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40"/>
  </p:notesMasterIdLst>
  <p:handoutMasterIdLst>
    <p:handoutMasterId r:id="rId41"/>
  </p:handoutMasterIdLst>
  <p:sldIdLst>
    <p:sldId id="296" r:id="rId5"/>
    <p:sldId id="256" r:id="rId6"/>
    <p:sldId id="295" r:id="rId7"/>
    <p:sldId id="1065" r:id="rId8"/>
    <p:sldId id="1066" r:id="rId9"/>
    <p:sldId id="1067" r:id="rId10"/>
    <p:sldId id="1068" r:id="rId11"/>
    <p:sldId id="1078" r:id="rId12"/>
    <p:sldId id="343" r:id="rId13"/>
    <p:sldId id="1012" r:id="rId14"/>
    <p:sldId id="1053" r:id="rId15"/>
    <p:sldId id="1033" r:id="rId16"/>
    <p:sldId id="1058" r:id="rId17"/>
    <p:sldId id="1059" r:id="rId18"/>
    <p:sldId id="1061" r:id="rId19"/>
    <p:sldId id="1062" r:id="rId20"/>
    <p:sldId id="1056" r:id="rId21"/>
    <p:sldId id="1034" r:id="rId22"/>
    <p:sldId id="1038" r:id="rId23"/>
    <p:sldId id="1072" r:id="rId24"/>
    <p:sldId id="1039" r:id="rId25"/>
    <p:sldId id="1054" r:id="rId26"/>
    <p:sldId id="1040" r:id="rId27"/>
    <p:sldId id="1042" r:id="rId28"/>
    <p:sldId id="1043" r:id="rId29"/>
    <p:sldId id="1044" r:id="rId30"/>
    <p:sldId id="1070" r:id="rId31"/>
    <p:sldId id="1073" r:id="rId32"/>
    <p:sldId id="1074" r:id="rId33"/>
    <p:sldId id="1077" r:id="rId34"/>
    <p:sldId id="1075" r:id="rId35"/>
    <p:sldId id="1076" r:id="rId36"/>
    <p:sldId id="999" r:id="rId37"/>
    <p:sldId id="1052" r:id="rId38"/>
    <p:sldId id="107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3" y="69"/>
      </p:cViewPr>
      <p:guideLst>
        <p:guide orient="horz" pos="33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8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58.9404" units="1/cm"/>
          <inkml:channelProperty channel="Y" name="resolution" value="95.2381" units="1/cm"/>
          <inkml:channelProperty channel="T" name="resolution" value="1" units="1/dev"/>
        </inkml:channelProperties>
      </inkml:inkSource>
      <inkml:timestamp xml:id="ts0" timeString="2026-08-26T19:27:28.24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23300 8271 0,'19'0'250,"0"0"-250,0 0 0,0 0 0,0 0 16,19 0-16,-19 0 0,19 0 0,38 0 16,-38 0-16,19 0 0,-19 0 0,0 0 15,0 0-15,19 0 0,-19 0 0,0 0 16,-19 0-16,19 0 0,19 0 15,-19 0-15,-19 0 0,19 0 0,-19 0 16,0 0-16,19 0 0,-19 0 0,0 0 16,0 0-16,0 0 0,0 0 0,0 0 15,0 0 1,0 0-16,0 0 0,0 0 16,0 0-16,0 0 15,-19 19 16,19-19-15,0 0 15,-19 19 1,0 0-1,0 0-16,0 0 1,0 0 0,0 0-16,0 0 15,0 0-15,0 0 16,0 0-16,0 0 0,0 0 16,0 0-16,19 0 0,-19 0 15,0 19-15,0-19 0,0 19 0,0-19 16,0 0-16,0 0 0,0 0 0,0 0 15,0 0-15,0 0 0,0 0 0,19 19 16,-19-19-16,0 0 0,0 0 16,0 0-16,19 0 15,-19 0-15,0 0 16,0 0-16,0 0 0,0 0 16,0 0-16,0 0 15,0 0-15,0 0 16,0 0-16,0 0 0,0 0 0,0 0 15,0 0-15,0 19 0,0-19 16,0 0-16,0 0 16,0 0-16,0 0 0,0 1 15,0-1-15,0 0 16,0 0-16,0 0 0,0 0 16,0 0-16,0 0 0,0 0 0,0 0 15,0 0-15,0 0 0,0 0 0,0 0 16,0 0-16,0 0 0,0 0 15,0 0-15,0 0 0,0 0 16,0 0-16,0 0 16,-19-19-16,19 19 0,0 0 15,0 0 1,0 0-16,0 0 16,-19 0-16,19 0 0,0 0 15,0 0-15,0 0 16,0 0-16,0 0 15,0 0-15,0 0 0,0 0 16,0 0-16,0 0 16,0 0-16,0 0 0,0 0 15,0 0 1,0 0 0,0 0-16,0 0 15,0 0-15,0 0 16,19-19-16,-19 19 15,0 0 1,0 0 0,19-19-16,-19 19 0,0 0 15,0 0 1,0 0-16,0 0 16,0 0-1,19 0 1,-19 0-16,0 0 15,0 0-15,0 0 16,0 0 0,0 0-16,0 0 0,0 0 15,0 0-15,0 0 16,0 0-16,-19 0 16,19 0-16,0 0 0,0 0 15,0 0-15,0 0 16,-19-19-16,19 19 0,0 0 15,0 0-15,0 0 0,0 0 16,0 0-16,0 0 16,-19 0-16,19 0 0,0 1 15,0-1 1,0 0-16,0 0 16,0 0-16,0 0 15,0 0-15,0 0 16,0 0-1,0 0-15,0 0 16,-19 0-16,19 0 16,0 0-1,0 0 1,0 0 0,0 0-1,0 0 1,0 0-1,0 0-15,0 0 16,0 0 0,0 0-1,0 0 1,0 0 0,0 0 46,-19-19-31,0 0 1,0 0-17,0 0 1,0 0 15,0 0-15,0 0 15,19-19-15,-19 19-16,0-19 46,0 19-30,19-19 0,-19 19-1,0 0 17,0 0-17,0-19 1,19 0 15,-19 19-31,0 0 16,19-19-1</inkml:trace>
  <inkml:trace contextRef="#ctx0" brushRef="#br0" timeOffset="2216.53">24231 11199 0,'0'19'187,"0"0"-171,-19-19-16,19 19 0,0 0 15,-19-19-15,19 19 16,-19-19-16,19 19 0,0 0 16,-19 0-1,19 0-15,-19 0 16,19 0-16,0 0 16,-19-19-1,19 19-15,0 0 16,0 0 31,0 0-16,0 0 0,0 0-15,0 0 31,0 0 0,0 0-16,0 0 0,0 0 0,0 0-15,-19 0 15,19 0-31,0 0 31,-19-19-31,19 19 16,0 0 15,-19-19 1,19 19-32,0-38 78,0 0-47,19 19-15,-19-19-1,19 19 1,0 0-1,0 0 1,0 0 0,-19-19-1,19 19 1,0 0 0,-19-19-16,19 19 0,0 0 15,0 0 32,0 0-47,0 0 16,0 0 15,0 0-15,0 0 15,-19-19-16,19 19 1,-19-19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03.93701" units="1/cm"/>
          <inkml:channelProperty channel="Y" name="resolution" value="1343.9731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0T19:33:29.32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6578 6593 17 0,'0'0'14'0,"0"0"-12"0,0 0-1 0,17 0 1 0,-17 0-1 0,0 0 2 0,0 0-1 0,20 0 2 0,-20 0-1 0,0 0 1 0,0 0 1 0,0 0-2 0,0 0 2 15,0-18-4-15,0 18 2 0,0 0-2 0,20 0 1 0,-20 0-1 0,0 0 6 16,0 0-2-16,0 0-2 0,0 0-1 0,0-20 0 0,0 20-1 16,0 0 1-16,0 0-1 0,0 0-1 0,0 0 0 0,0 0 1 15,17 0 0-15,-17 0-1 0,0 0-1 16,0 0 2-16,0 0-1 0,0 0 1 0,0 0-1 15,0 0 1-15,0 0-1 0,0 0 1 0,0 0 14 16,0 0 0 0,0 0-3-16,0 0-2 0,0 0-5 0,0 0-1 15,0 0 1-15,0 0-2 0,0 0 3 0,0 0-4 0,0 0 0 0,0 0 4 16,0 0 0-16,0 20-1 0,0-20-3 0,0 0 0 16,0 0 2-16,0 0-2 0,0 18 3 0,0-18 2 15,0 19 16-15,0-19-5 16,0 21-9-16,0-21-5 0,0 17 0 0,0-17 0 0,0 20 2 15,0-20-2-15,0 0-2 0,0 18 1 0,0-18 2 0,0 21-2 16,0-3 1-16,-17 2 0 0,17-20-3 0,-20 18 3 0,20 1-1 16,-20-19-1-16,20 21-1 0,-17-21-1 0,17 17 1 15,-23-17-1-15,23 0 0 0,0 20 1 0,-17-20-1 0,17 0 1 16,0 0 0-16,-21 0-2 0,4 0 3 16,-3 0-1-16,20 0-1 0,-17 0-1 0,17 0 1 15,0 0 0-15,-20 0 0 0,20 0-1 0,0 0 1 16,0 0 0-16,-20 0 1 0,20 0-2 0,0 0 0 0,0-20 1 15,0 20 2-15,0 0-2 0,0-17-1 0,0 17 2 16,0-21-1-16,0 21 1 0,0 0-1 0,0-37 3 0,0 37 2 16,0-20-4-16,0 2-1 0,20-3 0 0,-20 3-1 0,0-19 2 15,0 16-1-15,0-16 1 0,0 37 0 0,0-39-1 0,0 39-1 16,0-38 0-16,0 19 1 0,0-20 0 0,0 1 1 0,0 38-1 16,0-38 1-16,0 0-1 0,0 19-1 0,0 1 2 0,0-4-1 15,0 22 0-15,0-55 1 0,0 35-1 0,0-18 1 0,0 38-2 16,0-19 1-16,0 1-1 0,0 18 3 0,0-22-1 0,0 22-1 15,0-17 0-15,0 17 0 0,0-20 0 0,-20 20 1 0,20-18-1 0,0 18 0 16,-17 0 0-16,17 0 0 0,0 0 0 0,-23 0-1 16,23 0 2-16,0 0-1 0,0 0 0 0,-20 0 0 0,20 0 0 0,0 0 0 15,0 18 0-15,0-18 0 0,-18 20 1 0,18-3-1 0,0 5 0 16,0-22 0-16,-17 18 0 0,17 20 0 0,0-38 0 16,0 19-1-16,0 1 1 0,-20-2 0 0,20 2 0 0,0-20 0 0,0 17-1 15,0 5 1-15,-17-4 1 0,17 1-1 0,0 0 0 0,0 20 1 16,0-21-1-16,0 20 0 0,0-17 0 0,0-3 0 15,17 1 0-15,-17 19 1 0,20 1-1 0,-20-21 0 16,0-18-3-16,17 40-1 0,1-23 2 0,-18 21 1 0,20 1 2 16,3-19 1-16,-23 17 0 0,17-37 0 0,-17 38-1 15,20-38 1-15,-20 20-1 0,20-3 3 0,-20 5 0 0,17 16-2 0,3-20 4 16,-20 1-4-16,0 2 5 0,17-4-4 0,4 23-2 0,-21-40-1 16,0 19 2-16,0-1-1 0,17-18 0 0,-17 37 0 15,0-37-1-15,23 21-1 0,-23-21-4 0,0 0 0 0,0 19-3 0,0-19-15 16,0 0-8-16,0 0-9 0,0 0 18 0,0 0-3 15,0 0-30-15,0-19-1 0,0 19 31 0,0 0 5 0,-23-21-14 16,23 21 2-16</inkml:trace>
  <inkml:trace contextRef="#ctx0" brushRef="#br0" timeOffset="1728.84">9080 6555 29 0,'0'0'13'0,"0"0"-9"0,0 0 0 0,0 0 5 0,0 0 0 0,0 0 1 0,0 0-6 0,0 0 6 0,0 0-6 0,0 0 1 0,0 0 17 16,0 0-10-16,0 0-6 0,0 0-1 0,0 0 6 16,0 0-1-16,-20 0 0 0,20 0 0 0,0 0-1 15,0 0-4-15,0 0-1 0,-17 0 4 0,17 0-4 0,0 0-1 16,0 20 0-16,0-20 2 0,0 0-2 0,0 0 6 0,-20 18 1 15,20-18-5-15,0 0-1 0,0 0 3 0,0 0 1 16,0 19-1-16,0-19-5 0,-20 21 3 0,20-21-1 0,0 0-2 16,0 0 0-16,-17 17 0 0,17-17-2 0,0 0 1 0,0 20 1 0,0-2 2 15,-20-18-2-15,20 0 0 0,0 0 0 0,0 21-1 16,0-21 0-16,-23 0 0 0,23 0 1 0,0 18-1 0,-17-18 0 16,17 0 0-16,0 0-1 0,0 0 0 0,0 0 0 0,0 0 1 15,0 0-1-15,-18 0 0 0,18 0 0 0,0 0 0 0,0 0 0 16,0 0 2-16,0 0-2 0,0 0 0 0,0 0 0 0,0 0 2 0,0 0 0 15,0-18 1-15,0 18 1 0,18 0-4 0,-18-21 0 0,0 3 0 16,0-2 1-16,0 3-1 0,17-23 0 0,-17 22 1 16,0-2-1-16,0-19 1 0,0 21 0 0,0-19-1 0,23 16-1 15,-23 21 1-15,0-38 0 0,0 0 0 0,0 19 1 0,0-19-1 16,0-2 0-16,0 23 0 0,0 17 0 0,0-20 0 0,0-18 1 16,0 38-1-16,0 0 0 0,0-38 1 0,0 19-1 15,0 1 1-15,-23 18 0 0,23 0-1 0,0-22 0 0,0 5 0 16,0 17 0-16,-17 0 1 0,17 0-1 0,0 0 0 0,0 0 1 0,0 0 0 15,-18 0-1-15,18 0 0 0,0 0 1 16,0 0-1-16,0 0 0 0,-20 0 0 0,20 0 1 0,0 0-1 0,0 0 0 0,0 17 0 16,0-17 0-16,-17 22-1 0,17-4 2 0,0-18-1 0,0 19-1 15,0-19 1-15,-20 19 2 0,20-19-2 0,0 19 0 0,0 1 0 0,0-20 0 16,0 18 1-16,0 19-1 0,0-37 0 0,0 22 1 16,0 15 0-16,0-18 1 0,0 0-1 0,0-19-1 0,20 76 1 15,-20-55 1-15,0-3-1 16,0 19 0-16,17-37 0 0,-17 20 0 0,0-1 1 0,20 19 0 15,-2-19-2-15,-18 2 1 0,17 16 0 0,-17-37 0 0,23 39 3 16,-23-21 2-16,0 2-5 0,20-2 2 0,-20 1 0 0,0 2-1 16,17-21-1-16,-17 17 2 0,0 3-2 0,20-3 3 0,-20 5-3 15,20-22 0-15,-20 18 0 0,0-18 0 0,0 20-1 0,17-20 1 0,-17 18-1 0,20-18 0 16,-20 19 1-16,0-19-3 0,0 21-2 0,18-4 0 16,-18-17 2-16,0 0-4 0,0 0-7 0,0 0 4 0,0 0-12 0,17 0-2 15,-17 0 11-15,0 0-16 0,0 0 12 0,0 0-2 16,0 0-1-16,0 0-29 0,0 0 22 0,0 0-22 0,0 0 12 0,0 0 11 15,0 0-16-15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48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58.9404" units="1/cm"/>
          <inkml:channelProperty channel="Y" name="resolution" value="95.2381" units="1/cm"/>
          <inkml:channelProperty channel="T" name="resolution" value="1" units="1/dev"/>
        </inkml:channelProperties>
      </inkml:inkSource>
      <inkml:timestamp xml:id="ts0" timeString="2026-08-26T19:41:49.338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3725 4107 0,'19'0'156,"-19"19"-62,0 0-79,0 0 1,0 0-1,0 0 1,0 0 0,0 0-1,0 0 1,0 0 0,0 0 15,0 0-16,0 0-15,0 0 32,0 0-32,19 0 15,-19 0-15,0 0 16,0 0 0,0 0-1,0 0 16,0 0-15,0 0 0,0 0 15,0 0-31,0 0 47,0 0-47,0 1 31,0-1-15,0 0-1,0 0 1,0 0-16,0 0 31,0 0-15,0 0 15,0 0-15,0 0-1,0 0 17,0 0-1,0 0-31,0 0 15,0 0 1,0 0-16,0 0 16,0 0 15,0 0-31,0 0 16,0 0 15,0 0-16,0 0 1,0 0 15,-19-19-15,19 19 0,0 0 30,0 0 1,0 0-15,0 0-1,-19 0-16,19 0-15,0 0 32,0 0-32,0 0 15,0 0 1,0 0 0,0 0 15,-19-19-16,19 19-15,0 0 32,0 0-17,-19 0 1,19 0 15,0 0-31,0 0 31,0 0-31,0 0 16,-19 0-16,19 0 16,0 0-1,-19 0-15,19 0 16,0 19 0,-19-19-1,19 0 1,0 0-16,0 0 15,0 0 1,0 0 0,-19-19-16,19 19 15,0 0 1,0 0 0,0 0-16,0 0 15,0 0-15,0 0 16,0 0-1,0 0-15,0 0 16,0 0 0,0 0-16,0 0 15,0 0-15,0 0 16,0 0-16,0 0 16,0 0-1,0 0-15,0 0 16,0 0-16,0 0 15,0 0-15,0 0 16,0 1 0,0-1-1,0 0 1,0 0 0,0 0-1,0 0 1,-19 0-1,19 0-15,0 0 16,0 0-16,0 0 16,0 0-1,0 0 1,0 0 0,0 0-1,0 0 1,0 0 46,0 0-46,0 0-16,0 0 31,0 0-31,0 0 16,0 0 15,0 0-15,0 0 93,0 0-78,0 0-15,0 0 0,0 0 15,19-19 188,0 0-219,19 0 15,0 0-15,-19 19 0,38-19 16,-38 0-16,38 19 15,-38-19-15,38 0 16,-19 0-16,0 19 16,0-19-16,0 0 15,0 0 1,-19 0-16,0 0 16,0 19 859,0-19-860,0 38-15,0-19 16,19 0-1,-38 0 1,19-19 0,-19 19-1,19-19-15,-19 19 16,19-19 0,0 19-1,-19 0 1,19-19-16,-19 19 15,19-19-15,-19 19 16,19-19 15,-19 19-31,19 0 47,-19 0-47,0 0 31,19-19-31,-19 19 16,0 0-16,19-19 16,-19 19-16,0 0 31,0 0-31,19 0 16,-19 0-1,0 0 1,19-19-16,-19 19 15,0 0-15,19 0 16,-19 0 0,0 0 15,0 0-15,19-19-16,0 19 15,-19 0-15,0 0 31,19-19 1,-19 19-1,19-19 31,0 19-46,0-19 0,0 0-16,0 19 15,0-19-15,0 0 16,0 19 0,0-19-16,0 0 15,0 0-15,19 19 16,-19-19-16,0 0 15,0 0-15,0 0 16,0 0-16,0 0 16,19 0-16,-19 0 31,0 19-31,0-19 16,20 0-16,-20 0 15,19 0-15,-19 0 16,0 0-16,19 0 15,-19 0-15,0 0 16,0 0-16,0 0 16,0 0-16,0 0 15,0 0-15,19 0 16,-19 0-16,19 0 16,-19 0-16,19 0 15,-19 0-15,19 0 16,0 0-16,-19 0 15,0 0-15,0 0 16,0 0-16,0 0 16,0 0-16,0 0 15,19 0 1,-19 0 0,0 0-16,0 0 15,0 0 1,0 0-1,0 0 1,0 0-16,0 0 16,0 0-16,0 0 15,0 0-15,0 0 16,0 0-16,0 0 16,0 0-1,0 0 1,0 0-16,0 0 15,0 0-15,0 0 0,0 0 16,19 0-16,0 0 16,-19 0-1,0 0-15,19 0 16,-19 0-16,0 0 16,0 0-16,0 0 15,19 0-15,-19 0 16,38 0-16,19 19 15,-38-19-15,19 0 16,-19 0-16,-19 0 16,0 0-16,0 0 15,0 19-15,0-19 16,0 0-16,19 0 16,-19 0-1,0 0-15,0 0 16,0 0-16,0 0 15,0 0 1,0 0 0,19 0-1,-19 0 1,0 0 0,19 0-16,-19 0 15,19 0-15,-19 0 16,19 0-16,-19 0 15,19 0-15,-19 0 0,19 0 16,0 0-16,0 0 16,-19 0-16,0 0 15,0 0-15,0 0 16,19 0 0,-19 0-16,19 0 15,-19 0 1,19 0-16,0 0 15,-19 0-15,0 0 16,19 0-16,-19 0 16,19 0-16,-19 0 15,19 0-15,0 0 0,0 0 16,0 0-16,0 0 16,0 0-16,38 0 15,-19 0-15,0 0 16,-19 0-16,38 0 15,0 0-15,-19 0 16,0 0-16,-19 0 16,19 0-16,-38 0 15,19 0-15,0 0 16,0 0-16,-19 0 16,0 0-16,0 0 15,0 0-15,0 0 16,0 0-1,0 0-15,0 0 16,1 0 15,-1 0-15,0 0-16,0 0 31,0 0-15,0 0-16,0 0 31,0 0-15,0 0-1,0 0 48,0 0-48,0 0 1,0 0-16,0 0 16,19 0-16,19 0 15,-19 0-15,0 0 16,0 0-16,19 0 16,-19 0-16,-19 0 15,0 0-15,0 0 16,0 0-16,19 0 0,-19 0 15,0 0-15,0 0 16,0 0-16,0 0 31,0 0-15,0 0 0,0 0-1,0 0 1,0 0 15,0 0 16,0-38 31,0-19-78,19 0 16,19-38-16,0-19 15,-19-38-15,19 38 16,0-19-16,-19 19 16,38-19-16,-19 19 15,0-19-15,-19 38 16,0 18-16,-19 1 0,19 19 15,-19 0-15,0 19 16,0-19-16,0 19 16,-19 0-16,19 0 15,-19 0-15,0 0 16,0 19-16,0-19 16,0 0-16,0 0 15,0 0-15,0 0 16,0 0-16,0-19 15,0 0-15,0 0 16,0 0-16,0 19 16,0 0-16,0-19 15,-19 19-15,19 0 0,-38-19 16,38 38-16,0-19 16,-19 0-16,19 0 15,-19 0-15,0 0 16,19 0-16,-38-19 15,38 18-15,-19-37 16,0 38-16,0-19 16,19 19-16,-19 0 15,19 0-15,0 0 16,-19 0-16,19 0 16,-19 0-16,19 19 15,0-19-15,0 19 16,0 0-16,0 0 15,0 0-15,0 0 47,-19 0-31,19 0 0,0 0 15,0 0-16,0 0-15,0 0 16,0 0 0,-19 19 77,-38-19-93,-76 19 16,-19-19-16,0 19 16,-19 0-16,-133-19 15,-19 19-15,-77-19 16,172 0-16,-114 19 16,76-19-16,57 19 15,57 0-15,76-19 16,-38 19-16,0-19 0,19 19 15,19 0-15,-57 0 16,19-19-16,-57 19 16,19 0-16,19-19 15,-38 0-15,0 0 16,19 0-16,38 0 16,19 19-1,-19-38-15,38 19 16,0 19-16,38 0 15,0 0-15,-19-19 16,0 19-16,19 0 16,-39 0-16,20 0 15,-19 0-15,38 0 16,-19 0-16,-19-19 16,19 19-16,0 0 15,-19 0-15,0 0 16,19 0-16,-19 0 15,-19 0-15,-38 0 16,38 0-16,0 0 16,-19 0-16,19 0 15,-38 19-15,38-19 16,-95 38-16,57-38 16,0 19-16,-19 0 15,19-19-15,19 19 16,38-19-16,19 0 15,19 19-15,19-19 0,0 19 16,0-19 0,19 19 15,0 0-15,0 19-16,19 19 15,0-19-15,0 0 16,19-19-16,-19 19 15,0-19-15,0-19 16,0 19-16,0 0 16,0-19-16,0 19 15,38 0-15,-38-19 0,19 0 16,0 19-16,19 0 16,-19-19-16,19 0 15,0 0-15,0 0 16,-19 0-16,19 0 15,-38 0-15,0 0 16,0 0-16,0 0 16,0 0 31,0 0 31,0 0-63,19 0-15,0 0 16,-19 0 0,0 0 15,0 0-16,0 0 1,0 0-16,0 0 16,0 0-1,0 0 17,-19 19-17,57 0 1,-38 0-16,38 0 15,-19 0-15,-19-19 16,0 0-16,-19 19 16,19-19 31,-19 19 31,38-19-63,-19 0 1,0 0 0,-19 19-16</inkml:trace>
  <inkml:trace contextRef="#ctx0" brushRef="#br0" timeOffset="6327.91">4903 7586 0,'-19'0'109,"-19"0"-93,19 0-16,-19 0 15,-19 0-15,19-19 16,0 19-16,0 0 16,19 0-16,-19 0 15,19 0 1,-19 0-16,0 0 16,0 0-16,19 0 15,-19-19-15,0 19 16,19 0-16,0 0 15,-19 0-15,19 0 16,-19 0-16,19 0 16,0 0-1,0 0-15,0 0 16,0 0 0,0 0-1,0 0-15,0 0 16,0 0-1,0 0 1,0 0-16,0 0 31,0 0-15,0 19 0,0 0-1,0 0 32,0 0-16,19 0-15,0 0 0,0 0-1,0 0-15,0 0 47,0 0-47,0 0 31,0 0-15,0 1 0,0-1 15,19 0-31,0 0 15,0-19 1,0 19-16,-19 0 16,38 0-16,-19 0 15,19-19-15,-38 19 16,19 0-16,0-19 16,0 0-16,-19 19 15,19-19-15,0 0 16,0 19-1,0-19 1,0 0 0,0 0 62,0 0-63,0 0 1,0 0 0</inkml:trace>
  <inkml:trace contextRef="#ctx0" brushRef="#br0" timeOffset="7610.56">4352 7986 0,'19'0'141,"0"0"-16,-19 19-110,0 0 1,19 0-1,0 0 17,-19 0 311,-19 0-327,19 0 0,-19 0-1,0-19-15,19 19 16,-19-19 0,19 19-16,-19-19 15</inkml:trace>
  <inkml:trace contextRef="#ctx0" brushRef="#br1" timeOffset="15478.95">4713 7700 0,'0'19'140,"-19"19"-124,19 1-16,0-1 16,0 0-16,-19 0 15,19 0-15,0 0 16,0-19-16,-19 38 15,19-38-15,0 19 16,-19-38-16,19 19 16,0 19-1,0-19-15,-19-19 16,19 38-16,-19-19 0,19 0 16,-19 0-1,19 0-15,0 0 16,0 0-16,-19 0 15,19 0 1,0 0 0,0 0-1,-19-19 1,19 19-16,0 0 16,0 0-1,0 0 1,0 0-1,0 0 1,-19 0-16,19 0 16,0 0-16,0 0 15,0 0 1,0 0 15,0 0-15,0 0-1,0 0 1,0 0-16,0 0 16,0 0-1,-19 0 1,19 0 0,0 0-1,0 0 16,19-19 188,19 0-203,0 0-16,19 0 15,-19 0-15,0 0 16,0 0-16,-19 0 16,0 0-16,0 0 15,0 0-15,0 0 16,0 0-16,19 0 16,-19 0-16,19-19 0,0 19 15,1 0-15,18 0 16,-19 0-16,-19 0 15,0 0-15,19-19 16,0 19-16,-19 0 16,0 0-16,19 0 15,-19 0-15,19 0 16,0 0 0,-19 0-16,0 0 15,0 0-15,0 0 16,0 0-1,0 0-15,0 0 0,0 0 16,0 0 0,0 0-16,0 0 15,0 0 1,0 0-16,19 0 16,-19 0-1,38 0-15,-38 0 16,19 0-16,0 0 15,19 0-15,-19 0 16,-19 0-16,19 0 16,-19 0-16,19 0 15,-19 0-15,19 0 16,0 0 0,-19 0-16,0 0 15,0 0-15,0 0 16,0 0-1,19 0 1,0 0 0,0 0-16,19-19 15,-19 19-15,57 0 16,0 0-16,-38 0 16,0 0-16,38 0 15,38 0-15,-76 0 16,-19 0-16,-19 0 15,0 0-15,0 0 16,0 0 0,0 0-16,0 0 0,0 0 15,0 0 1,0 0-16,0 0 16,0 0-16,0 0 15,19 0-15,-19 0 16,19 0-16,-19 0 15,19 0-15,0 0 16,0 0-16,19 0 16,-19 0-16,0 0 15,19 0-15,-38 0 16,0 0-16,0 0 16,0 0-16,38 0 0,0 0 15,-19 0-15,0 0 16,0 0-16,0 0 15,19 0-15,-38 0 16,19 0-16,-19 0 16,19 0-16,-19 0 15,19 19-15,0-19 16,-19 0-16,38 0 16,-19 0-16,0 0 15,0 0-15,-19 0 16,0 0-16,0 0 15,19 0-15,0 0 16,19 0-16,-19 0 16,0 0-16,0 0 0,-19 0 15,0 0-15,0 0 16,1 0-16,-1 0 16,0 0-1,0 0 1,-19-38 109,0 0-125,0 0 15,0-19-15,0 0 16,0-19-16,19-19 16,-19 38-16,19 0 15,-19 0-15,0 0 16,19 0-16,-19 0 16,0 38-16,0-19 15,19 19-15,-19 0 16,0 0-16,19 0 15,-19-19-15,0 19 0,19 0 16,-19 0-16,0 0 16,0-20-1,19 20-15,-19 0 0,0-19 16,0 0 0,0 19-16,0 0 15,0 0-15,0 0 16,0 0-1,0 0 1,-19 0 234,-114 19-250,-20-19 16,-75 0-16,0 0 15,76 0-15,-114 0 16,95 0-16,38-19 16,19 38-16,0-19 15,19 0-15,19 19 16,0 0-16,0 0 15,-19 0-15,0 0 16,38-19-16,-38 0 16,0 19-16,19 0 15,0 0-15,38-19 16,0 19-16,0 0 16,0-19-16,19 19 0,-19-19 15,0 19 1,0 0-16,0-19 0,0 19 15,0 0-15,-19 0 16,19-19-16,0 19 16,-19 0-16,19 0 15,0 0-15,-19 0 16,19 0-16,0-19 16,19 19-16,0 0 15,0 0-15,0 0 16,0 0-1,0 0-15,0 0 32,0 0-32,0 0 0,0 0 31,0 0-31,0 0 16,0 0-1,0 0-15,-19 0 16,19 0-1,0 0-15,0 0 16,0 0-16,-19 0 16,19 0-1,0 0-15,0 0 16,0 19 0,0-19-1,0 0 16,0 0 1,0 0-1,19 19-15,-19-19 15,19 19-31,-19-19 31,19 19-15,-19 0-16,0 0 0,0-19 15,19 19-15,-20 0 16,20 0 0,0 0-1</inkml:trace>
  <inkml:trace contextRef="#ctx0" brushRef="#br2" timeOffset="25161.19">10187 6902 0,'19'0'235,"0"19"-220,0 0-15,-19 0 16,19 0-16,-19 0 16,19-19-16,-19 19 15,19 0-15,0 0 0,0 19 16,0-19-16,0 19 15,-19 0-15,19-19 16,0 19-16,0 0 16,0-19-1,-19 0-15,19-19 16,-19 19 0,0 0-16,0 0 15,19 0-15,-19 0 16,19 0-16,-19 0 15,19 19-15,0-19 16,-19 0-16,0 0 31,19-19-31,-19 19 0,0 0 16,19 0 0,-19 0-1,0 0-15,0 0 16,0 0-1,0 0 1,0 0 0,0 0-16,0 0 15,0 20-15,0-20 16,0 19-16,0-19 16,0 0-16,0 0 15,0 0-15,0 0 16,0 0-16,0 19 0,0-19 15,0 0-15,0 0 16,0 0-16,-19 38 16,19-38-16,-19 0 15,0 19-15,19-19 16,-19 0-16,19 0 16,-19 0-16,19 0 15,-19 0-15,0 0 16,19 0-16,-19 0 15,0 19-15,0-19 16,0 0-16,0 0 16,19 0-16,-19 0 15,0 0-15,0 0 16,0 0-16,19 0 16,-38 19-16,19-38 15,-19 38 1,19-38-16,-19 19 15,19 19-15,0-19 16,0 0-16,0-19 16,0 19-16,-19 0 15,19 0-15,-19 0 16,0 0 0,-19 0-1,38-19-15,-19 19 0,0 0 16,19-19-16,-19 19 15,19-19-15,0 19 16,0-19-16,0 0 16,0 19-16,0-19 15,0 0-15,0 0 16,-19 0-16,19 0 16,-19 19-16,0-19 15,0 0-15,0 38 16,19-38-16,-19 0 15,19 0-15,-19 0 16,0 0-16,-19 0 0,19 0 16,0 0-16,0 0 15,19 19-15,-19-19 16,18 0 0</inkml:trace>
  <inkml:trace contextRef="#ctx0" brushRef="#br2" timeOffset="26595.95">9104 8822 0,'-38'0'187,"0"0"-171,0 19-16,0-19 16,18 0-16,-18 19 15,19-19 1,0 19-1,0-19 1,19 19 31,-19-19-31,19 19-1,-19-19-15,19 19 16,-19 0-1,19 0 1,-19-19 0,19 19-1,-19-19 1,19 19 0,0 0 265,38 19-281,19-19 15,0 38-15,-19-19 16,39 0-16,-39-19 16,-19-19-1</inkml:trace>
  <inkml:trace contextRef="#ctx0" brushRef="#br2" timeOffset="28094.55">4675 8784 0,'19'0'156,"-19"19"-124,0 19-17,0-19-15,0 0 16,0 0-16,0 0 15,0 0-15,0 0 16,19 0-16,-19 19 16,0 0-16,0-19 15,0 38-15,0 0 16,0-38-16,0 38 16,0-19-16,0 0 15,0 1-15,0-20 16,0 19-16,0-19 15,0 0-15,0 0 32,0 0-32,0 0 15,0 0 1,0 0 0,0 0-1,0 0-15,0 0 16,0 0-1,0 0-15,0 0 16,0 0 0,0 0-1,0 0 63</inkml:trace>
  <inkml:trace contextRef="#ctx0" brushRef="#br2" timeOffset="34312.76">4694 9697 0,'-38'0'235,"-19"0"-235,-57 0 15,-57-19 1,57 19-16,-57 0 16,95 0-16,19 0 15,38 0-15,0 0 16,0 0-16,0 0 16,0 0-16,0 0 31,19 19 219,0 19-235,-19 0-15,19 0 16,0 19-16,-38 0 16,38 0-16,0-38 15,0 19-15,0 0 16,0-19 0,0 0-1,0 0 1,0 0-1,0 0 1,0 0 0,0 0-1,0 0 1,0 0 0,0 0-1,0 0 1,0 0-16,0 19 15,0-19 1,0 0 0,0 0-1,0 0 17,0 0-1,0 0-31,57-19 172,57 0-172,-19 0 15,38 0-15,-38 0 0,19 0 16,-19 0-16,19 0 16,0 0-16,-38 0 15,-19 0-15,19 0 16,0 19-16,-38-19 15,19 0-15,20 0 16,-1 0-16,19 0 16,-38 0-16,38 19 15,19-19-15,-57 0 16,19 0-16,-19 0 16,38 0-16,-38 0 15,76 0-15,-76 0 16,38 19-16,-19-19 0,38 0 15,-76 0-15,38 0 16,0 0-16,-19 0 16,0 0-16,-19 0 15,0 0-15,19 0 16,-19 0-16,-19 0 16,38 0-16,0 0 15,19 0-15,-19 0 16,38 0-16,-38 0 15,57 0-15,0 0 16,-57 0-16,57 0 16,-38 0-16,0 0 15,-19 0-15,19 0 0,19 0 16,-19 0-16,19 0 16,0 0-16,38 0 15,-95 0-15,-19 0 16,0 0-1,0 0 1,0 0-16,0 0 31,0 0 172,0-38-187,0 0-16,0-19 16,0 19-16,0 0 15,19-19-15,-19 0 16,19 0-16,0 0 0,0 0 16,-19-38-16,0 38 15,0 0-15,-19 19 16,19 0-16,1 0 15,-1-19-15,-19 0 16,19 38-16,-19-38 16,0 19-16,0-19 15,0-1-15,0 20 16,0 0-16,19 0 16,-19 0-16,0-19 15,0 19-15,0 19 16,0-19-16,0 19 15,0 0-15,0 0 16,0 0-16,0 0 16,0 0-16,0 0 15,0 0 1,0 0 15,-19 19 219,-58 0-234,1 0-16,-19 0 15,19-19-15,19 19 0,-19 0 16,-19 0-16,19 0 16,19-19-16,-19 19 15,19-19-15,19 19 16,0 0-16,-19 0 16,19 0-16,-19 0 15,0 0-15,19 0 16,-38 0-16,0 0 15,19 0-15,-19 0 16,-19 0-16,38 0 16,-38 0-16,19 0 0,0 0 15,19 0-15,19 0 16,0 0-16,0 0 16,0 0-16,0 0 15,0 0-15,-19 0 16,38 0-16,-19 0 15,-19 0-15,-19 0 16,0 0-16,0 0 16,0 0-16,-19 0 15,19 0-15,38 0 16,0 0-16,19 0 16,-19 0-16,19 0 15,0 0-15,-19 0 16,19 0-16,-19 0 0,19 0 15,0 0-15,-19 0 16,0 0-16,19 0 16,0 0-16,-19 0 15,19 0-15,0 0 16,0 0 0,0 0-1,0 0-15,0 0 16,0 0-16,-19 0 15,19 0-15,-19 19 16,19-19-16,0 0 16,0 0-16,0 0 15,0 0 1,0 0-16,0 0 16,0 0-16,0 0 15,-19 0-15,19 19 16,0-19-16,0 0 15,0 0 1,0 0 0,0 0-1,0 0 48,0 0-48,0 0 1,0 0 0,0 0-16,0 0 15,19 19-15,-19-19 16,-19 0-16,18 0 16,1 0-1,0 0-15,-19 19 16,19-19-16,-19 0 15,19 0-15,-19 0 16,19 0-16,0 0 16,0 0-1,0 0 1,0 0 31,0 0 0</inkml:trace>
  <inkml:trace contextRef="#ctx0" brushRef="#br1" timeOffset="38917.48">4561 8423 0,'19'-19'0,"0"19"31,-19-19-15,-19 19 109,0 0-109,0 0-1,0 0-15,0 19 16,0-19 0,0 0-16,0 0 15,-19 19-15,19-19 16,-19 0-16,19 19 15,-38-19 1,19 19-16,19 0 0,-19-19 16,19 0-16,0 0 15,0 0-15,0 19 16,0-19 0,19 19-1,-19-19 1,19 19-1,-19-19-15,19 19 63,-19-19-63,19 19 16,-19-19-16,19 19 31,-19 0-16,19 0 1,-19 0 0,19 0-1,0 0-15,0 0 16,0 0 0,0 0 15,0 0-31,0 0 15,0 0-15,0 0 16,0 0-16,0 0 16,0 0-16,0 0 15,0 0 1,0 0-16,0 0 16,19 0-16,-19 0 15,0 0-15,19 0 16,0 0-1,-19 0-15,19 0 16,-19 0 0,19 0-16,0-19 0,-19 19 31,19-19-31,-19 19 0,19-19 16,0 19-1,0-19 1,0 19-1,0-19-15,0 19 16,19-19-16,-19 19 16,0-19-16,0 0 15,0 0-15,19 0 16,-19 0-16,19 0 16,-19 0-16,19 0 15,19 0-15,-19 0 16,19 0-16,-38 0 0,0 0 15,0 0 1</inkml:trace>
  <inkml:trace contextRef="#ctx0" brushRef="#br1" timeOffset="40703">4542 9126 0,'19'19'125,"19"0"-125,-19 0 15,38 0-15,0 0 16,-38-19 0,0 19-1,0-19 1,-19 19 343,0 0-281,-19 0-78,-38 0 16,-19 19-16,-38 1 16,0-1-16,38 0 15,0-19-15,0 19 16,76-19-16,-19-19 16,0 0-1</inkml:trace>
  <inkml:trace contextRef="#ctx0" brushRef="#br0" timeOffset="50263.89">3497 7339 0,'0'19'110,"0"19"-110,0 19 15,0-19-15,0 0 16,0-19 0,0 0-1,0 0 32,0 0-16,0 0 32,0 0-48,0 0 1,0 0 0,0 0-1,0 0 1,19 0 0,-19 0 15,0 0 0,0 1-31,0-1 31,0 0 1</inkml:trace>
  <inkml:trace contextRef="#ctx0" brushRef="#br2" timeOffset="56783.65">10928 7567 0,'19'0'266,"0"0"-235,0 38-31,0-19 16,-19 0-16,19-19 15,-19 19-15,0 0 31,0 0-15,0 0-16,0 19 16,0-19-16,0 20 15,0-20-15,0 0 16,0 0-16,0 0 16,0 0-16,0 0 15,0 0 1,-19 0-1,0 19 1,0-19-16,-19 0 16,0 0-16,0 19 15,0-19-15,19 0 16,0-19-16,0 0 16,0 19-16,0-19 15,19 19 1,-19-19-1,0 0 95,19-19-16,0 0-79,0 0 1,0 0-1,0 0 32,0 0-15,0 0 14,19 19-14,-19-19-17,19 0 1,0 0 15,0 19 0,0 0 16,0 0-31,0 0-16,-19-19 16,19 19-1,0 0 188,-19 19-171,0 0-17,19-19-15,-19 19 31,19 0-31,-19 0 16,19 0 312,-19 0-328,19-19 16,0 0 62,-19 19-78,19-19 62</inkml:trace>
  <inkml:trace contextRef="#ctx0" brushRef="#br1" timeOffset="68470.39">3592 8727 0,'19'0'375,"0"0"-328,0 0-32,0 19 17,-19 0 14,19-19-30,-19 19 0,0 0 15,19-19-31,-19 19 16,0 0-1,0 0 1,0 0-1,19 0 1,-19 0 0,0 0 15,0 0 0,0 0 141,0 0-47,-19-19-125,0 0 94,0 0 140,19 19-109,-19-19-94,19 19 376,19 0-360,0 0-47,0 0 15,0-19 1,-19 19-16,19 0 62,-19 0 48,19-19-79,-19 19-31,0 0 31,0 0 16,0 0-47,0 0 31,0 0-15,0 0 15,0 0-15,-19 38-1,0-37-15,19-1 16,-19 0-16,0 0 16,19 0 15,-19-19 0,0 0-15,-19 19-16,0 0 0,0-19 15,0 19-15,19-19 16,0 0 0,0 0 15,0 0-15,19 19-1</inkml:trace>
  <inkml:trace contextRef="#ctx0" brushRef="#br0" timeOffset="77720.98">15109 4640 0,'0'19'78,"0"0"-78,0 0 16,0 19-16,0 0 15,0-19 1,0 19-16,0-19 16,-19 19-1,19 0-15,0-19 16,0 19-16,0 0 15,0 0-15,0 0 16,0 19-16,0-19 16,0-19-16,0 0 15,0 0-15,0 0 16,0 0-16,0 0 16,0 0-1,0 0-15,-19-19 16,19 19-16,0 0 15,0 0-15,0 0 32,0 0 15,19-19 124,0 0-171,19 0 16,0 0-16,0 0 16,19 0-16,-19 0 15,19 0-15,0 0 16,0 0-16,0 0 0,38 0 16,-19 0-16,-19 0 15,0 0-15,-38 19 16,0-19-16,0 0 15,0 0 1,19 0 0,-19 0-16,19 0 15,0 0-15,19 0 16,0 0-16,-19 0 16,19 0-16,-19 0 15,19 0-15,-19 0 16,0 0-16,19 0 15,19 0-15,0 0 0,-19 0 16,19 0-16,39 0 16,-39 0-16,0 0 15,19 0-15,0 19 16,-19-19-16,38 38 16,19-38-16,-95 0 15,-19 0-15,0 19 16,0-19 15,-19-19 110,0 0-126,0-19 1,0-19-16,0 19 16,-19-19-16,0 0 15,19 0-15,-19 0 16,0 19-16,19-19 15,-19 19-15,0 0 0,19 19 16,-19 0-16,19 0 16,0 0-16,0 0 31,0 0 0,0 0-31,-19-19 31,19 19-15,0 0-16,0 0 16,0 0-16,0 0 15,-19 19 1,19-19-16,0 0 78,0 0-62,-19 19 15,0 0 16,-19 0-32,-19 0-15,0 0 0,-38 0 16,0 0-16,38 0 16,-57 0-16,0 0 15,-1 0-15,1 0 16,38 0-16,19 0 16,-38 0-16,-38 0 15,19 0-15,19 0 16,-57-19-16,57 19 15,38 0-15,0 0 16,38 0-16,-19 0 16,0 0-16,19 0 15,-19 0-15,19 0 16,0 0-16,0 0 16,0 0-16,0 0 15,0 0 1,0 0-16,0 0 15,0 0 1,0 0-16,-19 0 16,19 0-16,0 0 15,-19 0-15,19 0 16,0 0 0,0 0 15</inkml:trace>
  <inkml:trace contextRef="#ctx0" brushRef="#br2" timeOffset="85866.17">16382 5438 0,'0'38'31,"0"-19"-15,-19 0-16,19 19 15,0 0-15,-19 0 16,0 19-16,19 0 16,-19 0-16,19 0 15,0-19-15,-19 19 16,19-19-16,0-19 16,0 19-16,0-19 15,0 19-15,0-19 16,0 19-16,0 1 15,0 18-15,-19 19 16,19-19-16,0-19 0,0 19 16,0 19-16,0 0 15,0-57-15,0 38 16,0-19-16,0-19 16,0 0-16,0 0 15,0 0 1,0 0-16,0 0 15,0 0 1,0 0-16,0 0 16,0 0-1,0 0 1,0 19 0,0-19-16,0 0 0,0 0 31,0 0-31,0 0 15,0 0 1,0 0 0,0 0-16,0 0 15,0 0 1,0 0 15</inkml:trace>
  <inkml:trace contextRef="#ctx0" brushRef="#br2" timeOffset="86980.91">15983 6902 0,'0'19'157,"0"19"-157,0 38 15,19 19-15,19 0 0,-19-38 16,19 0-16,-19 19 15,0-57-15,-19 19 16,19-38-16,-19 19 31,19-19 63,-19 19-78,19-19-16,0 0 47,0 0-47,0 0 31,0 0-31,0-19 15,19 0-15,-19 0 16,38-19-16,-19-19 16,0 38-16,0-38 15,0 19-15,19-19 16,-19 19-16,19-19 16,-19 0-16,1 38 0,-20 0 15,-19 0-15,38-19 16,-19 19-1</inkml:trace>
  <inkml:trace contextRef="#ctx0" brushRef="#br2" timeOffset="89763.73">15831 5837 0,'19'19'47,"0"0"-32,38 38 1,-19-19-16,0 19 15,19 19-15,0-19 16,19 39-16,-38-58 16,0 19-16,-19-19 15,0-19-15,-19 0 16,0 0 15,-19 0 125,0-19-140,-19 0-16,19 0 16,0 0-16,0 0 15,0 0 1,0 0 0,0 0-16,0 0 15,0 0-15,-19 0 16,0 0-16,19 0 0,0 0 15,0 0 48,0 0-1,-19 0 95,0 0-142,19 0-15,0 0 16,19-19 62,0 0-62,0 0-16,0 0 15,0 0 1,0 0 0,0 0 15,0 0 0,0 0 32,0 0-1,19 19-31,0 0 32,0 19-48,0 0 1,0 19-16,0-38 16,-19 19-16,19 0 31,-19 0 31,19-19-15,-19 19-47,19 0 16,-19 0-16,0 0 16,19-19-1,-19 19-15,0 0 16,0 0-1,19-19 1,-19 19 0,0 0-1,19-19 32,-19 19-47,0 0 16,19-19-1,-19 19 1</inkml:trace>
  <inkml:trace contextRef="#ctx0" brushRef="#br0" timeOffset="93786.15">17048 5514 0,'38'0'93,"0"38"-77,38 0-16,-19 0 16,38 38-16,0 0 15,-57-57-15,19 38 16,-19-19-16,0-19 15,-19 0-15,0 0 16,19 19-16,-19-19 16,0-19-16,0 19 15,0 0 1,19 0-16,-19 0 16,0-19-16,0 19 0,0 0 15,0 0-15,0 0 16,0 0-1,0-19-15,0 20 16,0-1 0,0-19-1,0 19-15,0-19 16,-19 19-16,19-19 16,-19 19-1,19-19-15</inkml:trace>
  <inkml:trace contextRef="#ctx0" brushRef="#br0" timeOffset="95176.29">18302 6218 0,'19'19'328,"-19"0"-312,19 0-1,0 0 17,0 0-17,-19 0 17,0 0-17,19 0 16,-19 0-31,19 0 47,-19 0-47,0 0 16,0 0 0,19-19-16,-19 19 0,0 0 46,19-19-46,-57 0 188,-57 0-188,-19 0 16,-38 0-1,-19 0-15,0 0 16,57 0-16,38 0 15,38 0-15,-19 0 16,19 0-16,19 0 31</inkml:trace>
  <inkml:trace contextRef="#ctx0" brushRef="#br1" timeOffset="98608.44">18606 6256 0,'0'19'47,"0"38"-47,0 38 16,-19-19-16,0 38 15,-19-19-15,38 0 16,0 0-16,0-38 15,0-19-15,0-19 16,0 0-16,0 0 16,0 0-1,0 0 1,0 0 0,38-19 187,38 0-188,-19 0-15,0 0 16,-19 0 0,38 0-16,19 0 15,0 0-15,57 19 16,-19 0-16,38 0 15,0 19-15,-57-38 16,-19 0-16,-19 0 16,-19 0-16,-19 0 15,-19 0-15,0 0 16,0 0 0,0 0-1,0 0 1,0 0-16,0 0 15,0 0 64,19 0-64,0 0 1,-19 0-1,0 0 1,0 0 31,0 0 0,0 0 15,0-19-46,0 19-16,0 0 47,-19-19 78,0-19-110,0-38-15,0 0 16,0 0-16,0 38 16,0-19-16,0 0 0,-19 38 15,19-19-15,0 19 16,0-19-16,-19 19 16,19 0-16,0 0 15,0 0-15,0 0 16,-38 19 203,-57 0-204,-76 0-15,-76 38 16,-57-19-16,0 19 15,133-19-15,38-19 16,38 0-16,19 0 16,38 0-16,19 0 15,0 0-15,0 0 16,0 0-16,0 0 16,0 0-1,0 0 1,0 0-1,0 0-15,0 0 16,0 0 0,0 0-1,0 0 17,0 0-17,0 0 1,0 0 15,0 0 47</inkml:trace>
  <inkml:trace contextRef="#ctx0" brushRef="#br1" timeOffset="100017.13">18682 7301 0,'-38'0'125,"-76"0"-125,19 0 15,38 0-15,38 0 16,-19 0-16,19 0 16,-19 0-1,19 0-15,-19 0 16,19 0-16,0 0 16,-38 0-16,19 0 15,0 0-15,0 0 16,19 0-16,-19 0 15,19 0-15,-38 19 16,19-19 0,0 19-16,0 0 0,0 0 15,0 0-15,-19 0 16,19 0-16,0 0 16,-19 0-16,0 0 15,0 0-15,-19 0 16,19 0-16,0 0 15,38-19-15,-19 19 16,19-19-16,0 0 16,0 0-16,0 0 15</inkml:trace>
  <inkml:trace contextRef="#ctx0" brushRef="#br1" timeOffset="101234.37">17105 7377 0,'-19'0'78,"19"38"-78,-19-19 16,0 0-16,0 0 15,0 0-15,0 0 16,19 19-16,-19-19 16,0 19-16,0-19 15,0 38-15,0-19 0,0 0 16,0 1-16,0-20 16,0 19-16,19-19 15,19-19 141,19 0-140,-19 0-16,0 0 31,0 0 16,0 0-16,0 0-15,0 0 0,0 0-1,19 0 1,-19 0-16,19 0 16,0 0-16,-19 0 15</inkml:trace>
  <inkml:trace contextRef="#ctx0" brushRef="#br2" timeOffset="102582.19">14786 7548 0,'57'0'78,"76"0"-63,95 0-15,95 0 16,-19 19-16,285 38 16,-189-57-16,-210 19 15,0 0-15,-57-19 16,0 0-16,-57 0 16,-38 19-16,0-19 15,0 0-15,-19 0 16,-19 19-1,19-19-15,0 0 47,0 0 16,19 19-63,0-19 15,0 19-15,-19-19 16,0 0-16</inkml:trace>
  <inkml:trace contextRef="#ctx0" brushRef="#br2" timeOffset="104606.92">14900 7624 0,'19'38'63,"-19"0"-63,19 0 15,-19 0-15,19 1 16,0 18-16,-19 38 16,38-19-16,-19 57 15,19 0-15,0 0 16,-19-38-16,0-38 16,-19 0-16,19-38 15,-19 0-15,0 0 16,19 0-16,-19 0 15,0 0-15,19-19 16,-19 19-16,19 0 16,-19 0-1,0 0 48,19 0-48,0-19 110,76-19-109,190 0-16,0 19 16,114 0-16,0 0 15,1 0-15,-58 38 16,-152-19-16,-19-19 16,-38 0-16,-95 0 15,0-19 251,0-114-266,19-19 15,-19-19-15,0-19 16,0 95-16,-19-57 16,19 19-16,-19 18 15,0 58-15,-19 19 16,0 19-16,0 0 16,0 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48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58.9404" units="1/cm"/>
          <inkml:channelProperty channel="Y" name="resolution" value="95.2381" units="1/cm"/>
          <inkml:channelProperty channel="T" name="resolution" value="1" units="1/dev"/>
        </inkml:channelProperties>
      </inkml:inkSource>
      <inkml:timestamp xml:id="ts0" timeString="2026-08-26T19:49:34.37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3193 7948 0,'0'19'141,"19"0"-125,0 0-16,-19 0 0,19 19 15,-19-19-15,19 19 0,0-19 0,0 38 16,0-19-16,0-19 0,0 19 0,19 0 15,-19-19-15,0 0 0,0 38 0,0-38 16,0 19-16,-19-19 0,19 19 0,0-19 16,0 0-16,0 0 0,0 0 15,-19 19-15,19-19 0,0 0 0,0 0 16,-19 0-16,19 0 0,-19 0 0,38 0 16,-19-19-16,0 19 0,0 0 0,0-19 15,-19 19-15,38 0 0,-38 0 16,19-19-16,0 19 0,0 0 0,0-19 15,0 0-15,0 19 0,-19 0 0,19 0 16,0-19-16,0 0 0,0 19 16,0 0-16,0 0 15,0 0-15,0 0 16,0-19-16,0 19 16,0 0-16,0-19 15,-19 19-15,19-19 16,0 0-16,-19 19 15,19 0-15,0-19 16,0 0 0,0 19-16,0-19 15,-19 19-15,19-19 16,-19 19 0</inkml:trace>
  <inkml:trace contextRef="#ctx0" brushRef="#br0" timeOffset="1166.08">4105 8195 0,'0'19'125,"0"0"-125,-19 0 0,0 0 0,19 19 15,0-19-15,-19 19 0,0-19 0,19 38 16,-19-38-16,19 19 0,-19-19 0,19 19 16,-19 0-16,0-19 0,0 19 15,19-19-15,-19 0 0,19 0 0,-19 0 16,19 0-16,-19 38 0,0-57 0,0 19 15,19 0-15,-19 38 0,19-38 0,-19 0 16,19 0-16,-19 0 0,0 0 16,19 0-16,-19 0 0,19 0 0,-19 0 15,19 0-15,-19 19 0,19-19 0,-19-19 16,19 19-16,0 0 0,-19 0 16,19 0-16,0 0 15,0 0-15,0 0 16,-19-19-16,19 19 15,0 0-15,0 0 32,0 0-17,0 1 1</inkml:trace>
  <inkml:trace contextRef="#ctx0" brushRef="#br1" timeOffset="13900.13">11897 9621 0,'19'19'203,"19"19"-203,-38-19 0,19 0 15,0 0-15,-19 19 0,19-19 16,0 19-16,-19-19 0,19 38 0,-19-38 16,19 19-16,0-19 0,-19 0 0,19 0 15,-19 0-15,19 0 0,0 0 0,-19 0 16,0 0-16,0 0 0,19-19 15,-19 19-15,19-19 0,0 19 16,-19 0-16,19-19 0,-19 19 16,0 0-16,19-19 15,0 19 1,-19 0 0,19-19-1,-19 19 1,19-19-1,-19 19 1,19-19 0,0 0 15,0 0-15,0 0 15,-19-19-31,0 0 15,19 0 1,-19 0-16,0 0 16,19 19-16,-19-19 0,19 0 15,0 0-15,-19 0 0,19 0 16,-19 0-16,19 0 16,-19 0-16,19 0 0,0 0 15,-19 0-15,0 0 0,19 19 0,-19-19 16,0 0-16,0 0 0,19 0 0,0 19 15,-19-19-15,0 0 0,0 0 0,19 0 16,-19 0-16,19 0 16,-19 0-16,19 19 0,-19-19 0,0 0 15,0 0-15,0 0 0,0 0 16,0 0-16,19 0 0,0 19 16,-19-19-1,0 0-15,0 0 0,19 19 16,-19-19-16,0 0 15,0 0-15,19 19 0,-19-19 16,0 0-16,0 0 16,19 19-16,-19-19 15,0 0-15,0 0 16,19 19 0,-19-19-16,0 0 15,19 19-15,-19-20 0,0 1 16,0 0-1,19 0-15,-19 0 0,19 0 16,-19 0-16,0 0 16,0 0-16,0 0 15,19 0-15,-19 0 16,19 19-16,-19-19 16,0 0-16,20 0 15,-20 0 1,0 0-1,19 0 1,-19 0 15,0 0 32,19 19-32,-38 0 32,0 0-48,-1 19-15</inkml:trace>
  <inkml:trace contextRef="#ctx0" brushRef="#br0" timeOffset="41852.06">19689 9963 0,'0'19'141,"19"19"-141,38-19 0,-38 19 15,0 19-15,0-38 0,0 19 0,0 0 16,0-19-16,38 38 0,-38-19 0,0-19 16,0 19-16,0-19 0,19 19 0,-19-19 15,19 19-15,-19-19 0,0 0 16,0 0-16,0 0 0,0-19 0,19 57 15,-19-57-15,-19 19 0,0 0 16,19 0-16,0 0 16,0-19-16,0 0 0,-19 19 0,19-19 15,-19 19-15,19-19 0,0 0 16,-19 19-16,19 0 16,0-19-16,-19 19 15,19-19 1,0 0-1,-19 19 17</inkml:trace>
  <inkml:trace contextRef="#ctx0" brushRef="#br0" timeOffset="43335.76">20316 10115 0,'0'19'187,"0"0"-187,-19-19 16,19 19-16,0 0 0,-19-19 0,19 19 16,0 0-16,-19 0 0,0 0 0,19 0 15,-19 0-15,19 0 0,-19 0 16,0 0-16,0 0 0,19 19 0,-19-19 15,0 0-15,19 19 0,-57-19 0,57 0 16,-38 0-16,38 0 0,-38 19 0,19-19 16,0 38-16,0-38 0,19 0 0,-19 0 15,-38 0-15,57 0 0,-19 0 16,19 0-16,-19 0 0,0 0 16,0-19-16,19 19 0,-19 0 0,0-19 15,19 19-15,-19 0 16,0-19-1,19 19-15</inkml:trace>
  <inkml:trace contextRef="#ctx0" brushRef="#br1" timeOffset="45485.81">28793 9773 0,'19'19'172,"19"19"-172,0-19 0,38 57 0,-19-19 15,19 0-15,-38 0 0,19 0 16,0 19-16,-19 0 0,19 0 0,-19 0 16,0-38-16,-19 38 0,19-38 0,-38 19 15,57-19-15,-57 0 0,19 19 0,0-38 16,0 0-16,0 0 0,-19 0 0,0 0 15,19 0-15,0 0 16,0-19 0,0-19 31,-19 0-32,0 0-15,19 0 16,0 0-16,-19-19 15,19-19-15,0 19 16,-19 0-16,38-19 16,-19 38-16,-19 0 0,19 0 15,-19 0-15,19 0 0,0 0 0,-19 0 16,19 0-16,0-19 0,-19 19 0,19-19 16,-19 19-16,19-19 0,0 19 15,-19-19-15,19 19 0,0 0 0,-19 0 16,19 0-16,-19 0 0,19 0 0,0-38 15,19 38-15,-38 0 0,57 0 0,-38-19 16,0 19-16,0 0 0,0-19 16,0 19-16,0-38 0,0 19 0,38-19 15,-38 19-15,19 0 0,-19 19 0,0-38 16,0 38-16,0-19 0,0 19 0,-19 0 16,19 0-16,-19 0 0,19 0 15,-19 0-15,19 0 0,-19 0 0,19-1 16,0 1-16,-19 0 0,0 0 15,19 0-15,-19 0 0,0 0 16,0 0-16,0 0 16,0 0-1,0 0-15,0 0 16,0 0 0,0 0-16,0 0 15,0 0 1,0 0-16,0 0 15,0 0 1,0 0-16,0 0 16,19 19-1,-19-19-15,19 0 16,0 19 0,-19-19-16,19 19 15,-19-19-15,0 0 16,19 19-1,-19-19 1,0 0 31,-19 0-47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03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CE0E97-85AE-BE9D-BB93-C4A7A78A64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200" y="2138363"/>
            <a:ext cx="10515600" cy="3695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0" y="-3935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 sz="14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9EE98D-9541-4F21-8952-3026DEF75E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AB843230-A4E3-4E21-AA93-998E28EB901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1139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3AE0369E-A275-4E5A-AE0F-B1F9A54DEDF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2437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CA3A81E-171B-4946-B8BA-B2F406CF093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7332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279" y="6356350"/>
            <a:ext cx="1808712" cy="365125"/>
          </a:xfrm>
        </p:spPr>
        <p:txBody>
          <a:bodyPr/>
          <a:lstStyle>
            <a:lvl1pPr>
              <a:defRPr sz="900"/>
            </a:lvl1pPr>
          </a:lstStyle>
          <a:p>
            <a:pPr algn="l"/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8728"/>
            <a:ext cx="121920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Exercise #1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8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701" r:id="rId6"/>
    <p:sldLayoutId id="2147483697" r:id="rId7"/>
    <p:sldLayoutId id="2147483673" r:id="rId8"/>
    <p:sldLayoutId id="2147483676" r:id="rId9"/>
    <p:sldLayoutId id="2147483672" r:id="rId10"/>
    <p:sldLayoutId id="2147483699" r:id="rId11"/>
    <p:sldLayoutId id="2147483671" r:id="rId12"/>
    <p:sldLayoutId id="2147483700" r:id="rId13"/>
    <p:sldLayoutId id="2147483679" r:id="rId14"/>
    <p:sldLayoutId id="2147483692" r:id="rId15"/>
    <p:sldLayoutId id="2147483681" r:id="rId16"/>
    <p:sldLayoutId id="2147483674" r:id="rId17"/>
    <p:sldLayoutId id="2147483675" r:id="rId18"/>
    <p:sldLayoutId id="2147483696" r:id="rId19"/>
    <p:sldLayoutId id="2147483677" r:id="rId20"/>
    <p:sldLayoutId id="2147483678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analysis.cool/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1FF-4CEC-9147-967D-0BDB8A1A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ExerCise</a:t>
            </a:r>
            <a:r>
              <a:rPr lang="en-US" sz="3200" b="1" dirty="0"/>
              <a:t> #2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9392F4E-CF18-2798-A0E9-113D6411105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3FBC6E-908B-4525-4A20-17B2F2482BE9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Overview Review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E091EF-9DC4-1B0A-87B3-766DB9DB570A}"/>
              </a:ext>
            </a:extLst>
          </p:cNvPr>
          <p:cNvCxnSpPr>
            <a:cxnSpLocks/>
          </p:cNvCxnSpPr>
          <p:nvPr/>
        </p:nvCxnSpPr>
        <p:spPr>
          <a:xfrm>
            <a:off x="363747" y="566473"/>
            <a:ext cx="11464506" cy="85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E1E8CEC-C565-16C4-6EA4-22057F24E1CA}"/>
              </a:ext>
            </a:extLst>
          </p:cNvPr>
          <p:cNvSpPr txBox="1">
            <a:spLocks/>
          </p:cNvSpPr>
          <p:nvPr/>
        </p:nvSpPr>
        <p:spPr>
          <a:xfrm>
            <a:off x="1198063" y="1085997"/>
            <a:ext cx="9967520" cy="54137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Write your name and answer the following on the provided form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B0FD66-90EC-7349-E979-709C6CC83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53" y="1924441"/>
            <a:ext cx="10887958" cy="4409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companion to static analysis (analysis without running the target program) is </a:t>
            </a:r>
            <a:r>
              <a:rPr kumimoji="0" lang="en-US" altLang="en-US" sz="2200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dynamic </a:t>
            </a:r>
            <a:r>
              <a:rPr kumimoji="0" lang="en-US" altLang="en-US" sz="2200" b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analysis (analysis that includes running the target program). Give an example of a dynamic analysis.</a:t>
            </a:r>
            <a:endParaRPr kumimoji="0" lang="en-US" altLang="en-US" sz="2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596B39-C547-B3CC-BACD-0CCBA41B48FA}"/>
              </a:ext>
            </a:extLst>
          </p:cNvPr>
          <p:cNvSpPr txBox="1"/>
          <p:nvPr/>
        </p:nvSpPr>
        <p:spPr>
          <a:xfrm>
            <a:off x="2234045" y="4125191"/>
            <a:ext cx="4142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Program observation – run the program</a:t>
            </a:r>
          </a:p>
        </p:txBody>
      </p:sp>
    </p:spTree>
    <p:extLst>
      <p:ext uri="{BB962C8B-B14F-4D97-AF65-F5344CB8AC3E}">
        <p14:creationId xmlns:p14="http://schemas.microsoft.com/office/powerpoint/2010/main" val="1925151343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2368759"/>
            <a:ext cx="4680124" cy="2521331"/>
          </a:xfr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Instruction Flowcharts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Control Flow Graphs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Intermediate Representations</a:t>
            </a:r>
          </a:p>
        </p:txBody>
      </p:sp>
    </p:spTree>
    <p:extLst>
      <p:ext uri="{BB962C8B-B14F-4D97-AF65-F5344CB8AC3E}">
        <p14:creationId xmlns:p14="http://schemas.microsoft.com/office/powerpoint/2010/main" val="3167387456"/>
      </p:ext>
    </p:extLst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Visualizing Programs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5834AE-5E1C-BE43-98EE-81C98F1DF397}"/>
              </a:ext>
            </a:extLst>
          </p:cNvPr>
          <p:cNvSpPr txBox="1"/>
          <p:nvPr/>
        </p:nvSpPr>
        <p:spPr>
          <a:xfrm>
            <a:off x="453086" y="2254672"/>
            <a:ext cx="5681014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Reading code is hard!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It’s really important to determine how code </a:t>
            </a:r>
            <a:r>
              <a:rPr lang="en-US" sz="2600" i="1" dirty="0">
                <a:solidFill>
                  <a:srgbClr val="333333"/>
                </a:solidFill>
                <a:latin typeface="halyard-text"/>
              </a:rPr>
              <a:t>flows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 from one instruction to the next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1C2E6DC-93CD-C8C4-7D94-8496A48417DC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Instruction Flowcharts</a:t>
            </a:r>
          </a:p>
        </p:txBody>
      </p:sp>
      <p:pic>
        <p:nvPicPr>
          <p:cNvPr id="7" name="Picture 6" descr="A person sitting at a table with books and a computer&#10;&#10;Description automatically generated">
            <a:extLst>
              <a:ext uri="{FF2B5EF4-FFF2-40B4-BE49-F238E27FC236}">
                <a16:creationId xmlns:a16="http://schemas.microsoft.com/office/drawing/2014/main" id="{D2288B9C-1555-B4BC-FA18-AB7F5189B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528" y="2336293"/>
            <a:ext cx="4468586" cy="297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1499"/>
      </p:ext>
    </p:extLst>
  </p:cSld>
  <p:clrMapOvr>
    <a:masterClrMapping/>
  </p:clrMapOvr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Code Graphs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5834AE-5E1C-BE43-98EE-81C98F1DF397}"/>
              </a:ext>
            </a:extLst>
          </p:cNvPr>
          <p:cNvSpPr txBox="1"/>
          <p:nvPr/>
        </p:nvSpPr>
        <p:spPr>
          <a:xfrm>
            <a:off x="453086" y="2254672"/>
            <a:ext cx="761033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Program analysis relies heavily on two questions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(How) can we get to a particular program point?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What is the program configuration at a given point?</a:t>
            </a:r>
          </a:p>
          <a:p>
            <a:pPr algn="l"/>
            <a:endParaRPr lang="en-US" sz="26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600" b="1" dirty="0">
                <a:solidFill>
                  <a:srgbClr val="333333"/>
                </a:solidFill>
                <a:latin typeface="halyard-text"/>
              </a:rPr>
              <a:t>Helpful to structure program instructions as a graph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latin typeface="halyard-text"/>
              </a:rPr>
              <a:t>Visualize transfer of control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latin typeface="halyard-text"/>
              </a:rPr>
              <a:t>Avail ourselves of graph analyses (e.g. </a:t>
            </a:r>
            <a:r>
              <a:rPr lang="en-US" sz="2400" dirty="0" err="1">
                <a:solidFill>
                  <a:srgbClr val="333333"/>
                </a:solidFill>
                <a:latin typeface="halyard-text"/>
              </a:rPr>
              <a:t>reachabilty</a:t>
            </a:r>
            <a:r>
              <a:rPr lang="en-US" sz="2400" dirty="0">
                <a:solidFill>
                  <a:srgbClr val="333333"/>
                </a:solidFill>
                <a:latin typeface="halyard-text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333333"/>
              </a:solidFill>
              <a:latin typeface="halyard-text"/>
            </a:endParaRPr>
          </a:p>
        </p:txBody>
      </p:sp>
      <p:pic>
        <p:nvPicPr>
          <p:cNvPr id="2050" name="Picture 2" descr="You can't get there from here -- a phrase that helps define disruption">
            <a:extLst>
              <a:ext uri="{FF2B5EF4-FFF2-40B4-BE49-F238E27FC236}">
                <a16:creationId xmlns:a16="http://schemas.microsoft.com/office/drawing/2014/main" id="{80B19C5E-35DD-3A79-24E9-C5895D163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973607"/>
            <a:ext cx="2895600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1C2E6DC-93CD-C8C4-7D94-8496A48417DC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Instruction Flowcharts</a:t>
            </a:r>
          </a:p>
        </p:txBody>
      </p:sp>
    </p:spTree>
    <p:extLst>
      <p:ext uri="{BB962C8B-B14F-4D97-AF65-F5344CB8AC3E}">
        <p14:creationId xmlns:p14="http://schemas.microsoft.com/office/powerpoint/2010/main" val="4277954353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13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FlowCharts</a:t>
            </a:r>
            <a:endParaRPr lang="en-US" sz="34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126693-3DE5-A71D-5111-D7B4447E6302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Instruction Flowcharts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90940AB-8784-061B-8A43-68746D4D687B}"/>
              </a:ext>
            </a:extLst>
          </p:cNvPr>
          <p:cNvSpPr/>
          <p:nvPr/>
        </p:nvSpPr>
        <p:spPr>
          <a:xfrm>
            <a:off x="8690455" y="2384698"/>
            <a:ext cx="1539227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Step 1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E2DE0FD-09CB-980C-E793-B7BEBF7011F9}"/>
              </a:ext>
            </a:extLst>
          </p:cNvPr>
          <p:cNvSpPr/>
          <p:nvPr/>
        </p:nvSpPr>
        <p:spPr>
          <a:xfrm>
            <a:off x="8692154" y="3073488"/>
            <a:ext cx="1535829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Step 2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64D04AB-7490-5AD8-49D5-22C5FD7D0916}"/>
              </a:ext>
            </a:extLst>
          </p:cNvPr>
          <p:cNvSpPr/>
          <p:nvPr/>
        </p:nvSpPr>
        <p:spPr>
          <a:xfrm>
            <a:off x="8692154" y="3820575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Step 3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E90447C-1D50-81E2-11B0-4F4D3A3B1024}"/>
              </a:ext>
            </a:extLst>
          </p:cNvPr>
          <p:cNvSpPr/>
          <p:nvPr/>
        </p:nvSpPr>
        <p:spPr>
          <a:xfrm>
            <a:off x="8692154" y="4488475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Step 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094C1BF-97FE-EBA9-5D19-E0DF4AA01460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9460068" y="2827505"/>
            <a:ext cx="0" cy="245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CD88285-E0FC-B3AA-F40A-8AA45473527A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9460069" y="3516295"/>
            <a:ext cx="0" cy="3042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8CF97A6-B0FA-DFDF-2915-108EAFD72DED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>
            <a:off x="9460069" y="4267204"/>
            <a:ext cx="0" cy="2212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25AAF55-852E-52A7-351C-3ED24043F37C}"/>
              </a:ext>
            </a:extLst>
          </p:cNvPr>
          <p:cNvSpPr txBox="1"/>
          <p:nvPr/>
        </p:nvSpPr>
        <p:spPr>
          <a:xfrm>
            <a:off x="8304543" y="1655122"/>
            <a:ext cx="2310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Instruction Flowchart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D52EA45-50E8-FE5F-E931-0062FCDBF102}"/>
              </a:ext>
            </a:extLst>
          </p:cNvPr>
          <p:cNvSpPr/>
          <p:nvPr/>
        </p:nvSpPr>
        <p:spPr>
          <a:xfrm>
            <a:off x="8697594" y="5245031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Step 5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C42FC49-7905-8138-C286-4F7A9BDD45C4}"/>
              </a:ext>
            </a:extLst>
          </p:cNvPr>
          <p:cNvCxnSpPr>
            <a:cxnSpLocks/>
            <a:stCxn id="20" idx="2"/>
            <a:endCxn id="25" idx="0"/>
          </p:cNvCxnSpPr>
          <p:nvPr/>
        </p:nvCxnSpPr>
        <p:spPr>
          <a:xfrm>
            <a:off x="9460069" y="4935104"/>
            <a:ext cx="5440" cy="3099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75B40B5-4241-F608-50D6-48F962DA1372}"/>
              </a:ext>
            </a:extLst>
          </p:cNvPr>
          <p:cNvCxnSpPr>
            <a:cxnSpLocks/>
          </p:cNvCxnSpPr>
          <p:nvPr/>
        </p:nvCxnSpPr>
        <p:spPr>
          <a:xfrm>
            <a:off x="9448800" y="2138715"/>
            <a:ext cx="0" cy="245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3A4A96B-FCB8-D029-D040-E410005A634B}"/>
              </a:ext>
            </a:extLst>
          </p:cNvPr>
          <p:cNvSpPr txBox="1">
            <a:spLocks/>
          </p:cNvSpPr>
          <p:nvPr/>
        </p:nvSpPr>
        <p:spPr>
          <a:xfrm>
            <a:off x="844377" y="1970905"/>
            <a:ext cx="5529214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Notation</a:t>
            </a:r>
          </a:p>
          <a:p>
            <a:r>
              <a:rPr lang="en-US" sz="2200" dirty="0"/>
              <a:t>Nodes are instructions</a:t>
            </a:r>
          </a:p>
          <a:p>
            <a:r>
              <a:rPr lang="en-US" sz="2200" dirty="0"/>
              <a:t>Edges go to successor node </a:t>
            </a:r>
          </a:p>
          <a:p>
            <a:endParaRPr lang="en-US" sz="2200" dirty="0"/>
          </a:p>
          <a:p>
            <a:r>
              <a:rPr lang="en-US" sz="2400" b="1" dirty="0"/>
              <a:t>Operation</a:t>
            </a:r>
          </a:p>
          <a:p>
            <a:r>
              <a:rPr lang="en-US" sz="2200" dirty="0"/>
              <a:t>Execute current instruction</a:t>
            </a:r>
          </a:p>
          <a:p>
            <a:r>
              <a:rPr lang="en-US" sz="2200" dirty="0"/>
              <a:t>Proceed to successor Node</a:t>
            </a:r>
          </a:p>
        </p:txBody>
      </p:sp>
    </p:spTree>
    <p:extLst>
      <p:ext uri="{BB962C8B-B14F-4D97-AF65-F5344CB8AC3E}">
        <p14:creationId xmlns:p14="http://schemas.microsoft.com/office/powerpoint/2010/main" val="402949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4" grpId="0"/>
      <p:bldP spid="25" grpId="0" animBg="1"/>
    </p:bldLst>
  </p:timing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14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FlowChart</a:t>
            </a:r>
            <a:r>
              <a:rPr lang="en-US" sz="3400" b="1" dirty="0"/>
              <a:t> Example – How to Floss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126693-3DE5-A71D-5111-D7B4447E6302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Instruction Flowcharts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7C6559-27BB-B7E1-C8E6-8D57501B150F}"/>
              </a:ext>
            </a:extLst>
          </p:cNvPr>
          <p:cNvSpPr/>
          <p:nvPr/>
        </p:nvSpPr>
        <p:spPr>
          <a:xfrm>
            <a:off x="7352038" y="1642453"/>
            <a:ext cx="3541674" cy="521788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Stand with your feet shoulder-width apart, hands at your sides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27E20F8-755A-A0CF-EA9F-ECA403267558}"/>
              </a:ext>
            </a:extLst>
          </p:cNvPr>
          <p:cNvSpPr/>
          <p:nvPr/>
        </p:nvSpPr>
        <p:spPr>
          <a:xfrm>
            <a:off x="7352038" y="2437608"/>
            <a:ext cx="3541674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Sweep your arms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A033070-8CA1-5643-A5FB-B0F698CA33BF}"/>
              </a:ext>
            </a:extLst>
          </p:cNvPr>
          <p:cNvSpPr/>
          <p:nvPr/>
        </p:nvSpPr>
        <p:spPr>
          <a:xfrm>
            <a:off x="7352038" y="3153782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Push your hips to the right while swinging your arms up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C7D18C1-58BF-D30E-B6AF-3C19B674F246}"/>
              </a:ext>
            </a:extLst>
          </p:cNvPr>
          <p:cNvSpPr/>
          <p:nvPr/>
        </p:nvSpPr>
        <p:spPr>
          <a:xfrm>
            <a:off x="7352038" y="3873778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Pull both arms back to the right and swing your hips through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664E33C-352D-8B3F-150C-670004F85504}"/>
              </a:ext>
            </a:extLst>
          </p:cNvPr>
          <p:cNvCxnSpPr>
            <a:cxnSpLocks/>
          </p:cNvCxnSpPr>
          <p:nvPr/>
        </p:nvCxnSpPr>
        <p:spPr>
          <a:xfrm>
            <a:off x="9122875" y="2164241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39B66B2-AB4B-8FD8-7798-5E4795A90B88}"/>
              </a:ext>
            </a:extLst>
          </p:cNvPr>
          <p:cNvCxnSpPr>
            <a:cxnSpLocks/>
            <a:stCxn id="3" idx="2"/>
            <a:endCxn id="8" idx="0"/>
          </p:cNvCxnSpPr>
          <p:nvPr/>
        </p:nvCxnSpPr>
        <p:spPr>
          <a:xfrm>
            <a:off x="9122875" y="2880415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54832BC-69C8-5409-852D-CD290729E379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9122875" y="3600411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BCE43A5-7960-6F8B-5136-A075B9C52653}"/>
              </a:ext>
            </a:extLst>
          </p:cNvPr>
          <p:cNvSpPr/>
          <p:nvPr/>
        </p:nvSpPr>
        <p:spPr>
          <a:xfrm>
            <a:off x="7352038" y="4593774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Sweep both arms down in front of your body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0B6127B-613D-DF24-D60C-C8A125BE95A7}"/>
              </a:ext>
            </a:extLst>
          </p:cNvPr>
          <p:cNvCxnSpPr>
            <a:cxnSpLocks/>
            <a:stCxn id="9" idx="2"/>
            <a:endCxn id="15" idx="0"/>
          </p:cNvCxnSpPr>
          <p:nvPr/>
        </p:nvCxnSpPr>
        <p:spPr>
          <a:xfrm>
            <a:off x="9122875" y="4320407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E424E12-822D-9A69-87B4-8A0A1A53C76B}"/>
              </a:ext>
            </a:extLst>
          </p:cNvPr>
          <p:cNvCxnSpPr>
            <a:cxnSpLocks/>
          </p:cNvCxnSpPr>
          <p:nvPr/>
        </p:nvCxnSpPr>
        <p:spPr>
          <a:xfrm>
            <a:off x="9100456" y="1396469"/>
            <a:ext cx="0" cy="245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0D134D7-F784-01A2-358E-5D2002C30B2B}"/>
              </a:ext>
            </a:extLst>
          </p:cNvPr>
          <p:cNvSpPr/>
          <p:nvPr/>
        </p:nvSpPr>
        <p:spPr>
          <a:xfrm>
            <a:off x="7352038" y="5313772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Swing your arms to the right while pushing your hips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781712F-AB0C-E5D9-EF37-3BA6E95C7175}"/>
              </a:ext>
            </a:extLst>
          </p:cNvPr>
          <p:cNvCxnSpPr>
            <a:cxnSpLocks/>
            <a:stCxn id="15" idx="2"/>
            <a:endCxn id="34" idx="0"/>
          </p:cNvCxnSpPr>
          <p:nvPr/>
        </p:nvCxnSpPr>
        <p:spPr>
          <a:xfrm>
            <a:off x="9122875" y="5040403"/>
            <a:ext cx="0" cy="27336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0AD683D-B336-5191-26EF-458B78305401}"/>
              </a:ext>
            </a:extLst>
          </p:cNvPr>
          <p:cNvSpPr txBox="1"/>
          <p:nvPr/>
        </p:nvSpPr>
        <p:spPr>
          <a:xfrm rot="20580295">
            <a:off x="2606644" y="5772374"/>
            <a:ext cx="179568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i="1" dirty="0">
                <a:solidFill>
                  <a:schemeClr val="accent2"/>
                </a:solidFill>
              </a:rPr>
              <a:t>Repetition!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BED38BC-06AE-90FC-01E3-8BC006AAAF4A}"/>
              </a:ext>
            </a:extLst>
          </p:cNvPr>
          <p:cNvSpPr/>
          <p:nvPr/>
        </p:nvSpPr>
        <p:spPr>
          <a:xfrm>
            <a:off x="9137864" y="2375817"/>
            <a:ext cx="2585107" cy="3743978"/>
          </a:xfrm>
          <a:custGeom>
            <a:avLst/>
            <a:gdLst>
              <a:gd name="connsiteX0" fmla="*/ 215550 w 2831598"/>
              <a:gd name="connsiteY0" fmla="*/ 3552648 h 4036749"/>
              <a:gd name="connsiteX1" fmla="*/ 221687 w 2831598"/>
              <a:gd name="connsiteY1" fmla="*/ 3853356 h 4036749"/>
              <a:gd name="connsiteX2" fmla="*/ 2504619 w 2831598"/>
              <a:gd name="connsiteY2" fmla="*/ 3736755 h 4036749"/>
              <a:gd name="connsiteX3" fmla="*/ 2762369 w 2831598"/>
              <a:gd name="connsiteY3" fmla="*/ 379864 h 4036749"/>
              <a:gd name="connsiteX4" fmla="*/ 1976844 w 2831598"/>
              <a:gd name="connsiteY4" fmla="*/ 220304 h 4036749"/>
              <a:gd name="connsiteX0" fmla="*/ 158339 w 2769444"/>
              <a:gd name="connsiteY0" fmla="*/ 3552648 h 4063800"/>
              <a:gd name="connsiteX1" fmla="*/ 268803 w 2769444"/>
              <a:gd name="connsiteY1" fmla="*/ 3914725 h 4063800"/>
              <a:gd name="connsiteX2" fmla="*/ 2447408 w 2769444"/>
              <a:gd name="connsiteY2" fmla="*/ 3736755 h 4063800"/>
              <a:gd name="connsiteX3" fmla="*/ 2705158 w 2769444"/>
              <a:gd name="connsiteY3" fmla="*/ 379864 h 4063800"/>
              <a:gd name="connsiteX4" fmla="*/ 1919633 w 2769444"/>
              <a:gd name="connsiteY4" fmla="*/ 220304 h 4063800"/>
              <a:gd name="connsiteX0" fmla="*/ 102834 w 2713939"/>
              <a:gd name="connsiteY0" fmla="*/ 3552648 h 4050580"/>
              <a:gd name="connsiteX1" fmla="*/ 213298 w 2713939"/>
              <a:gd name="connsiteY1" fmla="*/ 3914725 h 4050580"/>
              <a:gd name="connsiteX2" fmla="*/ 2391903 w 2713939"/>
              <a:gd name="connsiteY2" fmla="*/ 3736755 h 4050580"/>
              <a:gd name="connsiteX3" fmla="*/ 2649653 w 2713939"/>
              <a:gd name="connsiteY3" fmla="*/ 379864 h 4050580"/>
              <a:gd name="connsiteX4" fmla="*/ 1864128 w 2713939"/>
              <a:gd name="connsiteY4" fmla="*/ 220304 h 4050580"/>
              <a:gd name="connsiteX0" fmla="*/ 17842 w 2628947"/>
              <a:gd name="connsiteY0" fmla="*/ 3552648 h 4050580"/>
              <a:gd name="connsiteX1" fmla="*/ 128306 w 2628947"/>
              <a:gd name="connsiteY1" fmla="*/ 3914725 h 4050580"/>
              <a:gd name="connsiteX2" fmla="*/ 2306911 w 2628947"/>
              <a:gd name="connsiteY2" fmla="*/ 3736755 h 4050580"/>
              <a:gd name="connsiteX3" fmla="*/ 2564661 w 2628947"/>
              <a:gd name="connsiteY3" fmla="*/ 379864 h 4050580"/>
              <a:gd name="connsiteX4" fmla="*/ 1779136 w 2628947"/>
              <a:gd name="connsiteY4" fmla="*/ 220304 h 4050580"/>
              <a:gd name="connsiteX0" fmla="*/ 95148 w 2741433"/>
              <a:gd name="connsiteY0" fmla="*/ 3552648 h 3916268"/>
              <a:gd name="connsiteX1" fmla="*/ 205612 w 2741433"/>
              <a:gd name="connsiteY1" fmla="*/ 3914725 h 3916268"/>
              <a:gd name="connsiteX2" fmla="*/ 2470134 w 2741433"/>
              <a:gd name="connsiteY2" fmla="*/ 3429909 h 3916268"/>
              <a:gd name="connsiteX3" fmla="*/ 2641967 w 2741433"/>
              <a:gd name="connsiteY3" fmla="*/ 379864 h 3916268"/>
              <a:gd name="connsiteX4" fmla="*/ 1856442 w 2741433"/>
              <a:gd name="connsiteY4" fmla="*/ 220304 h 3916268"/>
              <a:gd name="connsiteX0" fmla="*/ 95148 w 2529645"/>
              <a:gd name="connsiteY0" fmla="*/ 3332344 h 3697078"/>
              <a:gd name="connsiteX1" fmla="*/ 205612 w 2529645"/>
              <a:gd name="connsiteY1" fmla="*/ 3694421 h 3697078"/>
              <a:gd name="connsiteX2" fmla="*/ 2470134 w 2529645"/>
              <a:gd name="connsiteY2" fmla="*/ 3209605 h 3697078"/>
              <a:gd name="connsiteX3" fmla="*/ 1856442 w 2529645"/>
              <a:gd name="connsiteY3" fmla="*/ 0 h 3697078"/>
              <a:gd name="connsiteX0" fmla="*/ 95148 w 2609142"/>
              <a:gd name="connsiteY0" fmla="*/ 3391001 h 3755735"/>
              <a:gd name="connsiteX1" fmla="*/ 205612 w 2609142"/>
              <a:gd name="connsiteY1" fmla="*/ 3753078 h 3755735"/>
              <a:gd name="connsiteX2" fmla="*/ 2470134 w 2609142"/>
              <a:gd name="connsiteY2" fmla="*/ 3268262 h 3755735"/>
              <a:gd name="connsiteX3" fmla="*/ 1856442 w 2609142"/>
              <a:gd name="connsiteY3" fmla="*/ 58657 h 3755735"/>
              <a:gd name="connsiteX0" fmla="*/ 103990 w 2714641"/>
              <a:gd name="connsiteY0" fmla="*/ 3392911 h 3759778"/>
              <a:gd name="connsiteX1" fmla="*/ 214454 w 2714641"/>
              <a:gd name="connsiteY1" fmla="*/ 3754988 h 3759778"/>
              <a:gd name="connsiteX2" fmla="*/ 2601714 w 2714641"/>
              <a:gd name="connsiteY2" fmla="*/ 3159708 h 3759778"/>
              <a:gd name="connsiteX3" fmla="*/ 1865284 w 2714641"/>
              <a:gd name="connsiteY3" fmla="*/ 60567 h 3759778"/>
              <a:gd name="connsiteX0" fmla="*/ 103990 w 2704043"/>
              <a:gd name="connsiteY0" fmla="*/ 3394661 h 3761528"/>
              <a:gd name="connsiteX1" fmla="*/ 214454 w 2704043"/>
              <a:gd name="connsiteY1" fmla="*/ 3756738 h 3761528"/>
              <a:gd name="connsiteX2" fmla="*/ 2601714 w 2704043"/>
              <a:gd name="connsiteY2" fmla="*/ 3161458 h 3761528"/>
              <a:gd name="connsiteX3" fmla="*/ 1865284 w 2704043"/>
              <a:gd name="connsiteY3" fmla="*/ 62317 h 3761528"/>
              <a:gd name="connsiteX0" fmla="*/ 0 w 2585107"/>
              <a:gd name="connsiteY0" fmla="*/ 3392876 h 3747724"/>
              <a:gd name="connsiteX1" fmla="*/ 466405 w 2585107"/>
              <a:gd name="connsiteY1" fmla="*/ 3742679 h 3747724"/>
              <a:gd name="connsiteX2" fmla="*/ 2497724 w 2585107"/>
              <a:gd name="connsiteY2" fmla="*/ 3159673 h 3747724"/>
              <a:gd name="connsiteX3" fmla="*/ 1761294 w 2585107"/>
              <a:gd name="connsiteY3" fmla="*/ 60532 h 3747724"/>
              <a:gd name="connsiteX0" fmla="*/ 0 w 2585107"/>
              <a:gd name="connsiteY0" fmla="*/ 3392876 h 3743978"/>
              <a:gd name="connsiteX1" fmla="*/ 466405 w 2585107"/>
              <a:gd name="connsiteY1" fmla="*/ 3742679 h 3743978"/>
              <a:gd name="connsiteX2" fmla="*/ 2497724 w 2585107"/>
              <a:gd name="connsiteY2" fmla="*/ 3159673 h 3743978"/>
              <a:gd name="connsiteX3" fmla="*/ 1761294 w 2585107"/>
              <a:gd name="connsiteY3" fmla="*/ 60532 h 3743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5107" h="3743978">
                <a:moveTo>
                  <a:pt x="0" y="3392876"/>
                </a:moveTo>
                <a:cubicBezTo>
                  <a:pt x="14831" y="3589257"/>
                  <a:pt x="-29662" y="3738588"/>
                  <a:pt x="466405" y="3742679"/>
                </a:cubicBezTo>
                <a:cubicBezTo>
                  <a:pt x="962472" y="3746770"/>
                  <a:pt x="2281909" y="3773364"/>
                  <a:pt x="2497724" y="3159673"/>
                </a:cubicBezTo>
                <a:cubicBezTo>
                  <a:pt x="2713539" y="2545982"/>
                  <a:pt x="2551933" y="-461362"/>
                  <a:pt x="1761294" y="60532"/>
                </a:cubicBezTo>
              </a:path>
            </a:pathLst>
          </a:cu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3A6B6A75-9B06-A5D7-063B-981B83312904}"/>
              </a:ext>
            </a:extLst>
          </p:cNvPr>
          <p:cNvSpPr txBox="1">
            <a:spLocks/>
          </p:cNvSpPr>
          <p:nvPr/>
        </p:nvSpPr>
        <p:spPr>
          <a:xfrm>
            <a:off x="844377" y="1970905"/>
            <a:ext cx="5529214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Notation</a:t>
            </a:r>
          </a:p>
          <a:p>
            <a:r>
              <a:rPr lang="en-US" sz="2200" dirty="0"/>
              <a:t>Nodes are instructions</a:t>
            </a:r>
          </a:p>
          <a:p>
            <a:r>
              <a:rPr lang="en-US" sz="2200" dirty="0"/>
              <a:t>Edges go to successor node </a:t>
            </a:r>
          </a:p>
          <a:p>
            <a:endParaRPr lang="en-US" sz="2200" dirty="0"/>
          </a:p>
          <a:p>
            <a:r>
              <a:rPr lang="en-US" sz="2400" b="1" dirty="0"/>
              <a:t>Operation</a:t>
            </a:r>
          </a:p>
          <a:p>
            <a:r>
              <a:rPr lang="en-US" sz="2200" dirty="0"/>
              <a:t>Execute current instruction</a:t>
            </a:r>
          </a:p>
          <a:p>
            <a:r>
              <a:rPr lang="en-US" sz="2200" dirty="0"/>
              <a:t>Proceed to successor Node</a:t>
            </a:r>
          </a:p>
        </p:txBody>
      </p:sp>
    </p:spTree>
    <p:extLst>
      <p:ext uri="{BB962C8B-B14F-4D97-AF65-F5344CB8AC3E}">
        <p14:creationId xmlns:p14="http://schemas.microsoft.com/office/powerpoint/2010/main" val="157016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15" grpId="0" animBg="1"/>
      <p:bldP spid="34" grpId="0" animBg="1"/>
      <p:bldP spid="38" grpId="0"/>
      <p:bldP spid="39" grpId="0" animBg="1"/>
    </p:bldLst>
  </p:timing>
</p:sld>
</file>

<file path=ppt/slides/slide15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15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FlowChartS</a:t>
            </a:r>
            <a:r>
              <a:rPr lang="en-US" sz="3400" b="1" dirty="0"/>
              <a:t> – </a:t>
            </a:r>
            <a:r>
              <a:rPr lang="en-US" sz="3400" b="1" dirty="0" err="1"/>
              <a:t>COnditionals</a:t>
            </a:r>
            <a:endParaRPr lang="en-US" sz="34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9A4FABC-3B91-596D-B5F6-473F29D714BE}"/>
              </a:ext>
            </a:extLst>
          </p:cNvPr>
          <p:cNvSpPr txBox="1">
            <a:spLocks/>
          </p:cNvSpPr>
          <p:nvPr/>
        </p:nvSpPr>
        <p:spPr>
          <a:xfrm>
            <a:off x="844377" y="1970905"/>
            <a:ext cx="5529214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Notation</a:t>
            </a:r>
          </a:p>
          <a:p>
            <a:r>
              <a:rPr lang="en-US" sz="2200" dirty="0"/>
              <a:t>Nodes are instructions</a:t>
            </a:r>
          </a:p>
          <a:p>
            <a:r>
              <a:rPr lang="en-US" sz="2200" dirty="0"/>
              <a:t>Edges go to successor node </a:t>
            </a:r>
          </a:p>
          <a:p>
            <a:endParaRPr lang="en-US" sz="2200" dirty="0"/>
          </a:p>
          <a:p>
            <a:r>
              <a:rPr lang="en-US" sz="2400" b="1" dirty="0"/>
              <a:t>Operation</a:t>
            </a:r>
          </a:p>
          <a:p>
            <a:r>
              <a:rPr lang="en-US" sz="2200" dirty="0"/>
              <a:t>Execute current instruction</a:t>
            </a:r>
          </a:p>
          <a:p>
            <a:r>
              <a:rPr lang="en-US" sz="2200" dirty="0"/>
              <a:t>Proceed to successor Node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126693-3DE5-A71D-5111-D7B4447E6302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Instruction Flowcharts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C6F88C7-84B7-1D26-E250-5D6C97746AF1}"/>
              </a:ext>
            </a:extLst>
          </p:cNvPr>
          <p:cNvSpPr txBox="1">
            <a:spLocks/>
          </p:cNvSpPr>
          <p:nvPr/>
        </p:nvSpPr>
        <p:spPr>
          <a:xfrm>
            <a:off x="821560" y="3259117"/>
            <a:ext cx="5529214" cy="43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chemeClr val="accent2"/>
                </a:solidFill>
              </a:rPr>
              <a:t>(disambiguated with conditions)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7A2850-DBD0-52D3-6855-9425F0C8778F}"/>
              </a:ext>
            </a:extLst>
          </p:cNvPr>
          <p:cNvSpPr txBox="1">
            <a:spLocks/>
          </p:cNvSpPr>
          <p:nvPr/>
        </p:nvSpPr>
        <p:spPr>
          <a:xfrm>
            <a:off x="821560" y="4983473"/>
            <a:ext cx="5529214" cy="43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chemeClr val="accent2"/>
                </a:solidFill>
              </a:rPr>
              <a:t>(According to condition)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E9BDA0-D616-A6F9-214A-33AC36A5ED94}"/>
              </a:ext>
            </a:extLst>
          </p:cNvPr>
          <p:cNvSpPr txBox="1">
            <a:spLocks/>
          </p:cNvSpPr>
          <p:nvPr/>
        </p:nvSpPr>
        <p:spPr>
          <a:xfrm>
            <a:off x="5280060" y="2855581"/>
            <a:ext cx="338317" cy="43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chemeClr val="accent2"/>
                </a:solidFill>
              </a:rPr>
              <a:t>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69E2129-F6B5-BCC0-2C13-0146C5643F2E}"/>
              </a:ext>
            </a:extLst>
          </p:cNvPr>
          <p:cNvSpPr/>
          <p:nvPr/>
        </p:nvSpPr>
        <p:spPr>
          <a:xfrm>
            <a:off x="7352038" y="1642453"/>
            <a:ext cx="3541674" cy="521788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Stand with your feet shoulder-width apart, hands at your sides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9109A4C-EDAC-1EFE-F36E-FCD59A3A3643}"/>
              </a:ext>
            </a:extLst>
          </p:cNvPr>
          <p:cNvSpPr/>
          <p:nvPr/>
        </p:nvSpPr>
        <p:spPr>
          <a:xfrm>
            <a:off x="7352038" y="2437608"/>
            <a:ext cx="3541674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Sweep your arms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539AC26-229A-B7CA-16A0-880B117F18E3}"/>
              </a:ext>
            </a:extLst>
          </p:cNvPr>
          <p:cNvSpPr/>
          <p:nvPr/>
        </p:nvSpPr>
        <p:spPr>
          <a:xfrm>
            <a:off x="7352038" y="3153782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Push your hips to the right while swinging your arms up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3750004-FF71-2E7C-29FB-FA79177A0CFB}"/>
              </a:ext>
            </a:extLst>
          </p:cNvPr>
          <p:cNvSpPr/>
          <p:nvPr/>
        </p:nvSpPr>
        <p:spPr>
          <a:xfrm>
            <a:off x="7352038" y="3873778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Pull both arms back to the right and swing your hips through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A039F1C-D1EC-9E35-EC2F-F56018B3FF8E}"/>
              </a:ext>
            </a:extLst>
          </p:cNvPr>
          <p:cNvCxnSpPr>
            <a:cxnSpLocks/>
          </p:cNvCxnSpPr>
          <p:nvPr/>
        </p:nvCxnSpPr>
        <p:spPr>
          <a:xfrm>
            <a:off x="9122875" y="2164241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FFDBE83-24B7-0A4C-8C4E-2BBDD5A26162}"/>
              </a:ext>
            </a:extLst>
          </p:cNvPr>
          <p:cNvCxnSpPr>
            <a:cxnSpLocks/>
            <a:stCxn id="31" idx="2"/>
            <a:endCxn id="32" idx="0"/>
          </p:cNvCxnSpPr>
          <p:nvPr/>
        </p:nvCxnSpPr>
        <p:spPr>
          <a:xfrm>
            <a:off x="9122875" y="2880415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5DE1384-1199-74F2-DE1C-24129BE35743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9122875" y="3600411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5EB946B-1E92-8382-B32E-F82F064C2693}"/>
              </a:ext>
            </a:extLst>
          </p:cNvPr>
          <p:cNvSpPr/>
          <p:nvPr/>
        </p:nvSpPr>
        <p:spPr>
          <a:xfrm>
            <a:off x="7352038" y="4593774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Sweep both arms down in front of your body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AAFBB2D-93AC-0931-B4CD-4B6D620AAA6B}"/>
              </a:ext>
            </a:extLst>
          </p:cNvPr>
          <p:cNvCxnSpPr>
            <a:cxnSpLocks/>
            <a:stCxn id="33" idx="2"/>
            <a:endCxn id="41" idx="0"/>
          </p:cNvCxnSpPr>
          <p:nvPr/>
        </p:nvCxnSpPr>
        <p:spPr>
          <a:xfrm>
            <a:off x="9122875" y="4320407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5BAC423-31C5-1229-2846-E98E16CD169E}"/>
              </a:ext>
            </a:extLst>
          </p:cNvPr>
          <p:cNvCxnSpPr>
            <a:cxnSpLocks/>
          </p:cNvCxnSpPr>
          <p:nvPr/>
        </p:nvCxnSpPr>
        <p:spPr>
          <a:xfrm>
            <a:off x="9100456" y="1396469"/>
            <a:ext cx="0" cy="245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19903B1-4995-3F7F-A213-C496586C5122}"/>
              </a:ext>
            </a:extLst>
          </p:cNvPr>
          <p:cNvSpPr/>
          <p:nvPr/>
        </p:nvSpPr>
        <p:spPr>
          <a:xfrm>
            <a:off x="7352038" y="5313772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Swing your arms to the right while pushing your hips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6512F7D-73C2-1820-200E-D68318214B92}"/>
              </a:ext>
            </a:extLst>
          </p:cNvPr>
          <p:cNvCxnSpPr>
            <a:cxnSpLocks/>
            <a:stCxn id="41" idx="2"/>
            <a:endCxn id="44" idx="0"/>
          </p:cNvCxnSpPr>
          <p:nvPr/>
        </p:nvCxnSpPr>
        <p:spPr>
          <a:xfrm>
            <a:off x="9122875" y="5040403"/>
            <a:ext cx="0" cy="27336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32D2883-F9D9-1ABF-A551-63C5FF775602}"/>
              </a:ext>
            </a:extLst>
          </p:cNvPr>
          <p:cNvSpPr/>
          <p:nvPr/>
        </p:nvSpPr>
        <p:spPr>
          <a:xfrm>
            <a:off x="9137864" y="2375817"/>
            <a:ext cx="2585107" cy="3743978"/>
          </a:xfrm>
          <a:custGeom>
            <a:avLst/>
            <a:gdLst>
              <a:gd name="connsiteX0" fmla="*/ 215550 w 2831598"/>
              <a:gd name="connsiteY0" fmla="*/ 3552648 h 4036749"/>
              <a:gd name="connsiteX1" fmla="*/ 221687 w 2831598"/>
              <a:gd name="connsiteY1" fmla="*/ 3853356 h 4036749"/>
              <a:gd name="connsiteX2" fmla="*/ 2504619 w 2831598"/>
              <a:gd name="connsiteY2" fmla="*/ 3736755 h 4036749"/>
              <a:gd name="connsiteX3" fmla="*/ 2762369 w 2831598"/>
              <a:gd name="connsiteY3" fmla="*/ 379864 h 4036749"/>
              <a:gd name="connsiteX4" fmla="*/ 1976844 w 2831598"/>
              <a:gd name="connsiteY4" fmla="*/ 220304 h 4036749"/>
              <a:gd name="connsiteX0" fmla="*/ 158339 w 2769444"/>
              <a:gd name="connsiteY0" fmla="*/ 3552648 h 4063800"/>
              <a:gd name="connsiteX1" fmla="*/ 268803 w 2769444"/>
              <a:gd name="connsiteY1" fmla="*/ 3914725 h 4063800"/>
              <a:gd name="connsiteX2" fmla="*/ 2447408 w 2769444"/>
              <a:gd name="connsiteY2" fmla="*/ 3736755 h 4063800"/>
              <a:gd name="connsiteX3" fmla="*/ 2705158 w 2769444"/>
              <a:gd name="connsiteY3" fmla="*/ 379864 h 4063800"/>
              <a:gd name="connsiteX4" fmla="*/ 1919633 w 2769444"/>
              <a:gd name="connsiteY4" fmla="*/ 220304 h 4063800"/>
              <a:gd name="connsiteX0" fmla="*/ 102834 w 2713939"/>
              <a:gd name="connsiteY0" fmla="*/ 3552648 h 4050580"/>
              <a:gd name="connsiteX1" fmla="*/ 213298 w 2713939"/>
              <a:gd name="connsiteY1" fmla="*/ 3914725 h 4050580"/>
              <a:gd name="connsiteX2" fmla="*/ 2391903 w 2713939"/>
              <a:gd name="connsiteY2" fmla="*/ 3736755 h 4050580"/>
              <a:gd name="connsiteX3" fmla="*/ 2649653 w 2713939"/>
              <a:gd name="connsiteY3" fmla="*/ 379864 h 4050580"/>
              <a:gd name="connsiteX4" fmla="*/ 1864128 w 2713939"/>
              <a:gd name="connsiteY4" fmla="*/ 220304 h 4050580"/>
              <a:gd name="connsiteX0" fmla="*/ 17842 w 2628947"/>
              <a:gd name="connsiteY0" fmla="*/ 3552648 h 4050580"/>
              <a:gd name="connsiteX1" fmla="*/ 128306 w 2628947"/>
              <a:gd name="connsiteY1" fmla="*/ 3914725 h 4050580"/>
              <a:gd name="connsiteX2" fmla="*/ 2306911 w 2628947"/>
              <a:gd name="connsiteY2" fmla="*/ 3736755 h 4050580"/>
              <a:gd name="connsiteX3" fmla="*/ 2564661 w 2628947"/>
              <a:gd name="connsiteY3" fmla="*/ 379864 h 4050580"/>
              <a:gd name="connsiteX4" fmla="*/ 1779136 w 2628947"/>
              <a:gd name="connsiteY4" fmla="*/ 220304 h 4050580"/>
              <a:gd name="connsiteX0" fmla="*/ 95148 w 2741433"/>
              <a:gd name="connsiteY0" fmla="*/ 3552648 h 3916268"/>
              <a:gd name="connsiteX1" fmla="*/ 205612 w 2741433"/>
              <a:gd name="connsiteY1" fmla="*/ 3914725 h 3916268"/>
              <a:gd name="connsiteX2" fmla="*/ 2470134 w 2741433"/>
              <a:gd name="connsiteY2" fmla="*/ 3429909 h 3916268"/>
              <a:gd name="connsiteX3" fmla="*/ 2641967 w 2741433"/>
              <a:gd name="connsiteY3" fmla="*/ 379864 h 3916268"/>
              <a:gd name="connsiteX4" fmla="*/ 1856442 w 2741433"/>
              <a:gd name="connsiteY4" fmla="*/ 220304 h 3916268"/>
              <a:gd name="connsiteX0" fmla="*/ 95148 w 2529645"/>
              <a:gd name="connsiteY0" fmla="*/ 3332344 h 3697078"/>
              <a:gd name="connsiteX1" fmla="*/ 205612 w 2529645"/>
              <a:gd name="connsiteY1" fmla="*/ 3694421 h 3697078"/>
              <a:gd name="connsiteX2" fmla="*/ 2470134 w 2529645"/>
              <a:gd name="connsiteY2" fmla="*/ 3209605 h 3697078"/>
              <a:gd name="connsiteX3" fmla="*/ 1856442 w 2529645"/>
              <a:gd name="connsiteY3" fmla="*/ 0 h 3697078"/>
              <a:gd name="connsiteX0" fmla="*/ 95148 w 2609142"/>
              <a:gd name="connsiteY0" fmla="*/ 3391001 h 3755735"/>
              <a:gd name="connsiteX1" fmla="*/ 205612 w 2609142"/>
              <a:gd name="connsiteY1" fmla="*/ 3753078 h 3755735"/>
              <a:gd name="connsiteX2" fmla="*/ 2470134 w 2609142"/>
              <a:gd name="connsiteY2" fmla="*/ 3268262 h 3755735"/>
              <a:gd name="connsiteX3" fmla="*/ 1856442 w 2609142"/>
              <a:gd name="connsiteY3" fmla="*/ 58657 h 3755735"/>
              <a:gd name="connsiteX0" fmla="*/ 103990 w 2714641"/>
              <a:gd name="connsiteY0" fmla="*/ 3392911 h 3759778"/>
              <a:gd name="connsiteX1" fmla="*/ 214454 w 2714641"/>
              <a:gd name="connsiteY1" fmla="*/ 3754988 h 3759778"/>
              <a:gd name="connsiteX2" fmla="*/ 2601714 w 2714641"/>
              <a:gd name="connsiteY2" fmla="*/ 3159708 h 3759778"/>
              <a:gd name="connsiteX3" fmla="*/ 1865284 w 2714641"/>
              <a:gd name="connsiteY3" fmla="*/ 60567 h 3759778"/>
              <a:gd name="connsiteX0" fmla="*/ 103990 w 2704043"/>
              <a:gd name="connsiteY0" fmla="*/ 3394661 h 3761528"/>
              <a:gd name="connsiteX1" fmla="*/ 214454 w 2704043"/>
              <a:gd name="connsiteY1" fmla="*/ 3756738 h 3761528"/>
              <a:gd name="connsiteX2" fmla="*/ 2601714 w 2704043"/>
              <a:gd name="connsiteY2" fmla="*/ 3161458 h 3761528"/>
              <a:gd name="connsiteX3" fmla="*/ 1865284 w 2704043"/>
              <a:gd name="connsiteY3" fmla="*/ 62317 h 3761528"/>
              <a:gd name="connsiteX0" fmla="*/ 0 w 2585107"/>
              <a:gd name="connsiteY0" fmla="*/ 3392876 h 3747724"/>
              <a:gd name="connsiteX1" fmla="*/ 466405 w 2585107"/>
              <a:gd name="connsiteY1" fmla="*/ 3742679 h 3747724"/>
              <a:gd name="connsiteX2" fmla="*/ 2497724 w 2585107"/>
              <a:gd name="connsiteY2" fmla="*/ 3159673 h 3747724"/>
              <a:gd name="connsiteX3" fmla="*/ 1761294 w 2585107"/>
              <a:gd name="connsiteY3" fmla="*/ 60532 h 3747724"/>
              <a:gd name="connsiteX0" fmla="*/ 0 w 2585107"/>
              <a:gd name="connsiteY0" fmla="*/ 3392876 h 3743978"/>
              <a:gd name="connsiteX1" fmla="*/ 466405 w 2585107"/>
              <a:gd name="connsiteY1" fmla="*/ 3742679 h 3743978"/>
              <a:gd name="connsiteX2" fmla="*/ 2497724 w 2585107"/>
              <a:gd name="connsiteY2" fmla="*/ 3159673 h 3743978"/>
              <a:gd name="connsiteX3" fmla="*/ 1761294 w 2585107"/>
              <a:gd name="connsiteY3" fmla="*/ 60532 h 3743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5107" h="3743978">
                <a:moveTo>
                  <a:pt x="0" y="3392876"/>
                </a:moveTo>
                <a:cubicBezTo>
                  <a:pt x="14831" y="3589257"/>
                  <a:pt x="-29662" y="3738588"/>
                  <a:pt x="466405" y="3742679"/>
                </a:cubicBezTo>
                <a:cubicBezTo>
                  <a:pt x="962472" y="3746770"/>
                  <a:pt x="2281909" y="3773364"/>
                  <a:pt x="2497724" y="3159673"/>
                </a:cubicBezTo>
                <a:cubicBezTo>
                  <a:pt x="2713539" y="2545982"/>
                  <a:pt x="2551933" y="-461362"/>
                  <a:pt x="1761294" y="60532"/>
                </a:cubicBezTo>
              </a:path>
            </a:pathLst>
          </a:cu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37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6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16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FlowChartS</a:t>
            </a:r>
            <a:r>
              <a:rPr lang="en-US" sz="3400" b="1" dirty="0"/>
              <a:t> – </a:t>
            </a:r>
            <a:r>
              <a:rPr lang="en-US" sz="3400" b="1" dirty="0" err="1"/>
              <a:t>COnditionals</a:t>
            </a:r>
            <a:endParaRPr lang="en-US" sz="34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9A4FABC-3B91-596D-B5F6-473F29D714BE}"/>
              </a:ext>
            </a:extLst>
          </p:cNvPr>
          <p:cNvSpPr txBox="1">
            <a:spLocks/>
          </p:cNvSpPr>
          <p:nvPr/>
        </p:nvSpPr>
        <p:spPr>
          <a:xfrm>
            <a:off x="844377" y="1970905"/>
            <a:ext cx="5529214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Notation</a:t>
            </a:r>
          </a:p>
          <a:p>
            <a:r>
              <a:rPr lang="en-US" sz="2200" dirty="0"/>
              <a:t>Nodes are instructions</a:t>
            </a:r>
          </a:p>
          <a:p>
            <a:r>
              <a:rPr lang="en-US" sz="2200" dirty="0"/>
              <a:t>Edges go to successor node </a:t>
            </a:r>
          </a:p>
          <a:p>
            <a:endParaRPr lang="en-US" sz="2200" dirty="0"/>
          </a:p>
          <a:p>
            <a:r>
              <a:rPr lang="en-US" sz="2400" b="1" dirty="0"/>
              <a:t>Operation</a:t>
            </a:r>
          </a:p>
          <a:p>
            <a:r>
              <a:rPr lang="en-US" sz="2200" dirty="0"/>
              <a:t>Execute current instruction</a:t>
            </a:r>
          </a:p>
          <a:p>
            <a:r>
              <a:rPr lang="en-US" sz="2200" dirty="0"/>
              <a:t>Proceed to successor Node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126693-3DE5-A71D-5111-D7B4447E6302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Instruction Flowcharts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7C6559-27BB-B7E1-C8E6-8D57501B150F}"/>
              </a:ext>
            </a:extLst>
          </p:cNvPr>
          <p:cNvSpPr/>
          <p:nvPr/>
        </p:nvSpPr>
        <p:spPr>
          <a:xfrm>
            <a:off x="7352038" y="1382103"/>
            <a:ext cx="3541674" cy="521788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Stand with your feet shoulder-width apart, hands at your sides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27E20F8-755A-A0CF-EA9F-ECA403267558}"/>
              </a:ext>
            </a:extLst>
          </p:cNvPr>
          <p:cNvSpPr/>
          <p:nvPr/>
        </p:nvSpPr>
        <p:spPr>
          <a:xfrm>
            <a:off x="7352038" y="3040858"/>
            <a:ext cx="3541674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Sweep your arms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A033070-8CA1-5643-A5FB-B0F698CA33BF}"/>
              </a:ext>
            </a:extLst>
          </p:cNvPr>
          <p:cNvSpPr/>
          <p:nvPr/>
        </p:nvSpPr>
        <p:spPr>
          <a:xfrm>
            <a:off x="7352038" y="3757032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Push your hips to the right while swinging your arms up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C7D18C1-58BF-D30E-B6AF-3C19B674F246}"/>
              </a:ext>
            </a:extLst>
          </p:cNvPr>
          <p:cNvSpPr/>
          <p:nvPr/>
        </p:nvSpPr>
        <p:spPr>
          <a:xfrm>
            <a:off x="7352038" y="4477028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Pull both arms back to the right and swing your hips through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664E33C-352D-8B3F-150C-670004F85504}"/>
              </a:ext>
            </a:extLst>
          </p:cNvPr>
          <p:cNvCxnSpPr>
            <a:cxnSpLocks/>
          </p:cNvCxnSpPr>
          <p:nvPr/>
        </p:nvCxnSpPr>
        <p:spPr>
          <a:xfrm>
            <a:off x="9122875" y="1897541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39B66B2-AB4B-8FD8-7798-5E4795A90B88}"/>
              </a:ext>
            </a:extLst>
          </p:cNvPr>
          <p:cNvCxnSpPr>
            <a:cxnSpLocks/>
            <a:stCxn id="3" idx="2"/>
            <a:endCxn id="8" idx="0"/>
          </p:cNvCxnSpPr>
          <p:nvPr/>
        </p:nvCxnSpPr>
        <p:spPr>
          <a:xfrm>
            <a:off x="9122875" y="3483665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54832BC-69C8-5409-852D-CD290729E379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9122875" y="4203661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BCE43A5-7960-6F8B-5136-A075B9C52653}"/>
              </a:ext>
            </a:extLst>
          </p:cNvPr>
          <p:cNvSpPr/>
          <p:nvPr/>
        </p:nvSpPr>
        <p:spPr>
          <a:xfrm>
            <a:off x="7352038" y="5197024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Sweep both arms down in front of your body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0B6127B-613D-DF24-D60C-C8A125BE95A7}"/>
              </a:ext>
            </a:extLst>
          </p:cNvPr>
          <p:cNvCxnSpPr>
            <a:cxnSpLocks/>
            <a:stCxn id="9" idx="2"/>
            <a:endCxn id="15" idx="0"/>
          </p:cNvCxnSpPr>
          <p:nvPr/>
        </p:nvCxnSpPr>
        <p:spPr>
          <a:xfrm>
            <a:off x="9122875" y="4923657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E424E12-822D-9A69-87B4-8A0A1A53C76B}"/>
              </a:ext>
            </a:extLst>
          </p:cNvPr>
          <p:cNvCxnSpPr>
            <a:cxnSpLocks/>
          </p:cNvCxnSpPr>
          <p:nvPr/>
        </p:nvCxnSpPr>
        <p:spPr>
          <a:xfrm>
            <a:off x="9100456" y="1136119"/>
            <a:ext cx="0" cy="245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0D134D7-F784-01A2-358E-5D2002C30B2B}"/>
              </a:ext>
            </a:extLst>
          </p:cNvPr>
          <p:cNvSpPr/>
          <p:nvPr/>
        </p:nvSpPr>
        <p:spPr>
          <a:xfrm>
            <a:off x="7352038" y="5917022"/>
            <a:ext cx="3541674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Swing your arms to the right while pushing your hips to the left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781712F-AB0C-E5D9-EF37-3BA6E95C7175}"/>
              </a:ext>
            </a:extLst>
          </p:cNvPr>
          <p:cNvCxnSpPr>
            <a:cxnSpLocks/>
            <a:stCxn id="15" idx="2"/>
            <a:endCxn id="34" idx="0"/>
          </p:cNvCxnSpPr>
          <p:nvPr/>
        </p:nvCxnSpPr>
        <p:spPr>
          <a:xfrm>
            <a:off x="9122875" y="5643653"/>
            <a:ext cx="0" cy="27336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BED38BC-06AE-90FC-01E3-8BC006AAAF4A}"/>
              </a:ext>
            </a:extLst>
          </p:cNvPr>
          <p:cNvSpPr/>
          <p:nvPr/>
        </p:nvSpPr>
        <p:spPr>
          <a:xfrm>
            <a:off x="9137864" y="2170908"/>
            <a:ext cx="2585107" cy="4590237"/>
          </a:xfrm>
          <a:custGeom>
            <a:avLst/>
            <a:gdLst>
              <a:gd name="connsiteX0" fmla="*/ 215550 w 2831598"/>
              <a:gd name="connsiteY0" fmla="*/ 3552648 h 4036749"/>
              <a:gd name="connsiteX1" fmla="*/ 221687 w 2831598"/>
              <a:gd name="connsiteY1" fmla="*/ 3853356 h 4036749"/>
              <a:gd name="connsiteX2" fmla="*/ 2504619 w 2831598"/>
              <a:gd name="connsiteY2" fmla="*/ 3736755 h 4036749"/>
              <a:gd name="connsiteX3" fmla="*/ 2762369 w 2831598"/>
              <a:gd name="connsiteY3" fmla="*/ 379864 h 4036749"/>
              <a:gd name="connsiteX4" fmla="*/ 1976844 w 2831598"/>
              <a:gd name="connsiteY4" fmla="*/ 220304 h 4036749"/>
              <a:gd name="connsiteX0" fmla="*/ 158339 w 2769444"/>
              <a:gd name="connsiteY0" fmla="*/ 3552648 h 4063800"/>
              <a:gd name="connsiteX1" fmla="*/ 268803 w 2769444"/>
              <a:gd name="connsiteY1" fmla="*/ 3914725 h 4063800"/>
              <a:gd name="connsiteX2" fmla="*/ 2447408 w 2769444"/>
              <a:gd name="connsiteY2" fmla="*/ 3736755 h 4063800"/>
              <a:gd name="connsiteX3" fmla="*/ 2705158 w 2769444"/>
              <a:gd name="connsiteY3" fmla="*/ 379864 h 4063800"/>
              <a:gd name="connsiteX4" fmla="*/ 1919633 w 2769444"/>
              <a:gd name="connsiteY4" fmla="*/ 220304 h 4063800"/>
              <a:gd name="connsiteX0" fmla="*/ 102834 w 2713939"/>
              <a:gd name="connsiteY0" fmla="*/ 3552648 h 4050580"/>
              <a:gd name="connsiteX1" fmla="*/ 213298 w 2713939"/>
              <a:gd name="connsiteY1" fmla="*/ 3914725 h 4050580"/>
              <a:gd name="connsiteX2" fmla="*/ 2391903 w 2713939"/>
              <a:gd name="connsiteY2" fmla="*/ 3736755 h 4050580"/>
              <a:gd name="connsiteX3" fmla="*/ 2649653 w 2713939"/>
              <a:gd name="connsiteY3" fmla="*/ 379864 h 4050580"/>
              <a:gd name="connsiteX4" fmla="*/ 1864128 w 2713939"/>
              <a:gd name="connsiteY4" fmla="*/ 220304 h 4050580"/>
              <a:gd name="connsiteX0" fmla="*/ 17842 w 2628947"/>
              <a:gd name="connsiteY0" fmla="*/ 3552648 h 4050580"/>
              <a:gd name="connsiteX1" fmla="*/ 128306 w 2628947"/>
              <a:gd name="connsiteY1" fmla="*/ 3914725 h 4050580"/>
              <a:gd name="connsiteX2" fmla="*/ 2306911 w 2628947"/>
              <a:gd name="connsiteY2" fmla="*/ 3736755 h 4050580"/>
              <a:gd name="connsiteX3" fmla="*/ 2564661 w 2628947"/>
              <a:gd name="connsiteY3" fmla="*/ 379864 h 4050580"/>
              <a:gd name="connsiteX4" fmla="*/ 1779136 w 2628947"/>
              <a:gd name="connsiteY4" fmla="*/ 220304 h 4050580"/>
              <a:gd name="connsiteX0" fmla="*/ 95148 w 2741433"/>
              <a:gd name="connsiteY0" fmla="*/ 3552648 h 3916268"/>
              <a:gd name="connsiteX1" fmla="*/ 205612 w 2741433"/>
              <a:gd name="connsiteY1" fmla="*/ 3914725 h 3916268"/>
              <a:gd name="connsiteX2" fmla="*/ 2470134 w 2741433"/>
              <a:gd name="connsiteY2" fmla="*/ 3429909 h 3916268"/>
              <a:gd name="connsiteX3" fmla="*/ 2641967 w 2741433"/>
              <a:gd name="connsiteY3" fmla="*/ 379864 h 3916268"/>
              <a:gd name="connsiteX4" fmla="*/ 1856442 w 2741433"/>
              <a:gd name="connsiteY4" fmla="*/ 220304 h 3916268"/>
              <a:gd name="connsiteX0" fmla="*/ 95148 w 2529645"/>
              <a:gd name="connsiteY0" fmla="*/ 3332344 h 3697078"/>
              <a:gd name="connsiteX1" fmla="*/ 205612 w 2529645"/>
              <a:gd name="connsiteY1" fmla="*/ 3694421 h 3697078"/>
              <a:gd name="connsiteX2" fmla="*/ 2470134 w 2529645"/>
              <a:gd name="connsiteY2" fmla="*/ 3209605 h 3697078"/>
              <a:gd name="connsiteX3" fmla="*/ 1856442 w 2529645"/>
              <a:gd name="connsiteY3" fmla="*/ 0 h 3697078"/>
              <a:gd name="connsiteX0" fmla="*/ 95148 w 2609142"/>
              <a:gd name="connsiteY0" fmla="*/ 3391001 h 3755735"/>
              <a:gd name="connsiteX1" fmla="*/ 205612 w 2609142"/>
              <a:gd name="connsiteY1" fmla="*/ 3753078 h 3755735"/>
              <a:gd name="connsiteX2" fmla="*/ 2470134 w 2609142"/>
              <a:gd name="connsiteY2" fmla="*/ 3268262 h 3755735"/>
              <a:gd name="connsiteX3" fmla="*/ 1856442 w 2609142"/>
              <a:gd name="connsiteY3" fmla="*/ 58657 h 3755735"/>
              <a:gd name="connsiteX0" fmla="*/ 103990 w 2714641"/>
              <a:gd name="connsiteY0" fmla="*/ 3392911 h 3759778"/>
              <a:gd name="connsiteX1" fmla="*/ 214454 w 2714641"/>
              <a:gd name="connsiteY1" fmla="*/ 3754988 h 3759778"/>
              <a:gd name="connsiteX2" fmla="*/ 2601714 w 2714641"/>
              <a:gd name="connsiteY2" fmla="*/ 3159708 h 3759778"/>
              <a:gd name="connsiteX3" fmla="*/ 1865284 w 2714641"/>
              <a:gd name="connsiteY3" fmla="*/ 60567 h 3759778"/>
              <a:gd name="connsiteX0" fmla="*/ 103990 w 2704043"/>
              <a:gd name="connsiteY0" fmla="*/ 3394661 h 3761528"/>
              <a:gd name="connsiteX1" fmla="*/ 214454 w 2704043"/>
              <a:gd name="connsiteY1" fmla="*/ 3756738 h 3761528"/>
              <a:gd name="connsiteX2" fmla="*/ 2601714 w 2704043"/>
              <a:gd name="connsiteY2" fmla="*/ 3161458 h 3761528"/>
              <a:gd name="connsiteX3" fmla="*/ 1865284 w 2704043"/>
              <a:gd name="connsiteY3" fmla="*/ 62317 h 3761528"/>
              <a:gd name="connsiteX0" fmla="*/ 0 w 2585107"/>
              <a:gd name="connsiteY0" fmla="*/ 3392876 h 3747724"/>
              <a:gd name="connsiteX1" fmla="*/ 466405 w 2585107"/>
              <a:gd name="connsiteY1" fmla="*/ 3742679 h 3747724"/>
              <a:gd name="connsiteX2" fmla="*/ 2497724 w 2585107"/>
              <a:gd name="connsiteY2" fmla="*/ 3159673 h 3747724"/>
              <a:gd name="connsiteX3" fmla="*/ 1761294 w 2585107"/>
              <a:gd name="connsiteY3" fmla="*/ 60532 h 3747724"/>
              <a:gd name="connsiteX0" fmla="*/ 0 w 2585107"/>
              <a:gd name="connsiteY0" fmla="*/ 3392876 h 3743978"/>
              <a:gd name="connsiteX1" fmla="*/ 466405 w 2585107"/>
              <a:gd name="connsiteY1" fmla="*/ 3742679 h 3743978"/>
              <a:gd name="connsiteX2" fmla="*/ 2497724 w 2585107"/>
              <a:gd name="connsiteY2" fmla="*/ 3159673 h 3743978"/>
              <a:gd name="connsiteX3" fmla="*/ 1761294 w 2585107"/>
              <a:gd name="connsiteY3" fmla="*/ 60532 h 3743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5107" h="3743978">
                <a:moveTo>
                  <a:pt x="0" y="3392876"/>
                </a:moveTo>
                <a:cubicBezTo>
                  <a:pt x="14831" y="3589257"/>
                  <a:pt x="-29662" y="3738588"/>
                  <a:pt x="466405" y="3742679"/>
                </a:cubicBezTo>
                <a:cubicBezTo>
                  <a:pt x="962472" y="3746770"/>
                  <a:pt x="2281909" y="3773364"/>
                  <a:pt x="2497724" y="3159673"/>
                </a:cubicBezTo>
                <a:cubicBezTo>
                  <a:pt x="2713539" y="2545982"/>
                  <a:pt x="2551933" y="-461362"/>
                  <a:pt x="1761294" y="60532"/>
                </a:cubicBezTo>
              </a:path>
            </a:pathLst>
          </a:cu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C6F88C7-84B7-1D26-E250-5D6C97746AF1}"/>
              </a:ext>
            </a:extLst>
          </p:cNvPr>
          <p:cNvSpPr txBox="1">
            <a:spLocks/>
          </p:cNvSpPr>
          <p:nvPr/>
        </p:nvSpPr>
        <p:spPr>
          <a:xfrm>
            <a:off x="821560" y="3259117"/>
            <a:ext cx="5529214" cy="43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chemeClr val="accent2"/>
                </a:solidFill>
              </a:rPr>
              <a:t>(disambiguated with conditions)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7A2850-DBD0-52D3-6855-9425F0C8778F}"/>
              </a:ext>
            </a:extLst>
          </p:cNvPr>
          <p:cNvSpPr txBox="1">
            <a:spLocks/>
          </p:cNvSpPr>
          <p:nvPr/>
        </p:nvSpPr>
        <p:spPr>
          <a:xfrm>
            <a:off x="821560" y="4983473"/>
            <a:ext cx="5529214" cy="43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chemeClr val="accent2"/>
                </a:solidFill>
              </a:rPr>
              <a:t>(According to condition)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E9BDA0-D616-A6F9-214A-33AC36A5ED94}"/>
              </a:ext>
            </a:extLst>
          </p:cNvPr>
          <p:cNvSpPr txBox="1">
            <a:spLocks/>
          </p:cNvSpPr>
          <p:nvPr/>
        </p:nvSpPr>
        <p:spPr>
          <a:xfrm>
            <a:off x="5280060" y="2855581"/>
            <a:ext cx="338317" cy="43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chemeClr val="accent2"/>
                </a:solidFill>
              </a:rPr>
              <a:t>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1BC6D0B-F217-CCD6-E784-0BC397A24D6E}"/>
              </a:ext>
            </a:extLst>
          </p:cNvPr>
          <p:cNvSpPr/>
          <p:nvPr/>
        </p:nvSpPr>
        <p:spPr>
          <a:xfrm>
            <a:off x="7367027" y="2197024"/>
            <a:ext cx="3541674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Are you a 12 year old Fortnite player?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9D6F877-0FE8-0D7F-A523-589FA5D06A83}"/>
              </a:ext>
            </a:extLst>
          </p:cNvPr>
          <p:cNvCxnSpPr>
            <a:cxnSpLocks/>
          </p:cNvCxnSpPr>
          <p:nvPr/>
        </p:nvCxnSpPr>
        <p:spPr>
          <a:xfrm>
            <a:off x="9141925" y="2697641"/>
            <a:ext cx="0" cy="2733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5096435-68BA-94AA-5B23-4183D4837970}"/>
              </a:ext>
            </a:extLst>
          </p:cNvPr>
          <p:cNvSpPr txBox="1"/>
          <p:nvPr/>
        </p:nvSpPr>
        <p:spPr>
          <a:xfrm>
            <a:off x="9207500" y="2631966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true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8DB01A8-9BBA-3321-3375-8E516863D07E}"/>
              </a:ext>
            </a:extLst>
          </p:cNvPr>
          <p:cNvCxnSpPr>
            <a:cxnSpLocks/>
          </p:cNvCxnSpPr>
          <p:nvPr/>
        </p:nvCxnSpPr>
        <p:spPr>
          <a:xfrm flipH="1">
            <a:off x="6792425" y="2584450"/>
            <a:ext cx="574602" cy="3901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B04E0C1-6CA6-A31F-F918-8AB1AAC0B0F4}"/>
              </a:ext>
            </a:extLst>
          </p:cNvPr>
          <p:cNvSpPr txBox="1"/>
          <p:nvPr/>
        </p:nvSpPr>
        <p:spPr>
          <a:xfrm>
            <a:off x="6451813" y="2402729"/>
            <a:ext cx="670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false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8EFAC1D-52C6-DC81-C0EA-34D6C45CBA1A}"/>
              </a:ext>
            </a:extLst>
          </p:cNvPr>
          <p:cNvSpPr/>
          <p:nvPr/>
        </p:nvSpPr>
        <p:spPr>
          <a:xfrm>
            <a:off x="6416348" y="2986193"/>
            <a:ext cx="615402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stop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FD84CD-4F37-0D36-362A-9BD5EE57B512}"/>
              </a:ext>
            </a:extLst>
          </p:cNvPr>
          <p:cNvSpPr txBox="1"/>
          <p:nvPr/>
        </p:nvSpPr>
        <p:spPr>
          <a:xfrm rot="19159762">
            <a:off x="6759582" y="1908911"/>
            <a:ext cx="702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New!</a:t>
            </a:r>
          </a:p>
        </p:txBody>
      </p:sp>
    </p:spTree>
    <p:extLst>
      <p:ext uri="{BB962C8B-B14F-4D97-AF65-F5344CB8AC3E}">
        <p14:creationId xmlns:p14="http://schemas.microsoft.com/office/powerpoint/2010/main" val="1221861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17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Flowcharts – For Code?!?!?!!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126693-3DE5-A71D-5111-D7B4447E6302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Instruction Flowcharts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C78F54-40CD-BF50-87DB-5297A120D83F}"/>
              </a:ext>
            </a:extLst>
          </p:cNvPr>
          <p:cNvSpPr txBox="1"/>
          <p:nvPr/>
        </p:nvSpPr>
        <p:spPr>
          <a:xfrm>
            <a:off x="6885459" y="2211946"/>
            <a:ext cx="1688283" cy="13580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 = 7;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 += 2;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int b;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b = 9 + c * 2;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ADAF9-6506-33F7-B6AB-D422D948E45C}"/>
              </a:ext>
            </a:extLst>
          </p:cNvPr>
          <p:cNvSpPr txBox="1"/>
          <p:nvPr/>
        </p:nvSpPr>
        <p:spPr>
          <a:xfrm>
            <a:off x="6885459" y="1782653"/>
            <a:ext cx="1432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Source Code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B14F3BE-940F-9657-7F04-06A26570108A}"/>
              </a:ext>
            </a:extLst>
          </p:cNvPr>
          <p:cNvSpPr/>
          <p:nvPr/>
        </p:nvSpPr>
        <p:spPr>
          <a:xfrm>
            <a:off x="9727204" y="2209375"/>
            <a:ext cx="1535829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 = 7;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4C040D9-2207-B7C6-88F1-6283A2835DBF}"/>
              </a:ext>
            </a:extLst>
          </p:cNvPr>
          <p:cNvSpPr/>
          <p:nvPr/>
        </p:nvSpPr>
        <p:spPr>
          <a:xfrm>
            <a:off x="9727204" y="2956462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 += 2;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B7BEE9C-003D-DE7A-C6F0-D40DFBE41364}"/>
              </a:ext>
            </a:extLst>
          </p:cNvPr>
          <p:cNvSpPr/>
          <p:nvPr/>
        </p:nvSpPr>
        <p:spPr>
          <a:xfrm>
            <a:off x="9727204" y="3624362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b;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2AD64B0-BAD3-B876-C427-9ABA7029F438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10495119" y="2652182"/>
            <a:ext cx="0" cy="3042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0D13090-766B-7AD9-011C-EDC28EF5DCA3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>
            <a:off x="10495119" y="3403091"/>
            <a:ext cx="0" cy="2212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F8F95B3-3D60-C6D3-6FB0-FD62B91C5830}"/>
              </a:ext>
            </a:extLst>
          </p:cNvPr>
          <p:cNvSpPr txBox="1"/>
          <p:nvPr/>
        </p:nvSpPr>
        <p:spPr>
          <a:xfrm>
            <a:off x="9323258" y="1782653"/>
            <a:ext cx="2310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Instruction Flowchart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240CA7B-14BA-958B-6298-AD62AF19D7F5}"/>
              </a:ext>
            </a:extLst>
          </p:cNvPr>
          <p:cNvSpPr/>
          <p:nvPr/>
        </p:nvSpPr>
        <p:spPr>
          <a:xfrm>
            <a:off x="9732644" y="4380918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 = 9 + c * 2;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EFE72FA-1AF4-ABA3-DA91-9D68D5045FF7}"/>
              </a:ext>
            </a:extLst>
          </p:cNvPr>
          <p:cNvCxnSpPr>
            <a:cxnSpLocks/>
            <a:stCxn id="12" idx="2"/>
            <a:endCxn id="19" idx="0"/>
          </p:cNvCxnSpPr>
          <p:nvPr/>
        </p:nvCxnSpPr>
        <p:spPr>
          <a:xfrm>
            <a:off x="10495119" y="4070991"/>
            <a:ext cx="5440" cy="3099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D895C27-C5BB-8736-35FE-5384C5A047E7}"/>
              </a:ext>
            </a:extLst>
          </p:cNvPr>
          <p:cNvSpPr txBox="1">
            <a:spLocks/>
          </p:cNvSpPr>
          <p:nvPr/>
        </p:nvSpPr>
        <p:spPr>
          <a:xfrm>
            <a:off x="844377" y="1970905"/>
            <a:ext cx="5529214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Notation</a:t>
            </a:r>
          </a:p>
          <a:p>
            <a:r>
              <a:rPr lang="en-US" sz="2200" dirty="0"/>
              <a:t>Nodes are instructions</a:t>
            </a:r>
          </a:p>
          <a:p>
            <a:r>
              <a:rPr lang="en-US" sz="2200" dirty="0"/>
              <a:t>Edges go to successor node </a:t>
            </a:r>
          </a:p>
          <a:p>
            <a:endParaRPr lang="en-US" sz="2200" dirty="0"/>
          </a:p>
          <a:p>
            <a:r>
              <a:rPr lang="en-US" sz="2400" b="1" dirty="0"/>
              <a:t>Operation</a:t>
            </a:r>
          </a:p>
          <a:p>
            <a:r>
              <a:rPr lang="en-US" sz="2200" dirty="0"/>
              <a:t>Execute current instruction</a:t>
            </a:r>
          </a:p>
          <a:p>
            <a:r>
              <a:rPr lang="en-US" sz="2200" dirty="0"/>
              <a:t>Proceed to successor Node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21FC7EC-33BD-CDDF-6971-C6979FBC2D54}"/>
              </a:ext>
            </a:extLst>
          </p:cNvPr>
          <p:cNvSpPr txBox="1">
            <a:spLocks/>
          </p:cNvSpPr>
          <p:nvPr/>
        </p:nvSpPr>
        <p:spPr>
          <a:xfrm>
            <a:off x="821560" y="3259117"/>
            <a:ext cx="5529214" cy="43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(disambiguated with conditions)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75E200D-5F96-FCC3-8DA3-225AC91B75D9}"/>
              </a:ext>
            </a:extLst>
          </p:cNvPr>
          <p:cNvSpPr txBox="1">
            <a:spLocks/>
          </p:cNvSpPr>
          <p:nvPr/>
        </p:nvSpPr>
        <p:spPr>
          <a:xfrm>
            <a:off x="821560" y="4983473"/>
            <a:ext cx="5529214" cy="43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(According to condition)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2A48EC17-B983-41E2-4FE9-43AD778B3BDE}"/>
              </a:ext>
            </a:extLst>
          </p:cNvPr>
          <p:cNvSpPr txBox="1">
            <a:spLocks/>
          </p:cNvSpPr>
          <p:nvPr/>
        </p:nvSpPr>
        <p:spPr>
          <a:xfrm>
            <a:off x="5280060" y="2855581"/>
            <a:ext cx="338317" cy="4361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CB48610-E4D6-2C6A-5060-94AEC9458CA6}"/>
              </a:ext>
            </a:extLst>
          </p:cNvPr>
          <p:cNvSpPr/>
          <p:nvPr/>
        </p:nvSpPr>
        <p:spPr>
          <a:xfrm>
            <a:off x="6838950" y="3187703"/>
            <a:ext cx="1784348" cy="42253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80EA7D-B2F1-62F3-7315-C8E5501E703F}"/>
              </a:ext>
            </a:extLst>
          </p:cNvPr>
          <p:cNvSpPr txBox="1"/>
          <p:nvPr/>
        </p:nvSpPr>
        <p:spPr>
          <a:xfrm>
            <a:off x="6781800" y="4782766"/>
            <a:ext cx="2435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Should this be </a:t>
            </a:r>
          </a:p>
          <a:p>
            <a:r>
              <a:rPr lang="en-US" i="1" dirty="0">
                <a:solidFill>
                  <a:schemeClr val="accent2"/>
                </a:solidFill>
              </a:rPr>
              <a:t>just 1 instruction?</a:t>
            </a:r>
          </a:p>
        </p:txBody>
      </p:sp>
    </p:spTree>
    <p:extLst>
      <p:ext uri="{BB962C8B-B14F-4D97-AF65-F5344CB8AC3E}">
        <p14:creationId xmlns:p14="http://schemas.microsoft.com/office/powerpoint/2010/main" val="2307743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  <p:bldP spid="10" grpId="0" animBg="1"/>
      <p:bldP spid="12" grpId="0" animBg="1"/>
      <p:bldP spid="17" grpId="0"/>
      <p:bldP spid="19" grpId="0" animBg="1"/>
      <p:bldP spid="27" grpId="0" animBg="1"/>
      <p:bldP spid="28" grpId="0"/>
    </p:bldLst>
  </p:timing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CODE </a:t>
            </a:r>
            <a:r>
              <a:rPr lang="en-US" sz="3400" b="1" dirty="0" err="1"/>
              <a:t>FlowCharts</a:t>
            </a:r>
            <a:endParaRPr lang="en-US" sz="34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5A3500-6CE4-20BE-E581-A3C1AB856BAA}"/>
              </a:ext>
            </a:extLst>
          </p:cNvPr>
          <p:cNvSpPr/>
          <p:nvPr/>
        </p:nvSpPr>
        <p:spPr>
          <a:xfrm>
            <a:off x="8690455" y="2384698"/>
            <a:ext cx="1539227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 = 7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BD40CE-2D14-2154-AA82-C6D500F8B130}"/>
              </a:ext>
            </a:extLst>
          </p:cNvPr>
          <p:cNvSpPr/>
          <p:nvPr/>
        </p:nvSpPr>
        <p:spPr>
          <a:xfrm>
            <a:off x="8692154" y="3073488"/>
            <a:ext cx="1535829" cy="4428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if (a &lt; 4)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211D240-1043-05A6-47E1-B516E8285A6B}"/>
              </a:ext>
            </a:extLst>
          </p:cNvPr>
          <p:cNvSpPr/>
          <p:nvPr/>
        </p:nvSpPr>
        <p:spPr>
          <a:xfrm>
            <a:off x="8692154" y="3820575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 = 7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7747F00-A555-ABB9-0427-67D1A867D087}"/>
              </a:ext>
            </a:extLst>
          </p:cNvPr>
          <p:cNvSpPr/>
          <p:nvPr/>
        </p:nvSpPr>
        <p:spPr>
          <a:xfrm>
            <a:off x="8692154" y="4488475"/>
            <a:ext cx="1535829" cy="446629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 += 2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140CBB-E222-B55A-E0D2-13B4CAB50876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9460068" y="2827505"/>
            <a:ext cx="0" cy="2459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DF8B7BD-70B8-CEB9-7320-B83F95FDAAC3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9460069" y="3516295"/>
            <a:ext cx="0" cy="3042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A07D326-DC99-7EBE-0C66-0457E9E40DE4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9460069" y="4267204"/>
            <a:ext cx="0" cy="2212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D7CF52BA-D3DF-A742-1635-83FD4100D91E}"/>
              </a:ext>
            </a:extLst>
          </p:cNvPr>
          <p:cNvCxnSpPr>
            <a:cxnSpLocks/>
          </p:cNvCxnSpPr>
          <p:nvPr/>
        </p:nvCxnSpPr>
        <p:spPr>
          <a:xfrm rot="10800000" flipV="1">
            <a:off x="8629852" y="3326565"/>
            <a:ext cx="62300" cy="1387994"/>
          </a:xfrm>
          <a:prstGeom prst="bentConnector3">
            <a:avLst>
              <a:gd name="adj1" fmla="val 466934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0147F3E-2BCF-1B68-C248-7908A5B633AA}"/>
              </a:ext>
            </a:extLst>
          </p:cNvPr>
          <p:cNvSpPr txBox="1"/>
          <p:nvPr/>
        </p:nvSpPr>
        <p:spPr>
          <a:xfrm>
            <a:off x="5850409" y="2364284"/>
            <a:ext cx="1366080" cy="16812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 = 7;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if (a &lt; 4){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a = 7;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 += 2;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9C3259-3C4E-78C7-2EF0-8B43B2A98231}"/>
              </a:ext>
            </a:extLst>
          </p:cNvPr>
          <p:cNvSpPr txBox="1"/>
          <p:nvPr/>
        </p:nvSpPr>
        <p:spPr>
          <a:xfrm>
            <a:off x="5850409" y="2015366"/>
            <a:ext cx="1385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source code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B757DF-9837-6DCF-2355-318A42E0D6DB}"/>
              </a:ext>
            </a:extLst>
          </p:cNvPr>
          <p:cNvSpPr txBox="1"/>
          <p:nvPr/>
        </p:nvSpPr>
        <p:spPr>
          <a:xfrm>
            <a:off x="8288208" y="1934991"/>
            <a:ext cx="2276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Instruction Flowgraph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56763F-1948-3E97-F517-38BA7CFB457D}"/>
              </a:ext>
            </a:extLst>
          </p:cNvPr>
          <p:cNvSpPr txBox="1"/>
          <p:nvPr/>
        </p:nvSpPr>
        <p:spPr>
          <a:xfrm>
            <a:off x="7784288" y="3771147"/>
            <a:ext cx="61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false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2AD921-5CBE-1BB4-7F2F-025C7B6D9345}"/>
              </a:ext>
            </a:extLst>
          </p:cNvPr>
          <p:cNvSpPr txBox="1"/>
          <p:nvPr/>
        </p:nvSpPr>
        <p:spPr>
          <a:xfrm>
            <a:off x="9469512" y="3479334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5FD9F81-DB8D-89F3-E0BB-BD0AF06C495F}"/>
              </a:ext>
            </a:extLst>
          </p:cNvPr>
          <p:cNvSpPr txBox="1">
            <a:spLocks/>
          </p:cNvSpPr>
          <p:nvPr/>
        </p:nvSpPr>
        <p:spPr>
          <a:xfrm>
            <a:off x="844377" y="1970905"/>
            <a:ext cx="4452553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Notation</a:t>
            </a:r>
          </a:p>
          <a:p>
            <a:r>
              <a:rPr lang="en-US" sz="2200" dirty="0"/>
              <a:t>Nodes are instructions</a:t>
            </a:r>
          </a:p>
          <a:p>
            <a:r>
              <a:rPr lang="en-US" sz="2200" dirty="0"/>
              <a:t>Edges go to successor nodes under appropriate condition</a:t>
            </a:r>
          </a:p>
          <a:p>
            <a:r>
              <a:rPr lang="en-US" sz="2400" b="1" dirty="0"/>
              <a:t>Operation</a:t>
            </a:r>
          </a:p>
          <a:p>
            <a:r>
              <a:rPr lang="en-US" sz="2200" dirty="0"/>
              <a:t>Execute current instruction</a:t>
            </a:r>
          </a:p>
          <a:p>
            <a:r>
              <a:rPr lang="en-US" sz="2200" dirty="0"/>
              <a:t>Proceed to the right successor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AA0D125-EB86-0BED-C296-6E9A235839AE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Instruction Flowcharts</a:t>
            </a:r>
          </a:p>
        </p:txBody>
      </p:sp>
    </p:spTree>
    <p:extLst>
      <p:ext uri="{BB962C8B-B14F-4D97-AF65-F5344CB8AC3E}">
        <p14:creationId xmlns:p14="http://schemas.microsoft.com/office/powerpoint/2010/main" val="192303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4" grpId="0"/>
      <p:bldP spid="15" grpId="0"/>
      <p:bldP spid="16" grpId="0"/>
      <p:bldP spid="18" grpId="0"/>
      <p:bldP spid="19" grpId="0"/>
    </p:bldLst>
  </p:timing>
</p:sld>
</file>

<file path=ppt/slides/slide19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19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FlowCharts</a:t>
            </a:r>
            <a:r>
              <a:rPr lang="en-US" sz="3400" b="1" dirty="0"/>
              <a:t>: Visualizing Control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EDEBD3C-6770-FDE2-FDAE-395946A1BC71}"/>
              </a:ext>
            </a:extLst>
          </p:cNvPr>
          <p:cNvSpPr/>
          <p:nvPr/>
        </p:nvSpPr>
        <p:spPr>
          <a:xfrm>
            <a:off x="6779761" y="2181482"/>
            <a:ext cx="1595189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a &lt; 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6F74822-5C86-CFCA-B9AD-BEB3E04ADAE4}"/>
              </a:ext>
            </a:extLst>
          </p:cNvPr>
          <p:cNvSpPr/>
          <p:nvPr/>
        </p:nvSpPr>
        <p:spPr>
          <a:xfrm>
            <a:off x="6779763" y="2800023"/>
            <a:ext cx="1598430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a &lt; 10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C4F36-7E5D-02B8-86F1-A91360BB495B}"/>
              </a:ext>
            </a:extLst>
          </p:cNvPr>
          <p:cNvSpPr/>
          <p:nvPr/>
        </p:nvSpPr>
        <p:spPr>
          <a:xfrm>
            <a:off x="6779763" y="3394062"/>
            <a:ext cx="1597215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a + b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FDB2949-030D-5336-1BDF-82CAF7FD4C34}"/>
              </a:ext>
            </a:extLst>
          </p:cNvPr>
          <p:cNvSpPr/>
          <p:nvPr/>
        </p:nvSpPr>
        <p:spPr>
          <a:xfrm>
            <a:off x="6779763" y="3974284"/>
            <a:ext cx="1596405" cy="2693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b &lt; 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A08994F-3D8D-41E0-8DB3-D9C62FDAB126}"/>
              </a:ext>
            </a:extLst>
          </p:cNvPr>
          <p:cNvSpPr/>
          <p:nvPr/>
        </p:nvSpPr>
        <p:spPr>
          <a:xfrm>
            <a:off x="6810243" y="4610689"/>
            <a:ext cx="1565520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0BBEAD4-404B-CB3F-4131-5FB944354EBF}"/>
              </a:ext>
            </a:extLst>
          </p:cNvPr>
          <p:cNvSpPr/>
          <p:nvPr/>
        </p:nvSpPr>
        <p:spPr>
          <a:xfrm>
            <a:off x="6786112" y="5147521"/>
            <a:ext cx="1592891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626A8BCE-C87C-372C-4232-04861C13AE9E}"/>
              </a:ext>
            </a:extLst>
          </p:cNvPr>
          <p:cNvCxnSpPr>
            <a:cxnSpLocks/>
            <a:stCxn id="9" idx="3"/>
            <a:endCxn id="15" idx="3"/>
          </p:cNvCxnSpPr>
          <p:nvPr/>
        </p:nvCxnSpPr>
        <p:spPr>
          <a:xfrm>
            <a:off x="8374950" y="2305454"/>
            <a:ext cx="1218" cy="1803513"/>
          </a:xfrm>
          <a:prstGeom prst="bentConnector3">
            <a:avLst>
              <a:gd name="adj1" fmla="val 1886847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0C1D89C5-83C2-A06E-0D6B-71C2B422B18F}"/>
              </a:ext>
            </a:extLst>
          </p:cNvPr>
          <p:cNvCxnSpPr>
            <a:cxnSpLocks/>
          </p:cNvCxnSpPr>
          <p:nvPr/>
        </p:nvCxnSpPr>
        <p:spPr>
          <a:xfrm flipH="1">
            <a:off x="8376168" y="3479934"/>
            <a:ext cx="810" cy="590933"/>
          </a:xfrm>
          <a:prstGeom prst="bentConnector3">
            <a:avLst>
              <a:gd name="adj1" fmla="val -28222222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EFE371F-6E5D-9A59-7458-0A93B4A92D61}"/>
              </a:ext>
            </a:extLst>
          </p:cNvPr>
          <p:cNvCxnSpPr>
            <a:cxnSpLocks/>
          </p:cNvCxnSpPr>
          <p:nvPr/>
        </p:nvCxnSpPr>
        <p:spPr>
          <a:xfrm>
            <a:off x="7583424" y="2462784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A768DBB4-D14F-2783-7917-BC617EA6015A}"/>
              </a:ext>
            </a:extLst>
          </p:cNvPr>
          <p:cNvSpPr txBox="1"/>
          <p:nvPr/>
        </p:nvSpPr>
        <p:spPr>
          <a:xfrm>
            <a:off x="1688130" y="2223361"/>
            <a:ext cx="349326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funk(int a, int b){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(a &lt; b){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(a &lt; 10){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a = a +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}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(b &lt; 3){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9FC46AF-F5F8-3662-3193-50D031D6EEB2}"/>
              </a:ext>
            </a:extLst>
          </p:cNvPr>
          <p:cNvSpPr/>
          <p:nvPr/>
        </p:nvSpPr>
        <p:spPr>
          <a:xfrm>
            <a:off x="6300430" y="4448226"/>
            <a:ext cx="2427632" cy="53301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507117F-8162-7D30-84D9-D387E64FF8E8}"/>
              </a:ext>
            </a:extLst>
          </p:cNvPr>
          <p:cNvSpPr/>
          <p:nvPr/>
        </p:nvSpPr>
        <p:spPr>
          <a:xfrm>
            <a:off x="2289883" y="4149494"/>
            <a:ext cx="1744707" cy="33106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856A334-E45A-BB57-B2B7-87E593567AA4}"/>
              </a:ext>
            </a:extLst>
          </p:cNvPr>
          <p:cNvSpPr/>
          <p:nvPr/>
        </p:nvSpPr>
        <p:spPr>
          <a:xfrm flipH="1" flipV="1">
            <a:off x="2165681" y="2800022"/>
            <a:ext cx="2679033" cy="841983"/>
          </a:xfrm>
          <a:prstGeom prst="rect">
            <a:avLst/>
          </a:prstGeom>
          <a:noFill/>
          <a:ln w="19050">
            <a:solidFill>
              <a:srgbClr val="B686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4764E45-92AC-194D-2939-231E68168D19}"/>
              </a:ext>
            </a:extLst>
          </p:cNvPr>
          <p:cNvSpPr/>
          <p:nvPr/>
        </p:nvSpPr>
        <p:spPr>
          <a:xfrm flipH="1" flipV="1">
            <a:off x="2779967" y="3080642"/>
            <a:ext cx="2000579" cy="2904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7C009E6-D376-6DFC-F5AA-BF26D446A23C}"/>
              </a:ext>
            </a:extLst>
          </p:cNvPr>
          <p:cNvSpPr/>
          <p:nvPr/>
        </p:nvSpPr>
        <p:spPr>
          <a:xfrm flipH="1" flipV="1">
            <a:off x="6300428" y="2651131"/>
            <a:ext cx="2541361" cy="1166723"/>
          </a:xfrm>
          <a:prstGeom prst="rect">
            <a:avLst/>
          </a:prstGeom>
          <a:noFill/>
          <a:ln w="19050">
            <a:solidFill>
              <a:srgbClr val="B686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07337D5-2952-05E4-2A5F-F8FF77EEDAB4}"/>
              </a:ext>
            </a:extLst>
          </p:cNvPr>
          <p:cNvSpPr/>
          <p:nvPr/>
        </p:nvSpPr>
        <p:spPr>
          <a:xfrm flipH="1" flipV="1">
            <a:off x="6440900" y="3260067"/>
            <a:ext cx="2291213" cy="4731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4CF518-6C2E-E721-A7BC-C5752764FD9F}"/>
              </a:ext>
            </a:extLst>
          </p:cNvPr>
          <p:cNvCxnSpPr>
            <a:cxnSpLocks/>
          </p:cNvCxnSpPr>
          <p:nvPr/>
        </p:nvCxnSpPr>
        <p:spPr>
          <a:xfrm>
            <a:off x="7571232" y="3048000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F3E9C26-C7CD-0070-9793-127E5486C4BA}"/>
              </a:ext>
            </a:extLst>
          </p:cNvPr>
          <p:cNvCxnSpPr>
            <a:cxnSpLocks/>
          </p:cNvCxnSpPr>
          <p:nvPr/>
        </p:nvCxnSpPr>
        <p:spPr>
          <a:xfrm>
            <a:off x="7577328" y="3633216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6DC6B0E-3A2B-C69F-6E0A-F80C86E4FE25}"/>
              </a:ext>
            </a:extLst>
          </p:cNvPr>
          <p:cNvCxnSpPr>
            <a:cxnSpLocks/>
          </p:cNvCxnSpPr>
          <p:nvPr/>
        </p:nvCxnSpPr>
        <p:spPr>
          <a:xfrm>
            <a:off x="7571232" y="4267087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F14AF92-6EDF-CE22-D12B-AA766FAD9F4D}"/>
              </a:ext>
            </a:extLst>
          </p:cNvPr>
          <p:cNvCxnSpPr>
            <a:cxnSpLocks/>
          </p:cNvCxnSpPr>
          <p:nvPr/>
        </p:nvCxnSpPr>
        <p:spPr>
          <a:xfrm>
            <a:off x="7566152" y="4861447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BC84DE9-1F59-B1ED-7459-7426263557A1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Instruction Flowcharts</a:t>
            </a:r>
          </a:p>
        </p:txBody>
      </p: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C2E93460-B35E-6705-E94C-CC5A9A77DFBC}"/>
              </a:ext>
            </a:extLst>
          </p:cNvPr>
          <p:cNvCxnSpPr>
            <a:cxnSpLocks/>
          </p:cNvCxnSpPr>
          <p:nvPr/>
        </p:nvCxnSpPr>
        <p:spPr>
          <a:xfrm>
            <a:off x="8374950" y="4179974"/>
            <a:ext cx="4053" cy="1045799"/>
          </a:xfrm>
          <a:prstGeom prst="bentConnector3">
            <a:avLst>
              <a:gd name="adj1" fmla="val 5740266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013F0DC-48C8-D02B-7F00-51608AE49127}"/>
                  </a:ext>
                </a:extLst>
              </p14:cNvPr>
              <p14:cNvContentPartPr/>
              <p14:nvPr/>
            </p14:nvContentPartPr>
            <p14:xfrm>
              <a:off x="8388000" y="2977560"/>
              <a:ext cx="444960" cy="12596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013F0DC-48C8-D02B-7F00-51608AE4912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78640" y="2968200"/>
                <a:ext cx="463680" cy="127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306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5570014" cy="1122202"/>
          </a:xfrm>
        </p:spPr>
        <p:txBody>
          <a:bodyPr/>
          <a:lstStyle/>
          <a:p>
            <a:r>
              <a:rPr lang="en-US" dirty="0"/>
              <a:t>Abstracting CODE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1122202"/>
          </a:xfrm>
        </p:spPr>
        <p:txBody>
          <a:bodyPr>
            <a:normAutofit/>
          </a:bodyPr>
          <a:lstStyle/>
          <a:p>
            <a:r>
              <a:rPr lang="en-US" sz="2000" dirty="0"/>
              <a:t>EECS 677: Software Security Evaluation</a:t>
            </a:r>
          </a:p>
          <a:p>
            <a:r>
              <a:rPr lang="en-US" sz="2000" dirty="0"/>
              <a:t>Drew Davidson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20.xml><?xml version="1.0" encoding="utf-8"?>
<p:sld xmlns:a16="http://schemas.microsoft.com/office/drawing/2014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20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FlowCharts</a:t>
            </a:r>
            <a:r>
              <a:rPr lang="en-US" sz="3400" b="1" dirty="0"/>
              <a:t>: Visualizing Control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EDEBD3C-6770-FDE2-FDAE-395946A1BC71}"/>
              </a:ext>
            </a:extLst>
          </p:cNvPr>
          <p:cNvSpPr/>
          <p:nvPr/>
        </p:nvSpPr>
        <p:spPr>
          <a:xfrm>
            <a:off x="4640710" y="2181482"/>
            <a:ext cx="1595189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a &lt; 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6F74822-5C86-CFCA-B9AD-BEB3E04ADAE4}"/>
              </a:ext>
            </a:extLst>
          </p:cNvPr>
          <p:cNvSpPr/>
          <p:nvPr/>
        </p:nvSpPr>
        <p:spPr>
          <a:xfrm>
            <a:off x="4640712" y="2800023"/>
            <a:ext cx="1598430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a &lt; 10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C4F36-7E5D-02B8-86F1-A91360BB495B}"/>
              </a:ext>
            </a:extLst>
          </p:cNvPr>
          <p:cNvSpPr/>
          <p:nvPr/>
        </p:nvSpPr>
        <p:spPr>
          <a:xfrm>
            <a:off x="4640712" y="3394062"/>
            <a:ext cx="1597215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a + b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FDB2949-030D-5336-1BDF-82CAF7FD4C34}"/>
              </a:ext>
            </a:extLst>
          </p:cNvPr>
          <p:cNvSpPr/>
          <p:nvPr/>
        </p:nvSpPr>
        <p:spPr>
          <a:xfrm>
            <a:off x="4640712" y="3974284"/>
            <a:ext cx="1596405" cy="2693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b &lt; 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A08994F-3D8D-41E0-8DB3-D9C62FDAB126}"/>
              </a:ext>
            </a:extLst>
          </p:cNvPr>
          <p:cNvSpPr/>
          <p:nvPr/>
        </p:nvSpPr>
        <p:spPr>
          <a:xfrm>
            <a:off x="4671192" y="4610689"/>
            <a:ext cx="1565520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0BBEAD4-404B-CB3F-4131-5FB944354EBF}"/>
              </a:ext>
            </a:extLst>
          </p:cNvPr>
          <p:cNvSpPr/>
          <p:nvPr/>
        </p:nvSpPr>
        <p:spPr>
          <a:xfrm>
            <a:off x="4647061" y="5147521"/>
            <a:ext cx="1592891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626A8BCE-C87C-372C-4232-04861C13AE9E}"/>
              </a:ext>
            </a:extLst>
          </p:cNvPr>
          <p:cNvCxnSpPr>
            <a:cxnSpLocks/>
            <a:stCxn id="9" idx="3"/>
            <a:endCxn id="15" idx="3"/>
          </p:cNvCxnSpPr>
          <p:nvPr/>
        </p:nvCxnSpPr>
        <p:spPr>
          <a:xfrm>
            <a:off x="6235899" y="2305454"/>
            <a:ext cx="1218" cy="1803513"/>
          </a:xfrm>
          <a:prstGeom prst="bentConnector3">
            <a:avLst>
              <a:gd name="adj1" fmla="val 44339984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0C1D89C5-83C2-A06E-0D6B-71C2B422B18F}"/>
              </a:ext>
            </a:extLst>
          </p:cNvPr>
          <p:cNvCxnSpPr>
            <a:cxnSpLocks/>
          </p:cNvCxnSpPr>
          <p:nvPr/>
        </p:nvCxnSpPr>
        <p:spPr>
          <a:xfrm flipH="1">
            <a:off x="6237117" y="3479934"/>
            <a:ext cx="810" cy="590933"/>
          </a:xfrm>
          <a:prstGeom prst="bentConnector3">
            <a:avLst>
              <a:gd name="adj1" fmla="val -28222222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EFE371F-6E5D-9A59-7458-0A93B4A92D61}"/>
              </a:ext>
            </a:extLst>
          </p:cNvPr>
          <p:cNvCxnSpPr>
            <a:cxnSpLocks/>
          </p:cNvCxnSpPr>
          <p:nvPr/>
        </p:nvCxnSpPr>
        <p:spPr>
          <a:xfrm>
            <a:off x="5444373" y="2462784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A768DBB4-D14F-2783-7917-BC617EA6015A}"/>
              </a:ext>
            </a:extLst>
          </p:cNvPr>
          <p:cNvSpPr txBox="1"/>
          <p:nvPr/>
        </p:nvSpPr>
        <p:spPr>
          <a:xfrm>
            <a:off x="398167" y="2223361"/>
            <a:ext cx="349326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funk(int a, int b){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(a &lt; b){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(a &lt; 10){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a = a +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}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(b &lt; 3){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9FC46AF-F5F8-3662-3193-50D031D6EEB2}"/>
              </a:ext>
            </a:extLst>
          </p:cNvPr>
          <p:cNvSpPr/>
          <p:nvPr/>
        </p:nvSpPr>
        <p:spPr>
          <a:xfrm>
            <a:off x="4161379" y="4448226"/>
            <a:ext cx="2427632" cy="53301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507117F-8162-7D30-84D9-D387E64FF8E8}"/>
              </a:ext>
            </a:extLst>
          </p:cNvPr>
          <p:cNvSpPr/>
          <p:nvPr/>
        </p:nvSpPr>
        <p:spPr>
          <a:xfrm>
            <a:off x="999920" y="4149494"/>
            <a:ext cx="1744707" cy="33106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856A334-E45A-BB57-B2B7-87E593567AA4}"/>
              </a:ext>
            </a:extLst>
          </p:cNvPr>
          <p:cNvSpPr/>
          <p:nvPr/>
        </p:nvSpPr>
        <p:spPr>
          <a:xfrm flipH="1" flipV="1">
            <a:off x="875718" y="2800022"/>
            <a:ext cx="2679033" cy="841983"/>
          </a:xfrm>
          <a:prstGeom prst="rect">
            <a:avLst/>
          </a:prstGeom>
          <a:noFill/>
          <a:ln w="19050">
            <a:solidFill>
              <a:srgbClr val="B686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4764E45-92AC-194D-2939-231E68168D19}"/>
              </a:ext>
            </a:extLst>
          </p:cNvPr>
          <p:cNvSpPr/>
          <p:nvPr/>
        </p:nvSpPr>
        <p:spPr>
          <a:xfrm flipH="1" flipV="1">
            <a:off x="1490004" y="3080642"/>
            <a:ext cx="2000579" cy="2904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7C009E6-D376-6DFC-F5AA-BF26D446A23C}"/>
              </a:ext>
            </a:extLst>
          </p:cNvPr>
          <p:cNvSpPr/>
          <p:nvPr/>
        </p:nvSpPr>
        <p:spPr>
          <a:xfrm flipH="1" flipV="1">
            <a:off x="4161377" y="2651131"/>
            <a:ext cx="2541361" cy="1166723"/>
          </a:xfrm>
          <a:prstGeom prst="rect">
            <a:avLst/>
          </a:prstGeom>
          <a:noFill/>
          <a:ln w="19050">
            <a:solidFill>
              <a:srgbClr val="B686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07337D5-2952-05E4-2A5F-F8FF77EEDAB4}"/>
              </a:ext>
            </a:extLst>
          </p:cNvPr>
          <p:cNvSpPr/>
          <p:nvPr/>
        </p:nvSpPr>
        <p:spPr>
          <a:xfrm flipH="1" flipV="1">
            <a:off x="4301849" y="3260067"/>
            <a:ext cx="2291213" cy="4731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4CF518-6C2E-E721-A7BC-C5752764FD9F}"/>
              </a:ext>
            </a:extLst>
          </p:cNvPr>
          <p:cNvCxnSpPr>
            <a:cxnSpLocks/>
          </p:cNvCxnSpPr>
          <p:nvPr/>
        </p:nvCxnSpPr>
        <p:spPr>
          <a:xfrm>
            <a:off x="5432181" y="3048000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F3E9C26-C7CD-0070-9793-127E5486C4BA}"/>
              </a:ext>
            </a:extLst>
          </p:cNvPr>
          <p:cNvCxnSpPr>
            <a:cxnSpLocks/>
          </p:cNvCxnSpPr>
          <p:nvPr/>
        </p:nvCxnSpPr>
        <p:spPr>
          <a:xfrm>
            <a:off x="5438277" y="3633216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6DC6B0E-3A2B-C69F-6E0A-F80C86E4FE25}"/>
              </a:ext>
            </a:extLst>
          </p:cNvPr>
          <p:cNvCxnSpPr>
            <a:cxnSpLocks/>
          </p:cNvCxnSpPr>
          <p:nvPr/>
        </p:nvCxnSpPr>
        <p:spPr>
          <a:xfrm>
            <a:off x="5432181" y="4267087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F14AF92-6EDF-CE22-D12B-AA766FAD9F4D}"/>
              </a:ext>
            </a:extLst>
          </p:cNvPr>
          <p:cNvCxnSpPr>
            <a:cxnSpLocks/>
          </p:cNvCxnSpPr>
          <p:nvPr/>
        </p:nvCxnSpPr>
        <p:spPr>
          <a:xfrm>
            <a:off x="5427101" y="4861447"/>
            <a:ext cx="405" cy="329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BC84DE9-1F59-B1ED-7459-7426263557A1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Instruction Flowcharts</a:t>
            </a:r>
          </a:p>
        </p:txBody>
      </p: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C2E93460-B35E-6705-E94C-CC5A9A77DFBC}"/>
              </a:ext>
            </a:extLst>
          </p:cNvPr>
          <p:cNvCxnSpPr>
            <a:cxnSpLocks/>
          </p:cNvCxnSpPr>
          <p:nvPr/>
        </p:nvCxnSpPr>
        <p:spPr>
          <a:xfrm>
            <a:off x="6235899" y="4179974"/>
            <a:ext cx="4053" cy="1045799"/>
          </a:xfrm>
          <a:prstGeom prst="bentConnector3">
            <a:avLst>
              <a:gd name="adj1" fmla="val 5740266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B672A4-43B3-FA2E-4286-899D06003899}"/>
              </a:ext>
            </a:extLst>
          </p:cNvPr>
          <p:cNvSpPr/>
          <p:nvPr/>
        </p:nvSpPr>
        <p:spPr>
          <a:xfrm>
            <a:off x="8423519" y="2214137"/>
            <a:ext cx="1595189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a &lt; b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1EEC51-8BF6-42CC-8AFC-06B0E87BEB1E}"/>
              </a:ext>
            </a:extLst>
          </p:cNvPr>
          <p:cNvSpPr/>
          <p:nvPr/>
        </p:nvSpPr>
        <p:spPr>
          <a:xfrm>
            <a:off x="10061826" y="2832678"/>
            <a:ext cx="1598430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a &lt; 10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79389F5-2C3E-6501-6607-169A1723F95C}"/>
              </a:ext>
            </a:extLst>
          </p:cNvPr>
          <p:cNvSpPr/>
          <p:nvPr/>
        </p:nvSpPr>
        <p:spPr>
          <a:xfrm>
            <a:off x="10475488" y="3426717"/>
            <a:ext cx="1597215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a + b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53A9E9-DEFA-D827-D94A-604CC24E8CEF}"/>
              </a:ext>
            </a:extLst>
          </p:cNvPr>
          <p:cNvSpPr/>
          <p:nvPr/>
        </p:nvSpPr>
        <p:spPr>
          <a:xfrm>
            <a:off x="8423521" y="4006939"/>
            <a:ext cx="1596405" cy="26936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b &lt; 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9EE51EA-CB58-FC09-6301-D301714BB666}"/>
              </a:ext>
            </a:extLst>
          </p:cNvPr>
          <p:cNvSpPr/>
          <p:nvPr/>
        </p:nvSpPr>
        <p:spPr>
          <a:xfrm>
            <a:off x="9896363" y="4643344"/>
            <a:ext cx="1565520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E2798A5-D78A-EAF6-7044-4565CA614FC8}"/>
              </a:ext>
            </a:extLst>
          </p:cNvPr>
          <p:cNvSpPr/>
          <p:nvPr/>
        </p:nvSpPr>
        <p:spPr>
          <a:xfrm>
            <a:off x="8429870" y="5180176"/>
            <a:ext cx="1592891" cy="24794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49C5488-9C71-CFFD-1FB8-284649F9D2D0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9853112" y="2495439"/>
            <a:ext cx="1007929" cy="3372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06CC8BE-DC4F-EC96-6993-B31A658F6050}"/>
              </a:ext>
            </a:extLst>
          </p:cNvPr>
          <p:cNvSpPr/>
          <p:nvPr/>
        </p:nvSpPr>
        <p:spPr>
          <a:xfrm>
            <a:off x="9760313" y="4480881"/>
            <a:ext cx="1822087" cy="53301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1252D2-51EE-0F61-EFCC-A467086A8A4C}"/>
              </a:ext>
            </a:extLst>
          </p:cNvPr>
          <p:cNvSpPr/>
          <p:nvPr/>
        </p:nvSpPr>
        <p:spPr>
          <a:xfrm flipH="1" flipV="1">
            <a:off x="9658693" y="2683786"/>
            <a:ext cx="2541361" cy="1166723"/>
          </a:xfrm>
          <a:prstGeom prst="rect">
            <a:avLst/>
          </a:prstGeom>
          <a:noFill/>
          <a:ln w="19050">
            <a:solidFill>
              <a:srgbClr val="B686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AFD9E-63A0-3DA9-94BC-006DEC74E478}"/>
              </a:ext>
            </a:extLst>
          </p:cNvPr>
          <p:cNvSpPr/>
          <p:nvPr/>
        </p:nvSpPr>
        <p:spPr>
          <a:xfrm flipH="1" flipV="1">
            <a:off x="10424684" y="3328566"/>
            <a:ext cx="1714677" cy="4372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3269DDA-4E5C-7E18-03A5-7B07DADE52AC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10861041" y="3080622"/>
            <a:ext cx="413055" cy="3460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FB70331-0DCC-7141-C37F-7DF4F0FF3531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9221114" y="2462081"/>
            <a:ext cx="377" cy="15336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4109745-9724-554B-7595-164C1C80853B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9448800" y="4286276"/>
            <a:ext cx="1230323" cy="3570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F10D108-F6A5-7913-439C-C421BD13B847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9394371" y="4891288"/>
            <a:ext cx="1284752" cy="2921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0E43C51-CC6D-0414-3EBD-95D520B0EB27}"/>
              </a:ext>
            </a:extLst>
          </p:cNvPr>
          <p:cNvCxnSpPr>
            <a:cxnSpLocks/>
          </p:cNvCxnSpPr>
          <p:nvPr/>
        </p:nvCxnSpPr>
        <p:spPr>
          <a:xfrm>
            <a:off x="9216477" y="4299742"/>
            <a:ext cx="0" cy="8804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37B52C2-750D-69CB-52D7-6F4EA926F34D}"/>
              </a:ext>
            </a:extLst>
          </p:cNvPr>
          <p:cNvCxnSpPr>
            <a:cxnSpLocks/>
            <a:stCxn id="7" idx="2"/>
            <a:endCxn id="12" idx="0"/>
          </p:cNvCxnSpPr>
          <p:nvPr/>
        </p:nvCxnSpPr>
        <p:spPr>
          <a:xfrm flipH="1">
            <a:off x="9221724" y="3080622"/>
            <a:ext cx="1639317" cy="9263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E8FDBCC-A339-4A65-B039-05D2CDB82D5F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flipH="1">
            <a:off x="9221724" y="3674661"/>
            <a:ext cx="2052372" cy="332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D1BB044-8E65-6F4C-F7AB-2C7262AED0CF}"/>
              </a:ext>
            </a:extLst>
          </p:cNvPr>
          <p:cNvSpPr txBox="1"/>
          <p:nvPr/>
        </p:nvSpPr>
        <p:spPr>
          <a:xfrm>
            <a:off x="10140499" y="2354334"/>
            <a:ext cx="494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true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664995-24F8-F0F6-87C3-4462C3F0F3CB}"/>
              </a:ext>
            </a:extLst>
          </p:cNvPr>
          <p:cNvSpPr txBox="1"/>
          <p:nvPr/>
        </p:nvSpPr>
        <p:spPr>
          <a:xfrm>
            <a:off x="8679353" y="3047457"/>
            <a:ext cx="564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false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B0DC48-26F5-0C12-E2A8-DE3B7F2A7184}"/>
              </a:ext>
            </a:extLst>
          </p:cNvPr>
          <p:cNvSpPr txBox="1"/>
          <p:nvPr/>
        </p:nvSpPr>
        <p:spPr>
          <a:xfrm>
            <a:off x="8595007" y="4519900"/>
            <a:ext cx="564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false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EED3C14-BBF9-024D-B9B5-744ED81C1EDE}"/>
              </a:ext>
            </a:extLst>
          </p:cNvPr>
          <p:cNvSpPr txBox="1"/>
          <p:nvPr/>
        </p:nvSpPr>
        <p:spPr>
          <a:xfrm>
            <a:off x="10140499" y="4159742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true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A1473E-3A4A-C670-4215-5BCDBE7EFB01}"/>
              </a:ext>
            </a:extLst>
          </p:cNvPr>
          <p:cNvSpPr txBox="1"/>
          <p:nvPr/>
        </p:nvSpPr>
        <p:spPr>
          <a:xfrm>
            <a:off x="11030649" y="3047059"/>
            <a:ext cx="494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true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AA4B7E-8DB7-C05D-5CB6-FF1E8E73B10D}"/>
              </a:ext>
            </a:extLst>
          </p:cNvPr>
          <p:cNvSpPr txBox="1"/>
          <p:nvPr/>
        </p:nvSpPr>
        <p:spPr>
          <a:xfrm>
            <a:off x="9676351" y="3230625"/>
            <a:ext cx="564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false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895523BE-DF11-6D77-CA66-5F224634F14F}"/>
                  </a:ext>
                </a:extLst>
              </p14:cNvPr>
              <p14:cNvContentPartPr/>
              <p14:nvPr/>
            </p14:nvContentPartPr>
            <p14:xfrm>
              <a:off x="2264760" y="2174400"/>
              <a:ext cx="1017000" cy="39924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895523BE-DF11-6D77-CA66-5F224634F1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55400" y="2165040"/>
                <a:ext cx="1035720" cy="41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4487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2" grpId="0" animBg="1"/>
      <p:bldP spid="14" grpId="0" animBg="1"/>
      <p:bldP spid="17" grpId="0" animBg="1"/>
      <p:bldP spid="22" grpId="0" animBg="1"/>
      <p:bldP spid="23" grpId="0" animBg="1"/>
      <p:bldP spid="24" grpId="0" animBg="1"/>
    </p:bldLst>
  </p:timing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21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FlowCharts</a:t>
            </a:r>
            <a:r>
              <a:rPr lang="en-US" sz="3400" b="1" dirty="0"/>
              <a:t>: A Useful TOOL</a:t>
            </a:r>
          </a:p>
        </p:txBody>
      </p:sp>
      <p:pic>
        <p:nvPicPr>
          <p:cNvPr id="3074" name="Picture 2" descr="10 Basic Tools List For Your Household Tool Kit">
            <a:extLst>
              <a:ext uri="{FF2B5EF4-FFF2-40B4-BE49-F238E27FC236}">
                <a16:creationId xmlns:a16="http://schemas.microsoft.com/office/drawing/2014/main" id="{BFDE3E3F-48B6-ADE6-74B5-6323D3CC1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491" y="2298374"/>
            <a:ext cx="4467608" cy="273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FC2B87B-A964-3896-2BCD-6BBFC37EA679}"/>
              </a:ext>
            </a:extLst>
          </p:cNvPr>
          <p:cNvSpPr txBox="1">
            <a:spLocks/>
          </p:cNvSpPr>
          <p:nvPr/>
        </p:nvSpPr>
        <p:spPr>
          <a:xfrm>
            <a:off x="922019" y="2298374"/>
            <a:ext cx="5277104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Maybe this is how you learned to think about code!</a:t>
            </a:r>
          </a:p>
          <a:p>
            <a:r>
              <a:rPr lang="en-US" dirty="0">
                <a:latin typeface="+mn-lt"/>
              </a:rPr>
              <a:t>It’s a nice way to visualize the </a:t>
            </a:r>
            <a:r>
              <a:rPr lang="en-US" i="1" dirty="0">
                <a:latin typeface="+mn-lt"/>
              </a:rPr>
              <a:t>control flow</a:t>
            </a:r>
            <a:r>
              <a:rPr lang="en-US" dirty="0">
                <a:latin typeface="+mn-lt"/>
              </a:rPr>
              <a:t> of the program</a:t>
            </a:r>
          </a:p>
          <a:p>
            <a:r>
              <a:rPr lang="en-US" dirty="0">
                <a:latin typeface="+mn-lt"/>
              </a:rPr>
              <a:t>We can extend this intuition for program 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38A0BF-637A-3669-15A6-570D7AD99E86}"/>
              </a:ext>
            </a:extLst>
          </p:cNvPr>
          <p:cNvSpPr txBox="1"/>
          <p:nvPr/>
        </p:nvSpPr>
        <p:spPr>
          <a:xfrm rot="292756">
            <a:off x="6805106" y="2901905"/>
            <a:ext cx="906787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dirty="0"/>
              <a:t>Analysis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8524FDB-1D9F-F981-8E01-B084F8346C18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Instruction Flowcharts</a:t>
            </a:r>
          </a:p>
        </p:txBody>
      </p:sp>
    </p:spTree>
    <p:extLst>
      <p:ext uri="{BB962C8B-B14F-4D97-AF65-F5344CB8AC3E}">
        <p14:creationId xmlns:p14="http://schemas.microsoft.com/office/powerpoint/2010/main" val="3743728415"/>
      </p:ext>
    </p:extLst>
  </p:cSld>
  <p:clrMapOvr>
    <a:masterClrMapping/>
  </p:clrMapOvr>
</p:sld>
</file>

<file path=ppt/slides/slide2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2368759"/>
            <a:ext cx="4680124" cy="2521331"/>
          </a:xfr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Instruction Flowcharts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Control Flow Graphs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Intermediate Representations</a:t>
            </a:r>
          </a:p>
        </p:txBody>
      </p:sp>
    </p:spTree>
    <p:extLst>
      <p:ext uri="{BB962C8B-B14F-4D97-AF65-F5344CB8AC3E}">
        <p14:creationId xmlns:p14="http://schemas.microsoft.com/office/powerpoint/2010/main" val="1641519047"/>
      </p:ext>
    </p:extLst>
  </p:cSld>
  <p:clrMapOvr>
    <a:masterClrMapping/>
  </p:clrMapOvr>
</p:sld>
</file>

<file path=ppt/slides/slide2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ACOM 271A.100 - Compact G-clamp | Mister Worker™">
            <a:extLst>
              <a:ext uri="{FF2B5EF4-FFF2-40B4-BE49-F238E27FC236}">
                <a16:creationId xmlns:a16="http://schemas.microsoft.com/office/drawing/2014/main" id="{4D38CB39-BCE2-D6F2-6269-C801D84BD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08281">
            <a:off x="5738283" y="1216727"/>
            <a:ext cx="4579384" cy="457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853199-BCFD-F0FA-FD00-C4E03751A12C}"/>
              </a:ext>
            </a:extLst>
          </p:cNvPr>
          <p:cNvSpPr/>
          <p:nvPr/>
        </p:nvSpPr>
        <p:spPr>
          <a:xfrm>
            <a:off x="6693571" y="2261135"/>
            <a:ext cx="1360770" cy="20453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23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Compacting The Flow Chart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0C464A-FEF3-5542-AC64-C1ADD503525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Control-Flow Graphs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FC2B87B-A964-3896-2BCD-6BBFC37EA679}"/>
              </a:ext>
            </a:extLst>
          </p:cNvPr>
          <p:cNvSpPr txBox="1">
            <a:spLocks/>
          </p:cNvSpPr>
          <p:nvPr/>
        </p:nvSpPr>
        <p:spPr>
          <a:xfrm>
            <a:off x="922019" y="2298374"/>
            <a:ext cx="5277104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From Flowcharts to Control Flow Graphs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cap="none" dirty="0">
                <a:solidFill>
                  <a:srgbClr val="333333"/>
                </a:solidFill>
                <a:latin typeface="halyard-text"/>
              </a:rPr>
              <a:t>This graph is needlessly verbose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cap="none" dirty="0">
                <a:solidFill>
                  <a:srgbClr val="333333"/>
                </a:solidFill>
                <a:latin typeface="halyard-text"/>
              </a:rPr>
              <a:t>Too many nodes that communicate nothing</a:t>
            </a:r>
          </a:p>
          <a:p>
            <a:r>
              <a:rPr lang="en-US" b="1" dirty="0"/>
              <a:t>what if we Eliminate the 1 instruction per Node Constraint?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>
                <a:solidFill>
                  <a:srgbClr val="333333"/>
                </a:solidFill>
                <a:latin typeface="halyard-text"/>
              </a:rPr>
              <a:t>Attempt to use as few edges as possible</a:t>
            </a:r>
            <a:endParaRPr lang="en-US" sz="2000" dirty="0">
              <a:solidFill>
                <a:srgbClr val="333333"/>
              </a:solidFill>
              <a:latin typeface="halyard-tex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1CAF8FB-B362-2102-7D95-655D47159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2417" y="2317857"/>
            <a:ext cx="1064763" cy="193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43912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24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Basic Blocks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0C464A-FEF3-5542-AC64-C1ADD503525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Control-Flow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04A75-B619-5B11-104B-C5220DF522B5}"/>
              </a:ext>
            </a:extLst>
          </p:cNvPr>
          <p:cNvSpPr txBox="1">
            <a:spLocks/>
          </p:cNvSpPr>
          <p:nvPr/>
        </p:nvSpPr>
        <p:spPr>
          <a:xfrm>
            <a:off x="1676399" y="1600201"/>
            <a:ext cx="8254622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Definition: Sequence of instructions guaranteed to execute without interruption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109185-BB49-C21A-0744-AE9F8DD0B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500" y="3670935"/>
            <a:ext cx="2832399" cy="22040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475FFD-F8DF-F434-19A4-D78FDFC47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679" y="3575685"/>
            <a:ext cx="3578542" cy="204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35267"/>
      </p:ext>
    </p:extLst>
  </p:cSld>
  <p:clrMapOvr>
    <a:masterClrMapping/>
  </p:clrMapOvr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25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Basic Blocks Boundaries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0C464A-FEF3-5542-AC64-C1ADD503525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Control-Flow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04A75-B619-5B11-104B-C5220DF522B5}"/>
              </a:ext>
            </a:extLst>
          </p:cNvPr>
          <p:cNvSpPr txBox="1">
            <a:spLocks/>
          </p:cNvSpPr>
          <p:nvPr/>
        </p:nvSpPr>
        <p:spPr>
          <a:xfrm>
            <a:off x="1676399" y="1600201"/>
            <a:ext cx="8254622" cy="7391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Two Distinguished Instructions in a Block (may be the same Instruction)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C25CD86-10C9-C7EE-4EEC-23D267EF0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355" y="3341370"/>
            <a:ext cx="161925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My Movie Review imdb copyright: The Terminator (1984)">
            <a:extLst>
              <a:ext uri="{FF2B5EF4-FFF2-40B4-BE49-F238E27FC236}">
                <a16:creationId xmlns:a16="http://schemas.microsoft.com/office/drawing/2014/main" id="{A440E834-9ABC-F2A5-9E30-4BB0E1DD2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286" y="3279899"/>
            <a:ext cx="1658961" cy="248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B129EC-C69D-490A-B2D6-252656CE328C}"/>
              </a:ext>
            </a:extLst>
          </p:cNvPr>
          <p:cNvSpPr txBox="1"/>
          <p:nvPr/>
        </p:nvSpPr>
        <p:spPr>
          <a:xfrm>
            <a:off x="1676399" y="2232218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Leader: An instruction that begins the block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B87EA0-D2EC-8081-EC62-3074EB12C9BE}"/>
              </a:ext>
            </a:extLst>
          </p:cNvPr>
          <p:cNvSpPr txBox="1"/>
          <p:nvPr/>
        </p:nvSpPr>
        <p:spPr>
          <a:xfrm>
            <a:off x="1676399" y="2623304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Terminator: An instruction that ends the block</a:t>
            </a:r>
          </a:p>
        </p:txBody>
      </p:sp>
    </p:spTree>
    <p:extLst>
      <p:ext uri="{BB962C8B-B14F-4D97-AF65-F5344CB8AC3E}">
        <p14:creationId xmlns:p14="http://schemas.microsoft.com/office/powerpoint/2010/main" val="3942401970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26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Basic Blocks Boundaries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0C464A-FEF3-5542-AC64-C1ADD503525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control-Flow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04A75-B619-5B11-104B-C5220DF522B5}"/>
              </a:ext>
            </a:extLst>
          </p:cNvPr>
          <p:cNvSpPr txBox="1">
            <a:spLocks/>
          </p:cNvSpPr>
          <p:nvPr/>
        </p:nvSpPr>
        <p:spPr>
          <a:xfrm>
            <a:off x="1676399" y="1600201"/>
            <a:ext cx="8254622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Two Distinguished Instructions in a Block (may be the same Instruction)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CA3474-DF05-0E9B-4906-58C4BE35A7ED}"/>
              </a:ext>
            </a:extLst>
          </p:cNvPr>
          <p:cNvSpPr txBox="1"/>
          <p:nvPr/>
        </p:nvSpPr>
        <p:spPr>
          <a:xfrm>
            <a:off x="1676399" y="2232218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Leader: An instruction that begins the block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5220D0-E84A-1D87-617D-E2DAF00642FD}"/>
              </a:ext>
            </a:extLst>
          </p:cNvPr>
          <p:cNvSpPr txBox="1"/>
          <p:nvPr/>
        </p:nvSpPr>
        <p:spPr>
          <a:xfrm>
            <a:off x="1676399" y="3743444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Terminator: An instruction that ends the block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28E37E-0111-6BDA-E97A-C68C3AB4356C}"/>
              </a:ext>
            </a:extLst>
          </p:cNvPr>
          <p:cNvSpPr txBox="1"/>
          <p:nvPr/>
        </p:nvSpPr>
        <p:spPr>
          <a:xfrm>
            <a:off x="2173905" y="4508960"/>
            <a:ext cx="4419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 jump (</a:t>
            </a:r>
            <a:r>
              <a:rPr lang="en-US" i="1" dirty="0" err="1"/>
              <a:t>goto</a:t>
            </a:r>
            <a:r>
              <a:rPr lang="en-US" i="1" dirty="0"/>
              <a:t>, if statement, loop construct)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86CC75-A625-FB4B-1C1E-619142D8B517}"/>
              </a:ext>
            </a:extLst>
          </p:cNvPr>
          <p:cNvSpPr txBox="1"/>
          <p:nvPr/>
        </p:nvSpPr>
        <p:spPr>
          <a:xfrm>
            <a:off x="2137185" y="2645606"/>
            <a:ext cx="3778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The first instruction in the procedure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A7FFB7-2216-42A0-8F72-38714D7F07EE}"/>
              </a:ext>
            </a:extLst>
          </p:cNvPr>
          <p:cNvSpPr txBox="1"/>
          <p:nvPr/>
        </p:nvSpPr>
        <p:spPr>
          <a:xfrm>
            <a:off x="2137184" y="2981710"/>
            <a:ext cx="222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The target of a jump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8E9D30-477D-B9D7-D62F-82F6C64E794B}"/>
              </a:ext>
            </a:extLst>
          </p:cNvPr>
          <p:cNvSpPr txBox="1"/>
          <p:nvPr/>
        </p:nvSpPr>
        <p:spPr>
          <a:xfrm>
            <a:off x="2173906" y="4189015"/>
            <a:ext cx="377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The last instruction of the procedure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D679C5-27C8-77F0-7BB4-4AC5BBD70790}"/>
              </a:ext>
            </a:extLst>
          </p:cNvPr>
          <p:cNvSpPr txBox="1"/>
          <p:nvPr/>
        </p:nvSpPr>
        <p:spPr>
          <a:xfrm>
            <a:off x="2173906" y="4878292"/>
            <a:ext cx="389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 call (We’ll use a special LINK edge)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7B4010-3B0E-6262-4F79-EBEB63C368E2}"/>
              </a:ext>
            </a:extLst>
          </p:cNvPr>
          <p:cNvSpPr txBox="1"/>
          <p:nvPr/>
        </p:nvSpPr>
        <p:spPr>
          <a:xfrm>
            <a:off x="2137183" y="3326940"/>
            <a:ext cx="3617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The instruction after an terminator</a:t>
            </a:r>
          </a:p>
        </p:txBody>
      </p:sp>
    </p:spTree>
    <p:extLst>
      <p:ext uri="{BB962C8B-B14F-4D97-AF65-F5344CB8AC3E}">
        <p14:creationId xmlns:p14="http://schemas.microsoft.com/office/powerpoint/2010/main" val="1895089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  <p:bldP spid="13" grpId="0"/>
      <p:bldP spid="14" grpId="0"/>
    </p:bldLst>
  </p:timing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27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BENEFITS of Basic Blocks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0C464A-FEF3-5542-AC64-C1ADD503525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Control-Flow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04A75-B619-5B11-104B-C5220DF522B5}"/>
              </a:ext>
            </a:extLst>
          </p:cNvPr>
          <p:cNvSpPr txBox="1">
            <a:spLocks/>
          </p:cNvSpPr>
          <p:nvPr/>
        </p:nvSpPr>
        <p:spPr>
          <a:xfrm>
            <a:off x="1676398" y="1600201"/>
            <a:ext cx="873009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Characteristic structure of common control constructs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9B6354A-3FC9-A807-87D0-E62E20B9823B}"/>
              </a:ext>
            </a:extLst>
          </p:cNvPr>
          <p:cNvCxnSpPr/>
          <p:nvPr/>
        </p:nvCxnSpPr>
        <p:spPr>
          <a:xfrm>
            <a:off x="4246727" y="3564343"/>
            <a:ext cx="0" cy="309576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C0B5B11-82FC-B207-E14F-52D0298ECC80}"/>
              </a:ext>
            </a:extLst>
          </p:cNvPr>
          <p:cNvCxnSpPr/>
          <p:nvPr/>
        </p:nvCxnSpPr>
        <p:spPr>
          <a:xfrm>
            <a:off x="7108217" y="3587087"/>
            <a:ext cx="0" cy="309576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E36AF72A-A16A-87A7-84BE-2700A23677DC}"/>
              </a:ext>
            </a:extLst>
          </p:cNvPr>
          <p:cNvSpPr/>
          <p:nvPr/>
        </p:nvSpPr>
        <p:spPr>
          <a:xfrm>
            <a:off x="1808238" y="5050977"/>
            <a:ext cx="63495" cy="727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BF49397-4F1E-EAB9-79E7-9B1428705341}"/>
              </a:ext>
            </a:extLst>
          </p:cNvPr>
          <p:cNvGrpSpPr/>
          <p:nvPr/>
        </p:nvGrpSpPr>
        <p:grpSpPr>
          <a:xfrm>
            <a:off x="1363419" y="3564343"/>
            <a:ext cx="2769596" cy="2512093"/>
            <a:chOff x="1363419" y="3564343"/>
            <a:chExt cx="2769596" cy="251209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5C5EF5-EDB0-1244-C5B4-3A29622E9B8F}"/>
                </a:ext>
              </a:extLst>
            </p:cNvPr>
            <p:cNvSpPr txBox="1"/>
            <p:nvPr/>
          </p:nvSpPr>
          <p:spPr>
            <a:xfrm>
              <a:off x="1697410" y="3564343"/>
              <a:ext cx="7365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Loops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4BB28A2C-816F-1AFC-845F-5A512D1DDC85}"/>
                </a:ext>
              </a:extLst>
            </p:cNvPr>
            <p:cNvSpPr/>
            <p:nvPr/>
          </p:nvSpPr>
          <p:spPr>
            <a:xfrm>
              <a:off x="2210816" y="4134271"/>
              <a:ext cx="1322358" cy="44280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(head)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D7C6CFD-9BB0-BE83-1411-CB40DD1CD7F5}"/>
                </a:ext>
              </a:extLst>
            </p:cNvPr>
            <p:cNvSpPr/>
            <p:nvPr/>
          </p:nvSpPr>
          <p:spPr>
            <a:xfrm>
              <a:off x="2224469" y="4850526"/>
              <a:ext cx="1322353" cy="44280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(body)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8A6C5214-6834-BC34-5617-38F69015757A}"/>
                </a:ext>
              </a:extLst>
            </p:cNvPr>
            <p:cNvSpPr/>
            <p:nvPr/>
          </p:nvSpPr>
          <p:spPr>
            <a:xfrm>
              <a:off x="2248191" y="5629807"/>
              <a:ext cx="1308706" cy="44662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(after)</a:t>
              </a:r>
            </a:p>
          </p:txBody>
        </p:sp>
        <p:cxnSp>
          <p:nvCxnSpPr>
            <p:cNvPr id="43" name="Connector: Elbow 42">
              <a:extLst>
                <a:ext uri="{FF2B5EF4-FFF2-40B4-BE49-F238E27FC236}">
                  <a16:creationId xmlns:a16="http://schemas.microsoft.com/office/drawing/2014/main" id="{EFEABAEE-8CA3-CD75-35D8-57D71651F7A3}"/>
                </a:ext>
              </a:extLst>
            </p:cNvPr>
            <p:cNvCxnSpPr>
              <a:cxnSpLocks/>
              <a:stCxn id="22" idx="3"/>
              <a:endCxn id="24" idx="3"/>
            </p:cNvCxnSpPr>
            <p:nvPr/>
          </p:nvCxnSpPr>
          <p:spPr>
            <a:xfrm>
              <a:off x="3533174" y="4355675"/>
              <a:ext cx="23723" cy="1497447"/>
            </a:xfrm>
            <a:prstGeom prst="bentConnector3">
              <a:avLst>
                <a:gd name="adj1" fmla="val 106362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9E58B53-DB2F-31F2-599D-3056742E36BB}"/>
                </a:ext>
              </a:extLst>
            </p:cNvPr>
            <p:cNvSpPr txBox="1"/>
            <p:nvPr/>
          </p:nvSpPr>
          <p:spPr>
            <a:xfrm>
              <a:off x="3645381" y="4730796"/>
              <a:ext cx="4876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err="1"/>
                <a:t>jmp</a:t>
              </a:r>
              <a:endParaRPr lang="en-US" sz="1400" b="1" dirty="0"/>
            </a:p>
          </p:txBody>
        </p:sp>
        <p:cxnSp>
          <p:nvCxnSpPr>
            <p:cNvPr id="47" name="Connector: Elbow 46">
              <a:extLst>
                <a:ext uri="{FF2B5EF4-FFF2-40B4-BE49-F238E27FC236}">
                  <a16:creationId xmlns:a16="http://schemas.microsoft.com/office/drawing/2014/main" id="{601F69D6-3B30-75CE-D413-C5D78E308904}"/>
                </a:ext>
              </a:extLst>
            </p:cNvPr>
            <p:cNvCxnSpPr>
              <a:stCxn id="22" idx="2"/>
              <a:endCxn id="14" idx="0"/>
            </p:cNvCxnSpPr>
            <p:nvPr/>
          </p:nvCxnSpPr>
          <p:spPr>
            <a:xfrm rot="5400000">
              <a:off x="2119042" y="4298023"/>
              <a:ext cx="473899" cy="1032009"/>
            </a:xfrm>
            <a:prstGeom prst="bentConnector3">
              <a:avLst>
                <a:gd name="adj1" fmla="val 35453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FCCFBD7D-49BE-FABF-F97E-B4F79A3AA713}"/>
                </a:ext>
              </a:extLst>
            </p:cNvPr>
            <p:cNvCxnSpPr>
              <a:cxnSpLocks/>
              <a:stCxn id="14" idx="0"/>
              <a:endCxn id="24" idx="0"/>
            </p:cNvCxnSpPr>
            <p:nvPr/>
          </p:nvCxnSpPr>
          <p:spPr>
            <a:xfrm rot="16200000" flipH="1">
              <a:off x="2081850" y="4809113"/>
              <a:ext cx="578830" cy="1062558"/>
            </a:xfrm>
            <a:prstGeom prst="bentConnector3">
              <a:avLst>
                <a:gd name="adj1" fmla="val 61435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Connector: Elbow 59">
              <a:extLst>
                <a:ext uri="{FF2B5EF4-FFF2-40B4-BE49-F238E27FC236}">
                  <a16:creationId xmlns:a16="http://schemas.microsoft.com/office/drawing/2014/main" id="{A480EB7F-C27B-1CA8-CDA6-42BDA7CCDDD7}"/>
                </a:ext>
              </a:extLst>
            </p:cNvPr>
            <p:cNvCxnSpPr>
              <a:cxnSpLocks/>
              <a:stCxn id="23" idx="3"/>
            </p:cNvCxnSpPr>
            <p:nvPr/>
          </p:nvCxnSpPr>
          <p:spPr>
            <a:xfrm flipH="1" flipV="1">
              <a:off x="3141780" y="4591239"/>
              <a:ext cx="405042" cy="480691"/>
            </a:xfrm>
            <a:prstGeom prst="bentConnector4">
              <a:avLst>
                <a:gd name="adj1" fmla="val -32699"/>
                <a:gd name="adj2" fmla="val 73030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F945615-F04E-F06E-CFB2-A1044E3F1183}"/>
                </a:ext>
              </a:extLst>
            </p:cNvPr>
            <p:cNvSpPr txBox="1"/>
            <p:nvPr/>
          </p:nvSpPr>
          <p:spPr>
            <a:xfrm>
              <a:off x="1363419" y="4889697"/>
              <a:ext cx="4876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err="1"/>
                <a:t>jmp</a:t>
              </a:r>
              <a:endParaRPr lang="en-US" sz="1400" b="1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4448BAD-55D8-A26C-2C16-DFBADF797FBB}"/>
              </a:ext>
            </a:extLst>
          </p:cNvPr>
          <p:cNvGrpSpPr/>
          <p:nvPr/>
        </p:nvGrpSpPr>
        <p:grpSpPr>
          <a:xfrm>
            <a:off x="4619704" y="3564343"/>
            <a:ext cx="2313995" cy="2527188"/>
            <a:chOff x="4619704" y="3564343"/>
            <a:chExt cx="2313995" cy="252718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21B5558-F9A9-BC1D-866C-66C7E12A1D20}"/>
                </a:ext>
              </a:extLst>
            </p:cNvPr>
            <p:cNvSpPr txBox="1"/>
            <p:nvPr/>
          </p:nvSpPr>
          <p:spPr>
            <a:xfrm>
              <a:off x="4627593" y="3564343"/>
              <a:ext cx="824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If-</a:t>
              </a:r>
              <a:r>
                <a:rPr lang="en-US" b="1" u="sng" dirty="0" err="1"/>
                <a:t>stmt</a:t>
              </a:r>
              <a:endParaRPr lang="en-US" b="1" u="sng" dirty="0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588736D-29A8-3032-A18C-BC3142A1A836}"/>
                </a:ext>
              </a:extLst>
            </p:cNvPr>
            <p:cNvSpPr/>
            <p:nvPr/>
          </p:nvSpPr>
          <p:spPr>
            <a:xfrm>
              <a:off x="4619704" y="4134271"/>
              <a:ext cx="1322358" cy="44280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(head)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DDDFAB5-ED96-ACA3-4AC1-02C70FEE49D5}"/>
                </a:ext>
              </a:extLst>
            </p:cNvPr>
            <p:cNvSpPr/>
            <p:nvPr/>
          </p:nvSpPr>
          <p:spPr>
            <a:xfrm>
              <a:off x="5437399" y="4813411"/>
              <a:ext cx="1496300" cy="44280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(True branch)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50DDE38-951D-FFE3-32C3-F5E4C7130323}"/>
                </a:ext>
              </a:extLst>
            </p:cNvPr>
            <p:cNvSpPr/>
            <p:nvPr/>
          </p:nvSpPr>
          <p:spPr>
            <a:xfrm>
              <a:off x="4627592" y="5644902"/>
              <a:ext cx="1308706" cy="44662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(after)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C4F71D-2392-BA17-CE7C-1C7289AC7430}"/>
                </a:ext>
              </a:extLst>
            </p:cNvPr>
            <p:cNvSpPr txBox="1"/>
            <p:nvPr/>
          </p:nvSpPr>
          <p:spPr>
            <a:xfrm>
              <a:off x="4811491" y="4909787"/>
              <a:ext cx="4876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err="1"/>
                <a:t>jmp</a:t>
              </a:r>
              <a:endParaRPr lang="en-US" sz="1400" b="1" dirty="0"/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590AD50B-D6F0-6FD1-F744-6C7117E09308}"/>
                </a:ext>
              </a:extLst>
            </p:cNvPr>
            <p:cNvCxnSpPr>
              <a:stCxn id="15" idx="2"/>
              <a:endCxn id="17" idx="0"/>
            </p:cNvCxnSpPr>
            <p:nvPr/>
          </p:nvCxnSpPr>
          <p:spPr>
            <a:xfrm>
              <a:off x="5280883" y="4577078"/>
              <a:ext cx="1062" cy="10678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CFD3E6D2-4672-2659-8D72-E1F44CBD1851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5412883" y="4577077"/>
              <a:ext cx="772666" cy="23633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0370C766-3823-6F79-B900-B6CB5DEAB1FC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 flipH="1">
              <a:off x="5451986" y="5256218"/>
              <a:ext cx="733563" cy="3735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0EB7D58-B2EF-D0F2-6629-7F3B170B25A8}"/>
              </a:ext>
            </a:extLst>
          </p:cNvPr>
          <p:cNvGrpSpPr/>
          <p:nvPr/>
        </p:nvGrpSpPr>
        <p:grpSpPr>
          <a:xfrm>
            <a:off x="7282737" y="3564343"/>
            <a:ext cx="3054163" cy="2973817"/>
            <a:chOff x="7282737" y="3564343"/>
            <a:chExt cx="3054163" cy="297381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4B9D59-65B5-F83F-DD7E-966E25F9BAA2}"/>
                </a:ext>
              </a:extLst>
            </p:cNvPr>
            <p:cNvSpPr txBox="1"/>
            <p:nvPr/>
          </p:nvSpPr>
          <p:spPr>
            <a:xfrm>
              <a:off x="7509379" y="3564343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If-else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33375A77-6D0D-A984-B66F-9AF20BE5D317}"/>
                </a:ext>
              </a:extLst>
            </p:cNvPr>
            <p:cNvSpPr/>
            <p:nvPr/>
          </p:nvSpPr>
          <p:spPr>
            <a:xfrm>
              <a:off x="8124503" y="4148432"/>
              <a:ext cx="1322358" cy="44280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(head)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F26BF949-460F-FE79-258E-B435915BC84B}"/>
                </a:ext>
              </a:extLst>
            </p:cNvPr>
            <p:cNvSpPr/>
            <p:nvPr/>
          </p:nvSpPr>
          <p:spPr>
            <a:xfrm>
              <a:off x="8840600" y="4827572"/>
              <a:ext cx="1496300" cy="44280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(True branch)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6AF1574A-774D-15AC-6930-601CCE9DC462}"/>
                </a:ext>
              </a:extLst>
            </p:cNvPr>
            <p:cNvSpPr/>
            <p:nvPr/>
          </p:nvSpPr>
          <p:spPr>
            <a:xfrm>
              <a:off x="8213165" y="6091531"/>
              <a:ext cx="1308706" cy="44662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(after)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394EBCB-82AA-8BBB-8CE3-3A7AF9534426}"/>
                </a:ext>
              </a:extLst>
            </p:cNvPr>
            <p:cNvCxnSpPr>
              <a:cxnSpLocks/>
              <a:stCxn id="31" idx="2"/>
              <a:endCxn id="32" idx="0"/>
            </p:cNvCxnSpPr>
            <p:nvPr/>
          </p:nvCxnSpPr>
          <p:spPr>
            <a:xfrm>
              <a:off x="8785682" y="4591239"/>
              <a:ext cx="803068" cy="2363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A431FCCA-D74C-6B97-BF55-1EDCD9625438}"/>
                </a:ext>
              </a:extLst>
            </p:cNvPr>
            <p:cNvCxnSpPr>
              <a:cxnSpLocks/>
              <a:stCxn id="32" idx="2"/>
              <a:endCxn id="33" idx="0"/>
            </p:cNvCxnSpPr>
            <p:nvPr/>
          </p:nvCxnSpPr>
          <p:spPr>
            <a:xfrm flipH="1">
              <a:off x="8867518" y="5270378"/>
              <a:ext cx="721232" cy="8211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E7CFF5CC-CDEB-5CC5-9031-6DF8854595E2}"/>
                </a:ext>
              </a:extLst>
            </p:cNvPr>
            <p:cNvCxnSpPr>
              <a:cxnSpLocks/>
              <a:endCxn id="38" idx="0"/>
            </p:cNvCxnSpPr>
            <p:nvPr/>
          </p:nvCxnSpPr>
          <p:spPr>
            <a:xfrm flipH="1">
              <a:off x="8051704" y="4591239"/>
              <a:ext cx="430850" cy="6963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E374007B-CB56-37C0-65DA-1FBF67B3BF4D}"/>
                </a:ext>
              </a:extLst>
            </p:cNvPr>
            <p:cNvSpPr/>
            <p:nvPr/>
          </p:nvSpPr>
          <p:spPr>
            <a:xfrm>
              <a:off x="7282737" y="5287620"/>
              <a:ext cx="1537935" cy="44280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(False branch)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E272E22-28C7-7AD5-8D47-71C6819961BB}"/>
                </a:ext>
              </a:extLst>
            </p:cNvPr>
            <p:cNvCxnSpPr>
              <a:cxnSpLocks/>
              <a:stCxn id="38" idx="2"/>
              <a:endCxn id="33" idx="0"/>
            </p:cNvCxnSpPr>
            <p:nvPr/>
          </p:nvCxnSpPr>
          <p:spPr>
            <a:xfrm>
              <a:off x="8051704" y="5730426"/>
              <a:ext cx="815814" cy="3611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219CD8E-1D91-2280-612A-C033105C1608}"/>
                </a:ext>
              </a:extLst>
            </p:cNvPr>
            <p:cNvSpPr txBox="1"/>
            <p:nvPr/>
          </p:nvSpPr>
          <p:spPr>
            <a:xfrm>
              <a:off x="7794193" y="4708400"/>
              <a:ext cx="4876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err="1"/>
                <a:t>jmp</a:t>
              </a:r>
              <a:endParaRPr lang="en-US" sz="1400" b="1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FC7EF4D-D145-9162-D60B-993B95202F7A}"/>
                </a:ext>
              </a:extLst>
            </p:cNvPr>
            <p:cNvSpPr txBox="1"/>
            <p:nvPr/>
          </p:nvSpPr>
          <p:spPr>
            <a:xfrm>
              <a:off x="9378071" y="5535717"/>
              <a:ext cx="4876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err="1"/>
                <a:t>jmp</a:t>
              </a:r>
              <a:endParaRPr lang="en-US" sz="1400" b="1" dirty="0"/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6ADBAF1-6FF0-9D94-8122-6B368CB8B47A}"/>
              </a:ext>
            </a:extLst>
          </p:cNvPr>
          <p:cNvCxnSpPr>
            <a:cxnSpLocks/>
          </p:cNvCxnSpPr>
          <p:nvPr/>
        </p:nvCxnSpPr>
        <p:spPr>
          <a:xfrm>
            <a:off x="2989385" y="4591239"/>
            <a:ext cx="7180" cy="258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30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28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Note CFGs are PER-Function Objects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0C464A-FEF3-5542-AC64-C1ADD503525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Control-Flow Graphs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B51597-A39C-8A92-3405-E747C1DF7012}"/>
              </a:ext>
            </a:extLst>
          </p:cNvPr>
          <p:cNvSpPr txBox="1"/>
          <p:nvPr/>
        </p:nvSpPr>
        <p:spPr>
          <a:xfrm>
            <a:off x="1343982" y="1485135"/>
            <a:ext cx="3355406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foo(int c){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b = 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 (c &gt; 5){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local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ret = foo(local);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 (ret &gt; 1){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2;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10B670-DBC2-CD86-F0E6-1119764EB42D}"/>
              </a:ext>
            </a:extLst>
          </p:cNvPr>
          <p:cNvSpPr txBox="1"/>
          <p:nvPr/>
        </p:nvSpPr>
        <p:spPr>
          <a:xfrm>
            <a:off x="6658550" y="2743200"/>
            <a:ext cx="1483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CFG for foo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333A3C-F833-B89D-B658-38E84732DDFC}"/>
              </a:ext>
            </a:extLst>
          </p:cNvPr>
          <p:cNvSpPr txBox="1"/>
          <p:nvPr/>
        </p:nvSpPr>
        <p:spPr>
          <a:xfrm>
            <a:off x="6675936" y="3042888"/>
            <a:ext cx="1662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CFG for main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47E82-092F-5F66-B29A-2A42B60B3ED1}"/>
              </a:ext>
            </a:extLst>
          </p:cNvPr>
          <p:cNvSpPr txBox="1"/>
          <p:nvPr/>
        </p:nvSpPr>
        <p:spPr>
          <a:xfrm>
            <a:off x="6693322" y="3342576"/>
            <a:ext cx="5724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Special “link edge” to connect call to its return site 	</a:t>
            </a:r>
          </a:p>
        </p:txBody>
      </p:sp>
    </p:spTree>
    <p:extLst>
      <p:ext uri="{BB962C8B-B14F-4D97-AF65-F5344CB8AC3E}">
        <p14:creationId xmlns:p14="http://schemas.microsoft.com/office/powerpoint/2010/main" val="1888688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29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29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Exercise: Build the CFG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0C464A-FEF3-5542-AC64-C1ADD503525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Code: Control-Flow Graphs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E4FB3E-3913-E45F-8607-6F1EFED84DD7}"/>
              </a:ext>
            </a:extLst>
          </p:cNvPr>
          <p:cNvSpPr txBox="1"/>
          <p:nvPr/>
        </p:nvSpPr>
        <p:spPr>
          <a:xfrm>
            <a:off x="1343982" y="1485135"/>
            <a:ext cx="3355406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foo(int c){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b = 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 (c &gt; 5){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local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ret = foo(local);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 (ret &gt; 1){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2;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05D7421-4B3A-8D77-FCEF-2D560A84493E}"/>
                  </a:ext>
                </a:extLst>
              </p14:cNvPr>
              <p14:cNvContentPartPr/>
              <p14:nvPr/>
            </p14:nvContentPartPr>
            <p14:xfrm>
              <a:off x="841680" y="1259640"/>
              <a:ext cx="6520320" cy="25257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05D7421-4B3A-8D77-FCEF-2D560A84493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2320" y="1250280"/>
                <a:ext cx="6539040" cy="254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9058238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Administrivia</a:t>
            </a:r>
            <a:br>
              <a:rPr lang="en-US" b="1" dirty="0"/>
            </a:br>
            <a:r>
              <a:rPr lang="en-US" b="1" dirty="0"/>
              <a:t>and </a:t>
            </a:r>
            <a:br>
              <a:rPr lang="en-US" b="1" dirty="0"/>
            </a:br>
            <a:r>
              <a:rPr lang="en-US" b="1" dirty="0"/>
              <a:t>Announcements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52EF131-FBC5-A843-7126-2ADF49A747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9856"/>
            <a:ext cx="5431971" cy="1722048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en-US" sz="1800" b="1" dirty="0"/>
              <a:t>Miss a class? It’s not too late to get points for the check-in assignment!</a:t>
            </a:r>
          </a:p>
          <a:p>
            <a:pPr marL="285750" indent="-285750">
              <a:buFontTx/>
              <a:buChar char="-"/>
            </a:pPr>
            <a:r>
              <a:rPr lang="en-US" sz="1800" b="1" dirty="0"/>
              <a:t>The Entry Survey: results and thoughts</a:t>
            </a:r>
          </a:p>
        </p:txBody>
      </p:sp>
    </p:spTree>
    <p:extLst>
      <p:ext uri="{BB962C8B-B14F-4D97-AF65-F5344CB8AC3E}">
        <p14:creationId xmlns:p14="http://schemas.microsoft.com/office/powerpoint/2010/main" val="922657321"/>
      </p:ext>
    </p:extLst>
  </p:cSld>
  <p:clrMapOvr>
    <a:masterClrMapping/>
  </p:clrMapOvr>
</p:sld>
</file>

<file path=ppt/slides/slide3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9F1DD-80AA-DB10-0A29-08E994A8A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1AF7-A385-61BF-B114-AD51DDFA16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4AF1182-62A8-DBDE-D4EA-574FCB148C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2368759"/>
            <a:ext cx="4680124" cy="2521331"/>
          </a:xfr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Instruction Flowcharts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Control Flow Graphs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Intermediate Representations</a:t>
            </a:r>
          </a:p>
        </p:txBody>
      </p:sp>
    </p:spTree>
    <p:extLst>
      <p:ext uri="{BB962C8B-B14F-4D97-AF65-F5344CB8AC3E}">
        <p14:creationId xmlns:p14="http://schemas.microsoft.com/office/powerpoint/2010/main" val="2521544716"/>
      </p:ext>
    </p:extLst>
  </p:cSld>
  <p:clrMapOvr>
    <a:masterClrMapping/>
  </p:clrMapOvr>
</p:sld>
</file>

<file path=ppt/slides/slide31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A71DD-D374-FBE3-6771-C74464530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A190AFB-C6FB-B172-89B6-EDC012F09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31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05979A2-3753-4AFA-F92F-BE4E40ACD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SSA Form: A Simplifying Assumption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ADD869F-E4FC-FE1E-4EB2-A882195843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BE5837-D4C5-3B6B-D886-6D8A5C08B1CA}"/>
              </a:ext>
            </a:extLst>
          </p:cNvPr>
          <p:cNvSpPr txBox="1"/>
          <p:nvPr/>
        </p:nvSpPr>
        <p:spPr>
          <a:xfrm>
            <a:off x="3352800" y="1828800"/>
            <a:ext cx="56388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S</a:t>
            </a:r>
            <a:r>
              <a:rPr lang="en-US" sz="4000" dirty="0"/>
              <a:t>tatic </a:t>
            </a:r>
            <a:r>
              <a:rPr lang="en-US" sz="4000" b="1" dirty="0"/>
              <a:t>S</a:t>
            </a:r>
            <a:r>
              <a:rPr lang="en-US" sz="4000" dirty="0"/>
              <a:t>ingle </a:t>
            </a:r>
            <a:r>
              <a:rPr lang="en-US" sz="4000" b="1" dirty="0"/>
              <a:t>A</a:t>
            </a:r>
            <a:r>
              <a:rPr lang="en-US" sz="4000" dirty="0"/>
              <a:t>ssignment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1268A7-EB0D-141E-CD6C-0F0282E7D26A}"/>
              </a:ext>
            </a:extLst>
          </p:cNvPr>
          <p:cNvSpPr txBox="1"/>
          <p:nvPr/>
        </p:nvSpPr>
        <p:spPr>
          <a:xfrm>
            <a:off x="690880" y="3638341"/>
            <a:ext cx="14253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 (b){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 else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9C5C8-01E7-168E-C63B-7DE2B67278AC}"/>
              </a:ext>
            </a:extLst>
          </p:cNvPr>
          <p:cNvSpPr txBox="1"/>
          <p:nvPr/>
        </p:nvSpPr>
        <p:spPr>
          <a:xfrm>
            <a:off x="3576837" y="4053840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b = 2;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E7F14E-01C9-1F50-C0B5-7B6D7BF21871}"/>
              </a:ext>
            </a:extLst>
          </p:cNvPr>
          <p:cNvSpPr txBox="1"/>
          <p:nvPr/>
        </p:nvSpPr>
        <p:spPr>
          <a:xfrm>
            <a:off x="6599178" y="4053840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+= 2;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294625-9747-EDA2-38AD-7C189660F74E}"/>
              </a:ext>
            </a:extLst>
          </p:cNvPr>
          <p:cNvSpPr txBox="1"/>
          <p:nvPr/>
        </p:nvSpPr>
        <p:spPr>
          <a:xfrm>
            <a:off x="9621520" y="3915340"/>
            <a:ext cx="18389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while(true){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7F455B1-4E85-3F71-D40E-E7519A6D76CA}"/>
                  </a:ext>
                </a:extLst>
              </p14:cNvPr>
              <p14:cNvContentPartPr/>
              <p14:nvPr/>
            </p14:nvContentPartPr>
            <p14:xfrm>
              <a:off x="1149480" y="2861280"/>
              <a:ext cx="9907200" cy="10814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7F455B1-4E85-3F71-D40E-E7519A6D76C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0120" y="2851920"/>
                <a:ext cx="9925920" cy="110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3956872"/>
      </p:ext>
    </p:extLst>
  </p:cSld>
  <p:clrMapOvr>
    <a:masterClrMapping/>
  </p:clrMapOvr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7C98B-1B0E-8C1B-390E-1469A5E78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580B337-1F9C-1A1F-6CE0-D126D1105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32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290E77-5764-DF50-8C6A-6A0AAE2AA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SSA Form: (Non)Examples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0558952-92FC-2B04-C0B9-FA0609B0AB3C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Abstracting Code</a:t>
            </a:r>
          </a:p>
        </p:txBody>
      </p:sp>
    </p:spTree>
    <p:extLst>
      <p:ext uri="{BB962C8B-B14F-4D97-AF65-F5344CB8AC3E}">
        <p14:creationId xmlns:p14="http://schemas.microsoft.com/office/powerpoint/2010/main" val="291035585"/>
      </p:ext>
    </p:extLst>
  </p:cSld>
  <p:clrMapOvr>
    <a:masterClrMapping/>
  </p:clrMapOvr>
</p:sld>
</file>

<file path=ppt/slides/slide3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END!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2368759"/>
            <a:ext cx="4680124" cy="2521331"/>
          </a:xfr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Instruction Flowcharts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Control Flow Graphs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Intermediate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3576487208"/>
      </p:ext>
    </p:extLst>
  </p:cSld>
  <p:clrMapOvr>
    <a:masterClrMapping/>
  </p:clrMapOvr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>
            <a:normAutofit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712269"/>
            <a:ext cx="5433204" cy="2407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Described the need to Visualize Programs in ways other than a Flat listing of source code</a:t>
            </a:r>
          </a:p>
          <a:p>
            <a:endParaRPr lang="en-US" dirty="0"/>
          </a:p>
          <a:p>
            <a:r>
              <a:rPr lang="en-US" dirty="0"/>
              <a:t>Showed one such visualization, the Control-Flow graph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34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17859745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>
            <a:normAutofit/>
          </a:bodyPr>
          <a:lstStyle/>
          <a:p>
            <a:r>
              <a:rPr lang="en-US" b="1" dirty="0"/>
              <a:t>Next </a:t>
            </a:r>
            <a:r>
              <a:rPr lang="en-US" b="1" dirty="0" err="1"/>
              <a:t>TiME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712269"/>
            <a:ext cx="5433204" cy="2407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Introduce our operational IR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35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20774039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Entry Survey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52EF131-FBC5-A843-7126-2ADF49A747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968496"/>
            <a:ext cx="5431971" cy="1722048"/>
          </a:xfrm>
        </p:spPr>
        <p:txBody>
          <a:bodyPr>
            <a:noAutofit/>
          </a:bodyPr>
          <a:lstStyle/>
          <a:p>
            <a:r>
              <a:rPr lang="en-US" sz="1800" b="1" dirty="0"/>
              <a:t>Office Hours:</a:t>
            </a:r>
          </a:p>
          <a:p>
            <a:r>
              <a:rPr lang="en-US" sz="1800" b="1" dirty="0"/>
              <a:t>M, W: 10:00 AM – 12:00 PM</a:t>
            </a:r>
          </a:p>
          <a:p>
            <a:r>
              <a:rPr lang="en-US" sz="1800" b="1" dirty="0"/>
              <a:t>Also, by appointment</a:t>
            </a:r>
          </a:p>
          <a:p>
            <a:r>
              <a:rPr lang="en-US" sz="1800" b="1" dirty="0"/>
              <a:t>Also, whenever I’m free</a:t>
            </a:r>
          </a:p>
          <a:p>
            <a:endParaRPr lang="en-US" sz="1800" b="1" dirty="0"/>
          </a:p>
          <a:p>
            <a:endParaRPr lang="en-US" sz="1800" b="1" dirty="0"/>
          </a:p>
          <a:p>
            <a:r>
              <a:rPr lang="en-US" sz="1800" b="1" dirty="0"/>
              <a:t>https://drew.davidson.cool/where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62362564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Entry Survey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52EF131-FBC5-A843-7126-2ADF49A747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4413"/>
            <a:ext cx="5431971" cy="1722048"/>
          </a:xfrm>
        </p:spPr>
        <p:txBody>
          <a:bodyPr>
            <a:noAutofit/>
          </a:bodyPr>
          <a:lstStyle/>
          <a:p>
            <a:r>
              <a:rPr lang="en-US" sz="1800" b="1" dirty="0"/>
              <a:t>Lots of interest in learning about vulnerabilities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97961128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Entry Survey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52EF131-FBC5-A843-7126-2ADF49A747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4413"/>
            <a:ext cx="5431971" cy="1722048"/>
          </a:xfrm>
        </p:spPr>
        <p:txBody>
          <a:bodyPr>
            <a:noAutofit/>
          </a:bodyPr>
          <a:lstStyle/>
          <a:p>
            <a:r>
              <a:rPr lang="en-US" sz="1800" b="1" dirty="0"/>
              <a:t>Some concern about workload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8968669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Entry Survey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52EF131-FBC5-A843-7126-2ADF49A747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4413"/>
            <a:ext cx="5431971" cy="1722048"/>
          </a:xfrm>
        </p:spPr>
        <p:txBody>
          <a:bodyPr>
            <a:noAutofit/>
          </a:bodyPr>
          <a:lstStyle/>
          <a:p>
            <a:r>
              <a:rPr lang="en-US" sz="1800" b="1" dirty="0"/>
              <a:t>How long are the quizzes?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28757384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6F015-A001-D6C5-0908-640C59D17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41D7F-9F7D-E826-D3A0-73C04F11B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Class Website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C6C8F4-6C47-D717-0DA2-34B689F4D7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4413"/>
            <a:ext cx="5431971" cy="1722048"/>
          </a:xfrm>
        </p:spPr>
        <p:txBody>
          <a:bodyPr>
            <a:noAutofit/>
          </a:bodyPr>
          <a:lstStyle/>
          <a:p>
            <a:r>
              <a:rPr lang="en-US" sz="1800" b="1" dirty="0">
                <a:hlinkClick r:id="rId2"/>
              </a:rPr>
              <a:t>https://analysis.cool</a:t>
            </a:r>
            <a:endParaRPr lang="en-US" sz="1800" b="1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57796897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Last Time: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Review: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F47683-42FB-8BC3-DAB9-2B719CC57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53" y="1924441"/>
            <a:ext cx="10887958" cy="4409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Discussed the insufficiency of manual source code analysis for security evaluation.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200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2200" b="0" i="1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200" i="1" dirty="0">
              <a:solidFill>
                <a:srgbClr val="444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 b="1" dirty="0">
                <a:latin typeface="Arial" panose="020B0604020202020204" pitchFamily="34" charset="0"/>
              </a:rPr>
              <a:t>Described the need to deal with abstractions of software. These abstractions can do two things: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Emphasize some under</a:t>
            </a:r>
            <a:r>
              <a:rPr lang="en-US" altLang="en-US" sz="2200" dirty="0">
                <a:latin typeface="Arial" panose="020B0604020202020204" pitchFamily="34" charset="0"/>
              </a:rPr>
              <a:t>-appreciated aspect of the target program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</a:rPr>
              <a:t>Simplify or ease a form of reasoning about the target program</a:t>
            </a:r>
            <a:endParaRPr kumimoji="0" lang="en-US" altLang="en-US" sz="22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977812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22318419 Minimalist sales pitch_Win32_v3" id="{94A97C69-66A9-4087-9F82-0ACADC7B1165}" vid="{910C8C3F-0EFE-4D8C-9BA0-48E193664E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1F447F-FAA8-4106-988B-648F3C8ED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A97235-BEC4-4F82-87A8-2F5DAD53B5F9}">
  <ds:schemaRefs>
    <ds:schemaRef ds:uri="http://purl.org/dc/elements/1.1/"/>
    <ds:schemaRef ds:uri="http://schemas.microsoft.com/office/2006/documentManagement/types"/>
    <ds:schemaRef ds:uri="http://purl.org/dc/terms/"/>
    <ds:schemaRef ds:uri="71af3243-3dd4-4a8d-8c0d-dd76da1f02a5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230e9df3-be65-4c73-a93b-d1236ebd677e"/>
    <ds:schemaRef ds:uri="16c05727-aa75-4e4a-9b5f-8a80a1165891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9BF405E-7930-4D5C-ABB3-493E9D6D6CE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sales pitch</Template>
  <TotalTime>4727</TotalTime>
  <Words>1615</Words>
  <Application>Microsoft Office PowerPoint</Application>
  <PresentationFormat>Widescreen</PresentationFormat>
  <Paragraphs>364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Courier New</vt:lpstr>
      <vt:lpstr>halyard-text</vt:lpstr>
      <vt:lpstr>Tenorite</vt:lpstr>
      <vt:lpstr>Monoline</vt:lpstr>
      <vt:lpstr>ExerCise #2</vt:lpstr>
      <vt:lpstr>Abstracting CODE</vt:lpstr>
      <vt:lpstr>Administrivia and  Announcements</vt:lpstr>
      <vt:lpstr>Entry Survey</vt:lpstr>
      <vt:lpstr>Entry Survey</vt:lpstr>
      <vt:lpstr>Entry Survey</vt:lpstr>
      <vt:lpstr>Entry Survey</vt:lpstr>
      <vt:lpstr>Class Website</vt:lpstr>
      <vt:lpstr>Last Time: Overview</vt:lpstr>
      <vt:lpstr>Lecture Outline</vt:lpstr>
      <vt:lpstr>Visualizing Programs</vt:lpstr>
      <vt:lpstr>Code Graphs</vt:lpstr>
      <vt:lpstr>FlowCharts</vt:lpstr>
      <vt:lpstr>FlowChart Example – How to Floss</vt:lpstr>
      <vt:lpstr>FlowChartS – COnditionals</vt:lpstr>
      <vt:lpstr>FlowChartS – COnditionals</vt:lpstr>
      <vt:lpstr>Flowcharts – For Code?!?!?!!</vt:lpstr>
      <vt:lpstr>CODE FlowCharts</vt:lpstr>
      <vt:lpstr>FlowCharts: Visualizing Control</vt:lpstr>
      <vt:lpstr>FlowCharts: Visualizing Control</vt:lpstr>
      <vt:lpstr>FlowCharts: A Useful TOOL</vt:lpstr>
      <vt:lpstr>Lecture Outline</vt:lpstr>
      <vt:lpstr>Compacting The Flow Chart</vt:lpstr>
      <vt:lpstr>Basic Blocks</vt:lpstr>
      <vt:lpstr>Basic Blocks Boundaries</vt:lpstr>
      <vt:lpstr>Basic Blocks Boundaries</vt:lpstr>
      <vt:lpstr>BENEFITS of Basic Blocks</vt:lpstr>
      <vt:lpstr>Note CFGs are PER-Function Objects</vt:lpstr>
      <vt:lpstr>Exercise: Build the CFG</vt:lpstr>
      <vt:lpstr>Lecture Outline</vt:lpstr>
      <vt:lpstr>SSA Form: A Simplifying Assumption</vt:lpstr>
      <vt:lpstr>SSA Form: (Non)Examples</vt:lpstr>
      <vt:lpstr>Lecture END!</vt:lpstr>
      <vt:lpstr>Summary</vt:lpstr>
      <vt:lpstr>Next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Drew's Cool 677 Slides</dc:title>
  <dc:creator>Davidson, Drew</dc:creator>
  <cp:lastModifiedBy>Davidson, Drew</cp:lastModifiedBy>
  <cp:revision>27</cp:revision>
  <dcterms:created xsi:type="dcterms:W3CDTF">2023-08-21T14:00:41Z</dcterms:created>
  <dcterms:modified xsi:type="dcterms:W3CDTF">2026-08-26T20:51:30Z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