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41"/>
  </p:notesMasterIdLst>
  <p:handoutMasterIdLst>
    <p:handoutMasterId r:id="rId42"/>
  </p:handoutMasterIdLst>
  <p:sldIdLst>
    <p:sldId id="1148" r:id="rId5"/>
    <p:sldId id="296" r:id="rId6"/>
    <p:sldId id="295" r:id="rId7"/>
    <p:sldId id="1060" r:id="rId8"/>
    <p:sldId id="1150" r:id="rId9"/>
    <p:sldId id="1149" r:id="rId10"/>
    <p:sldId id="1151" r:id="rId11"/>
    <p:sldId id="256" r:id="rId12"/>
    <p:sldId id="1115" r:id="rId13"/>
    <p:sldId id="1052" r:id="rId14"/>
    <p:sldId id="1147" r:id="rId15"/>
    <p:sldId id="1122" r:id="rId16"/>
    <p:sldId id="1127" r:id="rId17"/>
    <p:sldId id="1125" r:id="rId18"/>
    <p:sldId id="1126" r:id="rId19"/>
    <p:sldId id="1128" r:id="rId20"/>
    <p:sldId id="1137" r:id="rId21"/>
    <p:sldId id="1124" r:id="rId22"/>
    <p:sldId id="1132" r:id="rId23"/>
    <p:sldId id="1130" r:id="rId24"/>
    <p:sldId id="1131" r:id="rId25"/>
    <p:sldId id="1136" r:id="rId26"/>
    <p:sldId id="1146" r:id="rId27"/>
    <p:sldId id="1134" r:id="rId28"/>
    <p:sldId id="1138" r:id="rId29"/>
    <p:sldId id="1133" r:id="rId30"/>
    <p:sldId id="1140" r:id="rId31"/>
    <p:sldId id="1143" r:id="rId32"/>
    <p:sldId id="1152" r:id="rId33"/>
    <p:sldId id="1141" r:id="rId34"/>
    <p:sldId id="1139" r:id="rId35"/>
    <p:sldId id="1168" r:id="rId36"/>
    <p:sldId id="1170" r:id="rId37"/>
    <p:sldId id="1145" r:id="rId38"/>
    <p:sldId id="1116" r:id="rId39"/>
    <p:sldId id="114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72" y="456"/>
      </p:cViewPr>
      <p:guideLst>
        <p:guide orient="horz" pos="33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8/28/2026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672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222.51656" units="1/cm"/>
          <inkml:channelProperty channel="Y" name="resolution" value="95.2381" units="1/cm"/>
          <inkml:channelProperty channel="T" name="resolution" value="1" units="1/dev"/>
        </inkml:channelProperties>
      </inkml:inkSource>
      <inkml:timestamp xml:id="ts0" timeString="2026-08-28T19:07:17.441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7336 12149 0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8-28T19:10:54.503"/>
    </inkml:context>
    <inkml:brush xml:id="br0">
      <inkml:brushProperty name="width" value="0.05292" units="cm"/>
      <inkml:brushProperty name="height" value="0.05292" units="cm"/>
      <inkml:brushProperty name="color" value="#008000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</inkml:brush>
  </inkml:definitions>
  <inkml:trace contextRef="#ctx0" brushRef="#br0">11174 9927 18 0,'0'0'8'0,"0"0"5"0,0 0 0 0,0 0-7 0,0 0 5 0,0 0 0 0,0 0-5 0,0 0 4 0,0 0-4 0,0 0 7 0,0 0 17 0,17 0-8 0,-17 0-1 0,0 0-14 0,0 0 5 0,0 0 8 0,0 0-14 0,0 0 21 0,0 0-22 0,0 0 17 16,0 0-14-16,0 0-1 0,0 20-4 0,0-20 1 0,0 0 7 16,0 0-5-16,0 0-3 0,0 19 3 0,0-19-3 15,0 17 1-15,0 22 3 16,0-21-3-16,0 2 0 0,0-2 0 0,0 2-3 0,0 0 0 16,0 37 1-16,0-20 2 0,-17 2 0 15,17 36 1-15,0-75-3 16,0 38-1-16,0-19 0 0,0-19-1 0,0 19 2 0,0 1-2 15,0-20 2-15,0 19 1 0,0 0 0 0,0-19-1 0,0 18 0 16,0-18 4-16,17 20 2 16,-17-40-7-16,20 20 2 0,3 0-1 0,-6-18 3 15,0 18-4-15,3 0 1 0,-20 0-2 16,20-19 3 0,34 19-1-16,-54 0-2 0,20 0 2 0,3 0-1 15,-23 0-1-15,17 19 1 0,0-19-1 0,-17 0 0 0,0 0 1 0,40 0-2 16,-40 0 1-16,0 0 0 0,17 0 1 15,-17 0 0-15,0 0-1 0,0 0 1 0,20 0-1 16,-20 0 0-16,0 0 0 0,0 0-1 0,0 0-7 16,0 0 6-16,0 0-2 0,-20 0-30 15,20 18 27-15,-17-18-45 16,17 0 23-16,0 0-110 16,0 0 110-16,0 20-24 0,0-20 1 15,0 0 26-15</inkml:trace>
  <inkml:trace contextRef="#ctx0" brushRef="#br1" timeOffset="68889.41">12332 12038 13 0,'0'0'4'0,"0"0"0"0,0 0-3 0,0 0 0 0,0 0 0 0,0 0-1 0,0 0 1 0,0 0 0 0,0 0 3 0,0 0-3 16,0 0 18-16,0 0 26 15,0 0-36-15,0 0 29 0,0 0-19 16,0 0-10-16,0 0 0 0,0 0 0 0,0 0 18 16,0 0 0-16,0 0-4 0,0 0-16 15,0 0 0-15,0 0-1 0,0 0 6 0,0 0-5 0,0 0-1 0,0 0-1 0,0 0 0 16,0 0 4-16,0 0-4 0,0 0 6 0,0-19 6 15,0 19-12-15,0 0 2 0,0 0 4 16,0 0-7-16,0 0 1 0,0 0 0 0,0 0-3 16,0 0 6-16,0 0-2 0,0 0-4 0,0 0 7 15,0 0-8-15,-18 0 6 16,18 19-6-16,0-19-1 0,0 0 1 16,0 19 0-16,0-19-1 0,0 0 1 0,-20 56 1 15,20-56-2-15,0 20 0 0,0-20 0 0,0 18 0 16,0 2-1-16,0-1 1 0,0-19 0 0,0 19 1 0,0 0 0 15,0 0 0-15,0 37 5 16,0-37-7-16,0 1 1 0,0 0 1 0,0-2 2 16,0 19-2-16,0-37-2 0,0 19 3 15,0 1-2-15,0-2 1 16,0 2 0-16,0-20 0 0,0 0-1 0,0 0 0 0,0 0-1 0,0 0 1 16,0 0-1-16,0 0-1 0,0 0-103 31,0 0 85-31,0-20-33 0,0 20 19 0,0 0-6 0,-17 0-87 0,17-18 100 15,0 18 10-15,0 0 8 0,0-20-11 0</inkml:trace>
  <inkml:trace contextRef="#ctx0" brushRef="#br1" timeOffset="69470.07">12009 12019 26 0,'0'0'7'0,"0"0"32"0,0 0 21 0,0 0-20 0,0 0 0 0,0 0-6 0,0 0-19 0,0 0 11 16,0 0-14-16,0 0 19 0,0 0-21 0,0 0 7 15,0 0 30-15,0 19-41 16,0-19 0-16,23 0 16 0,-23 0-13 0,0 0-4 16,0 0 0-16,0 0-1 0,17 0 0 0,-17 0 4 0,0 0 0 15,37 0 4-15,-17 0-6 16,-3 0-6-16,3 0 3 0,-3 0 1 0,-17 0-3 0,20 0 0 16,3 0 0-16,-6-19 0 0,-17 19 1 0,74 0-1 15,-17 0 1 1,0 0-2-16,-17 0 2 15,-3 0-2-15,-37 0 1 0,57 0-6 16,-19 0-6 0,21 0-42-16,-42 0-15 0,3-20 10 15,-20 20 14-15,0-19-113 16,18 19 44 0</inkml:trace>
  <inkml:trace contextRef="#ctx0" brushRef="#br0" timeOffset="91722.58">11596 12931 18 0,'0'0'5'0,"0"0"-4"0,0 0 1 0,0 0-1 0,0 0 3 0,0 0-1 0,0 0 3 0,0 0-2 0,0 0 0 0,14-19 2 0,-14 19 2 0,0 0-4 0,0 0 13 16,0-19-2-16,0 19 1 0,0-19 2 0,0 19-10 16,20 0 1-16,-20 0 0 0,0 0 13 0,0 0 0 0,0-18-11 0,0 18 0 15,0 0 11-15,0 0-11 0,0 0 17 0,0 18-11 16,0 1 18-16,0 0-20 15,0 0-2-15,0 0-8 0,0-19-2 0,0 20 4 16,0-2 5-16,0-18-12 0,0 0 2 16,0 0-1-16,0 20 2 0,0-1-1 0,0-19-1 0,0 0 0 15,-20 18 0-15,20-18 0 0,0 0-1 0,0 19 1 0,0-19 0 16,0 0-1-16,0 38 5 0,0-19-5 0,0-19 0 0,0 0 2 16,0 20-1-16,0 19 2 0,0-22-2 15,0 2 1-15,0 0 1 0,0-1 5 16,0 2-3-16,0-20-1 15,0 21-1-15,0-21-2 0,0 0 0 0,0 0 0 0,20 0 5 16,-20 0-6-16,0 0 1 0,20 0 1 0,-20 0 0 16,20 0-1-16,-3 0 0 0,0 0 1 15,-17 0-1-15,20 0 0 0,0 0 0 0,3 0-1 0,-23 0 0 16,14-21 1-16,-14 21 0 0,37 0 1 0,3-20-2 16,-20 20 1-16,-20 0 0 0,17 0-1 15,-17 0 0-15,20 0-1 0,-20 0 1 0,0 0 0 0,20 0-1 16,-20 0 1-16,17 0-1 0,-17 0 3 15,20 0-2-15,-20 0 0 0,0 0 1 0,0 0-1 16,0 0 0-16,0 0-4 0,0 0 3 0,0 0-2 0,0 0-1 16,0 0-10-1,0 0-60-15,0 0 31 0,-20 0-40 0,20 0 49 0,0 0-81 16,-17 0 83-16,17 0 9 0,0 0 2 0,0 0 16 0,0 0-9 16</inkml:trace>
  <inkml:trace contextRef="#ctx0" brushRef="#br2" timeOffset="105237.73">5510 13578 19 0,'0'0'12'0,"0"0"8"0,0 0-5 0,0 0 18 0,-17 0-14 0,17 0 0 0,0 0-2 0,0 0 31 0,0 0-10 15,-20 0-28-15,20 0 10 0,0 0 16 16,0 0-27-16,0 0 9 0,0 0 7 0,0 0-18 16,0 0 13-16,0 0-14 0,0 18 11 0,20 2-9 15,-20-20-4-15,0 19 3 0,0-1-1 0,17 2 2 16,-17-1-8-16,20-19 2 0,-20 18 0 15,20 2-2-15,-3 18 1 0,-17-38 0 16,20 19-1-16,-20-19 0 0,0 19 2 0,17 20-1 16,3-3 1-16,20 22-2 15,-40-38 4-15,0-20 0 16,17 17-2-16,-17-17-8 0,0 0 4 0,0 0 2 16,0 0 0-16,0 0-1 0,0 0 1 0,0-37 1 0,0 17-2 15,-34-18 0-15,34 2 1 0,-43-3 0 0,43 39 1 16,-17-38-2-16,-3 18 1 0,-17-36 1 0,37 37 0 0,-20-19 1 15,3 19-3-15,17 19 2 0,-20-38-1 0,-20-1 2 0,23 21-1 16,17-1 0-16,-35 19 1 16,35 0-2-16,0 0 1 0,0 0 0 0,-22 19 1 15,22-1-3-15,0 1-2 0,0 1 3 0,22-2 1 0,-22 2 1 0,15 74-2 16,22-17 0 0,-37-58-1-16,23 0 0 0,-6 1 0 0,-17-3 1 0,0-17-1 15,20 40 1-15,-3-23 1 0,-17 3-2 0,20 0 5 16,-20-3-5-16,20-17 0 0,-20 20 2 0,0-20-2 15,0 0 1-15,0-20 3 16,0 20-4-16,-20-37 2 0,0 17-1 16,3-18-1-16,-20 2 3 15,37 16-2-15,-40 1 1 0,40 19-1 0,-20-19 1 16,5 19 0-16,15 0-1 0,0-19 1 0,-42 19-1 16,42 0 1-16,-20 0 1 0,20 38 1 15,0-19-2-15,-17-19 0 0,17 37 0 0,17 3-1 16,-17-23 5-16,20 3 5 0,-20 17-3 0,20-17-5 0,-20 0 0 15,22-3 0-15,-7 22-2 0,5-20-2 0,-3 0 3 0,-17 1-2 16,40 17 7-16,-40-37-6 0,20 0 5 16,-3 0-2-16,-17 0-2 15,20 0 0-15,-20-19 1 0,0 1-1 0,0-2-4 0,0 1-8 16,20-56 7-16,-20 35 4 0,0 3 1 16,0-21 2-16,0 58-5 0,0-36 3 15,0 16-1-15,0 1 0 0,0 0 0 0,0-20 3 16,-20 39-1-16,20-18-2 0,0 18-1 0,0 18 1 15,0 2 1-15,0-1-1 16,0 0 1-16,0 0 0 0,0 1 0 0,0-3-2 0,0 2 0 0,0 2 5 16,0-4 0-16,0 3 1 0,0 0-1 0,20 17-5 0,-3 0-1 15,-17-37 3-15,20 19 1 0,-3 1-4 16,-17-1 2-16,0-19 1 0,20-19 0 16,-20-20-15-16,0 22 15 15,0-60-3-15,0 40 2 16,0-20 1-16,0 18 0 0,0 39 0 0,0-19 0 15,-20-20-1-15,3 1 2 0,-3 1-3 16,3 17 3-16,17 2-1 16,-20 18 1-16,20 18-3 0,-20 21 2 15,20-39-1-15,0 38 0 0,0 57-3 16,0-75 4-16,0-3-1 0,0 23 5 0,0 34 10 16,0-34-15-16,0-40 0 0,20 36 0 0,-20-16 0 15,0-1-2-15,20 20 3 16,-20-39-1-16,0 0-2 0,0 0 4 0,0 0-2 15,0-20 3-15,0 1-9 0,0-20-4 0,0 20 5 0,0-18 6 16,-20 0-1-16,-17-41 3 16,17 42-3-16,20 36 1 0,0-20 0 15,-17 20-2-15,17 0 1 0,-23-19 1 0,23 19 1 16,-17 0-2-16,17 0-1 0,-20 0 3 0,20 19-2 0,0-19 0 16,0 0 0-16,0 37-1 0,0 3 2 0,0-3 6 0,0-37-1 15,0 37 4-15,0 3-10 0,0-4-3 0,37 79 3 16,3-59 3-1,-40-56-3-15,37 39-4 16,-17-58 6-16,-20 19-4 16,20-39 5-16,-20 22 0 0,0-22 2 15,0 1-10-15,0 38-1 0,0-77-7 0,0 77 11 0,0-37 6 16,-20 0-3-16,20 17-2 0,0 0 2 0,-37-54 3 16,37 54-3-16,-20 1-1 15,3 0-4-15,-6 0 8 16,23 19-5-16,0 0 3 0,0 19-1 0,0-19-2 0,0 0 4 15,0 19-4-15,0 0 1 0,0-19 0 16,0 37 3-16,0-18-2 0,0-19-3 0,0 21 1 16,0-21 1-16,0 17 0 0,0-17 1 0,23 20 0 15,-23 0-4-15,0-20 3 0,17 0 1 16,-17 17-1-16,0-17-4 0,0 0-7 0,0 0 4 16,20 20-50-16,-20-20 24 0,17 0-183 15,3 0 78-15,-20 0 93 0,0 0 20 0,20 0 7 0</inkml:trace>
  <inkml:trace contextRef="#ctx0" brushRef="#br2" timeOffset="106960.53">11422 11980 31 0,'0'0'29'0,"0"0"-20"0,0 0 1 0,-17 19 12 0,17-19 3 0,0 0-13 0,0 0 1 0,0 20-2 0,-23-1 48 0,23-19-5 15,0 0-5 1,0 0-39-16,-20 0 5 0,20 0-8 0,0 0 9 15,0-19-7-15,0 19-6 0,0 0 1 0,0 0 3 0,0 0-2 16,0 0 0-16,0 19 12 16,20-19-15-16,3 0 3 0,-23 0-2 0,0 19-1 0,17-19 0 0,0 19 2 0,3-1-2 15,-20-18-1-15,20 0 0 0,17 39 0 16,-37-39 1-16,37 38 1 0,-37-38-1 0,20 0-1 16,-20 0 2-16,23 0-1 0,-23 0-2 0,14 0 1 0,-14 0 0 15,0 0 1-15,20 0-2 0,-20 0 2 16,0-20 0-16,0 20-1 0,0-38 2 15,0 38-2-15,0 0 0 0,0-19 0 0,0 19-2 16,0-18 0-16,-20 18 2 0,6-38 3 16,14 38-4-16,0 0 0 15,0 0 0 1,0 0-2-16,0 19 3 0,0-19-1 0,0 19 0 0,0-19 0 0,0 37-1 16,0-17 1-1,0-2 1-15,0 2 0 0,14-1 0 0,6-19-1 16,-20 19 5-16,20 0-3 15,-20-19 0-15,0 0 0 0,0 0 0 16,0-19 0 0,0-39-1-16,-20 1 4 15,20 39-5-15,-20-1 2 0,20-19-1 0,-14 18 0 16,14 1-1-16,0 1-1 0,-23-2 2 16,23 20-1-16,0-19 0 15,-20 19 2-15,20 19-2 0,0-19 0 0,0 20-1 0,0-20 1 0,0 18 0 16,20 40-1-16,3-20 2 15,-23-38 0-15,14 37 2 16,-14-37-4-16,0 20 1 0,0-20-1 0,0 0 2 0,0 0 1 0,20 18 0 16,-20-18 0-16,0 0 1 0,0 0-2 31,0 0 0-31,0-57 0 0,-20 39-1 0,20-1 0 0,0 19 0 0,-14-38 1 16,14 38-1-16,0 0 1 0,0-20-1 0,-23 1 1 15,-17-19-2-15,40 38 1 0,0 0-1 16,0 0 1-16,-17 0 0 0,17 0 0 0,0 20 1 0,0-20-1 15,-20 18-1-15,20 1 1 0,0 1 2 0,0 55-2 16,0-36-3 0,0-1 4-16,0-19 2 0,0-19-3 15,0 19 1-15,0 0 0 0,0-19-1 0,0 0 6 16,0-19-6-16,0 19 1 16,0-19 0-16,0 0 0 0,0-1 0 0,0 2-2 15,0 18 2-15,0-20-2 0,0-17 1 0,0 37-1 0,-17-19 3 0,17-39-4 16,0 39 2-16,-20 1 1 0,20-2-1 15,0 20-1-15,0-19 0 0,-20 19 2 0,20 0-1 0,0 0 3 16,0 0-4-16,0 19 1 0,0-19-1 0,0 57 4 16,0-37-3-16,0-1-1 0,20 0 1 0,-20 0 0 15,0 56 1-15,20 2-1 16,-20-58 0-16,17 19 0 0,-17-38 1 0,0 37-2 16,20-17 3-16,-20-20-1 0,0 0 1 0,0 0 0 0,0 0 0 0,0 0 1 15,0 0-2-15,0-20 1 0,0 20-1 0,0-19-1 16,0 1-1-16,0-39 4 0,0 38-2 0,0 0-1 15,0-20-1-15,0 21 1 0,0-2 0 0,0 20 1 0,-20-37 0 16,20 18 0-16,0 19-1 0,0-58 0 0,0 58 0 16,-17-19 0-16,17 19 0 0,0-38 1 0,0 38 0 0,-20 0 0 15,20 0-1-15,0 0 1 0,0 0 0 0,0 0 0 16,0 20-2-16,0-20 0 0,0 57 0 16,20 95 4-1,-3-133-2-15,-17 0-2 0,20 19 1 0,-20-20-1 16,0-18 1-16,17 20 0 0,-17-2 0 0,0-18 0 0,0 19 0 0,0-19 0 15,20 20 5-15,-20-20-4 0,20-39 2 16,-20 39-2-16,0-18-3 0,0-2 1 0,-20-17-3 0,20 37 0 16,0-38-2-16,0-1-12 0,-37-36-53 15,37 56 35-15,-20 0-18 0,20 19 19 0,0-19-104 16,0 19-11-16,0 19 125 0,0 0-2 16</inkml:trace>
  <inkml:trace contextRef="#ctx0" brushRef="#br1" timeOffset="111306.91">12733 12836 13 0,'0'0'6'0,"0"0"-4"0,0 0-1 0,0 0 0 0,0 0 2 0,0 0-1 0,0 0 6 0,0 0-2 0,0 0 0 16,0 0 0-16,0 0 1 0,0 0-4 15,0 0 4-15,0 0-3 0,0 0 0 0,0 0 3 0,0 0-3 0,0 0 1 0,0 0 24 16,0 0-22-16,0 0-1 0,0 0 6 0,0 0-6 16,0 0 12-16,0 0-5 0,0 0 1 15,0 0-7-15,0 0 1 0,0 0 10 16,0 20 14 0,0-20-13-16,0 0-13 15,0 0 5-15,0 18 2 16,0-18-5-16,0 0-7 0,0 0 2 0,0 0-1 0,0 19 0 15,0-19 2-15,0 0-2 0,0 0-1 0,0 19 1 16,0 0 1-16,0 0-3 0,0 1 1 16,0-2-1-16,0 2 0 0,0-20 2 0,0 19-1 0,0-1-1 15,0-18 2-15,0 19 1 0,0-19-2 0,0 18-1 0,0 2 2 16,0-20 1-16,0 19-2 0,0 19 5 16,0-17-6-16,0-21 1 0,0 0-1 0,0 17 0 0,0 2 1 0,0-19 0 15,0 19-1-15,0-19 1 0,0 18-2 16,0-18-1-1,0 0 0-15,0 0-8 0,18 0-5 0,-18 0-26 16,0 0 22-16,0 0-1 0,0 0-25 16,0 0-11-16,0 0 23 0,0 0-26 0,0 0 16 15,0 0 21-15</inkml:trace>
  <inkml:trace contextRef="#ctx0" brushRef="#br1" timeOffset="111921.84">12428 12874 20 0,'0'0'3'0,"0"0"5"0,0 0-2 0,0 0 40 0,0 0-32 0,0 0 28 0,0 0-5 0,0 0-14 0,0 0-12 0,0 0 10 15,0 0-4-15,0 0-9 0,0 0 0 0,20 0-2 16,-20 0 9-16,0 0 5 0,0 0-6 0,20 0 2 15,-20 0-6-15,17 0-3 0,-17 0-2 0,18 0 3 16,-18 0-3-16,20 0 1 0,-20 0-4 0,0 0 1 0,76 0 10 16,-36 0-3-1,-23 0-7-15,3 19 1 0,-2-19-3 0,-18 0 0 0,0 0 0 16,39 0 1-16,-39 0 0 0,38 0 1 0,-38 0-3 16,59 0 1-16,-59 0-2 0,17 0 1 0,21 0 1 15,-18 0-2-15,-20 0 0 0,17 0-4 0,3 0-12 16,-20 0 7-16,0 0-16 0,17 0-35 15,-17 0-21-15,0 0 49 0,0 0-39 0,0 0-15 16,0 0 80-16,0 0-13 0</inkml:trace>
  <inkml:trace contextRef="#ctx0" brushRef="#br0" timeOffset="130172.69">13532 12190 25 0,'0'0'75'16,"0"0"-24"-16,0 0 8 0,0 0-48 15,0 0 9 1,0-19 48-16,0 19-45 0,0-20-18 16,0 20 3-16,0 0-3 0,0-18 12 15,0 18 1 1,0 18-17-16,0-18 2 0,0 20 0 0,0-1-2 16,-20 76 5-1,20-77-5-15,0 21 1 0,0-1 4 16,0-1-1-16,0-18 3 15,0 1 0-15,0 18 10 16,0-19-11-16,20-19 0 0,-20 19-6 0,0-19 5 16,17 0-1-16,-17 0-4 0,20 19 0 0,-20-19 1 0,17 0 0 15,3 0 5-15,3 19-5 0,-6-19 5 0,0 0-1 16,3 0 2-16,0 0-4 0,-20 0-2 16,17-19 3-16,20 19-2 0,-37 0-2 15,20-19 4-15,-20 19-4 0,0 0-4 0,23-19 3 16,-23 19 0-16,0 0-1 0,0 0 0 0,0 0-3 0,0 0-6 15,0 0-8-15,0 0 5 0,0 0-41 0,0 0-5 16,0 0 21-16,-23 19-120 0,23-19 58 0,0 0 71 0,0 0 15 16,0 19-14-16</inkml:trace>
  <inkml:trace contextRef="#ctx0" brushRef="#br1" timeOffset="134239.76">19193 10460 23 0,'-17'0'25'0,"17"0"-13"0,0 0 17 0,0 0 1 0,0 0-4 0,0 0 25 0,0 0-37 0,0-19 19 0,0 19-15 0,17 0-11 16,-17 0 13-16,0 0-14 0,23 0 4 16,-23 0-5-16,0 0 21 15,17 0-17-15,-17-19 3 0,0 19-9 0,17 0 6 16,-17 0-6-16,0 0 0 0,0 0 1 0,20 0 3 0,-20 0-1 0,20 0 2 16,-20 0 1-16,17 0-6 15,3-20 6-15,-20 20-6 16,17 0-1-16,-17 0-2 0,20 0 3 0,-20-19-2 0,0 19 1 0,40-19 2 15,-40 19-2-15,37-18 5 16,-17-21 11-16,-3 39-16 0,-17-18 2 16,20 18 3-16,-20 0-2 0,17 0-2 15,3 0 6-15,0 0 4 0,3 0-9 0,-23 0 1 16,34 0 6-16,-34 0-9 0,0 0-1 0,20 0 1 16,0 0 2-16,-20 0-3 0,97 0 6 31,-83-20-3-31,26 20-1 0,-20 0-1 0,-20 0 1 0,54-18-1 31,117 18 11-31,-114 0-10 16,-57 0-3-16,57 0 4 0,0 0-2 15,-37 0-2-15,17 0 2 0,1 0-2 16,1 0 2-16,18 0-1 16,-17 0 1-16,-40 0-1 0,35 0 0 0,-15 0 0 15,0-20-1-15,2 20 0 0,-7 0 2 16,24 0-1-16,-19 0 0 0,-2 0-1 0,-1 0-1 15,23 0 4-15,-20 0 0 0,-20 0-4 0,37 0-1 16,-17 20 2-16,-3-20 1 0,-17 0-1 0,77 0-2 16,-57 0 7-16,-3 0 7 0,3 0-12 0,17 0 3 15,-15 0-1-15,-4 0-1 0,19 0 2 16,-17 0-2-16,34 0 4 0,-54 0-3 16,40 0-4-16,-18 0 2 0,13 0 3 15,-15 0-3-15,0 0 0 0,-3 0-1 0,0 0 1 0,-17 0 3 16,20 0-3-16,37 18 1 0,-17-18 1 15,-20 0 0-15,-3 0-2 0,20 0-1 16,-17 0 3-16,17 0-1 16,-17 0-1-16,40 0 1 15,-26 0-5-15,-14 0 6 0,17 0 1 0,-17 0-3 16,17 0 0 0,40 20 2-16,-77-20-2 0,37 18 1 15,-17-18 1-15,-3 0-1 0,23 19-1 16,-17-19 0-16,-9 0 2 0,26 0 1 0,-40 0-2 0,54 0-2 15,-14 0 3-15,-3 0-2 16,-17 0 0-16,20 0 0 16,-23 0 1-16,0 0 0 0,23 0-1 0,-40 0 0 0,20 0 0 0,-20 20 2 0,37-20-1 15,-17 0-1-15,-3 0 0 0,6 0-1 0,-6 0 3 16,-17 0-2-16,17 0 1 0,23 18-2 0,-3-18 5 16,-37 0-3-16,20 0-1 0,-3 0 0 0,40 0 2 15,-37 0-2-15,0 0-1 0,-3 0 2 0,3 0-1 0,-3 0 3 16,3 0-3-16,23 0 0 0,-29 0 1 0,6 0-1 15,-20 0 1-15,57 0 2 0,-20 0-3 16,6 0 0-16,-9 0 2 0,23 0 1 0,-40 0-4 16,-17 0 0-16,20 0 1 0,20 0 2 0,-23 0-2 15,23 0 1-15,17 0 1 0,-20 19-2 16,-17-19-1-16,17 0 2 0,0 0 1 16,20 0-1-16,-37 0 0 0,17 0 3 15,20 0-4-15,0 0 3 16,3 0-5-16,37 19 3 15,-83-19-1-15,6 0-1 16,0 0 1-16,34 0 2 0,-14 0-1 16,-20 0-1-16,17 0-1 0,-37 0 1 0,37 0 0 0,-37 0 1 0,40 0 1 15,-23 0-3-15,3 0 0 0,37 0 3 16,3 0 8-16,-6 0-9 0,3 0-3 0,-39-19 2 16,2 19 2-16,57 0-1 0,-77 0-1 0,39 0-1 0,-39 0 1 15,97 0 3-15,-62 0-3 16,-16 0 0-16,56 0 4 0,-55-19-3 15,-20 19-1-15,37 0 1 0,3 0 1 0,-23 0-3 0,23 0 0 16,17-18 5-16,39 18-5 16,-96 0 3-1,55 0 0-15,-18-20-3 0,0 20 1 0,-17 0 1 0,22 0 1 16,-7 0-3-16,-35 0 0 0,114-19 2 16,-57 19-1-16,-37 0-1 0,34 0 3 15,-14 0-3-15,-20 0 0 0,17 0 0 0,-37 0 2 16,20 0 0-16,20 0 2 0,51 0-7 15,-34 0 5-15,40 19 3 32,-23-19-1-32,-74 0-5 0,43 0 1 0,48 0 9 0,-74 0-6 15,23 0-2-15,-17 0-1 0,-9 0 1 0,6 0 0 0,37 0 0 16,-20 0-1-16,-17 0 2 0,17 0 0 0,-37 0 0 0,40-19 0 16,74 19-3-16,-77 0 3 15,0 0-1-15,40 0 0 16,-57 0 0-16,-20 0 1 0,74 0-2 0,-31 0 1 15,48 0 3-15,-34 0-4 16,-34 0 0-16,-9 0 0 0,6 0 1 0,54 0 4 16,-34 0-6-16,-20 0 1 0,-3 0 2 0,3 0 0 15,57 0-3-15,-40 0 1 0,-37 0 2 0,37 19-2 16,-17-19 1-16,17 0 2 0,3 0-2 0,-3 0 0 16,-17 0 4-16,54 0-2 0,-31 0-3 15,-43 0 1-15,108 0 2 16,-68 0-2-16,-3 0 1 0,-17 0 1 0,20 0-2 0,-23 20-2 15,23-20 2-15,-23 0 0 0,-17 0 1 0,37 0-1 16,-37 0 0-16,134 0 1 0,-97 0 0 16,-17 0-2-16,0 0 1 0,37 0-1 15,-20 0 2-15,1 0 0 0,-38 0-2 0,77 0 0 16,-40 0 3-16,-17 0-1 0,19 0-2 0,-4 0 0 0,82-20 2 16,-98 20-2-1,-1 0 1-15,-1 0 1 0,23 0 0 0,-3 0-6 16,3 0 6-16,-40 0 0 0,17 0 1 0,5 0-2 0,-4 0-1 15,-1 0 0-15,3 0 2 0,0 0-1 16,-20 20 0-16,0-20-1 0,17 0 2 16,3 0 0-16,0 0-3 0,-20 0 4 0,17 0-7 15,6 0-8 1,-6 0-32 0,-17 0 26-16,0 0-4 0,0 0-68 0,0 0 48 0,0 0-11 0,-17 0-79 15,17 18-39-15,-40-18 56 0,40 19 97 0,-57-19 1 0</inkml:trace>
  <inkml:trace contextRef="#ctx0" brushRef="#br2" timeOffset="138706.39">24039 11752 19 0,'0'0'8'0,"0"0"-6"0,0 0 5 0,0 0 18 0,0 0 1 0,0 0 28 16,0 0 10-1,0 0-58-15,0 0 10 0,0 0-9 0,0 0-3 0,0 0-1 0,0 0-1 0,0 0 1 16,20-18 1-16,-20 18-1 0,0 0 0 16,0 0 0-16,20-19 4 15,-20 19 5-15,0 0-9 0,0 0 4 0,0 0 1 0,17 0-3 16,-17 0 3-16,0 0-4 0,0 0 0 0,0 0 8 15,0 0-8-15,0 0 20 0,0 0-20 16,0 0 6-16,0 0-1 0,0 0-5 0,0 0 1 0,0 0 3 16,0 0-4-16,0 0-1 0,0 0 1 0,0 0 9 15,0 0-10-15,0 0 0 0,0 0 6 0,0 0-6 0,0 0 2 16,0 0-2-16,0 0-1 0,0 0 3 0,0 19 0 0,0-1 9 16,0 1-11-16,0 1 15 15,0-2-14-15,0 21 8 16,0-39-10-16,0 18 6 0,0 2-7 15,0-20-1-15,0 0 1 0,0 19 1 0,0-19 0 0,0 0-1 0,0 18 0 16,20 1 2-16,-20 1-2 0,0-20 0 16,0 0-2-16,0 18 1 0,0-18 0 0,0 19 0 0,0-19 0 15,0 20 1-15,0-1 4 16,0-19-5-16,0 0 0 0,0 19 0 0,0-19 1 16,0 0-1-16,0 0 0 0,0 0-1 0,0 19 1 15,0-19 1-15,0 0 1 0,0 0-2 0,0 0-1 16,0 0-1-16,0 0 0 0,0 0 0 0,0 0 0 0,0 0-6 15,0 0 0-15,0 0-3 0,0 0-6 0,0 0-3 16,0 0 8-16,0 0 0 0,0 18-79 16,0-18 68-16,0 0-35 0,0 0 25 0,0 19-91 15,0-19 57-15,0 0 51 0,0 0 5 0,0 20-10 16</inkml:trace>
  <inkml:trace contextRef="#ctx0" brushRef="#br2" timeOffset="139406.79">24079 11942 19 0,'0'0'6'0,"0"0"7"0,0 0-4 0,0 0 15 0,0 0 40 0,0 0-49 15,0 0 39-15,0 0-33 0,0 0 7 16,0 0-11-16,0 0 7 0,-20 0-18 16,20 0 5-16,0 20-1 0,0-20 0 0,0 0 2 15,0 0-8-15,0 0 0 0,0 18 4 0,-20-18-5 0,20 0 9 16,0 19-7-16,0-19-1 15,0 0 1-15,0 0-4 0,0 20 3 0,0-20 7 16,0 38 3 0,0-19-11-16,0-19-1 0,0 37 5 15,0-17-1-15,0 18-1 16,0 0 1-16,0-19-2 31,0 0-3-31,0-19-1 0,0 0-7 16,0 0-15-16,0 0-113 31,0-19-112-31,0 0 234 0,0 19 7 0,-17 0-16 0</inkml:trace>
  <inkml:trace contextRef="#ctx0" brushRef="#br2" timeOffset="139752.64">23925 11962 37 0,'0'0'184'16,"0"0"-165"-16,-17 0-2 0,17 0 13 0,0 0-17 0,0 0 8 16,0 18 4-16,0-18-21 0,0 39 19 15,0-39-22-15,0 38 9 16,17-1-2 0,3-18-6-16,17 19 5 15,-14 1-1-15,-23-39-4 0,17 19 8 16,0-19-6-16,3 19 6 0,-20-19-6 0,20 0-1 0,-20 0 1 15,17 0 0-15,-17 0-1 0,20 0 2 0,-20-19-2 0,60-39 8 16,-25 40-11-16,-16-2 0 0,-19 1 1 16,38 1 2-16,-1-39-7 0,-17 37 0 15,-20 20 0-15,0 0 4 63,42-76-64-63,-7 39-53 0,-16 17-31 15,1 20 15-15</inkml:trace>
  <inkml:trace contextRef="#ctx0" brushRef="#br2" timeOffset="141391.18">27688 10916 29 0,'0'0'306'0,"0"0"-281"0,0 0-13 0,20 0-3 0,-20 0-9 63,208 38 90-63,-17 0-82 31,-191-38-8 31,608 437 40-62,-454-247-28 16,-154-190-12 47,302 932 16-48,-282-780-14-15,-40-19-1 0,6 76-2 16,-46-38 0-1,60-171 1 48,-533 988 15-63,456-873-13 0,-17 18-2 16,17 1 1-1,77-134-1 48,-209 283-5-63,-210 251 8 0,365-476-5 15,-6-22 3-15,60-36-1 63,-171 78-107-48,114-115-262-15,40-23 282 0</inkml:trace>
  <inkml:trace contextRef="#ctx0" brushRef="#br2" timeOffset="141845.71">27252 15003 40 0,'37'-57'374'0,"3"78"-352"0,-40-21-22 46,-305 627 20-14,305-627-20 30,570 226 60-31,-570-226-60 16</inkml:trace>
  <inkml:trace contextRef="#ctx0" brushRef="#br2" timeOffset="144141.71">5493 14661 19 0,'0'0'1'0,"-20"-18"1"0,20 18-2 63,0-20 13-63,0 1 7 0,0 19-15 15,0 0 2-15,-17-18 17 0,17 18-8 0,0 18 21 0,0-18-29 0,0 0 14 16,0 0-22 46,0 19 23-62,0 56 61 0,0-55-78 16,0 58 14-16,0-61-10 0,0-17-5 0,0 19-1 16,0-19-4 30,0 0 3-30,37-57 9-16,-20 39-13 0,23 18-3 0,-40-19-11 16,17 19-19-16,-17 0-1 0,0 0 14 0,0 0-3 15,20 0-105-15,-20 0 129 63</inkml:trace>
  <inkml:trace contextRef="#ctx0" brushRef="#br2" timeOffset="144406.44">5701 14698 17 0,'0'20'152'0,"0"-20"-152"47,0 0 36-16,37 0 33-31,-17 0-56 0,74-20 15 0,-94 3-26 0,20-3-3 0,-20 20 1 63,0-18 1-48,-37 18-2-15,20 0 4 0,-43 95 0 0,40-58-3 0,20 1-2 16,0-38 2 46,20 56-3-46,40 2-78-16,-26-39-132 0,-14-19 190 0</inkml:trace>
  <inkml:trace contextRef="#ctx0" brushRef="#br2" timeOffset="144590.37">6060 14302 25 0,'0'-21'203'0,"0"21"-171"0,0 57 19 0,0-38-47 15,23 57 2-15,-23 19-2 0,0-95-4 63,17 115-7-47,-17 94-262-16,0-171 220 0</inkml:trace>
  <inkml:trace contextRef="#ctx0" brushRef="#br2" timeOffset="145254.49">5986 14643 28 0,'114'38'224'0,"-77"-38"-221"0,6 17-4 0,-9 3-11 0,6-20-48 16,-3 0-7-16,-37 0 44 0,0 0 23 62,0 0 0 1,37 114 249-32,-17-114-247-31,-3 0 4 16,97-114-3-16,-114 114-1 0,0 0 0 0,0 39 0 15,0-39-2-15,0 18 1 0,0 3-2 0,0-21 1 63,0 56-2-16,0 19-185-47,0-56 156 0,20-19-90 0,17-36 121 0,0-22 7 15,-37 19 5-15,20 22 69 0,20-41 85 0,-40 58-135 0,0 0-23 16,0 0-8 47,0 37 35-17,0-16-31-46,0 35 4 0,37 2-5 0,-17-58-3 0,34-41-29 0,-34 24 12 0,0-22-95 0,3 1-59 0,-23 38 158 0,0-18 1 16,0 18 11-16,0 0-2 0,0 0 3 63,0 0-14-17</inkml:trace>
  <inkml:trace contextRef="#ctx0" brushRef="#br2" timeOffset="145423.54">6858 14738 20 0,'0'0'6'0,"0"0"19"0,23 0 186 0,-23 19-177 0,17-1-10 0,-17-18-19 0,17 21-2 0,-17-4 1 0,0-17-4 63,0 0 0-1,20 39 4-62,-20-39-3 0,43 0-3 0,-29-20 0 0,46-74-16 0,-60 94 18 0,17 37-1 0,-17 40-23 0,20-19-137 16,-20-41 90-16,0 2 26 0,0 2 32 0</inkml:trace>
  <inkml:trace contextRef="#ctx0" brushRef="#br2" timeOffset="146540.13">21685 15803 74 0,'0'-20'125'0,"17"0"-47"0,-17 20-65 0,0 0-13 63,37-73 97-1,6 32-66-62,-9 41-17 0,-34 0-6 0,40 134 4 0,-40-97-11 0,37 4 11 16,-20-82-12-16,-17 24 3 0,0 17-1 0,20-40 0 16,0 3-3-16,3 1 5 0,11-5 5 15,-14 24-16-15,0-21-49 16,-3 38-1-1,0 0-5-15,3 18-90 16,0-18 58-16,-20 20 77 0,23-3-10 16</inkml:trace>
  <inkml:trace contextRef="#ctx0" brushRef="#br2" timeOffset="146823.57">22218 15668 24 0,'0'0'6'0,"0"0"10"0,0 0-3 0,0 0 127 16,17-19-85-16,-17 19-42 0,17 0 19 15,-17 0-15-15,0 0-10 0,0 0 0 0,0 0 0 0,20 0 10 16,0 0-12-16,0 0 2 15,-3 0-2-15,-17 0-1 0,20 0-1 0,-20 0 3 16,20-17-4-16,-3 17 2 0,-17-20-3 0,0 20-1 0,23 0 2 16,-6-37 4-16,0 0-3 15,-17 37-3-15,0-21 4 0,0 21-2 0,0-20 2 16,0 20-1-16,0 0 0 0,0 0 1 0,-17 0-1 0,-23 41 2 16,23-24 0-16,-3 22-7 15,20-21 1-15,-20 2 6 0,3-3-2 16,17 24 2-16,-20-22 0 0,20 18 0 15,0-20-5-15,0 23 4 0,0-4-3 16,0-36-2-16,0 22 0 0,20-5-2 0,-3-17-25 16,3 19-2-16,0-19-72 15,-20-19 18-15,17 19-16 0,-17-17 58 0,23 17 14 16,-6-58-13-16</inkml:trace>
  <inkml:trace contextRef="#ctx0" brushRef="#br2" timeOffset="147024.63">22671 15232 95 0,'0'0'168'0,"0"-19"-117"0,0 19 5 16,0 0-39-16,0-19-2 0,0 19-4 0,0 0-3 0,0 0-1 0,0 0 4 15,0 0-6-15,0 0 7 0,0 19-4 16,0 0 1-16,0-19-7 0,0 37 0 0,0-37-1 16,0 77 4-16,0-56-4 0,20-4-1 0,-20 39-1 0,0 1-5 15,0 21-25-15,0-4-44 16,0-14-51-16,0-43 68 0,0 40-83 15,0-20 114-15,0-37 8 0</inkml:trace>
  <inkml:trace contextRef="#ctx0" brushRef="#br2" timeOffset="147190.79">22614 15497 113 0,'0'0'106'0,"0"0"-78"0,0 0 1 16,0 0 2-16,0 0 16 0,0 0-32 15,20 0-2-15,-20 0-3 0,0 0 5 0,0 0-6 0,20 41 0 16,-3-41-8-16,-17 0-3 0,37 17-1 15,-17-17 2-15,-20 20-2 0,43-20-30 0,-43 19 12 16,14-19-6-16,6 0-43 0,0 18-22 0,54 2-56 16,-31-20 133-16</inkml:trace>
  <inkml:trace contextRef="#ctx0" brushRef="#br2" timeOffset="147424.35">23070 15632 33 0,'0'0'28'0,"0"0"75"16,0 0-78-16,0 0-1 0,0 0 25 0,0 0-5 0,0 17-10 15,0-17 7-15,-20 0-22 0,20 0-12 16,-17 19 3-16,17-19-5 0,-17 41 8 15,-3-24-8-15,20 3-5 16,20-3-1-16,-3-17-1 16,-17 0 0-16,17 0-5 15,3 0-1-15,0 0-1 0,-20 0 5 0,20 0 0 0,-3-17-1 0,3-3-4 0,0 3 2 16,-3-2 8-16,-17 19-1 0,40-22 1 16,-40 3 5-1,17 19 3-15,-17 0-5 0,0 0 3 0,0 19 8 0,0-19-7 16,0 41-2-16,0-41-4 0,0 74-1 15,0-37-7-15,0-18-9 0,0-19 1 16,20 39-108-16,-20-20 19 0,0-19 48 16,0 0 8-16,0 0-3 0,20 0 42 0,-20 0-14 0</inkml:trace>
  <inkml:trace contextRef="#ctx0" brushRef="#br2" timeOffset="147624.01">23432 15726 50 0,'0'0'110'0,"0"0"-22"0,0 0-66 16,0 0 24-16,0 20-5 0,0-20-24 0,-20 17 9 15,20 3-8-15,0-20-11 0,0 20-2 0,0-20 5 0,-17 36 2 16,17-36-7-16,0 22-4 0,0-22 2 0,0 17-1 16,0-17-2-16,17 19 3 0,3 1-1 0,0-20-3 15,-20 0 1-15,37 0 0 0,0-20-35 16,-17 1 20-16,-20 19-3 0,77-75-357 31,-77 75 351-15</inkml:trace>
  <inkml:trace contextRef="#ctx0" brushRef="#br2" timeOffset="147873.92">23868 15746 122 0,'0'0'116'0,"0"0"-71"0,0 0-12 16,0 0-16-16,-20 0 15 0,20 17-12 0,0-17-13 0,0 20-2 0,-17 0 3 0,17-20-4 15,0 0-2-15,-17 17 0 0,17 2-2 0,0 3 1 0,0 52 5 16,0-35-7-1,0-22 0-15,0-17 1 0,0 21 0 0,0-1-1 0,0-3 1 16,0-17 0-16,17 19-1 0,-17-19 1 0,17 21-1 16,3-21-3-16,0-21-1 0,0 2-1 15,-20 19 5-15,17-17-3 0,3-3-10 0,-20 20 10 16,0-21-1-16,0 21 0 0,20-17-13 0,-3 17-21 16,-17 0 5-16,0 17-86 15,0 4 81-15,0 56-59 16,-17-60 79-16</inkml:trace>
  <inkml:trace contextRef="#ctx0" brushRef="#br2" timeOffset="149107.01">21437 14604 86 0,'0'0'60'0,"-17"0"-56"0,17-18-2 0,-20 18 2 0,0 0 19 0,0 0-10 0,6 0 25 0,-9 0-28 0,23 18 0 0,-40-18 10 0,23 0-2 16,-20 39 19-16,17-21-23 0,20 2 0 15,-20 17-2-15,20-37-6 0,-15 57 9 0,-7-36-11 16,22 35 3-16,-20 2 1 0,0-22-5 0,3 2 1 0,-40 116 2 16,20-60-2-16,-3 77 0 0,-34 1-11 15,54-98 6-15,0-14 0 0,-15 34-1 0,-24 57 3 16,22 1 0-16,17-18 2 16,0-97-2-16,20 21-1 0,-20-2 0 0,20-36 0 0,0 17 1 15,0-17 1-15,0 18 1 0,0-18 0 0,20 37 1 16,-20-57-3-16,20 36 3 15,37 5 2-15,191 89 9 16,-211-109-13-16,0-1-2 16,97 17 2-16,-77-37-1 0,191 74 3 15,-191-74-2-15,57 41-1 0,17-5-1 0,-74-36 1 0,77 37-2 16,-20-16 3-16,-37-2-2 0,-23-19-1 0,103 17 0 16,48 24 7-16,-48-41-4 0,68 37-4 15,-171-37 1-15,23 19 1 0,77-19-2 0,-97 17 3 0,74-17-1 0,3 0 0 16,-77 0 0-16,0 0-1 0,114-17 0 15,-114 17 1-15,266 0 1 0,-170 0-1 16,18 0 3 0,18 0-4-16,-132 0 2 0,-17 0 0 0,-23 0-2 15,117 0 3-15,-77 0-2 0,-20 0 0 16,5 0 1-16,-7 17 1 0,5-17-3 0,-40 0 1 16,34 0 0-16,-34 21 0 0,20-21 2 0,23 0 1 0,-29 19-1 15,26-19-3-15,-20 0 3 16,-20 18 1-16,17-18 0 0,-17 0 1 15,17 0-3-15,-17 0 1 0,0-18-2 16,0-1 2-16,0-2 0 0,0-15-2 16,0-42 1-16,20-35-5 15,0 96 4-15,37-118-2 16,-37 118 1-16,-20-3 1 0,40-58 0 16,-6 42 0-16,6-60 1 0,17 1 2 0,-17-20 0 0,14 21-3 15,-17-20-2-15,63-208 10 16,-66 224-6-16,6 44-2 0,-40-6 4 0,17 5 2 0,20-61 6 15,-37 61-11-15,20-22 0 0,3 20-1 0,11-38-2 16,-14 39 5 0,-20 35-2-16,0 21 0 0,20 0 1 0,-20 0 1 0,0 0-4 0,0 0-1 15,0 21 2-15,-20-21 1 0,0 36 0 0,20-16 0 16,-20-1-2-16,-37 57 2 16,37-56 2-16,-14-3-4 0,14 3 0 0,0-20 1 0,-14 21 0 15,34-4 0-15,-63-17-1 0,26 19 0 0,0-19 0 16,17 0-1-16,-168-36 7 0,91 15-2 15,40-16 0-15,20 17-2 0,0 20 1 0,-40-37-1 16,3-2 0-16,-23 20-1 0,40 19-1 0,20-39 1 0,-3 39 0 0,-17 0 1 16,20 0-2-16,-154-38 4 0,97 38 1 15,2-19-4-15,-25 19-3 0,-36 0 2 16,96 0-1-16,-1-17 2 0,-16 17-1 0,-231-20 6 16,57-1 2-16,134 4-7 0,-91-39 2 15,125 35-2-15,3 2 3 0,-31-39-5 0,28 58 1 0,-34-56 2 0,37 39-1 16,-37-41 0-16,-17 18 0 0,17 3-2 15,0-1 0-15,-20 1 1 0,-20 18 1 16,117-2-1-16,-20 21 1 0,-37 0 2 16,57 0-2-16,-3 0-4 0,6 0 4 0,-6 0-1 0,-94 0-40 15,97 0 18-15,17 0 6 16,-14 21-29-16,34-21 18 0,-43 19-84 0,43-19 61 0,-20 18-120 16,20 1 119-16,0 1 45 0,0-2-10 15</inkml:trace>
  <inkml:trace contextRef="#ctx0" brushRef="#br2" timeOffset="153757.23">20696 13976 15 0,'0'-17'7'0,"0"17"-6"0,0 0 0 0,0-20 8 0,0 20-3 0,0 0-4 0,0 0 0 0,0 0 1 15,0 0 10-15,0 0-8 0,0 0-1 0,0-20 9 16,0 20-8-16,0 0 1 0,0 0 0 0,0 0 25 16,0 0-26-16,0 0 8 0,0 0-7 15,0 0 14-15,0 0-13 0,0 0 15 16,0 0 39-16,0 0-31 16,0 0-23-16,0 0 8 0,0 0-6 0,0 0-5 15,0 0 0-15,0 0 1 16,0 0 1-16,0 0 2 0,0 0-1 0,-20 20 5 15,20-20-10-15,-20 0-1 0,20 20 1 0,-17-20-1 0,17 17 5 0,-18 3-2 16,-2 0-1-16,20-3 0 0,-19 2 5 16,-1-19-6-16,-17 58 6 15,17-38-5-15,0 17 1 0,-15-17 0 0,15-3-1 16,20-17-1-16,-39 19 3 0,39 1-4 0,-38-1 2 0,19 0 0 16,-76 19 8-16,95-19-8 15,-37 0 0-15,-22-1 5 0,59 2-5 0,-55-20 3 16,15 21-2-16,6-4 1 0,-6 2 0 0,20-19-4 15,-111 38 7-15,71-19-10 16,23-19 3-16,-37 19 4 0,54-1-4 0,-34-18-2 16,31 21 2-16,-17-21 1 0,23 0 0 0,-60 19 0 0,20-19-4 15,-37 18 7-15,74-18-3 0,3 0 0 16,-60 0-2-16,57 0 2 0,3 0-1 0,-43 0 4 0,26-18-3 16,-6 18-2-16,40-19-1 0,-20 19 3 0,-91-77 1 15,-6 3-1 1,117 33-2-16,-37 23 1 0,-20-58 0 0,20 38 2 15,20-1-2-15,-26 2 2 0,43 18-4 0,-94-77-1 16,60 60 3-16,-6-4-3 0,40 40-2 16,-20-37-1-16,0 37 4 0,-37-58 5 0,37 22 1 0,3 36-4 15,0-39-1-15,-23-19 1 0,20 58-1 0,6-56 0 16,14 17 1-16,-23 39-1 0,23-18 0 0,0-1 0 0,-20-1 1 16,0-18-1-16,20 1 1 0,-17 18 0 0,17 19 0 15,0-38-1-15,0 18 0 0,-37-113 4 16,17 116-3-16,0-61 0 0,20 59-1 15,-14-19 1-15,14 20 0 0,-23-2-1 0,3-37 1 0,20 38 0 16,-37-95 1-16,37 39-1 16,0 36 2-16,-20 20-3 0,20-20 0 0,0 2-1 0,0 0 0 0,0 17 3 15,0-18 0-15,0 19-1 0,0-1-1 0,0-17 0 0,0 37 0 16,0-38 2-16,0-39 0 16,0 40-1-16,0-20-2 0,0 18 7 0,20 1-2 15,-20 1-4-15,0 18-1 0,17-19 3 0,-17 0-1 0,20 18-1 0,-20 1 1 0,20-56-1 16,37-39-1-16,-37 57 2 15,17-20 0-15,0 21 0 0,-37 17-1 16,20 1 1-16,3 19-1 0,-9-19 1 0,6 38-1 16,20-58-1-16,-40 58 1 0,17-18 0 15,0 18 0-15,3-39-1 0,0 21 2 0,0-1-1 0,-20 19 0 16,57-37 0-16,-40 37 0 0,-17-40-1 0,23 40 0 16,31-56 1-16,-54 37 0 0,37 0 0 0,-17-18 0 15,40-2 0-15,-60 20 0 0,34 0 0 16,23-19 1-16,-57 38-1 0,37-19-1 15,3 1 1-15,-17-3 0 0,11 21-1 0,6-19 1 16,-6 19 0-16,-34 0-1 0,40 0 1 0,-3 0-1 16,-17-18 1-16,20 18 0 0,-40 0 0 0,94-19-1 15,-20 19 1-15,-34-20 1 16,-23 20 1-16,3 0-1 0,0 0-1 0,77-38-1 16,-63 38 0-16,23-18 3 0,20 0-1 15,-40-3-1-15,3 21-1 0,-20-19 2 0,-3 19-1 0,40 0 1 16,-34 0-3-16,-23-18 1 0,34 18 0 0,-14 0 1 0,0 0 0 15,-3 0 1-15,0 0-2 0,23 18-1 16,-3-18 2 0,43 0-1 15,-63 0-1-31,0 0-1 0,-17 0-4 0,0 0 0 0,0 0 3 0,0-18-9 16,0 18-23-16,0 0 24 0,0 0-19 0,0 0-6 0,-17 0-5 0,0 0-32 15,-6 0 16-15,6 0-10 0,-3 0 31 16,0 0-33-16,-17 18 24 0,37-18 43 0,-40 0-2 0,40 0-12 15</inkml:trace>
  <inkml:trace contextRef="#ctx0" brushRef="#br2" timeOffset="154225.12">19387 10687 31 0,'0'0'11'0,"0"0"-3"0,0-18 10 0,0 18-6 0,0 0 19 0,0-21 4 0,0 4 33 0,0-21-16 16,0 20-30-16,0 18-16 0,0-21-2 15,0 21 2-15,17 0-2 0,-17-20 2 0,17 20-2 0,3 0 14 16,0 0-7-16,17 0 3 15,-20 0-7-15,-17 20-6 0,40 1 3 0,-17-21-1 16,11 37 0-16,-14-37-2 0,0 0 2 0,-3 19 1 0,20-2-4 16,-17-17 1-16,17 21 0 0,23-3-1 15,-60-18 1-15,54 18 2 0,-14-18-3 0,-40 0 1 0,74 0 2 16,-34 20 1 0,-23-20-3-16,40 0 4 0,-57 0-3 15,20 21 2-15,-20-21-2 0,18 0 2 0,-18 0-2 0,0 18-1 16,0-18 1-16,0 19 0 0,0 17 1 0,-18 3-1 0,-2-20 0 15,-54 76 2-15,17 2-1 0,0-41-1 0,-20 40 2 16,20-2 0-16,-57 39 2 0,37-18-3 16,63-78-2-16,-9 1 0 0,-34 39 0 0,20-40-1 15,-3 20 1-15,23-18-5 0,0-21-68 16,17 21-70 0,0-39 90-16,17 18-94 0,0-18 99 0</inkml:trace>
  <inkml:trace contextRef="#ctx0" brushRef="#br1" timeOffset="162475.51">10436 11106 30 0,'0'0'17'0,"0"0"-5"0,0 0 29 0,0 0-30 0,0 0 7 0,0 0-11 0,0 0 5 0,0 0-6 0,0 19-1 15,0-19-5-15,0 0 3 0,0 19-1 0,0-19 4 16,0 19-1-16,0-19-3 0,0 0 0 0,17 37 8 16,-17-37-5-16,0 21 0 0,0-2 13 0,0-19-11 0,0 0-1 15,0 18 1-15,17-18-1 0,-17 0 0 0,0 0 0 0,0 19 4 0,0 0 2 16,0-19-2-16,0 0 7 0,0 19-13 16,0-19-2-16,0 19 1 0,0-19 0 0,0 18 0 15,0-18-1-15,0 20-2 0,0-20 2 0,0 20-2 16,0-1 1-16,0 18-1 0,0-37 0 15,0 0 0-15,0 38 0 0,0-38 1 0,0 19-1 0,0-1-1 16,0 2 1-16,0 0 0 0,0-20 0 0,0 0 0 0,0 18-1 16,0 20-6-16,0-38 5 0,0 0-2 15,0 19-3-15,0-19 2 0,0 0-2 0,0 19-10 0,0-19-10 16,0 0 8-16,0 0-30 0,0 0 19 0,0 0-62 16,20 0 35-16</inkml:trace>
  <inkml:trace contextRef="#ctx0" brushRef="#br1" timeOffset="162874.76">10282 11240 23 0,'0'0'6'0,"0"0"1"0,0 0 17 0,-20 0 61 0,20 0-71 0,0 0 14 0,-17 0-15 0,17 0 1 0,0 0 12 0,0 18-13 0,0-18-1 0,0 0 9 0,0 0-13 15,0 0 9-15,0 0 16 0,0 0-27 16,0 0 0-16,17-18 5 0,3 18 2 15,17 0 2-15,-17-19-7 0,77-2 8 16,-80 21-14-16,0 0 0 0,3 0 0 16,0 0 1-16,17 0-1 0,0 0 0 0,-14-18-1 15,11 18 0-15,-34 0-1 0,40 0-1 0,-23 0 1 16,40-19-10-16,-14 0-21 0,-43 19 16 16,14 0-26-16,-14 0 14 0,20 0-42 0,-20 0 25 15,0 0-5-15,0-19-37 0,20 19 25 0</inkml:trace>
  <inkml:trace contextRef="#ctx0" brushRef="#br2" timeOffset="-213169.57">3591 9852 28 0,'0'0'13'0,"0"0"24"0,0 17 67 0,0-17-80 0,0 20 19 16,0-2-22-16,0-18-11 0,0 20 37 16,23 0-19-16,-23-20-16 0,0 19 5 0,0-2-4 15,0 4-5-15,0-3 3 0,0 0 12 0,0 40-6 16,0-58-14-16,0 38 4 15,0 1 3-15,0 17-6 16,0-36-3-16,0-20-1 0,0 18 1 0,0 20-2 0,0 1 4 16,0-21-2-16,0 20-1 0,0 38 2 15,0 39-3 1,0-60-4 0,0 22 4-16,0-38 2 0,0-2-1 0,0-19 0 0,0 21 1 15,0 1-2-15,0 73 1 16,0-95 0-16,0 22 1 0,0-3 0 0,0 20-1 15,0-20 0-15,0 21-1 16,0-58 2 0,0 0 1-16,0 19-2 0,0-19-1 0,0 0 1 0,0 0-1 15,0 0 1-15,0 19 0 0,0-19 0 0,0 0 0 0,0 0 0 0,14 0 1 16,-14 0-1-16,0 0 0 16,0 0-1-16,20 0 2 0,-20 0 0 0,0 0-1 0,17 19 1 15,-17-19 1-15,0 0-2 0,23 19 1 16,-23-19-1-16,0 0 1 0,0 0-1 15,0 0 0-15,17 0-1 0,-17 0 1 0,0 0 0 16,0 0 0-16,37 18-1 0,-17-18 3 16,-20 0-1-16,23 0 1 0,-23 0-1 15,0 0-1-15,14 0-1 0,6 0 0 16,-3 0 2-16,6 0-1 0,-6 0-2 16,-17 0 2-16,20 0 1 0,-20 0-1 0,17 0 0 0,3 20-2 15,17-20 1-15,-37 20 1 0,37-20-1 16,-17 19 1-16,3-19 1 0,-6 0-1 15,20 18 1-15,-17-18 0 0,-20 0-1 16,17 19-2-16,40-19 3 16,-34 0 1-16,-6 0-3 0,0 0 3 15,3 0-2-15,0 0 2 0,-3 18-3 16,-17-18 2-16,20 0-1 0,-20 0 1 0,37 20-2 16,6-1 0-16,-43-19-1 15,14 0 2-15,-14 0 0 0,20 18 0 0,-2-18 0 0,-18 0 0 0,0 20 1 16,22-20-2-16,-5 0 1 0,1 20 0 0,1-20 1 15,1 18-2-15,17-18 2 16,-17 19-2 0,-2-19 1-16,4 0 0 0,-5 19 2 0,3-19-2 0,-20 0 0 15,37 19 2-15,-17-19-3 0,-20 0 1 16,37 19-2-16,-19-19 2 0,2 0 0 0,-20 19 1 0,39-19-2 16,-39 0 2-16,18 0 1 0,-18 19-2 15,20-19 0-15,17 0-3 0,-17 20 3 0,-3-20 1 0,-17 0-2 0,42 0 3 16,-7 0-2-16,-15 0 1 15,-20 0 0-15,20 0-1 0,-3-20-2 0,40 20 4 16,-37 0-2-16,2 0-1 16,13 0 1-16,-35 0 2 0,74 20-4 15,-34-20 2-15,-18 0 0 0,90 19-1 16,-75-1 1 0,-17-18-1-16,17 0 2 0,0 0 0 15,-37 0-1-15,40 0 2 0,-23 0-3 0,40 0 2 16,-37 0-1-16,17 0-1 0,-14 0 1 0,-6 0 0 15,20 0-1-15,-17 0 2 0,-3 0-1 0,-17 0 1 16,57 0 1-16,-57 0-3 0,77 19-10 16,-20-19 12-16,-57 0-1 0,37 0 2 0,-37 0-2 0,20 0 0 15,54 0 2-15,-34 0-2 0,-20 0 0 16,17 0-2 0,0-19 3-16,43 19 1 0,-63 0-2 0,20 0 0 0,0 0-1 0,0 0 2 15,-17 0-2-15,3 0 0 0,11 0 0 0,23 0 1 16,20 0 1-16,-77 0 0 0,37 0-2 15,-17 0 2-15,20 0 0 0,-23 0-2 0,20 0 1 16,-17 0 0-16,3 0 1 0,-9 0 0 0,23 0 0 16,23 0-2-16,14 0 2 15,-17 0 0-15,-34 19 0 0,11-19-2 16,-14 0 2-16,0 0-1 0,17 0 1 0,-20 0-1 16,3 0 1-16,57 0 2 15,-40 0-2-15,0 0 2 0,3 0-2 0,-17 0 0 16,-9 0-1-16,6 0 1 0,20 0-1 0,14 0 1 15,-34 0-1-15,-20 0 0 0,37 0-1 0,-17 0 1 16,20 0 1-16,-23 0-1 0,-17 0 1 0,57 0-1 16,-37 0 0-16,-3 0 1 0,3 0 1 0,57 0 3 15,-60 0-5-15,23 0 0 0,-3 0 0 16,-20 0 0-16,26 0-1 0,11-19 3 16,-17 19 0-16,-37 0-3 0,134 0 2 15,-94 0-2-15,-5 0-1 0,4 0 3 16,-16 0-1-16,11 0 1 0,23 0-2 0,0 0 3 15,1 0-1-15,1-18-3 16,-42 18 2-16,40 0 0 0,-39 0 0 0,2 0 0 0,17 0-1 0,3 0-1 16,-3 0 1-16,20-19 3 0,22 19 3 15,-64 0-4-15,119 0-2 16,-112 0 1-16,30 0 1 0,-12 0 0 0,-3 0 0 0,-17 0-1 16,37 0 1-16,-20-20 0 0,3 20-1 15,54 0 3-15,-77 0-2 0,43 0 0 16,-60 0-2-16,37 0 2 0,0 0 0 15,0 0-1-15,-37 0 0 0,40 0 0 0,-40 0 1 0,37 0-2 0,-17 0 1 0,0 0 0 16,74 0 1-16,-57 0-1 0,-17 0-2 16,20-19 4-16,-23 19-2 0,97 0 3 31,-54 0-1-31,14 0-4 16,0 0 3-16,-74 0 0 0,57 0-1 0,-17 0 0 0,-40 0 0 15,94-19-2-15,-71 19 2 16,51 0 2-16,-20 0-1 15,-54 0-1-15,57 0-1 0,-20 0-1 0,-14 0 2 16,14 0 0-16,0 0 2 0,-17 0-1 16,34 0-2-16,43 0 3 15,-77 0-2-15,-3 0 0 0,20 0 1 16,6 0-3-16,-9 0 4 16,-34 0-2-16,20 0 1 0,0 0-1 15,-20 0 0-15,17-19 1 0,3 19 0 0,-20 0 0 16,17 0 0-16,-17 0 0 15,20 0-3-15,0 0 1 0,-20 0 2 0,23 0-1 0,-23 0 0 16,14 0 0-16,-14 0-1 0,20 0 1 0,-20-19 0 0,20 19 0 16,0-19 0-1,-3 19 1-15,-17-19-1 0,0 19 1 0,17 0 0 0,-17-18-1 0,20 18 0 0,-20-20 0 16,20 20 1-16,-20-20-1 0,0 2-1 0,23 18 1 0,-9-39 0 16,-14 39 1-16,0-18-1 0,20-19 0 0,-3 18 0 0,6-21 0 15,-23 3 0-15,37-38 0 16,-20 35-2-16,-17 22 2 0,40-58-1 0,-23 39 1 15,-17-3 1 1,80-149 1-16,-63 113 5 0,20-1-4 0,-37 38-2 16,20 22-1-16,-3-39 0 0,-17 35 0 0,20 1 0 0,-20 3 0 0,0-2-1 15,17-38 1-15,3 18 0 0,-20 20-1 16,0 0 1-16,23 19 0 0,-23-18 1 0,0 18-2 0,0-20 1 16,0-17 2-16,0 37-2 15,0 0 1-15,0-20-1 0,0 20 0 0,0 0 0 16,0 0-1-16,-23-18 1 0,3 18 2 15,20 0-2-15,0-20-1 0,-37 20 2 32,-77-19 0-32,94 19 0 0,3 0-1 15,17 0 0-15,-20 0 1 0,3 0-1 0,17 0 1 0,-40 0-2 16,23 0 0-16,17 0 2 0,-37 0 0 0,14 0-2 0,23 0 0 16,-17 0 1-16,17 0 0 0,-34 0 3 0,-9 0-4 15,6 0 0-15,-20-19 5 16,23 19-4-16,34 0 1 0,-43 0-3 0,43-18 2 15,-37 18 0-15,17 0 0 0,-17 0 1 0,0 0 1 16,-23 0-1-16,23 0-5 16,20 0 4-16,17 0 0 0,-40 0 1 0,6 0-1 0,11 0 0 0,3 0 1 0,-34 0-2 15,14 0 0-15,-14 0 2 0,31 0 0 0,6 0-2 16,-17 0 2-16,-46 0 0 16,3 0 4-16,40 0-6 0,-3 0 1 0,-34 0 2 0,54 0-1 15,-14 0 2-15,11 0-4 0,-34 0 1 0,20 0-2 0,0-21 3 16,-154 3-1-16,57 18-2 15,97 0 3-15,20 0-3 0,-23 0 3 0,6 0-2 0,-9 0 1 0,-31 0 3 16,34 0-1-16,6 0-1 0,-46 18-1 0,23-18 0 16,40 0-1-16,-174 0 2 0,77 0 4 15,40 0-6-15,54 0 0 0,-57 0-1 16,0 0 2-16,40-18 0 0,0 18 1 0,-23 0 0 0,43 0-3 16,-21-18 1-16,-36 18 3 0,15-20-1 0,1 20 0 15,1-20-1-15,0 2-1 0,0 18 1 0,18-20 1 16,-56 20 0-16,38 0-2 0,37-18 1 0,-91 18 2 15,51-18-2-15,43 18 0 0,-40 0 0 16,3 0 1-16,31 0-1 16,-91-21-1-16,60 21 1 0,31-17 0 0,-14 17 0 0,-57-19 9 15,37 19-8-15,23-20-1 0,-29 20-1 0,-48 0 1 16,94-20 0-16,-26 20 1 0,-11 0-1 16,14 0-1-16,6-18 1 0,11 18 0 0,3 0 1 0,-128 0 0 15,125 0-1-15,-108 0 3 16,91 0-2-16,23 0-1 0,-40 0 1 0,37 0-3 0,-17 0 2 0,17 0 1 15,-17 0-3-15,17 0 2 0,-14 0 0 0,-63-20 0 16,57 20 0-16,6 0 1 0,-26 0 0 0,23 0-1 0,-20 0-2 16,20 0 4-16,-3 0-1 0,-74 0-3 15,97 0 4-15,-120 0 1 16,43 0-3-16,77 0 0 0,-43 0-2 0,6 0 3 0,14 0 2 16,-148 20-1 15,-194-40 0-31,325 3-2 0,22-3 1 15,13 20 0-15,-35-20-1 0,20 20 0 0,-18-17-1 0,-42-2-1 16,20-3 4-16,38 22-2 0,-56 0 1 16,58 0-1-16,-54 0 8 0,68 0-7 15,-34 0-1-15,-20 0-3 0,43 0 1 16,11 0 0-16,-51 0 1 0,17 0 2 0,17 0 2 16,-34 0-4-16,-3 0 1 0,20 0 1 15,23 0 0-15,-103 22 1 0,80-22-2 0,0 0 0 16,-268 19 4-16,154-19-6 15,134 17 3-15,0-17 0 0,-3 0-3 0,40 0 1 16,-17 20-2-16,17-20 0 0,-17 0-16 0,-23 20-56 16,40-20 13-16,0 0-18 0,0 0 30 15,0 17-76-15,17 3-43 0,-17-20 151 0,40 18-4 16</inkml:trace>
  <inkml:trace contextRef="#ctx0" brushRef="#br2" timeOffset="-210267.56">3990 11523 18 0,'-20'0'9'0,"20"0"5"0,-17 0 43 0,17 0-44 0,0 0 27 0,-20 0-12 0,20 0-3 16,0 0-5-16,0 0-4 0,0 0 26 16,0 20 12-1,0 0-37-15,0-2-1 16,-20 20-2-16,20-38-10 0,0 38 4 16,0 0-2-16,-17-38-4 0,17 39 2 15,0-21-4-15,0 1 0 0,-20 19 2 0,20-38 0 0,0 39 0 16,0-21-1-16,0 2-1 0,0 17 0 0,0 2 1 0,-17 56 5 15,17-95-5-15,0 37 1 0,0-18 0 16,0 19-3-16,0-38 1 0,0 20 0 0,0 18 1 0,0 0 3 16,0-20-4-16,0 2 1 0,0-2 0 0,17 1 2 15,-17 1-2-15,0 0 0 0,0-20 1 0,0 0 0 0,20 18 0 16,-20-18 3-16,0 19-5 0,0-19 1 0,0 0 0 0,0 18 2 16,17-18-1-16,-17 0-2 0,20 19 6 15,-20-19-5-15,0 0 0 0,0 0 0 0,20 20-1 16,-20-20 1-16,0 0 1 0,0 0-1 0,17 0 0 0,-17 18-1 0,20-18 2 0,-3 20 1 15,-17-20-2-15,20 0-1 16,3 19 4-16,-6 0 0 0,0-19-3 0,-17 0 0 0,20 0-1 16,-20 19 1-16,0-19-1 0,20 0 1 0,-3 0 3 0,3 19-2 15,-20-19-2-15,0 0 0 0,37 0 1 16,-37 18-1-16,0-18 2 0,40 0 1 0,-23 0-1 0,3 20-1 16,17-20 0-16,-37 0 1 0,37 19 1 15,3-19-4-15,-17 0 2 16,11 0 2-16,6 0-4 0,-23 0 3 0,-17 0-1 0,18 0 0 0,1 0 0 15,1 19 1-15,3-19-1 0,11 0-2 0,-34 0 0 0,18 0 1 16,21 0 3-16,-19 19 1 0,17-19-4 0,-17 0 1 16,-2 0-1-16,19 0 0 0,-37 20 1 0,0-20 0 15,42 0 0-15,-42 0-1 0,17 0 0 0,1 0 0 0,21 0 3 16,16 0-3-16,-55 0 1 0,0 0 0 16,42 0-1-16,-42 0 0 0,17 0-1 0,21 0 3 15,-18 0-2-15,17 0 1 0,-37 0-2 0,0 0 1 16,94 0 1-16,-34 0-3 15,-60 0 3-15,34 0 1 0,-14 0-1 16,-20 0 0-16,42 0 1 0,-42-20-2 0,35 20 0 0,5 0 0 16,-23-19 0-16,3 19 1 0,17 0 0 0,-37 0-2 15,37 0 1-15,-17 0 0 0,-3 0 1 16,43 0-2-16,-3 0 3 16,-20 0-3-16,-20 0 2 0,3 0-2 0,-20 0 1 15,23 0-1-15,11 0 3 0,-34 0 0 0,20 0-1 16,17 0 0-16,-17 19-1 0,37-19 1 15,-20 20-3-15,-17-20-3 0,-3 0 3 16,6 0 2-16,-6 18 0 0,0-18 1 0,3 0-2 0,23 0 2 16,-43 0 1-16,74 0-1 15,-57 0 0-15,3 0-1 0,-3 0 0 0,3 0 1 0,0 0-2 16,-3 0 2-16,-17 0-2 0,20 0 3 0,17 0-1 0,-37 0-1 16,57 0 1-16,-17 0-2 0,-23 0 0 0,40 0 2 15,-57 0-1-15,23 0 2 0,11 0-1 0,-14 19-2 16,17-19 2-16,-37 0-1 0,20 0 1 15,37 0-2-15,0 0 2 0,-57 0-1 16,17 0 0-16,-17 0 1 0,57 0 1 0,-37 0-1 0,-20 0 0 16,57 19-2-16,-37-19 1 0,20 0 0 15,-23 0 0-15,40 18 0 0,-37-18 3 16,-20 0-3-16,54 0 0 0,-54 0-2 0,20 0 3 0,20 0-1 16,-40 0 1-16,17 0-1 0,23 0 1 0,-3 0-2 0,23 0 2 15,-26 0-1-15,80 0 5 16,-71 0-5-1,-9 0-1-15,-17 0-1 0,40 0 0 0,6 0 2 16,-29 0 0-16,6 20 0 0,-3-20 2 16,20 0-2-16,-20 0-1 0,0 0 4 15,-14 0-5-15,11 0 1 0,-14 0 0 0,114 0 3 16,-77 0 1-16,37 0-4 16,-71 0 2-16,-9 0 0 0,6 0-1 0,20 0 0 0,-5-20-1 0,27 20 0 15,-47 0 2-15,4 0-2 0,115-18 1 16,-20-1 1-16,-57 19-3 0,-39 0 1 15,61 0 1-15,-44 0 1 0,22 0 2 0,0 0-1 16,-15 0-2-16,-27 0-1 0,45 0 3 0,88 0-6 16,-125 0 4-16,51 0 1 0,-37 0 0 0,20-19-3 0,-34 19 3 15,31 0-1-15,3 0 2 0,-40 0 0 16,43-18-2-16,-3 18-1 0,17-20 5 16,43 1-3-16,-63 19-1 0,-34 0 1 0,37 0-1 0,-17-19-1 15,14 19 2-15,-34 0-3 0,0 0 3 16,17 0 0-16,-20 0-1 0,60 0 1 0,17 0-1 15,-74 0-1-15,20 0 1 0,-3 0 0 0,20 0 3 16,-20 0-3-16,6 0-3 0,-9 0 6 31,60 0 0-31,-37 0 2 0,-37-19-8 0,20 19-1 16,-40 0 5-16,17 0 1 0,3 0-1 0,-20-20-1 0,37 20 1 0,-17 0 2 16,17 0 0-16,-20 0-3 15,3 0 1-15,3 0-2 0,-23-18 4 0,17 18-3 0,0 0 1 0,3 0-2 16,-20 0 2-16,20 0-2 0,-3 0 2 0,20 0-2 15,-17 0 1-15,-20 0 3 16,23 0-2-16,-23 0-1 0,17 0 1 0,-17 0 0 16,17 0 0-16,-17 0-1 0,0-19 1 15,20 19 0-15,-20 0-1 0,0 0 1 0,0 0-1 16,20 0 2-16,-20 0-2 0,17 0 1 0,-17 0-1 0,20 0-2 16,-20 0 3-16,0 0 0 0,17 0 0 0,-17 0 1 15,20 0-3-15,-20 0 1 0,20 0 2 16,-20 0-2-16,0 0 1 0,0 0 0 0,0-19 0 15,23 19-1-15,-23 0 1 0,0 0-2 16,14 0 2-16,6 0 0 0,-20 0-2 0,0 0 2 16,20 0-1-16,-20 0 0 0,20 0 0 15,-3 0 2-15,0-19-3 16,-17 19 1-16,20 0 1 0,0-19 0 0,-20 19-1 16,23 0-1-16,-23 0 1 0,0 0-1 0,14 0 2 0,-14 0 1 15,20 0-4-15,20 0 1 16,-40 0 2-16,17 0 3 0,3 0-5 0,-20 0 1 0,0 0-3 15,17 0 3-15,-17 0 2 0,20 0-3 0,0 0 0 16,-3 19 1-16,3-19 1 0,-3 0-1 16,3 19 0-16,-20-19 1 0,23 0 1 15,-23 0-4-15,17 19 1 0,-17-19 2 0,0 0-1 0,17 0 0 16,23 19-1-16,-23-1 0 0,-17-18 1 16,20 0 1-16,-3 20-3 0,-17-20 1 0,43 19 3 15,-43-19-2-15,0 0 0 0,17 0 0 0,0 19 0 16,23-19 1-16,-23 0-2 0,-17 19 0 0,38-19 1 15,-19 0 0-15,-19 20-1 0,20-20 2 0,-20 0-2 16,37 0 2-16,-37 0-1 0,20 18 0 0,0-18 0 0,35 19 0 16,-16-19 0-16,-16 0-1 15,-8 0 1-15,-15 0 1 0,19 0 1 0,-1 19-3 16,4-19 0-16,15 18 4 0,1-18-2 16,-38 0-1-16,37 20-1 0,-37-20 1 0,37 0 0 0,-37 0 0 15,0 0 1-15,42 0 0 0,-42 19-1 0,35-19-1 0,-35 0 1 16,0 0 1-16,40 0-3 0,-40 0 3 0,74 0-1 15,-52 0-1-15,-4 0 1 0,-1 0 1 16,3 0-2-16,0 0 1 0,-20 0 1 0,17 0 0 0,3 0-1 0,-3 0 0 16,3 0-1-16,0-19 0 0,77 19 3 15,-80 0-2-15,20 0-1 0,5-20 2 0,-7 20-2 16,-35 0 2-16,40 0-1 0,-23 0 2 0,-17 0-3 0,37 0 1 0,-17 0-1 16,0 0 2-16,77-18-3 15,-80 18 1-15,20 0 2 0,-17 0 1 0,-20 0-3 0,37 0 0 16,-20 0 1-16,3 0-1 0,20 0 1 0,-40-19 3 0,17 19-3 15,3 0-1-15,-20 0 0 0,37 0 1 0,0-19 1 16,-17 19-1-16,-20-18-1 0,43 18-2 16,-43 0 3-16,0 0 1 0,14 0 1 0,-14-20-1 0,20 20-4 15,20-19 4-15,-40 0-1 0,0 19 0 0,0 0 1 16,0 0-1-16,0-19-1 0,0 19 0 0,17-20 3 0,-17 2-1 0,0-1 0 16,0 19 0-16,0-19 0 0,0 19-3 0,0-38 1 0,0-57 5 15,0 18-6-15,0 40 2 16,-17 17 0-16,17-17 1 0,0-58 0 15,-20-76-1-15,20 95 1 0,0 38-1 0,-20-210-5 16,20 211 5-16,0-21 1 16,0 1-1-16,0-19 1 0,0 56 0 0,0 2 0 0,0-1 0 15,-20-38-2 1,6 39 3-16,14 18-3 0,-23-19 1 16,3 19 2-16,20 0-3 0,-20-21 1 0,3 21-1 15,-3 0 1-15,-17 0 0 0,0 0-1 16,-40 0 2-16,57 0 0 0,-17 0-1 0,17 0 0 15,-14-18 1-15,-9 18 0 0,-68 0-1 16,91 0 0-16,-37 0 0 0,-40 18 2 16,63 3-2-16,-26-2-1 0,23-19 0 0,-20 37 0 0,0 1 2 0,-20-19-1 15,40-1-1-15,-97 41 1 0,77-22 0 16,0-19-2-16,-20 2 0 0,-92 17 2 16,53-17 2-16,4 0 1 15,35-20-2-15,-17 0 0 0,17 0-2 0,-94-20 2 16,57 0-1-16,-20-17-2 15,97 37 2-15,17-20 0 0,-17 2 0 0,-17 18 0 0,-6-19-3 16,-17 1-4-16,60 18 6 0,-80-19-33 16,60 19-3-1,0 0-26-15,17 0 25 16,3 0-20-16,-6 0 19 0,23 19-46 0,0-19 31 0,-17 0-63 0,-3 55 36 16,20-55 71-1</inkml:trace>
  <inkml:trace contextRef="#ctx0" brushRef="#br2" timeOffset="-207367.86">4161 12362 13 0,'0'0'6'0,"0"0"-4"0,0 0 1 0,0 0 0 0,0 0-1 0,0 0 0 0,0 0 1 0,0 0 0 0,-20 0 14 0,20 0-9 15,0 0 11-15,0 0 14 16,0 0-13-16,0 0-12 0,0 0 15 0,0 0-9 15,0 0-6-15,0 0 10 0,0 0-13 0,0 0 0 0,0 18 7 16,0-18-7-16,0 19 24 0,0-1-23 16,0-18 1-16,0 0 14 0,0 19-8 0,0-19-7 0,0 0-1 15,0 0 6-15,0 20-6 0,0-20 13 16,0 38-3 0,0-38-12-16,0 19 4 0,0 0-3 15,0 19 1-15,0-20-4 0,0 21 2 0,-17 19 8 16,17-21-9-16,-20 58 4 15,20-56-5-15,-20-2 1 0,20 40 1 16,-17-39 1-16,17-1-3 0,0 39 4 16,-17-56-4-16,17 19 0 0,0-22 2 15,0 2-2-15,0 0-1 0,-23-19 1 0,23 18-1 0,0 2 4 0,0 1 3 16,-20-4-2-16,20 2 1 16,0 1-1-16,0-20-3 0,0 18-1 0,0-18 1 15,0 0 1-15,0 19 3 0,0 19 0 16,0-38-6-16,0 0 2 0,0 19 0 0,0 19 7 15,0-18-7-15,0-20-2 0,20 0 3 0,-20 19 0 16,0-19-1-16,0 0 0 0,0 0 4 0,0 0-5 0,0 18 1 0,0-18 0 16,0 0 0-16,23 0 1 0,-23 0 6 15,17 0-6-15,-17 0-2 0,0 0-1 0,0 0 1 16,17 0 1-16,-17 0-3 0,20 0 3 0,-20 0-1 0,0 19-2 16,20-19 2-16,34 0 1 15,-11 20 1-15,-43-20 0 0,17 0-2 0,-17 0 1 16,57 18-3-16,-40-18-1 0,-17 0 2 0,20 0-3 0,-3 0 2 15,46 20 4-15,-49-20-3 0,24 19-1 16,1-19 1-16,-2 0 2 0,-17 0-3 16,3 18 0-16,11-18 2 0,-16 0 0 0,-18 0 0 0,39 0 0 15,-19 0 1-15,17 0-2 16,80 0-2-16,12 0 1 16,-109-18 1-16,94 18 3 0,0-19-5 15,-77 19 2-15,3 0 3 16,17 0-4-16,-20 0-1 0,0 0 2 0,3 19-1 15,-20-19 1-15,54 0 0 0,-54 0-1 0,-3 0 3 0,100 0-3 16,-43 0 5-16,-51 0-1 16,11 0-3-16,60-39 2 0,-54 21-4 0,17 18-1 15,0-20-1-15,-40 20 5 0,3 0 0 0,114-19 2 16,-114 1-3-16,37 18 1 0,-40 0 0 16,20 0-1-16,-17 0 0 0,94 0 1 0,-94 0-1 0,74 0 1 15,0 0-1-15,3 0 0 16,-40 0 1-16,-20 0-1 0,6 0 1 0,-29 0-1 15,23 0 1-15,3 0-2 0,-20 0 2 0,-3 0-1 0,23 0 0 0,-3 0 1 16,23 0-1-16,-43-19-1 0,20 19 4 16,20 0 0-16,-40 0-2 0,26-20-2 0,-26 20 1 0,40 0 1 15,-20 0 1-15,77 0 1 16,-97 0-1-16,6 0-3 0,74 0-4 16,-63 0 8-16,43 0-2 0,-20 0-2 0,-20 0 3 15,-20 0-2-15,3 0 1 0,20 0 1 0,-23 0-3 0,23 0 2 16,-3 0-1-16,40 0 2 0,-40 0-2 15,0 0 0-15,0 0 0 0,3 0 1 0,-3-18 1 16,3 18-2-16,-3 0 0 0,-19 0 0 0,1 0 2 0,1 0-2 16,94 0 0-16,-94 0-1 0,-2 0 2 15,96 0 0-15,-57 0-1 16,-37 0 1-16,17 0 1 0,0 0-2 0,5 0-3 0,13 0 3 16,-35 0 0-16,74 0 8 0,-72 0-7 0,33 0 1 15,-1 0-4-15,-14 0-2 0,34 0 3 0,-34 0 3 16,17 0-1-16,0 0-3 0,3 0 3 15,31 0 0-15,-34 0 0 16,-34 0-1-16,31 0 0 0,-34 0 1 0,34 0-2 0,-14 18 1 0,57-18 3 16,0 0-2-16,14 20-3 15,-54-1 2-15,-20-19-1 0,-20 0 0 16,43 0 0-16,-23 18 1 0,37-18 0 0,-54 0 1 16,20 19-1-16,54 1-1 0,-14-20 0 15,-6 18 3-15,-20 2 0 16,3-20-5-16,3 19 0 0,-23-19 4 0,0 18 0 0,20-18-5 15,-20 20 4-15,97-20-1 16,-117 0 1-16,26 19 1 0,-26-19 1 0,40 0-1 16,-20 0 0-16,20 0-2 0,-34 0 0 0,-9 0 1 0,143 0 3 31,-123 0-4-31,43 0 4 0,-60 0-4 0,23 0 1 0,-23 0 0 0,20 0 2 16,23 18-3-16,-23-18 2 0,-17 0-1 0,-3 0 0 0,3 0-1 15,40 0 2-15,51 20 0 16,-74-20-1-16,40 0 0 0,-2 0-1 15,-55 0 2-15,37 0 1 0,-38 0-1 0,-1 0-1 0,21 0 2 16,-39 0-1-16,77 0-2 0,-39 0 2 16,-1 0-1-16,20 0 1 0,-37 0 1 0,0 0-2 15,-20 0 1-15,37 0-2 0,0 0 1 0,-15 0 2 0,13 0-3 16,42 0 5-16,-77 0-5 0,37 18 1 16,-17-18 0-16,37 0 1 0,-37 0 0 15,54 0-2-15,-32 0 2 0,-7 0 0 16,22 0 0-16,0-18-1 0,-57 18 0 0,37 0 1 15,-17 0-2-15,17 0 2 0,-14 0-1 0,-23 0 1 16,34 0-2-16,-14-20 1 0,-20 20 0 0,37 0-1 0,-17 0 1 0,17-18 1 16,-14 18-2-16,-6 0 1 0,20 0 0 15,-17-19 1-15,-20 19 0 0,37 0-1 0,-37 0 1 0,17 0-2 16,23-20 1-16,37 2 1 16,-57 18-1-16,-3 0 0 0,-17 0 0 0,37-19 2 0,-37 19-2 15,43-20 1-15,-43 20-1 0,14-18 2 0,6-2-1 16,-20 1-1-16,20 1 1 0,0-78-1 15,-20 77 0-15,0-19 0 0,0-19 0 0,0-1 2 0,0 21-2 16,-20 1 1-16,20-3 0 0,-20-94 1 0,0 95-4 0,20-1 2 16,-14 1 0-16,-9-19 1 15,3 0-3-15,0 19 3 0,20 38 0 0,0 0 0 0,-17-19-2 0,17 19 0 0,-17 0-1 16,17-19 0-16,0 19-4 0,-20 0-4 0,20 0 5 0,0 19-1 16,-40 38-37-16,40-57 29 0,0 19-2 15,-14 39-47-15,14-40 37 0,-23 20-42 0,23-38 26 0,0 19-8 16,-20 20-134-16,0-1 116 0,20-1 57 0,-17-37 1 15</inkml:trace>
  <inkml:trace contextRef="#ctx0" brushRef="#br2" timeOffset="-205594.99">4332 14187 14 0,'0'0'3'0,"0"0"-2"0,17-20 0 0,-17 20-1 0,20 0 4 0,-20-19-1 16,0 19-1-16,0 0 2 0,20 0 7 0,-20-18 16 15,0 18-16-15,0-20 12 0,23 20 0 0,-23-19 0 0,0 19-10 16,0-19 36-16,0 19-41 0,0 0 8 16,0 0-7-16,14 0-1 0,-14 0 9 0,0 0-12 15,0 0 13-15,20 0-1 0,-20 0 12 0,0 0-13 16,0 19-5-16,18-19 7 15,-18 19-7 1,0 19 10-16,0 18-13 16,0 156 8-1,0-195-16-15,0 40 2 0,0 20 0 0,0-58-2 0,0 56-1 16,0-38 2-16,0 40-2 0,0-20 1 16,22 21-1-16,-22-4 4 15,0-35-4-15,17-22 2 0,-17-17-2 0,0 41 3 16,0-41 0-16,18 17-1 0,-18-17 0 0,0 19 6 15,19-19-5-15,-19 0-1 0,0 0-1 0,0 0 3 0,20 0 1 16,-20 0-2-16,23 0-2 0,-9 0 2 0,6 0-1 0,-2 0 2 16,4 0-2-16,-22 0 2 0,94 0-4 15,-76 0 1-15,61 0-1 0,-62 0 1 0,21 0-1 16,78 0 0-16,-41 0 2 0,-38 0 0 0,20 0 1 16,-20 0-2-16,23 0 0 0,14 0-1 15,-37 0 0-15,23 0 4 0,14 0-3 0,-37 0-1 0,-17 0 2 0,17 0-1 0,20 0 2 16,0 0-3-16,-20 0 0 0,40 0 0 0,-57 0 3 15,265 0-2 17,-40-36 1-32,-185 36 3 0,14 0-3 0,-54-20-1 0,17 20 0 15,3 0 1-15,71 0 1 0,-34-21-3 0,-57 21 2 16,74 0-1-16,-51 0 0 0,-29 0 1 0,46 0-1 0,-6 0-1 16,23 0 1-16,-17 0-1 0,-6-17 2 15,63 17-4-15,-43 0 5 0,-57 0-1 16,60 0-4-16,-54 0 4 0,11 17 1 0,23-17 2 15,0 0-8-15,-20 0 6 0,23 0 5 16,-43 0-6-16,3 0 1 0,17 0-4 16,-17 0 2-16,-20 0 2 0,54 0 2 0,-34 0-6 0,20-17 2 15,-23 17-2-15,3 0 1 0,0 0 3 0,-3-20-2 16,3 20 0-16,-20 0-1 0,17 0 1 0,43-19 8 16,-60 19-6-16,17 0-4 0,-17 0 0 15,20 0 3-15,-20-17 2 0,37-4-3 16,-37 2 2-16,20 19-2 0,-20-17 0 15,0 17 0-15,17-20 1 0,3 20-1 0,-20 0 0 0,0-21 2 16,0 21 0-16,0-56-1 16,0 39 0-16,-20-22 4 0,20 20-3 0,-17-21 2 15,17 40-3-15,-20-37 3 0,3-20-1 0,-3 39-3 0,0-22 0 16,3 3 0-16,0 18 0 0,-6-55 1 16,-14-4 1-16,37 59-3 0,-37-77 3 15,17 60-3-15,20 16 2 0,-20-17-2 0,20 17-4 0,-17 1 4 0,17 0-3 16,-17-20-1-16,17 22 2 0,-23-3 4 0,3-17 0 15,3 17-1-15,-3 0-1 0,3 3 2 0,17 17-1 16,-20 0 0-16,0-21-1 0,-17 21 2 0,-3 0 0 16,23 0 2-16,-80-19 4 0,63 19-10 0,-6 0 3 15,6-17 0-15,-29 17 0 0,-11 0 1 0,54-20 1 16,-14 20-2-16,-63-19 1 0,77 19-1 0,-17 0 1 0,-23-19-1 16,43 19 0-16,-77 0 1 0,57 0-1 0,-3 0-1 15,-37 0 4-15,23 0-4 0,31 0 0 0,-14 0 2 0,-20 19-1 16,-74 0 0-16,91 1 1 0,3-3-2 0,0-17 3 0,-174 57-3 15,174-37 2-15,-3-20 0 0,-74 37 3 16,57-37-4-16,20 0 2 0,-57 20-5 0,0-20 2 0,-60-20 4 16,120 20-1-16,-26 0-1 0,-131-57-1 15,97 57 2-15,54-17-2 0,-74-4-1 0,77 2 1 16,-20 2 0-16,22 17 1 0,-24-20 0 0,-150-37-6 16,170 57-2-16,-16 0-24 15,33 0 5-15,22 0 9 0,0 0-4 0,-18 0-28 16,18 19 23-16,0 0-70 0,0 0 45 0,0 1-71 15,0-3 74-15,0 23 6 0,0-3 27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8-28T19:15:56.53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</inkml:brush>
  </inkml:definitions>
  <inkml:trace contextRef="#ctx0" brushRef="#br0">22862 12190 55 0,'0'0'18'15,"0"-19"11"-15,-77-1 14 0,20 20-14 0,20-18-7 0,0-2 1 0,-3 1 0 0,6 1-8 16,34-1-12-16,-23 19-1 0,6-19 11 16,17 19-4-16,0 0 15 0,17 0-6 15,-17 19-9-15,40-19-5 0,-23 19 11 16,23 18-9-16,14-17 2 0,9 18-2 0,-29 0-3 0,177 115 3 15,-177-135-4-15,63 38-2 0,-60-18 0 16,40 20 0-16,40 37-2 0,-43-57 3 16,-57-38 0-16,40 38-1 0,-37-38 1 0,37 38 5 15,0-38 3-15,-57 0-5 0,40 0 2 16,-23-19-1-16,6 19 1 0,-23-19-1 0,14 1 0 16,-14 18-3-16,0-20 1 0,0 1-1 0,0 0 1 0,0 19 0 15,-14-19 3-15,-9-1-4 0,23 2 0 0,-40 18 0 16,40-19-1-16,-34 19 4 0,-6-19-3 0,6 19-3 15,34-19 1-15,-63 19 0 0,46 0 1 0,-20-19 0 0,-37-1 1 16,51 20 0-16,-14 0-3 0,17-18 0 0,-17 18 2 16,-17-20-1-16,-26 20 1 0,63-19-1 0,-23 19 1 0,-14-18-1 15,14 18 1-15,20 0-1 0,-57-19 1 0,3 1-1 16,40 18 1-16,-9-20-1 0,23 20 0 0,20 0 0 16,-17 0 1-16,17 0-2 0,-20 0 1 0,20 0 0 0,37 0 2 15,3 20-4-15,-17-2 0 0,51 19 1 16,77 2 0-16,20 37-1 0,-77-38 1 15,0-20-2-15,3 2 0 0,-60-20 3 0,0 19-1 16,40-19-2-16,-20 0 4 0,37-19-2 16,-54-19 3-16,-3 19 0 0,0-19-4 15,-37 19 1-15,20 19 2 0,0-38 2 16,-20-1 1 0,-20-16-1-16,-54-4-2 0,34 41-4 0,-57-2 3 15,-34-17-1-15,91 18 0 0,3 19 2 0,-37 0 0 0,-23 0 0 16,-74 56 2-16,60 1-3 15,37 38-1-15,51-38 0 0,23-18 2 16,0 75 1-16,0-76-2 0,0 0 0 0,37 0 0 0,3 38-1 16,-20-37 1-16,14 17-2 0,100 114-2 0,-94-131 3 15,91 56 0-15,-34-58-3 0,-60-17 2 0,43 1-1 16,-46-21 2-16,63-21 3 0,-3-36 0 16,-74 21-2-16,91-80 4 0,-91 79-2 0,0-59 0 15,20 58-1-15,-23-57-1 0,-17 38 0 0,17-96 1 0,-17 39 0 16,0 57 0-16,0 20-1 0,-74-134 2 15,34 95 0-15,3 19-1 0,-57 0-1 0,54 57 0 16,-14-20 0-16,-23 20 3 0,0 0-1 0,-17 0-1 16,37 39 0-16,17-20 0 0,-74 57 0 0,-17 113 3 15,131-149-3-15,-20 54 2 0,20-37 0 16,-20 57 1-16,20-56-3 0,40 131 2 0,-40-113-3 16,37 56-2-16,-17-73 3 0,20 53-1 15,-6-15-2-15,80 74-25 0,-114-171 11 0,40 37-5 0,-3-37-34 16,20 20-127-16,-40-20 123 0,3-20-31 0,0 1 69 15,3 1 11-15,-9-1-8 0</inkml:trace>
  <inkml:trace contextRef="#ctx0" brushRef="#br1" timeOffset="6666.45">23848 6486 27 0,'0'0'8'0,"0"0"7"0,0 0-5 0,0 0 29 0,0-20-11 0,0 20 27 0,-17 0-34 0,17 0-3 0,0 0 3 16,0 0 4-16,0 20-17 16,0-20-4-16,0 0 0 0,0 0-1 0,0 17 1 0,0 3 7 0,0-20-7 15,0 20 4-15,0-20-3 0,0 37 9 0,0-37-9 16,17 38 16-16,-17-38-17 0,0 19 4 15,20-19-5-15,-20 20 3 0,0-20 0 0,0 17-4 0,0-17 3 16,20 20-3-16,-20-20 1 0,0 19-1 0,0-19 0 0,20 59 9 16,-20-42-9-16,0 22 0 15,17 17 3-15,-17-17-3 0,0-39-1 0,20 37 0 16,-20 1 1-16,0-19-1 0,20 38 2 0,20 37 1 16,-40-74-1-16,34 58 5 0,-34-61-7 15,40 40 7-15,-40 0-2 0,37 0-1 16,-17 0-1-16,-20-37-1 0,17 17-2 0,-17-17 0 0,0 0 0 0,23-3 2 15,12 98 3-15,-35-96-4 0,19 39 1 16,-19-39-1-16,20-1-3 0,-20 39 2 0,18-37-1 0,-18-1 1 0,19 36 0 16,-19-35 0-16,18 20 0 0,21 74-1 15,-16-40 3-15,-23-37-3 16,15 23-1-16,5 14 1 16,-1-37 1-16,-19 40-1 0,20-39 0 0,-2 19 0 15,-18-17 0-15,0-23 1 0,17 80-3 0,5-80 4 16,-22 23-2-16,18 17 2 0,-18-1 3 0,22-37-2 15,-22 1-2-15,0 16 0 0,15 62-2 0,5-81 1 16,-20 3 0-16,0 37 0 0,19-21 0 0,-19 4 1 0,20-22 0 16,-20 21-1-16,18-21-1 0,-18 19 2 15,0 4 1-15,17-23-1 0,3 77-2 0,0-20 1 16,-20-35 1-16,20-3-2 16,-20-18 1-16,0-19 0 0,0 39 1 0,0-39-1 0,17 56 1 0,-17-19-2 0,40 60 2 15,-40-80-1-15,0 40 1 0,17-37-1 16,-17-2 0-16,0 22 2 0,22 17-2 0,-4-20 0 15,-18-37 1-15,17 39-1 0,-17-1 0 0,20 19 0 16,0-20 1-16,-3 21 0 0,-17-39-2 16,20 19 2-16,0-2-2 0,-20-16 2 15,0 1 0-15,17-3-2 0,-17-18 1 0,0 19-2 0,22 56-5 16,-4-57 7-16,-18 23 2 16,17-23-2-16,3 37-1 0,-20-55 0 0,0 39 2 0,20 1-4 15,17 91 4 1,-20-112-1-16,3 77 2 0,0-19-2 15,2-21 1-15,-22-37-2 0,0 19 0 0,15 0 2 16,-15 1-1-16,20-21 1 0,0 39-1 16,-20 20 0-16,20-40 1 0,-20-37-2 0,0 57 0 15,17 1 1-15,-17-58 0 0,0 37 1 0,17-18-1 16,-17 1-1-16,0 17 0 0,20-37 1 0,-20 77 1 16,20-20 0-16,3 0-1 0,-23-57 0 0,0 57-1 0,14-20 1 15,6 21 5-15,-20-39-3 0,0 0-2 16,0 19 1-16,20-38-1 0,0 56-2 0,-20-17 3 15,17-1 1-15,-17-38-2 0,0 37 0 0,0-37-1 16,17 77 2-16,-17-58 1 0,20 0 0 0,-20 0-1 16,20 57-1-1,-20-76 0-15,0 19 0 0,20 0 0 16,-20-19-1-16,0 0 1 0,0 20-2 0,17-2 2 16,-17-18 1-16,0 19-1 0,0-19 0 15,0 0-2-15,0 19-3 0,0-19 1 0,0 0-9 16,0 0-1-16,0 0-26 15,0 0-48-15,0 0 65 0,0 0-3 0,0 0 0 16,0 0-33-16,0 0 29 0,0 0-30 0,-17 0-13 16,17 0 57-16,-20 0-3 0,0 0 11 0,-17 0 1 15,37 0-7-15</inkml:trace>
  <inkml:trace contextRef="#ctx0" brushRef="#br1" timeOffset="7016.18">25103 12874 16 0,'0'0'8'0,"-17"0"-7"0,17 0 6 0,0 0-3 0,-20 0 5 16,20 0-3-16,0 0 10 0,0 0 5 0,0 0 3 0,0 0 2 0,0 19 2 15,0-19 0-15,0 19-15 0,20 0 37 0,-3 0-30 16,23 39 19-16,-18-39-24 16,-7 18-2-16,5-37-7 0,-20 18-1 0,20-18-4 0,54 98 21 31,-54-98-15-31,3 17-1 0,-23 2-3 0,14-19 4 0,6 0-4 15,0 0-2-15,17 19 6 0,-37-19 2 0,0 0-2 16,57-38 27-16,-57 21-29 0,20-22 1 16,-3 19 0-16,3-19-1 0,0 2 0 0,20-38 10 15,-40 55-13-15,17-18 0 16,0 0 1-16,3-19 0 0,-20-1 2 0,20 21-2 16,-20 37-2-16,0-37 0 0,17-2 0 0,3 1-2 0,-20 18 0 15,0 2 0-15,0-1 1 0,20 0-6 16,-20-19-14-16,0 38 4 0,0 0 4 15,0-20-14-15,0 20-7 0,0 0-8 0,0 20 15 0,0-20-36 16,0 0 26-16,0 19-1 0,0 38-152 16,0-39 171-16</inkml:trace>
  <inkml:trace contextRef="#ctx0" brushRef="#br1" timeOffset="7736.94">24136 10631 25 0,'0'17'18'0,"0"-17"-5"0,0 0 2 0,0 0 40 15,-20 0-30-15,20 0-14 0,0 0 11 0,0 0-12 0,-37 0 32 16,37 0-27-16,-20 21-2 0,20-21-6 16,0 0-1-16,-37 0 20 0,37 18-20 0,0-18 0 15,0 0-1-15,0 0 0 0,0 18 4 0,-17-18-5 0,17 20 2 0,0 1 0 16,0-21-4-16,0 18 3 0,0 1-4 0,0 75 9 31,0-55-9-31,17-1 0 0,-17-38-1 0,0 18 0 0,17 2-4 16,-17-20-1-16,20 56-83 0,-20-35-37 15,0-3 44-15,0 1 42 0,0-19 31 16,0 0-12-16</inkml:trace>
  <inkml:trace contextRef="#ctx0" brushRef="#br1" timeOffset="8150">24022 11011 48 0,'0'0'74'0,"0"0"-66"0,0 18 30 0,0 1-11 15,0-19-2-15,0 21-15 0,17-21 12 16,-17 18-17-16,0-18-3 0,20 0 0 0,-20 0 1 16,20 0-3-16,17 0 0 0,-37 0 0 0,0 0-3 15,20 0-2-15,-3 0-15 0,-17-18 4 0,23-3-45 16,-23 21 40-16,17 0 3 0,-17 0 1 0,0-19 4 0,18 1-8 16,-18-21 21-16,19 21 3 0,-19 18 0 0,0-20 8 15,0 2 8-15,0 0 10 0,0-3-18 16,0 21 10-16,0 0-1 0,0 0-8 0,0 0 9 15,0 0-11-15,0 21 8 0,0-21-9 0,0 36 22 16,0-36-23-16,0 38 19 0,0 1-15 16,0-21-7-16,0 1 1 0,0-19-4 0,0 21 0 15,20-3 2-15,-2 1 1 0,-18 0-4 0,0-19 0 16,19 19 5-16,-19-19-5 0,0 0 0 16,0 0 1-16,18-19-1 0,-18 19 0 0,0-19-1 15,20 0 0-15,-20 1 1 0,0-3-2 16,0 2 1-16,0 1-3 15,0 18 1-15,0 0 0 0,0 0-1 0,0 0-4 0,0 0-5 16,19 18-6-16,-19-18 6 0,0 19-24 0,0 2 13 16,23-3-114-16,-23 1 74 0,0-19 35 0,0 0 21 15,0 0-12-15</inkml:trace>
  <inkml:trace contextRef="#ctx0" brushRef="#br1" timeOffset="8349.98">24441 10383 34 0,'-20'0'12'0,"20"0"22"0,0 0 6 0,0 0-21 16,0-19 17-16,0 19-4 0,0 0-19 0,0 0 0 0,0 19 34 16,0 0-31-1,0 20 9-15,0-20-20 0,0 19 4 0,0-19-6 0,20 18 8 16,-20 21-8-16,0-1-3 0,0-39 0 0,18 20-1 16,-18 38-36-1,17-37-11-15,-17-21-18 0,0 1 27 0,0 20-66 0,22-21 78 16,-22 2 21-16,0-20 3 0,0 0-17 0</inkml:trace>
  <inkml:trace contextRef="#ctx0" brushRef="#br1" timeOffset="8583.45">24612 10746 27 0,'0'0'19'0,"0"0"15"0,0 0-12 0,0-21 70 16,0 21-57-16,0 0-19 0,0 0-1 0,0 0 0 16,0 0-3-16,0 21 30 0,-20-21-27 0,20 37 11 15,0-19-21-15,0-18 0 0,0 18 4 16,-19 40 3-16,19-37-11 0,0-3 0 0,0-18 2 15,0 56 4-15,0-17-6 0,0-2 0 16,0 21-3 0,0-39-2-16,-20 0-10 0,20 0-5 0,0-19 5 0,0 19-3 15,-15-19-59-15,15 0 44 0,0-38-169 16,0 38 194-16,0-19 1 0,0 0 5 16,0 19-3-16,0 0-14 0</inkml:trace>
  <inkml:trace contextRef="#ctx0" brushRef="#br1" timeOffset="8784.64">24707 10972 23 0,'0'0'11'0,"17"-18"27"0,-17 18-4 0,0 0 7 16,20-20 13-16,-20 20-6 16,20 0-19-16,-20 0-26 15,0 0 0-15,17 0 1 0,-17 0-2 0,0 0 0 0,0 0 4 16,22-18 5-16,-22 0-6 0,0 18-4 16,0-21 5-16,0 21-3 0,0-19 0 0,0 19 0 0,0-18 0 15,0-3 12-15,0 3 10 0,-22 0-1 16,22-1-19-16,-17 19 8 0,17 0-11 15,0 0 2-15,0 0-2 0,0 19 3 0,-20-1-2 0,20 0 3 16,0 21-3-16,0-20-2 0,0 38 0 16,20-19-1-16,19 19-7 0,-4 1-48 15,-15-39 13-15,0 0-87 0,-3-19 56 0,23 19-44 16,-40-19 98-16</inkml:trace>
  <inkml:trace contextRef="#ctx0" brushRef="#br1" timeOffset="33234.64">9216 15517 17 0,'0'0'4'0,"-15"0"30"0,15 0-26 0,0 0 0 0,0 0 22 0,0 0-19 0,-22 0 0 16,22 0-2-16,0 0 1 0,0 0 1 0,0 0 11 0,-20 0 20 15,20 0-31-15,0 0 9 0,-20 0-4 0,20 0-8 16,0-20 8-16,-17 20-1 0,17 0-8 0,0 0 0 0,-20 0 7 16,20 0-8-16,0 0 0 0,-17 0 12 15,-23 0 10-15,40 0-23 16,-17 0 1-16,17 0 2 0,-18 0-4 0,18 0 1 0,0 0 4 16,-22 20-1-16,2 1 2 15,3 16-3-15,-3-18-3 16,20-1-4-16,0 2 5 0,-18 38 2 0,18-39-5 15,0-19 1-15,0 17 0 0,-19 40 5 16,19-20 0-16,-20-37-8 0,20 19 1 0,0 3 2 0,0-22-2 16,0 17 1-16,0 2-1 0,0-19 1 0,0 20-2 0,0-20 0 0,0 18 1 0,0 1 1 15,39 18 0-15,-21-37-3 16,2 21 2-16,-20-21-1 0,37 0-1 0,-15 20 0 16,13-20 1-16,-35 0-4 0,20 17-5 15,17-17-50-15,-17 0 39 0,-20 0-30 16,17 0-16-16,3 0-73 0,-20-17 46 15,0 17 50-15,0 0 22 0</inkml:trace>
  <inkml:trace contextRef="#ctx0" brushRef="#br1" timeOffset="33634.68">9484 15726 23 0,'0'0'31'0,"0"0"2"0,0 0-14 0,0 0 21 0,0 0 44 0,17 20-36 15,-17-20-30 1,20 0 21-16,-20 0-33 0,20 0 0 0,-20 0-2 0,17 0 8 16,-17 0-10-16,20-20 1 15,-3 20 5-15,26-17-6 0,-26 17-1 16,0 0-2-16,23-19-6 15,-40 19-4-15,37-22-65 0,-37 22 48 0,0 0-4 0,17 0-6 16,-17 0-43-16,0 0 47 0,20 0-37 16</inkml:trace>
  <inkml:trace contextRef="#ctx0" brushRef="#br1" timeOffset="33868.22">9464 15917 33 0,'0'0'53'0,"0"0"-22"0,0 0-14 0,0 0 35 16,20 0-8-16,-20 0-23 0,17 0 8 15,3 0-20-15,-20 0 1 0,0 0-1 0,57-20 18 16,-57 20-16-16,77-19 6 16,-77 2-13-16,17 17-3 0,3 0-1 15,17-41 0-15,-17 41-8 16,-3 0-18-16,-17 0 4 0,20 0-8 0,-20 0-7 0,23 0-58 0,-23 0 6 15,0 0 28-15</inkml:trace>
  <inkml:trace contextRef="#ctx0" brushRef="#br1" timeOffset="34169">10128 15538 25 0,'0'0'72'0,"0"56"31"16,0-1-60-16,20 59 2 15,-20-94-41-15,0 17 3 16,0 4-4-16,0-5-1 0,23 79 1 16,-9-21-52-1,6-55-121-15,-20-39 98 16,0 0 56-16</inkml:trace>
  <inkml:trace contextRef="#ctx0" brushRef="#br1" timeOffset="34484.87">10339 15726 24 0,'0'0'10'0,"0"0"3"0,0 0 52 0,0 0-13 16,17 20-27-16,-17-20 17 0,0 17-23 0,20 3 22 15,-20 0-30-15,0 38 24 16,0-58-28-16,0 17-2 0,0 22 4 0,0-39-5 0,0 37 3 0,0-17-4 16,0 55 6-16,0-56-5 0,0 2-1 15,-20 16 4-15,3-18-6 0,17-2 2 16,-20-17-2-16,20 0 0 0,-20 21 3 0,3-21-2 15,17 0 0-15,-20 0-1 0,3-21-1 16,17 21 3-16,0-17-3 0,0 17 3 16,0-19 2-16,0 19-4 0,0 0 1 0,17 0 0 15,3 0 3-15,-3 0 0 0,60 0 3 16,-40 0-8 0,-37 19 1-16,40-19 0 0,-40 0-3 0,17 0 1 15,3 0-7-15,0 0-13 0,-3 0-150 16,-17 0 53-16,20-19 32 0,-20 19 68 0,0-20-3 15</inkml:trace>
  <inkml:trace contextRef="#ctx0" brushRef="#br1" timeOffset="34651.76">10681 15783 50 0,'0'0'18'0,"0"0"10"0,0 0-18 0,0 0-1 16,0 0 19-16,0 0 31 15,0 0-53-15,0 0 0 0,0 0 1 0,0 0 2 0,0 0-1 16,0 0-6-16,0 20-1 0,17-20-1 0,-17 0-1 0,0 0-25 16,0 17-88-16,0-17 83 15,0 0-8-15,0 19 24 0,0-19 0 0</inkml:trace>
  <inkml:trace contextRef="#ctx0" brushRef="#br1" timeOffset="34818.17">10798 16068 70 0,'0'0'30'0,"0"0"19"0,0 0-36 0,0 0-4 0,0 38 47 16,0-38-38-16,0 20-12 0,0-20-3 15,0 36 2-15,0 5-2 0,0-24-2 0,0-17-2 0,-23 20-2 16,23 0-3-16,0-20-5 0,-20 17-33 0,20-17-23 0,0 20 32 16,-20-20-18-16,20 0 39 0,0 0 6 0,-17 19-13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8-28T19:19:15.11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10171 10251 29 0,'0'0'114'0,"0"0"-57"0,0 0-43 0,0 0-2 0,-23 0-1 0,23 0 0 0,0 0 9 0,0 0-11 0,0 0 6 16,-20 0-8-16,20 18 1 0,0-18 5 0,-20 0-5 0,3 0 12 15,17 20-7-15,0-20-7 0,-17 0 4 0,17 0-6 0,-20 18 4 0,0 1 3 16,20 1-8-16,0-20 0 0,-20 0-1 0,20 18 0 15,0-18 1-15,-14 19 3 0,14 0-1 16,-23 39-2-16,23-40-2 16,0 38 6-16,23-36-8 0,-23 1 1 0,0-3 2 0,0-18-2 0,14 19 1 15,-14-19 0-15,20 19 0 16,-20-19 1-16,0 0-1 0,0 0-1 0,0 0 0 0,20 0-2 0,-20-19 0 16,0 19 1-16,0-19 0 0,20 1 2 0,-20-3 0 0,0 1 0 15,0 3 0-15,0-40 0 0,0 57 0 16,0-38-1-16,0 18 1 0,0 1 1 15,0 0 2-15,0 1 1 0,0 18-1 0,0 0-1 16,0 0 0-16,0 18 2 0,0 1-3 0,0 20 3 16,0-20-4-16,17 0 3 15,40 96 4-15,-20-59-12 16,-37-39-1-16,20-17 1 0,-3 21-9 0,6-3-28 0,-6-18-33 16,3 0-52-16,-3-39-35 0,3 3 120 15,-20-1 21-15</inkml:trace>
  <inkml:trace contextRef="#ctx0" brushRef="#br0" timeOffset="299.23">10413 9641 24 0,'0'0'105'16,"0"0"-52"-16,-20 20-1 0,20 0-33 15,0-3-3-15,-17 3-2 0,17 38 2 16,0-58-10-16,0 36 5 0,0-16-6 0,0 55 11 15,0-35-8-15,0-4-1 0,0-15-3 0,0 15 3 0,0-16-3 16,17 18 3-16,3 0 6 0,-20-20-11 0,23 3 0 16,-23-3 1-16,0-18-1 0,34 19 4 15,-34-19-4-15,20 0 2 0,0 0-1 0,-3-19 1 16,-17 19-2-16,20-18-1 0,-3 18 3 0,3-21-1 16,3 3-2-16,-23 18 0 15,17 39 5-15,-17-39-6 0,0 18-1 16,0 1 2-16,-17 0-2 0,17-19 1 0,0 20-10 0,-23-2 1 15,23-18-22 1,-20 20-16-16,-17-2-107 0,37-18 107 0,-17 0-51 0,-3-18 81 0,20 18 12 16,0-20-9-16</inkml:trace>
  <inkml:trace contextRef="#ctx0" brushRef="#br0" timeOffset="583.92">10735 9927 36 0,'-17'0'43'0,"17"0"12"0,0 0-28 0,0 0-2 0,0 20-1 0,0-20-2 16,-20 0-2-16,20 36 27 0,0 3-25 0,0-21-12 15,0 2 5-15,0-2-7 0,0 2 6 0,0 0-8 0,0 16 14 16,0-15-11-16,0-3-6 0,0-18 2 0,0 19 1 16,0 0 0-16,20 1 0 0,-20-2-1 0,17-18-4 0,-17 20 3 15,20-20-1-15,0 37 3 16,3 1-1-1,-23-38-7-15,0 19 2 0,0 0 1 16,0-19-3-16,-23 39-11 0,23-39 5 0,-20 37-65 16,20-17 8-16,-20-20 23 0,20 19-58 0,0-19 13 0,-17 0 62 15,17 0 13-15,0 0 3 0,0-19-7 16</inkml:trace>
  <inkml:trace contextRef="#ctx0" brushRef="#br0" timeOffset="833.56">10852 9812 21 0,'0'0'9'0,"0"0"21"0,0 0-13 0,0 0 3 0,0 20 2 15,-20 37 65 1,0-19-35-16,6 1-32 0,14-39-11 0,0 38 5 0,-23 18 17 16,23-38-23-16,0-18-1 0,0 20 6 15,0 18-2-15,0-20-2 0,0-18-2 16,0 21-2-16,23-21-2 0,-23 18 0 0,14-18 0 0,-14 19 0 0,20-19-3 0,0 0 3 15,0 19-3-15,14-19 2 16,-14-19-6-16,37-18-29 0,3-2-84 16,-23-19-63-1,-37 40 140-15,17-2 31 0,3 20 3 0,-20-18 3 16,0 18-14-16</inkml:trace>
  <inkml:trace contextRef="#ctx0" brushRef="#br0" timeOffset="1114.93">11137 10326 19 0,'0'0'8'0,"0"0"-2"0,0 20 33 0,0-20-20 0,0 0 21 0,0 0-3 15,0 0 12-15,0 0-20 0,0-20-15 16,17 1 24-16,3 1-8 0,-3-20-17 15,-17 38-9-15,20-58 2 0,3 40-3 16,-6-21 0 0,20-37-2-16,-17 76 1 0,-3-38 0 0,3 20-4 15,-20 18 0-15,0 0 0 0,17 0 0 0,-17 0 0 16,20 36-42-16,-20 2-35 16,0-38 42-16,0 20-4 0,23-20-36 0,-23 20 50 15,0-2 2-15,0-18 3 0</inkml:trace>
  <inkml:trace contextRef="#ctx0" brushRef="#br0" timeOffset="1431.63">11533 10175 20 0,'0'0'7'0,"0"0"69"15,0 0-49-15,0 0-2 0,0 0 0 0,0 0 16 0,0 0-22 0,0 0 21 16,0 0 16 0,0 0-51-16,0 0 10 0,0 0-11 15,0 0 2-15,0 0-2 0,0 0-3 0,0 0 1 0,-17-21 2 16,17 21-3-16,0 0 4 15,0 0-4-15,0-18 0 0,0 18 2 0,0 0 0 0,0 0-1 0,0 0 0 16,0 0 0-16,0 0 0 0,17 0 2 0,-17 0-2 16,0 0 4-16,20 0 9 15,-20 0 0-15,0 18-3 0,20-18-2 0,-20 0-6 16,0 0 2-16,0 0-5 0,0 0 0 0,0 0 0 0,0 0 1 0,0 21 0 16,0-21 0-16,23 0-1 15,-23 18-1-15,0-18-2 0,0 0 2 0,0 0 0 0,0 0-2 16,0 0-8-16,0 19 4 0,0-19-14 0,0 0 6 0,0 0-1 0,14 0-17 15,-14 19-41-15,0-19 51 0,0 0-3 16,20 20-78-16,-20-20 63 0,0 0-46 16,0 0 71-16,0 18 12 0,20-18-12 0</inkml:trace>
  <inkml:trace contextRef="#ctx0" brushRef="#br0" timeOffset="1815.17">11895 9737 20 0,'0'0'7'0,"0"0"40"0,0 0 4 0,0 0 54 0,0 0-90 0,-17 0-1 0,17 0-1 0,0 0 0 0,0 0 12 0,0 0-2 15,-20 0-12-15,20 17 16 0,0 24-1 16,-17-24-11-16,17 23 6 0,0-3-9 0,0 57 11 16,0-55-17-16,0-21-4 15,0 2-1-15,0 38 2 0,0-40-3 0,17 0 2 0,-17 59-1 16,20-1-3-16,-20-37 1 15,0-2-7-15,0 2-11 0,17-20-6 0,-17 0 10 0,0-1-21 16,0 2 13-16,0-1-80 0,0-19 3 0,0 0 50 16,0 0-51-16</inkml:trace>
  <inkml:trace contextRef="#ctx0" brushRef="#br0" timeOffset="2132.73">11724 10078 20 0,'0'0'13'0,"0"0"2"0,0 0 31 0,0 0 8 0,0 0-29 15,0 0 0-15,0 0-3 0,0 0 16 0,0 0 3 16,0 0-30-16,20 0 19 0,-20 0-22 0,0 0-3 0,0 0 1 0,0 0 2 16,23 0-1-16,-23 0-2 0,14 0-1 0,-14 0-3 15,0 0 1-15,37 0-1 16,-14 0-5-16,-23 0-10 0,0 0 5 0,17-18-22 16,-17-2-60-16,20 20 49 0,-20 0-54 0,0-18 18 15,0 18 73-15,0-18-12 0</inkml:trace>
  <inkml:trace contextRef="#ctx0" brushRef="#br0" timeOffset="2799.11">11687 10078 19 0,'0'0'7'0,"0"0"5"0,0 0-1 0,0 0 1 0,0 0 2 0,0 0 17 0,0 0-15 0,0 0 44 0,0 0-17 16,0 0-17-16,-17 0-2 0,17 0-3 0,0 0-12 0,0 0-1 15,0 0 1-15,0 0 32 0,0 0-31 0,0 20 27 16,0-20-32-16,0 20 0 0,0-20 5 16,0 0-7-16,0 18 2 0,0-18-2 0,17 18 18 15,-17 3-16-15,0-21-3 0,0 0 2 0,0 18-1 16,0-18 0-16,0 0-1 0,0 19-3 0,17-19 2 16,-17 0 2-16,0 0-3 0,0 0 1 0,0 19-3 0,0-19 1 15,0 0 1-15,0 0 0 0,0 20-9 16,0-20-26-16,0 0-3 0,0 18-58 15,0-18-10-15,0 0-8 0,0 0 77 0,0 0 15 0,0 0 13 16,0-18-7-16</inkml:trace>
  <inkml:trace contextRef="#ctx0" brushRef="#br0" timeOffset="3134.07">11818 9795 27 0,'-17'0'185'0,"17"17"-106"0,0-17-66 0,-20 20 11 0,20 0-12 0,0-20-2 15,0 37 19-15,0-37-20 0,-14 18-1 0,14 22 15 16,0-21-18-16,0-2 1 0,-23 22 12 0,23-21-12 0,0 20 9 15,0 2-8-15,0-4-1 16,0-15-1-16,0-3-2 0,0 20-1 0,0-38 0 0,23 20 0 0,-9 18 3 16,-14-20-4-16,0-18 0 0,37 39 3 0,-14 17 0 15,-6-36-2-15,3-1-2 16,-3-19 1-16,3 19-2 0,-20-19 0 0,37 0-21 16,-17 0-10-16,-3-19-82 15,3-20 18-15,-20 20-28 0,23-18 73 0,-23-2 0 16,17 1 29-16</inkml:trace>
  <inkml:trace contextRef="#ctx0" brushRef="#br0" timeOffset="3318.52">12143 9509 65 0,'0'0'64'0,"0"0"-36"0,0 74 108 15,0-16-87-15,0-1-7 16,17-18-36-16,-17 56 19 15,20-75-22-15,-20 35 0 0,0-35-1 0,0 19-2 0,23 17-1 16,-23 20 1-16,0-56-2 0,17-2-6 16,-17 0-18-16,0 40-54 0,17-39 39 0,-17 1-8 0,0-20-7 0,0 18-70 15,0 2 113-15,0-20 8 0,0 0-11 0</inkml:trace>
  <inkml:trace contextRef="#ctx0" brushRef="#br0" timeOffset="3482.66">12086 9966 21 0,'0'0'50'0,"0"0"127"16,0 0-157-16,0 0 0 15,20 0-1-15,-20 0-3 0,0 17 11 0,17-17 6 0,-17 0-23 0,20 21 16 16,-3-21-14-16,3 0 0 16,3 18-8-16,-6-18-3 0,0 0 3 0,3 0-3 15,0 0-5-15,-20 0-2 0,17 0-17 0,-17 0 5 16,20 0-30-16,-2 0 18 0,21-39-229 16,-39 39 230-16,23-17 9 0,-23 17 4 0</inkml:trace>
  <inkml:trace contextRef="#ctx0" brushRef="#br0" timeOffset="3632.79">12503 10022 20 0,'0'18'58'0,"0"2"-9"0,0 18-23 16,0-18 22-16,0 16-5 0,0 3 0 15,20-20-34-15,-20 20 0 0,0-1-6 0,0-20-3 16,0-18 0-16,0 19-1 0,0-19-3 0,0 0-9 0,0 0 1 16,19 0-28-16,-19-37-106 15,0 17 91-15,0-18 43 0,0 0 5 0,0 20 6 0,0-21-2 0,0 21-11 0</inkml:trace>
  <inkml:trace contextRef="#ctx0" brushRef="#br0" timeOffset="3782.29">12542 9527 24 0,'0'0'29'0,"0"0"31"0,0 0-26 0,0 0-4 0,0 20 43 15,-19-1-17-15,19-2-43 0,0 4-2 0,0-21-4 16,0 20 0-16,-20 54 7 0,20-54-12 0,0 38-1 16,0-39-1-16,0-2 1 0,0-17-2 0,0 20-2 0,0 17-7 0,0 1-71 15,0-18 50-15,0-20-4 0,0 20-47 16,20-1 14-16,-20-19 49 0,19 0 9 0,-19 0 2 0,23 0-6 15</inkml:trace>
  <inkml:trace contextRef="#ctx0" brushRef="#br0" timeOffset="4250.68">12714 9832 23 0,'0'20'150'0,"0"-20"-124"0,0 0 21 0,0 17-25 16,-20 3 36-16,20 18-10 0,0-38-35 0,0 20 0 15,-18-1 6-15,18 19-3 0,0-20-8 0,0 38 16 16,0-36-21-16,0-20 0 0,0 20 1 0,0-2 2 0,18 0-1 15,-18-18-3-15,0 21 1 0,0-21 2 0,0 0-3 16,20-21 4-16,-1-15-1 16,-19 16-4-16,18 0-2 0,-18 2 1 0,0-2-1 0,0-16 4 0,0 36-3 15,20-38 1-15,-20-1-1 0,0 39 0 0,0-38-5 0,0 1-2 16,0 17-2-16,0-17-10 16,0 18-39-16,0 38 37 15,0-19-2-15,0 37-12 0,0-17 23 0,0 17-12 16,0-37 12-16,0 58-29 0,17 17-40 15,-17-57 55-15,0 2-1 0,20 18-36 0,-20 0 50 16,22-20-1-16,-22 3 11 0,17-3 3 0,-17 1 0 16,0-19 0-16,18 0 1 0,-18-19 5 0,0 19-2 15,20 0-1-15,-20-39 3 0,0 21-1 0,0-40 1 16,20-37 52-16,-20 78-31 0,0-2 0 0,0-21-6 0,17-72 92 16,-17 112-91-16,20-41 18 15,-20 41-20-15,0-17 14 0,0 17 9 16,0 0-30-16,17 17 20 0,-17 5-25 0,0-3 0 0,20-2 6 0,2 40 17 15,-22-19-24-15,18 2 3 0,-18-21-7 16,17 37 4-16,-17-38-6 0,20 2 2 0,-20 18-2 0,0-18 1 16,20-2-1-16,-20-18 0 0,17 39-7 15,3-39-9-15,-20 0 6 16,0 0-32-16,0 0 23 0,17 0-2 0,-17 0-28 0,0-21 20 16,20 21-32-16,-20 0 27 0,20 0-44 0,37 21-138 15,-57-21 203-15,40 37-6 0</inkml:trace>
  <inkml:trace contextRef="#ctx0" brushRef="#br1" timeOffset="6932.04">19632 10441 60 0,'0'0'72'0,"0"0"-37"0,0 19 52 0,0-19-22 0,0 18-47 0,0 2 26 0,-20-20-20 0,20 0-3 0,0 19-6 15,0-19-9-15,0 0-2 0,0 0 1 0,-20 0 3 0,20 17 1 16,0-17-5-16,-14 0-1 0,14 0 2 0,-23 0 2 0,23 0 6 16,-20 0-2-16,20 20-7 0,0-20 0 15,-20 0 0-15,20 0 5 0,-17 21 2 0,17-3-10 0,0-18 1 16,0 19 0-16,-20 17 2 16,3 62 6-16,17-80-9 0,0 1-1 0,0-19-1 15,0 36 1-15,0-36 0 0,0 21 0 0,0-21 0 0,0 18-1 0,0 58-35 16,37-56-57-1,-37-20 63-15,17 0-6 0,-17 0-44 0,20 0-16 16,0 0 41-16,-20 0 3 0,23-20-21 0,-23 20 58 0</inkml:trace>
  <inkml:trace contextRef="#ctx0" brushRef="#br1" timeOffset="7198.64">19857 10575 62 0,'0'0'79'0,"0"0"-7"0,0 0-18 0,0 0-8 16,-17 0-9-16,17 0-23 0,0 0 1 0,0 18 20 0,-17-18-20 15,-3 19 5-15,20 0-18 16,0-2 3-16,-20-17-4 0,20 21 1 0,-20-21-1 0,20 18 1 16,-14 20 2-16,14-17-3 0,0 16 0 15,0-1 3-15,0-15-5 0,14-3 1 16,-14-18 0-16,20 40 1 0,-20-22 0 16,0-18 0-16,20 18-1 0,0-18 0 0,-20 0 1 0,0 0 0 0,17-18-1 15,0-21-1-15,3 2 4 16,0-39-1-16,0 17 1 0,-3-34-30 15,-17 56 2-15,20-21-106 16,-20 39-36 0,0 19 104-16,0 19 24 0,0-19 31 0,20 17 2 15,-20-17 4-15</inkml:trace>
  <inkml:trace contextRef="#ctx0" brushRef="#br1" timeOffset="7519.81">20143 10612 18 0,'-18'0'6'0,"18"0"1"0,0 36 108 16,0-15-39-16,0-3-38 16,0 0-22-16,0-18-3 0,0 20 4 0,0 1-1 15,0-21-9-15,0 0 15 16,18-59 6-16,1-35-20 15,21 35-4-15,-23-15 4 16,-17 74-3-16,20-19 2 0,-20 0-1 0,20-20 1 0,-3 20 2 16,21 1 11-1,-18 18-15-15,-1 18 6 0,-19 1-5 0,23 0 2 0,-8 20 3 0,-15-2-9 16,39 19 3-16,-19-15-6 0,-20-41 0 16,17 73-8-16,1-52 7 0,-18-21-3 0,0 18-3 15,0 0-2-15,0 2-20 0,20 19-106 16,-20-20 97-16,0-1-115 0,20-18 110 0,-20 18 0 0,0-18 26 15</inkml:trace>
  <inkml:trace contextRef="#ctx0" brushRef="#br1" timeOffset="7834.47">20887 10422 65 0,'0'0'88'0,"-20"0"11"0,20 0-55 0,0 0-5 0,-20 0-22 15,20 0 12-15,-17 0-15 0,-1 0 42 16,-4 0-42-16,22 0-4 0,-17 0-1 0,-3 0-1 16,20 19-4-16,-20 0 7 0,20-1-9 0,0 21 4 15,-17-2-1-15,17 2-8 16,0-20-2-16,0 0 6 0,0-2 1 0,0 22-2 15,17-21 0-15,-17 2 0 0,20 1 0 0,-20-3-2 0,20 1-5 0,-3-1-6 16,5 21-45-16,-22-39 36 0,18 18-35 16,-1-18-55-16,3 0 63 0,0 0-58 0,-20 0 43 15,17 0 54-15,-17 0-4 0</inkml:trace>
  <inkml:trace contextRef="#ctx0" brushRef="#br1" timeOffset="8065.9">21132 10326 50 0,'0'0'42'0,"0"0"7"0,-20 20 72 16,20-20-66-16,0 18-12 0,-17 1 2 0,17 0-33 0,0 1 8 15,0-1-12-15,0 38 11 0,0-38-15 16,0 18 3-16,0 21-5 16,0-22 0-16,17 3 3 0,3-39-3 15,0 0 4-15,-20 0-1 0,0 0-2 0,22-56 1 16,-7 18-6-16,5-21-4 15,0-34-26-15,-20 74 16 0,20-39-32 0,-3 40-15 16,-17-21-17-16,17 1-22 0,-17 20 52 0,0 18 9 0,0 0 14 16,20-20 6-16,0 1 10 0</inkml:trace>
  <inkml:trace contextRef="#ctx0" brushRef="#br1" timeOffset="8348.89">21454 10346 19 0,'0'0'14'0,"0"0"44"0,20 0 36 0,-20 18-75 16,0-18-4-16,0 0-1 0,20 0 7 0,-20 0-7 0,20 0-9 15,17 0 0-15,-37 0-3 0,20 0-1 16,-20 0 0-16,17 0-1 0,-17 0 1 0,23-18-1 0,-6-39 2 16,-17 37-3-16,0 20 1 0,0-18 0 15,17-2-1-15,-17-18 4 0,0 20-1 0,0-3 4 0,0 21-3 16,0-18 3-16,0 0 21 0,0 18-4 0,0 0-11 16,0 0 21-16,-17 18-2 0,17 0-20 15,-40 79 28-15,40-97-35 16,0 38 4-16,-17-1-2 0,17 1 1 0,0-19-5 0,0 20 4 15,0-1 0-15,0 0 0 0,0 57-7 16,0-95 0-16,0 38-1 0,0-38 3 0,17 17-3 16,-17-17-3-16,0 21 0 0,0-21-2 0,23 18-15 0,-23-18 8 15,0 0-3-15,17 0-24 0,0 0-37 0,3-39-142 16,0 3 146-16,-20 17 60 0,17-20-8 16</inkml:trace>
  <inkml:trace contextRef="#ctx0" brushRef="#br1" timeOffset="8682.59">21856 9566 52 0,'0'0'139'0,"0"0"-112"0,0-19 39 0,0 19-47 0,0 0 31 0,0 0-19 0,0 0-3 0,0 0-15 0,0 36 32 16,0-15-35-16,17 36 11 0,-17-37-16 0,0-3-1 0,20 22 3 15,-20 0-2-15,0-3-3 0,17 59 1 16,-17-75-3-16,0 19 1 0,0 17-2 0,20-38 0 0,-20 78-16 15,0-57-10-15,0 17-15 0,0-36 16 0,0 18-3 16,0-1-42-16,0-17 26 0,0 17-68 0,0-18 11 0,0 20 75 16,0-39 17-16,0 19-7 0</inkml:trace>
  <inkml:trace contextRef="#ctx0" brushRef="#br1" timeOffset="8849.2">21873 10136 57 0,'0'0'94'0,"0"-18"64"15,0 18-104-15,0-20-31 0,0 20-2 0,0 0-2 0,0 0 13 16,0-20-5-16,0 20-4 0,0 0-12 0,0 0-3 0,0 0 0 15,0 0-2-15,20-18 8 0,-20 18-11 16,57-20 5-16,-34 20-6 0,11 0-8 16,-14-18 0-16,0 18-29 0,-3 0-13 15,20 0-54-15,6 0-155 16,-43 0 210-16,14 0 1 0,6 0 25 0</inkml:trace>
  <inkml:trace contextRef="#ctx0" brushRef="#br1" timeOffset="8982.69">22329 10078 58 0,'0'0'120'0,"0"20"-84"0,0-20-6 0,0 56 105 32,0-35-120-32,0 16 9 0,0 2-13 0,0-1-6 0,0 19-5 0,0-39-2 15,0 20-12-15,0-38-1 16,0 39-232 0,0-58 105-16</inkml:trace>
  <inkml:trace contextRef="#ctx0" brushRef="#br1" timeOffset="9132.45">22349 9604 111 0,'0'0'141'0,"0"0"-88"0,0 20 122 16,-20 17-151-16,20-17-9 15,0 36 0-15,0-39-13 0,-17-17-2 0,17 78-1 16,0-78-1-16,0 37-3 0,0-17-11 0,-20 38-68 16,20-39 16-16,0-2-22 0,0-17 33 0,0 0-5 0,0 0-38 15,0 0 64-15,0 0 21 0</inkml:trace>
  <inkml:trace contextRef="#ctx0" brushRef="#br1" timeOffset="9468.94">22540 9907 53 0,'0'0'32'0,"0"0"39"0,0 0-45 0,0 20 49 16,-20 0-38-16,20-1 18 0,0-19-37 15,0 17 14-15,20-17-26 16,-20 0 0-16,17 0 4 0,-17 0-6 0,23 0 3 0,-6-17-1 0,0-2-2 15,40-21-3-15,-57 40 0 16,37-18 0-16,-37-2 0 0,20 20 0 0,-20-17-1 16,20 17 1-16,3-20 0 0,-23 20-1 0,14 0 2 15,-14 0-1-15,0 0-1 0,0 0 1 0,0 20-1 16,0-3 0-16,0 3-1 0,-14-2 2 0,-9 41-3 16,23-42 1-16,-40 60-2 0,40-59 3 0,-17 58 1 15,-3-18-3-15,20-39 1 0,-17 1 3 16,17-2-1-16,0 20-1 0,0-19-1 0,0-19 2 15,0 0 0-15,0 0-2 0,0 20-2 16,37-40-20-16,-37 1 12 0,17 19-2 0,-17-18-3 0,20 18-3 0,-20-20-23 16,20 2 17-16,-20 18-3 0,23-20-6 0,-23 20-6 0,14-19-45 0,6-18 5 15,20 16 51-15</inkml:trace>
  <inkml:trace contextRef="#ctx0" brushRef="#br1" timeOffset="9782.41">23050 9966 43 0,'0'0'111'0,"0"17"7"16,-17 4-92-16,17-21-4 0,0 18-2 0,-17 20 17 0,-3 0-31 0,20-18-5 15,0-20 0-15,0 18 2 0,0 0 2 0,-20 21-2 16,20-20-1-16,0 20 6 16,0-21-7-16,0 2 2 0,20-20-1 0,-20 0-2 15,37-20 1-15,-37 2-1 0,17-21 1 0,3 39 0 16,0-76 1-16,0 38 0 0,-20 18 0 0,17-54 6 15,3 53-4-15,-20 4 2 0,0-2 1 0,20-21 4 0,-20 22-6 0,17-2 0 16,-17 3 10-16,0-3-6 0,0 20 11 0,23-20-10 0,-23 20 21 16,17 40 8-16,0-3-18 15,3 1-14-15,-20-18-4 0,0-1 0 0,20 37 1 16,-20-38-4-16,17 40 2 16,3-2-7-16,0-17-18 0,-3-1-4 15,-17-18-17-15,0-20 17 0,0 0-4 0,0 0-3 0,0 0-2 0,23 0-90 0,-23-20 74 16,0-18-60-16,17 38 67 0,-17-57-1 0,0 39 40 0,17-60-11 15</inkml:trace>
  <inkml:trace contextRef="#ctx0" brushRef="#br1" timeOffset="9920">23452 9224 19 0,'0'-39'111'0,"0"39"-47"0,0-18-34 16,17 18 58-16,-17 0-64 0,0 0 15 0,0 18-25 16,0 1-1-16,20 1 0 0,-20-2-3 0,17 152 25 15,-17-35-22-15,20-99-10 0,-20 62 2 0,0-3-2 16,0-39-4-16,0 95-2 0,0-112-2 0,0-1-18 15,0 0-20-15,0 0-14 0,0-20-17 16,0-18 26-16,-20 21-6 0,20-21-49 0,0 0 53 0,-17 0 27 16</inkml:trace>
  <inkml:trace contextRef="#ctx0" brushRef="#br1" timeOffset="10084.61">23355 9698 48 0,'0'0'36'0,"0"0"5"0,0-17 34 16,0 17-48-16,0-20 21 0,0 0-24 0,0 20 2 0,0 0-2 0,0 0 18 15,0 0-12-15,0 0 0 0,0 0-24 0,23 20 4 16,-23 17-1-16,17-37-6 0,-17 20-2 0,17-1 3 15,-17-2-2-15,57 41 0 0,-57-58-1 0,20 20-1 16,-3 0-4-16,3 17-23 0,0-19-10 0,-20-18 10 16,23 20-4-16,-23-20-4 0,14 20-113 0,6-20 42 0,-20 19 55 15,20-19 28-15</inkml:trace>
  <inkml:trace contextRef="#ctx0" brushRef="#br1" timeOffset="10232.56">23740 9776 137 0,'-23'19'204'16,"23"-2"-123"-16,0 3-34 15,0 0-35-15,0-3 9 0,0 3-13 0,0 18 10 0,0 1-3 16,0-1-11-16,0-20-3 0,0 20-2 16,0 20-65 15,23-58-65-31,-23-78-119 0,0 21 188 16,0-74 38-16,0 74 10 15</inkml:trace>
  <inkml:trace contextRef="#ctx0" brushRef="#br1" timeOffset="10615.61">23794 9281 61 0,'0'0'161'0,"0"19"-88"0,0-1-30 0,0 2-26 16,0-20-1-16,0 37 3 0,0 0-10 0,0-17-5 0,0 1-3 0,0-3 1 16,0 0 0-16,0 40 0 15,0 36-2-15,0-74-1 0,0 0-1 0,0 17-4 0,0-1-2 16,0 5-10-16,0-41 7 0,0 17-19 0,0 3-3 0,0-20 18 0,0 0-15 16,0 20 17-16,0-40-20 0,20 0 26 15,-20-16 15-15,0 36-2 0,17-58 22 16,-17 38-4-16,0-17 8 0,17 37-11 0,-17-57 49 15,0 36-43-15,0 4-11 16,0-2 2-16,0 19-10 0,0 0 16 0,0 0-13 16,0 57 3-16,0-20-6 15,20 40-3-15,-20-77-2 0,0 36 0 16,0-36-2-16,0 41 1 0,0-41 0 0,20 17-1 0,-20 23 1 16,20-3 0-16,-20-37 0 0,0 18 0 0,17 2 4 0,-17-20 4 15,0-20-9-15,20 20 1 0,-20-38 3 16,0 38-3-16,0-17-2 0,0-23 1 0,0 4 1 15,0 14-1-15,0 5-1 0,0-22 0 0,-20 22 1 0,20-81 4 16,0 81-6-16,0-2-1 16,0 19 1-16,0 0 1 0,0 19-2 0,0 19-7 15,0-38 4-15,0 37-7 0,0 3-31 16,0-23 23-16,0 22-24 0,0-39 19 0,0 39-6 0,0-20-43 16,0-2 25-16,0-17-71 0,0 20 65 0,0-20 16 0,0 0 16 0,0 0-1 15</inkml:trace>
  <inkml:trace contextRef="#ctx0" brushRef="#br1" timeOffset="10857.5">24096 9432 167 0,'0'0'112'0,"0"0"-64"0,0 0-31 0,0 21 20 0,0-21-19 0,0 36 15 0,0 2-8 0,20 18-3 0,-20-35-17 0,0 112 8 32,20-75-11-32,-20-21-1 0,0-37 0 0,0 20-2 0,0-3 2 15,40-17 8-15,-40 0-5 0,0 0 0 0,17-17-1 0,1-40 1 16,1-1-1-1,1-38-3-15,17 38 3 0,-37 41-1 0,38-60 5 0,-38 59-4 0,19 0 1 16,19-23 8-16,-38 41-9 0,20 0 1 0,-1 0 4 16,19 20-2-16,-38 1-4 0,17-21 2 0,-17 36 0 0,22 22-1 15,18-1-3-15,-40 0-5 0,0-20 0 16,15 19-20-16,-15-34 5 0,0 34-43 0,20-19-80 16,-20-17-123-16,0-2 216 0,0-18 34 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8-28T19:32:33.417"/>
    </inkml:context>
    <inkml:brush xml:id="br0">
      <inkml:brushProperty name="width" value="0.05292" units="cm"/>
      <inkml:brushProperty name="height" value="0.05292" units="cm"/>
      <inkml:brushProperty name="color" value="#008000"/>
    </inkml:brush>
    <inkml:brush xml:id="br1">
      <inkml:brushProperty name="width" value="0.05292" units="cm"/>
      <inkml:brushProperty name="height" value="0.05292" units="cm"/>
      <inkml:brushProperty name="color" value="#800080"/>
    </inkml:brush>
    <inkml:brush xml:id="br2">
      <inkml:brushProperty name="width" value="0.05292" units="cm"/>
      <inkml:brushProperty name="height" value="0.05292" units="cm"/>
      <inkml:brushProperty name="color" value="#FF00FF"/>
    </inkml:brush>
    <inkml:brush xml:id="br3">
      <inkml:brushProperty name="width" value="0.05292" units="cm"/>
      <inkml:brushProperty name="height" value="0.05292" units="cm"/>
    </inkml:brush>
  </inkml:definitions>
  <inkml:trace contextRef="#ctx0" brushRef="#br0">19387 9147 59 0,'0'0'127'0,"-23"0"-83"0,23 0-20 0,0 20-14 0,0-20 0 0,0 0-1 0,-20 0 7 0,20 0-10 0,0 18 6 0,0-18-9 0,-17 0 2 0,17 0 3 0,0 0-1 0,0 19-5 16,0-19 10-16,0 0-11 0,0 0 1 0,17 20-1 15,-17-20 2-15,0 0 4 0,20 18-2 16,-20-18-2-16,23 39 10 15,-23-39-9-15,0 19 0 0,0-19 1 16,0 18-4-16,17 2 7 0,-17-20-3 16,0 0-2-16,0 0 5 0,17 19 6 15,-17-19-8-15,0 0 0 16,40 0-2-16,-40 0-1 0,17-19 0 0,3 19-2 0,-3 0 4 16,46-20 0-1,-29 20-4-15,-34 0-1 0,20 0 2 0,0 0 1 0,-3 0-1 16,0 0 2-16,3 0-4 0,23 0 8 0,-29 0 1 15,6 0-4-15,0 0 0 0,17 0-2 16,-37 0 0-16,17 0 0 0,3 0-1 0,-20 0 1 0,40 0-3 0,-40 0 0 16,17 0 2-16,23 0 4 0,-23 0-5 0,6 0 0 15,31 0 1-15,-34 0-2 0,35 0 2 16,-36 0-3-16,4 0 4 0,11 0-4 0,-34 0 2 16,20 0-1-16,17 0 2 0,1 0-2 0,-18 0-1 0,56 0 6 15,-76 0-6 1,40 0 1-16,-23 0 0 0,-17 0 0 0,18 0 1 0,2 0-2 15,0 0 2-15,17 0 0 16,-17 0-1-16,19 0 0 0,-4 0 0 0,-35 0-1 0,20 0 1 16,0 0-1-16,17 0 1 0,-17-18-1 0,17 18 1 15,-15 0 1-15,-22 0 1 0,92-19 4 16,-55 19-6-16,5 0 1 16,-42 0 1-16,35 0-2 0,5 0 0 15,-3 0 2-15,-20 0-2 0,45 0-1 16,-47 0 2-16,-15 0 0 0,60 0 0 0,-43 0-1 15,0 0 0-15,3 0 1 0,0 0-1 0,-20 0 0 0,23-21-1 16,31 21 2-16,0-18 3 16,6 18-2-16,-43 0-3 0,3 0 2 15,0 0 1-15,20 0-2 0,14 0-1 0,-54 0 1 16,57 0 0-16,-40 0-1 16,26 18 1-16,-26-18 1 0,20 0-1 0,-17 0 1 0,-3 0-2 15,3 0 2-15,-3 0 0 0,-17 0-1 0,20 0 0 0,-20 0 0 0,20 0-1 16,3 0 1-16,51 0 3 0,-74 0-2 15,34 0-1-15,-14 0 0 0,-20 0 1 0,20 0-1 0,-20 0-1 16,23 0 2-16,-9 0-1 0,26 0 1 0,-40 0-3 0,37 0 2 16,0 0-2-16,3 0 2 15,-23 0 2-15,3 0-1 0,-20 0-2 0,20 0 1 0,-20 0-1 0,17 0 2 16,6 0-1-16,-6 0 0 0,0 0 1 0,-17 0-2 0,40 0 1 16,-40 0 0-16,37 0 1 0,0 0 0 0,-14 0 1 15,-6 0-1-15,0-18 0 0,3 18 0 0,0 0 0 0,-3 0-2 16,20 0 1-16,-17-18 1 0,23 18-3 0,11-20 1 15,-17 20 2 1,-37 0 0-16,37 0 0 0,-17 0-2 0,3 0 2 0,-9 0 0 16,6 0-2-16,0 0 0 0,17 0 2 15,-20 0 1-15,23 0-2 0,-20 0 0 0,-20 0 0 16,37 0 3-16,-17 0-2 0,-3-19-2 0,23 19 1 16,-23 0 0-16,3 0 1 0,-20 0-1 0,57-18 1 15,-37 18-2-15,-3 0 1 0,6 0 2 0,11 0-1 16,-14 0-1-16,0 0-1 0,-3 0 1 0,20 18 0 15,-17-18-1-15,0 0 1 0,17 19 1 16,-17-19 0-16,0 0-2 0,-20 0 1 0,20 0 1 16,-3 0-1-16,0 0 1 0,6 0-1 0,-23 0 0 0,40 0-1 0,-26 0-1 15,63 0 4 1,-60 0-3-16,3 0 1 0,20 0 2 0,-3 0-2 16,-37 0 0-16,37 0 0 0,-37 0 0 0,40 0 2 15,-40 0-2-15,37 0-1 0,20 0 1 0,-57 0 0 16,20 0 1-16,-3 0-2 0,6 0 1 0,-6 0 1 15,-17 0 2-15,37 0 2 0,-17 0-5 0,17 0 1 16,20 0-4 0,20 0 5-16,0 0-3 15,-59 0 2-15,39 0 2 16,-57 0-3-16,19 0 1 0,-19 0-1 16,20 0-1-16,-2 0 1 0,-18 0-2 0,17 0 3 0,3 0-1 0,0 0 1 15,0 0-1-15,-20 0-1 0,17 0 0 0,3 0 0 0,-20 0 1 16,59 0 3-16,-41 0-3 0,-1 0 0 15,3 0 1-15,0 0 0 0,-3 0-3 0,-17 0 1 16,20 0 0-16,17 0 5 0,-15-19-3 0,33 19-4 16,-55 0 1-16,20 0 3 0,-3 0 1 0,3 0-2 15,-3 0-1-15,3 0-1 0,0 0 1 0,2 0 2 0,-7 0 1 16,5 0-3-16,0 0 1 16,17 0 1-16,0 0-1 0,-17 0-2 0,3 0 4 15,-9 0-2-15,6 0-1 0,-20 0 1 0,20 0 0 0,17 0 1 16,-20 0 0-16,-17 0-2 0,20 0 0 15,20 0 1-15,-23 0 1 0,3 0-2 0,-20 0 1 0,37 0 0 0,3 0-2 16,-3 0 3-16,-17 0-2 0,-20 0 3 16,57 0-6-16,-17 0 4 15,14 0 2-15,-17 0 0 0,-37 0 0 16,20 0-1-16,-3 0-2 0,3 0-1 0,0 0 2 0,-20 0-1 16,0 0 3-16,37 0-2 0,23 0 1 15,-43-18-3-15,-17 18 2 0,37 0-1 0,-17 0 7 0,3 0-2 16,51-20-4-1,20 3 1 1,-20 17 0-16,-34 0 1 0,-23 0-1 16,3 0-1-16,17 0 0 0,-17 0-1 0,-20 0 1 0,37 0 1 15,-14 0 0-15,31 0-5 0,-54 0 4 0,20 0 0 16,54-21 1-16,-74 21 2 0,20 0-4 0,17 0 0 16,-37 0-2-16,40-20 3 0,-3 20 2 0,-20 0-1 15,60 0-4-15,-57 0 4 0,20 0-1 0,-40 0 0 16,54 0-1-16,-34 0 1 0,0 0 0 0,-20 0-1 0,17 0 3 15,3 0-3-15,0-18 2 0,20 18-1 0,-23 0 0 0,-17 0 1 0,17 0-1 16,-17 0-1-16,20 0 0 0,17 0 0 0,20 0 1 16,-34 0-3-16,31 0 2 15,-17 0 5-15,-17 0-3 0,17 0 4 0,-37 0-5 0,43 0-2 16,11-18 4-16,-17 18-1 0,-20 0-2 16,80 0 1-1,-57 0-1-15,-23 0 0 0,60 0 2 16,-40 0-1-16,-17 0 0 0,-3 0 1 15,23 0-1-15,-23 0-1 0,-17 0 0 0,20 0 1 0,17 0 1 16,21 0-3-16,-1 0 8 16,-38 0-7-16,19 0-1 0,-38 0 3 0,19 0-2 0,19 0 1 15,-38 0 0-15,57 0 1 0,-18 0-2 0,-19 0 0 16,-2 0 0-16,76 0 3 16,-54 0-3-16,-40 0 2 0,37 0-2 0,20 0 0 15,-20 0 0 1,20 0 3-16,-35 0-4 15,53 0 4-15,-58 0-3 0,3 0-1 0,0 0 2 0,-3 0 1 16,6 0 1-16,11 0-3 0,6 0-1 0,-40 0 2 0,57 0-1 16,3 0 3-16,-26 0-3 15,-14 0 3-15,0 0-2 0,14 0 1 0,-14 0-2 16,0 0 1-16,3 0-1 0,-9 0 3 0,26 0-4 16,-20 0 2-16,37 0 1 0,-40 0-2 15,3 0-2-15,17 0-1 0,-37 0-2 0,20 0 1 16,-3 0 0-16,-17 0-1 0,0 0-3 0,23 0-4 0,-23 0-19 0,0 0 13 15,17 0-103-15,-17 18 4 16,0-18 67-16,0 0-64 0,-17 0 39 0,17 0 63 0,-40 18-8 16</inkml:trace>
  <inkml:trace contextRef="#ctx0" brushRef="#br0" timeOffset="2049.81">5775 8882 10 0,'0'0'4'0,"0"0"-1"0,0 0-1 0,0 0-1 0,-17 0 0 0,17 19 4 0,-20-19 5 0,20 0 6 16,0 17-9-16,0-17 1 0,-17 0 12 0,17 0 2 16,0 0-10-16,0 20-1 0,0-20 29 0,0 0-22 15,0 0-7-15,0 0-8 0,0 0 4 0,0 0-4 16,0 0 0-16,0 0 6 0,0 0-6 16,0 0 7-16,17 0-6 0,-17 0 3 0,0 0-3 0,0 0 4 15,20 0-5-15,-3 0 5 0,-17 0-6 0,0 0 1 16,20 0 3-16,-20 0-4 0,0 0 0 0,23 0 8 15,-23 0-8-15,0 0 0 0,17 0 2 0,0 0 4 16,-17 0-7-16,20-20 0 0,-20 20-1 0,20 0 0 0,-3 0 0 16,-17 0 1-16,20 0 0 0,-20 0-1 0,17-17 2 0,3 17-1 15,-20 0 0-15,43 0 3 16,-29 0 0-16,23 0 4 0,-14 0 1 0,-6 0-6 16,20 0 4-16,-37 0-5 0,57 0 17 15,-37 0-6 1,37 0 5-16,-57 0-14 0,37 0 4 0,-37 0-4 0,57 0 9 0,-57 0-10 15,37 0 0-15,-37 0-2 0,20 0 2 0,3 0-2 0,11-19 3 16,-34 19-2-16,57 0 1 0,-57 0-3 0,37 0 2 16,-17 0-2-16,3 0 0 0,-23 0 0 0,34 0 2 0,-14 19-2 15,17-19 0-15,-37 0 0 0,0 0 1 0,37 0 3 16,-37 0-4-16,63 17 0 0,-49-17 1 0,6 0 1 16,-3 0-1-16,6 0-2 0,-23 0 1 0,34 0 0 0,-14 0 1 15,0 0 0-15,3 0-1 0,-23 0-1 0,14 0 1 16,63 0 2-16,-77 0-3 0,0 0 1 0,37 0 0 15,-37 0 0-15,20 0 0 0,17 0 1 0,-17 0-1 16,-3 0 0-16,26 0 0 0,-43 0 1 0,17 0-1 0,-17 0 1 16,37 0-3-16,-17 0 3 0,-20 0 0 0,17 0-1 0,20 20-1 15,6-20 2-15,-26 0-1 0,20 0 1 16,-17 0 0-16,-20 0-1 0,17 0 0 0,-17 0 1 0,37 0-1 0,-17 0 3 16,23 0 0-1,-29 0 1-15,23 0-3 0,-14 0-1 0,11 0-2 16,43 0 6-16,-77 0-3 0,77 0 3 15,-77 0-3-15,57 0 0 0,-37 0-1 16,-20 0-1-16,54 0 4 0,-34 0-3 0,20 0 2 16,-3 0-1-16,20 0-3 15,-40 0 2-15,-17 0 1 0,20 0 0 0,3 0-1 0,11 0 0 0,-34 0 1 16,20 0-2-16,17 0 1 0,-17 0 0 0,-20 0 0 0,17 0 0 16,23-20 1-16,-17 20 2 15,11 0 0-15,6 0-4 0,-23 0 1 0,1 0 0 0,59 0 1 16,-18 0-3-16,-42 0 0 15,40 0 4-15,-37 0 0 0,-2 0-5 16,19 0 4-16,-17 0 0 0,-20 0 0 0,39 0-2 16,-21 0 0-16,21 0 1 0,-39 0 2 0,55 0 0 15,-55 0-2-15,42 0-1 0,-24 0 2 16,19 0-1-16,-17 0 2 0,-3 0-1 0,3 0 0 0,-3 0-1 16,3 0-1-16,0 0 2 0,2 0 0 0,-7 0-2 15,5 0 1-15,20 0 3 0,-40 0-2 0,54 0 0 16,-34 20-2-16,17-20 1 0,-17 0 0 0,-3 0 2 15,23 0-2-15,-20 0 1 0,-20 0-1 0,17 0 0 16,3 0-2-16,37 19 3 0,-20-19-1 16,-14 0 0-16,11 0 3 0,-34 0-1 0,57 0-4 15,-37 0 3-15,-3 0-1 0,26 0 2 0,31 0-2 16,-57 0 1-16,20 0 3 0,-17 0-4 16,-20 0 0-16,43 0 0 0,-9 0 0 0,-14 0 1 15,-20 0-1-15,37 0 5 0,-20 0-5 0,3 0 0 16,23 19 1-16,-29-19 6 0,23 0-5 15,-37 0-4-15,40 0 8 0,-40 0-6 0,37 0-1 0,-37 0 1 0,20 20 3 16,0-20-11 0,-20 0 0-16,0 0-15 0,0 0-34 0,0 19 29 15,0-19-5-15,-20 0-52 0,20 0-30 0,-20 0 50 16,3 17-29-16,-20 4 67 0,37-21 15 16</inkml:trace>
  <inkml:trace contextRef="#ctx0" brushRef="#br1" timeOffset="11868.27">19176 9927 10 0,'0'0'7'0,"0"0"-5"0,0 0-1 0,0 0-1 0,0 0 0 0,-20 0 1 0,20 0-1 0,0 0 0 0,0 0 1 16,0 20-2-16,0-20 2 0,0 0-1 15,0 0 0-15,0 0 0 0,-20 0 0 0,20 0 1 16,0 0-1-16,0 0-1 0,0 0 1 0,0 0 0 0,0 0 1 0,0 0-1 0,0 19-1 15,0-19 2-15,0 0-1 0,0 0 1 16,0 0-1 0,0 0 1-16,0 0-1 0,0 0 0 15,0 0 0-15,0 0 0 16,0 0 0-16,0 0 0 16,0 0 1-16,0 0-1 0,0 0 1 0,0 0 0 15,0 0 4-15,0 0-2 0,0 0 7 0,0 0-3 0,0 0 15 16,0 0 24-16,0 0-27 15,0 0-9-15,0 0-2 0,-17 0 19 0,17 0-21 16,0 0-1-16,0 0 1 0,0 0 4 0,0 0-6 0,0 0 5 16,0 0 0-16,0 0-1 15,0 0-4-15,0 0 1 0,0 0 5 16,0 0-8-16,17 0-1 0,-17 0 2 0,0 0 5 16,0 0 4-16,20 0-10 0,-20 0 1 0,0 0 0 15,0 0 7-15,0 0-8 0,0 0 4 0,0 0-1 16,0 0 1-16,20 0 0 0,-20-19 10 31,17 19-6-15,-17 0-8-16,23-20 3 15,-23 20-1-15,17 0-2 0,-17 0 1 0,17 0 2 32,3 0 1-32,17 0-1 15,-17 0-2-15,-3 0 0 0,-17 0-2 0,20 0 0 16,-20 0 0-16,0 0-1 0,23 0 2 0,-23 0-1 0,0 0 1 0,34 0 2 15,-34 0-4-15,20 0 5 0,0-20 0 16,-3 20-3-16,-17 0-2 0,20 0 1 0,-20 0 1 16,17 0-1-16,3 0-1 15,23 0 5-15,-43 0-5 0,14 0 0 16,6 0 1-16,-20 0-1 0,20 0 0 16,-20 0 0-16,0 20 1 0,20-20-1 0,-20 0 1 0,0 0 0 0,17 0-2 15,-17 0 1-15,17 0 2 16,3 0-2-16,-20 0 0 0,0 0 2 0,20 0-1 0,-20 0-2 15,0 0 2-15,23 0 0 0,-23 0-1 0,0 0 0 0,14 0-1 16,6 0 1-16,-20 0 0 16,0 20 1-16,0-20-2 0,0 0 1 0,20 0 0 15,-20 19-1-15,20-19 2 0,-20 0-2 16,17 17 4-16,-17-17-3 0,17 0-1 16,-17 0 1-16,0 0 1 0,20 0 0 0,-20 0-1 15,0 0 0-15,0 0-1 0,0 0 2 16,20 0-2-16,-20 0 1 0,20 0 1 15,-20 0-1-15,0 0-1 0,0 0-1 0,0 0 2 0,0-17 2 16,0 17-1-16,0 0-2 0,0 0 2 16,0 0-1-16,0 0 0 15,0 0-1-15,0 0 2 0,0 0 1 0,0 0-4 16,-20-19 2-16,20 19 1 0,0 0 0 0,0 0-1 0,-20 0-1 16,20 0 1-16,-20 0 0 0,3 0 0 15,17 0 1-15,-37 0-1 0,37-20 1 0,-20 20 0 16,0 0-1-16,6 0-1 0,-29-20 2 15,23 20 0-15,3 0 0 0,0 0-2 16,-3 0 2-16,20 0-1 0,-20 0-3 0,0 0 3 16,-17 0 3-1,37 0-4-15,-20 0 0 0,0 0 2 0,20 0 0 0,-17 0-2 16,-3 20 1-16,3-20 0 16,17 0 0-16,-20 0-1 0,0 20 3 15,20-20-2-15,-17 0 0 0,17 0 0 0,-17 0 0 0,17 0 0 16,-23 0 2-16,23 0-2 0,0 0-1 0,0 0 2 0,0 0-2 15,-20 0 1-15,20 0 1 0,-17 0 0 16,17 0-1-16,0 0 1 0,0 0 0 16,0 0-1-16,0 0-1 0,0 0 0 0,0 0 2 0,0 0 3 15,0 0-4-15,17 19 1 0,-17-19 0 16,0 0 3-16,20 0-4 0,-20 17 1 0,23-17 0 0,-6 0 3 16,20 0-2-16,-37 0-1 0,20 0 3 0,-3 0-2 15,3 0-1-15,17 0 1 0,6 0-1 0,-29 0-1 16,26 0 3-16,14-17 0 0,-14 17-3 15,-17 0 3-15,11-19-2 0,-14 19-1 0,-20 0 0 16,37 0 1-16,-37 0 1 0,17-20-2 0,3 20 2 0,-20 0-3 16,20-20 0-16,0 20 2 0,-20 0 0 0,0 0 0 15,17 0 0-15,-17 0-1 0,-17 0 2 16,17 0-1-16,0 0-1 0,0 0 2 16,-20 0-2-16,0 0 2 0,20 0-2 0,-20 0 0 0,3 0-1 15,17 0 1-15,-17 0 0 0,-3 0 1 0,0-18 1 16,0 18-2-16,-17 0-1 0,-3 0 0 0,6 0 1 0,-6 0 1 15,40 0 0-15,-34 0-1 0,-46 0 1 16,43 0-3-16,-3 0 1 16,6 18 2-16,11 2 0 0,3 0-1 0,20-20 1 0,-17 0-1 15,-3 19-2-15,20-2 2 0,-17-17 1 0,17 0-1 0,-20 21 0 0,20-21 0 16,0 0 1-16,-20 18 0 0,3-18-2 16,17 18 1-16,0-18 2 0,-17 0-1 0,17 0-2 15,0 0 0-15,0 0 2 0,0 0-1 0,0 0 0 16,17-18 1-16,20 18 1 0,-17 0-1 15,-3 0-2-15,3-18 0 0,17 18 3 16,-37 0-1-16,40 0-2 0,-23 0 2 0,-17 0-1 0,20 0-1 0,0 0 1 0,17 0 0 16,20-21-2-16,-34 21 2 15,68-17 0 1,-91 17-1-16,17 0 3 0,-17-19-2 0,20 19 0 0,-20 0 0 16,20 0-1-16,-20 0 2 0,23-20 1 0,-23 20-2 15,0 0 1-15,0 0-1 0,-23 0-1 0,23 0 2 0,0 0 0 0,-40 0-2 16,40 0 1-16,0 0 1 0,-17 0 0 15,-40 0-2-15,23 0 1 16,-29-20-1-16,26 20 1 0,-20 0-1 16,40 0 2-16,-43 0 2 0,23 0-3 0,37 0-1 15,-37 0-2-15,17 0 3 0,3 0 1 0,0 0-2 16,17 0 0-16,-23 0 3 0,23 0-1 0,0 20-2 0,0-20 1 16,-17 0 1-16,17 0-2 0,0 20 0 15,0-20 2-15,0 0-1 0,0 0 0 16,17 0 2-16,-17 0-3 0,0 0 1 0,0 0 0 0,0 0 2 15,23 0-3-15,-6 0 1 0,-17 0 0 0,37 0 0 16,-17 0-1-16,-3 19 3 0,-17-19-2 0,20 0 1 0,-3 0-3 16,-17 0 2-16,43 17 0 0,-43-17 0 0,0 0-1 0,34 0 1 15,-14 0 1-15,0 0-2 0,17 0 2 16,-37 0-2-16,17 0 2 0,-17 0 0 16,0 0 0-16,0 0-2 0,0 0 4 15,0 0-2-15,0 0 0 0,0 0-2 16,0 0 1-16,-54-17 2 0,54 17-2 0,-40 0 0 0,40 0-1 15,-17-19 2-15,0 19 0 0,-6 0 1 0,-14 0-3 0,17 0-1 0,3 0 1 16,-23-20 1-16,-17 20 0 16,-17-20 1-16,34 20-1 0,20 0 2 0,3-18-2 0,-20 18 0 15,37 0 1-15,-20 0-2 0,20-20 2 0,-20 20-3 16,20 0 1-16,20 0 3 16,0 0-3-16,0 0 1 0,14 0-1 0,-14 0 1 15,20 0 0-15,-3 0 1 0,0 0-1 0,-14 0 0 16,11 0-1-16,43 0 2 0,-60 0-1 0,26 0 0 15,-9 0 1-15,-34 0-1 0,20 0-1 0,0 0 0 0,-3 0 2 0,-17 0-1 16,37-17 0-16,-17 17 1 0,-20 0 1 16,20-20-3-16,-20 20-1 0,0 0 3 15,0 0 0-15,0 0-1 0,-20 0-1 0,-17-20 0 16,17 20 2-16,3 0 0 0,-3 0-1 0,-17 0-1 0,-60 0 1 16,23 0 0-16,57 0 1 15,-43 20-1-15,40-20 1 0,-17 0 1 0,-3 0-3 0,6 0 1 16,34 20 0-16,-20-3 0 0,-20 3-2 15,40-20 3-15,-14 0-1 0,14 18 0 0,0-18 0 0,14 20 0 16,6 0-2-16,0-20 3 0,0 0-2 16,34 19 0-16,23-2 3 15,-40-17-3-15,-14 0 2 0,11 0-1 0,-14 0 1 16,17 0-1-16,-17 0 1 0,-20 0-2 0,37 0 1 0,-14 0 0 16,-6 0-1-16,20-17 1 0,-17 17-1 15,17 0 1-15,-37 0-12 0,17 0 5 16,-17 0-3-16,0 0-19 0,0 0 8 0,0 0-3 0,0 0-38 15,0 0 23-15,0 0-7 0,-37 0-174 16,20 17 181-16,17-17 25 0</inkml:trace>
  <inkml:trace contextRef="#ctx0" brushRef="#br2" timeOffset="37070.16">20143 8331 14 0,'-18'0'6'0,"18"0"-4"0,0 0 4 0,0 0-3 0,0 0 1 0,0 0 4 0,0 19 13 0,0-19 1 0,0 0-6 15,0 0-8-15,0 0 7 0,0 0-8 0,18 0 2 0,-18 0 42 16,0 0-27-16,0 0-12 0,0 0 11 15,0 0-2-15,0 17-2 0,0-17-3 0,0 0 6 16,19 21-3-16,-19-21 1 16,0 0-13-16,0 17 4 0,0-17 4 0,0 0-9 15,0 0 5-15,0 0-2 0,0 0-3 0,0 0-2 16,0 0 2-16,0 0-3 0,0 0-1 0,0 0 4 16,0 0-6-16,-19-17 3 0,19 17-1 15,0-21 1-15,-18 21 0 0,18 0-3 16,-37-17 6-16,17-2-3 15,20 19-3-15,0 0 1 0,-20 0 0 0,20-21 3 0,-17 21-2 0,0 0 0 16,-6-20-1-16,6 20 4 16,-3 0-3-16,0-17 3 15,-17 17-4-15,17 0 0 0,0 0 0 0,3 0 0 0,17 0 1 0,-17 0 0 16,-3 0-1-16,20 0 0 0,-40 0-1 0,40-20 1 0,-37 20 2 16,37 0-3-16,-57 0 2 0,40 0 0 15,-3 0-1-15,0 0-1 0,0 0 0 0,6 0 0 0,-9 0 1 16,23 0-1-16,-20 0 0 0,0 0-1 15,-54 0 3-15,74 0-2 0,0 0 1 16,-20 0-1-16,-14 0 1 0,11 0 1 0,3 0-4 16,-17 0 1-16,37 20 1 0,-57-3 1 0,0 3-2 15,20 1 3 1,17-2-3-16,20-19 1 0,-17 17 0 0,-3 4 2 0,0-21-2 16,0 17 1-16,20 2-2 0,-17-19-1 0,-40 37 6 15,57-16-4-15,-20-21-1 0,6 20 1 16,-9-3 1-16,3-17-1 0,20 19 0 0,-37 2 1 15,37-4-1-15,0-17 0 0,-17 20 1 0,-23 17-1 16,40-17 1-16,-20-20 0 0,20 37-1 16,-14-16 0-16,-9-2 1 0,3-2-1 15,20-17 0-15,-20 40-1 16,20-23 2-16,0 4-2 0,0-2-1 16,-17 19 3-16,17-38 1 0,0 19-2 0,0-19 2 0,0 17-3 0,-20 3 2 15,20-20-1-15,0 19 0 0,0 39 8 16,0-58-6-16,20 17-1 0,-20 4-1 0,0-21 0 0,0 18 0 15,0 0 1-15,0-18-1 0,17 20 0 0,-17-20-2 0,0 21 2 0,0-4 2 16,20 3-2 0,-20-2-1-16,20 1 2 0,-20-19-1 0,0 0 0 0,37 38-2 15,-17-38 2-15,0 18-2 0,-20-18 2 16,37 21 0-16,0-21 0 0,6 19 0 16,-29-19 1-16,80 38-4 31,3-19 12-31,-77-19-8 0,-3 0-1 15,6 0-2-15,-6 0 2 0,0 0 0 0,3 0 0 0,0 0 0 16,-3 0 1-16,3 0-2 0,-3 0-1 16,60-19 4-16,-77 19-1 0,40 0-1 15,-23 0-2-15,3 0 3 16,17 0-3-16,6 0 3 0,-29 0 0 16,46 0-2-16,-26 0 3 15,6-20-3-15,-17 20 1 0,-9 0-1 0,26 0 0 16,-40 0 1-16,20-18-1 0,-20 18 1 0,34 0-1 0,-14 0 1 0,20 0 2 15,-3 0-1-15,-17 0-3 16,20 0 2-16,-23 0 1 0,20 0 0 0,0 0-5 16,-37 0 3-16,38 18 5 0,4-18-4 15,-8 0-1-15,-14 0 1 0,-20 0 1 0,37 0-1 16,-37 0 1-16,0 0-3 0,38 0 0 0,-18 0 4 0,-1 0-1 16,19 0-1-16,-19 0-1 0,-19 0 0 15,40 0 0-15,-5 0 3 0,-35 0-2 0,20-18-2 0,0 18 2 16,2 0 1-16,13 0 0 0,-35 0-1 0,39 0-2 0,-39 0 1 15,18-19 3-15,-1 19-1 0,23 0-3 16,-20-21 4-16,-3 21-1 0,-17 0-2 0,20 0 1 0,17-18 0 16,-37 18-1-16,22 0 1 0,-22 0-1 0,18 0 2 15,-1-18-1 1,23-2 2-16,-3-17-2 0,-20 17-1 16,3 3 2-16,2 17 0 0,-22-21-7 15,35-17-1-15,-15-18 8 0,0 56-1 16,-20-19-1-16,37-39 2 0,-37 38-1 15,17 3-1-15,3-2 0 0,-20-2 1 16,0 4 0-16,20-2 2 0,2 19-2 0,-22-21-1 16,0 4 1-16,15 17-1 0,-15-20 2 0,0 0-1 0,0 20 0 0,20-17 0 15,-20-2 1-15,0 19 0 0,0-21-1 0,0-16 0 16,0 37 0 0,0-20 1-16,0 2-1 0,0-1-1 0,0-1 1 0,-20 3 1 15,20 17-1-15,-15-40 1 0,-7 23-2 0,-18-41 2 16,23 38-2-16,-3 1 2 15,-17 2 0-15,17-4-1 0,20 21 0 0,-57-17 1 16,20-23-1-16,17 40 0 0,-17-20 0 16,0 3 0-16,19 17 1 0,-4 0-1 0,-15-20 1 15,17 20-2-15,-17-17 1 0,17 17 0 0,0 0 1 0,-35-19 0 16,36 19 0-16,-38-21-2 0,-38 21 0 16,56 0 1-16,-38-17 2 0,39 17-2 0,21 0 0 15,-23 0 1-15,23 0-1 0,0 0 1 0,-100 0-1 16,97 0 2-16,-74 0-3 15,74 0 1-15,-17 0 0 0,-37 0 0 0,34 17 1 16,20-17 0-16,6 0 0 0,-29 0-2 0,23 21 1 0,3-21-1 0,-40 0-4 16,-40 0-30-1,43 19-15-15,34-19 28 0,-17 0-53 0,-3 17 3 16,3 20-91-16,0 4 80 0,17 16 43 16</inkml:trace>
  <inkml:trace contextRef="#ctx0" brushRef="#br2" timeOffset="38835.94">22198 9053 19 0,'0'0'3'0,"0"0"1"0,-20 0-1 0,20 0 0 0,0 0 7 0,0 0-3 0,0 0 25 0,0-21-23 0,-20 21 15 16,20 0-16-16,0 0 7 0,0 0-7 0,0-17 16 0,-14 17-9 15,14 0-1-15,0 0-1 0,0 0-7 0,-23-19 20 16,23 19-12-16,0-20-7 0,0 20 13 15,-20 0-1-15,20 0-13 0,0-19-1 0,0 19 7 16,-20 0-4-16,20 0-4 0,0-19-1 0,-17-1 13 16,17 20-11-16,-17 0-1 0,17-17 7 15,-20 17-7-15,0-19 1 0,20 19-2 0,-20 0 1 16,20 0-1-16,-14 0-2 0,-9-21 5 16,-34 21 0-16,37 0-4 0,3 0-1 0,-3 0 3 0,-17 0-2 15,-23 21 1-15,-34-21-2 16,37 19 2-1,40-2-2-15,-3-17-1 0,20 0 1 0,-37 20 0 0,17-20-1 16,-37 19-1-16,57 0 2 0,-37-19-1 0,37 0 0 0,0 0 1 16,-20 20 0-16,0-20 0 0,-37 36 5 15,57-36-5-15,-20 21 8 0,20-21-5 0,-17 0 0 16,0 18-1-16,17 0 0 0,-20 2 0 0,0-20-2 0,20 38 3 16,-20-38-2-16,-17 77 5 0,37-59-5 15,-20 0 4-15,20 3-5 0,0-2 0 0,-20-1-1 0,20 2 3 16,-17-1-2-16,17-1 1 0,-20 2-1 0,20-3 0 15,-17 24 2-15,-3-5 1 0,20-16-3 0,0 18 1 0,-20-38 0 16,20 19-1-16,0-2 0 0,-17 4 0 0,17 16 0 0,0 3 0 16,-18-23 0-16,18 3-1 0,0-1 1 0,0-19 0 15,0 39 2-15,18 112 7 32,-18-112-6-32,17-1-2 0,-17-38-1 0,20 36 1 0,37 42 2 15,-40-60-2-15,3 0 1 16,0 3-2-16,37 35 0 0,17-18 2 15,-74-38-3-15,40 20 2 0,74 17 2 16,-57-17-3-16,-20-20-1 0,20 18 1 16,0 1 2-16,-37-19-2 0,37 0 1 0,-40 19-2 0,43-19 1 15,34 0 0-15,20 0 2 16,-94 0-2-16,34 0-2 0,-14 0 2 0,-3 0 1 16,40 0-2-16,-20 0 1 0,-37-19-1 15,37 19 0-15,-40 0 1 0,97-19 8 16,-57 19-8-16,0 0-1 0,-37-18 0 0,17 18 1 15,0 0 0-15,3-20-2 0,-17 20 1 0,31 0 2 16,-54-19-1-16,94 1 0 16,-57-2-3-16,3 2 4 0,-20-2-1 0,-3 20-3 15,0-19 2-15,3 19 1 0,0-19-1 0,17 1 3 0,-17-3-3 16,17-15 3-16,-14-4-2 16,-6-16-1-16,0 17 1 0,-17 22 1 15,20-2 0-15,-20-1-2 0,0 0 1 0,20-18-5 0,-20 1 4 0,0 17 3 16,0-55-3-16,0-1 0 15,0 19 1-15,-20 19-2 0,0-57 4 16,20 56-3-16,-17 19 0 16,0-35-2-16,17 16 2 0,-23 21 3 0,6-1-2 0,17-2 0 15,-20 3-2-15,0 0 1 0,3-21 2 0,-3 21-1 16,0-2-2-16,0 20 0 0,-54-58 2 16,54 58-2-16,20 0-3 0,-14 0 1 0,-9-18-1 15,3 18 5-15,-17-18-1 0,20 18-3 0,-3 0 3 0,0-21 0 16,-14 21 0-16,11 0 1 0,-17-17 0 0,-14 17-2 0,-43-39-2 15,60 39 2-15,17-19 0 0,-17 19 2 16,17 0-2-16,-14-19 1 0,11 19 0 0,-14 0 1 16,-40 0-1-16,77 0-1 0,-37 0-1 0,-20 0-4 15,23 0 2-15,11 0-4 0,-17 0-4 16,6 0-2-16,-26 0-29 0,60 0 28 16,-14 0 0-16,-9 19-44 0,-17 0-63 15,23 1 29-15,-3 16-81 16,3 3 149-16</inkml:trace>
  <inkml:trace contextRef="#ctx0" brushRef="#br3" timeOffset="120378.26">25542 2930 27 0,'0'0'35'0,"0"0"-13"0,0 0 2 0,0 0-1 0,0 0-4 0,0 0-11 0,0 0-1 0,0 0-7 63,0 0 40-48,0 0 11-15,0 0-27 0,0 0-7 0,0 19 8 0,0 0-18 0,0 0-2 0,0-1 2 0,0-18-5 0,0 19 0 16,0-19-1-16,0 0-1 62,0 19 9-62,0 1-2 0,0-1-1 16,37-58 15-16,3 1-16 0,-3-18 0 0,-17 18-1 0,-3 0-3 0,-17 38 0 16,0 0-1 46,40-57 3-62,0 38 3 0,-40 19-1 0,0 19-4 0,0 18 2 16,0 40 2-16,0-39-3 0,17-38 0 0,-17 0-2 62,131-76 26-46,-131 76-26-16,0 0-1 0,20 0 1 0,-20 0-1 16,0 0 0-16,0 0 1 62,23 38-16-46,-23 19-269-16,14-39 158 0,-14-18 100 0</inkml:trace>
  <inkml:trace contextRef="#ctx0" brushRef="#br3" timeOffset="120840.73">26112 2853 25 0,'0'0'25'0,"-20"20"78"0,20-20-103 62,0 19 45-62,0 38-27 0,0-38 6 0,20 18 38 0,3-37-28 0,-23 0-29 16,14-18-1-16,-14-1 8 0,0 19-12 62,40-38 28-46,-20 0 14-16,-20 19-25 0,0 19 7 0,0 19-7 16,0 38 5-16,-20-1-15 0,20-37-6 0,0 0 0 0,0 20-6 15,0-39 5 32,0 75-266-31,0-57 74-16,20-73 139 15</inkml:trace>
  <inkml:trace contextRef="#ctx0" brushRef="#br3" timeOffset="120959.06">26377 2816 34 0,'0'0'21'0,"0"0"48"0,0 0-69 63,-37 285 256-63,37-266-516 15,0-19 216-15,0-19-3 16,0 0 18-16</inkml:trace>
  <inkml:trace contextRef="#ctx0" brushRef="#br3" timeOffset="121357.82">26548 2549 45 0,'0'19'130'0,"0"-19"-42"0,0 0-88 62,-17 38 57-62,-23 115 7 0,40-78-63 0,-17 2-33 0,17-39-17 0,0 0-13 16,0-38 62 47,0 37-44-48,37-56 106-15,-37 19-54 0,37-18 49 0,-14-1-37 0,11 0-3 0,-34 0-14 0,0 19 0 16,20 0 6-16,0 0-6 0,-20-19 1 0,0 19 0 0,74 132 126 62,-74-93-124-62,0-1-2 0,0-19-2 0,0 17 0 16,0-36-2-16,0 21 1 0,0-1-1 0,0-20 0 62,0 55-2-46,0-36-37-16,0 1-86 0,20-40-242 0</inkml:trace>
  <inkml:trace contextRef="#ctx0" brushRef="#br3" timeOffset="127591.63">25391 3424 23 0,'0'0'2'0,"0"0"4"0,0 0 4 0,0 0 6 0,0 0-6 0,0 0 12 0,0 0 35 0,0 0-42 0,0 0-9 15,0 0 13-15,0 0-17 0,0 0 2 16,0 0 5-16,0 0-4 16,0 0-3-16,0 0 0 15,0 0-1-15,0 0 0 0,0 0-1 0,0 0 1 0,0 0 1 16,0 0 0-16,0 0-1 0,0 0 4 0,0 0 6 16,0 0-9-16,0 0 5 0,0 0-4 0,0 0 14 15,0 0-13-15,0 0 1 0,0 0 4 0,0 0-5 16,0 0 5-16,0 0 4 0,0 0 1 15,0 0-7-15,0 0-4 0,0 0 2 0,0 0 1 16,0 0-2-16,0 0-2 0,0 0 1 0,0 0-2 0,0 0 4 16,0 0-5-16,0 0 2 15,0 0-2-15,0 0 0 0,0 0 0 16,0 0-2-16,0 0-2 0,0 0-3 0,0 0 2 16,0 0-1-16,0 0-58 15,0 0 43-15,0 0-29 0,0 0-12 0,0 0-25 16,0 19 60-16,0-19 3 0</inkml:trace>
  <inkml:trace contextRef="#ctx0" brushRef="#br3" timeOffset="128258.39">25337 3462 24 0,'0'0'4'0,"-23"0"16"0,23 19 9 0,0-19 9 0,0 0-18 0,0 0 15 0,0 0-19 0,0 18 26 0,-20-18-11 0,20 20-22 16,0-20 2-16,0 0-2 0,0 20 9 0,0-20-10 0,0 18 12 16,0-18-8-16,0 39 30 15,0-39-33-15,0 37 43 16,0-18-42-16,0-1-2 0,0 3-5 0,0-2 4 16,0-19-4-16,0 18 1 0,0 21 1 0,0 16-2 15,0-15-1-15,0-21-2 0,0-1-3 0,0 39 3 16,0-38-1-16,0-19-2 15,0 39-13-15,0-20 6 0,0-1-35 16,0-18 23-16,0 0-3 0,0 19-43 0,0-19-26 0,0 0 39 0,0 0-38 16,0-19 34-16</inkml:trace>
  <inkml:trace contextRef="#ctx0" brushRef="#br3" timeOffset="128774.62">25562 3576 27 0,'0'0'34'0,"0"0"-9"0,0 0 30 0,0 0-4 0,0 20 21 0,0-2-47 0,0 1 8 0,0-19-27 0,0 19 7 15,0-1-7-15,0 3-2 0,0-21-2 16,0 19 1-16,0-1 1 0,0 1 5 15,0 1-4-15,17-2 34 0,-17-18-33 16,0 0-1-16,0 0 4 0,0 0-1 0,23 19-5 0,-23-19 0 16,0 0 0-16,0 0 1 0,0 18 3 15,0 1 0-15,0-19-6 0,-23 40 2 32,-34 54-1-17,57-94-1-15,-17 18-5 0,17-18 4 0,-20 0 0 0,20 0-5 16,-20 0-1-16,20 0 0 0,-20-18-13 15,20 18-12-15,20-19 5 16,-20 19-5-16,20 0 13 0,-20 0-1 0,0 0-25 0,20 0-8 16,-20 0 21-16,17 0-37 0,3 0-10 15,0 19 41-15</inkml:trace>
  <inkml:trace contextRef="#ctx0" brushRef="#br3" timeOffset="129057.71">25656 3956 19 0,'0'0'4'0,"0"0"-2"0,0 0 2 0,0 0 10 0,20 0 12 16,-20 0 22-16,0 0-31 0,17 0 2 0,-17 0-9 16,0 0-4-16,20 0-1 0,-20 0 5 15,0 0-7-15,0-19 4 0,20 0 6 0,-20 19-9 0,0-19 3 16,40-18 17 0,-40 37-19-16,0-21 6 0,0 2 11 0,0 19 5 15,0 0-3-15,0 0-13 0,-23 0 27 16,23 0-31-16,0 0 0 0,-17 19 8 0,17 2 1 15,-20 16-2-15,20-37-13 0,0 19 1 0,0 0 4 16,-20 0-5-16,20-19-1 0,0 58 3 16,0-39-3-16,0-1 0 0,0-18 1 0,0 19-3 0,0 1-6 15,0-2-6-15,0-18-12 0,0 19 10 0,20-19-4 16,-20 0-29-16,0 0 17 0,0 0-101 16,20 0 18-16,-20 0 101 0,0-19-10 0</inkml:trace>
  <inkml:trace contextRef="#ctx0" brushRef="#br3" timeOffset="129341.31">25884 3519 17 0,'0'0'8'16,"0"0"-6"-16,0 0-2 0,0 0 4 0,0 0 4 15,0 0-7-15,-20 0-1 0,20 0 0 16,0 0 0-16,0 0-1 0,0 0 0 0,0 0 0 0,0 20 0 0,0-20-2 16,0 0 2-16,-17 0-1 0,17 0-1 15,0 0 2-15,0 0 0 0,0 18 0 0,0-18 0 16,0 0 0-16,0 0-21 0</inkml:trace>
  <inkml:trace contextRef="#ctx0" brushRef="#br3" timeOffset="130191.12">25750 3347 22 0,'0'0'11'0,"0"0"10"0,0 20-3 0,0-20 24 0,0 0-21 0,0 0-1 0,23 19 84 0,-23-19-49 16,0 19-35-16,0-19 7 15,0 19-11-15,0-19-8 0,0 0 6 0,0 19-8 0,0-19 7 16,0 56 19-16,0-36-17 16,0 0-10-16,0-2 5 0,0 1-3 0,0 19 0 15,0-19-2-15,0 18 0 0,0 40 5 16,0-39-9-16,-23-19 2 0,23 18-2 0,0 21-3 15,-17-20 3-15,17 0 0 0,0 1 2 0,0-20-2 0,0-19 0 16,-20 75-1-16,20-19 0 16,0-56 0-16,-20 58 0 0,20-58-1 15,0 0-1-15,0 19-6 0,0-19 0 0,0 0-18 0,0 0-14 16,0 0-18-16,0-19 21 0,0-39-218 0,20 2 186 16,-20 18 49-16</inkml:trace>
  <inkml:trace contextRef="#ctx0" brushRef="#br3" timeOffset="130591.81">25941 4127 46 0,'0'0'89'0,"0"0"81"0,0 0-118 0,0 0-29 0,0 0-3 0,0 19 0 0,0-19 30 0,0 0-19 16,0 0-17-16,0 0-3 0,0 0-1 0,0 0-6 0,23 0-1 16,-23 0 6-16,14 0 5 0,6 0-11 15,-20 0 0-15,20 0-1 0,-20 0 0 0,37 0 3 0,-37 18-5 16,17-18-1-16,3 0 1 0,-20 0 2 0,20 0-1 0,3 21-2 16,-23-21-1-16,0 0 0 0,14 0-7 0,6 0-9 0,-20 0 5 15,20 19-22-15,0-19-202 0,-20 0 170 16,0 0-1-16,0 0-24 0,0 0 74 0,0 0-3 15</inkml:trace>
  <inkml:trace contextRef="#ctx0" brushRef="#br3" timeOffset="132024.5">26417 3728 62 0,'0'0'37'0,"0"0"53"0,0 0-53 0,0 0 46 0,0 0-63 16,0 0 15-16,0 0-21 0,-17 0 10 0,17 0 16 16,0 0-35-16,0 19 0 0,0 1 7 15,0-20-9-15,0 18-1 0,0 1 1 0,-23-1 1 0,23 1-2 16,0 2 0-16,0-21-2 0,0 19 0 0,0 18-1 0,0 20 3 16,0-39-3-16,0-18 1 0,0 21 1 0,0-2 1 15,0-1-1-15,0-18 0 0,23 0 0 0,-23 0-2 0,17 0 2 16,-17 0 1-16,17-18 0 0,3 18 0 0,17-40 9 15,3 3-4-15,-23 18 4 0,23-19-2 16,-23 38-5-16,-17 0 1 0,40-18 3 0,-40 18-6 0,57 18 3 16,-40 39-8-1,3-38 4-15,-20 39 4 0,0-40-3 0,0 39 1 0,0-19-4 16,0 1-1-16,0-39 0 0,0 37-7 16,-20 20-25-16,20-38 18 0,0 20-48 15,0-39 36-15,0 19-4 0,-17 0-44 0,17-19-61 0,0 0 94 0,0 0 6 16,0 0 9-16,0-19 1 0,0 19 22 0,0-19 5 0,0 19-1 0,17-20 0 15,26-18 2 1,-29 0 0-16,-14 19 0 0,20 19 2 0,0-37 20 16,0 37 16-16,-20-21-14 0,0 21 1 0,17 0-1 0,-17-18 23 15,17-1 26-15,3 19-46 0,-20 0-2 16,20 0-14-16,-20 0 8 0,0 0-4 0,23 19-9 16,-23-19 5-16,0 0-6 0,14 18 16 0,-14-18-8 15,20 0-7-15,-20 0-3 0,0 0 1 16,0 0-3-16,20 0 1 0,-20 0 2 0,0 0-3 15,0-18 0-15,0 18-1 0,20 0 1 0,-20-19 0 0,17 0-2 16,-17 19 0-16,0 0-1 16,17-18 4-16,-17 18-2 0,0 0 4 15,20 0-3-15,-20 0 7 0,0 0-1 0,0 37 5 16,0-37-5-16,20 37 2 0,-20-16-5 16,0-21-1-16,20 19 0 0,-20-1-2 0,0-18 0 0,0 0 0 15,0 19 2-15,17 1 0 0,3-2 4 16,-20-18-5-16,0 0-2 0,0 0 1 0,20 0-2 15,-20 0 2-15,17 0-2 0,6-18 2 16,-23-2-1-16,0 20-2 0,0-19 1 0,0 19 1 0,17-37-2 16,-17 16-1-16,0 3-7 0,17-20 9 15,-17 38 0-15,0-18 0 0,0 18-1 0,0-20 2 0,0 20-2 0,0-19 1 16,0 19 1-16,0 0 0 0,0 0 1 0,0 0-2 0,0 0 0 16,0 0 1-16,0 0 1 0,-17 0-1 0,17 19 2 0,0-19-1 0,-17 20 0 15,17-2-2-15,0 1 3 0,0 18-2 16,-23-16-1-16,23 55 0 0,0-58 1 15,-17-18-1-15,17 38-1 0,0-18 0 0,0-1-1 16,0 0-6-16,0 19-21 0,0-38 15 16,0 0-2-16,0 0-45 0,0 0 36 0,17 0-34 15,-17 0 23-15,0 0-3 0,0-20-53 0,23 20-6 0,-23-18 58 16,0-1 12-16,17-20 5 0,0 20 22 0,-17 0 1 0,0 19 0 0,20-57 0 31,0 20 1-31,-3-2 0 0,3 20 7 0,-20 19 15 0,0-19-4 0,20 1 67 16,-20 18-26-16,0 0-7 0,17-20 13 15,-17 20-12-15,0 20-12 16,0-20-31-16,0 18 8 0,-17 1-6 0,17-19-7 0,0 37 4 16,0-37-4-16,0 21-1 0,0 35 8 0,0 1-13 15,0-57 1-15,0 19 2 0,17 1-1 16,-17-1-1-16,0-19 0 0,0 19 2 0,23-19-2 16,-23 0 2-16,17-19-2 0,0-20 1 15,-17 20-2-15,0 19 0 0,20-37-1 0,0 17 2 16,-20 1 0-16,0 19-2 0,0-18 2 0,17-22-2 0,-17 40 0 0,20-37 1 15,-20 37 1-15,0-19 0 0,20 19 1 16,-20 0 1-16,0 0 0 0,0 0 1 0,0 0-2 16,0 19 1-16,0 0 3 0,0-1-3 0,0 3 2 0,0 16-2 15,0-18-2-15,0 19 1 0,0 20-2 16,0-20 0-16,0-20 0 0,0 2-4 0,0 17-8 0,0-18-26 16,0 2 20-16,0-3-28 0,17 1-17 0,-17-19-20 15,0 0-20-15,0 0 0 0,20 0 40 16,3-37 44-16,-23 16 18 0,0 2 1 0,34-18-3 15,-34 17 2-15,20-36-2 0,17-2 6 16,0-36 17-16,-37 94-5 0,0 0 6 16,20-21 32-16,-20 3-25 0,23 18 53 0,-23 0-32 15,0 0-28-15,0 18 35 0,0-18-39 0,0 0 0 16,0 115 64-16,0-115-70 0,0 19-1 16,0 20 8-16,0-20-11 0,0 38 5 0,0-38-9 15,0-1 2-15,0 40 4 0,0-58-8 0,14 0 14 16,-14-58-8-1,0 40-5-15,20-39 0 0,0-20 1 0,-20 40-2 0,0-60 0 0,20 3-2 16,-20 38 0-16,0 17 2 0,17-55 1 0,0 54-2 0,6-54 3 16,-23 38 1-16,0 17-3 0,17 20-1 15,-17 0 1-15,0 19 0 0,0-18 2 0,0-2-3 0,0 20 2 16,0 0-1-16,0 0 2 0,20 57 7 16,-20 1 0-16,0-21-4 0,0 2-1 0,0 56 6 15,0-39-6-15,-20 59 8 0,20-21-2 0,0-36-7 0,0-2-1 16,-17 40 0-16,17 17-2 0,0-55 0 0,0 74-8 15,0-36-14-15,37 55-93 0,-20-112-18 16,23-21-71 0,-40-18 141-16,0 0 7 0,17 0 14 0,6-18 4 15,-23-1 24-15</inkml:trace>
  <inkml:trace contextRef="#ctx0" brushRef="#br3" timeOffset="134558.23">25103 2151 23 0,'0'0'8'0,"0"0"-6"0,0 0 2 0,0 0 0 0,0 0 7 0,0 0-3 0,0 17 10 0,0 3 35 16,0-1-43-16,0-1 20 0,0-18-20 15,0 20 10-15,0-20-10 0,0 0 0 0,0 20 22 0,0-20-20 16,0 17-1-16,0-17 10 0,0 21-11 0,0-21 18 16,0 19-9-16,0-2-4 0,0-17-9 0,0 0 1 0,0 38 9 15,-17 2 0-15,17-4-11 0,0-36 1 0,0 39 4 16,-57 132 13 15,-20 115-8-31,40-153-11 0,17-40-2 0,3-52-1 0,-3 71 0 16,0 79 1-16,3-77-1 15,17-19 1-15,0-56-4 0,0 16 2 0,-18 79-1 16,18-57-1-16,0-59 3 0,0 21-1 0,0 17 2 0,0-38-2 0,0 22 2 16,0-3 0-16,18 59 4 15,-18-96-6-15,0 19 2 0,17 0 2 0,-17-1-1 16,0 2 1-16,20-20-1 0,-20 0-1 0,0 0 0 16,0 0 1-16,0 0 0 0,20 0 1 15,-20 19 4-15,0-19-2 0,0 0-2 0,0 0-1 0,0 0 0 16,0 0 4-16,0 0-6 0,0 0 1 0,17 0 3 0,-17 0-2 15,20 0 1-15,-20 0-3 0,0 0 3 16,0 0-1-16,0 0-2 0,20 0 0 16,-20 0 1-16,0 0 0 0,17 0-2 15,5 18 1-15,-4-18 0 0,-18 0 0 0,37 0-1 16,-17 19 0-16,17-19 0 16,-20 21 1-16,3-21-2 0,77 37 0 15,-77-37 0-15,14 19 1 0,29-1-1 0,-9 2 3 16,60 17-3-1,-97-18 1-15,40 2 0 0,-17-3 1 0,54 20 2 0,-57-38-3 16,3 19 1-16,-3-19 1 0,57 37-1 0,-17-18-2 0,-20 2 1 16,23-2 0-16,-6-19-1 0,-40 0 1 0,63 18 2 15,54-18-2-15,20 0 2 16,-131 0-3-16,-3 0 1 0,20 0 0 0,17 19 2 0,-34-19-3 16,57 0 0-16,-63 0 2 0,63 18 0 0,-60-18-1 15,117 0 1 1,-80 20 0-16,-17-20-1 0,0 0-1 0,-37 19 2 0,17-19-1 0,-17 0 0 15,37 0 1-15,0 0 0 0,-34 18-1 0,11-18 1 0,6 0-1 0,34 0 1 16,3 0 0-16,-60 0-1 0,23 0 1 16,17-18 0-16,-40 18 0 0,3 0 1 0,18 0-1 15,-16 0 0-15,13 0 0 0,-35 0 0 0,39 0 0 0,-21 0 0 16,1 0 0-16,1 0-3 0,-2 0 3 0,2 0 1 0,2 0-1 16,-22 0 0-16,15 0-1 0,-15 0 1 0,20 0 0 15,-20 0-1-15,19 0 0 0,-19 0 0 0,0-19 1 16,0-1 1-16,0 20-2 0,0-18 2 0,0 18-2 15,0 0 2-15,0-19-1 0,0 1 0 16,0 18-1-16,0 0 1 0,0 0-1 0,-19-19 1 0,19 19-1 0,0 0-1 0,-20-21 2 16,20 21-1-16,0 0 1 0,0-19-2 15,-15 1 0-15,15-1 2 0,0 19 0 16,0-38-1-16,0 19-1 0,0-20 1 0,0 39 0 0,0-150 1 16,0 92 0-16,0 1-1 0,0-1 0 0,-22-74-1 0,22 17-2 15,22-227 4 1,-22 284 0-16,15-113 2 0,24-57 0 15,-19 96-1-15,-2 94-3 0,-1-95 2 16,-17 57-2-16,0 57 2 0,0-38 0 0,0 38-1 16,0-1-1-16,0 2 0 0,0-21 1 0,0-18 2 15,0 57-2-15,-17-18 0 0,17-3 0 0,0 3-1 0,0 0 0 16,0 18 0-16,-18-20 1 0,-2 1 0 0,20 0 0 0,-39-1 0 16,2-16-2-16,37 15 1 15,-20 21 1-15,2-17 0 0,-2-2 0 0,1 19 2 16,-19-40-2-16,19 40-1 15,-16-18 2-15,-45-19 1 0,43 37 0 0,0-19 1 16,-20-2-4-16,17 21 1 0,23 0 0 0,-20-17 0 0,-3 17 1 16,-114-20-1-16,120 20 0 0,-26 0 0 0,-111-38-2 15,57 19 1-15,-17-18 1 0,-137-2 0 16,194 21 0-16,-3 18 0 0,-74-20 0 0,94 20 0 0,-171-21 0 16,168 21 1-16,-71 0-2 0,74 0 1 0,0 0 0 15,-191 59-3-15,174-40-2 16,0 18 6-16,51-37-2 0,6 20-1 0,-3-1 2 0,0-19-2 15,-74 38-15 17,37-1-50-32,37-16 12 0,20-21 31 0,0 19-27 0,0-19 21 0,0 0-41 0,0 0 27 15,0 0-5-15,60 0-133 0,-26 0 144 16</inkml:trace>
  <inkml:trace contextRef="#ctx0" brushRef="#br3" timeOffset="135443.16">24952 4413 24 0,'0'0'66'0,"0"0"-4"0,0 0-25 0,0 0-20 0,0-20 15 0,0 20-19 0,0 0 11 0,0 0-2 0,0-18-2 0,0 18-1 0,0 0-2 16,0-19 6-16,0 19-17 0,0 0 0 0,-17-19 13 15,17 19-6-15,0 0-9 0,0 0 1 0,0-20-1 0,0 20 0 16,-20 0 1-16,20 0 3 0,-20 0 2 0,20-19-7 16,-17 19 10-16,-23 0-3 15,23 0-7-15,-1 0 3 0,-41 19 5 0,22-19-2 16,-40 39 4-16,-132-2 16 16,132 2-25-16,38-39-2 0,-55 18-1 15,-1 1 2-15,-39 20 4 0,40-20-3 16,54-19-2-16,6 37 0 0,-40-17 2 0,-83 57 1 15,100-40-4-15,20-18 0 0,0 19-1 0,-20-1 0 0,40-16 1 16,-43 16-1-16,40-37 1 0,3 37 2 16,-3-37-3-16,0 20-1 0,3-1-3 15,0-19-4-15,17 18 4 0,0-18-8 0,0 0 2 0,-23 0-14 16,23 0-5-16,0-18 11 0,0-1-46 0,0 19 39 16,23 0-3-16,-23-20-69 0,34-17-51 15,-14 19 63-15,-20-22 68 0,20 21-7 0</inkml:trace>
  <inkml:trace contextRef="#ctx0" brushRef="#br3" timeOffset="135808.18">23623 4279 62 0,'0'0'24'0,"0"0"70"16,0 0-54-16,0 0-22 0,0 0-3 0,0 0 11 0,-20 0-6 15,20 0-5-15,0 0-9 0,0 0 1 16,-20 19 17-16,20 0-13 0,0 1 3 16,0-1-8-16,-37 18 18 0,37 2-19 0,-20-39-1 15,0 37 3-15,3-37-4 0,-3 21 1 0,3-3 2 0,-40 20 1 16,0 0-2-16,17-1-2 0,-17 3 2 16,23-22-4-16,11 1 2 0,6 0-2 0,-3-19 1 15,0 19 2-15,3 0 1 0,-3 18 3 16,20-16-5-16,-20-2-2 0,20-19-1 0,0 18 5 15,20 1-2-15,0-1-2 0,17-18 3 0,-37 20-2 0,37-1 0 16,-14-19 0-16,-23 0-1 0,171 37 6 16,-117-37-6-16,3 0 0 0,-20 0 0 0,6 0 0 15,-29 0-1-15,6 0-1 0,54-19-4 0,-34 19-1 0,-17 0-4 16,11-18-26-16,-14-1 12 0,0 19-5 0,34-20-94 0,-54 2 65 16,40-1-66-16,-3 19 81 0,-17-18 5 0,-20 18 21 0</inkml:trace>
  <inkml:trace contextRef="#ctx0" brushRef="#br3" timeOffset="136741.79">20430 4375 24 0,'0'0'5'0,"0"0"11"0,0 0 112 0,0 0-93 0,0 0-19 0,0 0-1 0,0 0 11 0,0 0-13 16,0 0 19-16,0 0-22 0,0 0 7 0,0 0-3 15,0 0 18-15,0 0-18 0,0 0-2 16,0 0-1-16,0 0 1 0,0 0-6 0,0 0 5 16,0 18-7-16,0 2 9 0,0-20-8 0,0 77 21 31,0-3-13-31,0-17-9 0,0 20-1 16,-20 38-4-16,20-78 2 15,-19 57-12-15,19-36-25 0,0-39 18 16,-15 18-52-16,15 2 41 0,0-39-5 0,0 18-6 0,0 2-64 15,0-20 48-15,0 20-22 0,0-20 62 0,0 0 7 0,0 0-7 16</inkml:trace>
  <inkml:trace contextRef="#ctx0" brushRef="#br3" timeOffset="137259.41">20753 4450 31 0,'0'0'15'0,"0"0"53"0,0 0-44 0,0 19 19 0,0-19-23 0,0 0-1 0,0 0-3 0,-20 21 11 0,20-21-15 0,0 18 8 0,0 1 5 0,-17 0-17 16,17 38 15-16,0-20-13 0,-20-16-6 0,20-21 0 15,0 56 4-15,-20-18-3 0,20-38-3 0,0 18 0 16,0 1 0-16,0 2-2 0,0-21 1 0,0 0 1 0,0 19 1 15,40-19 16-15,-3 0-3 16,-17-19-9-16,19-2 13 0,-21 21-15 0,-1-19 5 0,3 19-6 16,0-18 1-16,-20 18 1 0,37 0-2 0,-20 18 2 15,3-18-4-15,-20 19-1 0,0 2 3 0,0-2-4 16,0-1 3-16,-20 39 1 0,-34-1-4 16,34-35-6-1,-35-3-11-15,55-18 10 0,-22 0-1 0,5 0 0 0,-3 0-22 16,-17 0-6-16,37 0 7 0,-20 0-8 15,0-18-24 1,20-22-150-16,0 40 174 0,20-18 30 16,-20 18-9-16</inkml:trace>
  <inkml:trace contextRef="#ctx0" brushRef="#br3" timeOffset="137658.69">21152 4317 29 0,'0'0'91'0,"0"0"-61"0,0 0 44 0,0 0-35 0,0 0-22 0,0 20-1 0,0-20 13 0,0 19 22 0,0 18-23 0,0-17-14 0,0-1-9 15,0-1 0-15,0 1-1 0,0 20 5 0,0-20-6 0,0 18 4 16,0 2-2-16,0-21-3 0,0 40 2 0,0-39-3 0,0 75-1 15,0-54 2-15,-20-22-2 0,20 1 0 0,0-1-1 0,0 39-1 16,0-57-1-16,0 40-2 0,0-22-14 0,-20 20-12 16,20 0-57-16,0-38 54 0,0 19-108 15,-17-19 92-15,17 0-11 0,0 0 32 0</inkml:trace>
  <inkml:trace contextRef="#ctx0" brushRef="#br3" timeOffset="137908.63">21303 5002 48 0,'0'0'28'0,"0"0"8"0,0 0 62 0,0 0-49 0,0 0-10 0,20 0-21 15,-20 0 11-15,0 0-5 0,23 0-7 16,-9 0 5-16,-14 0-18 0,20 19 2 0,-20-19-3 15,0 0-3-15,20 0 3 0,0 0-3 0,-3 0 1 0,20 19-1 16,-37-19-1-16,0 0-1 0,20 18-7 0,-20-18-12 16,20 0 6-16,-20 0-49 0,17 0-3 15,-17 0-25-15,0 0 43 0,0 0-19 0,20 0 31 16</inkml:trace>
  <inkml:trace contextRef="#ctx0" brushRef="#br3" timeOffset="138209.89">21782 4450 31 0,'17'0'67'0,"-17"0"-1"0,0 0-6 0,0 0-34 0,17-18 19 0,-17 18 8 15,20 0-38-15,-20 0-1 0,0 0 20 16,20 0 19-1,-3 0-34-15,3 37-3 0,-20-37-12 0,0 21 3 16,0-3-4-16,0 20 5 0,17-38-6 0,-17 57 1 16,0 19 2-16,0-38-5 15,0 37-3-15,0 2-1 0,0-59-1 16,0 79-33-16,0-41 7 16,0-18-10-16,0-1-40 0,-17 3 9 0,17-3-15 0,0-37 41 15,0 38-45-15,-20-38 77 0,20 0-4 0</inkml:trace>
  <inkml:trace contextRef="#ctx0" brushRef="#br3" timeOffset="138377.99">21702 4907 75 0,'0'0'42'0,"0"0"47"0,0 0-57 16,0 0-5-16,0 0 15 0,0 0-23 0,0 19 65 16,37-1-25-1,6-18-33-15,-26 0-13 0,0 0-3 0,77 0 6 16,-74 0-14-16,23 0-3 15,-29 0-1-15,100 0-155 16,-114 0 102-16,20 0-13 0,3 0-129 16,11 0 141-16</inkml:trace>
  <inkml:trace contextRef="#ctx0" brushRef="#br3" timeOffset="139293.51">28432 4717 49 0,'0'0'105'0,"0"-19"-61"0,0 0 31 0,0 1-58 0,-20 18 0 0,20-21 25 0,0 2-31 0,0 1 22 0,-19-1-3 0,19-1-3 16,0 20-21-16,0 0 0 0,0 0 12 15,0 0-11-15,0 0 0 0,0 0 0 0,0 0 5 0,0 0-2 0,19 0-4 16,-19 0 5-16,0 20-3 0,38-1 5 16,-38-19-10-16,0 0 0 0,37 37 6 0,5-37-5 15,-27 21-2-15,5-3-1 0,0 1 1 0,-1-19-1 0,-1 19 0 0,76 19 1 16,77 20 4 0,100 55 5-16,-237-113-10 0,6 18 1 0,-6-18-1 0,6 0 0 15,74 40 1-15,-20-22 1 0,77 38 4 16,-171-36-6-1,40-20-1-15,-23 19 0 0,23-19-1 0,-40 18 3 0,37-18-5 16,-37 0 1-16,20 20 1 0,-20-20-6 0,0 0 0 16,0 20-86-16,0-20-56 15,-20 0 43-15,20-20 43 0,-20 20-53 0,3-20 62 16,0 20 47-16,17-18-10 0</inkml:trace>
  <inkml:trace contextRef="#ctx0" brushRef="#br3" timeOffset="139608.21">29533 4432 174 0,'0'0'118'0,"0"0"-88"0,-20 0-7 0,20 0 3 16,0 0-11-16,0 0 6 0,0 18-3 15,20 1-10-15,-20-19-5 0,37 21 2 0,3 16 4 16,-23-37-7-16,40 37 2 0,-37-37-2 15,40 20 1-15,-6 17-1 0,-17-37 0 0,3 19 1 16,-23-19-2-16,3 21 1 0,37-3 4 0,0 20 7 16,-20-19 7-16,-37-19-14 0,0 19 0 15,20-1-3-15,-20-18-2 16,0 40 5-16,-20-3 0 0,0 0-3 0,3-17-3 0,-40 57 4 0,0-21-2 16,37-38-1-16,-94 97-1 15,80-58-3-15,-6-38 0 0,20 0-3 0,-17 39-11 0,17-40 6 16,-17 21-16-16,37-21 9 0,-17 2-4 0,-6 37-111 15,6-38 28-15,17-19 45 0,0 18-57 0,0-18 91 0</inkml:trace>
  <inkml:trace contextRef="#ctx0" brushRef="#br3" timeOffset="140158.59">30616 4164 17 0,'0'-37'121'0,"-20"0"-22"0,20 17-68 0,0-17 28 0,0 37-39 0,0 0 13 0,0 0-13 0,0 0-11 0,0 0-2 0,0 0 0 0,0 0 7 15,0 0 29-15,0 0-29 0,0 37 12 16,0-37-12-16,0 20-8 0,0-2-3 0,0 1 6 16,0 0-5-16,20 20 2 0,-20 17-2 0,0 20 0 15,0 20 0-15,0-77-3 16,0 133-1-16,0-115 0 0,0 21-1 0,0-20 2 15,0 0-4-15,0-1 1 0,0 3-8 0,0-3-8 0,0-37 4 16,0 38-42-16,0-19 0 0,0-19-23 0,0 18-199 16,0-18 219-1</inkml:trace>
  <inkml:trace contextRef="#ctx0" brushRef="#br3" timeOffset="140595.64">30998 4185 92 0,'0'0'120'0,"0"0"-97"15,-20 0 27-15,20 0-18 0,0-21-16 0,0 21 0 0,-20 0 11 0,20 0-7 16,0 0-1-16,0 0-15 0,-20 0 0 0,20 21 6 16,0 16 2-16,-14-37-9 0,14 57 8 15,0-38-7-15,0 20 3 0,-23-1-1 0,23-38-4 16,0 38 0-16,0-1 2 0,0-37-2 0,0 40-2 0,0-40 0 16,0 94-1-16,0-57 4 0,23-18-1 15,-9-19-2-15,6 21 4 0,0-21 3 16,0 0-3-16,14 0 3 0,-11-21-5 0,-6 21 0 15,40-19 12-15,-37 19-12 0,-3 0 1 16,6 0 2-16,-9 19-4 0,-14 2 0 16,0-3 2-16,0 1-1 0,0 0 0 0,0 0-1 0,-14 18-1 15,-9-18 1-15,23 2-1 0,-17-21 0 0,-3 19 1 16,0-1-3-16,3 1-9 16,-43-19-47-16,60 0 19 0,-17 0-26 15,17-19 22-15,0 19 0 0,0-18-3 0,0 18-9 16,0 0 25-16,0-19-1 0,17 19-52 0,-17-21 69 15,23 21 5-15,-23 0 6 0,0 0-2 0,17 0-10 0</inkml:trace>
  <inkml:trace contextRef="#ctx0" brushRef="#br3" timeOffset="140960.44">31585 4127 84 0,'0'0'40'0,"0"0"-3"0,0 0 17 0,0 0 44 0,-20 0-61 0,20 0-7 0,0 0 1 0,0 0-6 0,0 19-9 16,0-1-1-16,0 3-1 0,0-21-6 0,0 94 26 16,0-94-28-16,0 38-1 0,0 20 6 15,0-20-7-15,0-1 3 0,0 3-5 0,0-3 0 0,0 20 1 16,0-20 1-16,0 21-2 0,0-20-2 0,-14 18-1 0,14 58-2 16,0-94-1-16,0-1-2 0,-23 57-59 15,23-38 4-15,0-38 22 0,0 18-8 0,0-18-9 0,0 20-10 0,0-1-110 16,0-19 152-16,0 0 3 0</inkml:trace>
  <inkml:trace contextRef="#ctx0" brushRef="#br3" timeOffset="141276.06">31890 4832 18 0,'0'0'7'0,"0"0"9"0,0 0 1 0,0 0 68 15,0-19 2-15,0 19-64 0,0 0-4 16,0 0 46-16,0 0-38 0,0 0 1 0,0 0 1 16,0 0-2-16,0 0-16 0,0 0 1 0,0 0-2 0,0 0-1 15,17 0 14-15,3 0-9 0,-20 0-9 0,20 0 7 16,-20 0-7-16,17 19 3 0,21-19-6 15,-18 0-1 1,19 18-7-16,-21 1-22 0,1-19 10 16,1 0-29-16,-20 0 16 0,18 0-47 0,-18 0 28 0,22 0-148 15,-22 0 150-15,17 0 6 0,-17 0 28 0</inkml:trace>
  <inkml:trace contextRef="#ctx0" brushRef="#br3" timeOffset="141608.96">32706 4164 92 0,'0'0'87'0,"0"0"-62"0,0 0 7 16,0 0-21-16,-17 0 60 16,17 0-54-16,0 0 21 0,-20-18-20 0,20 18-1 15,0 0-3-15,0-19-4 0,-17 19 0 0,17-19-4 16,0 19 5-16,-23-38 19 15,23 38-21-15,0 0 6 0,0 0-9 0,-17-19 5 0,17 19-5 0,0 0 0 16,0 0-2-16,0 0 0 0,0 0 3 0,-18 0-3 0,18 19 3 0,0-19-4 16,0 20 6-16,-19 17 0 0,19-18-6 0,0 20 0 15,0-39-2-15,0 37 0 0,0-18 0 0,0 1 0 0,0-2-1 16,0 20 1-16,0 1 0 0,0-20-1 0,0 19 0 0,0-19-1 16,0 76 0-16,0-76 0 0,0-1-1 0,0 2-2 0,0 36-10 15,0-35 4-15,0 54-34 0,0-56 23 0,0-1-3 16,0 1-1-16,0 2-2 0,0-2-4 0,0-1 0 0,-20-18-5 0,20 57-105 15,-20-20-19-15,5-37 147 0,-7 0-2 16</inkml:trace>
  <inkml:trace contextRef="#ctx0" brushRef="#br3" timeOffset="141775.43">32364 4640 40 0,'0'0'56'0,"0"0"9"0,0 0-35 0,0 0-2 0,-15-19 52 0,15 19-22 16,0-18-12-16,0 18-32 0,0 0 19 15,15-19-14-15,25 19 4 0,-21 0-17 16,-1 0 3-16,2-20-3 0,17 20-1 0,0 0-2 15,-17-18-3-15,19 18 1 0,36-19-12 16,-38 19-13-16,-17-19 7 0,0 19-4 0,-3 0-5 0,20-18-83 16,-14 18 5-16,-23 0 44 0,17 0-37 0,3 0 61 15,-20 0 19-15</inkml:trace>
  <inkml:trace contextRef="#ctx0" brushRef="#br3" timeOffset="142926.37">30140 4070 32 0,'0'-37'53'0,"20"18"4"0,-20-2-24 0,0-16 18 0,20 18-23 0,-20 19-16 0,0-19 11 0,0 19-13 0,0 0 1 0,20 0-2 15,-20-19 9-15,17 19 8 0,-17 19-11 16,0-19-10-16,17 19 6 0,-17 0-6 0,0-19 2 0,0 58 3 16,0 18 4-16,0-39-11 0,23 58 3 0,-23-56-4 15,0 132 5-15,0-57-6 0,0-57-1 0,0 153 3 16,0-154-3-16,17 133 2 0,-17-150-3 15,0-1 1-15,20 0 1 0,-20 0-1 0,0 0 0 0,17 20 2 0,3 18 0 16,0-21 3-16,-3-15-2 0,6-21-1 16,-23-1-1-16,14-18 1 0,26 57 4 15,-3-18-1-15,3-20-3 0,17 1 1 0,-40-20 0 0,214 36 18 16,-134-36-17-16,-63 0-2 0,117 0 1 16,-94 0-2-16,114 19 0 0,43-19 1 15,-140 0-2-15,-20 0-1 0,23 0 2 0,-20 0-2 16,191 0 2-16,-191 19-1 0,0-19-1 0,57 0-3 0,-54 0 2 15,111 19-1-15,-116-19 3 0,22 0 0 0,94 19-3 16,54 0 0 0,-205-19 3-16,17 20 1 0,-17-20-2 0,114 0 0 15,-74 20 2-15,-6-20 1 0,-34 0-1 32,54-20 1-32,-37 0-1 0,-37 1 2 0,20 0-2 0,-20 19-2 0,0 0 2 15,20-38-2-15,-20 38 2 0,17-38 2 0,-17 38 0 0,0-37-2 16,23-2-1-16,-23 20 0 15,14 0-2-15,-14-19 2 0,0 20-1 16,23-1-2-16,-23-1 2 0,0-17-1 0,0 37 2 16,0-38 0-16,17-77-1 0,-17-95 1 15,20 115 1-15,-20 39-1 0,0-1 0 0,0-1 0 0,17-73 1 0,-17 73 0 16,0 1-1-16,0 1 1 0,0-59 0 0,0-209-1 16,0 248 1-1,0 57-1-15,0 0 1 0,0-19 1 0,-17 20-1 16,17 18-1-16,0 0 0 0,-37 0-2 15,0 0 1-15,-3 0 2 16,0 18 0-16,3 1 1 0,-20 0-1 16,20 0-3-16,-17 0 2 0,31-19 0 0,-34 18 1 0,-114 3 0 15,0-21 1-15,134 0-2 16,-60-39 1-16,60 39-1 0,-20-19 2 0,-37-38-2 0,-132-38 3 16,89 38 0-16,83 20 0 0,-177-40 1 15,157 77-4-15,-43-37 2 0,43 37-2 0,-3 0 1 16,20 0-1-16,-77 0 2 0,3 0-3 0,-60 18 2 15,117 1-2-15,-117 39 0 0,137-39 1 0,-160 56-5 16,66-19 4-16,51-16-3 0,60-40 1 16,-3 18-2-16,-37 1-9 0,0 0-12 0,60 0 9 15,-20-19-2-15,17 19-4 0,0-19 0 0,-54 18-99 0,54-18 38 16,0 21-81-16,20-21 128 16</inkml:trace>
  <inkml:trace contextRef="#ctx0" brushRef="#br3" timeOffset="144133.76">20391 4070 93 0,'0'0'31'0,"0"0"-4"0,0 0-21 0,0-19 5 0,-15 1 19 0,15 18-17 0,0-19 1 0,0 19-2 0,0 0 20 0,-23 19-2 16,4 18-19-16,19 1-1 0,-38 0 6 16,38 1-11-16,-20-20 0 0,3 18 4 15,-40 59 3-15,57-77-8 0,-114 189 13 16,94-169-14-16,0 19 1 0,-54 113 4 15,17-59-3-15,37-54-3 0,-94 398 5 32,80-247-13-32,34-171 6 0,0 0 1 0,0-19-1 0,14 0 1 15,6-19-1-15,20 20 1 0,-40-20 0 0,34 0 1 0,-14 0 0 0,0 0 0 16,57-39 2-16,-3-18 4 16,-34 38-5-16,-3 0 0 0,23-18 2 0,-26-2-3 0,61 20 0 0,-18-18 0 15,-18 17 0-15,-24 20-2 0,27-18 1 0,144 18-1 0,-72 0 1 16,-80 0-2-16,137 18 2 0,97 20 2 15,-214-19-3-15,-17-19 1 0,20 19-3 0,77 1-1 0,-100-20 1 16,20 0 2-16,3 19-2 0,-17-19 2 0,14 0 0 0,-17 20 0 0,17-20 0 0,43 0 0 16,148 0 7-16,-151 0-2 0,0 0-2 15,20-20 4-15,77 20 9 16,-120 0-11 0,80 0 12-16,-134 0-14 0,-17 20 2 15,0-20-4-15,3 0 1 0,-9 0 2 0,6 0-2 16,-20 0-2-16,20 0 5 0,-20 0-3 15,0-20 6-15,0 1-7 0,-20-20 0 16,0 2 0-16,6-1 1 0,14-1-1 0,0 19-1 16,-23-17 0-16,3-38 3 0,0-40-3 15,20 59 1-15,0-21 1 0,0 39-2 0,-17 0 2 16,17-1-1-16,0-37-1 0,0-19-1 0,-20-18 3 0,20-20-1 16,-37-76-2-1,0 36-3-15,-3 99 2 0,23 35 2 0,17 2 1 16,-57-59 0-16,37 59-1 0,-34-40-1 0,14 1 1 0,20 58 0 15,-37-59 1-15,-17 1 0 0,14 58 0 16,-71-22 2-16,91 40-2 0,3 0 1 16,-77 0-1-16,37 0-1 0,20 20-2 0,-34 37 1 0,31-37 1 15,3-2 1-15,0-18-1 0,-114 77 3 16,114-58-2-16,-57 38-1 0,57-39 1 0,-151 38 1 0,54-16-1 0,80-22-1 16,-77 20-1-16,14 0-1 0,63-20 0 0,-174 22 0 15,-132-3 3-15,189 1-2 16,77 0 2-16,77-20 0 0,-17 3 0 15,-43 35-1-15,57-36-1 0,-74 56-23 0,57-57 8 0,3 18-23 0,-6 20-17 16,-54 96-214-16,97-116 210 16,-3 2 15-16,20-1 18 0,-20 18 1 0</inkml:trace>
  <inkml:trace contextRef="#ctx0" brushRef="#br1" timeOffset="166310.17">23774 5630 28 0,'-20'0'10'0,"20"0"-3"0,0 0 22 0,0 0 26 0,0 0-25 0,-14 0 24 16,14 0-32-16,-23-19-12 0,23 19 1 0,0 0 9 0,0 0 8 15,-17-20 14-15,17 20-31 0,0 0 8 16,-23 0-1-16,23 0-9 0,0 0 7 0,0 0-8 15,-17 0 17-15,17 20 8 16,-17-1-7-16,-3 1-16 16,20-20-6-16,0 0-2 0,-20 0 4 0,20 17-1 0,0-17-1 15,0 0 0-15,0 0 0 0,0 0-2 0,0 0 0 0,0 19 1 0,0-19 1 16,0 0-1-16,0 0 1 16,20 0-1-16,17 0 3 15,3 19-4-15,-23-19-2 0,-17 0 1 0,23 0-1 0,51 19 5 16,-40-19-1-16,6 19-1 15,-3-19-1-15,20 19 0 0,-34-19 0 0,11 0 1 0,6 19-1 16,-3-19 3-16,23 20 0 0,-43-20-2 0,95 20 4 16,-92-20-5-16,22 0-2 0,12 17 3 0,-16-17-1 15,76 19 0-15,-75-19 0 0,-21 0-2 0,39 20 1 16,-20-20-1-16,-17 0 1 0,39 0-1 0,-41 0 2 0,76 18 0 16,-57-18-2-16,3 19 1 0,17-19 1 0,-20 21-1 15,20-3 1-15,-35-18-2 0,-7 0 2 0,25 19-2 0,-20-19 1 16,-3 19-1-16,0-19 1 0,46 37 0 15,-29-37-2-15,-34 20 2 0,40-2 0 16,-6 2-2-16,-14-1-1 16,0-19-2-16,0 0-3 15,-20 19-5-15,17-19-5 0,-17 0 6 0,0 0-2 0,0 0-4 16,20 0-3-16,-20 0-3 0,0 0-35 0,0-19-71 0,0 19 6 16,20-77-65-16,-20 40 161 15</inkml:trace>
  <inkml:trace contextRef="#ctx0" brushRef="#br1" timeOffset="166628.14">25428 5630 123 0,'0'0'87'0,"-17"0"-41"0,17 0-35 0,0 0 0 0,0 20 15 0,-20-3 33 0,20-17-43 0,0 19-9 0,0-19 9 16,0 19-8-16,20-19-4 0,-20 19 0 0,17 0 2 0,-17-19-3 15,37 19 5-15,-17 0 0 0,17 1 1 16,-17-20-5-16,57 37 6 16,-60-37-4-16,40 19 8 0,-37-19-6 0,0 0-3 15,-3 0-1-15,-17 20 3 0,57-2 16 16,-57 1-16-16,0 2-6 0,-17 16 2 0,17-18-1 16,0-1 0-16,-40 1-1 0,-54 154 6 15,57-137-6-15,-40 59 1 0,-37 59-1 16,97-137-3-16,-43 40-13 0,46-37-5 15,-9-20 6-15,3 21-82 0,0-21 1 16,20 0-105-16,20 0 149 0,23 0-16 16</inkml:trace>
  <inkml:trace contextRef="#ctx0" brushRef="#br1" timeOffset="167593.45">30331 5249 33 0,'0'0'39'0,"0"0"10"0,0 0-5 0,0 0 13 0,20 0-23 0,-20 0 37 16,0 0-30-16,0 0-25 16,0 0 7-16,0 0 6 0,0 0-22 0,0 0-1 15,0 0 0-15,0 0 8 0,0 0-7 0,-20 0 9 16,20 0-11-16,0 0 5 0,-20 0-8 0,3 0 1 16,-43 0 3-16,-14 19-2 0,17-1-2 0,17 3-1 15,6-2 1-15,-63 18 0 0,40 1 0 0,20-18-1 0,-3-3 1 0,-54 42 3 16,-17 16 1-16,71-56-7 0,0 1 1 0,-54 36 1 0,17-18 1 15,0 0 1-15,-17 20-1 16,20-21-3-16,34-18 1 0,23-19 0 0,-57 38 2 0,51-38-3 0,-34 19 1 16,40-19 0-16,-23 21 0 0,5-21 0 0,13 18 2 0,-52 1-3 15,54-19 1-15,2 19-6 16,-4-19-1-16,5 0-1 0,17 0 3 0,-18-19-10 16,18 19-9-16,-19 0 11 0,19 0-3 0,-20-19-119 15,0 1 69-15,20 18-19 16,0-21-34-16,0 2 89 0,0 19 24 0,0-18-12 0</inkml:trace>
  <inkml:trace contextRef="#ctx0" brushRef="#br1" timeOffset="167943.52">28794 5630 78 0,'0'0'41'0,"18"-39"1"0,-1 20-16 0,3 0 23 16,-20 1-32-16,37-2 30 0,-37 20-33 16,0 0-7-16,0 0-2 0,0 0 3 0,0 20-1 0,0-20-6 15,0 37 4-15,-17-37-4 0,-3 39 7 0,0 0 1 16,3-22-5-16,-80 59 19 0,60-38-13 16,19-18-6-16,-39 17 3 0,18 2 1 0,4-21-5 0,13 1 0 15,2-19 1-15,-35 39 1 0,16-1 1 0,19-20 2 0,-17 1-1 16,-1 1 6-16,38-2-9 0,0-18 2 0,-20 0-4 15,20 20 2-15,0-20-2 0,20 19-1 0,-20-19-1 16,60 19 2-16,-25 0-1 16,-16-19-2-16,56 19-1 0,-75-19 0 0,77 18-15 15,-38-18-10-15,-21 21-15 0,21-21-54 16,-1 0 53-16,-21 0-115 0,23 0 90 0,-40 0 55 16,17 0-10-16</inkml:trace>
  <inkml:trace contextRef="#ctx0" brushRef="#br1" timeOffset="168827.13">26018 6048 18 0,'0'0'3'0,"-20"0"-1"0,20-20-1 0,-57 1 3 0,57 1-4 0,-20 18 0 0,20 0 1 0,-20-38-1 0,20 38 2 0,-17 0-1 0,17-39 7 15,-20 20 4-15,3 1-3 0,17 18 2 0,-20-56 27 16,0-3 11-16,20 40-13 0,0 0-23 16,0 0-1-16,0 0 14 0,0-17-1 0,0-3 14 15,0 39-25-15,0-20 0 0,0 1-1 0,0-18 25 0,20-1 2 16,-20 19-26-16,0 19-7 0,20 0 17 16,-20 0-18-16,0 0 0 0,0 37 10 0,0-17-10 15,0-2-3-15,0 59 3 0,-20 36 0 16,0 21-2-16,-14 17-5 15,34-113 1-15,-40 76 1 0,40-37 0 0,0-39 0 16,-20 114 0-16,20-96-1 16,20-16 1-16,-20-23 1 0,17 3 0 0,-17 18 0 15,57 1 1-15,0-2 0 0,-57-18-1 16,37-19-1-16,-37 19 1 0,40 0 1 0,37 2 3 16,-23-21-2-16,-14 0-3 0,74 0 5 0,20 0-1 15,-40 0-3-15,23 0-2 0,-63 0 0 0,40 0 2 16,40 0-2-16,54 0-2 15,-128 0 3-15,-23 0 0 0,77 0-2 0,20 0 0 0,-20 0 0 16,-77 0 1-16,60 0 2 0,0-21-1 0,-63 21 0 16,6 0-2-16,17-19 1 0,94 0 1 0,-77 0-1 15,-34 19 0-15,0 0 0 0,34-20 0 0,-37 3-1 0,-17 17 1 16,18 0 2-16,-16 0-2 0,-7 0-1 0,24-20 1 0,-39 20 0 0,20 0-1 16,15 0 1-16,-35 0-1 15,0 0 2-15,0 0-1 0,20 0 0 0,-20 0 1 0,0-19-1 0,0 19 1 16,0-17-1-16,0-4 2 0,0 1-2 0,0 3 1 15,-20-137 3 1,20 137-4-16,-35-193 1 16,15 39 1-16,1 94-2 0,19-36 1 15,0 74 0-15,0-112 5 0,0 93-3 0,-20-37-3 16,20 38 3-16,0 39-3 0,-15-2 1 0,15 1-1 0,-22-18 1 16,2 16-1-16,20 21 0 0,-114-18 1 15,96 18-1-15,-21 0 1 0,-76 0-2 16,-184 76 0-1,11-19-3-15,-74-20 3 16,322-37 1-16,-111 0-1 0,57 0-2 16,60 0 2-16,-66 0-5 0,9 0 2 0,-6 0-1 15,0 20-3-15,23 0-5 0,-20-1-9 16,34-19 5-16,3 18-8 0,37-18 10 0,3 0 0 0,17 0 0 0,-37 20 0 16,37-20-3-16,-40 18-56 0,40-18-2 15,0 0 27-15,-14 19-7 0,14-19-40 0,0 19 69 0,0-19-12 16</inkml:trace>
  <inkml:trace contextRef="#ctx0" brushRef="#br1" timeOffset="169693.65">26571 5781 29 0,'0'0'12'0,"0"0"-3"0,0 0-6 0,0 0 0 0,0 0-1 0,0 0 6 0,0 0 7 0,0 0 4 0,0 0 2 0,0 0-12 0,0 0 6 0,0 0-2 16,17 0 42-16,-17-19-35 16,17 19-1-16,3 0-2 0,0 0 8 15,-20 0-8-15,17 0-9 0,-17 0 8 0,20 0-1 0,0 0-1 16,-20 0-3-16,0 0-7 0,17 0 6 0,3 0 2 15,-20 0-2 1,0 0-7-16,23 0-1 0,-23 0 3 0,0 0 0 0,0 0-4 16,0 0 0-16,0 0 1 0,0 0 2 0,-23 0 4 15,3 0 1 1,-37 19 9-16,57-19-15 0,-17 20 1 0,-3 0 0 0,0-3-2 0,20-17 0 16,-17 39 0-16,0-21 1 0,-6 1-2 0,23-19-1 0,-17 39 1 15,-3-1 1-15,0-1-3 0,20-37-1 0,0 20 1 16,0-2-1-16,0-18 1 0,0 20-8 0,0-20 0 0,20 19-20 15,-20-19 8-15,20 0-27 0,-20 0 18 0,57 0-73 16,0-19-63-16,-20-19 132 16,20-19 24-16,-57 38 10 0,97-58-1 15,-80 59 1-15,40-38 2 16,-34 36-2-16,-9 20 5 0,6-20 32 16,-20 1-16-16,0 19 2 0,0 0 41 0,20 0-45 15,-20 0 17-15,0 19 4 0,-20 38 14 16,20-38-48-16,-20 1 4 0,20-20-6 15,0 18 0-15,-14 1 11 0,14 20-3 0,0-39 0 16,0 19-7-16,-23 0 5 0,23-19-6 0,0 0 0 0,0 18 6 16,0-18-7-16,23 0 10 0,-9 0-10 15,-14 0 2-15,40-18 0 0,-3-20-1 16,-20 20-2-16,3-3-1 0,37-16 1 16,0-2 1-16,-57 39-1 0,23-17-2 15,-6 17 2-15,-17 0-1 0,17 0 0 0,3 0 0 0,-20 0 3 0,20 17 2 16,-20-17-5-16,0 97 13 15,0-79-12-15,0-18-2 0,0 38 3 16,0-20-3-16,-20 21 1 0,20-39-1 0,0 18 0 0,0 2 1 0,0-20-1 16,0 57-6-1,0-38-7-15,0-19 4 0,0 18-31 0,0-18 1 0,0 0 18 16,0 0-1-16,0 0-31 0,0 0 22 0,0 0-6 0,0 0-92 16,20 0 68-16,-20-18 41 0,0 18 15 0,17 0-12 15</inkml:trace>
  <inkml:trace contextRef="#ctx0" brushRef="#br1" timeOffset="170110.25">27614 6009 27 0,'-20'0'27'0,"20"-18"13"0,0-20 17 0,20 20-16 0,-20 18-30 0,0-40 35 16,0 40-38-16,0-18 18 0,0-2 6 16,0 20-23-16,0-19 0 0,0 19 6 0,0 0-7 0,0 0 8 15,0 0-8-15,0 0 5 0,-20 0-7 0,20 0 9 16,0 0-10-16,-20 0 2 0,20 19-1 0,0-19 0 0,0 38 7 16,-14-19-6-16,14 2-4 0,0-3 1 0,0-18-3 0,0 38 4 15,0-38-3-15,0 18 1 0,14-18 10 16,6 0-6-16,0-37-1 0,17 0-1 0,-37 16-3 15,57-55 2-15,-34-19 3 0,11 57-4 16,-14-37 0-16,17-117 4 0,-20 175-6 16,-17-3 0-16,23-18 0 0,-23 38 0 0,0-19 0 0,0 19 4 15,0 0-3-15,0 0-1 0,0 0 1 0,0 0-1 0,0 39 3 16,-23 36 7-16,23-36-11 16,-17-1 1-16,0 18-1 0,17 3 0 0,-20-4 1 0,0 41 1 0,0 17-2 15,20-55 0-15,0-21 0 0,0 59 0 0,0 17-7 16,20 1-28-16,-20-95 13 0,40 59-72 15,-6-21-114-15,-11-40 84 0,-23 3 67 16,17-20 36-16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8-28T19:49:38.30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3192 7283 255 0,'0'0'83'0,"0"-95"-73"0,0 58-10 0,-20-77-4 0,57 20 3 0,-17 16 2 0,3 78 0 16,-23-19-1-16,17 1 1 0,0 18 0 0,-17 0 0 15,0 0 3-15,0 18 0 0,-17 79 1 16,-117 226-14-16,60-116 8 0,-23 22-3 15,57-114 2-15,6-1-1 0,-83 228-3 0,60-113 4 0,0-20 1 16,0-19 2-16,37 133 1 16,20-266-3-16,43 37-9 0,-26-74 8 0,20 17 0 0,-17-37 3 15,-3 21 0-15,20-21 0 0,26 0 2 0,-12-41 2 0,-28 41-3 16,51-74 0-16,154-175 0 0,-168 156-2 0,-6 15-1 16,20-15 2-16,43-99 1 0,14 3 1 0,100-153-4 15,-63 94 1-15,-111 173 0 0,20-2 1 0,37-57 0 16,37-37-3-16,40-38 7 15,-57 78-3-15,-116 111-3 0,19-19 0 0,22 20 2 16,-41 19-2-16,2 0 1 0,-20 38 3 16,19 19 1-16,-38 20-5 15,-36 55 2-15,-24 58 1 0,-16 2-2 0,56-98 0 0,-36 114 0 0,1-16 2 16,0 16 3-16,-83 212-4 0,140-325-4 16,-43 132 9-16,43-169-3 0,-3 75 3 0,3-115-2 15,17-18 1-15,37 20 3 0,23-20 3 0,-26-38-1 16,6-2-4-16,129-149-6 0,-16-38-1 15,78-98 4-15,-157 230-4 0,608-741 1 16,-468 607 1 0,-66 78 0-16,288-229 6 15,-393 341-7-15,-9 22 1 0,43-4-1 0,-60 21-1 16,3 38-1-16,-20-19 0 0,0 57-3 16,-37 57-3-16,-154 361-7 15,20-94 8-15,77-115 6 0,-60 134 1 16,80-152 1-16,-23 111 9 0,60-281-9 15,37 73 2-15,-17-16 0 0,17-98 0 0,54 39 5 16,63-132 1-16,14-40-6 0,-71 40-3 16,-26-20 1-16,177-192 2 0,-137 155-2 0,3-20 0 15,188-228-6-15,97-95 13 16,-191 228-2-16,20-20-1 0,94-77-4 0,3 42-1 16,-140 111 5-16,66 0 0 0,-66 96-10 15,-91 38-3-15,-39 78 2 16,-18-22 5-16,0 37-8 0,-18-15 5 0,-1-3 2 0,-113 212 0 15,-136 226-1-15,174-229 5 0,40-131 0 16,-83 360-1-16,120-379 1 0,-3 150 7 16,20-188-6-16,57-1 12 0,-20-76-9 0,60-39 8 15,-23-18-4-15,40-58 1 0,-20 40-9 0,97-153-2 16,191-210 4-16,-267 307-4 0,113-155 2 0,-112 151-1 16,107-130 1-16,196-210 3 0,-305 361-2 15,151-171 7-15,174 75 19 16,-439 229-26-16,40 38 6 15,-40 21-3-15,0 93-2 0,-20-97-4 0,-57 382-15 16,57-321 3-16,-17-21-7 0,-40 495-240 16,77-307 22-16,0-224 213 0</inkml:trace>
  <inkml:trace contextRef="#ctx0" brushRef="#br0" timeOffset="3892.75">1995 12113 34 0,'0'0'52'0,"0"0"-30"0,0 0 42 0,0 0 12 0,0 0-56 0,-20 0-7 0,20 0 2 0,0 0-2 15,0 0-8-15,0 0 5 0,0-19-5 0,0 19 5 16,0 0 7-16,0-18 6 0,0 18-18 15,0 0 1-15,20 0 14 0,-20 0-10 0,0 0-5 16,0 0 12-16,0 0-12 0,0 0 2 0,0 0-3 0,0 0 2 16,0 37 5-16,0-17-9 15,0 18-3-15,0 0 2 0,0-19 1 0,0 18-2 0,0-17 0 16,23 17 1-16,-23-37 1 0,0 20-2 0,14 37 2 31,23-39-3-31,-37-18 2 0,23 0-1 16,-23 0 1-16,0-18 0 0,17-1 0 0,0 1-3 15,-17-2 1-15,20 0 2 0,-20 1-1 0,0 19 1 0,0 0-2 0,43-56 6 16,-43 56-7-16,0-19 2 16,0 19 0-16,14 0-1 0,-14 0 1 0,0 0 0 15,0 0-1-15,20 19 1 0,-20-19 1 0,17 38 4 16,-17-20-5-16,0 1 5 0,0-19-1 0,23 20 5 16,-23-20-6-16,17 20 9 0,3-20-5 0,-20-20-4 15,17 0 3-15,-17 1-5 0,20-19 8 16,0 38-7-16,-20-18 0 0,37-20-2 0,-37 38 0 15,0-19-1-15,17 0 0 0,-17 19-5 0,0-20-6 0,0 2-19 16,0-2-16 0,0 20-24-16,0 0 43 0,0-19-78 0,0 19 12 0,0 0 8 15,0 0 59-15,0 0 12 0,0-18 0 0,0 18 0 16</inkml:trace>
  <inkml:trace contextRef="#ctx0" brushRef="#br0" timeOffset="4260.51">2625 11619 57 0,'0'0'37'0,"0"0"91"0,0 0-108 0,0 0 15 0,0 0-19 0,0 19 11 0,0 0-8 0,17 39 4 0,-17-39-20 0,17 18 0 0,-17 20-3 16,0 1 0-16,0-39 0 0,0-1 1 0,0 97-2 16,0-96 0-16,0 18 1 0,20 40-2 0,-20-39 0 15,20-19 6-15,-20 0-1 0,0-19-1 0,17 0 3 16,-17 0-3-16,0 0 0 0,20 0 2 0,-20 0-1 16,17-19 6-16,3 19-2 0,0-57 4 15,-20 19-9-15,23 38 3 0,-23-20-4 0,34 1 6 16,-34-18-4-16,17 37-2 0,6 0 2 0,-23 0-1 15,17 37-9 1,0 2-11-16,-17-21 5 0,0-18-5 0,20 39-27 0,-20-20-17 16,0 0 23-16,0 0-51 0,20 19-14 0,-20-20 90 15,0 1 5-15,0-19-7 16</inkml:trace>
  <inkml:trace contextRef="#ctx0" brushRef="#br0" timeOffset="4410.39">3115 12133 35 0,'0'0'32'0,"0"0"87"0,0 0-47 0,0 0-42 0,0 0 19 15,0 0 10-15,0 18-30 0,20 2-8 16,-20-1-12-16,0 19 7 0,0-1-12 0,0-37-3 0,0 20-1 16,0 17 2-16,0 3-3 0,0-3-5 15,0-19-2-15,0 1-48 0,0 1-4 0,0-20 23 16,0 0-206-16,0-20 216 0,0 20 13 0,0-37 6 16,0 18-10-16</inkml:trace>
  <inkml:trace contextRef="#ctx0" brushRef="#br0" timeOffset="4642.55">3306 11411 37 0,'0'0'75'0,"0"0"-34"0,0 18-23 0,0-18 15 15,0 0-17-15,0 0 12 0,0 19-17 0,0-19 4 0,0 0-9 0,0 18 3 16,0-18-8-16,0 20 1 16,0-20 1-16,0 19-2 0,0-19-1 0,0 18 4 15,0-18-4-15,0 20 1 0,0 0-2 0,0-20 1 0,0 18-1 0,0 1 0 16,0 19 1-16,0-19 0 0,20 115 2 15,-3 55-2-15,-17-150 0 0,0 18 0 16,0 18-3-16,20 21-1 0,-20-21-1 0,0-35 1 0,0 15-7 16,0 22-11-16,0-1-72 15,0-58 32-15,0 2 36 0,0-1-8 0,-20-19 25 0,20 0-17 16</inkml:trace>
  <inkml:trace contextRef="#ctx0" brushRef="#br0" timeOffset="4977.1">3591 12133 91 0,'0'0'173'0,"0"38"-121"0,0-38-42 0,0 57 17 16,23-20-20-16,-23-37-5 0,14 38 1 16,6-19 0-16,-3 1-1 0,-17-20-2 15,23 20 1-15,31-40 5 16,-54-19-7-16,20 21 2 0,-20-20-2 0,23-19-4 15,-23 38 1-15,0-39-7 0,0 21 3 0,-23-77 9 16,-17 18 17 0,23 96-11-16,0 0 6 0,17 0-5 0,-23 0 11 15,-14 20-5-15,-57 132 26 16,74-77-34-16,3-55-5 0,17 18-1 16,-20 19 3-16,20-20-3 0,-20 20 2 0,20 38 2 0,0-56-2 15,20-21-2-15,37 78-4 16,-20-39-11-16,-37-57 4 0,43 19-26 0,-43-19 10 15,14 0-50-15,23 19-37 0,-14-19-3 0,11-19 59 0,-14 0 48 16,-20 0-6-16</inkml:trace>
  <inkml:trace contextRef="#ctx0" brushRef="#br0" timeOffset="5309.99">4521 11200 59 0,'0'0'47'0,"-18"21"126"0,18-2-120 0,-17 18 14 0,-5-18-48 0,4 19 14 0,-2 0-19 0,6-18-2 0,-49 74 11 0,-31 39 4 15,0 39-2-15,74-115-17 0,20-19-2 16,-37 18 0-16,17 78 3 0,3-20-4 0,17-57-4 0,0-19 0 0,0 19 2 16,0 95-1-16,37 0-2 0,20-19 1 15,37-19 2-15,-37-57-3 0,-37-37-1 16,37 18-3-16,0-38-8 0,0 0-18 0,-20 0 6 16,6 0-6-16,48 0-112 0,-53 0 73 0,76-20-151 15,-37 2 168-15,-58 18 39 0</inkml:trace>
  <inkml:trace contextRef="#ctx0" brushRef="#br0" timeOffset="15827.93">5550 12362 23 0,'0'0'78'0,"0"0"-28"0,-20 0 2 0,20 0-35 0,0 0 16 0,0 0-19 0,0 0 0 0,0 0-3 0,0 0 0 0,0 18 11 0,0-18 9 0,0 0-26 0,0 19 5 15,0-1-5-15,0-18-1 0,0 19 0 16,0 1-2-16,0-20 3 0,0 18-1 0,0 2-2 16,0-1-10-16,-20 0-172 15,20-38 58-15,-17 19 57 16,17-39 43-16</inkml:trace>
  <inkml:trace contextRef="#ctx0" brushRef="#br0" timeOffset="15977.13">5433 11734 168 0,'0'0'117'0,"0"0"-58"0,-17 0-38 0,-3 18 25 16,20 21-27-16,-15-21-8 0,15 1-5 0,-22 1-5 0,22-2 0 15,0 2 2-15,-20-1-2 0,20-1-3 0,0 1-2 0,0 1-1 16,0-2-33-16,0 1-9 0,0 1-25 15,0-20 22-15,20 0-153 0,-20-20 186 16,22 20 2-16</inkml:trace>
  <inkml:trace contextRef="#ctx0" brushRef="#br0" timeOffset="16260.25">5986 12171 19 0,'-20'0'105'0,"20"19"-75"0,-20 0 46 0,20-19-56 0,-17 19 40 16,-3 0-24-16,3-1-14 15,17-18-11-15,0 0-1 0,0 20 11 0,0-20-12 0,0 18 14 16,0 1-10-16,37-19-7 0,-20 20-1 15,3-20-4-15,0 20-1 0,3-20-6 0,11 18-3 0,-17-18 8 16,60 37-83 0,-20-37-93-16,-57 19 63 0,20-19 77 0,-3 0-2 15</inkml:trace>
  <inkml:trace contextRef="#ctx0" brushRef="#br0" timeOffset="16996">6690 11600 40 0,'0'0'23'0,"0"0"36"0,0 0-2 0,0 0 12 0,-20 0-16 0,20 0-40 0,0 0-1 0,0 0-3 0,0 0 7 0,0 0-8 16,20 0 39-16,-20 0-39 16,17 0 7-16,3 0-9 0,-3 0-2 0,-17 0 1 0,63 0 8 15,-49 0-4-15,6 0-6 0,20 0 3 0,14 0-5 16,-54 0-1-16,0 0 1 16,20 19 0-16,-20 19-2 0,0-19 1 0,0 0 0 0,0 1-1 15,0-20 1-15,0 19 0 0,-20 18 0 0,20-17 0 16,-37 17-3-16,20-37 3 0,-6 20-1 15,6-2 1-15,-17-18-1 0,11 0 1 0,23 0 1 0,-20 0-1 16,0 0 0-16,3 0 0 0,-3 0 1 0,20-18 2 16,0-2-1-16,0 20-1 0,0-19 2 0,20 19-1 15,-3 0 3-15,3 0 0 0,0 0-2 0,17 0 4 16,-17 0-4-16,20 19 0 0,-23 19-1 16,40 19 6-16,-20-18 1 0,-37 18 6 15,20-38-11-15,-20 37 4 0,0 1-3 16,0-37-4-16,-20 18-1 0,20-19 1 0,-37 56-16 15,17-75 4-15,-17 39-45 0,37-19 31 0,-17-20-6 0,-6 18-4 16,6 1-53-16,-3-1-75 0,6-18 78 0,-9 0 53 16,23 0 27-16,-20-18-12 15</inkml:trace>
  <inkml:trace contextRef="#ctx0" brushRef="#br0" timeOffset="17626.73">7562 11411 68 0,'0'0'118'0,"0"0"-90"0,0 0 79 0,0 0-71 0,0 0 8 0,0 0-17 15,0 0-19-15,0 0 0 0,20 0 18 16,-20 0-20-16,23 0 13 0,-23 0-14 0,14 0-2 16,-14 0 5-16,37 0 0 0,-37 18-6 0,23-18 4 15,-23 0-6-15,17 19 3 0,-17-1-3 0,17-18 2 0,-17 20-1 0,0-1 0 16,40 76 6-16,-40-95-5 15,0 38 0-15,0 19 8 0,0-37-9 0,-20-1 2 0,20 18 1 16,-54 58 1 0,31-56-6-16,23-39 1 0,0 18 1 15,-17 1-1-15,-3 1-1 0,20-20 0 0,-14 37 3 16,14-37-1-16,-23 39-1 16,23-20 0-1,-40 18 0-15,40-18 1 0,-17 1 1 16,17-2-2-16,-20-18 0 0,3 20-2 0,-23 18-1 15,-37 18-46-15,40-36-18 16,0 17-172 0,17-17 69-16,20-20 149 0,0 0 14 0,0 0-7 15</inkml:trace>
  <inkml:trace contextRef="#ctx0" brushRef="#br0" timeOffset="18093.62">8189 11581 105 0,'0'0'118'0,"0"0"-47"0,0 0 5 0,0 0-54 0,0 0 17 0,0 0-12 0,-20 0-16 0,20 0-2 0,0 0 0 0,0 19-2 0,0-19 5 0,0 0-7 0,-17 19 0 0,17 0-2 0,0-19-2 0,0 19 0 16,0 19 2-16,0-18-3 0,0-20 0 16,0 19 0-16,0-1 1 0,0-18-1 0,0 19 1 0,0-19 0 15,17 0-3-15,3 20 1 0,20-2 4 16,-40-18-2-16,17 0-1 0,-17 0 0 15,40 0 4-15,-40 0-2 0,0-18-2 16,17 18 2-16,-17 0-2 0,0 0 1 0,0-20-1 0,20 20 6 16,-3 20-1-16,-17-20-3 0,0 0 1 15,0 18 3-15,0 21-1 0,0-21 0 0,-17 2-2 16,17-20-1-16,0 76 1 0,-20-39-2 16,20-17 1-16,0-1 0 0,0 0-3 0,0 0 1 0,0-1-1 15,0 1-2-15,0 1-4 0,0-2 0 0,0 2-29 16,0-20 18-16,0 19-31 0,0 0 18 0,20 0-176 15,-20-19 72-15,0 19 68 0,0-19 60 0,0 18-6 16</inkml:trace>
  <inkml:trace contextRef="#ctx0" brushRef="#br0" timeOffset="18865.66">3326 15003 58 0,'0'0'67'0,"-20"20"46"0,20-20-93 0,-20 17-2 0,20-17-1 0,-17 21 28 0,17-1-30 0,-17-3 25 0,17-17-30 0,0 19 0 0,-23 2 4 0,23-4-5 16,-20 2-5-16,20 1 2 0,0-1 4 16,-17 0-2-16,17-19-4 0,0 20 0 0,0-3 2 0,0 23 0 15,0-23-5-15,0-17 1 0,0 20 2 16,17 18 3-16,3-19-3 15,3-19-3-15,-23 0 2 0,17 0-6 0,-17 0 4 0,0 0-2 0,17 0 3 16,-17 0-1-16,0 0 1 0,0 0-1 0,20 0 3 16,-20 0 7-16,0 0-8 15,0 0 0-15,0 0-2 0,0 0 0 0,0 20-1 16,-20-20 6-16,20 0-2 0,0 0-4 0,-17 38 1 16,0-21 2-1,17-17 0-15,0 19 1 0,0-19-4 0,0 20-3 16,0 1 6-16,0-21-6 0,17 17-4 0,20 3 6 15,-37-1 1-15,0-19 0 0,20 0 1 16,-3 0-1-16,3 18 0 0,-20-18 2 0,17 0-1 0,-17 0 0 16,0 0 2-16,20 0-1 0,-20 0 0 0,0 0 0 15,0 20-2-15,0-20-1 0,0 0 2 0,-37 36 3 16,37-14-4-16,-20-3 0 0,3-2 2 16,-3 20-1-16,-34 39-9 15,31-37 3-15,23-20 0 16,-20 1 3-16,20-20-1 0,0 37-12 0,0-17 8 0,0-20 0 15,0 17-3-15,20 41-90 16,-20-39 49-16,23 2-16 16,31 35-192-16,-54-56 249 0,20 17-4 0</inkml:trace>
  <inkml:trace contextRef="#ctx0" brushRef="#br0" timeOffset="19326.75">4883 14016 46 0,'0'0'100'0,"0"0"-44"0,0 0-30 0,0 0 1 0,0 0 26 0,0 0 3 0,0 0-41 0,0 0-2 0,0-20 7 0,0 20-12 0,0 0-1 0,0-20 8 0,0 20-14 0,0 0 12 0,0 0 0 0,0 0-8 16,0 0 7-16,0 0-12 0,20 0 20 0,-20 20-14 15,0-20-1-15,0 0-1 0,0 20 1 0,0 16-2 0,0-36 0 16,0 20-3-16,0-1-1 0,0-19 3 0,0 39-3 0,19-21 2 0,-19 1-4 16,0 1-8-16,0 36-43 0,0-18-44 15,0-38 52-15,0 21-10 0,0-21-8 0,0 17-60 0,0 2 64 16,-19 0 53-16,19-19-3 0</inkml:trace>
  <inkml:trace contextRef="#ctx0" brushRef="#br0" timeOffset="19478.13">4903 13616 56 0,'0'0'140'0,"0"-20"34"0,0 20-115 0,0 0-47 0,0 0 6 16,0 0-10-16,0 0 4 0,0 39-4 0,0-21-6 15,0 39 1-15,0-19-7 0,0-38 1 16,0 20-2-16,0-1-18 0,0-19 2 0,0 19-40 15,0 0-34-15,0 1 32 0,0-20-7 0,0 0-35 0,0 0 72 0,0 0 24 16</inkml:trace>
  <inkml:trace contextRef="#ctx0" brushRef="#br0" timeOffset="19761.72">5359 13902 39 0,'0'0'31'0,"0"0"45"0,0 0 45 16,22 0-64-16,-22 0-34 16,15 0-3-16,5 0-7 0,-3 17 7 0,23-17-9 15,-20 0-4-15,17 0-1 0,-17 0-3 16,-3 0-1-1,20-17-1-15,6 17-9 0,-26-21 3 0,0 21-3 0,-17 0-15 0,0 0 7 16,20-19-3-16,-20 19-2 0,20 0-36 0,-20-17 23 0,17 17-81 16,-17 0 80-16,0-20-38 0,0 20 70 0,-17 0-10 15</inkml:trace>
  <inkml:trace contextRef="#ctx0" brushRef="#br0" timeOffset="19926.78">5604 13825 39 0,'0'0'30'0,"0"0"46"0,-17 20-41 0,17-20-4 16,0 17 23-16,0 2-29 0,0-19-4 0,0 38 23 0,0 39 20 15,0-40-55-15,0-37-1 0,-20 58 13 16,20-19-13-16,0 18-3 0,0-40-3 0,0 2 0 16,0 1-3-16,0 18 4 0,0 0-1 0,0 38-6 15,20-19-9-15,-20-37-14 16,0-20 8-16,0 18-1 0,0-18-3 0,17 19-88 0,-17-19-21 16,0-19 75-16,20 1 1 0,-20 18 49 0,23-39-2 15</inkml:trace>
  <inkml:trace contextRef="#ctx0" brushRef="#br0" timeOffset="20143.84">5986 13596 54 0,'0'20'38'0,"0"-20"48"0,0 0-49 0,0 0 20 16,0 0-34-16,0 0 23 0,0 19-24 0,0-1-15 15,0 2 11-15,0 37 8 0,23-19-20 16,-9 0 2-16,-14-19-4 0,0 37 3 15,37 59 5-15,-14-59-14 0,-23-17 1 16,17 0-3-16,0 18-31 0,-17-1-48 16,0-37 41-16,0 0-9 0,0 19-61 0,0-38 64 0,0 19-4 0,0-19 44 15,0 0 7-15,0 0-2 0,-17 0-6 0</inkml:trace>
  <inkml:trace contextRef="#ctx0" brushRef="#br0" timeOffset="20293.86">5909 13902 35 0,'0'0'78'0,"0"0"48"0,0 0-89 0,0 17 5 0,0-17-18 15,20 0 20-15,-20 20-1 0,17-20-33 0,3 0 5 16,0 0-7-16,3 20-1 0,-9-20 2 0,23 17-3 16,20-17 0-16,40 20-4 0,54 36-6 15,3-17-116 1,-100-20-8-16,-11-19-70 16,-26-19 156-16</inkml:trace>
  <inkml:trace contextRef="#ctx0" brushRef="#br0" timeOffset="20978.29">2240 10898 49 0,'0'0'65'0,"0"0"85"0,0 0-120 0,0 18-18 16,0-18-2-16,23 0 17 0,-23 18-11 0,0-18-6 0,0 0-2 0,0 0 0 0,0 20 4 16,17-2-3-16,-17 2-3 0,0-1-1 0,0 18 0 15,20 21-5-15,-20-39 1 0,0 0-2 16,0 0-1-16,0-19-2 0,0 37-12 0,0 3-45 15,0-22-13-15,-20 1-35 0,20 0 11 0,0-19 71 16,0 0-4-16</inkml:trace>
  <inkml:trace contextRef="#ctx0" brushRef="#br0" timeOffset="21144.55">2357 10746 164 0,'0'0'130'0,"0"0"-114"0,0 37 32 0,0-19-35 15,-20 39 18-15,20-57-24 0,-20 76 11 16,20-56-16-16,0-2 0 0,0 2-1 0,0-1-1 16,0-1-1-16,0 22-12 0,0-40 0 0,0 0-8 15,0 18-45-15,0 1 17 0,0-19-172 0,20 0 198 16,-20 0 3-16</inkml:trace>
  <inkml:trace contextRef="#ctx0" brushRef="#br0" timeOffset="21394.71">2602 11011 99 0,'0'0'79'0,"0"18"-32"16,0 22 31-16,0-22-50 0,0 1-9 16,0 0-3-16,0 0-12 0,0-19 4 0,0 0-4 15,0 0 0-15,23 0 2 0,-6 0 1 0,-17-38 3 16,37-20 8-16,-17 58-15 0,-3-56 6 16,-17 36-7-16,20-18 4 0,-20 20-4 0,17 0 0 0,3-3 5 15,23-16 9-15,-43 16-11 0,14 21-1 0,-14 0 1 0,20 0 13 16,-3 0-10-16,6 39-4 0,-23-39-1 15,17 58 4-15,-17-40-5 0,17 135 0 16,3-115-8 0,0 95-111-16,-20-133 50 0,0 19 26 15,23-19-116-15,-9 0 65 0,-14 0 58 16,20-19 29-16,-20 1-8 0</inkml:trace>
  <inkml:trace contextRef="#ctx0" brushRef="#br0" timeOffset="21566.48">3229 10612 42 0,'0'0'134'0,"0"0"-113"0,0 0 53 16,0 0-53-16,0 0 0 0,23 57 49 15,-23-39-64-15,17 0 5 0,-17 2-7 0,17 38 6 0,3-1-3 16,0-20-5-16,-20 2 1 0,0-21-3 0,17 2-1 16,-17 18 1-16,0-19-2 0,20 76-27 0,-20-76 8 15,17 0-41-15,-17 19-40 0,0 1-15 0,0-20 75 0,0-1 8 16,0-18 18-16</inkml:trace>
  <inkml:trace contextRef="#ctx0" brushRef="#br0" timeOffset="21750.16">3209 10954 90 0,'0'0'142'15,"-17"-20"-41"-15,17 20-83 0,0 0 13 0,-20 0-4 16,20 0 13-16,0 0-27 0,0 20 9 0,0-20-11 0,20 0-1 16,-20 0-2-16,17 0 6 0,3 0-8 0,-20 0-1 0,23 0 0 0,-6 0 1 15,20 0-3-15,0 0 2 0,0 0-5 16,-17 0-1-16,3 0 1 0,31 0-1 0,-17 0-2 0,-17 0 0 15,37-20-19-15,-34 20 9 0,-9 0-1 0,23 0-20 0,3 0-45 16,-23 0 53-16,3 0-7 0,0 0-8 0,3 0-73 16,-23 20 53-16,14-20 13 0,23 0 3 0,-37 0 26 15</inkml:trace>
  <inkml:trace contextRef="#ctx0" brushRef="#br0" timeOffset="22161.73">4332 10801 21 0,'0'0'15'0,"0"0"12"0,0 0-9 16,0 0 2-16,0 0 48 0,0 0-44 0,0 0 24 0,0 0 13 16,0-18-2-16,0 18-46 0,0 0 36 15,0 0-28-15,0 18-11 0,17-18 7 0,-17 39-1 16,0-21 1-16,0 1-9 0,20 20 3 0,-20-39-5 15,0 56 3-15,0-36-7 0,0-1 0 0,0-19-2 16,0 18 1-16,0 1 1 0,0 2-2 0,0-3-1 0,0 1 1 0,0-19-3 16,0 19-8-16,0 0 0 0,0 0-114 15,0-19 81 1,0-57-281-16,0 38 300 0</inkml:trace>
  <inkml:trace contextRef="#ctx0" brushRef="#br0" timeOffset="22294.51">4332 10460 187 0,'0'38'203'16,"0"-38"-183"-16,0 19 7 0,0 18-10 0,0 2 3 16,0-1-16-16,0-38 0 0,0 38-2 0,0-38-1 0,0 36 1 15,0-16-1-15,17 1-1 0,3 16-25 0,-20-37 9 16,20 18-28-16,-20-18-22 0,23 0-24 16,-9 0-21-16,24 0 22 0,-16 0 58 0,-22-18 15 15</inkml:trace>
  <inkml:trace contextRef="#ctx0" brushRef="#br0" timeOffset="22560.36">4977 10669 41 0,'-17'0'28'0,"17"0"33"0,0 0-17 15,0 0-24-15,0 0 23 0,17 0 1 0,-17 0 5 16,20 18-25-16,-20-18-1 15,22 0-3-15,-22 18-4 0,55-18 8 0,-35 20-10 16,-3-20-8-16,20 0 5 0,40 0-1 16,-17-20-9-1,-60 20-2-15,17-18 0 0,20 0-11 0,-17 18 2 0,2 0-4 16,-7-21-37-16,5 21 29 0,-3-17-32 0,23-2-128 16,-20 19 144-16,-20-19-31 0,0 19 63 15,0 0 2-15,0 0-11 0</inkml:trace>
  <inkml:trace contextRef="#ctx0" brushRef="#br0" timeOffset="22760.42">5148 10858 58 0,'0'0'104'0,"-17"0"-78"0,17 0 30 0,0 0-28 0,0 0 22 16,0 19 3-16,0-19-26 0,0 0-14 16,0 0 15-16,17 21-3 0,3-21-20 15,-20 0 0-15,42 0 4 0,-27 0 0 0,5 0 0 0,-3 0-7 16,-17 0 3-16,40 0-2 0,-23 0 1 0,-17 0-2 0,40 0-2 15,17 0 1-15,-40 0-9 16,60 0-100-16,-57 0 72 0,-20 0-4 16,20 0-60-16,17-21-65 0,-37 21 134 0,17 0 16 15,3 0-4-15</inkml:trace>
  <inkml:trace contextRef="#ctx0" brushRef="#br0" timeOffset="23310.83">6308 10383 27 0,'0'0'58'0,"0"0"28"0,-17 0-60 16,17-19 22-16,0 1-9 0,0 18-24 0,0 0 0 0,0 0-3 15,-20-20 10-15,3 1 9 0,17 19-22 0,0 0 1 16,-23-18 10-16,6-2 6 0,-3 20-11 15,6 0 22-15,14 0-29 0,0 20 8 0,-23 37 13 16,23-39-25-16,-20 40 6 0,20-20-7 16,0 19 1-16,-20 113-3 0,20-111 2 15,0 14 1-15,0-52-3 0,0-3-1 0,0 22 3 16,20-22-3-16,0 20-1 0,3-20 2 0,-23-18 1 16,34 20 1-16,-17-20-2 0,-17-20-1 0,23 20 3 0,14-18 0 15,-20-20 2-15,-17 20-3 0,20-22 0 0,0 22-2 16,-3-39 2-16,20-21 8 0,-37 42-7 0,20-21 1 0,-20 20-3 0,40-136 1 15,-40 135-3-15,0-19 6 16,-17 19-4-16,17 38-2 0,0-18 0 16,-23 18 2-16,-34 18-33 15,40 2 10-15,-3-2 4 16,20 1 9-16,0 1-3 0,-20-2-20 0,20 1 12 0,0 20-26 0,0-20 20 16,-17 18-29-16,17 19-55 0,0 22-104 15,0-42 195-15,17-15 5 0</inkml:trace>
  <inkml:trace contextRef="#ctx0" brushRef="#br0" timeOffset="23561.6">6690 10534 100 0,'0'0'46'0,"0"0"8"0,0 0-45 0,0-17 17 0,0 17 52 0,0 0-65 0,0-19-2 0,0 19 0 0,0 0 17 0,0 0-12 16,37 0 19 0,-37 19-31-16,17-2 11 0,3 3-6 0,-20 1-6 15,20-21-4-15,-20 18-1 0,0 20 0 16,23-21-31-16,-23 4 12 0,0-3-40 16,0-18 18-16,0 38-191 0,0-17 173 15</inkml:trace>
  <inkml:trace contextRef="#ctx0" brushRef="#br0" timeOffset="23728.6">6593 11125 123 0,'0'0'73'0,"0"0"-72"0,-20 19 24 0,20-19-5 15,0 0-13-15,0 19-1 0,0-19-5 0,0 19 0 16,0 20-12-16,0-20 0 0,0 37-87 15,0-37 35-15,0 18 38 0,0 3-7 0,0-21 15 16</inkml:trace>
  <inkml:trace contextRef="#ctx0" brushRef="#br0" timeOffset="24260.85">6616 11200 30 0,'0'0'35'0,"-23"21"7"0,23-21-21 0,0 0 1 0,-20 19 72 16,20-1-65-16,-17-18 8 0,17 19-10 0,0 0-20 15,-20 0 17-15,20-19-14 0,0 96 29 31,0-41-27-31,-17 22-8 0,17-57-3 0,-20 36-1 0,0-37 0 16,20 19-9-16,-34 1-36 0,34-2-5 16,-43-18-47-16,26 1 55 0,-3-20-86 15,3 0 89-15,-3-20 31 0,20 1-8 0</inkml:trace>
  <inkml:trace contextRef="#ctx0" brushRef="#br0" timeOffset="25245.08">4255 10231 19 0,'0'0'21'0,"0"0"-13"0,0 0 0 0,0 0 1 0,0 0 1 0,0 0 25 0,0 0 17 15,0 0-45-15,0 0 7 0,0 0-7 0,0 0 1 0,0 0 7 0,0 0 0 16,0 20-7-16,0-20-1 0,0 0 9 0,0 0-8 0,0 18-2 16,20 2 9-16,-20 17 1 15,0-17-10-15,0-20-5 0,0 0 1 0,0 18 0 0,0 1 0 0,0-19-1 16,20 19 5-16,-20-19-3 0,0 20 3 16,0-20 1-16,0 0-1 0,0 19 7 15,17-19 1-15,-17 0-10 0,0-19 3 0,20 19-2 0,-20-20-3 16,0 20-1-16,0-19 7 0,0-18-5 0,0-2 13 15,0 21-10 1,0-2 0-16,0 2 5 0,0 18-9 0,-20 0 0 16,20-20 0-16,0 20-2 0,0 0 2 0,-17 0 0 15,17 0 1-15,0 0-3 16,0 0 1-16,-20 0 0 0,20 0-1 16,0 0 1-16,0 0-2 0,0 0 2 15,0 0 4-15,0 0-6 0,0 0 1 16,0 0-1-16,0 0 2 0,0 0-2 0,0 0 2 15,0 0 0-15,0-19-1 0,0 19-2 16,0-19 2-16,0 19 1 0,20 0-1 16,-20 0 1-16,0-18-1 0,0 18 0 0,0 0 1 15,0 0-1-15,0 0 0 0,0 0-2 0,0 0 3 0,0 0-1 16,0 0-1-16,0 0 2 16,0 18 2-16,0 1-6 0,0-19 1 0,0 19 2 15,0 1-1-15,0-20-1 0,0 18-14 16,0 2 7-16,0-20-4 0,0 18-136 15,0-18 10-15,0 0 90 16,0 0-21-16,0 0 57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8/28/2026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cap="all" spc="1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129698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261" y="5280763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38210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250D272-9B39-4C2D-B0F5-21010D11E4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286002"/>
            <a:ext cx="6094270" cy="354214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39C283A-EC40-421C-8A0E-F9A3161C88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Autofit/>
          </a:bodyPr>
          <a:lstStyle>
            <a:lvl1pPr marL="0" indent="0">
              <a:buNone/>
              <a:defRPr sz="1400" cap="all" spc="15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05CA2B1-D510-4949-A638-C1A064DA41A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858125" y="2779713"/>
            <a:ext cx="3148013" cy="30956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003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46070C-E825-43D0-99F4-8B4614131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A35437-CCDE-4D92-B879-F23B329C8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Date Placeholder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20XX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Pitch Deck</a:t>
            </a:r>
          </a:p>
        </p:txBody>
      </p:sp>
      <p:sp>
        <p:nvSpPr>
          <p:cNvPr id="38" name="Slide Number Placeholder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6988B2D-0240-4256-8268-4B9FF1E72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EEAAE1-3D04-41C3-B2D2-B3BEF34C3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4CE0E97-85AE-BE9D-BB93-C4A7A78A64A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200" y="2138363"/>
            <a:ext cx="10515600" cy="3695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780" y="-3935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>
            <a:lvl1pPr>
              <a:defRPr sz="14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8 Peo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7" name="Picture Placeholder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19EE98D-9541-4F21-8952-3026DEF75EC4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10">
            <a:extLst>
              <a:ext uri="{FF2B5EF4-FFF2-40B4-BE49-F238E27FC236}">
                <a16:creationId xmlns:a16="http://schemas.microsoft.com/office/drawing/2014/main" id="{AB843230-A4E3-4E21-AA93-998E28EB9018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11391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3AE0369E-A275-4E5A-AE0F-B1F9A54DEDFC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24377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CA3A81E-171B-4946-B8BA-B2F406CF0939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924175"/>
            <a:ext cx="3171825" cy="251936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82546"/>
            <a:ext cx="5111750" cy="152558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2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7332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75279" y="6356350"/>
            <a:ext cx="1808712" cy="365125"/>
          </a:xfrm>
        </p:spPr>
        <p:txBody>
          <a:bodyPr/>
          <a:lstStyle>
            <a:lvl1pPr>
              <a:defRPr sz="900"/>
            </a:lvl1pPr>
          </a:lstStyle>
          <a:p>
            <a:pPr algn="l"/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3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8728"/>
            <a:ext cx="12192000" cy="1325563"/>
          </a:xfrm>
        </p:spPr>
        <p:txBody>
          <a:bodyPr anchor="b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Exercise #1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880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701" r:id="rId6"/>
    <p:sldLayoutId id="2147483697" r:id="rId7"/>
    <p:sldLayoutId id="2147483673" r:id="rId8"/>
    <p:sldLayoutId id="2147483676" r:id="rId9"/>
    <p:sldLayoutId id="2147483672" r:id="rId10"/>
    <p:sldLayoutId id="2147483699" r:id="rId11"/>
    <p:sldLayoutId id="2147483671" r:id="rId12"/>
    <p:sldLayoutId id="2147483700" r:id="rId13"/>
    <p:sldLayoutId id="2147483679" r:id="rId14"/>
    <p:sldLayoutId id="2147483692" r:id="rId15"/>
    <p:sldLayoutId id="2147483681" r:id="rId16"/>
    <p:sldLayoutId id="2147483674" r:id="rId17"/>
    <p:sldLayoutId id="2147483675" r:id="rId18"/>
    <p:sldLayoutId id="2147483696" r:id="rId19"/>
    <p:sldLayoutId id="2147483677" r:id="rId20"/>
    <p:sldLayoutId id="2147483678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0.png"/><Relationship Id="rId4" Type="http://schemas.openxmlformats.org/officeDocument/2006/relationships/customXml" Target="../ink/ink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2.png"/><Relationship Id="rId4" Type="http://schemas.openxmlformats.org/officeDocument/2006/relationships/customXml" Target="../ink/ink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github.com/llvm/llvm-project" TargetMode="Externa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analysis.cool/llvm_syntax.tgz" TargetMode="Externa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slide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F3290-7C8D-96DD-CC64-2EB453892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30F11-EFF4-BFB5-CCC3-F65EAC8D9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786"/>
            <a:ext cx="12192000" cy="557951"/>
          </a:xfrm>
        </p:spPr>
        <p:txBody>
          <a:bodyPr>
            <a:normAutofit/>
          </a:bodyPr>
          <a:lstStyle/>
          <a:p>
            <a:r>
              <a:rPr lang="en-US" sz="3200" b="1" dirty="0"/>
              <a:t>Exercise #3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E6F659D-9EBA-3FDA-EB2A-8A49B2AFF832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C75C4BA-B888-DF0E-B3B6-71D290A1FA48}"/>
              </a:ext>
            </a:extLst>
          </p:cNvPr>
          <p:cNvSpPr txBox="1">
            <a:spLocks/>
          </p:cNvSpPr>
          <p:nvPr/>
        </p:nvSpPr>
        <p:spPr>
          <a:xfrm>
            <a:off x="0" y="459710"/>
            <a:ext cx="12192000" cy="5579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i="1" dirty="0"/>
              <a:t>Review: Abstracting Code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27C1A27-B190-D313-0686-52E0B2EEDEE9}"/>
              </a:ext>
            </a:extLst>
          </p:cNvPr>
          <p:cNvCxnSpPr>
            <a:cxnSpLocks/>
          </p:cNvCxnSpPr>
          <p:nvPr/>
        </p:nvCxnSpPr>
        <p:spPr>
          <a:xfrm>
            <a:off x="363747" y="566473"/>
            <a:ext cx="11464506" cy="859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478A28E-9B2F-33BF-4DF5-285E8C6A167C}"/>
              </a:ext>
            </a:extLst>
          </p:cNvPr>
          <p:cNvSpPr txBox="1">
            <a:spLocks/>
          </p:cNvSpPr>
          <p:nvPr/>
        </p:nvSpPr>
        <p:spPr>
          <a:xfrm>
            <a:off x="1198063" y="1085997"/>
            <a:ext cx="9967520" cy="54137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Write your name and answer the following on a piece of paper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C1E33FA-7BB8-E4E7-C077-42C8352D9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8039" y="2185843"/>
            <a:ext cx="3388261" cy="4030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v(int a){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if (a &lt; 2){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while (c &lt; 3){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altLang="en-US" sz="2200" dirty="0" err="1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c++</a:t>
            </a: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 (b &gt; 3){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c = 12;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return;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3B28A0-4469-DBF6-9987-05C604B96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8063" y="1627370"/>
            <a:ext cx="10887958" cy="860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22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 the Control Flow Graph for the following code</a:t>
            </a:r>
          </a:p>
        </p:txBody>
      </p:sp>
    </p:spTree>
    <p:extLst>
      <p:ext uri="{BB962C8B-B14F-4D97-AF65-F5344CB8AC3E}">
        <p14:creationId xmlns:p14="http://schemas.microsoft.com/office/powerpoint/2010/main" val="3081771347"/>
      </p:ext>
    </p:extLst>
  </p:cSld>
  <p:clrMapOvr>
    <a:masterClrMapping/>
  </p:clrMapOvr>
</p:sld>
</file>

<file path=ppt/slides/slide1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876123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Lecture Outline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D9D521-5948-D2D7-CA1A-70169ECBC9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224" y="3224437"/>
            <a:ext cx="4960214" cy="3468796"/>
          </a:xfrm>
        </p:spPr>
        <p:txBody>
          <a:bodyPr wrap="square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LLVM </a:t>
            </a:r>
            <a:r>
              <a:rPr lang="en-US" sz="3000" dirty="0" err="1"/>
              <a:t>Bitcode</a:t>
            </a:r>
            <a:r>
              <a:rPr lang="en-US" sz="3000" dirty="0"/>
              <a:t> Format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Very simple examples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SSA Format</a:t>
            </a:r>
          </a:p>
        </p:txBody>
      </p:sp>
    </p:spTree>
    <p:extLst>
      <p:ext uri="{BB962C8B-B14F-4D97-AF65-F5344CB8AC3E}">
        <p14:creationId xmlns:p14="http://schemas.microsoft.com/office/powerpoint/2010/main" val="1987856381"/>
      </p:ext>
    </p:extLst>
  </p:cSld>
  <p:clrMapOvr>
    <a:masterClrMapping/>
  </p:clrMapOvr>
</p:sld>
</file>

<file path=ppt/slides/slide11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444DA-7E78-E1D5-CF7F-E819F0D03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67E48-4900-74FA-781A-8B7574D2B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11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81B686D-55B8-A180-8008-302680787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Behold: LLVM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F5498FB-35C1-E9BC-F8F0-8ADC459D501A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r>
              <a:rPr lang="en-US" sz="1600" b="1" dirty="0"/>
              <a:t> format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E8FECBD-A63B-C76C-A644-87837B6E40A2}"/>
              </a:ext>
            </a:extLst>
          </p:cNvPr>
          <p:cNvSpPr txBox="1">
            <a:spLocks/>
          </p:cNvSpPr>
          <p:nvPr/>
        </p:nvSpPr>
        <p:spPr>
          <a:xfrm>
            <a:off x="847894" y="1872577"/>
            <a:ext cx="10166095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A set of Program Manipulation tools built around a “mid-level” abstract instruction set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03A367-1C75-9B5F-1CFD-D95E779FC229}"/>
              </a:ext>
            </a:extLst>
          </p:cNvPr>
          <p:cNvSpPr/>
          <p:nvPr/>
        </p:nvSpPr>
        <p:spPr>
          <a:xfrm>
            <a:off x="4712044" y="3793503"/>
            <a:ext cx="1973671" cy="2227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430D87-0B84-B299-612A-2A9DBE3A5518}"/>
              </a:ext>
            </a:extLst>
          </p:cNvPr>
          <p:cNvSpPr/>
          <p:nvPr/>
        </p:nvSpPr>
        <p:spPr>
          <a:xfrm>
            <a:off x="4712044" y="3793500"/>
            <a:ext cx="1973671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Common</a:t>
            </a:r>
          </a:p>
          <a:p>
            <a:pPr algn="ctr"/>
            <a:r>
              <a:rPr lang="en-US" dirty="0"/>
              <a:t>Middle-end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F93EBD-56F5-68B5-E6B3-2FA180A58F21}"/>
              </a:ext>
            </a:extLst>
          </p:cNvPr>
          <p:cNvSpPr/>
          <p:nvPr/>
        </p:nvSpPr>
        <p:spPr>
          <a:xfrm>
            <a:off x="1919417" y="3991220"/>
            <a:ext cx="1243910" cy="420126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Front-end</a:t>
            </a:r>
            <a:r>
              <a:rPr lang="en-US" baseline="-25000" dirty="0"/>
              <a:t>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EAE3FA-6D40-FBD9-4CE9-8A5A0AA1C03A}"/>
              </a:ext>
            </a:extLst>
          </p:cNvPr>
          <p:cNvSpPr/>
          <p:nvPr/>
        </p:nvSpPr>
        <p:spPr>
          <a:xfrm>
            <a:off x="1919417" y="4775873"/>
            <a:ext cx="1243910" cy="420126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Front-end</a:t>
            </a:r>
            <a:r>
              <a:rPr lang="en-US" baseline="-25000" dirty="0"/>
              <a:t>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AB58998-CD08-6907-345C-3FBA92118046}"/>
              </a:ext>
            </a:extLst>
          </p:cNvPr>
          <p:cNvSpPr/>
          <p:nvPr/>
        </p:nvSpPr>
        <p:spPr>
          <a:xfrm>
            <a:off x="1919417" y="5799423"/>
            <a:ext cx="1243910" cy="420126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Front-</a:t>
            </a:r>
            <a:r>
              <a:rPr lang="en-US" dirty="0" err="1"/>
              <a:t>end</a:t>
            </a:r>
            <a:r>
              <a:rPr lang="en-US" baseline="-25000" dirty="0" err="1"/>
              <a:t>n</a:t>
            </a:r>
            <a:endParaRPr lang="en-US" baseline="-25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306A686-6F2B-F182-8ECF-DEBE1E9276F6}"/>
              </a:ext>
            </a:extLst>
          </p:cNvPr>
          <p:cNvSpPr/>
          <p:nvPr/>
        </p:nvSpPr>
        <p:spPr>
          <a:xfrm>
            <a:off x="8180185" y="3958268"/>
            <a:ext cx="1285652" cy="420126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Back-end</a:t>
            </a:r>
            <a:r>
              <a:rPr lang="en-US" baseline="-25000" dirty="0"/>
              <a:t>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DE1C118-8633-1C7D-FACA-F7EB341CADE9}"/>
              </a:ext>
            </a:extLst>
          </p:cNvPr>
          <p:cNvSpPr/>
          <p:nvPr/>
        </p:nvSpPr>
        <p:spPr>
          <a:xfrm>
            <a:off x="8163710" y="4742922"/>
            <a:ext cx="1285652" cy="420126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Back-end</a:t>
            </a:r>
            <a:r>
              <a:rPr lang="en-US" baseline="-25000" dirty="0"/>
              <a:t>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37AF78-4A69-FFD1-F64F-76DA9AB22B68}"/>
              </a:ext>
            </a:extLst>
          </p:cNvPr>
          <p:cNvSpPr/>
          <p:nvPr/>
        </p:nvSpPr>
        <p:spPr>
          <a:xfrm>
            <a:off x="8196661" y="5461673"/>
            <a:ext cx="1285652" cy="420126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Back-</a:t>
            </a:r>
            <a:r>
              <a:rPr lang="en-US" dirty="0" err="1"/>
              <a:t>end</a:t>
            </a:r>
            <a:r>
              <a:rPr lang="en-US" baseline="-25000" dirty="0" err="1"/>
              <a:t>m</a:t>
            </a:r>
            <a:endParaRPr lang="en-US" baseline="-25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7F71D3-BD68-42D3-AE53-928AC24EB785}"/>
              </a:ext>
            </a:extLst>
          </p:cNvPr>
          <p:cNvSpPr txBox="1"/>
          <p:nvPr/>
        </p:nvSpPr>
        <p:spPr>
          <a:xfrm>
            <a:off x="2287432" y="4411346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847A5AC-E5F3-D129-D9FF-14B6EB7DBBC0}"/>
              </a:ext>
            </a:extLst>
          </p:cNvPr>
          <p:cNvSpPr txBox="1"/>
          <p:nvPr/>
        </p:nvSpPr>
        <p:spPr>
          <a:xfrm>
            <a:off x="1998209" y="5145205"/>
            <a:ext cx="913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Haskell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C0BE44E-9DAC-9EF5-3B1B-2FC1580D8B22}"/>
              </a:ext>
            </a:extLst>
          </p:cNvPr>
          <p:cNvSpPr txBox="1"/>
          <p:nvPr/>
        </p:nvSpPr>
        <p:spPr>
          <a:xfrm>
            <a:off x="2109594" y="6219549"/>
            <a:ext cx="678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Ruby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EFA942-BB33-6E22-1A18-89E13891CFDD}"/>
              </a:ext>
            </a:extLst>
          </p:cNvPr>
          <p:cNvSpPr txBox="1"/>
          <p:nvPr/>
        </p:nvSpPr>
        <p:spPr>
          <a:xfrm rot="5400000">
            <a:off x="2379697" y="5426273"/>
            <a:ext cx="36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18A2569-C7BA-6878-4D06-D915D35C28AC}"/>
              </a:ext>
            </a:extLst>
          </p:cNvPr>
          <p:cNvCxnSpPr>
            <a:cxnSpLocks/>
            <a:stCxn id="17" idx="3"/>
            <a:endCxn id="38" idx="1"/>
          </p:cNvCxnSpPr>
          <p:nvPr/>
        </p:nvCxnSpPr>
        <p:spPr>
          <a:xfrm>
            <a:off x="3163327" y="4201283"/>
            <a:ext cx="477795" cy="7556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A2EACF4-83CD-3421-7C44-90A7A9163F36}"/>
              </a:ext>
            </a:extLst>
          </p:cNvPr>
          <p:cNvCxnSpPr>
            <a:cxnSpLocks/>
            <a:stCxn id="21" idx="3"/>
            <a:endCxn id="38" idx="1"/>
          </p:cNvCxnSpPr>
          <p:nvPr/>
        </p:nvCxnSpPr>
        <p:spPr>
          <a:xfrm flipV="1">
            <a:off x="3163327" y="4956928"/>
            <a:ext cx="477795" cy="290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CDDF001-F1A9-9BF0-3241-528CEEE2608F}"/>
              </a:ext>
            </a:extLst>
          </p:cNvPr>
          <p:cNvCxnSpPr>
            <a:cxnSpLocks/>
            <a:stCxn id="22" idx="3"/>
            <a:endCxn id="38" idx="1"/>
          </p:cNvCxnSpPr>
          <p:nvPr/>
        </p:nvCxnSpPr>
        <p:spPr>
          <a:xfrm flipV="1">
            <a:off x="3163327" y="4956928"/>
            <a:ext cx="477795" cy="10525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C8A1040-897D-EA20-C50F-D96A3653BCCF}"/>
              </a:ext>
            </a:extLst>
          </p:cNvPr>
          <p:cNvCxnSpPr>
            <a:cxnSpLocks/>
            <a:stCxn id="41" idx="3"/>
            <a:endCxn id="23" idx="1"/>
          </p:cNvCxnSpPr>
          <p:nvPr/>
        </p:nvCxnSpPr>
        <p:spPr>
          <a:xfrm flipV="1">
            <a:off x="7761950" y="4168331"/>
            <a:ext cx="418235" cy="7917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D7868E7-D16C-CDB2-A7C4-472FE0C52A3E}"/>
              </a:ext>
            </a:extLst>
          </p:cNvPr>
          <p:cNvCxnSpPr>
            <a:cxnSpLocks/>
            <a:stCxn id="41" idx="3"/>
            <a:endCxn id="24" idx="1"/>
          </p:cNvCxnSpPr>
          <p:nvPr/>
        </p:nvCxnSpPr>
        <p:spPr>
          <a:xfrm flipV="1">
            <a:off x="7761950" y="4952985"/>
            <a:ext cx="401760" cy="71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0DC4351-37AB-C388-2D4C-548DE1F68B17}"/>
              </a:ext>
            </a:extLst>
          </p:cNvPr>
          <p:cNvCxnSpPr>
            <a:cxnSpLocks/>
            <a:stCxn id="41" idx="3"/>
            <a:endCxn id="25" idx="1"/>
          </p:cNvCxnSpPr>
          <p:nvPr/>
        </p:nvCxnSpPr>
        <p:spPr>
          <a:xfrm>
            <a:off x="7761950" y="4960101"/>
            <a:ext cx="434711" cy="7116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926D2BE4-7905-B6CB-9920-FC66C477E900}"/>
              </a:ext>
            </a:extLst>
          </p:cNvPr>
          <p:cNvSpPr/>
          <p:nvPr/>
        </p:nvSpPr>
        <p:spPr>
          <a:xfrm>
            <a:off x="4983892" y="4842712"/>
            <a:ext cx="1474574" cy="423106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</a:t>
            </a:r>
            <a:endParaRPr lang="en-US" baseline="-250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0BB52A4-3A86-B006-9269-CF1CAD7DA273}"/>
              </a:ext>
            </a:extLst>
          </p:cNvPr>
          <p:cNvSpPr txBox="1"/>
          <p:nvPr/>
        </p:nvSpPr>
        <p:spPr>
          <a:xfrm rot="5400000">
            <a:off x="3187957" y="5125223"/>
            <a:ext cx="36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F2349B6-B204-A732-34AC-3C57BEA7DD53}"/>
              </a:ext>
            </a:extLst>
          </p:cNvPr>
          <p:cNvSpPr txBox="1"/>
          <p:nvPr/>
        </p:nvSpPr>
        <p:spPr>
          <a:xfrm>
            <a:off x="3641122" y="4633762"/>
            <a:ext cx="107433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/>
              <a:t>Common</a:t>
            </a:r>
          </a:p>
          <a:p>
            <a:pPr algn="ctr"/>
            <a:r>
              <a:rPr lang="en-US" dirty="0"/>
              <a:t>IR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440A209-9306-90F2-360E-49C1E877B158}"/>
              </a:ext>
            </a:extLst>
          </p:cNvPr>
          <p:cNvSpPr/>
          <p:nvPr/>
        </p:nvSpPr>
        <p:spPr>
          <a:xfrm>
            <a:off x="5005845" y="5375917"/>
            <a:ext cx="1470453" cy="423106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Optimization</a:t>
            </a:r>
            <a:endParaRPr lang="en-US" baseline="-250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349E9BC-7598-ED59-DF93-267CBA41B237}"/>
              </a:ext>
            </a:extLst>
          </p:cNvPr>
          <p:cNvSpPr txBox="1"/>
          <p:nvPr/>
        </p:nvSpPr>
        <p:spPr>
          <a:xfrm>
            <a:off x="6687617" y="4636935"/>
            <a:ext cx="107433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/>
              <a:t>Common</a:t>
            </a:r>
          </a:p>
          <a:p>
            <a:pPr algn="ctr"/>
            <a:r>
              <a:rPr lang="en-US" dirty="0"/>
              <a:t>IR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71EA1CE-A47A-1666-FB61-633DF002EF6A}"/>
              </a:ext>
            </a:extLst>
          </p:cNvPr>
          <p:cNvSpPr txBox="1"/>
          <p:nvPr/>
        </p:nvSpPr>
        <p:spPr>
          <a:xfrm>
            <a:off x="8667652" y="4381397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X64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9DFA836-36DC-ED76-CB06-E1A6B5ACBC95}"/>
              </a:ext>
            </a:extLst>
          </p:cNvPr>
          <p:cNvSpPr txBox="1"/>
          <p:nvPr/>
        </p:nvSpPr>
        <p:spPr>
          <a:xfrm>
            <a:off x="8598723" y="5163048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MIPS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669EB9F-7492-0EAE-592F-BBDDDAA44D98}"/>
              </a:ext>
            </a:extLst>
          </p:cNvPr>
          <p:cNvSpPr txBox="1"/>
          <p:nvPr/>
        </p:nvSpPr>
        <p:spPr>
          <a:xfrm>
            <a:off x="8613684" y="5863228"/>
            <a:ext cx="835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WASM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1132988-57DE-AAC1-3E12-CBD345A4AE2E}"/>
              </a:ext>
            </a:extLst>
          </p:cNvPr>
          <p:cNvSpPr txBox="1"/>
          <p:nvPr/>
        </p:nvSpPr>
        <p:spPr>
          <a:xfrm>
            <a:off x="847893" y="2528136"/>
            <a:ext cx="97459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- Called an intermediate representation (IR) because it sits between source code and executable</a:t>
            </a:r>
          </a:p>
          <a:p>
            <a:r>
              <a:rPr lang="en-US" dirty="0"/>
              <a:t>- High level enough to avoid architecture lock-in</a:t>
            </a:r>
          </a:p>
          <a:p>
            <a:r>
              <a:rPr lang="en-US" dirty="0"/>
              <a:t>- Low level enough to optimize / provide explicit operational details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C30F990-6A5F-0A44-2D1F-3D0118633011}"/>
                  </a:ext>
                </a:extLst>
              </p14:cNvPr>
              <p14:cNvContentPartPr/>
              <p14:nvPr/>
            </p14:nvContentPartPr>
            <p14:xfrm>
              <a:off x="3591720" y="3300120"/>
              <a:ext cx="5254920" cy="6436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C30F990-6A5F-0A44-2D1F-3D011863301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82360" y="3290760"/>
                <a:ext cx="5273640" cy="662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15632865"/>
      </p:ext>
    </p:extLst>
  </p:cSld>
  <p:clrMapOvr>
    <a:masterClrMapping/>
  </p:clrMapOvr>
</p:sld>
</file>

<file path=ppt/slides/slide1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12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LLVM’s “Universal IR”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endParaRPr lang="en-US" sz="1600" b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0166F1-F6AA-5D90-4B0E-D0B29E908256}"/>
              </a:ext>
            </a:extLst>
          </p:cNvPr>
          <p:cNvSpPr txBox="1">
            <a:spLocks/>
          </p:cNvSpPr>
          <p:nvPr/>
        </p:nvSpPr>
        <p:spPr>
          <a:xfrm>
            <a:off x="847894" y="1749008"/>
            <a:ext cx="6426163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Bit-Code Language Design Goals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09CAE6-265D-CA0D-3931-BA3F75CABD01}"/>
              </a:ext>
            </a:extLst>
          </p:cNvPr>
          <p:cNvSpPr txBox="1"/>
          <p:nvPr/>
        </p:nvSpPr>
        <p:spPr>
          <a:xfrm>
            <a:off x="847893" y="3920334"/>
            <a:ext cx="42803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Relatively generic</a:t>
            </a:r>
          </a:p>
        </p:txBody>
      </p:sp>
      <p:pic>
        <p:nvPicPr>
          <p:cNvPr id="3" name="Picture 2" descr="A galaxy in space with stars&#10;&#10;Description automatically generated">
            <a:extLst>
              <a:ext uri="{FF2B5EF4-FFF2-40B4-BE49-F238E27FC236}">
                <a16:creationId xmlns:a16="http://schemas.microsoft.com/office/drawing/2014/main" id="{AD3F94D5-DA20-A5BA-F8BB-666328AD5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552" y="1711939"/>
            <a:ext cx="4876800" cy="32186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8F5BA0-691E-C1EF-DC31-C343A5BC1F8C}"/>
              </a:ext>
            </a:extLst>
          </p:cNvPr>
          <p:cNvSpPr txBox="1"/>
          <p:nvPr/>
        </p:nvSpPr>
        <p:spPr>
          <a:xfrm>
            <a:off x="860247" y="4286917"/>
            <a:ext cx="42803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Relatively easy to analyze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8D6A8D1-7EFE-CF63-5A0D-6E21C247B8A4}"/>
              </a:ext>
            </a:extLst>
          </p:cNvPr>
          <p:cNvSpPr txBox="1">
            <a:spLocks/>
          </p:cNvSpPr>
          <p:nvPr/>
        </p:nvSpPr>
        <p:spPr>
          <a:xfrm>
            <a:off x="847893" y="3533339"/>
            <a:ext cx="6426163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A Compiler’s Representation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D12629-C778-2CD3-FB54-9451C7EE7944}"/>
              </a:ext>
            </a:extLst>
          </p:cNvPr>
          <p:cNvSpPr txBox="1"/>
          <p:nvPr/>
        </p:nvSpPr>
        <p:spPr>
          <a:xfrm>
            <a:off x="909675" y="2202741"/>
            <a:ext cx="42803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An in-memory compiler IR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D9255C-F319-D46B-B565-099BC7385760}"/>
              </a:ext>
            </a:extLst>
          </p:cNvPr>
          <p:cNvSpPr txBox="1"/>
          <p:nvPr/>
        </p:nvSpPr>
        <p:spPr>
          <a:xfrm>
            <a:off x="922029" y="2569324"/>
            <a:ext cx="42803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An on-disk program representation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11C4DC-8DA7-4789-DD1C-B5FB0F50AA88}"/>
              </a:ext>
            </a:extLst>
          </p:cNvPr>
          <p:cNvSpPr txBox="1"/>
          <p:nvPr/>
        </p:nvSpPr>
        <p:spPr>
          <a:xfrm>
            <a:off x="884957" y="2911198"/>
            <a:ext cx="42803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 human readable assembly language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C353B4-80D4-F506-E9D8-BD096440E0C2}"/>
              </a:ext>
            </a:extLst>
          </p:cNvPr>
          <p:cNvSpPr txBox="1"/>
          <p:nvPr/>
        </p:nvSpPr>
        <p:spPr>
          <a:xfrm rot="922772">
            <a:off x="8788784" y="2202741"/>
            <a:ext cx="10404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Bit-code</a:t>
            </a:r>
          </a:p>
        </p:txBody>
      </p:sp>
    </p:spTree>
    <p:extLst>
      <p:ext uri="{BB962C8B-B14F-4D97-AF65-F5344CB8AC3E}">
        <p14:creationId xmlns:p14="http://schemas.microsoft.com/office/powerpoint/2010/main" val="148630729"/>
      </p:ext>
    </p:extLst>
  </p:cSld>
  <p:clrMapOvr>
    <a:masterClrMapping/>
  </p:clrMapOvr>
</p:sld>
</file>

<file path=ppt/slides/slide1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13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 err="1"/>
              <a:t>Bitcode</a:t>
            </a:r>
            <a:r>
              <a:rPr lang="en-US" sz="3400" b="1" dirty="0"/>
              <a:t> Structure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endParaRPr lang="en-US" sz="1600" b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0166F1-F6AA-5D90-4B0E-D0B29E908256}"/>
              </a:ext>
            </a:extLst>
          </p:cNvPr>
          <p:cNvSpPr txBox="1">
            <a:spLocks/>
          </p:cNvSpPr>
          <p:nvPr/>
        </p:nvSpPr>
        <p:spPr>
          <a:xfrm>
            <a:off x="847894" y="1221784"/>
            <a:ext cx="6426163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Nested Structure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D12629-C778-2CD3-FB54-9451C7EE7944}"/>
              </a:ext>
            </a:extLst>
          </p:cNvPr>
          <p:cNvSpPr txBox="1"/>
          <p:nvPr/>
        </p:nvSpPr>
        <p:spPr>
          <a:xfrm>
            <a:off x="884957" y="1675517"/>
            <a:ext cx="23772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Modules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D9255C-F319-D46B-B565-099BC7385760}"/>
              </a:ext>
            </a:extLst>
          </p:cNvPr>
          <p:cNvSpPr txBox="1"/>
          <p:nvPr/>
        </p:nvSpPr>
        <p:spPr>
          <a:xfrm>
            <a:off x="884957" y="2475411"/>
            <a:ext cx="23772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Functions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11C4DC-8DA7-4789-DD1C-B5FB0F50AA88}"/>
              </a:ext>
            </a:extLst>
          </p:cNvPr>
          <p:cNvSpPr txBox="1"/>
          <p:nvPr/>
        </p:nvSpPr>
        <p:spPr>
          <a:xfrm>
            <a:off x="884957" y="3291781"/>
            <a:ext cx="36705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Global variables (</a:t>
            </a:r>
            <a:r>
              <a:rPr lang="en-US" dirty="0" err="1"/>
              <a:t>globals</a:t>
            </a:r>
            <a:r>
              <a:rPr lang="en-US" dirty="0"/>
              <a:t>)</a:t>
            </a:r>
          </a:p>
        </p:txBody>
      </p:sp>
      <p:pic>
        <p:nvPicPr>
          <p:cNvPr id="3074" name="Picture 2" descr="Matryoshka Bears product image 1 of 3 slides">
            <a:extLst>
              <a:ext uri="{FF2B5EF4-FFF2-40B4-BE49-F238E27FC236}">
                <a16:creationId xmlns:a16="http://schemas.microsoft.com/office/drawing/2014/main" id="{6969E626-A4FA-0571-91C9-52D17C945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713" y="1201002"/>
            <a:ext cx="5059755" cy="505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995D5D-DFC3-2CF1-AF17-36569F05DB4F}"/>
              </a:ext>
            </a:extLst>
          </p:cNvPr>
          <p:cNvSpPr txBox="1"/>
          <p:nvPr/>
        </p:nvSpPr>
        <p:spPr>
          <a:xfrm>
            <a:off x="7465494" y="3738931"/>
            <a:ext cx="102739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modules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26D21F-A883-7B27-29B5-BB9968B5868E}"/>
              </a:ext>
            </a:extLst>
          </p:cNvPr>
          <p:cNvSpPr txBox="1"/>
          <p:nvPr/>
        </p:nvSpPr>
        <p:spPr>
          <a:xfrm>
            <a:off x="8939704" y="4351106"/>
            <a:ext cx="146211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functions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globals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9FD818-1509-81E5-B3C3-82F432444DFF}"/>
              </a:ext>
            </a:extLst>
          </p:cNvPr>
          <p:cNvSpPr txBox="1"/>
          <p:nvPr/>
        </p:nvSpPr>
        <p:spPr>
          <a:xfrm>
            <a:off x="10450654" y="5135600"/>
            <a:ext cx="1741346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locals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instructions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registers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1F7079-6519-7573-7805-3F4C2BA73B0C}"/>
              </a:ext>
            </a:extLst>
          </p:cNvPr>
          <p:cNvSpPr txBox="1"/>
          <p:nvPr/>
        </p:nvSpPr>
        <p:spPr>
          <a:xfrm>
            <a:off x="884957" y="4034011"/>
            <a:ext cx="23772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Local variables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37FF55-5115-4C94-7C39-A066D7B0701D}"/>
              </a:ext>
            </a:extLst>
          </p:cNvPr>
          <p:cNvSpPr txBox="1"/>
          <p:nvPr/>
        </p:nvSpPr>
        <p:spPr>
          <a:xfrm>
            <a:off x="884957" y="4825665"/>
            <a:ext cx="23772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Instructions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A1B74D-6D7C-F2AF-9FC4-3BA535242992}"/>
              </a:ext>
            </a:extLst>
          </p:cNvPr>
          <p:cNvSpPr txBox="1"/>
          <p:nvPr/>
        </p:nvSpPr>
        <p:spPr>
          <a:xfrm>
            <a:off x="884957" y="5609086"/>
            <a:ext cx="23772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Registers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5798C4-16AC-5C1F-F392-FF6F1445C0A2}"/>
              </a:ext>
            </a:extLst>
          </p:cNvPr>
          <p:cNvSpPr txBox="1"/>
          <p:nvPr/>
        </p:nvSpPr>
        <p:spPr>
          <a:xfrm>
            <a:off x="897311" y="2719247"/>
            <a:ext cx="33039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/>
              <a:t>Invokable execution units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444AC6-D7FE-6091-9A7D-D3E5586852D0}"/>
              </a:ext>
            </a:extLst>
          </p:cNvPr>
          <p:cNvSpPr txBox="1"/>
          <p:nvPr/>
        </p:nvSpPr>
        <p:spPr>
          <a:xfrm>
            <a:off x="860238" y="3588344"/>
            <a:ext cx="43460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/>
              <a:t>Regions of statically-allocated memory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FC2BD2-00DA-56DF-05F0-1CD92EAEEC45}"/>
              </a:ext>
            </a:extLst>
          </p:cNvPr>
          <p:cNvSpPr txBox="1"/>
          <p:nvPr/>
        </p:nvSpPr>
        <p:spPr>
          <a:xfrm>
            <a:off x="856116" y="4292679"/>
            <a:ext cx="5346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/>
              <a:t>Regions of dynamically-allocated memory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907C216-80D2-E7B7-BF2B-0A86CCC8C41A}"/>
              </a:ext>
            </a:extLst>
          </p:cNvPr>
          <p:cNvSpPr txBox="1"/>
          <p:nvPr/>
        </p:nvSpPr>
        <p:spPr>
          <a:xfrm>
            <a:off x="909661" y="5104106"/>
            <a:ext cx="5346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/>
              <a:t>Data transformers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79CB78B-DD9E-71E3-545E-9AE4246BD5F8}"/>
              </a:ext>
            </a:extLst>
          </p:cNvPr>
          <p:cNvSpPr txBox="1"/>
          <p:nvPr/>
        </p:nvSpPr>
        <p:spPr>
          <a:xfrm>
            <a:off x="880826" y="5874346"/>
            <a:ext cx="5346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/>
              <a:t>Value holders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19D81C-0A63-48C8-9AB6-B4780FE13FD9}"/>
              </a:ext>
            </a:extLst>
          </p:cNvPr>
          <p:cNvSpPr txBox="1"/>
          <p:nvPr/>
        </p:nvSpPr>
        <p:spPr>
          <a:xfrm>
            <a:off x="880825" y="1991984"/>
            <a:ext cx="5346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/>
              <a:t>Individual translation unit (can be a whole program)</a:t>
            </a:r>
          </a:p>
        </p:txBody>
      </p:sp>
    </p:spTree>
    <p:extLst>
      <p:ext uri="{BB962C8B-B14F-4D97-AF65-F5344CB8AC3E}">
        <p14:creationId xmlns:p14="http://schemas.microsoft.com/office/powerpoint/2010/main" val="1779681862"/>
      </p:ext>
    </p:extLst>
  </p:cSld>
  <p:clrMapOvr>
    <a:masterClrMapping/>
  </p:clrMapOvr>
</p:sld>
</file>

<file path=ppt/slides/slide1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14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An Abstract Computer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endParaRPr lang="en-US" sz="1600" b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0166F1-F6AA-5D90-4B0E-D0B29E908256}"/>
              </a:ext>
            </a:extLst>
          </p:cNvPr>
          <p:cNvSpPr txBox="1">
            <a:spLocks/>
          </p:cNvSpPr>
          <p:nvPr/>
        </p:nvSpPr>
        <p:spPr>
          <a:xfrm>
            <a:off x="847894" y="2053809"/>
            <a:ext cx="6582636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No real computer runs </a:t>
            </a:r>
            <a:r>
              <a:rPr lang="en-US" sz="2400" cap="small" dirty="0" err="1"/>
              <a:t>bitcode</a:t>
            </a:r>
            <a:r>
              <a:rPr lang="en-US" sz="2400" cap="small" dirty="0"/>
              <a:t> natively*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09CAE6-265D-CA0D-3931-BA3F75CABD01}"/>
              </a:ext>
            </a:extLst>
          </p:cNvPr>
          <p:cNvSpPr txBox="1"/>
          <p:nvPr/>
        </p:nvSpPr>
        <p:spPr>
          <a:xfrm>
            <a:off x="847893" y="2511657"/>
            <a:ext cx="5248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Abstract representation of memory</a:t>
            </a:r>
          </a:p>
        </p:txBody>
      </p:sp>
      <p:pic>
        <p:nvPicPr>
          <p:cNvPr id="1026" name="Picture 2" descr="Computer – TOMMERVIK PAINTINGS | Original Abstract Art for Sale">
            <a:extLst>
              <a:ext uri="{FF2B5EF4-FFF2-40B4-BE49-F238E27FC236}">
                <a16:creationId xmlns:a16="http://schemas.microsoft.com/office/drawing/2014/main" id="{2A824416-DED7-C71F-0F98-46FF38EC1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710" y="1538036"/>
            <a:ext cx="3343667" cy="417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F1C034-6E8D-C3C1-5596-E6FD0D6BC075}"/>
              </a:ext>
            </a:extLst>
          </p:cNvPr>
          <p:cNvSpPr txBox="1"/>
          <p:nvPr/>
        </p:nvSpPr>
        <p:spPr>
          <a:xfrm>
            <a:off x="843771" y="2886481"/>
            <a:ext cx="5248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Highly-explicit instructions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B3486B-1435-C2A1-68FD-BC2FF1CB4135}"/>
              </a:ext>
            </a:extLst>
          </p:cNvPr>
          <p:cNvSpPr txBox="1"/>
          <p:nvPr/>
        </p:nvSpPr>
        <p:spPr>
          <a:xfrm>
            <a:off x="843770" y="4295830"/>
            <a:ext cx="5248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*Without some additional translation software</a:t>
            </a:r>
          </a:p>
        </p:txBody>
      </p:sp>
    </p:spTree>
    <p:extLst>
      <p:ext uri="{BB962C8B-B14F-4D97-AF65-F5344CB8AC3E}">
        <p14:creationId xmlns:p14="http://schemas.microsoft.com/office/powerpoint/2010/main" val="1069791451"/>
      </p:ext>
    </p:extLst>
  </p:cSld>
  <p:clrMapOvr>
    <a:masterClrMapping/>
  </p:clrMapOvr>
</p:sld>
</file>

<file path=ppt/slides/slide1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15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LLVM’S Abstract Memory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endParaRPr lang="en-US" sz="1600" b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0166F1-F6AA-5D90-4B0E-D0B29E908256}"/>
              </a:ext>
            </a:extLst>
          </p:cNvPr>
          <p:cNvSpPr txBox="1">
            <a:spLocks/>
          </p:cNvSpPr>
          <p:nvPr/>
        </p:nvSpPr>
        <p:spPr>
          <a:xfrm>
            <a:off x="847894" y="2457464"/>
            <a:ext cx="6582636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Named Memory Objects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09CAE6-265D-CA0D-3931-BA3F75CABD01}"/>
              </a:ext>
            </a:extLst>
          </p:cNvPr>
          <p:cNvSpPr txBox="1"/>
          <p:nvPr/>
        </p:nvSpPr>
        <p:spPr>
          <a:xfrm>
            <a:off x="847893" y="2915312"/>
            <a:ext cx="5248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No explicit layout between objects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F1C034-6E8D-C3C1-5596-E6FD0D6BC075}"/>
              </a:ext>
            </a:extLst>
          </p:cNvPr>
          <p:cNvSpPr txBox="1"/>
          <p:nvPr/>
        </p:nvSpPr>
        <p:spPr>
          <a:xfrm>
            <a:off x="843771" y="4245728"/>
            <a:ext cx="5248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Highly-explicit instructions</a:t>
            </a:r>
          </a:p>
        </p:txBody>
      </p:sp>
      <p:pic>
        <p:nvPicPr>
          <p:cNvPr id="2050" name="Picture 2" descr="New study sheds light on memory formation">
            <a:extLst>
              <a:ext uri="{FF2B5EF4-FFF2-40B4-BE49-F238E27FC236}">
                <a16:creationId xmlns:a16="http://schemas.microsoft.com/office/drawing/2014/main" id="{369F6FA0-C873-2BAD-2E95-4B471A437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534" y="2609748"/>
            <a:ext cx="3716295" cy="247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E8F9E2F-39DF-0DC9-2D77-60A8726A1D54}"/>
              </a:ext>
            </a:extLst>
          </p:cNvPr>
          <p:cNvSpPr txBox="1">
            <a:spLocks/>
          </p:cNvSpPr>
          <p:nvPr/>
        </p:nvSpPr>
        <p:spPr>
          <a:xfrm>
            <a:off x="810823" y="3812592"/>
            <a:ext cx="6582636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Sized field within the object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92E2A9-97B7-DC88-019E-FA4478FF5939}"/>
              </a:ext>
            </a:extLst>
          </p:cNvPr>
          <p:cNvSpPr txBox="1"/>
          <p:nvPr/>
        </p:nvSpPr>
        <p:spPr>
          <a:xfrm>
            <a:off x="794344" y="5481332"/>
            <a:ext cx="5248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Infinite number of registers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47982CE-2E34-7D2D-870B-6F85DEFA7885}"/>
              </a:ext>
            </a:extLst>
          </p:cNvPr>
          <p:cNvSpPr txBox="1">
            <a:spLocks/>
          </p:cNvSpPr>
          <p:nvPr/>
        </p:nvSpPr>
        <p:spPr>
          <a:xfrm>
            <a:off x="761396" y="5048196"/>
            <a:ext cx="6582636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Abstract registers</a:t>
            </a:r>
          </a:p>
        </p:txBody>
      </p:sp>
    </p:spTree>
    <p:extLst>
      <p:ext uri="{BB962C8B-B14F-4D97-AF65-F5344CB8AC3E}">
        <p14:creationId xmlns:p14="http://schemas.microsoft.com/office/powerpoint/2010/main" val="4030992575"/>
      </p:ext>
    </p:extLst>
  </p:cSld>
  <p:clrMapOvr>
    <a:masterClrMapping/>
  </p:clrMapOvr>
</p:sld>
</file>

<file path=ppt/slides/slide1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16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example-Driven Learning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endParaRPr lang="en-US" sz="1600" b="1" dirty="0"/>
          </a:p>
        </p:txBody>
      </p:sp>
      <p:pic>
        <p:nvPicPr>
          <p:cNvPr id="4098" name="Picture 2" descr="Defensive Driving Tips - State Farm®">
            <a:extLst>
              <a:ext uri="{FF2B5EF4-FFF2-40B4-BE49-F238E27FC236}">
                <a16:creationId xmlns:a16="http://schemas.microsoft.com/office/drawing/2014/main" id="{9711398D-3048-4AA2-B487-F7E83823E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823" y="2053959"/>
            <a:ext cx="7143750" cy="401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EC9640-0CD3-F62E-C5D0-6B689F593833}"/>
              </a:ext>
            </a:extLst>
          </p:cNvPr>
          <p:cNvSpPr txBox="1"/>
          <p:nvPr/>
        </p:nvSpPr>
        <p:spPr>
          <a:xfrm rot="21071483">
            <a:off x="3082022" y="2415207"/>
            <a:ext cx="2552815" cy="8617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5000" dirty="0"/>
              <a:t>Example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2FF3DC-D5B0-BECB-9C0D-60650ABF210F}"/>
              </a:ext>
            </a:extLst>
          </p:cNvPr>
          <p:cNvSpPr txBox="1"/>
          <p:nvPr/>
        </p:nvSpPr>
        <p:spPr>
          <a:xfrm>
            <a:off x="2197524" y="1626333"/>
            <a:ext cx="7668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Before we get too lost in the details, let’s explore bit-code with an example</a:t>
            </a:r>
          </a:p>
        </p:txBody>
      </p:sp>
    </p:spTree>
    <p:extLst>
      <p:ext uri="{BB962C8B-B14F-4D97-AF65-F5344CB8AC3E}">
        <p14:creationId xmlns:p14="http://schemas.microsoft.com/office/powerpoint/2010/main" val="2298421108"/>
      </p:ext>
    </p:extLst>
  </p:cSld>
  <p:clrMapOvr>
    <a:masterClrMapping/>
  </p:clrMapOvr>
</p:sld>
</file>

<file path=ppt/slides/slide1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876123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Lecture Outline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D9D521-5948-D2D7-CA1A-70169ECBC9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224" y="3224437"/>
            <a:ext cx="4960214" cy="3468796"/>
          </a:xfrm>
        </p:spPr>
        <p:txBody>
          <a:bodyPr wrap="square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LLVM </a:t>
            </a:r>
            <a:r>
              <a:rPr lang="en-US" sz="3000" dirty="0" err="1"/>
              <a:t>Bitcode</a:t>
            </a:r>
            <a:r>
              <a:rPr lang="en-US" sz="3000" dirty="0"/>
              <a:t> Format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Very simple examples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SSA Format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D6ABDE-A2DA-1700-518F-447C3E933ADC}"/>
              </a:ext>
            </a:extLst>
          </p:cNvPr>
          <p:cNvSpPr/>
          <p:nvPr/>
        </p:nvSpPr>
        <p:spPr>
          <a:xfrm>
            <a:off x="778329" y="3902529"/>
            <a:ext cx="4370614" cy="718457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813898"/>
      </p:ext>
    </p:extLst>
  </p:cSld>
  <p:clrMapOvr>
    <a:masterClrMapping/>
  </p:clrMapOvr>
</p:sld>
</file>

<file path=ppt/slides/slide1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18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An Example Program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endParaRPr lang="en-US" sz="1600" b="1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38A0F64-87BB-89F1-A901-8701F92A20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79"/>
          <a:stretch/>
        </p:blipFill>
        <p:spPr>
          <a:xfrm>
            <a:off x="1717220" y="2445525"/>
            <a:ext cx="2857500" cy="12477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0DC90BC-E391-5055-7FF4-41637A9F7D28}"/>
              </a:ext>
            </a:extLst>
          </p:cNvPr>
          <p:cNvSpPr txBox="1"/>
          <p:nvPr/>
        </p:nvSpPr>
        <p:spPr>
          <a:xfrm>
            <a:off x="2445041" y="2055551"/>
            <a:ext cx="1401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Source code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AC1C2D-4464-9976-0718-2BC9C3529276}"/>
              </a:ext>
            </a:extLst>
          </p:cNvPr>
          <p:cNvSpPr txBox="1"/>
          <p:nvPr/>
        </p:nvSpPr>
        <p:spPr>
          <a:xfrm>
            <a:off x="7556782" y="2043195"/>
            <a:ext cx="318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Basically-equivalent bit-code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4D4027C-07AD-16BD-D8BB-BB088685DD84}"/>
              </a:ext>
            </a:extLst>
          </p:cNvPr>
          <p:cNvSpPr txBox="1">
            <a:spLocks/>
          </p:cNvSpPr>
          <p:nvPr/>
        </p:nvSpPr>
        <p:spPr>
          <a:xfrm>
            <a:off x="2382559" y="4460449"/>
            <a:ext cx="4382903" cy="4490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@ precedes a function Name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5FC1963-1210-F856-1567-77202292D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2813" y="2446611"/>
            <a:ext cx="3438448" cy="1246689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1A0CAD3-E5A7-0477-2E65-C0BA813428DD}"/>
              </a:ext>
            </a:extLst>
          </p:cNvPr>
          <p:cNvSpPr txBox="1">
            <a:spLocks/>
          </p:cNvSpPr>
          <p:nvPr/>
        </p:nvSpPr>
        <p:spPr>
          <a:xfrm>
            <a:off x="2360786" y="4863221"/>
            <a:ext cx="6582636" cy="4717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Types explicitly denote their bit size (i32)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729D30A-DD2A-9B2B-B763-3BFF6B6B63BF}"/>
              </a:ext>
            </a:extLst>
          </p:cNvPr>
          <p:cNvSpPr txBox="1">
            <a:spLocks/>
          </p:cNvSpPr>
          <p:nvPr/>
        </p:nvSpPr>
        <p:spPr>
          <a:xfrm>
            <a:off x="2366227" y="5265993"/>
            <a:ext cx="8192905" cy="4490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Operands are prefixed by a type annotation</a:t>
            </a:r>
            <a:endParaRPr lang="en-US" sz="2400" cap="smal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AC1F07-F824-B2A3-8060-BF211A2B6F43}"/>
              </a:ext>
            </a:extLst>
          </p:cNvPr>
          <p:cNvSpPr txBox="1"/>
          <p:nvPr/>
        </p:nvSpPr>
        <p:spPr>
          <a:xfrm>
            <a:off x="8696988" y="5299851"/>
            <a:ext cx="14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ret i32 7</a:t>
            </a:r>
          </a:p>
        </p:txBody>
      </p:sp>
    </p:spTree>
    <p:extLst>
      <p:ext uri="{BB962C8B-B14F-4D97-AF65-F5344CB8AC3E}">
        <p14:creationId xmlns:p14="http://schemas.microsoft.com/office/powerpoint/2010/main" val="285848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6" grpId="0"/>
      <p:bldP spid="15" grpId="0"/>
      <p:bldP spid="16" grpId="0"/>
      <p:bldP spid="17" grpId="0"/>
    </p:bldLst>
  </p:timing>
</p:sld>
</file>

<file path=ppt/slides/slide1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19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An Example Program - Math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endParaRPr lang="en-US" sz="16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78699F-88BB-575B-E600-59D6D86243B4}"/>
              </a:ext>
            </a:extLst>
          </p:cNvPr>
          <p:cNvSpPr txBox="1"/>
          <p:nvPr/>
        </p:nvSpPr>
        <p:spPr>
          <a:xfrm>
            <a:off x="2445041" y="2055551"/>
            <a:ext cx="1401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Source code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79A1D5-4A0D-A0AE-81A9-7CFE1F5E4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7413" y="2412527"/>
            <a:ext cx="4953000" cy="15716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A56649-2C82-F1DA-D528-D6F4BB03B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053" y="2424883"/>
            <a:ext cx="4484114" cy="150984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50EFBD5-07E0-F711-231C-2B65F86FBD11}"/>
              </a:ext>
            </a:extLst>
          </p:cNvPr>
          <p:cNvSpPr txBox="1"/>
          <p:nvPr/>
        </p:nvSpPr>
        <p:spPr>
          <a:xfrm>
            <a:off x="7556782" y="2043195"/>
            <a:ext cx="318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Basically-equivalent bit-code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BB4E1B-878C-44C0-3088-B76CD5406270}"/>
              </a:ext>
            </a:extLst>
          </p:cNvPr>
          <p:cNvSpPr txBox="1"/>
          <p:nvPr/>
        </p:nvSpPr>
        <p:spPr>
          <a:xfrm>
            <a:off x="4464911" y="4714477"/>
            <a:ext cx="288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 precedes a register name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CA62AB-4933-58D3-DEEC-18644E35B0AC}"/>
              </a:ext>
            </a:extLst>
          </p:cNvPr>
          <p:cNvSpPr txBox="1"/>
          <p:nvPr/>
        </p:nvSpPr>
        <p:spPr>
          <a:xfrm>
            <a:off x="4444314" y="5029536"/>
            <a:ext cx="695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complex operands (the operand of the return cannot be the add)</a:t>
            </a:r>
          </a:p>
        </p:txBody>
      </p:sp>
    </p:spTree>
    <p:extLst>
      <p:ext uri="{BB962C8B-B14F-4D97-AF65-F5344CB8AC3E}">
        <p14:creationId xmlns:p14="http://schemas.microsoft.com/office/powerpoint/2010/main" val="33804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9C1FF-4CEC-9147-967D-0BDB8A1AC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786"/>
            <a:ext cx="12192000" cy="557951"/>
          </a:xfrm>
        </p:spPr>
        <p:txBody>
          <a:bodyPr>
            <a:normAutofit/>
          </a:bodyPr>
          <a:lstStyle/>
          <a:p>
            <a:r>
              <a:rPr lang="en-US" sz="3200" b="1" dirty="0"/>
              <a:t>Exercise #3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9392F4E-CF18-2798-A0E9-113D6411105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3FBC6E-908B-4525-4A20-17B2F2482BE9}"/>
              </a:ext>
            </a:extLst>
          </p:cNvPr>
          <p:cNvSpPr txBox="1">
            <a:spLocks/>
          </p:cNvSpPr>
          <p:nvPr/>
        </p:nvSpPr>
        <p:spPr>
          <a:xfrm>
            <a:off x="0" y="459710"/>
            <a:ext cx="12192000" cy="5579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i="1" dirty="0"/>
              <a:t>Review: Abstracting Code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2E091EF-9DC4-1B0A-87B3-766DB9DB570A}"/>
              </a:ext>
            </a:extLst>
          </p:cNvPr>
          <p:cNvCxnSpPr>
            <a:cxnSpLocks/>
          </p:cNvCxnSpPr>
          <p:nvPr/>
        </p:nvCxnSpPr>
        <p:spPr>
          <a:xfrm>
            <a:off x="363747" y="566473"/>
            <a:ext cx="11464506" cy="859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E1E8CEC-C565-16C4-6EA4-22057F24E1CA}"/>
              </a:ext>
            </a:extLst>
          </p:cNvPr>
          <p:cNvSpPr txBox="1">
            <a:spLocks/>
          </p:cNvSpPr>
          <p:nvPr/>
        </p:nvSpPr>
        <p:spPr>
          <a:xfrm>
            <a:off x="1198063" y="1085997"/>
            <a:ext cx="9967520" cy="54137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Write your name and answer the following on a piece of paper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B0FD66-90EC-7349-E979-709C6CC83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8039" y="2185843"/>
            <a:ext cx="3388261" cy="4030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v(int a){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if (a &lt; 2){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while (c &lt; 3){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altLang="en-US" sz="2200" dirty="0" err="1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c++</a:t>
            </a: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 (b &gt; 3){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c = 12;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return;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9AB5CA-5D26-092C-3E5F-A5DA14176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8063" y="1627370"/>
            <a:ext cx="10887958" cy="860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22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 the Control Flow Graph for the following code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5D487D9-95E0-7BDE-5EA8-4BCC1452A241}"/>
              </a:ext>
            </a:extLst>
          </p:cNvPr>
          <p:cNvGrpSpPr/>
          <p:nvPr/>
        </p:nvGrpSpPr>
        <p:grpSpPr>
          <a:xfrm>
            <a:off x="5859154" y="2115086"/>
            <a:ext cx="2043875" cy="470272"/>
            <a:chOff x="5859154" y="2115086"/>
            <a:chExt cx="2043875" cy="470272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6A21D9FD-1E5F-9207-D552-36C02B1474A3}"/>
                </a:ext>
              </a:extLst>
            </p:cNvPr>
            <p:cNvSpPr/>
            <p:nvPr/>
          </p:nvSpPr>
          <p:spPr>
            <a:xfrm>
              <a:off x="5859154" y="2160270"/>
              <a:ext cx="1989446" cy="37990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C1F1955-CFB4-4932-3F69-217B915BD2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9154" y="2115086"/>
              <a:ext cx="2043875" cy="470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n-US" altLang="en-US" sz="2200" dirty="0">
                  <a:solidFill>
                    <a:srgbClr val="444444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if (a &lt; 2)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4C29422-6DB7-00E6-4FEF-10B48C5B3F61}"/>
              </a:ext>
            </a:extLst>
          </p:cNvPr>
          <p:cNvGrpSpPr/>
          <p:nvPr/>
        </p:nvGrpSpPr>
        <p:grpSpPr>
          <a:xfrm>
            <a:off x="7464803" y="2980772"/>
            <a:ext cx="2419434" cy="470272"/>
            <a:chOff x="5853709" y="2626987"/>
            <a:chExt cx="2419434" cy="47027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9F858F0-C263-208E-4015-89FB0DCCA212}"/>
                </a:ext>
              </a:extLst>
            </p:cNvPr>
            <p:cNvSpPr/>
            <p:nvPr/>
          </p:nvSpPr>
          <p:spPr>
            <a:xfrm>
              <a:off x="5853709" y="2672171"/>
              <a:ext cx="2305133" cy="37990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9D138E-D080-372B-6BA5-048CD6761C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9154" y="2626987"/>
              <a:ext cx="2413989" cy="470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n-US" altLang="en-US" sz="2200" dirty="0">
                  <a:solidFill>
                    <a:srgbClr val="444444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while (c &lt; 3)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CA32B76-693F-8A69-B93B-2BE4F445F843}"/>
              </a:ext>
            </a:extLst>
          </p:cNvPr>
          <p:cNvGrpSpPr/>
          <p:nvPr/>
        </p:nvGrpSpPr>
        <p:grpSpPr>
          <a:xfrm>
            <a:off x="7826077" y="3623798"/>
            <a:ext cx="927405" cy="470272"/>
            <a:chOff x="5848264" y="3270013"/>
            <a:chExt cx="2424879" cy="470272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7B8063E6-B1F4-0ED8-37C1-F642B623FF01}"/>
                </a:ext>
              </a:extLst>
            </p:cNvPr>
            <p:cNvSpPr/>
            <p:nvPr/>
          </p:nvSpPr>
          <p:spPr>
            <a:xfrm>
              <a:off x="5848264" y="3315197"/>
              <a:ext cx="2305133" cy="37990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BCF9093-D86D-FEBC-6F2F-7E2CD19D52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9154" y="3270013"/>
              <a:ext cx="2413989" cy="470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n-US" altLang="en-US" sz="2200" dirty="0" err="1">
                  <a:solidFill>
                    <a:srgbClr val="444444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c++</a:t>
              </a:r>
              <a:r>
                <a:rPr lang="en-US" altLang="en-US" sz="2200" dirty="0">
                  <a:solidFill>
                    <a:srgbClr val="444444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;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33FDB5C-CFF5-9536-E776-5389E8C99B76}"/>
              </a:ext>
            </a:extLst>
          </p:cNvPr>
          <p:cNvGrpSpPr/>
          <p:nvPr/>
        </p:nvGrpSpPr>
        <p:grpSpPr>
          <a:xfrm>
            <a:off x="7453913" y="4745163"/>
            <a:ext cx="2430324" cy="470272"/>
            <a:chOff x="5842819" y="3885192"/>
            <a:chExt cx="2430324" cy="470272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B13BFFC-2F75-B2C9-66FD-4D11CAE4B3E2}"/>
                </a:ext>
              </a:extLst>
            </p:cNvPr>
            <p:cNvSpPr/>
            <p:nvPr/>
          </p:nvSpPr>
          <p:spPr>
            <a:xfrm>
              <a:off x="5842819" y="3930376"/>
              <a:ext cx="2305133" cy="37990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6C18FE-A9C7-73E5-1DC2-679FCA995C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9154" y="3885192"/>
              <a:ext cx="2413989" cy="470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n-US" altLang="en-US" sz="2200" dirty="0">
                  <a:solidFill>
                    <a:srgbClr val="444444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if (b &gt; 3)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75EB8DE-7039-ED2E-EF4A-62DF567BF439}"/>
              </a:ext>
            </a:extLst>
          </p:cNvPr>
          <p:cNvGrpSpPr/>
          <p:nvPr/>
        </p:nvGrpSpPr>
        <p:grpSpPr>
          <a:xfrm>
            <a:off x="8950704" y="5594386"/>
            <a:ext cx="1402971" cy="470272"/>
            <a:chOff x="5837374" y="4598343"/>
            <a:chExt cx="2435769" cy="470272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55D09FC2-7ECB-6082-C964-6DD11C1ABA43}"/>
                </a:ext>
              </a:extLst>
            </p:cNvPr>
            <p:cNvSpPr/>
            <p:nvPr/>
          </p:nvSpPr>
          <p:spPr>
            <a:xfrm>
              <a:off x="5837374" y="4643527"/>
              <a:ext cx="2305133" cy="37990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FF3E14F-8954-8079-02BD-801785493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9154" y="4598343"/>
              <a:ext cx="2413989" cy="470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n-US" altLang="en-US" sz="2200" dirty="0">
                  <a:solidFill>
                    <a:srgbClr val="444444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 = 12;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EBD0B00-5F46-91FC-D198-72FCFE3D1F81}"/>
              </a:ext>
            </a:extLst>
          </p:cNvPr>
          <p:cNvGrpSpPr/>
          <p:nvPr/>
        </p:nvGrpSpPr>
        <p:grpSpPr>
          <a:xfrm>
            <a:off x="6138089" y="6274795"/>
            <a:ext cx="1539063" cy="470272"/>
            <a:chOff x="5831929" y="4674591"/>
            <a:chExt cx="2441214" cy="470272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33A0F3C8-098B-A204-30F4-B81BBA73D0F1}"/>
                </a:ext>
              </a:extLst>
            </p:cNvPr>
            <p:cNvSpPr/>
            <p:nvPr/>
          </p:nvSpPr>
          <p:spPr>
            <a:xfrm>
              <a:off x="5831929" y="4719775"/>
              <a:ext cx="2305133" cy="37990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D5C1C14-5CE5-B995-79C9-443F2DDF07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9154" y="4674591"/>
              <a:ext cx="2413989" cy="470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n-US" altLang="en-US" sz="2200" dirty="0">
                  <a:solidFill>
                    <a:srgbClr val="444444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return;</a:t>
              </a:r>
            </a:p>
          </p:txBody>
        </p:sp>
      </p:grp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70963AF-EB93-5830-25BF-C1E449A2181D}"/>
              </a:ext>
            </a:extLst>
          </p:cNvPr>
          <p:cNvCxnSpPr>
            <a:stCxn id="10" idx="2"/>
            <a:endCxn id="11" idx="0"/>
          </p:cNvCxnSpPr>
          <p:nvPr/>
        </p:nvCxnSpPr>
        <p:spPr>
          <a:xfrm>
            <a:off x="6853877" y="2540174"/>
            <a:ext cx="1763493" cy="48578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87993EA-4227-66DA-1CA5-22B3D608E233}"/>
              </a:ext>
            </a:extLst>
          </p:cNvPr>
          <p:cNvCxnSpPr>
            <a:cxnSpLocks/>
            <a:stCxn id="10" idx="2"/>
            <a:endCxn id="9" idx="0"/>
          </p:cNvCxnSpPr>
          <p:nvPr/>
        </p:nvCxnSpPr>
        <p:spPr>
          <a:xfrm>
            <a:off x="6853877" y="2540174"/>
            <a:ext cx="62326" cy="37346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77C2FA1-DD26-E10A-BB88-22DCC03BB4B8}"/>
              </a:ext>
            </a:extLst>
          </p:cNvPr>
          <p:cNvCxnSpPr>
            <a:cxnSpLocks/>
          </p:cNvCxnSpPr>
          <p:nvPr/>
        </p:nvCxnSpPr>
        <p:spPr>
          <a:xfrm>
            <a:off x="8239091" y="3416546"/>
            <a:ext cx="4795" cy="23867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1753CCA-2500-0B99-9331-9F4C96AFED5D}"/>
              </a:ext>
            </a:extLst>
          </p:cNvPr>
          <p:cNvCxnSpPr>
            <a:cxnSpLocks/>
            <a:stCxn id="15" idx="2"/>
            <a:endCxn id="8" idx="0"/>
          </p:cNvCxnSpPr>
          <p:nvPr/>
        </p:nvCxnSpPr>
        <p:spPr>
          <a:xfrm>
            <a:off x="8606480" y="5170251"/>
            <a:ext cx="1051982" cy="42413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703D1B6-F2B5-619D-4342-8406DDCF73AD}"/>
              </a:ext>
            </a:extLst>
          </p:cNvPr>
          <p:cNvCxnSpPr>
            <a:cxnSpLocks/>
            <a:stCxn id="19" idx="2"/>
            <a:endCxn id="9" idx="0"/>
          </p:cNvCxnSpPr>
          <p:nvPr/>
        </p:nvCxnSpPr>
        <p:spPr>
          <a:xfrm flipH="1">
            <a:off x="6916203" y="6019474"/>
            <a:ext cx="2698364" cy="2553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B96F3A28-E5C5-B3D7-4746-BECADA7C89E9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6916203" y="5170251"/>
            <a:ext cx="1554247" cy="110454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E6B53EF9-F5AD-B6D6-23F8-02E1565A0299}"/>
              </a:ext>
            </a:extLst>
          </p:cNvPr>
          <p:cNvCxnSpPr>
            <a:cxnSpLocks/>
          </p:cNvCxnSpPr>
          <p:nvPr/>
        </p:nvCxnSpPr>
        <p:spPr>
          <a:xfrm>
            <a:off x="9059920" y="3405859"/>
            <a:ext cx="0" cy="13844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6B4BCDFE-A84E-965D-1FCC-BDB5C71575E5}"/>
              </a:ext>
            </a:extLst>
          </p:cNvPr>
          <p:cNvCxnSpPr>
            <a:stCxn id="6" idx="2"/>
            <a:endCxn id="11" idx="1"/>
          </p:cNvCxnSpPr>
          <p:nvPr/>
        </p:nvCxnSpPr>
        <p:spPr>
          <a:xfrm rot="5400000" flipH="1">
            <a:off x="7439252" y="3241460"/>
            <a:ext cx="878162" cy="827059"/>
          </a:xfrm>
          <a:prstGeom prst="bentConnector4">
            <a:avLst>
              <a:gd name="adj1" fmla="val -26032"/>
              <a:gd name="adj2" fmla="val 127640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74FD011A-1EFF-03E8-CA7B-EAF4E6A9029E}"/>
              </a:ext>
            </a:extLst>
          </p:cNvPr>
          <p:cNvSpPr txBox="1"/>
          <p:nvPr/>
        </p:nvSpPr>
        <p:spPr>
          <a:xfrm>
            <a:off x="7932867" y="2564815"/>
            <a:ext cx="4956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true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4981B2D-7F80-A425-9849-6D3118EB341D}"/>
              </a:ext>
            </a:extLst>
          </p:cNvPr>
          <p:cNvSpPr txBox="1"/>
          <p:nvPr/>
        </p:nvSpPr>
        <p:spPr>
          <a:xfrm>
            <a:off x="6361227" y="4412673"/>
            <a:ext cx="564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false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6CE955D-27B7-BF7B-42E6-ABDBAF7BC08B}"/>
              </a:ext>
            </a:extLst>
          </p:cNvPr>
          <p:cNvSpPr txBox="1"/>
          <p:nvPr/>
        </p:nvSpPr>
        <p:spPr>
          <a:xfrm>
            <a:off x="8243886" y="3369562"/>
            <a:ext cx="4956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true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662B151-60BF-4073-EEC5-397CE6C4D127}"/>
              </a:ext>
            </a:extLst>
          </p:cNvPr>
          <p:cNvSpPr txBox="1"/>
          <p:nvPr/>
        </p:nvSpPr>
        <p:spPr>
          <a:xfrm>
            <a:off x="9010482" y="3884785"/>
            <a:ext cx="564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false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97DD7CC-3E0D-DC04-1138-A3466D54ABC0}"/>
              </a:ext>
            </a:extLst>
          </p:cNvPr>
          <p:cNvSpPr txBox="1"/>
          <p:nvPr/>
        </p:nvSpPr>
        <p:spPr>
          <a:xfrm>
            <a:off x="7406149" y="5309677"/>
            <a:ext cx="564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false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4BC17A5-8FE0-A828-F774-9039EADA0638}"/>
              </a:ext>
            </a:extLst>
          </p:cNvPr>
          <p:cNvSpPr txBox="1"/>
          <p:nvPr/>
        </p:nvSpPr>
        <p:spPr>
          <a:xfrm>
            <a:off x="9319531" y="5185811"/>
            <a:ext cx="4956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true</a:t>
            </a:r>
          </a:p>
        </p:txBody>
      </p:sp>
    </p:spTree>
    <p:extLst>
      <p:ext uri="{BB962C8B-B14F-4D97-AF65-F5344CB8AC3E}">
        <p14:creationId xmlns:p14="http://schemas.microsoft.com/office/powerpoint/2010/main" val="1925151343"/>
      </p:ext>
    </p:extLst>
  </p:cSld>
  <p:clrMapOvr>
    <a:masterClrMapping/>
  </p:clrMapOvr>
</p:sld>
</file>

<file path=ppt/slides/slide20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20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An Example Program - Jumps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endParaRPr lang="en-US" sz="16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78699F-88BB-575B-E600-59D6D86243B4}"/>
              </a:ext>
            </a:extLst>
          </p:cNvPr>
          <p:cNvSpPr txBox="1"/>
          <p:nvPr/>
        </p:nvSpPr>
        <p:spPr>
          <a:xfrm>
            <a:off x="1522398" y="2055551"/>
            <a:ext cx="1401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Source code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0EFBD5-07E0-F711-231C-2B65F86FBD11}"/>
              </a:ext>
            </a:extLst>
          </p:cNvPr>
          <p:cNvSpPr txBox="1"/>
          <p:nvPr/>
        </p:nvSpPr>
        <p:spPr>
          <a:xfrm>
            <a:off x="7556782" y="2043195"/>
            <a:ext cx="318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Basically-equivalent bit-code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BB4E1B-878C-44C0-3088-B76CD5406270}"/>
              </a:ext>
            </a:extLst>
          </p:cNvPr>
          <p:cNvSpPr txBox="1"/>
          <p:nvPr/>
        </p:nvSpPr>
        <p:spPr>
          <a:xfrm>
            <a:off x="4464911" y="5917205"/>
            <a:ext cx="4773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blocks must end in a terminator instruction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B732936-26E8-E3A1-900D-C7C30B0D0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15" y="2412527"/>
            <a:ext cx="4048125" cy="26098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474EF0A-A708-F477-746D-71992CFD2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5338" y="2412527"/>
            <a:ext cx="6129981" cy="264014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4B704BA-329D-22B3-A844-73F65BE4AEEE}"/>
                  </a:ext>
                </a:extLst>
              </p14:cNvPr>
              <p14:cNvContentPartPr/>
              <p14:nvPr/>
            </p14:nvContentPartPr>
            <p14:xfrm>
              <a:off x="2059560" y="739080"/>
              <a:ext cx="10063800" cy="30060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4B704BA-329D-22B3-A844-73F65BE4AEE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50200" y="729720"/>
                <a:ext cx="10082520" cy="302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9876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21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simple Instruction Set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r>
              <a:rPr lang="en-US" sz="1600" b="1" dirty="0"/>
              <a:t> – Very Simple Examples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7AC77FE-0E7B-46AA-747A-9E06E8777B50}"/>
              </a:ext>
            </a:extLst>
          </p:cNvPr>
          <p:cNvSpPr txBox="1">
            <a:spLocks/>
          </p:cNvSpPr>
          <p:nvPr/>
        </p:nvSpPr>
        <p:spPr>
          <a:xfrm>
            <a:off x="839657" y="1502984"/>
            <a:ext cx="6426163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Math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9623B5-E51A-E5C4-0ED7-2DE58809308A}"/>
              </a:ext>
            </a:extLst>
          </p:cNvPr>
          <p:cNvSpPr txBox="1"/>
          <p:nvPr/>
        </p:nvSpPr>
        <p:spPr>
          <a:xfrm>
            <a:off x="839656" y="1927883"/>
            <a:ext cx="42803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en-US" dirty="0"/>
              <a:t> instruction for addition</a:t>
            </a:r>
          </a:p>
          <a:p>
            <a:r>
              <a:rPr lang="en-US" dirty="0"/>
              <a:t>The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</a:t>
            </a:r>
            <a:r>
              <a:rPr lang="en-US" dirty="0"/>
              <a:t> instruction for multiplication</a:t>
            </a:r>
          </a:p>
          <a:p>
            <a:r>
              <a:rPr lang="en-US" dirty="0"/>
              <a:t>The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sub</a:t>
            </a:r>
            <a:r>
              <a:rPr lang="en-US" dirty="0"/>
              <a:t> instruction for subtraction</a:t>
            </a:r>
          </a:p>
          <a:p>
            <a:r>
              <a:rPr lang="en-US" dirty="0"/>
              <a:t>The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div</a:t>
            </a:r>
            <a:r>
              <a:rPr lang="en-US" dirty="0"/>
              <a:t> instruction for division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1F39302-816D-DBF5-42E1-3657B096FD8C}"/>
              </a:ext>
            </a:extLst>
          </p:cNvPr>
          <p:cNvSpPr txBox="1">
            <a:spLocks/>
          </p:cNvSpPr>
          <p:nvPr/>
        </p:nvSpPr>
        <p:spPr>
          <a:xfrm>
            <a:off x="839657" y="3304890"/>
            <a:ext cx="6426163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Control Flow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6F9635-2FC3-E238-CB58-43C647D9E1F6}"/>
              </a:ext>
            </a:extLst>
          </p:cNvPr>
          <p:cNvSpPr txBox="1"/>
          <p:nvPr/>
        </p:nvSpPr>
        <p:spPr>
          <a:xfrm>
            <a:off x="839656" y="3729789"/>
            <a:ext cx="428036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</a:t>
            </a:r>
            <a:r>
              <a:rPr lang="en-US" dirty="0"/>
              <a:t> instruction for branching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Predicate + multiple targets for conditional branch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predicate + 1 target for unconditional branch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7518C4C-9603-439D-463F-368095473270}"/>
              </a:ext>
            </a:extLst>
          </p:cNvPr>
          <p:cNvSpPr txBox="1">
            <a:spLocks/>
          </p:cNvSpPr>
          <p:nvPr/>
        </p:nvSpPr>
        <p:spPr>
          <a:xfrm>
            <a:off x="6157182" y="1502984"/>
            <a:ext cx="3279426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Comparison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20BF96-F425-A546-8581-C16D2BE23FAB}"/>
              </a:ext>
            </a:extLst>
          </p:cNvPr>
          <p:cNvSpPr txBox="1"/>
          <p:nvPr/>
        </p:nvSpPr>
        <p:spPr>
          <a:xfrm>
            <a:off x="6162798" y="1927883"/>
            <a:ext cx="571616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icmp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&lt;kind&gt; </a:t>
            </a:r>
            <a:r>
              <a:rPr lang="en-US" dirty="0"/>
              <a:t>for integer comparison</a:t>
            </a:r>
          </a:p>
          <a:p>
            <a:r>
              <a:rPr lang="en-US" dirty="0"/>
              <a:t>Where kind is…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eq: </a:t>
            </a:r>
            <a:r>
              <a:rPr lang="en-US" dirty="0">
                <a:latin typeface="+mj-lt"/>
                <a:cs typeface="Courier New" panose="02070309020205020404" pitchFamily="49" charset="0"/>
              </a:rPr>
              <a:t>equal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ne: </a:t>
            </a:r>
            <a:r>
              <a:rPr lang="en-US" dirty="0">
                <a:latin typeface="+mj-lt"/>
                <a:cs typeface="Courier New" panose="02070309020205020404" pitchFamily="49" charset="0"/>
              </a:rPr>
              <a:t>not equal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ugt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dirty="0">
                <a:latin typeface="+mj-lt"/>
                <a:cs typeface="Courier New" panose="02070309020205020404" pitchFamily="49" charset="0"/>
              </a:rPr>
              <a:t>unsigned greater than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uge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dirty="0">
                <a:latin typeface="+mj-lt"/>
                <a:cs typeface="Courier New" panose="02070309020205020404" pitchFamily="49" charset="0"/>
              </a:rPr>
              <a:t>unsigned greater or equal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ult: </a:t>
            </a:r>
            <a:r>
              <a:rPr lang="en-US" dirty="0">
                <a:latin typeface="+mj-lt"/>
                <a:cs typeface="Courier New" panose="02070309020205020404" pitchFamily="49" charset="0"/>
              </a:rPr>
              <a:t>unsigned less than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ule: </a:t>
            </a:r>
            <a:r>
              <a:rPr lang="en-US" dirty="0">
                <a:latin typeface="+mj-lt"/>
                <a:cs typeface="Courier New" panose="02070309020205020404" pitchFamily="49" charset="0"/>
              </a:rPr>
              <a:t>unsigned less or equal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sgt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dirty="0">
                <a:latin typeface="+mj-lt"/>
                <a:cs typeface="Courier New" panose="02070309020205020404" pitchFamily="49" charset="0"/>
              </a:rPr>
              <a:t>signed greater than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sge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dirty="0">
                <a:latin typeface="+mj-lt"/>
                <a:cs typeface="Courier New" panose="02070309020205020404" pitchFamily="49" charset="0"/>
              </a:rPr>
              <a:t>signed greater or equal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dirty="0">
                <a:latin typeface="+mj-lt"/>
                <a:cs typeface="Courier New" panose="02070309020205020404" pitchFamily="49" charset="0"/>
              </a:rPr>
              <a:t>signed less than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dirty="0">
                <a:latin typeface="+mj-lt"/>
                <a:cs typeface="Courier New" panose="02070309020205020404" pitchFamily="49" charset="0"/>
              </a:rPr>
              <a:t>signed less or equal</a:t>
            </a:r>
          </a:p>
        </p:txBody>
      </p:sp>
    </p:spTree>
    <p:extLst>
      <p:ext uri="{BB962C8B-B14F-4D97-AF65-F5344CB8AC3E}">
        <p14:creationId xmlns:p14="http://schemas.microsoft.com/office/powerpoint/2010/main" val="4047848554"/>
      </p:ext>
    </p:extLst>
  </p:cSld>
  <p:clrMapOvr>
    <a:masterClrMapping/>
  </p:clrMapOvr>
</p:sld>
</file>

<file path=ppt/slides/slide2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22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Running BITCODE Programs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r>
              <a:rPr lang="en-US" sz="1600" b="1" dirty="0"/>
              <a:t> – Very Simple Examples</a:t>
            </a:r>
          </a:p>
        </p:txBody>
      </p:sp>
      <p:pic>
        <p:nvPicPr>
          <p:cNvPr id="6146" name="Picture 2" descr="C'mon let's run some red lights! - Imgflip">
            <a:extLst>
              <a:ext uri="{FF2B5EF4-FFF2-40B4-BE49-F238E27FC236}">
                <a16:creationId xmlns:a16="http://schemas.microsoft.com/office/drawing/2014/main" id="{5E56875A-4526-522F-44A0-7EEDC55D1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069" y="1477212"/>
            <a:ext cx="9331257" cy="390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89C651A-85C2-B893-3F68-3F73781144B0}"/>
              </a:ext>
            </a:extLst>
          </p:cNvPr>
          <p:cNvCxnSpPr/>
          <p:nvPr/>
        </p:nvCxnSpPr>
        <p:spPr>
          <a:xfrm flipV="1">
            <a:off x="6738551" y="4407243"/>
            <a:ext cx="3739979" cy="70021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4861F4A-8AA2-10E8-FA3B-673EB9F57AAB}"/>
              </a:ext>
            </a:extLst>
          </p:cNvPr>
          <p:cNvSpPr txBox="1"/>
          <p:nvPr/>
        </p:nvSpPr>
        <p:spPr>
          <a:xfrm rot="21074341">
            <a:off x="7153725" y="3713647"/>
            <a:ext cx="227087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LLVM Programs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595DDAE-847C-A154-A8E8-59A885AA5E9C}"/>
              </a:ext>
            </a:extLst>
          </p:cNvPr>
          <p:cNvSpPr txBox="1">
            <a:spLocks/>
          </p:cNvSpPr>
          <p:nvPr/>
        </p:nvSpPr>
        <p:spPr>
          <a:xfrm>
            <a:off x="1647568" y="5514811"/>
            <a:ext cx="8740346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cap="small" dirty="0"/>
              <a:t>LLI – A runtime environment for bit-code programs!</a:t>
            </a:r>
          </a:p>
        </p:txBody>
      </p:sp>
    </p:spTree>
    <p:extLst>
      <p:ext uri="{BB962C8B-B14F-4D97-AF65-F5344CB8AC3E}">
        <p14:creationId xmlns:p14="http://schemas.microsoft.com/office/powerpoint/2010/main" val="1630164582"/>
      </p:ext>
    </p:extLst>
  </p:cSld>
  <p:clrMapOvr>
    <a:masterClrMapping/>
  </p:clrMapOvr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23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Running BITCODE Programs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r>
              <a:rPr lang="en-US" sz="1600" b="1" dirty="0"/>
              <a:t> – Very Simple Examples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595DDAE-847C-A154-A8E8-59A885AA5E9C}"/>
              </a:ext>
            </a:extLst>
          </p:cNvPr>
          <p:cNvSpPr txBox="1">
            <a:spLocks/>
          </p:cNvSpPr>
          <p:nvPr/>
        </p:nvSpPr>
        <p:spPr>
          <a:xfrm>
            <a:off x="1647568" y="5514811"/>
            <a:ext cx="8740346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cap="small" dirty="0"/>
              <a:t>LLI – A runtime environment for bit-code programs!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9469B9-898A-51FB-8ED9-E9D2BB2C1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44" y="2385242"/>
            <a:ext cx="3438448" cy="124668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60554C-2EA1-5110-1A10-E2D3E2734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7541" y="2385242"/>
            <a:ext cx="2789203" cy="124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094160"/>
      </p:ext>
    </p:extLst>
  </p:cSld>
  <p:clrMapOvr>
    <a:masterClrMapping/>
  </p:clrMapOvr>
</p:sld>
</file>

<file path=ppt/slides/slide2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24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Section Summary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r>
              <a:rPr lang="en-US" sz="1600" b="1" dirty="0"/>
              <a:t> – Very Simple Examples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7AC77FE-0E7B-46AA-747A-9E06E8777B50}"/>
              </a:ext>
            </a:extLst>
          </p:cNvPr>
          <p:cNvSpPr txBox="1">
            <a:spLocks/>
          </p:cNvSpPr>
          <p:nvPr/>
        </p:nvSpPr>
        <p:spPr>
          <a:xfrm>
            <a:off x="839657" y="1502984"/>
            <a:ext cx="9465878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We can write Simple programs using the instructions given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4D61C-79A7-16DD-80E0-2876523D94CE}"/>
              </a:ext>
            </a:extLst>
          </p:cNvPr>
          <p:cNvSpPr txBox="1">
            <a:spLocks/>
          </p:cNvSpPr>
          <p:nvPr/>
        </p:nvSpPr>
        <p:spPr>
          <a:xfrm>
            <a:off x="835535" y="3615994"/>
            <a:ext cx="7707103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We can write Run simple programs using LLI</a:t>
            </a:r>
          </a:p>
        </p:txBody>
      </p:sp>
    </p:spTree>
    <p:extLst>
      <p:ext uri="{BB962C8B-B14F-4D97-AF65-F5344CB8AC3E}">
        <p14:creationId xmlns:p14="http://schemas.microsoft.com/office/powerpoint/2010/main" val="1678130879"/>
      </p:ext>
    </p:extLst>
  </p:cSld>
  <p:clrMapOvr>
    <a:masterClrMapping/>
  </p:clrMapOvr>
</p:sld>
</file>

<file path=ppt/slides/slide2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876123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Lecture Outline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D9D521-5948-D2D7-CA1A-70169ECBC9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224" y="3224437"/>
            <a:ext cx="4960214" cy="3468796"/>
          </a:xfrm>
        </p:spPr>
        <p:txBody>
          <a:bodyPr wrap="square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LLVM </a:t>
            </a:r>
            <a:r>
              <a:rPr lang="en-US" sz="3000" dirty="0" err="1"/>
              <a:t>Bitcode</a:t>
            </a:r>
            <a:r>
              <a:rPr lang="en-US" sz="3000" dirty="0"/>
              <a:t> Format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Very simple examples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Format Constraints - SSA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3F9AFE0-1ADA-B988-4EA2-1F40091C07E2}"/>
              </a:ext>
            </a:extLst>
          </p:cNvPr>
          <p:cNvSpPr/>
          <p:nvPr/>
        </p:nvSpPr>
        <p:spPr>
          <a:xfrm>
            <a:off x="778328" y="4544788"/>
            <a:ext cx="4960213" cy="718457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70531"/>
      </p:ext>
    </p:extLst>
  </p:cSld>
  <p:clrMapOvr>
    <a:masterClrMapping/>
  </p:clrMapOvr>
</p:sld>
</file>

<file path=ppt/slides/slide2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26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an Incorrect Program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7AC77FE-0E7B-46AA-747A-9E06E8777B50}"/>
              </a:ext>
            </a:extLst>
          </p:cNvPr>
          <p:cNvSpPr txBox="1">
            <a:spLocks/>
          </p:cNvSpPr>
          <p:nvPr/>
        </p:nvSpPr>
        <p:spPr>
          <a:xfrm>
            <a:off x="839657" y="2063158"/>
            <a:ext cx="6426163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This program is invalid!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CCFC33-F597-FE20-7704-59EFAB85F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2090" y="1538036"/>
            <a:ext cx="4467225" cy="18288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2EE045-ACC5-9311-1FF4-055D0C610751}"/>
              </a:ext>
            </a:extLst>
          </p:cNvPr>
          <p:cNvSpPr txBox="1">
            <a:spLocks/>
          </p:cNvSpPr>
          <p:nvPr/>
        </p:nvSpPr>
        <p:spPr>
          <a:xfrm>
            <a:off x="839656" y="4505675"/>
            <a:ext cx="6426163" cy="11701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The register %reg is not</a:t>
            </a:r>
          </a:p>
          <a:p>
            <a:r>
              <a:rPr lang="en-US" sz="2400" cap="small" dirty="0"/>
              <a:t>is not in </a:t>
            </a:r>
            <a:r>
              <a:rPr lang="en-US" sz="2400" b="1" u="sng" cap="small" dirty="0"/>
              <a:t>SSA form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FC7C37E-B41A-58E4-D5D3-092081913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9694" y="4362193"/>
            <a:ext cx="5962650" cy="142875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1493263C-00B7-D49E-1BB9-A5954C970AF3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r>
              <a:rPr lang="en-US" sz="1600" b="1" dirty="0"/>
              <a:t> –Format Constraints: SSA</a:t>
            </a:r>
          </a:p>
        </p:txBody>
      </p:sp>
    </p:spTree>
    <p:extLst>
      <p:ext uri="{BB962C8B-B14F-4D97-AF65-F5344CB8AC3E}">
        <p14:creationId xmlns:p14="http://schemas.microsoft.com/office/powerpoint/2010/main" val="57239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27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SSA </a:t>
            </a:r>
            <a:r>
              <a:rPr lang="en-US" sz="3400" b="1" dirty="0" err="1"/>
              <a:t>FOrm</a:t>
            </a:r>
            <a:endParaRPr lang="en-US" sz="3400" b="1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7AC77FE-0E7B-46AA-747A-9E06E8777B50}"/>
              </a:ext>
            </a:extLst>
          </p:cNvPr>
          <p:cNvSpPr txBox="1">
            <a:spLocks/>
          </p:cNvSpPr>
          <p:nvPr/>
        </p:nvSpPr>
        <p:spPr>
          <a:xfrm>
            <a:off x="839656" y="1148754"/>
            <a:ext cx="10454419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In static single assignment form, a variable (here, register) may be assigned in at most one program point  </a:t>
            </a:r>
          </a:p>
        </p:txBody>
      </p:sp>
      <p:pic>
        <p:nvPicPr>
          <p:cNvPr id="8194" name="Picture 2" descr="Drake Hotline Bling Meme Generator - Imgflip">
            <a:extLst>
              <a:ext uri="{FF2B5EF4-FFF2-40B4-BE49-F238E27FC236}">
                <a16:creationId xmlns:a16="http://schemas.microsoft.com/office/drawing/2014/main" id="{57B5D83F-43A9-C5F2-D303-1865B7B41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939" y="2085200"/>
            <a:ext cx="4384589" cy="438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1DEF69-B8E8-AF86-86E2-0410C252F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4379" y="2093438"/>
            <a:ext cx="4695825" cy="21621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1C45F9-0755-541B-6407-F674B5D64D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435"/>
          <a:stretch/>
        </p:blipFill>
        <p:spPr>
          <a:xfrm>
            <a:off x="5619233" y="4261018"/>
            <a:ext cx="4695825" cy="220053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71D738A-492F-C099-EF8E-F5B55FB42F2E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r>
              <a:rPr lang="en-US" sz="1600" b="1" dirty="0"/>
              <a:t> –Format Constraints: SSA</a:t>
            </a:r>
          </a:p>
        </p:txBody>
      </p:sp>
    </p:spTree>
    <p:extLst>
      <p:ext uri="{BB962C8B-B14F-4D97-AF65-F5344CB8AC3E}">
        <p14:creationId xmlns:p14="http://schemas.microsoft.com/office/powerpoint/2010/main" val="374179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28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SSA </a:t>
            </a:r>
            <a:r>
              <a:rPr lang="en-US" sz="3400" b="1" dirty="0" err="1"/>
              <a:t>FOrm</a:t>
            </a:r>
            <a:endParaRPr lang="en-US" sz="3400" b="1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7AC77FE-0E7B-46AA-747A-9E06E8777B50}"/>
              </a:ext>
            </a:extLst>
          </p:cNvPr>
          <p:cNvSpPr txBox="1">
            <a:spLocks/>
          </p:cNvSpPr>
          <p:nvPr/>
        </p:nvSpPr>
        <p:spPr>
          <a:xfrm>
            <a:off x="839656" y="1148754"/>
            <a:ext cx="10454419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In static single assignment form, a variable (here, register) may be assigned in at most one program point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29476C-0386-801A-742A-133E3CC61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6647" y="2321665"/>
            <a:ext cx="3869482" cy="1445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52C61C-F969-0822-21BE-91E92443F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652" y="4118147"/>
            <a:ext cx="6182255" cy="25923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00D7CD4-E3E2-EB5A-736C-0CB21C0DEF48}"/>
              </a:ext>
            </a:extLst>
          </p:cNvPr>
          <p:cNvSpPr txBox="1"/>
          <p:nvPr/>
        </p:nvSpPr>
        <p:spPr>
          <a:xfrm>
            <a:off x="992654" y="2438840"/>
            <a:ext cx="3001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Is this program in SSA form?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2A8DD0-B9EC-E808-3E47-2E760B075865}"/>
              </a:ext>
            </a:extLst>
          </p:cNvPr>
          <p:cNvSpPr txBox="1"/>
          <p:nvPr/>
        </p:nvSpPr>
        <p:spPr>
          <a:xfrm>
            <a:off x="996772" y="4341932"/>
            <a:ext cx="3001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Is this program in SSA form?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A7AD972-9A4D-D150-92A2-103D338D5AE2}"/>
              </a:ext>
            </a:extLst>
          </p:cNvPr>
          <p:cNvCxnSpPr/>
          <p:nvPr/>
        </p:nvCxnSpPr>
        <p:spPr>
          <a:xfrm flipV="1">
            <a:off x="2603157" y="1754658"/>
            <a:ext cx="3904735" cy="13991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5092DBEB-9EA3-70BC-E2F1-819296ACD692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r>
              <a:rPr lang="en-US" sz="1600" b="1" dirty="0"/>
              <a:t> –Format Constraints: SSA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18C6FC-3C1E-A5CE-BF16-CE94F22B7A7C}"/>
              </a:ext>
            </a:extLst>
          </p:cNvPr>
          <p:cNvSpPr txBox="1"/>
          <p:nvPr/>
        </p:nvSpPr>
        <p:spPr>
          <a:xfrm>
            <a:off x="4479172" y="2432660"/>
            <a:ext cx="599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Yes!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923A63-5FDD-BBEB-1AA8-FF21CE53AF4C}"/>
              </a:ext>
            </a:extLst>
          </p:cNvPr>
          <p:cNvSpPr txBox="1"/>
          <p:nvPr/>
        </p:nvSpPr>
        <p:spPr>
          <a:xfrm>
            <a:off x="4525125" y="4341932"/>
            <a:ext cx="535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No!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C47C05-040B-3722-4822-93116CD646CD}"/>
              </a:ext>
            </a:extLst>
          </p:cNvPr>
          <p:cNvSpPr txBox="1"/>
          <p:nvPr/>
        </p:nvSpPr>
        <p:spPr>
          <a:xfrm>
            <a:off x="1067932" y="2887567"/>
            <a:ext cx="43413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Remember static means “before runtime”</a:t>
            </a:r>
          </a:p>
          <a:p>
            <a:r>
              <a:rPr lang="en-US" dirty="0"/>
              <a:t> only one static assignment</a:t>
            </a:r>
          </a:p>
          <a:p>
            <a:r>
              <a:rPr lang="en-US" dirty="0"/>
              <a:t>(many dynamic assignments)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9B9B30-CCCC-A8A2-F33E-DE011B4C30D3}"/>
              </a:ext>
            </a:extLst>
          </p:cNvPr>
          <p:cNvSpPr txBox="1"/>
          <p:nvPr/>
        </p:nvSpPr>
        <p:spPr>
          <a:xfrm>
            <a:off x="1149172" y="4918876"/>
            <a:ext cx="4019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var is assigned at two program points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CF2783E-33FC-4749-CC10-E44B4E65C6A7}"/>
              </a:ext>
            </a:extLst>
          </p:cNvPr>
          <p:cNvSpPr/>
          <p:nvPr/>
        </p:nvSpPr>
        <p:spPr>
          <a:xfrm>
            <a:off x="6868886" y="2807435"/>
            <a:ext cx="499735" cy="420179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0CE8FB7-FCBA-76C0-5816-C7A1C67C986B}"/>
              </a:ext>
            </a:extLst>
          </p:cNvPr>
          <p:cNvSpPr/>
          <p:nvPr/>
        </p:nvSpPr>
        <p:spPr>
          <a:xfrm>
            <a:off x="6788080" y="4918876"/>
            <a:ext cx="631448" cy="41267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2762B86-4DE3-18C5-F076-D3844EDF9DE6}"/>
              </a:ext>
            </a:extLst>
          </p:cNvPr>
          <p:cNvSpPr/>
          <p:nvPr/>
        </p:nvSpPr>
        <p:spPr>
          <a:xfrm>
            <a:off x="6762507" y="5471542"/>
            <a:ext cx="631448" cy="41267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45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4" grpId="0"/>
      <p:bldP spid="8" grpId="0"/>
      <p:bldP spid="9" grpId="0"/>
      <p:bldP spid="10" grpId="0"/>
      <p:bldP spid="11" grpId="0" animBg="1"/>
      <p:bldP spid="13" grpId="0" animBg="1"/>
      <p:bldP spid="16" grpId="0" animBg="1"/>
    </p:bldLst>
  </p:timing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94089-5463-0856-850B-2355C2CE0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AE4390-C4D3-728C-03CE-F5A1A90E7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29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B7584F6-C1F6-919C-1C4C-9D65B2108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PHI Functions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AF5DBE9-5710-6FC7-EF37-0408CC711977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r>
              <a:rPr lang="en-US" sz="1600" b="1" dirty="0"/>
              <a:t> –Format Constraints: SSA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D0BD3-215A-549F-19C0-2FBC908106F1}"/>
              </a:ext>
            </a:extLst>
          </p:cNvPr>
          <p:cNvSpPr txBox="1">
            <a:spLocks/>
          </p:cNvSpPr>
          <p:nvPr/>
        </p:nvSpPr>
        <p:spPr>
          <a:xfrm>
            <a:off x="839656" y="1148754"/>
            <a:ext cx="10454419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Dealing with “joined” values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0E68D2-7FE5-D0A2-CF1B-23CBCF0B31DB}"/>
              </a:ext>
            </a:extLst>
          </p:cNvPr>
          <p:cNvSpPr txBox="1"/>
          <p:nvPr/>
        </p:nvSpPr>
        <p:spPr>
          <a:xfrm>
            <a:off x="866610" y="1526291"/>
            <a:ext cx="4753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Can the following program be made into SSA?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197BBF-8ECA-E9F3-3468-A9EDF81FE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920" y="2618182"/>
            <a:ext cx="3521890" cy="150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0803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356538" cy="1325563"/>
          </a:xfrm>
        </p:spPr>
        <p:txBody>
          <a:bodyPr>
            <a:normAutofit/>
          </a:bodyPr>
          <a:lstStyle/>
          <a:p>
            <a:r>
              <a:rPr lang="en-US" b="1" dirty="0"/>
              <a:t>Administrivia</a:t>
            </a:r>
            <a:br>
              <a:rPr lang="en-US" b="1" dirty="0"/>
            </a:br>
            <a:r>
              <a:rPr lang="en-US" b="1" dirty="0"/>
              <a:t>and </a:t>
            </a:r>
            <a:br>
              <a:rPr lang="en-US" b="1" dirty="0"/>
            </a:br>
            <a:r>
              <a:rPr lang="en-US" b="1" dirty="0"/>
              <a:t>Announcements</a:t>
            </a:r>
          </a:p>
        </p:txBody>
      </p:sp>
    </p:spTree>
    <p:extLst>
      <p:ext uri="{BB962C8B-B14F-4D97-AF65-F5344CB8AC3E}">
        <p14:creationId xmlns:p14="http://schemas.microsoft.com/office/powerpoint/2010/main" val="922657321"/>
      </p:ext>
    </p:extLst>
  </p:cSld>
  <p:clrMapOvr>
    <a:masterClrMapping/>
  </p:clrMapOvr>
</p:sld>
</file>

<file path=ppt/slides/slide30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30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PHI Functions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r>
              <a:rPr lang="en-US" sz="1600" b="1" dirty="0"/>
              <a:t> –Format Constraints: SSA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D953A8-1E36-973B-8C19-41FF6EDEECFD}"/>
              </a:ext>
            </a:extLst>
          </p:cNvPr>
          <p:cNvSpPr txBox="1"/>
          <p:nvPr/>
        </p:nvSpPr>
        <p:spPr>
          <a:xfrm>
            <a:off x="2257215" y="1317708"/>
            <a:ext cx="818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%res = phi &lt;type&gt; [val</a:t>
            </a:r>
            <a:r>
              <a:rPr lang="en-US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bbl</a:t>
            </a:r>
            <a:r>
              <a:rPr lang="en-US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], [val</a:t>
            </a:r>
            <a:r>
              <a:rPr lang="en-US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bbl</a:t>
            </a:r>
            <a:r>
              <a:rPr lang="en-US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], … [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baseline="-25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bbl</a:t>
            </a:r>
            <a:r>
              <a:rPr lang="en-US" baseline="-25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0B4130-8AEA-2AF8-14CA-6AC31EAB9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24" y="2149474"/>
            <a:ext cx="3521890" cy="15056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4F48EC-0A1C-EF78-0BB8-9B637F7E6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0755" y="3146595"/>
            <a:ext cx="8186857" cy="339391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C54D427-2F2F-3033-8B1C-D74A17867F7F}"/>
              </a:ext>
            </a:extLst>
          </p:cNvPr>
          <p:cNvSpPr txBox="1"/>
          <p:nvPr/>
        </p:nvSpPr>
        <p:spPr>
          <a:xfrm>
            <a:off x="2257215" y="1659089"/>
            <a:ext cx="5077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Set %res to val</a:t>
            </a:r>
            <a:r>
              <a:rPr lang="en-US" i="1" baseline="-25000" dirty="0"/>
              <a:t>i </a:t>
            </a:r>
            <a:r>
              <a:rPr lang="en-US" i="1" dirty="0"/>
              <a:t>if the block was entered from </a:t>
            </a:r>
            <a:r>
              <a:rPr lang="en-US" i="1" dirty="0" err="1"/>
              <a:t>bbl</a:t>
            </a:r>
            <a:r>
              <a:rPr lang="en-US" i="1" baseline="-25000" dirty="0" err="1"/>
              <a:t>i</a:t>
            </a:r>
            <a:r>
              <a:rPr lang="en-US" i="1" dirty="0"/>
              <a:t> </a:t>
            </a:r>
            <a:endParaRPr lang="en-US" i="1" baseline="-250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4D0FCC9C-5CF6-2610-70DC-970D8E5A8180}"/>
                  </a:ext>
                </a:extLst>
              </p14:cNvPr>
              <p14:cNvContentPartPr/>
              <p14:nvPr/>
            </p14:nvContentPartPr>
            <p14:xfrm>
              <a:off x="711000" y="2382480"/>
              <a:ext cx="3203280" cy="3436200"/>
            </p14:xfrm>
          </p:contentPart>
        </mc:Choice>
        <mc:Fallback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4D0FCC9C-5CF6-2610-70DC-970D8E5A81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1640" y="2373120"/>
                <a:ext cx="3222000" cy="3454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099719"/>
      </p:ext>
    </p:extLst>
  </p:cSld>
  <p:clrMapOvr>
    <a:masterClrMapping/>
  </p:clrMapOvr>
</p:sld>
</file>

<file path=ppt/slides/slide3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Section 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AAA0D125-EB86-0BED-C296-6E9A235839AE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Static Analysis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E3CA5D3C-B38E-B190-855D-A8A3D05B47DE}"/>
              </a:ext>
            </a:extLst>
          </p:cNvPr>
          <p:cNvSpPr txBox="1">
            <a:spLocks/>
          </p:cNvSpPr>
          <p:nvPr/>
        </p:nvSpPr>
        <p:spPr>
          <a:xfrm>
            <a:off x="711438" y="2198535"/>
            <a:ext cx="6161925" cy="11365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LLVM Constrains how values can be set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0302FEA-57CF-9DC1-1E46-AA16653AABE8}"/>
              </a:ext>
            </a:extLst>
          </p:cNvPr>
          <p:cNvSpPr txBox="1">
            <a:spLocks/>
          </p:cNvSpPr>
          <p:nvPr/>
        </p:nvSpPr>
        <p:spPr>
          <a:xfrm>
            <a:off x="674365" y="3397144"/>
            <a:ext cx="6161925" cy="11365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One solution is to use PHI instructions to unify disparate values</a:t>
            </a:r>
          </a:p>
        </p:txBody>
      </p:sp>
    </p:spTree>
    <p:extLst>
      <p:ext uri="{BB962C8B-B14F-4D97-AF65-F5344CB8AC3E}">
        <p14:creationId xmlns:p14="http://schemas.microsoft.com/office/powerpoint/2010/main" val="4006378113"/>
      </p:ext>
    </p:extLst>
  </p:cSld>
  <p:clrMapOvr>
    <a:masterClrMapping/>
  </p:clrMapOvr>
</p:sld>
</file>

<file path=ppt/slides/slide3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32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Aside: Fancy Syntax Highlighting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Drew’s Cool Tools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0C699B-F90A-FC02-4D55-2A18B2A3F1ED}"/>
              </a:ext>
            </a:extLst>
          </p:cNvPr>
          <p:cNvSpPr txBox="1">
            <a:spLocks/>
          </p:cNvSpPr>
          <p:nvPr/>
        </p:nvSpPr>
        <p:spPr>
          <a:xfrm>
            <a:off x="1100849" y="2165602"/>
            <a:ext cx="1333117" cy="437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TIRED: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708C662-4983-1C66-50B8-7074F9FCC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966" y="1331913"/>
            <a:ext cx="7356325" cy="24415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B995D13-5862-2FF4-9039-692205B74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3966" y="4068763"/>
            <a:ext cx="7414884" cy="246445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C8DC672-B114-ABA6-3808-3A9EC0A9DD1B}"/>
              </a:ext>
            </a:extLst>
          </p:cNvPr>
          <p:cNvSpPr txBox="1">
            <a:spLocks/>
          </p:cNvSpPr>
          <p:nvPr/>
        </p:nvSpPr>
        <p:spPr>
          <a:xfrm>
            <a:off x="1100849" y="4991352"/>
            <a:ext cx="1333118" cy="437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WIRED:</a:t>
            </a:r>
          </a:p>
        </p:txBody>
      </p:sp>
    </p:spTree>
    <p:extLst>
      <p:ext uri="{BB962C8B-B14F-4D97-AF65-F5344CB8AC3E}">
        <p14:creationId xmlns:p14="http://schemas.microsoft.com/office/powerpoint/2010/main" val="161501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33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33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Aside: Fancy Syntax Highlighting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Drew’s Cool Tools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D4D5F2-7C68-6E21-A2ED-2D18AB23D096}"/>
              </a:ext>
            </a:extLst>
          </p:cNvPr>
          <p:cNvSpPr txBox="1">
            <a:spLocks/>
          </p:cNvSpPr>
          <p:nvPr/>
        </p:nvSpPr>
        <p:spPr>
          <a:xfrm>
            <a:off x="847895" y="2378348"/>
            <a:ext cx="5248106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Turns out syntax highlighters are available for several editors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2FC1A7-4190-9A3A-A570-5C15CB45AFA6}"/>
              </a:ext>
            </a:extLst>
          </p:cNvPr>
          <p:cNvSpPr txBox="1"/>
          <p:nvPr/>
        </p:nvSpPr>
        <p:spPr>
          <a:xfrm>
            <a:off x="847893" y="3071835"/>
            <a:ext cx="52481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Tenorite" panose="00000500000000000000" pitchFamily="2" charset="0"/>
              <a:buChar char="−"/>
            </a:pPr>
            <a:r>
              <a:rPr lang="en-US" dirty="0"/>
              <a:t>vim (my personal choice)</a:t>
            </a:r>
          </a:p>
          <a:p>
            <a:pPr marL="285750" indent="-285750">
              <a:buFont typeface="Tenorite" panose="00000500000000000000" pitchFamily="2" charset="0"/>
              <a:buChar char="−"/>
            </a:pPr>
            <a:r>
              <a:rPr lang="en-US" dirty="0"/>
              <a:t>emacs</a:t>
            </a:r>
          </a:p>
          <a:p>
            <a:pPr marL="285750" indent="-285750">
              <a:buFont typeface="Tenorite" panose="00000500000000000000" pitchFamily="2" charset="0"/>
              <a:buChar char="−"/>
            </a:pPr>
            <a:r>
              <a:rPr lang="en-US" dirty="0" err="1"/>
              <a:t>vscode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1D8F6B8-37A4-348D-CBD8-762334DA0BD2}"/>
              </a:ext>
            </a:extLst>
          </p:cNvPr>
          <p:cNvSpPr txBox="1">
            <a:spLocks/>
          </p:cNvSpPr>
          <p:nvPr/>
        </p:nvSpPr>
        <p:spPr>
          <a:xfrm>
            <a:off x="847893" y="4124598"/>
            <a:ext cx="5248107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Files are in the git repo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8039E3-D4C2-2911-73C9-CE2DD6C34701}"/>
              </a:ext>
            </a:extLst>
          </p:cNvPr>
          <p:cNvSpPr txBox="1"/>
          <p:nvPr/>
        </p:nvSpPr>
        <p:spPr>
          <a:xfrm>
            <a:off x="898693" y="4532335"/>
            <a:ext cx="52481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https://github.com/llvm/llvm-project</a:t>
            </a:r>
            <a:r>
              <a:rPr lang="en-US" dirty="0"/>
              <a:t> </a:t>
            </a:r>
          </a:p>
          <a:p>
            <a:r>
              <a:rPr lang="en-US" dirty="0"/>
              <a:t>Under the directory </a:t>
            </a:r>
            <a:r>
              <a:rPr lang="en-US" dirty="0" err="1"/>
              <a:t>llvm</a:t>
            </a:r>
            <a:r>
              <a:rPr lang="en-US" dirty="0"/>
              <a:t>/utils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A5C251-3004-60DF-C7B4-2E37FEA9D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9207" y="2238538"/>
            <a:ext cx="4800486" cy="15932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350921A-A64A-3288-EB59-F557F572E3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100" y="4183063"/>
            <a:ext cx="4838700" cy="1608218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0A73150-B1EF-6178-0078-930FBB3BAC64}"/>
              </a:ext>
            </a:extLst>
          </p:cNvPr>
          <p:cNvSpPr txBox="1">
            <a:spLocks/>
          </p:cNvSpPr>
          <p:nvPr/>
        </p:nvSpPr>
        <p:spPr>
          <a:xfrm>
            <a:off x="6098299" y="3041902"/>
            <a:ext cx="1333117" cy="437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TIRED: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4B75732-EF7F-C6C3-A203-A2D6A4917DF9}"/>
              </a:ext>
            </a:extLst>
          </p:cNvPr>
          <p:cNvSpPr txBox="1">
            <a:spLocks/>
          </p:cNvSpPr>
          <p:nvPr/>
        </p:nvSpPr>
        <p:spPr>
          <a:xfrm>
            <a:off x="5945899" y="4705602"/>
            <a:ext cx="1333118" cy="437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WIRED: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18548EC-E2B9-BB39-3EED-74B76BEB2468}"/>
              </a:ext>
            </a:extLst>
          </p:cNvPr>
          <p:cNvSpPr txBox="1"/>
          <p:nvPr/>
        </p:nvSpPr>
        <p:spPr>
          <a:xfrm>
            <a:off x="898693" y="541211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If you don’t want to download all that code, check</a:t>
            </a:r>
          </a:p>
          <a:p>
            <a:r>
              <a:rPr lang="en-US" dirty="0">
                <a:hlinkClick r:id="rId5"/>
              </a:rPr>
              <a:t>https://analysis.cool/llvm-syntax.tgz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158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a16="http://schemas.microsoft.com/office/drawing/2014/main" xmlns:p14="http://schemas.microsoft.com/office/powerpoint/2010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9" grpId="0"/>
    </p:bldLst>
  </p:timing>
</p:sld>
</file>

<file path=ppt/slides/slide3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876123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928611075"/>
      </p:ext>
    </p:extLst>
  </p:cSld>
  <p:clrMapOvr>
    <a:masterClrMapping/>
  </p:clrMapOvr>
</p:sld>
</file>

<file path=ppt/slides/slide3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2006214"/>
            <a:ext cx="5431971" cy="846301"/>
          </a:xfrm>
        </p:spPr>
        <p:txBody>
          <a:bodyPr>
            <a:normAutofit/>
          </a:bodyPr>
          <a:lstStyle/>
          <a:p>
            <a:r>
              <a:rPr lang="en-US" b="1" dirty="0"/>
              <a:t>Homework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2948489"/>
            <a:ext cx="5433204" cy="24072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Write an LLVM program that iteratively computes the K</a:t>
            </a:r>
            <a:r>
              <a:rPr lang="en-US" baseline="30000" dirty="0"/>
              <a:t>th</a:t>
            </a:r>
            <a:r>
              <a:rPr lang="en-US" dirty="0"/>
              <a:t> Fibonacci Number where K is the </a:t>
            </a:r>
            <a:r>
              <a:rPr lang="en-US" dirty="0" err="1"/>
              <a:t>arg</a:t>
            </a:r>
            <a:r>
              <a:rPr lang="en-US" dirty="0"/>
              <a:t> Count to the program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35</a:t>
            </a:fld>
            <a:endParaRPr lang="en-US" sz="1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00B3CB4-5E56-6379-CBAD-E8E78A71AC29}"/>
              </a:ext>
            </a:extLst>
          </p:cNvPr>
          <p:cNvSpPr txBox="1">
            <a:spLocks/>
          </p:cNvSpPr>
          <p:nvPr/>
        </p:nvSpPr>
        <p:spPr>
          <a:xfrm>
            <a:off x="5920168" y="2429364"/>
            <a:ext cx="5431971" cy="8463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Due Friday, 9/4</a:t>
            </a:r>
          </a:p>
        </p:txBody>
      </p:sp>
    </p:spTree>
    <p:extLst>
      <p:ext uri="{BB962C8B-B14F-4D97-AF65-F5344CB8AC3E}">
        <p14:creationId xmlns:p14="http://schemas.microsoft.com/office/powerpoint/2010/main" val="2267638700"/>
      </p:ext>
    </p:extLst>
  </p:cSld>
  <p:clrMapOvr>
    <a:masterClrMapping/>
  </p:clrMapOvr>
</p:sld>
</file>

<file path=ppt/slides/slide3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2006214"/>
            <a:ext cx="5431971" cy="846301"/>
          </a:xfrm>
        </p:spPr>
        <p:txBody>
          <a:bodyPr>
            <a:normAutofit/>
          </a:bodyPr>
          <a:lstStyle/>
          <a:p>
            <a:r>
              <a:rPr lang="en-US" b="1" dirty="0"/>
              <a:t>Next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2948489"/>
            <a:ext cx="5433204" cy="240728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Look at some more complex LLVM examples</a:t>
            </a:r>
          </a:p>
          <a:p>
            <a:endParaRPr lang="en-US" dirty="0"/>
          </a:p>
          <a:p>
            <a:r>
              <a:rPr lang="en-US" dirty="0"/>
              <a:t>Start looking at manipulating memory: </a:t>
            </a:r>
          </a:p>
          <a:p>
            <a:r>
              <a:rPr lang="en-US" dirty="0"/>
              <a:t>- Pointers / </a:t>
            </a:r>
            <a:r>
              <a:rPr lang="en-US" dirty="0" err="1"/>
              <a:t>Ref+DEREF</a:t>
            </a:r>
            <a:endParaRPr lang="en-US" dirty="0"/>
          </a:p>
          <a:p>
            <a:r>
              <a:rPr lang="en-US" dirty="0"/>
              <a:t>- Structures / Arrays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36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50867377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2006214"/>
            <a:ext cx="5431971" cy="846301"/>
          </a:xfrm>
        </p:spPr>
        <p:txBody>
          <a:bodyPr>
            <a:normAutofit/>
          </a:bodyPr>
          <a:lstStyle/>
          <a:p>
            <a:r>
              <a:rPr lang="en-US" b="1" dirty="0"/>
              <a:t>Class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2948489"/>
            <a:ext cx="5433204" cy="24072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Exploring Program Abstraction</a:t>
            </a:r>
          </a:p>
          <a:p>
            <a:pPr marL="342900" indent="-342900">
              <a:buFontTx/>
              <a:buChar char="-"/>
            </a:pPr>
            <a:r>
              <a:rPr lang="en-US" dirty="0"/>
              <a:t>Some basic data structures (Control-Flow Graphs)</a:t>
            </a:r>
          </a:p>
          <a:p>
            <a:pPr marL="342900" indent="-342900">
              <a:buFontTx/>
              <a:buChar char="-"/>
            </a:pPr>
            <a:r>
              <a:rPr lang="en-US" dirty="0"/>
              <a:t>But what do the data structures hold?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4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27638673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75296-26DE-7AEE-56AD-DFF3C4E34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35074-29ED-F081-FEFF-B1E840B2E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2006214"/>
            <a:ext cx="5894295" cy="84630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Last Lecture: Abstracting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BC365-8D75-74D3-04FA-153ECA3718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2948489"/>
            <a:ext cx="5433204" cy="24072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Why we Model/Abstract Programs</a:t>
            </a:r>
          </a:p>
          <a:p>
            <a:endParaRPr lang="en-US" dirty="0"/>
          </a:p>
          <a:p>
            <a:r>
              <a:rPr lang="en-US" dirty="0"/>
              <a:t>One way to abstract programs</a:t>
            </a:r>
          </a:p>
          <a:p>
            <a:r>
              <a:rPr lang="en-US" dirty="0"/>
              <a:t>- The Control-Flow Graph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2BE33-BECB-A5EC-60CC-D5F801016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5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01610089"/>
      </p:ext>
    </p:extLst>
  </p:cSld>
  <p:clrMapOvr>
    <a:masterClrMapping/>
  </p:clrMapOvr>
</p:sld>
</file>

<file path=ppt/slides/slide6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C7B0B-BC92-E258-1E07-504CD3F8F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8CB012-BDB6-5DA6-DBD6-32B0E5CCE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6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958C818-11BD-006C-E82C-17ABCDB82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Review: Basic Blocks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512BC92-E638-7ECD-0C68-1ADB83D386A6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Last Lecture: Abstracting code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30DBB6B-C96B-5F9A-D6A2-D96A0937C829}"/>
              </a:ext>
            </a:extLst>
          </p:cNvPr>
          <p:cNvSpPr txBox="1">
            <a:spLocks/>
          </p:cNvSpPr>
          <p:nvPr/>
        </p:nvSpPr>
        <p:spPr>
          <a:xfrm>
            <a:off x="847894" y="1429658"/>
            <a:ext cx="10166095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Visualize the </a:t>
            </a:r>
            <a:r>
              <a:rPr lang="en-US" sz="2400" i="1" cap="small" dirty="0"/>
              <a:t>flow of control </a:t>
            </a:r>
            <a:r>
              <a:rPr lang="en-US" sz="2400" cap="small" dirty="0"/>
              <a:t>in the program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A76BD94-C291-5500-FF09-A860DBCA006F}"/>
              </a:ext>
            </a:extLst>
          </p:cNvPr>
          <p:cNvSpPr txBox="1"/>
          <p:nvPr/>
        </p:nvSpPr>
        <p:spPr>
          <a:xfrm>
            <a:off x="847893" y="1923291"/>
            <a:ext cx="53606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Use the Control-Flow Graph (CFG) to make flow explicit</a:t>
            </a:r>
          </a:p>
          <a:p>
            <a:r>
              <a:rPr lang="en-US" dirty="0"/>
              <a:t>Guaranteed sequential “fall-through” code is glommed into the same node (called a basic block)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3FD2E3-7B47-58FD-73CC-8493ACCB4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8039" y="3491208"/>
            <a:ext cx="3388261" cy="2385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f(int </a:t>
            </a:r>
            <a:r>
              <a:rPr lang="en-US" altLang="en-US" sz="2200" dirty="0" err="1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int a = 1;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while (a &lt; </a:t>
            </a:r>
            <a:r>
              <a:rPr lang="en-US" altLang="en-US" sz="2200" dirty="0" err="1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a = a + 1;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302E7F4-7FA5-A0CE-2E85-7B4816FA2F59}"/>
              </a:ext>
            </a:extLst>
          </p:cNvPr>
          <p:cNvSpPr/>
          <p:nvPr/>
        </p:nvSpPr>
        <p:spPr>
          <a:xfrm>
            <a:off x="7173609" y="2945363"/>
            <a:ext cx="2790845" cy="129301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95D202-41AB-865B-1BBC-30FBACB81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6135" y="3038042"/>
            <a:ext cx="2840950" cy="1200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f(int </a:t>
            </a:r>
            <a:r>
              <a:rPr lang="en-US" altLang="en-US" sz="2200" dirty="0" err="1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int a = 1;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while (a &lt; </a:t>
            </a:r>
            <a:r>
              <a:rPr lang="en-US" altLang="en-US" sz="2200" dirty="0" err="1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B7C4C2B-5DFE-5FAB-F80B-3B73F76E6D14}"/>
              </a:ext>
            </a:extLst>
          </p:cNvPr>
          <p:cNvSpPr/>
          <p:nvPr/>
        </p:nvSpPr>
        <p:spPr>
          <a:xfrm>
            <a:off x="7204924" y="4425522"/>
            <a:ext cx="2790845" cy="59984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F9703D4-8012-F069-1B76-1724172DC5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7450" y="4518201"/>
            <a:ext cx="2840950" cy="50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a + 1</a:t>
            </a:r>
          </a:p>
        </p:txBody>
      </p:sp>
    </p:spTree>
    <p:extLst>
      <p:ext uri="{BB962C8B-B14F-4D97-AF65-F5344CB8AC3E}">
        <p14:creationId xmlns:p14="http://schemas.microsoft.com/office/powerpoint/2010/main" val="2959546498"/>
      </p:ext>
    </p:extLst>
  </p:cSld>
  <p:clrMapOvr>
    <a:masterClrMapping/>
  </p:clrMapOvr>
</p:sld>
</file>

<file path=ppt/slides/slide7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F5530-56F9-55D3-2C9B-F003E1AEC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863BFC-A204-688B-46E1-645869F68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972B9D9-938A-EC38-E887-92043D03D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Review: Control-Flow Graphs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709818-12D1-61C8-99A4-74E22E01BBA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Last Lecture: Abstracting code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4052F3F-1D55-FD36-5B10-56D669FA5292}"/>
              </a:ext>
            </a:extLst>
          </p:cNvPr>
          <p:cNvSpPr txBox="1">
            <a:spLocks/>
          </p:cNvSpPr>
          <p:nvPr/>
        </p:nvSpPr>
        <p:spPr>
          <a:xfrm>
            <a:off x="847894" y="1429658"/>
            <a:ext cx="10166095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Visualize </a:t>
            </a:r>
            <a:r>
              <a:rPr lang="en-US" sz="2400" i="1" cap="small" dirty="0"/>
              <a:t>flow of control </a:t>
            </a:r>
            <a:r>
              <a:rPr lang="en-US" sz="2400" cap="small" dirty="0"/>
              <a:t>in a procedure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DCC825A-9C00-7318-9F82-80A9FC76ABF9}"/>
              </a:ext>
            </a:extLst>
          </p:cNvPr>
          <p:cNvSpPr txBox="1"/>
          <p:nvPr/>
        </p:nvSpPr>
        <p:spPr>
          <a:xfrm>
            <a:off x="847893" y="1923291"/>
            <a:ext cx="47943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Use the Control-Flow Graph (CFG) to make flow explicit</a:t>
            </a:r>
          </a:p>
          <a:p>
            <a:r>
              <a:rPr lang="en-US" dirty="0"/>
              <a:t>Connect basic blocks according to possible successors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C4C27C-592A-81FE-BD69-6A9E31581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1214" y="3204397"/>
            <a:ext cx="3388261" cy="360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f(int </a:t>
            </a:r>
            <a:r>
              <a:rPr lang="en-US" altLang="en-US" sz="2200" dirty="0" err="1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if (a &lt; 2){ 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while (c &lt; </a:t>
            </a:r>
            <a:r>
              <a:rPr lang="en-US" altLang="en-US" sz="2200" dirty="0" err="1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altLang="en-US" sz="2200" dirty="0" err="1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c++</a:t>
            </a: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if (b &gt; 3){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}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return;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B6068D-BC2F-DE64-8A86-96CD9C3D2492}"/>
              </a:ext>
            </a:extLst>
          </p:cNvPr>
          <p:cNvSpPr/>
          <p:nvPr/>
        </p:nvSpPr>
        <p:spPr>
          <a:xfrm>
            <a:off x="7326264" y="1487399"/>
            <a:ext cx="2480880" cy="89229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71A6D8-DE76-759D-912D-1B1AA8A96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8790" y="1550375"/>
            <a:ext cx="2412721" cy="747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f(int </a:t>
            </a:r>
            <a:r>
              <a:rPr lang="en-US" altLang="en-US" sz="2200" dirty="0" err="1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(a &lt; 2)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FEEDB4E-430C-30A8-F9CB-4B9A9DD2E4AE}"/>
              </a:ext>
            </a:extLst>
          </p:cNvPr>
          <p:cNvSpPr/>
          <p:nvPr/>
        </p:nvSpPr>
        <p:spPr>
          <a:xfrm>
            <a:off x="9075962" y="2926416"/>
            <a:ext cx="2305133" cy="37990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857721F-B87D-A269-9BB8-A28852A4D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1408" y="2881232"/>
            <a:ext cx="2288798" cy="47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(c &lt; </a:t>
            </a:r>
            <a:r>
              <a:rPr lang="en-US" altLang="en-US" sz="2200" dirty="0" err="1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2200" dirty="0">
                <a:solidFill>
                  <a:srgbClr val="4444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C2AFB52-C053-3AA1-BFED-EF84FA9F668F}"/>
              </a:ext>
            </a:extLst>
          </p:cNvPr>
          <p:cNvGrpSpPr/>
          <p:nvPr/>
        </p:nvGrpSpPr>
        <p:grpSpPr>
          <a:xfrm>
            <a:off x="10351634" y="3524258"/>
            <a:ext cx="927405" cy="470272"/>
            <a:chOff x="5848264" y="3270013"/>
            <a:chExt cx="2424879" cy="470272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B7B7133-B7E5-E41C-0642-BCC36CA4AF73}"/>
                </a:ext>
              </a:extLst>
            </p:cNvPr>
            <p:cNvSpPr/>
            <p:nvPr/>
          </p:nvSpPr>
          <p:spPr>
            <a:xfrm>
              <a:off x="5848264" y="3315197"/>
              <a:ext cx="2305133" cy="37990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99DB396-242A-526F-E27D-05230A4575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9154" y="3270013"/>
              <a:ext cx="2413989" cy="470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n-US" altLang="en-US" sz="2200" dirty="0" err="1">
                  <a:solidFill>
                    <a:srgbClr val="444444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c++</a:t>
              </a:r>
              <a:r>
                <a:rPr lang="en-US" altLang="en-US" sz="2200" dirty="0">
                  <a:solidFill>
                    <a:srgbClr val="444444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;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F5548DD-DE03-83EC-9C03-34D9A49007C8}"/>
              </a:ext>
            </a:extLst>
          </p:cNvPr>
          <p:cNvGrpSpPr/>
          <p:nvPr/>
        </p:nvGrpSpPr>
        <p:grpSpPr>
          <a:xfrm>
            <a:off x="9065072" y="4645623"/>
            <a:ext cx="2430324" cy="470272"/>
            <a:chOff x="5842819" y="3885192"/>
            <a:chExt cx="2430324" cy="470272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74F836C2-F204-FCC2-EEFB-F71DF52CBBCA}"/>
                </a:ext>
              </a:extLst>
            </p:cNvPr>
            <p:cNvSpPr/>
            <p:nvPr/>
          </p:nvSpPr>
          <p:spPr>
            <a:xfrm>
              <a:off x="5842819" y="3930376"/>
              <a:ext cx="2305133" cy="37990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5F427DD-5ABC-17E3-65A0-DF4E2CC68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9154" y="3885192"/>
              <a:ext cx="2413989" cy="470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n-US" altLang="en-US" sz="2200" dirty="0">
                  <a:solidFill>
                    <a:srgbClr val="444444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if (b &gt; 3)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EE331E7-EA28-837D-8FAA-9C9C8B97BDE7}"/>
              </a:ext>
            </a:extLst>
          </p:cNvPr>
          <p:cNvGrpSpPr/>
          <p:nvPr/>
        </p:nvGrpSpPr>
        <p:grpSpPr>
          <a:xfrm>
            <a:off x="10561863" y="5494846"/>
            <a:ext cx="1402971" cy="470272"/>
            <a:chOff x="5837374" y="4598343"/>
            <a:chExt cx="2435769" cy="470272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71F99599-20CA-0B67-F5F6-13E77142450A}"/>
                </a:ext>
              </a:extLst>
            </p:cNvPr>
            <p:cNvSpPr/>
            <p:nvPr/>
          </p:nvSpPr>
          <p:spPr>
            <a:xfrm>
              <a:off x="5837374" y="4643527"/>
              <a:ext cx="2305133" cy="37990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2115D8F-7790-633C-B3D9-6524DF9BC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9154" y="4598343"/>
              <a:ext cx="2413989" cy="470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n-US" altLang="en-US" sz="2200" dirty="0">
                  <a:solidFill>
                    <a:srgbClr val="444444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 = 12;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708E9CC-A519-8817-B3C1-83DF514E9FF1}"/>
              </a:ext>
            </a:extLst>
          </p:cNvPr>
          <p:cNvGrpSpPr/>
          <p:nvPr/>
        </p:nvGrpSpPr>
        <p:grpSpPr>
          <a:xfrm>
            <a:off x="7749248" y="6175255"/>
            <a:ext cx="1539063" cy="470272"/>
            <a:chOff x="5831929" y="4674591"/>
            <a:chExt cx="2441214" cy="470272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B2199543-1F04-DE1D-602A-3F1C9E5BD39C}"/>
                </a:ext>
              </a:extLst>
            </p:cNvPr>
            <p:cNvSpPr/>
            <p:nvPr/>
          </p:nvSpPr>
          <p:spPr>
            <a:xfrm>
              <a:off x="5831929" y="4719775"/>
              <a:ext cx="2305133" cy="37990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491F1A0-0026-268A-BDF1-490242FA0A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9154" y="4674591"/>
              <a:ext cx="2413989" cy="470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n-US" altLang="en-US" sz="2200" dirty="0">
                  <a:solidFill>
                    <a:srgbClr val="444444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return;</a:t>
              </a:r>
            </a:p>
          </p:txBody>
        </p:sp>
      </p:grp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E132800-E70C-E983-0EFA-BB40D9B7BA6B}"/>
              </a:ext>
            </a:extLst>
          </p:cNvPr>
          <p:cNvCxnSpPr>
            <a:stCxn id="4" idx="2"/>
            <a:endCxn id="11" idx="0"/>
          </p:cNvCxnSpPr>
          <p:nvPr/>
        </p:nvCxnSpPr>
        <p:spPr>
          <a:xfrm>
            <a:off x="8566704" y="2379693"/>
            <a:ext cx="1661825" cy="5467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A7F58953-9C92-CC59-8626-9EF6ADCC7C52}"/>
              </a:ext>
            </a:extLst>
          </p:cNvPr>
          <p:cNvCxnSpPr>
            <a:cxnSpLocks/>
            <a:stCxn id="4" idx="2"/>
            <a:endCxn id="50" idx="0"/>
          </p:cNvCxnSpPr>
          <p:nvPr/>
        </p:nvCxnSpPr>
        <p:spPr>
          <a:xfrm flipH="1">
            <a:off x="8527362" y="2379693"/>
            <a:ext cx="39342" cy="379556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E2E06909-AF23-1E87-DCF7-E795B280B404}"/>
              </a:ext>
            </a:extLst>
          </p:cNvPr>
          <p:cNvCxnSpPr>
            <a:cxnSpLocks/>
          </p:cNvCxnSpPr>
          <p:nvPr/>
        </p:nvCxnSpPr>
        <p:spPr>
          <a:xfrm>
            <a:off x="10764648" y="3317006"/>
            <a:ext cx="4795" cy="23867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77A634B4-4960-3D2B-AD60-A936981AC321}"/>
              </a:ext>
            </a:extLst>
          </p:cNvPr>
          <p:cNvCxnSpPr>
            <a:cxnSpLocks/>
            <a:stCxn id="20" idx="2"/>
            <a:endCxn id="47" idx="0"/>
          </p:cNvCxnSpPr>
          <p:nvPr/>
        </p:nvCxnSpPr>
        <p:spPr>
          <a:xfrm>
            <a:off x="10217639" y="5070711"/>
            <a:ext cx="1051982" cy="42413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AB3F48E-C7F5-F407-156D-A5ED61C8CB01}"/>
              </a:ext>
            </a:extLst>
          </p:cNvPr>
          <p:cNvCxnSpPr>
            <a:cxnSpLocks/>
            <a:stCxn id="46" idx="2"/>
            <a:endCxn id="50" idx="0"/>
          </p:cNvCxnSpPr>
          <p:nvPr/>
        </p:nvCxnSpPr>
        <p:spPr>
          <a:xfrm flipH="1">
            <a:off x="8527362" y="5919934"/>
            <a:ext cx="2698364" cy="2553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92DDE47-7596-FBE9-A867-C98923385A39}"/>
              </a:ext>
            </a:extLst>
          </p:cNvPr>
          <p:cNvCxnSpPr>
            <a:cxnSpLocks/>
            <a:endCxn id="50" idx="0"/>
          </p:cNvCxnSpPr>
          <p:nvPr/>
        </p:nvCxnSpPr>
        <p:spPr>
          <a:xfrm flipH="1">
            <a:off x="8527362" y="5070711"/>
            <a:ext cx="1554247" cy="110454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E87EE30-18B7-FC6F-0FFF-5360C170E4DB}"/>
              </a:ext>
            </a:extLst>
          </p:cNvPr>
          <p:cNvCxnSpPr>
            <a:cxnSpLocks/>
          </p:cNvCxnSpPr>
          <p:nvPr/>
        </p:nvCxnSpPr>
        <p:spPr>
          <a:xfrm>
            <a:off x="9712840" y="3306319"/>
            <a:ext cx="0" cy="13844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A80A38E1-18A6-D5A3-D35F-A59AA51119B0}"/>
              </a:ext>
            </a:extLst>
          </p:cNvPr>
          <p:cNvCxnSpPr>
            <a:cxnSpLocks/>
            <a:stCxn id="18" idx="2"/>
            <a:endCxn id="11" idx="3"/>
          </p:cNvCxnSpPr>
          <p:nvPr/>
        </p:nvCxnSpPr>
        <p:spPr>
          <a:xfrm rot="5400000" flipH="1" flipV="1">
            <a:off x="10660176" y="3273611"/>
            <a:ext cx="878162" cy="563676"/>
          </a:xfrm>
          <a:prstGeom prst="bentConnector4">
            <a:avLst>
              <a:gd name="adj1" fmla="val -26032"/>
              <a:gd name="adj2" fmla="val 140555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5A7FEFE5-37EF-860E-4F88-670E5CD0C1F1}"/>
              </a:ext>
            </a:extLst>
          </p:cNvPr>
          <p:cNvSpPr txBox="1"/>
          <p:nvPr/>
        </p:nvSpPr>
        <p:spPr>
          <a:xfrm>
            <a:off x="9544026" y="2465275"/>
            <a:ext cx="4956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true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34934F1-8C77-2C3C-3894-2F2E9FA2A664}"/>
              </a:ext>
            </a:extLst>
          </p:cNvPr>
          <p:cNvSpPr txBox="1"/>
          <p:nvPr/>
        </p:nvSpPr>
        <p:spPr>
          <a:xfrm>
            <a:off x="7972386" y="4313133"/>
            <a:ext cx="564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false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1C95F66-8D27-13A9-F147-AE6E2CB68365}"/>
              </a:ext>
            </a:extLst>
          </p:cNvPr>
          <p:cNvSpPr txBox="1"/>
          <p:nvPr/>
        </p:nvSpPr>
        <p:spPr>
          <a:xfrm>
            <a:off x="10769443" y="3270022"/>
            <a:ext cx="4956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true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AAEB598-14B8-1E60-51A8-318A7ED9DCAB}"/>
              </a:ext>
            </a:extLst>
          </p:cNvPr>
          <p:cNvSpPr txBox="1"/>
          <p:nvPr/>
        </p:nvSpPr>
        <p:spPr>
          <a:xfrm>
            <a:off x="9663402" y="3785245"/>
            <a:ext cx="564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false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79D59E9-11EA-A3BE-5CA0-B72D837566D5}"/>
              </a:ext>
            </a:extLst>
          </p:cNvPr>
          <p:cNvSpPr txBox="1"/>
          <p:nvPr/>
        </p:nvSpPr>
        <p:spPr>
          <a:xfrm>
            <a:off x="8897815" y="5210137"/>
            <a:ext cx="564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false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D39AEED-8A2C-4D7A-A00D-45BDF8B05183}"/>
              </a:ext>
            </a:extLst>
          </p:cNvPr>
          <p:cNvSpPr txBox="1"/>
          <p:nvPr/>
        </p:nvSpPr>
        <p:spPr>
          <a:xfrm>
            <a:off x="10930690" y="5086271"/>
            <a:ext cx="4956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true</a:t>
            </a:r>
          </a:p>
        </p:txBody>
      </p:sp>
    </p:spTree>
    <p:extLst>
      <p:ext uri="{BB962C8B-B14F-4D97-AF65-F5344CB8AC3E}">
        <p14:creationId xmlns:p14="http://schemas.microsoft.com/office/powerpoint/2010/main" val="338551073"/>
      </p:ext>
    </p:extLst>
  </p:cSld>
  <p:clrMapOvr>
    <a:masterClrMapping/>
  </p:clrMapOvr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040" y="4434840"/>
            <a:ext cx="5570014" cy="1122202"/>
          </a:xfrm>
        </p:spPr>
        <p:txBody>
          <a:bodyPr/>
          <a:lstStyle/>
          <a:p>
            <a:r>
              <a:rPr lang="en-US" dirty="0"/>
              <a:t>LLVM BITCODE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1122202"/>
          </a:xfrm>
        </p:spPr>
        <p:txBody>
          <a:bodyPr>
            <a:normAutofit/>
          </a:bodyPr>
          <a:lstStyle/>
          <a:p>
            <a:r>
              <a:rPr lang="en-US" sz="2000" dirty="0"/>
              <a:t>EECS 677: Software Security Evaluation</a:t>
            </a:r>
          </a:p>
          <a:p>
            <a:r>
              <a:rPr lang="en-US" sz="2000" dirty="0"/>
              <a:t>Drew Davidson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9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Quick Disclaimer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Vibe Check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0166F1-F6AA-5D90-4B0E-D0B29E908256}"/>
              </a:ext>
            </a:extLst>
          </p:cNvPr>
          <p:cNvSpPr txBox="1">
            <a:spLocks/>
          </p:cNvSpPr>
          <p:nvPr/>
        </p:nvSpPr>
        <p:spPr>
          <a:xfrm>
            <a:off x="847894" y="2638698"/>
            <a:ext cx="6426163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Entangled Concepts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09CAE6-265D-CA0D-3931-BA3F75CABD01}"/>
              </a:ext>
            </a:extLst>
          </p:cNvPr>
          <p:cNvSpPr txBox="1"/>
          <p:nvPr/>
        </p:nvSpPr>
        <p:spPr>
          <a:xfrm>
            <a:off x="847893" y="3071835"/>
            <a:ext cx="428036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There are a lot of deep concepts that are interdependent</a:t>
            </a:r>
          </a:p>
          <a:p>
            <a:pPr marL="285750" indent="-285750">
              <a:buFontTx/>
              <a:buChar char="-"/>
            </a:pPr>
            <a:r>
              <a:rPr lang="en-US" dirty="0"/>
              <a:t>We’re skimming through a couple of ideas just enough to dig in</a:t>
            </a:r>
          </a:p>
          <a:p>
            <a:pPr marL="285750" indent="-285750">
              <a:buFontTx/>
              <a:buChar char="-"/>
            </a:pPr>
            <a:r>
              <a:rPr lang="en-US" dirty="0"/>
              <a:t>We’ll come back to 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1026" name="Picture 2" descr="9,900+ Tangled Wool Stock Photos, Pictures &amp; Royalty-Free Images - iStock |  Woolen yarn, Wool texture, Wool ball">
            <a:extLst>
              <a:ext uri="{FF2B5EF4-FFF2-40B4-BE49-F238E27FC236}">
                <a16:creationId xmlns:a16="http://schemas.microsoft.com/office/drawing/2014/main" id="{2893EE59-C874-A726-1CB9-9BBC4012C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456" y="1798865"/>
            <a:ext cx="3658451" cy="365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BAFBEF4-4228-274E-AFB7-C96E67C51BBC}"/>
              </a:ext>
            </a:extLst>
          </p:cNvPr>
          <p:cNvSpPr txBox="1"/>
          <p:nvPr/>
        </p:nvSpPr>
        <p:spPr>
          <a:xfrm>
            <a:off x="6267127" y="5087984"/>
            <a:ext cx="4519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This class right now: A tangle (</a:t>
            </a:r>
            <a:r>
              <a:rPr lang="en-US" b="1"/>
              <a:t>of concepts)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30255376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22318419 Minimalist sales pitch_Win32_v3" id="{94A97C69-66A9-4087-9F82-0ACADC7B1165}" vid="{910C8C3F-0EFE-4D8C-9BA0-48E193664E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9BF405E-7930-4D5C-ABB3-493E9D6D6C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A97235-BEC4-4F82-87A8-2F5DAD53B5F9}">
  <ds:schemaRefs>
    <ds:schemaRef ds:uri="http://purl.org/dc/elements/1.1/"/>
    <ds:schemaRef ds:uri="http://schemas.microsoft.com/office/2006/documentManagement/types"/>
    <ds:schemaRef ds:uri="http://purl.org/dc/terms/"/>
    <ds:schemaRef ds:uri="71af3243-3dd4-4a8d-8c0d-dd76da1f02a5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230e9df3-be65-4c73-a93b-d1236ebd677e"/>
    <ds:schemaRef ds:uri="16c05727-aa75-4e4a-9b5f-8a80a1165891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C1F447F-FAA8-4106-988B-648F3C8EDB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Minimalist sales pitch</Template>
  <TotalTime>5718</TotalTime>
  <Words>1395</Words>
  <Application>Microsoft Office PowerPoint</Application>
  <PresentationFormat>Widescreen</PresentationFormat>
  <Paragraphs>336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Courier New</vt:lpstr>
      <vt:lpstr>Tenorite</vt:lpstr>
      <vt:lpstr>Monoline</vt:lpstr>
      <vt:lpstr>Exercise #3</vt:lpstr>
      <vt:lpstr>Exercise #3</vt:lpstr>
      <vt:lpstr>Administrivia and  Announcements</vt:lpstr>
      <vt:lpstr>Class Progress</vt:lpstr>
      <vt:lpstr>Last Lecture: Abstracting Code</vt:lpstr>
      <vt:lpstr>Review: Basic Blocks</vt:lpstr>
      <vt:lpstr>Review: Control-Flow Graphs</vt:lpstr>
      <vt:lpstr>LLVM BITCODE</vt:lpstr>
      <vt:lpstr>Quick Disclaimer</vt:lpstr>
      <vt:lpstr>Lecture Outline</vt:lpstr>
      <vt:lpstr>Behold: LLVM</vt:lpstr>
      <vt:lpstr>LLVM’s “Universal IR”</vt:lpstr>
      <vt:lpstr>Bitcode Structure</vt:lpstr>
      <vt:lpstr>An Abstract Computer</vt:lpstr>
      <vt:lpstr>LLVM’S Abstract Memory</vt:lpstr>
      <vt:lpstr>example-Driven Learning</vt:lpstr>
      <vt:lpstr>Lecture Outline</vt:lpstr>
      <vt:lpstr>An Example Program</vt:lpstr>
      <vt:lpstr>An Example Program - Math</vt:lpstr>
      <vt:lpstr>An Example Program - Jumps</vt:lpstr>
      <vt:lpstr>simple Instruction Set</vt:lpstr>
      <vt:lpstr>Running BITCODE Programs</vt:lpstr>
      <vt:lpstr>Running BITCODE Programs</vt:lpstr>
      <vt:lpstr>Section Summary</vt:lpstr>
      <vt:lpstr>Lecture Outline</vt:lpstr>
      <vt:lpstr>an Incorrect Program</vt:lpstr>
      <vt:lpstr>SSA FOrm</vt:lpstr>
      <vt:lpstr>SSA FOrm</vt:lpstr>
      <vt:lpstr>PHI Functions</vt:lpstr>
      <vt:lpstr>PHI Functions</vt:lpstr>
      <vt:lpstr>Section Summary</vt:lpstr>
      <vt:lpstr>Aside: Fancy Syntax Highlighting</vt:lpstr>
      <vt:lpstr>Aside: Fancy Syntax Highlighting</vt:lpstr>
      <vt:lpstr>Wrap-up</vt:lpstr>
      <vt:lpstr>Homework 1</vt:lpstr>
      <vt:lpstr>Next Time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Drew's Cool 677 Slides</dc:title>
  <dc:creator>Davidson, Drew</dc:creator>
  <cp:lastModifiedBy>Davidson, Drew</cp:lastModifiedBy>
  <cp:revision>37</cp:revision>
  <dcterms:created xsi:type="dcterms:W3CDTF">2023-08-21T14:00:41Z</dcterms:created>
  <dcterms:modified xsi:type="dcterms:W3CDTF">2026-08-28T19:51:52Z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