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2.xml" ContentType="application/vnd.openxmlformats-officedocument.presentationml.notesSlide+xml"/>
  <Override PartName="/ppt/ink/ink3.xml" ContentType="application/inkml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6" r:id="rId4"/>
  </p:sldMasterIdLst>
  <p:notesMasterIdLst>
    <p:notesMasterId r:id="rId29"/>
  </p:notesMasterIdLst>
  <p:handoutMasterIdLst>
    <p:handoutMasterId r:id="rId30"/>
  </p:handoutMasterIdLst>
  <p:sldIdLst>
    <p:sldId id="296" r:id="rId5"/>
    <p:sldId id="1170" r:id="rId6"/>
    <p:sldId id="295" r:id="rId7"/>
    <p:sldId id="256" r:id="rId8"/>
    <p:sldId id="1060" r:id="rId9"/>
    <p:sldId id="1115" r:id="rId10"/>
    <p:sldId id="1159" r:id="rId11"/>
    <p:sldId id="1161" r:id="rId12"/>
    <p:sldId id="1052" r:id="rId13"/>
    <p:sldId id="1155" r:id="rId14"/>
    <p:sldId id="1175" r:id="rId15"/>
    <p:sldId id="1157" r:id="rId16"/>
    <p:sldId id="1171" r:id="rId17"/>
    <p:sldId id="1173" r:id="rId18"/>
    <p:sldId id="1176" r:id="rId19"/>
    <p:sldId id="1162" r:id="rId20"/>
    <p:sldId id="1146" r:id="rId21"/>
    <p:sldId id="1147" r:id="rId22"/>
    <p:sldId id="1163" r:id="rId23"/>
    <p:sldId id="1165" r:id="rId24"/>
    <p:sldId id="1166" r:id="rId25"/>
    <p:sldId id="1167" r:id="rId26"/>
    <p:sldId id="1169" r:id="rId27"/>
    <p:sldId id="1144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0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3" name="Author" initials="A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6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7E9639D4-E3E2-4D34-9284-5A2195B3D0D7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13" y="69"/>
      </p:cViewPr>
      <p:guideLst>
        <p:guide orient="horz" pos="33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3F6ED8B-CF52-4A64-BACC-61D9C1041E0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7022B2-02C5-4E03-99BC-0BA3C57AC4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52A77B-D33C-49B3-A83C-450AA2ED72B3}" type="datetimeFigureOut">
              <a:rPr lang="en-US" smtClean="0"/>
              <a:t>9/2/2026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C3FEE8C-8D38-4F2A-950E-071C6823E27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567A6D-959B-4552-AB8D-4CCA819CAA7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F9A36D-7FAC-478F-9944-F324014F6FD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4676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9-02T19:07:11.141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19515 6979 34 0,'0'0'4'0,"0"0"51"0,0 0 9 0,0 0-3 0,0 0-47 0,20 19 10 0,-20-19-12 0,0 0 29 0,0 19-25 0,0-19-1 0,0 0 1 0,0 0-2 0,0 0-1 16,0 20-7-16,0-20 14 0,0 0-9 0,0 0-6 0,0 0-1 15,0 0 9-15,0 0-6 0,0 0 6 16,0 0-6-16,0 0-4 0,-20 0 3 16,20 0-1-16,0 0-1 0,-17 0-4 0,-3 0 3 15,20 0-3-15,0 20 1 0,-17-20-1 16,-3 17 3-16,0 3-4 16,20-1 0-16,-17-1 1 0,17 2 1 15,0 17-2-15,-17-17 0 0,17-1 0 0,0-1 0 16,0-18 0-16,0 38 0 0,17-19 1 0,-17 1 0 15,17-20 0-15,3 37-1 0,-20-37 0 0,0 0 2 0,20 21-1 16,-20-21-1-16,37 17 0 0,-37-17 0 0,0 0 1 63,114-57 3-63,-94-17 1 0,-20 16 4 15,0 18-1-15,-20 3 4 31,-14 0-3-31,34 37-5 0,-23-20 9 32,3 20-8-32,20 0-2 0,0 0 0 0,-20 20-2 15,20-1 3-15,0-19-2 0,0 18-1 16,0-18 0-16,0 0 1 0,0 20-1 0,0-3-1 0,0 3 1 16,0 0-1-16,0-20 0 0,0 0-1 0,0 37 1 15,20-16 0-15,0-21 1 0,-20 17 0 0,37 2 0 16,3 1-3-16,-3-20 3 0,-20 0 0 0,23 18 1 15,-40-18-1-15,23 0 0 0,51-38 4 16,-74 38-2-16,17-36-2 0,20-3 0 0,-17 0 0 16,-20 19-1-16,20 3 2 0,17-117 1 47,-57-132 1-47,3 247-3 0,17-19 0 0,-20-19 1 0,-20-20 1 15,6 3-1-15,34 54-1 0,-20 1 0 16,0 1-1-16,20-2 1 0,-34 0 1 15,11 20-1-15,-17 0 0 0,40 0 1 0,-17 0-2 16,-60 20 2-16,40 0 1 16,-3-2-2-16,23 1 0 0,-3 1-1 0,-37-3 0 0,40 3 2 15,0-20-1-15,-6 20 0 0,-34 38 3 0,20-58-4 16,-17 73 0-16,14-53 0 0,20-1 1 0,-37 40 0 16,37-42 0-16,0 2-1 0,-14 38 3 15,14-38-1-15,20 0-2 0,-40 135 2 16,40-98 0-16,-14-38-1 0,14 39-5 15,14 0 3-15,-14 0 2 0,40-19 2 16,-40 2-2-16,20-23 1 0,14 40 2 16,-14-38-4-16,0 2 0 0,0-4 1 15,37 40 4 1,0-17-6-16,0-4 4 16,40 2-3-16,-63-18 0 0,-14-20-2 0,0 0-2 15,-3 0 0-15,3 0-3 0,-3 0-3 0,-17 0-3 0,40 0-40 16,-40-20 30-16,37 20-35 0,3-38-132 15,-40 38 131-15,20-36-39 0,-3 36 70 16</inkml:trace>
  <inkml:trace contextRef="#ctx0" brushRef="#br0" timeOffset="800.72">20410 6979 51 0,'0'0'22'0,"0"0"85"0,-19 0-45 0,19 0-45 0,-15 0 70 31,-8 19-31-31,23-19-52 0,0 0 1 0,0 19 10 0,-19-19-11 0,19 20 1 16,0 0 7-16,-20-3-2 0,20 3-6 0,0-1 3 16,0-1 0-16,-18 2-2 0,18 37-2 15,-20-38-5-15,20-1 3 0,0 39 2 32,0-37-2-32,20-2 2 0,-20 1-2 0,18-19 2 0,-18 0-2 15,20 0 2-15,-1 0-1 16,4-19 0-16,-23 1 1 0,34-38 9 15,-34 35-11-15,0 3 1 0,0-1 0 0,20-38 2 16,-20 57-4-16,0-38 4 0,20 19 2 0,-20 19-4 16,0-37 5-16,0 37-4 0,0-20 0 0,0 20 1 0,0-20 13 15,0 1-5-15,0 19-6 0,0 0 1 16,-20 0-4-16,20 0 1 0,0 0 2 0,0 0-2 0,0 39 9 16,0 18 1-1,0-38-12-15,0-1 1 0,0-18-2 0,0 20-1 0,0-20 2 16,0 37-2-16,0-17 0 0,37 55 4 31,-37-75-3-31,58 57 0 0,-36-38-9 31,13 2-92-31,-35-21 29 0,39 0-254 16,-4-40 192-16,-35 40 116 0</inkml:trace>
  <inkml:trace contextRef="#ctx0" brushRef="#br0" timeOffset="1299.97">21266 6998 49 0,'0'0'105'0,"0"0"-35"0,0-19-32 0,0 19-6 0,0 0-17 0,0-19 21 16,0 19-17-16,0 0 11 0,0-17-23 15,0 17 13-15,0 0-16 0,17 0 5 0,-17 0-2 16,20 0-2-16,-20 0-3 0,20 0 1 0,-20 0-2 0,0 0 0 16,23 0 1-16,11 0 1 0,-34 0-3 15,20 0 0-15,-20 0 0 0,37 0 0 0,-37 0 0 0,37 0-1 0,-17 0 1 16,17 0-18-1,3 0-34-15,-23 0 37 0,6 0-59 16,-23 0 26-16,0 0 19 0,17 0-39 16,-17 0 7-16,0 0 39 0,0 0-15 15,0 0 4-15</inkml:trace>
  <inkml:trace contextRef="#ctx0" brushRef="#br0" timeOffset="1500.11">21266 7113 36 0,'0'0'42'0,"-37"0"121"16,37 0-122-16,0 0-22 0,-20 0-2 0,20 18 16 16,0-18-5-16,0 0-15 0,0 0 20 0,0 0-13 15,0 0-11-15,20 0-2 0,17 0 22 16,-20 0-21-16,3 0 1 16,57 20-2-16,17-20-20 15,-17 0-224 1,-57 0 104-16,-3 0 47 15,-17 0 67-15,0 0-7 0</inkml:trace>
  <inkml:trace contextRef="#ctx0" brushRef="#br0" timeOffset="2117.96">22312 6998 33 0,'0'0'21'0,"-20"-19"116"15,20 19-97-15,0 0-24 0,0 0 35 16,-20 0-34-16,20 0 1 0,0 0-12 0,-20 0 7 16,20 0 15-1,-17 19-10-15,17-19-7 0,0 19-7 16,-17-19 4-16,17 20 2 0,0 0-6 16,0-3 0-16,0-17-3 0,0 57 4 15,0-20-3-15,0-17-3 0,0 0 2 16,17-1 0-16,-17-1-2 15,0-18-1-15,0 0 3 0,17 21 6 32,3-21-6-32,-20 0 1 0,20 0-3 0,-20-21 2 0,0 3 0 0,0-1 0 15,0 19-1-15,0-40 1 0,0 23-1 16,0-3 1-16,0 20 1 0,0-18-1 0,0-1 5 16,0-1-3-16,-20 20-1 0,20-17 2 0,0 17 0 0,0 0-2 15,0-20 14-15,0 20-13 0,0 0 0 16,0 0 0-16,0 0 5 0,0 0-3 0,0 20-1 0,0-20 1 0,0 37 9 15,0-18-9-15,0 19 1 0,0-21-3 16,20 42 0 15,17 322 43-31,-37-307-37 0,0-54-6 0,-17 37 1 0,17-20-1 16,-20-16-1-16,0 35-1 16,-17-18-6-16,20-38 1 0,-23 0-23 0,6 0-41 15,-9 0 16-15,43-17 20 0,-20-4-48 0,-14-35-150 16,34 18 148-16,0 38 66 0,0-39-1 15,0 1 0-15</inkml:trace>
  <inkml:trace contextRef="#ctx0" brushRef="#br0" timeOffset="2484.34">22825 6409 45 0,'0'0'55'0,"0"20"15"0,0-20-7 0,0 0-15 0,0 0-28 0,0 18-4 15,0-18 0-15,0 19 12 0,0 1-4 0,0-3 8 0,0 3-14 16,0-20-10-16,0 0 0 0,0 20 0 0,0-20-2 0,0 17 7 16,0 24-2-16,0-41-6 0,0 17-1 0,0 22 8 15,0 36 1-15,0-75-10 0,0 19-2 0,0 2 0 0,0 15 1 16,0 40 0 15,-20 114-40-31,20-96-109 16,0-74 65-16,0 0 30 0,0-1-91 0,0-19 119 0,0 18-22 15</inkml:trace>
  <inkml:trace contextRef="#ctx0" brushRef="#br0" timeOffset="2850.36">23110 7057 64 0,'-20'0'79'0,"20"0"78"16,0 0-125-16,-20 0-8 0,20 0 8 31,0 0-28-31,-20 0 6 0,20 0-5 0,0 17 1 16,0 40-4-16,0-20 0 0,0-17-2 0,0 0 0 16,0-20 0-16,40 58 4 15,-40-22 2-15,37-16 15 16,-37-20-14-16,57-20 28 15,-34 1-29-15,11-76 3 16,-34 58-8-16,20-57 3 16,-20 54-4-1,0-74-3-15,0 114-3 16,-20 0-5-16,20 0 7 0,0 0-2 0,0 20 0 0,-17 17-59 16,0 60-107-1,17-80 71-15,0 3 25 16,0-1 48-16,0-1 18 0,0-18-12 0</inkml:trace>
  <inkml:trace contextRef="#ctx0" brushRef="#br0" timeOffset="3284.06">23452 6332 41 0,'0'0'269'0,"0"0"-239"0,0 0 18 0,0 0-22 0,0 0-19 0,0 19-1 15,0-19 0-15,0 58 19 0,0-20-22 16,0-38 2-16,0 39-4 0,0 93 5 16,0-56-7-16,0-38 1 15,0 58 0 1,0-40 0-16,17-37 0 0,-17-19 1 0,0 20-1 0,0 0 0 0,20-20 0 0,-20 17 1 15,0-17-1-15,17 0 0 0,-17 0 0 0,20 0 1 16,0-17 0-16,17-3-1 0,3-19 4 16,-3 20 11-16,3 0 4 15,-40 19-13-15,17 0 5 0,-17 19-6 0,0-19 6 16,23 38 9-16,-23-18-17 16,-23 36 9-16,23-37-12 0,-17 0 3 15,-6 1 1-15,-11 17-14 0,-26-17-56 31,23-20 8-31,17-20-41 0,0 20 30 0,20 0-23 16,0-17 0-16,0 17 59 0,0-20-37 16</inkml:trace>
  <inkml:trace contextRef="#ctx0" brushRef="#br0" timeOffset="3693.17">23925 6903 49 0,'-17'20'315'0,"-3"-20"-291"0,20 20-6 15,-20 16-3-15,20 42-3 0,0-78-9 0,0 17-2 0,0-17 2 0,0 57 12 16,40-37 8-16,-3-40 13 0,-17 2-31 16,-20-1-3-16,17-18 1 0,-17 37-1 0,0-20 1 0,0 20-1 15,23-39 4-15,-23 20 3 16,17 19-8-16,-17 0 1 0,0 0-1 0,0 0 5 0,0 19 0 15,17 0-2-15,-17 1-1 0,0-20-1 0,0 37 4 16,20 2-2-16,-20-21-2 0,0 19-2 0,0-17 1 0,0-20-1 16,20 39-14-16,-20-21 4 0,0 3-22 15,17-4-16-15,-17-17 16 0,0 19-4 0,0-19-61 16,0 0 33-16,40 0-187 0</inkml:trace>
  <inkml:trace contextRef="#ctx0" brushRef="#br0" timeOffset="3940.04">24344 6409 76 0,'0'0'94'0,"0"0"-2"0,0-20 99 0,0 20-111 32,0 0-70-32,0 0-2 0,0 40 12 15,0-22 3-15,0 58-10 0,0-39-8 0,0-17-2 16,0 37 0-16,23-20-2 15,-23 61 2 1,15 261-4-16,-15-322-4 0,0 40-5 0,0 37-16 16,0-19-22-16,0 39-155 15,0-114 150-15,0-3-72 0,0 2 32 16,0 2 62-16,0-21 4 0</inkml:trace>
  <inkml:trace contextRef="#ctx0" brushRef="#br0" timeOffset="4767.21">25428 7094 100 0,'0'-20'100'0,"0"20"-20"0,0 0 1 0,0 0 29 15,0 77-31-15,0-60-74 0,0-17-1 16,0 40 4-16,0-3-3 0,0 1 2 16,0 1-4-16,0-39-2 0,0 58 4 15,0-58-4-15,0 17 0 0,0 3 0 0,0 0-1 16,0-3 0-16,0-17-1 0,0 0-2 0,0 19-22 15,0 2-9-15,0-21 10 0,0 0-3 16,0-21-203-16,-17 21 163 0,17-36-41 0,0 16 68 16,0 0 8-16</inkml:trace>
  <inkml:trace contextRef="#ctx0" brushRef="#br0" timeOffset="4933.88">25465 6789 75 0,'0'0'39'0,"0"0"134"16,0 0-116-16,0 0 2 0,0 0-45 0,0 0-3 15,-20 0 2-15,20 0-6 0,0 0-5 0,0 0 0 0,0 0-1 16,0 0 2 0,-17 19-6-16,17-19-29 0,0 20-232 15,0-2 107-15</inkml:trace>
  <inkml:trace contextRef="#ctx0" brushRef="#br0" timeOffset="5500.5">25750 6601 46 0,'0'0'59'0,"0"0"-23"0,0 0 139 16,0 0-158-16,0 0 9 16,0 0-5-16,0 0-4 0,0 0 4 15,23 0-19-15,-6 0 5 0,-17 0-5 0,17 0 0 0,3 0-1 16,-20 0-1-16,20 0 1 0,-3 0 0 15,3 17-2 1,-3 2-4-16,-17 1 2 0,0-3-6 0,0 3-2 0,0-1 7 0,0 0-1 16,0 21 4-16,0-23 1 0,0 2 1 0,0-19-1 15,-17 20 0-15,17-2 0 0,-37 1 0 16,17 19 0-16,0-18 0 0,20-20-1 0,-17 20 2 0,-23-3-2 16,23-17 0-16,17 0 0 0,-20 0 2 15,20 0-1-15,0-17 2 16,0 17 5-16,20 0 1 0,-20 17-2 0,40-17 2 15,-40 0-2-15,17 19 0 0,0 0 1 0,-17-19 0 0,40 96 22 16,34 18 0-16,-74-77-10 16,20 40 11-16,3-59-22 0,-9 79 25 15,-14-80-29-15,-14 2 3 0,14 19-3 0,0-38 0 16,-23 20-3-16,3 0-2 0,-17-20-11 16,-20 0-52 15,-94-134-334-31,151 97 297 0,0-3 91 0,0 40 7 15,0-18-27-15</inkml:trace>
  <inkml:trace contextRef="#ctx0" brushRef="#br0" timeOffset="5983.51">26209 6674 48 0,'0'0'41'0,"0"0"17"0,0 0-2 0,17 0 7 0,-17 0-47 0,0 0 14 0,0 0 2 16,17 0-12-16,-17 0-4 0,20 0 14 15,-20 0-23-15,20 0 4 0,0 20 7 16,-20-1-11-16,17 0 4 0,3 95 3 31,0-57-10-31,-20 19 0 16,-20 39 2-16,20-78-5 0,-20-17-1 15,-17 37 3-15,37-38-2 0,-20-19-1 16,0 18 1-16,3-18-1 0,0 0 0 16,17 0 1-16,0 0-2 0,-20-18 3 0,20 18-2 0,0-19 2 0,-20-1 0 15,0 0 0-15,20 3 0 0,0-3 14 16,40 20 9-1,-20 0-9-15,-3 20-3 0,40 37 3 16,0 1-10 0,-37-41-6-16,20 2 0 0,-40-19 2 0,17 20-1 0,0-20 2 0,3 18 0 15,17 1-5-15,-17 2 2 0,0-4-1 0,37 3-19 16,-57-20 5-16,17 0-6 0,40 20-132 16,-57-20 92-16,0 0-16 0,20-20-2 0,0 0-77 15,-3 3 132-15</inkml:trace>
  <inkml:trace contextRef="#ctx0" brushRef="#br0" timeOffset="6883.79">28450 6674 36 0,'0'20'244'0,"0"-20"-227"0,-18 0 11 0,18 19-15 0,0-19 11 0,0 0-12 0,-20 19 36 0,1-19-39 0,-1 19 14 16,5 2-3-16,-7-4-8 0,2-17-9 15,20 19 5-15,-18 1-1 0,-2-2-4 0,20 1 3 0,-19 19-2 0,19-18-2 16,0 170 5 0,39-135-6-16,21 4-1 15,-25-3 2-15,-35-56-1 16,39 19 5-16,-21 1 2 0,61-40 23 15,-79 20-24-15,15-36 4 0,5-3-6 0,0 20-1 0,17-58 7 16,-37 59-7-16,0-38 3 0,17 36-4 0,-17-57 1 16,0 1-2-16,0-57 5 15,-17 114-8-15,17 0 1 0,-18 0 1 0,18 19 0 16,-19-20 0-16,-21 3 0 0,-37 17 0 16,22 0-6-16,16 17-2 0,2 3-1 15,-58 75-69 1,56-56 15-16,4 36-146 31,-5 20-69-31</inkml:trace>
  <inkml:trace contextRef="#ctx0" brushRef="#br0" timeOffset="147410.63">19079 8673 52 0,'0'0'54'16,"0"0"-21"-16,0 0 50 0,-20 0-17 0,20-20-43 0,0 20-12 0,0 0 8 0,-17 0 31 15,0 0-24-15,17 0-12 0,-20 0-7 0,20 20 11 16,-20-3-8-16,20 4 1 0,0-2-7 0,-20-2 6 16,20 3-2-16,0 0-5 0,-14-3 3 0,14-17-3 15,0 21-1-15,0-2 0 0,0-19-2 0,-23 57 6 16,23-40-7-16,0 3-1 0,0-20 3 15,0 0-1-15,23 19 1 0,-23 0-1 0,0-19-1 16,0 20 4-16,14-20-3 0,-14 19 4 0,0-19-8 0,40 0 1 16,-20-19 2-16,-20-1 0 15,17-18 3-15,0-18-2 47,3-344-13-47,-20 362 14 0,0-18 1 0,0 18 1 16,0 19-1-16,-20-76 9 15,20 76-10-15,0-2 1 0,-17 4 4 0,17-3-5 16,0-1 2-16,0 21-1 0,0-19 4 0,0 2-5 16,0 17 3-16,0 0 1 15,0 17-3-15,0 60 3 16,0-56-4-16,0-2-1 0,0 55 1 16,0-34 0-16,0-2-1 0,0-2-1 15,17 22 1-15,-17-21 1 0,20-18-1 16,-20 19 1-16,20 1-1 0,0-21 0 0,-20 39-8 15,17-36 4-15,3 55-56 16,0-38-5-16,-3 19-80 0,-17-57 90 16,23 19-109-16,-23-19 137 0,0 17 9 0,0-17-3 15</inkml:trace>
  <inkml:trace contextRef="#ctx0" brushRef="#br0" timeOffset="147911.14">19515 8861 52 0,'0'0'23'0,"0"0"38"0,0 0 21 0,0 0-60 0,0 21-10 0,20-21 3 16,0 0-12-16,3 0 0 0,-23 0-1 0,0 0-1 0,14 0 1 15,-14 0 0-15,0 0-1 0,20-21 10 31,0-53 32-31,-20 54-15 16,0 0-10-16,0 20-10 0,0-17 17 16,-20 17 36-16,0 0-43 0,20 0-9 15,-14 17 15-15,-9-17-10 0,3 20-2 0,0 0-4 16,20-20-5-16,0 0 1 0,-17 74 9 16,17-53-9-16,-20 35 4 0,20-37-6 15,0 0 1-15,0-19 1 0,0 39-2 0,0-22-1 0,0 22 0 0,0-1-2 16,20-38 2-16,-3 58-31 15,-17-40 1-15,20-18-19 16,-20 0 16-16,20 0-7 0,-20 0-65 0,23-18-104 0,-9-2 158 16,6-18 11-16,-20 38 13 0</inkml:trace>
  <inkml:trace contextRef="#ctx0" brushRef="#br0" timeOffset="148261.34">19991 8217 31 0,'0'0'8'0,"0"0"42"0,0 0-3 0,0 0 11 0,0 0-42 15,-17 0 90-15,17 0-96 16,-20 0 2-16,20 0 7 0,-20 0-1 0,3 19 11 15,17-2-16-15,-20-17-1 0,20 20 1 0,-20-3-2 16,20 3 1-16,0 1-1 0,-20-2-6 0,20-19 0 16,0 17 2-16,-17 40 4 0,17-57-8 15,0 20-1-15,-17 18 6 0,17-18-7 0,0 16 1 0,0-15-2 16,0 73 5-16,0-74-4 0,0 168 0 16,0-148 0-1,0 35-2-15,0 79-124 16,0-137 93-16,0 21-100 0,0-38 77 15,0 19-45-15,0-19 70 0,-20 0-23 0</inkml:trace>
  <inkml:trace contextRef="#ctx0" brushRef="#br0" timeOffset="148428.15">19686 8787 39 0,'0'0'320'0,"0"0"-263"0,0 0-28 0,0 0-4 0,0 0-14 15,0 0 17-15,0 0-19 0,20 0-3 0,-20 0 1 0,20 17 3 16,3-17-2-16,11 0-2 15,-14 0-5-15,0 0 1 0,-20 0-2 0,54 0-1 0,-14 0-11 16,17 0-23-16,-57 0 17 0,40-17-47 16,-23 17-133-1,0 0 142-15,3 0-39 0,-20 0 66 0,0 0 14 0,20 0 8 0,-20 0 4 0,17 0-21 16</inkml:trace>
  <inkml:trace contextRef="#ctx0" brushRef="#br0" timeOffset="148610.54">20143 8976 21 0,'0'0'12'0,"0"0"-9"0,0 0 12 15,0 20 17-15,0 16 72 16,0-36-69-16,0 21-8 0,0-3-7 0,0 0-15 16,0 2-1-16,0-20-2 0,0 38 0 0,0-38-3 15,0 38-50-15,0-19-28 16,0 1-4-16,0-20 58 0,0 0-18 47</inkml:trace>
  <inkml:trace contextRef="#ctx0" brushRef="#br0" timeOffset="148727.73">20202 8461 153 0,'0'0'230'0,"0"0"-152"0,0 0-36 16,-17 0-1-16,17 21-31 0,0-1 5 0,0-3-9 15,-23 79 9-15,23-78-12 16,-19 22-4-16,19-2-17 16,-18-19-10-16,18-19 10 0,0 0-7 0,0 17-4 0,0-17-115 15,0 0-9-15,0 0 84 0,18 0-39 16</inkml:trace>
  <inkml:trace contextRef="#ctx0" brushRef="#br0" timeOffset="149131.56">20450 8976 83 0,'0'0'264'16,"0"0"-240"-16,0 20-2 15,0-1 21-15,0-19-31 0,0 17 9 0,0 4-9 16,0 15 5-16,0-16-8 16,0 1-6-16,0-4 3 0,0 3-2 0,0-2 0 15,0 1-3-15,0-19-1 0,0 0 3 0,17-19 3 16,-17 1-6-16,18-19 3 15,2-22-4-15,-20 41 0 0,20 18 3 16,-20-21-1-16,0 4 0 0,22-2-2 0,-22-1 2 0,15 1 0 0,5 0 2 16,-20-18-1-16,0 37-1 0,39-40-2 0,-39 40 4 15,18-17 2-15,-18 17 3 0,0 0-4 0,17 0 5 0,3 17 4 16,-20-17-10-16,20 40 3 0,-20-23 3 16,0 22-5-16,0-39 2 0,0 75 0 15,20-18-6-15,-20 58-17 31,0 38-209-31,0-115 42 0,17-21 31 16,-17 3 112-16</inkml:trace>
  <inkml:trace contextRef="#ctx0" brushRef="#br0" timeOffset="149778.06">21132 8976 38 0,'0'0'100'0,"0"0"-4"0,-20 0-14 0,20 0-26 15,0 0-34-15,0 0 28 0,20 0-22 16,-20 0-23-16,0 0 5 0,20 0 0 16,-20 0-6-16,0 0-1 0,22 0 14 0,-7 0-14 15,-15 0 2-15,20 0 3 0,0-19-6 0,-20 19 0 16,20-19 0-16,-20 19-2 0,0-20 2 0,17-16-1 15,-17 15 0-15,17-15 1 16,-17-2-1-16,0 38 2 0,0-20-2 0,0 20 1 16,0-20-1-16,0 20 1 0,-17-17 3 0,17 17-2 15,0 0 6-15,0 0-1 16,-37 0 23-16,-3 17-2 16,25 23-19-16,-7-2-4 0,22 38 1 15,-20 76 24-15,20-134-30 16,0 20-2-16,0-17 3 0,0-4-1 0,0 96-1 0,42-16-7 15,-27-79-1-15,-15 19-24 0,20-37-19 16,20 41-117-16,-40-41 105 0,17 0-96 16,0 0 81-16,-17 0 18 0,20 0 10 0,0 0 45 0,-20-21-15 0</inkml:trace>
  <inkml:trace contextRef="#ctx0" brushRef="#br0" timeOffset="150344.51">22956 8996 67 0,'0'0'113'15,"0"0"-79"-15,0 0 47 0,0 0-18 0,0 0-46 0,-14 0-2 0,14 0 11 0,0 0 31 16,0 0 11-16,0 0-51 0,0 19-11 0,0-19 4 16,0 17 1-16,0-17-3 0,0 21 3 0,0-3-3 0,0 0-6 15,0 23 4-15,0-41-2 0,0 55-2 16,0-36 0-16,0 58-11 0,0-77 0 16,0 19-18-16,0-1-18 0,0-18 14 0,0 20-9 15,0-20-71-15,0 0 39 0,-23 0-172 16,23-38 204-16</inkml:trace>
  <inkml:trace contextRef="#ctx0" brushRef="#br0" timeOffset="150510.97">22996 8388 125 0,'0'0'154'0,"0"0"-65"0,0 0-65 16,-20 0 53-16,20 0-56 16,0 17-16-16,-20 2 6 0,20 1-9 0,0-3-2 15,0 4 0-15,0-21-2 0,0 0 0 0,0 20-13 16,0-3-38-16,0 2-14 0,0-19-100 15,0 21 48-15,0-21 67 0,0 0 21 0</inkml:trace>
  <inkml:trace contextRef="#ctx0" brushRef="#br0" timeOffset="151078.4">23432 8367 46 0,'0'0'81'0,"0"0"112"15,-20 0-109-15,20 21-69 0,0-21-1 0,0 0-2 0,0 17-1 16,0-17-1-16,0 0-2 0,0 19-1 0,-17-19 5 0,17 20-3 16,0 18 1-16,-17-38-8 15,17 37 3-15,-23-18-1 0,23 2-2 0,0-21 0 16,0 0-1-16,0 17 0 0,0-17-1 0,0 20-1 0,0-20 2 15,0 19 5-15,0-19-5 0,0 0-1 16,0 0 0-16,0 18 1 0,23 2 3 47,11 57 7-47,-34-60-8 0,0 3-6 0,0-20 3 0,0 0 0 0,0 20 1 16,0-3 1-16,0 4-2 0,0-2-2 0,0-2 2 15,-17 40-1-15,0-37 3 16,17-20 0-16,-40 38-3 15,20-38 2-15,20 0 1 0,-20 0-2 0,20 0 0 16,-17 0 2-16,17 0 0 0,0 0-1 0,0 0-1 16,0 0 1-16,0 20-1 0,0-20 2 0,17 0 2 15,-17 0 0-15,20 19-1 0,0-2 5 0,-3 4-1 16,23 15 3-16,-40-36-7 0,0 20 1 16,17 1 1-16,-17-4 0 0,20-17-2 0,-20 20 0 15,0-2-2-15,0-18 0 0,0 39 4 0,0-39-4 16,0 18-1-16,-20 0 0 0,20-18 1 0,-17 21-6 15,17-21-1-15,-17 0-14 0,-23 19-48 16,40-19 45-16,-20 0-27 0,20 0 20 0,-20 0-107 16,20 0 94-16,0 0-4 0,0 0-86 0,0 0 92 15,0 18 38-15,0-18-25 0</inkml:trace>
  <inkml:trace contextRef="#ctx0" brushRef="#br0" timeOffset="151961.95">23774 8690 31 0,'0'0'82'0,"20"0"-54"0,-20-17 43 0,20 17-17 0,-3-20-25 0,0 20 11 15,-17 0-28-15,20 0 0 0,20 0 46 0,-23 0-39 16,-17 20-2-16,20-20-10 0,0 57 21 15,-20-20-16-15,17 0-2 0,-17 3-4 0,0-23-3 16,0 4-2-16,0-2 5 0,0-2 0 0,0 3 0 16,0 57 5-16,-17-60-11 0,-23 118 5 15,3-78-3-15,17-39 2 16,0-18-4-16,20 18 1 0,-34-18 5 0,34 0-4 0,-40-18 3 16,6 0-2-1,34-2-2-15,-23 1 2 0,23-19-1 0,0 38 3 0,0-17 5 16,0-4-1-16,23 21-5 0,-9-20 13 15,26 20 1-15,-20 20-7 16,34 1 1-16,-54-21-9 0,20 17 3 0,37 21 0 16,-37-19-4-16,74 37 7 31,-57-16-54-31,-17-40-11 0,-20 0 16 0,20 18-71 0,20-18-309 16,-23 0 397-16</inkml:trace>
  <inkml:trace contextRef="#ctx0" brushRef="#br0" timeOffset="153011.31">25337 8861 32 0,'0'0'148'0,"0"0"-102"0,0 0-25 0,0-17 32 16,-23-23 55-16,-17 3-59 15,40 37-36-15,-17 0-2 0,0-20-2 0,-3 20-1 16,20 0-5-16,0 0 1 0,-20 0 1 0,20 0-3 0,-20 20 1 0,20-20-2 15,-15 58 7 1,15-22-7-16,0 21 0 0,0-18 5 16,15-20-3-16,-15 1 0 0,40 16-1 15,-20 3-2-15,14-21 3 16,-14-18-3-16,0 0 1 0,-20 0-3 0,23-18-1 0,-9 0 1 16,26-117 2-1,-20 99 1-15,-3-42 2 16,-17 61-3-16,0-40 4 31,0 57 1-31,-17 37-4 0,-3-17 1 0,0 37 1 16,20-19-1-16,-20-2 0 15,20 61 7-15,-14-3-5 16,14-56-5-16,0-18 5 16,14 17-6-1,26-37 0-15,34-37 1 16,-54 17 1-16,17 3-5 15,-17-24-5-15,17-33 4 0,-14 55 5 0,-23-1-1 16,54-112-2-16,-17-22 7 16,-17 97-1-16,0 0-2 0,-20 0 1 15,0 20 1-15,0 16-1 0,-20-16 0 0,20 18 0 0,0-19 1 0,-20 2 0 16,-111-99 10 0,91 135-7-16,-17-37-1 0,37 37-3 0,-14-21 3 15,14 21-2-15,0-19 0 0,-14 19 0 0,-29 0 0 16,46 19-1-16,0-19-1 0,-100 115 4 15,60-58-3-15,20 21-2 0,17-42 1 0,-15 1 0 0,13 4 1 16,-15 33 1-16,37-35-2 0,-37-1 0 0,-20 134-1 16,57-136 1-16,-18 4 0 0,-4 148 15 15,22-130-14-15,0-20-1 0,57 58 1 0,-57-77-1 16,40 19 0-16,-3 19-1 0,-17-40 1 0,37 42 1 0,37 17 0 16,-37-57-2-1,20 19-1 1,54-38-48-16,40-115-360 15,-57-17 279-15,-74 93 126 16,-23 2-13-16</inkml:trace>
  <inkml:trace contextRef="#ctx0" brushRef="#br0" timeOffset="153650.57">26189 9015 36 0,'-40'-58'265'0,"26"2"-167"16,14 37-62-16,-23 19 6 16,23 0-36-16,0 19 6 0,0-2-4 0,0-17-2 0,0 20 3 15,0-1-2-15,-20-19-1 0,20 75 13 16,0 2-13-16,0-39-3 15,0-38-2-15,0 20 1 0,0-2 0 0,0-18-1 0,0 39 5 16,0-39-3-16,0 18 4 0,0-18-1 0,0 0-4 16,0-18 19-16,20-39-16 15,-20 57-4-15,23-20 1 0,-9-38-7 0,-14 22-3 16,20 15 9-16,0-15 0 0,-20 16-1 0,20-18 3 16,-3 1 1-16,0 18-5 0,-17 19 1 15,0 0 1-15,0 0-1 0,20 19 2 0,-20-2 0 16,0 22 2-16,20 19 10 15,-20-41-14-15,0 22 0 0,0-21-1 0,0 2 2 16,0-20-1-16,20 21 2 0,-20-4-1 0,0-17-1 0,0 20 0 0,17-20 3 16,3-20-4-16,-20 20 2 0,20-58-7 15,-3 22-1-15,40-41 8 32,-17 39 1-32,-40 38-2 0,0 0 1 0,17-20-1 0,23 20 0 15,-23 20 2-15,-17 18 9 16,0-38-8-16,23 39 0 0,-23 17-7 15,0-38-1-15,0 2-15 0,0 38-122 16,0-21-112-16,0-37 119 16,0 20 74-16,0-20 53 0,0 0-15 0</inkml:trace>
  <inkml:trace contextRef="#ctx0" brushRef="#br0" timeOffset="153970.74">26682 9015 28 0,'0'-39'477'0,"0"39"-433"0,0 20-10 15,0-20-21-15,0 57-1 32,0-1-9-32,20-35-1 0,-3-21 0 15,-17 0-3-15,20-21 6 0,3 1-7 16,-9 2-6-16,-14 0 3 0,0-3 5 0,20 21 0 15,-20-17 2-15,0-2-1 0,0 19 2 0,0-20-2 16,0 20 1-16,0 0-1 0,0 0 2 0,0-19 2 0,0 19-3 16,20 0 1-16,-20 0-1 0,0 19-1 0,0 1 14 0,0-1-11 15,20 19 0-15,-20-20-4 0,0-18-1 16,0 38 2-16,0 0-28 0,0 0-51 16,17-19 46-16,-17-19-7 0,0 20-7 0,0-20-7 15,0 18-84-15,0 0-48 0,17-18 150 0,-17 21 14 16</inkml:trace>
  <inkml:trace contextRef="#ctx0" brushRef="#br0" timeOffset="154145.57">27007 8957 89 0,'0'0'61'0,"0"0"154"0,0 0-153 16,0 0-8-16,0 19-30 0,0 37 63 16,0 21-56-1,0-39-23-15,0 0-5 0,0-38-5 16,0 19-5-16,0-19-1 0,0 20-47 0,0-2-9 15,-20-18-84-15,20 0 8 0,0-57-62 16</inkml:trace>
  <inkml:trace contextRef="#ctx0" brushRef="#br0" timeOffset="154494.95">27081 8615 76 0,'0'0'57'0,"0"0"71"0,0 0-43 0,0 0-25 15,0 0-35-15,0 18 44 0,0 2-38 16,0-20-27-16,0 20 0 0,0-3 2 15,0 4 1-15,0-2-7 0,0-2 1 16,0 3-25-16,0 0 13 0,0-20-4 0,0 17-22 16,0-17 14-16,0 21-53 0,0-2 49 0,0-19-25 0,0 17 26 15,0-17 2-15,0 40-18 0,20 35-10 16,-20-55 52-16,17 16 6 0,-17 3-1 16,20 37 156-1,-20-76-135-15,20 20 65 0,-3-20-58 31,6-78-29-31,-6 60-10 0,-17 0 4 0,17-20 1 16,3-1 15-16,0 20 4 16,-20 19-8-16,17-19 13 0,3 19-2 0,0 0 6 15,-20 0-14-15,17 38 16 0,-17-38-24 0,0 20 2 0,23 16 2 16,-23-15-3-16,17 73 7 16,0-37-10-16,-17 20-1 0,0-58-5 15,0 38-9-15,0-57 2 0,0 55-42 0,0-35 28 0,0-20-4 16,0 0-3-16,0 21-51 0,0-3-240 15,0-18 277-15,0 0 22 0,0 0 16 0,0 0-15 0</inkml:trace>
  <inkml:trace contextRef="#ctx0" brushRef="#br0" timeOffset="156663.91">28467 8082 50 0,'0'0'21'0,"0"0"126"0,0 0-83 0,0 0 14 16,-17 0-31 0,17 0-30-16,0 0-3 0,-18 0-10 15,18 0 17-15,-20 0-13 0,20 0 1 16,-19 0-4-16,19 0 4 0,-20 20-2 0,20-3-1 16,-37 23 8-16,17-20-3 15,-18 37-4-15,19-40-2 0,19 3-3 16,-18 17 0-16,-2 3-2 0,20-23 2 0,-19 4-1 0,19-4 0 15,-35 60 4-15,13-21-4 0,22-18 1 0,-18 19-2 16,-39 97 4-16,37-59 1 0,20-20 2 16,-20 39 9-16,3 39-12 15,17-135-3-15,0 21 1 0,0 18-1 0,17-20-1 0,-17-17 0 0,40 94 0 16,-3-57 4-16,58 38 0 47,61 20 10-47,-102-79-11 0,1-16-2 0,7 0-1 15,-7-3-1-15,-36-17 0 0,16 20-8 16,-35-20 2-16,77 18-119 16,-57-18 93-16,0 0-118 0,-3 0 5 15,5 0 44-15,-22 0 77 0,18 0 0 0</inkml:trace>
  <inkml:trace contextRef="#ctx0" brushRef="#br0" timeOffset="157861.57">31853 8025 39 0,'0'0'40'0,"0"0"-7"0,0 0-13 0,0-20 43 0,0 20-43 16,0 0 15-16,0 0-19 0,0-17 13 0,0 17-15 0,0 0 8 0,0 0-6 0,0-21 5 0,0 21-7 0,0 0-8 0,0 0 7 0,17 0 5 16,-17 0-6-16,0 0 5 15,0 0-12-15,20 0-1 0,-20 0 9 32,171 58 31-17,-153-18-39-15,-18-23-3 0,19 3 0 0,1-3-1 0,-2 23 2 16,39 54 3-16,0 77 1 0,-57-134-6 0,20 4 1 15,-20-5-1-15,19 59 4 0,-1-17-1 0,-18-42-3 0,0 99 4 32,0 72 20-32,-37-72-20 0,-1-59-3 0,18-19 0 15,-17-2 1-15,-2-14-2 0,21-23 0 0,-21 0-1 16,21 2 0-16,-21-2-13 16,19-18 2-16,20 0-5 0,-38 0-79 0,38 0 49 0,-17 0-7 0,17-18-67 15,0-2-3-15,0 20 51 0,17-18 58 0,-17 0 10 16,38-3-27-16</inkml:trace>
  <inkml:trace contextRef="#ctx0" brushRef="#br0" timeOffset="158445.54">33048 8179 99 0,'0'0'47'0,"0"0"39"0,0-20-56 0,0 20 73 0,0 0-87 0,-17 0 33 0,17 0-40 16,0 0 8-16,0 0-9 0,-20 0 2 0,20 0-5 15,-20 20 15-15,20-20-15 0,-34 38 11 16,34-38-14-16,-23 36 4 0,23-16-4 0,-37 57 5 16,37-60-5-16,-20 21 0 0,3 1 0 15,17 36 0 1,0-35 0 0,0-3 1-16,0-18-3 0,17-19 0 0,-17 0 2 0,20 0-1 0,-20 18-1 15,20-36 1-15,-20 18 0 16,17 0-1-16,-17 0 0 0,0 0 1 0,0 0-1 15,0 0-1-15,-17 96 6 32,-3-96-4-32,-17 93 4 0,37-93-3 0,0 40 2 0,-20-2 0 0,20-38-3 15,-17 19 3-15,17 18 4 0,-23 21 2 16,8 17-2-16,15-57-7 0,0 2 2 16,0 1 1-16,0-21-3 0,0 17 0 0,0 3-1 0,0-20 0 0,0 37 3 15,15-37 1-15,-15 56-4 16,23-16-1-16,-6-2 2 15,-17-19-1-15,0-19 1 0,0 38 2 0,0-1-3 16,0-37-2-16,0 21 1 0,20-21 2 0,-20 18-1 0,0 0 0 16,0 2-13-16,17-2-20 0,-17-18 16 0,0 20-28 15,0-20-21-15,20 0 24 0,-20 0-8 0,0 19-155 16,20-19 102-16,-20-19 51 16</inkml:trace>
  <inkml:trace contextRef="#ctx0" brushRef="#br0" timeOffset="173864.92">29000 8825 27 0,'0'0'4'0,"0"0"9"0,0 0 22 0,0 0 15 0,0 19 43 15,-17-19-81-15,17 17 51 16,0-17-55-16,0 0 0 0,0 21 16 0,0-21-16 0,0 0 14 0,0 0-16 15,-17 19 14-15,17-2-11 0,0-17 5 16,0 20-4-16,0-20-8 0,0 19 6 16,0 0 2-16,0-19-8 0,0 20 5 15,0-20-5-15,0 19 4 16,0 19-4-16,0-38-2 0,0 36 1 0,0-16 0 16,0 1-2-16,0-21 0 0,0 37-15 15,0-19 7-15,0-18-13 0,0 19 8 0,-23-19-24 16,23 0-14-16,0 0 20 0,0 20-99 15,0-20 85-15,0-20-13 0,0 20 47 0,0 0 0 0</inkml:trace>
  <inkml:trace contextRef="#ctx0" brushRef="#br0" timeOffset="174195.96">28906 8461 37 0,'0'0'51'0,"0"0"36"0,0 0 25 16,0 21-39-16,0-21-34 15,0 20 7-15,-20-3-26 0,20-17-12 0,0 19-1 0,0 2 6 16,0-4-7-16,0-17-4 0,0 39 3 16,0-21-7-16,0 2-6 0,0-20 1 0,0 20-18 15,0-20-19-15,0 0-29 0,0 0-40 0,0 0-87 16,0 0 166-16</inkml:trace>
  <inkml:trace contextRef="#ctx0" brushRef="#br0" timeOffset="174697.68">29328 8290 43 0,'0'0'22'0,"0"0"8"16,0 0 5-16,-23 0 82 0,23 0-76 0,0 20 16 15,0-20-32-15,0 0-2 16,0 0-10-16,0 0-10 0,0 0 10 16,0 0-10-16,0 21-1 0,23-21 4 15,-23 0-4-15,14 19 0 16,-14 36 0-16,0-55-3 0,0 39 1 15,0-39 0-15,0 17 0 0,0 24 1 16,0-5-1-16,-14 22-1 16,-29 36-1-1,6-54 4-15,20-3-4 16,-3-17 3-16,0-20-2 0,20 17 3 16,-20-17-2-16,20 0 2 0,20 21 1 15,-20-21-2-15,20 19 2 0,17-2 3 16,20 4 8-16,-34-2-8 15,-23-2-5-15,34 61 19 0,6-42-9 16,-40 3-5-16,17-1-4 0,-17-17-1 0,0 34 2 16,0-36-1-16,-17 1-2 0,17 16-3 0,-20-15-6 15,-20-2-24-15,40-1 16 0,-37-18-61 16,17 0 2-16,20 0 29 0,-20 0-60 0,3-37 2 16,0 37 96-16,17-39-26 0</inkml:trace>
  <inkml:trace contextRef="#ctx0" brushRef="#br0" timeOffset="175162.63">29570 8405 40 0,'0'0'12'0,"0"0"32"0,0 0 16 0,0 0 23 0,0 0-38 0,0 0-26 0,0 0 14 0,0 0-18 0,23 0-1 0,-23 0 0 0,0 19 42 15,17-19-39-15,0 20-2 16,-17-3-6-16,20 4-2 0,-20-21-3 0,20 37 6 16,-20-18-8-16,0 19 0 0,0 19 1 15,0 0 1-15,0 0-4 0,0-17 0 16,0-23 2-16,0 40 2 0,-20-36 0 0,0 35 5 15,3-18-9-15,17 1-1 0,-17-22 2 0,-6 60 1 16,6-77 0-16,-3 21-1 0,0-21-2 0,20 17 1 16,0-17 1-16,-17 0 1 0,17 0-1 0,-20 0-1 0,20 0 1 15,0-38 8 1,0 18-6-16,0 2 0 0,0 0 4 0,37-3 2 16,-37 21-5-16,0 0 5 0,20 0 2 0,57 21 16 31,-3 35-6-31,-34-18-18 15,0-18-1-15,-23-20-5 0,-17 18-6 0,37-18-11 0,-37 19-14 16,57-19-190 0,-57 0 78-16,37 0-62 15</inkml:trace>
  <inkml:trace contextRef="#ctx0" brushRef="#br0" timeOffset="175779.38">30636 8882 40 0,'0'0'94'0,"0"0"-56"0,-20 0 26 0,20 0-19 0,0 0-10 0,0 0-20 0,-20 0-2 15,20 0 19-15,-17 19-9 16,17-19-12-16,0 0-6 0,0 0 0 0,-17 0-1 0,17 0 2 0,0 0 3 0,0 0-4 16,-23 0 5-16,23 17-1 0,0-17 0 0,-17 0-4 0,17 0 1 15,-20 39 18-15,20-20-16 16,0 1 2-16,0-1-7 0,0-19-2 0,0 0 0 16,0 17 2-16,0 4 4 0,0-3-6 0,0-18 0 15,0 18 1-15,0 2 2 0,20 1 0 16,-20-21 0-16,17 0-3 0,-17 0 2 0,23 0-1 15,-23 0 0-15,17-21 0 0,0-17-1 47,3-37 11-31,-20 55 19-16,0 40 4 0,0-1-31 16,0-2-1-16,0 4 0 0,0 15-2 15,0-36-2-15,0 41 1 16,0-24-4-16,0 40-76 15,0-37 15-15,20-2-30 16,-20-18-42-16,0 0-36 0,0 0 134 0,17-57-23 16</inkml:trace>
  <inkml:trace contextRef="#ctx0" brushRef="#br0" timeOffset="175995.99">30787 8976 34 0,'0'0'102'0,"0"20"-12"16,0-20-66-16,-20 36 46 15,20-36-65-15,0 0 1 0,0 21 1 0,0-21-5 16,0 0-1-16,0 0 3 0,0 0-1 0,0 0-1 0,0 0-1 16,40-38-5-1,-3-20-6 17,57-55-106-32,-74 113 36 15,-20 0 20-15,0 0 44 0,0 0 3 16,0 17-10-16,0-17 20 0,0 0-23 15</inkml:trace>
  <inkml:trace contextRef="#ctx0" brushRef="#br0" timeOffset="176447.07">30998 8918 33 0,'0'0'31'0,"0"0"38"16,0 0-45-16,0 0 59 15,0 0-65-15,0 20 6 16,0-20-11-1,0 0-6 1,0 19 15-16,0-19-15 0,0 19-1 0,0 1 4 16,0 16 1-1,0-36-9-15,0 39 2 0,0-39-1 0,0 38 11 16,0-17-10-16,0-21 1 0,0 17 1 0,17 21 31 16,0-19-14 15,6-19-11-31,-23-19-9 0,0-19 0 15,0 21-2-15,0-4 0 0,0 1 1 0,17 20-1 16,-17-36-7 0,0-2 15-16,0 38-4 0,0-19 6 0,0 19-5 0,0 0 0 0,0 0 10 15,0 0-10-15,0 0 16 0,0 0-16 0,0 0 12 16,0 0 16-16,0 36-13 16,0-15-15-16,0-3-4 0,0 20 1 15,0 20 2 1,0 56-2-16,0-77-2 15,0 2-1-15,0 36 2 0,0-75-2 16,0 57 2-16,-17 1-2 0,17-22 0 0,-23 5 1 16,-11 16-13-16,34-40-9 0,-20 3 7 0,0-20-18 15,20 0 12-15,-20 19-64 0,-17-38-46 16,37-1 74-16,-20-17-75 0,20 37 74 0,-20-37-7 0,20-21 27 16</inkml:trace>
  <inkml:trace contextRef="#ctx0" brushRef="#br0" timeOffset="176863.06">31451 8861 27 0,'0'0'18'0,"0"0"-3"0,0 0 97 0,0 21-72 0,0-21-4 16,0 0-5-16,0 0-3 0,-17 0-5 16,17 0-13-16,0 19-2 0,0-19 1 0,0 0 2 0,-20 17 43 15,20-17-37-15,-20 0-9 0,20 0 1 16,-17 39 41-16,17 0-4 15,-17 54 3 1,17-52-42-16,0-4-1 16,0-19-1-16,0 1-3 0,0-19-1 0,0 20 3 0,0-2-1 15,17-18-1-15,-17 18-2 0,17 3 6 16,23-21-4-16,-40 0-3 0,17 0-8 0,-17 0 2 16,0 0-5-16,20 0-24 0,-20 0 11 0,20-21-76 0,-20 21 58 15,17-18-6-15,-17 18-71 0,0 0-6 0,20 0 41 16,-20 0 60-16</inkml:trace>
  <inkml:trace contextRef="#ctx0" brushRef="#br0" timeOffset="182297.9">30274 8405 21 0,'0'19'58'0,"0"-19"-7"0,0 0-22 0,0 0-16 0,0 0-1 0,0 0-1 0,0 0-1 0,20 0 31 16,-20 0-10-16,0 0-21 0,0 0 0 0,17 0 14 16,-17 0-10-16,0 0 7 0,0 0-6 15,0 0 27 1,0 0-33-16,0 0 7 0,0 20-2 0,0-20-1 0,0 0-7 15,0 0 7-15,0 17-5 0,0-17-4 0,0 0-1 16,0 0 5-16,0 21-3 0,0-21-4 0,0 0 2 0,0 20-1 16,0-20 2-16,-17 17 2 15,17 2-3-15,0 2-3 0,-20 16 5 0,20-37-3 16,0 37 3-16,-17-17-4 0,17 0 0 0,0-20 0 16,-23 17 1-16,23 4 3 0,-34 15-4 15,34-16 2-15,-20 0-3 0,0-3 0 0,20 4 0 0,-20-2 2 16,6-2 3-16,14 4-5 0,-23-2-3 0,23-2 2 15,-20 3 2 1,0-1-8-16,20 0-9 0,0-19 7 0,-17 20-16 0,17-20 11 0,0 0 0 16,0 19-3-16,0-19-23 31,-17 17-174-31,17-17 38 0,0 0 147 0</inkml:trace>
  <inkml:trace contextRef="#ctx0" brushRef="#br0" timeOffset="182729.75">30294 8747 20 0,'0'0'70'0,"0"20"120"15,-20-20-135-15,20 0-47 0,0 20 7 0,-17-3 31 16,17-17-20 0,0 40-10-16,0-40-10 0,0 0-4 0,-23 17 6 15,23 4-2-15,0 15 8 0,0-16-11 0,0-20-2 16,0 19 0-16,0-19 0 0,0 58-1 15,23-41 3-15,-23-17 1 0,17 21 4 16,3-21-3-16,-3-21-1 16,-17 4-3-16,20-22-2 15,0 20-1-15,-20 0 1 0,0-1-3 0,0 20-6 16,0-17-7-16,0-2-19 0,0-2 22 0,0 4-57 16,-20-2-8-16,20-2-33 15,-20 21 30-15,20 0 52 0,-17-17 2 0,17 17 20 16,0 0-10-16</inkml:trace>
  <inkml:trace contextRef="#ctx0" brushRef="#br0" timeOffset="183163.51">30160 8217 27 0,'0'0'8'0,"0"0"44"0,0 0 3 0,-20 0 45 16,20 0-80-16,0 0 13 0,-14 0-4 0,14 0-5 0,-23 0-13 16,23 0 9-16,-20 0 0 0,20 0-11 0,0 0 10 15,-20 19 5-15,-14 18 8 16,14 0-15-16,20-16-11 0,-20 15 2 15,20-36-7-15,0 21 1 0,0-21-1 0,0 17 0 16,0-17 0-16,0 19 2 0,0 1 3 0,0-20-4 16,20 0 10-16,0 0 4 15,-3-20-12-15,-17 20-3 0,17-19 4 0,-17 2-1 0,20-40-1 16,0 16-3-16,-20 24 0 0,23-39 3 16,-23 18-6-1,0 38 2-15,-43 0-6 16,23 0-7-16,20 17 2 15,0-17 6-15,-34 40-31 0,34-23-6 16,-20-17 25-16,20 20-26 0,0-3 16 0,-20-17-7 0,20 41-121 16,-20-22 98-16,20 19-41 0,0-2 81 15</inkml:trace>
  <inkml:trace contextRef="#ctx0" brushRef="#br0" timeOffset="185346.72">20031 15423 56 0,'0'0'26'0,"0"0"6"0,0 0 53 0,0 0-45 0,0 0-23 0,0 0 15 0,0 0-20 0,0 38 56 31,0-21-55-31,0 2-5 0,0-19-4 16,17 0 4-16,-17 20 1 0,0-20-6 0,0 21 1 0,0-21 2 16,0 17 2-16,0 3 0 0,0-20-8 15,0 19 3-15,0-19 0 0,0 38 5 16,0-38-6-16,-17 58-1 16,17-58-1-16,0 19 1 0,-17-2 0 15,-6 3 0-15,23-20-1 0,-17 17 1 16,17 3-1-16,0-20 0 0,-20 20 0 0,20-20 1 0,-20 17-2 15,20 2 0-15,0 3 3 0,-17-5-2 16,17 2 0-16,0 1 1 0,0-2-1 47,0 21 0-47,17-22-1 0,23 4 0 16,-23-1-2-16,-17-20 3 0,23 17 1 15,-6 2-2-15,-17-19 2 0,0 38-1 16,17-38 0-16,-17 20 0 0,0-20 0 15,0 19-2-15,0-19 1 0,20 17-3 16,-20-17 5-16,0 0-1 0,0 0-1 0,0 0 2 16,0 0-1-16,0 0-1 15,0 0 3-15,0 0-2 16,0 0 0-16,0 0 1 0,0 0 0 0,0 21 0 16,0-21-1-16,20 20 5 15,-20-20-5-15,0 0 2 0,0 17 0 0,17 3 5 16,-17-20-6-16,0 20 1 0,0-3 2 15,0 3-1-15,0-1-3 0,-17-19 1 0,17 19 0 16,-20 1 0-16,20-20-1 0,-20 19-2 16,-37 18 4-16,40-37-3 0,-23 37-2 0,23-17 2 0,17 0-3 15,-40-2-8-15,40 2 1 0,-20-20-1 0,3 36-18 0,-20 21-46 32,-3 21-89-32,3-4-5 15</inkml:trace>
  <inkml:trace contextRef="#ctx0" brushRef="#br0" timeOffset="201515.64">22369 10498 44 0,'0'0'39'0,"0"0"62"0,0 0-60 0,0 0-23 0,0 0 25 0,0-20-6 16,0 2-23-16,0-1 14 46,0 0 12-30,17-39 90-16,-17 58-112 0,0-18-11 0,0 18-5 16,0 0 0-16,0 0 0 0,0 0 1 0,0 0-1 0,0 0 2 0,-17 0-1 15,17 0-3-15,-20 0 2 0,20 0-1 16,0 0 0-16,-20 0 3 0,20 0-4 0,-37 37 2 16,37-18-1-16,-20 20 1 0,0-2-1 15,-14 60 0-15,-6-3-7 0,20-76 4 16,6 20 0-16,14-17-1 0,-23-3 0 0,23 1-2 0,-20 17-20 15,0-15-3-15,-14 16-105 16,34-37 91-16,-20 21-205 0,20-21 179 0,0 0 39 16</inkml:trace>
  <inkml:trace contextRef="#ctx0" brushRef="#br0" timeOffset="201799.41">22520 10575 52 0,'-20'-21'286'0,"-17"1"-250"15,17 20-20 1,20 0-12-16,-17 0 0 0,17 0 3 0,-17 20 0 16,-6 1-1-16,6 35 3 15,17 0-9-15,0-18-1 0,0 1 3 16,17 16 0-1,-17-55-1-15,0 0 0 0,23 0-1 0,-23 0-6 16,17 0-7-16,-17-18-10 16,17 0-18-16,-17-19-123 15,0-4 9-15,0 5 125 16</inkml:trace>
  <inkml:trace contextRef="#ctx0" brushRef="#br0" timeOffset="202132.33">22007 10098 35 0,'0'0'53'0,"0"0"6"0,0 0 0 0,0 0-4 0,0 0-32 0,-20 20 56 16,20-20-63-16,0 0-3 0,0 18 24 15,-14-18-12-15,14 18-12 0,0 3-2 0,0-21-5 16,0 37 8-16,0-37-4 0,0 19-6 0,0-19 0 15,0 0-1-15,14 0 5 0,-14 20 0 0,40-59-2 16,-40 39-5-16,0-19 0 0,0 19-1 0,20-18 1 0,-20-21 1 16,17 21-2-16,-17-2-1 0,0 0 2 0,0-18-1 15,0 20 1-15,0-57-1 16,0 75 1-16,0 0 0 0,-17-20 2 0,-3 20-3 16,0 0 0-16,20 0 0 0,-20 0 0 0,6 20-1 15,14-1-1-15,-23-19 0 0,3 17 1 0,20 22-9 16,-20-1-21-16,20-20 16 0,0 22-25 0,0-22-18 15,0 0 20-15,20 3-68 0,23 55-104 0,-29-58 197 16,-14-18-12-16</inkml:trace>
  <inkml:trace contextRef="#ctx0" brushRef="#br0" timeOffset="202598.55">22996 10212 62 0,'0'0'84'0,"0"0"-37"0,0 0 29 0,-20 0 7 0,20 0-61 0,0 0-1 0,-20-19 29 15,20 19-24-15,-14 0 2 0,-9 0-1 47,-71 96 20-47,94-96-46 0,0 18 1 0,0 1-1 16,0 1 0-16,0 17-1 0,37 21 3 15,-20-39-1-15,3-1 1 16,23 2-2-16,-43-20 0 0,14 19 2 0,-14-2 1 16,20-17-4-16,-20 20 2 0,0-20-1 0,0 0-2 0,20 21 3 15,-20-3 0-15,0 1-1 0,0-19-1 0,-20 36-10 16,0 3 5-16,6-21-9 0,14 2 7 0,-23-20-3 16,23 21-3-16,-20-21-3 0,20 0-2 0,-37 0-58 0,20-21-36 15,-3 1-56-15,0 20 73 0,20-36 37 16</inkml:trace>
  <inkml:trace contextRef="#ctx0" brushRef="#br0" timeOffset="202981.4">23184 10346 55 0,'-17'0'425'0,"-3"0"-388"16,20 0-31-16,0 0-1 0,0 0 6 0,0 18-1 16,0-18-7-16,0 38 3 0,20-18-4 15,-20 18-1-15,0-20 0 0,0 2 1 0,17-1 2 16,6-2-3-16,-6 3 2 16,-17 1-2-16,17-21 5 0,-17 0-6 0,20-21 0 15,-20 21 1-15,0 0 1 0,20-20 0 0,-20-16-1 0,0 16-1 16,17 2 4-16,-17-20-2 15,20-1 9-15,-20 39-8 0,0-19 4 0,0 19 7 16,0 0-4-16,0 0-5 16,0 0-2-16,0 19 0 0,0-19-2 0,0 39 6 15,0-20-4-15,0-19-4 0,0 37-3 0,0-17 6 16,0-1-5-16,0-19-4 0,0 17-1 0,0 3-3 0,0-20 0 0,20 0-1 16,-20 39-40-16,0-20-32 0,0-19 6 15,0 0 31-15,17 0-6 0,-17 19-7 0,0-19-2 0,0 0-36 0,0 0 72 16,0 0 9-16,23 0-9 0</inkml:trace>
  <inkml:trace contextRef="#ctx0" brushRef="#br0" timeOffset="203448.24">23546 10326 33 0,'0'0'36'0,"0"0"33"16,0 0 6-16,0 0-17 0,0 0 1 15,0 0-3-15,0 0-46 16,23 20 32-16,-23-20-28 0,0 0-3 15,0 0-3-15,0 18-5 0,0-18 4 0,0 19-3 16,0 20 1-16,0-39-6 16,0 19 3-16,0 0-1 0,0-19 0 0,14 18-1 15,-14 2 1-15,0-20-2 0,0 19 3 32,20-2-2-32,-20-17 1 0,20 0-1 0,-20 0 0 15,20-17 0-15,-20 17 0 0,17-39 2 16,-17 39 1-16,0 0-3 0,17-18 3 31,-17 18-3-31,0 0 0 0,0 57 10 16,0-57-4-16,23 17-3 0,-23 3 0 0,0 19 15 31,17-20 5-31,6-19-15 16,-9-37-8-16,6 16 3 15,20-35 3-15,-23 56-4 0,-17-20 0 16,37 20 14-16,-17 0-12 0,-20 0 0 0,20 0 12 15,-3 20-3-15,3 16 7 16,0 23-19-16,-20-21 0 0,0 36 1 16,17-54 0-16,-17 56-4 15,0-76-2-15,0 18-3 0,0-18-3 0,0 58-130 16,0-58 45-16,0 0 32 0,0 0-12 0,0 0-82 16,0 0 43-16</inkml:trace>
  <inkml:trace contextRef="#ctx0" brushRef="#br0" timeOffset="204015.6">24935 10383 29 0,'0'0'39'0,"0"0"27"0,0 0-43 0,-20 0 18 0,20 19 15 0,0-19-39 0,0 0 31 0,0 0-32 0,-20 20 29 16,20-20-20-16,0 0-2 0,0 0-12 0,0 0 1 0,0 0 23 15,0 0-25-15,0 0-1 0,0 19 8 0,20-19 6 0,-20 0-17 16,0 0 3-16,20 0-3 0,-3 0-2 0,5 0 12 16,33 19-11-16,-18-19-3 15,0 18-16 1,-17-18 8-16,0 0-9 0,37 0-158 15,-37 0 138-15,-20 0-4 0,0 20-3 0,20-20-58 16,-20 0 8-16,0 0 49 0,0 0 36 0,17 0-20 16</inkml:trace>
  <inkml:trace contextRef="#ctx0" brushRef="#br0" timeOffset="204215.56">24878 10534 54 0,'-20'20'150'0,"0"-20"-125"15,3 21 58-15,-1-21-30 16,18 18-28-16,-22 37 32 16,44-55-46-16,-22 0-1 0,35 21 18 0,-15-21-20 0,0 18 5 0,54-18 3 15,-52 18-12-15,13-18-5 16,-15 0-1-16,0 0-10 0,17 0-42 0,0 0-142 16,-37 0 117-16,42-18-47 0,-42 18 93 15,15 0-1-15</inkml:trace>
  <inkml:trace contextRef="#ctx0" brushRef="#br0" timeOffset="205782.17">27517 10575 17 0,'0'0'7'0,"0"0"-5"0,0 0 0 0,0 0-1 0,0 0 1 0,0 0-2 0,0 0 1 0,0 0-1 0,0 0 0 47,0 0-4-47,0 0 2 16,0 0-24-16</inkml:trace>
  <inkml:trace contextRef="#ctx0" brushRef="#br0" timeOffset="206415.66">26360 10460 23 0,'0'0'7'0,"0"0"-5"0,0-19 0 0,0 19 1 0,0 0-2 0,0 0 10 16,0 0-4-16,0-19 14 0,0 19-8 0,0-20 72 31,0 20-59-31,0-19-12 0,0 19-2 16,0 0-11-16,0 0 1 0,0 0-1 0,0 0-1 0,0 0-3 15,0 0 1-15,0 0-4 16,17 0 1-16,-17 0 0 0,0 19-6 0,0-19-9 0,0 0 6 16,23 0-49-16,-23 20 0 15,17-20 24-15</inkml:trace>
  <inkml:trace contextRef="#ctx0" brushRef="#br0" timeOffset="211582.19">26511 10231 26 0,'-57'0'268'0,"20"0"-216"0,37 0-39 0,-17 20 0 0,17-2 0 0,-23 20 12 16,6 57-5 0,17-75-17-16,0-1-2 15,-20 18 3-15,20 2-4 0,0-22-1 16,0-17 3-16,0 41 0 0,0-23-1 15,20 1-1-15,-20 0 2 0,0-19 0 0,17 0 1 16,-17-19 1-16,23 19 1 0,-23-37 1 0,17-4-3 16,-17 24 2-16,17-40 4 15,-17 38-7-15,0-20 4 0,0 20-1 0,0 0-1 16,0 1 0-16,0 18 1 0,0 0-2 0,0-20 1 0,0 20-1 0,0-19 12 16,0 19 8-16,0 19-11 15,0-19-7-15,0 57 17 16,0-38-17-16,0 39 3 0,0-40-6 0,20 21 7 0,-20-22-5 15,37 118-8 1,-37-117 7-16,20 20 0 0,-20-17-3 16,20-3 1-16,-3 1-1 0,6-1 0 0,-6-18-3 0,-17 18 0 15,0-18-2-15,57 21-115 16,-40-21-77-16,40-39-66 16,-57 39 254-16,20-18-16 15</inkml:trace>
  <inkml:trace contextRef="#ctx0" brushRef="#br0" timeOffset="212148.83">27118 10534 30 0,'0'0'36'0,"-17"0"135"0,17 0-149 0,0 0-1 0,0 0 15 0,-20 0 6 0,0 0-17 0,20 0 9 16,-20 0-19 15,-74 59 49-31,94-40-64 0,0-19 2 0,0 19-2 0,0-19 1 16,-14 17 3-16,14 4-1 0,0 35 3 15,0-35-5-15,34 16 3 16,-34-37-1-16,20 0 0 16,17 0 3-16,-37 0-3 0,37-19 6 15,-17-58 9-15,0 77-13 0,-20-56-2 0,17 18 1 16,3-57-1-16,0 38-2 0,-3-77 3 31,6-113 10-31,-23 209-7 0,0-18-2 0,0 17 1 16,0 19-3-16,0-18 7 15,0 1-2-15,-23 0-3 0,23 37 0 0,0-19-2 0,0 19 6 0,-17 0-7 16,17 0 2-16,0 0 0 0,0 0 0 16,0 19-1-16,0 18 1 0,0-17-2 0,0 35-2 15,0 60 2-15,0-77-1 0,0 171 2 16,0-189-3-16,17 132-1 16,-17-115 1-16,23 19-1 0,-6 58-16 15,0-93-7-15,-17 15-28 16,20 5 1-16,-20-41 19 0,20 55-201 47,17-37-39-47</inkml:trace>
  <inkml:trace contextRef="#ctx0" brushRef="#br0" timeOffset="212699.07">27668 10554 68 0,'0'0'129'0,"0"0"-90"0,-17 0 103 0,0 0-99 0,-23 0 8 16,20 0-39-16,6 0 5 0,14 39-3 15,-23-39-10-15,23 19-3 0,0-19 2 0,0 19-2 0,0-19 1 0,0 17 1 0,0-17-2 0,0 21 0 16,0-3 1-16,37 0 2 0,-37 2-4 0,20 1 3 16,0-21-2-16,0 18-2 0,-3-18 1 0,-17 0 1 15,17-18 3-15,-17 18-2 0,40-59 10 0,-40 41-8 16,23-20-1-16,-9-18 0 0,-14 35-1 0,20-55 1 15,0-19-2-15,-20 38 3 0,0 0 1 16,20-19-3-16,-20 19 1 0,0 19 0 0,0-77 16 16,0 59-11-16,0 36-3 0,0-55 22 15,0 55-18-15,-20-16 17 16,0 36-19-16,20 0-3 16,0 19 5-16,-20 38 0 15,20-20-3-15,0 21-1 0,-14 55 4 0,-9 20-5 16,23-95-4-16,0 20 0 0,0 113 0 15,0-114-1-15,23-20-2 0,-23 2 1 0,14 151-3 16,-14-154 4-16,20 61-6 0,0-41-9 0,0-36 2 16,14 94-144-1,-34-95-30-15,23 0 12 0,-6 0 31 16,-17-19 137-16,20 0-7 16</inkml:trace>
  <inkml:trace contextRef="#ctx0" brushRef="#br0" timeOffset="213232.9">28812 10631 67 0,'0'0'38'0,"0"0"90"0,0 0-94 0,-18 0 21 0,18 0 9 0,0 0-31 0,0 0 3 15,0 17-27-15,0-17 28 16,0 21-15-16,0-21-8 0,0 18-7 0,0-18-2 16,0 0 0-16,0 18 4 0,0-18-5 0,0 0 1 0,0 0-2 0,0 20 4 15,0 1 0-15,0-21-4 0,-22 18-3 16,22-18 0-16,0 0 1 0,0 19-8 0,-17-19-95 16,17 0 19-16,0-19-318 46</inkml:trace>
  <inkml:trace contextRef="#ctx0" brushRef="#br0" timeOffset="213416.39">28906 10078 147 0,'-37'0'248'0,"-3"0"-187"0,23 0-27 16,-1 0-4-16,-21 0 11 15,39 0-33-15,-57 58 32 16,57-58-39-16,0 18 2 0,0-18-2 0,0 21-1 15,0-21 1-15,0 0-4 0,0 18 0 0,0-18-18 0,0 0 5 0,0 19-6 16,17-19-5-16,-17 0-44 16,20 0-275-16,-20 0 273 0,20-19 40 0</inkml:trace>
  <inkml:trace contextRef="#ctx0" brushRef="#br0" timeOffset="213884.49">29248 9907 75 0,'0'0'34'0,"0"0"36"16,0 0-41-16,0 0-5 0,0 0 20 0,0 20-3 0,0-20-7 16,0 39 19-16,17-22-46 0,-17 4 8 15,0-21-10-15,0 18 1 0,20 20 11 0,0 0-3 16,3-18-9-1,-23-20-3-15,0 36 2 0,14-36 1 0,-14 0-5 0,0 0 0 16,0 21 3 0,-14 16 1-16,-29-18-5 15,43-19 2-15,-20 0 1 0,3 0-3 0,0 20 0 16,-3-20-1-16,20 0 4 0,-20 0 0 16,0 0-3-16,6 0 5 0,14 18 0 15,0-18-3-15,0 0 0 16,14 20 3-16,-14-20-2 0,40 18 7 0,34 116 5 47,23 73-10-47,-77-130 5 0,-20-19 5 0,0-40-10 0,0 21 1 15,-40 55 9 1,-17-56-16-16,37-38-1 0,0 0-5 16,3 0 3-16,0 0-19 0,-3 0 14 0,20-18 0 15,-20 18-16-15,-14-38-40 0,34 20 26 0,0 18 17 16,0-21-60-16,0 2 12 0,0 1 31 0,14 18-3 15,6-21-48-15,-20 3 80 0,20 18 6 0,-20-18-15 16</inkml:trace>
  <inkml:trace contextRef="#ctx0" brushRef="#br0" timeOffset="214266.23">29553 10098 61 0,'0'0'83'0,"0"20"39"0,0-20-100 0,0 0-2 0,0 0 0 0,0 0-2 0,0 18 24 0,17-18 1 0,23 39 4 47,54 93-7-47,-74-113-37 0,-20 19-3 0,0 20 0 15,0-39-2-15,0 38 5 0,0-57-2 0,0 36-3 0,-20 5-5 16,-17 53-2-1,-3-76 0-15,40 0 7 0,0-18-1 0,-34 0-1 16,34 0-1-16,-23 0 2 0,23-18 3 16,-17-21 7-16,17 22-6 0,-20-21 10 15,20 20-8-15,0-3 11 0,20 1 0 16,54 20 18 0,-54 20-20-16,57 19-5 15,-60-20-8-15,23 17 2 0,-3-15-5 16,-17-3-2-16,-3 0-21 0,3-18 4 0,0 20-48 0,17 19-254 15,-14-20 220-15,-9-19 86 16</inkml:trace>
  <inkml:trace contextRef="#ctx0" brushRef="#br0" timeOffset="-210714.41">30579 10231 33 0,'0'0'51'0,"0"0"-25"0,-17 20 69 0,17-20-75 0,0 0 0 0,0 0 17 0,0 0-7 0,0 0-16 0,0 18-3 0,-23-18 0 0,23 0 9 0,0 20-12 0,0-2 8 0,-17 1-3 16,17 19 20-1,-20 0-18-15,20-18-9 0,0 18 4 0,0-38-6 0,-20 18-1 16,20 2-1-16,0 16 3 0,0-16 2 0,-17 19-3 16,17-20-5-16,0 0 3 0,-20 37 2 15,20-38-3-15,0 2 2 0,0 1-2 0,-20-3 0 0,20 1-1 16,0-1-2-16,0 0-5 0,0 3-14 0,0-21-21 15,0 18 13-15,0 1-179 0,0 2 12 47</inkml:trace>
  <inkml:trace contextRef="#ctx0" brushRef="#br0" timeOffset="-210180.24">30522 10441 18 0,'0'19'17'0,"0"-19"-11"0,0 0-3 0,0 0 2 16,0 0-1-16,0 0-2 0,0 18 1 0,0-18-2 15,0 0 2-15,0 0 2 0,0 0-4 16,0 20 1-16,0-20-1 0,0 0 0 0,0 0 0 0,0 0 0 0,0 0 0 0,0 0 3 15,0 0 0-15,0 0-3 0,0 0 0 16,17 0 78 0,-17 0-16-1,0 0-40-15,0 0 0 0,0 0 16 16,0 0-15-16,0 0-1 16,0 0-19-16,0 0-1 0,0 0 10 0,0 0-8 0,0 0 4 15,0 0-3-15,0 19 0 0,0-19-4 0,0 17 14 16,0-17-12-1,0 20 0-15,0-20-3 0,0 0 1 0,0 0-1 0,0 21 0 16,0-3-2-16,0 1-2 0,0 0 0 16,0-2 5-16,0 4-2 0,0-3 0 15,23 0 1-15,-23 2 0 0,0 1-1 16,0-21 0-16,17 18 0 0,-17-18 1 0,17 19 1 16,3-19 4-16,0 0 6 15,-20 0 0-15,0 0-7 0,17-19 2 0,-17 19-4 0,0-18 4 16,0 18-4-16,0-21 6 0,0 1 2 0,0-37 1 15,0 40-10-15,0-2 4 16,0 0-5-16,0 19 1 0,-17 0-1 0,17-18 0 0,-20 18-3 16,20 0 1-16,-20 0-26 0,3 0-3 15,17 0-89-15,-17 37-212 32,-6-37 305-32</inkml:trace>
  <inkml:trace contextRef="#ctx0" brushRef="#br0" timeOffset="-209797.73">30234 10022 63 0,'0'0'34'0,"0"0"56"0,0 0 16 0,0 0-38 0,0 0-32 0,0 0-6 0,0 0-16 0,-17 0 21 0,0 0 8 16,17 18-38-16,0-18 0 16,0 0-1-16,0 0 1 0,0 20 1 15,0-20-5-15,0 18-1 0,0-18 2 0,0 0-1 16,0 20 0-16,34-20-2 0,-34 0 3 16,40 0 1 15,-20-58 3-31,-20 40-2 0,0 0-4 15,0-3 5-15,-20 21-4 0,20 0-1 0,0 0-2 16,-40 0 5 0,40 0-5-16,-34 39 3 15,34-21-6-15,-20 2-14 0,20-2 7 0,0-18-2 0,-20 40-21 0,20-40 10 0,0 18-4 16,0 0-51-16,0 21 30 0,0-39-76 0,0 38 65 0,40 0-33 16,-40-38 75-16</inkml:trace>
  <inkml:trace contextRef="#ctx0" brushRef="#br0" timeOffset="-209079.29">30844 10498 28 0,'0'0'10'0,"0"0"32"0,0 0-11 0,0 0 32 0,0 0 29 0,0 19-73 0,0-19 17 0,0 0-8 15,-17 17 18-15,17-17-23 0,0 0-13 16,0 20-4-16,0-20-1 0,0 0 7 15,0 0-3-15,0 21-2 0,0-21-3 0,0 18 7 16,0-18-3-16,17 0 5 16,0 0 0-16,-17 0-7 15,0 0-3-15,0 0 0 0,20-18 17 0,-20 18-12 16,0-21-3-16,20 1 8 16,-20 20-14-16,0 0 4 0,0 0 5 15,0-17-2-15,0 17-5 0,0 0 5 16,0 0-3-16,0 0 0 0,0 0-2 0,0 0 4 0,0 0 12 31,0 0-14-31,0 0-1 0,0 0-1 16,0 0 0-16,0 0 0 0,0 0-1 0,0 17 0 0,0-17-1 0,-20 0 2 15,20 20-4-15,0-20 3 0,0 21-4 16,0-3 0-16,0-18 0 0,0 19-1 0,0 17-3 16,20-15 5-16,-20-21 3 0,0 18 0 0,0 0 1 15,23-18-1-15,-23 20 1 0,0-20-1 0,0 0 2 0,0 0 0 0,0 21-1 16,0-21 0-16,0-21 1 0,0 21-2 15,14-20 5-15,-14 20-3 0,0-18 3 0,0-21-4 16,0 22 0-16,0-2-1 0,0-18 1 16,0-4 1-16,0 24 1 0,0-22-3 15,0 2 8 1,0 18-8-16,0 19 0 0,0 0 1 0,0 0 0 16,0 0 1-16,0 38-2 0,0 19 4 15,0-57-5-15,0 37-6 16,0-16 5-16,0-3-1 0,20 20 1 0,-20-21 1 0,20 4 1 15,-20 15 1-15,0-16-3 0,0-20 2 0,20 39-3 0,-20-39-4 16,0 19-1-16,0-19-5 0,0 18-4 0,17 0-146 31,0 3-243-31,-17-21 391 16</inkml:trace>
  <inkml:trace contextRef="#ctx0" brushRef="#br0" timeOffset="-208830.91">31092 10575 38 0,'0'0'19'0,"0"0"42"0,0 0 31 0,0 0-69 0,0 18-3 0,0-18 15 0,0 0-6 0,0 19-10 0,0-19-12 0,0 19 0 0,0-19-2 0,0 38 12 16,0-38-14-16,0 18 3 0,0-18 4 0,0 0-5 16,17 18 8-16,3-18 1 0,-20 0-3 15,37-18-3-15,0-38 6 16,-17 37-13-16,-20 0-3 0,20 19-1 15,-20-18-4-15,0 18-1 0,20-21-16 0,-20 21 9 0,0 0-22 16,17 0 15-16,-17 0-2 0,0-20-64 0,0 20 55 0,0 0-3 0,0 0-2 16,0 0-23-16,0 0 42 0,0 20 3 0,0-20-8 15</inkml:trace>
  <inkml:trace contextRef="#ctx0" brushRef="#br0" timeOffset="-208497.79">31300 10554 27 0,'0'-20'157'0,"0"20"-90"15,0 0-49-15,-20 20 48 0,20-20-51 16,0 0-3-16,0 0-6 0,0 21-3 0,0-21 2 0,0 37 6 16,0-37-8-16,0 19-1 0,0-2 3 15,0-17-3-15,0 21 0 0,0-3-1 0,0 0 1 16,0-18-2-16,20 20 0 0,-20-20 3 16,20 0-1-16,-20 0 7 15,17 0-7-15,-17-20 1 0,0 2 3 0,0-21 4 16,0 3 2-1,0 17-11-15,0 19 0 0,0 0 1 16,0-18 2-16,0 18 5 0,0 0-5 16,0 0 19-16,23 94 28 31,-23 95-6-31,0-170-43 0,0 38 2 0,0-37-4 16,0 37 3-16,0 1-1 0,0-2-1 15,0-37-1-15,-23 19-3 0,-14 38-56 31,-20-38-144-31,17-57-102 0,26-18 286 0,14 37 5 16</inkml:trace>
  <inkml:trace contextRef="#ctx0" brushRef="#br0" timeOffset="-207930.06">31756 10517 31 0,'0'0'25'0,"0"0"27"0,0 0 36 0,0 0-39 0,-20 0 80 16,20 0-74-16,-14 0 19 16,-9 0-54-16,23 0-1 15,0 0-10-15,-20 0-1 0,20 17 7 0,-17-17-2 0,17 0-7 16,0 0-1-16,-20 0 5 0,20 20-2 0,-17 74 5 47,17 41 6-47,17-99-17 0,-17-15-2 0,20-3 1 15,-3 22-14-15,3-22 3 0,3 0-51 16,-23 2 28-16,34-2-287 16,-14 2 126-16,0-20 174 0</inkml:trace>
  <inkml:trace contextRef="#ctx0" brushRef="#br0" timeOffset="-207163.91">32193 10934 49 0,'19'0'170'0,"-19"38"-45"0,0-38-101 0,0 0-4 0,0 20 13 0,0-1-22 0,0-1 0 0,0 22 17 0,0-40-20 0,0 18-2 0,0 20 6 0,0 19-1 16,0-57-8-16,0 18-2 0,0 3 0 0,-19 16 1 16,1-18 0-16,18 0-3 0,-17 0-5 0,-5 0-8 15,4-1-16-15,18-18 9 0,-20 0-4 16,20 0-6-16,-37 0-358 16</inkml:trace>
  <inkml:trace contextRef="#ctx0" brushRef="#br0" timeOffset="-206346.82">32706 10154 26 0,'0'0'14'0,"0"0"-8"0,0 0-4 0,0 0-5 0,0 0-1 0,0 0-3 0,0 0 5 16,0 0-30-16</inkml:trace>
  <inkml:trace contextRef="#ctx0" brushRef="#br0" timeOffset="-205996.5">32652 10498 74 0,'0'0'96'0,"0"0"63"16,0-20-109-16,0 20-12 16,0 0 6-16,0 0 3 0,0 0-28 0,0 0-9 15,0 20 9-15,0-1 1 16,0 18-1-16,17 2-25 0,-17 55 5 31,0-17-33-31,0 17-214 16,0-94 187-16,-17 0-69 0,-6-39 15 15</inkml:trace>
  <inkml:trace contextRef="#ctx0" brushRef="#br0" timeOffset="-205880.15">32629 10022 79 0,'0'0'147'0,"0"0"-70"0,0 0-47 0,0 18 69 16,0 2-91-16,0-20-3 0,0 18 0 0,-17 22 4 15,17-22-11-15,0 0-26 16,0 3 8-16,0-21-7 0,0 37-183 0,0-37 103 15,0 0 42-15</inkml:trace>
  <inkml:trace contextRef="#ctx0" brushRef="#br0" timeOffset="-205497.2">32840 9907 69 0,'20'20'392'0,"-20"-20"-384"0,0 20 7 16,17-20-13-16,-17 0 0 0,0 0 0 0,20 19-1 0,-20-19 1 16,0 17-1-16,20-17 1 0,-20 21 0 0,17 35-3 31,-17-18-1-31,0-18 2 0,0-2 0 0,0 21 0 0,0-21-1 16,0 1-4-16,0 0 1 0,-17 19 0 15,-3-18 2-15,20-20 3 0,0 18-3 0,-20 21 2 16,3-21 3-16,17-18-4 15,0 0 1-15,0 0 0 0,0 0 2 0,0 0-2 0,0 0-4 16,0 0 6-16,0 0-4 0,0 0 0 16,0 19 1-16,17-19 2 0,-17 19 3 0,20-19-1 0,0 39 1 15,-3 37 13 1,-17-76-15-16,0 76 7 0,0-57-6 0,0 38 5 16,0-39-5-16,0 20-3 0,0-17 2 0,0-3-1 0,-37 19-8 62,-37-37-390-62,51-55 269 0</inkml:trace>
  <inkml:trace contextRef="#ctx0" brushRef="#br0" timeOffset="-205180.34">33068 10193 75 0,'0'0'96'0,"0"0"57"0,0 0-127 0,20 0 20 15,-20 0 18-15,0 0-53 0,17 19 6 0,-17-19-10 16,0 19-1-16,20-19 6 0,3 58 8 16,-23-40-19-16,0 21 1 0,0-2-1 15,0 2-2-15,0-39 0 0,0 19 2 0,0 18-1 16,0-17 1-16,-23 36-4 0,3-35-1 0,3 35 4 16,17-56 0-16,-20 17-1 0,20 4 3 0,-20-3-2 15,20-18 0-15,0 0 3 0,-17 18-2 16,17-18-2-16,0 0 4 0,0 0-2 0,0 0 1 0,0 0 4 15,17 0-1-15,-17 0-4 0,20 0 0 16,0 20-1-16,17 1-1 16,-37-21-1-16,37 18-15 31,40 37-487-31,-57-55 475 0</inkml:trace>
  <inkml:trace contextRef="#ctx0" brushRef="#br0" timeOffset="-204246.78">33524 10098 35 0,'0'0'35'0,"0"0"144"0,0 0-142 0,0 0-11 0,0 0-14 16,0 0 8-16,0 0-12 0,0 0 4 0,0 0-6 0,0 0-1 0,20-20 13 16,-20 20 5-16,17 0 13 15,-17 0-28-15,23 0 6 0,-23 0 0 16,14 0 4-16,9 0 0 0,-23 0-14 16,0 0-2-16,17 0 1 0,-17 20 1 0,20 0 0 0,-3 37 9 15,-17-57-13-15,0 18 0 0,0 20 2 16,20-18 0-16,-20-2 1 0,0 20-2 0,0 1 4 15,0-2-4-15,0 2 2 0,0-20-3 0,0 18 8 16,-20 2-4-16,20-2-6 0,-17 2-1 0,17-20 1 0,-20 17 2 16,20-36 3-16,-40 39-2 0,40-21 1 0,-14-18 0 15,-9 0 0-15,-14 0 2 16,17-18 1-16,20 18-1 0,-17-18 4 16,-3-3-7-16,20 4-2 0,-40-21-1 31,63 20 17-31,-23 18-13 0,0 0-1 0,0 18 1 15,17 1-5-15,-17-19 2 0,0 19 4 0,20-19-1 16,-20 17 0-16,17 40 2 0,3-16 1 16,0-41-2-16,-20 18-1 0,17 1 4 0,-17-1-4 0,23-18-1 0,-23 18 1 15,37 3 10-15,-20-3-8 0,-17-18-3 16,37 0 3-16,-37 0-2 0,20 0 1 16,0 0-3-16,-20 19 1 0,17-19-5 0,6 0-43 15,-6 0 4-15,0 0-58 16,-17 0-56-16,0 0-50 0,20 0 156 15,-20 21 20-15,0-21 18 0,0 0-13 0</inkml:trace>
  <inkml:trace contextRef="#ctx0" brushRef="#br0" timeOffset="-190396.26">22443 11905 23 0,'0'0'14'0,"0"0"-11"0,0-19-1 0,20 19-1 0,-20 0 0 0,0 0-1 0,0-20 2 0,0 20-1 0,0 0 0 0,20 0 0 0,-20-18 4 16,0 18 7-16,0 0-5 0,0-20 39 15,0 20-31-15,0 0 1 0,17-19 14 0,-17 19-1 16,0 0-15-16,0 0 0 0,0 0-1 0,0-18 23 0,0 18-4 16,0-20 10-16,-17 20 7 31,-3 0-36-31,20 0 0 0,-20 0 18 15,3 0-25-15,17 0-1 0,0 0 1 0,0 20-1 0,-17-20 2 16,17 0-2-16,-23 0-2 0,23 18 5 0,-17 1 2 16,-3 1-6-16,20-2 2 0,-20 2-3 15,20-20-2-15,0 19 0 0,-17 56 1 32,54-36 0-32,0-1 8 15,-14-19-9-15,11 18 11 16,-34-17-9-16,20-20 1 0,0 38 12 0,-20 0-8 15,0-19-2 1,0 38-2-16,0-39-4 0,0-18 1 0,-20 19-1 0,20 1 1 0,-20 0 0 16,20-20-2-16,-17 18-2 0,0 1-6 15,-6-1-3-15,-14-18-51 0,17-18 15 16,20-1-11-16,0 19 26 0,0-18-42 0,0-2 33 16,0 0-5-16,0 1-51 0,40-19 18 0,-40 20 73 0,17-1-23 15</inkml:trace>
  <inkml:trace contextRef="#ctx0" brushRef="#br0" timeOffset="-190128.66">22899 11352 40 0,'0'0'164'0,"0"0"-100"0,0-18-15 0,0 18-8 0,0 0-9 0,0 0 9 15,0 0-16-15,0 18-10 0,0 2-9 16,0 0 5-16,0 17-2 0,20 39 8 16,-20-38-13-16,0-18-1 0,0 74 1 0,0-56-3 15,0-18-1-15,0 17 2 0,0 2-1 0,0 75-2 0,0-20-2 16,0-36-8-16,0 113-63 16,0-152 52-16,-20 96-83 0,20-97 41 15,0 19 30-15,0-37-2 0,-20 39-63 0,3-39 66 0,17 18 22 16,-17-18 8-16,-3-18-12 15,0-2-3-15</inkml:trace>
  <inkml:trace contextRef="#ctx0" brushRef="#br0" timeOffset="-189944.67">22654 12019 31 0,'0'0'5'0,"0"0"22"0,0-20-11 0,0 20 4 0,0-19 74 16,17-19 38 15,-17 38-119-31,37-19 42 0,40 19 12 0,-57 19-55 16,20-19 1-16,71 20-8 15,-111-20-8-15,40 18-18 16,-40-18-23-16,20 0 13 0,-3 0-6 0,0 0-59 0,3 19 37 16,-20-19-49-16,20 0 73 0,0 0 8 0,-20 0-2 0</inkml:trace>
  <inkml:trace contextRef="#ctx0" brushRef="#br0" timeOffset="-189689.98">23281 11923 41 0,'0'0'161'15,"-20"0"-77"-15,20 0-23 16,-20 0-29-16,3 0-7 0,0 0-4 0,17 19-3 15,-23-19-10-15,6 20 5 0,17-20-9 0,-20 18-1 0,0 21 13 16,3-1-10-16,17-1-3 0,0-18 1 0,-20 58 4 16,20-58-6-16,0 19 0 0,0 0 1 15,0-1 0-15,20 21 0 0,-3-21 2 16,3-18-1-16,0-19 6 0,-20 0-4 0,40 0 14 16,-23-37-10-16,-17 37-7 0,17-37 5 15,3 17 0-15,0-75 4 16,-3 76-11-16,-17-115 4 47,-37 116-53-47,37 18 15 0,0 18 4 0,-20 1-6 0,20 1-33 15,0 18-31-15,20 0-48 0,-20-38 97 16,0 19-11-16,20 0 18 0</inkml:trace>
  <inkml:trace contextRef="#ctx0" brushRef="#br0" timeOffset="-189361.42">23432 12057 39 0,'0'0'287'0,"0"0"-259"0,0 0-14 15,0 0 23-15,0 19-8 0,0-19-3 16,0 18-19-16,0-18 7 0,0 19 4 0,0 1-4 16,0 37-1-1,0-38-8-15,0 0 0 0,0-19-3 0,0 19 2 0,0-19 0 16,0 18 5-16,0 2 12 0,20-20-17 15,-20-20 25 17,54-94-10-32,-14-18-7 15,-17 93-10-15,-9 21-2 0,6-2-4 16,0 20-5-16,0 0 6 0,-20 0-3 0,0 0-8 16,17 0 3-16,-17 0-31 0,17 20-87 15,-17-2 43-15,0 1-98 0,23-19 127 16,-23 0 15-16,0 20-13 31</inkml:trace>
  <inkml:trace contextRef="#ctx0" brushRef="#br0" timeOffset="-188929.05">23965 12151 34 0,'0'0'131'0,"0"0"-64"0,0 0 4 0,0 20 10 0,0-20-69 0,17 0-3 0,-17 0 4 15,23 0-8-15,-23 0-3 0,0 0 2 0,0 0-3 16,0 0 2-16,17 0 3 0,-17 0-5 0,0 0 5 16,0-20-1-16,0 20-3 0,0-18-1 0,0-21 5 15,0 21-3-15,0-1 9 16,0 0-8-16,0 19 2 0,0 0 0 0,-17-19 19 16,17 19-12-16,-23 0 15 0,6 0-18 0,17 19 6 15,-20 19 6-15,-17 19-5 0,37-39-12 16,-20 2 3-16,20 18-6 0,-20 38 8 15,20-76-8-15,0 57 5 0,-20 37 3 16,20-94-11-16,0 38 0 0,0 1 0 0,20-39 3 0,-20 38-2 0,0-19-3 16,20-1-5-16,0 21-31 15,-20-39 23-15,17 19-6 0,3-19-70 0,0 0 50 0,-20 0-11 16,17 0-168-16,6 0 152 0,-6-19-4 0,0 19 46 0</inkml:trace>
  <inkml:trace contextRef="#ctx0" brushRef="#br0" timeOffset="-188145.79">25103 12171 68 0,'0'-20'42'0,"0"20"57"0,0 0-59 0,0 0 21 0,0 0-36 0,0 0 14 0,0 0-22 0,0 0 11 0,0 0-3 0,0 0-15 15,0 0 37-15,0 20-27 16,0-20-8-16,0 19 12 16,0-19-22-16,0 0 2 0,0 19 2 0,0-19-4 0,0 56-1 15,0 1-2-15,0-57 0 16,0 40-4-16,0-3 0 0,0-37-3 0,0 37-23 0,0-17 9 0,0 37-181 31,0-57-93-15</inkml:trace>
  <inkml:trace contextRef="#ctx0" brushRef="#br0" timeOffset="-188012.23">25086 11543 103 0,'-20'20'376'0,"3"-2"-368"0,17 1-5 0,0-19-3 0,-20 57-24 15,20-38-11-15,0-19 12 0,0 0-5 0,0 39-157 16,0-39 35-16,0 0 132 0,0 0-9 15</inkml:trace>
  <inkml:trace contextRef="#ctx0" brushRef="#br0" timeOffset="-187495.87">25445 11581 59 0,'0'0'371'0,"0"0"-335"0,0 0-28 15,0 0 12-15,0 19-9 0,20-19 7 16,-20 0-14-16,0 19-2 0,0-19 4 0,20 0-2 15,0 19 0-15,-20 0-1 16,0 0-3-16,17 0-1 0,-17-19 0 0,0 57 3 16,20-38-2-16,-20 19 0 15,0 39 1-15,-20-21 1 0,20-56-2 16,-17 20 1-16,-3-2-1 0,20 1-1 16,-20-19 1-16,20 20 1 0,-20-20-1 0,3 19 1 0,17-19 0 0,-37 0-3 15,37 0 3-15,-20 0-2 0,20 0 1 16,0-19 4-16,-20 19-1 0,20 0-3 15,20 0 2-15,-20 0-1 0,20 0-1 0,0 19 6 16,-3 0 1-16,0-19-4 0,23 56 6 16,-3 40 14-16,-17-40-16 0,-20-36 3 15,20 17-4-15,-20-37-2 0,17 40 2 0,-17 54 6 16,-37-18-7 15,-77-38-62-31,37-76-146 16,63 19 128-16,-9 19 35 0,3-57-180 15,20 57 198-15,0-20 6 0,0-17-9 16</inkml:trace>
  <inkml:trace contextRef="#ctx0" brushRef="#br0" timeOffset="-186995.5">25733 11657 43 0,'0'0'97'0,"0"0"-68"0,0 0 17 0,17 0 63 0,6 19-23 31,-6 20-36-31,40 17 11 15,-57-36-54-15,0-2 2 0,17-18 1 16,-17 19-6-16,20 1 3 0,-20 37 3 16,0-39-8-16,17 21 0 0,-17-21 0 0,0 21-1 15,0-20 1-15,0 0-2 0,0-19 1 0,0 56-2 0,0 2-1 0,0-39 2 16,-17 0-2-16,17 37 0 0,-20-18-2 0,20-38 3 16,-17 19-3-16,-40 39-7 15,57-39 10-15,-17-19 0 0,-6 0-1 0,6-19-2 16,-3 1 3-16,20-2 1 0,-20 0 3 0,20-17-1 15,-17 17-4-15,17-17 6 16,0 37-1-16,0 0 0 0,0-19 1 0,17 19 4 0,-17 0-4 0,20 0-1 0,-20 0 5 16,60 0 7-16,-60 0-12 0,34 19 1 15,43 18 8 1,-77-17-8-16,57-2 3 0,-34 1-2 0,51 21 6 16,-57-22-10-16,0-18 0 15,3 19 0-15,37-1-23 16,-57 1-14-16,20-19 5 0,-20 0-62 0,20 20-145 15,0-20 89-15,-20 0 72 0</inkml:trace>
  <inkml:trace contextRef="#ctx0" brushRef="#br0" timeOffset="-180261.36">27956 11999 77 0,'0'-19'264'0,"0"19"-246"0,0 0-2 0,0-18 62 0,0 18-55 47,-20-20 29-47,20 40-47 0,0-20-3 0,-20 57 5 15,20-57-6-15,-17 57 4 0,17-39-4 16,0 21 1-16,0-21-3 0,-20 2 0 0,20-20 0 16,0 19-1-16,-17 0-2 0,-6 19-5 0,6 18-30 15,-20-17-54-15,-3-19 21 16,40-2 28-16,-14-18-9 0,-9 19-5 0,-17-1-90 15,40 1 122-15</inkml:trace>
  <inkml:trace contextRef="#ctx0" brushRef="#br0" timeOffset="-179610.85">27996 12303 23 0,'0'39'198'0,"0"-39"-145"0,0 20 12 0,-23-20-41 0,23 0-14 0,0 0 0 16,0 0 8-16,-17 18 20 16,17 1-35-16,0-1 5 0,0 1-3 15,0-19-2-15,0 38-1 0,0-18-2 16,17 18 1-16,-17-38-1 0,23 19 1 15,-6 18-2-15,-17-37 1 0,17 39 2 0,-17-39-2 16,0 0-1-16,0 0 1 0,20 0-5 16,-20-19-35-16,0-38-37 15,0 38 52-15,0-57-99 0,0 76 88 0,-20-39-31 16,3 2 25-16,17-1 32 0,-17 38 5 0,-6-57 2 0,23 37 2 16,-17 2 1-16,-40-58 1 15,57 56-1-15,-20 2 0 0,3-2 2 0,17 1-2 0,-23 1 2 0,23-1-2 16,-34 0 3-16,34 0 1 0,-20 19-1 15,-20-20 55-15,40 20-44 0,-14 0 31 16,-9-19-17-16,23 19-5 0,0 0-12 16,-20 0 0-16,0-18 41 31,-14 18 58-31,34 18-95 16,0 1 1-16,0 1 1 0,0-20-9 0,0 38 29 15,0-38-31-15,0 0 5 16,0 19-2-16,0-19-4 0,0 0-1 0,0 0-1 0,17-19 5 0,-17 0-6 15,0 19 0-15,0-39 0 0,0 20-1 0,17-56 3 16,-17 36-4-16,0 1 1 16,0 1 0-16,0 17 0 0,-17 1 2 0,17-18 3 15,-17 17 16-15,-23 1-8 16,20 19-12-16,6 19 1 16,-9 1-3-16,23-20 0 0,-20 19 1 0,3-1 0 0,17-18-2 0,0 19 0 15,0 1 1-15,0 37-27 16,17-39 0-16,3 2-15 0,3-1-19 0,-23-19-25 15,34 37-94-15,-14-37 118 0,34 38-50 32</inkml:trace>
  <inkml:trace contextRef="#ctx0" brushRef="#br0" timeOffset="-178477.73">28487 12151 24 0,'0'0'6'0,"0"0"-2"0,0 0 18 0,0 0-1 0,0 0-10 0,0 0 44 15,0 0-24-15,0 0-15 0,0 0 29 0,0 0-18 16,0 0-2-16,0 0-11 0,0 0-1 0,0 0 0 0,0 0 11 0,0 0 40 15,0 0-24 1,0 0-30-16,0 0 9 0,0 0-2 16,0 0-4-16,0 0-5 0,0 0-1 0,0 0 3 0,0 0 7 0,0 0-3 15,-20-18 18 17,-35 18 6-32,36 0-37 0,19 0-1 0,-20 18 4 15,20 2-3-15,0-20-1 0,0 0 0 0,0 38 0 16,-15-38 0-16,15 0 0 0,0 19 1 0,0 0-2 0,0-19 1 15,0 38 0-15,35 19 3 16,-35-37-4-16,0-20 1 0,0 18 3 16,0-18-2-16,19 19-1 0,-19-1 3 0,0-18-2 0,0 19 1 15,0 1-1-15,0 37 2 16,0-57-3-16,0 0 0 0,-19 38-1 16,19-38 1-16,-35 19 2 0,35-1-3 0,-22-18-1 15,2 0 0-15,20 0 0 0,-18 20-15 16,-2-20-45-16,20 0 37 0,-19 0-58 0,19 0 17 15,0 0-51-15,0-20 74 0,0 20-54 16,19-18 51-16,-19 18 10 0,20-19-28 16</inkml:trace>
  <inkml:trace contextRef="#ctx0" brushRef="#br0" timeOffset="-178061.69">28678 12209 38 0,'0'0'30'0,"0"0"6"0,0 0 47 0,0-19-18 0,0 0 33 0,0-1-39 15,-18 20-28-15,18-18-7 0,0 18-5 0,0-20 19 16,0 20-28-16,0 0 1 16,-22 0 6-16,22 38 1 15,0-38-14-15,0 20 1 0,0-1-3 0,0-19-1 16,0 38 2-16,0-38-2 0,0 19 0 0,0 19 2 0,22 39 0 15,-4-59-2-15,2 19-2 16,-20-37 2-16,17 19 0 0,-17-19-2 16,0 0 1-16,20 0 3 0,-20 0-3 0,20-19 0 15,-3-18 0-15,5-1 1 16,-22 18 1-16,18-55-1 16,-1 37 2-1,-17 19 7-15,0 19-9 0,0 19 5 0,0 0 5 16,0-19-7-16,0 37 1 0,20-17-2 15,-20-2-1-15,0 1-1 0,0 21 0 16,0-3-1-16,0-19-11 0,0 1-1 0,0 19-51 16,0-38 40-16,0 20-4 0,0-20-3 0,0 19-40 0,0-19 30 15,0 0-4-15,0 0-5 0,20 0-68 16,-20 0-28-16</inkml:trace>
  <inkml:trace contextRef="#ctx0" brushRef="#br0" timeOffset="-177659.01">29020 12171 34 0,'0'0'121'15,"0"0"-58"-15,0 0 14 0,0 0-54 0,0 0 64 16,0 0-55 0,0 0-15-16,0 0-3 0,0 0-1 0,0 0-6 0,0 19 2 15,0 0 3-15,0-19-10 0,0 38 4 16,0 18-1-16,20-17-3 0,-20-19 1 16,0-2-3-16,0 1 0 0,0-1 1 15,0 1-1-15,0 1 1 0,17-20 3 0,-17 0 0 16,0 0-4-16,20 0 0 0,0-57 1 47,40-95 1-47,-46 114 0 0,6 0-4 0,-20 18 3 0,20 2 0 15,-20 18 1-15,20-20 0 0,-20 20-1 16,0 0 3-16,0 38 1 0,0 1 2 16,17-1 1-1,-17-38-7-15,0 19 5 0,17-1 2 0,-17-18-1 16,0 0 13-1,20 0-12-15,-20 0-6 0,20 0 2 0,-20-18 1 0,23-1-3 0,-9 19 0 16,6-19-1-16,-20 19-1 0,20 0 1 16,17 38 3-16,-37-20-3 15,17 39-4-15,-17-37-1 0,0 18-12 16,0-1-10-16,0-18 9 0,0-19-2 0,0 58-67 16,0-39 4-16,0 0-86 0,0 0-27 15,0 0 168-15</inkml:trace>
  <inkml:trace contextRef="#ctx0" brushRef="#br0" timeOffset="-177360.89">29724 12532 31 0,'0'0'41'0,"0"0"23"0,0 0-30 0,17 0 58 15,-17 38 36-15,23 0-70 0,-23-38-46 0,0 57 25 16,0-37-30-16,0-20 1 0,0 18 0 0,0 20 4 16,0 0-6-16,0-38-4 0,-23 38-1 0,23 1 3 0,-17-39-2 15,17 18-3-15,-20 1-3 0,0 19-39 16,3-19 22-16,-23-19-60 0,23 0-4 0,17 0 24 15,-17 0-77-15,17 0 87 0,-23 0-11 16</inkml:trace>
  <inkml:trace contextRef="#ctx0" brushRef="#br0" timeOffset="-175844.73">30294 12171 25 0,'0'0'270'0,"0"0"-225"0,0 0-32 0,0 0 22 0,0 0-24 0,0 0-1 0,0 0 1 0,0 19 9 16,17-19 0-16,-17 0-11 0,0 19 29 15,0 0-32-15,0-19 2 0,0 19-1 0,0-1 3 16,0 20-6 15,0 115-27-31,0-135 14 0,0 21-77 31,0-20 65-31,0 0-92 0,0 0 41 0,0-19-78 16</inkml:trace>
  <inkml:trace contextRef="#ctx0" brushRef="#br0" timeOffset="-175344.8">30274 11866 46 0,'0'0'46'0,"0"0"18"0,0 0 0 0,0 0 37 0,0 0-80 0,0 0 17 0,0 20 37 16,0-20-62-16,0 0 11 0,0 19-4 0,0-19-10 0,0 18-2 0,0 1 6 16,0 1 5-16,0-2-13 0,0 1 0 15,0-19-6-15,0 39-27 31,0-39 12-31,0 0-132 16,0 0-66-16,0 0 108 0,0 0 58 0,0-19 26 16</inkml:trace>
  <inkml:trace contextRef="#ctx0" brushRef="#br0" timeOffset="-174844.67">30562 11657 39 0,'0'0'38'0,"17"0"21"15,-17 0 4-15,17 0 17 0,-17 0-57 0,20 19 70 16,0-19-64-16,-20 0-17 0,0 0 0 0,0 19 15 16,0-19-21-16,37 20 21 15,-37-20-20-15,0 19-1 0,0-19-3 0,20 0 2 16,-3 18-3-16,-17-18-1 0,0 0 1 0,0 19 1 15,20-19-3-15,-20 0 0 0,0 20 0 0,23 17 2 32,-9 40-11-32,-14-77 10 15,0 18-1-15,-37 21 0 0,37-39-1 16,0 18 2-16,-37 21-1 0,17-39 1 16,0 0 1-16,20 0-1 0,-17 19 0 15,-3-19-1-15,20 0 1 0,-20 0 1 16,20 0 0-16,0 0-1 0,40 0-1 15,-23 0 1-15,-17 0 1 16,20 19 1-16,0-19-1 0,-20 19 0 0,17-19-1 0,-17 18 1 0,43 59 8 16,-43-58-5-16,0 19 2 15,0-38-4-15,0 19-1 0,0 19-1 16,0-1 2-16,0-17-3 0,-23 18-1 0,-14-1-5 16,17-18 1-16,-37 19-120 15,37-38 75 1,3 0-78-16,17 0 91 0,0 0-36 15,0 0-19-15,0 0 47 32,0-18 21-32</inkml:trace>
  <inkml:trace contextRef="#ctx0" brushRef="#br0" timeOffset="-174428.39">30924 11791 46 0,'0'0'153'0,"0"0"-118"0,0 0-4 0,0-20 66 0,0 20-62 16,14 0-20-16,-14 0 13 0,0 0-17 0,0 0 0 16,20 0 15-16,-20 0-9 0,20 0 10 15,0 20-21-15,-3-2 13 0,-17 21-7 16,0-21-10-16,17 21 3 0,-17-39-3 0,0 18 0 15,0 58 5-15,0 1-5 16,0-59-1-16,-17 97 0 0,0-96-3 0,-43 115-1 47,3-79 4-47,20-55-1 0,20 0 2 0,17 0-1 0,-20 0-1 16,20-18 0-16,0 18 0 0,-20-19 4 0,20 1 3 15,0 18-6-15,40 0 12 16,-23 0-7-16,0 0-2 0,3 0 3 0,37 18-2 15,-57-18-3-15,20 19 0 0,0-1 0 0,-20-18-2 16,54 19 4-16,-31 1-5 0,-6-2 2 16,3-18-11-16,17 20-7 0,-37-20 3 0,0 19-3 0,20-19-4 15,-20 0-32-15,17 0 21 0,-17 19-99 0,23-19 11 0,-23 0 50 16,0 0 8-16,0-19-20 16,14 0 64-16</inkml:trace>
  <inkml:trace contextRef="#ctx0" brushRef="#br0" timeOffset="-174075.95">31300 11771 84 0,'0'0'105'0,"0"0"-17"0,0 0 5 0,0 20-19 0,0-20-53 0,0 0-1 0,0 0 12 0,0 18-6 0,0-18-15 16,0 0 0-16,0 0-2 0,0 0 10 0,0 0-3 0,0 0 11 15,20 19-20 1,-3-19-4-16,6 0 0 0,-23 20-2 0,34-20 2 16,-34 0-3-16,0 0 1 0,20 0 0 0,0 0 0 0,-3 18-2 15,23-18-1-15,-40 0 2 16,17-18-4-16,3 18-2 0,-20 0 2 0,0-20-8 15,23 20-17-15,-23 0 17 0,0 0-18 0,0 0-56 16,0 0 58-16,0 0-35 0,0 0-10 0,0 0 32 16,0 0-58-16,0 0 8 0,0 0 63 0,0 0 5 15,0 0 18-15,0 0-14 0</inkml:trace>
  <inkml:trace contextRef="#ctx0" brushRef="#br0" timeOffset="-173877.54">31223 11638 34 0,'-20'0'112'0,"20"0"77"47,0 57-29-47,0-57-149 0,20 20 8 0,0 17 2 0,0 2-11 15,-3-39-6-15,3 18-2 0,-20 1 3 0,60 39 2 16,-43-39-6-16,0-1 1 16,-17-18-1-16,0 19 0 0,20-19-2 0,-20 0 1 0,20 20-7 15,-20-20-17-15,0 0-8 0,0-20-18 0,0 20 21 16,0-37-178-16,0 18 93 0,0 19 69 15,0-20 2-15,0 2 16 0</inkml:trace>
  <inkml:trace contextRef="#ctx0" brushRef="#br0" timeOffset="-173624.22">31451 11828 55 0,'0'0'170'0,"0"0"-142"0,0 20-2 0,0-20-4 15,0 0 30-15,0 0-29 0,0 18-6 0,0-18 1 16,0 0-11-16,0 0-2 0,0 0-5 15,0 0-12-15,0 0 5 0,0 0-9 16,0 0 8-16,0 0-1 0,-17 0-17 0,17 0 22 16,-20 20 46 15,-34 17 11-31,54-18-48 16,-60 58 7-1,60-58-12-15,-20-19-1 0,20 19-8 0,0-19 1 0,0 0-5 16,0 0-4-16,-17 19-64 0,17-19 45 0,0 0-7 0,0 18-59 15,0-18 53-15,0 0-9 0,0 0 22 16</inkml:trace>
  <inkml:trace contextRef="#ctx0" brushRef="#br0" timeOffset="-171810.97">33011 12228 22 0,'0'0'26'0,"0"0"73"0,-20 0-74 0,20-19 41 0,0 0-32 0,0 19-19 0,0 0-1 0,0-19 14 0,0 19-16 0,0 0 0 16,0 0 10-16,-17-20 32 0,17 20-32 15,-17 0 49 32,-43 58 21-47,60-58-87 0,0 19 1 0,-20 18 4 0,3-37-8 0,17 20 3 16,0 17-3-16,0-37 0 0,-20 20 2 0,20 0-4 15,0-20 0-15,0 37 0 0,0-19 2 16,20 1-1-16,-20 1-1 0,0-20-1 0,17 0 3 0,-17 0-1 0,0 0-1 16,20 0 4-16,-20 0-4 0,20 0 2 0,-20-20-2 15,40-17 3-15,-40 37-2 0,0-19-1 16,34 1 5-16,-34-2-3 0,20-19 14 16,0 21-11-1,-20 18 0-15,17 0 7 0,-17 0-10 0,0 0 0 0,0 18 6 16,20 21-2-16,-20-39-5 0,0 20-2 0,0 17 2 15,0-19 0-15,20 21-2 0,-20-21 1 0,17 59-20 16,3-58 9-16,3 19-31 0,-23-38 22 16,14 19-5-16,-14 0-62 0,20 0 54 0,-20-19-5 0,0 0-3 15,0 0-2-15,0 0-5 0,20 0-257 16,-20 0 289-16</inkml:trace>
  <inkml:trace contextRef="#ctx0" brushRef="#br0" timeOffset="-155626.58">22942 13159 29 0,'-23'0'22'0,"23"0"-11"0,0 0 70 0,-20 0-22 0,20 0-44 0,-20 21 29 0,20-4-19 0,0-17-12 0,-34 38 17 16,34-20-21-16,-40 23 20 0,40-5-18 0,-34-16 3 0,-9 17-1 15,6 40 4-15,17-39-12 0,-37 56 0 16,23 2-3-16,-6-40 0 0,40-36-2 16,-40-1 0-16,40 39-2 0,-57-1 3 15,0 17-36-15,57-54 18 16,-17-20-4-16,-3 20-137 0,20-20 99 0,0 0 9 0,0-20-10 15,0 20 25-15</inkml:trace>
  <inkml:trace contextRef="#ctx0" brushRef="#br0" timeOffset="-155343.42">22919 13635 46 0,'-20'0'89'0,"0"0"-64"0,20 0-10 0,0 0 12 15,-17 18 17-15,0-18-28 0,17 20-10 16,-20-1 12-16,20 37-3 0,0-56-10 16,-20 58 6-16,20-39-7 0,0 1-1 0,0 16 0 0,0-36 1 0,0 21 1 15,0 16 7-15,20 0-3 0,0 3 4 16,-20-4 1-1,17-36-10-15,-17-19-10 0,0 19 2 0,0-17 3 0,0-3-2 0,0 0-3 0,0-17-43 16,0 0 24-16,0 16-7 0,0 2-3 0,-37-133-148 16,17 77 139-16</inkml:trace>
  <inkml:trace contextRef="#ctx0" brushRef="#br0" timeOffset="-154989.97">22463 12988 73 0,'-20'0'68'0,"3"-18"-33"0,0 18-23 0,-6 0 12 0,23 0-11 0,-57 0 42 31,40 0-41-31,-3 0 10 0,20 18-2 0,0 21-2 16,-20-39-12-16,20 37 9 0,0 1-1 0,20 1 11 15,17 0 0-15,-37-22-23 16,20 2 3-16,-20-19-3 0,20 0 2 0,-3 19-1 16,6-19-3-16,-23-19 4 0,17 0-6 0,-17 19-1 15,37-115 6-15,-37 60-2 16,0 55-2-16,0-39-2 0,0-18 3 0,0 19-2 16,-20 19-2-16,20 19 1 0,-17 0-1 15,17 0 1-15,0 0-10 0,0 19 6 0,-17 0-9 16,17 0 4-16,0 0-14 0,0 1 8 0,17 18-31 0,-17-19 15 15,37 18-114-15,-37 1 87 0,20-38 12 0,-3 19 14 16,-17 1-15-16</inkml:trace>
  <inkml:trace contextRef="#ctx0" brushRef="#br0" timeOffset="-154609.24">23378 13482 34 0,'0'0'10'0,"0"0"-3"0,0 0 2 15,0 39 30-15,-23-21-9 0,23-18-14 0,0 19-1 0,-17 1 17 16,17-2-1-16,-20 21 13 0,0-1 7 15,3-38-29-15,17 19-11 0,0-19 0 0,-20 18 17 16,20 2-9-16,-20-2-1 0,20-18-9 0,0 20-1 16,-17-1 18-1,17-19-22-15,0 0 13 0,0 0-6 0,0 0-7 0,0 0 5 0,0 0-5 16,0 0 0-16,0-19 4 0,17-1 0 0,-17 2-2 0,20-20-3 16,-20 38 1-16,57-96 10 31,37 39-9-31,-54 76-48 15,-23-19 26-15,3 38-144 16,-20-18 110-16,17-1-79 0,-17-19 70 0,0 0 15 0,20 18-19 16</inkml:trace>
  <inkml:trace contextRef="#ctx0" brushRef="#br0" timeOffset="-154293.43">23774 13482 73 0,'0'0'39'0,"0"0"-10"0,0 0-19 0,0 0 19 16,0 0 31-16,0 0-29 0,0 0-11 0,0 0-3 16,0 0-11-16,0 0 1 0,20 0 5 0,-20 0-3 0,20 0 3 15,-20 0-2 1,17 0-1-16,-17 0-6 0,0 0 6 0,0-18-3 16,0 18-4-16,0-39 3 46,-17-18 37-46,-23 76-23 0,20 0-8 0,6 0-5 0,-9 0-1 16,6 115 12 0,-6-96-12-16,23-1-5 0,0-17 2 0,0 17-1 0,0 21 1 15,23-20-2-15,-6 37-1 0,-17-54-3 0,23-4 2 16,-23 23-9-16,34-23-22 0,-14 3-28 0,0 0 21 16,-20-20-8-16,34 0-142 0,-14 0 72 0</inkml:trace>
  <inkml:trace contextRef="#ctx0" brushRef="#br0" timeOffset="-154093.64">24305 12798 119 0,'0'0'38'0,"0"0"13"0,0 0-10 0,0 0-22 0,-18 0 40 16,18 0-39-16,0 0-3 0,-19 76 60 16,19 20-53-16,0-78-18 0,-18 58 6 0,18 19-2 15,-20-19-4-15,20-38-7 0,0 114 2 16,-77 342-59 15,60-380-59-31,-3-75-42 0,20-20 104 0,-20 0-55 31</inkml:trace>
  <inkml:trace contextRef="#ctx0" brushRef="#br0" timeOffset="-153926.49">23965 13539 61 0,'0'0'138'0,"0"-18"-115"0,0 18 0 0,17-19 53 0,6 19-22 16,-6 0-1-16,20 0-29 15,-37 0-18-15,57 0 9 0,-20 19 3 16,3-1-10-16,-22 1-6 0,1-19 1 0,1 0-2 0,206 172-144 31,-186-134-25-15,-18-38 116-16,-7 19-28 0,5 0 59 0,-20-19-20 0</inkml:trace>
  <inkml:trace contextRef="#ctx0" brushRef="#br0" timeOffset="-148358.03">25337 13539 56 0,'0'0'59'0,"-23"0"36"0,23 0-19 0,0 0 12 0,0 0-74 0,0 0-2 0,0 0 13 0,0 0-18 0,0 0 4 0,0 0-5 0,0 0-2 0,0 0 2 16,0 0 3-16,0 0 4 0,0 0-8 0,23 0 21 15,-23 0-17-15,34 0 16 16,-34 0-20-16,20 0 0 0,0-18 8 16,-3 18-8-16,40 0 7 15,-37 0-9-15,17 0-2 0,-17 0 0 16,-3 0 0-16,23 0-2 0,-23 18 2 0,80 1-23 31,-80-19-3-31,6 0 15 0,-6 20-24 0,0-20 5 16,-17 0-52-16,20 0 53 0,-20 0-1 15,0-20-38-15,0 20-94 0,0 0 104 16,-20 0 36-16,20 0-7 0</inkml:trace>
  <inkml:trace contextRef="#ctx0" brushRef="#br0" timeOffset="-148092.48">25337 13939 55 0,'0'0'54'0,"0"0"13"0,0 0 43 0,14-37-12 16,-14 37-81-16,40-21 48 15,-40 2-54-15,37 19 9 0,-20-17-3 0,23-3 4 16,-3 20-4-16,-17-19-12 0,0 19 4 16,20-19-1-16,-40 19-4 0,34-19 6 0,-14 19-6 0,17 0 6 15,3 0-7-15,0 0 1 16,-23 0-4-16,0 19-1 0,3-19-18 15,-20 0 7-15,0 0-4 0,20 0-24 0,-20 19 13 0,17-19-37 16,-17 0 22-16,20 0-292 16,-20 0 310-16,0 0-6 0</inkml:trace>
  <inkml:trace contextRef="#ctx0" brushRef="#br0" timeOffset="-147073.71">26702 13273 25 0,'0'0'24'0,"0"0"-8"0,0-20 4 0,0 20 24 0,0 0-21 0,0 0 18 0,0-18-21 0,0 18 14 0,0-19 52 15,0 19-75-15,0 0-2 0,0 0 1 0,0-19 15 16,0 19-10-16,0 0 9 0,0 0-9 0,0 0-9 15,0 0 7-15,0 0-1 0,0 0-3 0,0 0-5 16,0 0 0-16,0 0 6 0,0 0-6 0,0 0 6 0,0 19 5 47,0 95 23-47,0-114-37 0,0 38 0 0,0 0 2 0,0-19-1 16,0 20-1-16,0-21 1 0,0 21 2 0,0 56 0 15,0-58-3-15,0-17-1 0,0 55 2 16,0-75-2-16,-20 97-4 15,20-61 2-15,0-36-1 16,0 21-10-16,0-4 4 0,0-17-37 0,0 0 25 0,0 20-3 16,0-20-41-16,0 0-20 0,0 0 34 0,0 0-6 0,0 0-96 15,0 0 129-15,0 0 11 0,0 0-5 0</inkml:trace>
  <inkml:trace contextRef="#ctx0" brushRef="#br0" timeOffset="-146676.06">27081 13673 23 0,'0'0'30'0,"0"0"101"16,0 0-83-1,0-20 48-15,-20 20-86 16,20 0-1-16,0 0 8 0,-20 0 13 0,20 0-25 15,0 0 0-15,0 0 9 0,0 0-9 0,0 20 0 0,-17-1 6 16,17-19-8-16,0 18-1 0,-17 40 12 16,17 36-11-1,0-94-2-15,0 19 4 0,0 19 2 0,0-38-3 0,0 40-4 0,0-23-2 16,17 23 7-16,-17-23 2 0,17-34 3 16,-17 17-12-16,20-20-1 15,-20 0 5-15,0-37 8 16,0 0-5-16,0 57-5 0,0-37 0 0,0 18 4 15,0-39-3-15,0 40 0 0,0 18-1 0,-20-20 0 16,20 20 1-16,0 0-3 0,-17 0 0 16,17 0 0-16,0 0-17 0,0 38-14 15,0-18-23-15,0-1-43 16,0 19-46-16,17-18 14 16,-17-3 103-16</inkml:trace>
  <inkml:trace contextRef="#ctx0" brushRef="#br0" timeOffset="-146190.62">27443 13710 40 0,'0'0'86'0,"0"0"-24"0,0 0-36 0,-20 0 89 0,-34 0-62 16,31 0-34-16,23 20-10 15,-17-20-7-15,17 18 8 16,-20 2-5-16,20-1-4 0,0 0-1 15,0 0 1-15,20 37 4 32,-3-35 25-32,6-21-21 0,-23 0 0 15,0 0-2-15,0-21-5 0,17 2 4 0,-17 19-5 16,0-17 5-16,17-3 3 0,-17 20-5 0,0 0-1 0,0-38 21 16,0 38-21-16,-17 0 1 0,17 0 2 15,0 0 1-15,0 19 1 0,-17 0-5 0,17-19-1 16,-23 77 23-1,23-60-22-15,0 3-4 0,0 0 2 0,0-20 5 0,0 17-6 0,0 40 1 16,0-57-3-16,23 19-1 0,-23-19 1 0,0 20 1 0,0-20-4 16,17 19-10-16,-17 0-12 0,17-19-33 15,-17 20 5-15,0-20 20 0,0 0-5 0,20 0-6 0,0 0-131 16,-3 0 82-16,3-20 46 0</inkml:trace>
  <inkml:trace contextRef="#ctx0" brushRef="#br0" timeOffset="-145573.15">27688 13748 32 0,'0'0'69'0,"0"0"-11"0,0 0-33 0,-20-18 52 0,20 18-49 0,0 0-9 16,-17 0-12-16,17 0 5 0,0 0-7 0,-17 0 11 15,17 0-12-15,0 0-2 16,0 18 1-16,0 2-2 0,0-20 0 0,0 19 0 15,0 0-2-15,0 0 2 0,0 18 4 16,0-18 4-16,0 2-4 0,0-4 7 16,0 3 0-16,17-20-4 0,-17 20-1 0,0-20 5 15,0 0-5-15,17 0-1 0,-17 0-2 16,0 0-8-16,0 0-1 0,20-20 9 16,-20 20-3-16,0-20 1 0,0 20 1 0,20-38 0 0,-20 19-2 15,0 19-1-15,0-17 1 0,0-22 0 16,0 1 1-16,0 0 2 0,0-57 5 0,0 56-3 15,0-18 2-15,0 20 0 0,0-1-1 16,0 18-4-16,0 1 1 0,0 0 1 0,0 0 0 0,0-38 12 16,0 21-7-16,0-23 4 15,-20 4 3-15,0-61 8 16,20 40-9-16,-17 38 5 16,17 19-17-16,0 19-1 0,0 0 1 0,0-19 3 15,0 19-5-15,0 0 0 0,0 0 1 0,0 0-1 0,0 0-1 16,0 0 1-16,0 0 4 0,0 0-4 15,0 76 2-15,0-76-4 0,0 20 1 16,0 17-1-16,0-18 1 0,0 19 0 0,0-19-1 0,0 40 1 16,17-23-1-16,-17 21 2 0,20 57-2 15,0 20 2-15,-20-97-2 0,23 58-1 0,-9-38 1 16,-14-19 1-16,0 1-3 0,20-20 1 0,-20 20 0 0,20 35 10 16,0-34-2-16,-20-23-2 0,34 59-1 0,-34-56-2 0,40 18-3 15,-40-18 0-15,20-2 0 0,-20-18 0 0,0 19 4 0,37 18 0 16,-37-37-2-16,20 0-2 0,-20 19 3 0,17 1 4 15,23-20-9-15,-40 0 3 0,0 0 1 0,17 0-3 16,-17 0-2-16,0 0-2 0,20 0-37 0,0-20 26 16,-20 20-27-16,17 0-14 0,-17 0 23 0,20 0-53 0,-20-19-100 15,20 19 51-15,-20 0 92 0,18 0 12 16,-18 0 17-16</inkml:trace>
  <inkml:trace contextRef="#ctx0" brushRef="#br0" timeOffset="-139325.56">28829 13558 84 0,'0'20'337'0,"0"-20"-271"0,0 18-31 15,0 39 19-15,0-37-48 0,0-1-3 0,0-1 3 0,0 40 2 16,0-39-7-16,0 39-1 0,0-22 4 15,0-36 0-15,0 78 10 0,0-21-42 16,0-40 15-16,0 2-46 16,0-19 30-16,0 0-47 0,0 0-36 0,-17-56-148 15,17 36 215-15</inkml:trace>
  <inkml:trace contextRef="#ctx0" brushRef="#br0" timeOffset="-139141.91">28755 13180 93 0,'0'0'181'0,"0"0"-52"0,-20 0-73 0,20 0-43 16,0 0 8-16,0 0-13 0,-20 17 12 15,3 21 11 17,34 0-39-32,-17-17-54 0,0-21 34 0,20 17-101 15,-20-17-8 1,20 0-51-16</inkml:trace>
  <inkml:trace contextRef="#ctx0" brushRef="#br0" timeOffset="-138524.59">29265 13064 49 0,'0'0'65'0,"0"0"11"0,0 0-44 0,0 0 18 0,0 0-30 0,0 0-2 16,0 0 24-16,0 0-31 0,0 0 18 0,0 0-3 15,0 0-9-15,0-19-7 16,0 19-4-16,0 0 4 0,0 0 2 0,20 0 6 16,-20 0-14-16,43 19 17 15,-43-19-17-15,14 0 1 0,-14 18-4 0,0-18-1 16,0 20 1-16,0-20 0 0,20 19 1 0,-20 1-3 0,0-2 2 15,0-18-3-15,0 21 2 0,0 72-1 16,0-72 5-16,0-4-4 0,0-17 0 0,-20 19-2 16,20 1 3-16,-14-2 1 0,-9 1-5 0,23-19 3 15,-40 38 2-15,6-19 2 16,14-19-3-16,0 0 2 0,20 0-3 0,-20 0 0 16,20 0 2-16,0 20 21 46,191 208 40-46,-151-152-57 0,-23-57-4 0,-17 39 4 0,40-22-4 0,-40 79 39 32,0-39-22-32,0-76-16 0,-40 38 2 0,40-38-3 0,-17 20-3 15,-23-2-11-15,20-18-6 0,-17 0-19 16,-97-18-192-16,120-2 139 16,14 20 40-16,-23-19-1 0,-14-39-143 0,17 58 188 15,20-17-19-15</inkml:trace>
  <inkml:trace contextRef="#ctx0" brushRef="#br0" timeOffset="-138072.89">29570 13330 57 0,'0'0'114'0,"0"0"-50"0,23 0 57 0,-6-19-76 0,0 19-8 16,-17 0-29-16,0 0 0 0,40 0 25 16,-3 0-1-1,-17 19-19-15,-3 19-1 0,6 19-4 16,-23-38-6-16,0-19-1 0,0 77 3 0,0-20-1 15,-23 38-1 1,6-58-2-16,-3 40 0 0,20-58 1 0,-20 0-2 0,20 1 3 16,-17 37 15-16,-3-20-14 0,0-37-5 0,-14 37 2 15,-6-17 8 1,40-20-7-16,0 0 4 0,-20-20 22 16,20 20-14-16,20 0-7 0,-20 0 3 0,40 0 10 15,-6 0-10-15,-14 0 0 0,0 0 1 16,17 20-1-16,0-20-7 0,20 37 2 15,40 2-4 17,17 19-514-32,-114-58 373 15,0 0 98-15,20 0 26 16</inkml:trace>
  <inkml:trace contextRef="#ctx0" brushRef="#br0" timeOffset="-137475.27">30368 14052 69 0,'0'0'35'0,"0"0"76"0,0 0-80 0,0 0 46 0,0 0-56 0,0 0 33 0,0 20-26 0,23-1-4 15,-23-19-13-15,0 57 41 16,0-18-29-16,0-22-14 0,0 2 0 0,0 39 18 47,-134 56-30-47,134-114-9 0,-23 21-22 15,6-21 7-15,0 0-42 0,17 0 24 0,-20 17-8 0,20-17-13 0,-20 0-80 16,20 0 55-16,0 0 69 0</inkml:trace>
  <inkml:trace contextRef="#ctx0" brushRef="#br0" timeOffset="-136640.62">30861 13748 32 0,'0'0'14'0,"0"0"33"16,0 0 66-16,0 0-45 0,0 0-50 0,0 0 45 0,0 0 21 15,0 0-53-15,0 0-22 0,0 0 1 0,0 0 35 16,-17 20-19 0,17-20-23-16,0 19 22 15,0 19-13 17,0 18-10-32,-17-18-22 0,17-18-8 15,0 0-10-15,0-20-22 0,0 0 22 0,0 0-12 16,0 17-146-16,0-17 80 0,0 0 60 0</inkml:trace>
  <inkml:trace contextRef="#ctx0" brushRef="#br0" timeOffset="-136441.49">30827 13330 159 0,'0'0'113'0,"0"0"-37"0,0 0-46 16,-20 0 110-16,20 0-131 15,0 0 7-15,0 20-8 16,0-2-4-16,0-18-1 0,0 19-2 0,0-19-4 0,0 19-8 16,0-19 0-16,20 38-351 31,-20-38 190-31</inkml:trace>
  <inkml:trace contextRef="#ctx0" brushRef="#br0" timeOffset="-135891.9">31189 13330 89 0,'0'0'100'0,"0"0"10"0,0 0-40 0,0 0-52 0,0 0 13 15,0-19 11-15,0 19-30 0,0 0-5 16,0 0-2-16,0 0 7 0,0 0-4 0,0 0 1 16,14 0-4-16,-14 0-4 15,20 0 5 1,0 0 1-16,0 0-9 0,-20 0 2 0,37 39 3 15,-37-21-3-15,0 1 0 16,0-19 0-16,0 19-2 0,0 19-1 16,0-18 2-16,0-20 2 0,-20 18 0 0,-17 21-1 15,37-21 0-15,-40 1 0 0,26 1-1 16,14-2 3-16,-23-18-2 0,23 0 2 0,-17 0-1 16,17 0-1-16,-20 0 4 15,20 0-1-15,0 0-5 0,0 0 3 16,0 0 0-16,20 0 0 0,-20 0 0 0,17 20 4 15,6-1 1-15,31 56 11 0,-54-75-13 16,0 20-1-16,37 56 10 16,-37 20 7-1,0-59-11 1,-17-17-11-16,-3-3-26 0,0-17 11 0,20 0-9 0,-20 0 7 0,6 0-38 16,14 0 23-16,-40 0-139 0,20-17 21 15,0-3 83-15,20 0 46 16,0 20 4-16</inkml:trace>
  <inkml:trace contextRef="#ctx0" brushRef="#br0" timeOffset="-135315.52">31434 13387 56 0,'0'0'30'0,"0"0"6"0,0 0 33 0,0 0-12 0,0 0-10 0,17-19 35 15,-17 19-43-15,40-18 14 32,-23 18-23-32,3 18-18 15,17 96 6-15,-17-94-17 16,0 131 1 0,-20-94-1-16,0-37 1 0,-20 75-1 15,0-58-1-15,6-18 2 0,-9-19-2 0,23 21 2 16,-20-21-1-16,-17 0 1 15,0-21 7 1,-3 2-3-16,40-18 5 16,0-1 5-16,0 19 6 0,0 19-17 15,57 0 23-15,-57 19-21 0,40 0-6 16,-23 20 0-16,3-22-1 0,3 23 4 0,-9-40 2 16,6 37 5-16,-20-37-12 0,57 57-47 15,-37-37-18-15,-20-3-4 0,17-17 25 0,-17 0-148 16,20-17 43-16,-20 17 76 15,0-40 51-15</inkml:trace>
  <inkml:trace contextRef="#ctx0" brushRef="#br0" timeOffset="-135074.52">31831 13425 67 0,'-18'0'51'0,"18"0"133"0,0 0-68 0,0 0-97 16,0 0 37-16,0 0-36 0,0 19 28 16,0 1-36-16,18-20 2 15,-18 0-9-15,22 18 4 0,-5-18-6 16,40 39-1-16,-57-39-2 15,20 0-1-15,-20 0 0 0,17 0-6 0,-17 18-1 0,0-18-3 16,23 0-20-16,-8 0-14 0,-15 0-232 16,0 0 143-16,0 0 91 0,0 0 19 0,0 0 0 15</inkml:trace>
  <inkml:trace contextRef="#ctx0" brushRef="#br0" timeOffset="-134891.95">31831 13350 89 0,'0'0'46'0,"0"0"40"0,0 18-31 0,-18-18-13 0,18 0-3 15,-17 38 27-15,17-19-40 0,0 0-14 16,0 1 7-16,0-20-11 0,0 18 10 0,0 2-11 0,17-1 0 16,1-1 11-16,4 21-9 15,-22-39-8-15,17 18 2 0,3 2-3 16,-20-20-3-16,17 0-8 0,-17 0 0 0,0 0-27 0,0 0 13 16,0-20-38-16,0-18-174 15,0 1 139-15,0 37 71 0,0-19 15 0,0-1 7 0,0-37-12 16</inkml:trace>
  <inkml:trace contextRef="#ctx0" brushRef="#br0" timeOffset="-134774.33">31853 13368 22 0,'-22'0'52'0,"22"0"-4"0,-18 0-5 0,18 0-6 0,-17 19 0 0,17-19-17 16,-20 19 15-16,20 0-8 0,-20 0-2 0,20 19 3 15,0-18-3-15,20-1-14 16,0-1-7-16,-20-18-3 0,0 19-1 0,35-19-3 47,41 0-303-47,-36-56 200 0</inkml:trace>
  <inkml:trace contextRef="#ctx0" brushRef="#br0" timeOffset="-134625.83">32002 13235 52 0,'0'0'148'0,"0"0"-96"0,0 0 53 16,0 18 21-1,0-18-110-15,0 41 27 0,0-24-26 16,-38 78 18-16,38-76-29 0,0 0-1 0,-17 1-2 16,17-2 2-16,-40 21-1 0,23 18-2 0,-20 0 1 0,37-39-2 15,-57 77-4 16,-40 76-599-31,97-171 584 0</inkml:trace>
  <inkml:trace contextRef="#ctx0" brushRef="#br0" timeOffset="-133541.67">32478 13976 26 0,'0'0'8'0,"0"0"-4"0,0 0 1 0,0-17 13 0,0 17-6 0,20-20-6 0,-20 20-1 0,0 0 1 0,0-20 6 0,0 20 2 0,0-17-5 0,0-4 22 16,0-15 28 0,0 16-42-16,0 1-4 0,22 0 8 15,-22 19-13-15,0-39 36 16,0 21-15-16,0-2-8 16,0 20-14-16,0 0 8 0,0 0 0 0,0-18 12 15,0 18-13-15,0-19 14 16,0 19-17-16,0 0 0 0,0 0-8 0,0 0 8 0,-22 19 0 15,22-1 4-15,0-18-12 16,-20 20 2-16,20-2-2 0,0-18-2 0,-17 39 5 16,17-20-5-16,0-19-3 0,0 19 0 15,0 1 2-15,0-20 0 0,17 17-1 0,-17 2 3 0,0-19-2 16,20 0 4-16,2-19-1 0,-7-37-2 16,5 37 3-16,-20 0-4 0,0-1 1 0,0 20-1 15,20-56-4-15,-1 17 3 0,-19-36-3 16,0 36 3-1,0 21 3-15,0 18-1 0,0 0-1 0,0 0 2 16,0 0-1-16,0 18 1 0,0 1 0 0,0 1 0 0,0-2 1 16,0 2 1-16,0-1-2 0,0 56-3 15,0-37 3-15,18 59-2 47,22-61 9-47,-23-36-4 0,-17-36-5 0,20 36 0 0,-20-58-2 0,17-19 2 16,-17 77 1-16,0-37-1 0,0-1 3 15,0-19-1-15,0-39-3 0,0-75 3 32,0 133-3-32,0 38 3 0,-17-57 2 0,17 38-4 0,-20 2 2 15,3 17-2-15,-41-39 10 0,19 39-5 16,4 0 0-16,13 0 2 0,2 18-4 0,-35 3 4 31,-41 93 0-31,58-78-4 0,-58 78 2 0,78-94-5 16,-39 94 4-16,37-76-4 0,1 38 4 0,1-38-2 15,-2 57-5-15,20-18 4 0,20-40 5 0,17 76 15 16,1-74-23-16,19 37-10 16,-38-39 12-16,-19-37-3 0,38 19 2 0,1 1-4 15,-21-20-10-15,24 19 5 0,-27-19-17 0,82 0-120 16,-80 0 64-16,25 0-110 16,-27-19 70-16,44-1 70 0,-59 20 37 15</inkml:trace>
  <inkml:trace contextRef="#ctx0" brushRef="#br0" timeOffset="-133041.75">33011 13862 52 0,'-20'-37'343'0,"20"-1"-288"0,-34 19-22 0,11-1-1 0,6 40-5 15,17 18-12-15,0 1-8 0,-20-3-4 16,20-15 8-16,0 16 6 0,0-17-10 0,0 17-2 0,20 58 6 16,-20-76-14-16,17 1 3 0,-17-2 3 0,40 21 24 15,-23-39-20-15,-17 0 1 16,40-57 12-1,-3-1-8 1,-37 19-16-16,37 2 1 0,-17-40 3 16,-20 77-8-16,0 0 6 0,0 0-4 15,23 0-15 1,-9 0 7-16,6 133-194 16,-20-113 160-16,0 95-311 15,0-79 340-15</inkml:trace>
  <inkml:trace contextRef="#ctx0" brushRef="#br0" timeOffset="-131424.48">22671 14757 29 0,'0'0'5'0,"0"0"-1"15,0 0 9-15,0 0 41 0,0 0-35 0,0 0 4 0,0 18-12 0,0-18-6 0,0 0 10 16,0 0-10-16,0 0 1 0,0 0 5 0,0 0 32 16,0 0-26-16,0 0 2 0,0 0 1 15,0 0-12-15,0 0 10 0,0 0 1 0,0 0 0 16,0 21 4-16,0-21-14 0,0 0 2 0,0 0 17 15,0 17-16-15,0-17-5 0,0 0 8 16,0 0-11-16,0 19 6 47,0 95 14-47,0-76-15 0,0-19-7 0,20 1 2 0,-20-20 3 0,0 0-2 0,17 0 15 16,3-20-6-1,0 1-13-15,-20 19 0 0,0-17 2 0,23 17 0 0,-23-21 0 16,14 21-3-16,6-56 7 0,0 35-4 0,-20 4 0 15,20-3-1-15,-3 1 5 0,20-19-4 16,-17 20 1-16,17-1-7 0,-37 19 2 0,20-20 4 16,-20 20-3-16,20 0-1 0,0 0 4 0,-3 0-4 15,-17 0 0-15,17 0-5 0,3 20-71 16,-20-1 49-16,20-19-44 0,-20 18-34 0,0-18-39 0,0 21 32 16,20-21 86-16,-20 17-5 0</inkml:trace>
  <inkml:trace contextRef="#ctx0" brushRef="#br0" timeOffset="-131041.41">23452 14813 40 0,'54'-38'264'0,"-14"1"-219"0,-17-3-9 0,-23 3-15 0,0 37-9 0,0-38 13 0,0 38-14 0,0-19-6 0,0 19 1 0,0-18 12 16,-43 18 19 0,23 0-24-16,20 0-4 0,-37 0 12 0,20 0-12 0,-3 37 2 15,0-17-5-15,20-2-1 0,0 2-1 0,-17 17 3 16,0 58 12-1,17-56-14-15,0 19-1 0,0-22-4 0,17-15 1 0,-17-4-1 0,0-17 2 16,17 39-1-16,-17-39 0 0,20 38-2 0,-20-18 1 0,20-3-1 0,-3 2 1 16,20 58-23-16,-17-77-38 15,0 0 33-15,-20 0-8 0,23 0-54 0,-23 0 30 0,14 0-12 16,-14-20-82-16,0 1 101 0,20 19 24 0,-20-17-1 16</inkml:trace>
  <inkml:trace contextRef="#ctx0" brushRef="#br0" timeOffset="-130674.47">23848 14262 78 0,'0'0'76'0,"0"-19"78"0,0 19-130 0,0 0-3 0,0 0 17 16,0 0-21-16,0 0 13 0,0 0-15 0,0 0-3 0,0 0 22 16,20 0-12-16,-20 0-11 0,0 19 4 0,0 21 7 15,20 33 0-15,-20-32-14 16,20-5-2-16,-3 21 3 0,-17-20-8 0,0 3 2 15,0 17-1-15,0-19-1 0,0 19-2 0,0 115-65 16,0-115 19-16,0-40 18 0,-17 39-44 16,17-35-19-16,-20-1 40 0,20-3-57 0,0 2 25 15,0-19 62-15,-20 0 8 0,0-19 13 16,3 2 2-16,17 17 0 0,0-20 2 0,-17-18 40 16,-23-18 46-16,20 16-28 0,20 40-32 0,-14-37 24 15,-9 16-11-15,6 4-9 16,-6-39 33-16,6 56-35 15,74-21 95-15,-34 21-109 0,11 21-8 16,-14-21 2-16,17 17 6 0,97 2 8 0,-94 1-20 16,14-20 5-16,3 17-5 0,-20-17-6 0,3 0 4 15,-3 0 0-15,1 21-4 0,19-21-73 16,-38 0 48-16,4 0-46 0,12 0-100 0,-16 0-142 16,-19 0 260-16</inkml:trace>
  <inkml:trace contextRef="#ctx0" brushRef="#br0" timeOffset="-123390.96">25220 14946 94 0,'-20'0'244'0,"20"0"-222"0,0 0-2 0,0 21 43 0,0-21-37 16,0 17 1-16,0-17-20 0,0 0 10 0,0 19-11 0,0-19 0 0,20 58 30 15,-20-58-33-15,0 0 1 0,0 20 5 16,0-3 9-16,20 2-14 0,-20 2 0 16,0-4 10-16,17 41-9 15,-17-39-3-15,0 1-11 16,0-3-28-16,0 3-143 16,0-20 84-16,0 0-24 0,0-20 7 15,0 20 81-15,0-17 15 0,-17-3-10 0</inkml:trace>
  <inkml:trace contextRef="#ctx0" brushRef="#br0" timeOffset="-123207.39">25257 14586 78 0,'-37'0'450'0,"37"0"-428"0,0 0-15 0,0 0-7 0,0 0 0 0,0 0-5 15,0 18-53-15,0-18 32 0,0 0-138 0,0 0 46 16,0 0 9-16,0 0 76 0,0-18-11 0</inkml:trace>
  <inkml:trace contextRef="#ctx0" brushRef="#br0" timeOffset="-122724.24">25636 14452 35 0,'0'0'85'15,"0"0"41"-15,0 0-76 0,0 0 10 16,0 20-28-16,0-20-20 0,0 0 0 0,0 0 7 0,0 0 0 16,20 18-5-16,-20-18 3 0,0 19-1 15,20-19-12-15,-20 0 0 0,0 0 2 0,0 0-3 16,17 19 1-16,-17-19-2 0,40 18 5 47,-23 40 22-47,-17-39-23 0,-17 19-3 0,17-38-3 0,0 20 1 0,-20-3 1 15,0-17-1-15,20 20 1 16,-37 37-2-16,0-36 2 0,20-4 0 0,17-17-2 16,0 19-2-16,-23-19 1 0,23 0 1 0,-17 20 1 0,17-20 1 15,-20 0-4-15,20 0 3 0,0 0-3 0,0 17 4 16,20-17-1-16,-3 0-3 0,-17 0-1 0,23 21 4 0,-6-21-1 15,-17 0 0-15,57 0 2 0,-57 20-1 0,37-20 2 16,-37 17-3-16,60 23 3 0,-60-40-1 16,17 17 3-16,-17 2-4 0,0 1 0 0,17-3 1 0,-17 24 0 15,0-41-2-15,0 36-1 0,0 2 4 0,-34 20 5 32,11-39-10-32,6 18-3 0,-3-37 4 0,20 20 1 0,-37-20-7 15,-3 20-9-15,40-20-6 0,-57 17-68 31,57 3-205-31,0-20 261 16,0 0-24-16,23 0 15 0,-6-20 13 16</inkml:trace>
  <inkml:trace contextRef="#ctx0" brushRef="#br0" timeOffset="-122207.06">25998 14681 34 0,'0'0'214'0,"0"0"-180"0,20-20 31 0,-20 20-40 0,20-18 4 0,-3 18-7 0,0 0-1 15,-17 0-13-15,40 0 5 0,-17 0 9 0,-23 0-15 0,14 0 5 16,-14 0-7-16,20 18 5 0,0 2 1 0,-20-3-9 15,20 3 4-15,-20 0-4 0,0 17 2 0,17-37-5 0,-17 135 11 16,0-99-8 0,-17-15 0-16,17-4 0 0,-20 22 0 0,0-22-1 15,20-17-4-15,-20 41 4 0,6-24 1 0,-49 2-2 16,46-19 0-16,-20 0 7 0,17 0-4 0,20-19-2 16,-34 2 4-16,34 17-1 0,-23-20 3 0,23 20-3 15,0-21 18-15,57 21 6 16,-37 0-23-16,34 41-2 15,-14-24 4-15,57 23-8 16,-63-23 1-16,-14-17-3 0,57 39-48 0,-77-39 23 16,77 19-160-16,-60 0 44 0,3-19 62 15,17 20-59-15,-17-20 119 0</inkml:trace>
  <inkml:trace contextRef="#ctx0" brushRef="#br0" timeOffset="-121457.7">27839 14509 32 0,'0'-19'180'0,"0"19"-68"0,0 0-94 0,0-18 25 0,0 18-31 0,0 0 15 0,0 0-15 0,0 0 19 0,-17 0 27 15,17 0-51-15,0 0 15 0,0 0-11 16,-17 18 17-16,-3 1 0 0,20 0-15 0,0-19-7 16,-40 58 13-1,3-21-8-15,17-17-10 0,20-20-1 0,-20 38-6 0,3-38 7 0,0 37 5 16,-23 20-14-16,20-19-7 15,20 1-4-15,0-39 5 0,-14 17-4 0,14 24-55 16,-23-41 42-16,23 17-7 0,0 2-97 0,-20 2 17 16,20-4-37-16,0-17 133 0,0 19 8 15</inkml:trace>
  <inkml:trace contextRef="#ctx0" brushRef="#br0" timeOffset="-121190.39">27936 14852 35 0,'0'0'49'0,"-20"0"42"0,20 0-67 0,0 17 36 16,-17-17 14-16,-20 21-14 15,14-1-22-15,6-3-31 16,17-17 11-16,0 19-5 0,-17-19-7 0,17 38 8 16,0-38-12-16,0 0 4 0,17 56 21 15,23-35-16-15,-40-21-6 16,17 0-3-16,-17 0 0 0,20 0 2 0,-3 0-4 0,23-38 3 15,-40-1-10-15,40-55-20 16,-40 73 18-16,0 4-17 16,0-22-13-16,0 22-11 0,-40-61-203 15,0 58 171-15,3-17 24 16</inkml:trace>
  <inkml:trace contextRef="#ctx0" brushRef="#br0" timeOffset="-120873.37">27614 14433 32 0,'0'0'125'0,"-20"0"-91"15,0-17 54-15,20 17-64 0,-37-21 56 16,0-17 18 0,17 38-61-16,0 0-30 0,20 18 4 15,0-18-8-15,0 0-1 0,0 20 7 0,0 1-4 0,0-21-2 16,0 0-1-16,20 17 32 0,0-17-29 15,-3 0 18-15,-17 0-20 0,20-38 4 0,-20 0-3 16,23 19 2-16,-23 19-2 0,0-36 1 0,0 15-4 0,0 21 0 16,0-19 0-16,0-39 4 15,0 58-11-15,-23-17 6 0,3-3 6 0,20 1-7 0,-17 19 0 0,17 0-1 16,-20 0 1-16,-17 75-9 16,17 21-44-1,20-58 34-15,0 0-26 0,0 0-12 0,0-19 23 0,20 19-55 16,-3 0-20-16,-17-20 51 0,40 22-43 0,-23-3 54 15,40-17 26 1</inkml:trace>
  <inkml:trace contextRef="#ctx0" brushRef="#br0" timeOffset="-120507.27">28298 15003 30 0,'0'0'36'0,"0"0"-10"0,-20 0 32 0,20 0 24 0,0 0-19 0,-19 0-42 0,19 0 18 0,0-19 25 16,0 19-50-16,0-17 9 0,0-4 1 0,0 21-11 0,0 0 7 15,0-19-9-15,0 19-2 0,0-17 14 0,0 17-16 16,19 0 0-16,1-20 28 16,-2-1-31-16,-18 21-1 0,20 0 4 0,2-17-2 0,-22 17-3 0,15-20-2 15,5 20 0-15,-20-19 2 0,19 19 0 0,1-17-1 47,-2 17 0-47,-1-21 4 0,3 21-97 0,0 0 9 0,-20 0 47 0,0 0-5 0,0 0-58 0,0 21 41 16,0-21-65-16,0 17 49 0,0-17 61 0,0 0-5 15</inkml:trace>
  <inkml:trace contextRef="#ctx0" brushRef="#br0" timeOffset="-120189.98">28660 14910 27 0,'0'0'38'0,"0"0"-10"0,0 0 61 0,0 0-34 16,0 0-40-16,0 0 0 0,0 0 12 0,0 17 22 15,18-17-24-15,-18 0-17 0,0 0-1 0,20 19 5 16,-3-19-3-16,3 0 17 0,-20 0-21 16,0 0 0-16,0 0 7 0,20 0-4 15,-20 0 0-15,0-19-6 0,0 19-1 0,0-37 8 16,0-1-8-16,0-1 3 16,0 39-3-16,0 0-1 0,0 0 4 0,-20-17 9 15,-17-22 25 1,37 39-30-16,-20 0-2 0,2 0 11 0,18 18-11 0,0-18-1 0,-22 21-1 15,22-4 3 1,-35 97-1-16,53-1-11 31,21-36-69-31,-21-56 19 0,19 15-124 0,-17-16 63 16,0-20 12-16,-3 0 37 0</inkml:trace>
  <inkml:trace contextRef="#ctx0" brushRef="#br0" timeOffset="-120007.04">28966 14586 61 0,'0'0'34'0,"0"0"77"0,0 0-82 0,0 18 25 15,0-18-7-15,0 19-12 0,0 19-12 16,0-38-13-16,0 37 13 0,0 3-16 0,0-21-4 0,0-1-1 16,17 3 0-16,-17-21 0 0,0 73 1 0,0-52-3 0,0-1-2 15,0 16-3-15,0 2-2 0,0-19-1 0,0 1-4 0,0 95-204 16,0-98 164-16,0 22-36 15,-17-20 49-15,17-19 22 0</inkml:trace>
  <inkml:trace contextRef="#ctx0" brushRef="#br0" timeOffset="-119841.1">28794 14927 58 0,'-39'-58'319'0,"39"58"-274"0,-20-17 39 16,20 17-58-16,0 0-13 0,0 0 8 0,20 0-1 0,-3 0-12 15,40 17 21-15,-57-17-25 0,40 21 4 16,-3-21-1-16,40 20-1 15,-3-3-13-15,-34-17-9 0,-23 0-18 16,26 19-27-16,-29-19-31 0,26 0 36 0,-40 0-3 0,20 0-83 16,14 21-39-1</inkml:trace>
  <inkml:trace contextRef="#ctx0" brushRef="#br0" timeOffset="-70936.62">32423 11980 26 0,'0'0'9'0,"-19"0"12"0,19 19 44 0,0-19-17 15,-20 0-24-15,20 0-10 16,0-19 9 0,0 1 33-16,-20 18-27 15,20 0 22-15,0 0-44 0,0 0 4 16,-15 0 15-16,15 0-14 15,-22 0 0-15,22 0-9 0,0 0 3 16,-20 0 5-16,20 18-4 0,0-18-1 16,-18 19-3-16,18-19 2 0,0 20 1 15,0-1-3-15,0-19-4 0,0 19 4 0,0 0 2 16,0-1-5-16,0-18 1 16,0 19 0-16,18-19 6 0,-18 0-6 15,0 20 1-15,0-20-1 0,20 0 4 0,-20 0-4 16,22 0 1-16,-22 0-1 0,0 0 0 0,0 0 0 15,0 0-1-15,15 0 4 0,-15 0-3 0,0 0-1 16,0-20-1-16,0 20 0 0,20 0 2 16,-20-19 1 31,0 19 1-47,-20 19 0 0,5 1 4 0,15-20-6 0,0 18 7 0,-22 2-7 15,22-20 1-15,0 0 0 0,-20 19 0 0,20-19-2 31,0 0 4-31,0 0-2 0,0 0-1 0,0 0 0 16,0 0 0-16,0 0-2 0,20 0-1 0,-20 0 4 0,0-19 0 16,22 19-2-16,-22 0 2 0,0 0 0 15,0-20 0-15,0 20-3 0,15 0 4 16,-15 0-1-16,0 0 0 16,0 0-1-16,0 0-2 15,0 0 2-15,0 0-1 0,0 0 1 0,0 0-1 16,0 0 1-1,0-18 2-15,0 18-1 16,0-20-1-16,0 20-2 0,0 0 1 0,20 0-1 0,-20 0 2 0,0-19-1 16,0 19 0-16,0-18 0 0,0-1-2 15,0 19 2 1,20-19 0 0,-20 0 3-16,0 19-3 0,0-20 2 15,0 1-1 1,0 19 0-16,0 0-1 15,0 0-1-15,0 0 1 16,0 0 0-16,0 0-1 0,0 0 3 0,0 0-3 16,0 0 1-16,0 0 0 0,-20 0 0 15,20 0 1-15,0 0-2 0,0 19 0 16,0-19 3-16,0 20-4 16,0-20 3-16,0 0 0 0,0 0-1 0,0 0-1 0,0 0 1 31,0 0-1-31,0 0 1 0,0 0 1 0,0 0 0 0,0-20 1 15,0 20-1-15,0 0-2 0,0 0 2 16,0 0-2-16,0 0 1 16,0 0 1-16,0 0-2 0,0 0 1 0,0 0 1 15,-20 0 0-15,20 0-2 0,0 0 1 0,0 0-1 0,0 0-1 0,0 20 3 16,0-20-1-16,0 0 0 0,0 0 0 16,0 19 2-16,0-19-2 0,0 0 1 0,0 0-1 15,0 0 0-15,0 0 1 16,0 0-2-16,0 0 1 0,0-19 2 47,20-1-4-47,-20 20 2 0,0-57 1 0,0 57-1 15,0-37 2-15,0 37-2 0,0 0-1 0,0-19 0 16,-20-1 4-16,20 20-4 0,-15 0 2 16,15 0-2-16,-22 0 1 0,22 0 0 15,-20 0-1-15,20 0 0 0,-18 20 1 0,18-20-1 16,-19 19 1-16,19-19 1 0,0 18 0 0,-38 21 3 15,38-21-2-15,-20 21-1 0,20-20 0 16,-19 0 0-16,19 18-2 0,0-37 2 0,0 19 0 0,0 1-1 16,0-20 0-16,0 57 1 15,0-38 2-15,0-19-4 0,19 19 0 16,-19-19 1-16,20 19 2 0,-2-19-3 0,2 18 1 16,-1-18 3-16,19 0 1 15,-38-18-3-15,37-20-1 0,3 0 3 16,-40 0-1-16,19 18-1 0,-19 1 0 0,18-18-1 15,-18 18 2-15,20-57 0 16,-3 0-1 15,3-58 2-31,2 116 0 0,-22 18-3 0,0-19 0 0,0 19-1 0,0 0 3 0,0-20-2 16,0 20-1-16,0 0 1 0,0 0 0 0,0 0 0 0,0-19 2 16,0 0-2-16,0-19 1 31,0 19-1-31,-22 0-2 0,22 1 1 0,0-2 3 0,-20 0-1 15,3-37 1 1,-21 20-2 0,-1 19 1-16,39 18 0 0,-77-19-2 15,59 19 3-15,-39 19-5 16,-17-1 3 0,34 1 0-16,1 19 2 15,-18 19 1-15,37-19-3 0,5-38-1 0,-25 76 2 31,-17 172 0-31,74-134-2 0,23 76-2 47,54 0 1-47,-74-153 4 0,-20-37-2 0,37 58 2 16,-17-20 2-16,-2-19-4 16,4 0 1-16,-5-1 3 0,1 2-1 0,1-1 0 15,-19-19-3-15,38 19 3 0,-38-19-2 0,20 0 2 16,-1 19 0-16,-1-19-2 0,2 0-1 15,-20 0 2-15,0 0-3 0,22 0 1 0,-22 0-5 16,0 0-3-16,0 0 1 0,15-19-56 16,-15 19-75-16,0 0 101 0,0 0-44 15,0 0-79-15,0 0 102 0,0 19-15 0,-15-19 37 16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9-02T19:21:24.456"/>
    </inkml:context>
    <inkml:brush xml:id="br0">
      <inkml:brushProperty name="width" value="0.05292" units="cm"/>
      <inkml:brushProperty name="height" value="0.05292" units="cm"/>
    </inkml:brush>
    <inkml:brush xml:id="br1">
      <inkml:brushProperty name="width" value="0.05292" units="cm"/>
      <inkml:brushProperty name="height" value="0.05292" units="cm"/>
      <inkml:brushProperty name="color" value="#FF0000"/>
    </inkml:brush>
    <inkml:brush xml:id="br2">
      <inkml:brushProperty name="width" value="0.05292" units="cm"/>
      <inkml:brushProperty name="height" value="0.05292" units="cm"/>
      <inkml:brushProperty name="color" value="#008000"/>
    </inkml:brush>
  </inkml:definitions>
  <inkml:trace contextRef="#ctx0" brushRef="#br0">25371 4108 32 0,'0'0'12'0,"0"0"22"0,0 0 18 0,0 0-26 0,-20 0 22 0,20 0-27 0,0 0 16 0,0 0-7 0,-14 0 17 15,14 0-10-15,-23 0-28 0,23 0 0 16,0 0-2-16,-20 19 7 0,20-19-9 0,0 0 1 0,0 19 6 0,0-19-6 16,-20 18 5-16,-14 59 27 15,14 19-13 16,20-40-17-31,0-36-3 0,0 17 0 0,0-18-4 0,0 20 0 16,20-20 2-16,-20 0-2 0,17-1 0 0,0 21 0 16,23-21-5-1,-40-18-1-15,23 0-2 0,-23 0-6 0,54-37-205 16,-34-1 84-16,14 0 6 0,-34 20 115 16,20-3-9-16</inkml:trace>
  <inkml:trace contextRef="#ctx0" brushRef="#br0" timeOffset="314.35">25807 3691 40 0,'0'0'56'0,"-17"19"29"0,17-19-60 0,0 18-2 16,0 1 45-16,-17 19-40 0,17-38-16 0,0 37 7 15,0 3-3-15,-23-3-6 0,23 1 0 0,0 18 6 16,0-16-8-16,0 54 0 16,0-36-7-16,0-39-1 0,0 94 1 15,0-93-3-15,0 18 0 0,0-20-1 0,0 39-12 0,0-38 4 0,0 20-24 16,0-1-21-16,0-20 20 0,0 21-57 0,23-21-28 15,-23 1 98-15,0-19-6 0</inkml:trace>
  <inkml:trace contextRef="#ctx0" brushRef="#br0" timeOffset="630.73">26072 4222 140 0,'0'0'69'0,"0"0"-3"0,0 19 13 0,-34 1 30 47,-40 36-60-47,74-36-48 0,0-1 2 0,-23 0 0 0,23-19-4 0,0 18 1 0,0 2 1 15,0-1-1-15,0 39 3 0,0-40-3 0,0-18 0 16,23 38 0-16,-9-38 1 0,-14 38 2 0,20-19-2 0,0-1 1 16,-20-18 0-16,0 19 1 0,20-19 3 0,-20 0-3 0,17 0 1 15,20-94 6 1,-17 75-9-16,-20 0 1 0,0 19 0 0,23-18 0 15,-23-3 0-15,0 21 2 0,0-19-3 0,14 19 4 0,-14 0-2 16,0 40 12-16,0-40-14 0,0 37 1 16,0 20-6-16,0-38 0 0,20-1-13 15,-20 22 2-15,0-22-27 0,0 1-67 16,20 19-150-16,0-38 200 0,-20 0 19 0,17 19 22 16,-17-19 11-16</inkml:trace>
  <inkml:trace contextRef="#ctx0" brushRef="#br0" timeOffset="864.39">26588 4222 102 0,'0'0'154'0,"0"0"-44"0,-17 0-18 0,-23 39 17 47,20-21-99-47,0 40-2 0,3-2-4 0,17 1-2 0,-20-17-1 0,20-40-1 15,0 94-2-15,0-94 2 0,0 37 0 0,0-37-1 16,0 58-1-16,0-20 2 0,0 18-2 15,0-37 1-15,0 2-5 0,0-2 2 0,-20-19-2 0,20 18-8 16,0 1-6-16,0-1-6 0,0-18-37 0,-17 0 33 16,17 0-4-16,0 0-193 0,-17-18 181 0,17 18 10 15,0-19 12-15,0-18 3 0,0-3-6 16</inkml:trace>
  <inkml:trace contextRef="#ctx0" brushRef="#br0" timeOffset="1114.07">26739 4508 30 0,'0'0'35'0,"0"0"-8"0,0 0 66 0,0 0-47 0,0 0-6 15,0 0 28-15,0 19-25 16,0-19-30-16,0 37 61 31,0 39-15-31,-20-37-45 0,3-1 0 0,-3-19-7 16,0 37 0-16,20-35-3 15,-17 16 0-15,-3-18 0 0,-17 38 1 16,20-39 1 0,-23 22-8-16,20-40-3 0,0 0-20 0,3 0 3 0,17 18-38 15,-40-18-89-15,40-18 74 0,-17-3-151 16,17 2 197-16</inkml:trace>
  <inkml:trace contextRef="#ctx0" brushRef="#br0" timeOffset="1913.95">28467 4164 67 0,'0'0'85'0,"0"0"42"0,0-18-95 0,0 18-4 0,-17 0 42 0,17-19-19 0,-18 19-34 0,18 0-3 0,0 0 1 0,-20 0 7 16,1 0 10-16,19 0-22 0,-77 0 28 15,59 19-34-15,-2-1 6 16,-56 59 18-16,41-39-18 31,-82 173 13-31,97-137-19 16,3 2 2-16,17-55-6 0,0 16 2 0,0-37-2 15,0 38-1-15,0-1 0 0,0-37-1 0,57 59 0 16,-57-41-1-16,17 1-10 0,41 19-53 16,-19-19 41-16,-21-19-75 0,1 0 57 0,19 0-64 15,-38 0 40-15,99-19-174 16,-84 19 217-16</inkml:trace>
  <inkml:trace contextRef="#ctx0" brushRef="#br0" timeOffset="2214.67">28715 4508 77 0,'0'0'186'0,"0"0"-134"0,-17 0 24 0,17 0-44 0,0 0 20 0,0 0-31 0,-20 0 30 16,20 0-37-16,-18 0 9 0,18 0-13 0,-39 38 27 16,21-38-32-1,18 18-2-15,0 2-3 0,-19 36 1 16,19-56 2-16,0 96-4 0,19-59 1 15,-19-18-3-15,0 2 2 0,18-2-1 16,-18-1 1-16,17-18 1 31,23-114-3-15,-3 57 4-16,-17-1 3 0,-20 21-2 0,20 17 0 0,-20 20 2 16,0 0-3-16,0 0 2 0,17 0 1 0,-17 20-1 0,22 36 3 15,-22-35-2-15,0 16-5 0,0-18 2 16,0 37-1-16,18 21 0 15,-18-58-4-15,0 19-19 0,0-19 3 0,0 39-82 0,0-21-87 16,0-37 25-16,0 19 99 0,0-19 20 0,0 0 24 0,17-19-12 16</inkml:trace>
  <inkml:trace contextRef="#ctx0" brushRef="#br0" timeOffset="2397.9">29134 4584 116 0,'0'0'74'0,"0"19"141"16,0-19-158-16,0 18-12 0,0 1 17 15,0 2-51-15,0-3 5 0,0 1 0 0,0-19-10 16,23 19-1-16,-9-19-1 0,6 0-2 16,-20-19-2-16,20 19 0 0,17-19 2 0,-37 1-4 15,37-3-10-15,-17 21-7 0,3-19 7 16,11 1-66-16,6-1-128 16,-6-19-96-16</inkml:trace>
  <inkml:trace contextRef="#ctx0" brushRef="#br0" timeOffset="3297.82">30636 4204 102 0,'0'0'49'0,"0"0"118"0,0 0-112 0,0 0-11 0,-20 0 5 0,20 0-20 0,0 0-16 16,0 0-2-16,0 0-2 0,-20 18 23 15,3-18-20-15,17 19-7 0,-17 38 13 0,-6-38-14 16,6 20-1-16,17-20-1 0,-20 19-1 0,20-38-1 16,-20 37-1-16,20 3 2 0,0-3-1 15,0-37 0-15,-17 0-1 0,17 19-1 0,0-1 2 0,0 2-2 0,17-1-9 16,3-1 9-16,0-18-1 16,-3 0 4-1,-17-18-1-15,23 18 1 0,-23 0-1 0,0 0 0 0,0-19 4 16,17 19 8 15,-17 0-2-31,-17 37-1 0,-6 21 6 0,23-20-9 0,-17-38-3 0,17 19 0 16,-20 18 4-16,-17 77 10 15,37-114-15-15,-20 57 2 0,20-17-2 0,0-40-1 16,0 37 1-16,37 20-4 16,3-57-6-16,0 0-3 0,-6 19-50 15,6-19 8-15,-40 0 17 16,17 0-53-16,3 0-40 0,37 0-139 15,-57 0 261-15,0 0-12 0</inkml:trace>
  <inkml:trace contextRef="#ctx0" brushRef="#br0" timeOffset="4014.96">26531 9357 134 0,'0'0'128'0,"-20"18"-79"0,20-18-28 0,0 20 16 0,-20-3 8 16,20 3-23-16,-17 1-13 0,17-21 0 0,-20 36 9 15,20-16-1-15,-20-2-14 0,20-18 3 0,0 20-1 16,0-20-4-16,0 19 1 0,0-19 2 0,0 17 2 16,0-17-3-16,0 0-1 0,0 21 8 15,0-21 0-15,0 0-5 0,0 0-1 16,0 0 0-16,0 0 0 0,0 0 13 31,-17 20 21-31,17-3-28 31,-17-17-4-31,17 40 4 32,54 33 8-32,-34-51-10 15,-3-3-5-15,-17-19 4 0,20 37 10 16,-20-17-12-16,0-20-3 0,-20 37 6 16,3 1-4-16,17-18-1 0,-20-1 2 0,-17-2-4 15,-40 60 7 1,40-59-6-16,-3 22-3 0,20-4 1 15,3-36-1-15,0 39-2 0,-3-20 0 0,20 20-5 16,-20 17-7-16,20-17 9 16,0-39 1-16,0 56-22 0,0-36 9 15,0-1-5-15,0 0-50 0,0-19 47 16,0 0-140-16,0-38-107 31,20-20 191-31</inkml:trace>
  <inkml:trace contextRef="#ctx0" brushRef="#br0" timeOffset="4531.6">27936 6694 61 0,'0'0'39'0,"0"0"55"0,0 0-56 0,0 0 86 0,0 0-90 0,0 0-20 0,0 0 9 0,0 0 5 16,0 0-1-16,0 19-17 15,20-19 2-15,-20 19-10 0,0-19 0 16,0 40 1-16,17-40-3 0,-17 17-2 0,0 2-14 16,0 1 4-16,0-20-4 0,0 18-4 0,0-18-37 0,0 19 18 15,0-19-10-15,-17 0-236 16</inkml:trace>
  <inkml:trace contextRef="#ctx0" brushRef="#br0" timeOffset="4681.1">28013 6162 132 0,'17'0'132'0,"-17"0"-47"0,0 0-25 16,0 0 8-16,0 18-16 16,0 3-44-16,0-4 2 0,0-17-7 0,0 19 0 0,-17 21 2 15,17-40-4-15,0 38-2 0,0-21-11 0,0 2-2 0,0-19-38 16,0 38-94-16,0 2-78 15,0-40 174-15,0 18-10 0</inkml:trace>
  <inkml:trace contextRef="#ctx0" brushRef="#br0" timeOffset="4914.99">28241 6618 134 0,'0'0'66'0,"0"0"0"0,-20 56 142 16,20-36-192-16,-19-1-2 0,19 19 26 15,0-38-35-15,0 21 0 0,0-21-1 0,19 36 8 16,-19-36-11-16,20 0 1 0,-20 0 0 0,75-36 0 15,-55 15-1-15,2-17-1 0,-22 38 0 0,15-19 0 16,24-1-2-16,-39-17 1 0,38 37 1 0,-38 0 1 0,37-36 1 16,-37-5-2-16,57 41 8 15,-37 77 7 32,-20 58-21-47,0-61-111 0,0-55 16 0,0 0-48 0,0 0 69 0,0-19-41 16,20 0 94-16</inkml:trace>
  <inkml:trace contextRef="#ctx0" brushRef="#br0" timeOffset="5097.89">28849 5991 116 0,'0'0'127'0,"0"0"-39"0,0 0-27 0,0 0-35 0,0 0-2 0,20 18 15 16,-20-18-24-16,0 77 40 15,0-58-48-15,0 38 3 0,0-18-7 0,0-22-2 0,0 22 0 16,0 76 0-16,0-78-3 0,0-17-1 0,0 17-2 0,0 20-21 0,0-20-24 15,0 4-24-15,-20-5-35 0,0 1-104 16,20-17 171-16,0-1-8 16</inkml:trace>
  <inkml:trace contextRef="#ctx0" brushRef="#br0" timeOffset="5214.91">28755 6503 42 0,'0'0'98'0,"0"-17"58"0,-20-40 80 16,20 57-195-16,-20-57 57 47,134 94-44-47,-94-17-54 15,74 17-82 1,3 20-408-16,-80-57 418 0,3 0 13 0,0 0 37 16</inkml:trace>
  <inkml:trace contextRef="#ctx0" brushRef="#br0" timeOffset="6114.46">29741 6486 44 0,'0'0'114'0,"0"0"-73"0,0 0-7 0,0 0 23 16,-17 17 85-16,17-17-103 0,0 57 14 15,0-57-45-15,0 41 8 0,0-24-14 0,0 39 13 47,17 21 13-47,-17-56-19 0,23-21 3 0,31-78 11 32,-34 78-21-32,17-76 4 0,-17 59-5 0,-3 17 0 0,3-21 0 15,3-16 0-15,-23 37 0 0,14-20 1 0,6 20-1 0,0 0-1 16,-20 20 1-16,20-3 0 0,-20-17 0 0,17 41 1 15,-17-41-1-15,17 36-1 0,-17 59-1 16,20-76-3-16,-20 2-2 0,0 15-38 0,0-16 22 0,0 17-76 16,0-18-1-16,0-19 35 0,0 0-12 0,0 19-116 15,0-19 139-15</inkml:trace>
  <inkml:trace contextRef="#ctx0" brushRef="#br0" timeOffset="6465.1">30234 6618 72 0,'0'0'101'0,"0"0"102"0,0 0-177 0,0 0 121 32,0 0-124-1,0 39-7-31,23-22-14 16,-23-17-1-16,0 0 1 0,0 20 0 0,17-20-1 15,-17 0-2-15,0 0 1 0,0 0 2 16,20-20 6-16,-20 20-5 0,17 0 1 0,-17-17 2 15,20-3 23 1,-20 20-16-16,0 0-4 16,20 37 9-1,-20 2-14-15,0-20-1 0,17 38 2 16,6 38-3 0,-23-76-1-16,14 1 0 15,6 0-1 1,-20-20-1-16,0 0-3 15,20-40-34-15,-20 21 23 0,20-57-152 16,-20 76 130-16,17-19-49 0,-17 2 39 0,0 17-4 0,0-21-64 16,0 21 63-16,20-19-4 0,-20 0 22 15</inkml:trace>
  <inkml:trace contextRef="#ctx0" brushRef="#br0" timeOffset="6985">30693 6657 29 0,'0'0'85'0,"0"0"-49"0,0-20 85 0,0 1-5 0,0 19-82 16,0 0-25-16,0 0-1 0,0 0 10 0,0 0-11 15,0 39 29-15,0-39-32 0,0 37 11 16,0 1-11-16,0-19 0 0,0 2-2 0,0-4-2 16,0 2 1-16,0 1 1 0,0-2-2 0,0 1 0 0,0-19 1 15,0 19 1-15,0-19 0 0,0 19-1 0,0-19 5 16,0 20-1-16,0-20 0 16,0 0-3-16,0-20-1 0,0 1 2 0,17 19-1 0,-17-38 1 31,20 0-1-31,3-19 2 15,11 38 4-15,-34 19 9 16,0 0-13-16,20 40 16 0,-20-23-9 16,0 2-7-16,0 1-2 0,0-2-1 0,0-18-1 15,0 0 2-15,0 19-1 0,20-19 1 0,-20 19-1 0,0-19 2 16,17-19 1-16,-17 19-3 16,17-57-2-16,-17 38 3 0,20-19-2 0,0 19 1 15,-20 0 0-15,0 0 0 0,23-1 2 0,-9 20-3 16,-14 0 1-16,20-17 0 0,20 17 1 0,-40 0 0 15,17 0-1-15,-17 17 0 0,0 3 0 16,17 18 0-16,-17-19-1 0,0 2 1 0,0-21-2 0,0 17 0 0,0 2-1 0,0 19-26 16,0 0-76-16,0-19 64 0,0 1-6 15,0-20-8-15,0 20-88 0,0-3 59 0,0 2-58 16,0-19 135-16,0 0-15 0</inkml:trace>
  <inkml:trace contextRef="#ctx0" brushRef="#br0" timeOffset="7747.86">31243 6180 63 0,'0'0'37'0,"0"0"53"0,0 0-51 0,0 0-7 0,0 0 23 0,0 0-10 0,0 0-26 0,0 0 28 0,0 0 24 31,0 21-11-31,0-21-55 0,0 17 1 0,0 22 9 16,0-19-4-16,0 18-3 0,0-2-1 16,0 2-2-16,0 2 1 0,0-22-2 0,0 38 0 15,0 42-1-15,0-62-2 0,0 1-1 0,0 192-10 16,0-172-10-16,0-38 6 15,0 0-3-15,0 0-3 0,-20 21-58 0,20-23 48 0,0 3-3 0,0-20-3 16,0 0 0-16,0 0-4 0,0 0-42 0,-20-37-63 16,20 17 114-16,0-38 22 0,0-37 8 15,0 0 2-15,20 19 2 0,-20 37 2 0,0-17 25 16,20-19 77-16,17-59 70 16,-37 134-152-16,0-20-3 0,20-18 17 0,17-18 54 15,-37 38-68 1,40-22 16-16,-40 40-32 0,37-19 29 15,-17 19-11-15,-20 0-17 0,17 0-1 16,-17 0-5-16,20 19 2 0,-20 1-3 0,0 0-1 0,20 35 8 16,-20 42-5 15,-40 17-1-31,23-77-2 47,-80 134 8-47,120-114-5 15,-6-19-2-15,-17-19-4 0,17 0 2 0,-17 0-2 16,20 21-4-16,0-4-5 0,-20-36 1 16,17 38-17-16,3-18-35 0,-20 0 34 0,37 17-255 15,-37-37 126 1,20 0 9-16,3 0 125 0</inkml:trace>
  <inkml:trace contextRef="#ctx0" brushRef="#br0" timeOffset="7914.24">31736 6808 104 0,'0'0'72'0,"0"0"118"0,0 0-89 0,0 0-72 0,0 0-3 0,0 20 15 0,0-20-13 0,0 18-4 15,0 1-10 1,0 0-12-16,0 20-7 16,0-19-19-16,0-20-5 0,0 17-46 31,-14-17-397-31,14 0 446 0</inkml:trace>
  <inkml:trace contextRef="#ctx0" brushRef="#br0" timeOffset="8014.86">31796 6409 51 0,'0'0'33'0,"0"-20"93"0,0 3-22 15,0-4-81-15,0 21-17 0,0 0-3 0,0 0-3 16,0 21 0-16,0 36-47 16,0 17-203-16,0-54 226 0,17-20-1 15</inkml:trace>
  <inkml:trace contextRef="#ctx0" brushRef="#br0" timeOffset="8398.84">32041 6657 101 0,'0'0'64'0,"0"0"118"0,0 0-117 16,0 0-15-16,0 0-30 0,0 0 14 0,0 0 1 16,0 37 0-16,-19-18-28 15,19 0-5-15,0-19-2 0,-20 19 2 0,20 19 0 31,-15 116-31-31,15-137 20 16,15 40-20-16,-15-37 22 0,0-20 6 16,20-20 10-16,-1-94 23 15,-19 95-27-15,20-57 3 0,-20 19-2 16,18 19-3-16,-18-1 0 0,0-34 4 0,19-42 3 0,-19 76-7 16,0 1 0-16,0 1 1 0,20-98 13 15,-20 99-14-15,0 36 0 0,18-39 1 0,-18 20 11 0,0 19-10 16,0-19 0-16,0 19 4 0,0-19-1 0,0 19 0 0,0 0-4 15,0 38 19 1,0 20-11-16,0-22-5 0,0-16-4 0,0 0 0 0,0 75 2 16,0-58-3-16,0 40 1 0,-18-20-3 0,18-20 0 0,0 1 0 15,0 133-34-15,0-114 3 0,0-19-40 16,0 1 8-16,0-2 22 0,0-37-6 16,18 38-217-16,-18-38 193 0,0 0 16 15,0 0 4-15,0-19 23 0</inkml:trace>
  <inkml:trace contextRef="#ctx0" brushRef="#br0" timeOffset="8684.1">32250 6713 38 0,'0'0'24'16,"0"0"88"-16,0 19-52 0,0-19-37 0,0 40 32 15,0-40-40-15,0 17-3 0,20 40 39 16,-1-38-42-16,-19-19-1 0,0 19-2 16,0-19-2-16,18 0 0 0,-18-19 1 15,0 19-3-15,0-19 2 0,0 19-1 0,20-38 1 0,-20 2 3 16,22-4-2-16,-22 2 3 0,0 18-5 15,0 20 1-15,0-37 9 0,15 18 4 0,-15 19-8 0,0-17 6 16,0-4-9-16,0 21 1 0,0-20 8 0,0 40 45 16,0-20-53-16,0 21 13 15,-15-4-15-15,15 2 1 0,0 18 2 0,0-17-6 16,0 18 0-16,0-38-1 0,0 40-1 16,0 16 1-16,0 19-19 0,0-35-6 0,0-4-9 15,0-17-8-15,0 20-9 0,0-19-13 0,0 36-199 31,0-56 146-31,15 0 99 0,-15-19 5 0,0 19 10 0,0-37-20 16</inkml:trace>
  <inkml:trace contextRef="#ctx0" brushRef="#br0" timeOffset="8900.03">32461 6808 42 0,'0'0'27'0,"0"0"61"0,0 0-39 0,17 0 95 16,-17 0-85-16,0 0-19 16,0 0-13-16,20 38-3 0,-20-19-20 15,0-19-3-15,0 19 2 0,22 0 5 0,-22-19-3 16,0 20 1-16,15-20 15 0,-15 0-14 0,0 0 12 15,20 0-8-15,-20-20-7 0,39-55 16 16,-4 19-13-16,5 16-5 16,-40 40-1-16,0-19 1 0,57-57-6 15,-37 76-6-15,-20 0-32 0,17-19 22 0,-17 19-3 16,22 0-74-16,-22 0 52 0,0 0-9 0,15 0-10 0,-15 0-8 0,23 19-118 31</inkml:trace>
  <inkml:trace contextRef="#ctx0" brushRef="#br0" timeOffset="9198.7">32897 6618 33 0,'0'0'152'0,"0"-17"48"46,0-24-47-46,0 41-145 0,0 0 6 0,0 0-2 0,-20 0 0 0,20 20 7 16,0 1-11-16,0 35 5 16,-17-19-7-16,17-18-4 0,0 19 4 15,0-38-4-15,0 21-2 0,0 15 5 16,0-16-2-16,0 36 0 0,0-37-2 0,0-19-2 16,0 20 2-16,0 0 0 0,0-3-1 0,0 2 1 0,0 19-2 15,0-38 1-15,0 20-1 0,0 0-5 0,-20-20-7 16,-20 37-57-16,40-18 16 15,-15-19 19-15,-7 0-52 0,5 0-106 0,17 0 70 16,0 0 90-16,-20-19 15 0,20-1-2 16</inkml:trace>
  <inkml:trace contextRef="#ctx0" brushRef="#br0" timeOffset="9448.03">33148 6543 37 0,'0'0'212'0,"0"0"-175"0,0 0 55 16,0 0-65-16,0 0-8 0,0 0-4 15,0 17-15-15,0-17 2 0,0 0-9 16,0 20-42-16,0 1-2 0,0-21-26 15,0 0-31-15,0 0 18 0,0 17 31 16</inkml:trace>
  <inkml:trace contextRef="#ctx0" brushRef="#br0" timeOffset="9598.02">33148 6808 108 0,'0'0'162'0,"0"20"-36"0,0-2-19 15,0-18-54-15,0 19-11 0,0 39 3 0,0-38-41 16,-23 16 3-16,23-36-6 0,-20 78-193 31,-17-22-252-15,37-56 425-16</inkml:trace>
  <inkml:trace contextRef="#ctx0" brushRef="#br0" timeOffset="10464.81">28202 7854 45 0,'0'0'153'0,"0"0"43"0,0 40-88 0,0-23-89 0,0-17-12 0,0 20-1 0,0-1 13 0,0-2-17 0,0-17-1 0,0 38 4 16,0-18-4-16,0 0-2 15,0 17 0-15,0-17-7 0,0-3-9 0,0 2-12 16,0-19 9-16,0 41-152 0,0-24 114 16,0-17-9-16,-18 0-122 15</inkml:trace>
  <inkml:trace contextRef="#ctx0" brushRef="#br0" timeOffset="10631.93">28184 7531 266 0,'0'0'100'0,"0"0"-39"0,0 0 18 0,0 0-49 0,0 0 21 15,0 0-30-15,0 0-1 0,0 0 42 16,0 0-51-16,0 20-3 0,0-3-5 0,0 3-1 16,0 0-9-16,0-3-3 0,0 2-26 15,0 2-111-15,0-21 92 0,18 17-91 16,-18-17 55-16,0 20-56 0,0-20 96 0,0 20 27 0</inkml:trace>
  <inkml:trace contextRef="#ctx0" brushRef="#br0" timeOffset="10898.96">28393 7817 196 0,'0'19'150'0,"0"-1"-8"0,0 39-54 0,0 20-56 0,0-20-18 15,0-37-12-15,19 17-3 16,19-1 4-16,-21-36-6 16,3-19-4-16,22-18 7 0,-42 20 0 15,35-81 1-15,-15 81 1 0,-1-60 0 16,-1 40-1-16,-1-20 2 0,-17 37-1 15,22 1 0-15,-4 1 2 0,-18-2-2 0,20 20 6 16,-3 0 10-16,3 0-5 0,17 94 6 16,-37-54-13-16,0-22-5 0,40 95 2 15,-40-35-5-15,0-58 0 0,17 53-19 16,-17-52 7-16,0 56-131 16,0-77 97-16,0 17-8 0,0 3-90 0,0-20-63 15,0 0 165-15,20 0 28 0</inkml:trace>
  <inkml:trace contextRef="#ctx0" brushRef="#br0" timeOffset="11083.48">29040 7454 135 0,'0'0'69'0,"0"0"-3"0,0 0 53 0,0 0-44 16,0 0-57-16,0 40 22 0,17-23-17 15,-17 23-15-15,0-23-2 0,20 23-2 0,-20-23-3 0,0 2 0 16,0 19-1-16,0 2-2 0,20-3-7 0,-20 21-14 15,0 36-76-15,0-74 61 0,0-1-6 0,0 19-66 16,0-1-16-16,-20 20 36 16,0-37 66-16</inkml:trace>
  <inkml:trace contextRef="#ctx0" brushRef="#br0" timeOffset="11233.15">28966 7854 63 0,'0'0'177'0,"0"-18"-119"0,0 18-11 16,0-40 50-16,0 40-73 0,-23-56 107 15,23 56-117-15,23-18 18 16,31-2 3-16,-34 20-29 15,17 0-3-15,-17 0 2 0,17 0-5 47,171 57-499-47,-168-57 336 0,-40 0 154 0,0 0-12 16</inkml:trace>
  <inkml:trace contextRef="#ctx0" brushRef="#br0" timeOffset="11998.3">29955 7873 38 0,'0'0'59'0,"0"0"32"0,0 0-14 0,0 0-47 0,0 0-2 0,0 0 19 0,0 0 27 0,0 0-60 0,0 0 44 15,0 0-52-15,0 0 5 0,0 0-7 0,0 0 6 16,0 0-5-16,0 0-1 0,0 21 4 0,0-4-3 0,0-17-2 15,0 20-1-15,0-1 1 0,0 19-1 0,0 39 3 16,0-77-4-16,0 17 0 0,0 20 2 16,0-37-3-16,0 19 2 0,0-19-1 0,0 21 0 0,0-21 0 15,0 20 0-15,0-20-2 0,0-20 8 32,14-37-4-32,26-20-1 0,-20 40-1 15,-20 37 2-15,0-21-2 0,17 21 1 0,-17-17 1 16,17 17-1-16,-17 0 1 0,20 0 5 0,-20 0-6 15,0 17 2-15,0-17-2 0,0 0 0 0,0 21 0 0,20 56 2 16,3-60-1 0,-23 20 0-16,14-18 3 15,-14-19-2-15,0 0-2 0,40-36 5 16,-20 16 2-16,-3 3-6 0,0-23 2 0,6 40-2 16,-23-20 3-16,37-18 0 0,-37 21-4 0,37-2 2 15,-17-1 4-15,-3 20-5 0,6-17 5 16,31 17 8-16,-34 37-4 15,-3-1-5-15,-17-15-5 0,20 16 4 0,-20 3-5 16,0-40-1-16,0 37-3 0,-20 40-83 16,20-60 58-16,0 4-4 0,0-21-51 15,-17 36-398 1,-3-16 439-16,20-20 26 16</inkml:trace>
  <inkml:trace contextRef="#ctx0" brushRef="#br0" timeOffset="13182.77">30673 7967 28 0,'0'0'14'16,"0"0"19"-16,0 0 20 0,0 0 1 0,0 0-29 0,0 0 22 0,0 0-4 0,0 0-5 0,0 0 8 0,0 0-18 16,0 0-16-16,0 0 2 0,0 0 12 0,20 0-1 0,-20 0-14 15,17 0 54 1,-17 21-50-16,0-4 4 0,20 3-12 0,-20 0-1 15,0 0 0-15,0 17 6 0,0-37-6 0,0 36-2 0,23 22 4 16,-23-18-6-16,14 112 10 16,-14-116-11-16,20 42 1 15,-20-21 0-15,0-20-2 0,0-18 0 0,20-1 0 0,-20 2 1 0,0 0 0 16,0-3 0-16,0 23-1 0,0-23 0 0,0 40-1 16,0-36-4-16,0-21 0 0,0 19-10 0,0-2-12 15,0-17-14-15,0 0-48 31,-20-208-395-31</inkml:trace>
  <inkml:trace contextRef="#ctx0" brushRef="#br0" timeOffset="13414.88">30844 7873 100 0,'0'0'167'0,"0"0"-92"16,0 0-17-16,0 0-33 0,0 0 36 0,17-19 7 15,-17 19-57-15,0-18 1 16,40 18 4-16,-40 0-11 0,37 0 8 15,3 0-4-15,-3 18-4 0,-20-18 0 16,6 40-2-16,-6-23-1 0,-17 22 1 0,20-22-1 0,-3 41 2 16,-17-1-4-16,-17 40 5 15,17-80-6-15,-20 23-4 0,3 14-10 16,-23-13-26-16,40-41 28 0,-37 19-22 16,37-2-10-16,-20-17-11 0,0 0-20 15,-17-36-246-15,37-5 309 16,0 24-14-16</inkml:trace>
  <inkml:trace contextRef="#ctx0" brushRef="#br0" timeOffset="13781.9">31337 7397 62 0,'0'0'43'0,"0"0"148"0,0 0-160 0,0 0-4 0,0-17 19 0,23 17-5 15,-23 0-9-15,0-21-6 0,0 21-14 0,17 0-2 16,-17 0 1-16,0 0 4 0,17 21 17 16,-17-4-26-16,0-17-1 0,0 57 7 0,0 133 0 15,0-132-11-15,0-38-1 16,0 54 1-16,0 41 0 0,0-59 1 16,0-35-1-16,0-4-1 0,20 23 3 0,-20-20-1 15,0-3 1-15,20-17-1 0,-20 0 2 0,0 0 0 16,37-37 7-1,0-41-3-15,60 22 15 16,-60 39-8-16,-37 17-6 16,20 17-4-16,-3-17 3 0,3 77 5 15,3-20-9-15,-23-20-1 0,14 0-2 0,-14 134-24 32,0-130-33-32,0-5-209 0,0-36 187 15,0 21-13-15,0-21 7 0,0-21-20 0,0 4 67 16</inkml:trace>
  <inkml:trace contextRef="#ctx0" brushRef="#br0" timeOffset="13983.77">32022 7625 31 0,'0'0'22'0,"0"0"28"16,0 0-20-16,0 0 26 0,19 0-12 0,-19 0-10 15,0 0-20-15,0 0-2 0,20 0 28 16,-20 19-35-16,0-19 4 0,18 21-6 47,-18-4-191-47,0 3 26 0</inkml:trace>
  <inkml:trace contextRef="#ctx0" brushRef="#br0" timeOffset="14150.32">32118 7950 210 0,'0'0'170'0,"0"38"10"0,0-21-154 0,0 3-3 0,0 0 13 16,-20 37-6-16,20-40-24 0,0 23 5 0,0-20-8 15,0 18 0-15,0-19-3 0,0 18-3 0,0-37-4 16,0 58-77-16,0-22-16 0,-19-36 56 16,19 0-6-16,0 0-70 0,-18 21 47 0,18-21-58 0,-20 0 72 15,20 0 32-15</inkml:trace>
  <inkml:trace contextRef="#ctx0" brushRef="#br0" timeOffset="25068">24744 10669 27 0,'0'0'4'0,"0"0"-1"0,0 0 5 0,0 0-3 0,0 0 1 0,0 0 41 0,0 0-23 0,0 0 1 16,0 0-13-16,0 0 25 0,20 0 7 15,-20 0-21-15,0 0 1 0,0 0-12 0,0-21 65 16,17 21-47 0,-17 0-19-16,0 0 0 0,0 0-2 0,0 0 1 0,0 21 17 15,0-21-20-15,0 0-1 0,0 0 9 0,0 0 0 16,0 18-9-16,0-18 0 0,0 0 4 0,-17 0 18 47,-40 0 18-47,57 0-47 0,-20 0 2 0,20 0-2 0,0 0 2 15,-40 0 1-15,40 0 2 0,-17 18-3 0,17-18 0 0,-18 0 1 16,-2 0 2-16,1 41 0 16,-1-41-2-16,5 55 4 0,-7-55-6 15,22 18 0-15,0 3 1 0,-18 16-1 0,18-37 1 0,-22 115 3 16,22-115-4-16,-17 37 1 16,17 3 0-16,0-40 0 0,0 37-1 0,0-18 0 15,0-19 0-15,0 19 0 0,0 19 1 16,0-20-1-16,17 22 5 15,5-22-5-15,-4 1-1 0,-18-19 2 0,22 19-1 0,-22-19 0 0,35 19-2 16,-35-19 2-16,39 19-1 0,-39-19 2 0,35 0-2 16,-35 0-2-16,20 0 0 0,20 18-10 0,-3-18-16 15,-37 0 15-15,37 0-44 0,-15 0 34 16,-4-18-67-16,-1-1 14 0,23 0-82 16,-3-37 3 30,-17 16 130-46</inkml:trace>
  <inkml:trace contextRef="#ctx0" brushRef="#br0" timeOffset="25466">25049 10877 29 0,'0'0'17'0,"-20"21"63"0,20-21-60 0,0 0 17 0,0 0-21 16,0 0-1-16,0 0 0 0,0 18 13 0,0-18-3 0,-20 0-13 0,20 18 9 15,0 2 6-15,-17-20 0 16,17 0-10-16,0 18 0 0,0-18-9 0,-18 0 9 0,18 20-9 16,0-20 22-16,0 0-23 0,0 0 0 0,-22 19 5 0,22-19-3 15,-17 18 6 1,17 1-8-16,0-19-3 0,0 0-1 0,0 39 5 0,0-39-6 16,0 19 1-16,0-19-2 0,0 19 1 0,0 0-1 0,0-19 0 15,0 0 0-15,0 38 5 16,17-20 1-16,5-18 2 15,-22 0-8-15,0 0 0 0,0 0 1 0,18 0 3 16,-18-18-2-16,0-1 2 0,0 0-3 16,17 0 4-16,-17 19-3 0,0-19 6 0,0 19-6 0,0-19-1 15,0 19 2-15,0 0 8 0,0 0-9 0,0 0 0 0,20 19 14 16,-20 0-9-16,0 19-7 16,20-1 5-16,-20 3-7 15,0-40 1-15,17 18 1 0,-17 1-2 16,20 19-6-16,-20-38 3 0,17 37-36 0,-17-37 24 0,0 0-4 15,20 20-230 1,0-58 19-16,2-56 133 16</inkml:trace>
  <inkml:trace contextRef="#ctx0" brushRef="#br0" timeOffset="25715.89">25294 10972 29 0,'0'0'119'16,"0"0"-85"-16,0 20 28 0,0-20-35 15,0 19 28-15,0 18-15 0,0-37-29 0,0 21 1 0,0 16 5 16,20-18-9-16,-20 0 3 0,0 0-7 0,0 18 7 15,0-16-8-15,0-2 1 0,0 18 7 0,0-37-6 0,0 19 0 16,37-19 60 15,3-114-24-31,-3 57-24 16,20 1-4 0,-57 56-11-16,20-40 3 0,37 22-1 15,-57 18-5-15,17 0 0 0,6 0 2 0,-23 0 0 16,17 0-3-16,0 0 1 0,-17 0-1 0,20 0-1 0,-20 0 0 15,20 18-40-15,-3-18-22 16,3 19-87-16,-20-19 32 0,0 0 49 0,20 0-32 16,-20 21 80-16,0-21 14 0,0 0-9 0</inkml:trace>
  <inkml:trace contextRef="#ctx0" brushRef="#br0" timeOffset="27666.12">26662 11106 15 0,'0'0'5'15,"0"0"-2"-15,0 0 1 0,0 0-2 0,0 0 3 0,0 0 25 16,0 0 41-16,0 0-39 0,0 0-17 0,0-19 16 0,0 19-1 0,0 0-2 16,0 0 0-16,0 0-3 0,0 0-12 0,0 0-2 15,0 0 9-15,0 0-10 0,0 0 32 16,0 0-35-16,0 0 0 0,0 0 0 0,0 0 0 0,0 0 13 16,0 19 4-1,0-19-8-15,-17 19 6 16,17-19-9-16,-20 19-8 0,20 0-2 0,0-19 2 15,-20 37 0-15,20 3-2 0,-17 16 1 16,17-18 0-16,0-38-4 0,0 38 1 16,0-18 1-16,0-1 0 0,0-1-2 0,0 1 1 15,0-19-1-15,0 18 0 0,0 2 2 0,17-20-1 16,-17 19-1-16,20-19-7 0,0 0-5 16,-20 0 3-16,17-19-58 0,3-1-23 15,-20 2 51-15,0-1-6 0,20 1-68 0,-20-1 0 0,17-21 50 16,3 22 40-16</inkml:trace>
  <inkml:trace contextRef="#ctx0" brushRef="#br0" timeOffset="27949.26">26890 11106 63 0,'0'0'178'0,"0"0"-143"0,0 0 42 0,0 19-39 15,0-19-7-15,0 0-19 0,0 19-2 0,0-19 10 16,0 38-8 15,0 95 3-31,0-114-11 0,0-1 2 16,0 2 0-16,0-20 9 15,0 0 1-15,20-20-4 0,-20 2-1 0,23-39 11 16,-9 1-10 0,-14 35-10-16,20-16 3 0,0-1-3 0,-20 38-3 15,20-19 1-15,-20 0 0 0,17 19-4 0,-17 0-6 16,17 0-16-16,-17 0-1 0,20 19-116 15,-20-19 109-15,20 19-45 0,-20 0-71 16,0-19 104-16,20 19-38 0</inkml:trace>
  <inkml:trace contextRef="#ctx0" brushRef="#br0" timeOffset="28299.81">27198 11200 40 0,'0'0'68'0,"0"0"80"16,0 0-108-16,0 0 21 0,0 0-37 0,0 0 50 15,0 0-65-15,0 0 11 0,0 0-2 16,0 21-11-16,0-21 0 0,0 0-3 0,-23 19 11 0,23-19-13 15,0 18 2-15,0-18-3 0,0 19 1 0,0 0-3 32,0 0 0-32,0 0 0 0,0-19 1 31,23 0 17-31,-6-19 6 0,0 0-17 0,-17 19-1 0,20-75 23 16,-20 75-20-16,0-21-3 0,20 3 3 15,-20-1-5-15,0 0 6 16,0 19-6-16,0 0 3 0,0 0 0 0,17 0-3 0,-17 19 4 15,0 0-5 1,20-1 2-16,-20 40-1 16,20-1 1-1,-20-20-3-15,17-17-5 0,-17 0 1 0,0-20-2 0,0 19-1 0,0-19-15 0,0 37-87 16,0-37 77-16,23 0-151 16,-23 0-13-16,0-19 105 0,17 1 72 15,-17-21 9-15,0 39 6 0,0-20-14 0</inkml:trace>
  <inkml:trace contextRef="#ctx0" brushRef="#br0" timeOffset="28466.03">27480 11125 33 0,'0'0'19'0,"0"0"14"0,0 19 229 16,0 0-210-16,0 18 38 16,0 21-54-16,20-58-29 15,-20 38 3-15,0 0 2 0,0-20-6 0,17 41 4 16,-17-41-8-16,0 1-1 0,0 38 2 0,0 1 0 16,20 113-3-16,-20-153-3 15,23 58-27-15,-23-38 7 0,0-18 8 16,0 17-41-16,0-18 13 0,0-19 19 0,0 20-80 15,0-20-43-15,-23-20 103 0,23 1-7 16,-20-18 43-16,3-97 0 0,-3 39 4 16,20 57 2-16,0-18-15 0</inkml:trace>
  <inkml:trace contextRef="#ctx0" brushRef="#br0" timeOffset="28649.86">27480 11352 23 0,'0'0'12'16,"20"0"29"-16,-20 0 44 0,0-18-36 0,0 18 39 0,0-19-52 0,17 0 65 16,-17 0-62-16,20 0 5 15,-20 1-24-15,0-22 17 0,23 22-20 16,-23-1 1-16,0 19-13 0,14-19 3 0,-14 0 1 15,0 19 0-15,20 0-2 16,-20 0-3-16,20 0-1 0,-20 0 0 0,0 0-1 0,0 0-1 0,0 19-1 0,20-19 0 16,-20 19 2-16,0 0-3 0,0-1 0 0,0 3-2 15,0-2-9-15,0-1 4 0,0-18-2 0,-20 57-58 16,20-38 45-16,-20-1-2 0,20 2-34 0,-20 0-10 16,6-1-80 15,-29-1-86-31</inkml:trace>
  <inkml:trace contextRef="#ctx0" brushRef="#br0" timeOffset="28882.8">27745 11163 25 0,'0'0'44'16,"0"-19"86"-16,0 19-99 0,0 0 23 16,0 0-32-16,0 0 0 0,0 0-1 0,0-19 20 0,0 19-22 15,0 0-1-15,20 19 43 0,-20 0-24 16,20 39 0-16,0 55-8 15,-20 1-19-15,0-96-7 0,0 21-1 0,0-1-1 16,0 57 1-16,0-38-2 0,0 76-46 16,-20-95 2-16,20-38 16 0,0 20-4 0,0 17-144 15,-20-37 115-15,20 0-63 0,0 0 83 16,-20-57-16 0</inkml:trace>
  <inkml:trace contextRef="#ctx0" brushRef="#br0" timeOffset="29066.63">27745 11144 36 0,'0'0'182'0,"0"-19"-55"0,20 0-4 16,-20 0-83-16,20 1 21 0,-20 18-50 16,0 0 7-16,0 0-10 0,37 18 25 15,-37 1-30-15,17-19 2 0,6 57 2 16,-23 1-4-16,17-2-1 16,-17-37-4-16,0 19-5 15,-17 20-22-15,17-39 4 0,-23-1-9 0,23-18 13 16,-34 19-87-16,34-1 73 0,-20-18-46 15,0-18-194-15,20-19 233 16</inkml:trace>
  <inkml:trace contextRef="#ctx0" brushRef="#br0" timeOffset="29582.88">28030 11125 19 0,'0'0'25'0,"0"-19"162"0,20 19-50 0,-20 0-115 0,0 0 55 0,20 0-44 0,-20 0 22 0,0 0-45 0,0 0-1 0,0 0 7 0,0 0-8 16,0 19-1-16,0 0 11 0,17 0-8 0,-17 0-6 15,0-1-2-15,0 3-2 0,20-2 1 0,-20-1 0 0,0 20-2 16,0-38-1-16,0 19 0 0,20 0-3 0,-20-1-12 0,0 2-11 15,0 0 9-15,0-1-31 0,18-19 17 0,-18 18-48 16,0-18 29-16,0 19-81 0,0-19 1 0,0 0 72 0,0-19 34 16</inkml:trace>
  <inkml:trace contextRef="#ctx0" brushRef="#br0" timeOffset="29782.61">28298 10954 115 0,'0'0'286'0,"0"0"-252"0,0 0 67 0,0 0-66 0,0 0-22 16,0 57 22-16,0-57-27 0,0 37 4 15,0 2-2-15,0-1 0 0,-20 95 4 16,1 1-4-16,1 17 1 16,-21-56-5-16,21-38-2 0,-116 361 2 31,40-228-36-31,94-171 18 0,-57 58-122 16,57-77 103-16,0 0-5 0,-20-37-320 15,20-3 279-15,37-35 43 16</inkml:trace>
  <inkml:trace contextRef="#ctx0" brushRef="#br0" timeOffset="30166.15">28544 10631 29 0,'0'0'10'0,"0"0"36"0,0 0-13 0,0 0 69 15,0 0-48-15,0 0-9 0,0 0-24 16,0 0 1-16,0 0-3 0,0 0 2 0,0 17 51 16,20-17-25-16,-20 0-37 0,0 0 21 31,0 21 8-31,20-3-16 15,-20 0-13-15,0-18-4 0,0 20-4 0,19 1 4 16,-19 16 0-16,0-19 1 0,0 21-3 0,0-2-1 16,0-16-1-16,0 15-1 0,0 2 1 0,0 59 0 15,0-60-1-15,0 78-3 0,0-78 2 0,0 20-2 0,0 0-9 16,0-18 2-16,0-2-13 0,0 20-21 16,0-19 3-16,0-18 16 0,0-2-102 15,0-18-82-15,0 0 97 0,0-18 56 16,0-22 32-16</inkml:trace>
  <inkml:trace contextRef="#ctx0" brushRef="#br0" timeOffset="30416.01">28772 10593 28 0,'0'0'123'0,"22"-18"81"31,-22 18-100-31,18 0-63 0,-18 0-5 0,0 18-11 16,17 1-21-16,-17 0 2 0,0-2 9 0,20 40 2 16,-20-57-13-16,0 41 1 0,0-41 0 0,0 55 2 0,0-16-3 15,20 55-1-15,-20 20-2 16,0 1-13-16,0-78 4 0,0-16-6 0,0 54-24 16,0-56 11-16,0 18-5 0,0 3-46 0,0-3-20 0,0-18-28 15,-20 19-31-15,20-19 115 16</inkml:trace>
  <inkml:trace contextRef="#ctx0" brushRef="#br0" timeOffset="30568.01">28735 10992 112 0,'0'0'68'0,"0"0"62"0,0 0-91 0,0 0 17 0,0 0-31 0,0 0-2 0,0 19 23 16,0-1 6-16,0 22-10 0,0-40-35 16,20 18 7-16,-20 20-2 0,17-38-10 0,-17 0 0 15,57 57-2 1,0-39-122-1,-37 3 14-15,0-21-41 0,-3 0 22 16,-17 0 44-16,0 0 68 0,23 0 9 0,-23 0-14 0</inkml:trace>
  <inkml:trace contextRef="#ctx0" brushRef="#br0" timeOffset="30849.87">29040 11087 75 0,'0'0'49'0,"0"0"64"16,0 0 4-16,0 19 8 16,0-19-108-16,0 19 21 0,-20 0-11 15,20-19-21-15,0 38 6 0,0-38-9 16,0 39 3-16,-20-20-6 0,20-1 0 0,0 1 2 0,0 76-2 31,0-38-1-31,0-38 4 0,20 19-3 16,-20-38 0-16,0 19 2 0,20-19 1 15,-3-39 6-15,3 21-4 0,0-19 3 0,-20 37-3 16,17-39 4-16,3-18 6 0,-20 19-12 0,23 1 1 16,-23-59 6-1,0 77-9-15,0 0 2 0,0 19-5 0,0 0-2 16,0 0-4-16,0 0-15 0,0 19-4 15,0-19 9-15,0 19-3 0,0 77-259 47,0-2-6-47</inkml:trace>
  <inkml:trace contextRef="#ctx0" brushRef="#br0" timeOffset="31099.42">29171 11163 113 0,'0'0'66'0,"0"0"56"0,0 0 16 0,0 0-112 16,0 0-3-16,0 0-3 0,0 0 14 0,20 19-21 0,-20-1 14 0,0-18-22 15,0 40 3-15,0-22-4 0,20-18-2 0,-20 0 0 16,0 38 0-16,0-38-3 0,0 19 0 0,20 0-4 0,-20-19 2 16,0 0-5-16,0 0 5 0,17 18-1 0,0-18 6 15,-17-18-3-15,0 18 3 0,40-94 21 16,-17 54-12-16,-9 22 1 16,6 18-6-16,-20-19 7 0,40 0 12 15,-23 38-8-15,0-19-12 0,-17 19 5 16,23 20-5-16,-6-2-5 0,-17 1-2 15,0-19-1-15,20 0-11 0,-20-1 2 0,0 22-48 16,0-40 31-16,0 37-133 0,0-18-41 16,0-19 127-16,0 0-28 0,0 0 84 15,0 0 14-15,0 0-13 0</inkml:trace>
  <inkml:trace contextRef="#ctx0" brushRef="#br0" timeOffset="31532.56">29667 11125 111 0,'0'0'115'0,"0"0"-14"15,0 0-59-15,0 19 9 0,0-19-40 0,0 0 17 16,0 19-20-16,0-19 5 0,0 19-9 0,0-1 2 0,0-18 0 0,0 21-4 16,0-2 2-16,0-1-3 15,0-18-2-15,0 19 1 0,0 19 0 0,0-19-1 0,17-1 2 16,-17 22-1-16,0-3-1 0,40 20 3 31,-40-38 1-31,0-19 2 0,17-39 3 0,-17 39-6 16,23-18 0-16,-6-38 5 0,-17-2-1 15,0 58-6-15,17-94 4 0,-17 54-3 0,0 3 1 16,0 18-1-16,0-114 5 16,0 56 2-16,0 59-6 0,0-40 6 15,0-17 3-15,0 38-1 0,0-40 6 0,0 56-11 16,0 21 3-16,0-114 52 31,0 155-25-31,0 15-31 16,0-56 0-16,0 38 1 0,0 18 0 0,0 20 0 15,0-58-5-15,0 21 0 0,20 19 1 0,-20-20 0 0,20 133 1 16,-20-75-1-16,0-59-1 0,17 20 1 16,-17 57-2-16,20-77 1 0,0 60-8 15,-20-79 3-15,0 1-18 0,17-19-44 16,-17 19 46-16,20-19-95 0,3 0 79 16,-23-19-7-16,14-18-183 0,6 17 164 0,-20 20 12 15,20-57-6-15,0 0 35 16</inkml:trace>
  <inkml:trace contextRef="#ctx0" brushRef="#br0" timeOffset="32082.92">30217 11240 26 0,'0'0'316'0,"0"-19"-247"0,0 19-27 0,0-21-14 0,0 21-18 0,0 0 4 0,0 0-10 15,0 0 1-15,0 0-3 0,0 0 1 0,0 0 1 0,0 0 5 16,0 0-2-16,0 0-3 0,0 0-1 16,0 21 8-16,0 16-2 0,0-37-6 15,0 19 0-15,0-19-2 0,0 19 3 0,0 19 6 16,0-20-8-16,0-18 1 0,0 0 6 15,0 0-8-15,0 20 5 0,17-20 1 16,-17 0-2-16,0 0 1 0,0 0-4 16,0 0 0-16,0 0 1 0,0 0-1 0,0 0 5 15,23 0-6-15,-23 0-1 0,0 0 1 16,0 20 3-16,17-20-3 0,-17 0-1 16,0 0 1-16,0 19-1 0,0-19 7 15,20 0-5-15,-20 0 1 0,0 0-2 0,0 0 5 16,17-19-1-1,-17 19-4-15,0 0 0 0,0-20 1 0,0-37 4 16,0 57-4-16,20-57 17 31,-20 57-8-31,0 19-4 16,0 0-4-16,20 37 8 0,-20-36-9 0,0 19 2 16,17-2 1-16,-17-19-3 0,23 2 0 0,-23-1-1 15,14 39 1-15,6-40-3 16,-20 20-7-16,20-19-11 15,17 0-124-15,-37-19 60 0,57-38-371 16,-34 19 424-16,-6-18 13 16</inkml:trace>
  <inkml:trace contextRef="#ctx0" brushRef="#br0" timeOffset="32583.2">31072 11029 64 0,'0'0'38'0,"0"0"123"0,0 0-48 0,0 0-71 0,0 0-19 0,20 0-12 15,-20 0 18-15,37 0 8 16,-37 0-29-16,74 0 42 31,-14 0-21-31,-43 0-28 0,3 0-1 16,-20 0-4-16,0 0-12 0,20 0 3 0,-20 0-5 0,0 0-3 15,0 0-35-15,0 0 21 0,0 0-94 0,0 0-133 16,0 0 233-16,0 0 6 0</inkml:trace>
  <inkml:trace contextRef="#ctx0" brushRef="#br0" timeOffset="32783.19">31129 11106 73 0,'0'0'107'0,"0"0"-52"0,0 19 59 0,-20-19-60 0,20 0-30 15,0 0-2-15,-17 57 92 16,34-39-93-16,-17-18-13 0,0 21 4 0,0-21-6 15,20 19-1-15,-20-19 2 0,74 18 11 16,-54 1-15-16,20-19 0 0,-23 0-3 0,23 0-1 16,-40 0 0-16,17 0-3 0,-17 0-2 0,40 0-19 0,-40 0 6 0,17 0-5 15,-17 0-8-15,40-19-108 0,-40 19 75 0,0 0-96 0,37-18-6 32</inkml:trace>
  <inkml:trace contextRef="#ctx0" brushRef="#br0" timeOffset="33116.61">31605 11163 68 0,'0'0'99'0,"0"0"-6"0,0 0-58 16,0 0 53-16,0 0-65 0,0 0-1 15,0 19 43-15,0-1-32 0,0-18-24 0,0 21 4 16,0-21-8-16,0 37 7 0,0 1-9 0,0-19 1 0,0 18 3 15,0-17-7-15,0 0 1 0,0-20-1 0,0 37 1 0,0-18 1 16,0-19 0-16,20 38 1 0,-20-38-1 0,0 19 0 16,0-19 10-16,0 0-7 0,37-19 21 15,-37-1-21-15,17-17 5 0,-17 19-1 0,20-1-5 16,3-39 11-16,-9 20-7 0,-14 19-6 16,20 0 1-16,20-18 9 0,-5-2 12 15,-13 39-16-15,-5 0 11 16,-17 0-14-16,20 58 8 15,-3-21-10-15,-17-37-2 0,0 75-5 16,0-16-51 0,0-4-40-16,0-55 65 0,0 39-125 0,0-21-16 15,0 2 30-15,0-20 16 16</inkml:trace>
  <inkml:trace contextRef="#ctx0" brushRef="#br0" timeOffset="33735.3">32022 11221 39 0,'0'0'50'0,"0"0"14"0,0 0-35 0,0 0-2 0,19 19 43 16,-19-1-9-16,20 1-44 16,-20 0-12-16,0-19 0 0,18 19 4 0,-18-19-6 0,0 0-1 0,19 19 2 15,-19-19-3-15,20 18 1 0,-20-18 0 0,18 0-1 32,4 0 28-32,-22 0-23 0,0-18 13 0,17-20-1 15,-17 0-15-15,0 38 0 0,0-18 3 0,0-22 1 16,0-35 17-16,0 75-19 0,0-38 15 31,-17 38 15-31,-5 57-6 16,4-38-27-16,18 39 5 0,0-39-5 0,0-1 0 15,0 1-1-15,0 38 1 0,0-39 0 0,0 22-2 16,0 34-9-16,0-54 0 16,18 37-84-16,-18-57 62 0,0 20-40 0,0-20 30 15,22 0-49-15,-22 0-11 0,0-20-19 0,17 0 104 0,-17 20 10 16,0-37 2-16,37-77-6 15,-37 76 12-15,20 0 5 0,-2 0 49 16,-18 20 25-16,0-22-39 0,20 40 30 0,-20-37 50 16,0 37-98-16,19 0 61 15,-19 0-74-15,0 0-1 0,18 0 7 0,-18 19-4 16,0-1 1-16,0-18-13 0,20 21 0 0,-20-2 2 16,0-1-1-16,22 58 4 0,-22-76-4 15,0 18-2-15,0 2 1 0,0-20-2 0,15 57-15 16,25-38-1-1,-40-38 17-15,19-18-2 16,-19 37 2-16,18-77 7 0,2 58 1 16,-20 0-2-16,37 0 32 47,-15 57-17-47,13 18-9 0,-35-36-10 0,0 0-1 0,20-1-1 0,-20-19 3 15,19 18 11-15,16-55-7 16,-12 17-6-16,-23-37 1 15,17 57-2 1,3-57 0-16,-20 20-12 0,0-2 0 0,17 20-11 16,-17 0 5-16,0 0-123 0,20 0 46 15,-20 19 37-15,20-19-78 0,-3 1-16 16,-17 18 147-16,0 0-13 0</inkml:trace>
  <inkml:trace contextRef="#ctx0" brushRef="#br0" timeOffset="34433.69">33202 10669 24 0,'0'0'11'0,"0"0"15"0,0 0 68 0,0 0-70 0,0 0-1 0,0 0 19 0,0 0 13 0,0 0-39 0,0 0-1 0,0 0 14 0,0 0-15 0,0 0 1 15,0-21 65-15,0 21-66 16,0 0 11-16,0 0-15 0,-20 0 17 0,20 21-19 0,0-21 6 15,0 18 0-15,0-18-9 0,-20 18 1 0,20-18-1 0,0 20 1 0,0 1 4 16,-37 34 14-16,37-37-21 16,-20 40 10-16,3-19-6 15,-3 17 3-15,20-56-7 0,-20 172 22 16,20-134-23-16,0 20 1 62,0 54-73-62,40-92-152 0,-40-20 115 0,17-20-138 0,3 2 209 0,-20-1 30 0,0 0-10 16</inkml:trace>
  <inkml:trace contextRef="#ctx0" brushRef="#br0" timeOffset="34766.71">33259 11106 11 0,'0'0'4'0,"0"0"-3"0,0 0-17 0</inkml:trace>
  <inkml:trace contextRef="#ctx0" brushRef="#br0" timeOffset="35317.03">33319 10934 26 0,'0'0'8'0,"0"0"45"0,0 0-26 0,0 0 28 16,0 0-6-16,0 0 28 0,0 0-23 15,0 0-41-15,0 0-1 0,0 20 17 0,-23 18 20 32,3-1-34-32,20-37-11 0,0 58 11 15,-17-20-5-15,17-19-7 16,0 0 2-16,0 18 6 16,0-16-11-16,0-21 2 0,0 19-3 15,0-19 3-15,0 0-2 0,0 18-1 0,0-18 2 0,0 0 0 16,0 0 7-16,0 0-8 15,0 0 0-15,0 0 5 0,0 0-3 0,0 0 3 16,0 0 2-16,0 0-4 0,0 0 7 16,0 0-3-16,17 0-2 0,-17 0-2 15,0 0-3-15,0 0 0 0,0 0 1 0,0 19 0 0,20 0-1 16,-20 0 2-16,23-19-1 16,-23 19 2-16,0-19-4 0,0 0 3 15,0 0-1-15,0 0-2 0,14 0 2 0,-14 0-1 0,0-19-1 16,0 19 1-16,0-19 1 0,0 0-1 0,20 0 1 15,-20-18-3-15,0-21 2 0,0 39-1 16,0 0 1-16,0 0 1 0,0 19 0 0,0-19 0 0,0 19 1 16,0-18 8-16,0 18-7 0,0 18 35 15,0-18-31-15,0 95 21 32,0-77-24-32,0 22 0 0,0-3-2 0,0 20-3 15,20-57-2-15,-20 18 2 0,0-18-2 0,0 20-2 16,0 19-60-16,0-21 15 0,0 1-223 31,0-56 34-31,0 18 217 0,0-21 1 0</inkml:trace>
  <inkml:trace contextRef="#ctx0" brushRef="#br0" timeOffset="35583.56">33410 11106 23 0,'0'19'11'0,"0"-19"-4"0,0 0 4 0,0 0 3 0,0 38 34 0,0-1 11 0,0-16-41 16,0-21-13-16,0 19 5 0,0-19-4 0,17 18 11 0,-17-18-4 0,0 0 3 15,0 19 24-15,0-19 4 0,23 0-3 0,-6 0 63 16,-17-37-52 0,20 37-44-16,-20-19 9 0,0 19-12 0,37-77 8 46,-17 39-129-46,-20 19-50 0,0 19 104 0,0 0-7 0,0-18 7 16,0 18-45 0</inkml:trace>
  <inkml:trace contextRef="#ctx0" brushRef="#br0" timeOffset="35900.61">33621 10858 23 0,'0'0'27'0,"0"0"0"0,0 0 47 0,0 0-35 16,0 0 56-1,0-18-6-15,0 18-77 0,0-21 9 0,0 21-4 0,0 0 1 16,0 0-6-16,0-18-5 0,0 18-1 0,0 0-6 62,0 0 17-62,-23 171 37 0,23-18-45 16,0-134-13-16,0 58-39 0,23-58 29 0,-23 18-66 0,0-18 54 0,0-19-38 16,17 0-65-16,-17 0 31 0,20 0 42 15,-20-38 23-15</inkml:trace>
  <inkml:trace contextRef="#ctx0" brushRef="#br0" timeOffset="36068.21">33695 10858 89 0,'0'0'123'0,"0"0"-66"0,0 19-13 0,0-19 47 0,0 0-69 0,0 21 14 0,20-3-21 15,-20 0 10-15,0 20-6 0,0 19-3 16,17-17-12-16,-17 16 1 0,0 59-5 16,0-59-2-16,0-37 0 0,0 77-12 15,-17-41-20-15,-3-16 8 16,-17 19-33-16,0-40-28 0,0 1-7 0,37-19 32 15,-40 0-69-15,20 0 96 0</inkml:trace>
  <inkml:trace contextRef="#ctx0" brushRef="#br0" timeOffset="37349.83">29513 12285 26 0,'0'0'165'0,"0"0"-85"31,-17 0 95-31,17 18-142 16,-20-18-7-16,20 0-13 0,0 0-8 15,0 0 0-15,-17 0 1 0,17 0 18 16,-23 0-19-16,6 0 15 16,17 19-17-16,0-19 0 0,0 0 0 0,-17 20 0 0,17-20-1 0,0 38 1 15,-20-19-2-15,20-19 2 0,0 18-3 16,0-18 1-16,0 19 1 0,0 1-2 0,0-2-2 15,0-18 2-15,0 0 0 0,0 20 1 0,20-20-3 0,-20 19 2 16,17 0-15-16,-17-19 3 0,0 19-2 0,17-19-3 0,-17 19-4 16,23-19-3-16,-6 18-75 0,-17-18 55 0,20 0-60 0,-3 0-66 15,-17 0 136-15,20 0 16 0,-20 0 9 0,0 0-14 0</inkml:trace>
  <inkml:trace contextRef="#ctx0" brushRef="#br0" timeOffset="37666.75">29724 12380 29 0,'0'0'16'0,"0"0"-2"0,0 19 91 16,0-19-78-16,0 0 16 0,0 18 23 15,0 21-20-15,0-21-25 0,0-18-16 16,0 39 12-16,0-20-13 0,0-19 0 0,0 19 0 15,0 0 8-15,0-19-7 0,0 38 39 16,0-38-34-16,0 0 12 0,0 0 8 0,0 0-19 16,0 0-2-16,17-20 6 0,-17-17-4 0,23 18-2 0,-6 0 0 15,0-20-1-15,23 1-2 0,-40 19-3 16,17 1-2-16,23-19-8 16,-23 17-1-16,-17 20 1 0,20 0-34 0,-20 0 20 15,23 0-35-15,-9 20-121 0,-14-20 116 16,0 0-4-16,0 18 6 0,0 1-45 0</inkml:trace>
  <inkml:trace contextRef="#ctx0" brushRef="#br0" timeOffset="38068.75">30200 12456 32 0,'0'0'173'0,"0"0"-139"0,0 0 21 0,0-20-34 0,0 20 27 16,-20-19 2-16,20 19-34 0,0 0-1 15,-20 0 9-15,20 0-20 0,0 19-1 16,-20-19 2-16,20 20-4 0,0 18 2 16,0-19-1-16,0 0-2 15,0 0 1-15,0-19 1 0,0 19-2 0,20-19 1 0,-20 18 1 0,0-18 4 16,0 0-4-16,20 20 6 0,-20-20 4 0,20 0 14 16,-3-20-18-16,-17 20 5 0,17-37-1 0,-17-1-6 15,23 19 3-15,-23 19-6 0,0-20 2 0,0 2-2 0,0-2 3 16,17 1-2-16,-17 1 2 0,0-1 0 15,0 19-5-15,0-18 2 0,0 18 3 0,0 0-2 16,0 18 3-16,0 1 1 0,0-1-7 16,0-18 0-16,0 39 6 0,20-1-5 15,-20 19 1-15,17-20-5 16,-17-37 3-16,0 20 0 0,20-1-7 0,-20 39-73 31,0-58 57-31,0 0-35 0,0 0-23 0,0 0 30 0,0 0-70 0,0 0 49 16,0-20-89-16,0 20 155 0,0-19-15 0</inkml:trace>
  <inkml:trace contextRef="#ctx0" brushRef="#br0" timeOffset="38417.44">30502 12532 45 0,'0'0'81'16,"0"19"91"0,0 18-65-16,0-17-77 0,0-20-21 0,0 38 14 0,0 57 5 15,0-38-24-15,0-38-4 16,0 0 0-16,0 76 4 0,0-76-5 15,0 58-2-15,0-59 1 0,20 19-3 0,-20 2-8 0,0 20-19 16,0-23 7-16,0-17 10 0,0-19 2 0,0 18 0 16,0-18-4-16,-20 20-2 0,20 1-29 0,-20-21-41 0,3-21-39 15,-3-36 80-15,20 38 46 16,0-19-1-16,0 0 3 0,0 19-1 0,-20-38 1 0,40-152 25 31,0 190-5-31,-3-133 165 31,80-19 11-31,-80 133-162 0,3 18-26 0,0-17 21 16,-3 18-5-16,23 19 33 16,-23 19-40-16,3-19-11 0,-20 18 1 15,23 1-3-15,-23 1-1 0,0 94 3 16,-43-38-37 0,26-37-6-16,-23-21-49 0,23 1 15 15,-3 0-24-15,20-19-42 0,-20 0 69 0,20 0 16 0,-17 0 18 16,17 0-2-1</inkml:trace>
  <inkml:trace contextRef="#ctx0" brushRef="#br0" timeOffset="38817.47">30901 12436 32 0,'0'0'29'0,"0"0"55"0,0 0-6 0,0 0-56 15,0 0 71-15,0 0-80 0,0 0 21 16,0 0-14-16,0 20 26 47,0 209 11-47,0-97-51 0,0-37-6 0,-20 38-16 15,20-96-13-15,-20 22-18 16,20-41 18-16,-17 39-159 16,0-57 43-16,17 0 127 0,-20 0 9 0,20-36 2 15,-20-42 4-15,20 40 2 0,0-18 0 0,0 18 2 16,0-58 4-16,20 1 24 0,-20 57-1 15,20-18 49-15,-20-2 4 0,54-37 33 16,-34 57-63-16,3 18-16 0,-23-18-3 16,34 19-6-16,-34 1-12 0,40-19 58 31,17 37-19-31,-57 18-48 0,37 19 7 0,-37-18-9 0,0-19 1 0,0 96-1 16,0-77-2-16,0 0 0 0,-20 57-1 15,20-57-2-15,-17 19-7 0,-23 38-25 16,3-57-2-16,37 0 9 0,-20-19-6 0,0 19-6 0,20-19-4 0,-14 20-61 15,-9-20 42-15,-17 0-172 0,23 0 189 16</inkml:trace>
  <inkml:trace contextRef="#ctx0" brushRef="#br0" timeOffset="39083.79">31203 12417 48 0,'0'0'87'0,"0"0"10"0,0 19 166 16,20 19-215 0,-20-38-40-16,20 77 23 0,-20-77-27 15,0 19 0-15,20-1 1 0,-20 21-4 0,0-39-1 0,17 0 1 0,-17 38-3 16,0 0-12-16,0-38 2 0,20 38-58 15,-20-38 38-15,0 18-46 0,0-18 28 0,0 0-7 0,20 0-76 0,-20-18 13 16,17-20 91-16</inkml:trace>
  <inkml:trace contextRef="#ctx0" brushRef="#br0" timeOffset="39250.26">31451 12265 105 0,'0'0'304'0,"0"20"-213"15,0-20-75-15,-17 18-1 0,17 1 10 0,0 1-16 0,0 0-2 16,0-2-3-16,-57 153 18 15,0-37-13-15,-97 245-9 16,137-322 1-16,-23 38-1 0,23 0-3 0,-20 76-13 16,-3-75-66-1,40-58 25-15,-17-19-44 0,17-19 57 0,0 0-127 16,0 0 121-16,0 0 14 0,0 0 18 0,0-19 11 0,0-1-16 16</inkml:trace>
  <inkml:trace contextRef="#ctx0" brushRef="#br0" timeOffset="39650.62">31585 11886 44 0,'0'56'366'0,"0"-36"-344"0,0-2-7 0,0-18-8 0,20 96 27 0,-20-78-31 0,0 1 0 15,0 58 8-15,0-39-10 0,0 19 2 0,0-39-2 0,0 1 1 16,0 39-2-16,0-21 0 0,0-18 1 0,0 39-12 16,0-39-1-16,0 0-7 0,0 37-183 0,0-56 135 15,0 20-91 1,0-20 114-16</inkml:trace>
  <inkml:trace contextRef="#ctx0" brushRef="#br0" timeOffset="39853.23">31756 11848 91 0,'0'0'183'0,"0"0"-147"0,0 0-10 16,0 18 62-16,0-18-69 0,0 39 38 15,20-2-38-15,-20-17-15 0,0 17 3 0,0-17-4 16,20 55 3-16,-20-56-4 0,0 19 0 0,0-18-1 0,0 112-2 15,0 21-3 1,0-135-4-16,0 40-23 0,0-39 6 0,0 0-4 0,-20-1-48 16,20 21 27-16,-20-20-139 0,20-19 137 0,-20 19-26 31</inkml:trace>
  <inkml:trace contextRef="#ctx0" brushRef="#br0" timeOffset="39984.01">31642 12133 96 0,'0'0'65'0,"0"18"93"0,0-18-132 0,20 58 82 15,-20-39-93-15,17 0-13 16,26 19-2 0,11 19-102-16,-54-57 57 0,20 0-11 0,-20 20-10 0,17-2-53 15,-17-18 83-15,18 0 18 0,-18 0-10 0</inkml:trace>
  <inkml:trace contextRef="#ctx0" brushRef="#br0" timeOffset="40269.56">31927 12303 110 0,'0'0'201'0,"0"0"-126"0,0 0-47 0,0 0-4 15,0 0-3-15,0 19 19 0,-20-19-10 0,20 20-2 16,-17 0-10-16,-3 17-11 16,20-37-5-16,0 18-3 0,0 1 0 15,0 1 1-15,0-2 0 0,0-18 0 0,0 20-2 16,20 18-4-16,-3-19 7 16,-17-19 0-16,0 0-2 0,20-19 6 15,-20-19-4-15,20 18 5 0,-20 20-3 0,0-38 0 16,0 19-2-16,17-36 13 15,-17 35-13-15,0-19 10 0,0 39-10 16,0 0 1-16,0 0-1 0,0 0-1 0,0 19 5 16,0-19-5-16,0 0-3 0,0 40-8 15,0-22 0-15,0 38-105 16,0-36-48-16,0-2-142 31,0-18 288-31</inkml:trace>
  <inkml:trace contextRef="#ctx0" brushRef="#br0" timeOffset="40600.57">32061 12399 33 0,'0'0'19'0,"0"0"8"0,0 0 72 15,0-19 17-15,0 19-71 16,0 0-32-16,0 0 0 0,0 0-2 0,0 0 15 15,0 0-20-15,0 0 4 0,0 0-1 0,0 0-1 0,0 37 6 16,18-18-12-16,-18 19-2 16,0-18 3-16,0-1 1 0,0 19 1 15,19-19 7-15,-19-19-7 0,0 18 10 16,20-18 24-16,-20 0-31 0,0 0-1 0,18-18 4 16,4-1 5-16,-22-19-2 31,54-39 14-31,-34 77-26 15,-20 0-2-15,18 20-1 0,-18-20-3 0,0 18 0 0,0-18-4 16,0 0-1-16,0 39-36 0,0-39 22 0,-18 19-35 0,18 0-68 16,-20-19 69-16,20 0-8 0,0 19-62 0,0-19 62 15,-19 0 37-15</inkml:trace>
  <inkml:trace contextRef="#ctx0" brushRef="#br0" timeOffset="41019.43">32307 12436 82 0,'0'0'167'0,"0"0"-48"0,0 0-84 0,0 0-22 0,0 0-1 0,0 0 3 16,0 0-6-16,0 0 4 0,0 20-8 0,0-20-2 16,0 18 1-16,0-18-6 0,0 20 2 15,0 18 0-15,0-19 2 0,0 0-2 0,0-19 1 16,0 38-2-16,0-19 0 0,0 0 0 16,20 0 3-16,-20 1-2 0,0-2 6 15,22-18 19 16,13-229 51-31,-35 172-72 0,0-38 2 16,0 20-4-16,0 37 1 0,0 0-1 0,0-20 2 0,0 2 1 16,0 18 0-16,-20-39 16 15,20 58-13-15,0 19-4 0,0 0 8 0,0 0-6 16,0 0 2-16,0 19-2 0,0-19-3 0,0 96 11 16,0-58-12-16,0 76 8 15,0-39-7-15,0-55-2 16,0 37 0-16,0-37 1 0,20 131-3 31,0-18-4-31,-1-94-9 0,-19-21-21 0,0 1 21 0,0-19-34 16,18 0 31-16,-18 0 1 0,0 19-21 0,0-19 17 0,0 0-2 15,20-19-27-15,-3-18-125 16,-17 17 102-16,20 20 36 0,-20-19-34 0,0 0 22 16,22 0 32-16,-22 19 14 0,0 0-6 0,0-20-4 0</inkml:trace>
  <inkml:trace contextRef="#ctx0" brushRef="#br0" timeOffset="41417.15">32594 12494 53 0,'0'0'47'0,"0"0"147"0,0 0-82 0,0 0-95 0,0-20 10 0,0 20-15 15,-19 0-2-15,19 0-2 0,0-18 1 0,0-2 19 16,-20 20-18-16,20 0 1 0,-20 0 17 16,20 0-25-16,0 0 3 0,0 38-1 15,0-18 8-15,0 18-11 0,0-19 4 0,0 57 6 16,0-57-8-16,20 0-3 0,-20 38 1 16,20-38 4-16,-1-1 2 0,-19-18-6 15,18 0 6-15,-18 0-3 0,0-18 3 0,0 18-5 16,17-38 5-16,-17 20-3 0,0-21-1 15,0 1 1-15,0 0-1 16,0 0 2 0,23 19 4-16,-23 19-10 0,0 0 2 0,17 57 6 15,-17-39-7-15,20 40 0 0,-20-39-2 16,0-19-1-16,0 38-5 0,0-19 0 0,0 0-16 0,17-1 4 16,-17 2-27-16,0-20 20 0,20 38-153 15,-20-38 126-15,0 0-6 0,20 0-184 16,-20 0 194-16</inkml:trace>
  <inkml:trace contextRef="#ctx0" brushRef="#br0" timeOffset="41700.51">32860 12722 58 0,'0'0'41'0,"0"0"175"0,0 0-188 0,0 0 117 32,0 0-72-32,0 0-60 0,17 19 35 15,-17-19-44-15,0 0-1 0,0 18-2 0,0 2-9 16,0-1-25-16,0 0-93 15,0-19 75-15,0 19-91 0,0-19-21 0,0 0 109 0,0 20 1 16</inkml:trace>
  <inkml:trace contextRef="#ctx0" brushRef="#br0" timeOffset="42651.7">33068 12209 25 0,'0'0'58'0,"0"19"131"0,0-19-143 0,0 19-36 0,20-19 21 0,-20 18-20 16,0 2-8-16,0-2-1 0,0-18-2 15,0 19 1-15,0-19-1 0,0 20 1 0,0 0-1 0,17 74 2 16,-17-76-2 0,0-18 2-16,20 20 1 0,-20-1 4 0,0 0 8 0,0-19-10 15,0 0 0-15,23 19 4 0,-23-19 0 0,0 0 1 16,0 0-4-16,14 0-4 0,-14-19-1 15,0 0 0-15,0 19 0 0,20-39 2 16,0 1-1-16,-20 38-1 16,20-74 49 31,-3 74 0-47,3 0-12 15,-20 18-29-15,0-18-6 0,0 0-1 0,17 19 0 0,-17-19 3 0,0 0 1 47,57 0 30-47,-37 0-31 0,-20 0-1 0,0 0 0 0,0 0 0 0,0 0 3 16,20 0-4-16,-20 0 7 15,20 0-8-15,-20 0-1 0,0 0 1 0,0 0 0 0,0-19-3 16,17 19 3-16,-17 0-2 0,0 0-1 0,0 0 0 0,0-18 1 0,17-2 3 31,-17 20-3-31,23 0 1 0,-23 0 0 0,0 0-1 0,0 0 1 16,0 0-1-16,0 0 0 0,0 0 0 0,0 20 3 0,0-20-2 0,0 0 1 15,0 18 0-15,0 1-1 0,0 38-2 16,0-39 2-16,0-18-3 0,0 20 4 0,0-20-1 16,0 19-1-16,0 0 0 0,0 0-5 0,0-19-3 15,-23 57-99-15,23-57 82 16,0 19-36-16,0 0-132 0,0 0 51 16,0-19 26-16,-17 0 74 0,17 0 37 0,0 0-12 0</inkml:trace>
  <inkml:trace contextRef="#ctx0" brushRef="#br0" timeOffset="43019.85">33584 12417 38 0,'0'0'147'0,"0"0"-106"0,0 0-8 0,0 0 7 0,0 0-19 0,0 0 21 16,0 0-34-16,0 0 8 0,14 19-1 0,-14-19 3 15,0 20-2-15,0 37 17 0,0-57-24 16,0 38 5-16,0 57 19 15,0-56-31-15,0 112 14 16,0-131-16-16,0-2-1 0,0 96-14 16,-14-94 3-16,14-1-3 0,0 56-114 15,-23-75-136 17,6-75 160-32</inkml:trace>
  <inkml:trace contextRef="#ctx0" brushRef="#br0" timeOffset="43186.32">33544 12342 24 0,'17'-20'110'0,"-17"20"-48"0,23-37 10 16,14 17 39 0,-37 20-87-1,17 38 1-15,3 1-9 0,-20 18-5 16,0-20-6-16,0-37-3 0,0 38 1 0,0 20 0 16,0 18-2-16,-20-57 0 15,-20 19-18-15,40-18 7 0,-14-20-25 16,-9 0-105-16,6-20-29 0,-3 1 95 0,20-19 49 15</inkml:trace>
  <inkml:trace contextRef="#ctx0" brushRef="#br0" timeOffset="43519.49">33658 11866 97 0,'0'0'50'0,"0"0"47"0,0 0-37 15,0 20-13-15,0-20-28 0,0 0-1 0,0 0 7 0,0 19-15 16,0-19 4-16,17 18-3 0,-17 1-5 0,0-19-1 0,0 38 0 16,20 1 1-16,-20 55-1 0,0-74-5 15,20 75-3-15,-20-58 3 0,0 154-3 16,0-115-2 0,0 0-1-16,0-76 5 0,0 38-1 0,0-19 3 15,0-19 2-15,0 0-2 0,0 0 1 0,0 0 0 0,17 0 2 16,-17-57 7-16,0 57-7 0,0-38 0 0,23 0 1 15,-23 19-2-15,17-20 2 0,0-18 2 16,-17 39 4-16,20-1-3 0,37 19 33 31,-57 19-32-31,20 18-2 0,-20 1-3 0,0-18-4 0,0 18 0 0,17 0-4 0,-17 38-63 16,0-19-61-16,0-19-10 16,0-20 56-16,-17 2-35 0,17-1 66 0</inkml:trace>
  <inkml:trace contextRef="#ctx0" brushRef="#br1" timeOffset="46401.31">31394 11905 80 0,'0'18'175'0,"0"-18"-148"0,-17 0 16 0,17 0-10 0,-17 0-19 0,17-18 10 0,-23 18-5 0,23 0-11 0,-37-19 22 16,17-1-21-16,20 20-6 0,-17-18 1 15,17 18-1-15,-20-20 0 0,0-17 5 16,20 37-7-16,0 0 3 16,-20-20-3 15,-91 20 4-31,91 20-4 0,-20-20-1 0,-34 0 0 16,74 0 0-16,-57 0 3 15,-17 0-2-15,34 0 2 16,20 0-2-16,-17 0 0 0,-57 0-2 15,37 0 3-15,0 0 2 0,37 18-3 0,-57-18 4 0,43 19-3 0,-140 19 10 16,117-18-7-16,-40 17 5 0,-128 59 7 16,91-39-5-1,-37 18-1-15,97-55-5 0,-3 18-2 0,37-19-1 16,-71 0-1-16,14-1-3 0,77 2 1 16,-17-20 1-16,-57 37 3 0,17-37-2 15,20 20 0-15,20-20-3 0,-3 20-1 0,23-20 3 0,-23 0-1 16,23 0 1-16,-21 37 0 0,-1-37 0 0,-95 114 1 15,40-19 0-15,74-57-2 16,-17 19 0-16,-21 19 1 0,21-19-1 0,-2 19 0 16,4 0 0-16,35-19-1 0,-22 0 3 15,44 57-1 1,-5-77 0-16,20 4-1 0,115 71 4 31,247 78 2-31,-285-151-6 0,-57-21 0 16,231 39 3-16,148-19-1 15,-362-18 0-15,154-1-3 16,-17 0 0-16,74 0-2 16,-154-19 2-16,3 0 1 0,-57 0-2 0,54 0 0 15,60 20 8-15,-97-3-5 0,-37-17 1 0,171 40-9 16,-185-40 5-16,105 17 3 16,-111-17-1-16,80-17 0 0,-6-23-8 15,-14 3 1-15,0-20 8 16,15-1-1-16,-33 21-1 0,13-40-1 0,-55 59 2 15,5 18 0-15,13-57 2 0,22 18-2 0,131-75 3 16,-134 76-3-16,97-76 1 16,-128 95-1-16,48-37 0 0,-54 36 2 0,97-56 1 15,-94 39-2-15,108-78 2 0,-108 96 0 0,17-38 2 16,20-38 1 0,-40 38 2-16,0-20-4 0,-17-149 10 31,-40 206-14-31,3-37 2 0,-57-95 1 0,-23-39-6 15,23 58-2-15,34 95 4 0,-17-18-2 0,-3 17 2 16,-14-37-1-16,-154-95 0 16,60 57-8-16,51 57 0 15,-148-1-3-15,131 58 5 0,42 0 3 0,-64 21-3 0,-184 92-17 16,263-75 15-16,-114 38-14 0,97-38 9 0,-20 19-2 16,-154 57-47-16,-168 77-146 15,359-153 151-15,3-1 1 0,-57 39-16 0,-3 1 54 0,77-40 0 16</inkml:trace>
  <inkml:trace contextRef="#ctx0" brushRef="#br1" timeOffset="47534.76">28013 12494 46 0,'0'0'69'0,"0"0"-28"0,0 0-4 0,17 0 101 0,-17 0-71 0,0 0-34 0,0 0-21 0,0 0 0 16,0 19-1-16,0-19-1 0,0 0 11 0,0 0-12 0,0 0 2 0,0 0 1 16,0 0 1-16,0 19 18 15,-17-19 1-15,17 0-26 0,0 0 0 0,0 0 2 0,-17 0-4 0,-6 0 5 16,-14 0 0-16,17 0-6 0,-34 0 6 0,31 0-7 16,6 0 1-16,0 0 0 0,-80 0 3 15,57 0-3-15,-14 0-1 0,14 0-4 0,-34 0 2 0,34 0 1 0,3-19 0 16,-77 19 4-16,77-19-4 0,-37 19 1 0,14-20-1 15,23 20-1-15,-23-38 0 0,-48 1 4 16,65 18-3-16,23 19 0 0,-14-18-1 0,-40-22 1 0,14 21 2 16,20-19-2-16,23 38 1 0,-23-18-3 0,-17-1 1 0,20 0-1 15,-20 0 0-15,-57-38-1 0,0 37-2 47,-456-207-21-47,476 189 27 0,-97-58 1 0,134 78-3 0,-92-59 4 0,-121-75-2 16,196 113-2-16,-40-16 1 0,54 16-2 15,-111-75 0-15,116 77 1 0,-22-2-1 0,20 20 2 0,-285-190-3 16,265 171 4-16,-51-20 0 16,-9-17-1-16,80 38-1 0,-134-78 3 0,77 38 1 0,-17 1-3 15,-100-56-1 1,177 93-1-16,-191-150 0 0,185 149 0 0,-74-72-1 16,77 53 3-16,-20-16 0 0,43 19-3 0,-211-308-12 31,128 156-1-31,77 171 12 0,-17-77 0 0,20 76-2 0,-20-76-8 0,37 57 5 15,-14 0 6-15,-46-57-4 0,43-21 1 0,-3 79 3 0,23-2 0 16,-97-247-8 0,40 3 10-16,34 207 1 0,40 55 1 0,-20-74 6 15,5 97-5-15,15-23 0 0,-22 23-2 0,2-40 8 0,20 37-6 16,-20 20-2-16,-17-58 3 16,37 58-4-16,0 0 1 0,-17-19-2 0,17 19 2 31,-57 40 2-31,57-23-4 15,-18 3 0-15,18-20 2 16,0 20-1-16,0-20 0 0,35 17-3 16,5-17-28-16,-3 19-77 15,-20 2 26-15,3-21-21 0,22 17-93 16,-27 3 116-16,5 0 51 0</inkml:trace>
  <inkml:trace contextRef="#ctx0" brushRef="#br1" timeOffset="48384.61">20410 6180 8 0,'0'0'4'0,"0"0"-3"0,0 0-2 0,0 0 0 0,0 0-10 0</inkml:trace>
  <inkml:trace contextRef="#ctx0" brushRef="#br1" timeOffset="48801.13">20485 5935 19 0,'0'0'6'0,"0"0"4"0,0 0 32 0,0-21-27 16,0 21 1-16,0 0 32 16,0-19 11-16,0 1-45 0,0-2 38 0,0 20-38 0,0 0-1 15,0-19 21-15,0 2 43 16,0-3-41-16,0 20 15 15,0 0-31 1,0 0-15-16,0 0-1 0,0 0 1 0,0 0 0 0,0 20 5 16,0 36-3-16,0-38-5 15,0 115-2 1,0-95 0-16,20 39-1 0,-20-58 0 16,0 20 1-16,20-22 1 15,-20 2-2-15,0-19 1 0,22 0 1 0,-22 0 0 0,15-19 3 16,5 2-3-16,-1-4 1 0,-19 3-1 0,0 18 0 0,20-19 1 15,15-38 4-15,-15 19 3 0,0 38-1 16,0-20 2-16,-3 20 8 0,3 0-10 16,-20 0-4-16,0 38 13 0,0 20-9 15,0-58-7-15,0 19 1 0,0 0 1 0,-20 37-2 16,20-56-1-16,-17 39-4 0,-3-19-6 16,0-2-8-16,20 2 4 0,-20-3-37 15,3 40-153-15,34-37-89 31,23-20 217-31</inkml:trace>
  <inkml:trace contextRef="#ctx0" brushRef="#br1" timeOffset="49103.15">20887 6257 25 0,'0'0'36'0,"0"0"59"15,0 0-35-15,0-20-34 0,17 1 40 16,-17 19-48-16,0-17 42 0,0-4-49 0,0 21 7 0,0-18-10 16,0 18 5-16,0 0-6 0,0-19-1 0,0 19 0 0,0 0 6 15,0 0-7-15,0 0 4 16,0 0 7-16,0 0-12 0,0 0 4 0,0 0 3 0,0 19-5 15,0 20 2 1,0-22 0-16,0 22-2 0,0-39-5 16,0 0 1-16,0 0-2 0,0 0 22 15,0 0-18-15,0-20 2 0,20 20 1 16,-20-19-3-16,0 19-1 0,0-17 11 0,17-22 12 16,-17 39-23-16,0 0 5 0,20 0 1 15,-20 18 1-15,0-18-8 0,0 21 1 0,0-4-2 0,0-17 0 16,22 39 3-16,-22-1-1 0,0 18 0 15,18 2-5-15,-18-58-3 0,0 38-2 0,0-38-1 16,17 19-38 15,3 1-512-31,0-77 515 0,-20 57 28 16</inkml:trace>
  <inkml:trace contextRef="#ctx0" brushRef="#br1" timeOffset="49318.1">21189 6124 40 0,'0'0'24'0,"0"0"10"0,0 0 96 0,0 0-89 0,0 0 29 0,0-19 10 16,0 19-58-16,0-19-4 0,0-1 28 15,0 20-6-15,0-18-33 0,0 18-1 0,0 0 2 16,0 0-5-16,0 0 6 0,0 0-5 0,0 18-3 16,0-18 0-16,0 39 3 0,0-20-3 0,20 19 0 15,-20 1 2-15,0-3-1 0,0-16 0 0,0 18-1 16,0-18-2-16,0 16 0 0,0-36 2 0,0 38-1 0,0-18-2 16,0 0 1-16,0-2-1 0,-20-18-1 0,5 39-22 15,15-22 14-15,0-17-3 0,-42 0-101 0,42 0 70 16,-20 0-60-16,3-37 44 0,17 37-3 0,0-19 9 0,0 19 16 0,-20-38 16 15,20-20-9-15</inkml:trace>
  <inkml:trace contextRef="#ctx0" brushRef="#br1" timeOffset="49634.35">21380 6162 26 0,'0'0'6'0,"0"0"6"0,0 0 6 0,0 0 5 15,0 0 23-15,0 0-31 16,0 0-9-16,20-19 4 0,-20 19-5 0,0 0 20 0,20 0-1 15,-20 0 2-15,0 0 2 0,17 37 19 16,0-16-4-16,3-4-16 0,0 2 20 16,-20-19-36-16,0 20 7 0,20-20-10 0,-20 0-1 0,0 0-1 15,17 0 7-15,-17 0-8 0,20 0 10 0,0-39-1 16,-20 22-11-16,0-22-1 0,0 1 1 16,0 19-2-16,0-20 1 0,0 21-2 0,0-39 3 15,0 38-1-15,-20-18 9 16,20 37-7-16,0 0 0 0,0 0 5 0,0 18-5 15,-20 1 6-15,20 0-6 0,0-1 3 0,0 21-3 0,0-21-2 16,-17 40 1-16,17-39-1 0,0 18-1 0,0 60 0 16,0 15-6-16,17-15-36 0,-17-80 15 15,40 23-95-15,-40-40 64 0,17 17-81 0,40-17-39 16,-37 0 147 0,-20 0 12-1</inkml:trace>
  <inkml:trace contextRef="#ctx0" brushRef="#br1" timeOffset="50217.96">22500 6257 25 0,'0'0'8'0,"0"-20"98"0,0 20-59 0,0 0-9 0,0 0-20 0,0 0-2 0,0-19 29 0,0 19-31 0,0 0 0 0,0 0 0 15,-17-17 11-15,17 17 12 0,0 0-25 0,0 0 9 16,-20-21-2-16,20 21-10 0,0 0 15 0,-20 0-2 16,20 0-14-16,0 0 5 0,-17 0 2 15,17 0-10-15,0 0 2 0,-17 0 7 16,-6 0-7-16,23 21-3 0,-17-21-4 0,17 17 2 15,0 22 2-15,0-19-3 0,-20-2 0 0,20-18-1 0,0 37 1 16,20 60 6 15,37-79 18-31,-57-36-20 0,17-2 4 0,-17 0-2 0,20-74 13 32,-20 56-18-32,0-18-2 0,0 56 2 0,0-39-2 15,0 20 1-15,0 19-2 0,-20-19 0 47,3 38-180-47,17 18 41 0,17 1-18 0,3-38 52 16,17 39 19-16</inkml:trace>
  <inkml:trace contextRef="#ctx0" brushRef="#br1" timeOffset="50440.55">22879 5650 55 0,'0'0'98'0,"0"-20"-67"0,-17-19 35 0,17 20-49 16,0 0 12-16,0 1-17 0,-37-59 29 15,37 57-36-15,-20-17 7 0,20 37-8 0,0-18 4 0,0 18-2 16,-20 0-1-16,20 0-4 0,0 0 1 16,-14 75 7-16,14 2-5 15,0-21-4-15,0 20 2 0,-23 78-3 0,23-80 1 16,-20-34-2-16,20-3 0 0,0-18-6 0,-20 38-20 0,20-39 2 15,-17 40-49-15,-3-2-167 16,20-56 236-16,-17 0-11 0</inkml:trace>
  <inkml:trace contextRef="#ctx0" brushRef="#br1" timeOffset="50578.15">22597 5914 40 0,'0'0'73'0,"0"-19"-18"0,0 19-1 0,-17-38 99 16,17 38-124-16,0-19 22 0,0 19-27 0,0 0-2 0,0 0-2 16,-23 0 14-16,23 0 10 0,0 0-31 0,0 19 9 15,23 1-12-15,11 17 11 0,23 2-13 16,-37-39-7-16,37 56 0 15,0-37-8-15,-17 1-49 0,34 18-161 16,57 19-178-16</inkml:trace>
  <inkml:trace contextRef="#ctx0" brushRef="#br1" timeOffset="51118.35">23717 6009 30 0,'-17'-37'346'0,"17"37"-320"0,-23 0-14 0,23 0-1 0,0 0-2 0,0 0 1 0,0-19 7 0,-17 19 8 0,17 0-17 0,0 0 1 15,-17 0 13-15,17 0-11 0,0 0-5 16,-40 56 16-16,40 1-12 16,0-37-6-16,0-1-2 0,0-19 0 0,0 19 2 15,0 19 12-15,0-20-3 0,20 3 7 16,-20-21-15-16,20 0 9 0,-20 0-8 0,17 0 8 0,0-96 18 47,6 39-25-47,-23 0-3 0,0 38-2 0,0-18-2 0,0 16-2 0,0 21-5 0,0-19-3 15,0 1-22-15,0-2-23 16,0 40-19-16,0 17-59 16,0 2 9-16,0-20 16 0,0 18-22 15,0-18 115-15,0 1 8 0,0-20-15 0</inkml:trace>
  <inkml:trace contextRef="#ctx0" brushRef="#br1" timeOffset="51468.17">23945 5591 65 0,'0'0'141'0,"0"-19"-63"15,0 19-18-15,0-19-13 0,0 1-11 0,0 18-21 0,0-38 46 16,0 38-40-16,0-19-11 0,0 19 5 16,0 0-8-16,20 0 9 0,-20 19-7 0,0 56-4 31,0 77-1-31,0 96-3 0,0-96-5 15,0-114 2-15,0 1-1 0,0 17 1 0,0 2 1 16,0-41 0-16,0-17 2 0,0 19 2 0,0-19-1 16,0 0 6-16,0-56-4 0,17 38-2 0,-17-97 3 15,23 58 0-15,-6 38-2 0,0-58 7 16,-17 59-8-16,40-20 4 0,-40 38-3 0,37-18 12 16,-37 18-9-16,20 0 7 0,20 74 11 31,-63 22-17-31,-14 36-18 15,37-92-18-15,-20-22 8 0,20 2-30 0,-17-20 21 0,17 17-84 16,-20-17 68-16,20-17-125 0,-20-3 45 16,20 20 83-16,0-18 18 0,0 18 15 0,0-20-10 15</inkml:trace>
  <inkml:trace contextRef="#ctx0" brushRef="#br1" timeOffset="51736.23">24382 6028 41 0,'0'0'56'0,"0"0"17"0,20-19-13 0,-20 19-36 15,0-18 48-15,19 18-55 0,-19 0 1 16,0 0 14-16,0 0-4 0,0 0-3 0,0 0-12 16,20 75 63-1,-2-36-59-15,-18-20-10 0,0 37 5 0,0 21-2 16,0-39-4-16,0-1-4 0,0 40 4 0,0-57-5 15,0 17 0-15,0-17 0 0,0-3-1 0,-18 23 0 0,-2 35 1 16,1-36-5-16,-1-39-3 0,5 17-44 0,-8 3-6 16,23-20 22-16,-19-37-88 0,-1 37 71 0,20-56-65 15,-18 35 65-15,-1-36-10 0,19 0 50 0,-18-37-15 16</inkml:trace>
  <inkml:trace contextRef="#ctx0" brushRef="#br1" timeOffset="51868.25">24421 5762 104 0,'0'0'144'0,"0"0"-25"0,0 0-74 0,0 0-6 0,0 0 25 15,0 0 4-15,0 19-7 32,0 77-116-32,0-78-25 15,0-18-105-15,20 19 99 0,-20-19-112 16,0 0 158-16</inkml:trace>
  <inkml:trace contextRef="#ctx0" brushRef="#br1" timeOffset="52151.64">24612 6028 171 0,'0'0'73'0,"0"0"37"0,0 0-92 16,0 20-1-16,35-20 57 15,-15 18-67-15,0-18-5 0,0 0-2 16,-3 0 1-16,-17 0 1 0,20 0-1 0,-20-18-1 16,0 18 0-16,20-20 4 0,-20 20-3 0,17-37 1 15,-17 37 0-15,0-19 2 0,0 0-1 0,-17 19-2 16,17-18 4-16,0 18-3 0,-20-21 2 15,0 21 5-15,3 21-7 0,-3-3 3 16,20-18-2-16,0 19-3 0,0 0 2 0,-20 18 5 16,0 1 2-16,20-18-5 0,-17 74 5 15,17 3-9 1,37-23-87-16,-37-74 54 16,20 21-101-16,-20-21 74 0,37-40-157 15,-37 23 194-15</inkml:trace>
  <inkml:trace contextRef="#ctx0" brushRef="#br1" timeOffset="52418.02">24992 5857 134 0,'0'20'72'0,"0"-20"96"16,0 0-147-16,0 0-2 0,0 0 33 0,-18 0-19 16,18 0-22-16,0 0-4 0,0 0-3 0,-22 0-1 15,22 0-1-15,0 18 1 16,-17-18 0-16,17 19-2 0,0 2-1 0,0-3 1 0,0 38 0 15,0-17 0-15,0 18 2 0,0-38-1 16,0 58 3-16,0 54 2 16,0-91-4-16,17 17-1 0,-17-20 0 0,22-17-2 15,-22-3 1-15,55 3-4 16,19 0-60 15,-12-154-198-31,-47 97 172 0,5 16 45 0,-20-35-13 0,20-59 33 16,0 78 4-16</inkml:trace>
  <inkml:trace contextRef="#ctx0" brushRef="#br1" timeOffset="52588.29">25257 5686 33 0,'0'0'14'0,"0"0"59"0,-17 0-23 0,17 0 18 16,0 0-49-16,0 0 13 0,0 0-20 0,0 0 26 16,0 19-30-16,0-19-5 0,17 19 3 15,-17 19 0-15,0-38-2 0,0 59 6 0,0-42-8 16,17 2-1-16,-17 1 0 0,0-2 0 0,0 40 0 0,0 113-2 15,0-133 0-15,0 18-8 0,-17 41-32 16,0-40-29-16,-3 18-96 16,0-36 103-16,20-22 32 15</inkml:trace>
  <inkml:trace contextRef="#ctx0" brushRef="#br1" timeOffset="52734.82">25086 6124 134 0,'0'-19'300'0,"37"19"-189"16,5 0-86-16,-27 0-2 0,25 0-4 0,-20 0-11 15,77 0 11-15,-83 0-17 0,46 19 1 16,-43 0-3-16,20-19-4 0,3 19-14 0,17-1-46 16,-40 3 32-16,23-21-50 0,-3 0-30 0,0 17-37 15,-37-17 79-15,20 0-43 16</inkml:trace>
  <inkml:trace contextRef="#ctx0" brushRef="#br1" timeOffset="53735.29">21799 6772 25 0,'0'-21'43'0,"0"21"-15"0,0 0 88 0,0 0-101 0,0 0-1 0,0 0 70 0,0 0-43 0,0 0-30 0,0 0 10 16,-17 21-1-16,17-4-2 0,-23 2-3 0,23-19-9 0,0 0-1 15,0 20 1-15,-20-2 6 16,3 59 8-16,17-40-10 0,0-18-7 0,0 0 3 16,0-19-2-16,0 19-1 0,0 1 3 0,0-20-4 0,0 20 3 15,17-20-3-15,-17 0 0 0,20 0 12 16,-20 0-12-16,23 0 1 0,-6-40 5 16,20-17-5-16,-37 40-3 15,0 17 3-15,20-40-1 0,-3 2 1 16,-17 19-2-16,0 1 3 0,0 18-2 0,0-20 2 15,0 1 9-15,0 19-7 0,0 0-1 0,0 0 0 0,0 0-3 16,0 19 5-16,0 1 7 0,0-20-11 16,0 18 0-16,0-18-1 0,0 19 2 0,0 19 0 15,0-38-2-15,20 20 1 0,-20 17 2 0,0-37-5 0,0 19 5 32,0 0-6-32,17 0 1 0,-17-19 4 15,20 0-4-15,-20 0 0 16,0-19 0-16,0 0 0 0,0 0-1 0,0 2 1 15,0-3-1-15,0 20 2 0,0-20 1 16,20 1-2-16,-20 19 0 0,0 0 0 0,23-19-3 16,-23 19 3-16,0 0 0 0,0 0 0 0,14 0 0 15,-14 0 0-15,20 0-1 0,-20 0-1 16,0 0 2-16,0 19-1 0,0-19-1 0,20 19 0 16,-20 1 1-16,20 0-1 0,-20-20-1 15,0 0 1-15,0 0-3 0,0 17-2 0,0-17-12 16,0 0 13-16,0 0-1 0,0 0-55 15,0 0 33-15,0 0-9 0,0 19-56 16,0-19-60 0,0 0 102-16,0 19-1 0,0-19-28 15,0 0 28 1</inkml:trace>
  <inkml:trace contextRef="#ctx0" brushRef="#br1" timeOffset="54501.76">21782 6808 32 0,'0'0'28'0,"0"0"-17"0,0 0 62 0,0 0-54 0,17 0 19 0,-17 0-20 0,0 0 12 0,0 0 18 0,17 0-37 0,-17 0 12 0,0-19-13 0,20 19 46 16,-20 0-41-1,0-17-8-15,0 17-1 0,0 0 24 16,0 0-24-16,0 0 8 0,0 0 3 0,0 0 0 16,0 0-10-16,0 17 27 0,0 2-21 15,-20-19-8-15,20 0 4 0,-17 20 2 16,17-2-9-16,-17 39 4 15,-6 19-3-15,23-38-2 0,0 2 0 0,23 54 2 32,68-18 14-17,-71-76-15-15,-3-19 5 0,3-21 6 16,-20 23-10-16,20-3 1 0,-20-17 1 0,23 0-1 0,-23 37-3 16,14-59 3-16,-14 59-2 0,0-38-1 0,0-38 3 15,0 38-3-15,0 20 0 0,0-2 0 0,0 1-1 16,0 19-1-16,0-17 3 0,0 17 0 0,-14-21 0 15,14 21-3-15,0 0 1 0,-23 21 1 16,3-4-2-16,20 2-1 0,0 57-45 16,0-57 29-16,0 1-4 0,0 17-58 0,0-18 48 15,43 19-125-15,-9 19-65 16,6-37 158-16,-40-1 53 0,34-19-12 0</inkml:trace>
  <inkml:trace contextRef="#ctx0" brushRef="#br1" timeOffset="54967.42">22748 6523 28 0,'0'0'155'0,"0"-20"-78"0,0 20-39 0,-20 0 7 0,0-17-10 0,20 17-25 0,0 0 10 0,-17 0-2 16,-3 0 0-16,3 0-1 0,-3 37 1 15,20-17-15-15,-20 17 4 0,20-37-3 16,-17 77 4-16,17-60-4 0,-17 60 9 16,-6 37 0-16,23-95-11 0,0 40 3 0,-17-4-2 15,17 4 0-15,0 15-1 0,0-17-3 16,0-37-1-16,0 17 1 0,0 20 2 0,17 0-2 0,-17 1-28 16,0-21-12-16,0-37 27 15,0 0-23-15,0 0 16 0,0 0-30 0,0 0 21 0,0-37-89 16,0 17 75-16,0 3 3 0,0-4 8 0,0 2 7 0,-37-227-4 15,17 209 31-15,20 17-1 16,0 0 1-16,-17-18 6 0,17 38-2 0,-20-36 38 16,0 36 12-16,-37 0 116 15,20 17-125-15,37-17-26 0,-57 77 64 16,57-57-73-16,0 54 45 31,57 22-37-31,-37-78-14 0,-3-18-3 0,6 21 0 0,31-4 1 16,-17 2 0-16,3 1-1 0,0-20-19 15,14 0-12-15,-34 0 9 0,54-56-99 0,-54 35 80 16,37-36-100-16,-17 20 42 0,-23-1 60 16,20-1 3-16,-37 2 28 0,43-21-19 0</inkml:trace>
  <inkml:trace contextRef="#ctx0" brushRef="#br1" timeOffset="55186.8">23070 6657 27 0,'0'0'7'0,"20"0"17"0,-20 0-3 0,0-20 32 16,0 20-24-16,20-36 130 15,-20 36-130-15,17-21-6 0,-17 1 4 16,0 20-17-16,0-17-7 0,0-3 5 15,0 20-5-15,0-20 0 0,0 20 5 16,0 0 4-16,0 0-9 0,0 0 0 0,-17 0 3 0,17 0-3 16,0 0 0-16,-20 0 0 0,20 20-2 0,-20 0 3 0,0 17-2 15,20-16-2-15,0-4 1 0,-17 39 0 0,-20 78 0 16,17-39-1-16,20-55 1 0,-20 91 2 16,20-37-5-16,0-54 1 0,-14 189 1 31,-29-41-217-31,43-188 32 15,-20 0 134-15,20-17 46 0,0 17-15 16</inkml:trace>
  <inkml:trace contextRef="#ctx0" brushRef="#br1" timeOffset="55354.7">22825 6998 57 0,'0'0'83'0,"0"0"6"0,0 19 81 16,0-19-118-16,0 0-29 0,0 20 13 0,20-20-22 0,-20 37 25 15,17-17-18-15,-17-1-10 0,17-1-2 0,23 19 24 16,17 3-13-16,-17-3-12 15,-6-16-4-15,-34-21-4 0,20 17 0 0,0-17 0 16,0 19-4-16,37-19-49 0,-17 0-35 16,-6-19-159-16,-14 2 104 15,-20 17 86-15,20-39 2 0,-20 20 33 0</inkml:trace>
  <inkml:trace contextRef="#ctx0" brushRef="#br1" timeOffset="55718.26">23583 6960 87 0,'0'0'48'0,"0"0"51"0,0 0-63 16,0 0 44-16,-14 0-59 0,14 0 15 0,0 0-22 15,0 0 11-15,0 0-5 16,-23 0 17-16,3 0-34 0,20 19 0 0,0-19-2 16,0 0 0-16,0 19 1 0,-20 0 0 0,20 1-2 0,0 0 1 15,0 74 3 1,0-77-3-16,0 3 2 0,0 0 7 0,0 17 14 16,0 1-7-16,0-19-9 0,20 1-5 0,-20-2 3 0,0 1-5 15,0 19 3 1,0-38-4-16,0 76 2 0,0-55-1 0,0-4-4 15,-37 23-67 1,17-40 52-16,20 0-4 0,-17 0-44 16,-3-40-225-16,20 2 209 0,0 19 59 0,0 2 20 0,0-3-19 0</inkml:trace>
  <inkml:trace contextRef="#ctx0" brushRef="#br1" timeOffset="56069.52">23717 7188 39 0,'0'0'56'0,"0"0"-19"0,0 0 67 0,0 20-56 16,23-20 29-16,-23 19-63 0,0-19-8 15,14 0-1-15,-14 0-1 0,0 0 1 0,20 18 0 0,-20-18-2 0,20 0-2 16,-20 0 0-16,0 0 0 0,20 0 1 0,14 0 3 16,-34 0-5-16,20 0 5 15,-20 0-2-15,20-18 0 0,0 18 4 0,-20 0-4 0,0-19 3 0,17-1-4 16,-17 20 0-16,20-37 4 0,-20 17-3 0,20-37 7 16,-20 57-8-16,0-37 3 0,0 37-1 15,0-39 5-15,0 39-6 0,0-19 8 16,0 0-8-16,0 19 2 0,0 0 1 0,0 0 3 15,-40 0 8-15,23 19-12 16,17-19-3-16,-40 78 6 31,3 92 5-31,37-114-12 16,17-17-1-16,3-2 0 0,20 1-2 16,-40-18 2-16,0-20 1 0,37 37-5 15,-17-37 0-15,-20 0-1 0,17 0-1 0,6 0-19 16,-6 0-30-16,40-37-124 15,-57 0 136-15,17-21-149 16,3 19 140-16</inkml:trace>
  <inkml:trace contextRef="#ctx0" brushRef="#br1" timeOffset="56300.95">24230 6772 29 0,'0'0'24'0,"0"0"33"15,20 0 21-15,-20-21-46 0,0 21 9 16,0 0-29-16,0 0 5 0,18 0-10 0,-18 0 1 15,0 0 9-15,0 0 2 0,19 21-10 0,-1 15 21 16,-18 2-15-16,20-19 2 0,-20 0-8 0,19 40 16 16,-19-23-19-16,23 42 13 0,-23 53-6 15,0-74-11-15,0 209-52 16,-23-189-111 0,23-57 109-16,-19-3-1 0,19 2-38 15,-20-19 39-15,20 0 50 0,-18 0 0 0,-1 0-21 31</inkml:trace>
  <inkml:trace contextRef="#ctx0" brushRef="#br1" timeOffset="56418.63">24153 7227 28 0,'0'0'13'0,"0"0"75"0,0 0 29 16,0 0-53-16,23 0 4 0,-6 0-35 0,20 0 2 15,1 18-14-15,-19-18-10 0,19 0 7 0,-38 21-11 0,96-21 13 16,21 17-17 0,-82-17-14-16,-35 0-3 0,57 0-77 15,-57-17-8-15,37 17-31 0,-37-39 18 0,0-20 43 31</inkml:trace>
  <inkml:trace contextRef="#ctx0" brushRef="#br1" timeOffset="60718.49">20733 6846 34 0,'0'0'18'0,"0"0"9"0,-17 0 41 0,17-18 66 0,0 18-120 0,0 0-1 0,0 0-2 0,0 0-1 0,0 0 8 16,0 0-9-16,0 0 10 0,0 0 0 0,0 0 10 15,0 37 23 1,0-18-35-16,0 0-9 0,17 1 26 16,-17 0-19-16,0-20-9 0,0 17 1 0,0-17-1 0,20 0 13 15,-20 0-7 1,20 0 3-16,-20 0-9 0,17 0-2 0,-17 0-3 0,0 0 1 0,22 0 3 16,-4 0-3-16,-1 0-1 0,40 0-1 46,57 0-120-46,-114 0 101 0,20 0-142 16,-20 0 73-16,0-17 33 16,0 17-52-16,0-20 53 0,0 20 42 0,0-20-7 15</inkml:trace>
  <inkml:trace contextRef="#ctx0" brushRef="#br1" timeOffset="60968.16">20961 6789 30 0,'0'0'67'0,"0"0"-31"0,0 0 1 0,0-17-3 0,0 17-4 15,-20 0 63-15,20 0-75 0,0 0 0 0,0-21-4 16,0 21 23-16,0 0 13 16,0 0-32-16,-17 0-4 0,17 38 8 15,0-19-19-15,-20 19 7 16,20-19-9-16,-17 59 3 16,17-42-2-16,-20-17-1 0,20 20 0 0,-20-19-1 15,20-3-1-15,-17 22-19 0,17-21 9 0,0-18-1 16,0 20-20-16,-18 37-116 15,18-38-119-15,0-1 218 47</inkml:trace>
  <inkml:trace contextRef="#ctx0" brushRef="#br2" timeOffset="184427.78">21266 17227 35 0,'0'0'13'0,"0"0"-10"0,-17 0 2 0,17 0-5 0,-20 0-1 16,20 0 1-16,0 0 0 0,0 0-8 0,0 0-1 15,0 0-29-15</inkml:trace>
  <inkml:trace contextRef="#ctx0" brushRef="#br2" timeOffset="185590.16">20867 17056 38 0,'0'0'9'0,"0"0"-3"0,0 0-2 0,0-17 5 0,0 17-2 0,0 0 3 0,0-20-8 0,0 20 4 0,0 0-3 16,0 0-3-16,0 0 0 0,0 0 1 15,0 0-1-15,-20 0 0 16,20 0 0-16,0 0 0 0,0 0 0 15,0 0 8-15,0 0-1 0,0 0 10 0,0 0 7 16,0 0 6-16,0 0-22 16,-17 0 21-16,17 0-1 15,0 0-24-15,-18 0-3 0,18 0 3 16,-22 0-3-16,22 20 1 31,-17-20-2-31,17 0 3 16,17 0-3-16,-17 0 0 0,0-20 1 0,0 20 0 0,22 0 0 15,-4-19 1-15,-1 19 0 16,-17 0 1 0,20-17 5-16,-20 17-3 0,0 0-3 0,20 0-1 0,-20 0 5 0,0 0-4 15,17 0 2-15,3 0-2 0,-3 0-2 0,3 0 2 16,2 0-1-16,-4 0-1 0,-1 0 1 0,23-21 0 16,-23 21-1-16,20 0 1 0,-17 0 0 15,22-20-1-15,-7 20 0 0,-15 0 2 16,-20 0 0-16,20 0-3 0,-20 0 1 0,17 0 0 0,0 0 0 15,3 0 0-15,-20 0-1 0,0 0 1 0,20 0 1 16,17 0-1 0,-37 0 0-16,20 20 0 0,0-20 0 0,-20 0-1 0,0 0 0 15,20 21 0-15,-3-21-2 0,0 0-5 16,-17 0 5 0,0 0-1-16,20 0-1 0,-20-21-1 0,0 21 2 0,0 0-20 15,0 0 15-15,0 0-14 0,-20-20-36 16,3 20-7 46,0 0 23-62,17-17-8 0</inkml:trace>
  <inkml:trace contextRef="#ctx0" brushRef="#br2" timeOffset="187594.12">21346 16962 43 0,'0'0'9'0,"0"0"-6"0,0 0-2 0,0 0 0 0,0 0 1 31,0 0 0-31,0 0-1 0,0 0 1 0,0 0 1 0,0 0 3 16,0 0-3-16,0 0 6 0,0-20-5 0,0 20 1 0,0 0-1 0,0 0 3 15,0 0-4-15,0 0 3 0,0-17 7 16,0 17-6-16,0 0 2 0,0 0-4 0,0 0 6 0,0 0-5 16,0-20 5-16,0 20-5 0,0 0-1 0,0 0 12 15,0 0-11-15,0 0 20 0,0 0-17 0,0 0-3 16,0 0-5-16,0 0 2 0,0 0-2 0,0 0 1 16,0 0-2-16,0 0 1 0,0 20 0 15,0-20 0-15,14 0 1 16,6 0-2-16,-20 0 1 0,20 0-2 0,0 0 2 15,14 0 2-15,-34 0-3 0,20 0 2 16,0 0 4-16,0 0 0 0,-20 0-4 16,17 0 0-16,-17 0 0 0,0 0 0 0,40 0 1 0,-40 17-4 0,17-17 2 15,6 0 2-15,-6 20-1 16,20-20 1-16,0 0 0 16,60 0 6-1,-3-20 5-15,-94 3-11 16,37 17 5-16,-17 0-7 0,-20 0 1 15,23 0 1-15,-23 0-2 0,14 0 2 0,6 0 1 0,0 0-2 16,0 0-1-16,14 0 0 16,6 0 0-16,-40 0-1 0,0 0 0 0,37 0 1 15,-37 0 1-15,40-20-3 0,34 20 2 32,-34 0-2-32,-3 0 2 0,23 0 1 15,-26 0-1-15,-14 0 0 16,17 0 1-16,3 20 1 15,0-20-1-15,-40 0-1 0,34 0-1 0,-34 0 1 0,20 0 0 16,0 0 1-16,-3 0-3 0,3 0 2 0,-3 0 1 16,3 0 7-16,-20 0-5 15,20 0 10-15,-20 0-8 16,0 0-4-16,0 0 2 0,-20 0-6 16,0 0 5-1,3 0-3-15,-60 17-6 31,3 3 9-15,17-20-3-16,-40 0 1 0,60 0-1 0,-60 0 1 0,43 0-1 16,14 0 0-16,-37 21 0 0,-94-21 0 31,97 0-1-31,37 0-2 0,-3 0 2 0,-17 0-1 16,-57 0-1-16,20 0 2 15,-20-21 0-15,114 21 1 16,-34 0 0-16,11-20-1 0,3 20 2 0,0 0-1 15,-34-17 1-15,34 17 0 0,20 0-1 16,-35-20-1-16,13 20 2 16,22 0 0-16,0 0-1 0,0 0 0 15,0 0 0-15,0 0-1 0,0 0 1 0,22 0 0 0,-7 0 1 16,25 20-2-16,-20-20 1 0,-3 0 0 0,-17 0-1 0,17 0 2 16,23 17-2-16,-17-17 2 0,11 0 0 0,23 0 0 15,77 20-2 1,-40-20 1-16,-37 0-1 0,-20 0 1 0,60 21-1 0,-60-21 1 31,57 0 0-15,362 36-7-16,-399-36 8 0,0 0 2 0,-17 0-1 0,-23-19-3 15,3 19 1-15,0 0 2 0,-20 0-1 0,0-17 1 16,17 17-2-16,-34 0 4 0,17 0-3 0,0 0-1 16,-57 0-1-16,40 0 1 0,-23 0 1 15,0 0 2-15,3 0-3 0,0 0 1 0,-3 0-1 0,-17 0 0 16,-151 0 4-1,168 0-4-15,-34 0-1 0,-40 0 1 0,57 17 0 16,-191-17 0-16,40 39 1 16,131-22-2-16,-52 4-1 15,13 15 0-15,-55 22-8 16,131-58 9-16,5 20-2 0,-44-1 2 16,62-19-9-16,17 17 7 0,-20-17-2 15,20 0 0-15,0 0 1 0,20 0 1 0,-3 0 2 0,-17 0 0 16,57 0 0-16,-35 0 1 0,-4 0 0 0,76 0 1 0,171-17-2 15,-151-22 0-15,-57 39 0 0,114-38 2 16,-131 1 0-16,128 18 0 0,-71-19 1 16,-60 18-1-16,20 20 1 0,157-77 19 15,-123 40 8 1,-74 17-17-16,3 3-1 16,0-20 4-16,-60 37-12 15,23 0-1-15,-40 0-2 0,0 0 1 0,-17 0-1 16,34 0 1-16,-17 0-1 0,-37 17 0 0,54 3-1 0,-17-20 0 15,-91 37-6-15,11-17-14 16,23 17-28-16,57-16 0 0,3-4-27 0,54-17 25 0,-40 19-52 16,20-19 66-16,5 20 13 0,15-20-26 0</inkml:trace>
  <inkml:trace contextRef="#ctx0" brushRef="#br2" timeOffset="188529.47">23355 17133 47 0,'0'0'12'0,"-17"0"-3"0,-3-20 1 0,20 20-7 0,-20-17 7 0,3 17-6 0,-3-19-1 15,0 19 0-15,20 0-2 0,-34 0 3 16,34 0 0-16,0 0 2 0,0-21 3 0,-23 21 7 16,23 0-12-16,0 0 3 0,0 0-1 15,0 0-5-15,0 0 4 0,0 0-2 16,40 0 14-16,-40 0-15 0,17 0 0 0,3 0 0 16,0 0 2-16,-3 0-1 0,3 0-1 0,0 21 1 0,20-21-1 15,-23 0-1-15,0 0-1 0,40 19 2 0,20-2 1 16,-20-17-2-16,-37 0-1 0,34 20-1 0,63 1 1 15,-97-21 0-15,14 17 0 0,140 3 2 32,206-1 16-32,-135-19 11 31,-205 0-25-31,131 0 10 0,-151 0-12 0,94 0 5 0,-77-19-5 0,20 19 2 16,-20-20-4-16,20 20 3 0,-17 0-1 0,14 0 0 0,9-17 0 15,28 17 0-15,-74 0-1 0,80-21 3 16,-77 21-3-16,37-20 7 15,-20 20-4-15,-17 0 0 0,17 0-1 0,-17 0-3 16,-3 0 0-16,40 0 3 0,-17 0-5 16,-3 0-1-16,-20-17 5 0,23 17-1 0,-17 0 0 15,-9 0-1-15,6 0 1 0,0 0-1 0,0 0 0 0,-3 0-2 16,0 0 1-16,-17 0-1 0,20 0-4 0,-20 0-74 16,20 0-53-16,-20 17 26 15</inkml:trace>
  <inkml:trace contextRef="#ctx0" brushRef="#br2" timeOffset="189781.85">27101 17248 50 0,'-20'-21'10'0,"20"21"-5"0,-20-17-1 0,20-2 1 0,-20 19-3 16,3-37 22-16,17 16-18 0,-17 1 17 16,17 20-15-16,-20-17 5 0,20-2-3 0,-20 19-6 0,20-21 3 0,0 4 0 15,0-3-4-15,0 20-1 16,0-19-2-16,20 19 1 16,-20 0-1-16,0 0 0 0,20 0 0 0,14 0-1 0,26 19 2 15,-43-19-1-15,23 0-1 0,34 0 2 16,-34 20-1-16,17-20-1 0,-40 0 1 15,40 0 1-15,-17 0 0 0,-3 0 6 16,-17 0-4-16,17 0 7 0,0 0 10 16,-37 0-14-16,40 0 13 0,-40-20-13 0,0 20 3 15,0 0-4-15,0 0-1 0,-20 0-2 0,-14 0-2 16,-9 0 1-16,6 0 1 0,0 0 0 0,-37 0-1 16,34 0 1-16,-74 0 8 15,74 0-9-15,-34 20 3 16,74-20-3-16,-20 17-2 47,0 4 4-32,174 35 2-15,-97-56-5 0,231 38 2 0,-234-38 0 0,-17 0 0 0,-20-17-1 0,3 17-1 16,77-21 11-16,-97 1 1 16,20 20-5-16,-20 0 0 0,17-17 10 0,-17 17-13 0,0 0 2 0,0 0-1 15,0-19-3-15,-17 19-2 0,-3 0 1 0,20 0 0 16,-40 0 0-16,26 0 0 0,-49 0-1 0,46 0 0 15,-74 0-3-15,68 0 4 0,3 0-1 0,3 0-1 0,-23 0 2 0,23 0-2 16,-23 19 2-16,23-19-2 0,0 17 1 0,-43 3 0 16,40 1 0-16,20-21 0 0,0 37-2 15,0-37 2-15,20 0-1 0,17 19 3 16,-14-19-2-16,-6 0 1 0,20 0-1 0,0 0-2 0,63-19 6 16,-86 19-2-16,46 0-2 0,-43 0 1 15,0-20-2-15,23 20 1 0,91-58 2 16,-71 22-1 15,-97-2 0-31,-117 38 0 16,97 0-2-1,-171 38 1-15,114-19 2 0,57-19 0 0,3 0-2 16,31 17 0-16,6-17 0 0,-23 0-1 0,40 0-2 0,0 0 0 16,-17 20-9-16,17-20-9 0,17 21-116 15,3-21 78-15,57 0-103 0</inkml:trace>
  <inkml:trace contextRef="#ctx0" brushRef="#br2" timeOffset="190427.79">28926 17191 63 0,'0'0'8'0,"0"0"16"15,151-37 67-15,-114 37-82 0,20 0 14 16,-37 0-19-16,0 0 1 0,0 0 0 0,-20 0 0 16,17 0 5-16,40 0 11 0,57 17 13 31,-74-17-24-31,14 0-3 0,43 0 11 15,34 20-9-15,3-20-2 0,94 19 0 16,-171-19-5-16,77 0 0 0,-60 0-1 0,137 0 2 16,-3 0 1-16,-151 0-2 0,77 0 1 15,-80 0-2-15,103-19 6 0,-66-1-3 0,43 20 4 16,-97-17-5-16,77 17 4 0,-54-21-6 0,-23 21 1 16,0-20 0-16,0 20-1 0,-37 0-1 0,20 0 0 0,37-17 1 15,-57 17-19-15,-37-19-132 16,-3 19 42-1,-34 0-30-15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6-09-02T19:51:11.19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21001 17590 22 0,'0'0'6'0,"0"0"-5"0,0 0 0 0,0 0 0 0,0 0 2 0,0 0 1 0,0 0 2 0,0 0-5 0,0 0-1 0,0 0 1 16,0 0-1-16,0 0 0 0,0 0 0 15,0 0-1-15,0 0-3 16,0 0-9 0,-18 0 8-16,18 0-18 0</inkml:trace>
  <inkml:trace contextRef="#ctx0" brushRef="#br0" timeOffset="1">20941 17419 21 0,'0'0'39'0,"0"0"-12"16,0 0 4-16,0 0 28 0,0 18 3 47,0 1-15-47,0-19-42 0,0 0 9 0,0 0-9 0,0 0 0 0,0 21-3 16,0-21 2-16,0 0 0 15,0 0-3-15,0 0 0 16,0 19 3-16,0-19-1 0,0 0 2 0,0 0 4 0,0 17 1 15,0-17-2-15,0 0-4 0,0 57 12 16,-17 0-15-16,17-36 0 16,-20 35 2-16,20-18-2 15,0 19-1-15,0-37 1 16,0-2-1-16,0 1-2 0,0 1 2 0,0-3-1 0,0 23-5 16,0-22-18-16,20 2 11 0,-20-20-3 15,0 36-46-15,0 4-94 16,0-40 123-16,0 17-9 0,0-17 4 0</inkml:trace>
  <inkml:trace contextRef="#ctx0" brushRef="#br0" timeOffset="2">23207 17342 62 0,'0'0'97'0,"0"0"-67"0,0-17-5 0,0 17 18 0,0-19 35 16,34-20 7-16,-14 39-70 31,0 0 1-31,-3 0-10 0,-17 18 3 0,20-18-5 0,-20 0-1 16,0 21 4-16,20-21-4 0,-20 36 5 0,17-16-2 16,-17-1-1-16,0 37 5 0,23-16-6 15,-23-21 2-15,0-2-5 0,0 3 2 0,0-20-2 0,-23 77 4 16,-34 55 5-1,57-94-8-15,-91 58 2 16,51-39 1-16,-17 17 1 31,-3-54 1-31,26-40-4 16,34-16 0-16,0 16-1 0,17 2 0 0,-17-22 1 16,17 23 0-16,3 17-2 0,0-39 3 0,-20 21-2 0,20 18-1 0,-20-20 2 15,74 1 5-15,-51 19-7 0,11 0 4 16,-34 19 2-16,57 19 3 15,-17 18-3-15,17 41 1 47,37-2-181-47,-57-76-39 0,-17-19 4 0,3 0 185 16,-23 0 0-16</inkml:trace>
  <inkml:trace contextRef="#ctx0" brushRef="#br0" timeOffset="3">25351 17456 64 0,'0'0'169'0,"0"21"-119"0,-14-21-11 0,14 0-4 0,0 0-3 0,0 0-19 0,0 0-1 0,-23 0-2 0,23 0-3 0,0 0 0 0,0 0 10 16,0 0-8-16,0 0-6 0,0 0 0 16,0 0-3-16,0 0 1 0,0 0 0 0,0 0 0 15,0 0 0-15,23-21-1 31,11 2 7-31,-14 19-6 0,-20 0 0 16,0 19 0-16,0 2 1 0,0-2 0 16,0-2-1-16,-20 22 2 0,20-21-2 15,-20-18-1-15,20 20 3 0,-14 0-2 0,-9-3 4 0,-17 4 8 16,40-21-12-16,0 0 1 16,-17 18 1-16,17-18 2 0,-17 0-3 0,17 0 0 15,0 0 3-15,0 0-3 0,0 0 7 0,17 0-1 16,-17 18-4-16,0-18 0 0,37 20 16 0,-17-1-16 15,-20-19 0-15,0 38 3 0,23-19-4 0,-23 0-2 0,0 1-1 16,14 37 6-16,6-20-2 0,-20-17-2 0,0 18 7 16,0-2-6-16,-34 4 1 15,34-23-2-15,-23-17-3 0,3 21-2 0,0-21-15 0,3 0-24 16,0 0-28-16,-3 0-35 0,20 0 36 0,-20-21-11 16,0 4-138-16,20-3 209 0,0 0-7 0</inkml:trace>
  <inkml:trace contextRef="#ctx0" brushRef="#br0" timeOffset="4">27460 17267 36 0,'0'0'32'0,"0"0"5"0,0 0-3 0,-17 0-4 0,17 0 14 0,0 0-17 0,0 0-17 0,-20 18 5 0,20-18-10 16,0 0 0-16,-20 40 19 0,20-3 1 15,0-18-20-15,0 19 24 16,0-20-17-16,0-18-7 0,0 19 4 0,40 21 29 47,131-3 21-47,-151-37-56 0,-20 0-3 16,17 19 0-16,20-19-4 0,-37 0-2 15,20 0-5-15,-20 18-29 0,0-18 11 0,23 0-7 0,-9 0-108 16,-14 0 35-16,0-18 42 0,0 18 54 0,0-19-12 0</inkml:trace>
  <inkml:trace contextRef="#ctx0" brushRef="#br0" timeOffset="5">27708 17248 52 0,'0'0'36'0,"0"0"8"0,0 0 48 0,0 0-19 16,-40 77 82 0,23-40-127-16,17 0-4 0,-17 97 5 15,17-97-23-15,-20 59 4 0,20-58-7 0,-20 0-2 16,20 76 2-16,-20-37-3 0,20-39 2 0,0-19-1 0,-14 38-1 15,14-40-1-15,0 23 1 16,0-2-35-16,0-19 18 0,0-19-53 0,0 17-51 16,0-17 2-16,0 0 56 0,14-36-70 15</inkml:trace>
  <inkml:trace contextRef="#ctx0" brushRef="#br0" timeOffset="6">29533 17533 59 0,'0'-20'233'0,"0"20"-206"0,0 0 54 0,0 0-66 0,0 0-2 0,0-17-2 0,0 17 9 0,0 0 15 15,0 0-26-15,0 0-5 16,0 0-2-16,0 0 1 0,0 0-1 0,0 17-2 0,-20 3 1 16,20-1 2 15,0 95 18-31,0-96-14 16,20 40 14-16,-20-58-17 0,20 0 6 0,-20 19-6 0,17-19 0 0,-17 0 0 15,23 19 3-15,-6 0 3 16,-17-19-9-16,17 20 2 0,-17-20-2 0,0 37 2 31,-17 20-49-31,0-37-28 0,-6-20-5 0,23 0 29 0,-37-20-144 16,37-17 131-16,0 37 16 0,-20-20 5 0,3-17 19 15</inkml:trace>
  <inkml:trace contextRef="#ctx0" brushRef="#br0" timeOffset="7">29553 17437 114 0,'0'0'67'0,"0"0"143"16,0 0-151-16,0 0-34 0,0 19 37 15,0-19-45-15,0 0-3 0,17 0-1 0,-17 0-2 0,0 21 7 16,23-21-1-16,-23 0-14 0,17 0 3 0,20 19 1 16,-37-2-8-16,20-17 0 0,-3 0-1 15,-17 0-9-15,40 20-45 0,-40-20-19 0,17 0-38 16,6 0 36-16,-6 0-158 0,20-20 163 16</inkml:trace>
  <inkml:trace contextRef="#ctx0" brushRef="#br0" timeOffset="8">32404 17248 42 0,'-20'0'98'0,"0"0"60"0,20 19-123 0,-15-19-6 0,-7 18-18 0,22-18-1 0,0 0-1 0,-20 21 0 0,2-2 6 15,-39 18 8-15,37 0-10 0,-34 1-7 16,14 21 0-1,20-42-7-15,20 22 1 0,-19-21 2 0,1 39-2 16,18-36 1-16,-20 54-1 0,20-18 1 16,0-57-1-16,20 39 0 0,-20-21 2 0,18 38 7 15,-18-56-5-15,19 20 8 0,-19 0-5 0,20-20 18 16,-20 0-17-16,0 0 0 0,40-20 36 31,-23-17-35-31,-17-20 1 16,0 37-9-16,0 1 1 0,-39 19-1 15,39 0-1-15,-18 0 0 0,-2 0 0 0,20 0-3 0,-19 0 2 16,-19 57-27-16,19-18 2 16,19-22-17-16,-20 41-127 15,20-19 61-15,0-39 47 0,0 37 5 16,0-17-32-16,0-3 68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8D8F9A-F5CB-4EF8-A859-ED5E107B9763}" type="datetimeFigureOut">
              <a:rPr lang="en-US" smtClean="0"/>
              <a:t>9/2/2026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B9A9E5-4F7F-4A7D-9DE1-89923232926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7783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B9A9E5-4F7F-4A7D-9DE1-899232329269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60997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B9A9E5-4F7F-4A7D-9DE1-899232329269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59826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sv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sv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16040" y="4434840"/>
            <a:ext cx="4941771" cy="1122202"/>
          </a:xfrm>
        </p:spPr>
        <p:txBody>
          <a:bodyPr anchor="b">
            <a:noAutofit/>
          </a:bodyPr>
          <a:lstStyle>
            <a:lvl1pPr algn="l">
              <a:defRPr sz="3600" cap="all" spc="15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457758-A125-4CEA-A3D5-CBD010417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16041" y="5586890"/>
            <a:ext cx="4941770" cy="396660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04F1E16-9A84-4D0E-9706-79C396AF6AE6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9358" t="23650" b="-1"/>
          <a:stretch/>
        </p:blipFill>
        <p:spPr>
          <a:xfrm>
            <a:off x="0" y="0"/>
            <a:ext cx="9488312" cy="505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1086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243104" y="2776936"/>
            <a:ext cx="2882475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43104" y="3834606"/>
            <a:ext cx="2882475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4647665" y="2776936"/>
            <a:ext cx="2896671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 MASTER 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47665" y="3834606"/>
            <a:ext cx="2896671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63D7850-C2A6-43CE-BBE4-8E81A0A59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1238250" cy="3105150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BAD3E03-2E3B-440C-9105-6F9D33006D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2238376" cy="24765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1F60A771-8BBC-4565-AB09-402DA7CB278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8066421" y="2776936"/>
            <a:ext cx="2882475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C464A9BD-B815-4632-8F54-6EB70E48BAF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066421" y="3834606"/>
            <a:ext cx="2882475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1895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cap="all" spc="15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38B0D13-BD5F-460B-B337-F4A9342026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465141" y="2358007"/>
            <a:ext cx="2438400" cy="201930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BE72876B-D3DA-4462-9E24-3354D8D02A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00625" y="2531837"/>
            <a:ext cx="2190750" cy="1943100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14A539B6-6E3F-41BA-ACE2-76E8BB6516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345608" y="2421056"/>
            <a:ext cx="2324100" cy="205740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063855" y="3064615"/>
            <a:ext cx="1240971" cy="823912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A066E2EA-C6EA-4A02-818E-33BD582D92E7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475514" y="3064615"/>
            <a:ext cx="1240971" cy="823912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97B9C3B0-3522-407C-B662-631E19ECC95F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887174" y="3064615"/>
            <a:ext cx="1240971" cy="823912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4000" kern="1200" cap="all" spc="150" baseline="0" dirty="0" smtClean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29698" y="4824188"/>
            <a:ext cx="3124093" cy="462927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Content Placeholder 3">
            <a:extLst>
              <a:ext uri="{FF2B5EF4-FFF2-40B4-BE49-F238E27FC236}">
                <a16:creationId xmlns:a16="http://schemas.microsoft.com/office/drawing/2014/main" id="{82D8880F-3EAC-45C9-91F2-19A193791A18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1129698" y="5280763"/>
            <a:ext cx="3124093" cy="46292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526261" y="4824188"/>
            <a:ext cx="3139479" cy="46292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2000" cap="all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Content Placeholder 5">
            <a:extLst>
              <a:ext uri="{FF2B5EF4-FFF2-40B4-BE49-F238E27FC236}">
                <a16:creationId xmlns:a16="http://schemas.microsoft.com/office/drawing/2014/main" id="{9019518E-E850-403D-A5B5-4B53F8C4A56B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526261" y="5280763"/>
            <a:ext cx="3139479" cy="46292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bg1"/>
                </a:solidFill>
              </a:defRPr>
            </a:lvl1pPr>
            <a:lvl2pPr marL="457200" indent="0" algn="ctr">
              <a:lnSpc>
                <a:spcPct val="100000"/>
              </a:lnSpc>
              <a:buNone/>
              <a:defRPr sz="1400" cap="none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C464A9BD-B815-4632-8F54-6EB70E48BAF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7938210" y="4824188"/>
            <a:ext cx="3124093" cy="462927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2000" cap="all" spc="50" baseline="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Content Placeholder 3">
            <a:extLst>
              <a:ext uri="{FF2B5EF4-FFF2-40B4-BE49-F238E27FC236}">
                <a16:creationId xmlns:a16="http://schemas.microsoft.com/office/drawing/2014/main" id="{A8058154-45E5-403E-B714-AC85774F391F}"/>
              </a:ext>
            </a:extLst>
          </p:cNvPr>
          <p:cNvSpPr>
            <a:spLocks noGrp="1"/>
          </p:cNvSpPr>
          <p:nvPr>
            <p:ph sz="half" idx="19"/>
          </p:nvPr>
        </p:nvSpPr>
        <p:spPr>
          <a:xfrm>
            <a:off x="7938210" y="5280763"/>
            <a:ext cx="3124093" cy="46292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cap="none" spc="50" baseline="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2pPr>
            <a:lvl3pPr marL="9144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3pPr>
            <a:lvl4pPr marL="13716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4pPr>
            <a:lvl5pPr marL="1828800" indent="0">
              <a:lnSpc>
                <a:spcPct val="100000"/>
              </a:lnSpc>
              <a:buNone/>
              <a:defRPr sz="1400" spc="5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26193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Two Cont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33700" y="892177"/>
            <a:ext cx="8421688" cy="1325563"/>
          </a:xfrm>
        </p:spPr>
        <p:txBody>
          <a:bodyPr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933700" y="2776936"/>
            <a:ext cx="3924300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933700" y="3834606"/>
            <a:ext cx="3924300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410173" y="2776936"/>
            <a:ext cx="3943627" cy="823912"/>
          </a:xfrm>
        </p:spPr>
        <p:txBody>
          <a:bodyPr anchor="b">
            <a:noAutofit/>
          </a:bodyPr>
          <a:lstStyle>
            <a:lvl1pPr marL="0" indent="0">
              <a:buNone/>
              <a:defRPr lang="en-US" sz="20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 MASTER TEXT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7410173" y="3834606"/>
            <a:ext cx="3943627" cy="199786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E24E1DB-1F20-4C28-8069-D9219D1F8BBD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9434" t="20278" b="22673"/>
          <a:stretch/>
        </p:blipFill>
        <p:spPr>
          <a:xfrm>
            <a:off x="25785" y="0"/>
            <a:ext cx="4368030" cy="3912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7409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phic 13">
            <a:extLst>
              <a:ext uri="{FF2B5EF4-FFF2-40B4-BE49-F238E27FC236}">
                <a16:creationId xmlns:a16="http://schemas.microsoft.com/office/drawing/2014/main" id="{AE202E03-5C65-4305-B969-65220AD410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18301" r="41825" b="23071"/>
          <a:stretch/>
        </p:blipFill>
        <p:spPr>
          <a:xfrm flipH="1">
            <a:off x="0" y="0"/>
            <a:ext cx="5441888" cy="6858000"/>
          </a:xfrm>
          <a:custGeom>
            <a:avLst/>
            <a:gdLst>
              <a:gd name="connsiteX0" fmla="*/ 5441888 w 5441888"/>
              <a:gd name="connsiteY0" fmla="*/ 0 h 6858000"/>
              <a:gd name="connsiteX1" fmla="*/ 0 w 5441888"/>
              <a:gd name="connsiteY1" fmla="*/ 0 h 6858000"/>
              <a:gd name="connsiteX2" fmla="*/ 0 w 5441888"/>
              <a:gd name="connsiteY2" fmla="*/ 6858000 h 6858000"/>
              <a:gd name="connsiteX3" fmla="*/ 5441888 w 5441888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41888" h="6858000">
                <a:moveTo>
                  <a:pt x="5441888" y="0"/>
                </a:moveTo>
                <a:lnTo>
                  <a:pt x="0" y="0"/>
                </a:lnTo>
                <a:lnTo>
                  <a:pt x="0" y="6858000"/>
                </a:lnTo>
                <a:lnTo>
                  <a:pt x="5441888" y="6858000"/>
                </a:lnTo>
                <a:close/>
              </a:path>
            </a:pathLst>
          </a:cu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1E1C8C6D-0530-475B-A7F7-0E00C33ACF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0169" y="1152771"/>
            <a:ext cx="5431971" cy="846301"/>
          </a:xfrm>
        </p:spPr>
        <p:txBody>
          <a:bodyPr anchor="t">
            <a:normAutofit/>
          </a:bodyPr>
          <a:lstStyle>
            <a:lvl1pPr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" name="Text Placeholder 15">
            <a:extLst>
              <a:ext uri="{FF2B5EF4-FFF2-40B4-BE49-F238E27FC236}">
                <a16:creationId xmlns:a16="http://schemas.microsoft.com/office/drawing/2014/main" id="{3D2778A3-7084-4333-8349-03B1FEB5FE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2469515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5" name="Text Placeholder 18">
            <a:extLst>
              <a:ext uri="{FF2B5EF4-FFF2-40B4-BE49-F238E27FC236}">
                <a16:creationId xmlns:a16="http://schemas.microsoft.com/office/drawing/2014/main" id="{70ED2545-F96B-400C-B6F4-F1D2D83B724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2798940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6" name="Text Placeholder 15">
            <a:extLst>
              <a:ext uri="{FF2B5EF4-FFF2-40B4-BE49-F238E27FC236}">
                <a16:creationId xmlns:a16="http://schemas.microsoft.com/office/drawing/2014/main" id="{4A2FECA2-3808-47DC-84EB-CD3395C2052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3569311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7" name="Text Placeholder 18">
            <a:extLst>
              <a:ext uri="{FF2B5EF4-FFF2-40B4-BE49-F238E27FC236}">
                <a16:creationId xmlns:a16="http://schemas.microsoft.com/office/drawing/2014/main" id="{24393B9A-03C4-45C1-8172-F8B354458A4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3898736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8" name="Text Placeholder 15">
            <a:extLst>
              <a:ext uri="{FF2B5EF4-FFF2-40B4-BE49-F238E27FC236}">
                <a16:creationId xmlns:a16="http://schemas.microsoft.com/office/drawing/2014/main" id="{18EC24A5-B4A5-4BAB-AE40-30EB69D6EF73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4669107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9" name="Text Placeholder 18">
            <a:extLst>
              <a:ext uri="{FF2B5EF4-FFF2-40B4-BE49-F238E27FC236}">
                <a16:creationId xmlns:a16="http://schemas.microsoft.com/office/drawing/2014/main" id="{726F36C0-4E6A-4A10-960D-11D78D04447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998532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71F34533-9677-48AF-9374-976825F4BB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22" name="Footer Placeholder 7">
            <a:extLst>
              <a:ext uri="{FF2B5EF4-FFF2-40B4-BE49-F238E27FC236}">
                <a16:creationId xmlns:a16="http://schemas.microsoft.com/office/drawing/2014/main" id="{4FAB8A26-B99E-4F96-8327-A932A14F2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24" name="Slide Number Placeholder 8">
            <a:extLst>
              <a:ext uri="{FF2B5EF4-FFF2-40B4-BE49-F238E27FC236}">
                <a16:creationId xmlns:a16="http://schemas.microsoft.com/office/drawing/2014/main" id="{EB0962D2-BCC3-48AB-A769-2A7327D29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9334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0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l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B250D272-9B39-4C2D-B0F5-21010D11E43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48749" y="1361938"/>
            <a:ext cx="6765925" cy="496888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08AF2DB4-A973-4307-B59C-6058A138835C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838200" y="2286002"/>
            <a:ext cx="6094270" cy="3542143"/>
          </a:xfrm>
        </p:spPr>
        <p:txBody>
          <a:bodyPr/>
          <a:lstStyle/>
          <a:p>
            <a:r>
              <a:rPr lang="en-US"/>
              <a:t>Click icon to add chart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339C283A-EC40-421C-8A0E-F9A3161C889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858125" y="2284624"/>
            <a:ext cx="3147332" cy="306388"/>
          </a:xfrm>
        </p:spPr>
        <p:txBody>
          <a:bodyPr>
            <a:noAutofit/>
          </a:bodyPr>
          <a:lstStyle>
            <a:lvl1pPr marL="0" indent="0">
              <a:buNone/>
              <a:defRPr sz="1400" cap="all" spc="15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305CA2B1-D510-4949-A638-C1A064DA41A7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7858125" y="2779713"/>
            <a:ext cx="3148013" cy="3095625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1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 marL="914400" indent="0">
              <a:buNone/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 marL="1371600" indent="0">
              <a:buNone/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 marL="1828800" indent="0">
              <a:buNone/>
              <a:defRPr sz="10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085D26-FA83-4414-959E-98936A772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B52E93-DE4C-4341-8D83-F0230E38B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467230-4A0F-4B18-8BA9-C3B2FDD59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10030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46070C-E825-43D0-99F4-8B46141311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057683"/>
            <a:ext cx="12191998" cy="201019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F8C642-49FB-4E16-A3A0-B2ACBEABFF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l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noProof="0" dirty="0"/>
              <a:t>CLICK TO EDIT MASTER TITLE STYLE</a:t>
            </a:r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E4E92FC5-6FC2-45C2-9200-3244F9EA69A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14399" y="3354712"/>
            <a:ext cx="731520" cy="457200"/>
          </a:xfrm>
        </p:spPr>
        <p:txBody>
          <a:bodyPr anchor="ctr"/>
          <a:lstStyle>
            <a:lvl1pPr marL="0" indent="0" algn="l">
              <a:buNone/>
              <a:defRPr sz="14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dirty="0"/>
              <a:t>Year</a:t>
            </a:r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4D75C136-D6C3-4431-8776-997070627AA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96596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FD15D323-BFE3-4ACE-9A2E-C9EB69458B12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75388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3B520767-B49F-4503-8120-B66E411F33E4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354180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30C2F5A0-E03E-4C89-B9EB-8D48889F5F9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432972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9D3CBFE-13C8-4DB1-A831-9393264923E7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11764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2385A0A-C61D-4BBD-AC77-D7642F895E22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90556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FED89FCE-7507-4C8C-923F-922290589466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69348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2A9276DB-F427-4F8E-8E4C-466600F390FD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48140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79023948-0C1E-4DAB-B885-1C713409AA08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26932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2F73935-BF53-4510-8B8F-EDB1CD56A1BB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905724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4AB6A03C-6180-41ED-A88D-ECBB80D160F2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845160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145AD645-55F0-41A9-AC53-ED30BF1340BA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10633085" y="3502152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B3645A3-D681-45BF-B195-452D000802CA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14400" y="4292468"/>
            <a:ext cx="731520" cy="457200"/>
          </a:xfrm>
        </p:spPr>
        <p:txBody>
          <a:bodyPr anchor="ctr"/>
          <a:lstStyle>
            <a:lvl1pPr marL="0" indent="0" algn="l">
              <a:buNone/>
              <a:defRPr sz="1400" b="1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en-US" noProof="0" dirty="0"/>
              <a:t>Year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C39F248D-01B4-40EE-B483-E8E81806DFB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1969915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1D0F1859-7A34-42DF-873E-2CF864E4C4BE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2757602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2" name="Text Placeholder 10">
            <a:extLst>
              <a:ext uri="{FF2B5EF4-FFF2-40B4-BE49-F238E27FC236}">
                <a16:creationId xmlns:a16="http://schemas.microsoft.com/office/drawing/2014/main" id="{6EB397AF-B5C1-40FE-86D4-BA660E4C6E46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3545289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3" name="Text Placeholder 10">
            <a:extLst>
              <a:ext uri="{FF2B5EF4-FFF2-40B4-BE49-F238E27FC236}">
                <a16:creationId xmlns:a16="http://schemas.microsoft.com/office/drawing/2014/main" id="{AF1343D5-DC0F-4C7E-967F-CFC300A2C807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332976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4" name="Text Placeholder 10">
            <a:extLst>
              <a:ext uri="{FF2B5EF4-FFF2-40B4-BE49-F238E27FC236}">
                <a16:creationId xmlns:a16="http://schemas.microsoft.com/office/drawing/2014/main" id="{9AD688A5-D2DF-4FC3-8171-FAEA8C4F5566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120663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5" name="Text Placeholder 10">
            <a:extLst>
              <a:ext uri="{FF2B5EF4-FFF2-40B4-BE49-F238E27FC236}">
                <a16:creationId xmlns:a16="http://schemas.microsoft.com/office/drawing/2014/main" id="{EA05A5D4-01B0-4932-B03E-571986E282EA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5908350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6" name="Text Placeholder 10">
            <a:extLst>
              <a:ext uri="{FF2B5EF4-FFF2-40B4-BE49-F238E27FC236}">
                <a16:creationId xmlns:a16="http://schemas.microsoft.com/office/drawing/2014/main" id="{72A84601-CD4F-49ED-8D51-CEF032363058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696037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DFC05EC7-9D6C-486B-9E2F-D3612013C0A1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7483724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9" name="Text Placeholder 10">
            <a:extLst>
              <a:ext uri="{FF2B5EF4-FFF2-40B4-BE49-F238E27FC236}">
                <a16:creationId xmlns:a16="http://schemas.microsoft.com/office/drawing/2014/main" id="{98F455FB-241B-4E1F-B581-FA6CBA239545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271411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id="{C49FB196-753D-4A12-9460-57D8AB4B540B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9059098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30" name="Text Placeholder 10">
            <a:extLst>
              <a:ext uri="{FF2B5EF4-FFF2-40B4-BE49-F238E27FC236}">
                <a16:creationId xmlns:a16="http://schemas.microsoft.com/office/drawing/2014/main" id="{9E38664A-8108-4E24-800B-3C32ADA43978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9846785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31" name="Text Placeholder 10">
            <a:extLst>
              <a:ext uri="{FF2B5EF4-FFF2-40B4-BE49-F238E27FC236}">
                <a16:creationId xmlns:a16="http://schemas.microsoft.com/office/drawing/2014/main" id="{2908458B-A3ED-4855-9E08-108D7C4A8D36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10634472" y="4425696"/>
            <a:ext cx="640080" cy="201776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 dirty="0"/>
              <a:t>MM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FA35437-CCDE-4D92-B879-F23B329C8E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29640" y="4034785"/>
            <a:ext cx="10332720" cy="4571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Date Placeholder 2">
            <a:extLst>
              <a:ext uri="{FF2B5EF4-FFF2-40B4-BE49-F238E27FC236}">
                <a16:creationId xmlns:a16="http://schemas.microsoft.com/office/drawing/2014/main" id="{1CDC588F-73BC-4108-974B-0EAAB8213C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noProof="0" dirty="0"/>
              <a:t>20XX</a:t>
            </a:r>
          </a:p>
        </p:txBody>
      </p:sp>
      <p:sp>
        <p:nvSpPr>
          <p:cNvPr id="37" name="Footer Placeholder 3">
            <a:extLst>
              <a:ext uri="{FF2B5EF4-FFF2-40B4-BE49-F238E27FC236}">
                <a16:creationId xmlns:a16="http://schemas.microsoft.com/office/drawing/2014/main" id="{B2AC1EB2-9B8F-4077-8B66-64F9549F2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noProof="0" dirty="0"/>
              <a:t>Pitch Deck</a:t>
            </a:r>
          </a:p>
        </p:txBody>
      </p:sp>
      <p:sp>
        <p:nvSpPr>
          <p:cNvPr id="38" name="Slide Number Placeholder 4">
            <a:extLst>
              <a:ext uri="{FF2B5EF4-FFF2-40B4-BE49-F238E27FC236}">
                <a16:creationId xmlns:a16="http://schemas.microsoft.com/office/drawing/2014/main" id="{28DE3E33-346A-45AF-B164-CB5DF04FA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563234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Ar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085D26-FA83-4414-959E-98936A772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B52E93-DE4C-4341-8D83-F0230E38B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6988B2D-0240-4256-8268-4B9FF1E723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0" y="0"/>
            <a:ext cx="2590800" cy="762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8EEAAE1-3D04-41C3-B2D2-B3BEF34C3B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704850" cy="102790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467230-4A0F-4B18-8BA9-C3B2FDD59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24CE0E97-85AE-BE9D-BB93-C4A7A78A64A9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838200" y="2138363"/>
            <a:ext cx="10515600" cy="3695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5431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 4 Peopl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780" y="-3935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E4B72DA-52CB-4D39-A342-8857B4D959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 flipH="1" flipV="1">
            <a:off x="7334250" y="0"/>
            <a:ext cx="4857750" cy="762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1D9BCDA-DFB7-41A4-A7C7-CEE86CEDCB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1487150" y="0"/>
            <a:ext cx="704850" cy="17240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0"/>
            <a:ext cx="2743200" cy="365125"/>
          </a:xfrm>
        </p:spPr>
        <p:txBody>
          <a:bodyPr/>
          <a:lstStyle>
            <a:lvl1pPr>
              <a:defRPr sz="1400"/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3728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pos="936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am Slide 8 Peop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0BDE76A-30A6-4268-9656-28A484C3DCC9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77176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00168" y="3654378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A02C0876-23F7-41FA-9AC9-721097D1A3CD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1390120" y="3782039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7" name="Picture Placeholder 10">
            <a:extLst>
              <a:ext uri="{FF2B5EF4-FFF2-40B4-BE49-F238E27FC236}">
                <a16:creationId xmlns:a16="http://schemas.microsoft.com/office/drawing/2014/main" id="{C4CA5C9C-91D5-44B1-A82A-A49732B4691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226270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572D0301-10F1-41B4-BEF8-C53FA4D66214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3849262" y="3669060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7" name="Text Placeholder 2">
            <a:extLst>
              <a:ext uri="{FF2B5EF4-FFF2-40B4-BE49-F238E27FC236}">
                <a16:creationId xmlns:a16="http://schemas.microsoft.com/office/drawing/2014/main" id="{7ADEB263-F204-4A78-A5E0-7361EFE0B921}"/>
              </a:ext>
            </a:extLst>
          </p:cNvPr>
          <p:cNvSpPr>
            <a:spLocks noGrp="1"/>
          </p:cNvSpPr>
          <p:nvPr>
            <p:ph type="body" idx="22" hasCustomPrompt="1"/>
          </p:nvPr>
        </p:nvSpPr>
        <p:spPr>
          <a:xfrm>
            <a:off x="3739214" y="3796721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8" name="Picture Placeholder 10">
            <a:extLst>
              <a:ext uri="{FF2B5EF4-FFF2-40B4-BE49-F238E27FC236}">
                <a16:creationId xmlns:a16="http://schemas.microsoft.com/office/drawing/2014/main" id="{4EBC7D6F-397D-4C5A-AA62-F683F88531A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6716934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2">
            <a:extLst>
              <a:ext uri="{FF2B5EF4-FFF2-40B4-BE49-F238E27FC236}">
                <a16:creationId xmlns:a16="http://schemas.microsoft.com/office/drawing/2014/main" id="{E767B9DE-7410-43CC-90CF-52D67EF03D48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339926" y="3669060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103678F5-B025-46E2-BD45-E77861487165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6217963" y="3796721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9" name="Picture Placeholder 10">
            <a:extLst>
              <a:ext uri="{FF2B5EF4-FFF2-40B4-BE49-F238E27FC236}">
                <a16:creationId xmlns:a16="http://schemas.microsoft.com/office/drawing/2014/main" id="{92E6B581-A522-4758-A9A4-8B9C7B860CF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9136814" y="2428875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E13DFE1F-4534-4828-990E-B052F51FC65C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8759806" y="3654378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7E3F385B-4DD9-4F3C-A02B-179B9FA61292}"/>
              </a:ext>
            </a:extLst>
          </p:cNvPr>
          <p:cNvSpPr>
            <a:spLocks noGrp="1"/>
          </p:cNvSpPr>
          <p:nvPr>
            <p:ph type="body" idx="24" hasCustomPrompt="1"/>
          </p:nvPr>
        </p:nvSpPr>
        <p:spPr>
          <a:xfrm>
            <a:off x="8634432" y="3782039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55" name="Picture Placeholder 10">
            <a:extLst>
              <a:ext uri="{FF2B5EF4-FFF2-40B4-BE49-F238E27FC236}">
                <a16:creationId xmlns:a16="http://schemas.microsoft.com/office/drawing/2014/main" id="{1EBAEB1D-A7F9-4F90-B642-4277D3802BAB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877176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4" name="Text Placeholder 2">
            <a:extLst>
              <a:ext uri="{FF2B5EF4-FFF2-40B4-BE49-F238E27FC236}">
                <a16:creationId xmlns:a16="http://schemas.microsoft.com/office/drawing/2014/main" id="{22930C5B-603C-494E-A467-8B394D01D406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1500168" y="5513214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2" name="Text Placeholder 2">
            <a:extLst>
              <a:ext uri="{FF2B5EF4-FFF2-40B4-BE49-F238E27FC236}">
                <a16:creationId xmlns:a16="http://schemas.microsoft.com/office/drawing/2014/main" id="{540C455F-A23B-493F-B95E-AB485D91DA6A}"/>
              </a:ext>
            </a:extLst>
          </p:cNvPr>
          <p:cNvSpPr>
            <a:spLocks noGrp="1"/>
          </p:cNvSpPr>
          <p:nvPr>
            <p:ph type="body" idx="33" hasCustomPrompt="1"/>
          </p:nvPr>
        </p:nvSpPr>
        <p:spPr>
          <a:xfrm>
            <a:off x="1390120" y="5640875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56" name="Picture Placeholder 10">
            <a:extLst>
              <a:ext uri="{FF2B5EF4-FFF2-40B4-BE49-F238E27FC236}">
                <a16:creationId xmlns:a16="http://schemas.microsoft.com/office/drawing/2014/main" id="{9461A69E-14C8-4325-89AF-D4257C1C05BA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4226270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59" name="Text Placeholder 2">
            <a:extLst>
              <a:ext uri="{FF2B5EF4-FFF2-40B4-BE49-F238E27FC236}">
                <a16:creationId xmlns:a16="http://schemas.microsoft.com/office/drawing/2014/main" id="{6D1C374C-DAF7-40EF-B279-4EC7A2AFE6A2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3849262" y="5527896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3" name="Text Placeholder 2">
            <a:extLst>
              <a:ext uri="{FF2B5EF4-FFF2-40B4-BE49-F238E27FC236}">
                <a16:creationId xmlns:a16="http://schemas.microsoft.com/office/drawing/2014/main" id="{421FF438-E4E8-4643-BCB3-4A1C12429042}"/>
              </a:ext>
            </a:extLst>
          </p:cNvPr>
          <p:cNvSpPr>
            <a:spLocks noGrp="1"/>
          </p:cNvSpPr>
          <p:nvPr>
            <p:ph type="body" idx="34" hasCustomPrompt="1"/>
          </p:nvPr>
        </p:nvSpPr>
        <p:spPr>
          <a:xfrm>
            <a:off x="3739214" y="5655557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57" name="Picture Placeholder 10">
            <a:extLst>
              <a:ext uri="{FF2B5EF4-FFF2-40B4-BE49-F238E27FC236}">
                <a16:creationId xmlns:a16="http://schemas.microsoft.com/office/drawing/2014/main" id="{0FB38616-82FB-4DAD-A82E-3777ACB41148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716934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buNone/>
              <a:defRPr sz="900">
                <a:solidFill>
                  <a:schemeClr val="bg1"/>
                </a:solidFill>
              </a:defRPr>
            </a:lvl1pPr>
            <a:lvl2pPr marL="457200" indent="0">
              <a:lnSpc>
                <a:spcPct val="100000"/>
              </a:lnSpc>
              <a:buNone/>
              <a:defRPr sz="9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0" name="Text Placeholder 2">
            <a:extLst>
              <a:ext uri="{FF2B5EF4-FFF2-40B4-BE49-F238E27FC236}">
                <a16:creationId xmlns:a16="http://schemas.microsoft.com/office/drawing/2014/main" id="{D4FEDD19-A7BA-45BB-93A0-F1E896C9F26D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6339926" y="5527896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4" name="Text Placeholder 2">
            <a:extLst>
              <a:ext uri="{FF2B5EF4-FFF2-40B4-BE49-F238E27FC236}">
                <a16:creationId xmlns:a16="http://schemas.microsoft.com/office/drawing/2014/main" id="{A12F0175-7AEE-46B1-9590-D4A427680DC7}"/>
              </a:ext>
            </a:extLst>
          </p:cNvPr>
          <p:cNvSpPr>
            <a:spLocks noGrp="1"/>
          </p:cNvSpPr>
          <p:nvPr>
            <p:ph type="body" idx="35" hasCustomPrompt="1"/>
          </p:nvPr>
        </p:nvSpPr>
        <p:spPr>
          <a:xfrm>
            <a:off x="6229878" y="5655557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58" name="Picture Placeholder 10">
            <a:extLst>
              <a:ext uri="{FF2B5EF4-FFF2-40B4-BE49-F238E27FC236}">
                <a16:creationId xmlns:a16="http://schemas.microsoft.com/office/drawing/2014/main" id="{622ED9F4-EB9B-4588-8501-BFECB846EE73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9136814" y="4287711"/>
            <a:ext cx="1066800" cy="1066800"/>
          </a:xfrm>
          <a:solidFill>
            <a:schemeClr val="tx1"/>
          </a:solidFill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9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1" name="Text Placeholder 2">
            <a:extLst>
              <a:ext uri="{FF2B5EF4-FFF2-40B4-BE49-F238E27FC236}">
                <a16:creationId xmlns:a16="http://schemas.microsoft.com/office/drawing/2014/main" id="{5026D39F-46AB-4680-9A52-F367344A3531}"/>
              </a:ext>
            </a:extLst>
          </p:cNvPr>
          <p:cNvSpPr>
            <a:spLocks noGrp="1"/>
          </p:cNvSpPr>
          <p:nvPr>
            <p:ph type="body" idx="32" hasCustomPrompt="1"/>
          </p:nvPr>
        </p:nvSpPr>
        <p:spPr>
          <a:xfrm>
            <a:off x="8759806" y="5513214"/>
            <a:ext cx="1828800" cy="343061"/>
          </a:xfrm>
        </p:spPr>
        <p:txBody>
          <a:bodyPr anchor="t">
            <a:noAutofit/>
          </a:bodyPr>
          <a:lstStyle>
            <a:lvl1pPr marL="0" indent="0" algn="ctr">
              <a:buNone/>
              <a:defRPr lang="en-US" sz="105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65" name="Text Placeholder 2">
            <a:extLst>
              <a:ext uri="{FF2B5EF4-FFF2-40B4-BE49-F238E27FC236}">
                <a16:creationId xmlns:a16="http://schemas.microsoft.com/office/drawing/2014/main" id="{04E11FE2-6320-4E8C-A5B3-8104AF329ADA}"/>
              </a:ext>
            </a:extLst>
          </p:cNvPr>
          <p:cNvSpPr>
            <a:spLocks noGrp="1"/>
          </p:cNvSpPr>
          <p:nvPr>
            <p:ph type="body" idx="36" hasCustomPrompt="1"/>
          </p:nvPr>
        </p:nvSpPr>
        <p:spPr>
          <a:xfrm>
            <a:off x="8634432" y="5640875"/>
            <a:ext cx="2057400" cy="343061"/>
          </a:xfrm>
        </p:spPr>
        <p:txBody>
          <a:bodyPr anchor="ctr">
            <a:noAutofit/>
          </a:bodyPr>
          <a:lstStyle>
            <a:lvl1pPr marL="0" indent="0" algn="ctr">
              <a:buNone/>
              <a:defRPr lang="en-US" sz="900" kern="1200" spc="150" baseline="0" dirty="0" smtClean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B0DFD584-E5CF-41EF-B51E-679CE22DDF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473953"/>
            <a:ext cx="2057400" cy="1647825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E5C02DDF-25A6-42C7-9525-F279CE2095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049000" y="5180889"/>
            <a:ext cx="11430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0955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nd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63D7850-C2A6-43CE-BBE4-8E81A0A59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1238250" cy="1328057"/>
          </a:xfrm>
          <a:prstGeom prst="line">
            <a:avLst/>
          </a:prstGeom>
          <a:ln w="31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BAD3E03-2E3B-440C-9105-6F9D33006D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0"/>
            <a:ext cx="3790950" cy="89217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319EE98D-9541-4F21-8952-3026DEF75EC4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1075447" y="2118642"/>
            <a:ext cx="1856232" cy="1664208"/>
          </a:xfrm>
        </p:spPr>
        <p:txBody>
          <a:bodyPr anchor="t"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8200" y="3788813"/>
            <a:ext cx="2330726" cy="804859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E43D2F47-FAF2-42C2-967D-251DD4B940D7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838200" y="4464810"/>
            <a:ext cx="2330726" cy="438505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8200" y="5120722"/>
            <a:ext cx="2330726" cy="853167"/>
          </a:xfrm>
        </p:spPr>
        <p:txBody>
          <a:bodyPr lIns="0" r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Content Placeholder 10">
            <a:extLst>
              <a:ext uri="{FF2B5EF4-FFF2-40B4-BE49-F238E27FC236}">
                <a16:creationId xmlns:a16="http://schemas.microsoft.com/office/drawing/2014/main" id="{AB843230-A4E3-4E21-AA93-998E28EB9018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3811391" y="2118642"/>
            <a:ext cx="1856232" cy="1664208"/>
          </a:xfrm>
        </p:spPr>
        <p:txBody>
          <a:bodyPr anchor="t"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3562665" y="3788813"/>
            <a:ext cx="2342205" cy="804859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3322C250-87FC-4F14-A42C-FFDA120D0D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562665" y="4464810"/>
            <a:ext cx="2342205" cy="438505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EDIT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6EE64B-44BF-4634-97BC-5ED74C6DF2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562665" y="5120722"/>
            <a:ext cx="2342205" cy="853167"/>
          </a:xfrm>
        </p:spPr>
        <p:txBody>
          <a:bodyPr lIns="0" r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Content Placeholder 10">
            <a:extLst>
              <a:ext uri="{FF2B5EF4-FFF2-40B4-BE49-F238E27FC236}">
                <a16:creationId xmlns:a16="http://schemas.microsoft.com/office/drawing/2014/main" id="{3AE0369E-A275-4E5A-AE0F-B1F9A54DEDFC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6524377" y="2118642"/>
            <a:ext cx="1856232" cy="1664208"/>
          </a:xfrm>
        </p:spPr>
        <p:txBody>
          <a:bodyPr anchor="t"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1F60A771-8BBC-4565-AB09-402DA7CB278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298609" y="3788813"/>
            <a:ext cx="2330726" cy="804859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D3C675D6-83FA-4036-B516-098EDCAF2506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6298609" y="4464810"/>
            <a:ext cx="2330726" cy="438505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2" name="Content Placeholder 3">
            <a:extLst>
              <a:ext uri="{FF2B5EF4-FFF2-40B4-BE49-F238E27FC236}">
                <a16:creationId xmlns:a16="http://schemas.microsoft.com/office/drawing/2014/main" id="{C464A9BD-B815-4632-8F54-6EB70E48BAFF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298609" y="5120722"/>
            <a:ext cx="2330726" cy="853167"/>
          </a:xfrm>
        </p:spPr>
        <p:txBody>
          <a:bodyPr lIns="0" r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Content Placeholder 10">
            <a:extLst>
              <a:ext uri="{FF2B5EF4-FFF2-40B4-BE49-F238E27FC236}">
                <a16:creationId xmlns:a16="http://schemas.microsoft.com/office/drawing/2014/main" id="{CCA3A81E-171B-4946-B8BA-B2F406CF0939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9260321" y="2118642"/>
            <a:ext cx="1856232" cy="1664208"/>
          </a:xfrm>
        </p:spPr>
        <p:txBody>
          <a:bodyPr anchor="t">
            <a:no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en-US" dirty="0"/>
              <a:t>Click to add content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84A1E92D-A5BF-4268-BFF3-1418A1F03589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9023074" y="3788457"/>
            <a:ext cx="2330726" cy="804859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32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3" name="Text Placeholder 2">
            <a:extLst>
              <a:ext uri="{FF2B5EF4-FFF2-40B4-BE49-F238E27FC236}">
                <a16:creationId xmlns:a16="http://schemas.microsoft.com/office/drawing/2014/main" id="{B6439AAC-8A96-4015-8A87-ED8DF7027B60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9023074" y="4464454"/>
            <a:ext cx="2330726" cy="438505"/>
          </a:xfrm>
        </p:spPr>
        <p:txBody>
          <a:bodyPr lIns="0" rIns="0" anchor="b">
            <a:noAutofit/>
          </a:bodyPr>
          <a:lstStyle>
            <a:lvl1pPr marL="0" indent="0" algn="ctr">
              <a:buNone/>
              <a:defRPr lang="en-US" sz="1400" kern="1200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492F9083-A886-4EEB-94D6-1FAE6DC33000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9023074" y="5120366"/>
            <a:ext cx="2330726" cy="853167"/>
          </a:xfrm>
        </p:spPr>
        <p:txBody>
          <a:bodyPr lIns="0" r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 spc="50" baseline="0"/>
            </a:lvl1pPr>
            <a:lvl2pPr marL="457200" indent="0">
              <a:lnSpc>
                <a:spcPct val="100000"/>
              </a:lnSpc>
              <a:buNone/>
              <a:defRPr sz="1400" spc="50" baseline="0"/>
            </a:lvl2pPr>
            <a:lvl3pPr marL="914400" indent="0">
              <a:lnSpc>
                <a:spcPct val="100000"/>
              </a:lnSpc>
              <a:buNone/>
              <a:defRPr sz="1400" spc="50" baseline="0"/>
            </a:lvl3pPr>
            <a:lvl4pPr marL="1371600" indent="0">
              <a:lnSpc>
                <a:spcPct val="100000"/>
              </a:lnSpc>
              <a:buNone/>
              <a:defRPr sz="1400" spc="50" baseline="0"/>
            </a:lvl4pPr>
            <a:lvl5pPr marL="1828800" indent="0">
              <a:lnSpc>
                <a:spcPct val="100000"/>
              </a:lnSpc>
              <a:buNone/>
              <a:defRPr sz="1400" spc="50" baseline="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55C16C-AA88-4BBF-8040-11ECFED61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6963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D514C6BF-376E-43E8-881D-2E767426990A}"/>
              </a:ext>
            </a:extLst>
          </p:cNvPr>
          <p:cNvPicPr>
            <a:picLocks noChangeAspect="1"/>
          </p:cNvPicPr>
          <p:nvPr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t="18301" r="28341" b="23071"/>
          <a:stretch/>
        </p:blipFill>
        <p:spPr>
          <a:xfrm>
            <a:off x="5488815" y="0"/>
            <a:ext cx="670318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0A9B92-C2D0-466A-A680-A35832C452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33499" y="1020445"/>
            <a:ext cx="3171825" cy="1325563"/>
          </a:xfrm>
        </p:spPr>
        <p:txBody>
          <a:bodyPr anchor="b">
            <a:normAutofit/>
          </a:bodyPr>
          <a:lstStyle>
            <a:lvl1pPr>
              <a:defRPr sz="280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A41CE6-5A88-4C5C-B2A4-6A5D2153B1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499" y="2924175"/>
            <a:ext cx="3171825" cy="2519363"/>
          </a:xfrm>
        </p:spPr>
        <p:txBody>
          <a:bodyPr>
            <a:normAutofit/>
          </a:bodyPr>
          <a:lstStyle>
            <a:lvl1pPr marL="0" indent="0">
              <a:lnSpc>
                <a:spcPct val="120000"/>
              </a:lnSpc>
              <a:spcBef>
                <a:spcPts val="1000"/>
              </a:spcBef>
              <a:buNone/>
              <a:defRPr sz="1400" baseline="0">
                <a:solidFill>
                  <a:schemeClr val="bg1"/>
                </a:solidFill>
              </a:defRPr>
            </a:lvl1pPr>
            <a:lvl2pPr marL="457200" indent="0">
              <a:lnSpc>
                <a:spcPct val="120000"/>
              </a:lnSpc>
              <a:spcBef>
                <a:spcPts val="1000"/>
              </a:spcBef>
              <a:buNone/>
              <a:defRPr sz="1400" baseline="0">
                <a:solidFill>
                  <a:schemeClr val="bg1"/>
                </a:solidFill>
              </a:defRPr>
            </a:lvl2pPr>
            <a:lvl3pPr marL="914400" indent="0">
              <a:lnSpc>
                <a:spcPct val="120000"/>
              </a:lnSpc>
              <a:spcBef>
                <a:spcPts val="1000"/>
              </a:spcBef>
              <a:buNone/>
              <a:defRPr sz="1400" baseline="0">
                <a:solidFill>
                  <a:schemeClr val="bg1"/>
                </a:solidFill>
              </a:defRPr>
            </a:lvl3pPr>
            <a:lvl4pPr marL="1371600" indent="0">
              <a:lnSpc>
                <a:spcPct val="120000"/>
              </a:lnSpc>
              <a:spcBef>
                <a:spcPts val="1000"/>
              </a:spcBef>
              <a:buNone/>
              <a:defRPr sz="1400" baseline="0">
                <a:solidFill>
                  <a:schemeClr val="bg1"/>
                </a:solidFill>
              </a:defRPr>
            </a:lvl4pPr>
            <a:lvl5pPr marL="1828800" indent="0">
              <a:lnSpc>
                <a:spcPct val="120000"/>
              </a:lnSpc>
              <a:spcBef>
                <a:spcPts val="1000"/>
              </a:spcBef>
              <a:buNone/>
              <a:defRPr sz="140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9F5093-3C53-4152-B8FE-0522E07952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33500" y="6356350"/>
            <a:ext cx="985157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27F11D-8AF8-44D6-A48B-D8C7779B8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669886" y="6356349"/>
            <a:ext cx="2482842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8C0879-6B0F-4AF6-A997-EC61DA896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536305" y="6356350"/>
            <a:ext cx="987552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12703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76875" y="1671639"/>
            <a:ext cx="5111750" cy="1204912"/>
          </a:xfrm>
        </p:spPr>
        <p:txBody>
          <a:bodyPr anchor="b">
            <a:normAutofit/>
          </a:bodyPr>
          <a:lstStyle>
            <a:lvl1pPr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FD4279-EA62-4397-878A-73F4948DB1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76875" y="3682546"/>
            <a:ext cx="5111750" cy="1525588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87F08D6-2CA7-4A5A-BE34-07113DCA535D}"/>
              </a:ext>
            </a:extLst>
          </p:cNvPr>
          <p:cNvCxnSpPr>
            <a:cxnSpLocks/>
          </p:cNvCxnSpPr>
          <p:nvPr/>
        </p:nvCxnSpPr>
        <p:spPr>
          <a:xfrm flipH="1" flipV="1">
            <a:off x="0" y="876300"/>
            <a:ext cx="4762500" cy="162877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768C87F-B9C3-4DFF-8454-F3F52CE4346B}"/>
              </a:ext>
            </a:extLst>
          </p:cNvPr>
          <p:cNvCxnSpPr>
            <a:cxnSpLocks/>
          </p:cNvCxnSpPr>
          <p:nvPr/>
        </p:nvCxnSpPr>
        <p:spPr>
          <a:xfrm flipH="1" flipV="1">
            <a:off x="2638425" y="0"/>
            <a:ext cx="2124076" cy="518636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Date Placeholder 6">
            <a:extLst>
              <a:ext uri="{FF2B5EF4-FFF2-40B4-BE49-F238E27FC236}">
                <a16:creationId xmlns:a16="http://schemas.microsoft.com/office/drawing/2014/main" id="{71F34533-9677-48AF-9374-976825F4BB7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22" name="Footer Placeholder 7">
            <a:extLst>
              <a:ext uri="{FF2B5EF4-FFF2-40B4-BE49-F238E27FC236}">
                <a16:creationId xmlns:a16="http://schemas.microsoft.com/office/drawing/2014/main" id="{4FAB8A26-B99E-4F96-8327-A932A14F2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24" name="Slide Number Placeholder 8">
            <a:extLst>
              <a:ext uri="{FF2B5EF4-FFF2-40B4-BE49-F238E27FC236}">
                <a16:creationId xmlns:a16="http://schemas.microsoft.com/office/drawing/2014/main" id="{EB0962D2-BCC3-48AB-A769-2A7327D291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63167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0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losing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67200" y="1615736"/>
            <a:ext cx="4179570" cy="1524735"/>
          </a:xfrm>
        </p:spPr>
        <p:txBody>
          <a:bodyPr anchor="b">
            <a:noAutofit/>
          </a:bodyPr>
          <a:lstStyle>
            <a:lvl1pPr algn="l">
              <a:defRPr sz="320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457758-A125-4CEA-A3D5-CBD010417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67200" y="3238103"/>
            <a:ext cx="4179570" cy="2004161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buNone/>
              <a:defRPr sz="14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ED3361C9-310A-4255-A94E-B77588962DA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3176938" cy="6858000"/>
          </a:xfrm>
          <a:prstGeom prst="rect">
            <a:avLst/>
          </a:prstGeom>
        </p:spPr>
      </p:pic>
      <p:sp>
        <p:nvSpPr>
          <p:cNvPr id="9" name="Date Placeholder 6">
            <a:extLst>
              <a:ext uri="{FF2B5EF4-FFF2-40B4-BE49-F238E27FC236}">
                <a16:creationId xmlns:a16="http://schemas.microsoft.com/office/drawing/2014/main" id="{BF358517-D7B7-40D0-A9D0-B650C80898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67200" y="6356350"/>
            <a:ext cx="1774371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6026D44C-0B39-4DE1-A0FC-5615DDAAE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79721" y="6356350"/>
            <a:ext cx="2661557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11" name="Slide Number Placeholder 8">
            <a:extLst>
              <a:ext uri="{FF2B5EF4-FFF2-40B4-BE49-F238E27FC236}">
                <a16:creationId xmlns:a16="http://schemas.microsoft.com/office/drawing/2014/main" id="{0F8222B4-B618-42C4-8BDB-D2E4DF2F2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79428" y="6356350"/>
            <a:ext cx="1774371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51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raphic 10">
            <a:extLst>
              <a:ext uri="{FF2B5EF4-FFF2-40B4-BE49-F238E27FC236}">
                <a16:creationId xmlns:a16="http://schemas.microsoft.com/office/drawing/2014/main" id="{9D2AF524-D4B4-4A3A-9CE4-EDAFE1D5A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13884" y="0"/>
            <a:ext cx="10078116" cy="6858000"/>
          </a:xfrm>
          <a:custGeom>
            <a:avLst/>
            <a:gdLst>
              <a:gd name="connsiteX0" fmla="*/ 3793236 w 10078116"/>
              <a:gd name="connsiteY0" fmla="*/ 6858000 h 6858000"/>
              <a:gd name="connsiteX1" fmla="*/ 0 w 10078116"/>
              <a:gd name="connsiteY1" fmla="*/ 0 h 6858000"/>
              <a:gd name="connsiteX2" fmla="*/ 10078116 w 10078116"/>
              <a:gd name="connsiteY2" fmla="*/ 0 h 6858000"/>
              <a:gd name="connsiteX3" fmla="*/ 10078116 w 1007811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78116" h="6858000">
                <a:moveTo>
                  <a:pt x="3793236" y="6858000"/>
                </a:moveTo>
                <a:lnTo>
                  <a:pt x="0" y="0"/>
                </a:lnTo>
                <a:lnTo>
                  <a:pt x="10078116" y="0"/>
                </a:lnTo>
                <a:lnTo>
                  <a:pt x="10078116" y="6858000"/>
                </a:ln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3987A5-99A6-4B33-BAAF-5315963538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5509419"/>
            <a:ext cx="4082142" cy="585788"/>
          </a:xfrm>
        </p:spPr>
        <p:txBody>
          <a:bodyPr>
            <a:normAutofit/>
          </a:bodyPr>
          <a:lstStyle>
            <a:lvl1pPr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BABF6CA-407C-4BF0-8234-1321A676E75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8318" y="1481138"/>
            <a:ext cx="2141764" cy="514350"/>
          </a:xfrm>
        </p:spPr>
        <p:txBody>
          <a:bodyPr anchor="ctr">
            <a:noAutofit/>
          </a:bodyPr>
          <a:lstStyle>
            <a:lvl1pPr marL="0" indent="0" algn="r">
              <a:buNone/>
              <a:defRPr sz="1600" cap="all" spc="15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5">
            <a:extLst>
              <a:ext uri="{FF2B5EF4-FFF2-40B4-BE49-F238E27FC236}">
                <a16:creationId xmlns:a16="http://schemas.microsoft.com/office/drawing/2014/main" id="{76D8129B-5B68-421C-968C-3663C86EFC7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14375" y="2557463"/>
            <a:ext cx="2141764" cy="514350"/>
          </a:xfrm>
        </p:spPr>
        <p:txBody>
          <a:bodyPr anchor="ctr">
            <a:noAutofit/>
          </a:bodyPr>
          <a:lstStyle>
            <a:lvl1pPr marL="0" indent="0" algn="r">
              <a:buNone/>
              <a:defRPr sz="1600" cap="all" spc="150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15">
            <a:extLst>
              <a:ext uri="{FF2B5EF4-FFF2-40B4-BE49-F238E27FC236}">
                <a16:creationId xmlns:a16="http://schemas.microsoft.com/office/drawing/2014/main" id="{6C741DCA-8EBD-44F5-9D38-E938A628AD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20800" y="3633788"/>
            <a:ext cx="2141764" cy="514350"/>
          </a:xfrm>
        </p:spPr>
        <p:txBody>
          <a:bodyPr anchor="ctr">
            <a:noAutofit/>
          </a:bodyPr>
          <a:lstStyle>
            <a:lvl1pPr marL="0" indent="0" algn="r">
              <a:buNone/>
              <a:defRPr sz="1600" cap="all" spc="150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5C43C6B1-A1BD-4A90-8B4B-F361C1BEDD2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05000" y="4710114"/>
            <a:ext cx="2141764" cy="514350"/>
          </a:xfrm>
        </p:spPr>
        <p:txBody>
          <a:bodyPr anchor="ctr">
            <a:noAutofit/>
          </a:bodyPr>
          <a:lstStyle>
            <a:lvl1pPr marL="0" indent="0" algn="r">
              <a:buNone/>
              <a:defRPr sz="1600" cap="all" spc="150" baseline="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15">
            <a:extLst>
              <a:ext uri="{FF2B5EF4-FFF2-40B4-BE49-F238E27FC236}">
                <a16:creationId xmlns:a16="http://schemas.microsoft.com/office/drawing/2014/main" id="{0C66E1BD-33F0-4B94-BF94-CD4698F85C3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01535" y="1594478"/>
            <a:ext cx="5539095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/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35" name="Text Placeholder 15">
            <a:extLst>
              <a:ext uri="{FF2B5EF4-FFF2-40B4-BE49-F238E27FC236}">
                <a16:creationId xmlns:a16="http://schemas.microsoft.com/office/drawing/2014/main" id="{2D4661B1-6559-407A-9AEC-A46A0570AE8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86028" y="2673328"/>
            <a:ext cx="5539095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/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36" name="Text Placeholder 15">
            <a:extLst>
              <a:ext uri="{FF2B5EF4-FFF2-40B4-BE49-F238E27FC236}">
                <a16:creationId xmlns:a16="http://schemas.microsoft.com/office/drawing/2014/main" id="{DCC983F7-6A25-42C0-811C-EA32138C5B8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576937" y="3755394"/>
            <a:ext cx="5539095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/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sp>
        <p:nvSpPr>
          <p:cNvPr id="37" name="Text Placeholder 15">
            <a:extLst>
              <a:ext uri="{FF2B5EF4-FFF2-40B4-BE49-F238E27FC236}">
                <a16:creationId xmlns:a16="http://schemas.microsoft.com/office/drawing/2014/main" id="{E83DA0EB-27DD-416A-8DA5-4AFDC8587E5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75279" y="4824430"/>
            <a:ext cx="5539095" cy="1010842"/>
          </a:xfrm>
        </p:spPr>
        <p:txBody>
          <a:bodyPr anchor="t">
            <a:normAutofit/>
          </a:bodyPr>
          <a:lstStyle>
            <a:lvl1pPr marL="0" indent="0" algn="l">
              <a:lnSpc>
                <a:spcPct val="100000"/>
              </a:lnSpc>
              <a:buNone/>
              <a:defRPr sz="1400" spc="50" baseline="0"/>
            </a:lvl1pPr>
          </a:lstStyle>
          <a:p>
            <a:pPr lvl="0"/>
            <a:r>
              <a:rPr lang="en-US"/>
              <a:t>Click to edit master text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3795F91-C721-4363-956D-756673AE7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353515" y="5023933"/>
            <a:ext cx="151321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8AC14461-E27D-413D-B31A-47B74646AF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759917" y="3948451"/>
            <a:ext cx="151321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D6AEA4C-7710-4829-BA87-8DD77F1593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173453" y="2872686"/>
            <a:ext cx="151321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9BD473E-6203-491C-87AC-54AC0AB233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2586263" y="1796083"/>
            <a:ext cx="1513211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4DC36F-5D3E-439D-80B5-32633FC34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00">
                <a:solidFill>
                  <a:srgbClr val="898989"/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710A8A-CEC9-4787-A745-C28DD965F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175279" y="6356350"/>
            <a:ext cx="1808712" cy="365125"/>
          </a:xfrm>
        </p:spPr>
        <p:txBody>
          <a:bodyPr/>
          <a:lstStyle>
            <a:lvl1pPr>
              <a:defRPr sz="900"/>
            </a:lvl1pPr>
          </a:lstStyle>
          <a:p>
            <a:pPr algn="l"/>
            <a:r>
              <a:rPr lang="en-US" dirty="0"/>
              <a:t>Pitch Deck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62BD04-8F01-472A-9456-4702A2218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10874" y="6356350"/>
            <a:ext cx="542925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812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 Column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42ACEF30-0520-40B3-A1F1-F3D2530563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5156" y="892177"/>
            <a:ext cx="8421688" cy="1325563"/>
          </a:xfrm>
        </p:spPr>
        <p:txBody>
          <a:bodyPr>
            <a:normAutofit/>
          </a:bodyPr>
          <a:lstStyle>
            <a:lvl1pPr algn="ctr">
              <a:defRPr lang="en-US" sz="2800" kern="1200" spc="15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85900" y="2563123"/>
            <a:ext cx="4031945" cy="365125"/>
          </a:xfrm>
        </p:spPr>
        <p:txBody>
          <a:bodyPr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85664" y="3070348"/>
            <a:ext cx="4031030" cy="105730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1" name="Text Placeholder 15">
            <a:extLst>
              <a:ext uri="{FF2B5EF4-FFF2-40B4-BE49-F238E27FC236}">
                <a16:creationId xmlns:a16="http://schemas.microsoft.com/office/drawing/2014/main" id="{87DD41A9-B6B3-48D9-A3A6-831B39C9158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73004" y="2563123"/>
            <a:ext cx="4031945" cy="365125"/>
          </a:xfrm>
        </p:spPr>
        <p:txBody>
          <a:bodyPr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ADD SUBTITLE</a:t>
            </a:r>
          </a:p>
        </p:txBody>
      </p:sp>
      <p:sp>
        <p:nvSpPr>
          <p:cNvPr id="32" name="Text Placeholder 18">
            <a:extLst>
              <a:ext uri="{FF2B5EF4-FFF2-40B4-BE49-F238E27FC236}">
                <a16:creationId xmlns:a16="http://schemas.microsoft.com/office/drawing/2014/main" id="{FB791E68-EDF5-4CC2-8774-A27AEF1D25E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73143" y="3070348"/>
            <a:ext cx="4031030" cy="105730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3" name="Text Placeholder 15">
            <a:extLst>
              <a:ext uri="{FF2B5EF4-FFF2-40B4-BE49-F238E27FC236}">
                <a16:creationId xmlns:a16="http://schemas.microsoft.com/office/drawing/2014/main" id="{AA224F82-7E0C-4EBF-97D3-132481DBCDA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485899" y="4319431"/>
            <a:ext cx="4031945" cy="365125"/>
          </a:xfrm>
        </p:spPr>
        <p:txBody>
          <a:bodyPr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ADD SUBTITLE</a:t>
            </a:r>
          </a:p>
        </p:txBody>
      </p:sp>
      <p:sp>
        <p:nvSpPr>
          <p:cNvPr id="34" name="Text Placeholder 18">
            <a:extLst>
              <a:ext uri="{FF2B5EF4-FFF2-40B4-BE49-F238E27FC236}">
                <a16:creationId xmlns:a16="http://schemas.microsoft.com/office/drawing/2014/main" id="{699D24C6-4AFB-4222-8E0C-4D11CD9C0FF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486412" y="4826656"/>
            <a:ext cx="4031030" cy="105730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2" name="Text Placeholder 15">
            <a:extLst>
              <a:ext uri="{FF2B5EF4-FFF2-40B4-BE49-F238E27FC236}">
                <a16:creationId xmlns:a16="http://schemas.microsoft.com/office/drawing/2014/main" id="{3B05E19C-DF33-4515-AC52-F95850810EC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672630" y="4319431"/>
            <a:ext cx="4031945" cy="365125"/>
          </a:xfrm>
        </p:spPr>
        <p:txBody>
          <a:bodyPr>
            <a:normAutofit/>
          </a:bodyPr>
          <a:lstStyle>
            <a:lvl1pPr marL="0" indent="0" algn="ctr">
              <a:buNone/>
              <a:defRPr lang="en-US" sz="2000" kern="1200" spc="15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/>
              <a:t>CLICK TO ADD SUBTITLE</a:t>
            </a:r>
          </a:p>
        </p:txBody>
      </p:sp>
      <p:sp>
        <p:nvSpPr>
          <p:cNvPr id="13" name="Text Placeholder 18">
            <a:extLst>
              <a:ext uri="{FF2B5EF4-FFF2-40B4-BE49-F238E27FC236}">
                <a16:creationId xmlns:a16="http://schemas.microsoft.com/office/drawing/2014/main" id="{C0EBC62D-442C-45D3-B66B-C6578FBB337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673143" y="4826656"/>
            <a:ext cx="4031030" cy="1057308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 dirty="0"/>
              <a:t>Pitch Deck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9298DCF7-7DC1-4618-8133-F63847B0AF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688388" y="0"/>
            <a:ext cx="3503612" cy="2352957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53A6567-233D-4A3B-B52B-DE7E5E35A1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9720943" y="0"/>
            <a:ext cx="2471057" cy="2699032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1487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42ACEF30-0520-40B3-A1F1-F3D2530563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08760" y="4156405"/>
            <a:ext cx="3139440" cy="1325563"/>
          </a:xfrm>
        </p:spPr>
        <p:txBody>
          <a:bodyPr anchor="b">
            <a:normAutofit/>
          </a:bodyPr>
          <a:lstStyle>
            <a:lvl1pPr algn="l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1530635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1860060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07D6A00C-D56B-4E8B-B992-7DA51D3C726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2630431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8" name="Text Placeholder 18">
            <a:extLst>
              <a:ext uri="{FF2B5EF4-FFF2-40B4-BE49-F238E27FC236}">
                <a16:creationId xmlns:a16="http://schemas.microsoft.com/office/drawing/2014/main" id="{DA90DA32-7E6A-4713-BDC9-73910E2A0E6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2959856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D7E57261-C874-4DFD-AF7D-F9EC50B3BFD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3730227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843F77CE-098F-4777-8C30-5CEE7954D14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059652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3" name="Text Placeholder 15">
            <a:extLst>
              <a:ext uri="{FF2B5EF4-FFF2-40B4-BE49-F238E27FC236}">
                <a16:creationId xmlns:a16="http://schemas.microsoft.com/office/drawing/2014/main" id="{4CAE269A-B6AB-42A6-9575-6057FA25A29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920106" y="4830024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4" name="Text Placeholder 18">
            <a:extLst>
              <a:ext uri="{FF2B5EF4-FFF2-40B4-BE49-F238E27FC236}">
                <a16:creationId xmlns:a16="http://schemas.microsoft.com/office/drawing/2014/main" id="{46866A49-A3A8-4869-961C-EB41F6BC784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919680" y="5159449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5919680" y="6356350"/>
            <a:ext cx="947516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7161955" y="6356350"/>
            <a:ext cx="3243942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700656" y="6356350"/>
            <a:ext cx="653143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6D8D9106-8780-461D-9091-E074B0A3C9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 l="39434" t="20278" b="22673"/>
          <a:stretch/>
        </p:blipFill>
        <p:spPr>
          <a:xfrm>
            <a:off x="-4696" y="-1"/>
            <a:ext cx="4896735" cy="4385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950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3 Colum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>
            <a:extLst>
              <a:ext uri="{FF2B5EF4-FFF2-40B4-BE49-F238E27FC236}">
                <a16:creationId xmlns:a16="http://schemas.microsoft.com/office/drawing/2014/main" id="{42ACEF30-0520-40B3-A1F1-F3D2530563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-8728"/>
            <a:ext cx="12192000" cy="1325563"/>
          </a:xfrm>
        </p:spPr>
        <p:txBody>
          <a:bodyPr anchor="b"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Exercise #1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A1FB681F-A94D-4BF8-8290-0811E98D49D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1530635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id="{61E8C129-EF62-46A8-97F3-3CB5D014FB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1860060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07D6A00C-D56B-4E8B-B992-7DA51D3C726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2630431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8" name="Text Placeholder 18">
            <a:extLst>
              <a:ext uri="{FF2B5EF4-FFF2-40B4-BE49-F238E27FC236}">
                <a16:creationId xmlns:a16="http://schemas.microsoft.com/office/drawing/2014/main" id="{DA90DA32-7E6A-4713-BDC9-73910E2A0E6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2959856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9" name="Text Placeholder 15">
            <a:extLst>
              <a:ext uri="{FF2B5EF4-FFF2-40B4-BE49-F238E27FC236}">
                <a16:creationId xmlns:a16="http://schemas.microsoft.com/office/drawing/2014/main" id="{D7E57261-C874-4DFD-AF7D-F9EC50B3BFD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3730227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843F77CE-098F-4777-8C30-5CEE7954D14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059652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3" name="Text Placeholder 15">
            <a:extLst>
              <a:ext uri="{FF2B5EF4-FFF2-40B4-BE49-F238E27FC236}">
                <a16:creationId xmlns:a16="http://schemas.microsoft.com/office/drawing/2014/main" id="{4CAE269A-B6AB-42A6-9575-6057FA25A29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920106" y="4830024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24" name="Text Placeholder 18">
            <a:extLst>
              <a:ext uri="{FF2B5EF4-FFF2-40B4-BE49-F238E27FC236}">
                <a16:creationId xmlns:a16="http://schemas.microsoft.com/office/drawing/2014/main" id="{46866A49-A3A8-4869-961C-EB41F6BC7843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919680" y="5159449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EC90C5-A811-4E5C-ADD1-A89DB4E94DAA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5919680" y="6356350"/>
            <a:ext cx="947516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356B621-AE19-45D3-B25F-23256C242DD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7161955" y="6356350"/>
            <a:ext cx="3243942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8BDCB2-D8C3-4571-8154-76BEA9AE41A8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700656" y="6356350"/>
            <a:ext cx="653143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6880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rodu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62075" y="1671639"/>
            <a:ext cx="5111750" cy="1204912"/>
          </a:xfrm>
        </p:spPr>
        <p:txBody>
          <a:bodyPr anchor="b"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FD4279-EA62-4397-878A-73F4948DB1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62075" y="3660774"/>
            <a:ext cx="5111750" cy="152558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 spc="50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9FBD260-5143-4B12-B9F8-33E48D548909}"/>
              </a:ext>
            </a:extLst>
          </p:cNvPr>
          <p:cNvCxnSpPr/>
          <p:nvPr/>
        </p:nvCxnSpPr>
        <p:spPr>
          <a:xfrm>
            <a:off x="9096375" y="1497012"/>
            <a:ext cx="30956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87F08D6-2CA7-4A5A-BE34-07113DCA535D}"/>
              </a:ext>
            </a:extLst>
          </p:cNvPr>
          <p:cNvCxnSpPr/>
          <p:nvPr/>
        </p:nvCxnSpPr>
        <p:spPr>
          <a:xfrm flipH="1">
            <a:off x="6953250" y="-25401"/>
            <a:ext cx="3790950" cy="69024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Date Placeholder 6">
            <a:extLst>
              <a:ext uri="{FF2B5EF4-FFF2-40B4-BE49-F238E27FC236}">
                <a16:creationId xmlns:a16="http://schemas.microsoft.com/office/drawing/2014/main" id="{70146B66-4F07-44BE-8AAB-48EA5170DA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3A927BE5-2F4C-4EBD-9093-C4ED6E3025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24463" y="6356350"/>
            <a:ext cx="1743075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11" name="Slide Number Placeholder 8">
            <a:extLst>
              <a:ext uri="{FF2B5EF4-FFF2-40B4-BE49-F238E27FC236}">
                <a16:creationId xmlns:a16="http://schemas.microsoft.com/office/drawing/2014/main" id="{C4C1336B-CF5E-42FF-80E8-7D33A2D64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327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91350" y="2571235"/>
            <a:ext cx="4179570" cy="1715531"/>
          </a:xfrm>
        </p:spPr>
        <p:txBody>
          <a:bodyPr anchor="ctr">
            <a:noAutofit/>
          </a:bodyPr>
          <a:lstStyle>
            <a:lvl1pPr algn="l">
              <a:defRPr sz="3600" spc="15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F05D2CCB-CCFC-4A8A-ADA9-C1E4D13B968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828675"/>
            <a:ext cx="5876925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668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>
            <a:extLst>
              <a:ext uri="{FF2B5EF4-FFF2-40B4-BE49-F238E27FC236}">
                <a16:creationId xmlns:a16="http://schemas.microsoft.com/office/drawing/2014/main" id="{AEE644D4-F9A4-4237-BD5C-4B97ABA933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0" y="0"/>
            <a:ext cx="558165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2FF67A8-55FA-435D-A18C-96D63D22B5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0169" y="1152771"/>
            <a:ext cx="5431971" cy="846301"/>
          </a:xfrm>
        </p:spPr>
        <p:txBody>
          <a:bodyPr anchor="t">
            <a:normAutofit/>
          </a:bodyPr>
          <a:lstStyle>
            <a:lvl1pPr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DAC7E4E-FE06-4E90-8107-6B543E5515ED}"/>
              </a:ext>
            </a:extLst>
          </p:cNvPr>
          <p:cNvCxnSpPr/>
          <p:nvPr/>
        </p:nvCxnSpPr>
        <p:spPr>
          <a:xfrm flipV="1">
            <a:off x="2209800" y="0"/>
            <a:ext cx="2438400" cy="68580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15">
            <a:extLst>
              <a:ext uri="{FF2B5EF4-FFF2-40B4-BE49-F238E27FC236}">
                <a16:creationId xmlns:a16="http://schemas.microsoft.com/office/drawing/2014/main" id="{3864668D-D640-4ABF-BB9A-D60176660F0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922254" y="2469515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2E289D5A-B06B-43D4-A3CA-3B06C4D49FD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21828" y="2798940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3" name="Text Placeholder 15">
            <a:extLst>
              <a:ext uri="{FF2B5EF4-FFF2-40B4-BE49-F238E27FC236}">
                <a16:creationId xmlns:a16="http://schemas.microsoft.com/office/drawing/2014/main" id="{1DCC2995-DE17-436D-82AE-6E107865CB7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22254" y="3569311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C7E70A65-1FB1-4F42-854B-8213ED73F79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21828" y="3898736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5" name="Text Placeholder 15">
            <a:extLst>
              <a:ext uri="{FF2B5EF4-FFF2-40B4-BE49-F238E27FC236}">
                <a16:creationId xmlns:a16="http://schemas.microsoft.com/office/drawing/2014/main" id="{45657994-DC61-4DEB-BB2B-65DFCA997AF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922254" y="4669107"/>
            <a:ext cx="5433204" cy="365125"/>
          </a:xfrm>
        </p:spPr>
        <p:txBody>
          <a:bodyPr>
            <a:normAutofit/>
          </a:bodyPr>
          <a:lstStyle>
            <a:lvl1pPr marL="0" indent="0">
              <a:buNone/>
              <a:defRPr lang="en-US" sz="20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6" name="Text Placeholder 18">
            <a:extLst>
              <a:ext uri="{FF2B5EF4-FFF2-40B4-BE49-F238E27FC236}">
                <a16:creationId xmlns:a16="http://schemas.microsoft.com/office/drawing/2014/main" id="{18397EE2-60CD-47FD-AF8F-83A5324D9D1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921828" y="4998532"/>
            <a:ext cx="5431971" cy="55795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7" name="Date Placeholder 2">
            <a:extLst>
              <a:ext uri="{FF2B5EF4-FFF2-40B4-BE49-F238E27FC236}">
                <a16:creationId xmlns:a16="http://schemas.microsoft.com/office/drawing/2014/main" id="{1E25EFF1-65C7-4F93-8740-46885C6BEA57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5919680" y="6356350"/>
            <a:ext cx="947516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18" name="Footer Placeholder 3">
            <a:extLst>
              <a:ext uri="{FF2B5EF4-FFF2-40B4-BE49-F238E27FC236}">
                <a16:creationId xmlns:a16="http://schemas.microsoft.com/office/drawing/2014/main" id="{C16D80BF-B599-4FC0-ABD5-98777872FE5F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>
          <a:xfrm>
            <a:off x="7161955" y="6356350"/>
            <a:ext cx="3243942" cy="365125"/>
          </a:xfrm>
        </p:spPr>
        <p:txBody>
          <a:bodyPr/>
          <a:lstStyle>
            <a:lvl1pPr>
              <a:defRPr sz="900"/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F64421B1-FF90-4939-90BD-8206DE5036D0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10700656" y="6356350"/>
            <a:ext cx="653143" cy="365125"/>
          </a:xfrm>
        </p:spPr>
        <p:txBody>
          <a:bodyPr/>
          <a:lstStyle>
            <a:lvl1pPr>
              <a:defRPr sz="900"/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798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4C17E5-24ED-44BC-BA50-02EF90355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3D101-3AF0-4F06-90ED-B83615C36C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AE9FDE-AF95-49F8-A927-35A23C9E65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2E900D-8FF9-4E80-860D-89C2D3B4E4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Pitch Deck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A66A0C-1415-46A3-A1FF-BE18C70873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CEABB6-07DC-46E8-9B57-56EC44A396E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8452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70" r:id="rId3"/>
    <p:sldLayoutId id="2147483688" r:id="rId4"/>
    <p:sldLayoutId id="2147483694" r:id="rId5"/>
    <p:sldLayoutId id="2147483701" r:id="rId6"/>
    <p:sldLayoutId id="2147483697" r:id="rId7"/>
    <p:sldLayoutId id="2147483673" r:id="rId8"/>
    <p:sldLayoutId id="2147483676" r:id="rId9"/>
    <p:sldLayoutId id="2147483672" r:id="rId10"/>
    <p:sldLayoutId id="2147483699" r:id="rId11"/>
    <p:sldLayoutId id="2147483671" r:id="rId12"/>
    <p:sldLayoutId id="2147483700" r:id="rId13"/>
    <p:sldLayoutId id="2147483679" r:id="rId14"/>
    <p:sldLayoutId id="2147483692" r:id="rId15"/>
    <p:sldLayoutId id="2147483681" r:id="rId16"/>
    <p:sldLayoutId id="2147483674" r:id="rId17"/>
    <p:sldLayoutId id="2147483675" r:id="rId18"/>
    <p:sldLayoutId id="2147483696" r:id="rId19"/>
    <p:sldLayoutId id="2147483677" r:id="rId20"/>
    <p:sldLayoutId id="2147483678" r:id="rId2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16="http://schemas.microsoft.com/office/drawing/2014/main" xmlns:a14="http://schemas.microsoft.com/office/drawing/2010/main" xmlns:p14="http://schemas.microsoft.com/office/powerpoint/2010/main" xmlns:mc="http://schemas.openxmlformats.org/markup-compatibility/2006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19C1FF-4CEC-9147-967D-0BDB8A1AC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4786"/>
            <a:ext cx="12192000" cy="557951"/>
          </a:xfrm>
        </p:spPr>
        <p:txBody>
          <a:bodyPr>
            <a:normAutofit/>
          </a:bodyPr>
          <a:lstStyle/>
          <a:p>
            <a:r>
              <a:t>Exercise 5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69392F4E-CF18-2798-A0E9-113D6411105F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373FBC6E-908B-4525-4A20-17B2F2482BE9}"/>
              </a:ext>
            </a:extLst>
          </p:cNvPr>
          <p:cNvSpPr txBox="1">
            <a:spLocks/>
          </p:cNvSpPr>
          <p:nvPr/>
        </p:nvSpPr>
        <p:spPr>
          <a:xfrm>
            <a:off x="0" y="459710"/>
            <a:ext cx="12192000" cy="55795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200" i="1" dirty="0"/>
              <a:t>LLVM MEMORY Review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2E091EF-9DC4-1B0A-87B3-766DB9DB570A}"/>
              </a:ext>
            </a:extLst>
          </p:cNvPr>
          <p:cNvCxnSpPr>
            <a:cxnSpLocks/>
          </p:cNvCxnSpPr>
          <p:nvPr/>
        </p:nvCxnSpPr>
        <p:spPr>
          <a:xfrm>
            <a:off x="363747" y="566473"/>
            <a:ext cx="11464506" cy="8594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FE1E8CEC-C565-16C4-6EA4-22057F24E1CA}"/>
              </a:ext>
            </a:extLst>
          </p:cNvPr>
          <p:cNvSpPr txBox="1">
            <a:spLocks/>
          </p:cNvSpPr>
          <p:nvPr/>
        </p:nvSpPr>
        <p:spPr>
          <a:xfrm>
            <a:off x="1198063" y="1085997"/>
            <a:ext cx="9967520" cy="54137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/>
              <a:t>Write your name and answer the following on a piece of paper</a:t>
            </a:r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4B0FD66-90EC-7349-E979-709C6CC835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1853" y="1636115"/>
            <a:ext cx="10887958" cy="860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US" altLang="en-US" sz="2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Write the LLVM </a:t>
            </a:r>
            <a:r>
              <a:rPr kumimoji="0" lang="en-US" altLang="en-US" sz="2200" b="0" i="1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bitcode</a:t>
            </a:r>
            <a:r>
              <a:rPr kumimoji="0" lang="en-US" altLang="en-US" sz="2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for the following c code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81EEB8F-DAC4-9F54-709F-DC75404F6824}"/>
              </a:ext>
            </a:extLst>
          </p:cNvPr>
          <p:cNvSpPr txBox="1"/>
          <p:nvPr/>
        </p:nvSpPr>
        <p:spPr>
          <a:xfrm>
            <a:off x="1241714" y="2556164"/>
            <a:ext cx="280397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a;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main(int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argc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a =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argc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+ 2;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return a;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1925151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>
      <p:transition spd="slow" advClick="0"/>
    </mc:Fallback>
  </mc:AlternateContent>
</p:sld>
</file>

<file path=ppt/slides/slide10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14CE2F-3304-F0A1-9907-FE88AD613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10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C85F044-08DA-4E14-0374-C85B54C08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 err="1"/>
              <a:t>GetElementPtr</a:t>
            </a:r>
            <a:endParaRPr lang="en-US" sz="3400" b="1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3FD93B4-3665-17C4-2868-7902DDDD054B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The Dreaded GEP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90166F1-F6AA-5D90-4B0E-D0B29E908256}"/>
              </a:ext>
            </a:extLst>
          </p:cNvPr>
          <p:cNvSpPr txBox="1">
            <a:spLocks/>
          </p:cNvSpPr>
          <p:nvPr/>
        </p:nvSpPr>
        <p:spPr>
          <a:xfrm>
            <a:off x="847893" y="1104576"/>
            <a:ext cx="10847717" cy="6857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cap="small" dirty="0"/>
              <a:t>Let me Simplify this a bit with a slight reformat of GEP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686DD3-BD1C-6A50-DF08-16F050259921}"/>
              </a:ext>
            </a:extLst>
          </p:cNvPr>
          <p:cNvSpPr txBox="1"/>
          <p:nvPr/>
        </p:nvSpPr>
        <p:spPr>
          <a:xfrm>
            <a:off x="383177" y="2311361"/>
            <a:ext cx="1166948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&lt;result&gt; = </a:t>
            </a:r>
            <a:r>
              <a:rPr lang="en-US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getelementptr</a:t>
            </a:r>
            <a:r>
              <a:rPr lang="en-US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 &lt;</a:t>
            </a:r>
            <a:r>
              <a:rPr lang="en-US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ty</a:t>
            </a:r>
            <a:r>
              <a:rPr lang="en-US" sz="1500" baseline="-25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work</a:t>
            </a:r>
            <a:r>
              <a:rPr lang="en-US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&gt;, &lt;</a:t>
            </a:r>
            <a:r>
              <a:rPr lang="en-US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ty</a:t>
            </a:r>
            <a:r>
              <a:rPr lang="en-US" sz="1500" baseline="-25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src</a:t>
            </a:r>
            <a:r>
              <a:rPr lang="en-US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&gt; &lt;</a:t>
            </a:r>
            <a:r>
              <a:rPr lang="en-US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src</a:t>
            </a:r>
            <a:r>
              <a:rPr lang="en-US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&gt;, &lt;</a:t>
            </a:r>
            <a:r>
              <a:rPr lang="en-US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idxtype</a:t>
            </a:r>
            <a:r>
              <a:rPr lang="en-US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&gt; &lt;</a:t>
            </a:r>
            <a:r>
              <a:rPr lang="en-US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siblingidx</a:t>
            </a:r>
            <a:r>
              <a:rPr lang="en-US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&gt;, [&lt;</a:t>
            </a:r>
            <a:r>
              <a:rPr lang="en-US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idxtype</a:t>
            </a:r>
            <a:r>
              <a:rPr lang="en-US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&gt; &lt;</a:t>
            </a:r>
            <a:r>
              <a:rPr lang="en-US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fieldidx</a:t>
            </a:r>
            <a:r>
              <a:rPr lang="en-US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&gt;]+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F1F4F1F7-09FD-3BDB-EFBF-6EABA19725AC}"/>
              </a:ext>
            </a:extLst>
          </p:cNvPr>
          <p:cNvSpPr txBox="1">
            <a:spLocks/>
          </p:cNvSpPr>
          <p:nvPr/>
        </p:nvSpPr>
        <p:spPr>
          <a:xfrm>
            <a:off x="847893" y="2897147"/>
            <a:ext cx="9750438" cy="6857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cap="small" dirty="0"/>
              <a:t>Here is my explanation of this version of GEP: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7ED18D6-4244-9A04-8721-8716CB00EB9C}"/>
              </a:ext>
            </a:extLst>
          </p:cNvPr>
          <p:cNvSpPr txBox="1"/>
          <p:nvPr/>
        </p:nvSpPr>
        <p:spPr>
          <a:xfrm>
            <a:off x="847892" y="3425799"/>
            <a:ext cx="10272193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Assume </a:t>
            </a:r>
            <a:r>
              <a:rPr lang="en-US" b="1" dirty="0">
                <a:solidFill>
                  <a:srgbClr val="FF0000"/>
                </a:solidFill>
              </a:rPr>
              <a:t>base</a:t>
            </a:r>
            <a:r>
              <a:rPr lang="en-US" dirty="0"/>
              <a:t> is a pointer into some array of somethings (possibly a nested data structure)</a:t>
            </a:r>
          </a:p>
          <a:p>
            <a:r>
              <a:rPr lang="en-US" dirty="0"/>
              <a:t>- Arg 1: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ty</a:t>
            </a:r>
            <a:r>
              <a:rPr lang="en-US" baseline="-25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work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&gt;: </a:t>
            </a:r>
            <a:r>
              <a:rPr lang="en-US" dirty="0"/>
              <a:t>Specify the type of the somethings</a:t>
            </a:r>
          </a:p>
          <a:p>
            <a:r>
              <a:rPr lang="en-US" dirty="0"/>
              <a:t>- Arg 2: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ty</a:t>
            </a:r>
            <a:r>
              <a:rPr lang="en-US" baseline="-25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src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&gt; &lt;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src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&gt;:</a:t>
            </a:r>
            <a:r>
              <a:rPr lang="en-US" dirty="0"/>
              <a:t> </a:t>
            </a:r>
            <a:r>
              <a:rPr lang="en-US" b="1" dirty="0">
                <a:solidFill>
                  <a:srgbClr val="FF0000"/>
                </a:solidFill>
              </a:rPr>
              <a:t>base</a:t>
            </a:r>
            <a:r>
              <a:rPr lang="en-US" dirty="0"/>
              <a:t> address to start your computation</a:t>
            </a:r>
          </a:p>
          <a:p>
            <a:r>
              <a:rPr lang="en-US" dirty="0"/>
              <a:t>- Arg 3: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idxtype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&gt; &lt;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siblingidx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&gt;: </a:t>
            </a:r>
            <a:r>
              <a:rPr lang="en-US" b="1" dirty="0">
                <a:solidFill>
                  <a:srgbClr val="FF66FF"/>
                </a:solidFill>
              </a:rPr>
              <a:t>array index</a:t>
            </a:r>
            <a:r>
              <a:rPr lang="en-US" dirty="0"/>
              <a:t> to jump forward from the </a:t>
            </a:r>
            <a:r>
              <a:rPr lang="en-US" b="1" dirty="0">
                <a:solidFill>
                  <a:srgbClr val="FF0000"/>
                </a:solidFill>
              </a:rPr>
              <a:t>base</a:t>
            </a:r>
            <a:r>
              <a:rPr lang="en-US" dirty="0"/>
              <a:t> address</a:t>
            </a:r>
          </a:p>
          <a:p>
            <a:r>
              <a:rPr lang="en-US" dirty="0"/>
              <a:t>(end of optional arguments)</a:t>
            </a:r>
          </a:p>
          <a:p>
            <a:r>
              <a:rPr lang="en-US" dirty="0"/>
              <a:t>- Arg 4+: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idxtype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&gt; &lt;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fieldidx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&gt;: </a:t>
            </a:r>
            <a:r>
              <a:rPr lang="en-US" b="1" dirty="0">
                <a:solidFill>
                  <a:schemeClr val="accent6"/>
                </a:solidFill>
              </a:rPr>
              <a:t>field traversal</a:t>
            </a:r>
            <a:r>
              <a:rPr lang="en-US" dirty="0"/>
              <a:t> to index into the fields of the nested data structure</a:t>
            </a:r>
          </a:p>
        </p:txBody>
      </p:sp>
      <p:sp>
        <p:nvSpPr>
          <p:cNvPr id="12" name="Right Brace 11">
            <a:extLst>
              <a:ext uri="{FF2B5EF4-FFF2-40B4-BE49-F238E27FC236}">
                <a16:creationId xmlns:a16="http://schemas.microsoft.com/office/drawing/2014/main" id="{0686FF71-CB73-AF75-7A7D-66D536949D20}"/>
              </a:ext>
            </a:extLst>
          </p:cNvPr>
          <p:cNvSpPr/>
          <p:nvPr/>
        </p:nvSpPr>
        <p:spPr>
          <a:xfrm rot="16200000">
            <a:off x="4816590" y="1475625"/>
            <a:ext cx="269421" cy="1498825"/>
          </a:xfrm>
          <a:prstGeom prst="righ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53A97AF-1E9B-F979-9861-2F81A74ACB26}"/>
              </a:ext>
            </a:extLst>
          </p:cNvPr>
          <p:cNvGrpSpPr/>
          <p:nvPr/>
        </p:nvGrpSpPr>
        <p:grpSpPr>
          <a:xfrm>
            <a:off x="5909780" y="1713905"/>
            <a:ext cx="2483654" cy="612610"/>
            <a:chOff x="3401759" y="4740730"/>
            <a:chExt cx="2459657" cy="612610"/>
          </a:xfrm>
        </p:grpSpPr>
        <p:sp>
          <p:nvSpPr>
            <p:cNvPr id="13" name="Right Brace 12">
              <a:extLst>
                <a:ext uri="{FF2B5EF4-FFF2-40B4-BE49-F238E27FC236}">
                  <a16:creationId xmlns:a16="http://schemas.microsoft.com/office/drawing/2014/main" id="{97A8AA54-8C88-5D5B-6104-5AB964910ABB}"/>
                </a:ext>
              </a:extLst>
            </p:cNvPr>
            <p:cNvSpPr/>
            <p:nvPr/>
          </p:nvSpPr>
          <p:spPr>
            <a:xfrm rot="16200000">
              <a:off x="4496877" y="3988801"/>
              <a:ext cx="269421" cy="2459657"/>
            </a:xfrm>
            <a:prstGeom prst="rightBrace">
              <a:avLst/>
            </a:prstGeom>
            <a:ln w="28575">
              <a:solidFill>
                <a:srgbClr val="FF66FF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66FF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ACB1A09-0ABD-859B-A29B-DD1F7711047E}"/>
                </a:ext>
              </a:extLst>
            </p:cNvPr>
            <p:cNvSpPr txBox="1"/>
            <p:nvPr/>
          </p:nvSpPr>
          <p:spPr>
            <a:xfrm>
              <a:off x="3952181" y="4740730"/>
              <a:ext cx="13330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FF66FF"/>
                  </a:solidFill>
                </a:rPr>
                <a:t>array index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1A1B09BB-C11C-9355-AA51-01B9B5E8C138}"/>
              </a:ext>
            </a:extLst>
          </p:cNvPr>
          <p:cNvSpPr txBox="1"/>
          <p:nvPr/>
        </p:nvSpPr>
        <p:spPr>
          <a:xfrm>
            <a:off x="4629275" y="1761196"/>
            <a:ext cx="673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base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30BA14D-7A9A-C62A-EC1E-DE4C9312C323}"/>
              </a:ext>
            </a:extLst>
          </p:cNvPr>
          <p:cNvGrpSpPr/>
          <p:nvPr/>
        </p:nvGrpSpPr>
        <p:grpSpPr>
          <a:xfrm>
            <a:off x="8744420" y="1697208"/>
            <a:ext cx="2483654" cy="612610"/>
            <a:chOff x="3401759" y="4740730"/>
            <a:chExt cx="2459657" cy="612610"/>
          </a:xfrm>
        </p:grpSpPr>
        <p:sp>
          <p:nvSpPr>
            <p:cNvPr id="19" name="Right Brace 18">
              <a:extLst>
                <a:ext uri="{FF2B5EF4-FFF2-40B4-BE49-F238E27FC236}">
                  <a16:creationId xmlns:a16="http://schemas.microsoft.com/office/drawing/2014/main" id="{0C5F94B7-D324-E603-6395-385D4B829502}"/>
                </a:ext>
              </a:extLst>
            </p:cNvPr>
            <p:cNvSpPr/>
            <p:nvPr/>
          </p:nvSpPr>
          <p:spPr>
            <a:xfrm rot="16200000">
              <a:off x="4496877" y="3988801"/>
              <a:ext cx="269421" cy="2459657"/>
            </a:xfrm>
            <a:prstGeom prst="rightBrace">
              <a:avLst/>
            </a:prstGeom>
            <a:ln w="28575">
              <a:solidFill>
                <a:schemeClr val="accent6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66FF"/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4B87791-9226-19C4-A401-FF7EF1637261}"/>
                </a:ext>
              </a:extLst>
            </p:cNvPr>
            <p:cNvSpPr txBox="1"/>
            <p:nvPr/>
          </p:nvSpPr>
          <p:spPr>
            <a:xfrm>
              <a:off x="3793704" y="4740730"/>
              <a:ext cx="170655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accent6"/>
                  </a:solidFill>
                </a:rPr>
                <a:t>Field traversal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95634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14CE2F-3304-F0A1-9907-FE88AD613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11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C85F044-08DA-4E14-0374-C85B54C08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 err="1"/>
              <a:t>GetElementPtr</a:t>
            </a:r>
            <a:endParaRPr lang="en-US" sz="3400" b="1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3FD93B4-3665-17C4-2868-7902DDDD054B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The Dreaded GEP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90166F1-F6AA-5D90-4B0E-D0B29E908256}"/>
              </a:ext>
            </a:extLst>
          </p:cNvPr>
          <p:cNvSpPr txBox="1">
            <a:spLocks/>
          </p:cNvSpPr>
          <p:nvPr/>
        </p:nvSpPr>
        <p:spPr>
          <a:xfrm>
            <a:off x="847893" y="1104576"/>
            <a:ext cx="10847717" cy="6857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cap="small" dirty="0"/>
              <a:t>Let me (maybe?) Simplify this a bit with a slight reformat of GEP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686DD3-BD1C-6A50-DF08-16F050259921}"/>
              </a:ext>
            </a:extLst>
          </p:cNvPr>
          <p:cNvSpPr txBox="1"/>
          <p:nvPr/>
        </p:nvSpPr>
        <p:spPr>
          <a:xfrm>
            <a:off x="383177" y="2311361"/>
            <a:ext cx="1166948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&lt;result&gt; = </a:t>
            </a:r>
            <a:r>
              <a:rPr lang="en-US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getelementptr</a:t>
            </a:r>
            <a:r>
              <a:rPr lang="en-US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 &lt;</a:t>
            </a:r>
            <a:r>
              <a:rPr lang="en-US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ty</a:t>
            </a:r>
            <a:r>
              <a:rPr lang="en-US" sz="1500" baseline="-25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work</a:t>
            </a:r>
            <a:r>
              <a:rPr lang="en-US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&gt;, &lt;</a:t>
            </a:r>
            <a:r>
              <a:rPr lang="en-US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ty</a:t>
            </a:r>
            <a:r>
              <a:rPr lang="en-US" sz="1500" baseline="-25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src</a:t>
            </a:r>
            <a:r>
              <a:rPr lang="en-US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&gt; &lt;</a:t>
            </a:r>
            <a:r>
              <a:rPr lang="en-US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src</a:t>
            </a:r>
            <a:r>
              <a:rPr lang="en-US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&gt;, &lt;</a:t>
            </a:r>
            <a:r>
              <a:rPr lang="en-US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idxtype</a:t>
            </a:r>
            <a:r>
              <a:rPr lang="en-US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&gt; &lt;</a:t>
            </a:r>
            <a:r>
              <a:rPr lang="en-US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siblingidx</a:t>
            </a:r>
            <a:r>
              <a:rPr lang="en-US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&gt;, [&lt;</a:t>
            </a:r>
            <a:r>
              <a:rPr lang="en-US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idxtype</a:t>
            </a:r>
            <a:r>
              <a:rPr lang="en-US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&gt; &lt;</a:t>
            </a:r>
            <a:r>
              <a:rPr lang="en-US" sz="15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fieldidx</a:t>
            </a:r>
            <a:r>
              <a:rPr lang="en-US" sz="1500" dirty="0">
                <a:latin typeface="Courier New" panose="02070309020205020404" pitchFamily="49" charset="0"/>
                <a:cs typeface="Courier New" panose="02070309020205020404" pitchFamily="49" charset="0"/>
              </a:rPr>
              <a:t>&gt;]+</a:t>
            </a:r>
          </a:p>
        </p:txBody>
      </p:sp>
      <p:sp>
        <p:nvSpPr>
          <p:cNvPr id="12" name="Right Brace 11">
            <a:extLst>
              <a:ext uri="{FF2B5EF4-FFF2-40B4-BE49-F238E27FC236}">
                <a16:creationId xmlns:a16="http://schemas.microsoft.com/office/drawing/2014/main" id="{0686FF71-CB73-AF75-7A7D-66D536949D20}"/>
              </a:ext>
            </a:extLst>
          </p:cNvPr>
          <p:cNvSpPr/>
          <p:nvPr/>
        </p:nvSpPr>
        <p:spPr>
          <a:xfrm rot="16200000">
            <a:off x="4816590" y="1475625"/>
            <a:ext cx="269421" cy="1498825"/>
          </a:xfrm>
          <a:prstGeom prst="rightBrac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53A97AF-1E9B-F979-9861-2F81A74ACB26}"/>
              </a:ext>
            </a:extLst>
          </p:cNvPr>
          <p:cNvGrpSpPr/>
          <p:nvPr/>
        </p:nvGrpSpPr>
        <p:grpSpPr>
          <a:xfrm>
            <a:off x="5909780" y="1713905"/>
            <a:ext cx="2483654" cy="612610"/>
            <a:chOff x="3401759" y="4740730"/>
            <a:chExt cx="2459657" cy="612610"/>
          </a:xfrm>
        </p:grpSpPr>
        <p:sp>
          <p:nvSpPr>
            <p:cNvPr id="13" name="Right Brace 12">
              <a:extLst>
                <a:ext uri="{FF2B5EF4-FFF2-40B4-BE49-F238E27FC236}">
                  <a16:creationId xmlns:a16="http://schemas.microsoft.com/office/drawing/2014/main" id="{97A8AA54-8C88-5D5B-6104-5AB964910ABB}"/>
                </a:ext>
              </a:extLst>
            </p:cNvPr>
            <p:cNvSpPr/>
            <p:nvPr/>
          </p:nvSpPr>
          <p:spPr>
            <a:xfrm rot="16200000">
              <a:off x="4496877" y="3988801"/>
              <a:ext cx="269421" cy="2459657"/>
            </a:xfrm>
            <a:prstGeom prst="rightBrace">
              <a:avLst/>
            </a:prstGeom>
            <a:ln w="28575">
              <a:solidFill>
                <a:srgbClr val="FF66FF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66FF"/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ACB1A09-0ABD-859B-A29B-DD1F7711047E}"/>
                </a:ext>
              </a:extLst>
            </p:cNvPr>
            <p:cNvSpPr txBox="1"/>
            <p:nvPr/>
          </p:nvSpPr>
          <p:spPr>
            <a:xfrm>
              <a:off x="3952181" y="4740730"/>
              <a:ext cx="133300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FF66FF"/>
                  </a:solidFill>
                </a:rPr>
                <a:t>array index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1A1B09BB-C11C-9355-AA51-01B9B5E8C138}"/>
              </a:ext>
            </a:extLst>
          </p:cNvPr>
          <p:cNvSpPr txBox="1"/>
          <p:nvPr/>
        </p:nvSpPr>
        <p:spPr>
          <a:xfrm>
            <a:off x="4629275" y="1761196"/>
            <a:ext cx="673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base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30BA14D-7A9A-C62A-EC1E-DE4C9312C323}"/>
              </a:ext>
            </a:extLst>
          </p:cNvPr>
          <p:cNvGrpSpPr/>
          <p:nvPr/>
        </p:nvGrpSpPr>
        <p:grpSpPr>
          <a:xfrm>
            <a:off x="8744420" y="1697208"/>
            <a:ext cx="2483654" cy="612610"/>
            <a:chOff x="3401759" y="4740730"/>
            <a:chExt cx="2459657" cy="612610"/>
          </a:xfrm>
        </p:grpSpPr>
        <p:sp>
          <p:nvSpPr>
            <p:cNvPr id="19" name="Right Brace 18">
              <a:extLst>
                <a:ext uri="{FF2B5EF4-FFF2-40B4-BE49-F238E27FC236}">
                  <a16:creationId xmlns:a16="http://schemas.microsoft.com/office/drawing/2014/main" id="{0C5F94B7-D324-E603-6395-385D4B829502}"/>
                </a:ext>
              </a:extLst>
            </p:cNvPr>
            <p:cNvSpPr/>
            <p:nvPr/>
          </p:nvSpPr>
          <p:spPr>
            <a:xfrm rot="16200000">
              <a:off x="4496877" y="3988801"/>
              <a:ext cx="269421" cy="2459657"/>
            </a:xfrm>
            <a:prstGeom prst="rightBrace">
              <a:avLst/>
            </a:prstGeom>
            <a:ln w="28575">
              <a:solidFill>
                <a:schemeClr val="accent6"/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FF66FF"/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4B87791-9226-19C4-A401-FF7EF1637261}"/>
                </a:ext>
              </a:extLst>
            </p:cNvPr>
            <p:cNvSpPr txBox="1"/>
            <p:nvPr/>
          </p:nvSpPr>
          <p:spPr>
            <a:xfrm>
              <a:off x="3793704" y="4740730"/>
              <a:ext cx="170655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chemeClr val="accent6"/>
                  </a:solidFill>
                </a:rPr>
                <a:t>Field traversal</a:t>
              </a: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2BCC79A9-AFB8-B565-C93C-DD4A75542651}"/>
              </a:ext>
            </a:extLst>
          </p:cNvPr>
          <p:cNvSpPr txBox="1"/>
          <p:nvPr/>
        </p:nvSpPr>
        <p:spPr>
          <a:xfrm>
            <a:off x="7994293" y="3461657"/>
            <a:ext cx="385662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Very generic format to capture the large variety of ways that you need to index into memory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1B96DB9-9043-49D2-3967-64C2827A2D17}"/>
              </a:ext>
            </a:extLst>
          </p:cNvPr>
          <p:cNvSpPr txBox="1"/>
          <p:nvPr/>
        </p:nvSpPr>
        <p:spPr>
          <a:xfrm>
            <a:off x="8008809" y="4521201"/>
            <a:ext cx="38566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Basic GEP invocations handle simple cases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F868D07-9947-EEED-AD7F-CEA694D14EC1}"/>
              </a:ext>
            </a:extLst>
          </p:cNvPr>
          <p:cNvSpPr txBox="1"/>
          <p:nvPr/>
        </p:nvSpPr>
        <p:spPr>
          <a:xfrm>
            <a:off x="8023325" y="5384804"/>
            <a:ext cx="38566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Complex GEP invocations handle complex cases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D2C27E0-0AFA-10E0-B3B1-8F4421282BEA}"/>
              </a:ext>
            </a:extLst>
          </p:cNvPr>
          <p:cNvSpPr txBox="1"/>
          <p:nvPr/>
        </p:nvSpPr>
        <p:spPr>
          <a:xfrm>
            <a:off x="582015" y="4684238"/>
            <a:ext cx="6664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getelementptr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%T2,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ptr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@ptr_n1,  i64 0,   i64 0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304829F-60BA-9069-D14E-9BD8D62B61DB}"/>
              </a:ext>
            </a:extLst>
          </p:cNvPr>
          <p:cNvSpPr/>
          <p:nvPr/>
        </p:nvSpPr>
        <p:spPr>
          <a:xfrm>
            <a:off x="1103086" y="3360057"/>
            <a:ext cx="1204679" cy="4499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7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9B1B27F-4575-FD8A-448A-CFE3B53D4D7A}"/>
              </a:ext>
            </a:extLst>
          </p:cNvPr>
          <p:cNvSpPr/>
          <p:nvPr/>
        </p:nvSpPr>
        <p:spPr>
          <a:xfrm>
            <a:off x="2313581" y="3356526"/>
            <a:ext cx="1204679" cy="4499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7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CC3BFFA-C5A4-EB20-ACFA-1656618B2B7B}"/>
              </a:ext>
            </a:extLst>
          </p:cNvPr>
          <p:cNvSpPr/>
          <p:nvPr/>
        </p:nvSpPr>
        <p:spPr>
          <a:xfrm>
            <a:off x="3518260" y="3360057"/>
            <a:ext cx="1204679" cy="4499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970211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14CE2F-3304-F0A1-9907-FE88AD613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12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C85F044-08DA-4E14-0374-C85B54C08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 err="1"/>
              <a:t>GetElementPtr</a:t>
            </a:r>
            <a:r>
              <a:rPr lang="en-US" sz="3400" b="1" dirty="0"/>
              <a:t>: Pictorially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3FD93B4-3665-17C4-2868-7902DDDD054B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The Dreaded GEP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5030CD-B1E4-63A8-DED7-2A8B3845C1F4}"/>
              </a:ext>
            </a:extLst>
          </p:cNvPr>
          <p:cNvSpPr txBox="1"/>
          <p:nvPr/>
        </p:nvSpPr>
        <p:spPr>
          <a:xfrm>
            <a:off x="923109" y="1381177"/>
            <a:ext cx="50543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Can be helpful to walk through memory as a tree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6867C97-00BB-E3AE-E5BB-6E9B88062BC9}"/>
              </a:ext>
            </a:extLst>
          </p:cNvPr>
          <p:cNvSpPr/>
          <p:nvPr/>
        </p:nvSpPr>
        <p:spPr>
          <a:xfrm>
            <a:off x="9149445" y="2602887"/>
            <a:ext cx="609597" cy="53994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n1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B70A85D-39A7-AD7C-A7B5-C53E29D9A930}"/>
              </a:ext>
            </a:extLst>
          </p:cNvPr>
          <p:cNvSpPr/>
          <p:nvPr/>
        </p:nvSpPr>
        <p:spPr>
          <a:xfrm>
            <a:off x="8075017" y="4720277"/>
            <a:ext cx="609597" cy="53994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n2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9A04B4D-CD80-A94C-8269-6F0EDFB7950C}"/>
              </a:ext>
            </a:extLst>
          </p:cNvPr>
          <p:cNvSpPr/>
          <p:nvPr/>
        </p:nvSpPr>
        <p:spPr>
          <a:xfrm>
            <a:off x="10493828" y="4720277"/>
            <a:ext cx="609597" cy="53994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/>
              <a:t>n3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AF19F64-0022-61E8-BDD6-71DEBC8948A1}"/>
              </a:ext>
            </a:extLst>
          </p:cNvPr>
          <p:cNvSpPr/>
          <p:nvPr/>
        </p:nvSpPr>
        <p:spPr>
          <a:xfrm>
            <a:off x="7269482" y="5705947"/>
            <a:ext cx="552996" cy="4251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</a:t>
            </a:r>
            <a:r>
              <a:rPr lang="en-US" baseline="-25000" dirty="0"/>
              <a:t>0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9566A5B-4FB0-3565-3136-D9835BA7D2A8}"/>
              </a:ext>
            </a:extLst>
          </p:cNvPr>
          <p:cNvSpPr/>
          <p:nvPr/>
        </p:nvSpPr>
        <p:spPr>
          <a:xfrm>
            <a:off x="8088085" y="5705947"/>
            <a:ext cx="552996" cy="4251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  <a:r>
              <a:rPr lang="en-US" baseline="-25000" dirty="0"/>
              <a:t>0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ED108DE-BB57-8DC1-D148-202B721EB1B8}"/>
              </a:ext>
            </a:extLst>
          </p:cNvPr>
          <p:cNvSpPr/>
          <p:nvPr/>
        </p:nvSpPr>
        <p:spPr>
          <a:xfrm>
            <a:off x="8906688" y="5705947"/>
            <a:ext cx="552996" cy="4251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  <a:r>
              <a:rPr lang="en-US" baseline="-25000" dirty="0"/>
              <a:t>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26628EE-7BF1-AB11-E86C-02F2EB7372BD}"/>
              </a:ext>
            </a:extLst>
          </p:cNvPr>
          <p:cNvSpPr txBox="1"/>
          <p:nvPr/>
        </p:nvSpPr>
        <p:spPr>
          <a:xfrm>
            <a:off x="984067" y="1863632"/>
            <a:ext cx="2736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%T1 = type { i32, i32, i32 }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A09A2B0-470B-04F1-B127-09003AA1F73E}"/>
              </a:ext>
            </a:extLst>
          </p:cNvPr>
          <p:cNvSpPr txBox="1"/>
          <p:nvPr/>
        </p:nvSpPr>
        <p:spPr>
          <a:xfrm>
            <a:off x="979713" y="2181501"/>
            <a:ext cx="2321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%T2 = type [ 2 x %T1 ]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9D0EFE9-D4EC-F5A6-A4E2-10BA76379610}"/>
              </a:ext>
            </a:extLst>
          </p:cNvPr>
          <p:cNvSpPr txBox="1"/>
          <p:nvPr/>
        </p:nvSpPr>
        <p:spPr>
          <a:xfrm>
            <a:off x="975359" y="2499370"/>
            <a:ext cx="6689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@ptr_n1 = global %T2 [ { i32 1, i32 2, i32 3 }, { i32 4, i32 5, i32 6} ]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BD12709D-B063-8DD7-1FE4-F93547C469C3}"/>
              </a:ext>
            </a:extLst>
          </p:cNvPr>
          <p:cNvCxnSpPr>
            <a:cxnSpLocks/>
            <a:stCxn id="9" idx="2"/>
            <a:endCxn id="10" idx="0"/>
          </p:cNvCxnSpPr>
          <p:nvPr/>
        </p:nvCxnSpPr>
        <p:spPr>
          <a:xfrm flipH="1">
            <a:off x="8379816" y="3142830"/>
            <a:ext cx="1074428" cy="15774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A2C7FF1C-F26C-EE81-00CA-C0B0B6653ED6}"/>
              </a:ext>
            </a:extLst>
          </p:cNvPr>
          <p:cNvCxnSpPr>
            <a:cxnSpLocks/>
            <a:stCxn id="9" idx="2"/>
            <a:endCxn id="11" idx="0"/>
          </p:cNvCxnSpPr>
          <p:nvPr/>
        </p:nvCxnSpPr>
        <p:spPr>
          <a:xfrm>
            <a:off x="9454244" y="3142830"/>
            <a:ext cx="1344383" cy="15774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2FCD3902-E72A-3A4A-DCBC-643AAD5B5ED4}"/>
              </a:ext>
            </a:extLst>
          </p:cNvPr>
          <p:cNvCxnSpPr>
            <a:cxnSpLocks/>
            <a:stCxn id="10" idx="2"/>
            <a:endCxn id="12" idx="0"/>
          </p:cNvCxnSpPr>
          <p:nvPr/>
        </p:nvCxnSpPr>
        <p:spPr>
          <a:xfrm flipH="1">
            <a:off x="7545980" y="5260220"/>
            <a:ext cx="833836" cy="4457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9DD0C218-E5D4-F4DF-7FF5-8D5AB64BF863}"/>
              </a:ext>
            </a:extLst>
          </p:cNvPr>
          <p:cNvCxnSpPr>
            <a:cxnSpLocks/>
            <a:stCxn id="10" idx="2"/>
            <a:endCxn id="13" idx="0"/>
          </p:cNvCxnSpPr>
          <p:nvPr/>
        </p:nvCxnSpPr>
        <p:spPr>
          <a:xfrm flipH="1">
            <a:off x="8364583" y="5260220"/>
            <a:ext cx="15233" cy="4457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9CEB515F-4E30-D4B9-F870-C413DE0CE902}"/>
              </a:ext>
            </a:extLst>
          </p:cNvPr>
          <p:cNvCxnSpPr>
            <a:cxnSpLocks/>
            <a:stCxn id="10" idx="2"/>
            <a:endCxn id="15" idx="0"/>
          </p:cNvCxnSpPr>
          <p:nvPr/>
        </p:nvCxnSpPr>
        <p:spPr>
          <a:xfrm>
            <a:off x="8379816" y="5260220"/>
            <a:ext cx="803370" cy="4457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3" name="Rectangle 52">
            <a:extLst>
              <a:ext uri="{FF2B5EF4-FFF2-40B4-BE49-F238E27FC236}">
                <a16:creationId xmlns:a16="http://schemas.microsoft.com/office/drawing/2014/main" id="{48E19086-D2E4-B011-25D7-1A22F4AC9E96}"/>
              </a:ext>
            </a:extLst>
          </p:cNvPr>
          <p:cNvSpPr/>
          <p:nvPr/>
        </p:nvSpPr>
        <p:spPr>
          <a:xfrm>
            <a:off x="9683931" y="5705947"/>
            <a:ext cx="552996" cy="4251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</a:t>
            </a:r>
            <a:r>
              <a:rPr lang="en-US" baseline="-25000" dirty="0"/>
              <a:t>1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BA6D4CFF-94AC-426F-91ED-9059E4C2CB45}"/>
              </a:ext>
            </a:extLst>
          </p:cNvPr>
          <p:cNvSpPr/>
          <p:nvPr/>
        </p:nvSpPr>
        <p:spPr>
          <a:xfrm>
            <a:off x="10502534" y="5705947"/>
            <a:ext cx="552996" cy="4251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  <a:r>
              <a:rPr lang="en-US" baseline="-25000" dirty="0"/>
              <a:t>1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CA501C32-AA32-0969-4AC3-E26433489484}"/>
              </a:ext>
            </a:extLst>
          </p:cNvPr>
          <p:cNvSpPr/>
          <p:nvPr/>
        </p:nvSpPr>
        <p:spPr>
          <a:xfrm>
            <a:off x="11321137" y="5705947"/>
            <a:ext cx="552996" cy="4251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  <a:r>
              <a:rPr lang="en-US" baseline="-25000" dirty="0"/>
              <a:t>1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B280053F-4154-FABF-F932-0580602B9774}"/>
              </a:ext>
            </a:extLst>
          </p:cNvPr>
          <p:cNvCxnSpPr>
            <a:cxnSpLocks/>
            <a:endCxn id="53" idx="0"/>
          </p:cNvCxnSpPr>
          <p:nvPr/>
        </p:nvCxnSpPr>
        <p:spPr>
          <a:xfrm flipH="1">
            <a:off x="9960429" y="5260220"/>
            <a:ext cx="833836" cy="4457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8B591772-AE6B-94C5-1128-710C5CF6542C}"/>
              </a:ext>
            </a:extLst>
          </p:cNvPr>
          <p:cNvCxnSpPr>
            <a:cxnSpLocks/>
            <a:endCxn id="54" idx="0"/>
          </p:cNvCxnSpPr>
          <p:nvPr/>
        </p:nvCxnSpPr>
        <p:spPr>
          <a:xfrm flipH="1">
            <a:off x="10779032" y="5260220"/>
            <a:ext cx="15233" cy="4457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8F6D940B-7220-0754-2F6C-3059C442BDB6}"/>
              </a:ext>
            </a:extLst>
          </p:cNvPr>
          <p:cNvCxnSpPr>
            <a:cxnSpLocks/>
            <a:endCxn id="55" idx="0"/>
          </p:cNvCxnSpPr>
          <p:nvPr/>
        </p:nvCxnSpPr>
        <p:spPr>
          <a:xfrm>
            <a:off x="10794265" y="5260220"/>
            <a:ext cx="803370" cy="4457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8AE6D1CC-6449-2206-2A05-6AA73369EF14}"/>
              </a:ext>
            </a:extLst>
          </p:cNvPr>
          <p:cNvSpPr txBox="1"/>
          <p:nvPr/>
        </p:nvSpPr>
        <p:spPr>
          <a:xfrm>
            <a:off x="10306668" y="1937769"/>
            <a:ext cx="8131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ptr_n1</a:t>
            </a:r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11B2C4C1-0DD6-39FD-7AA9-2C4783E4BA84}"/>
              </a:ext>
            </a:extLst>
          </p:cNvPr>
          <p:cNvCxnSpPr>
            <a:cxnSpLocks/>
            <a:stCxn id="60" idx="1"/>
            <a:endCxn id="9" idx="3"/>
          </p:cNvCxnSpPr>
          <p:nvPr/>
        </p:nvCxnSpPr>
        <p:spPr>
          <a:xfrm flipH="1">
            <a:off x="9759042" y="2122435"/>
            <a:ext cx="547626" cy="7504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4" name="TextBox 63">
            <a:extLst>
              <a:ext uri="{FF2B5EF4-FFF2-40B4-BE49-F238E27FC236}">
                <a16:creationId xmlns:a16="http://schemas.microsoft.com/office/drawing/2014/main" id="{9083B27E-276A-AA48-4907-8BEBC2C2829C}"/>
              </a:ext>
            </a:extLst>
          </p:cNvPr>
          <p:cNvSpPr txBox="1"/>
          <p:nvPr/>
        </p:nvSpPr>
        <p:spPr>
          <a:xfrm>
            <a:off x="1314986" y="3334413"/>
            <a:ext cx="6664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getelementptr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%T2,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ptr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@ptr_n1,  i64 0,   i64 0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7E953F3E-940E-DF66-0FDC-1931637FC26F}"/>
              </a:ext>
            </a:extLst>
          </p:cNvPr>
          <p:cNvSpPr txBox="1"/>
          <p:nvPr/>
        </p:nvSpPr>
        <p:spPr>
          <a:xfrm>
            <a:off x="65306" y="3348438"/>
            <a:ext cx="1287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ptr_n2 =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ADA6C99-03F1-6968-7A5D-D0A4BC290A7D}"/>
              </a:ext>
            </a:extLst>
          </p:cNvPr>
          <p:cNvCxnSpPr>
            <a:cxnSpLocks/>
          </p:cNvCxnSpPr>
          <p:nvPr/>
        </p:nvCxnSpPr>
        <p:spPr>
          <a:xfrm flipH="1">
            <a:off x="9832997" y="2357596"/>
            <a:ext cx="473671" cy="590499"/>
          </a:xfrm>
          <a:prstGeom prst="straightConnector1">
            <a:avLst/>
          </a:prstGeom>
          <a:ln w="28575">
            <a:solidFill>
              <a:srgbClr val="FF66FF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CD1D0F25-7F69-CC54-2927-805AEECAB1DD}"/>
              </a:ext>
            </a:extLst>
          </p:cNvPr>
          <p:cNvCxnSpPr>
            <a:cxnSpLocks/>
          </p:cNvCxnSpPr>
          <p:nvPr/>
        </p:nvCxnSpPr>
        <p:spPr>
          <a:xfrm flipH="1">
            <a:off x="8227232" y="3198170"/>
            <a:ext cx="1032740" cy="1473063"/>
          </a:xfrm>
          <a:prstGeom prst="straightConnector1">
            <a:avLst/>
          </a:prstGeom>
          <a:ln w="28575">
            <a:solidFill>
              <a:schemeClr val="accent6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DFE6C8B9-F313-8DF8-59CF-40DFAC7C36CD}"/>
              </a:ext>
            </a:extLst>
          </p:cNvPr>
          <p:cNvSpPr/>
          <p:nvPr/>
        </p:nvSpPr>
        <p:spPr>
          <a:xfrm>
            <a:off x="10236818" y="1863632"/>
            <a:ext cx="937389" cy="461898"/>
          </a:xfrm>
          <a:prstGeom prst="round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A383FAFB-C1C3-8BDD-9623-BEA0A6DF5464}"/>
              </a:ext>
            </a:extLst>
          </p:cNvPr>
          <p:cNvGrpSpPr/>
          <p:nvPr/>
        </p:nvGrpSpPr>
        <p:grpSpPr>
          <a:xfrm>
            <a:off x="3851297" y="3027132"/>
            <a:ext cx="1693655" cy="665234"/>
            <a:chOff x="3851297" y="3027132"/>
            <a:chExt cx="1693655" cy="66523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7CEE5E4-AD7D-6C66-2BB4-D2DC2F8EAE0D}"/>
                </a:ext>
              </a:extLst>
            </p:cNvPr>
            <p:cNvSpPr txBox="1"/>
            <p:nvPr/>
          </p:nvSpPr>
          <p:spPr>
            <a:xfrm>
              <a:off x="4022236" y="3027132"/>
              <a:ext cx="14494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</a:rPr>
                <a:t>“base </a:t>
              </a:r>
              <a:r>
                <a:rPr lang="en-US" b="1" dirty="0" err="1">
                  <a:solidFill>
                    <a:srgbClr val="FF0000"/>
                  </a:solidFill>
                </a:rPr>
                <a:t>addr</a:t>
              </a:r>
              <a:r>
                <a:rPr lang="en-US" b="1" dirty="0">
                  <a:solidFill>
                    <a:srgbClr val="FF0000"/>
                  </a:solidFill>
                </a:rPr>
                <a:t>”</a:t>
              </a:r>
            </a:p>
          </p:txBody>
        </p:sp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B1DDC72E-ECF7-2490-4F97-7D17E3315D30}"/>
                </a:ext>
              </a:extLst>
            </p:cNvPr>
            <p:cNvSpPr/>
            <p:nvPr/>
          </p:nvSpPr>
          <p:spPr>
            <a:xfrm>
              <a:off x="3851297" y="3030739"/>
              <a:ext cx="1693655" cy="661627"/>
            </a:xfrm>
            <a:prstGeom prst="roundRect">
              <a:avLst/>
            </a:prstGeom>
            <a:noFill/>
            <a:ln w="1905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0BA3B46F-E6A7-CF8A-36F9-032485ACFA90}"/>
              </a:ext>
            </a:extLst>
          </p:cNvPr>
          <p:cNvGrpSpPr/>
          <p:nvPr/>
        </p:nvGrpSpPr>
        <p:grpSpPr>
          <a:xfrm>
            <a:off x="5559544" y="3015432"/>
            <a:ext cx="1249509" cy="661627"/>
            <a:chOff x="5559544" y="3015432"/>
            <a:chExt cx="1249509" cy="661627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6D5F9B23-966C-FF6F-59DA-E02D6BBDBDA0}"/>
                </a:ext>
              </a:extLst>
            </p:cNvPr>
            <p:cNvSpPr txBox="1"/>
            <p:nvPr/>
          </p:nvSpPr>
          <p:spPr>
            <a:xfrm>
              <a:off x="5559544" y="3033269"/>
              <a:ext cx="124950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FF66FF"/>
                  </a:solidFill>
                </a:rPr>
                <a:t>“sibling 0”</a:t>
              </a:r>
            </a:p>
          </p:txBody>
        </p:sp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859F1521-8289-A266-6677-8F13277085E6}"/>
                </a:ext>
              </a:extLst>
            </p:cNvPr>
            <p:cNvSpPr/>
            <p:nvPr/>
          </p:nvSpPr>
          <p:spPr>
            <a:xfrm>
              <a:off x="5619613" y="3015432"/>
              <a:ext cx="1124908" cy="661627"/>
            </a:xfrm>
            <a:prstGeom prst="roundRect">
              <a:avLst/>
            </a:prstGeom>
            <a:noFill/>
            <a:ln w="19050">
              <a:solidFill>
                <a:srgbClr val="FF66FF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1E3BDD55-F17A-0D8F-3C03-D1DDAFD5ED7B}"/>
              </a:ext>
            </a:extLst>
          </p:cNvPr>
          <p:cNvGrpSpPr/>
          <p:nvPr/>
        </p:nvGrpSpPr>
        <p:grpSpPr>
          <a:xfrm>
            <a:off x="6786832" y="3006262"/>
            <a:ext cx="1124908" cy="661627"/>
            <a:chOff x="6786832" y="3006262"/>
            <a:chExt cx="1124908" cy="66162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48C18F4C-C571-1CAF-1986-1C812B8D7872}"/>
                </a:ext>
              </a:extLst>
            </p:cNvPr>
            <p:cNvSpPr txBox="1"/>
            <p:nvPr/>
          </p:nvSpPr>
          <p:spPr>
            <a:xfrm>
              <a:off x="6860389" y="3033269"/>
              <a:ext cx="10367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6"/>
                  </a:solidFill>
                </a:rPr>
                <a:t>“field 0”</a:t>
              </a:r>
            </a:p>
          </p:txBody>
        </p:sp>
        <p:sp>
          <p:nvSpPr>
            <p:cNvPr id="31" name="Rectangle: Rounded Corners 30">
              <a:extLst>
                <a:ext uri="{FF2B5EF4-FFF2-40B4-BE49-F238E27FC236}">
                  <a16:creationId xmlns:a16="http://schemas.microsoft.com/office/drawing/2014/main" id="{D1532EB8-DE0B-2FFF-1FB1-39763DD767EE}"/>
                </a:ext>
              </a:extLst>
            </p:cNvPr>
            <p:cNvSpPr/>
            <p:nvPr/>
          </p:nvSpPr>
          <p:spPr>
            <a:xfrm>
              <a:off x="6786832" y="3006262"/>
              <a:ext cx="1124908" cy="661627"/>
            </a:xfrm>
            <a:prstGeom prst="roundRect">
              <a:avLst/>
            </a:prstGeom>
            <a:noFill/>
            <a:ln w="19050">
              <a:solidFill>
                <a:schemeClr val="accent6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F3560630-E80E-3222-5825-F8AEC6040D8F}"/>
              </a:ext>
            </a:extLst>
          </p:cNvPr>
          <p:cNvSpPr txBox="1"/>
          <p:nvPr/>
        </p:nvSpPr>
        <p:spPr>
          <a:xfrm>
            <a:off x="6673386" y="4867316"/>
            <a:ext cx="8131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ptr_n2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DEC0A746-50BE-5407-688C-C23AECC3970A}"/>
              </a:ext>
            </a:extLst>
          </p:cNvPr>
          <p:cNvCxnSpPr>
            <a:cxnSpLocks/>
            <a:stCxn id="38" idx="3"/>
            <a:endCxn id="10" idx="1"/>
          </p:cNvCxnSpPr>
          <p:nvPr/>
        </p:nvCxnSpPr>
        <p:spPr>
          <a:xfrm flipV="1">
            <a:off x="7486494" y="4990249"/>
            <a:ext cx="588523" cy="6173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566CD081-5550-22F2-B028-CE7E18A8F8E8}"/>
              </a:ext>
            </a:extLst>
          </p:cNvPr>
          <p:cNvSpPr/>
          <p:nvPr/>
        </p:nvSpPr>
        <p:spPr>
          <a:xfrm>
            <a:off x="9057814" y="2542615"/>
            <a:ext cx="799388" cy="661627"/>
          </a:xfrm>
          <a:prstGeom prst="roundRect">
            <a:avLst/>
          </a:prstGeom>
          <a:noFill/>
          <a:ln w="28575">
            <a:solidFill>
              <a:srgbClr val="FF66FF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73B92002-A9E4-43D6-4346-5B09496BF9D0}"/>
              </a:ext>
            </a:extLst>
          </p:cNvPr>
          <p:cNvSpPr/>
          <p:nvPr/>
        </p:nvSpPr>
        <p:spPr>
          <a:xfrm>
            <a:off x="7954570" y="4659435"/>
            <a:ext cx="813108" cy="661627"/>
          </a:xfrm>
          <a:prstGeom prst="roundRect">
            <a:avLst/>
          </a:prstGeom>
          <a:noFill/>
          <a:ln w="28575">
            <a:solidFill>
              <a:schemeClr val="accent6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7533B61A-A486-A62F-0105-753CEF48CFAC}"/>
                  </a:ext>
                </a:extLst>
              </p14:cNvPr>
              <p14:cNvContentPartPr/>
              <p14:nvPr/>
            </p14:nvContentPartPr>
            <p14:xfrm>
              <a:off x="7525440" y="6209280"/>
              <a:ext cx="4140360" cy="33516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7533B61A-A486-A62F-0105-753CEF48CFA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516080" y="6199920"/>
                <a:ext cx="4159080" cy="3538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83037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" grpId="0"/>
      <p:bldP spid="66" grpId="0"/>
      <p:bldP spid="27" grpId="0" animBg="1"/>
      <p:bldP spid="38" grpId="0"/>
      <p:bldP spid="48" grpId="0" animBg="1"/>
      <p:bldP spid="52" grpId="0" animBg="1"/>
    </p:bldLst>
  </p:timing>
</p:sld>
</file>

<file path=ppt/slides/slide1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14CE2F-3304-F0A1-9907-FE88AD613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13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C85F044-08DA-4E14-0374-C85B54C08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 err="1"/>
              <a:t>GetElementPtr</a:t>
            </a:r>
            <a:r>
              <a:rPr lang="en-US" sz="3400" b="1" dirty="0"/>
              <a:t>: Pictorially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3FD93B4-3665-17C4-2868-7902DDDD054B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The Dreaded GEP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5030CD-B1E4-63A8-DED7-2A8B3845C1F4}"/>
              </a:ext>
            </a:extLst>
          </p:cNvPr>
          <p:cNvSpPr txBox="1"/>
          <p:nvPr/>
        </p:nvSpPr>
        <p:spPr>
          <a:xfrm>
            <a:off x="923109" y="1381177"/>
            <a:ext cx="50543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Can be helpful to walk through memory as a tree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6867C97-00BB-E3AE-E5BB-6E9B88062BC9}"/>
              </a:ext>
            </a:extLst>
          </p:cNvPr>
          <p:cNvSpPr/>
          <p:nvPr/>
        </p:nvSpPr>
        <p:spPr>
          <a:xfrm>
            <a:off x="9149445" y="2602887"/>
            <a:ext cx="609597" cy="53994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n1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B70A85D-39A7-AD7C-A7B5-C53E29D9A930}"/>
              </a:ext>
            </a:extLst>
          </p:cNvPr>
          <p:cNvSpPr/>
          <p:nvPr/>
        </p:nvSpPr>
        <p:spPr>
          <a:xfrm>
            <a:off x="8075017" y="4720277"/>
            <a:ext cx="609597" cy="53994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n2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9A04B4D-CD80-A94C-8269-6F0EDFB7950C}"/>
              </a:ext>
            </a:extLst>
          </p:cNvPr>
          <p:cNvSpPr/>
          <p:nvPr/>
        </p:nvSpPr>
        <p:spPr>
          <a:xfrm>
            <a:off x="10493828" y="4720277"/>
            <a:ext cx="609597" cy="53994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/>
              <a:t>n3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AF19F64-0022-61E8-BDD6-71DEBC8948A1}"/>
              </a:ext>
            </a:extLst>
          </p:cNvPr>
          <p:cNvSpPr/>
          <p:nvPr/>
        </p:nvSpPr>
        <p:spPr>
          <a:xfrm>
            <a:off x="7269482" y="5705947"/>
            <a:ext cx="552996" cy="4251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</a:t>
            </a:r>
            <a:r>
              <a:rPr lang="en-US" baseline="-25000" dirty="0"/>
              <a:t>0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9566A5B-4FB0-3565-3136-D9835BA7D2A8}"/>
              </a:ext>
            </a:extLst>
          </p:cNvPr>
          <p:cNvSpPr/>
          <p:nvPr/>
        </p:nvSpPr>
        <p:spPr>
          <a:xfrm>
            <a:off x="8088085" y="5705947"/>
            <a:ext cx="552996" cy="4251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  <a:r>
              <a:rPr lang="en-US" baseline="-25000" dirty="0"/>
              <a:t>0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ED108DE-BB57-8DC1-D148-202B721EB1B8}"/>
              </a:ext>
            </a:extLst>
          </p:cNvPr>
          <p:cNvSpPr/>
          <p:nvPr/>
        </p:nvSpPr>
        <p:spPr>
          <a:xfrm>
            <a:off x="8906688" y="5705947"/>
            <a:ext cx="552996" cy="4251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  <a:r>
              <a:rPr lang="en-US" baseline="-25000" dirty="0"/>
              <a:t>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26628EE-7BF1-AB11-E86C-02F2EB7372BD}"/>
              </a:ext>
            </a:extLst>
          </p:cNvPr>
          <p:cNvSpPr txBox="1"/>
          <p:nvPr/>
        </p:nvSpPr>
        <p:spPr>
          <a:xfrm>
            <a:off x="984067" y="1863632"/>
            <a:ext cx="2736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%T1 = type { i32, i32, i32 }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A09A2B0-470B-04F1-B127-09003AA1F73E}"/>
              </a:ext>
            </a:extLst>
          </p:cNvPr>
          <p:cNvSpPr txBox="1"/>
          <p:nvPr/>
        </p:nvSpPr>
        <p:spPr>
          <a:xfrm>
            <a:off x="979713" y="2181501"/>
            <a:ext cx="2321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%T2 = type [ 2 x %T1 ]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9D0EFE9-D4EC-F5A6-A4E2-10BA76379610}"/>
              </a:ext>
            </a:extLst>
          </p:cNvPr>
          <p:cNvSpPr txBox="1"/>
          <p:nvPr/>
        </p:nvSpPr>
        <p:spPr>
          <a:xfrm>
            <a:off x="975359" y="2499370"/>
            <a:ext cx="6689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@ptr_n1 = global %T2 [ { i32 1, i32 2, i32 3 }, { i32 4, i32 5, i32 6} ]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BD12709D-B063-8DD7-1FE4-F93547C469C3}"/>
              </a:ext>
            </a:extLst>
          </p:cNvPr>
          <p:cNvCxnSpPr>
            <a:cxnSpLocks/>
            <a:stCxn id="9" idx="2"/>
            <a:endCxn id="10" idx="0"/>
          </p:cNvCxnSpPr>
          <p:nvPr/>
        </p:nvCxnSpPr>
        <p:spPr>
          <a:xfrm flipH="1">
            <a:off x="8379816" y="3142830"/>
            <a:ext cx="1074428" cy="15774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A2C7FF1C-F26C-EE81-00CA-C0B0B6653ED6}"/>
              </a:ext>
            </a:extLst>
          </p:cNvPr>
          <p:cNvCxnSpPr>
            <a:cxnSpLocks/>
            <a:stCxn id="9" idx="2"/>
            <a:endCxn id="11" idx="0"/>
          </p:cNvCxnSpPr>
          <p:nvPr/>
        </p:nvCxnSpPr>
        <p:spPr>
          <a:xfrm>
            <a:off x="9454244" y="3142830"/>
            <a:ext cx="1344383" cy="15774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2FCD3902-E72A-3A4A-DCBC-643AAD5B5ED4}"/>
              </a:ext>
            </a:extLst>
          </p:cNvPr>
          <p:cNvCxnSpPr>
            <a:cxnSpLocks/>
            <a:stCxn id="10" idx="2"/>
            <a:endCxn id="12" idx="0"/>
          </p:cNvCxnSpPr>
          <p:nvPr/>
        </p:nvCxnSpPr>
        <p:spPr>
          <a:xfrm flipH="1">
            <a:off x="7545980" y="5260220"/>
            <a:ext cx="833836" cy="4457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9DD0C218-E5D4-F4DF-7FF5-8D5AB64BF863}"/>
              </a:ext>
            </a:extLst>
          </p:cNvPr>
          <p:cNvCxnSpPr>
            <a:cxnSpLocks/>
            <a:stCxn id="10" idx="2"/>
            <a:endCxn id="13" idx="0"/>
          </p:cNvCxnSpPr>
          <p:nvPr/>
        </p:nvCxnSpPr>
        <p:spPr>
          <a:xfrm flipH="1">
            <a:off x="8364583" y="5260220"/>
            <a:ext cx="15233" cy="4457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9CEB515F-4E30-D4B9-F870-C413DE0CE902}"/>
              </a:ext>
            </a:extLst>
          </p:cNvPr>
          <p:cNvCxnSpPr>
            <a:cxnSpLocks/>
            <a:stCxn id="10" idx="2"/>
            <a:endCxn id="15" idx="0"/>
          </p:cNvCxnSpPr>
          <p:nvPr/>
        </p:nvCxnSpPr>
        <p:spPr>
          <a:xfrm>
            <a:off x="8379816" y="5260220"/>
            <a:ext cx="803370" cy="4457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3" name="Rectangle 52">
            <a:extLst>
              <a:ext uri="{FF2B5EF4-FFF2-40B4-BE49-F238E27FC236}">
                <a16:creationId xmlns:a16="http://schemas.microsoft.com/office/drawing/2014/main" id="{48E19086-D2E4-B011-25D7-1A22F4AC9E96}"/>
              </a:ext>
            </a:extLst>
          </p:cNvPr>
          <p:cNvSpPr/>
          <p:nvPr/>
        </p:nvSpPr>
        <p:spPr>
          <a:xfrm>
            <a:off x="9683931" y="5705947"/>
            <a:ext cx="552996" cy="4251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</a:t>
            </a:r>
            <a:r>
              <a:rPr lang="en-US" baseline="-25000" dirty="0"/>
              <a:t>1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BA6D4CFF-94AC-426F-91ED-9059E4C2CB45}"/>
              </a:ext>
            </a:extLst>
          </p:cNvPr>
          <p:cNvSpPr/>
          <p:nvPr/>
        </p:nvSpPr>
        <p:spPr>
          <a:xfrm>
            <a:off x="10502534" y="5705947"/>
            <a:ext cx="552996" cy="4251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  <a:r>
              <a:rPr lang="en-US" baseline="-25000" dirty="0"/>
              <a:t>1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CA501C32-AA32-0969-4AC3-E26433489484}"/>
              </a:ext>
            </a:extLst>
          </p:cNvPr>
          <p:cNvSpPr/>
          <p:nvPr/>
        </p:nvSpPr>
        <p:spPr>
          <a:xfrm>
            <a:off x="11321137" y="5705947"/>
            <a:ext cx="552996" cy="4251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  <a:r>
              <a:rPr lang="en-US" baseline="-25000" dirty="0"/>
              <a:t>1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B280053F-4154-FABF-F932-0580602B9774}"/>
              </a:ext>
            </a:extLst>
          </p:cNvPr>
          <p:cNvCxnSpPr>
            <a:cxnSpLocks/>
            <a:endCxn id="53" idx="0"/>
          </p:cNvCxnSpPr>
          <p:nvPr/>
        </p:nvCxnSpPr>
        <p:spPr>
          <a:xfrm flipH="1">
            <a:off x="9960429" y="5260220"/>
            <a:ext cx="833836" cy="4457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8B591772-AE6B-94C5-1128-710C5CF6542C}"/>
              </a:ext>
            </a:extLst>
          </p:cNvPr>
          <p:cNvCxnSpPr>
            <a:cxnSpLocks/>
            <a:endCxn id="54" idx="0"/>
          </p:cNvCxnSpPr>
          <p:nvPr/>
        </p:nvCxnSpPr>
        <p:spPr>
          <a:xfrm flipH="1">
            <a:off x="10779032" y="5260220"/>
            <a:ext cx="15233" cy="4457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8F6D940B-7220-0754-2F6C-3059C442BDB6}"/>
              </a:ext>
            </a:extLst>
          </p:cNvPr>
          <p:cNvCxnSpPr>
            <a:cxnSpLocks/>
            <a:endCxn id="55" idx="0"/>
          </p:cNvCxnSpPr>
          <p:nvPr/>
        </p:nvCxnSpPr>
        <p:spPr>
          <a:xfrm>
            <a:off x="10794265" y="5260220"/>
            <a:ext cx="803370" cy="4457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8AE6D1CC-6449-2206-2A05-6AA73369EF14}"/>
              </a:ext>
            </a:extLst>
          </p:cNvPr>
          <p:cNvSpPr txBox="1"/>
          <p:nvPr/>
        </p:nvSpPr>
        <p:spPr>
          <a:xfrm>
            <a:off x="10306668" y="1937769"/>
            <a:ext cx="8131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ptr_n1</a:t>
            </a:r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11B2C4C1-0DD6-39FD-7AA9-2C4783E4BA84}"/>
              </a:ext>
            </a:extLst>
          </p:cNvPr>
          <p:cNvCxnSpPr>
            <a:cxnSpLocks/>
            <a:stCxn id="60" idx="1"/>
            <a:endCxn id="9" idx="3"/>
          </p:cNvCxnSpPr>
          <p:nvPr/>
        </p:nvCxnSpPr>
        <p:spPr>
          <a:xfrm flipH="1">
            <a:off x="9759042" y="2122435"/>
            <a:ext cx="547626" cy="7504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CBD4B177-ED8B-3A25-71C9-9B8B356A6333}"/>
              </a:ext>
            </a:extLst>
          </p:cNvPr>
          <p:cNvSpPr txBox="1"/>
          <p:nvPr/>
        </p:nvSpPr>
        <p:spPr>
          <a:xfrm>
            <a:off x="1230949" y="4279300"/>
            <a:ext cx="63882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>
                <a:latin typeface="Courier New" panose="02070309020205020404" pitchFamily="49" charset="0"/>
                <a:cs typeface="Courier New" panose="02070309020205020404" pitchFamily="49" charset="0"/>
              </a:defRPr>
            </a:lvl1pPr>
          </a:lstStyle>
          <a:p>
            <a:r>
              <a:rPr lang="en-US" dirty="0" err="1"/>
              <a:t>getelementptr</a:t>
            </a:r>
            <a:r>
              <a:rPr lang="en-US" dirty="0"/>
              <a:t> %T1, </a:t>
            </a:r>
            <a:r>
              <a:rPr lang="en-US" dirty="0" err="1"/>
              <a:t>ptr</a:t>
            </a:r>
            <a:r>
              <a:rPr lang="en-US" dirty="0"/>
              <a:t> @ptr_n2, i64 1,  i64 1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287CE3B4-3D3D-1348-F5F5-9170646F9CBA}"/>
              </a:ext>
            </a:extLst>
          </p:cNvPr>
          <p:cNvSpPr txBox="1"/>
          <p:nvPr/>
        </p:nvSpPr>
        <p:spPr>
          <a:xfrm>
            <a:off x="65306" y="4293331"/>
            <a:ext cx="1287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>
                <a:latin typeface="Courier New" panose="02070309020205020404" pitchFamily="49" charset="0"/>
                <a:cs typeface="Courier New" panose="02070309020205020404" pitchFamily="49" charset="0"/>
              </a:defRPr>
            </a:lvl1pPr>
          </a:lstStyle>
          <a:p>
            <a:r>
              <a:rPr lang="en-US" dirty="0"/>
              <a:t>ptr_b1 =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3560630-E80E-3222-5825-F8AEC6040D8F}"/>
              </a:ext>
            </a:extLst>
          </p:cNvPr>
          <p:cNvSpPr txBox="1"/>
          <p:nvPr/>
        </p:nvSpPr>
        <p:spPr>
          <a:xfrm>
            <a:off x="6673386" y="5026878"/>
            <a:ext cx="8131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ptr_n2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DEC0A746-50BE-5407-688C-C23AECC3970A}"/>
              </a:ext>
            </a:extLst>
          </p:cNvPr>
          <p:cNvCxnSpPr>
            <a:cxnSpLocks/>
            <a:stCxn id="38" idx="3"/>
            <a:endCxn id="10" idx="1"/>
          </p:cNvCxnSpPr>
          <p:nvPr/>
        </p:nvCxnSpPr>
        <p:spPr>
          <a:xfrm flipV="1">
            <a:off x="7486494" y="4990249"/>
            <a:ext cx="588523" cy="2212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C80D1F4B-4D83-3C48-F736-934F85D7322D}"/>
              </a:ext>
            </a:extLst>
          </p:cNvPr>
          <p:cNvSpPr txBox="1"/>
          <p:nvPr/>
        </p:nvSpPr>
        <p:spPr>
          <a:xfrm>
            <a:off x="1314986" y="3334413"/>
            <a:ext cx="6664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getelementptr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%T2,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ptr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@ptr_n1,  i64 0,   i64 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E2CC747-56ED-6BE2-2839-FB7F262851B1}"/>
              </a:ext>
            </a:extLst>
          </p:cNvPr>
          <p:cNvSpPr txBox="1"/>
          <p:nvPr/>
        </p:nvSpPr>
        <p:spPr>
          <a:xfrm>
            <a:off x="65306" y="3348438"/>
            <a:ext cx="1287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ptr_n2 =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BFBBBC9-3FEE-47EE-A9B6-A9803F9B1259}"/>
              </a:ext>
            </a:extLst>
          </p:cNvPr>
          <p:cNvGrpSpPr/>
          <p:nvPr/>
        </p:nvGrpSpPr>
        <p:grpSpPr>
          <a:xfrm>
            <a:off x="3756733" y="3972174"/>
            <a:ext cx="1693655" cy="665234"/>
            <a:chOff x="3851297" y="3027132"/>
            <a:chExt cx="1693655" cy="665234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9742056-C545-FA7E-2FEE-E4D2C5CDD9B0}"/>
                </a:ext>
              </a:extLst>
            </p:cNvPr>
            <p:cNvSpPr txBox="1"/>
            <p:nvPr/>
          </p:nvSpPr>
          <p:spPr>
            <a:xfrm>
              <a:off x="4022236" y="3027132"/>
              <a:ext cx="14494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</a:rPr>
                <a:t>“base </a:t>
              </a:r>
              <a:r>
                <a:rPr lang="en-US" b="1" dirty="0" err="1">
                  <a:solidFill>
                    <a:srgbClr val="FF0000"/>
                  </a:solidFill>
                </a:rPr>
                <a:t>addr</a:t>
              </a:r>
              <a:r>
                <a:rPr lang="en-US" b="1" dirty="0">
                  <a:solidFill>
                    <a:srgbClr val="FF0000"/>
                  </a:solidFill>
                </a:rPr>
                <a:t>”</a:t>
              </a:r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023D349F-E1CA-7C09-6DCC-29B691CC4895}"/>
                </a:ext>
              </a:extLst>
            </p:cNvPr>
            <p:cNvSpPr/>
            <p:nvPr/>
          </p:nvSpPr>
          <p:spPr>
            <a:xfrm>
              <a:off x="3851297" y="3030739"/>
              <a:ext cx="1693655" cy="661627"/>
            </a:xfrm>
            <a:prstGeom prst="roundRect">
              <a:avLst/>
            </a:prstGeom>
            <a:noFill/>
            <a:ln w="1905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91E74B09-48ED-FE0E-7E7A-C3935501C852}"/>
              </a:ext>
            </a:extLst>
          </p:cNvPr>
          <p:cNvGrpSpPr/>
          <p:nvPr/>
        </p:nvGrpSpPr>
        <p:grpSpPr>
          <a:xfrm>
            <a:off x="5429046" y="3954117"/>
            <a:ext cx="1252907" cy="661627"/>
            <a:chOff x="5559544" y="3015432"/>
            <a:chExt cx="1252907" cy="661627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BC4657F-A9BF-65DE-7B3D-2F849AE6C2CF}"/>
                </a:ext>
              </a:extLst>
            </p:cNvPr>
            <p:cNvSpPr txBox="1"/>
            <p:nvPr/>
          </p:nvSpPr>
          <p:spPr>
            <a:xfrm>
              <a:off x="5559544" y="3033269"/>
              <a:ext cx="12529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FF66FF"/>
                  </a:solidFill>
                </a:rPr>
                <a:t>“sibling 1”</a:t>
              </a:r>
            </a:p>
          </p:txBody>
        </p:sp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870E4CE3-E7F3-FF40-265C-88F29051D3EE}"/>
                </a:ext>
              </a:extLst>
            </p:cNvPr>
            <p:cNvSpPr/>
            <p:nvPr/>
          </p:nvSpPr>
          <p:spPr>
            <a:xfrm>
              <a:off x="5619613" y="3015432"/>
              <a:ext cx="1124908" cy="661627"/>
            </a:xfrm>
            <a:prstGeom prst="roundRect">
              <a:avLst/>
            </a:prstGeom>
            <a:noFill/>
            <a:ln w="19050">
              <a:solidFill>
                <a:srgbClr val="FF66FF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6FF11CAC-6AE5-1A71-2CF8-88FCB0FC8152}"/>
              </a:ext>
            </a:extLst>
          </p:cNvPr>
          <p:cNvGrpSpPr/>
          <p:nvPr/>
        </p:nvGrpSpPr>
        <p:grpSpPr>
          <a:xfrm>
            <a:off x="6627017" y="3955155"/>
            <a:ext cx="1124908" cy="661627"/>
            <a:chOff x="6786832" y="3006262"/>
            <a:chExt cx="1124908" cy="661627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A99B244-558B-3167-6B89-AB464E4F54D9}"/>
                </a:ext>
              </a:extLst>
            </p:cNvPr>
            <p:cNvSpPr txBox="1"/>
            <p:nvPr/>
          </p:nvSpPr>
          <p:spPr>
            <a:xfrm>
              <a:off x="6860389" y="3033269"/>
              <a:ext cx="10401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6"/>
                  </a:solidFill>
                </a:rPr>
                <a:t>“field 1”</a:t>
              </a:r>
            </a:p>
          </p:txBody>
        </p:sp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FC294743-9767-0959-ED88-36E18DF7C3E1}"/>
                </a:ext>
              </a:extLst>
            </p:cNvPr>
            <p:cNvSpPr/>
            <p:nvPr/>
          </p:nvSpPr>
          <p:spPr>
            <a:xfrm>
              <a:off x="6786832" y="3006262"/>
              <a:ext cx="1124908" cy="661627"/>
            </a:xfrm>
            <a:prstGeom prst="roundRect">
              <a:avLst/>
            </a:prstGeom>
            <a:noFill/>
            <a:ln w="19050">
              <a:solidFill>
                <a:schemeClr val="accent6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CE987799-F3C3-AD46-0A6D-115960F7F7FE}"/>
              </a:ext>
            </a:extLst>
          </p:cNvPr>
          <p:cNvSpPr/>
          <p:nvPr/>
        </p:nvSpPr>
        <p:spPr>
          <a:xfrm>
            <a:off x="6681953" y="5001915"/>
            <a:ext cx="796924" cy="461898"/>
          </a:xfrm>
          <a:prstGeom prst="round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4063AD93-CCA2-65DF-8A6B-E94B4639807F}"/>
              </a:ext>
            </a:extLst>
          </p:cNvPr>
          <p:cNvCxnSpPr>
            <a:cxnSpLocks/>
            <a:stCxn id="42" idx="3"/>
            <a:endCxn id="63" idx="1"/>
          </p:cNvCxnSpPr>
          <p:nvPr/>
        </p:nvCxnSpPr>
        <p:spPr>
          <a:xfrm flipV="1">
            <a:off x="7478877" y="4962579"/>
            <a:ext cx="2906087" cy="270285"/>
          </a:xfrm>
          <a:prstGeom prst="straightConnector1">
            <a:avLst/>
          </a:prstGeom>
          <a:ln w="28575">
            <a:solidFill>
              <a:srgbClr val="FF66FF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E54FE240-CB89-898D-FD82-C5F7065194CD}"/>
              </a:ext>
            </a:extLst>
          </p:cNvPr>
          <p:cNvSpPr/>
          <p:nvPr/>
        </p:nvSpPr>
        <p:spPr>
          <a:xfrm>
            <a:off x="10384964" y="4631765"/>
            <a:ext cx="799388" cy="661627"/>
          </a:xfrm>
          <a:prstGeom prst="roundRect">
            <a:avLst/>
          </a:prstGeom>
          <a:noFill/>
          <a:ln w="28575">
            <a:solidFill>
              <a:srgbClr val="FF66FF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D41B87ED-B018-1B96-C929-88D18558455D}"/>
              </a:ext>
            </a:extLst>
          </p:cNvPr>
          <p:cNvCxnSpPr>
            <a:cxnSpLocks/>
          </p:cNvCxnSpPr>
          <p:nvPr/>
        </p:nvCxnSpPr>
        <p:spPr>
          <a:xfrm flipH="1">
            <a:off x="10690819" y="5329111"/>
            <a:ext cx="36006" cy="343664"/>
          </a:xfrm>
          <a:prstGeom prst="straightConnector1">
            <a:avLst/>
          </a:prstGeom>
          <a:ln w="28575">
            <a:solidFill>
              <a:schemeClr val="accent6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: Rounded Corners 75">
            <a:extLst>
              <a:ext uri="{FF2B5EF4-FFF2-40B4-BE49-F238E27FC236}">
                <a16:creationId xmlns:a16="http://schemas.microsoft.com/office/drawing/2014/main" id="{93C57ADA-50BF-36E1-2F06-5F5290730035}"/>
              </a:ext>
            </a:extLst>
          </p:cNvPr>
          <p:cNvSpPr/>
          <p:nvPr/>
        </p:nvSpPr>
        <p:spPr>
          <a:xfrm>
            <a:off x="10416714" y="5660997"/>
            <a:ext cx="718461" cy="548215"/>
          </a:xfrm>
          <a:prstGeom prst="roundRect">
            <a:avLst/>
          </a:prstGeom>
          <a:noFill/>
          <a:ln w="28575">
            <a:solidFill>
              <a:schemeClr val="accent6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EAD67F10-DAE7-622C-544A-30C6D5393B49}"/>
              </a:ext>
            </a:extLst>
          </p:cNvPr>
          <p:cNvSpPr txBox="1"/>
          <p:nvPr/>
        </p:nvSpPr>
        <p:spPr>
          <a:xfrm>
            <a:off x="9719881" y="6307032"/>
            <a:ext cx="8227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ptr_b1</a:t>
            </a:r>
          </a:p>
        </p:txBody>
      </p: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29F59BF0-F44A-11C3-D9A2-C226DDB5A418}"/>
              </a:ext>
            </a:extLst>
          </p:cNvPr>
          <p:cNvCxnSpPr>
            <a:cxnSpLocks/>
            <a:stCxn id="77" idx="3"/>
            <a:endCxn id="54" idx="2"/>
          </p:cNvCxnSpPr>
          <p:nvPr/>
        </p:nvCxnSpPr>
        <p:spPr>
          <a:xfrm flipV="1">
            <a:off x="10542607" y="6131059"/>
            <a:ext cx="236425" cy="3606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0866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  <p:bldP spid="67" grpId="0"/>
      <p:bldP spid="42" grpId="0" animBg="1"/>
      <p:bldP spid="63" grpId="0" animBg="1"/>
      <p:bldP spid="76" grpId="0" animBg="1"/>
      <p:bldP spid="77" grpId="0"/>
    </p:bldLst>
  </p:timing>
</p:sld>
</file>

<file path=ppt/slides/slide1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14CE2F-3304-F0A1-9907-FE88AD613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14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C85F044-08DA-4E14-0374-C85B54C08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 err="1"/>
              <a:t>GetElementPtr</a:t>
            </a:r>
            <a:r>
              <a:rPr lang="en-US" sz="3400" b="1" dirty="0"/>
              <a:t>: Pictorially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3FD93B4-3665-17C4-2868-7902DDDD054B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The Dreaded GEP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5030CD-B1E4-63A8-DED7-2A8B3845C1F4}"/>
              </a:ext>
            </a:extLst>
          </p:cNvPr>
          <p:cNvSpPr txBox="1"/>
          <p:nvPr/>
        </p:nvSpPr>
        <p:spPr>
          <a:xfrm>
            <a:off x="923109" y="1381177"/>
            <a:ext cx="50543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Can be helpful to walk through memory as a tree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6867C97-00BB-E3AE-E5BB-6E9B88062BC9}"/>
              </a:ext>
            </a:extLst>
          </p:cNvPr>
          <p:cNvSpPr/>
          <p:nvPr/>
        </p:nvSpPr>
        <p:spPr>
          <a:xfrm>
            <a:off x="9149445" y="2602887"/>
            <a:ext cx="609597" cy="53994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n1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B70A85D-39A7-AD7C-A7B5-C53E29D9A930}"/>
              </a:ext>
            </a:extLst>
          </p:cNvPr>
          <p:cNvSpPr/>
          <p:nvPr/>
        </p:nvSpPr>
        <p:spPr>
          <a:xfrm>
            <a:off x="8075017" y="4720277"/>
            <a:ext cx="609597" cy="53994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n2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9A04B4D-CD80-A94C-8269-6F0EDFB7950C}"/>
              </a:ext>
            </a:extLst>
          </p:cNvPr>
          <p:cNvSpPr/>
          <p:nvPr/>
        </p:nvSpPr>
        <p:spPr>
          <a:xfrm>
            <a:off x="10493828" y="4720277"/>
            <a:ext cx="609597" cy="53994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/>
              <a:t>n3</a:t>
            </a:r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AF19F64-0022-61E8-BDD6-71DEBC8948A1}"/>
              </a:ext>
            </a:extLst>
          </p:cNvPr>
          <p:cNvSpPr/>
          <p:nvPr/>
        </p:nvSpPr>
        <p:spPr>
          <a:xfrm>
            <a:off x="7269482" y="5705947"/>
            <a:ext cx="552996" cy="4251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</a:t>
            </a:r>
            <a:r>
              <a:rPr lang="en-US" baseline="-25000" dirty="0"/>
              <a:t>0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9566A5B-4FB0-3565-3136-D9835BA7D2A8}"/>
              </a:ext>
            </a:extLst>
          </p:cNvPr>
          <p:cNvSpPr/>
          <p:nvPr/>
        </p:nvSpPr>
        <p:spPr>
          <a:xfrm>
            <a:off x="8088085" y="5705947"/>
            <a:ext cx="552996" cy="4251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  <a:r>
              <a:rPr lang="en-US" baseline="-25000" dirty="0"/>
              <a:t>0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ED108DE-BB57-8DC1-D148-202B721EB1B8}"/>
              </a:ext>
            </a:extLst>
          </p:cNvPr>
          <p:cNvSpPr/>
          <p:nvPr/>
        </p:nvSpPr>
        <p:spPr>
          <a:xfrm>
            <a:off x="8906688" y="5705947"/>
            <a:ext cx="552996" cy="4251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  <a:r>
              <a:rPr lang="en-US" baseline="-25000" dirty="0"/>
              <a:t>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26628EE-7BF1-AB11-E86C-02F2EB7372BD}"/>
              </a:ext>
            </a:extLst>
          </p:cNvPr>
          <p:cNvSpPr txBox="1"/>
          <p:nvPr/>
        </p:nvSpPr>
        <p:spPr>
          <a:xfrm>
            <a:off x="984067" y="1863632"/>
            <a:ext cx="27361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%T1 = type { i32, i32, i32 }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A09A2B0-470B-04F1-B127-09003AA1F73E}"/>
              </a:ext>
            </a:extLst>
          </p:cNvPr>
          <p:cNvSpPr txBox="1"/>
          <p:nvPr/>
        </p:nvSpPr>
        <p:spPr>
          <a:xfrm>
            <a:off x="979713" y="2181501"/>
            <a:ext cx="2321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%T2 = type [ 2 x %T1 ]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9D0EFE9-D4EC-F5A6-A4E2-10BA76379610}"/>
              </a:ext>
            </a:extLst>
          </p:cNvPr>
          <p:cNvSpPr txBox="1"/>
          <p:nvPr/>
        </p:nvSpPr>
        <p:spPr>
          <a:xfrm>
            <a:off x="975359" y="2499370"/>
            <a:ext cx="6689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@ptr_n1 = global %T2 [ { i32 1, i32 2, i32 3 }, { i32 4, i32 5, i32 6} ]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BD12709D-B063-8DD7-1FE4-F93547C469C3}"/>
              </a:ext>
            </a:extLst>
          </p:cNvPr>
          <p:cNvCxnSpPr>
            <a:cxnSpLocks/>
            <a:stCxn id="9" idx="2"/>
            <a:endCxn id="10" idx="0"/>
          </p:cNvCxnSpPr>
          <p:nvPr/>
        </p:nvCxnSpPr>
        <p:spPr>
          <a:xfrm flipH="1">
            <a:off x="8379816" y="3142830"/>
            <a:ext cx="1074428" cy="15774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A2C7FF1C-F26C-EE81-00CA-C0B0B6653ED6}"/>
              </a:ext>
            </a:extLst>
          </p:cNvPr>
          <p:cNvCxnSpPr>
            <a:cxnSpLocks/>
            <a:stCxn id="9" idx="2"/>
            <a:endCxn id="11" idx="0"/>
          </p:cNvCxnSpPr>
          <p:nvPr/>
        </p:nvCxnSpPr>
        <p:spPr>
          <a:xfrm>
            <a:off x="9454244" y="3142830"/>
            <a:ext cx="1344383" cy="157744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2FCD3902-E72A-3A4A-DCBC-643AAD5B5ED4}"/>
              </a:ext>
            </a:extLst>
          </p:cNvPr>
          <p:cNvCxnSpPr>
            <a:cxnSpLocks/>
            <a:stCxn id="10" idx="2"/>
            <a:endCxn id="12" idx="0"/>
          </p:cNvCxnSpPr>
          <p:nvPr/>
        </p:nvCxnSpPr>
        <p:spPr>
          <a:xfrm flipH="1">
            <a:off x="7545980" y="5260220"/>
            <a:ext cx="833836" cy="4457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9DD0C218-E5D4-F4DF-7FF5-8D5AB64BF863}"/>
              </a:ext>
            </a:extLst>
          </p:cNvPr>
          <p:cNvCxnSpPr>
            <a:cxnSpLocks/>
            <a:stCxn id="10" idx="2"/>
            <a:endCxn id="13" idx="0"/>
          </p:cNvCxnSpPr>
          <p:nvPr/>
        </p:nvCxnSpPr>
        <p:spPr>
          <a:xfrm flipH="1">
            <a:off x="8364583" y="5260220"/>
            <a:ext cx="15233" cy="4457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9CEB515F-4E30-D4B9-F870-C413DE0CE902}"/>
              </a:ext>
            </a:extLst>
          </p:cNvPr>
          <p:cNvCxnSpPr>
            <a:cxnSpLocks/>
            <a:stCxn id="10" idx="2"/>
            <a:endCxn id="15" idx="0"/>
          </p:cNvCxnSpPr>
          <p:nvPr/>
        </p:nvCxnSpPr>
        <p:spPr>
          <a:xfrm>
            <a:off x="8379816" y="5260220"/>
            <a:ext cx="803370" cy="4457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3" name="Rectangle 52">
            <a:extLst>
              <a:ext uri="{FF2B5EF4-FFF2-40B4-BE49-F238E27FC236}">
                <a16:creationId xmlns:a16="http://schemas.microsoft.com/office/drawing/2014/main" id="{48E19086-D2E4-B011-25D7-1A22F4AC9E96}"/>
              </a:ext>
            </a:extLst>
          </p:cNvPr>
          <p:cNvSpPr/>
          <p:nvPr/>
        </p:nvSpPr>
        <p:spPr>
          <a:xfrm>
            <a:off x="9683931" y="5705947"/>
            <a:ext cx="552996" cy="4251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a</a:t>
            </a:r>
            <a:r>
              <a:rPr lang="en-US" baseline="-25000" dirty="0"/>
              <a:t>1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BA6D4CFF-94AC-426F-91ED-9059E4C2CB45}"/>
              </a:ext>
            </a:extLst>
          </p:cNvPr>
          <p:cNvSpPr/>
          <p:nvPr/>
        </p:nvSpPr>
        <p:spPr>
          <a:xfrm>
            <a:off x="10502534" y="5705947"/>
            <a:ext cx="552996" cy="4251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b</a:t>
            </a:r>
            <a:r>
              <a:rPr lang="en-US" baseline="-25000" dirty="0"/>
              <a:t>1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CA501C32-AA32-0969-4AC3-E26433489484}"/>
              </a:ext>
            </a:extLst>
          </p:cNvPr>
          <p:cNvSpPr/>
          <p:nvPr/>
        </p:nvSpPr>
        <p:spPr>
          <a:xfrm>
            <a:off x="11321137" y="5705947"/>
            <a:ext cx="552996" cy="4251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c</a:t>
            </a:r>
            <a:r>
              <a:rPr lang="en-US" baseline="-25000" dirty="0"/>
              <a:t>1</a:t>
            </a:r>
          </a:p>
        </p:txBody>
      </p: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B280053F-4154-FABF-F932-0580602B9774}"/>
              </a:ext>
            </a:extLst>
          </p:cNvPr>
          <p:cNvCxnSpPr>
            <a:cxnSpLocks/>
            <a:endCxn id="53" idx="0"/>
          </p:cNvCxnSpPr>
          <p:nvPr/>
        </p:nvCxnSpPr>
        <p:spPr>
          <a:xfrm flipH="1">
            <a:off x="9960429" y="5260220"/>
            <a:ext cx="833836" cy="4457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8B591772-AE6B-94C5-1128-710C5CF6542C}"/>
              </a:ext>
            </a:extLst>
          </p:cNvPr>
          <p:cNvCxnSpPr>
            <a:cxnSpLocks/>
            <a:endCxn id="54" idx="0"/>
          </p:cNvCxnSpPr>
          <p:nvPr/>
        </p:nvCxnSpPr>
        <p:spPr>
          <a:xfrm flipH="1">
            <a:off x="10779032" y="5260220"/>
            <a:ext cx="15233" cy="4457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8F6D940B-7220-0754-2F6C-3059C442BDB6}"/>
              </a:ext>
            </a:extLst>
          </p:cNvPr>
          <p:cNvCxnSpPr>
            <a:cxnSpLocks/>
            <a:endCxn id="55" idx="0"/>
          </p:cNvCxnSpPr>
          <p:nvPr/>
        </p:nvCxnSpPr>
        <p:spPr>
          <a:xfrm>
            <a:off x="10794265" y="5260220"/>
            <a:ext cx="803370" cy="4457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8AE6D1CC-6449-2206-2A05-6AA73369EF14}"/>
              </a:ext>
            </a:extLst>
          </p:cNvPr>
          <p:cNvSpPr txBox="1"/>
          <p:nvPr/>
        </p:nvSpPr>
        <p:spPr>
          <a:xfrm>
            <a:off x="10306668" y="1937769"/>
            <a:ext cx="8131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ptr_n1</a:t>
            </a:r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11B2C4C1-0DD6-39FD-7AA9-2C4783E4BA84}"/>
              </a:ext>
            </a:extLst>
          </p:cNvPr>
          <p:cNvCxnSpPr>
            <a:cxnSpLocks/>
            <a:stCxn id="60" idx="1"/>
            <a:endCxn id="9" idx="3"/>
          </p:cNvCxnSpPr>
          <p:nvPr/>
        </p:nvCxnSpPr>
        <p:spPr>
          <a:xfrm flipH="1">
            <a:off x="9759042" y="2122435"/>
            <a:ext cx="547626" cy="75042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CBD4B177-ED8B-3A25-71C9-9B8B356A6333}"/>
              </a:ext>
            </a:extLst>
          </p:cNvPr>
          <p:cNvSpPr txBox="1"/>
          <p:nvPr/>
        </p:nvSpPr>
        <p:spPr>
          <a:xfrm>
            <a:off x="1230949" y="4279300"/>
            <a:ext cx="63882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>
                <a:latin typeface="Courier New" panose="02070309020205020404" pitchFamily="49" charset="0"/>
                <a:cs typeface="Courier New" panose="02070309020205020404" pitchFamily="49" charset="0"/>
              </a:defRPr>
            </a:lvl1pPr>
          </a:lstStyle>
          <a:p>
            <a:r>
              <a:rPr lang="en-US" dirty="0" err="1"/>
              <a:t>getelementptr</a:t>
            </a:r>
            <a:r>
              <a:rPr lang="en-US" dirty="0"/>
              <a:t> %T1, </a:t>
            </a:r>
            <a:r>
              <a:rPr lang="en-US" dirty="0" err="1"/>
              <a:t>ptr</a:t>
            </a:r>
            <a:r>
              <a:rPr lang="en-US" dirty="0"/>
              <a:t> @ptr_n2, i64 1,  i64 1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287CE3B4-3D3D-1348-F5F5-9170646F9CBA}"/>
              </a:ext>
            </a:extLst>
          </p:cNvPr>
          <p:cNvSpPr txBox="1"/>
          <p:nvPr/>
        </p:nvSpPr>
        <p:spPr>
          <a:xfrm>
            <a:off x="65306" y="4293331"/>
            <a:ext cx="1287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defRPr>
                <a:latin typeface="Courier New" panose="02070309020205020404" pitchFamily="49" charset="0"/>
                <a:cs typeface="Courier New" panose="02070309020205020404" pitchFamily="49" charset="0"/>
              </a:defRPr>
            </a:lvl1pPr>
          </a:lstStyle>
          <a:p>
            <a:r>
              <a:rPr lang="en-US" dirty="0"/>
              <a:t>ptr_b1 =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F3560630-E80E-3222-5825-F8AEC6040D8F}"/>
              </a:ext>
            </a:extLst>
          </p:cNvPr>
          <p:cNvSpPr txBox="1"/>
          <p:nvPr/>
        </p:nvSpPr>
        <p:spPr>
          <a:xfrm>
            <a:off x="6673386" y="5026878"/>
            <a:ext cx="8131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ptr_n2</a:t>
            </a: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DEC0A746-50BE-5407-688C-C23AECC3970A}"/>
              </a:ext>
            </a:extLst>
          </p:cNvPr>
          <p:cNvCxnSpPr>
            <a:cxnSpLocks/>
            <a:stCxn id="38" idx="3"/>
            <a:endCxn id="10" idx="1"/>
          </p:cNvCxnSpPr>
          <p:nvPr/>
        </p:nvCxnSpPr>
        <p:spPr>
          <a:xfrm flipV="1">
            <a:off x="7486494" y="4990249"/>
            <a:ext cx="588523" cy="2212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C80D1F4B-4D83-3C48-F736-934F85D7322D}"/>
              </a:ext>
            </a:extLst>
          </p:cNvPr>
          <p:cNvSpPr txBox="1"/>
          <p:nvPr/>
        </p:nvSpPr>
        <p:spPr>
          <a:xfrm>
            <a:off x="1314986" y="3334413"/>
            <a:ext cx="6664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getelementptr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%T2,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ptr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@ptr_n1,  i64 0,   i64 0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E2CC747-56ED-6BE2-2839-FB7F262851B1}"/>
              </a:ext>
            </a:extLst>
          </p:cNvPr>
          <p:cNvSpPr txBox="1"/>
          <p:nvPr/>
        </p:nvSpPr>
        <p:spPr>
          <a:xfrm>
            <a:off x="65306" y="3348438"/>
            <a:ext cx="1287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ptr_n2 =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BFBBBC9-3FEE-47EE-A9B6-A9803F9B1259}"/>
              </a:ext>
            </a:extLst>
          </p:cNvPr>
          <p:cNvGrpSpPr/>
          <p:nvPr/>
        </p:nvGrpSpPr>
        <p:grpSpPr>
          <a:xfrm>
            <a:off x="3756733" y="3972174"/>
            <a:ext cx="1693655" cy="665234"/>
            <a:chOff x="3851297" y="3027132"/>
            <a:chExt cx="1693655" cy="665234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9742056-C545-FA7E-2FEE-E4D2C5CDD9B0}"/>
                </a:ext>
              </a:extLst>
            </p:cNvPr>
            <p:cNvSpPr txBox="1"/>
            <p:nvPr/>
          </p:nvSpPr>
          <p:spPr>
            <a:xfrm>
              <a:off x="4022236" y="3027132"/>
              <a:ext cx="144949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</a:rPr>
                <a:t>“base </a:t>
              </a:r>
              <a:r>
                <a:rPr lang="en-US" b="1" dirty="0" err="1">
                  <a:solidFill>
                    <a:srgbClr val="FF0000"/>
                  </a:solidFill>
                </a:rPr>
                <a:t>addr</a:t>
              </a:r>
              <a:r>
                <a:rPr lang="en-US" b="1" dirty="0">
                  <a:solidFill>
                    <a:srgbClr val="FF0000"/>
                  </a:solidFill>
                </a:rPr>
                <a:t>”</a:t>
              </a:r>
            </a:p>
          </p:txBody>
        </p:sp>
        <p:sp>
          <p:nvSpPr>
            <p:cNvPr id="33" name="Rectangle: Rounded Corners 32">
              <a:extLst>
                <a:ext uri="{FF2B5EF4-FFF2-40B4-BE49-F238E27FC236}">
                  <a16:creationId xmlns:a16="http://schemas.microsoft.com/office/drawing/2014/main" id="{023D349F-E1CA-7C09-6DCC-29B691CC4895}"/>
                </a:ext>
              </a:extLst>
            </p:cNvPr>
            <p:cNvSpPr/>
            <p:nvPr/>
          </p:nvSpPr>
          <p:spPr>
            <a:xfrm>
              <a:off x="3851297" y="3030739"/>
              <a:ext cx="1693655" cy="661627"/>
            </a:xfrm>
            <a:prstGeom prst="roundRect">
              <a:avLst/>
            </a:prstGeom>
            <a:noFill/>
            <a:ln w="1905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91E74B09-48ED-FE0E-7E7A-C3935501C852}"/>
              </a:ext>
            </a:extLst>
          </p:cNvPr>
          <p:cNvGrpSpPr/>
          <p:nvPr/>
        </p:nvGrpSpPr>
        <p:grpSpPr>
          <a:xfrm>
            <a:off x="5429046" y="3954117"/>
            <a:ext cx="1252907" cy="661627"/>
            <a:chOff x="5559544" y="3015432"/>
            <a:chExt cx="1252907" cy="661627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BC4657F-A9BF-65DE-7B3D-2F849AE6C2CF}"/>
                </a:ext>
              </a:extLst>
            </p:cNvPr>
            <p:cNvSpPr txBox="1"/>
            <p:nvPr/>
          </p:nvSpPr>
          <p:spPr>
            <a:xfrm>
              <a:off x="5559544" y="3033269"/>
              <a:ext cx="12529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FF66FF"/>
                  </a:solidFill>
                </a:rPr>
                <a:t>“sibling 1”</a:t>
              </a:r>
            </a:p>
          </p:txBody>
        </p:sp>
        <p:sp>
          <p:nvSpPr>
            <p:cNvPr id="36" name="Rectangle: Rounded Corners 35">
              <a:extLst>
                <a:ext uri="{FF2B5EF4-FFF2-40B4-BE49-F238E27FC236}">
                  <a16:creationId xmlns:a16="http://schemas.microsoft.com/office/drawing/2014/main" id="{870E4CE3-E7F3-FF40-265C-88F29051D3EE}"/>
                </a:ext>
              </a:extLst>
            </p:cNvPr>
            <p:cNvSpPr/>
            <p:nvPr/>
          </p:nvSpPr>
          <p:spPr>
            <a:xfrm>
              <a:off x="5619613" y="3015432"/>
              <a:ext cx="1124908" cy="661627"/>
            </a:xfrm>
            <a:prstGeom prst="roundRect">
              <a:avLst/>
            </a:prstGeom>
            <a:noFill/>
            <a:ln w="19050">
              <a:solidFill>
                <a:srgbClr val="FF66FF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6FF11CAC-6AE5-1A71-2CF8-88FCB0FC8152}"/>
              </a:ext>
            </a:extLst>
          </p:cNvPr>
          <p:cNvGrpSpPr/>
          <p:nvPr/>
        </p:nvGrpSpPr>
        <p:grpSpPr>
          <a:xfrm>
            <a:off x="6627017" y="3955155"/>
            <a:ext cx="1124908" cy="661627"/>
            <a:chOff x="6786832" y="3006262"/>
            <a:chExt cx="1124908" cy="661627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A99B244-558B-3167-6B89-AB464E4F54D9}"/>
                </a:ext>
              </a:extLst>
            </p:cNvPr>
            <p:cNvSpPr txBox="1"/>
            <p:nvPr/>
          </p:nvSpPr>
          <p:spPr>
            <a:xfrm>
              <a:off x="6860389" y="3033269"/>
              <a:ext cx="10401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chemeClr val="accent6"/>
                  </a:solidFill>
                </a:rPr>
                <a:t>“field 1”</a:t>
              </a:r>
            </a:p>
          </p:txBody>
        </p:sp>
        <p:sp>
          <p:nvSpPr>
            <p:cNvPr id="41" name="Rectangle: Rounded Corners 40">
              <a:extLst>
                <a:ext uri="{FF2B5EF4-FFF2-40B4-BE49-F238E27FC236}">
                  <a16:creationId xmlns:a16="http://schemas.microsoft.com/office/drawing/2014/main" id="{FC294743-9767-0959-ED88-36E18DF7C3E1}"/>
                </a:ext>
              </a:extLst>
            </p:cNvPr>
            <p:cNvSpPr/>
            <p:nvPr/>
          </p:nvSpPr>
          <p:spPr>
            <a:xfrm>
              <a:off x="6786832" y="3006262"/>
              <a:ext cx="1124908" cy="661627"/>
            </a:xfrm>
            <a:prstGeom prst="roundRect">
              <a:avLst/>
            </a:prstGeom>
            <a:noFill/>
            <a:ln w="19050">
              <a:solidFill>
                <a:schemeClr val="accent6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CE987799-F3C3-AD46-0A6D-115960F7F7FE}"/>
              </a:ext>
            </a:extLst>
          </p:cNvPr>
          <p:cNvSpPr/>
          <p:nvPr/>
        </p:nvSpPr>
        <p:spPr>
          <a:xfrm>
            <a:off x="6681953" y="5001915"/>
            <a:ext cx="796924" cy="461898"/>
          </a:xfrm>
          <a:prstGeom prst="round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4063AD93-CCA2-65DF-8A6B-E94B4639807F}"/>
              </a:ext>
            </a:extLst>
          </p:cNvPr>
          <p:cNvCxnSpPr>
            <a:cxnSpLocks/>
            <a:stCxn id="42" idx="3"/>
            <a:endCxn id="63" idx="1"/>
          </p:cNvCxnSpPr>
          <p:nvPr/>
        </p:nvCxnSpPr>
        <p:spPr>
          <a:xfrm flipV="1">
            <a:off x="7478877" y="4962579"/>
            <a:ext cx="2906087" cy="270285"/>
          </a:xfrm>
          <a:prstGeom prst="straightConnector1">
            <a:avLst/>
          </a:prstGeom>
          <a:ln w="28575">
            <a:solidFill>
              <a:srgbClr val="FF66FF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E54FE240-CB89-898D-FD82-C5F7065194CD}"/>
              </a:ext>
            </a:extLst>
          </p:cNvPr>
          <p:cNvSpPr/>
          <p:nvPr/>
        </p:nvSpPr>
        <p:spPr>
          <a:xfrm>
            <a:off x="10384964" y="4631765"/>
            <a:ext cx="799388" cy="661627"/>
          </a:xfrm>
          <a:prstGeom prst="roundRect">
            <a:avLst/>
          </a:prstGeom>
          <a:noFill/>
          <a:ln w="28575">
            <a:solidFill>
              <a:srgbClr val="FF66FF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9" name="Straight Arrow Connector 68">
            <a:extLst>
              <a:ext uri="{FF2B5EF4-FFF2-40B4-BE49-F238E27FC236}">
                <a16:creationId xmlns:a16="http://schemas.microsoft.com/office/drawing/2014/main" id="{D41B87ED-B018-1B96-C929-88D18558455D}"/>
              </a:ext>
            </a:extLst>
          </p:cNvPr>
          <p:cNvCxnSpPr>
            <a:cxnSpLocks/>
          </p:cNvCxnSpPr>
          <p:nvPr/>
        </p:nvCxnSpPr>
        <p:spPr>
          <a:xfrm flipH="1">
            <a:off x="10690819" y="5329111"/>
            <a:ext cx="36006" cy="343664"/>
          </a:xfrm>
          <a:prstGeom prst="straightConnector1">
            <a:avLst/>
          </a:prstGeom>
          <a:ln w="28575">
            <a:solidFill>
              <a:schemeClr val="accent6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Rectangle: Rounded Corners 75">
            <a:extLst>
              <a:ext uri="{FF2B5EF4-FFF2-40B4-BE49-F238E27FC236}">
                <a16:creationId xmlns:a16="http://schemas.microsoft.com/office/drawing/2014/main" id="{93C57ADA-50BF-36E1-2F06-5F5290730035}"/>
              </a:ext>
            </a:extLst>
          </p:cNvPr>
          <p:cNvSpPr/>
          <p:nvPr/>
        </p:nvSpPr>
        <p:spPr>
          <a:xfrm>
            <a:off x="10416714" y="5660997"/>
            <a:ext cx="718461" cy="548215"/>
          </a:xfrm>
          <a:prstGeom prst="roundRect">
            <a:avLst/>
          </a:prstGeom>
          <a:noFill/>
          <a:ln w="28575">
            <a:solidFill>
              <a:schemeClr val="accent6"/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EAD67F10-DAE7-622C-544A-30C6D5393B49}"/>
              </a:ext>
            </a:extLst>
          </p:cNvPr>
          <p:cNvSpPr txBox="1"/>
          <p:nvPr/>
        </p:nvSpPr>
        <p:spPr>
          <a:xfrm>
            <a:off x="9719881" y="6307032"/>
            <a:ext cx="8227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ptr_b1</a:t>
            </a:r>
          </a:p>
        </p:txBody>
      </p: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29F59BF0-F44A-11C3-D9A2-C226DDB5A418}"/>
              </a:ext>
            </a:extLst>
          </p:cNvPr>
          <p:cNvCxnSpPr>
            <a:cxnSpLocks/>
            <a:stCxn id="77" idx="3"/>
            <a:endCxn id="54" idx="2"/>
          </p:cNvCxnSpPr>
          <p:nvPr/>
        </p:nvCxnSpPr>
        <p:spPr>
          <a:xfrm flipV="1">
            <a:off x="10542607" y="6131059"/>
            <a:ext cx="236425" cy="3606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1416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  <p:bldP spid="67" grpId="0"/>
      <p:bldP spid="42" grpId="0" animBg="1"/>
      <p:bldP spid="63" grpId="0" animBg="1"/>
      <p:bldP spid="76" grpId="0" animBg="1"/>
      <p:bldP spid="77" grpId="0"/>
    </p:bldLst>
  </p:timing>
</p:sld>
</file>

<file path=ppt/slides/slide1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14CE2F-3304-F0A1-9907-FE88AD613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15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C85F044-08DA-4E14-0374-C85B54C08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 err="1"/>
              <a:t>GetElementPtr</a:t>
            </a:r>
            <a:r>
              <a:rPr lang="en-US" sz="3400" b="1" dirty="0"/>
              <a:t>: Ya Gotta Handle C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3FD93B4-3665-17C4-2868-7902DDDD054B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The Dreaded GEP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3C5D16C1-5F7D-6E6D-86CF-14C1259CBBC0}"/>
              </a:ext>
            </a:extLst>
          </p:cNvPr>
          <p:cNvSpPr txBox="1">
            <a:spLocks/>
          </p:cNvSpPr>
          <p:nvPr/>
        </p:nvSpPr>
        <p:spPr>
          <a:xfrm>
            <a:off x="426979" y="1256974"/>
            <a:ext cx="10847717" cy="6857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cap="small" dirty="0"/>
              <a:t>My Theory: GEP is designed to accommodate the needs of C source code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4BDEAFB-AA29-C64B-9A9A-58BB49B8E83F}"/>
              </a:ext>
            </a:extLst>
          </p:cNvPr>
          <p:cNvSpPr txBox="1"/>
          <p:nvPr/>
        </p:nvSpPr>
        <p:spPr>
          <a:xfrm>
            <a:off x="551543" y="2090057"/>
            <a:ext cx="2666114" cy="42171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struct Inner {</a:t>
            </a:r>
          </a:p>
          <a:p>
            <a:pPr>
              <a:lnSpc>
                <a:spcPts val="2300"/>
              </a:lnSpc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int32_t a;</a:t>
            </a:r>
          </a:p>
          <a:p>
            <a:pPr>
              <a:lnSpc>
                <a:spcPts val="2300"/>
              </a:lnSpc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int8_t b;</a:t>
            </a:r>
          </a:p>
          <a:p>
            <a:pPr>
              <a:lnSpc>
                <a:spcPts val="2300"/>
              </a:lnSpc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char c; </a:t>
            </a:r>
          </a:p>
          <a:p>
            <a:pPr>
              <a:lnSpc>
                <a:spcPts val="2300"/>
              </a:lnSpc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};</a:t>
            </a:r>
          </a:p>
          <a:p>
            <a:pPr>
              <a:lnSpc>
                <a:spcPts val="2300"/>
              </a:lnSpc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struct Outer{</a:t>
            </a:r>
          </a:p>
          <a:p>
            <a:pPr>
              <a:lnSpc>
                <a:spcPts val="2300"/>
              </a:lnSpc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int32_t k;</a:t>
            </a:r>
          </a:p>
          <a:p>
            <a:pPr>
              <a:lnSpc>
                <a:spcPts val="2300"/>
              </a:lnSpc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struct Inner m;</a:t>
            </a:r>
          </a:p>
          <a:p>
            <a:pPr>
              <a:lnSpc>
                <a:spcPts val="2300"/>
              </a:lnSpc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>
              <a:lnSpc>
                <a:spcPts val="2300"/>
              </a:lnSpc>
            </a:pP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lnSpc>
                <a:spcPts val="2300"/>
              </a:lnSpc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struct Outer v[3];</a:t>
            </a:r>
          </a:p>
          <a:p>
            <a:pPr>
              <a:lnSpc>
                <a:spcPts val="2300"/>
              </a:lnSpc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 main(){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v[2].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m.c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 ‘X’;</a:t>
            </a:r>
          </a:p>
          <a:p>
            <a:pPr>
              <a:lnSpc>
                <a:spcPts val="2300"/>
              </a:lnSpc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437881277"/>
      </p:ext>
    </p:extLst>
  </p:cSld>
  <p:clrMapOvr>
    <a:masterClrMapping/>
  </p:clrMapOvr>
</p:sld>
</file>

<file path=ppt/slides/slide16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14CE2F-3304-F0A1-9907-FE88AD613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16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C85F044-08DA-4E14-0374-C85B54C08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Some time with GEP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3FD93B4-3665-17C4-2868-7902DDDD054B}"/>
              </a:ext>
            </a:extLst>
          </p:cNvPr>
          <p:cNvSpPr txBox="1">
            <a:spLocks/>
          </p:cNvSpPr>
          <p:nvPr/>
        </p:nvSpPr>
        <p:spPr>
          <a:xfrm>
            <a:off x="-13372" y="201966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LLVM </a:t>
            </a:r>
            <a:r>
              <a:rPr lang="en-US" sz="1600" b="1" dirty="0" err="1"/>
              <a:t>Bitcode</a:t>
            </a:r>
            <a:endParaRPr lang="en-US" sz="1600" b="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E902844-878D-A1FE-9AC1-8818A038A6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5123" y="1351745"/>
            <a:ext cx="6792741" cy="113094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DB5FA3A-C5CE-4BCA-0B5F-45E7DE40EF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135" y="1729495"/>
            <a:ext cx="4429125" cy="215265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4F943DE5-0A66-8D4A-854E-1F7141472B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5123" y="3012603"/>
            <a:ext cx="6792741" cy="1454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752880"/>
      </p:ext>
    </p:extLst>
  </p:cSld>
  <p:clrMapOvr>
    <a:masterClrMapping/>
  </p:clrMapOvr>
</p:sld>
</file>

<file path=ppt/slides/slide17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14CE2F-3304-F0A1-9907-FE88AD613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17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C85F044-08DA-4E14-0374-C85B54C08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Writing “Interesting” Programs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3FD93B4-3665-17C4-2868-7902DDDD054B}"/>
              </a:ext>
            </a:extLst>
          </p:cNvPr>
          <p:cNvSpPr txBox="1">
            <a:spLocks/>
          </p:cNvSpPr>
          <p:nvPr/>
        </p:nvSpPr>
        <p:spPr>
          <a:xfrm>
            <a:off x="-13372" y="201966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LLVM </a:t>
            </a:r>
            <a:r>
              <a:rPr lang="en-US" sz="1600" b="1" dirty="0" err="1"/>
              <a:t>Bitcode</a:t>
            </a:r>
            <a:endParaRPr lang="en-US" sz="1600" b="1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90166F1-F6AA-5D90-4B0E-D0B29E908256}"/>
              </a:ext>
            </a:extLst>
          </p:cNvPr>
          <p:cNvSpPr txBox="1">
            <a:spLocks/>
          </p:cNvSpPr>
          <p:nvPr/>
        </p:nvSpPr>
        <p:spPr>
          <a:xfrm>
            <a:off x="847894" y="1749008"/>
            <a:ext cx="10899263" cy="6857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cap="small" dirty="0"/>
              <a:t>We can now write Turing complete programs</a:t>
            </a:r>
          </a:p>
        </p:txBody>
      </p:sp>
      <p:pic>
        <p:nvPicPr>
          <p:cNvPr id="1026" name="Picture 2" descr="Mission Accomplished speech - Wikipedia">
            <a:extLst>
              <a:ext uri="{FF2B5EF4-FFF2-40B4-BE49-F238E27FC236}">
                <a16:creationId xmlns:a16="http://schemas.microsoft.com/office/drawing/2014/main" id="{97ECA6FA-28C9-4CB3-0501-54F44E689C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9412" y="2434807"/>
            <a:ext cx="6353175" cy="2867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4E2A8AFC-0BE7-8032-FA44-36FA51B6653B}"/>
              </a:ext>
            </a:extLst>
          </p:cNvPr>
          <p:cNvSpPr txBox="1">
            <a:spLocks/>
          </p:cNvSpPr>
          <p:nvPr/>
        </p:nvSpPr>
        <p:spPr>
          <a:xfrm>
            <a:off x="847894" y="5732003"/>
            <a:ext cx="10899263" cy="6857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cap="small" dirty="0"/>
              <a:t>But these programs are very Boring!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A451D13-4100-3038-2AE8-A88DD5329EFE}"/>
              </a:ext>
            </a:extLst>
          </p:cNvPr>
          <p:cNvSpPr txBox="1"/>
          <p:nvPr/>
        </p:nvSpPr>
        <p:spPr>
          <a:xfrm>
            <a:off x="880846" y="6137874"/>
            <a:ext cx="61042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We need to interact with external functionality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1961429"/>
      </p:ext>
    </p:extLst>
  </p:cSld>
  <p:clrMapOvr>
    <a:masterClrMapping/>
  </p:clrMapOvr>
</p:sld>
</file>

<file path=ppt/slides/slide18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14CE2F-3304-F0A1-9907-FE88AD613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18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C85F044-08DA-4E14-0374-C85B54C08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LLVM Calls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3FD93B4-3665-17C4-2868-7902DDDD054B}"/>
              </a:ext>
            </a:extLst>
          </p:cNvPr>
          <p:cNvSpPr txBox="1">
            <a:spLocks/>
          </p:cNvSpPr>
          <p:nvPr/>
        </p:nvSpPr>
        <p:spPr>
          <a:xfrm>
            <a:off x="-13372" y="201966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LLVM </a:t>
            </a:r>
            <a:r>
              <a:rPr lang="en-US" sz="1600" b="1" dirty="0" err="1"/>
              <a:t>Bitcode</a:t>
            </a:r>
            <a:endParaRPr lang="en-US" sz="1600" b="1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90166F1-F6AA-5D90-4B0E-D0B29E908256}"/>
              </a:ext>
            </a:extLst>
          </p:cNvPr>
          <p:cNvSpPr txBox="1">
            <a:spLocks/>
          </p:cNvSpPr>
          <p:nvPr/>
        </p:nvSpPr>
        <p:spPr>
          <a:xfrm>
            <a:off x="847895" y="3964991"/>
            <a:ext cx="3229836" cy="6857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cap="small" dirty="0"/>
              <a:t>Constrained Syntax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EE4990A-6E8C-DE59-2631-24449DEA4BA4}"/>
              </a:ext>
            </a:extLst>
          </p:cNvPr>
          <p:cNvSpPr txBox="1"/>
          <p:nvPr/>
        </p:nvSpPr>
        <p:spPr>
          <a:xfrm>
            <a:off x="1700509" y="1903936"/>
            <a:ext cx="61042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call         &lt;callee sig&gt;   &lt;function name&gt;         ( &lt;</a:t>
            </a:r>
            <a:r>
              <a:rPr lang="en-US" dirty="0" err="1"/>
              <a:t>argList</a:t>
            </a:r>
            <a:r>
              <a:rPr lang="en-US" dirty="0"/>
              <a:t>&gt; 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51F4D29-40E8-6775-3D0A-677545F69016}"/>
              </a:ext>
            </a:extLst>
          </p:cNvPr>
          <p:cNvSpPr txBox="1"/>
          <p:nvPr/>
        </p:nvSpPr>
        <p:spPr>
          <a:xfrm>
            <a:off x="588395" y="2301210"/>
            <a:ext cx="100754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%res = call  i32(i32,i32)     @max     (i32 1, i32 2)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E95FB9F-0BBC-F479-D65B-058997EDCFEA}"/>
              </a:ext>
            </a:extLst>
          </p:cNvPr>
          <p:cNvSpPr txBox="1"/>
          <p:nvPr/>
        </p:nvSpPr>
        <p:spPr>
          <a:xfrm>
            <a:off x="1230949" y="3163650"/>
            <a:ext cx="92722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Somewhat surprisingly, does not (always) require the full function signature of the callee!  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E4B03D6A-E756-437C-8C02-6EB571BB7562}"/>
              </a:ext>
            </a:extLst>
          </p:cNvPr>
          <p:cNvSpPr txBox="1">
            <a:spLocks/>
          </p:cNvSpPr>
          <p:nvPr/>
        </p:nvSpPr>
        <p:spPr>
          <a:xfrm>
            <a:off x="827298" y="1456563"/>
            <a:ext cx="10075479" cy="6857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cap="small" dirty="0"/>
              <a:t>General syntax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68495EF-97FD-C79A-FA75-9FA5E1A72FBB}"/>
              </a:ext>
            </a:extLst>
          </p:cNvPr>
          <p:cNvSpPr txBox="1"/>
          <p:nvPr/>
        </p:nvSpPr>
        <p:spPr>
          <a:xfrm>
            <a:off x="1568701" y="4424287"/>
            <a:ext cx="61042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call &lt;return type&gt; &lt;function name&gt;     ( &lt;</a:t>
            </a:r>
            <a:r>
              <a:rPr lang="en-US" dirty="0" err="1"/>
              <a:t>argList</a:t>
            </a:r>
            <a:r>
              <a:rPr lang="en-US" dirty="0"/>
              <a:t>&gt; 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3EF4FB7-024A-B417-CF37-6BAF0DB2B143}"/>
              </a:ext>
            </a:extLst>
          </p:cNvPr>
          <p:cNvSpPr txBox="1"/>
          <p:nvPr/>
        </p:nvSpPr>
        <p:spPr>
          <a:xfrm>
            <a:off x="588395" y="4821561"/>
            <a:ext cx="100754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%res = call  i32        @max     (i32 1, i32 2)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4AD8CF6-9F1E-8F12-80E5-53981A26A2F1}"/>
              </a:ext>
            </a:extLst>
          </p:cNvPr>
          <p:cNvSpPr txBox="1"/>
          <p:nvPr/>
        </p:nvSpPr>
        <p:spPr>
          <a:xfrm>
            <a:off x="1111494" y="5444990"/>
            <a:ext cx="92722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The general syntax IS required if a function has </a:t>
            </a:r>
            <a:r>
              <a:rPr lang="en-US" b="1" dirty="0" err="1"/>
              <a:t>varargs</a:t>
            </a:r>
            <a:endParaRPr lang="en-US" b="1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E0B5AC4-7E5E-2690-D2CE-08536621577B}"/>
              </a:ext>
            </a:extLst>
          </p:cNvPr>
          <p:cNvSpPr txBox="1"/>
          <p:nvPr/>
        </p:nvSpPr>
        <p:spPr>
          <a:xfrm>
            <a:off x="1149178" y="5882492"/>
            <a:ext cx="78877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 call i32 (i8*, ...) @printf(i8*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strPtr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i32 123)</a:t>
            </a:r>
          </a:p>
        </p:txBody>
      </p:sp>
    </p:spTree>
    <p:extLst>
      <p:ext uri="{BB962C8B-B14F-4D97-AF65-F5344CB8AC3E}">
        <p14:creationId xmlns:p14="http://schemas.microsoft.com/office/powerpoint/2010/main" val="1645161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  <p:bldP spid="13" grpId="0"/>
      <p:bldP spid="14" grpId="0"/>
    </p:bldLst>
  </p:timing>
</p:sld>
</file>

<file path=ppt/slides/slide19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14CE2F-3304-F0A1-9907-FE88AD613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19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C85F044-08DA-4E14-0374-C85B54C08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LLVM External Calls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3FD93B4-3665-17C4-2868-7902DDDD054B}"/>
              </a:ext>
            </a:extLst>
          </p:cNvPr>
          <p:cNvSpPr txBox="1">
            <a:spLocks/>
          </p:cNvSpPr>
          <p:nvPr/>
        </p:nvSpPr>
        <p:spPr>
          <a:xfrm>
            <a:off x="-13372" y="201966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LLVM </a:t>
            </a:r>
            <a:r>
              <a:rPr lang="en-US" sz="1600" b="1" dirty="0" err="1"/>
              <a:t>Bitcode</a:t>
            </a:r>
            <a:endParaRPr lang="en-US" sz="1600" b="1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E4B03D6A-E756-437C-8C02-6EB571BB7562}"/>
              </a:ext>
            </a:extLst>
          </p:cNvPr>
          <p:cNvSpPr txBox="1">
            <a:spLocks/>
          </p:cNvSpPr>
          <p:nvPr/>
        </p:nvSpPr>
        <p:spPr>
          <a:xfrm>
            <a:off x="827298" y="1456563"/>
            <a:ext cx="10075479" cy="6857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cap="small" dirty="0"/>
              <a:t>Example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02A3FE6-D615-BA6D-E55F-B13754735FDE}"/>
              </a:ext>
            </a:extLst>
          </p:cNvPr>
          <p:cNvSpPr txBox="1"/>
          <p:nvPr/>
        </p:nvSpPr>
        <p:spPr>
          <a:xfrm>
            <a:off x="1149178" y="1895388"/>
            <a:ext cx="788773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= call i32 (i8*, ...) @printf(i8*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strPtr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i32 123)</a:t>
            </a:r>
          </a:p>
        </p:txBody>
      </p:sp>
    </p:spTree>
    <p:extLst>
      <p:ext uri="{BB962C8B-B14F-4D97-AF65-F5344CB8AC3E}">
        <p14:creationId xmlns:p14="http://schemas.microsoft.com/office/powerpoint/2010/main" val="4159340643"/>
      </p:ext>
    </p:extLst>
  </p:cSld>
  <p:clrMapOvr>
    <a:masterClrMapping/>
  </p:clrMapOvr>
</p:sld>
</file>

<file path=ppt/slides/slide2.xml><?xml version="1.0" encoding="utf-8"?>
<p:sld xmlns:a16="http://schemas.microsoft.com/office/drawing/2014/main"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47CF55-E7D3-5C40-B47A-7189E4800F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48C306-3977-0860-1EA6-435B9F6A1F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4786"/>
            <a:ext cx="12192000" cy="557951"/>
          </a:xfrm>
        </p:spPr>
        <p:txBody>
          <a:bodyPr>
            <a:normAutofit/>
          </a:bodyPr>
          <a:lstStyle/>
          <a:p>
            <a:r>
              <a:rPr dirty="0"/>
              <a:t>Exercise 5 Solution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D9467CCC-738C-0BFD-81AF-87D122C8A45E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B5CEABB6-07DC-46E8-9B57-56EC44A396E5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91A15C9C-D7BD-733B-8EEF-3317F51FCCD5}"/>
              </a:ext>
            </a:extLst>
          </p:cNvPr>
          <p:cNvSpPr txBox="1">
            <a:spLocks/>
          </p:cNvSpPr>
          <p:nvPr/>
        </p:nvSpPr>
        <p:spPr>
          <a:xfrm>
            <a:off x="0" y="459710"/>
            <a:ext cx="12192000" cy="55795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200" i="1" dirty="0"/>
              <a:t>LLVM MEMORY Review</a:t>
            </a:r>
          </a:p>
        </p:txBody>
      </p:sp>
    </p:spTree>
    <p:extLst>
      <p:ext uri="{BB962C8B-B14F-4D97-AF65-F5344CB8AC3E}">
        <p14:creationId xmlns:p14="http://schemas.microsoft.com/office/powerpoint/2010/main" val="1325524012"/>
      </p:ext>
    </p:extLst>
  </p:cSld>
  <p:clrMapOvr>
    <a:masterClrMapping/>
  </p:clrMapOvr>
</p:sld>
</file>

<file path=ppt/slides/slide20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14CE2F-3304-F0A1-9907-FE88AD613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20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C85F044-08DA-4E14-0374-C85B54C08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LLVM </a:t>
            </a:r>
            <a:r>
              <a:rPr lang="en-US" sz="3400" b="1" dirty="0" err="1"/>
              <a:t>AtoI</a:t>
            </a:r>
            <a:endParaRPr lang="en-US" sz="3400" b="1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3FD93B4-3665-17C4-2868-7902DDDD054B}"/>
              </a:ext>
            </a:extLst>
          </p:cNvPr>
          <p:cNvSpPr txBox="1">
            <a:spLocks/>
          </p:cNvSpPr>
          <p:nvPr/>
        </p:nvSpPr>
        <p:spPr>
          <a:xfrm>
            <a:off x="-13372" y="201966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LLVM </a:t>
            </a:r>
            <a:r>
              <a:rPr lang="en-US" sz="1600" b="1" dirty="0" err="1"/>
              <a:t>Bitcode</a:t>
            </a:r>
            <a:endParaRPr lang="en-US" sz="1600" b="1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E4B03D6A-E756-437C-8C02-6EB571BB7562}"/>
              </a:ext>
            </a:extLst>
          </p:cNvPr>
          <p:cNvSpPr txBox="1">
            <a:spLocks/>
          </p:cNvSpPr>
          <p:nvPr/>
        </p:nvSpPr>
        <p:spPr>
          <a:xfrm>
            <a:off x="827298" y="1456563"/>
            <a:ext cx="10075479" cy="6857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cap="small" dirty="0"/>
              <a:t>To the Terminal!</a:t>
            </a:r>
          </a:p>
        </p:txBody>
      </p:sp>
    </p:spTree>
    <p:extLst>
      <p:ext uri="{BB962C8B-B14F-4D97-AF65-F5344CB8AC3E}">
        <p14:creationId xmlns:p14="http://schemas.microsoft.com/office/powerpoint/2010/main" val="3368249652"/>
      </p:ext>
    </p:extLst>
  </p:cSld>
  <p:clrMapOvr>
    <a:masterClrMapping/>
  </p:clrMapOvr>
</p:sld>
</file>

<file path=ppt/slides/slide2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14CE2F-3304-F0A1-9907-FE88AD613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21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C85F044-08DA-4E14-0374-C85B54C08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LLVM PRINTF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3FD93B4-3665-17C4-2868-7902DDDD054B}"/>
              </a:ext>
            </a:extLst>
          </p:cNvPr>
          <p:cNvSpPr txBox="1">
            <a:spLocks/>
          </p:cNvSpPr>
          <p:nvPr/>
        </p:nvSpPr>
        <p:spPr>
          <a:xfrm>
            <a:off x="-13372" y="201966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LLVM </a:t>
            </a:r>
            <a:r>
              <a:rPr lang="en-US" sz="1600" b="1" dirty="0" err="1"/>
              <a:t>Bitcode</a:t>
            </a:r>
            <a:endParaRPr lang="en-US" sz="1600" b="1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E4B03D6A-E756-437C-8C02-6EB571BB7562}"/>
              </a:ext>
            </a:extLst>
          </p:cNvPr>
          <p:cNvSpPr txBox="1">
            <a:spLocks/>
          </p:cNvSpPr>
          <p:nvPr/>
        </p:nvSpPr>
        <p:spPr>
          <a:xfrm>
            <a:off x="827298" y="1456563"/>
            <a:ext cx="10075479" cy="6857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cap="small" dirty="0"/>
              <a:t>To the Terminal!</a:t>
            </a:r>
          </a:p>
        </p:txBody>
      </p:sp>
    </p:spTree>
    <p:extLst>
      <p:ext uri="{BB962C8B-B14F-4D97-AF65-F5344CB8AC3E}">
        <p14:creationId xmlns:p14="http://schemas.microsoft.com/office/powerpoint/2010/main" val="1461022253"/>
      </p:ext>
    </p:extLst>
  </p:cSld>
  <p:clrMapOvr>
    <a:masterClrMapping/>
  </p:clrMapOvr>
</p:sld>
</file>

<file path=ppt/slides/slide2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14CE2F-3304-F0A1-9907-FE88AD613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22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C85F044-08DA-4E14-0374-C85B54C08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RUNNING THE LLVM TOOLS: CLANG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3FD93B4-3665-17C4-2868-7902DDDD054B}"/>
              </a:ext>
            </a:extLst>
          </p:cNvPr>
          <p:cNvSpPr txBox="1">
            <a:spLocks/>
          </p:cNvSpPr>
          <p:nvPr/>
        </p:nvSpPr>
        <p:spPr>
          <a:xfrm>
            <a:off x="-13372" y="201966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LLVM </a:t>
            </a:r>
            <a:r>
              <a:rPr lang="en-US" sz="1600" b="1" dirty="0" err="1"/>
              <a:t>Bitcode</a:t>
            </a:r>
            <a:endParaRPr lang="en-US" sz="1600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7F65C7-C20B-2BD9-D1F2-E0AC08E5DA44}"/>
              </a:ext>
            </a:extLst>
          </p:cNvPr>
          <p:cNvSpPr txBox="1"/>
          <p:nvPr/>
        </p:nvSpPr>
        <p:spPr>
          <a:xfrm>
            <a:off x="3015762" y="2998149"/>
            <a:ext cx="616340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clang -S -emit-</a:t>
            </a:r>
            <a:r>
              <a:rPr lang="en-US" dirty="0" err="1"/>
              <a:t>llvm</a:t>
            </a:r>
            <a:r>
              <a:rPr lang="en-US" dirty="0"/>
              <a:t> </a:t>
            </a:r>
            <a:r>
              <a:rPr lang="en-US" dirty="0" err="1"/>
              <a:t>foo.c</a:t>
            </a:r>
            <a:r>
              <a:rPr lang="en-US" dirty="0"/>
              <a:t> -o </a:t>
            </a:r>
            <a:r>
              <a:rPr lang="en-US" dirty="0" err="1"/>
              <a:t>foo.ll</a:t>
            </a:r>
            <a:r>
              <a:rPr lang="en-US" dirty="0"/>
              <a:t> -disable-O0-optnone</a:t>
            </a:r>
          </a:p>
        </p:txBody>
      </p:sp>
    </p:spTree>
    <p:extLst>
      <p:ext uri="{BB962C8B-B14F-4D97-AF65-F5344CB8AC3E}">
        <p14:creationId xmlns:p14="http://schemas.microsoft.com/office/powerpoint/2010/main" val="30046182"/>
      </p:ext>
    </p:extLst>
  </p:cSld>
  <p:clrMapOvr>
    <a:masterClrMapping/>
  </p:clrMapOvr>
</p:sld>
</file>

<file path=ppt/slides/slide23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9F29B-F233-48AF-8261-F33A4E079E3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225" y="1876123"/>
            <a:ext cx="5094733" cy="1325563"/>
          </a:xfrm>
        </p:spPr>
        <p:txBody>
          <a:bodyPr>
            <a:noAutofit/>
          </a:bodyPr>
          <a:lstStyle/>
          <a:p>
            <a:r>
              <a:rPr lang="en-US" sz="3800" b="1" u="sng" dirty="0"/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69922359"/>
      </p:ext>
    </p:extLst>
  </p:cSld>
  <p:clrMapOvr>
    <a:masterClrMapping/>
  </p:clrMapOvr>
</p:sld>
</file>

<file path=ppt/slides/slide2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05AF1-623C-4E09-AB5D-8DD05714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0169" y="2006214"/>
            <a:ext cx="5431971" cy="846301"/>
          </a:xfrm>
        </p:spPr>
        <p:txBody>
          <a:bodyPr>
            <a:normAutofit/>
          </a:bodyPr>
          <a:lstStyle/>
          <a:p>
            <a:r>
              <a:rPr lang="en-US" b="1" dirty="0"/>
              <a:t>Next Time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1DDDEF-20C4-4F65-BAC9-0A763DF7E0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22254" y="2948489"/>
            <a:ext cx="5433204" cy="240728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WRITING AN ANALYSIS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2F697-D1D4-4B0A-B960-D1869BF86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z="1400" smtClean="0"/>
              <a:pPr/>
              <a:t>24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003566076"/>
      </p:ext>
    </p:extLst>
  </p:cSld>
  <p:clrMapOvr>
    <a:masterClrMapping/>
  </p:clrMapOvr>
</p:sld>
</file>

<file path=ppt/slides/slide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031FE9-9059-4FE8-B4AC-9771F23A1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8760" y="4156405"/>
            <a:ext cx="3356538" cy="1325563"/>
          </a:xfrm>
        </p:spPr>
        <p:txBody>
          <a:bodyPr>
            <a:normAutofit/>
          </a:bodyPr>
          <a:lstStyle/>
          <a:p>
            <a:r>
              <a:rPr lang="en-US" b="1" dirty="0"/>
              <a:t>Administrivia</a:t>
            </a:r>
            <a:br>
              <a:rPr lang="en-US" b="1" dirty="0"/>
            </a:br>
            <a:r>
              <a:rPr lang="en-US" b="1" dirty="0"/>
              <a:t>and </a:t>
            </a:r>
            <a:br>
              <a:rPr lang="en-US" b="1" dirty="0"/>
            </a:br>
            <a:r>
              <a:rPr lang="en-US" b="1" dirty="0"/>
              <a:t>Announcements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503F04-F5ED-7882-AC74-F85A7E3166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657321"/>
      </p:ext>
    </p:extLst>
  </p:cSld>
  <p:clrMapOvr>
    <a:masterClrMapping/>
  </p:clrMapOvr>
</p:sld>
</file>

<file path=ppt/slides/slide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6815C6-3AD0-46E6-A74A-1967BD91AF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16040" y="4434840"/>
            <a:ext cx="5570014" cy="1122202"/>
          </a:xfrm>
        </p:spPr>
        <p:txBody>
          <a:bodyPr/>
          <a:lstStyle/>
          <a:p>
            <a:r>
              <a:rPr lang="en-US" dirty="0"/>
              <a:t>LLVM calls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01B20D-4C28-4DA3-ABBD-718C22A5E5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16041" y="5586890"/>
            <a:ext cx="4941770" cy="1122202"/>
          </a:xfrm>
        </p:spPr>
        <p:txBody>
          <a:bodyPr>
            <a:normAutofit/>
          </a:bodyPr>
          <a:lstStyle/>
          <a:p>
            <a:r>
              <a:rPr lang="en-US" sz="2000" dirty="0"/>
              <a:t>EECS 677: Software Security Evaluation</a:t>
            </a:r>
          </a:p>
          <a:p>
            <a:r>
              <a:rPr lang="en-US" sz="2000" dirty="0"/>
              <a:t>Drew Davidson</a:t>
            </a:r>
          </a:p>
        </p:txBody>
      </p:sp>
    </p:spTree>
    <p:extLst>
      <p:ext uri="{BB962C8B-B14F-4D97-AF65-F5344CB8AC3E}">
        <p14:creationId xmlns:p14="http://schemas.microsoft.com/office/powerpoint/2010/main" val="1642425379"/>
      </p:ext>
    </p:extLst>
  </p:cSld>
  <p:clrMapOvr>
    <a:masterClrMapping/>
  </p:clrMapOvr>
</p:sld>
</file>

<file path=ppt/slides/slide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05AF1-623C-4E09-AB5D-8DD0571489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20169" y="2006214"/>
            <a:ext cx="5431971" cy="846301"/>
          </a:xfrm>
        </p:spPr>
        <p:txBody>
          <a:bodyPr>
            <a:normAutofit/>
          </a:bodyPr>
          <a:lstStyle/>
          <a:p>
            <a:r>
              <a:rPr lang="en-US" b="1" dirty="0"/>
              <a:t>Class Progress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1DDDEF-20C4-4F65-BAC9-0A763DF7E02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922254" y="2948489"/>
            <a:ext cx="5433204" cy="240728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We’re Almost ready to do static Analysis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2F697-D1D4-4B0A-B960-D1869BF860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z="1400" smtClean="0"/>
              <a:pPr/>
              <a:t>5</a:t>
            </a:fld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227638673"/>
      </p:ext>
    </p:extLst>
  </p:cSld>
  <p:clrMapOvr>
    <a:masterClrMapping/>
  </p:clrMapOvr>
</p:sld>
</file>

<file path=ppt/slides/slide6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14CE2F-3304-F0A1-9907-FE88AD613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6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C85F044-08DA-4E14-0374-C85B54C08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Last Time: LLVM MEMORY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3FD93B4-3665-17C4-2868-7902DDDD054B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Review: Last Lecture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90166F1-F6AA-5D90-4B0E-D0B29E908256}"/>
              </a:ext>
            </a:extLst>
          </p:cNvPr>
          <p:cNvSpPr txBox="1">
            <a:spLocks/>
          </p:cNvSpPr>
          <p:nvPr/>
        </p:nvSpPr>
        <p:spPr>
          <a:xfrm>
            <a:off x="847894" y="1889053"/>
            <a:ext cx="7101620" cy="6857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cap="small" dirty="0"/>
              <a:t>Described LLVM’s Concept of Named Memory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409CAE6-265D-CA0D-3931-BA3F75CABD01}"/>
              </a:ext>
            </a:extLst>
          </p:cNvPr>
          <p:cNvSpPr txBox="1"/>
          <p:nvPr/>
        </p:nvSpPr>
        <p:spPr>
          <a:xfrm>
            <a:off x="847893" y="2322190"/>
            <a:ext cx="612131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Tenorite" panose="00000500000000000000" pitchFamily="2" charset="0"/>
              <a:buChar char="−"/>
            </a:pPr>
            <a:r>
              <a:rPr lang="en-US" dirty="0"/>
              <a:t>No mathematical relationship between distinct named memory items</a:t>
            </a:r>
          </a:p>
          <a:p>
            <a:pPr marL="285750" indent="-285750">
              <a:buFont typeface="Tenorite" panose="00000500000000000000" pitchFamily="2" charset="0"/>
              <a:buChar char="−"/>
            </a:pPr>
            <a:r>
              <a:rPr lang="en-US" dirty="0"/>
              <a:t>Guaranteed mathematical relation WITHIN named memory items (as exploited by GEP)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8FB3F62-B595-2EBA-9F66-2F564EE43BF9}"/>
              </a:ext>
            </a:extLst>
          </p:cNvPr>
          <p:cNvSpPr txBox="1">
            <a:spLocks/>
          </p:cNvSpPr>
          <p:nvPr/>
        </p:nvSpPr>
        <p:spPr>
          <a:xfrm>
            <a:off x="852010" y="3656066"/>
            <a:ext cx="7101620" cy="6857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cap="small" dirty="0"/>
              <a:t>Declaring memory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4E3C014-5AD4-6C7D-46C6-059EE52E66AC}"/>
              </a:ext>
            </a:extLst>
          </p:cNvPr>
          <p:cNvSpPr txBox="1"/>
          <p:nvPr/>
        </p:nvSpPr>
        <p:spPr>
          <a:xfrm>
            <a:off x="852009" y="4089203"/>
            <a:ext cx="612131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Tenorite" panose="00000500000000000000" pitchFamily="2" charset="0"/>
              <a:buChar char="−"/>
            </a:pPr>
            <a:r>
              <a:rPr lang="en-US" dirty="0"/>
              <a:t>Local memory:</a:t>
            </a:r>
          </a:p>
          <a:p>
            <a:r>
              <a:rPr lang="it-IT" dirty="0"/>
              <a:t>	%ptrL = alloca i32, align 4</a:t>
            </a:r>
            <a:endParaRPr lang="en-US" dirty="0"/>
          </a:p>
          <a:p>
            <a:pPr marL="285750" indent="-285750">
              <a:buFont typeface="Tenorite" panose="00000500000000000000" pitchFamily="2" charset="0"/>
              <a:buChar char="−"/>
            </a:pPr>
            <a:r>
              <a:rPr lang="en-US" dirty="0"/>
              <a:t>Global memory:</a:t>
            </a:r>
          </a:p>
          <a:p>
            <a:r>
              <a:rPr lang="it-IT" dirty="0"/>
              <a:t>	@ptrG = global i32 2, align 4</a:t>
            </a:r>
            <a:endParaRPr lang="en-US" dirty="0"/>
          </a:p>
          <a:p>
            <a:pPr marL="285750" indent="-285750">
              <a:buFont typeface="Tenorite" panose="00000500000000000000" pitchFamily="2" charset="0"/>
              <a:buChar char="−"/>
            </a:pPr>
            <a:r>
              <a:rPr lang="en-US" dirty="0"/>
              <a:t>(Global) constant: Guaranteed mathematical relation</a:t>
            </a:r>
          </a:p>
          <a:p>
            <a:r>
              <a:rPr lang="it-IT" dirty="0"/>
              <a:t>	@ptrC = constant i32 2, align 4</a:t>
            </a:r>
            <a:endParaRPr lang="en-US" dirty="0"/>
          </a:p>
          <a:p>
            <a:pPr marL="285750" indent="-285750">
              <a:buFont typeface="Tenorite" panose="00000500000000000000" pitchFamily="2" charset="0"/>
              <a:buChar char="−"/>
            </a:pPr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CBB1DDB-5D5F-2000-B1BC-EF627EB1EE26}"/>
              </a:ext>
            </a:extLst>
          </p:cNvPr>
          <p:cNvSpPr txBox="1"/>
          <p:nvPr/>
        </p:nvSpPr>
        <p:spPr>
          <a:xfrm>
            <a:off x="6755026" y="4327441"/>
            <a:ext cx="35226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%</a:t>
            </a:r>
            <a:r>
              <a:rPr lang="en-US" dirty="0" err="1"/>
              <a:t>ptrLarr</a:t>
            </a:r>
            <a:r>
              <a:rPr lang="en-US" dirty="0"/>
              <a:t> = </a:t>
            </a:r>
            <a:r>
              <a:rPr lang="en-US" dirty="0" err="1"/>
              <a:t>alloca</a:t>
            </a:r>
            <a:r>
              <a:rPr lang="en-US" dirty="0"/>
              <a:t> [8 x i32], align 4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B726F31-9924-A3CF-E30E-BC49D31CAD4A}"/>
              </a:ext>
            </a:extLst>
          </p:cNvPr>
          <p:cNvSpPr txBox="1"/>
          <p:nvPr/>
        </p:nvSpPr>
        <p:spPr>
          <a:xfrm>
            <a:off x="6767380" y="4891735"/>
            <a:ext cx="41674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%</a:t>
            </a:r>
            <a:r>
              <a:rPr lang="en-US" dirty="0" err="1"/>
              <a:t>ptrGstruct</a:t>
            </a:r>
            <a:r>
              <a:rPr lang="en-US" dirty="0"/>
              <a:t> = global i32 {i32, i8}, align 4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92B6F93-9514-4ECE-E068-BFE21ADD1E6F}"/>
              </a:ext>
            </a:extLst>
          </p:cNvPr>
          <p:cNvSpPr txBox="1"/>
          <p:nvPr/>
        </p:nvSpPr>
        <p:spPr>
          <a:xfrm>
            <a:off x="6804449" y="5505456"/>
            <a:ext cx="51325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@ptrCstructs = constant [2 x {i8, i32}]</a:t>
            </a:r>
          </a:p>
          <a:p>
            <a:r>
              <a:rPr lang="en-US" dirty="0"/>
              <a:t>        [{i8, i32} {i8 1, i32 2}, {i8, i32}{ i8 3, i32 4} ] , </a:t>
            </a:r>
          </a:p>
          <a:p>
            <a:r>
              <a:rPr lang="en-US" dirty="0"/>
              <a:t>        align 4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2B6759A9-0D5A-9396-7D0E-29AC4A967E23}"/>
                  </a:ext>
                </a:extLst>
              </p14:cNvPr>
              <p14:cNvContentPartPr/>
              <p14:nvPr/>
            </p14:nvContentPartPr>
            <p14:xfrm>
              <a:off x="7347600" y="1328760"/>
              <a:ext cx="4857840" cy="488088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2B6759A9-0D5A-9396-7D0E-29AC4A967E2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338240" y="1319400"/>
                <a:ext cx="4876560" cy="4899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330255376"/>
      </p:ext>
    </p:extLst>
  </p:cSld>
  <p:clrMapOvr>
    <a:masterClrMapping/>
  </p:clrMapOvr>
</p:sld>
</file>

<file path=ppt/slides/slide7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14CE2F-3304-F0A1-9907-FE88AD613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7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C85F044-08DA-4E14-0374-C85B54C08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Last Time: LLVM MEMORY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3FD93B4-3665-17C4-2868-7902DDDD054B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Review: Last Lecture</a:t>
            </a:r>
          </a:p>
        </p:txBody>
      </p:sp>
      <p:sp>
        <p:nvSpPr>
          <p:cNvPr id="2" name="Content Placeholder 2">
            <a:extLst>
              <a:ext uri="{FF2B5EF4-FFF2-40B4-BE49-F238E27FC236}">
                <a16:creationId xmlns:a16="http://schemas.microsoft.com/office/drawing/2014/main" id="{9048B8A1-697A-EED9-5225-033EC7124FA4}"/>
              </a:ext>
            </a:extLst>
          </p:cNvPr>
          <p:cNvSpPr txBox="1">
            <a:spLocks/>
          </p:cNvSpPr>
          <p:nvPr/>
        </p:nvSpPr>
        <p:spPr>
          <a:xfrm>
            <a:off x="852010" y="1267095"/>
            <a:ext cx="7101620" cy="6857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cap="small" dirty="0"/>
              <a:t>Declaring memory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F9A9A07-E5ED-3725-B01B-01AE98A4BF7F}"/>
              </a:ext>
            </a:extLst>
          </p:cNvPr>
          <p:cNvSpPr txBox="1"/>
          <p:nvPr/>
        </p:nvSpPr>
        <p:spPr>
          <a:xfrm>
            <a:off x="852009" y="1700232"/>
            <a:ext cx="612131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Tenorite" panose="00000500000000000000" pitchFamily="2" charset="0"/>
              <a:buChar char="−"/>
            </a:pPr>
            <a:r>
              <a:rPr lang="en-US" dirty="0"/>
              <a:t>Local memory:</a:t>
            </a:r>
          </a:p>
          <a:p>
            <a:r>
              <a:rPr lang="it-IT" dirty="0"/>
              <a:t>	%ptrL = alloca i32, align 4</a:t>
            </a:r>
            <a:endParaRPr lang="en-US" dirty="0"/>
          </a:p>
          <a:p>
            <a:pPr marL="285750" indent="-285750">
              <a:buFont typeface="Tenorite" panose="00000500000000000000" pitchFamily="2" charset="0"/>
              <a:buChar char="−"/>
            </a:pPr>
            <a:r>
              <a:rPr lang="en-US" dirty="0"/>
              <a:t>Global memory:</a:t>
            </a:r>
          </a:p>
          <a:p>
            <a:r>
              <a:rPr lang="it-IT" dirty="0"/>
              <a:t>	@ptrG = global i32 2, align 4</a:t>
            </a:r>
            <a:endParaRPr lang="en-US" dirty="0"/>
          </a:p>
          <a:p>
            <a:pPr marL="285750" indent="-285750">
              <a:buFont typeface="Tenorite" panose="00000500000000000000" pitchFamily="2" charset="0"/>
              <a:buChar char="−"/>
            </a:pPr>
            <a:r>
              <a:rPr lang="en-US" dirty="0"/>
              <a:t>(Global) constant: Guaranteed mathematical relation</a:t>
            </a:r>
          </a:p>
          <a:p>
            <a:r>
              <a:rPr lang="it-IT" dirty="0"/>
              <a:t>	@ptrC = constant i32 2, align 4</a:t>
            </a:r>
            <a:endParaRPr lang="en-US" dirty="0"/>
          </a:p>
          <a:p>
            <a:pPr marL="285750" indent="-285750">
              <a:buFont typeface="Tenorite" panose="00000500000000000000" pitchFamily="2" charset="0"/>
              <a:buChar char="−"/>
            </a:pPr>
            <a:endParaRPr lang="en-U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892BCE3-21C8-65FB-1578-77BFDDDD0CAC}"/>
              </a:ext>
            </a:extLst>
          </p:cNvPr>
          <p:cNvSpPr txBox="1">
            <a:spLocks/>
          </p:cNvSpPr>
          <p:nvPr/>
        </p:nvSpPr>
        <p:spPr>
          <a:xfrm>
            <a:off x="732562" y="3989695"/>
            <a:ext cx="7101620" cy="68579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2000" kern="1200" cap="all" spc="1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cap="small" dirty="0"/>
              <a:t>Accessing memory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41A0B64-E7E9-44F2-0124-B63FE703E7EA}"/>
              </a:ext>
            </a:extLst>
          </p:cNvPr>
          <p:cNvSpPr txBox="1"/>
          <p:nvPr/>
        </p:nvSpPr>
        <p:spPr>
          <a:xfrm>
            <a:off x="6755026" y="1938470"/>
            <a:ext cx="35226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%</a:t>
            </a:r>
            <a:r>
              <a:rPr lang="en-US" dirty="0" err="1"/>
              <a:t>ptrLarr</a:t>
            </a:r>
            <a:r>
              <a:rPr lang="en-US" dirty="0"/>
              <a:t> = </a:t>
            </a:r>
            <a:r>
              <a:rPr lang="en-US" dirty="0" err="1"/>
              <a:t>alloca</a:t>
            </a:r>
            <a:r>
              <a:rPr lang="en-US" dirty="0"/>
              <a:t> [8 x i32], align 4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673D701-4549-4741-6CA5-DF65DD195383}"/>
              </a:ext>
            </a:extLst>
          </p:cNvPr>
          <p:cNvSpPr txBox="1"/>
          <p:nvPr/>
        </p:nvSpPr>
        <p:spPr>
          <a:xfrm>
            <a:off x="6767380" y="2502764"/>
            <a:ext cx="41674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%</a:t>
            </a:r>
            <a:r>
              <a:rPr lang="en-US" dirty="0" err="1"/>
              <a:t>ptrGstruct</a:t>
            </a:r>
            <a:r>
              <a:rPr lang="en-US" dirty="0"/>
              <a:t> = global i32 {i32, i8}, align 4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5D042F-7187-D8E9-99F2-B433AC8E3E61}"/>
              </a:ext>
            </a:extLst>
          </p:cNvPr>
          <p:cNvSpPr txBox="1"/>
          <p:nvPr/>
        </p:nvSpPr>
        <p:spPr>
          <a:xfrm>
            <a:off x="6804449" y="3116485"/>
            <a:ext cx="51325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@ptrCstructs = constant [2 x {i8, i32}]</a:t>
            </a:r>
          </a:p>
          <a:p>
            <a:r>
              <a:rPr lang="en-US" dirty="0"/>
              <a:t>        [{i8, i32} {i8 1, i32 2}, {i8, i32}{ i8 3, i32 4} ] , </a:t>
            </a:r>
          </a:p>
          <a:p>
            <a:r>
              <a:rPr lang="en-US" dirty="0"/>
              <a:t>        align 4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68A327B-F8D0-FA29-BD34-A814460D71EB}"/>
              </a:ext>
            </a:extLst>
          </p:cNvPr>
          <p:cNvSpPr txBox="1"/>
          <p:nvPr/>
        </p:nvSpPr>
        <p:spPr>
          <a:xfrm>
            <a:off x="852009" y="4268600"/>
            <a:ext cx="11327799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Tenorite" panose="00000500000000000000" pitchFamily="2" charset="0"/>
              <a:buChar char="−"/>
            </a:pPr>
            <a:r>
              <a:rPr lang="en-US" dirty="0"/>
              <a:t>Store scalar:</a:t>
            </a:r>
          </a:p>
          <a:p>
            <a:r>
              <a:rPr lang="it-IT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store i32 1, i32*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ptrL</a:t>
            </a:r>
            <a:endParaRPr lang="en-US" dirty="0"/>
          </a:p>
          <a:p>
            <a:pPr marL="285750" indent="-285750">
              <a:buFont typeface="Tenorite" panose="00000500000000000000" pitchFamily="2" charset="0"/>
              <a:buChar char="−"/>
            </a:pPr>
            <a:r>
              <a:rPr lang="en-US" dirty="0"/>
              <a:t>Global memory:</a:t>
            </a:r>
          </a:p>
          <a:p>
            <a:pPr lvl="1"/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%reg = load i32, i32* @ptrG</a:t>
            </a:r>
            <a:endParaRPr lang="en-US" dirty="0"/>
          </a:p>
          <a:p>
            <a:pPr marL="285750" indent="-285750">
              <a:buFont typeface="Tenorite" panose="00000500000000000000" pitchFamily="2" charset="0"/>
              <a:buChar char="−"/>
            </a:pPr>
            <a:r>
              <a:rPr lang="en-US" dirty="0"/>
              <a:t>Load index of aggregate type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	%</a:t>
            </a:r>
            <a:r>
              <a:rPr lang="da-DK" dirty="0">
                <a:latin typeface="Courier New" panose="02070309020205020404" pitchFamily="49" charset="0"/>
                <a:cs typeface="Courier New" panose="02070309020205020404" pitchFamily="49" charset="0"/>
              </a:rPr>
              <a:t>eltPtr = getelementptr [2 x {i8, i32}], </a:t>
            </a:r>
          </a:p>
          <a:p>
            <a:r>
              <a:rPr lang="da-DK" dirty="0">
                <a:latin typeface="Courier New" panose="02070309020205020404" pitchFamily="49" charset="0"/>
                <a:cs typeface="Courier New" panose="02070309020205020404" pitchFamily="49" charset="0"/>
              </a:rPr>
              <a:t>	    [2 x {i8, i32}]* @ptrCstructs, i64 0, i64 0, i32 1</a:t>
            </a:r>
          </a:p>
          <a:p>
            <a:r>
              <a:rPr lang="da-DK" dirty="0">
                <a:latin typeface="Courier New" panose="02070309020205020404" pitchFamily="49" charset="0"/>
                <a:cs typeface="Courier New" panose="02070309020205020404" pitchFamily="49" charset="0"/>
              </a:rPr>
              <a:t>	%res = load i32, i32* %ret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85750" indent="-285750">
              <a:buFont typeface="Tenorite" panose="00000500000000000000" pitchFamily="2" charset="0"/>
              <a:buChar char="−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540052"/>
      </p:ext>
    </p:extLst>
  </p:cSld>
  <p:clrMapOvr>
    <a:masterClrMapping/>
  </p:clrMapOvr>
</p:sld>
</file>

<file path=ppt/slides/slide8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014CE2F-3304-F0A1-9907-FE88AD613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36608" y="0"/>
            <a:ext cx="2743200" cy="365125"/>
          </a:xfrm>
        </p:spPr>
        <p:txBody>
          <a:bodyPr/>
          <a:lstStyle/>
          <a:p>
            <a:fld id="{B5CEABB6-07DC-46E8-9B57-56EC44A396E5}" type="slidenum">
              <a:rPr lang="en-US" smtClean="0"/>
              <a:t>8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C85F044-08DA-4E14-0374-C85B54C08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71" y="-95375"/>
            <a:ext cx="1217222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Follow-up What is the #0 here?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C3FD93B4-3665-17C4-2868-7902DDDD054B}"/>
              </a:ext>
            </a:extLst>
          </p:cNvPr>
          <p:cNvSpPr txBox="1">
            <a:spLocks/>
          </p:cNvSpPr>
          <p:nvPr/>
        </p:nvSpPr>
        <p:spPr>
          <a:xfrm>
            <a:off x="7588" y="212473"/>
            <a:ext cx="1217222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kern="1200" cap="all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600" b="1" dirty="0"/>
              <a:t>Review: Last Lecture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B7BBCCC-B3E9-DDDD-CF5B-7F55BF88E6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4132" y="1921862"/>
            <a:ext cx="3276600" cy="115252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DCFFD19-5423-D4C6-69F5-B73AF355E764}"/>
              </a:ext>
            </a:extLst>
          </p:cNvPr>
          <p:cNvSpPr txBox="1"/>
          <p:nvPr/>
        </p:nvSpPr>
        <p:spPr>
          <a:xfrm>
            <a:off x="4571397" y="3607296"/>
            <a:ext cx="612131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It’s an alias for an attribute list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11BFE2D0-ECE9-C519-9E48-21870B44FF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4132" y="4276174"/>
            <a:ext cx="3810000" cy="46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611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9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9F29B-F233-48AF-8261-F33A4E079E3E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225" y="1876123"/>
            <a:ext cx="5094733" cy="1325563"/>
          </a:xfrm>
        </p:spPr>
        <p:txBody>
          <a:bodyPr>
            <a:noAutofit/>
          </a:bodyPr>
          <a:lstStyle/>
          <a:p>
            <a:r>
              <a:rPr lang="en-US" sz="3800" b="1" u="sng" dirty="0"/>
              <a:t>Lecture Outline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E4D9D521-5948-D2D7-CA1A-70169ECBC9A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224" y="3224437"/>
            <a:ext cx="4960214" cy="3468796"/>
          </a:xfrm>
        </p:spPr>
        <p:txBody>
          <a:bodyPr wrap="square">
            <a:no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The GEP Instruction  and Intuition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000" dirty="0"/>
              <a:t>Function calls</a:t>
            </a:r>
          </a:p>
        </p:txBody>
      </p:sp>
    </p:spTree>
    <p:extLst>
      <p:ext uri="{BB962C8B-B14F-4D97-AF65-F5344CB8AC3E}">
        <p14:creationId xmlns:p14="http://schemas.microsoft.com/office/powerpoint/2010/main" val="1987856381"/>
      </p:ext>
    </p:extLst>
  </p:cSld>
  <p:clrMapOvr>
    <a:masterClrMapping/>
  </p:clrMapOvr>
</p:sld>
</file>

<file path=ppt/theme/theme1.xml><?xml version="1.0" encoding="utf-8"?>
<a:theme xmlns:a="http://schemas.openxmlformats.org/drawingml/2006/main" name="Monoline">
  <a:themeElements>
    <a:clrScheme name="Custom 149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9E6D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56">
      <a:majorFont>
        <a:latin typeface="Tenorite"/>
        <a:ea typeface=""/>
        <a:cs typeface=""/>
      </a:majorFont>
      <a:minorFont>
        <a:latin typeface="Tenorit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22318419 Minimalist sales pitch_Win32_v3" id="{94A97C69-66A9-4087-9F82-0ACADC7B1165}" vid="{910C8C3F-0EFE-4D8C-9BA0-48E193664EF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7" ma:contentTypeDescription="Create a new document." ma:contentTypeScope="" ma:versionID="c6f9a84f66a9c8b9a21755b9ffafb945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27df39e3e7036dff54f89ddd5805ce72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C1F447F-FAA8-4106-988B-648F3C8EDB2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EA97235-BEC4-4F82-87A8-2F5DAD53B5F9}">
  <ds:schemaRefs>
    <ds:schemaRef ds:uri="http://purl.org/dc/elements/1.1/"/>
    <ds:schemaRef ds:uri="http://schemas.microsoft.com/office/2006/documentManagement/types"/>
    <ds:schemaRef ds:uri="http://purl.org/dc/terms/"/>
    <ds:schemaRef ds:uri="71af3243-3dd4-4a8d-8c0d-dd76da1f02a5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schemas.microsoft.com/sharepoint/v3"/>
    <ds:schemaRef ds:uri="230e9df3-be65-4c73-a93b-d1236ebd677e"/>
    <ds:schemaRef ds:uri="16c05727-aa75-4e4a-9b5f-8a80a1165891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9BF405E-7930-4D5C-ABB3-493E9D6D6CEA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Minimalist sales pitch</Template>
  <TotalTime>8067</TotalTime>
  <Words>1454</Words>
  <Application>Microsoft Office PowerPoint</Application>
  <PresentationFormat>Widescreen</PresentationFormat>
  <Paragraphs>242</Paragraphs>
  <Slides>24</Slides>
  <Notes>2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Courier New</vt:lpstr>
      <vt:lpstr>Tenorite</vt:lpstr>
      <vt:lpstr>Monoline</vt:lpstr>
      <vt:lpstr>Exercise 5</vt:lpstr>
      <vt:lpstr>Exercise 5 Solution</vt:lpstr>
      <vt:lpstr>Administrivia and  Announcements</vt:lpstr>
      <vt:lpstr>LLVM calls</vt:lpstr>
      <vt:lpstr>Class Progress</vt:lpstr>
      <vt:lpstr>Last Time: LLVM MEMORY</vt:lpstr>
      <vt:lpstr>Last Time: LLVM MEMORY</vt:lpstr>
      <vt:lpstr>Follow-up What is the #0 here?</vt:lpstr>
      <vt:lpstr>Lecture Outline</vt:lpstr>
      <vt:lpstr>GetElementPtr</vt:lpstr>
      <vt:lpstr>GetElementPtr</vt:lpstr>
      <vt:lpstr>GetElementPtr: Pictorially</vt:lpstr>
      <vt:lpstr>GetElementPtr: Pictorially</vt:lpstr>
      <vt:lpstr>GetElementPtr: Pictorially</vt:lpstr>
      <vt:lpstr>GetElementPtr: Ya Gotta Handle C</vt:lpstr>
      <vt:lpstr>Some time with GEP</vt:lpstr>
      <vt:lpstr>Writing “Interesting” Programs</vt:lpstr>
      <vt:lpstr>LLVM Calls</vt:lpstr>
      <vt:lpstr>LLVM External Calls</vt:lpstr>
      <vt:lpstr>LLVM AtoI</vt:lpstr>
      <vt:lpstr>LLVM PRINTF</vt:lpstr>
      <vt:lpstr>RUNNING THE LLVM TOOLS: CLANG</vt:lpstr>
      <vt:lpstr>Wrap-up</vt:lpstr>
      <vt:lpstr>Next Time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Drew's Cool 677 Slides</dc:title>
  <dc:creator>Davidson, Drew</dc:creator>
  <cp:lastModifiedBy>Davidson, Drew</cp:lastModifiedBy>
  <cp:revision>39</cp:revision>
  <dcterms:created xsi:type="dcterms:W3CDTF">2023-08-21T14:00:41Z</dcterms:created>
  <dcterms:modified xsi:type="dcterms:W3CDTF">2026-09-02T19:54:37Z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