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4"/>
  </p:sldMasterIdLst>
  <p:notesMasterIdLst>
    <p:notesMasterId r:id="rId41"/>
  </p:notesMasterIdLst>
  <p:handoutMasterIdLst>
    <p:handoutMasterId r:id="rId42"/>
  </p:handoutMasterIdLst>
  <p:sldIdLst>
    <p:sldId id="296" r:id="rId5"/>
    <p:sldId id="295" r:id="rId6"/>
    <p:sldId id="1060" r:id="rId7"/>
    <p:sldId id="256" r:id="rId8"/>
    <p:sldId id="1115" r:id="rId9"/>
    <p:sldId id="1158" r:id="rId10"/>
    <p:sldId id="1159" r:id="rId11"/>
    <p:sldId id="1161" r:id="rId12"/>
    <p:sldId id="1169" r:id="rId13"/>
    <p:sldId id="1168" r:id="rId14"/>
    <p:sldId id="1170" r:id="rId15"/>
    <p:sldId id="1167" r:id="rId16"/>
    <p:sldId id="1052" r:id="rId17"/>
    <p:sldId id="1146" r:id="rId18"/>
    <p:sldId id="1163" r:id="rId19"/>
    <p:sldId id="1162" r:id="rId20"/>
    <p:sldId id="1147" r:id="rId21"/>
    <p:sldId id="1164" r:id="rId22"/>
    <p:sldId id="1172" r:id="rId23"/>
    <p:sldId id="1148" r:id="rId24"/>
    <p:sldId id="1151" r:id="rId25"/>
    <p:sldId id="1149" r:id="rId26"/>
    <p:sldId id="1150" r:id="rId27"/>
    <p:sldId id="1152" r:id="rId28"/>
    <p:sldId id="1153" r:id="rId29"/>
    <p:sldId id="1154" r:id="rId30"/>
    <p:sldId id="1125" r:id="rId31"/>
    <p:sldId id="1155" r:id="rId32"/>
    <p:sldId id="1174" r:id="rId33"/>
    <p:sldId id="1175" r:id="rId34"/>
    <p:sldId id="1157" r:id="rId35"/>
    <p:sldId id="1171" r:id="rId36"/>
    <p:sldId id="1173" r:id="rId37"/>
    <p:sldId id="1176" r:id="rId38"/>
    <p:sldId id="1145" r:id="rId39"/>
    <p:sldId id="114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E9639D4-E3E2-4D34-9284-5A2195B3D0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5" d="100"/>
          <a:sy n="105" d="100"/>
        </p:scale>
        <p:origin x="113" y="93"/>
      </p:cViewPr>
      <p:guideLst>
        <p:guide orient="horz" pos="3360"/>
        <p:guide pos="384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352A77B-D33C-49B3-A83C-450AA2ED72B3}" type="datetimeFigureOut">
              <a:rPr lang="en-US" smtClean="0"/>
              <a:t>8/31/2026</a:t>
            </a:fld>
            <a:endParaRPr lang="en-US" dirty="0"/>
          </a:p>
        </p:txBody>
      </p:sp>
      <p:sp>
        <p:nvSpPr>
          <p:cNvPr id="4" name="Footer Placeholder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F9A36D-7FAC-478F-9944-F324014F6FD1}" type="slidenum">
              <a:rPr lang="en-US" smtClean="0"/>
              <a:t>‹#›</a:t>
            </a:fld>
            <a:endParaRPr lang="en-US" dirty="0"/>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12:36.563"/>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
    <inkml:brush xml:id="br2">
      <inkml:brushProperty name="width" value="0.05292" units="cm"/>
      <inkml:brushProperty name="height" value="0.05292" units="cm"/>
      <inkml:brushProperty name="color" value="#008000"/>
    </inkml:brush>
  </inkml:definitions>
  <inkml:trace contextRef="#ctx0" brushRef="#br0">28829 7037 29 0,'0'0'5'0,"0"0"-1"15,0 0-3-15,0-20 0 0,0 20 0 16,-17-19-2-1,17 0-3-15,0 19-32 16</inkml:trace>
  <inkml:trace contextRef="#ctx0" brushRef="#br1" timeOffset="6500.24">28564 6884 34 0,'0'0'7'0,"0"0"4"0,0 0 45 0,0 0-35 0,0 0-2 0,0 0 0 0,0 0-1 0,0 0 0 0,0 19 33 16,0-19-23-16,0 0-16 0,0 0 0 0,0 0 0 0,0 20-1 0,20-20 10 0,-20 0-12 0,0 0 0 0,0 20 16 16,0-20-17-16,19 0 12 0,-19 17 1 15,18-17-15-15,-18 0-2 0,0 0 0 0,0 0 1 0,0 0-1 16,0 0-2-16,0 0 2 0,17 0-2 0,-17 0 0 0,0 0 1 0,0 0-1 0,0 0 4 16,22 0-3-16,-22 0-1 0,0 0 0 0,0 0 0 0,0-17 0 0,0 17 0 0,0 0 0 15,18-20 1-15,-18-19 3 31,0 39-6-31,0-38 2 0,-18 0 1 0,18 19-1 0,0 19-3 0,-22 0 2 16,22 0 1-16,-17 0-1 0,17 0-1 0,-18 0 1 0,18 0 0 0,0 0 2 0,-19 19-2 16,-1 1 2-16,20-2-1 0,-20 1 2 0,20 0-3 0,0 0 1 15,-15-19 1-15,15 40 0 0,0-4-1 0,-22 22 1 16,22-38-2-16,0 17 0 0,0-37 0 0,0 19-2 0,0-1 1 16,0-18 0-16,0 20 0 0,0-3 0 0,0-17-2 0,0 20-1 0,0-20 0 0,0 20-3 0,0-1-13 15,22-1-9-15,-22-18-9 0,0 0 14 16,0 0-37-16,15 0 26 0,5 0-87 0,-20-18 77 0,20-21-57 15,-20 39 84-15,19-20 4 0,-1-35 11 16,-1 36 3-16,-17-1-1 0,22 3 0 0,-22 17 0 0,18-20 1 16,2-19 3-16,-20 39 2 0,17-19 3 0,-17 0 5 0,0 19 5 0,0 0 4 0,20-17 29 15,-20 17-24-15,20 0-2 0,-20 0 43 0,17 17 12 32,5 60-12-32,-22 37-28 31,0-77-32-31,0 77 14 0,18-94-10 15,-18-20-9-15,17 0-1 0,-17 0 1 0,20-56 2 0,-20 56-5 0,20-39 2 16,-20 0-2-16,17 19 0 0,3 3 1 0,-20-3-1 0,20 2 0 0,-3-38 0 16,-17 36 0-16,23 0 0 0,-6-18 0 0,0 38-1 0,-17-19 1 15,0 19 1-15,20-17-1 0,-20 17-1 0,20 0 0 0,-20 0 0 0,0 0 1 0,17 0-1 16,-17 0 1-16,20 17 1 0,-20 2 2 0,0 0-3 0,0-19 0 16,20 96 1-16,-20-59-2 15,0 0 0-15,0-37-1 0,0 40-1 0,0-40-9 0,17 19 3 0,-17-19-3 0,0 18-4 16,0 3-29-16,0-21 15 0,0 0-4 0,0 0-6 0,0 0-4 0,0-21-8 15,20 21-9-15,-20-37-62 0,0 17 80 0,0 20 18 0,23-37 15 0,-23 17 3 16,0-17-17-16</inkml:trace>
  <inkml:trace contextRef="#ctx0" brushRef="#br1" timeOffset="7001.37">29362 6466 50 0,'0'0'78'0,"0"0"-45"0,20 0 57 0,-20-19-20 0,0 19-51 0,0 0-1 15,0 56 74-15,0-56-80 0,0 40 12 0,0-23-14 0,0 3 0 16,0 18-1-16,0-19-2 0,0 18 0 0,0 2-1 0,0-20-1 0,0 21 0 0,-20-4-1 0,20 2-1 15,0 0 0-15,0-19-2 0,-20 21 0 0,20-4 0 0,0 2-1 0,-14 39 2 16,14-58-5-16,-43 95-72 47,43-114 48-47,-20 39-122 0,20-39-15 0,-17-58 75 0,0-19 89 0,17 59 4 0,0-1 0 0,0-1 5 16,0 3 7-16,0-3 8 0,0-19 43 0,0 39-34 0,0-19-7 0,0 0 10 15,0 2-3-15,0 17 22 0,0 0-11 16,17 17-12-16,-17-17-22 0,17 19 5 15,-17 0-9-15,20-19-1 0,0 39 8 0,3-39-11 0,-9 20 1 16,-14-20-2-16,20 17 1 0,-20-17-3 0,20 20 1 0,0-1-1 0,-20-19 0 16,0 0-1-16,17 0-2 0,-17 18-6 0,17-18-4 0,-17 0-6 0,0 0-3 15,23 0-35-15,-6 20 24 0,-17-20-3 0,0 0-3 0,0 0-1 0,20 0 0 0,-20 0 2 0,17 0-21 16,-17-20 44-16,40 2 2 16,-40-1 16-16,0 19 2 0,17-20 76 15,6 20-4-15,-23 0 22 0,0 0-73 0,17 0 37 16,-17 57-4-16,0-37-37 0,0-3-12 15,0-17-1-15,17 40 8 0,-17-21-12 0,0-1 0 0,0 3 5 16,40 35 9 15,-3-95-1-31,0-17-11 0,3 37-4 0,-40-1-2 0,17 0 1 0,-17 3 0 16,20 17-2-16,-20-38 3 0,20 38-3 0,-3-19 0 0,-17-1 1 0,20 3-1 0,-20 17 0 16,20-20 0-16,-3 0-5 0,-17 20 2 0,20-19-8 0,3 0-10 15,-23 19 14-15,14 0-11 0,-14 0 8 0,0 0 0 0,20 0-1 16,-20 19-3-16,0-19-2 0,0 19-4 0,20-19-32 0,-20 40-15 15,0-3-115-15,0-18 131 0,0-19 44 0,20 18 3 0,-20-18-22 16</inkml:trace>
  <inkml:trace contextRef="#ctx0" brushRef="#br1" timeOffset="7198.97">30217 7151 87 0,'0'0'143'0,"0"17"-116"0,0-17-3 0,0 0-2 0,0 20 16 0,17 0-23 0,-17-20-2 0,0 19 7 0,0-1-5 0,0-18-9 0,23 21 2 0,-23-4-6 16,0 2-1-16,17-19 0 0,-17 0-1 0,0 20 0 0,20-20-1 0,-20 0 0 16,0 0-1-16,17 18-18 0,-17-18 5 0,20 0-6 0,0 0-106 15,20-18-1-15,-40-2 93 0,0 1 11 16,34-19 3-16,-34 20-6 16</inkml:trace>
  <inkml:trace contextRef="#ctx0" brushRef="#br1" timeOffset="7333.51">30636 6923 42 0,'0'0'20'0,"0"0"50"0,0 0-27 0,0 0-2 0,0 20-5 0,0-20-4 15,0 0-4-15,-20 17-3 0,20 21 16 0,-20 1-7 16,-74 151 29-16,37-77-44 0,3 1-3 16,14-17-3-16,20-40-9 0,-17 57 2 0,17-19-4 15,-20-39-2-15,40-18 1 0,-34 1-2 0,34 16 0 0,-40 22-9 0,6 37-65 16,34-114 44-16,-23 40-47 0,3-23-32 16,20-17-14-16,0 0 80 0,0 20 9 0,0-20 8 0</inkml:trace>
  <inkml:trace contextRef="#ctx0" brushRef="#br1" timeOffset="7833.41">29211 7988 38 0,'0'0'34'0,"0"0"-10"0,0 0 3 0,0 0-2 0,0-21 20 0,0 21-6 0,0-17-21 0,0-2 44 0,0 19-34 0,0-20 24 16,0 3-42-16,0 17-1 0,0 0-1 0,0 0 7 16,0 0-8-16,0 0 0 0,0 0 0 0,0 0 5 0,0 0 10 15,0 0-17-15,0 0 0 0,0 17 1 0,0-17-2 0,0 0 0 0,0 20 1 16,0-20-1-16,0 36 4 0,0-36-4 0,0 21-3 0,0 93 13 31,0-37-11-31,0-3-1 0,0 4-2 16,0-42 2-16,0-15-2 0,0 15 0 0,0 1-1 0,0-16 1 0,0 16 0 0,0-18-2 15,0 2 1-15,0-4-3 0,0 22-12 0,0-21 7 16,-20 60-66-16,20-59 23 0,0-19 21 0,-20 17-48 16,20-17 27-16,0 0-7 0,0 0 1 0,0 0 14 0,0 0 15 0,0 0 17 0,-14 0 7 0,14-17-22 15</inkml:trace>
  <inkml:trace contextRef="#ctx0" brushRef="#br1" timeOffset="8083.4">29000 8673 38 0,'0'0'11'0,"0"0"4"0,0 0 28 0,0 17-18 0,0-17-1 0,0 0-1 16,0 40 55-16,0-23-49 0,0-17-16 16,0 20 12-16,0 0 8 0,0-3-23 0,0-17 0 15,0 21-1-15,0-21 1 0,20 19 10 0,-20-19-10 0,37 38 39 16,3-19-31-16,-40-19-1 0,37 0-4 15,-14 0-1-15,-9 0 1 0,-14 0-9 0,40 0 5 16,-40-19-5-16,54-38 5 0,-54 36-8 0,63-72 4 16,-29 35-2-1,-34 38-4-15,20 20 0 0,-20-37-2 0,20 0-8 0,-20 37 0 0,0-21-1 0,17 2-2 0,-17 2-2 16,0 17-4-16,0 0-4 0,0-20-5 0,17 20-37 0,-17 0 25 0,0 0-122 16,0 0 107-16,0 20-14 0,-17 37 25 15</inkml:trace>
  <inkml:trace contextRef="#ctx0" brushRef="#br1" timeOffset="9468.45">28107 9300 42 0,'-20'0'93'0,"20"0"-63"0,0 0-5 0,0 0-2 0,0 0-1 0,0-19-2 0,0 19 15 0,0 0-19 0,0 0-2 0,0 0-3 0,0 0 1 0,0 0-3 0,0-21-1 0,0 21-1 0,0 0-1 15,0 0 1-15,0 0-1 0,0 0 0 0,0 0 1 0,-17 0 14 16,17 21-16-16,0-21 1 0,0 19-1 0,0-19-1 0,0 0 1 0,0 18-2 0,-20 59 9 47,20 169-7-47,0-226-8 0,0 0-2 0,0 75-64 16,0-76 39-16,0-2-8 0,0 3-63 15,0 17 40-15,20 21-97 16</inkml:trace>
  <inkml:trace contextRef="#ctx0" brushRef="#br1" timeOffset="9716.08">28336 9624 62 0,'0'0'35'0,"0"0"50"15,0 0-46-15,0 0-7 0,0 0-4 0,0 0-4 0,0 0-6 0,0 0-1 16,0 17 13-16,0-17-5 0,0 0-14 0,0 0-2 0,-20 20 9 16,20 0-14-16,0-20 0 0,0 0-1 0,0 17 0 0,-18 3 3 15,18-20-4-15,0 19 0 0,0-19-1 0,0 17 1 0,0-17 1 0,0 22-3 16,0-3 1-16,0-19 0 0,0 0 2 0,18 0-1 15,-18 0 0-15,0 0 0 0,0 17 5 0,20-17-5 0,-20-17 4 16,22 17-1-16,-7-41-2 0,-15 24-1 0,0 17 0 0,0-19-1 16,20 19 2-16,-20-37-2 0,19 17 2 0,-19-17-4 47,0-4-25-47,-19 82-91 0,19-24 93 0,-20-17-3 0,20 20-1 31,0-20-3-31,0 20-38 0,0 36-58 0,0-39 103 0,20 5-11 0</inkml:trace>
  <inkml:trace contextRef="#ctx0" brushRef="#br1" timeOffset="9982.02">28584 9681 32 0,'0'0'5'0,"0"0"-2"16,0 0 11-16,0 0 0 0,0-20 77 0,0 0-66 15,0 20 25-15,0-17-24 0,0 17-4 0,0 0-3 0,0-20-3 0,0 20-3 16,0 0 0-16,0 0-2 0,0 0 0 0,-20-21 17 0,20 21-18 16,0 0-1-16,0 0 7 0,-20 21-4 0,5-1-1 0,15-3-6 15,0-17-1-15,0 40 3 0,0-23-5 0,-22 39 9 16,22-34-8-16,0-3 1 0,0 18 5 0,0 20-6 0,0-39-1 15,0-18 3-15,0 40 1 0,22-40-2 0,-22 0 0 0,0 0 1 16,0 0 0-16,15 0 2 0,5 0 1 0,-20 0-5 0,0 0 0 0,0-40-1 16,20 40 1-16,-20-18-2 0,0-2-1 0,19 3 2 0,-19-3-2 15,0 0 0-15,0 3-3 0,18-24-2 0,-18 41 2 0,0-17-9 16,0-2 5-16,0-1-5 0,0 20-1 47,-18-57-122-47,18 57-98 0,0 57 133 0,0-37 94 0,0-1-24 15</inkml:trace>
  <inkml:trace contextRef="#ctx0" brushRef="#br1" timeOffset="10335.56">28829 9661 69 0,'0'0'32'0,"0"0"9"0,0 0-1 0,0 0 30 0,0 0 10 0,0 0-60 16,0 0-3-16,0 0-2 0,0 0 10 0,0 0-14 0,-17 20 10 15,17-20-11-15,0 17-2 0,0 3-2 0,0-1 4 16,0 39-2-16,0-41-5 0,0 40 2 0,0-37-2 0,0 18 0 0,0 39 1 0,0-41-4 0,0 2 0 15,-18 135 1-15,18-98-3 16,-22-18-4-16,22-18-6 0,0 37-43 31,-17-20-109-31,17-56 103 0,0 0 30 0,0-20-18 0,0 3 30 0,0-2 2 16,0-1 3-16,-20 20 3 0,20-76-2 0,0 57 12 0,0-38 2 16,0 0 5-16,0-76 84 31,0 57 24-31,20 38-49 0,-3-1-12 0,-17 22-40 15,22-2 10-15,-4-1-5 0,-18 20-10 0,37 0 0 0,-37-20 1 0,20 2 13 0,17 18 27 32,-17 0-33-32,-3 18-11 0,-17 2 2 0,0 0-5 0,0-20-2 0,0 19 1 0,0-2 1 0,0-17 0 15,0 21-1-15,0-3 0 0,0 0-2 0,0 2 0 0,-17-2 0 0,17 2 1 0,-20-20-2 16,20 20-1-16,0-2-2 0,-20-18-4 0,3 18-15 0,-3 3-49 16,0-21-15-16,3 0-39 0,17 0 55 0,0 0 13 0,-18 0 17 15,18-39 14-15,0 39 0 0</inkml:trace>
  <inkml:trace contextRef="#ctx0" brushRef="#br1" timeOffset="10549.61">29305 9795 39 0,'-20'0'11'0,"20"0"7"0,0 0 33 16,0 0 5-16,0 0-31 0,0 0-3 0,0 0-2 0,0 17 15 15,0-17-18-15,0 0 0 0,0 0-1 0,0 0 0 0,0 0-1 0,0 20 48 31,0-20-52-31,20 20 24 0,3 17-14 16,31 1-22-16,-54-38-4 0,0 0-2 16,20 0-22-16,-3 0-22 15,0 0-210-15,6 0 157 0,-23 0 74 0</inkml:trace>
  <inkml:trace contextRef="#ctx0" brushRef="#br1" timeOffset="11148.56">29855 9167 77 0,'0'0'39'0,"0"0"5"0,0 0-5 16,0-20 98-16,0 20-113 0,0 0-2 0,0-17 11 16,0 17-20-16,0 0-2 0,-17 0 0 0,17 0-1 0,0 17-2 0,0-17 0 0,0 77 21 31,0-77-25-31,-20 76 5 0,20-19-2 0,0-39-4 0,0 2 2 0,0 17-1 0,-20-16-2 0,20-3 1 16,0 20-2-16,0-20-1 0,0 21 2 0,0-22-1 0,0 4 1 0,-17 36-1 15,17-37-2-15,0 17 0 0,0-18 1 0,0-19-1 0,0 17 2 0,0 5-1 0,17-3 2 16,3-19-2-16,0-41 3 15,-20 24-3-15,57-59 2 0,-40 56-1 16,3 3 1-16,-20-3 0 0,37-18 0 0,-17 19-1 0,0-1 0 16,0-18 0-16,-3 38 1 0,20-18 4 0,-17 18-6 15,3 18 1 17,-9 211-44-32,-14-193 2 0,0-14 16 0,0-3-4 0,-14-2-1 0,14-17-5 0,0 20 0 15,0-20-3-15,0 20 0 0,0-20-3 0,0 0-3 0,0 0 3 0,0 0-49 16,0 0 85-16,0 0 3 15,0 0 1-15,0-20 1 0,0 20 0 0,0 0 1 0,14-20 0 0,-14 3 0 0,0 17 1 0,0 0 1 0,20-41 15 16,0 41-11-16,-20 0 2 0,0-17 0 0,0 17 0 0,20 0 4 0,-20 0 3 16,17-19 22-16,-17 19 0 15,17-20-20-15,-17 20-1 0,23 0 35 0,-23 0-35 0,0 0-1 0,17 0-1 0,-17 0 0 0,0 0-4 0,0 0 0 16,20 0-1-16,-20 0-2 0,0 0 2 0,17 0 16 16,3 20-11-16,-20-20-9 0,20 19 3 0,-3-19 4 0,-17 0-10 15,23 0 1-15,-23 0 1 0,14 17 1 0,-14-17-4 0,0 0-2 0,20 0 1 0,-20 0 1 16,0 0-1-16,0 0 1 0,20 0 2 0,-20 0-4 0,20 0 0 15,-20 0 2-15,17 0 1 0,-17 0-2 0,0-17 0 0,0 17-2 16,0 0 1-16,20-19 0 0,-20-1 2 0,0 20-2 0,0 0-1 0,0-17 2 0,0 17-1 16,0-20 1-16,0 20 0 0,0-20 0 0,0 3-1 0,0 17 1 15,0-20 0-15,0 20 0 16,-20 20 1-16,20 54-3 16,0-18 2-1,0 42-6-15,0-98 3 0,0 37-23 31,0-19 12-31,0-18-2 0,0 20-6 0,0-20-2 0,0 20-28 0,0-20 24 0,20 0-2 0,-20 19-5 0,0-19-4 0,20 0-93 16,-20 0 97-16,0-19 13 0,0 19 11 0,17 0 7 0,-17 0 1 0,23-20-2 16,-23 0 1-16,0 2-10 0</inkml:trace>
  <inkml:trace contextRef="#ctx0" brushRef="#br1" timeOffset="11449.16">30673 9681 23 0,'0'0'10'0,"0"0"17"0,0 0-1 0,20 0 73 0,-20 0-67 0,0 0-1 0,0 0 0 0,0 0-1 0,0 0 22 0,0 17 3 15,0 3-41-15,0 38 42 16,-20-22-37-16,20-36-14 0,0 20-1 0,0 0 0 0,0-20 1 0,0 17-2 0,0-17 1 15,0 20-4-15,0-2 5 0,0-18-4 0,0 20 2 0,0-20-3 0,0 20 2 16,0-20 0-16,0 19 0 0,0-2 0 0,0-17 2 16,20 0-2-16,-3 0-3 15,-17 0 3-15,20-36 2 0,3 16-3 0,-9 0 2 0,-14 20-3 0,20-18 0 16,-20-2 0-16,0 3-1 0,40-40 5 16,-40-1-2-16,17 2 2 31,0 36 1-31,-17 57-2 15,0 19-2-15,0-34-1 0,0 14 1 0,0-16-2 0,0 0 2 16,0-3-3-16,20 21-4 0,-20 2-21 0,0-21 12 16,20 19-55-16,-20-38 36 0,23 18-52 0,-23 0 35 15,0-18-8-15,0 0-5 0,14 20 6 0,-14-20 14 0,0 0 19 0,20 0 5 16,0 0 0-16</inkml:trace>
  <inkml:trace contextRef="#ctx0" brushRef="#br1" timeOffset="11716.27">31203 9698 32 0,'0'0'61'0,"0"0"-31"0,0 0 40 15,0 0-37-15,0 20 19 0,0 16 4 0,0-14-40 16,0-22-1-16,0 19-3 0,0-2 1 0,0 3-4 0,0-20-1 0,0 37 0 0,0-37-1 16,0 38 2-16,0 2-4 0,0-21 1 0,0 19 0 15,0-38-2-15,0 18-2 0,0-18 0 0,20 0 1 0,-20 0 1 0,0 0 1 0,20 0 3 16,-20-18-3-16,0-20 4 0,0 19-6 0,20-1-1 0,-20-95 6 16,17 1-1-16,-17 57-5 0,40-152 15 15,-40 152-13-15,0-37 0 0,17 55-1 0,-17-150 5 31,0 54-3-31,0 118-4 0,0 17 1 16,0 17-1-16,0 22 9 0,0 57 3 16,-17-60-13-16,17 5 1 0,0-4 0 0,0 38 0 0,-20 136 0 0,0-137-2 15,20 23 0-15,-17-23 0 0,17 4 1 0,0-22-1 0,-20 95 1 0,20-94-3 16,0 1-1-16,-40 190-102 0,40-211 65 16,0-18-8-16,0 20-10 0,-14-2-9 0,14 2-69 0,0-2 90 0,-23-16 10 15,23-3 33-15,-17-18-21 16</inkml:trace>
  <inkml:trace contextRef="#ctx0" brushRef="#br1" timeOffset="12232.31">29476 10593 32 0,'0'0'5'0,"0"0"1"0,0 0 3 0,0 0 32 0,0 0-24 0,0-18 0 0,0 18 38 0,0 0-19 0,0-21-5 0,0 21-18 15,0 0-1-15,0 0-1 0,0 0-1 0,0-20 0 0,0 20-1 0,0 0 4 0,0 0-2 0,0 0 1 0,0-17 1 16,0 17-1-16,0 0-2 0,0 0-1 0,0 0 9 0,0 0-11 15,0 0 0-15,-17 17 28 0,17 3-22 16,0 1-7-16,0-3-4 0,0-18 1 0,0 38 0 0,0 0 5 0,-23-2 1 16,23 99 6-16,-17 36-6 47,17 133-7-47,0-267-3 0,0-17 0 0,0-20 0 0,0 20-2 0,0 17-18 15,0-18-25-15,0-19 23 0,0 0-5 0,0 0-6 0,0 18-5 0,0-18-61 16,0 0 38-16,0 0-69 0,0 0 118 0,0 0 7 15,0-18-16-15</inkml:trace>
  <inkml:trace contextRef="#ctx0" brushRef="#br1" timeOffset="12599.6">29211 11296 73 0,'0'0'67'0,"0"0"20"0,0 19 22 0,0 0-94 0,0-1-9 0,0 2 0 0,0-20-1 0,0 39 9 16,0-2-4-16,0 20 4 0,20 1 2 15,-20-21-5-15,17-18-6 0,-17-19 0 0,17 38 1 0,-17-38 1 0,20 38 6 16,-20-38-6-16,20 0 0 0,3 0 2 0,-23 20 8 16,14-20-1-16,26-20 4 0,-40 1-15 0,20 19 0 0,-20-19-1 0,17 19-1 0,0-38 3 15,-17 19-5-15,23-18 1 0,-6 37-3 0,-17-40 0 0,0 40 1 16,20-18-1-16,-20-1 0 0,17-1-8 0,3 2-9 0,-20-1-37 16,20 19 30-16,-20 0-4 0,0 0-4 0,17 37-316 15,-17-17 324-15,0-1 1 0</inkml:trace>
  <inkml:trace contextRef="#ctx0" brushRef="#br1" timeOffset="13250.66">28584 12228 30 0,'-20'0'43'0,"20"0"-22"0,0 0 0 0,0 0 59 0,0 0-46 0,0 0-20 0,0 0-1 0,0 0-2 0,0 0 9 0,0 0-12 0,-20 0 0 0,20 0-1 0,0 0 9 15,0 0-12-15,0 0 0 0,0 0 3 0,0 0-3 16,0 0 0-16,0 0-1 0,0 0 6 0,0 0-3 15,0 0 34 1,0 0-21-16,0 0-12 0,0 0 3 16,0 0-8-16,0 0-1 0,0 0 4 0,0 0-4 15,0 0 1-15,0 0 2 0,0 0-2 0,0 0 1 0,0 0 0 0,0 0-1 0,0 19 8 16,0-1 9 0,0-18-16-16,0 0-1 0,0 20 7 15,0-2-6 1,0 1-1-16,0-19-2 0,0 20 1 15,0 0 1-15,0-20 0 0,0 55 1 0,0-36-2 0,0 19 1 16,0-18-2-16,0-1-1 0,0-19 1 0,0 19 0 0,0 0 1 16,0-19-1-16,0 57-2 0,0-38 2 0,0-19 3 15,0 19-3-15,0 0 0 0,0 1-1 0,0-20 1 0,-15 18-1 0,15-18-1 0,0 19-1 16,0-19-3-16,0 19 1 0,0-19-2 0,0 18-5 0,0-18-2 0,0 0-3 16,0 20-64-16,0-1-6 0,0-19-33 15,0 0 14-15,0 0 77 0,0 0 18 0,0 0-15 0</inkml:trace>
  <inkml:trace contextRef="#ctx0" brushRef="#br1" timeOffset="14049.28">28943 12551 25 0,'-17'0'197'0,"17"0"-182"0,-20 0-2 0,20 0 0 0,0 0-3 0,0 0-2 0,0 0 0 0,0 0-1 0,0 0-1 0,0 0 0 0,-20 0 5 16,20 0-7-16,0 0 0 0,0 0-1 0,0 0 1 0,-17 0 3 0,17 0-4 0,0 0 0 0,0 0-1 0,-20 0 6 16,20 19-5-16,0-19 1 0,0 0-1 0,0 0 3 15,-20 18 10-15,20 2-9 0,0-20-6 0,0 19 2 16,0-19 0-16,0 0-1 0,20 38 12 16,-20-38-11-16,0 0 1 0,20 0 1 0,-20 20 1 0,17-20 18 15,-17 0-18-15,20 0 8 0,-20 0-12 0,20-20 4 16,-20 20 1-16,17-38-5 15,-17-1-1-15,0 39-4 0,0 0 1 16,0-37-42-16,0 37 32 0,-17 0-13 16,17 0-13-16,0 0 15 0,0 0-4 0,0 0-3 0,0 0-5 0,0 0-5 0,0 0-3 15,0 0-2-15,0 19 3 0,0-19-17 0,0 18 28 16</inkml:trace>
  <inkml:trace contextRef="#ctx0" brushRef="#br1" timeOffset="14299.37">29171 12494 44 0,'0'0'18'0,"0"0"62"0,0 0-53 16,0 0 0-16,0 0 25 0,0 0-27 0,0 0 34 16,0 0-51-16,0 0 7 0,-14 19 1 15,14-19-11-15,0 0 1 0,0 0-1 0,-23 19 0 0,23-19-1 0,0 19-1 0,0-19 0 0,-20 0 0 0,20 19 0 16,0-1-1-16,0 2 3 16,0-1 6-16,0 0-5 0,0-19-2 0,0 19 1 0,0-19 1 0,0 0-2 0,0 20 1 0,0-20-2 0,0 18 1 15,0-18 13-15,20 19-5 0,-20-19-7 0,0 0-1 16,0 0 0-16,37-19 10 15,-37-19-10-15,20 0-5 16,-20 38 1-16,0-19-2 0,0-1-17 0,0-17-50 16,0 18 43-16,-20-19-201 0,20 38 170 15,0 0 11-15,0-20-4 0,0 20 24 0</inkml:trace>
  <inkml:trace contextRef="#ctx0" brushRef="#br1" timeOffset="14482.21">29328 12494 92 0,'0'0'206'0,"-23"19"-159"0,23-19-31 0,0 0-3 0,0 19-2 0,0-19-3 0,0 38 6 15,0-20-7-15,0 2-5 0,0-1 1 0,0-19-2 0,0 38 0 16,0-38 1-16,23 57-3 0,-23-38 2 0,0 19-1 0,0-19 2 0,0 0-2 16,0 20 1-16,0-21-3 0,0 58-9 0,0 56-68 15,0-112 48-15,0-1-6 0,0-19-7 0,0 38-3 16,0-38-1-16,0 21 6 0,-23-21 13 0,23 17 12 0,0-17 9 0,0 0 5 0,0 0 0 0,0 0-22 15</inkml:trace>
  <inkml:trace contextRef="#ctx0" brushRef="#br1" timeOffset="14683.1">29265 12722 49 0,'0'0'171'16,"0"0"-142"-16,20 0 19 0,-20 0-27 0,0-19 14 16,20 19-18-16,-20 0-1 0,0-18 0 0,23 18-2 0,-23 0 1 0,0 0-3 0,14 0 0 15,-14 0 0-15,0 0-3 0,20 0-1 0,0 0 17 16,-20 18-14-16,0-18-8 0,20 19 1 0,-20 0-2 0,0-19 2 0,0 38-2 0,0-38 1 15,0 0-2-15,0 38-1 0,0-38 0 0,0 0 0 0,0 39 1 0,-20-2-1 16,0-18-7-16,0 0-20 16,6 0 12-16,-29 1-157 31,43-20 126-31,-37-58-227 0</inkml:trace>
  <inkml:trace contextRef="#ctx0" brushRef="#br1" timeOffset="14899.21">29704 12741 99 0,'-20'0'143'0,"20"0"-122"0,0 0 19 0,0 18-7 15,20-18-8-15,-20 0-10 0,20 20-8 16,-20-20-5-16,0 0-2 0,17 19-1 0,6-19 1 0,-6 19-10 15,0-19 2-15,-17 0-4 0,20 0-23 0,-20 0 10 16,20 0-4-16,-20 19-8 0,0-19-4 0,17 0-47 0,3 0 53 0,-20 0 12 0,0 0 12 16,0 0-19-16</inkml:trace>
  <inkml:trace contextRef="#ctx0" brushRef="#br1" timeOffset="15383.48">30391 12076 35 0,'0'0'53'0,"0"0"6"0,0-19-35 15,0 19-2-15,0 0 0 0,0 0-1 0,-23 0 1 0,23-19-2 0,0 19-1 0,0 0-2 0,0 0-2 16,0 0 10 0,0 0 20-16,0 0-37 0,0 0 5 0,0 0-3 0,0 19-6 0,0-19 0 0,0 19-2 15,0-19 2-15,0 18-1 0,23 1 0 0,-23 1 1 0,0-2-1 0,0 2-1 0,0-1-1 16,0 56 0 15,14 22 2-31,26 206-7 0,-40-283 2 0,0-20 2 0,0 0 0 0,0 0 2 16,20 18-2-16,-20-18-1 0,17-18 1 15,3-2 1-15,-20 20-2 0,37-19 2 0,-37 19 0 0,0-19 0 0,23 19 0 16,-6-19 3-16,-17 19-3 0,37-38 6 16,-17 38-1-16,-3 0-6 0,-17 0 0 15,0 18 2-15,20-18-1 0,-20 39 1 0,0-39-2 0,0 0 0 0,0 38 1 0,0-38 0 0,0 0 2 0,-20 38-2 16,20-38 0-16,0 19-2 0,-17 0 1 0,-23-1 0 16,23 2-3-16,17-20-2 0,-17 19-3 0,-6-19-1 0,23 19-3 0,-17-19 0 0,17 0-1 0,-20 0-21 15,0 0 14-15,3 0-85 0,-3-19 48 16,20 0 8-16,20-19-61 15,-20 38 97-15,37-19-2 0,-37 0 14 0,37 19-5 16,-37-18-14-16</inkml:trace>
  <inkml:trace contextRef="#ctx0" brushRef="#br1" timeOffset="15667.45">30787 12608 25 0,'0'0'4'0,"0"0"-2"0,0 0 2 0,0 0 3 0,0 0 4 0,40-57 254 31,-40 57-252-15,0 0 11-16,0 0-4 0,0 0-12 0,0 0-1 0,0 0 5 15,0 0 10-15,0 0-19 0,0 19 1 16,-20-1-2-16,20-18 1 0,0 20-2 0,0-1 0 16,0 0 0-16,0-19 0 0,0 19-1 0,0 1 0 0,0-2 1 15,0-18 0-15,0 19 0 0,0-19 0 0,0 19-2 16,20-1 3-16,-20 2-2 0,0-20 0 0,0 0 1 0,17 0 0 0,-17 0-1 0,17 0 2 16,-17 0-1-16,0 0 1 0,0-20 1 0,0-17-3 0,20 37 1 0,-20-19-1 31,0-19 2-31,20 0-2 0,-20 19 0 0,0-1 1 0,0 2-1 0,0-20-1 15,0 38-1-15,0-19 0 0,0 0-1 0,0 19 0 0,0 0-2 0,0-20-10 16,0 20 9-16,0 0 0 0,0 20 0 0,0-20-1 0,0 0-1 16,0 19-4-16,0 0-2 0,0-19-3 0,0 38-25 0,0-20-18 0,0 2-23 15,0 37-48-15,0-37 120 16,0-2-14-16</inkml:trace>
  <inkml:trace contextRef="#ctx0" brushRef="#br1" timeOffset="16050.33">31149 12588 50 0,'0'0'53'0,"0"0"59"16,0 20-60-16,-20-1-43 0,20-19-2 0,0 0 3 0,0 19-7 0,0 38 23 31,0-57-23-31,0 0 3 0,20 19-3 0,-20-19 2 0,0 0 3 16,0 0-3-16,0 0 4 0,0 0-3 0,17-19 5 0,6 1-2 15,-23-59 3-15,0 57-9 0,14-94 7 16,-14 57-6-16,0 20-4 0,0-21 1 0,20 21 0 0,-20-1 1 16,0-115 8-16,0 116-8 0,0-97 12 15,0 116-9-15,0-21 0 0,0 21-2 0,0-2 1 0,0 1 2 16,0 1-2-16,0 18 0 0,0-20 5 0,0 20-4 0,0 0-1 0,0 0 0 0,0 20 16 16,0-2-16-16,0-18-1 0,0 39 1 15,0-39 0-15,0 38 0 0,0-19 1 0,0-1-1 0,0 39 2 16,0 20 0-16,0-40-5 0,0 134 3 0,0-133-4 15,20 153-4-15,-20-172-1 0,20 114-50 16,-20-114 33-16,17 1-3 0,3 74-244 31,0-56 85-15</inkml:trace>
  <inkml:trace contextRef="#ctx0" brushRef="#br1" timeOffset="16216.96">31508 12627 188 0,'0'19'101'0,"0"-19"-84"0,0 0-7 0,0 19 0 0,0-19 3 0,0 20 1 0,0-20 1 16,0 18-1-16,0-18-2 0,0 19-1 0,0-19-3 0,0 57 7 15,43-38-13-15,-43-19-3 0,0 19 1 16,14-19-3-16,6 19-2 0,-20-19 0 0,0 0-19 0,20 0 6 0,-20 0-6 0,0 0-6 16,20 0-44-16,-20 0-26 0,17-19 14 15,-17 19 63-15,0-19 13 0,20 19 4 0,-20-19-15 0</inkml:trace>
  <inkml:trace contextRef="#ctx0" brushRef="#br1" timeOffset="16367.03">31831 12456 81 0,'0'18'44'0,"0"-18"42"0,0 0-60 0,0 20 15 15,0 18-25-15,0 18 43 0,0-36-48 0,-55 246 41 47,-22 113-46-47,57-359-9 0,3 75-28 0,-3-76 11 0,3 38-35 16,17-57 19-16,0 38-52 0,-20-18-41 0,20-1 108 15,0-19 10-15,0 18 7 0,-20-18-20 0</inkml:trace>
  <inkml:trace contextRef="#ctx0" brushRef="#br1" timeOffset="17834.4">28107 14946 86 0,'0'0'168'0,"0"0"-121"0,-20 0-32 0,20-19 8 0,0 19-1 0,-17 0-4 0,17 19-13 0,0 19-5 16,-20 1 1-16,20-22 1 0,0 4 0 0,0-1 0 0,0-3-3 0,0 2 0 0,0 2 0 16,0 35 1-16,0-37 0 0,0 0 1 0,0 18-1 0,0-17 1 0,0 58-6 15,0 52-40 1,0-72-103-16,0 19-12 16,0-60 128-1</inkml:trace>
  <inkml:trace contextRef="#ctx0" brushRef="#br1" timeOffset="18084.03">28373 15269 104 0,'0'0'46'0,"0"0"-6"0,0 0-14 15,0 0-8-15,0 0 12 16,0 20 38-16,-15 17-20 31,-27 21-30-31,24 19-13 16,-2-60-3-16,20 43-5 0,0-23 2 0,0 37 3 15,0-55-1-15,20-19 1 0,-20 22-1 0,0-22 2 0,18 0 0 0,2 19 5 16,-20-19-1-16,22-19-3 0,-7 19 2 16,5-78 9-16,-1 60-11 0,-19 18-4 0,0-39 0 0,20 39 1 0,-20-38 0 0,0 38-1 0,18-20 1 15,-18 1-2-15,0 2-3 0,0-4-2 0,17-16-30 0,-17 18-6 16,0 19 16-16,0-17-119 0,0 17 96 0,0 0 2 16,-17 36-57-1</inkml:trace>
  <inkml:trace contextRef="#ctx0" brushRef="#br1" timeOffset="18348.97">28678 15538 79 0,'0'0'43'0,"0"0"3"0,0 0-12 0,0 0-8 0,0 0-3 0,0 0-2 16,0 0-2-16,0 0 2 0,0-21-2 0,-18 21 19 0,18 0-25 0,0 0-1 0,0 0-3 16,0 0-3-16,0 0 2 0,-22 0 13 0,5 0-14 15,-1 0-1-15,18 21-6 0,0-21 0 0,0 0-1 16,-19 17-2-16,19-17 3 0,0 20 1 0,-20-1 0 47,59 77-1-47,-21-96 2 0,-1 0 0 0,-17 0-1 0,0 0 1 0,22 0-2 0,-22-41 6 15,18 24-2-15,-18-21 3 0,0 38-6 0,20-39 2 16,-20 22-4-16,0-4 1 0,0 21-3 0,0 0 0 0,0-39 0 0,0 39-3 16,0-17-38-16,0-4 1 0,0 21-65 15,-20 0 72-15,20 0-49 0,0 21 42 0,0-21 8 0,0 0 11 0,0 17 11 16,0-17 6-16,0 19 4 0,0-19-17 0</inkml:trace>
  <inkml:trace contextRef="#ctx0" brushRef="#br1" timeOffset="18849.38">29057 15384 43 0,'0'0'17'0,"0"0"3"0,0 0 20 0,0 0-2 0,0 0-16 0,0 0 26 0,0 0-9 0,0 0-24 0,0 0-3 0,0 0 0 0,0 0 1 0,0 0 19 16,0 0-23-16,0 19 7 0,0-19-7 0,0 37 10 0,20-37-9 16,-20 0-2-16,0 38-3 0,0-38-2 0,0 60 0 0,0-43 1 0,20 3 0 15,-20 168 5 32,0-148-8-47,0 283-143 0,-20-323 76 0,20 19-23 0,0-19 41 0,0 0 8 0,0 0 13 0,-20-19 14 0,20 19 9 16,0-20 2-16,0 3 0 0,0-4-16 0</inkml:trace>
  <inkml:trace contextRef="#ctx0" brushRef="#br1" timeOffset="19016.23">29057 15668 22 0,'20'0'3'0,"-20"0"3"0,0-19 5 0,0 2 36 0,0-3-16 16,20 2-1-16,-20-1 17 0,17-39 33 0,3 38-32 15,-20 1-22-15,23 2-14 0,-23 17 9 16,0-21-11-16,14 4 33 0,6 17-35 0,-20 0 0 16,20 0 4-16,-20 0-4 0,0 0-1 0,20 38 9 0,-20-21-14 15,0 43-3-15,0-43-1 0,0 22 2 16,0-39 1-16,0 18-1 0,-20 19 0 0,20-37-3 0,0 19 0 15,0 3-4-15,-20-3-14 0,20-19 5 16,-34 37-86-16,34-37 62 0,-23 0-68 0,23 0-8 0,0 0 79 0,-20 0 17 16,20-20-3-16</inkml:trace>
  <inkml:trace contextRef="#ctx0" brushRef="#br1" timeOffset="19716.59">29496 15726 57 0,'0'0'60'0,"0"0"16"0,0 0-54 0,0 0-1 0,0 0 1 0,0 0 17 0,0 0-4 0,0 0-18 0,0 0-1 0,0 0-1 0,0 0 38 15,17 0-42-15,-17 0 0 0,20 0 40 32,0 0-33-32,-20 0-13 0,17 0-3 0,-17 0 3 0,23 0-5 15,-23 0 1-15,0 0-1 0,17 0 3 0,-17 0-3 0,0 0 2 0,17 0-15 16,-17 0-29 0,0 0 19-16,0 0-36 0,0-17-31 0,0 17 27 0,0 0-80 0,0 0 34 15</inkml:trace>
  <inkml:trace contextRef="#ctx0" brushRef="#br1" timeOffset="20304.18">30257 15269 86 0,'0'0'42'0,"0"0"-1"0,0 0-13 0,-23 0 7 15,23 0-21-15,0 0-2 0,0 0 3 0,0 0 2 0,0 0 1 0,-17 0 14 0,0 0-6 0,17 0-22 0,0 0 1 0,-20 0-1 0,20 0 4 16,-20 0-5-16,20 0 0 0,-20 0 0 0,20 0 0 0,0 20 0 0,0-20 1 0,-14 0-1 15,14 20 3-15,0-20-5 0,0 17 1 0,-23 24 3 16,23-24 3-16,0 2-3 0,0 1 3 0,0 35 3 16,0-55-9-16,37 39 15 15,-37-39-16 1,20-20 16 0,-20 1-11-16,20 2-1 0,-20-4 1 0,0 4-5 0,0 17 7 15,0-20-5-15,0 20 0 16,0 20 23-16,0-20-22 0,0 74 6 15,0-54-12-15,0 1-4 16,20-4 7-16,-20 22 1 16,17-1-5-16,0-2-14 0,-17-36 5 0,0 22-3 0,23-3-25 31,-6-19-88-31,20 0-105 0,3-60 122 16</inkml:trace>
  <inkml:trace contextRef="#ctx0" brushRef="#br1" timeOffset="20502.58">30787 14813 58 0,'-20'0'247'0,"20"0"-230"0,0 0-2 0,-14 19 6 0,-9-19-15 0,23 0 3 16,-37 20-2-16,17-3-6 0,20 4 2 16,-37 35 2 15,-3 250-41-31,40-269 20 0,0-17-7 0,0 17-7 15,0 20-94-15,-17-20 76 0,17-16 6 0,0-21 13 0,0 36 13 0,0-16-9 16</inkml:trace>
  <inkml:trace contextRef="#ctx0" brushRef="#br1" timeOffset="20649.33">30539 15138 113 0,'0'0'132'0,"0"0"-38"16,0 0-72-16,23 0 14 15,-23 0-11-15,0 0-3 0,17 0-4 0,-17 0-8 0,17 17-5 16,3-17-1-16,17 19 1 0,-37-19-7 15,0 20-1-15,20-20-1 0,-20 0-5 0,20 19-43 16,-3 0-18-16,-17-19 24 0,20 0-10 0,-20 0-11 0,23 0 6 0,-23 20 11 0,0-20 19 0,14 0 17 0,-14 0-7 16</inkml:trace>
  <inkml:trace contextRef="#ctx0" brushRef="#br1" timeOffset="20834.8">30998 14869 103 0,'0'58'243'0,"17"-39"-199"0,-17 2-26 0,0-4-1 0,0 2-5 0,0 1 2 0,17 18 6 15,-17-18-12-15,0 16-1 0,0-15-1 0,0-4-1 0,0 2 0 0,23 39 3 16,-23-38-5-16,0 37 1 0,0-40-2 0,0 41-1 0,0-39-3 0,0 18 1 16,0 1-2-16,0-19-4 0,0 1-3 0,0 57-63 15,0-77 47-15,-23 18-319 16,6-18 315-16,17-37 24 0,0 17-11 16</inkml:trace>
  <inkml:trace contextRef="#ctx0" brushRef="#br1" timeOffset="21216.87">30998 15194 34 0,'0'0'17'0,"0"0"6"0,0 0 6 0,0 0-2 0,0 19 50 31,0-19-2-31,0 19-62 0,17 1 18 0,-17-3-19 0,0 3-6 16,0-20-2-16,17 20 1 0,-17-3-3 0,0-17-2 0,0 20 0 0,23 1 2 15,14-4 0-15,-37 2-3 0,17-19-5 16,-17 0 1-16,20 20-22 0,17-3-35 16,-14-17 43-16,-23 0-24 0,14 0 18 0,-14 0-1 0,20 0-1 0,-20-17 3 15,0 17 2-15,20-20 5 0,-20 20 5 0,20 0 3 0,-20-19 5 0,0 19 2 0,17-17 1 0,3-4-2 16,-20-16 3-16,20 37 0 15,-3-20 0-15,6 0 1 0,-23 20-1 0,17-17 0 0,-17 17 1 16,37 0 44 0,-17 0-34-16,-20 0-2 0,17 0 29 15,3 0-37-15,-20 17 1 0,0-17 3 0,20 0-2 0,-20 20 0 16,0-20 1-16,0 0 0 0,17 0 1 0,-17 0 1 0,20 0 9 0,-20 0-7 0,0 20 0 16,23-20 6-16,-23 0-8 0,0 0 8 0,14 0-1 15,-14 0-10-15,20-20 4 0,-20 20 2 0,0-20-6 0,0 20 0 16,0 0 0-16,0-17-1 0,20 17 1 0,-20-20-2 0,0 1 2 15,0-20 0-15,0 20-3 0,0 19 0 0,0 0 0 16,0-17 1-16,0 17 0 0,0 0-3 0,0 0 2 0,0 0 0 0,-20 0 0 0,20 0 2 16,0 0-1-16,0 17-1 0,0 2 1 0,0-19-1 15,0 20 1-15,0-1 1 0,0 0-1 0,0-19-1 0,0 20-1 16,0-20 0-16,0 17 0 0,0 3-1 0,0-20 1 0,0 20-1 0,0-20-2 16,0 17-15-16,0 3-1 0,0-20-7 0,0 38-79 0,20 1 24 31,-20-39 60-31</inkml:trace>
  <inkml:trace contextRef="#ctx0" brushRef="#br1" timeOffset="21434.25">31679 15289 61 0,'0'20'99'0,"0"17"-62"0,0-16-7 0,0-4-19 0,0 2-1 0,0 1-1 0,0-3 0 0,0-17-2 0,0 57 13 0,0-16-9 15,0-41-5-15,0 17 11 0,20 3 23 16,-20-20-31-16,0 0 3 0,0-20 17 0,23 3-20 0,-23-4 1 0,14-56 19 15,-14 40-23-15,20 1 4 0,0 15-7 0,-20 1-1 16,20 3 0-16,-3-23 0 0,1-16-1 0,58 17 1 16,-76 20-5-16,0 19 2 0,20 0-6 0,0 0-11 15,-20 0 2-15,17 0-4 0,6 0-32 0,-23 0 20 0,15 19-6 16,-15 1-62-16,39-1-81 0,-39 0 171 0,0-19-5 16</inkml:trace>
  <inkml:trace contextRef="#ctx0" brushRef="#br1" timeOffset="23883.78">28070 12456 26 0,'0'0'37'0,"0"18"-2"0,0 2-17 0,0-20 3 0,0 19 1 0,0-19 1 0,-20 57 95 47,-34-19-29-47,31-38-83 0,23 0 2 0,0 0-1 0,-57 0 28 15,-20 0-1 1,60-20-30-16,-20 20 3 0,-3-18-1 0,40 18-3 0,-37-19 0 16,17 19 1-16,-74-38 0 15,60 19-4-15,-26-1 3 0,20 2 2 0,-74-39 4 16,114 57-7-16,-94-57 6 15,94 57-8-15,-37-39 4 0,37 39-2 0,-17-18 1 16,-23-39-1-16,20 57-1 0,-17-95 4 16,17 0-2-1,-20-1-2-15,23 40 1 0,0-21-1 0,-3 2-1 16,0-2 0-16,0-17 1 0,20 54-1 16,-14 3 1-16,14-1-2 0,-23 1 2 0,23-2-1 0,-40-93 1 15,40 92-2-15,-17-35 1 0,0-21 2 0,17 78-1 0,-20-77 2 16,20 37-3-16,20-113 10 47,77-38-4-47,-83 191-6 15,6 18-1-15,-20-19 0 0,20 19 2 0,-20 0 1 0,20 0-1 0,-20 0-1 0,17 0 0 16,0 0-1-16,-17 0 1 0,0 0 0 0,20 19 0 16,0-19 0-16,0 18-10 0,-3-18 6 0,-17 0-3 0,20 20-10 15,-20-20 6-15,0 0-18 0,20 19 12 0,-20-19-2 0,0 0-2 0,17 0-2 16,-17 0-2-16,23 17-57 0,-23-17 16 0,17 0-49 15,-17 0 80-15,17 20-19 0,-17-20 40 0,0 0 7 0,20 0 2 16,-20 0-20 0</inkml:trace>
  <inkml:trace contextRef="#ctx0" brushRef="#br1" timeOffset="24216.82">27061 10289 32 0,'0'0'4'0,"0"0"-1"0,0 0 37 16,20-20 50-16,-20 2-76 0,57-79 87 0,-37 79-97 0,-20 0 1 0,17 18-1 16,6-20 1-16,-6 20-1 0,0-38 2 0,3 18-2 0,0 20 0 0,-20 0 3 15,17-36-1-15,3 36 2 0,57-21 16 0,-77 21-19 16,17 0-1-16,-17 0 0 0,20 0-2 0,0 0 1 0,-3 0 2 0,-17 0-1 15,20 21 8-15,37 35 10 0,-34 20-9 16,-23-58-8-16,0 3 0 0,0 73 13 0,0-56-14 0,0 1 1 16,-23 37-1-16,23-20-1 0,-20 20 1 0,3-37-2 0,-3 16-4 0,0 22 0 15,3-38 1-15,17 16 1 0,-40 24 1 16,40-5 0-16,-34 23-4 0,34-60 1 0,0-18-2 0,-23 0-12 16,23 19-49-16,0 1-285 15,23-39 331-15,-23 0-8 0</inkml:trace>
  <inkml:trace contextRef="#ctx0" brushRef="#br1" timeOffset="25820.93">31625 10004 67 0,'0'0'57'0,"0"0"-32"0,0 0-2 0,0 0-1 0,0 0-1 0,0 0-1 0,0 0 0 0,0 0-1 0,0 0-2 0,0 0 0 0,17 0-2 0,3 0 22 0,-20 0-27 0,0 0-1 0,17 0 0 0,-17 0-1 16,0 0-1-16,20 0 0 0,3 18 14 0,-23-18-16 0,14 0-1 0,6 0 6 15,-20 18-6-15,0-18 1 0,40 0-1 0,-40 0-2 0,17 20 2 0,-17-20-1 16,40 18 5-16,-23-18-4 0,-17 0 0 0,37 20 3 0,-17-20-5 16,40 20 11-16,-45-20-10 0,5 18 0 0,19-18 2 0,-39 0-3 15,37 18 0-15,-37-18-2 0,20 21 2 0,-2-21 0 0,4 18-1 0,13 1 2 16,4-19-2-16,-1 39 6 0,-19-39-1 0,-1 18-5 15,24 2-1-15,-27-2-2 0,25 21 4 0,-40-39-1 0,37 18-1 16,-17 20 1-16,17 1 1 0,77 74 8 16,-114-92-13-16,40 16 1 0,-40-18 0 0,37-2 0 0,-20 40 4 15,3-37 0-15,0 19-1 0,19-2 0 0,16 39 0 32,-55-55-1-32,57 53 3 15,3 2-1-15,-26 39 1 0,-14-78-2 0,0 3-1 0,-3-22 1 0,-17 1-1 0,20 0 1 0,-20 19-1 0,20-20 0 16,-20 2 0-16,17 0 0 0,-17 17 1 0,20-18 0 0,3 19-1 15,11 114-1 32,43 152 4-47,-77-227-2 0,17-2-1 0,-17-18-5 0,20 20 1 0,-20-58 4 0,23 19 0 0,-23-20-1 0,0 21 1 0,0-19 1 0,0 17-2 0,0 20 1 16,0-39-2-16,0 21 3 0,0-20-2 0,0 19 1 0,0-20-1 0,0 21 0 16,0-20 2-16,0 20 1 0,0 74-2 0,0-37 0 15,0-57 0-15,0 58 1 0,0 94 0 16,0-132-1-16,-23 16-1 0,23-17 2 0,0 39 1 15,-20 17-3 1,3-36 0-16,17-21 1 0,-20 2-2 0,20-21 2 0,-17 2-2 0,17-1 3 0,-20-1-2 0,20-18 0 16,-20 39 1-16,20-39 0 0,-20 18 0 0,6 2 0 0,14-2 0 0,-43 21 0 0,43-39 0 15,-57 58-5-15,57-41 3 0,-17 2 1 0,17 2 4 0,-20-21 2 16,20 37-1-16,-20-37-1 0,-14 77 0 16,-6 17-2-16,20-17-3 15,0-60 0-15,3 22 1 0,17-20 3 16,-20 38-1-16,3-19-2 0,-6-38 0 15,23 18 1-15,0 2 0 0,-15-20 0 0,15 21 2 0,0-21-3 0,-39 36-7 16,19-16 6-16,0-20 0 16,3 18-9-16,17-18 5 0,-20 0 2 0,20 0-3 0,-17 0-16 15,-6 0 12-15,23 0-2 0,-17 0-2 0,17 0 0 0,0 0-3 0,-37 0-62 16,37 0 4-16,-20-18 32 0,20 18-5 0,-20 0-50 0,20-20 64 16,-15 20 14-16,15 0 12 0,0-19 6 0,-22 19-1 0,22 0-11 15</inkml:trace>
  <inkml:trace contextRef="#ctx0" brushRef="#br1" timeOffset="26183.1">32498 13939 69 0,'0'0'27'0,"0"0"0"0,0 0-4 0,0 0-3 0,0 0 68 0,0 0-71 0,0 0 1 0,22 0-3 0,-22 20 0 0,0-20 0 0,0 0-1 0,0 0-4 0,0 0 0 0,0 0-2 15,0 17-3-15,15-17 2 0,-15 0-3 0,0 20 7 0,0 0-6 0,0 16 16 47,-37 231 26-47,17-267-43 0,20 19 4 16,0 0-4-16,-17 19 3 0,17-17-4 0,0-21-1 0,-20 56 9 15,2-19-8-15,18-37-2 0,-19 19 1 0,19-19-1 0,0 18-2 0,0-18 1 16,0 21 2-16,0-2 2 0,0-19 1 0,0 18 1 0,0 1-3 0,0-19 0 0,0 20 0 16,0-2 0-16,0 19 0 0,0-37-1 0,19 20 0 0,-19-20-1 0,0 20-1 15,18-20 2-15,-18 19 0 0,20-19 1 0,-20 18-1 0,0-18 1 0,17 21 0 0,-17-21-1 16,20 17 2-16,-20-17-3 0,0 19-1 0,37 1 8 0,-17-20-2 0,19 0 9 15,-39 0-12-15,18 0-3 0,-1 0-1 0,-17 0 3 0,0 0 0 16,23 0 0-16,-6-20-1 0,3 1-7 0,-20 19 6 16,17-17 1-16,-17-4-1 0,20 21 0 0,0-18-8 0,-20-1 1 0,17 19-15 15,5-20 8-15,-22 20-5 0,15-20-1 0,8 3-64 0,14 17 6 16,-37-20-25-16,0 20 40 0,17 0-2 0,3 0 11 0,-20 20-1 16,20-3 50-16,-20-17-11 0</inkml:trace>
  <inkml:trace contextRef="#ctx0" brushRef="#br2" timeOffset="30149.81">29912 10517 33 0,'0'0'35'0,"0"0"20"0,0 0 28 0,0 0-42 0,0 0-24 0,-17 0-1 0,17 17 46 16,0-17-47-16,0 0-1 0,0 0-2 0,0 20 0 0,0-20-3 0,0 0 0 0,-20 21 0 0,20-21-2 16,0 18 2-16,0-18-1 0,0 0-2 0,0 38 15 0,0-38-14 15,0 17 4-15,-20 4-6 0,20-3 0 0,0-18 1 0,0 18-1 0,0-18 2 0,0 20-1 16,0-20-1-16,0 21 0 0,0-21-2 0,0 18 1 0,0 1 2 0,0-1-3 16,0-18-1-16,0 18 0 0,0-18 0 0,0 21 2 0,0-3-2 0,0-18 0 15,0 19 0-15,0 2 0 0,0-3 0 0,0-18-1 0,0 56 3 16,0-36-3-16,0 36-1 31,-37 96-188-31,37-131 144 0,0-21-7 0,-20 19-9 0,20-19-4 0,0 0 6 16,-17 0 15-16,17 0 16 0,0 0 16 0,0 0 7 0,-17-19-23 0</inkml:trace>
  <inkml:trace contextRef="#ctx0" brushRef="#br2" timeOffset="30335.18">29704 10916 48 0,'0'0'26'0,"0"0"8"0,0 0 6 0,0 0 0 0,0 0-7 0,0 18 66 15,0-18-80-15,0 0-3 0,0 20-1 0,0-20 20 16,0 0-16-16,0 18 15 0,20-18-29 16,-20 0 4-16,17 0-6 0,-17 0-1 0,23 0 1 0,-6 0-2 0,0 0 1 15,3 0-1-15,-20 0-1 0,20 0 0 0,17 0-13 16,-17 0-12-16,-3 0-17 0,3 0-17 0,-20 0 24 0,23 0-6 0,-23 0-5 16,14 0-5-16,-14-18-67 0,20 18 103 0,-20 0 9 0,20 0 3 15,-20 0-14-15</inkml:trace>
  <inkml:trace contextRef="#ctx0" brushRef="#br2" timeOffset="30551">30126 10916 34 0,'0'0'11'0,"0"0"0"0,0 38 84 16,0-38-78-16,-23 18 28 31,3 173 66-31,0-172-99 16,20 39 32-16,0-40-31 0,0-18-5 0,0 0 0 15,0 19 0-15,0-19 1 0,0 0-2 0,0 0 0 0,20-37 5 0,0-3-1 16,-20 40-6-16,0-37 0 0,37-20 8 0,-37 38-10 0,20-20 0 0,-20 20-1 15,20 1 0-15,-20-1-1 0,37-19 0 0,-37 18-1 0,0 2 1 0,17 0-1 16,6-3-1-16,-23 2 2 0,17 1-3 0,3 18-7 0,-20-21-1 16,17 21-1-16,-17 0-17 0,20 0-52 15,-20 39-67-15,0-20 54 0,0-19 54 16,0 0 12-16,0 21 12 0,0-21 9 0,0 0 0 0,0 18-20 0</inkml:trace>
  <inkml:trace contextRef="#ctx0" brushRef="#br2" timeOffset="31233.55">30391 10992 35 0,'0'0'135'0,"0"0"-111"0,0 0 16 16,0 19 8-16,0-19-35 0,0 0 9 0,0 0-12 0,0 18 32 47,0 1-19-47,14-19-14 0,6 21 8 0,-20-21-9 0,0 0-1 15,20 0-4-15,-20 0-2 0,0 0 0 0,20 0 2 0,-20 0-1 0,0 0 0 16,17 0 1-16,-17 0-1 0,0 0 0 0,0 0-1 0,20-21 1 0,-20 21 0 0,0 0 0 15,0 0 0-15,20 0-1 0,-3-37 3 16,-17 37 1-16,23 0-2 0,-23 0-1 0,0-19 2 0,0 19 1 0,0 0-2 0,0 0 0 16,17 0 3-16,-17 0-3 0,0 0 1 0,0 0 0 0,0 0 0 0,0 0 2 15,0 0-3-15,17 0 0 0,-17 37 8 16,20-18-6-16,-20-19-2 0,0 21-1 0,0-21 0 0,0 18-1 0,20 1 3 16,-20 0-5-16,0 0 0 0,17-19 2 15,-17 19-3-15,0-19 1 0,20 0-8 16,-20 0-16-16,0 0 11 0,0 0-1 15,20 0-2-15,-20 0-4 0,0 0-27 0,0-19 20 0,0 19-3 0,0 0-2 0,0-19-1 16,0 19-3-16,17-19-65 0,-17 0 76 0,0 19 5 0,0 0 5 0,0-18 6 16,20 18 4-16,-20 0 2 0,0-21 2 0,0 21 1 0,0 0 0 15,0-19 1-15,0 19 0 0,0 0 1 0,0 0 11 0,0 0-3 16,0 0 50-16,0 0-29 0,0 0-4 47,0 19 9-47,23 39-2 0,-9-58-29 0,-14 0-1 0,0 19 2 0,0-19-4 0,20 0 1 0,-20 0-1 15,0 0-1-15,0 0 1 0,20 0 0 0,-20 19 3 0,0-19-2 0,0 0 0 16,20 0-1-16,-20 0 0 0,0 0-1 0,0 0 0 0,17-19 1 0,-17 19-1 0,17-19 0 16,3 19 1-16,-20-19 1 0,0 19-2 0,20 0 0 0,-20 0 1 15,0-18-1-15,23-3 1 0,-23 21-1 0,0 0 0 0,14-19 0 0,-14 19 1 0,20-18 0 16,-20 18 0-16,20-39 24 16,-20 39-19-16,0 0 9 0,0-18-5 0,0 18 1 0,0 0 1 0,0 0-1 15,0 0-1-15,0 0 0 0,0 0 0 0,-20 0 26 0,20 0-27 16,0 18 6-16,0 2-7 0,0-20 5 15,-20 37-2-15,20-37-6 0,0 19 0 0,0 2 0 0,0-21 0 0,0 37 2 0,-14-37-4 16,14 38 0-16,0-38 0 0,0 38 2 0,0-20-2 0,0 3-3 0,0-21 1 16,0 0 0-16,0 19 0 0,0-19 0 0,0 18 1 0,14 1-2 15,-14-19 0-15,0 0-2 0,0 0 0 0,0 19-1 0,0-19-3 0,0 0-2 0,20 0-5 0,-20 0-5 16,0 0-6-16,0 0-4 0,20-19-8 0,-20 19-8 0,0 0-11 0,0 0-12 0,20-19-119 16,-3 1 127-16</inkml:trace>
  <inkml:trace contextRef="#ctx0" brushRef="#br0" timeOffset="34218.74">32404 9204 34 0,'0'0'41'0,"0"0"20"0,0 0-33 0,0 0-4 0,0-19-3 0,0 19-3 0,0 0 0 0,-20 0 0 0,20 0-1 0,0 0-2 0,0-18-2 0,-20-2 19 0,20 20-22 0,-37-38 63 31,17 18-56-31,2 20-3 0,-1 0 3 0,19 0-6 16,0 0-1-16,-20 0-2 0,20 0-1 0,0 0-3 0,0 0 0 0,-18 0-1 0,18 20 2 15,0-20-3-15,0 21 0 0,0-21 1 0,-20 37 3 0,20-37-4 16,0 18-1-16,0 1-1 0,0-19 1 0,-19 38 0 0,19-20 3 0,0 3-3 16,0-2-1-16,0-19 2 0,0 18-2 0,0 2 0 0,0-1 0 0,0-1 0 0,0 19 1 15,0-17-1-15,0 1 1 0,0 35-4 0,0-38 2 16,0 2 3-16,0-1-4 0,0-2 0 0,0 41-14 0,0-18 0 16,0-23-8-16,0 22-16 0,0-39 14 0,0 39-33 0,0-39 24 15,0 19-2-15,0-19-5 0,-18 17-103 16,18-17 72-16,-17-17 63 0,17 17-11 0</inkml:trace>
  <inkml:trace contextRef="#ctx0" brushRef="#br0" timeOffset="34589.58">32079 9566 24 0,'0'0'13'0,"0"0"13"0,0 0-5 0,0 0 2 0,0 0 2 0,0 17 37 15,0 4-28-15,19-21-19 0,-19 20 21 16,20 17-10-16,-2-17-21 0,4-20-4 16,-22 17 0-16,17-17 0 0,-17 20-1 0,37-20 0 0,-37 19-2 0,38-2-6 15,-38-17 2-15,0 0-3 0,39 41-28 0,-39-41 21 0,18 0-1 0,2 0-32 16,-20 0 37-16,22 0-15 15,-22 0 25-15,15 0 1 0,-15 0 2 0,20-19 2 0,-20-20 6 16,20 39 1-16,-20-19-2 0,0 19 2 0,0-20 2 0,0 20 3 16,0 0 1-16,0-37 46 0,0 37-51 0,0 0-2 0,0 0-1 0,0 0-2 15,0 0 0-15,0 0 2 0,0 0 4 0,0 0-7 0,0 0 1 0,0 0 0 0,-20 20 5 16,20-20-2-16,0 17-3 0,0 3-2 0,0 38 16 16,0-58-17-16,0 19 1 0,0-2-1 0,0-17-1 0,0 20 0 15,0-20 0-15,0 57 24 31,77-39 3-31,-77-18-27 16,0-18 0-16,17 18-2 0,-17 0 1 0,0 0 0 0,0-20 0 0,20 20-1 0,-20 0 5 47,22-17 1-47,-7 17-4 0,-15 17-2 0,0 3 0 0,0-20 0 0,0 0-2 0,0 18 0 0,0-18-3 0,0 20-14 16,0-20 3-16,0 20-29 0,0-1-19 0,0-19 25 15,20 0-60-15,-20 17 42 0,0-17 7 0,0 0-9 0,20-36 25 16</inkml:trace>
  <inkml:trace contextRef="#ctx0" brushRef="#br0" timeOffset="34783.46">32746 9053 41 0,'0'0'52'0,"0"18"23"0,0-18-42 0,0 18 45 0,0 23-57 0,-20 33 49 0,20 22-39 16,0-78-26-16,0 21 0 0,0-21-1 0,0 19-2 0,0-17 0 0,0 19-1 0,0 73 3 15,0-54-5-15,0-18 0 0,0 55-23 16,0-39-31-16,0-36 28 0,0-3-73 16,0 3 57-16,0-20-1 0,0 0 4 0,0 0 9 0,0 0 12 0,0 0 10 15,0 0 5-15,0-20-22 0</inkml:trace>
  <inkml:trace contextRef="#ctx0" brushRef="#br0" timeOffset="35033.58">32957 9395 43 0,'0'0'30'0,"0"0"8"0,0 0 50 0,0 0-16 16,-23 17-15-16,23-17-33 0,0 0-3 0,0 0-3 0,-17 59 47 15,17-21-55-15,0 0 2 0,-20-19-7 0,20-2 1 0,0 24 6 16,0-4-10-16,0-37 1 0,-20 76 6 16,20-76-5-16,0 58 4 0,0-41-7 0,-17 3 1 0,17-20-1 0,0 20 0 15,0-3 4-15,0 3-4 0,-20-2 0 0,20-18 0 0,0 20-2 0,0-20 1 16,-17 20-8-16,-6-20-25 0,8 0-4 0,-7-20-166 47,5-38-31-47</inkml:trace>
  <inkml:trace contextRef="#ctx0" brushRef="#br0" timeOffset="35335.36">33105 9624 33 0,'0'0'171'0,"0"37"-120"0,0-37-42 0,0 20 8 0,20-20-12 0,-20 17 1 0,0-17 2 0,0 20-4 0,0-20-1 0,23 0 1 0,-23 19-2 16,0-19 5-16,0 17-3 0,14-17 6 15,-14 0-4-15,0 0-3 0,0 0-1 0,0 0 0 0,20 0-1 0,-20-17 3 16,0-2-2-16,20 19-1 0,-20-20 0 0,0 20 1 0,0-17 0 0,0 17 1 16,0 0-1-16,0-20 3 0,0 20 1 0,0-20 0 15,0 20 3-15,0-17 18 0,0 17-18 0,0 0 0 0,0-20 8 0,0 20-1 16,0 0-1-16,-20 20 0 0,0 17 5 0,20-37-15 15,-14 20 0-15,14-3-2 0,0 22 4 0,-23 0 2 16,3 54 1-16,20-73-9 0,0-2 2 0,-17-18-2 16,17 40 0-16,0-40-1 0,0 19 0 0,0-2 1 0,0-17-1 15,17 57 1-15,3-57-8 0,-20 0 1 0,0 20-3 16,23-20-3-16,-23 0-2 0,0 0-4 0,14 0-6 0,-14-20-3 0,20 20-41 16,0-36-76-16,0 15-31 0,-3 4 147 0,3 17-6 0</inkml:trace>
  <inkml:trace contextRef="#ctx0" brushRef="#br0" timeOffset="36133.73">32934 9471 22 0,'0'0'9'0,"0"-18"-1"0,0 18-1 0,0 0 16 0,0 0 8 0,0 0-15 0,0 0 15 0,0 0-17 0,0 0 0 0,0 0 0 16,0 0-2-16,0 0 2 0,0 0 38 31,0 36 53-31,0-16-81 16,0-20-16-16,0 0 0 0,0 0-1 0,0 0 0 0,0 0 5 0,0 0-5 0,-17 0 0 15,17 0-1-15,0 0 2 0,0 0 4 16,0 0 0-16,-20 0 7 0,20 18-15 0,0-18 0 0,0 0 4 0,0 0-1 15,-20 20-4-15,20-1 0 0,0-2 1 0,0 4-1 16,0-21-4-16,0 20 3 0,0-20-3 0,0 37 4 0,0-17-2 16,0-3-2-16,0-17 0 0,0 20 0 0,0-1 3 15,0-2 0-15,0 5-2 0,0-22 0 0,0 19 0 0,0-19-1 0,0 17 3 16,0 3-1 0,-17-20-1-16,17 0 2 0,0 20-3 0,0-20 2 0,0 17-2 0,0-17 0 0,-20 20 0 0,20-2 1 0,0-18-2 0,-17 0 1 15,17 20-1-15,0-20-1 0,-23 0 1 0,23 20-1 0,0-20-3 0,-15 0-1 0,15 19-3 0,-22-19-3 0,5 17-18 16,17-17-9-16,-40 21-41 0,23-21-74 15,-3 18 61 1,3 0-7-16</inkml:trace>
  <inkml:trace contextRef="#ctx0" brushRef="#br0" timeOffset="103655.13">2565 9624 38 0,'0'0'6'0,"0"0"-5"0,0 0-1 0,0 0 4 0,0 0 5 0,0-20 0 0,0 20-3 0,0 0 1 0,0 0 0 16,0 0 1-16,0 0 1 0,0 0 1 0,0 0 33 15,0 0-21-15,0 0-10 0,0 0-1 0,0 0 11 0,0 0-11 0,0 0 0 16,0 0 9-16,0 0-10 0,0 0-1 0,0 0-2 0,0 0 7 15,0 0-8-15,0 0 6 16,0 0-6-16,0 0 13 0,0 0-14 0,0 0 1 0,0 0-2 0,0 0 2 0,17 0 1 0,-17 0-1 0,0 0 2 0,0 0-2 16,0 0-1-16,0 0 3 0,0-21-4 0,0 21-1 0,0 0 1 0,0 0-1 0,0 0 0 15,20 0 3-15,-20 0-4 0,0 0 2 16,23 0-2-16,-23 0 1 0,0 0-1 0,0 0 0 0,17 0 1 0,-17 0-1 0,0 0 1 0,0 0 1 16,17 0 1-16,3 0-1 0,-20 0-3 0,0 0 1 0,20 0-1 15,-20 0 0-15,17 0 8 31,20 0-4-31,-17 0 0 0,23 0 0 0,-43 0-2 16,14 0-1-16,6 21 1 0,-20-21-2 0,17 0 5 16,6 0-4-16,-23 0 0 0,0 0 0 0,17 0 0 0,0 0 1 15,3 0-1-15,-20 0 0 0,20 0-1 0,3 0 2 16,-23 0-3-16,34 0 4 0,-17 0-4 0,23 20 3 31,-20-20-2-31,-3 0 1 0,-17 0-3 0,40 17 3 0,-40-17-1 0,17 0-1 16,20 20 4-16,-17-20-3 0,-20 0 0 15,23 0 0-15,-23 0 1 0,17 0-1 0,-17 0 1 0,17 0-2 0,-17 0 1 0,20 0 1 16,-20 0-1-16,0 0-1 0,37 20 2 0,-37-20-3 0,37 0 1 16,-17 0 1-16,3 0 2 0,-23 0-2 0,0 0-1 15,17 0-1-15,-17 0 2 0,17 17 0 0,-17-17 0 0,20 0-1 0,-20 0 1 16,0 0-1-16,37 0 3 0,-37 0-1 0,37 0 0 16,-37 0-3-16,20 0 2 0,-20 0 0 0,20 0 1 15,-20 0-1-15,23 0 1 0,28 0 0 47,103 0 7-31,-137 0-8-16,-17 0 0 0,0 0 0 0,23 0 0 0,-23 0 0 0,0 0 0 0,17 0 0 0,3 0 0 15,-3-17 3-15,23 17 3 0,-40 0-6 16,0 0-1-16,17 0 0 0,3 0 0 0,-20-20-1 0,17 20 3 16,3 0 0-16,3 0-4 15,-23 0 3-15,17 0-2 0,-17 0 1 0,0 0 1 0,17-20 1 0,-17 20-1 0,20 0-2 16,-20 0 2-16,37 0-2 0,-37 0 2 0,0 0 0 0,20 0 0 15,-20 0-1-15,17 0 1 0,-17-17-1 0,43 17 5 16,-43 0-6-16,17 0 3 0,0 0-2 0,-17 0 2 0,20 0-1 0,0 0 0 16,-3 0-1-16,-17 0-2 0,20 0 2 0,-20 0 0 0,17 0 0 0,-17 0 5 15,40 0-5-15,-17 0 0 0,-23 0-2 16,0 0-2-16,0 0-1 0,14 0 2 0,-14 0 5 0,20 0-3 0,-2 0 3 16,-18 0-2-16,22 0 1 0,-5 0-1 0,-17 0 0 0,18 0 1 15,21 0 1-15,-16-20-2 0,-23 20 0 0,34 0 0 16,-16-21 1-1,21 21-2-15,18-17 2 0,-37 17-1 16,-2 0-1-16,1 0 2 0,19 0 3 16,-16 0-5-16,-22 0 1 0,17 0 1 0,40 0 1 47,115 0 0-47,-155 0 0 0,3 0-1 0,-3 0-3 15,3 0 2-15,-20-19-1 0,20 19 1 0,17 0 4 0,0 0-4 16,-37-20 1-16,23 20-1 0,-6 0 0 0,0 0 1 0,3 0 0 15,37-18-1 1,-20-2 1-16,-14 20-1 0,-6 0 0 0,20 0-1 16,-17 0 1-16,0 0 1 0,17 0-1 0,0 0-4 0,3 0 3 15,-23 0 1-15,3 0 0 0,-20 0 0 0,20 0 0 0,17-18-1 16,-37 18 1-16,77 0 4 16,-40-18-5-16,-17 18 3 0,-3 0-1 0,-17 0 2 0,100-21-3 15,-86 21 0-15,6 0-1 0,-3 0 1 0,6-20-1 16,-23 20 2-16,34 0 0 0,6 0-2 0,-40 0 2 15,23 0 0-15,-9 0 0 0,6 0-1 0,-20 0-1 0,17 0 1 0,-17 0 0 0,60 0 1 16,-60 0-1-16,17 0-1 0,23 0 3 16,14-17-1-16,-34 17-1 0,-20 0 1 0,23 0 1 15,-6 0-1-15,0-20-1 0,-17 20 1 0,20 0-1 0,17 0 1 0,-37 0-1 16,0 0 0-16,20 0 1 0,-3 0 1 0,-17 0-2 0,60 0 0 31,71-18 0-31,-111 18 2 16,3 0 0-16,-9 0-3 0,6 0 0 0,-3 0 1 0,-17 0 0 0,40 0 2 15,-23 0-2-15,3 0-1 0,0 0-2 0,3 0 2 16,-23 0 4-16,14 0 0 0,6 0-3 0,-3 0 0 0,6 0 0 16,-6 0 1-16,3 0-1 0,-3 0 0 0,3 0 0 0,0 0 2 15,-20 0-3-15,0 0 0 0,37 0 0 0,-37 0 2 0,17 0-1 0,3 0-1 0,-20 0 1 16,40 0 0-16,-23 18-1 0,3-18 2 0,0 0-1 16,-3 0-1-16,-17 0-1 0,80 20 4 15,-80-20-1-15,34 0-2 0,-34 0 3 16,20 0-1-16,0 0-1 0,-20 0 1 0,17 0-1 0,3 17 1 0,-3-17-1 0,-17 0-1 15,40 0 3-15,-17 0-2 0,11 20-2 16,-17-20 3-16,-17 0 1 0,23 0-1 0,-6 0-5 0,-17 21-1 0,17-21 0 0,46 0 4 16,-49 18 2-16,-14-18 0 0,20 0-2 15,-3 18 2-15,43-18 3 16,-43 0-4-16,-17 0 0 0,20 20 0 0,0-20 0 0,-20 0 0 0,17 0-1 16,3 0 1-16,-3 18 0 0,-17-18 1 0,43 0 0 15,-26 0-1-15,40 20-1 31,-20-20 5-31,-20 19-7 0,-17-19 3 0,0 0 0 0,20 0 1 0,-20 0-1 0,23 0 0 0,-23 0 1 0,0 0 0 0,17 0 0 16,20 17-3-16,-37-17 2 0,37 0 3 0,-37 0-3 16,0 0 1-16,0 0 0 0,37 0-3 0,-37 0 1 0,20 0 2 0,-20 0-1 0,43 0 3 15,-29 21-4-15,6-21 0 0,0 0 1 16,0 0 1-16,-3 0-2 0,1 0 1 0,-18 0 0 0,19 0 0 16,1 0 1-16,-20 0-1 0,0 0 0 0,23 0 0 0,-8 0 0 0,4 0 0 15,-1 0 1-15,4 0-1 0,-22 0 1 0,17 0 0 0,3 0 0 0,17 0 0 16,-17 0-1-1,-2 0 1-15,-18 0-2 0,20 0 1 0,-20 0 0 0,17 0 0 0,-17 0 0 0,0 0 1 0,20 0 0 16,-20 0-1-16,22 0 0 0,-22 0 0 0,17 0 1 0,1 0 0 16,-18 0 0-16,20 0 0 0,-20 0-2 0,0 0 2 0,19 0 1 0,-19 0-1 15,0 0-1-15,18-21 0 0,-18 21 0 0,0 0 2 16,0 0 0-16,20 0 0 0,-20-17-2 0,0 17 0 0,0 0 0 16,-20-19 2-16,20 19-2 0,0 0-3 0,0 0 0 15,0 0-1-15,-18-20-52 31,-21 59-345-31,39-22 315 0,-18-17 22 0,18 21 26 0,-39 36 21 47,39-37-4-47</inkml:trace>
  <inkml:trace contextRef="#ctx0" brushRef="#br0" timeOffset="106021.68">7827 11106 28 0,'0'0'17'0,"0"0"0"0,0 0 8 0,0 0-11 0,0 0 0 0,-17 0 0 0,17 0 0 0,0 0-1 0,0 0-1 0,0 0-1 0,0 0-2 0,-20 0-1 0,20 0 0 16,0 0 28-16,0 0-29 0,-14 0 1 0,14 0 6 15,0 0-7-15,0 0 6 0,0 0-7 0,-23 0 0 0,23 0 11 16,0 0-12-16,0 0 0 0,0 0 0 0,0 0-1 0,0 0-1 0,0 0 1 0,0 0-1 16,0 0 1-16,0 0-1 0,0 0 0 0,0 0 0 0,23 0 8 15,-23 0-2-15,0 0-6 0,14 0 7 16,-14 0-8-16,0 0 1 0,0 0 0 0,20 0 6 0,-20 0-7 0,0 0 0 15,0 0 1-15,0 0-1 0,17 0 1 0,-17 0 3 16,0 0-1-16,0 0-2 0,0 0-1 0,0 0 0 0,23 0 0 0,-23 0-1 0,0 0 1 0,0 0 0 0,0 0 0 16,17 0 0-16,-17 0 1 15,37 0 8-15,3 0-6 32,14 0 4-32,-54 0-7 0,20 0 1 0,3 0-1 0,-6 0 2 0,-17 0-4 0,0 0 1 15,37 0 3-15,-17 0-4 0,-20 0 2 0,17 0-1 16,3 0 2-16,17 0 4 0,-37 0-6 0,23 0 0 15,-23 0 0-15,17 0 1 0,-17 0 0 0,17 0 0 0,-17 0-2 0,0 0 2 0,57 0 0 16,-57 0-2-16,0 0-1 0,37 0 2 0,-17 0 0 31,-20 0 1-31,20 0-2 0,3 0 2 0,-23 0-2 0,0 0 1 0,14 19-1 0,6-19 0 0,20 0 1 0,-23 0-2 16,1 0 1-16,1 0 0 0,1 19-1 16,3-19 0-16,-8 0 3 0,-15 0-1 0,19 0-1 0,-19 0 1 0,0 19 0 0,18-19-1 0,4 0 0 15,-5 0 2-15,-17 19-2 0,38-19 2 16,-38 0-2-16,19 18 1 0,-19-18-1 0,0 0 0 0,20 0 1 15,-20 0 0-15,0 0-2 0,18 0 2 0,-18 0-2 0,0 0 1 0,0 21 0 0,20-21 0 0,-20 0 0 16,17 0 1-16,-17 0-1 0,20 0 0 0,-20 19-1 16,39-19 2-16,-21 18 0 0,-18-18-1 0,0 0 1 0,20 0-1 15,-20 0 0-15,19 0 2 0,-19 19-1 0,18-19-1 16,-18 0 0-16,0 0 0 0,20 0 1 0,-20 0 0 0,37 0 4 31,3 0-2-31,-3 0-1 0,-37 0-1 0,20 0-2 16,-3 0-1-16,-17 0 0 0,20 0 1 0,-3 0 2 15,-17 0-1-15,20 0 4 0,0 0-1 0,2 0-2 0,-7 0 3 16,-15 0-4-16,20 0 1 0,-20 0-1 0,20 0-1 0,-20 0 1 16,20 0-1-16,-20 0 2 0,17 0 2 15,-17 0-2-15,17 0-1 0,-17 0 0 0,20 0 1 0,-20 0 0 0,20 0-2 0,-20-19 2 16,0 19-2-16,22 0 0 0,-22 0 1 0,0 0-1 0,0 0 2 0,15 0 0 0,-15 0-1 16,0 0 1-16,20 0 0 0,-20 0 0 0,17 0-1 0,-17 0 1 0,23 0 2 15,-23 0-3 1,0 0 0-16,0 0-1 0,-23 0 0 0,23 0-1 0,0 0-20 15,-17 0-29-15,-3 0-38 16,5 0 51-16,-7 0-6 0,22 0-7 0,-20 0-8 0,0-18-100 0,3 18 136 16,0 0 14-16,17 0 3 0,0 0-13 0</inkml:trace>
  <inkml:trace contextRef="#ctx0" brushRef="#br0" timeOffset="106824.21">9045 10269 27 0,'0'0'8'0,"0"0"-4"0,0 0 0 0,0 0 3 0,0 0 54 0,0 0-50 0,0 0 1 0,0 0 9 15,-17 0-10-15,17 0-1 0,0 0-1 0,0 0 0 0,0 0 20 16,0 0-20-16,0 0 0 0,0 0-1 0,-18 0 0 0,18 0 1 0,0 0 9 0,0 0-9 16,0 0-2-16,0 0-1 0,0 0 2 0,-22 0 6 0,22 0-7 15,0 0 0-15,0 0-2 0,0 0 1 0,0 0 0 0,-20 20-1 0,20-20 0 0,0 0 1 0,0 0 0 0,0 0-1 16,0 0-1-16,0 0 1 0,-17 18 3 15,-3 1 5-15,2 1-8 0,18-20-3 0,0 0-1 0,-19 18 2 16,19-18-2-16,0 0 1 0,-20 19 0 0,20-19-1 0,0 19-1 0,0-19 2 16,0 20 1-16,-18 36 3 15,18-36-5-15,0-20 1 0,0 0 2 0,0 19-2 0,0-19 0 0,0 17-1 0,0-17 0 16,0 20-1-16,0-20 1 0,0 21 0 0,0-21 0 0,0 18 1 16,0-18-2-16,0 19 1 0,0 0 0 0,0-19-1 0,18 17 2 15,2 4 0-15,-20-21-1 0,19 0 3 16,-1 0-3-16,-18 18 0 0,0-18-1 0,20 0 1 0,17 0 1 15,-15-18 0 1,13-3 3 15,-15 4-7-31,17-60 3 0,-17 57 0 0,-20 3 0 16,0 17 0-16,0 0 0 0,0-19-1 0,0 19-1 0,0-20 1 0,0 20 0 0,0 0 0 0,0-18 2 16,0-1-1-16,0 0 1 0,0-1-1 15,0 20 2-15,0 0-3 0,0-19 0 0,-20 19 0 0,20-19 1 0,0 19 0 16,0 0-1-16,0 0 0 0,-17-18 2 0,-3 18-2 0,20 0-1 15,0 0 1-15,0 0-1 0,-20 0 1 0,20 0 0 0,0 0 0 0,0 0 0 0,-17 0-1 16,17 0 2-16,0 0-2 0,-18 0 1 0,18 0 0 0,0 0 0 0,-22 0-2 16,22 0 1-16,-20 0-1 0,20 0-1 0,0 18 1 0,0-18-3 0,-17 0-1 0,17 0-1 15,0 19-14-15,-20-19-37 16,2 19 38-16,18-19-115 0,-19 0 96 0,19 0-4 0,0 20-1 16,0-20 8-16,0 0 11 0,0 0 11 0,0 19 8 0,-20-19 0 0,20 0-16 15</inkml:trace>
</inkml:ink>
</file>

<file path=ppt/ink/ink2.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21:07.311"/>
    </inkml:context>
    <inkml:brush xml:id="br0">
      <inkml:brushProperty name="width" value="0.05292" units="cm"/>
      <inkml:brushProperty name="height" value="0.05292" units="cm"/>
      <inkml:brushProperty name="color" value="#FF0000"/>
    </inkml:brush>
  </inkml:definitions>
  <inkml:trace contextRef="#ctx0" brushRef="#br0">26072 13216 45 0,'0'0'11'0,"0"0"-9"0,0-19 0 0,-17 2 17 0,17 17-15 0,0 0-4 16,0 0 1-16,0 17-1 0,0-17 1 0,0 19-1 0,0-19 1 0,0 19-1 16,0-19 0-16,17 18 3 0,-17-18 2 0,20 20 18 15,-20-20-18-15,0 0 1 0,20 21 5 16,-20-21-5-16,0 0 16 0,23 0-4 16,-23 0-8-16,0 0 23 46,34-41 27-46,-34 41-56 0,20-18 5 0,-20 18-4 0,54-19 14 16,-34 19-16 0,0 0-3-16,0 0 1 0,-3 0 0 0,3 0 0 0,17 0 0 0,3 0-1 15,17 0 2-15,-40 0-2 0,137-19 0 16,-117 2 0-16,0 17 0 0,6 0 0 0,31 0 1 0,-57-21-2 16,20 21 1-16,6 0 0 0,48-18-1 0,-34 18 1 0,-20-20 1 15,60 20-1-15,57-39-2 16,-120 39 2-16,6-18 1 0,17 18 2 0,3-19-2 15,48 1 1-15,9-1-1 0,-97-1 0 16,54 2 0-16,3 18 1 16,-60-20-1-16,23 20 0 0,-23 0-1 0,23-19 1 0,17 0 2 0,18 0 0 15,-56 19-1-15,19-19 2 0,-19 19-2 0,76-38 4 16,-18 19-2-16,-40 19-3 16,-37 0-1-16,42-19 1 0,-27 19-1 0,25 0 0 0,-3 0 0 15,-37 0 1-15,39-19-1 0,-21 19 0 0,19 0 3 16,20-20 0-16,-35 20-3 15,13-18-1-15,22-1 3 16,0 0-1-16,-34 19-1 16,11-18-2-16,-34 18 1 0,20-20 2 15,0 20 0-15,-20 0 1 0,17 0-2 0,-17 0 0 0,0 0-1 0,20 0 0 16,-20 0 3-16,0 0-2 0,0 0-1 16,0 0 1-16,0 0 1 15,-20 0-2-15,20 0 1 0,-17 0 0 0,-3 0 1 0,20 0-1 0,-37 0 0 16,-40 20 1-16,20-20-1 0,-77 37 1 15,79-18-1-15,-21-1 0 0,21-18-1 0,-81 39 1 16,41-1 0-16,-1 0-1 0,61-19 1 16,-45 19 1-16,-11-19 0 0,-217 76-5 15,214-58 2-15,-20 2-2 16,57-19 3-16,20-2 1 0,-60 3 0 0,40-4 0 0,-57 39-1 16,57-36 1-16,-17 1 0 0,34-4 0 0,-145 40-2 15,162-38 2-15,-14-19 0 0,-3 19 0 0,23 0 0 16,-3-19-1-16,0 0 2 0,3 39 0 0,0-39-1 15,17 0 1-15,-23 0-1 0,23 0 0 0,0 0-1 16,0 0 2-16,0 0 0 0,23-20 0 16,-6 20-1-16,0-19 1 0,3 19-1 0,94-38-2 47,456-114 3-47,-510 133-1 0,-26 19 1 0,123-19 0 0,-49 2-1 0,-11-4 2 15,94 3-3-15,-151 18 1 0,51-20 1 16,-51 20-1-16,0 0 0 0,71-19 0 0,-53 19 0 0,-21 0-2 15,22-20 2 1,93 20 0-16,-76 0-2 0,-38 0 3 0,-21 0 0 16,-17 0 2-16,0 0-3 15,0 0 0-15,-17 0 1 0,-3 0 0 0,-55 0 0 16,56 0 0-16,-36 0 0 16,13 20-1-16,-33-1 0 0,-39 1 0 0,57 19 0 0,0-39-1 15,0 17 0-15,0 2 2 0,0 0-2 0,-117 19 0 0,120 0 1 0,-271 19-3 16,268-19 3-16,0-38 0 0,-74 38 1 15,17-18 0-15,54-2-1 0,-71 2 1 0,91-1 1 0,-68-1-1 16,8 21-2-16,63-39 1 0,-40 18 0 0,20 2-1 16,0-1 4 31,362-58-6-47,-248 1 3 0,17 19 0 0,80-18 0 0,-3 17-3 0,-74-18 3 0,0 38-1 15,74-38 2-15,-71 0 0 0,-6 20 0 0,0-2 1 0,-17 1-1 0,17 2-1 16,60-24 1-16,-77 23 0 0,306-96-2 15,-306 75 0-15,37 2 2 0,-54 19-1 0,-3 18 2 0,20-39-2 16,-20 1 1-16,20 19 1 0,-17 0-1 0,34-37 3 16,-34 17 0-16,-40 39-4 15,0-19 3-15,0 19-1 0,0 0-2 0,0 0 0 0,-57 0 1 16,0 19-1-16,-152 57-1 16,-249 39 1-16,383-96 0 15,1 18-1-15,-254 96-1 16,220-95 0-16,48 0 0 0,-17 0 1 0,40-19 1 0,-60 19 1 0,60-19-1 15,17 0 0-15,-14 0 2 0,11 0-2 16,23-19 0-16,0 0 0 0,23 0 0 0,-23 0 0 0,54 0-1 16,-17-19 1-16,3 19 0 0,74-57 6 0,-57 39-6 15,17-2-1-15,308-113-2 16,-342 116 2-16,14-4 0 0,23-17-2 0,-37 38 1 0,71-57-7 0,4 38-26 16,-76 1-39-16,-4 18-45 15,-15 18-38 32</inkml:trace>
  <inkml:trace contextRef="#ctx0" brushRef="#br0" timeOffset="799.55">27369 12057 50 0,'-23'-38'49'0,"23"38"-42"16,0-20-1-16,0 20 8 0,0 0-7 0,0-37 28 0,0 37-31 0,0-20-1 0,23 20 4 0,-23 0-5 0,17-19 2 16,40 1-1-16,-57 18 0 0,17-19 1 0,23 19 1 15,-23 0-3-15,26-20 6 0,11 20-3 0,-34-18-2 16,14 18 0-16,6 0 1 0,-17 0-3 0,-9-20 0 0,26 20 0 15,-3 0 0-15,3 0 0 0,14 0-1 0,-14-19 0 0,34 19 2 16,-17 0 1-16,-57-18-2 16,80 18 1-16,-80 0 2 0,17 0-3 0,1 0-1 0,-18 0 3 15,19 0-2-15,-19 0 1 0,0 0 5 16,0 18 5-16,0-18-8 0,0 0 1 0,-19 19 2 16,1-19-3-16,1 20 2 0,-23-2-4 0,40-18 1 0,-40 20 2 15,23-1-3-15,-3-1 0 0,-17 1 1 0,-40 19-1 0,-20 39 1 16,80-40-3-16,-20-18 0 0,-40 39 0 0,57-39 0 15,0 0 1-15,3 19-1 0,-40 18-2 0,37-37 2 16,-17 21-3-16,17-22-2 0,-17 76-25 16,17-74 13-16,20-1-34 0,0 0-20 15,0 19-70 1</inkml:trace>
  <inkml:trace contextRef="#ctx0" brushRef="#br0" timeOffset="8249.51">20014 13710 50 0,'0'0'5'0,"0"0"-3"0,34 0 1 0,-34-18-2 0,77 18 3 0,-59-19-3 0,24 19 0 0,-8-20 0 0,23 2 2 0,97-39 1 0,-79 18-3 0,-18 21 0 0,-18 18-1 15,-1-19 1-15,39-19 0 0,-40 38-1 0,40-39 1 0,34-36 2 16,6 19-2-16,14-3 3 16,-111 21-3-16,54-18 4 0,-11 17 0 0,-29 1 2 15,-14 38-4-15,17-37 4 0,57-40 20 16,-54 1 5-1,-40 76-26-15,17-18 3 0,-17-2 0 0,0 1-7 16,-17 19 0-16,17 0 0 0,-40 0 0 0,23 0-1 0,-23 0 2 16,20 0-3-16,3 19 2 0,-117 38 0 0,40-19-1 15,37-19 0-15,0 1 1 0,-37 18 2 0,34-19-2 0,23-1 0 16,-37 39 3-16,-3-38-1 0,-114 95 1 31,114-19 0-31,77-75-1 16,20-20 3-16,0 0 0 0,17 0 2 15,97-39-3-15,-77 22-4 16,20-4 0-16,188-55 4 0,-131 20-4 0,-17 17-1 0,-83 19 1 16,80-17-1-16,-20-20 0 0,-17 19-1 15,114-76 7-15,-154 95-4 0,20-19 4 0,-34 18-1 16,-9-17 5-16,6 18-4 0,0 19 0 0,-20-38 6 0,0 38-8 16,0-19 7-16,-77 19-1 15,-57 39-10-15,57-2 0 0,-17 0-1 16,-97 40 1-16,97-39-2 0,17 0 2 0,-17 20-1 0,-57 17 0 0,-75 39-5 15,35 0 4-15,132-57 1 0,-36 0 0 16,19 0 1-16,19 1 0 0,19 18-1 16,18-58 1-16,20 2-1 0,20-1-1 15,-2-19 3-15,2 0-1 0,22 0 1 0,-27 0-2 0,141-57-4 16,13 0 6-16,461-211 5 47,31-129 3-47,-604 339-3 0,-20 1 4 0,-17 38-5 0,3 0 7 0,-23 1 0 15,0-2-1-15,0 20-8 0,-43 0 3 16,-51 38-5 0,37 0-1-16,-134 19-1 0,-94 76 1 0,191-94-1 0,-134 73-2 15,94-35 2-15,3-1-6 0,74-58 4 0,0 23 1 16,-40 15 1-16,42-19 0 0,-61 58 1 16,78-56-1-16,21-39-1 0,17 18 1 0,-20 1-1 0,20-19 1 0,0 20-2 0,-20-20-1 15,20 0 1-15,0 0 1 0,20 0 2 16,75-76-5-16,-58 76 4 15,2-38 1-15,-1-1-2 0,-1 20 1 0,3-19 0 0,91-57 4 0,-91 57-2 16,34-17 2-16,-17 16-4 0,20-38 4 16,-60 58-5-16,3 1 5 0,-20-1-3 15,0 19 0-15,-20 0 2 0,-54 37-8 16,-3 20 1-16,20-38 4 0,0 19 0 0,-74 38 0 16,-80 57-1-16,156-76-2 0,15 0-1 15,6 0-11-15,34-38-4 0,0 39-84 0,0-39 52 0,0-19-11 16,34 38-51-16,-14-38 75 0,-20 0-24 15</inkml:trace>
  <inkml:trace contextRef="#ctx0" brushRef="#br0" timeOffset="9883.01">21249 11791 48 0,'0'0'8'0,"0"0"-2"15,0 0-5-15,0 0 0 0,0-20 4 0,17 1-2 16,-17 19-1-16,0 0 1 0,0 0 0 0,17-18 2 16,-17 18-2-16,0 0 0 0,0 0 0 0,0 0 4 0,0-19-4 15,20 19 14-15,-20 0-14 0,20 0 8 16,-20 0-3-16,0 0-5 0,0 19 5 0,0-19 3 16,0 0-3-16,0 18 18 15,0 1-16-15,0-19-6 0,0 20 10 16,0-20-10-16,0 0 0 0,0 18-1 0,0-18 4 15,0 19-3-15,0 1 1 0,0-20-3 0,0 18 2 0,0 39 5 16,0-38-9-16,0 1 2 0,0 17-2 16,0-17 2-16,0-1-2 0,0 0 1 0,0 0 0 0,0 18-1 15,0 115 9 17,-20 19 1-32,20-151-8 15,0-2 3-15,0 2-4 16,0 18 13-16,0-19-8 0,0-19-3 15,0 0 6-15,0 19 1 0,-20-19-3 0,20 0-1 0,0 0-4 16,0 0 1-16,0 18-3 0,-17-18 7 16,17 20-6-16,-17-20 2 0,17 0-2 0,-20 0 1 15,20 0-1-15,0 0 1 0,0 0 1 16,0-20-4 0,0 2 3-16,0-1-2 0,0 19 0 0,0-19 2 0,0 19-2 15,0-19 1-15,0 0-1 0,0-1 1 0,0 20 0 0,0-18 1 16,0-2-1-16,0-17 1 0,0 18-2 15,0 1 1-15,0-2-2 0,0 20 2 0,0-20-1 0,0 1-1 16,0 1 0-16,0-2-1 0,20 20 2 0,-20-56 3 16,0 37-3-16,0-38 0 0,17 37 0 0,-17-17 1 15,0 37-1-15,0-19 0 0,17-19 1 0,-17 18-1 16,0 1 1-16,0 1-1 0,0-2 1 0,0 1-2 0,0 1 1 16,0 18-1-16,0-77 2 15,20 77-1-15,-20-19 1 0,0 19-2 0,0 0 2 16,0-38-1 15,0 58 0-31,0-2 0 0,0-18 0 0,0 0 0 0,0 19 0 0,0 1-2 16,0-2 2-16,0-18 0 0,0 20 0 0,0-1 0 0,0-1-1 15,0 21 1-15,-20-2-1 0,20-17 2 16,0 18-4-16,-17-1 3 0,17-18 1 16,0 1 0-16,0 18 1 0,-17 19-1 15,17 37-2 1,0-94 1-16,0 40 0 0,0-40-1 0,0 18 1 0,0 1 0 0,0-19 1 15,0 18-2-15,0 21 0 0,0-21 1 16,0 2 0-16,0 18 0 0,0 0 1 16,0-38-1-16,0 18-1 0,0-18 2 0,0 20-1 0,0-1-2 15,0 19 4-15,0-38-3 16,0 0 1-16,17 0 0 0,-17 20 1 0,0-20-1 16,0 0 1-16,17-20-1 0,-17 1 1 0,0 19-1 0,0-19 0 15,0-20 4-15,0 21-4 16,0-1 0-16,0 19 0 0,0-38 2 0,0 38-2 0,0-39 0 15,0-18 0 32,0-189-2-47,0 226 1 0,0-18 2 0,0 1-1 16,0-40 1-16,0 58 0 0,0-38 0 16,20 20-2-16,-20 37 1 15,0-20 0-15,0 20 0 0,20-18 0 0,-20 18 0 0,0 0 0 16,23-20-1-16,-23 1 1 0,0 19 0 0,0 0-1 31,0 57-1-31,0-57 2 0,0 57-1 16,-23-38 1-16,23 19 0 15,0-19 0-15,0 1 1 0,0-1-1 0,0-19-1 0,0 19 0 16,0 0 0-16,0 18 1 0,0-37 0 0,0 77 5 16,0-58-6-16,0 19 1 0,0-20-1 0,0 2 1 15,0-20-1-15,0 37 2 0,0-37-2 0,0 40 1 0,0-40-1 0,0 18 1 16,0 1-1-16,0-1 0 0,0 1-1 0,0 1-6 15,0-2 0-15,0 2-30 0,0-1-27 0,23-19 26 16,-23 19-3-16,0 0-73 0,0-19 74 0</inkml:trace>
</inkml:ink>
</file>

<file path=ppt/ink/ink3.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26:41.614"/>
    </inkml:context>
    <inkml:brush xml:id="br0">
      <inkml:brushProperty name="width" value="0.05292" units="cm"/>
      <inkml:brushProperty name="height" value="0.05292" units="cm"/>
      <inkml:brushProperty name="color" value="#FF0000"/>
    </inkml:brush>
  </inkml:definitions>
  <inkml:trace contextRef="#ctx0" brushRef="#br0">4255 5515 11 0,'0'0'1'0,"0"0"0"0,0 0 0 0,0 0 0 0,0 0 1 0,0 0-1 0,0 0 9 0,0 0-3 0,0 0 9 16,0 0-4-16,0 0-6 0,0 0 6 15,0 0-5-15,0 0 4 0,0 0-6 0,0 0 5 0,0 0-6 16,-17 0 3-16,17 0-4 0,0 0-2 0,0 0 1 0,0 0 1 16,0 0-1-16,0 0 0 0,0 0-1 0,0 0 0 15,17 0 1-15,-17 0 0 0,0-18-1 16,20 18 5-16,0 0 0 15,-20 0 1-15,0 0-4 0,0 0 3 0,0 0-2 0,0 0 0 16,17-19-1-16,-17 19 3 0,0 0-3 0,20 0 3 0,-3 0 3 16,-17 0-6-16,40-40 9 15,-40 40-10-15,0 0-1 0,23 0 0 0,-23 0-1 16,0 0 1-16,34 0 6 31,60 0 22-31,-51 0-20 0,-29 0-3 0,6-17-1 16,-2 17-1-16,4 0-3 0,-22 0 1 0,17 0 2 15,3 0-3-15,55-20 6 16,-56 20-5-16,-1 0-1 0,2 0-2 0,-20 0 2 0,39 0 0 0,-39 0 0 16,18 20 1-16,2-20-1 0,-1 0 0 0,19 0 1 15,-1 17 1-15,2-17-1 16,-1 0 0-16,-18 0 0 0,-3 0 0 0,3 0-2 0,37 0 1 16,-20 0 1-16,-37 0-2 0,37 0 0 0,-37 0 1 15,40 0-1-15,54 0 2 0,-57 0 0 16,3 0 0-16,-20 0-1 0,-3 0-1 0,3 0 0 0,0 0 1 0,17 0 1 15,-20 0-2-15,3 0-1 0,77 20 4 16,-97-20-3-16,17 0 1 0,20 0 0 16,6 0 1-16,-26 0 0 0,20 0-2 0,-37 0-1 15,57 0-2-15,37 0 7 16,-74 0-5-16,-3 0 0 0,23 20 2 0,-40-20 0 16,17 0-1-16,23 0 1 0,-40 0 0 0,37 19 0 0,-37-19-1 15,37 0 2 16,154 0 5-31,-191 0-7 0,97 0 1 47,17 0 4-47,-97 0-6 0,23 0 1 0,-40 0 1 16,37 0 0-16,0 18 0 16,-17-18-1-16,3 0-1 0,-23 0 2 0,0 0-1 0,34 0-1 15,6 0 2-15,-23 0-1 0,0 0 2 16,3 0-2-16,23 0 0 0,-29 0 0 15,6 0 0-15,-3 0 1 0,6 0-1 16,14 0 1-16,-37 0-2 0,17 0 1 0,3 0 1 0,0 0 0 16,-3 0-1-16,20 0-2 15,-17 0 2-15,3 0 1 0,-23 0 0 0,17 0-2 16,-17-18 1-16,0 18 1 0,17 0-1 16,3 0-1-16,-20 0 1 0,0 0-1 15,0 0 1-15,0 0 0 0,0 0-2 0,0 0 1 16,0 0-1-16,0 0-2 0,0 0-3 0,0 0 3 15,0-19-17 17,20-21-49-32,-20 40 60 0,0 0-39 0,0-17-113 15,0-3 146-15,0 20-6 16</inkml:trace>
</inkml:ink>
</file>

<file path=ppt/ink/ink4.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34:04.776"/>
    </inkml:context>
    <inkml:brush xml:id="br0">
      <inkml:brushProperty name="width" value="0.05292" units="cm"/>
      <inkml:brushProperty name="height" value="0.05292" units="cm"/>
    </inkml:brush>
  </inkml:definitions>
  <inkml:trace contextRef="#ctx0" brushRef="#br0">21437 7094 18 0,'0'0'21'0,"0"-57"87"0,0 37-79 0,17 1 21 0,-17 0-30 0,0 0-3 16,40-38 72-1,-40 38-40-15,20 19-33 0,-20 0-7 16,0 0-2-16,0 0 1 0,0 19 6 0,0-19-7 0,17 0 0 15,-17 40 11-15,0 15 1 0,0-16-8 16,0-2 1-16,0-37-9 0,0 20 1 0,0 54 10 16,0-15-8-16,0-59-4 15,0 75 4-15,0-55-4 0,0-2 1 0,0 1 1 0,-17 76-2 16,17-76-2-16,-40 210 5 16,3-135-5-16,20 4 2 0,-57 167-5 15,51-207 6-15,23-22-3 0,-20 21 0 16,0 0 1-16,20-36-1 0,-17 15 2 0,17-36-2 0,0 37 0 15,0-16 1-15,0-21 1 0,0 20 0 0,0-20-1 0,0 17 1 16,0-17 0-16,0 0 0 0,0-17 3 16,0-3-3-16,37-18 1 15,-17-1 0-15,37 1-1 16,0 21-2 0,77-43 4-16,-117 60-4 0,23 0-1 15,-3 0 3-15,20 0-2 0,3 0 1 16,-26 0-1-16,23 20 1 0,-20-20 2 15,3 0-4-15,-17 21-1 0,11-21 3 0,6 0-1 16,-40 0 0-16,131 19 1 16,-111-19-1-16,34 17 0 0,-34-17 1 0,0 0 0 0,17 0 1 15,3 0-1-15,-23 0-1 0,6 0 0 0,-6 0 0 0,20 21 2 0,0-21 2 16,60 0-2-16,-80 17-1 0,23-17 1 0,-3 0-2 16,20 0 0-16,-34 0 0 0,11 19 0 15,-14-19 0-15,74 0 2 0,-57 0-2 0,40 20 1 16,0-3-1-16,-40-17 0 0,-17 0-1 0,37 21 2 15,17-21 1-15,-17 20-1 0,-17-20-1 0,148 17-2 16,-148-17 2-16,-20 0 0 0,54 19 1 16,117 2-2-16,-117-21 3 15,-34 0-1-15,-3 0 1 0,-17 0-2 0,94 17-1 0,-96-17 0 16,76 0 3-16,99 20 0 16,-175-20-1-16,-18 0-1 62,208 37 1-46,-17 3-1-16,59-23 0 0,-235-17 2 0,119 21-2 0,114-21-3 0,-191 0 2 0,37 0 3 0,-74 0 0 15,74 0 3-15,-37 0-2 0,37 0-3 16,-34 0 0-16,-26 0 0 0,-14 0 0 0,57 0 2 16,-37 0-2-16,34 19-1 0,-17-19 1 0,3 0-2 15,-26 0 3-15,80 0 3 16,-57 0-6-16,0 0 3 0,43 0 0 0,-86 0-1 15,46-19-1-15,-43 19 1 0,97 0 0 16,20-21-1-16,-117 21 2 0,40 0-1 0,0 0-1 16,0 0 0-16,-17 0 3 0,17 0-1 0,17 0-2 15,60 0 0 1,-94 0 2-16,-23 0 0 0,20 0-1 0,-17 0 1 0,17 0-1 16,57 0-1 30,326-17 3-46,-381 17-3 0,-21 0 1 0,39-20 1 0,-18 20-1 16,36 0-1-16,-18-20 3 0,-37 20-3 0,54 0-1 16,-52 0 3-16,33 0-1 0,24 0 1 15,-4 0 0-15,-38 20-2 0,114-20 2 16,-74 0-2-16,-20 0 3 16,-17 0 0-16,-6 0-3 0,-14 0 2 0,37-20 0 0,3 20-2 15,14-18 3-15,-17 18-2 0,37-19 1 16,20-1-1-16,0 20-2 15,-94 0 4-15,37 0-2 0,0 0-1 16,-37 0 1-16,34 0 0 0,-34 0 0 0,0 0 1 0,37 20-2 16,-37-20 1-16,17 19 1 0,-20-19-2 0,23 18 2 0,-20-18-2 0,-20 0 1 15,37 20 0-15,0-20 0 0,-14 20-1 0,11-20 2 16,-14 0-1-16,0 0 1 0,-3 17-1 16,23-17 0-16,-23 0 0 0,23 21-1 0,-3-21 1 0,-17 0 0 15,17 0-2-15,-37 19 2 0,37-19 0 0,-17 0 1 0,-20 0-1 16,37 0-1-16,154 37 1 47,-57-17 0-47,-77-20-2 0,-57 0 1 15,40 0 0-15,-6-20 2 0,-34 20-2 0,40 0-4 16,-40 0 4-16,37-20-1 0,-37 20 1 0,0 0-1 0,60-17-9 31,-60-2 8-31,17 19 2 0,0 0 0 0,-17-21-1 0,0 21 1 16,20 0 0-16,-20-17 1 0,0 17 0 0,0-20 3 15,0 20-3-15,20 0-1 0,-20-20-1 0,0 2 3 0,0-1 1 16,0 19-1-16,17-20-2 0,-17-18 3 0,0 19-4 16,20-18 1-16,-20 37 2 0,0-38-1 15,20-18-1-15,-20 35 2 0,0-56-6 16,17 60 5-16,-17-20-2 16,20 18 0-16,-20-19-2 0,0 18 2 0,23-94-2 31,-9-37-9-31,6 93 7 0,0-56 0 15,-20 74 8-15,0 23-2 0,0-23 0 0,20 3 1 16,-20-20-1-16,0-37 2 31,0-3-3-31,0 79 1 16,0-21 0-16,0 22-1 16,0 17 2-16,-20 0-1 0,20-21 1 0,0 21-2 0,0 0 0 15,-20-18 2-15,20 18-1 16,-20 0-1-16,20 0 1 0,0-19 0 0,0 19 1 0,0 0-1 15,-14 0-1-15,14 0 3 0,-23 0 0 0,23-20-3 0,-20 20 0 16,3 0 2-16,17 0-2 0,-20 0 3 16,-17-20-4-16,17 3 2 0,20 17 0 0,-20 0-1 0,20-20 2 15,-34 20-1-15,34 0-2 0,-23-18 2 0,23 18 0 0,-17 0-1 16,-60 0-1-16,77-19 1 0,-40 19 2 16,26 0-2-16,-26-20 0 0,-17 20 0 15,20 0 0-15,14 0 0 0,-71 0 2 16,80 0-3-16,-9 0 3 0,-17 0-2 15,6 0 1-15,14 0-1 0,-20-17 1 0,26 17 1 0,-29 0-3 16,26 0 2-16,-3 0 0 0,0 0 0 0,-54 0 1 16,17 0-1-16,17 0 0 0,23 0 0 15,-3-20 0-15,0 20 1 0,0 0 0 0,-17 0-2 0,0 0 1 16,37 0 0-16,-37 0 1 0,-77-20 1 31,-171 1 0-31,208 0-1 16,57 19 0-16,-37 0 1 0,-91-19-1 15,125 19-1-15,6-17 0 0,-40 17 1 0,20 0 0 0,-60-20 1 16,0 0-2-16,23 1 1 0,17 19-1 16,-20-19-1-16,3 19 2 0,-3-19-2 15,0 19 1-15,42-18 2 0,-61 18-1 0,-38 0 0 16,77-20-1-16,-57 20 0 16,37 0 1-16,-152-19 2 15,192 19-4-15,-40-17 3 0,40 17-3 0,0 0 1 0,-40 0 0 16,40 0-1-16,-40 0 1 0,-171 0-1 15,134 0-1-15,0 0 5 0,80 0-3 16,-6 0 1-16,-37 0 0 0,37 0-1 0,-68 0 0 16,45 0 2-16,-88-21 2 0,114 21-4 15,0 0 1-15,-174 0 0 16,117 0 0-16,57 0-1 0,-40 0 1 0,40 0 0 0,-17 0 1 16,-43 0-3-1,-134 0 3-15,60 21-3 0,137-21 2 16,11 0-1-16,-14 17 0 0,0-17 0 0,-57 19 2 15,74-19-1-15,-20 0-1 0,-225 38 2 16,245-38-3-16,-37 0 2 0,-131 0 2 47,-41 19-4-47,96-19 2 0,76 0-2 0,22 0 0 0,12 0 0 16,-128 19-1-16,94-19-1 15,0 0 2-15,-57 19 3 0,94-19-2 16,-57 0 0-16,40 0 0 0,-40 20 2 0,23-20-3 15,14 0 0-15,3 0 2 0,-60 0 0 16,23 0-1-16,0 0-2 0,51 0 2 0,-34 0 1 16,20 0-1-16,0 0 0 0,-3 0 1 0,23 0-1 15,-23 0 0-15,3 0-2 0,-37 0 2 0,54 0 1 0,-57 20-2 16,57-20 1-16,-131 0 1 16,94 17-1-16,20-17 0 0,-3 0-2 15,-17 0 3-15,20 0 0 0,-40 19-4 16,43-19 4-16,-63 0 2 15,20 0-2-15,0-19 2 16,-74 19-1 0,151 0-2-16,-34 0 1 15,34 0-1-15,-23 0 0 0,3 0 0 0,0 0 1 0,3 0-1 16,-20 0 0-16,37 0 0 0,-57 19-1 0,57-19 2 16,-17 0-1-16,-43 0 1 0,40 0-1 0,-17 19 0 0,0-19 0 15,-20 0 1-15,17 19-2 0,23-19 1 16,-23 0 1-16,40 0 0 0,-94 0-2 31,60 20 1-31,-9-20-1 0,6 0 0 0,37 0 2 0,0 0-1 0,-37 20-3 16,17-20 1-16,20 0 1 0,-35 0-17 15,13 0 4-15,2 0-15 0,0-20 16 16,3 20-27-16,17 0 26 0,-20-20-66 16,20 20 50-16,-17 0-7 0,17 0-51 0,0 0-21 15,0 0-20-15,0 20 116 0,0 0 4 0,0-20 1 0</inkml:trace>
  <inkml:trace contextRef="#ctx0" brushRef="#br0" timeOffset="6033.64">24838 5572 20 0,'0'0'7'0,"0"0"5"0,0 0-4 0,0 0 2 0,0 0 1 0,0 0 0 0,0 19 0 0,-17-19 20 0,17 0-13 0,0 0-9 0,0 0-1 0,0 0 8 0,0 20 14 16,0-20-25-16,0 0 29 16,-18 0 17-16,18 0-40 0,0 0-1 15,0 0 0-15,0 0 0 0,-22 0 33 16,22 0-19-16,0 0-17 0,0 0-1 0,0 0 2 0,-17 19-4 16,17-19 5-16,0 0-2 0,0 0-3 0,0 0-2 0,-20 20 6 15,0 16 3 1,3-17-10-16,-3 0 2 0,20 0 1 0,0-19-3 15,-20 38 2-15,0-38-2 0,3 40 2 0,17-23-2 16,-18 2 0-16,18 1-1 0,-20-2 2 16,20 1-2-16,0 2 1 0,-19 16 0 15,19 19 0-15,0-56 0 0,0 96-3 32,0-40 5-32,19-56-2 0,-19 21 0 0,20-4 4 15,-2-17-3-15,-18-38 2 31,0 20-3-31,0-1 0 0,0-19-1 0,0 19 0 16,0-1 1-16,0 20-1 0,-18 0 0 0,18 0 0 16,-20 0 2-16,1 0-1 0,19 0-1 0,0 0 0 15,-20 20 0-15,5 18-1 16,-7-19 0-16,22-19 1 0,0 19-1 0,0 20-5 16,0-39 4-16,0 17-7 0,0 2-7 15,0 1 7-15,0-20-15 0,0 0 8 0,0 0-1 0,0 20-4 0,0-20-26 16,0 0-16-16,22 0 21 0,-22 0-148 15,15 0 161-15,-15 0 13 0</inkml:trace>
  <inkml:trace contextRef="#ctx0" brushRef="#br0" timeOffset="6569.01">25257 5572 38 0,'0'0'36'0,"0"0"4"0,0 0-20 0,-17 0 20 0,17 0-21 0,0-19 47 0,0 19-43 0,0 0-5 15,0-18-10-15,0 18 0 0,0 0 5 0,0 0-7 0,0 0 0 16,0 0 35-16,0 18-34 0,-20 20 21 15,0 57-7 1,-15 40-11 0,35-118-9-16,0 22-1 0,-22-2 0 0,22 2 4 15,0-20-3-15,-20-19 1 0,20 19 0 0,0-1 0 16,0 1 2-16,0-19 0 0,42 20 5 16,-27-20-3-16,62-20 0 15,-20 1-2 1,-20 19-5-16,3-18 1 0,-20 18-1 0,34-19-30 15,-34 19 3-15,-20 0-10 16,0 0 15-16,20-19-6 0,-20 19-3 0,0 0-51 0,17 0-23 16,-17-18 8-1,0 18 75-15</inkml:trace>
  <inkml:trace contextRef="#ctx0" brushRef="#br0" timeOffset="6817.44">25505 5724 54 0,'0'0'67'0,"0"0"5"15,0 0-56-15,-20 0 99 32,-20 0-33-32,40 0-61 0,0 19 5 15,0-19-17-15,0 19 5 16,0 0-3-16,0 1-7 0,0 36 12 16,0 22-9-16,0-41-5 0,-17 96 4 15,17-58-5-15,-17-37-1 0,17 59 1 16,-20-3-2-1,20-17-3-15,0-3-34 16,0-33-14-16,0-41-1 0,20 0 18 0,-20 0-4 16,17 0-57-16,40-78-94 0,-37 78 174 0</inkml:trace>
  <inkml:trace contextRef="#ctx0" brushRef="#br0" timeOffset="7333.82">26571 5686 43 0,'0'0'106'0,"0"0"-82"0,0 0 21 0,0 0-1 0,0-19 27 16,0 19-48-16,0 0-19 15,0 0 6-15,0 0-3 0,-23 19 11 31,6 76-11-31,17-75-6 0,0 0-1 0,0-3 0 0,0 22-1 16,0-21 1-16,0 1 0 0,0 20 1 0,17-1 1 16,-17-38-1-16,23 0 2 0,-23 0 1 15,17 0-1-15,-17 0 0 0,0 0 0 0,17 0 0 0,-17 0 0 0,40-19 4 16,-40 19-3-16,17 0 4 0,3 0 10 31,-20 0-15-31,0 37 22 16,-77 40-13-16,60-77-11 15,-23 19-13 1,23-19-5-16,17 0-4 0,0 0-3 0,-20 0 12 0,20 0-16 16,0 0 12-16,0 0-54 0,20 0 36 0,-20 0-6 15,57 0-174 1,-40 0 196-16</inkml:trace>
  <inkml:trace contextRef="#ctx0" brushRef="#br0" timeOffset="7519.04">26890 5991 60 0,'0'0'40'0,"0"0"46"0,0 0-58 0,0 0 13 0,0 0-22 15,0 0 66-15,0 0-54 0,0 18-4 16,0 21-13 15,-20 114-65-31,20-136-10 0,0 2 19 0,-17 1-217 16,17-20 241-1</inkml:trace>
  <inkml:trace contextRef="#ctx0" brushRef="#br0" timeOffset="7652.83">26987 5535 114 0,'0'0'87'0,"0"18"-77"0,0-18-8 0,0 38 4 0,-20 21 3 15,20-59-10-15,0 17-3 0,-20 59-219 31</inkml:trace>
  <inkml:trace contextRef="#ctx0" brushRef="#br0" timeOffset="7800.37">27158 5497 149 0,'0'0'60'0,"0"0"-20"0,0 18 3 16,-20 39 44-16,20-18-62 0,0 0-15 15,-20 16 6-15,20-17-13 0,0 20 2 31,-57 321-246-31,37-358 113 16,20-21 101-16,0 17 4 0,0-17 17 0,0 0-7 16</inkml:trace>
  <inkml:trace contextRef="#ctx0" brushRef="#br0" timeOffset="7950.55">27024 5857 61 0,'0'0'82'0,"0"0"-42"0,0-19 48 0,0-18-6 16,0 37-60-16,0 0 42 15,0 0-19-15,17 0-36 0,-17 20-4 16,20-3-1-16,0-17-2 0,-20 19-1 0,37 1-1 0,3-2-1 15,-23 1-7-15,23-19 1 0,-3 39-48 16,-17-39 26-16,17 19-85 0,57-19-135 16,-74 0 207-16</inkml:trace>
  <inkml:trace contextRef="#ctx0" brushRef="#br0" timeOffset="14935.89">25274 7494 15 0,'0'0'5'0,"0"0"3"0,0 0 8 0,0 0-10 0,0 0 10 0,0 0-6 0,0 0 28 16,0 0-12-16,0 0 0 0,0 0-14 0,0 0 1 15,0 0 11-15,0 0 24 0,-17 0-17 16,17 0-21-16,0 0-1 0,0 0 8 0,0 0-9 0,0 0-1 16,-17 0 1-16,17 0 5 0,-20 0 23 15,0 0-22-15,0 0-6 16,20 0-6-16,0 17 2 0,-15-17 2 0,-7 20 1 16,-35 37 4 15,37-1-4-31,3-18-4 0,17 2-1 0,-20 74 5 62,0 17-2-62,20-93-3 0,0-18 0 0,0-20-1 0,20 57 3 16,0-37-3-16,-3-3 2 0,-17 2-2 16,20 2 1-16,-3-21 0 0,23 0 3 0,-18-21 2 15,-7 2-5-15,-15 2-2 0,40-40 5 16,-20 17-1-16,-20 2-2 0,17 38-2 0,0-36 0 0,-17-1 1 15,20 16-1-15,0-35 2 0,-20 18-1 16,23-59 4 0,-23 59-3-16,0-38 5 15,-23 39-4-15,3 37-1 0,20-20 0 16,-20 20 1-16,20 0-1 16,-17 0-1-16,17 0-2 0,0 0 2 0,0 0-2 0,-17 0 1 15,17 0 0-15,-20 0 0 0,20 20-1 0,0-20 0 0,0 20-3 16,-20-3-17-16,20 23-39 15,-20-23-21-15,20 2 5 0,0-19 31 16,0 21-64-16,0-4 58 0,0-17 9 0,0 40-18 16</inkml:trace>
  <inkml:trace contextRef="#ctx0" brushRef="#br0" timeOffset="15300.83">25636 7836 28 0,'0'0'35'0,"0"0"-11"0,0 0 28 0,0 0-28 0,0 0-2 0,0 0-1 0,0 0-1 0,0 18 52 16,0-18-58-16,0 0 11 0,0 19 3 0,0-19-14 16,0 0-1-16,0 21 11 15,0-21-8-15,0 17 14 16,0-17-25-16,0 0-3 0,20 0 1 0,-20 20 0 16,0-20-1-16,20 19 1 31,17 56-33-31,-17-55-23 0,-20 0 27 15,0-20-3-15,0 0-38 0,0 17-14 0,0-17-10 0,0-17-12 16</inkml:trace>
  <inkml:trace contextRef="#ctx0" brushRef="#br0" timeOffset="15483.92">25790 7665 42 0,'0'0'26'0,"0"0"110"16,-17 37 10-16,-6-37-130 0,6 38 12 15,-3 18 16-15,0-35-36 0,20-2-2 0,-17 56 9 16,-3-55-11-16,20-1-1 0,-20 36 2 0,3 5 0 16,0-23-1-16,-23 57-2 0,20-73-2 15,0 15-2-15,3 21-41 16,17-57 26-16,0 0-2 0,-20 0-175 16,20 0 89-16,20-37-5 15</inkml:trace>
  <inkml:trace contextRef="#ctx0" brushRef="#br0" timeOffset="16134.73">26135 7625 20 0,'0'-17'46'0,"0"-3"-35"0,0 20 34 0,0-20-28 0,0 20-1 0,0-17 24 0,0 17-15 0,0-20 14 16,0 0-14-16,0 20 0 0,14-17 19 16,-14-4-34-16,0 21 10 0,20-19-4 0,-20 19-8 15,20 0 6-15,-20-17 0 0,20 17-8 0,-20 0-1 16,34-20 16-16,-34 20-17 0,0 0 3 0,20 0-3 0,-20 0-1 15,0 20 4-15,0-3-4 0,0 2 2 16,0 116 2 0,-20-41-6-16,3-56 0 0,-40 76 1 15,23-57 0-15,11-18-1 0,3-39-1 0,20 17 0 0,-20 4 0 16,20-21 0-16,-34 17 3 0,-6 3-1 16,20-20 0-16,20 0 0 0,0 0-1 15,-14-20 0-15,-9 3 0 0,23-40 0 16,23-1 9-16,-9 39-7 0,6 1-1 15,-20 18 3-15,40 0 4 0,-23 0-6 0,-17 0 0 16,37 18 2 0,6 1-3-16,-9 2-2 0,-14-4-1 0,-20 3-2 0,0-20 3 62,37 19-23-62,20 19-208 0,-37-21-46 0,-3-34 243 0</inkml:trace>
  <inkml:trace contextRef="#ctx0" brushRef="#br0" timeOffset="16468">26719 7568 25 0,'0'0'13'0,"0"0"29"0,-17 0 67 0,17 0-87 0,0 0-2 15,0 0 40-15,-20 20-25 0,20-20-20 0,0 0 10 16,-20 20 2-16,3-20-18 0,17 0-2 0,0 0-1 0,-20 17 6 15,20-17-6-15,0 19 5 0,-37 59 19 16,20-60-22-16,17 1-5 0,0-19 1 16,0 37 2-16,-23 21 3 31,23-1 2-31,40-1 16 0,-23-35-16 0,-17-42-3 16,40-15 0-16,-23 16-7 15,23-112 3 1,-3 35-18-16,-37 59 4 15,0 19 3-15,0 19 2 0,0-17-1 0,0-3 1 0,0 20-2 0,0 0-8 0,0 0-5 16,0-20-21-16,-20 20 8 16,20 20-27-16,0 17-75 15,0-18 101-15,0 59-123 16,0-21 132-16</inkml:trace>
  <inkml:trace contextRef="#ctx0" brushRef="#br0" timeOffset="17118.07">27138 7608 15 0,'0'0'18'0,"0"0"41"0,0 0-5 0,0 0-27 0,0-20-2 0,0 20 0 0,0 0 23 15,0-20 12-15,0 20-43 0,0 0 15 0,0 0-19 0,0-17 32 16,0 17-37-16,-20 0 26 15,20 0-29-15,0 0-1 0,-17 0 7 16,-3 0-7-16,20 0 0 0,-20 0-2 0,20 0 1 0,-20 0-2 16,20 0 1-16,0 17 0 0,0-17-2 0,-17 20 0 0,17 0 0 15,0 37 2 1,0-20-2-16,0 1-2 0,0-19 5 0,0 1-2 16,0-3-2-16,37 41 2 15,3 55 2 16,-23 39 3-31,-34-112-3 0,17-20-3 0,-20-3 2 16,20 4-1-16,-20-21-1 0,20 0 0 0,-20 19-1 0,20-19 0 16,-34-40-8-1,34 40 8-15,0-17-2 0,-20-3 1 0,20-20 2 0,0-14-1 16,20 34 3-16,-20-20-1 0,17 2 0 16,0 2-1-16,23 16 0 0,-40 20 0 0,0-38 1 0,37 19 0 15,-37 1-1-15,20-22 1 0,0 3-1 16,-3 0 1-16,6-20 0 0,-23 36-2 0,17-15 2 0,0 16-1 0,-17 0 0 15,0 3 0-15,20 17 0 0,-20-40 1 0,0 40-1 16,0-17-1-16,0 17 0 0,-20 0-35 63,-14 57-141-63,11-20 67 0,23 0 10 0,0-37 70 0,0 40-19 0,0-40 41 0,0 17-9 15</inkml:trace>
  <inkml:trace contextRef="#ctx0" brushRef="#br0" timeOffset="17720.83">27560 7511 23 0,'0'0'8'0,"0"-17"214"47,0-4-124-47,0 2-88 0,-23 19 45 0,3 19-29 0,3 19-8 16,-40 39-1-16,57-40-15 15,-20-18 0-15,20 2 0 0,0 16 0 0,-20-37-1 0,20 38-1 0,0 1 1 16,-17 18-1-16,17-39-1 0,-17 59 4 0,17-41-1 15,0-15-2-15,-23 56 3 0,23-60-2 16,23 118 6-16,-6-99 1 16,0-36-1-16,23 0-2 15,-40 0-4-15,17 0 1 0,3-36 1 0,37-99 0 16,-34 78-4-16,-9 20 0 0,6-40 0 16,0 2 2-16,0-2-2 0,-20 20 0 15,17-1 2-15,-17 39-2 0,0-38 1 0,0 20 2 0,0 37-2 16,0-20 0-16,0 3 0 0,0 17 0 0,0-21-1 0,0 21-1 15,-17 0 0-15,17 0 2 0,-20 0-2 16,0 0-1-16,20 0 1 0,-20 21-6 0,20-4 2 0,-14 3-19 16,14 0 11-16,0-20-3 0,-23 37-62 0,23 40-264 31,0-77 335-31,0 17-9 0</inkml:trace>
  <inkml:trace contextRef="#ctx0" brushRef="#br0" timeOffset="18168.2">27996 7473 52 0,'0'0'67'0,"0"0"-31"0,0 0 26 0,0 0-35 0,-23 0-2 0,23-19 39 0,0 19-33 0,0 0-8 0,0 0-13 0,0 0 26 15,0 0-19 1,0 0-15-16,0 0 2 0,0 0-2 16,23 0-1-16,-23 0-1 0,17 0 2 0,0 19 1 15,-17-19-3-15,40 0 1 16,-23 0 1 15,3-19-2-31,-20 19 0 0,0 0 0 0,0 0 2 0,0 0-1 0,0 0 1 0,0 0-1 0,0 0 1 16,0 40 3-16,-20 17 3 0,3-40-6 15,17 3 0-15,-97 132 22 16,80-96-21-16,-23 2-1 0,-14 76 1 16,31-77-1-16,6-37-2 0,17 17 0 0,-17-20 1 0,-3 23-1 15,20-20 0-15,0-3 0 0,-20 40-4 16,20-37-28-16,0-3-3 0,0-17 22 15,20 0-17-15,34-54-200 16,-54 35 126-16,60-39 25 16</inkml:trace>
  <inkml:trace contextRef="#ctx0" brushRef="#br0" timeOffset="18634.68">28393 7608 19 0,'0'0'6'0,"0"-20"78"0,0 20 73 0,0 0-138 0,0 0-1 15,0 0-2-15,0 0 0 0,-20-20 25 0,20 20-18 0,-15 0 10 16,-7 0-12-16,22 20-16 16,0-20-1-16,0 20 0 0,-38 37 18 15,18 0-11-15,1-20 0 0,1 40-3 16,18-40-2-16,-20 40-3 16,20-60-2-16,0 81 3 15,20-81-2-15,-20-17 0 0,18 20 7 16,1-40-6-16,19-37 1 0,-38 20-2 0,42-20-1 15,-42 20-1-15,54-61 3 16,-16-16-1-16,-21 0-8 0,3 77-1 16,-20-21-103-1,0 58 96-15,0 0 0 0,-20 38-89 63,-15 230-185-63,15-230 270 0</inkml:trace>
  <inkml:trace contextRef="#ctx0" brushRef="#br0" timeOffset="19186.87">28772 8159 36 0,'0'0'50'0,"0"0"-20"0,0 0 21 0,0 0-29 0,-17 0-1 0,17 0 53 0,0 0-59 0,0-21 17 16,0 2 1-16,0-18 19 16,0 37-43-16,17 0-5 31,-17 0-17-31,0 0 5 0,0 0-3 0,0 0-24 0,0 0 11 0,0 0-4 15,0 20-40-15,0-20 27 0,0 0-53 0,0 17 5 32,0-17 71-32</inkml:trace>
  <inkml:trace contextRef="#ctx0" brushRef="#br0" timeOffset="19451.95">28983 8159 98 0,'0'0'80'0,"0"0"-52"0,0 0-21 15,0 0 14-15,0 0 10 0,0 0 5 16,0 0-24-16,0 0-12 0,0 0-1 0,0 0-3 15,0 0 0-15,0 0-1 0,0 0-9 0,0 0 4 0,17 0-34 16,-17 0-24-16,0 0 18 0,20 0-23 16,0 0 54-16,-20 0 17 0,0 0 1 15,17 0 1-15,3-21 1 0,17 2 58 32,-37 2-17-32,20 17-22 0,-20 0-1 0,0 0 14 0,23-20-6 15,11 20 48-15,-34 0-45 0,0 0-12 16,20 20 0-16,-20-3-7 15,20 2-15 1,-3-19-8-16,-17 0 3 0,0 0-18 0,0 21-20 0,0-21-161 16,0 0 161-16,0 0 30 15</inkml:trace>
  <inkml:trace contextRef="#ctx0" brushRef="#br0" timeOffset="21501.29">16385 10934 14 0,'0'0'8'0,"0"0"13"16,0 0 128-16,0 0-95 15,0-18-11-15,0 18-19 0,0 0-2 0,0 0-2 16,0-18 5-16,0 18 4 16,15 0-23-16,-15 0 0 0,0 0 0 0,0 0-1 0,0 0 1 0,0 0 3 15,0 0 0-15,0-21-5 0,19 21 3 16,-19 0-5-16,0 0 0 0,0 0 2 15,20-19 6-15,-20 19-8 0,20 0 4 0,-3 0-4 0,-17 0 0 16,18 0 2-16,-18 0-4 0,39 19 2 0,-39-19 1 0,23 21 1 16,12 15 3-16,-35-36-6 15,0 20-1-15,19-20 1 0,-19 18 0 0,20 2 2 0,-20 57 1 16,0-2 0 0,0-56-5-16,-20 39 3 15,1-21 1-15,-16 39-1 0,12-58-1 16,4 22 0-16,-36-3 1 0,-4-18 0 47,-18-38 1-47,77 19-3 0,0-18 1 15,0-1 2-15,19-1-3 16,1 20 1-16,3-20 2 0,-23 20-2 16,15 0-2-16,24-18 2 0,-39 18 0 0,37 0 1 15,-19 0 0 1,59-19-1-16,-77 19-1 0,0 0 0 0,20 0 0 0,-1 0 0 15,1 0 1-15,-2 0 0 0,-18 0 0 0,17 0-1 0,3 19 2 0,-20-19 0 0,39 38 1 16,-21-18-4-16,-18-20 2 0,37 37-1 0,-37-37 0 16,20 19 0-16,-20-1 0 0,40 21 2 0,-23-39-3 15,3 38 0-15,0-38 2 0,-20 0-1 0,17 0-3 16,-17 0 0-16,20 0-1 0,-20 0-2 0,17 0-1 0,3 0-29 0,-20-20 18 16,22 2-31-16,-22 18 18 0,0 0-5 0,0-19-5 0,18 19-8 0,-18-38-75 15,0 19 62-15,0 19 14 0,17-37-7 16</inkml:trace>
  <inkml:trace contextRef="#ctx0" brushRef="#br0" timeOffset="22735.19">16459 11029 19 0,'0'0'7'0,"0"0"15"0,0 0-1 0,0 0 3 0,0 0-12 0,0 0 11 0,0 0-13 0,0 19 19 16,0-19-20-16,0 0-1 0,0 0 2 0,0 0 25 16,0 0-3-16,0 0 5 0,0 0-6 15,0 0-21-15,0 0 1 0,0 0 7 0,0 0-10 0,0 0 7 16,0-19-8-16,0 19 7 0,0-18 0 15,-20-21 20 32,-57-56 31-47,57 95-60 0,20 0-4 0,0 21 2 0,-37 15 1 16,37 2-3-16,-20 1 0 0,20-2 0 0,0 2 0 16,-17 18 0-16,17-1-2 0,37 96 0 31,58-18 2-31,-95-134-1 0,19 37 2 0,1-37-2 0,17 20 2 0,-19 0 0 15,-18-20 0-15,39 0 4 0,-16 0-5 0,-23 0 2 0,35 0 0 16,22-20 6-16,-40-18-6 0,-17 38 0 16,40-19 2-16,-21-19-2 0,19-38 2 0,-21 19-2 15,-17 38-2-15,20-19 2 0,-20 1-2 16,0-21 0-16,0-18 2 0,-57-19 0 16,20 57 0-16,-3 18 2 15,23 20-6-15,-1 0 2 0,-21-18 1 16,4 18-2-16,-7 18-1 0,22 2-1 15,2-2 1-15,1 21-8 0,17-21 5 0,0 1-2 0,0-19-1 0,0 39-13 16,0 56-82 0,0-77 81-16,0 22-28 0,0-22 21 0,17 1-41 0,1 0-18 0,21 0-51 31,-1 18 66-31</inkml:trace>
  <inkml:trace contextRef="#ctx0" brushRef="#br0" timeOffset="23353.13">17141 11144 75 0,'0'0'73'0,"-20"0"-53"0,20 0-10 0,0 19 13 0,0-19-10 0,0 0-13 47,-17 0 55-47,34 114 42 0,45-19-88 0,-7-1-6 16,-55-74-5-16,20 17-5 0,-3 3-29 0,0-22-11 15,-17 1-16-15,20 0-18 0,-20-19 6 0,0 0 37 16,0 0 31-16,0-19 4 0,0-18-16 16</inkml:trace>
  <inkml:trace contextRef="#ctx0" brushRef="#br0" timeOffset="23485.66">17312 11182 20 0,'-20'0'15'0,"20"0"-5"0,-17 0 69 15,0 0 1-15,-3 0-60 0,0 39 35 0,-15-2-14 16,35-18-30 0,-62 76 21-1,25-1-36-15,20-37-26 0,-3-37 15 0,20 0-25 16,0-20-22-16,0 18 23 0,-20-18-45 0,20 0 50 0,0 0 13 0,0 0-13 31</inkml:trace>
  <inkml:trace contextRef="#ctx0" brushRef="#br0" timeOffset="24385">17711 10840 26 0,'-17'-21'65'0,"17"21"-26"0,0 0 20 0,-20 0-36 0,20 0-2 0,0 0 6 15,0 0 24 1,0 0-45-16,0 0 3 0,37 21 13 16,0-3 4-16,-17-18-19 0,3 19 1 15,11 58 4 1,-14 17-4-16,-20 79 1 16,-54-42-2-16,54-111-6 15,-117 151 8-15,80-151-6 16,-3-2 2-16,23 1-3 0,-40 0 2 0,37 0-3 15,0-19 0-15,-34 0 3 0,34 0 0 16,0-19 2-16,0 0 1 0,20 19 1 16,0-19 7-16,0 1-11 0,77-2 11 47,74 20-4-32,-17 0-74-15,-97 0 15 0,-14-20-21 0,-6 20 27 0,-17 0-5 0,111-57-209 16</inkml:trace>
  <inkml:trace contextRef="#ctx0" brushRef="#br0" timeOffset="24673.97">18187 11106 122 0,'0'0'80'0,"0"0"-60"0,0 0-4 0,-20 0-2 0,20 19-2 15,-14-19 13-15,14 19 3 0,-23 0 1 0,-17 0-5 0,40-1-14 16,-17-18 0-16,0 21-2 0,-23 35 10 0,20-18-11 0,6 19-3 15,-9 0 4-15,23-38-6 0,-20 56 3 16,0-35-4-16,20-3-1 0,20 1 2 16,0 0 4-1,17-38 1-15,-17-19-5 0,-20 19 0 0,40-57 2 0,14-57 2 16,-11 20-4-16,-29 54-1 0,-14-54-1 0,20 36 1 16,0-94-4-1,-20 152-4-15,0-37-50 16,-20 37-7-16,0 37-12 31,20 40-44-31,0-2 10 0,0 21 91 0,0-20 16 16,0-19-14-16</inkml:trace>
  <inkml:trace contextRef="#ctx0" brushRef="#br0" timeOffset="25519.51">18757 11144 59 0,'-20'0'153'0,"0"0"-51"0,20 0-89 16,-17 0-3-16,17 0 7 0,-57 19 16 31,-20 58-5-31,57-77-25 0,20 0 0 0,-37 37 4 16,37-18-6-16,-17 0 1 0,-3 58 3 15,20-58-4-15,0 18-1 16,0 1 0-16,20-19 1 0,-3 19 2 0,3-38 1 15,-3 20 7-15,60-2 3 16,-57 1-11-16,0-19 3 0,-3 0-4 16,3 19 4-16,-20 0-3 0,17-19-1 0,-17 0 0 0,0 19 1 0,0 19 1 15,0 1 0-15,0-39-4 16,-17 18 1-16,17 1 0 0,-37 1 1 0,37-20-1 0,0 0 0 16,-40 18 2-16,40-18-2 0,-17-18-1 0,0-2 0 15,-6 1 1-15,3-57-3 0,20 76 1 16,-17-57 0-16,17 38 2 0,0 0-1 0,0-57 1 0,0 57-1 15,0-38 1-15,37-38-2 0,-14 19 2 0,-23 58-1 16,34-78-3-16,6 21 3 0,-40 54 0 16,54-93 4-16,-54 96-5 15,20 0-2-15,-20 18-10 0,0 18-54 47,-37 38-71-47,17 59-87 0,40-2 156 16</inkml:trace>
  <inkml:trace contextRef="#ctx0" brushRef="#br0" timeOffset="25854.28">19119 11011 77 0,'0'0'81'0,"0"0"-28"0,0 0-8 0,0 0-26 0,0 0 22 0,-20 0-22 0,20 0 12 0,0 0-19 16,-40 0 39-1,23 18-26-15,0 22-13 16,-3-3 5-16,0 1-14 0,0 39 7 16,-17 74-2-16,37-112-7 15,0 16-1-15,0-35 0 0,0-1 1 0,0 39-2 0,0-21 0 16,37 20 4 15,77-248 9-31,-114 136-13 0,57-98 3 16,-37-36 2-16,-20 74-3 15,0 95 0-15,0-16-1 0,0 15-2 0,0 21 1 16,0-19 1-16,0 19-1 0,-20-18-3 0,3 18 1 0,17 0 0 0,-20 0-3 16,20 0 3-16,-20 0-3 0,-17 18-12 0,37 1 9 15,-37 76-93-15,17-38 42 16,20-38 23-16,-20 77-103 0,20-58 95 16,-14 76-23-16,14-58 63 0,0-16-8 0</inkml:trace>
  <inkml:trace contextRef="#ctx0" brushRef="#br0" timeOffset="27051.79">19421 11011 27 0,'0'0'46'0,"0"-19"15"0,0 19 13 0,0 0-31 0,0 0-17 15,0 0-12-15,0 0-7 0,0 0-1 0,40 19 34 16,-40-19-31-16,17 0-6 16,3 18 4-16,-3-18-3 0,-17 0-2 0,40 0 2 0,-17 19 1 15,-23-19-4-15,14 0 2 0,6 0-1 16,0 0 2-16,17 0-1 0,0 0 0 0,20-37 4 15,-37 18-5 1,-20 19-2-16,0 0 1 0,20 0 1 0,-20 0-1 0,0 0 3 16,0 19-2-16,0-1-1 0,-20-18 2 0,20 19 1 0,-20 39 4 15,-17-20-2-15,17 0-1 0,-34 38 0 16,34-38-2-16,20 0-1 0,-77 94 11 0,37-35-8 16,40-60-4-16,0-18-1 0,-17 38 2 0,-20 38-2 15,37-75-2-15,0-20 1 0,0 0-1 0,0 18-13 16,0-18 4-16,0-18-43 0,0 18 28 0,0-20-3 15,17-17-82-15,-17 18 64 0,20-1-1 0,60-112-77 16</inkml:trace>
  <inkml:trace contextRef="#ctx0" brushRef="#br0" timeOffset="27452.12">20276 11200 82 0,'0'0'79'0,"0"0"-59"16,0 0-7-16,-57 0 45 0,40 21-33 0,0-21-14 16,17 19-1-16,-80 18 25 15,63-18-22-15,-3-19-6 0,0 19 4 0,3 0-3 0,17-1-3 0,0 2-1 16,-17 0 5-16,17 36 6 0,0-18-11 0,0-1 4 15,17-17 0-15,-17 18-2 0,17-38-3 0,-17 19 0 16,40 19 14-16,-3-19-7 0,-37-19-5 16,37 0 15-16,-14-19-17 0,11-38 12 15,6 19-12-15,-23 0-2 0,-17 19 1 0,20-19 1 16,-2-58-2-16,-18 78 0 0,20-20 0 16,-20-18-2-16,0 16 0 0,-20 40 1 0,20-18-5 15,-18-1 2-15,-19 19-18 31,-3 95-61-31,40-76 66 0,0 19-46 16,0 19-29-16,0-37 54 0,20-1-47 0,0 36-5 16,-3-35 80-16,-17-20-9 15</inkml:trace>
  <inkml:trace contextRef="#ctx0" brushRef="#br0" timeOffset="27687.58">20676 11200 75 0,'0'0'45'0,"0"0"54"0,0 0-78 0,0 0 3 15,-20 0 33 1,20 0-54-16,0 0-4 0,0 0 0 0,-17 0-3 0,17 0-5 15,-18 0-95 1,-2 40-101-16</inkml:trace>
  <inkml:trace contextRef="#ctx0" brushRef="#br0" timeOffset="27818.62">20696 11638 152 0,'0'0'70'0,"0"19"24"0,0 0-90 0,0 0 10 15,0 1-10-15,0-1-4 0,0-1-14 16,0 1-3-16,0-19-39 0,0 20-159 16,0-20 179-16</inkml:trace>
  <inkml:trace contextRef="#ctx0" brushRef="#br0" timeOffset="29535.25">21209 10954 38 0,'0'0'117'0,"0"0"-81"0,0 0-17 0,0 0 18 0,0 0 9 0,0 0 1 0,0 0-40 0,0 0 24 15,0 18-5-15,0-18-3 0,0 0-16 16,0 39 40 0,0-21-43-16,0 1 2 0,0-19-3 0,0 21 1 0,0 35 6 0,0-37-7 15,0 37 0-15,-20 2 0 0,20-1-1 0,-15 39 1 0,15-41-2 16,0-16 0-16,-22 75 0 0,2-18 1 0,20-59-1 15,-20 77 3-15,20-38-3 0,0 20 3 16,-17-1 6-16,17-95-7 0,0 38 18 16,0-38-14-1,0 0-3-15,17 0-1 0,-17 0 2 0,0-20 1 0,20 2-3 16,-20-2-3-16,20 1 3 0,2 1 2 0,-22 18-5 16,35-57 4-16,-15 57-3 0,0-20 2 0,-20 20-3 15,0 0 1-15,17 0-2 0,40 0 6 16,0 0 0 15,57 0-5-31,-57 0 4 0,3 0-3 16,-43 0-1-16,0 0 0 0,40-19 0 0,0 19-1 15,-17-18 0-15,71 18 5 16,-91 0-5-16,0 0 2 0,57 0 0 16,-57 0-2-16,-3 0 1 0,63-20 2 15,-6 20 2-15,-40-19-4 0,26 19 2 16,-3-18 1-16,-17 18-3 0,-6-19 2 15,23-1 4-15,-37 20-3 0,17-18 1 0,3 18-3 16,-3 0-1-16,0 0 2 0,-17 0-1 0,17-20 0 0,-17 20 0 0,3 0 0 16,31 0 1-16,-34 0-2 0,14 0 4 15,6 0-2-15,-3 20-4 0,40-20 5 16,-20 0-3-16,-57 0 0 0,94 0 3 16,-71 0-4-16,11 0 0 0,23 0 2 15,0 0-2 1,-34 0 1-16,11 0 2 0,23 18 1 15,-37-18-1-15,-3 0-2 0,3 20 1 16,0-20 0-16,37 19-2 0,-57-19 1 0,57 0 2 16,-57 0-4-16,17 0 1 15,23 0 1-15,-40-19-1 16,37 19 0-16,-37-20 1 0,0 20 1 16,20 0 1-16,-20 0 0 0,20 0-1 0,-20 0-1 15,0 0 1-15,20 20-2 16,-20-20 2-16,0 19 2 15,0-19-6-15,0 0 4 0,0 0 0 0,0 0-1 16,0 0 0-16,0 0-1 0,0 0 4 16,0 0-2-16,0 0-1 0,0 0 0 15,0 0 1-15,0 0 0 0,0 0-1 16,-20 0 1 0,20 0 0-16,0 0-1 0,0-19 1 0,0 19-2 0,0 0 0 0,0 0-1 15,0 0 2-15,0-20-1 0,0 20 1 0,0 0 1 16,0-18-1-16,0 18 0 0,0-39 0 0,0 39 2 0,0-57-1 15,0 39-1-15,0-97 3 47,20-283-4-47,-20 321 1 0,0 39-1 0,0 1 1 0,-20-3 1 0,20 22-2 16,0 18 1-16,0-39-1 0,0 1 1 0,-20 38-1 0,20-18 1 16,-20-40 4-16,20 58-3 15,0-18-1-15,-14 18 0 0,-9-21 0 0,23 21 1 16,0-18-2-16,-17 18 2 0,-6-18-3 0,23 18 2 15,-17 0 0-15,17 0 0 0,0 0 0 0,-37 0-1 16,17 0-1-16,20 0 1 0,-20 0 1 0,6 0 0 0,14 0-1 16,0 0 1-16,-23 0 0 0,23 0 0 0,-20 18 0 0,0-18 0 15,3 0 1-15,-3 18-1 0,20-18 0 16,-17 0 0-16,-3 0 0 0,20 0 1 0,-20 21-1 0,20-21 0 0,-17 0-1 16,0 0 0-16,-80 0-4 15,77 0 2-15,0 0-1 16,-37 0 1-16,40 18 2 0,-3-18 1 0,-17 0-2 0,-3 0 3 15,3 19 0-15,0-19-1 0,-17 39 0 16,-26-1 2-16,63-38-3 0,-23 18-2 16,20-18 3-16,-17 0 1 0,-3 20 0 0,3-20-2 15,0 19-6 1,-134-19 0 0,20 0 9-1,91 0-1-15,6 0 2 0,34 0-3 0,-37 0-2 16,17 0 2-16,40 0 2 0,-34 0-3 0,-6-19-1 0,20 19 0 15,-17-20 2-15,37 20 0 0,-40-18 0 0,23 18-2 0,17-20 1 16,-57 2-10 0,20 18-1-16,37 0 8 0,-17 0-2 0,-6 0-6 15,3 0 4-15,20 0 4 0,0 0-4 16,-17 0-3-16,-3 18-10 0,20 2 2 0,-17-20 9 16,17 0-1-16,0 18 1 0,0-18-1 0,0 20-14 0,0-20 11 0,-20 19-15 15,20-19-3-15,0 18 13 0,0 1-52 0,0 2-37 16,0-3 55-16,0-18 21 0,0 19-1 15,0-19-27-15,0 19 53 0,20-19-13 16</inkml:trace>
  <inkml:trace contextRef="#ctx0" brushRef="#br0" timeOffset="30735.24">22329 10022 15 0,'0'0'3'0,"0"0"7"0,0 0-3 0,0 0 21 0,0-18-4 0,0 18 13 0,0 0-26 0,0-21 23 15,0 21-23-15,20 0 8 0,-20 0-11 0,0-17 8 16,0 17 29-16,0 0-32 0,0 0-7 16,0 0 1-16,0 0 0 0,0 17 5 0,0-17 1 0,0 0-6 15,0 21 14-15,0-3-4 0,0 0-4 16,0 40 15-16,20-38-20 0,-20-2-5 15,0 0 3-15,0 21 3 16,0-1-7-16,0 0 2 0,0 39 0 0,0-77-3 0,0 37-1 16,0 2-4-16,0-1 3 0,0 77-73 47,0-42-296-47</inkml:trace>
  <inkml:trace contextRef="#ctx0" brushRef="#br0" timeOffset="31310.92">22976 10040 30 0,'0'0'28'0,"0"0"-4"0,0 0-14 0,0 0 0 0,0 0 16 0,0 0-9 0,-20 0 20 0,20 0-20 0,0 0-1 0,0 0-3 0,-14 0 37 16,14 0-29-16,0 0-1 16,0 0-13-16,0 0 9 0,0 0-10 0,0 0 12 15,-23 20-2-15,23 56 0 16,0-76-14-16,0 57-1 16,0 57 4-16,0-114-5 0,0 39 0 15,0-21 0-15,23-18 0 0,-23 19-1 0,0-19 1 0,14 19 6 16,6 1-1-16,-20-20-3 0,20 0 1 0,-20 0 3 15,20 0-4-15,-20-20 3 0,17 20-3 0,-17 0-1 0,0 0 0 0,17 0 3 16,-17 0-4-16,0 0 1 0,0 20 4 16,0-1-5-16,0-19 1 0,0 0 1 0,0 19-2 15,0-19 0-15,-17 18 1 0,17-18-2 0,-17 0 1 16,17 20-1-16,0-20 0 0,-40 0-29 16,40 0 20-16,0-20-12 0,0 20-4 0,0-18-5 15,0 18 13-15,0 0-26 0,0-19-13 0,0 19 23 16,0 0-3-16,0-19-56 62,20-1 46-62</inkml:trace>
  <inkml:trace contextRef="#ctx0" brushRef="#br0" timeOffset="31468.52">23224 10346 84 0,'0'18'119'0,"0"-18"-101"0,0 0 37 0,0 0-35 16,0 19 18-16,0 0 6 0,-17-19-32 0,17 20 3 15,0-1-1 1,0 38-10-16,0-57-4 0,0 19 0 0,0-2-2 0,0-17-1 16,0 20-12-16,0-20 4 0,0 21-38 0,0-21 5 15,-23 18-158-15,23-18 105 32</inkml:trace>
  <inkml:trace contextRef="#ctx0" brushRef="#br0" timeOffset="31770.59">23318 10193 25 0,'0'0'181'0,"0"-18"-67"16,0-3-59 0,0 21-46-16,0 0 5 0,0 0-6 0,0-18 8 0,0 18-1 15,0 0-2-15,0 0-9 0,0 0-1 16,0 18-3-16,0 21-8 16,0-39 1-16,0 19-28 15,0-19-40-15,0 19-3 0,0-19 26 0,0 0-124 16,0 0 166-16,0 0-6 0</inkml:trace>
  <inkml:trace contextRef="#ctx0" brushRef="#br0" timeOffset="31968.66">23526 9681 93 0,'-20'17'185'0,"3"-17"-155"15,17 20-4-15,0 16 13 0,-20-14-19 0,20 14-6 16,0-16-9-16,-17 17 8 0,17 1-10 0,0 38 5 15,0-55-6-15,0 35 0 0,0-38-1 0,17 79-5 16,-17-21-14-16,0-58 6 16,0 20-22-16,0 1 12 0,-17 93-185 15,17-132 185-15,0 20 5 0,0-20 2 16,-20 0-32-16,20-38 22 0,0 38 23 0,0-38-14 0</inkml:trace>
  <inkml:trace contextRef="#ctx0" brushRef="#br0" timeOffset="32118.6">23432 10175 14 0,'0'0'18'0,"-20"-21"29"0,20 21-27 16,0 0 30-16,0 0-35 0,0 0 15 0,-17 0 4 15,17 0 11-15,0 21-10 16,0-3-30-16,0-18-1 0,0 19 2 0,0 0-3 16,17-19-3-16,-17 0 1 0,40 20-3 0,-40-20 0 15,17 18-13-15,3-18 1 0,-20 0-6 0,37 0-170 47,-17 0 106-47</inkml:trace>
  <inkml:trace contextRef="#ctx0" brushRef="#br0" timeOffset="32885.31">22728 11392 11 0,'0'0'3'0,"0"0"-1"0,0 0-1 0,0 0 0 0,0 0 2 15,0-20 7-15,0 20-2 0,0-20 2 0,0 20-1 16,0-18 5-16,0 18-8 0,0-19 11 0,0 19-6 0,0-19 29 15,0 19 42-15,0 0-67 16,0 0 22-16,0 0 8 0,0 0-35 0,0 0 11 16,0 0-13-16,0 0 1 0,0 0 7 0,-20-19-2 15,20 19 11-15,0 0-20 0,0 0 0 0,0 0 0 16,0 0-1-16,-17 0 12 0,17 0-13 0,0-19 0 0,0 19 0 16,-20 0 20-1,3 0-1-15,17 0-18 0,-20 0 13 16,0 19-11-16,20 0-6 15,-17-19 1-15,17 19-2 0,-17 0 2 0,-23 95 1 16,40-57-1 0,-20-57-1-16,20 58 1 15,0-58 2-15,37 37 5 16,-14-18-9-16,11-19 1 0,-14 0 4 16,0 0-3-16,34-19-2 0,-34 0 5 31,37-96-5-31,-57 115 2 0,20-37-4 0,-20 0 1 0,20-3 2 15,-20-16-1-15,0 37 0 0,20 0 1 0,-20 1-1 0,0-1 1 16,0-2 2-16,0 21-1 0,0-18 0 0,0-1-3 16,0 19 1-16,-60-19-2 15,23 38-8-15,17 0 4 0,20-19 0 0,-20 39-18 16,-17-2-31 0,37-18 37-16,-17 0-23 0,17 0-6 0,0 0 20 0,-20-19-1 0,20 18-6 15,-20 2-95-15,20 0 88 0,0-1-9 0,-17 18 24 16</inkml:trace>
  <inkml:trace contextRef="#ctx0" brushRef="#br0" timeOffset="33603.07">23298 11277 31 0,'-17'0'126'0,"17"19"-104"0,0-19 0 0,-20 0 48 0,20 19-45 0,0-19-7 0,0 0-9 0,-20 0 4 0,20 0-6 16,0 0 2-16,0 0-8 0,-17 0 1 16,17 0 0-16,0 0-7 15,0-19-6-15,-17 19 1 0,17 0-19 0,0 0-20 0,0 0-21 16,0 0 28-16,0 0-34 0,0-19 29 0,0 19 29 16</inkml:trace>
  <inkml:trace contextRef="#ctx0" brushRef="#br0" timeOffset="33802.3">23355 11200 56 0,'0'0'98'0,"0"0"-51"0,0 0-31 0,0 0 18 0,0 0-18 16,0 0 13-16,-17 0-18 0,17 0-2 0,0 0-3 0,0 0 13 31,40 0-8-31,-40 0-14 16,0 0 0-16,17 0-29 15,-17 0-2-15,0 0-17 0,17 0-150 16,-17 0 192-16,0 0-10 0</inkml:trace>
  <inkml:trace contextRef="#ctx0" brushRef="#br0" timeOffset="34218.5">23207 11505 20 0,'0'0'8'0,"0"0"13"0,0 0-9 0,0 0 19 15,0 0 67 16,0 0 14-31,0 0-96 0,17 0 16 32,20-19 8-32,-37-1-35 15,20 20-2-15,-3-18 13 0,3 18-11 0,0 0 8 16,-20 0-7-16,17 0-1 16,6 0 7-16,-6 18-5 0,-17-18-2 15,0 0-4-15,17 20 0 0,-17-20 2 0,0 0-1 0,0 19-2 16,0-19 0-16,0 0 1 0,0 0 1 15,0 0-2-15,0 0-1 0,0 18-8 16,0-18 3 0,20 0-34-16,-20 0 11 0,0 0 12 0,0 0-20 0,0 0-66 15,0 0 20-15,0-18 0 0,0 18 31 16,0 0 35-16</inkml:trace>
  <inkml:trace contextRef="#ctx0" brushRef="#br0" timeOffset="38318.83">26092 8673 17 0,'0'0'8'0,"0"0"46"0,0 0-44 0,0 0 76 15,0 0 82 1,0 0-158-16,0 0 0 0,0 17 0 0,0-17 7 16,0 0 6-16,0 21-7 0,0-21-4 15,0 0 5-15,0 0-1 0,0 0-11 0,0 0 1 16,0 0-1-16,0 0 9 0,0 0-10 0,0 0 4 15,0 0-4-15,0 0 6 0,0 19-4 0,0-19 8 16,0 17-12-16,0-17 0 0,-20 40 5 16,20-23-4-16,0-17-2 0,-17 78 3 15,17-78-3-15,0 19 0 0,-37 37 15 16,37-17-16-16,-40-3 4 16,26 21 0-16,-9-57-2 0,3 20-1 0,-17 18 2 15,0-18-3-15,-20-2 1 16,0 21 5-16,17-39-4 0,23 18-2 0,-23-18-1 15,23 0 2-15,0 18-1 0,-6-18 2 0,-34 21 2 16,-37-2-1-16,57-19-1 16,17 18-2-16,-14-18 1 0,-103 20 2 31,60-1-1-31,-17-1-1 16,39-18-1-16,16 0 2 0,19 0-1 0,0 0 1 15,-17 0-1-15,37 0-2 0,-37 0 2 0,37 0-1 0,-18 0 0 16,-41 0 5-16,39 0-4 0,3-18-2 0,-3 18 3 15,-20 0 0-15,40 0 0 0,-17-19-3 0,-1 19 1 0,-21 0-1 16,39 0 3-16,-35-20-1 0,13 20-3 0,4 0 2 16,-21-18 3-16,21 18-2 0,-2 0 1 0,-19-19-3 15,24 19 0-15,-47-21 1 16,44 21 0-16,-1 0-2 0,1 0-1 0,-21 0 2 0,4-18 2 16,-25 18-2-16,-17-18 5 15,60 18-4-15,17 0-1 0,-40-20 2 0,3 20-1 0,0 0 1 16,17 0 0-16,-20-19-1 0,6 19-1 0,-40-18 1 15,-6-2 2 1,63 3-3-16,-23 17 2 0,-37-41-1 16,57 41-4-16,-17 0-1 0,0-18 1 0,0 0 4 15,-3 18 1-15,23-21-1 0,-23 21 0 0,3-17 0 16,0 17-1-16,20 0 1 0,-6-19 1 0,6 19-1 16,-40 0 0 15,-174-20 0-31,157 20-1 0,40 0 1 0,-66-19 2 15,43 19-3-15,-17 0 0 16,54 0 0-16,-17 0 1 0,17 0 0 0,0 0 0 0,3 0 0 0,0 0 0 16,-43 0 0-16,40 0 1 0,3 0-1 0,-3 0 0 0,-20 0 0 15,6 0 1-15,34 0-2 0,-97 19 3 16,77-19-2-16,-17 0-1 0,-20 20 0 0,-20-20 2 16,77 0-1-16,-57 19 1 15,-17-19-2-15,74 0 2 0,-40 0-1 0,3 0 1 16,-20 0-1-16,37 0 0 0,-14 0 0 0,11 0-1 0,-71 0 1 15,74 0 0-15,-34 0-1 0,34 0 1 0,0 0 0 16,-37 17 8-16,17-17 0 0,-14 0-9 0,14 21 1 0,25-3 0 16,-27-18 1-16,5 18-1 0,0 2 0 0,17 1-1 15,-57 16 1-15,57-37 0 0,-34 37-1 0,34-17 1 16,-35 16 0-16,-24 4-2 16,79-22 3-16,-57 2-1 0,20-1 0 15,-20-1 0-15,37 2 1 0,-17-20 1 0,-97 76 0 47,-55 134-2-47,112-96-2 16,57-77 2-16,-37 58-1 15,57-95 1-15,0 20 1 0,0-1-1 0,-17-2-1 0,17 22 2 16,0-39-1-16,0 18 0 16,0 40 0-16,0-58 0 0,0 20 0 0,0-20 2 0,17 18 1 15,-17 0-5-15,0-18 2 0,20 0-1 0,0 39 3 16,-20-39-1-16,0 19-2 0,17 0 1 0,3 1-2 0,-20-2 3 0,18 2-2 15,-18-2 1-15,19 1 0 0,21 19-1 0,-40-38 0 16,17 19 1-16,-17 0 0 0,40-19 2 0,-40 20-4 0,17-1 1 16,3-19 1-16,-2 19 0 0,44 19 0 15,-47-19 0-15,4-2 2 0,21 3 0 0,-40-20-3 0,35 21 1 16,-15-21-1-16,-20 18 2 0,20-18-1 0,2 19 0 0,32 17-11 16,1 3 13-16,-55-39-1 15,60 38-2-15,-60-38 1 0,17 0 0 16,97 94 6 15,-74-73-5-31,-3-3 2 0,-20-18-1 0,-17 19 0 16,20-19 0-16,-20 0-1 0,0 0-1 0,22 21-1 0,13-3 3 15,-35-18-1 1,0 0-2-16,0 0 1 0,0 0 0 0,0-18 1 0,0 18-1 16,0 0 0-16,0 0-2 0,20-21-1 15,-20 21 3-15,0-19-7 16,0 19-14-16,0 0-4 0,-20 0-85 15,20 0 85-15,0 0-34 16,0 0-87-16,0 0 102 0,0 0-4 0,0 0-2 0,20 0-30 16,-20 0 51-16,20 0 13 0</inkml:trace>
  <inkml:trace contextRef="#ctx0" brushRef="#br0" timeOffset="38653.53">21058 10725 18 0,'0'0'6'0,"0"0"4"0,0 0-2 0,-20 0 0 0,20 0 1 0,-20 0 0 0,-37-20 78 32,-57-37 41-32,97 57-96 15,-23-17 6-15,23 17 0 0,17 0-32 16,-20 0 11 0,20 0 0-16,0 0-4 0,20 17-1 0,-20 4-8 0,17-21 0 0,5 0-3 0,-22 18 2 15,18 0-1-15,-1-18 2 0,3 20-3 0,0 1 7 0,17-3-5 0,22 37 9 16,-24-34-6-16,5-3 0 0,-3 1 0 15,-37-19-4-15,17 21 1 0,3-21-1 0,0 18 4 0,2-18-4 16,-7 18 1-16,5-18 0 0,0 0 2 0,-20 20-3 16,0-20-1-16,20 0 2 0,-20 0-1 0,0 0-1 15,0 0 1-15,-20 0-3 0,20 18 2 0,-40-18 0 16,3 20 0-16,17-1-1 0,0-19 0 0,-17 37 0 16,-55 40-1-16,70-58-1 0,-15 37-4 15,0-16-5-15,-3 16-8 0,23-37 6 0,17 0-3 0,-18 39-23 16,-4-39 15-16,22-1 0 0,0 1-4 0,-17 38-76 15,17 38-97-15,0-76 150 0,0 0 35 16</inkml:trace>
  <inkml:trace contextRef="#ctx0" brushRef="#br0" timeOffset="42987.13">25998 4146 24 0,'0'0'11'0,"0"-19"23"0,0 19-13 0,0 0 23 0,0 0-24 0,0-37 96 0,40-20-8 31,-40 57-76-31,17 18 32 16,-17 1-36-16,0 1-19 0,0-2 6 0,0 20 11 15,0 1-15-15,0-2-1 16,0-18-5-16,0 57 7 16,0-37-11-16,0-20 0 0,0-1 1 15,0 21-3-15,0-21-1 0,0 1-1 0,0 2-23 16,-17 16-8-16,17-37 11 0,0 37-115 16,-20-37 89-16,0 0-269 15</inkml:trace>
  <inkml:trace contextRef="#ctx0" brushRef="#br0" timeOffset="43154.3">26135 3841 47 0,'0'0'29'0,"-43"0"199"32,43 0-210-32,-37 21 27 0,20-21-34 0,17 0-7 15,-40 19-3 1,40-1-42-16,-20-18 13 0,20 19-247 15,0-19 236-15</inkml:trace>
  <inkml:trace contextRef="#ctx0" brushRef="#br0" timeOffset="43736.25">26682 3614 22 0,'0'0'22'0,"0"-18"86"0,0-2-92 0,0 20 14 0,0 0-16 15,0-19-1-15,0 19-1 0,0 0 11 0,0-18-11 0,0 18 1 0,0 0-1 16,0 0 12-16,0 0-12 0,0 0 11 0,0 0 12 16,0 0-15-16,0 0-2 0,0 0-10 15,0 0 15-15,0 18-10 0,0-18 4 0,0 19-13 16,0-19 9-16,0 38 1 16,0 0-6-16,0 1-3 0,0-39-3 0,0 37 0 15,0-18 1-15,0 19-2 0,0-1 1 0,0 3-3 0,-20-21 1 0,20 37-1 16,0 171 7-1,0-169-6-15,0-39 1 0,-17 77 0 0,17-77-1 16,0 94 1 0,0-74-3-16,0-1 1 0,0-38-1 0,0 18-1 0,-20 2-6 15,20-1-81 32,-20-95-330-47,20 39 396 0</inkml:trace>
  <inkml:trace contextRef="#ctx0" brushRef="#br0" timeOffset="44020.76">26662 3499 36 0,'0'0'76'0,"0"0"-16"0,0 0 21 16,0 0-34-16,0 0-26 0,0 0 15 15,0 0-6-15,0 0-16 0,-17 0 13 0,17 20 30 16,0-20-39-16,-20 0-10 0,20 20 12 15,0-20-16-15,0 18 8 0,-20-18-6 0,20 76 0 16,-17-57-6-16,17 20 0 0,-17-2 1 16,-6 2 0-16,6-2-1 0,17-19-1 0,-20 22 0 0,-17 16-4 0,37-37 0 15,-154 208-146 17,77-112-146-32,60-96 249 15,17-19 24-15,-17 19 19 0,17-19 2 0,0 39-18 16</inkml:trace>
  <inkml:trace contextRef="#ctx0" brushRef="#br0" timeOffset="44202.49">26243 4584 15 0,'0'0'4'0,"0"19"8"16,0 18 8-16,0-16 14 0,0-21-12 0,0 18 43 15,0 20 8-15,0-38-55 16,0 0 19-16,0 0-3 0,40 0 7 0,-20 0-30 16,-3-19 9-16,-17 0-11 0,20 19 0 0,114-58 33 15,-97 40-36-15,-17 18-2 0,54-39 3 16,-17 21-2-16,-37-1-3 0,0 19 0 0,40-19-2 0,-46 1 0 0,46-3 2 15,-43 21-2-15,97-37-42 16,-94 37 22-16,0 0-71 0,-20 0 50 16,34-19-204-16,-34 19 208 15,20 0 19-15</inkml:trace>
  <inkml:trace contextRef="#ctx0" brushRef="#br0" timeOffset="44771.3">27041 3596 36 0,'0'0'19'0,"0"0"67"0,0 0-56 0,0 0 27 0,0 0-31 0,0 0-4 15,0 0-1-15,0 18 45 16,0-18-40-16,0 0-6 0,0 0-10 0,20 0-1 0,-20 19 6 0,0-19-9 0,40 19 10 16,-40-19-12-16,37 18 5 0,40 3-1 31,-77-21-6-31,154 0 6 15,-137 0-8-15,0-21 0 0,3 21 1 0,0-18-4 16,-3-1-1-16,23-18-40 0,-23 17 10 16,-17 20 21-16,0-19-35 0,0 19 31 15,0-18-19-15,0 18 15 0,0 0-1 0,0-20-1 0,-17 20-29 0,17 0 23 16,-40 0-75-16,40 0 91 0,-37 0 2 0,17 0 8 16,-14 0 2-16,11 20 0 0,6-20 0 0,-23 18-1 15,-34 21 3-15,34-39 2 16,3 18 5-16,0 1 5 0,37 0-2 0,-40-19 17 15,3 18 5-15,37 3-14 0,-37-2 60 16,17-1-43-16,20 58 52 16,57 1-12-1,-40-59-73-15,-17-18-1 0,40 19 1 16,-20 0-2-16,-3-19-1 0,40-19-30 16,-17 0-8-16,-40 19 11 0,17-37-40 15,-17-3 28-15,40-72-156 0,-23 93 191 16,-17-20-15-16</inkml:trace>
  <inkml:trace contextRef="#ctx0" brushRef="#br0" timeOffset="45002.58">27252 3367 21 0,'-37'114'296'0,"37"-76"-273"0,0 0-6 0,0-19-2 0,0 1-3 0,0 17-4 0,0-18-1 0,17-1-2 0,23 40 1 15,-40-58-6-15,17 0-2 0,-17 0-3 0,20 0 0 0,-20 0-1 16,20-37-10-16,-20 37 7 0,17-39-9 0,-17 20 9 0,23-38-15 15,11-57 14-15,-34 76 12 16,0 38 3-16,0-19 0 0,20-19 13 0,-20 38-13 0,0 0 3 16,0 0 10-16,-20 0-10 0,20 19 0 0,-94 94 28 31,17 2-18-31,43-59-13 0,-63 96 5 0,77-93-10 0,20-22-1 0,-40 38-3 16,23-54 2-16,0 55-8 0,-3-58-4 0,0 1-5 0,20 0-9 0,-20-1-8 15,6 22-115-15,14-40 91 0,-23 18-26 0,23-18 45 16</inkml:trace>
</inkml:ink>
</file>

<file path=ppt/ink/ink5.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36:45.503"/>
    </inkml:context>
    <inkml:brush xml:id="br0">
      <inkml:brushProperty name="width" value="0.05292" units="cm"/>
      <inkml:brushProperty name="height" value="0.05292" units="cm"/>
    </inkml:brush>
    <inkml:brush xml:id="br1">
      <inkml:brushProperty name="width" value="0.05292" units="cm"/>
      <inkml:brushProperty name="height" value="0.05292" units="cm"/>
      <inkml:brushProperty name="color" value="#FFA500"/>
    </inkml:brush>
  </inkml:definitions>
  <inkml:trace contextRef="#ctx0" brushRef="#br0">28070 4450 33 0,'17'0'28'0,"-17"0"-8"0,0 0 48 0,0 0-46 0,0 0 37 0,0 0-41 0,0 0 54 15,0 0-49-15,0 0-13 0,0 0 6 0,0 0-9 0,0 0-1 0,0 0 9 16,0 0 3-16,0 19 20 0,0-19-22 16,0 21-3-16,0-3-2 0,0 1-6 0,0 0 1 0,0-19-2 15,0 38 3-15,0-38-5 0,0 19 2 0,0 18 1 0,0-16-2 0,20-3-1 16,-20 1-1-16,0 0-2 0,0 19 4 0,20-1 1 16,-2-37-1-1,-18 21-3-15,22-21 1 16,-5-21 2-16,1 21-1 0,1-37-1 0,1 37 0 0,-20-19 0 0,75-133 5 15,-75 132-4-15,20 2-3 16,-20-1 1-16,22 19 0 0,-22-37 1 0,15 37-3 0,-15 0 1 0,0 0 0 16,0-21-1-16,20 21-6 0,-20 0 3 0,19 0-11 15,-19 0-26-15,0 21-25 0,0 53-324 32,0-54 368-32</inkml:trace>
  <inkml:trace contextRef="#ctx0" brushRef="#br0" timeOffset="299.89">28603 4469 40 0,'0'0'109'0,"0"0"42"16,-19 0-112-16,19 0-23 0,0 0-2 0,0 21 10 0,-20-21 6 15,20 0-21-15,0 18 20 16,-20-18-24-16,20 0-3 0,-15 0 0 0,15 19-2 0,0-19 0 16,0 0 2-16,-22 37-1 0,22-37-1 15,0 20 1-15,0-20 0 0,0 37 0 0,0-37-1 0,0 19 1 16,0-19 2-16,0 0 3 15,22 21 5-15,-22-21-7 0,15 0-1 0,5-21 14 16,0 2-13-16,-1-18 0 16,-19 37-2-16,0-20-1 0,18 20 0 0,-18-18 0 0,0 18 0 15,0-19 2-15,0 19-2 0,17 0 1 0,-17 0-1 16,0 0-1-16,0 19-2 0,0-19 2 16,0 38-2-1,0 95-103-15,0-58-174 16,22-54 145-16,-22-2 129 15,0-19-10-15</inkml:trace>
  <inkml:trace contextRef="#ctx0" brushRef="#br0" timeOffset="499.66">28829 4490 44 0,'0'0'31'0,"0"0"154"0,0 0-148 0,0 0 46 16,0 0-61-16,0 0-3 0,0 0 17 0,0 0-21 0,0 0 10 0,0 18 12 16,0 1-25-16,0-19-2 0,20 37 3 31,-20-17-11-31,37-1 0 0,-37-19 0 0,20 18-2 0,-20-18-4 15,0 19 1-15,20-19-2 0,-20 0-10 16,17 21-42-16,6-21 34 0,-23 0-64 0,17 0 51 0,-17 0-6 16,0 0-7-16,17 0-63 0,3 0-2 15,0 0 86-15</inkml:trace>
  <inkml:trace contextRef="#ctx0" brushRef="#br0" timeOffset="866.32">29328 3881 30 0,'0'0'148'0,"0"-19"-112"0,0 19 27 0,0-21-37 0,0 2 70 16,0 19-37-16,0 0-37 16,0 0-12-16,0 0-2 0,0 19 7 0,0-19-3 0,0 21-8 15,0-2 5-15,0-1-7 0,0 1 0 0,0 19 0 16,0-38 1-16,0 37-1 0,0 3 3 0,0-3-3 0,0 1-1 0,0 0-1 15,0 77 1-15,0-97-2 0,0 59 1 16,0-58-1-16,0 19-1 0,0 57-9 16,0 58-50-16,0-116 26 0,0 20-196 15,0-39 175-15,-23-18 1 0,23-18-29 16,0-20 63-16</inkml:trace>
  <inkml:trace contextRef="#ctx0" brushRef="#br0" timeOffset="1082.85">29362 3804 44 0,'0'0'30'0,"0"0"50"16,0 0-41-16,0 0-4 0,0 0-2 0,-20 37 98 15,20 3-101-15,-14-40-16 0,14 18-2 0,-23 39 35 16,3-38-40-16,20 20 12 0,-20-20-9 16,20 56 9-16,-17-37-15 15,17-20-4-15,-17 3 1 0,-3 35-3 0,20-36-3 16,-20 17-11-16,0 2-10 0,-37 17-141 15,57-36 131-15,-17-1-49 0,-3-19 36 16,20 0 1-16,-20 18-44 0,3-18 84 0,17 0 6 16,0 0-3-16</inkml:trace>
  <inkml:trace contextRef="#ctx0" brushRef="#br0" timeOffset="1316.62">29040 4584 18 0,'0'0'11'0,"0"0"60"16,0 0-15-16,0 0-28 0,17 0-2 0,-17 0-1 0,0 0 21 16,0 0-24-16,20 0 43 0,0 19-45 0,17-19 43 15,-14 0-36 1,-9 18 1-16,26-18-14 0,-40 0-8 0,54 19 7 16,-54-19-11-16,77 0 7 0,-77 21-8 0,20-21 0 15,0 0 0-15,17 18-2 16,3 1-9-16,-23-19-22 0,-17 0 15 0,37 0-149 15,3-19-161 1</inkml:trace>
  <inkml:trace contextRef="#ctx0" brushRef="#br0" timeOffset="1683.59">29781 4375 38 0,'0'0'64'0,"0"0"-21"0,-17 0 92 0,17 0-48 15,-23 0-69-15,23 0-3 16,0 18 35-16,0-18-31 0,0 0-2 0,0 0-10 0,0 0 0 0,0 20 6 16,0-1-3-16,0-1-4 0,0 78 10 15,0-96-15-15,0 57 1 0,0-39-1 0,0 1-1 16,0 2-1-16,0 54 1 0,0-38 1 0,0 77-1 16,0-75-1-16,0 284-63 15,0-286 22-15,0 3-8 0,0-22-11 16,0 1-235-1,-17-19 283-15,17-95-9 16</inkml:trace>
  <inkml:trace contextRef="#ctx0" brushRef="#br0" timeOffset="1866.98">29818 4375 40 0,'0'0'30'0,"0"0"182"0,37-38-37 31,-17 18-115-31,0 20-36 16,-3 20 5-16,-17-1-24 0,0-19 0 0,20 19-1 0,3 38 5 15,-23-39-6-15,14 40 0 0,-14-39-3 0,0 57-16 16,0-76 5-16,0 58-45 16,0-58 29-16,-14 37-92 0,14-37 64 0,-23 0-11 15,3 0-156-15,20-37 195 0</inkml:trace>
  <inkml:trace contextRef="#ctx0" brushRef="#br0" timeOffset="2049.92">30217 3862 79 0,'0'0'53'0,"0"0"62"0,0 0 61 16,0 0-126-1,0 0-20-15,0 56-7 0,-17-37-21 16,17 0 2-16,0 39 0 0,0 18 4 16,-20 38-7-16,20-77-1 0,0 78-4 0,0-96-2 0,0 56-17 15,-20-17-19-15,20-2-20 0,0-36 21 0,-20 17-8 16,20 3-77-16,-14-22 59 0,-9 39-44 0,23-57 97 15</inkml:trace>
  <inkml:trace contextRef="#ctx0" brushRef="#br0" timeOffset="2199.98">30029 4222 34 0,'0'0'144'0,"0"-18"-86"0,-20-22 130 0,20 40-164 16,0-18-4-16,0 18-1 0,0 0 24 0,0 0-22 0,0 0-12 16,0 0-1-16,20 0 0 0,14 0 9 0,-14 18-11 0,37 3 0 15,-57-21-7-15,60 0 2 0,-3 19-2 16,-20-19-1-16,-20 0 1 0,3 0-5 0,40 0-15 0,-6 0-64 15,63 0-182 1,-117 0 204-16,34-19-96 16</inkml:trace>
  <inkml:trace contextRef="#ctx0" brushRef="#br0" timeOffset="2933.09">30539 4490 20 0,'0'0'24'0,"0"0"24"0,0 0-20 0,0 0-1 0,0-21-1 0,0 21 44 0,0 0 17 0,0-19 15 47,23 115-4-47,-23-2-81 0,0-55-15 0,0-20-1 15,0 19 0-15,0 18 5 0,0-16-3 16,0-22 1-16,0-18 3 0,0 19 7 0,0-56 2 16,17-3-13-16,-17 21-1 15,17 1 0-15,3-20 3 0,0-18-3 0,-20 35-1 0,37-92 0 16,-17 94-2-16,40-57-5 16,-46 57-11-16,6-1-17 15,20 40-68-15,-40-20 71 0,0 19-46 0,0-1 29 16,0 1-69-16,0 2 4 0,0 16 79 0,0 39-3 15</inkml:trace>
  <inkml:trace contextRef="#ctx0" brushRef="#br0" timeOffset="3832.57">30405 5249 21 0,'0'0'20'0,"0"0"25"0,-14 0 16 0,14 0-30 0,0 0 1 0,0 0 23 0,0 0-8 0,0 0 46 46,0 0 19-46,0 0-77 47,34 0-1-47,23 0-15 0,-57 0-19 0,40 0 2 16,-40 0 0-16,17 0-2 0,6 0 2 0,11 0-2 0,-14 0 0 16,-20 0 1-16,37 0 2 0,20 19-2 15,-37-1 3-15,17 22-2 16,-37-22-4-16,20 39 8 15,0-57-6-15,0 96 0 16,-20-78 0-16,0 2-1 0,0 17-3 0,0-37 3 0,0 19 2 0,0 1-1 16,0 19 0-16,0-39 0 0,0 36 0 0,0-36-1 15,0 38 1-15,-20-38 1 0,20 19 2 0,-20 39-4 16,20-58 1-16,-20 20 1 0,20-20-1 0,0 17 0 0,-14-17-1 16,-9 39 1-16,23-21 1 0,-20-18-1 15,20 19 0-15,0-19 1 0,-37 39-2 16,37-39 0-16,0 19 2 0,-20-19-2 0,20 19 0 0,0-1 1 15,-17 1 1-15,17-19-1 0,0 20 1 0,-20 18-1 16,20-19 0-16,-20 0 1 0,20-19-1 16,-17 77 5 15,0 94-2-31,17-154-3 16,0-17-1-16,17 20 1 0,-17-20 0 0,0 20 0 0,0-20 0 0,0 18 1 15,17 21 1-15,-17-22-1 0,20-17 1 0,-20 20 0 16,20 17 3-16,-20-17-3 0,0 1-1 15,0-4 0-15,17-17-1 0,-17 39 3 0,20-39-2 16,-20 37 3-16,0-37-3 0,20 0-2 16,-3 19 0-1,3 0 3-15,-20-19-1 0,23 0-1 0,-23 0 1 0,14 0 0 0,-14 0 0 0,20 0-1 16,-20 0 1-16,0 0 0 0,20 0-2 0,0 0-4 16,-20 0 4-16,17 0-1 0,-17 0 0 15,0 0-6-15,0 0-18 0,0 0 15 0,17 0-30 16,-17 0 25-16,0 19-76 0,0-19 62 15,20 0-40-15,-20 0-18 0,0 0-21 0,-20 0-19 16,20 21 104-16,0-21 14 0</inkml:trace>
  <inkml:trace contextRef="#ctx0" brushRef="#br0" timeOffset="4266.59">30579 6828 16 0,'0'0'15'0,"0"0"-1"0,0 0 5 0,0-20 63 0,0 20-48 0,0-19-5 0,0 19-15 0,0-17 15 0,0 17-16 0,0-21 0 0,0 21 12 0,0-19-13 15,0 0 36-15,0 0-14 16,17 19-12-16,-17 0 11 0,20 0-21 0,-20 0 10 16,20 0-3-16,-20 19-11 0,17-19 5 0,-17 38 0 15,20 0-8-15,0 1-2 0,-20-21-2 16,60 59 7 0,-6-21-2-16,-17-18 9 31,0-76 9-31,-17 2-16 0,3 16-4 0,-9-19 2 0,26-171 6 31,-20 173-12-31,-3-40 4 0,-17 40-3 0,17-20 0 16,-17 20-1-16,23-3-1 0,-23 40 0 0,0-17-4 15,0 17-15-15,0 17 11 0,0 3-12 16,0 57-139 0,0-40 84-16,0 0-26 0,0-17-24 0,0 18 26 15,0 1 84-15</inkml:trace>
  <inkml:trace contextRef="#ctx0" brushRef="#br0" timeOffset="5749.86">31203 7037 19 0,'0'0'62'0,"0"0"-40"0,0 0 19 0,0 0-21 0,-14 0 45 0,14-20-22 0,0 20-8 0,0 0-27 0,-23-38 21 16,23 38-16-16,0-19 0 0,0 19-5 15,0 0 13-15,0-17-3 0,0 17-12 16,0 0 25-16,0 0-25 0,0 17 3 15,-17 2-5-15,17 39 7 0,0-38-9 0,-20 91 4 16,0-91-5-16,3 58 3 0,17-42-1 0,-77 213 5 16,40-118-6-1,37-111-1-15,-20 18 0 0,-14 39 9 0,11-40-3 0,3 3 1 16,20-23-4-16,0 3 3 0,-37 37 12 16,37-40-14-16,0 3 0 0,0-20-1 15,0 20-2-15,0-20 1 0,0 20-1 0,0-3 2 16,37 20-2-1,-37-37-1-15,43 19 0 0,-43-19 0 0,14 0-1 16,80 41 3-16,-71-24-3 0,31-17 1 16,-34 21-1-16,17-21 1 0,20 19 0 0,-17-19 0 15,205 17 1 17,154-17 4-32,-304 0-6 0,96-17 2 15,-114 17 1 1,17-19 0-16,3 19 1 15,-60 0-2-15,-15 0-2 0,13 0 0 16,-35 0 0-16,57 0 3 0,-57 0-3 0,77 0 1 16,-77 0-2-16,17 0 2 0,23 0 0 0,-40 0-1 0,39 0-1 15,-39 0 2-15,55 0 2 0,2-21-2 16,3 21 0-16,31 0 1 16,-71 0-1-16,74 0-3 31,40 21 2-31,-111-21 0 0,11 0 1 0,-34 0 0 0,20 0-3 0,17 19 2 15,20-19 1-15,-37 0-1 16,37 37 0-16,-40-37 0 16,6 17 2-16,-23-17-2 0,37 20 0 15,-37-20 0-15,17 21 0 0,3-2 0 16,-20-19 1-16,37 17-1 31,23 4-2-31,-26-21 4 16,-34 0-1-16,20 0-3 0,-20 0 3 0,20 0 0 15,-20 0 0-15,0 0-1 0,0 0 0 0,0-57 1 32,-20 57-2-32,20 0 0 0,0-21 1 0,0 21 0 15,0-20-1-15,0 3-3 0,0 17 3 16,0-20 2-16,0 3 0 0,0-23-1 16,0 23-1-16,0-24-2 0,0 5 4 15,0-21-1-15,20 37 0 0,-20-17 1 0,0-20-2 16,0 37 1-16,17-132 3 15,-17 115-4-15,20 17 1 0,-20-74 0 0,0-3 2 16,0 80-2-16,0-4-2 0,0 2 2 16,0-95-1-1,0 76 0-15,0 38 1 0,0-19 2 0,0 2-2 0,0-4 0 16,-20 21 1-16,20-18-1 16,0 18-1-16,-17 0 0 0,-3 0 3 15,20 0-2-15,-20 0-1 0,3 0 2 0,-23 0 0 16,23 0-1-16,-100 0 4 31,-71-39-3-31,111 19-1 0,3 20 0 16,37-17 0-16,-3 17 0 0,6 0 0 0,-140 0 1 15,134 0-1-15,-71 17 0 16,-60 3 0-16,113-20 0 0,19 0-1 0,4 0 1 16,-81 0 0-16,19 0 1 0,-92-37 0 15,58-20-3 1,51 37-1-16,4-17-3 0,21 17 1 0,35 20 1 0,-14-19-7 15,11 19 6-15,-34-19-8 0,-20 0-32 16,63 19 35-16,14 0 0 0,-23 0-15 16,23 0 11-16,0 0-4 0,0 0-4 0,-20 0-88 15,20 0 36-15,20-17-16 0,57 17-75 16,-77-20 162-16,37 20-8 0</inkml:trace>
  <inkml:trace contextRef="#ctx0" brushRef="#br0" timeOffset="6750.27">32250 6201 13 0,'0'0'5'0,"-18"0"-2"0,18-21 0 0,0 21 19 0,-20-18 21 0,1-1 88 47,-16 19 30-47,35 0-146 0,-22 0-1 0,22 0-3 0,0 0-1 15,0 0-2-15,-18 0 10 0,18 0-11 16,0 0-3-16,0 0-1 0,0 0 2 16,18 0-1-16,4 0-1 0,-22 0-2 0,17 0 2 0,-17 0-2 0,18 0-2 15,21 0 1-15,-39 0 2 0,18 0-2 0,2 0 0 0,-1 0 0 16,-1 0 1-16,2 19-1 15,-20-19-1-15,0 18 0 0,0 20-1 16,-20-19-1-16,20 1 2 0,0-20-1 0,-18 38-1 0,-39-1-5 31,37-18 4-31,1-19 2 0,19 0 1 0,-18 0 0 0,18 0 1 0,0 0 1 16,-17 0 0-16,17 21 0 0,0-4 9 31,35 3-4-31,-35-20-3 0,57 114 15 16,-57-77-17-16,0-37 0 0,0 41 1 0,-18 90 3 15,-2-91-5 1,20-23-2-16,-19-17 1 0,1 19-10 0,1-19-9 16,-5 0 5-16,22 0-1 0,0 0-6 0,-38-57-188 15,38 19 100-15,0-1 58 16,0 39 36-16,20-17 7 0,-20 17 4 0,40-56-16 0</inkml:trace>
  <inkml:trace contextRef="#ctx0" brushRef="#br0" timeOffset="7100.13">32423 6257 49 0,'0'0'29'0,"0"0"39"0,0 0-14 0,0 0-10 0,0 0-24 0,0 0 17 0,0 20-6 0,0-20-17 0,18 0-3 0,-18 18 28 16,20 2-33-16,-20-20-4 0,17 17 2 0,3 40 3 31,2 1-7-31,-22 38-6 47,-42-2-10-47,5-18 1 0,19-76 18 16,18 0-1-16,0-19 19 0,0 19-2 15,18-20-9-15,2 20 7 0,-3 0-9 16,25 0 9-16,-27 0-16 15,5 20 1-15,19-20-1 0,-39 0 0 16,18 0-2-16,-18 0 0 0,17 0-2 0,6 19-6 0,-6-19-15 16,3 0-43-16,-20 0 35 0,17 0-107 15,-17 0 28-15,0 0 71 0,0-19 5 0,0 19 31 0,0 0-10 0</inkml:trace>
  <inkml:trace contextRef="#ctx0" brushRef="#br0" timeOffset="7732.84">32897 6180 37 0,'-57'21'385'16,"40"-21"-382"-16,17 17-1 0,0 2 1 0,0 1-2 0,0-20 0 0,0 38 1 0,0 56-1 0,0-36-2 0,0-39 0 16,0 152-3 15,17-36 16-31,-17-135-8 0,20 0 10 0,-20 0-6 0,0 0-3 0,0 0-2 16,17-21 1-16,-17 21-1 0,0-19-1 0,20 0 0 15,-20-20 6-15,20 39-4 0,-20-17-5 0,0 17 4 31,0 0-2-31,0 0-2 0,-20 0 1 0,0 17 0 16,20-17-3-16,0 0 0 0,-17 20-6 16,17-20-18-1,0 19-67-15,-20-19-109 0,20 0 146 0,0 0-47 16</inkml:trace>
  <inkml:trace contextRef="#ctx0" brushRef="#br0" timeOffset="7917.16">33088 6560 107 0,'-20'58'401'0,"20"-19"-377"15,0-22-22-15,0-17 0 0,0 20 0 0,0-1-1 16,0-19-1-16,0 19 1 0,0-19-2 0,0 19 1 0,0-19-3 16,0 21-14-16,0-4-10 0,0 2-70 15,0-19 60-15,0 0-288 16,0-19 303-16,0 2 11 0</inkml:trace>
  <inkml:trace contextRef="#ctx0" brushRef="#br0" timeOffset="8117.18">33202 6143 121 0,'-20'0'305'0,"20"0"-296"0,0 0-2 16,0 0 1-16,0 19-6 0,0-19-1 0,0 0 1 0,0 18 1 15,20-18-2-15,-20 38 0 0,0-19 1 0,0 1-1 16,0 0 0-16,20 54-2 0,-20-36 2 16,0 20-2-16,0-2-1 0,0-36 1 0,0 37-10 15,0-36 0-15,0 35-61 0,0-39 31 0,0 22-10 0,0-20-9 0,0-19-6 16,0 76-82 0</inkml:trace>
  <inkml:trace contextRef="#ctx0" brushRef="#br0" timeOffset="8317.19">33048 6409 116 0,'0'0'127'0,"0"0"-21"0,0 0-79 0,0 38 39 16,0-19-3-16,0 1-51 15,20-3 24-15,17 23-16 0,-17-40-15 0,3 0 1 16,-23 17-4-16,34-17 1 0,-14 0-2 0,-20 20-2 0,37-20 2 16,-17 0-1-16,17 0-7 0,-14 0-6 0,-9 0 4 15,-14-20-14-15,20 20 10 0,20-17-55 0,-40 17 48 16,17 0-21-16,0-20-111 47,6 20-92-47</inkml:trace>
  <inkml:trace contextRef="#ctx0" brushRef="#br0" timeOffset="8801.43">33504 6713 16 0,'0'-19'144'0,"0"-1"-126"0,0 20 32 16,0 0-17-16,0 0 11 0,0-17 5 15,0 17-38-15,0 0 20 0,0 0-22 0,0 0 34 16,0 0-27-16,-17 17 20 16,17-17-33-16,0 0 1 15,0 0-2-15,-20 0 1 0,20 20-2 0,0-20 0 0,0 0 1 16,-17 19 0-16,17-19-1 0,0 19 0 0,0-19-1 15,0 0 1-15,0 19-1 0,0-19-1 0,0 21 1 0,0-21 0 16,0 17 0-16,0 2 1 16,17 19 2-16,-17-19-1 0,0-19-1 0,20 0-1 0,-20 38 0 15,0-18 1-15,0-20-2 16,0 0 1-16,-20 20-9 16,20-20 4-16,0 0-2 0,-17 0-11 0,-23 0-43 15,23 0-11-15,17 0 42 0,-20 0-5 0,20 0-43 16,0 0 35-16,-20 0 0 0,20 17 3 0,0-17-14 0,0 0 37 15,-20 19 2-15</inkml:trace>
  <inkml:trace contextRef="#ctx0" brushRef="#br0" timeOffset="11683.46">32555 7417 13 0,'0'0'5'0,"0"0"-2"0,0 0 1 0,0 20 16 0,0-20 35 16,0 0-44-16,0 0 12 0,0 0-11 0,0 0 0 0,0 0 0 0,0 0 25 15,0 0-25-15,0 0 22 0,0 0-12 0,0 0-10 16,0 0-1-16,0 0 46 16,0 0-48-16,20 0 8 0,-20 0 5 0,0 0-15 15,0 17 17-15,0-17-19 0,0 0 6 0,0 0-7 16,0 19 2-16,0-19-3 0,0 0 1 0,0 21 9 16,0-21-7-16,0 17-3 0,0-17-2 0,0 0 1 15,0 20 2-15,0-20-3 0,0 37 5 16,0-37-5-16,0 20 1 15,0-20 1-15,0 20-1 0,0-3-2 0,0 2 3 16,0 2-2-16,0 54 3 31,0 58 9-31,0-112-10 16,0-21-2-16,0 17-2 0,0 22 6 16,0-22-4-16,-20 4-35 15,20-42-14-15,-20-15-196 16,20 36 176-16,-15-77-79 15</inkml:trace>
  <inkml:trace contextRef="#ctx0" brushRef="#br0" timeOffset="12033.55">32498 7531 17 0,'0'0'7'0,"0"0"-2"0,0 0 9 0,0 0-6 0,0 0 2 0,0 0 1 0,0 0 16 0,0 0-4 0,0-20-14 0,0 20-1 0,0 0 17 0,0 0-4 15,0 0 39-15,0 0-41 16,0 0-1-16,0 0-8 0,0 0 23 16,0 0-24-16,0 0 73 31,0 0-74-31,-20 0 7 0,3 0 0 15,17 0-12-15,0 0 2 0,-20 0-1 0,20 0 1 0,-37 20 11 16,17-20-14-16,20 0 0 16,-20 20-2-16,20-20 1 0,0 17-2 0,-15-17 3 15,15 0-2-15,0 0 0 0,-22 20 1 0,22-20 0 0,-20 20-10 16,20-3-4-16,0-17 3 0,-18 19-124 16,18-19-3-16,0 0 29 15,-19 21 48-15,19-21 52 0,0 0-8 16</inkml:trace>
  <inkml:trace contextRef="#ctx0" brushRef="#br0" timeOffset="12500.65">32250 8065 10 0,'0'0'3'0,"0"0"-2"0,0 0 1 16,0 0-2-16,0 0 0 0,0 0 1 0,0 0 2 0,0 0 31 16,0 0-8-16,0 0 22 15,20-20-15-15,-20 20-2 0,0 0-16 0,0 0 16 16,0 0-14-16,0-20 19 0,19 20 11 15,-1 0 20-15,-18 0-45 16,20 0-1-16,-20 0-16 0,0 0 6 16,22 0-2-16,-7 0-5 0,5 0 6 0,-20 0-5 0,57 0 19 15,-57 0-16-15,20 0-4 16,-3 0 4-16,-17 0-4 0,42 0 4 16,-7 0-5-16,-35 0-2 0,39 0 0 0,-21-20 3 15,39 20-2-15,-57-17-1 0,20 17 0 0,-20 0-1 0,57 0 3 16,-18-21-2-1,-24 21 1-15,8 0 0 0,-23 0-1 0,37-17-3 16,-20 17 1 0,23 0-19-16,-40 0 12 0,0-19-19 15,0 19-49-15,0 0-56 16,0 0 4-16,-20-20 14 0,20 20 82 0,0 0 14 16,-20 0 6-16</inkml:trace>
  <inkml:trace contextRef="#ctx0" brushRef="#br0" timeOffset="53337.22">27731 9566 49 0,'0'0'103'0,"0"0"-70"0,-23 0 117 0,23 0-71 15,0 0-41-15,0 0-5 0,0 17-15 0,0-17-9 16,-20 0-2-16,20 21 16 15,0-1-4-15,0-3-13 0,0-17 0 16,0 20-4-16,0 0 1 0,0 17 3 16,0-18-5-1,0 20 2-15,20-20 2 16,-20-19-5-16,37-19-2 16,40-76 6-16,-60 95-4 0,6-40-1 0,31-18 0 15,-14 2-10 1,-40 18-3-16,17 38 6 0,6-18-9 0,-23 0 7 0,17 18-14 15,0-21-5-15,23 1-42 16,-40 20-8 0,37 41-251-16</inkml:trace>
  <inkml:trace contextRef="#ctx0" brushRef="#br0" timeOffset="53887.62">28241 9547 19 0,'0'19'8'0,"0"-19"6"0,0 0 4 0,0 0 55 0,0 0-25 31,0-19 57-31,-20 19-86 0,20 0-12 0,0-20 11 0,-19 20-2 16,19 0-6-16,0 0-3 15,0-18-3-15,-18 18 15 0,1 0-13 16,17 0 3-16,0 0-4 0,0 0 3 0,0 0-4 16,-22 0-2-16,22 18 3 0,0-18-4 0,0 0 1 0,0 0-1 0,0 20 4 15,0-20-3-15,0 36 7 0,0-15-4 16,0-21-3-16,0 20 4 0,0-3-3 0,0-17-1 15,0 40 3-15,22-23-1 0,-22-17-2 16,17 39-2 0,1-39-1-16,-18 0 4 0,0 0-4 0,19 0 1 15,-19 0 0-15,38 0 1 32,1-19 3-32,-39-1-1 15,0 20 1-15,18 0 6 16,-18 0-5-16,0-17-3 15,0 17 1-15,0 0 3 0,0 0-4 0,0 0 4 16,0 0-4-16,0 0 3 0,0 0-4 0,0-20 6 16,0 20-5-1,0-57 4-15,0 36-4 0,0 21 0 16,0-36 0-16,0 16-1 0,-18 20 1 16,18-18-1-16,0 18 0 0,-20-20-2 0,1 20 4 15,1 0-3-15,-21 20 3 31,-18 54 3-31,19-33-3 0,38-4-1 0,0-37-1 0,-20 37 0 0,20 2 0 16,0-39-2-16,-17 39 1 0,17-20-1 0,0 18 0 16,17 58-1-1,41-39-39 17,18 1-283-32,-56-57 213 0,17-36 19 15</inkml:trace>
  <inkml:trace contextRef="#ctx0" brushRef="#br0" timeOffset="54236.73">28529 9604 30 0,'0'0'58'0,"0"0"-18"0,0 0 33 0,-22 0 18 0,2 0-30 0,0 0-48 0,20 0-9 0,-17 0 8 15,-1 20-7-15,18-20-4 16,0 0-1-16,-20 17 2 0,20 3 0 0,0 17 0 0,0-17-2 15,0-1 0-15,0-19 0 0,0 17 2 0,0 24 0 16,0-4 6-16,20-37 5 16,-20 0-4-16,18 0-3 0,-1 0 1 15,-17-20-5-15,0 3-1 0,0 17 0 0,40-77 1 16,-40 40 2-16,22 17-2 0,-22 0-1 16,15 3 6-16,5-3 8 0,-20 20-4 0,0 0 2 15,0 133 75 16,-35 342-49-31,-7-398-41 0,42-40 3 16,-37 59 0-16,-40 16-25 16,62-112-6-16,-7 20-14 0,2-20 18 15,-18 0-119-15,19 0 94 0,1-37-72 0,-2 18 57 0,20-19-21 16,-19 38 71-16,19-38 1 0</inkml:trace>
  <inkml:trace contextRef="#ctx0" brushRef="#br0" timeOffset="56319.83">27765 10764 17 0,'0'0'82'0,"0"0"-5"0,0 0-54 0,0 0-3 0,0 0 0 0,0 0-1 0,0 0-2 0,0 0 13 0,0 0-17 0,0 0-2 16,-20 19 10-16,20-19-12 0,0 0-1 0,0 0 7 0,0 0-1 15,0 18-7-15,0 0 15 0,0-18-13 16,-14 39 10-16,14-39-12 0,0 0-4 16,0 19 8-16,0-19-9 0,0 21 3 15,0 53 10-15,0-54-13 16,0-1 1-16,-23 76 4 16,23-38-5-16,0-57-1 0,-20 37-1 0,20-16 0 15,-20 54-4-15,20-75 3 0,0 19-12 16,0 0 4-16,0-19-32 0,0 18 19 0,0-18-3 0,0 0-37 15,0 0 24-15,0 0-6 0,0-56-156 16,0 0 148-16</inkml:trace>
  <inkml:trace contextRef="#ctx0" brushRef="#br0" timeOffset="56669.82">27879 10916 35 0,'0'0'56'0,"0"0"-20"0,0 0-2 0,0 0 67 16,0 0-65-16,0 0-22 0,0 0 9 0,0 0-13 15,0 0 0-15,0 0 12 0,20 0-12 0,-20 0-2 16,17 18 0-16,3-18-4 16,0 20-1-16,-3-20-1 0,6 0-1 0,-23 18 0 15,17-18-1-15,20 20 4 0,-37-20-2 16,20 0 0-16,17 0 2 0,-17 0 3 0,-2 0-1 16,-18 0-2-16,22 0-1 0,-22 0 5 0,35-20 15 15,-16 20-11-15,-19 0-10 0,20 0 2 16,-20 0 8-16,0 20-9 15,0 17 2-15,0-37-3 0,-20 40 4 16,1-22-6-16,1 1 1 0,18 19 1 0,-17-38-2 0,17 19 1 16,-22 0-1-16,4 20 3 0,-2-2-2 0,20-18-1 15,-37 38-2-15,17-19 0 0,20 1 0 0,0-21-3 16,-37 19-30-16,37-17 21 0,0-1-24 16,-17 39-140-16,17-40 58 15,-23-18 65-15,23 19-5 0,0-19 40 31</inkml:trace>
  <inkml:trace contextRef="#ctx0" brushRef="#br0" timeOffset="57888.3">30311 9489 25 0,'0'0'13'0,"0"0"5"0,0 0 32 0,0 0 3 0,0 0-4 0,-17 0 25 0,17 0-46 0,0 0-6 0,0 0 29 16,0 20-28 46,0 18 52-62,0 19-64 0,0 20 2 0,0-40-5 0,0-18 1 0,0-2 1 16,17 5 0-16,-17-22 1 0,20-39 9 15,-20 39-16-15,0-19-1 0,37-18 4 16,-37-3-6-16,37 3 4 0,-37 16-4 16,20 21 0-16,-20-17-2 0,20-2 1 0,-20-1-5 0,20 20-17 15,-20-18-6-15,17 18-8 0,-17 0-61 16,0 0 65-16,20 18-46 0,-20 2-15 0,0-20 40 16,0 19-37-16,0 19 41 0,0-38 38 15</inkml:trace>
  <inkml:trace contextRef="#ctx0" brushRef="#br0" timeOffset="58253.24">30562 9661 25 0,'0'0'32'0,"0"0"23"0,0 0 3 16,0-20 34-16,0 20-44 15,0 0-25-15,0-17-15 0,0 17 8 0,0-20 4 16,0 20-14-16,0 0-1 0,0 0 12 31,0 0-8-31,-23 37-9 16,23 3 2-16,0-40-2 0,0 37 5 0,0-18-2 15,0-2 5-15,0 5 0 0,0-22-3 16,0 19 17-16,0-38-8 16,23 19-12-16,-23-22 3 15,17 5-3-15,-17-2 0 0,17-18 1 0,-17-3-2 0,0 40-1 0,20-17 1 16,-20 17-1-16,20-20 1 0,-20-1-1 16,0 21 1-16,0 0 4 0,0 0-5 0,17 0 1 0,-17 21 0 15,0-1-1-15,0-20 2 0,0 17-3 0,0 3 1 16,0 0 3-16,0-3-2 0,0 3-1 0,0-1 0 15,0-2 2-15,0 5-1 0,0-22-2 0,0 19 2 16,0-2-1-16,0-17 0 0,0 20-3 16,0-20-7-16,20 0-5 0,-20 0-14 0,0 0 9 15,0 0-3-15,0-20-4 0,0 20-5 0,0 0-6 0,0-17-59 16,0-2-65-16,20-3 104 16</inkml:trace>
  <inkml:trace contextRef="#ctx0" brushRef="#br0" timeOffset="58888.83">30881 9661 25 0,'0'0'144'0,"0"0"-86"0,0 0-33 0,0 0-2 0,0-20 32 16,0 20-8-16,0 0-15 0,0 0-13 15,0 0-14-15,0 0 6 0,0 0-6 0,0 0 3 0,0 0-4 0,0 0 0 16,-20 20 6-16,20 0-1 0,0-3-7 16,0 3 0-16,0-1 0 0,-17 20 0 0,17-39-2 15,0 36 2-15,-17 4 0 0,17-3 1 16,0-19 1-16,0 2 4 15,0-40 7-15,0-18-6 16,17 21-6-16,-17-23-2 0,17 4-2 0,-17 36 1 16,20-39 0-16,0 0-1 0,3 2-4 15,11 17-6-15,40-55-164 47,-14 75-153-47,-60 17 310 0</inkml:trace>
  <inkml:trace contextRef="#ctx0" brushRef="#br0" timeOffset="59254.04">31337 9167 32 0,'0'0'105'0,"0"-20"52"0,0 20-136 0,-17 0 12 0,17 0 2 0,0 0-19 0,-20 0-2 0,20 20 3 31,-37 208 10-31,37-211-27 0,0 154 2 15,-20-56-6 1,20-1-8-16,0-19-36 31,-20-55 26-31,20-4-7 0,0-36-13 0,0 21 15 0,-20-21-5 0,20 18-52 16,-14-18-75 0</inkml:trace>
  <inkml:trace contextRef="#ctx0" brushRef="#br0" timeOffset="59503.64">31243 9260 37 0,'0'0'58'0,"0"0"8"0,0 0-17 0,0 0-8 0,0-18 43 16,0 18-72-16,0 0-3 15,-20 0 48 16,0 0-22-31,20 0-32 0,-14 0 4 0,14 0-5 0,-23 0 1 0,23 18-1 16,-17 3 1-16,-3-21-2 0,20 19-2 0,-20-19 1 16,3 18-1-16,17-18 0 0,-60 94-119 31,43-53-149-31,0-23 230 0,17-18 19 0,0 18 2 16</inkml:trace>
  <inkml:trace contextRef="#ctx0" brushRef="#br0" timeOffset="59721.84">30998 10098 88 0,'0'0'104'0,"-20"0"99"16,0 20-164-16,20-20-29 0,0 0 3 16,0 0 8-16,0 0-16 0,20 0 2 0,0 0-3 0,-3 0 3 15,171-40 5 16,-148 22-12-15,54-2-35-16,-37 2-91 0,-37 18 88 0,0 0-9 16,-20 0-11-16,17 0-105 0,3-18 130 0,-20 18 20 0</inkml:trace>
  <inkml:trace contextRef="#ctx0" brushRef="#br0" timeOffset="60055.33">31679 9624 75 0,'0'0'150'0,"0"-20"18"0,0 20-148 0,0 0-5 15,-17 0 13-15,17 0-10 0,0 0-5 0,0 0-2 0,0 0-2 16,0 0-4-16,0 0-2 0,0 20 3 0,0-20-4 0,0 74 7 63,-20 382-62-63,20-341-25 0,-17-58 22 0,17 19-54 15,0-18-30-15,-20-40 77 16,20 21 41-16,-20-39 12 0</inkml:trace>
  <inkml:trace contextRef="#ctx0" brushRef="#br0" timeOffset="60237.37">31679 9698 36 0,'0'0'29'0,"0"-17"95"0,20-3-27 16,-20 20-70-16,23-20-1 0,-23 20 46 15,14 0-6-15,-14 0-55 0,20 0 15 0,0 57-7 16,-20-18-14-16,0-39-5 0,0 39 1 15,20-3 1-15,-20-16-4 0,0 17 1 16,-20 98-42-16,0-117 32 16,0 20-39-16,-54 0-308 31,74-38 322-31,-20-38-4 0</inkml:trace>
  <inkml:trace contextRef="#ctx0" brushRef="#br0" timeOffset="60437.32">32041 9432 66 0,'0'0'249'16,"0"77"-138"-16,-19-59-104 16,19 21-2-16,0 19-3 0,0-41 0 0,0 3 0 0,0 37-1 15,-20-38-3-15,20-2 0 0,0 98-15 16,-15-1-86-16,-8-19-82 15,6-55 94-15,17-22 68 0,-20 21 1 16</inkml:trace>
  <inkml:trace contextRef="#ctx0" brushRef="#br0" timeOffset="60620.63">31890 9718 84 0,'0'19'266'0,"0"-19"-174"16,0 0-75-16,0 17-2 0,17 5 20 0,-17-22-26 0,0 0 1 15,20 0-4-15,55 19 13 0,-36-19-12 16,-1 0-10-16,1-19-3 0,1-20-9 16,-5 20 7-16,22-18-63 15,-18 17-21-15,-21 0 10 0,2 3-28 0,-20 17 51 0,22 0-39 16,-22 0 93-16,0 0-6 0</inkml:trace>
  <inkml:trace contextRef="#ctx0" brushRef="#br0" timeOffset="61370.25">31679 10441 17 0,'0'0'13'0,"0"0"7"0,0 0 42 0,0-19 54 0,0 19-25 0,-17-20-46 15,17 20 6-15,0 0-38 16,0 0-9-16,0 0 21 0,0 0-13 16,0 0-2-16,0 0-5 0,0 0-2 0,0 0 5 0,0 20-4 15,0-1 2-15,0-19-4 0,17 37 4 0,-17-17-6 16,0 16 2-16,43 78-2 15,-29-57 2 1,-14-37-1-16,20-20-1 0,-20 21 0 0,0-21-1 0,20 18 0 16,0 1 1-16,-3-1 1 15,-17-18 1-15,0 0-3 0,18 0 1 0,-18 0 0 16,22 18 0-16,-22-18 0 0,17 0-3 16,-17 0 2-16,0 0-1 0,0 0 2 15,0 0 1-15,0 21-1 0,0-3 0 16,0 1-1-16,0 2 1 0,0-3 1 15,0 58-1-15,-17-57 0 0,17-1 2 0,0 1-1 16,0 2-2-16,0 16 4 0,0-18-3 16,0-19 3-16,0 19-3 0,0 0 1 0,0-19-1 0,17 37 4 15,3 21-4-15,-20-58 2 16,17 57-3-16,3-38 1 16,-20-19 1-16,0 18-1 0,20 2-1 15,-20 0-1-15,0-20 3 0,17 0-2 0,-17 19 1 0,0-19-1 0,0 18-6 16,23-18-2-16,-23 0 3 0,0 19-1 0,0-19-3 0,0 0 0 15,0 0-2-15,15 38-42 16,-15-19-27-16,0-1 65 0,0 2-105 16,0 0-15-16,20 17 92 15</inkml:trace>
  <inkml:trace contextRef="#ctx0" brushRef="#br0" timeOffset="61638.94">31776 11619 43 0,'0'0'79'0,"0"0"-34"0,0 0-7 0,0 0 64 0,0 0-64 0,0 0-4 0,0 0-19 15,0 0 0-15,0 0 13 0,0 0-14 0,0 0 13 0,37 19 23 16,-37-19-44-16,0 19 0 15,57-19 16-15,-57 0-13 0,20 19-4 0,17-19 3 16,-17 0 0-16,35 0 7 16,101-57-15-1,-121 19-35 1,-16 38 18-16,-19-38-30 0,20 38 16 0,-2-38-164 16,-18 38-14-16,0-19 167 0,0 19 18 15,0 0 17-15</inkml:trace>
  <inkml:trace contextRef="#ctx0" brushRef="#br0" timeOffset="62804.58">32098 11999 14 0,'0'0'31'0,"0"-19"48"0,0 19-51 0,0-18 25 0,0 18-29 0,0-20 38 0,0 1-29 16,0 1-6-16,0-1-5 0,20-19 33 16,-20 38-49-16,0-20 24 15,0 20-25-15,0 0 0 0,0 0 3 0,0 0 0 16,0 20-5-16,0 55 8 0,0 21-4 16,-20 36-1-16,20-74-4 0,-37 36 1 0,37-35-3 15,-39 15-1-15,19-16 1 0,20-20 2 0,-38 38 3 0,38-38-2 16,-17 1-2-16,-40 112 16 0,37-113-12 15,3 19-2 17,-40 39 17-32,37-96-20 0,20 18 4 0,0-18-2 15,20 0 2-15,-3 0-4 0,23 0 3 0,-3 0 0 16,-20 0 0-16,23 0-3 0,54 0 4 16,-17 0-2-1,169 19 5-15,-149-19-7 0,-60 18 1 16,20-18-2-16,17 0 1 0,60 20 1 15,-37-1 1-15,-23 1-2 0,-34-20 1 0,-23 0 0 16,3 18 0-16,37-18-2 0,-20 21 0 0,20-21 0 16,-37 0 1-16,20 17 3 0,-23-17-4 0,63 0 0 15,-46 0 3 1,-34 0-1-16,40 0-3 0,-23 0 2 0,0 0-1 16,-17 0 4-16,23 0-4 0,14 0 1 15,-20 0 1-15,-17 0 0 0,0 0-1 0,20 0-2 16,0 0 2-16,-20 0 1 0,0 0 0 0,17 0-1 0,-17 0 0 0,0 0-2 0,0 0 2 15,23 0-1 1,-9 0 2-16,9-17-1 0,-23 17-1 0,37 0 0 47,20-39-19-47,-57 39 15 0,17-20 1 0,-17 20 3 0,23-19 1 16,-6 19-1-16,-17-20-1 0,0 20 0 0,17 0 0 0,-17 0 1 15,0-18-2-15,20-1 3 16,-20 19 0-16,20-18-3 0,-20-1 4 0,17-19-2 15,-17-20 3-15,0 39-1 16,20 0-1-16,-20-19-1 16,0 19 0-16,0-57 3 0,0 38-2 0,0 0 3 15,0-19-3-15,-20 57 2 0,3-57 3 16,-3-20-3-16,20 59-3 16,0 18 2-16,-20-57 1 0,-14 0-1 0,11 37 1 15,23 1 1-15,-37-56 4 0,0 37-4 0,-60-58-2 16,60 40 1-1,-20-2-1-15,-114-94 7 0,114 95-7 0,-20 1 1 16,-17-2-2-16,74 39 0 16,-71 0 3-16,68 19-3 0,-14 0 0 15,-37 0 0 1,-97 38-2-16,131-19-5 31,-111 20-174-31,131-20 21 16,20-19 123-16,0 18-2 0,0 1-139 15,0-19 162-15</inkml:trace>
  <inkml:trace contextRef="#ctx0" brushRef="#br0" timeOffset="63420.69">32746 12265 16 0,'0'0'210'0,"0"0"-171"0,0 0 49 15,0 0-62-15,0 0-10 0,0 0 9 0,0 0-16 16,0 20 15-16,0-20-19 0,0 18 1 0,0 1 7 0,0 1-4 16,-20 18 4-16,20-19-10 0,0 38 1 15,0-57-3-15,0 38 1 0,0-38-1 0,0 19 0 0,0 0-1 16,-20 0 3-16,20 18-4 0,0-37 2 0,0 20-3 0,-17 37-53 16,17-57 36-16,-20 20-63 15,20-2 45-15,-17-18-251 16,17 0 269-16,0 0 7 15</inkml:trace>
  <inkml:trace contextRef="#ctx0" brushRef="#br0" timeOffset="63753.76">32840 12417 13 0,'0'0'3'0,"0"0"-1"15,0 0 1 1,20-18 98-16,-3-19-12 31,3 17 41-31,0 20-109 0,-20 0 1 0,17 0-14 0,-17 0 5 16,23 0-3-16,-6 0 4 0,20 0-1 15,-37 0-9-15,0 0-2 0,37 0 11 0,-17 0-8 16,0-20-2-16,-3 20 6 0,3 0-4 0,3 0-3 16,-23-19-1-16,0 19 2 0,0 0-1 0,14 0-1 0,-14 0 0 15,0 0 0-15,0-18-1 0,0 18 2 16,0 18 2-16,0-18-2 0,0 19 0 0,-37 21 0 15,17-22-1-15,3 19 2 0,-3-18-3 0,-37 58 3 16,20-20-4-16,20-57 2 0,-6 38 0 16,6 0-3-16,-3-19 1 0,0 19-2 0,20-19-5 15,-37 38-52-15,20-38 13 16,17 19-146-16,0-38 86 0,0 0 67 0,0 0 4 16,0 0 19-16</inkml:trace>
  <inkml:trace contextRef="#ctx0" brushRef="#br0" timeOffset="64287.02">32555 11752 18 0,'0'0'6'0,"0"0"5"0,0 0 7 0,0 0 15 0,-20 0 69 16,20 0-93-16,-15 0 7 0,15 0 0 0,0 0 0 0,0 0-8 15,-22 0 16-15,2 0 3 16,-35-18 3-16,36-1-23 0,-36-1 3 16,33 20-6-16,2 0-1 0,-37-19 5 0,39 19-1 15,-2 0-3-15,1 0 0 0,1 0 6 0,-59 19 1 16,58 1-10-16,-19-1-2 0,19-1 0 16,19 1 0-16,-20 19-2 0,20-19 0 0,-15-19 0 0,15 20-2 15,0-2-4-15,-23 78-288 16,23-78 244-16,0-18 45 0,0 0-11 15</inkml:trace>
  <inkml:trace contextRef="#ctx0" brushRef="#br0" timeOffset="71205.57">23207 9032 145 0,'0'0'40'0,"0"0"-15"0,-40-17 79 16,40-2-81-16,0-39 18 0,17 38-25 0,-17 3-9 15,23 17 0-15,-23-19 1 0,0 19-1 0,17-21 1 0,-17 21 1 0,37-36 15 16,-37 36-15-16,20 0 9 16,54-21 4-16,-51 21-19 0,31 0 3 0,20 0-2 15,-54 0-3-15,23 0 1 0,-29 0-1 16,26-17-1-16,-3 17 2 0,-20 0-1 0,23 0-1 16,57-20 3-16,-63 20-3 0,-14-20 3 15,20 20-2-15,-3 0 2 0,23 0 0 0,-43 0 0 0,114 20 7 16,-54 0-4-16,-20 18-2 15,115 38 5 32,-78-1-7-31,60-19 12-16,262-92-16 0,-339-3 5 16,-3 20-1-16,-34-1-2 0,37 3 2 15,-40 17-2-15,0 0-2 0,20 0 1 0,-17 0 1 16,0 0 1-16,-23 0-1 0,0 0 0 0,60 17 4 15,-17 3-3-15,68-1 3 16,-65-19-2-16,-49 0-2 0,26 0 0 0,-20 0 1 0,91-19 1 16,-17-1 0-16,-74 20-2 15,0-17-2-15,37-2 3 0,-37 19 1 0,37-21-4 0,-20 4 2 16,0 17 1-16,-17 0-1 0,17-19-1 0,20 19 1 16,100-21-1-1,-123 21 1-15,40 0 0 0,-54 0 0 0,57 21-1 16,-57-21 1-16,34 0 0 0,-14 0 0 0,37 19 0 15,-60-19-1-15,231 17 5 47,37-34-3-47,-188 17 0 0,14 0-1 16,-91 0 0-16,40 0 0 0,51 0 2 31,118 0-3-31,-133 17 1 0,1-17 0 16,-23 0 0-16,-39 21 0 0,25-21 0 0,14 0 0 15,-17 0-1-15,-17 0 1 0,17 0 0 0,114 0 2 16,-97 0-2-16,-34 0 1 16,14 0 0-16,63-21 2 0,-63 21-3 15,-31 0 0-15,31 0 0 0,60 0 2 16,-74 0-3-16,57 0 1 0,-43 0 0 0,-17 0 0 16,40 21 2-16,20-21-4 0,-63 0 2 15,29 0 0-15,11 19 0 0,-57-19 2 0,117 0-2 16,-94 0 1-16,34-19 0 0,40-2-1 0,-77 21 0 15,134-36 3-15,-151 36-4 0,17-21 0 0,0 21 2 16,60-17 1-16,-3-3 0 16,0 0-2-16,-17 20 0 0,-57 0 0 0,77-17 0 15,34 17 1-15,-57 17-2 0,3-17 1 32,151 0-3-32,-151 0 4 0,-37-17 0 0,52 17-2 0,-13-19 1 15,-44 19 0-15,176-58 2 31,111 20 3-31,-302 19-5 0,34 19 1 0,-14 0-1 0,54 0 2 16,-71 0-2-16,11 0 0 0,23 19 0 0,0-19 3 16,134 18-1-1,-60-18-1-15,-54 20 1 0,-37-20-2 0,14 0 0 16,6 0 1-16,-23 0-1 0,0 0-1 0,-14 0 0 0,11 0 1 16,123 0 3-16,-143 0-2 0,46 0 0 0,-6-20 0 15,-11 20-1-15,-9 0 1 0,100-18-1 16,-134 18 1-16,57 0-1 15,-40-19-6-15,6 19-28 0,-9-20-2 16,-14 20-19-16,0 0 17 0,-37 0-132 0,-97 0-147 16</inkml:trace>
  <inkml:trace contextRef="#ctx0" brushRef="#br1" timeOffset="111941.69">18073 15289 23 0,'17'-20'0'0,"3"3"-23"0</inkml:trace>
  <inkml:trace contextRef="#ctx0" brushRef="#br1" timeOffset="115391.53">18378 15138 20 0,'-20'0'13'0,"20"0"-11"0,0 0 7 0,0 0-6 16,0 0 9-16,-20 0 23 0,20 0 26 16,-17-21-31-1,17 2-14-15,0 19-5 0,0 0-6 0,-20-17 4 16,0-24 8-1,0 41-14-15,20 0 2 0,0-17-1 0,-54-22 32 16,34 39-18-16,0-17-11 16,-17-4 17-16,17 21-12 15,-17 0 5-15,20-19-6 0,-23 19 1 16,20-17-8-16,-17 17-1 0,17 0 2 0,-17 0 1 31,0 0-4-31,17 0-2 0,20 0-1 0,-20 0 3 0,3 17 1 0,17-17-2 16,-17 0 0-16,-26 0 0 0,43 0-1 0,-17 19 0 0,-20-19 5 15,-3 0-3-15,23 21 1 0,0-21 0 0,-23 0 3 0,20 17-4 16,0-17 0-16,3 0 2 0,-60 19 2 0,77-19-4 16,-57 0 2-16,22 20-3 0,-27-3 0 15,45-17 0-15,0 0 0 0,-43 41 0 16,23-24 1-16,17 2 0 0,-37 19 0 16,20-38-1-16,17 19-1 0,-15 1 0 0,-7 38 1 15,-12-21-1-15,54-17 0 0,-40-20 4 0,23 17-5 16,-23 3 2-16,40 1-3 0,-20-21 3 15,-54 56 2 17,-40 18-5-32,79-33 4 0,-7-24-7 0,42 3 3 15,-38-1 2-15,21-19 2 0,-3 18 1 16,0 2 3-16,1-3-4 0,4-17-1 16,15 19-1-16,-43 3 3 0,43-3-3 0,0-19 1 0,0 0 0 15,-19 17 1-15,19-17-2 0,0 20 0 0,0-20 0 0,0 17 0 16,0 3 0-16,0 0 3 15,0-20-3-15,0 17 0 0,0-17 2 16,0 19-2-16,0-19 0 0,19 22 1 0,-19-5 0 16,0 2-1-16,20-19 2 0,-20 20-2 0,0-2-1 15,0-18 2-15,23 19 0 0,-23 1 0 0,0-3 0 16,0 24 1-16,15 16 3 16,-15-57-4-16,0 17 0 15,19 3 0-15,1 16-1 0,-20-36 1 0,0 21-1 16,37-1 3-1,1 54-2-15,-38-54-1 0,57 57 3 47,2-3 0-47,-41-54 0 0,-1-20-2 0,-17 0-1 0,20 20 1 16,0-20 0-16,-1 0 0 0,-1 0 0 0,19 18 3 16,23 2 1-16,-23-1-5 0,0-19 2 15,0 17-3-15,5 4 3 16,-42-21-1-16,0 18-1 0,35-18 1 0,-35 0 0 0,0 18 0 0,20-18-1 15,17 20 0-15,20 1 1 16,-37-4 0-16,37 3-1 0,-17-20 1 0,-6 18 0 16,6-18-1-16,-3 0 0 0,40 18 2 15,-20-18 0-15,-37 0-2 0,17 0 1 16,-17 0-1-16,20 21 2 0,14-21 1 0,-17 0-2 16,0 17 2-16,-17-17-2 0,77 19 0 15,-80-19 1-15,3 0-2 0,-20 0-1 0,37 0 1 0,-17 21 1 16,17-21 1-16,-37 0-2 0,40 0 2 0,-20 0-2 0,-3 0 0 15,20 20 1-15,-17-20 1 0,57 0 0 16,-40 0-2-16,0 0 2 0,3 0-1 0,-23 0 0 16,23 0-1-16,0 0 0 0,34 0 1 0,23 0 1 31,14 0 0-31,-74 0-2 0,-17 0 0 0,57 0-2 16,-40 0 4-16,-37 0-2 0,37 0 0 15,6 0 0-15,48 0-1 16,-14-20 2-16,20 20 3 0,-63 0 1 15,-14 0-5-15,17 0 2 0,20 0 0 16,57-21 0 0,-14 21-1-16,-66-19-1 0,23 19 0 0,-40 0 0 0,3 0 1 15,23 0-1-15,-9 0 0 0,-14 0 0 0,0 0 0 0,-3 0 0 16,20 0 1-16,40 0-3 0,-57 0 3 0,20 0 0 16,14-17 0-16,-34 17-1 0,-3 0 0 0,40 0 2 0,-34 0-3 15,51 0 0-15,-19-21 2 0,-35 21-1 16,76-18-1-16,-41 18 3 0,7 0-3 15,-27 0 1-15,-16 0 0 0,36 0-2 0,5-18 3 16,-3 18 1-16,-40 0-2 0,5 0 0 0,-4 0 0 0,56 0 4 16,-37 0-2-16,-17 0-2 0,20 0 1 0,-23 0-1 15,23 0-1-15,-23 0 1 0,20 0 0 0,60-20 5 16,-57 20-5-16,71 0 2 31,194-17-1-31,-248 17-1 16,37 0-2-16,-17 0 3 0,-40 0 1 15,-17 0-3-15,37 0 1 0,-37 0 0 0,34 0 0 16,9 0 0-16,-49 0 1 0,26 0 0 0,-3-21-2 16,-20 21 2-16,3 0-2 0,37 0 1 0,23 0-2 15,-46-20 1-15,23 20 3 0,0 0 3 16,-34 0-4-16,31 0-1 0,-17-18 2 0,97 0 0 31,37-3 1-31,-131 21-3 0,-23 0 1 0,20 0-3 0,-17 0 3 16,0 0-1-16,17 0 1 0,-17 0-2 0,111 0 0 31,-51 0 3-31,-63 0-3 0,40 0 1 0,-40 0 1 0,40 21 1 0,-37-21-2 0,17 0-1 16,23 0 1-16,-26 0-1 0,29 0 1 0,11 0-1 15,-40 0 1-15,177 0 1 47,303 0 4-47,-323 0-5 47,94 18 0-47,-191-18 1 31,191-18 1-31,0-20-6 16,-208 38 5-16,-40 0-2 0,20-19-2 0,-40 19 3 0,3 0 1 0,23 0-1 16,31 0 1-16,-57 0-1 0,20 0 0 0,40 0 1 15,-57 0-1-15,34 0 1 0,-34 0-1 0,94 0 3 16,-37-20-3-16,-57 20 0 0,77 0 1 15,-80-18-1-15,40 18-1 0,0 0 0 16,-40-20 2-16,80 0 1 0,-43 3-2 0,-14-3 0 16,57 0 0-16,-63 3 0 0,-14 17 0 0,117-39-2 15,-103 20 3-15,23 19-2 16,-37 0 1-16,57-19-2 0,-40 19 3 0,-17-20 0 16,-3 20-1-16,40-17 0 0,0 17 2 0,-17-20 0 0,-20 20-2 15,34-20 1-15,3 3-2 0,-17 17 0 0,-3 0 2 16,97-41 1-1,17 5-1 17,1-41 2-32,-95 60-5 15,-57-3 3-15,20 20-2 0,2-38 2 0,13-1-1 16,-35 39 1-16,0-38 1 0,19 38-2 16,-19-36 1-16,20 14-5 0,-2-14 6 0,-18 16-1 15,0 20 0-15,17-37-1 16,-17 17 1-16,0 20 0 0,20-17-4 0,-20-60 5 15,0 77-2-15,0-38 15 16,0-1-16-16,0 1 2 0,0 18 1 16,0 20-2-16,0-19 0 0,-20-75 0 15,20 77 0-15,0-24-5 16,-35-33 9 0,15 35 1-16,1 20-3 0,-1 19-1 0,-17-39-5 15,-1 39 2-15,-1-17 4 0,21-4-1 0,-2 21-1 16,1-19-2-16,-16 19 1 0,-5-17 3 0,20 17 0 0,20 0-2 15,-37-20 2-15,37 20-3 0,-20 0 1 0,0-21 0 0,3 21-5 0,-23-17 3 16,23 17 5-16,-40-20-7 0,20 20 6 16,-3-19 1-16,3 19-2 0,-3 0-1 0,26 0 2 15,14 0-2 48,-194-17-8-63,-225 90 8 0,325-32-1 15,17-5 5-15,20-15-4 16,-94 35 2 0,94-37 1-16,20-19-4 15,17 19-1-15,0-19 3 0,3 0 0 0,0 0-1 0,-6 0-1 16,6 20-1-16,-60-20 2 0,57 0-1 0,-14 0-1 16,11 0 4-16,6 0-1 0,-3 0 0 0,20 0 1 0,-37 0-2 15,-3 0-3-15,20 0 2 0,3 0 1 0,-40 0 1 0,0 0 0 16,37 0 0-16,-17 0-3 0,0 0 4 15,-3 0 0-15,-17 0-4 0,20 0-2 16,17 0 3-16,-17 0 2 16,-17 0 3-16,31 0-5 15,-14 0 2-15,-40 0 0 32,43 0 1-17,-140 0-1-15,60 0-3 16,114 0 2-16,-57 0 2 0,20 0-5 0,17 0 4 15,20 0-3-15,-35 0 3 0,35 0 1 0,-42 0 0 0,22 0 0 16,3 0-2-16,-3 0 0 0,-17 0 1 0,17 0 1 0,-15 0-4 16,13 0 1-16,-15 0 2 0,37 0-1 0,-37 0 1 0,17 0-2 15,-17 0 2-15,19 0-3 0,-4 0 3 0,5 0-2 16,-3 0 2-16,-17-20-3 0,-3 20 0 0,40 0 2 0,-37 0 0 16,-20 0-1-1,37 0 2-15,-74 0 3 0,94 0-5 0,-57 0 1 16,22-19-1-16,35 19 1 0,-42 0 1 15,42 0-2-15,-38 0-3 0,19-19 4 16,-19 19 3-16,19 0-2 0,1 0-1 0,1 0-3 0,-6 0 2 16,-14 0 2-16,37-20-1 0,-20 20 0 0,3 0-1 0,17 0 3 15,-40 0 2-15,-54-19-4 16,74 19 2-16,-17 0 0 0,17 0-3 16,0-17-3-16,-14 17 5 0,34 0-1 62,-97-21 1-62,-322-56 0 0,345 77 1 16,57 0-3-16,-23 0 0 0,20-17 1 0,-131 17-1 15,131 0-1-15,-14 0 3 0,-46 0-6 16,63 0 5-16,-23 0-2 0,20 0 0 16,-37 0-1-16,37 0 2 0,-17 17 2 15,0-17-1-15,17 0 3 0,3 0-3 0,0 0 2 16,-43 21-3-16,3-21 1 0,37 0 0 0,20 20 0 15,-34-20 1-15,34 0-1 0,-97 17-2 0,3 23 4 16,74-40-3-16,20 0 2 16,-40 17-3-16,3-17 2 0,17 0 1 0,0 0-2 0,-14 0 1 0,14 0-1 0,-20 19 0 15,3-19 1-15,-3 0 1 0,23 0 0 0,-40 20 0 16,37-20-1-16,-14 0 0 0,-63 0 2 16,77 0-2-16,0 0 0 0,-54 0-5 0,54 0 5 15,-37 0 2-15,37 0-1 0,0 0-2 0,-54 0 0 0,54 0 0 16,-17 0-2-16,-37 0 4 0,14 0-2 15,60 0 1-15,-37 0 1 0,17 0-3 0,-17 0 1 0,-75 0 8 32,112 0-10-32,-153-20-1 31,-56 20-3-31,150 0 7 0,22 0 1 31,-135 0-6-31,115 0 7 0,-20 0-1 0,43 0 0 16,11 0 0-16,4 0 1 0,1 0-2 0,-2 0 1 0,-71 0-3 15,51 0 6-15,0 0-4 16,40-19-2-16,-17 19 1 0,-23 0 2 0,20 0 0 0,3 0-2 0,0 0 2 16,-3 0-1-16,-20 0-2 0,40 0 2 0,-37 0-2 15,-77-17-1-15,94 17 1 0,-17 0 0 16,-3 0 2-16,3 0 2 0,20 0-1 0,17 0 0 0,-40-21 1 16,-17 21-3-16,20 0 0 0,-20-19-2 15,37 19 3-15,3 0 1 0,0 0-2 0,-23 0-2 0,20 0 2 16,-17 0 0-16,-3 0 3 0,3 0-4 15,20-17 1-15,-100 17-2 32,23 0 3-32,-3 0 6 0,43 0-8 0,-3 0 6 31,-97 0-9-31,120 0 6 16,-6 0-3-16,20 0 1 0,-17 0 0 15,-3 0-2-15,3 0 5 0,20 0-2 16,-3 0 0-16,-20 0 1 0,3 0 1 0,37 0-2 15,-20 0 0-15,-34 0 0 0,54 0 0 0,-60 0 0 16,23 0-4-16,37 0 4 0,-20 0 2 16,0-20-2-16,3 20-2 0,-3 0-6 0,20 0 5 15,-17-21-4-15,-3 21 2 0,20 0-13 0,-20 0 5 16,3 0-72-16,0 21-76 16,17-1 10-16,-23 16 18 0,23-15 98 0,0-21 22 15,-20 36-4-15</inkml:trace>
  <inkml:trace contextRef="#ctx0" brushRef="#br1" timeOffset="116774">29020 15346 9 0,'0'21'17'0,"0"-21"62"0,0 17-34 0,0-17-21 15,-20 0-2-15,20 19 9 0,0-19-11 16,0 0-11-16,-17 0-1 0,17 20 27 0,0-20-18 15,0 0-10-15,0 17 7 0,-17-17-10 16,17 0 12-16,0 0-6 0,0 0-5 0,0 21 18 47,-23 15 17-47,23-36-39 0,0 0 1 0,0 0 2 0,0 0 0 0,0 0 3 16,0 0-3-16,0 0 5 0,0 0 5 15,0 0-2-15,0 0-8 0,0 0 4 0,0 0-1 0,0 0 10 16,23 0-12-16,-6-19 8 15,0-19 3-15,3 21-12 0,-20-3-3 0,20 1 3 0,-3-19-1 16,3 18 1-16,0 20-4 0,-3-17 2 16,-17 17-1-16,20-20-1 0,3 20-6 15,-23 0-10-15,14 0-51 0,-14 20-50 16,0-20 74-16,20 17-64 0,-20-17-13 16,0 0 44-16,20 20 47 15</inkml:trace>
  <inkml:trace contextRef="#ctx0" brushRef="#br1" timeOffset="117207.33">29328 15555 9 0,'0'0'2'0,"0"0"6"0,0 0-5 0,0 0 6 0,0 0 7 0,0 0 8 0,0 0 6 0,0 20 20 0,0-20-17 0,0 19 18 16,0-19-36-16,14 0 27 0,-14 0-32 16,0 0-4-16,0 18 8 0,20-18 7 15,-20 0-12-15,20 0-3 0,-20 0-2 0,20 0 6 16,-20-18-2-16,17 18-3 0,-17-19 1 0,0 19 4 15,0-20 0-15,0 3-8 0,0 17 5 0,0-21-2 16,0 1 0-16,0 1 11 0,0 2-2 16,0 17 0-16,0 0-1 0,-17-21 10 15,-23 59-14 1,40 1-6-16,-20-18 0 0,6 35-4 16,14-38 5-16,0 19-4 0,0-18 1 0,-23 96 2 46,60-1-76-46,-37-114 26 0,20 0 18 0,-20 0-46 0,20-19-24 16,0-20-14-16,-20 39 69 0,34-76 0 0,-11 39 36 16</inkml:trace>
  <inkml:trace contextRef="#ctx0" brushRef="#br1" timeOffset="117991.67">29838 14757 45 0,'0'0'29'0,"0"0"109"0,0 0-22 16,0 39-52-16,0-22-53 0,-20 60 23 15,0-21-22-15,20-35-8 0,-17 15 3 16,17-16-6-16,0 38 2 0,-17-41-2 0,17 2 1 0,0 2-3 0,-23 15-1 16,23-16 1-16,-17 38 2 0,17-41-3 0,-20 40-5 15,20-37 0-15,-20 37-32 0,20-37 22 0,-17 35-59 16,17-16 13-16,0-39 31 0,-20 21-33 0,0-21 15 16,20 0 20-16,-17 0 7 0,17-41-3 15,-17-16 13-15,-6 1 14 16,23-39 36-1,-17 19 69-15,17 57-52 0,0-1-25 0,0 40 146 32,17 38-147-32,-17-21-20 15,23-17-7-15,-23-3-1 0,34 60 7 16,-14-77-8-16,0 20 1 0,-20-3-1 0,17-17-1 0,3 21-13 16,-20 15-15-16,37-16-35 0,-37 1 8 15,23-4-50-15,-6-17 67 0,-17 0 3 0,0 0 9 0,17 0 0 16,-17 0 23-16,0 0 5 0,20-17 3 0,-20 17 2 0,20-21 13 15,-3-18 45-15,-17 22-8 0,0-4-12 16,20 4 92 0,-20 17-120-16,0-20 12 0,0 20 4 0,-20 0-10 15,20 0-8-15,0 0-4 0,0 20-4 0,0-20-1 16,-17 17 4-16,17-17 0 0,0 38-4 16,0-38-2-16,0 19 1 0,0-19-1 0,0 20 1 0,0 1-1 0,0-21-2 0,0 17-1 0,0-17-1 15,0 0-1-15,0 20 1 0,0-1 1 0,0-19 2 0,0 18-2 16,17 2 2-16,-17-20 0 0,20 0 3 15,-20 0 0-15,0 0 4 0,20-38 3 47,17-18 8-47,-37 56-17 0,0 17 0 0,0-17-5 0,0 20-3 0,0 17 8 16,0-17-1-16,0 38-13 16,0-39 5-16,0-2-14 0,0-17 7 0,0 0 0 15,0 37-45-15,0-37 35 0,0 0-1 0,0 40-188 31,0-40 75-31,0 0 132 0,23-20 1 0,-23 0 4 16,14-34 37 0,6 13 63-1,0 22-34-15,-20 19-54 0,0 0-1 0,0 0 6 0,0 0-3 16,0 0 10-16,0 0-14 0,0 19 6 0,0-19-1 16,0 22-4-16,0-22-6 0,0 19 10 15,0-2 3-15,0-17-10 0,0 0 0 0,0 20 10 0,0-20-8 16,20 0-1-16,-20 0 12 0,0 0-14 0,0 0-1 0,17 0 3 15,-17-20 0-15,17 3-2 0,3-2-4 32,23-22 8-17,31-14-286-15,-74 55 167 0,0 0 65 16,0 0-10-16,17 0 47 16</inkml:trace>
  <inkml:trace contextRef="#ctx0" brushRef="#br1" timeOffset="118274.36">30405 15478 46 0,'0'0'76'0,"0"0"-36"0,0 0 20 0,0 0-37 0,0 0 0 0,0 0 44 0,0 0-49 0,0 0 5 0,-14 0-3 0,14 0-13 0,0 0-2 0,0 19-2 0,0-19 3 15,-23 41 0-15,23-41-5 0,0 37-2 16,-17 20 8-16,-3-21-5 0,20-14-1 0,-20 34 1 16,20-39-2-16,0 23 1 0,0-23-1 0,0 2 2 15,0 3 1-15,0 14 7 0,0-36-6 0,20 20 27 16,0-20-26-16,-3 0 5 15,-17-20-8-15,23-16 8 0,11 14-4 0,-14-14-2 16,0-4-3-16,-3 3 1 0,3 37 2 0,40-94 22 16,-43 74-24-16,-17 2 2 0,37 18-3 0,-37 0-2 0,20 0-3 15,-20 0 2-15,17 18 2 0,3 2 3 0,0 131-14 47,-40 20-247-47,20-171 195 0,-20 58-117 0,20-58 153 0,0 37 17 0,0-37 0 16</inkml:trace>
  <inkml:trace contextRef="#ctx0" brushRef="#br1" timeOffset="118857.35">31109 15726 65 0,'0'37'281'0,"0"3"-249"0,0-23-10 0,0 2-15 0,0 20 8 0,0-20-12 0,0-19-2 0,0 38 1 0,0 1 1 0,0-1-1 0,0-18-2 0,0-3 2 16,0 23 4-16,20-3 5 16,-20-37 2-16,20 0-5 0,-3 0 12 0,6 0-11 0,-23 0 1 15,34-20 7-15,-14 20-8 0,17-57 16 0,43-57 1 31,-63 76-21-31,20-39-39 16,-17 77 3-16,-20-17-11 16,0 17-49-16,0 0 53 0,0 0 0 0,0 0-3 0,0 0-52 15,0 17-2-15,0-17 37 0,0 0 39 0,0 0 14 16,0 0-4-16</inkml:trace>
  <inkml:trace contextRef="#ctx0" brushRef="#br1" timeOffset="119174.32">31551 15839 46 0,'0'0'188'0,"0"-19"-144"0,0 19-22 0,0 0 22 16,0 0-38-16,0-17 0 0,0 17-1 0,0 0-2 0,0 0 0 16,0 0 1-16,0 0-2 0,0 0-1 0,-23 0-1 15,23 0 1-15,0 0 1 0,0 17-2 0,-20 2 1 16,3 39 2-16,-3-1 0 16,20-57-3-16,0 135 23 15,0-98-2-15,0-37-16 0,0 19 0 16,20-19 8-16,-20 0-7 0,17 17 6 0,-17-17-8 0,20 0 7 15,-20 0-8-15,23-36 11 0,-23 36-14 63,14-37 4-47,26-78 20-16,-40 190 24 0,0-56-48 0,0 19-1 0,37 76-179 31,-37-114 79-31,0 20-96 0,20-20 151 0,-20 0 20 15,0 0 10-15,0-20 6 0</inkml:trace>
  <inkml:trace contextRef="#ctx0" brushRef="#br1" timeOffset="119374">31907 15497 85 0,'0'0'117'0,"0"0"21"16,0 20-113-16,0-20-3 0,0 21-1 0,0-4-3 0,-17 96 60 31,-3 58-38-31,3-56-29 0,17-78-8 0,0-16-2 15,0 35 1-15,-22 38 0 0,22 4-1 0,-18-42-3 16,18-17-1-16,0-3-4 0,0-16-1 0,-17 37-16 16,17-19-29-16,0-18 0 0,0-20-19 0,-20 19 26 0,20-38-250 47</inkml:trace>
</inkml:ink>
</file>

<file path=ppt/ink/ink6.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42:06.140"/>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8000"/>
    </inkml:brush>
    <inkml:brush xml:id="br2">
      <inkml:brushProperty name="width" value="0.05292" units="cm"/>
      <inkml:brushProperty name="height" value="0.05292" units="cm"/>
      <inkml:brushProperty name="color" value="#FF00FF"/>
    </inkml:brush>
  </inkml:definitions>
  <inkml:trace contextRef="#ctx0" brushRef="#br0">22426 10346 13 0,'0'0'7'0,"0"0"5"0,0 18 17 0,-17-18-11 0,17 19 22 0,-23 0 21 0,23 1-41 0,0-20-1 0,-17 38 30 0,-3-38-36 16,-17 57 63 31,37-40-54-47,0-34 9 0,57-40-21 0,-40 57-9 0,6-19 1 0,-6 19 0 16,20-39 4-16,0 39-4 0,-37-19-1 0,20 19-1 15,0 0 1-15,-3-19-1 0,23 19 3 0,-23-18 1 16,60 18 5-16,-60 0-7 0,23 0 2 15,-40 0-1-15,37 0-1 0,3 0 6 32,151-20 16-32,-137 1-14 0,23 1-2 0,-40 18-6 0,-14-20 2 0,31 2-1 15,-17 18-1-15,-17-20 0 0,40 1 4 0,145-57 8 32,-88 58-8-32,-77 18-4 0,68-40 6 0,-48 40-4 15,-43 0-2-15,23-18 1 0,74 18 6 0,-97 0-6 0,192 0 13 31,-73 0-12-31,15 0 0 16,-96 18-4-16,-35-18 0 0,57 0 0 0,-57 0 1 0,168 20 2 16,-111-20-4-16,-20 0 4 15,22 0 1-15,-24 0-2 0,-18 0-2 16,43 20 0-16,-66-20 1 0,100 0 1 0,134 36 0 31,-188-36-1-31,-6 21 1 0,20-21 0 0,3 18-2 0,-17-18 0 16,-43 0 1-16,63 0 3 0,-6 0-1 15,94-18-2-15,-111-3-1 0,57 21 3 16,-37-18-4-16,-57 18 0 0,54 0 1 16,117 0 2-1,-114 0-4-15,37 39 0 16,-57-39 2-16,0 18 1 0,57 1 0 16,-20-19-1-16,-37 19 0 0,23-19 8 0,48-19-6 15,-85 19-3-15,11-19 3 0,0 19 0 0,120-39-3 16,-100 39 2-16,6 0-1 15,-45 0-1-15,22 0-1 0,57 0 4 16,-75 21-1-16,16-3-2 0,62 1 0 0,-23 20 1 16,-17-39-2-16,-20 18 1 0,-20 2 2 0,0-20-2 15,174 18 5 1,-137 1-1-16,-34-19-2 0,34 0-1 0,-31-19 1 0,31 1 0 0,0-2 1 16,3 2-1-16,17-2-2 0,40-18 4 0,54 20-3 15,-148 18 0-15,14-21-1 0,-14 21 2 0,-3 0-3 16,57-18 3-16,63 18 2 0,-26 0-4 15,20 0 0 1,57 18 4 0,-34-18-4-16,-6 0 8 31,271 0-5-31,-422 0-2 16,40 0 1-16,20 21-2 0,-59-21 0 0,58 0 0 15,-56 0 3-15,94 0-3 16,3 18 0 31,52-18-7-47,-147 0 4 0,127 0-46 0,-127 0 21 15,13 0-15-15,-35-18 1 0,20 18 15 0,-20 0-42 16,0 0 27-16,0 0-11 0,0 0-10 0,-55-21-157 16,33 21 218-16,-35 0-6 15</inkml:trace>
  <inkml:trace contextRef="#ctx0" brushRef="#br0" timeOffset="684.35">27839 10746 20 0,'0'0'18'0,"0"-41"92"0,0 41-92 0,0-18 13 0,0 18-4 0,0 0-2 16,0 0-13-16,0-18 13 0,0 18-1 0,0 0 37 16,0 18-39-16,0 0-1 15,0-18-12-15,0 20 7 0,0 1-9 0,0-3 6 0,0 19-1 16,0 2-7-16,0-2 3 0,0-37-4 0,0 57 5 16,0-37-7-16,0 37 1 0,0-20-2 15,0 21 0-15,-17-1-5 16,17 20-37-16,0-59-10 0,0 1 14 15,0 56-321 1,0-75 345-16</inkml:trace>
  <inkml:trace contextRef="#ctx0" brushRef="#br0" timeOffset="2135.25">22540 12171 51 0,'0'0'64'0,"40"-38"10"0,14-19-15 0,-17 0-20 0,-17 37-28 0,17-17 17 0,20-2-13 0,-37 39-8 15,20-18 2-15,34-39 2 0,3 18 0 16,-40 1-8-16,40 1 5 0,-40 37-5 0,0-19 1 15,134-58 12 1,191 2 23-16,-265 35-31 0,168-17-1 16,-208 57-5-16,57-37 3 0,57 0-2 15,-116 37-2-15,193-58 2 0,20-18-1 16,-194 58-1-16,60-22 0 0,77-16 0 16,-137 37 0-16,439-95 16 15,-439 114-16-15,157-39 2 0,-174 21-1 0,94-2 0 16,57 2 1-16,-57 0-1 0,-88 18 0 0,65-21 0 15,9 2 2-15,-6 1 2 0,-74-3-4 0,17 21 3 0,60-18 5 16,-60-19-3-16,-11 37-4 0,85-18 2 0,-91-3-2 0,174 1 6 16,-157-16-6-16,152-2 12 0,213 0-2 31,-97 20 0-31,-208 18-11 0,-3-21 1 0,40 21 2 16,-37-20 0-16,3 3-1 0,-83 17-3 0,248-39 5 31,-131 21-3-31,-57-1-2 0,-57 19-2 0,-17 0 0 0,20-19 1 0,-6 19-1 0,63-39 3 0,-26 20 1 15,-34 19-2-15,0-18-1 0,37-21-1 0,134-37 2 16,-74 38 0 31,530-95-168-47,-666 133 34 0,-18 18-2 0,0 2-42 16,-57 18 148-16,39-38 17 15</inkml:trace>
  <inkml:trace contextRef="#ctx0" brushRef="#br0" timeOffset="2838.84">28070 12057 77 0,'0'0'80'0,"0"-19"29"0,17 0-33 0,-17-1-49 0,0 20-15 0,58-37 40 47,38-20-26-47,-59 57-24 0,-17-19 1 0,-2 19-2 0,2 0 0 16,2 19 1-16,-7-19 0 0,5 18-1 15,-1 39 1-15,-19 20 0 16,-19-1-1-16,-1-58 0 0,-112 153 0 15,93-113-1-15,-18-21 0 0,19 2-1 0,18-21 1 16,-94 40 1-16,77-39-2 16,17-19 1-16,3 0 1 0,-3 0 0 0,-20 0 0 0,40 0-1 0,-34-19 0 15,34 19 0-15,-20-19-3 0,0-20 5 0,20 39 0 0,0-38-1 16,20-18 15 0,0 38-10-16,74-2 21 31,57 40-7-31,-56 17-17 0,-73-37-3 15,89 37 1 1,-31 1-3-16,29-18-18 16,-47-20-36-16,69-38-309 15,-93 18 284-15,-21 1 67 0,-17 19 10 0,40 0-9 16</inkml:trace>
  <inkml:trace contextRef="#ctx0" brushRef="#br0" timeOffset="3901.7">23643 13141 27 0,'0'0'34'0,"0"0"-16"0,-20 0 52 0,20 0-56 0,0 0 29 16,0 0-30-16,0 0 9 0,37 0 14 0,43-20 8 16,-6 1-25-16,-57 19-13 15,40-20 5-15,-37 20-7 0,111-55 10 0,-34 36-3 16,-57-1-7-16,71 2 4 0,-16-21-4 0,-36 20-2 15,53-19 3-15,59 20-2 0,171-59 1 16,-71 39 0-16,-123 19-5 16,3 0 1-16,77-19 2 0,553-76 16 31,-288 37-12-31,-285 39-4 16,20 1 3-16,3-20-1 0,205-20-1 0,-319 40-3 15,89-20 2-15,421-95 2 16,-436 75-3-16,-97 58 0 0,154-56 5 0,208-97-4 15,-379 153-1-15,-3-19 1 16,117-38 1-16,148-38 7 16,-222 77-7-16,-63 17-3 0,63 0 2 0,14-17 0 15,-34 18-1-15,-23 19-1 0,-54 0 0 16,74-19 1-16,-54 19-1 0,54 19-6 16,-71-19-3-16,-23 0 1 0,34 19-30 0,-14-19 21 15,0 19-82-15,-20-19 19 0,-20 18-112 16,-77 22 141-1</inkml:trace>
  <inkml:trace contextRef="#ctx0" brushRef="#br0" timeOffset="4635.67">27879 12988 19 0,'-17'-18'79'0,"34"-2"-56"0,-17 20-10 0,20-19 32 0,-3 0 0 0,3 19-20 0,17-19 7 0,3 0-7 16,17 1 0-16,0 18 3 16,-17 0-24-16,-5 0 1 0,-16 0-3 15,1 0-1-15,37 0 3 0,-39 0-1 0,59 18 0 16,-77-18-2-16,57 38 1 16,-40-19-2-16,-17-19 0 0,0 19 1 0,20 1 0 0,-20-20-1 0,0 18 1 15,-20-18 0-15,20 20-1 0,-17-20 1 16,-117 37-1-16,96-37 0 15,1 0 2-15,-2 0-2 0,-36 0 2 16,55 0-2-16,20 0 1 0,-20 0-1 16,20 0 0-16,0 0 1 0,0 0 0 0,0 0-2 0,0 0 3 15,40 0 4-15,-22 0-5 0,-18 0 2 0,39 19 4 0,-21-19-4 16,21 18 3-16,36 41 8 16,-33-41-12-16,-42 3 0 0,54 15 5 0,-16 21-1 15,-1 20 5 16,-57-2-9-31,-35-56-5 47,1 19 6-47,12-18-5 0,42-1-2 0,-18-1 1 0,-2-18-3 0,1 39-7 0,1-21-24 16,-2-18 21-16,1 20-24 16,-16 17-94-16,13-37 84 0,22 0-3 0,-38 39-36 15,1-39 69-15</inkml:trace>
  <inkml:trace contextRef="#ctx0" brushRef="#br1" timeOffset="20304.43">30579 12285 52 0,'0'0'62'0,"-17"0"5"0,17 0-38 0,-23 0 53 31,-71 37 6-31,94-37-86 0,-20 40 2 0,0-40 0 16,6 55 0-16,-9-55-3 16,23 19 1-16,0 19 1 0,-17-18 0 15,17-1-1-15,0 38 2 0,0 0-4 16,0-19 2-16,0-38-1 16,0 38 1-16,0-38 0 0,0 19 1 0,0 0-1 15,0-19 1-15,17 18 5 0,-17 2-1 0,23-20 3 0,-23 0-5 0,34 19 30 16,-14-38-26-16,-20 19-4 0,20 0 1 15,-3-38 7-15,-17 19-10 0,20-38 7 16,-20 57-9-16,20-38 5 0,-20 38-3 16,17-76 0-16,-17 57-3 0,0 0 2 0,0 0-1 15,0-1-1-15,0 2 2 0,0-2-2 0,0 20 1 0,0-19 1 16,-17 19 0-16,17-37 0 0,0 37-2 16,-20 0 1-16,20 0-2 0,0 0 3 0,-20 0-4 15,20 19 0-15,0-1-6 16,0 1-41-1,0 1-99-15,0-2-33 0,0-18 117 16,0 20 14-16,0-20 20 0,0 0 5 0</inkml:trace>
  <inkml:trace contextRef="#ctx0" brushRef="#br1" timeOffset="21303.87">30636 12532 43 0,'0'0'57'0,"0"0"-23"0,0 0-1 0,0 0-4 0,0 0 44 0,0 0 1 0,0 0-61 0,0 0 8 32,0 19 30-32,0-19-40 0,17 19-1 0,-17-19-8 0,0 38 2 15,20-19 2-15,-20-19-5 0,20 76-1 16,-20-76-1-16,0 0 1 0,0 19 2 16,0 0 1-16,17-1-2 0,-17 2-2 15,20 18-3-15,-20 1-47 31,0-21-35-31,0-18-109 0,0 0 90 0,0-18 80 16</inkml:trace>
  <inkml:trace contextRef="#ctx0" brushRef="#br1" timeOffset="21470.34">30710 12588 89 0,'-17'39'305'0,"-3"-39"-285"0,0 38 26 0,3 19-13 31,-57 95 7-31,51-133-41 0,23 0 0 16,0 0-6-16,0 0-26 16,0 1-50-16,0-20-6 0,0-20-159 15,40 1 177-15</inkml:trace>
  <inkml:trace contextRef="#ctx0" brushRef="#br1" timeOffset="21852.13">31032 12513 29 0,'0'0'111'0,"0"0"-53"16,0 0 7-16,0 0-47 0,0 0 10 0,0 0 29 15,0 0-38 1,-17 0-13-16,17 0 6 0,0 0-7 0,0 0 1 0,0 0-2 15,-37 0 18 1,-3 19-11 15,-17 76-1-31,57-57-11 0,0 0-1 0,0 0 0 16,0 19-1 0,0-38 2-16,0-19 2 0,20 19 2 15,3-19 0-15,-23 0 0 0,34-77 8 16,-14 40-5-16,0 18-3 0,-20 1-2 0,17-21 2 0,-17 20-2 15,17-20 0-15,-17 2-3 0,0 18 4 0,0-39-5 32,-34 58-26-32,34 0 12 0,-20 0-27 0,20 0-17 15,-20 0-20-15,20 20-24 0,0-20 55 0,-20 19-15 16,20-19 52-16,0 19-3 16</inkml:trace>
  <inkml:trace contextRef="#ctx0" brushRef="#br1" timeOffset="22352.21">31149 12456 87 0,'0'-39'389'0,"0"39"-381"0,0 0-5 0,0 0 0 16,17 0 8-1,-17 0-11-15,0 0 0 0,23 0-1 0,-23 19 3 16,0-19-1-16,0 0 1 0,0 38-4 15,0-38 1-15,0 20 0 0,0-20 1 16,0 19 0-16,-23 0 0 0,23-19-2 0,0 0-4 0,0 19 5 16,-17-19 1-16,17 0 1 0,0 19-2 0,-20-1-6 15,20-18 7-15,0 0-1 0,-20 0 0 0,20 20 2 16,0-20-1-16,0 0 0 0,0 19 6 31,20-19 6-31,-20 19-11 0,20-19 2 16,-20 0 5-1,17 19 0-15,-17 1 2 16,0-2-3-16,0-18-5 0,0 0-2 0,0 19 0 16,0-19 1-16,0 0 1 0,-17 0-3 15,17 0 1 32,-20 19 3-31,40-1 2-16,-3 2-7 0,-17-20 2 0,0 19 1 0,23 0-2 15,-23-19 1-15,0 19 1 0,0 1 0 0,0-2-6 32,-23 1-13-32,23-19 2 0,0 19-6 0,-57 0-353 15,40-19 274-15,17 0 87 16</inkml:trace>
  <inkml:trace contextRef="#ctx0" brushRef="#br1" timeOffset="23402.19">28829 12342 30 0,'0'0'42'0,"0"0"-13"0,-17 0 106 16,-1 0-46-16,-4 0-45 0,5 0-28 0,-3 0 3 16,-17 0-4-1,37 0-11-15,-20 0-1 0,20 0-3 0,-18 0 1 0,18 20-1 16,0-20-1-16,-22 0 1 0,5 18 3 0,17-18-4 16,0 94 1-1,0-36 3-15,0 18-2 0,0-38-2 16,17-38 1-16,5 39-1 0,-22-2 2 0,18 0 1 0,2-37 0 15,-20 20 7-15,17-20-4 16,40-57 43 15,20-209-35-31,-77 209-14 0,-37-57-1 16,19 114-2-16,18 0 2 0,-22 0-3 0,22 0-1 16,-17 0-16-16,-3 57-41 0,-17 75-154 15,37-74 124 1,0-39 57-16,0 0 13 0,0-1 10 0,0 40-10 15</inkml:trace>
  <inkml:trace contextRef="#ctx0" brushRef="#br1" timeOffset="23617.92">28943 12551 42 0,'0'0'58'15,"0"0"47"-15,0 0-50 0,0 0-15 0,0 19 38 16,0-19-66-16,0 0 10 15,0 18-12-15,23 2-5 0,-23-20-4 0,0 19-1 0,34 19 4 16,-34 0-4-16,40 18-39 16,-40-36-6-16,0-20 17 15,0 19-38-15,0-19-20 0,0 19-4 0,0-38 12 32</inkml:trace>
  <inkml:trace contextRef="#ctx0" brushRef="#br1" timeOffset="23751.92">28966 12513 48 0,'0'0'31'0,"0"19"51"0,-23 0 26 16,6 18-57-16,-3-17-11 0,20-1-26 0,0 0-2 16,-20 20 4-16,-17 35-1 15,37-54-17-15,-20 18-37 0,20-19-33 16,20 1-190 0,-20-20 220-16</inkml:trace>
  <inkml:trace contextRef="#ctx0" brushRef="#br1" timeOffset="24053.86">29211 12532 40 0,'0'0'56'0,"0"0"45"16,-54 0 51-16,31 0-144 0,23 0-3 0,-20 0 2 0,20 0-5 15,0 0 1-15,0 0-2 0,-37 56 6 16,37-36-4-16,0 18-1 0,0-19-3 16,0 1 2-16,20 17 3 15,-3 0 2-15,3-37 4 0,3 0 13 16,11-56-10 0,-34 18-12-16,0 19 0 0,0 19-1 0,20-19-3 15,-20-20-5-15,0 21-13 0,0-1 2 0,0 0-66 16,-20 0 5-16,20 19-10 0,-20-19-9 15,20-1 78-15,0 20 2 0</inkml:trace>
  <inkml:trace contextRef="#ctx0" brushRef="#br1" timeOffset="24304.17">29382 12608 52 0,'0'0'36'0,"0"-20"87"0,0-17-43 0,0-1-4 31,0-19-20-31,0 37-46 0,0 1-3 0,-20 1-3 0,20 18-3 16,0 0 0-16,-34-19 5 0,-9 75-5 16,23-18-4-1,20-38 2-15,0 39-1 0,0-20 3 0,0 0-1 0,0 18-2 0,0 2-1 16,0-1 1-16,20-18 2 0,0 17 1 0,17 20 3 16,-17-57 2-16,-20 0-2 15,20 0-2-15,-20 0 2 0,20 0 2 0,-20-20-4 16,17-17 0-16,-17 0 2 0,17 17-5 0,-17-94-57 15,0 57-107 1,0 19-20-16,0 18 151 0,-17 20 18 0,17 0-1 0</inkml:trace>
  <inkml:trace contextRef="#ctx0" brushRef="#br1" timeOffset="25302.35">25562 12133 48 0,'0'0'32'0,"0"0"6"0,-20 0 103 0,20 0-90 0,0 0-29 0,0 0-3 0,-20-20 16 0,20 20-7 0,-17 0-17 0,17 0 0 16,-40-19 23-16,3 19-17 16,37 0-13-16,-17 0-2 15,-23 39 2-15,6 75 5 16,11-76-9-16,23 39 0 15,0-59 3-15,0 19-5 0,0-18 2 0,23 39 0 16,-23-39-1-16,14 19 3 0,6-38 0 0,-20 0-2 63,40 37 13-63,54-208 43 0,-77 153-53 0,3-134-1 15,-77-1-25-15,17 153-25 0,23 19 5 16,-20 39-100-16,37-20 59 15,-20 18-13-15,20-36 52 0,0 75-39 0,0-76 67 16</inkml:trace>
  <inkml:trace contextRef="#ctx0" brushRef="#br1" timeOffset="25558.14">25636 12436 20 0,'0'0'15'0,"0"0"7"0,0 0 5 16,0 0-12-16,0 0 16 0,20 0 39 15,-20 0-44-15,0 0-2 0,0 0-12 16,0 20 0-16,20-20 0 0,-20 18 13 0,17-18-2 0,-17 20-13 16,20-1 5-16,17 19 8 15,-14 19-15 1,-6-38-9-16,-17 19-72 0,0-18-13 15,0-20-30-15,0 18 2 16</inkml:trace>
  <inkml:trace contextRef="#ctx0" brushRef="#br1" timeOffset="25701.7">25656 12417 90 0,'0'0'55'0,"0"0"54"0,0 19-29 0,-37 115 68 31,37-77-130-31,-17-38-14 0,17 0-2 0,0 1 0 0,0-20 0 0,0 18 0 15,0 1-2-15,0 0 0 0,0 19-8 0,0-19-17 0,0 0-30 16,0-19 14-16,34 19-326 16,-34-38 351-16</inkml:trace>
  <inkml:trace contextRef="#ctx0" brushRef="#br1" timeOffset="26019.35">26149 12228 99 0,'0'0'112'0,"0"0"-64"0,0 0 23 0,-14 0 53 16,14 0-101-16,-23 0-4 0,3 0-11 15,20 0-1-15,0 19-1 0,-20-19 0 0,-34 56 8 0,54-56-13 16,-40 39 4-16,3 55-2 15,37-56-3-15,0-18 0 0,0 56 0 16,0-58-4-16,23 2 0 0,-23-1-1 0,14 0 2 16,6 0 3-16,20-19 2 15,-40-19-2-15,17 0 2 0,20-38-3 16,-37 19-2-16,20-20-4 0,-20 40 1 0,0-2-4 0,23 1-2 16,-23 19-4-16,0-37-24 0,0-21-99 15,0 58 84-15,0-37-112 0,-23 37 116 0,23 0 42 16,0 0-9-16</inkml:trace>
  <inkml:trace contextRef="#ctx0" brushRef="#br1" timeOffset="26304.33">26454 12380 179 0,'0'-18'237'0,"0"18"-200"0,0-20-18 0,-20 20 2 16,20 0-1-16,0-20-4 0,0 20 7 0,-17 0-14 0,17 0-2 0,0 0 0 15,0 0 1-15,-17 0-3 0,-23 77 22 16,20-40-23-16,20 21-1 0,-20-20 0 16,20 38-3-16,0-38 0 0,0-19 0 0,0 38-1 15,0-38 0-15,20-1-2 0,40 40-8 16,-26-58 12 0,6-58-2-16,-40 40 2 0,37-38-2 0,-17-21 2 15,-3-37-4-15,-17 37-9 0,-17-18-33 16,-40 1-188-1,17 75-24-15,-17 57 197 16</inkml:trace>
  <inkml:trace contextRef="#ctx0" brushRef="#br1" timeOffset="27018.65">22996 12038 17 0,'20'0'79'0,"-3"-19"8"0,0 19-33 0,-17 0-24 0,0 0-17 0,0-20 8 0,0 20-5 16,0 0-10-16,20 0-1 0,-20 0 1 0,0 0-1 0,0-19-1 15,0 19 7-15,0 0-9 0,0 0 8 0,0 0-3 16,-20 0 12-16,20 0-8 16,0 19-1-16,-17-19-2 0,0 20 0 0,17-1-5 0,-40 0 3 15,40-19-3-15,-34 37 4 0,34-18-4 0,-43 1 1 0,-31 94 2 16,34-39-5 0,40-55 0-16,-14 18-1 0,-9-1 2 0,60 134 0 31,57-94 22-31,-54-77-16 15,-3 0 14-15,3-19-10 0,-3-19-4 16,57-76 10-16,-94 76-15 0,40-1-1 16,0-56 1-1,-40-18 2-15,0 94-4 0,0 0 1 0,-23-1-1 0,23 2-2 0,-17-2-4 0,17 20-5 16,-20 0 4-16,0 0-13 0,20 0-11 16,-37 38-37-16,37-18 10 0,-20-20 23 0,20 38-4 0,-20-38-55 15,20 38 39-15,0-20-37 0,0-18 62 0,0 38 14 0,0-19-12 16</inkml:trace>
  <inkml:trace contextRef="#ctx0" brushRef="#br1" timeOffset="27219.88">23412 12380 89 0,'0'0'272'0,"0"0"-248"0,-17-18 32 0,17 18-41 0,0 0-4 0,0 0 9 16,-17-20-7-16,17 20-9 0,0 38 11 15,34 95-43 1,-34-133 9 0,0 19-7-16,0 0-3 0,20 38-91 0,0-38 2 0,-20 0 59 0,0 0-23 15,17 1 44 1</inkml:trace>
  <inkml:trace contextRef="#ctx0" brushRef="#br1" timeOffset="27368.93">23469 12209 82 0,'-57'94'312'0,"40"-94"-299"0,-23 59 2 16,-17 53-2-16,20-92-11 0,37 18-2 15,-54 38 0-15,31 19-24 0,6-39-40 16,17-17-54-16,0-20-33 16,17-19 99-16,-17 0 24 0</inkml:trace>
  <inkml:trace contextRef="#ctx0" brushRef="#br1" timeOffset="27721.06">23794 12190 69 0,'0'0'37'0,"0"0"43"0,-20-19 24 16,20-1-53-16,-20 20-14 15,20 0-26-15,0 0 8 0,-14 0-3 0,-9 0-2 16,23 0-7-16,0 0-3 0,-40 20 8 16,23 74 1-1,0-37-11-15,-3 57 1 0,20-76-3 0,-20 1 0 0,20 36 0 16,0-36 0-16,0 75 0 0,0-96 1 0,20 40-1 16,-20-19 0-16,20-21 1 0,-3-18 2 15,-17 0-1-15,0 0 3 0,17 0 3 0,6-38 3 16,-6-19 3-16,40-134-1 15,-57 173-14-15,0-20-4 16,0 0-11-16,0 18 1 0,0-18-28 0,0 19 14 16,0-36-105-16,0 55 67 0,0-20-3 0,0 20 8 0,-20-20-33 15</inkml:trace>
  <inkml:trace contextRef="#ctx0" brushRef="#br1" timeOffset="28005.25">24079 12265 145 0,'0'0'149'0,"0"0"-99"0,0 0-13 0,0-18 17 0,0-1 14 31,-20 0-27-31,20 19-33 0,-20 0 4 0,3 0-9 16,0 19 2-16,17 0-4 0,-23-1-1 15,-14 116-2 1,37-134 0-16,0 37 0 0,0 1-3 0,0 1-7 0,0-1-8 15,20 19 1-15,-3-38 10 0,-17 0 7 16,57 0 13 0,-57-19-4-16,20-38 7 0,0 19-1 0,-20-1-9 0,17 2 2 15,3-58 2-15,0 38-7 0,-20-19 1 0,0 20-2 16,0-22 0-16,-20-54-117 16,20 94 6-16,-20-1-30 0,20 20 71 0,-17 0-21 0,-3 0 74 15,0 20-2-15</inkml:trace>
  <inkml:trace contextRef="#ctx0" brushRef="#br2" timeOffset="38722.06">22463 14052 19 0,'0'0'15'0,"0"0"81"0,0 0-39 0,0 0 4 16,0 0-48-16,0 0 32 0,0 0-27 15,0 0-11-15,0 0 8 0,0 0-11 16,-20 0 9-16,20 0-9 0,0 0 6 0,0 0-4 0,0 0-1 0,-17 0 4 0,17 0-6 16,0 0 7-1,-40 0 10-15,40 0-18 16,-17 0 3-16,17 20-2 0,-20-20-3 0,0 0 5 16,3 19-2-16,-3-19 0 0,20 19-2 15,-57 38 5-15,57-37-7 0,-17 16 1 47,17 269 9-47,17-229 5 16,0-57-1-16,23 1 2 0,-40-2 0 0,20-18-6 0,-3 0-2 0,-17 0 10 15,20 0-12-15,0-18 3 0,20-2 2 0,14-75 17 16,-34 39-22-16,-3 17 0 0,3-19-2 16,-20 21 2-16,20 1-5 0,-20-4 0 15,17-18-1-15,-17 41 1 0,0-22 3 0,0-57-13 16,0 96 4-16,-17-19 7 0,-3 2-13 15,0 17 8-15,20 0 5 0,-37 0 1 0,37 0-6 0,-20 17-8 16,3-17 4-16,17 0 1 0,-17 19-1 0,17-19-1 0,-40 78-39 16,20-78 14-16,20 37-17 0,-37 58-232 15,37-55 192-15,0-40 69 0,0 36 1 16</inkml:trace>
  <inkml:trace contextRef="#ctx0" brushRef="#br2" timeOffset="39252.42">22785 14375 56 0,'0'0'44'0,"0"0"9"0,0 0 82 0,0 20-69 0,0-20 84 15,0 21-136-15,0-21 17 0,0 0-25 16,0 0 5-16,0 17-6 0,0-17 8 0,0 0-10 15,40 19-1 17,54 38-75-32,-57-38-73 15,-17-1 7 1,-20-18 75-16,0 0 30 0,0 0-27 0,0-18 27 16,0 18 22-16,0-19 12 0,0 0 17 0,0 1-1 15,0 18 8-15,0-39 101 16,-20 22-31-16,20-4-66 0,0 21-2 0,-14 0 20 0,14 0-25 0,-23-20-4 15,3 20 12-15,-17 20-8 0,0 1-1 0,-60 72 12 32,60-56-27-32,37-16-3 0,-37 16 0 0,17-18 0 0,0 1-1 0,3 35-2 0,0-55 0 15,17 40-4-15,-23-40-4 0,23 37-25 0,0-37 10 0,-17 38-202 16,34-19 82-16,6-19 59 0,-6-19 60 16</inkml:trace>
  <inkml:trace contextRef="#ctx0" brushRef="#br2" timeOffset="40669.39">23432 14110 52 0,'0'0'233'0,"-20"-19"-164"0,20 19-56 0,-17 0 51 0,-23 0-32 0,40 0-24 0,0 0-4 0,-37 19 5 0,37 1-6 0,0-20 4 0,-37 74 5 16,37-55-10-16,0 1 1 0,-20-1 0 0,20 21-5 15,0 15 3-15,0-55 0 0,0 38 0 16,0-17-2-16,0 15 1 0,20 40 1 15,-3-37-5-15,23-20 7 16,-23-1 13-16,-17-18-7 0,23 0-6 0,-6 0 10 16,-17-58 0-16,17 58-12 0,3-113 17 31,-20 37-12-31,0 21-1 0,0 34-2 0,0-17-1 16,-20 38-6-16,20 0 1 0,0-20 1 0,-57 1-45 15,57 2 32-15,-17 17-2 0,-3 0-62 0,20 0 43 0,-20 0-3 16,20 0-7-16,-17 17-65 0,17 2-46 0,0-19 133 15,0 20 1 1</inkml:trace>
  <inkml:trace contextRef="#ctx0" brushRef="#br2" timeOffset="41137.78">23774 13976 141 0,'-131'57'445'0,"131"-38"-440"0,0 1-4 15,0-20 0-15,0 19-2 0,0-19 2 0,0 19-2 16,0 19-3-16,0-38 3 0,0 19-2 0,0 1 2 16,0-20 2-16,0 17 0 0,0-17-4 0,0 19-1 0,17-19 5 15,-17 20-3-15,0-20-1 16,0 0 6-16,0 19-1 0,0-19-1 15,0 0 1-15,0 0 0 0,0 0-3 0,0 0 1 16,0 0 0-16,0 19-1 0,0-19 1 0,0 21 3 16,0-21-2-16,0 17 2 0,-17-17 4 15,17 19-2-15,-20-19-4 0,20 19 0 0,0-19-1 0,0 0 1 16,-20 0 0-16,20 18 1 16,0-18-1-16,0 20 4 0,0-20-4 0,0 0 1 0,0 0-1 15,0 21 2-15,57-21-1 47,23 74 1-47,-66-74-4 0,-14 19 2 0,0 18-3 16,-37 3 2-16,-3-22-1 15,-34 21-53-15,40-39 9 16,34 0 17-16,-43 0-36 0,43 0-13 0,-20 0 32 0,3-20-239 31,17 1 259-31</inkml:trace>
  <inkml:trace contextRef="#ctx0" brushRef="#br2" timeOffset="42319.5">25428 13862 25 0,'-77'19'431'0,"77"-19"-422"0,-14 0-3 0,14 0-1 0,-23 21 3 0,3 16 9 15,20 20-14-15,0-37 0 0,0-3-1 0,-20 2-1 0,20 77 3 16,0-77-4-16,0 18-1 0,0 2 1 0,0-1 4 16,20 56-4-16,-20-74 1 0,43 37 5 15,-29-37 3-15,6-20 5 16,-20-20 2-16,20 1-11 0,-20 2 0 0,20-24 6 0,-3 23-5 16,-17-20 0-16,57-133 9 15,-57 75-16-15,0 60-3 0,0 36 0 16,0-57-13-16,0 37-60 15,-20 20 43-15,20 0-9 0,-20 37-66 16,20-37 62-16,0 40-66 0,-17 16-35 16,17-18 134-16</inkml:trace>
  <inkml:trace contextRef="#ctx0" brushRef="#br2" timeOffset="42536.26">25676 14148 79 0,'0'0'244'0,"0"0"-217"0,0 0-3 16,0-18 48-16,0 18-48 0,0 0-14 0,17 0 17 15,-17 18-23-15,0-18 3 0,20 0-1 0,-20 19-4 0,20 1 3 16,-3 16 0-16,6 3-4 0,-6-20-3 16,20 57-7-16,-37-58-2 15,20 23-8-15,-3 33-75 16,-17-55-12-16,0-19 56 0,0 37-175 15,0-37 204-15</inkml:trace>
  <inkml:trace contextRef="#ctx0" brushRef="#br2" timeOffset="42686.87">25807 14223 11 0,'0'0'7'0,"0"0"97"15,0-19 14-15,0 19-84 0,-17 0 52 32,-23 58 19-32,3 18-52 0,37-39-47 0,-20 4 5 15,3 15-3-15,17-38-6 0,-20 1-2 0,20 39-1 0,0-21-5 16,0 97-198 31,77-97-130-47</inkml:trace>
  <inkml:trace contextRef="#ctx0" brushRef="#br2" timeOffset="43003.68">26209 14187 45 0,'0'0'156'16,"0"-20"-31"-16,0 20-109 0,0 0 0 0,0 0-1 0,0 0-1 16,0 20 44-1,-20-20-53-15,20 17 2 0,0-17-3 0,0 19 0 0,-20 1 1 16,20-1-4-16,-20 0-2 0,20 2 0 0,0-4 1 16,0 21 1-16,-14-38 1 0,14 38-2 15,0 0-3-15,0-19 4 0,-23 1 1 0,23-2-3 16,0 20 1-16,0-38 1 0,23 0 11 15,-9-19-1-15,6 0-10 16,37-96-1 31,-40 42-25-47,3 33-63 0,-20 40 32 0,0 0-53 0,0 0 65 0,0 19-80 16,0 2 91-16,0-4 26 15,0-17-3-15</inkml:trace>
  <inkml:trace contextRef="#ctx0" brushRef="#br2" timeOffset="43370.1">26454 14204 12 0,'0'0'13'0,"0"0"82"0,20 0 102 16,-20 0-180-16,0 0 0 0,0 0-3 0,0 0 16 15,0 0-2-15,0 0-17 0,0 0 22 16,0 0-24-16,0 19-2 0,-20 1 17 16,-17 18-11 31,-3 97-1-47,23-61-15 0,17-36 4 0,0-20-3 0,0-18 2 0,0 21 1 15,0-2 0-15,0-19 0 0,17 0 0 0,-17 0 0 16,23 0 6-1,-6-40-5-15,20-16-3 0,-37 38 3 0,20 18-2 0,-3-56 3 16,3 35-1-16,0-17 0 0,-20 19-2 16,0 0-5-16,0 2-24 0,0-4-1 15,-20 2-56-15,20 19 57 0,0 0-45 16,-20 19-29-16,20-19-8 0,-17 57 42 0,-3-38 55 16</inkml:trace>
  <inkml:trace contextRef="#ctx0" brushRef="#br2" timeOffset="44169.44">27973 14148 10 0,'0'0'4'0,"0"0"-3"0,23 0 1 0,-23 0-2 0,0-18 2 0,17 18 0 0,-17 0 8 0,0 0 0 16,0 0 36-16,17 0 38 15,-17-20-23-15,20 20-24 0,-20 0-3 16,0-19 12-16,0 19-9 0,0 0-27 0,0 0 1 16,-20 0 39-1,20 0-36-15,0 0-9 0,-17 0 2 0,17 19-1 0,-17-19 4 0,-6 0-2 16,23 0-7-16,-17 20 1 0,-3-20 2 16,0 37 5-16,3-37-10 0,17 20 3 15,-20 16-1-15,3 22-1 0,17-37 3 0,-23 34-1 16,23-37-3-16,23 79-3 0,14-23 6 15,0-53 1 1,40-2 17-16,-60-19-15 0,60-58 13 16,-77 39-13-16,60-57 1 0,-43 0 9 15,20-19-6-15,-37 56-8 16,0 20 1-16,0-18 2 0,-19-39-12 16,1 57-9-16,18-1 7 0,-57 20-42 15,0 20-66-15,37-1 47 0,0-19 30 16,20 19-3-16,-17 1-53 15,0 54-40-15,17-55 131 0,0 20-8 0</inkml:trace>
  <inkml:trace contextRef="#ctx0" brushRef="#br2" timeOffset="44403.14">28358 14338 85 0,'0'0'102'0,"0"0"-59"15,0 0 19-15,0 0 6 16,0 0-12-16,0 0-42 0,15 0 11 0,-15 0-18 0,0 0 1 16,59 114 16 15,-4-20-35-31,-55-73 4 0,20 16-30 0,37 40-96 62,-57-40-60-62,20-17 90 0,-20-20 93 0</inkml:trace>
  <inkml:trace contextRef="#ctx0" brushRef="#br2" timeOffset="44556.29">28529 14281 49 0,'0'0'38'0,"0"21"147"0,0-4-152 16,-22 21 45-16,2-20-55 0,0 23 15 0,3-24-22 0,17 22-2 16,-38-2 4-16,-38 97-3 15,38-79-10-15,38-35-2 0,-20 0-1 0,1 38-4 0,1-41-2 0,18 2-4 16,-20 18-22-16,1-37 6 0,19 21-41 0,0 16-268 15,39-37 282 1</inkml:trace>
  <inkml:trace contextRef="#ctx0" brushRef="#br2" timeOffset="44889.89">28943 14167 88 0,'0'0'62'0,"0"0"12"0,0 0 27 15,-37-19 48 1,17 19-127-16,20 0-14 0,-17 19 9 0,-23 1-7 0,40-20-9 16,-35 36 1-16,35-16-1 0,-22-20-2 0,5 38 3 15,-40 76 0-15,37-37-4 0,20-21 1 0,-18 20 1 16,-4 1-1-16,22-40 1 0,0-17-3 0,22 74-8 16,-22-74 5-16,38 55-28 15,36-56 51 1,-17-96 7-16,0-17-11 0,-37 0-8 15,0-1 1-15,-20 55-5 0,17-16 0 0,-17-18-1 0,0 33 1 16,0 4-2-16,0-97-4 0,0 117 0 16,0-3-28-16,0 1 8 0,-17 1-38 0,17 18-14 0,0 0 32 15,0 0-2-15,-20 18-147 16,20 1 157-16,0 18 21 31</inkml:trace>
  <inkml:trace contextRef="#ctx0" brushRef="#br2" timeOffset="45121.01">29248 14302 92 0,'0'-21'233'0,"0"2"-151"0,0 0-34 0,0 19-28 16,-17-20 26-16,-3 20-18 16,0 20-27-16,20-20 0 0,-20 19 0 0,-17 57 5 15,-20 2-5 1,37-22 0-16,20-19-1 0,-17 0-1 0,17 98-9 15,17-59-7-15,-17-76 19 16,40 0 1-16,-23-19 9 0,3-1-8 16,-20 0-1-16,57-169 7 15,-37 170-10-15,-20-19 0 0,0-19-1 0,0 37 2 16,0 2-12-16,0-20-4 0,0 21-43 0,-20-4-28 16,0 2-34-16,20 19 43 0,-37 0-110 15,17 0 175-15</inkml:trace>
  <inkml:trace contextRef="#ctx0" brushRef="#br2" timeOffset="45819">30522 14110 9 0,'0'0'2'0,"0"-19"2"0,17 19-1 0,-17 0 0 0,0-19 15 16,23-20 62-16,-6 39-64 15,-17 0 33-15,0-17-20 0,0 17-15 0,0 0 33 16,0 0-32-16,0 0 14 0,0-20-16 0,-17 0 70 16,-6 20-61-1,6 0 1-15,-23 0-9 0,40 0-8 0,-17 0 1 0,-3 0 3 16,-20 20-5-16,3 0-3 0,20-20 0 15,-40 114 8-15,37-57-11 16,3-1-1-16,17-18 4 0,0 0-3 0,0-19-1 16,111 171 2 15,43-285 26-31,-137 78-22 16,6-24 2-16,-6-15-1 0,0 18-2 0,3 19-3 0,0-133 3 31,-20 75-14-31,-20 60-4 0,0-3-10 0,-37 20-75 15,20 20-63 1,17 36 38-16,3-37 52 0,17 0 53 16,0 19 7-16,0 1 10 0,0-22-7 0</inkml:trace>
  <inkml:trace contextRef="#ctx0" brushRef="#br2" timeOffset="46021.13">30827 14204 118 0,'0'0'211'0,"0"0"-183"0,0-17 89 0,0 17-105 16,0 0-5-16,0 0 2 0,17 0-2 0,-17 0 9 0,0 17-11 15,37 81 21 32,80 146-201-47,-100-223 134 0,0 16-116 0,-17-37 99 0,0 19 8 0,0 1-25 16</inkml:trace>
  <inkml:trace contextRef="#ctx0" brushRef="#br2" timeOffset="46169.55">30958 14187 33 0,'0'0'29'0,"0"0"8"0,-77 0 228 31,40 36-208-31,-20 43-10 0,37-43-42 0,-17 21 1 16,17-19-6-16,-17 19 5 0,17-1-8 0,20-35-3 15,-17 55-31-15,-3-58 13 0,20 2-39 16,0-3-24-16,0 3 31 0,57 0-152 15</inkml:trace>
  <inkml:trace contextRef="#ctx0" brushRef="#br2" timeOffset="46471.48">31360 14033 67 0,'0'0'55'0,"0"0"147"0,0 0-151 0,-23 0 24 31,-14 0-20-31,17 19-43 0,-17 39 7 0,17-1-13 16,-14 38-2-16,11-19-6 15,6-39 2-15,17 21-2 16,0-39 0-16,0 19-2 0,-20 0-8 0,20 77-12 16,20-40 17-16,-3-75 10 0,20 20 3 15,3-97-3 1,17 20 1-16,-57 20-2 0,20-2-1 0,-3 20-2 0,23-115 2 15,-23 61-6-15,-17 52-3 0,20-37-24 16,-20-17-78-16,0 75 36 0,0-18 33 0,0 18-5 16,-20-39-93-16,20 39 97 0,-17 0 38 15,0 0-7-15</inkml:trace>
  <inkml:trace contextRef="#ctx0" brushRef="#br2" timeOffset="46785.65">31927 14187 98 0,'0'0'186'15,"0"-20"-74"-15,-20 20-34 16,20-19-53-16,-17 19-6 0,17 0-13 0,-37 19 8 0,-3 18 3 16,23-18-14-16,-43 39 1 0,-14 36-2 15,-3 21 2-15,57-38-2 0,6-58-3 16,-9 38-4-16,46 96-8 15,-23-136 9-15,14-17 0 0,6 39-5 0,-20-22 6 0,20-17 2 16,17 0 0-16,-17 0 2 0,40-17 1 16,-46-3 2-16,6-16 4 0,20-3-4 0,17-75 2 0,-40-1-1 15,20 20 0-15,-17-19-2 0,-20 97-4 16,0-23 1-16,0 1 1 0,-20-17-4 0,3 37 3 0,-3-19-9 16,3 38-14-16,17-19 6 0,-57 19-119 15,-40 39-105-15,3 35 103 31</inkml:trace>
</inkml:ink>
</file>

<file path=ppt/ink/ink7.xml><?xml version="1.0" encoding="utf-8"?>
<inkml:ink xmlns:inkml="http://www.w3.org/2003/InkML">
  <inkml:definitions>
    <inkml:context xml:id="ctx0">
      <inkml:inkSource xml:id="inkSrc0">
        <inkml:traceFormat>
          <inkml:channel name="X" type="integer" max="32000" units="cm"/>
          <inkml:channel name="Y" type="integer" max="32000" units="cm"/>
          <inkml:channel name="F" type="integer" max="1024" units="dev"/>
          <inkml:channel name="T" type="integer" max="2.14748E9" units="dev"/>
        </inkml:traceFormat>
        <inkml:channelProperties>
          <inkml:channelProperty channel="X" name="resolution" value="440.95355" units="1/cm"/>
          <inkml:channelProperty channel="Y" name="resolution" value="1176.03821" units="1/cm"/>
          <inkml:channelProperty channel="F" name="resolution" value="0" units="1/dev"/>
          <inkml:channelProperty channel="T" name="resolution" value="1" units="1/dev"/>
        </inkml:channelProperties>
      </inkml:inkSource>
      <inkml:timestamp xml:id="ts0" timeString="2026-08-31T19:45:01.384"/>
    </inkml:context>
    <inkml:brush xml:id="br0">
      <inkml:brushProperty name="width" value="0.05292" units="cm"/>
      <inkml:brushProperty name="height" value="0.05292" units="cm"/>
    </inkml:brush>
  </inkml:definitions>
  <inkml:trace contextRef="#ctx0" brushRef="#br0">24553 14528 13 0,'0'0'22'0,"0"0"-12"0,0 0 33 0,0 0-28 0,0 0 25 0,0 0-2 0,0 0-20 0,0 0 7 16,0 0-18-16,0 0 0 0,0 0-1 0,0 0-1 0,0 0 6 0,0 0 1 16,0 0 1-16,0 0-6 0,0 18 7 0,0-18-7 15,0 58 71 17,0-39-72-32,0 1-1 0,0-2-1 0,0 2 0 15,0 17 0-15,0-17 1 16,0-1-2-16,0-19-3 0,0 18 2 0,0-18-1 15,0 21 0-15,0-21-1 0,0 0 1 0,0 17-1 0,0-17-1 16,0 19 1-16,0 1-6 0,0-3 3 16,20-17-3-16,-20 0-3 0,0 0 2 0,0 21-59 15,0-21-7 17,0 0-126-32,0-38 142 0</inkml:trace>
  <inkml:trace contextRef="#ctx0" brushRef="#br0" timeOffset="216.48">24592 14243 32 0,'-19'0'250'0,"19"0"-143"15,0 0-94-15,0 0 0 0,0 0 24 16,0 0-29-16,0 0-3 0,0 0-4 15,-20 0-6 1,20 0-45-16,0 0-78 0,0 0-79 16,0 0 131-1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8F9A-F5CB-4EF8-A859-ED5E107B9763}" type="datetimeFigureOut">
              <a:rPr lang="en-US" smtClean="0"/>
              <a:t>8/31/2026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9A9E5-4F7F-4A7D-9DE1-899232329269}" type="slidenum">
              <a:rPr lang="en-US" smtClean="0"/>
              <a:t>‹#›</a:t>
            </a:fld>
            <a:endParaRPr lang="en-US" dirty="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9A9E5-4F7F-4A7D-9DE1-899232329269}" type="slidenum">
              <a:rPr lang="en-US" smtClean="0"/>
              <a:t>31</a:t>
            </a:fld>
            <a:endParaRPr lang="en-US" dirty="0"/>
          </a:p>
        </p:txBody>
      </p:sp>
    </p:spTree>
    <p:extLst>
      <p:ext uri="{BB962C8B-B14F-4D97-AF65-F5344CB8AC3E}">
        <p14:creationId xmlns:p14="http://schemas.microsoft.com/office/powerpoint/2010/main" val="2885982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16040" y="4434840"/>
            <a:ext cx="4941771" cy="1122202"/>
          </a:xfrm>
        </p:spPr>
        <p:txBody>
          <a:bodyPr anchor="b">
            <a:noAutofit/>
          </a:bodyPr>
          <a:lstStyle>
            <a:lvl1pPr algn="l">
              <a:defRPr sz="3600" cap="all" spc="150" baseline="0"/>
            </a:lvl1pPr>
          </a:lstStyle>
          <a:p>
            <a:r>
              <a:rPr lang="en-US" dirty="0"/>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416041" y="5586890"/>
            <a:ext cx="4941770" cy="396660"/>
          </a:xfrm>
        </p:spPr>
        <p:txBody>
          <a:bodyPr>
            <a:normAutofit/>
          </a:bodyPr>
          <a:lstStyle>
            <a:lvl1pPr marL="0" indent="0" algn="l">
              <a:lnSpc>
                <a:spcPct val="100000"/>
              </a:lnSpc>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Graphic 7">
            <a:extLst>
              <a:ext uri="{FF2B5EF4-FFF2-40B4-BE49-F238E27FC236}">
                <a16:creationId xmlns:a16="http://schemas.microsoft.com/office/drawing/2014/main" id="{A04F1E16-9A84-4D0E-9706-79C396AF6AE6}"/>
              </a:ext>
            </a:extLst>
          </p:cNvPr>
          <p:cNvPicPr>
            <a:picLocks noChangeAspect="1"/>
          </p:cNvPicPr>
          <p:nvPr/>
        </p:nvPicPr>
        <p:blipFill rotWithShape="1">
          <a:blip>
            <a:extLst>
              <a:ext uri="{96DAC541-7B7A-43D3-8B79-37D633B846F1}">
                <asvg:svgBlip xmlns:asvg="http://schemas.microsoft.com/office/drawing/2016/SVG/main" r:embed="rId2"/>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913108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cap="all"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0318953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cap="all" spc="150" baseline="0" dirty="0">
                <a:solidFill>
                  <a:schemeClr val="bg1"/>
                </a:solidFill>
                <a:latin typeface="+mj-lt"/>
                <a:ea typeface="+mj-ea"/>
                <a:cs typeface="+mj-cs"/>
              </a:defRPr>
            </a:lvl1pPr>
          </a:lstStyle>
          <a:p>
            <a:r>
              <a:rPr lang="en-US"/>
              <a:t>CLICK TO EDIT MASTER TITLE STYLE</a:t>
            </a:r>
          </a:p>
        </p:txBody>
      </p:sp>
      <p:pic>
        <p:nvPicPr>
          <p:cNvPr id="11" name="Graphic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5141" y="2358007"/>
            <a:ext cx="2438400" cy="2019300"/>
          </a:xfrm>
          <a:prstGeom prst="rect">
            <a:avLst/>
          </a:prstGeom>
        </p:spPr>
      </p:pic>
      <p:pic>
        <p:nvPicPr>
          <p:cNvPr id="13" name="Graphic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00625" y="2531837"/>
            <a:ext cx="2190750" cy="1943100"/>
          </a:xfrm>
          <a:prstGeom prst="rect">
            <a:avLst/>
          </a:prstGeom>
        </p:spPr>
      </p:pic>
      <p:pic>
        <p:nvPicPr>
          <p:cNvPr id="15" name="Graphic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45608" y="2421056"/>
            <a:ext cx="2324100" cy="2057400"/>
          </a:xfrm>
          <a:prstGeom prst="rect">
            <a:avLst/>
          </a:prstGeom>
        </p:spPr>
      </p:pic>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3" name="Text Placeholder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4" name="Text Placeholder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anchor="ctr">
            <a:noAutofit/>
          </a:bodyPr>
          <a:lstStyle>
            <a:lvl1pPr marL="0" indent="0" algn="ctr">
              <a:buNone/>
              <a:defRPr lang="en-US" sz="4000" kern="1200" cap="all" spc="150" baseline="0" dirty="0" smtClean="0">
                <a:solidFill>
                  <a:schemeClr val="bg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129698" y="4824188"/>
            <a:ext cx="3124093" cy="462927"/>
          </a:xfrm>
        </p:spPr>
        <p:txBody>
          <a:bodyPr>
            <a:noAutofit/>
          </a:bodyPr>
          <a:lstStyle>
            <a:lvl1pPr marL="0" indent="0" algn="ctr">
              <a:lnSpc>
                <a:spcPct val="100000"/>
              </a:lnSpc>
              <a:buNone/>
              <a:defRPr sz="2000" cap="all"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5" name="Content Placeholder 3">
            <a:extLst>
              <a:ext uri="{FF2B5EF4-FFF2-40B4-BE49-F238E27FC236}">
                <a16:creationId xmlns:a16="http://schemas.microsoft.com/office/drawing/2014/main" id="{82D8880F-3EAC-45C9-91F2-19A193791A18}"/>
              </a:ext>
            </a:extLst>
          </p:cNvPr>
          <p:cNvSpPr>
            <a:spLocks noGrp="1"/>
          </p:cNvSpPr>
          <p:nvPr>
            <p:ph sz="half" idx="17"/>
          </p:nvPr>
        </p:nvSpPr>
        <p:spPr>
          <a:xfrm>
            <a:off x="1129698" y="5280763"/>
            <a:ext cx="3124093" cy="462927"/>
          </a:xfrm>
        </p:spPr>
        <p:txBody>
          <a:bodyPr>
            <a:normAutofit/>
          </a:bodyPr>
          <a:lstStyle>
            <a:lvl1pPr marL="0" indent="0" algn="ctr">
              <a:lnSpc>
                <a:spcPct val="100000"/>
              </a:lnSpc>
              <a:buNone/>
              <a:defRPr sz="1400" cap="none"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526261" y="4824188"/>
            <a:ext cx="3139479" cy="462927"/>
          </a:xfrm>
        </p:spPr>
        <p:txBody>
          <a:bodyPr>
            <a:normAutofit/>
          </a:bodyPr>
          <a:lstStyle>
            <a:lvl1pPr marL="0" indent="0" algn="ctr">
              <a:lnSpc>
                <a:spcPct val="100000"/>
              </a:lnSpc>
              <a:buNone/>
              <a:defRPr sz="2000" cap="all" spc="50" baseline="0">
                <a:solidFill>
                  <a:schemeClr val="bg1"/>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6" name="Content Placeholder 5">
            <a:extLst>
              <a:ext uri="{FF2B5EF4-FFF2-40B4-BE49-F238E27FC236}">
                <a16:creationId xmlns:a16="http://schemas.microsoft.com/office/drawing/2014/main" id="{9019518E-E850-403D-A5B5-4B53F8C4A56B}"/>
              </a:ext>
            </a:extLst>
          </p:cNvPr>
          <p:cNvSpPr>
            <a:spLocks noGrp="1"/>
          </p:cNvSpPr>
          <p:nvPr>
            <p:ph sz="quarter" idx="18"/>
          </p:nvPr>
        </p:nvSpPr>
        <p:spPr>
          <a:xfrm>
            <a:off x="4526261" y="5280763"/>
            <a:ext cx="3139479" cy="462927"/>
          </a:xfrm>
        </p:spPr>
        <p:txBody>
          <a:bodyPr>
            <a:normAutofit/>
          </a:bodyPr>
          <a:lstStyle>
            <a:lvl1pPr marL="0" indent="0" algn="ctr">
              <a:lnSpc>
                <a:spcPct val="100000"/>
              </a:lnSpc>
              <a:buNone/>
              <a:defRPr sz="1400" cap="none" spc="50" baseline="0">
                <a:solidFill>
                  <a:schemeClr val="bg1"/>
                </a:solidFill>
              </a:defRPr>
            </a:lvl1pPr>
            <a:lvl2pPr marL="457200" indent="0" algn="ctr">
              <a:lnSpc>
                <a:spcPct val="100000"/>
              </a:lnSpc>
              <a:buNone/>
              <a:defRPr sz="1400" cap="none"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a:p>
            <a:pPr lvl="1"/>
            <a:r>
              <a:rPr lang="en-US"/>
              <a:t>Second level</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7938210" y="4824188"/>
            <a:ext cx="3124093" cy="462927"/>
          </a:xfrm>
        </p:spPr>
        <p:txBody>
          <a:bodyPr>
            <a:noAutofit/>
          </a:bodyPr>
          <a:lstStyle>
            <a:lvl1pPr marL="0" indent="0" algn="ctr">
              <a:lnSpc>
                <a:spcPct val="100000"/>
              </a:lnSpc>
              <a:buNone/>
              <a:defRPr sz="2000" cap="all"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27" name="Content Placeholder 3">
            <a:extLst>
              <a:ext uri="{FF2B5EF4-FFF2-40B4-BE49-F238E27FC236}">
                <a16:creationId xmlns:a16="http://schemas.microsoft.com/office/drawing/2014/main" id="{A8058154-45E5-403E-B714-AC85774F391F}"/>
              </a:ext>
            </a:extLst>
          </p:cNvPr>
          <p:cNvSpPr>
            <a:spLocks noGrp="1"/>
          </p:cNvSpPr>
          <p:nvPr>
            <p:ph sz="half" idx="19"/>
          </p:nvPr>
        </p:nvSpPr>
        <p:spPr>
          <a:xfrm>
            <a:off x="7938210" y="5280763"/>
            <a:ext cx="3124093" cy="462927"/>
          </a:xfrm>
        </p:spPr>
        <p:txBody>
          <a:bodyPr>
            <a:normAutofit/>
          </a:bodyPr>
          <a:lstStyle>
            <a:lvl1pPr marL="0" indent="0" algn="ctr">
              <a:lnSpc>
                <a:spcPct val="100000"/>
              </a:lnSpc>
              <a:buNone/>
              <a:defRPr sz="1400" cap="none" spc="50" baseline="0">
                <a:solidFill>
                  <a:schemeClr val="bg1"/>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892177"/>
            <a:ext cx="8421688" cy="1325563"/>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76936"/>
            <a:ext cx="3924300"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2933700" y="3834606"/>
            <a:ext cx="3924300"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76936"/>
            <a:ext cx="3943627"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7410173" y="3834606"/>
            <a:ext cx="3943627"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pic>
        <p:nvPicPr>
          <p:cNvPr id="11" name="Graphic 10">
            <a:extLst>
              <a:ext uri="{FF2B5EF4-FFF2-40B4-BE49-F238E27FC236}">
                <a16:creationId xmlns:a16="http://schemas.microsoft.com/office/drawing/2014/main" id="{EE24E1DB-1F20-4C28-8069-D9219D1F8BBD}"/>
              </a:ext>
            </a:extLst>
          </p:cNvPr>
          <p:cNvPicPr>
            <a:picLocks noChangeAspect="1"/>
          </p:cNvPicPr>
          <p:nvPr/>
        </p:nvPicPr>
        <p:blipFill rotWithShape="1">
          <a:blip>
            <a:extLst>
              <a:ext uri="{96DAC541-7B7A-43D3-8B79-37D633B846F1}">
                <asvg:svgBlip xmlns:asvg="http://schemas.microsoft.com/office/drawing/2016/SVG/main" r:embed="rId2"/>
              </a:ext>
            </a:extLst>
          </a:blip>
          <a:srcRect l="39434" t="20278" b="22673"/>
          <a:stretch/>
        </p:blipFill>
        <p:spPr>
          <a:xfrm>
            <a:off x="25785" y="0"/>
            <a:ext cx="4368030" cy="3912394"/>
          </a:xfrm>
          <a:prstGeom prst="rect">
            <a:avLst/>
          </a:prstGeom>
        </p:spPr>
      </p:pic>
    </p:spTree>
    <p:extLst>
      <p:ext uri="{BB962C8B-B14F-4D97-AF65-F5344CB8AC3E}">
        <p14:creationId xmlns:p14="http://schemas.microsoft.com/office/powerpoint/2010/main" val="302174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itle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anchor="t">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20" name="Text Placeholder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5" name="Text Placeholder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6" name="Text Placeholder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7" name="Text Placeholder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8" name="Text Placeholder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29" name="Text Placeholder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15" name="Text Placeholder 14">
            <a:extLst>
              <a:ext uri="{FF2B5EF4-FFF2-40B4-BE49-F238E27FC236}">
                <a16:creationId xmlns:a16="http://schemas.microsoft.com/office/drawing/2014/main" id="{B250D272-9B39-4C2D-B0F5-21010D11E437}"/>
              </a:ext>
            </a:extLst>
          </p:cNvPr>
          <p:cNvSpPr>
            <a:spLocks noGrp="1"/>
          </p:cNvSpPr>
          <p:nvPr>
            <p:ph type="body" sz="quarter" idx="16"/>
          </p:nvPr>
        </p:nvSpPr>
        <p:spPr>
          <a:xfrm>
            <a:off x="748749" y="1361938"/>
            <a:ext cx="6765925" cy="496888"/>
          </a:xfrm>
        </p:spPr>
        <p:txBody>
          <a:bodyPr>
            <a:noAutofit/>
          </a:bodyPr>
          <a:lstStyle>
            <a:lvl1pPr marL="0" indent="0">
              <a:buNone/>
              <a:defRPr sz="18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a:t>Click to edit Master text styles</a:t>
            </a:r>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286002"/>
            <a:ext cx="6094270" cy="3542143"/>
          </a:xfrm>
        </p:spPr>
        <p:txBody>
          <a:bodyPr/>
          <a:lstStyle/>
          <a:p>
            <a:r>
              <a:rPr lang="en-US"/>
              <a:t>Click icon to add chart</a:t>
            </a:r>
            <a:endParaRPr lang="en-US" dirty="0"/>
          </a:p>
        </p:txBody>
      </p:sp>
      <p:sp>
        <p:nvSpPr>
          <p:cNvPr id="11" name="Text Placeholder 10">
            <a:extLst>
              <a:ext uri="{FF2B5EF4-FFF2-40B4-BE49-F238E27FC236}">
                <a16:creationId xmlns:a16="http://schemas.microsoft.com/office/drawing/2014/main" id="{339C283A-EC40-421C-8A0E-F9A3161C8890}"/>
              </a:ext>
            </a:extLst>
          </p:cNvPr>
          <p:cNvSpPr>
            <a:spLocks noGrp="1"/>
          </p:cNvSpPr>
          <p:nvPr>
            <p:ph type="body" sz="quarter" idx="14"/>
          </p:nvPr>
        </p:nvSpPr>
        <p:spPr>
          <a:xfrm>
            <a:off x="7858125" y="2284624"/>
            <a:ext cx="3147332" cy="306388"/>
          </a:xfrm>
        </p:spPr>
        <p:txBody>
          <a:bodyPr>
            <a:noAutofit/>
          </a:bodyPr>
          <a:lstStyle>
            <a:lvl1pPr marL="0" indent="0">
              <a:buNone/>
              <a:defRPr sz="1400" cap="all" spc="150" baseline="0">
                <a:solidFill>
                  <a:schemeClr val="tx1"/>
                </a:solidFill>
                <a:latin typeface="+mj-lt"/>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Click to edit Master text styles</a:t>
            </a:r>
          </a:p>
        </p:txBody>
      </p:sp>
      <p:sp>
        <p:nvSpPr>
          <p:cNvPr id="13" name="Content Placeholder 12">
            <a:extLst>
              <a:ext uri="{FF2B5EF4-FFF2-40B4-BE49-F238E27FC236}">
                <a16:creationId xmlns:a16="http://schemas.microsoft.com/office/drawing/2014/main" id="{305CA2B1-D510-4949-A638-C1A064DA41A7}"/>
              </a:ext>
            </a:extLst>
          </p:cNvPr>
          <p:cNvSpPr>
            <a:spLocks noGrp="1"/>
          </p:cNvSpPr>
          <p:nvPr>
            <p:ph sz="quarter" idx="15" hasCustomPrompt="1"/>
          </p:nvPr>
        </p:nvSpPr>
        <p:spPr>
          <a:xfrm>
            <a:off x="7858125" y="2779713"/>
            <a:ext cx="3148013" cy="3095625"/>
          </a:xfrm>
        </p:spPr>
        <p:txBody>
          <a:bodyPr>
            <a:normAutofit/>
          </a:bodyPr>
          <a:lstStyle>
            <a:lvl1pPr marL="0" indent="0">
              <a:buNone/>
              <a:defRPr sz="1200">
                <a:solidFill>
                  <a:schemeClr val="tx1">
                    <a:lumMod val="65000"/>
                    <a:lumOff val="35000"/>
                  </a:schemeClr>
                </a:solidFill>
              </a:defRPr>
            </a:lvl1pPr>
            <a:lvl2pPr marL="457200" indent="0">
              <a:buNone/>
              <a:defRPr sz="1100">
                <a:solidFill>
                  <a:schemeClr val="tx1">
                    <a:lumMod val="65000"/>
                    <a:lumOff val="35000"/>
                  </a:schemeClr>
                </a:solidFill>
              </a:defRPr>
            </a:lvl2pPr>
            <a:lvl3pPr marL="914400" indent="0">
              <a:buNone/>
              <a:defRPr sz="1050">
                <a:solidFill>
                  <a:schemeClr val="tx1">
                    <a:lumMod val="65000"/>
                    <a:lumOff val="35000"/>
                  </a:schemeClr>
                </a:solidFill>
              </a:defRPr>
            </a:lvl3pPr>
            <a:lvl4pPr marL="1371600" indent="0">
              <a:buNone/>
              <a:defRPr sz="1000">
                <a:solidFill>
                  <a:schemeClr val="tx1">
                    <a:lumMod val="65000"/>
                    <a:lumOff val="35000"/>
                  </a:schemeClr>
                </a:solidFill>
              </a:defRPr>
            </a:lvl4pPr>
            <a:lvl5pPr marL="1828800" indent="0">
              <a:buNone/>
              <a:defRPr sz="1000">
                <a:solidFill>
                  <a:schemeClr val="tx1">
                    <a:lumMod val="65000"/>
                    <a:lumOff val="35000"/>
                  </a:schemeClr>
                </a:solidFill>
              </a:defRPr>
            </a:lvl5pPr>
          </a:lstStyle>
          <a:p>
            <a:pPr lvl="0"/>
            <a:r>
              <a:rPr lang="en-US" dirty="0"/>
              <a:t>Click to add content</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491003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46070C-E825-43D0-99F4-8B4614131131}"/>
              </a:ext>
              <a:ext uri="{C183D7F6-B498-43B3-948B-1728B52AA6E4}">
                <adec:decorative xmlns:adec="http://schemas.microsoft.com/office/drawing/2017/decorative" val="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a:normAutofit/>
          </a:bodyPr>
          <a:lstStyle>
            <a:lvl1pPr algn="l">
              <a:defRPr lang="en-US" sz="2800" kern="1200" spc="150" baseline="0" dirty="0">
                <a:solidFill>
                  <a:schemeClr val="tx1"/>
                </a:solidFill>
                <a:latin typeface="+mj-lt"/>
                <a:ea typeface="+mj-ea"/>
                <a:cs typeface="+mj-cs"/>
              </a:defRPr>
            </a:lvl1pPr>
          </a:lstStyle>
          <a:p>
            <a:r>
              <a:rPr lang="en-US" noProof="0" dirty="0"/>
              <a:t>CLICK TO EDIT MASTER TITLE STYLE</a:t>
            </a:r>
          </a:p>
        </p:txBody>
      </p:sp>
      <p:sp>
        <p:nvSpPr>
          <p:cNvPr id="6" name="Text Placeholder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anchor="ctr"/>
          <a:lstStyle>
            <a:lvl1pPr marL="0" indent="0" algn="l">
              <a:buNone/>
              <a:defRPr sz="1400" b="1">
                <a:solidFill>
                  <a:schemeClr val="tx1"/>
                </a:solidFill>
                <a:latin typeface="+mj-lt"/>
              </a:defRPr>
            </a:lvl1pPr>
          </a:lstStyle>
          <a:p>
            <a:pPr lvl="0"/>
            <a:r>
              <a:rPr lang="en-US" noProof="0" dirty="0"/>
              <a:t>Year</a:t>
            </a:r>
          </a:p>
        </p:txBody>
      </p:sp>
      <p:sp>
        <p:nvSpPr>
          <p:cNvPr id="7" name="Text Placeholder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8" name="Text Placeholder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9" name="Text Placeholder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0" name="Text Placeholder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2" name="Text Placeholder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3" name="Text Placeholder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4" name="Text Placeholder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6" name="Text Placeholder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7" name="Text Placeholder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5" name="Text Placeholder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8" name="Text Placeholder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9" name="Text Placeholder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11" name="Text Placeholder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anchor="ctr"/>
          <a:lstStyle>
            <a:lvl1pPr marL="0" indent="0" algn="l">
              <a:buNone/>
              <a:defRPr sz="1400" b="1">
                <a:solidFill>
                  <a:schemeClr val="tx1"/>
                </a:solidFill>
                <a:latin typeface="+mj-lt"/>
              </a:defRPr>
            </a:lvl1pPr>
          </a:lstStyle>
          <a:p>
            <a:pPr lvl="0"/>
            <a:r>
              <a:rPr lang="en-US" noProof="0" dirty="0"/>
              <a:t>Year</a:t>
            </a:r>
          </a:p>
        </p:txBody>
      </p:sp>
      <p:sp>
        <p:nvSpPr>
          <p:cNvPr id="20" name="Text Placeholder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1" name="Text Placeholder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2" name="Text Placeholder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3" name="Text Placeholder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4" name="Text Placeholder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5" name="Text Placeholder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6" name="Text Placeholder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8" name="Text Placeholder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9" name="Text Placeholder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27" name="Text Placeholder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30" name="Text Placeholder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31" name="Text Placeholder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a:noAutofit/>
          </a:bodyPr>
          <a:lstStyle>
            <a:lvl1pPr marL="0" indent="0" algn="ctr">
              <a:buNone/>
              <a:defRPr sz="1000">
                <a:solidFill>
                  <a:schemeClr val="tx1"/>
                </a:solidFill>
              </a:defRPr>
            </a:lvl1pPr>
          </a:lstStyle>
          <a:p>
            <a:pPr lvl="0"/>
            <a:r>
              <a:rPr lang="en-US" noProof="0" dirty="0"/>
              <a:t>MM</a:t>
            </a:r>
          </a:p>
        </p:txBody>
      </p:sp>
      <p:sp>
        <p:nvSpPr>
          <p:cNvPr id="32" name="Rectangle 31">
            <a:extLst>
              <a:ext uri="{FF2B5EF4-FFF2-40B4-BE49-F238E27FC236}">
                <a16:creationId xmlns:a16="http://schemas.microsoft.com/office/drawing/2014/main" id="{FFA35437-CCDE-4D92-B879-F23B329C8EC3}"/>
              </a:ext>
              <a:ext uri="{C183D7F6-B498-43B3-948B-1728B52AA6E4}">
                <adec:decorative xmlns:adec="http://schemas.microsoft.com/office/drawing/2017/decorative" val="1"/>
              </a:ext>
            </a:extLst>
          </p:cNvPr>
          <p:cNvSpPr/>
          <p:nvPr userDrawn="1"/>
        </p:nvSpPr>
        <p:spPr>
          <a:xfrm>
            <a:off x="929640" y="4034785"/>
            <a:ext cx="10332720" cy="457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lumMod val="75000"/>
                  <a:lumOff val="25000"/>
                </a:schemeClr>
              </a:solidFill>
            </a:endParaRPr>
          </a:p>
        </p:txBody>
      </p:sp>
      <p:sp>
        <p:nvSpPr>
          <p:cNvPr id="36" name="Date Placeholder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a:lstStyle>
            <a:lvl1pPr>
              <a:defRPr sz="900"/>
            </a:lvl1pPr>
          </a:lstStyle>
          <a:p>
            <a:r>
              <a:rPr lang="en-US" noProof="0" dirty="0"/>
              <a:t>20XX</a:t>
            </a:r>
          </a:p>
        </p:txBody>
      </p:sp>
      <p:sp>
        <p:nvSpPr>
          <p:cNvPr id="37" name="Footer Placeholder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a:lstStyle>
            <a:lvl1pPr>
              <a:defRPr sz="900"/>
            </a:lvl1pPr>
          </a:lstStyle>
          <a:p>
            <a:r>
              <a:rPr lang="en-US" noProof="0" dirty="0"/>
              <a:t>Pitch Deck</a:t>
            </a:r>
          </a:p>
        </p:txBody>
      </p:sp>
      <p:sp>
        <p:nvSpPr>
          <p:cNvPr id="38" name="Slide Number Placeholder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noProof="0" smtClean="0"/>
              <a:t>‹#›</a:t>
            </a:fld>
            <a:endParaRPr lang="en-US" noProof="0" dirty="0"/>
          </a:p>
        </p:txBody>
      </p:sp>
    </p:spTree>
    <p:extLst>
      <p:ext uri="{BB962C8B-B14F-4D97-AF65-F5344CB8AC3E}">
        <p14:creationId xmlns:p14="http://schemas.microsoft.com/office/powerpoint/2010/main" val="2056323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Pitch Deck</a:t>
            </a:r>
          </a:p>
        </p:txBody>
      </p:sp>
      <p:cxnSp>
        <p:nvCxnSpPr>
          <p:cNvPr id="10" name="Straight Connector 9">
            <a:extLst>
              <a:ext uri="{FF2B5EF4-FFF2-40B4-BE49-F238E27FC236}">
                <a16:creationId xmlns:a16="http://schemas.microsoft.com/office/drawing/2014/main" id="{66988B2D-0240-4256-8268-4B9FF1E72363}"/>
              </a:ext>
              <a:ext uri="{C183D7F6-B498-43B3-948B-1728B52AA6E4}">
                <adec:decorative xmlns:adec="http://schemas.microsoft.com/office/drawing/2017/decorative" val="1"/>
              </a:ext>
            </a:extLst>
          </p:cNvPr>
          <p:cNvCxnSpPr>
            <a:cxnSpLocks/>
          </p:cNvCxnSpPr>
          <p:nvPr/>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 uri="{C183D7F6-B498-43B3-948B-1728B52AA6E4}">
                <adec:decorative xmlns:adec="http://schemas.microsoft.com/office/drawing/2017/decorative" val="1"/>
              </a:ext>
            </a:extLst>
          </p:cNvPr>
          <p:cNvCxnSpPr>
            <a:cxnSpLocks/>
          </p:cNvCxnSpPr>
          <p:nvPr/>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
        <p:nvSpPr>
          <p:cNvPr id="8" name="Content Placeholder 7">
            <a:extLst>
              <a:ext uri="{FF2B5EF4-FFF2-40B4-BE49-F238E27FC236}">
                <a16:creationId xmlns:a16="http://schemas.microsoft.com/office/drawing/2014/main" id="{24CE0E97-85AE-BE9D-BB93-C4A7A78A64A9}"/>
              </a:ext>
            </a:extLst>
          </p:cNvPr>
          <p:cNvSpPr>
            <a:spLocks noGrp="1"/>
          </p:cNvSpPr>
          <p:nvPr>
            <p:ph sz="quarter" idx="16"/>
          </p:nvPr>
        </p:nvSpPr>
        <p:spPr>
          <a:xfrm>
            <a:off x="838200" y="2138363"/>
            <a:ext cx="10515600" cy="3695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Slide 4 Peo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9780" y="-3935"/>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cxnSp>
        <p:nvCxnSpPr>
          <p:cNvPr id="10" name="Straight Connector 9">
            <a:extLst>
              <a:ext uri="{FF2B5EF4-FFF2-40B4-BE49-F238E27FC236}">
                <a16:creationId xmlns:a16="http://schemas.microsoft.com/office/drawing/2014/main" id="{4E4B72DA-52CB-4D39-A342-8857B4D959B2}"/>
              </a:ext>
              <a:ext uri="{C183D7F6-B498-43B3-948B-1728B52AA6E4}">
                <adec:decorative xmlns:adec="http://schemas.microsoft.com/office/drawing/2017/decorative" val="1"/>
              </a:ext>
            </a:extLst>
          </p:cNvPr>
          <p:cNvCxnSpPr/>
          <p:nvPr/>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9BCDA-DFB7-41A4-A7C7-CEE86CEDCBE5}"/>
              </a:ext>
              <a:ext uri="{C183D7F6-B498-43B3-948B-1728B52AA6E4}">
                <adec:decorative xmlns:adec="http://schemas.microsoft.com/office/drawing/2017/decorative" val="1"/>
              </a:ext>
            </a:extLst>
          </p:cNvPr>
          <p:cNvCxnSpPr>
            <a:cxnSpLocks/>
          </p:cNvCxnSpPr>
          <p:nvPr/>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a:xfrm>
            <a:off x="9448800" y="0"/>
            <a:ext cx="2743200" cy="365125"/>
          </a:xfrm>
        </p:spPr>
        <p:txBody>
          <a:bodyPr/>
          <a:lstStyle>
            <a:lvl1pPr>
              <a:defRPr sz="1400"/>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623728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93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am Slide 8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877176" y="2428875"/>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00168"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390120" y="3782039"/>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226270" y="2428875"/>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49262" y="3669060"/>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739214" y="3796721"/>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716934" y="2428875"/>
            <a:ext cx="1066800" cy="1066800"/>
          </a:xfrm>
          <a:solidFill>
            <a:schemeClr val="tx1"/>
          </a:solidFill>
        </p:spPr>
        <p:txBody>
          <a:bodyPr>
            <a:normAutofit/>
          </a:bodyPr>
          <a:lstStyle>
            <a:lvl1pPr marL="0" indent="0">
              <a:buNone/>
              <a:defRPr sz="900">
                <a:solidFill>
                  <a:schemeClr val="bg1"/>
                </a:solidFill>
              </a:defRPr>
            </a:lvl1pPr>
            <a:lvl2pPr marL="457200" indent="0">
              <a:lnSpc>
                <a:spcPct val="100000"/>
              </a:lnSpc>
              <a:buNone/>
              <a:defRPr sz="900">
                <a:solidFill>
                  <a:schemeClr val="bg1"/>
                </a:solidFill>
              </a:defRPr>
            </a:lvl2pPr>
          </a:lstStyle>
          <a:p>
            <a:pPr lvl="0"/>
            <a:r>
              <a:rPr lang="en-US"/>
              <a:t>Click icon to add picture</a:t>
            </a:r>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339926" y="3669060"/>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217963" y="3796721"/>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136814" y="2428875"/>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759806"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634432" y="3782039"/>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5" name="Picture Placeholder 10">
            <a:extLst>
              <a:ext uri="{FF2B5EF4-FFF2-40B4-BE49-F238E27FC236}">
                <a16:creationId xmlns:a16="http://schemas.microsoft.com/office/drawing/2014/main" id="{1EBAEB1D-A7F9-4F90-B642-4277D3802BAB}"/>
              </a:ext>
            </a:extLst>
          </p:cNvPr>
          <p:cNvSpPr>
            <a:spLocks noGrp="1"/>
          </p:cNvSpPr>
          <p:nvPr>
            <p:ph type="pic" sz="quarter" idx="26"/>
          </p:nvPr>
        </p:nvSpPr>
        <p:spPr>
          <a:xfrm>
            <a:off x="1877176" y="4287711"/>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54" name="Text Placeholder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00168"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2" name="Text Placeholder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390120" y="5640875"/>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6" name="Picture Placeholder 10">
            <a:extLst>
              <a:ext uri="{FF2B5EF4-FFF2-40B4-BE49-F238E27FC236}">
                <a16:creationId xmlns:a16="http://schemas.microsoft.com/office/drawing/2014/main" id="{9461A69E-14C8-4325-89AF-D4257C1C05BA}"/>
              </a:ext>
            </a:extLst>
          </p:cNvPr>
          <p:cNvSpPr>
            <a:spLocks noGrp="1"/>
          </p:cNvSpPr>
          <p:nvPr>
            <p:ph type="pic" sz="quarter" idx="27"/>
          </p:nvPr>
        </p:nvSpPr>
        <p:spPr>
          <a:xfrm>
            <a:off x="4226270" y="4287711"/>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59" name="Text Placeholder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3849262" y="5527896"/>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3" name="Text Placeholder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739214" y="5655557"/>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7" name="Picture Placeholder 10">
            <a:extLst>
              <a:ext uri="{FF2B5EF4-FFF2-40B4-BE49-F238E27FC236}">
                <a16:creationId xmlns:a16="http://schemas.microsoft.com/office/drawing/2014/main" id="{0FB38616-82FB-4DAD-A82E-3777ACB41148}"/>
              </a:ext>
            </a:extLst>
          </p:cNvPr>
          <p:cNvSpPr>
            <a:spLocks noGrp="1"/>
          </p:cNvSpPr>
          <p:nvPr>
            <p:ph type="pic" sz="quarter" idx="28"/>
          </p:nvPr>
        </p:nvSpPr>
        <p:spPr>
          <a:xfrm>
            <a:off x="6716934" y="4287711"/>
            <a:ext cx="1066800" cy="1066800"/>
          </a:xfrm>
          <a:solidFill>
            <a:schemeClr val="tx1"/>
          </a:solidFill>
        </p:spPr>
        <p:txBody>
          <a:bodyPr>
            <a:normAutofit/>
          </a:bodyPr>
          <a:lstStyle>
            <a:lvl1pPr marL="0" indent="0">
              <a:buNone/>
              <a:defRPr sz="900">
                <a:solidFill>
                  <a:schemeClr val="bg1"/>
                </a:solidFill>
              </a:defRPr>
            </a:lvl1pPr>
            <a:lvl2pPr marL="457200" indent="0">
              <a:lnSpc>
                <a:spcPct val="100000"/>
              </a:lnSpc>
              <a:buNone/>
              <a:defRPr sz="900">
                <a:solidFill>
                  <a:schemeClr val="bg1"/>
                </a:solidFill>
              </a:defRPr>
            </a:lvl2pPr>
          </a:lstStyle>
          <a:p>
            <a:pPr lvl="0"/>
            <a:r>
              <a:rPr lang="en-US"/>
              <a:t>Click icon to add picture</a:t>
            </a:r>
            <a:endParaRPr lang="en-US" dirty="0"/>
          </a:p>
        </p:txBody>
      </p:sp>
      <p:sp>
        <p:nvSpPr>
          <p:cNvPr id="60" name="Text Placeholder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339926" y="5527896"/>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4" name="Text Placeholder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229878" y="5655557"/>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8" name="Picture Placeholder 10">
            <a:extLst>
              <a:ext uri="{FF2B5EF4-FFF2-40B4-BE49-F238E27FC236}">
                <a16:creationId xmlns:a16="http://schemas.microsoft.com/office/drawing/2014/main" id="{622ED9F4-EB9B-4588-8501-BFECB846EE73}"/>
              </a:ext>
            </a:extLst>
          </p:cNvPr>
          <p:cNvSpPr>
            <a:spLocks noGrp="1"/>
          </p:cNvSpPr>
          <p:nvPr>
            <p:ph type="pic" sz="quarter" idx="29"/>
          </p:nvPr>
        </p:nvSpPr>
        <p:spPr>
          <a:xfrm>
            <a:off x="9136814" y="4287711"/>
            <a:ext cx="1066800" cy="1066800"/>
          </a:xfrm>
          <a:solidFill>
            <a:schemeClr val="tx1"/>
          </a:solidFill>
        </p:spPr>
        <p:txBody>
          <a:bodyPr>
            <a:normAutofit/>
          </a:bodyPr>
          <a:lstStyle>
            <a:lvl1pPr marL="0" indent="0">
              <a:lnSpc>
                <a:spcPct val="100000"/>
              </a:lnSpc>
              <a:buNone/>
              <a:defRPr sz="900">
                <a:solidFill>
                  <a:schemeClr val="bg1"/>
                </a:solidFill>
              </a:defRPr>
            </a:lvl1pPr>
          </a:lstStyle>
          <a:p>
            <a:r>
              <a:rPr lang="en-US"/>
              <a:t>Click icon to add picture</a:t>
            </a:r>
            <a:endParaRPr lang="en-US" dirty="0"/>
          </a:p>
        </p:txBody>
      </p:sp>
      <p:sp>
        <p:nvSpPr>
          <p:cNvPr id="61" name="Text Placeholder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8759806"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5" name="Text Placeholder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8634432" y="5640875"/>
            <a:ext cx="20574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solidFill>
                  <a:srgbClr val="898989"/>
                </a:solidFill>
              </a:defRPr>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solidFill>
                  <a:srgbClr val="898989"/>
                </a:solidFill>
              </a:defRPr>
            </a:lvl1pPr>
          </a:lstStyle>
          <a:p>
            <a:fld id="{B5CEABB6-07DC-46E8-9B57-56EC44A396E5}" type="slidenum">
              <a:rPr lang="en-US" smtClean="0"/>
              <a:t>‹#›</a:t>
            </a:fld>
            <a:endParaRPr lang="en-US" dirty="0"/>
          </a:p>
        </p:txBody>
      </p:sp>
      <p:pic>
        <p:nvPicPr>
          <p:cNvPr id="13" name="Graphic 12">
            <a:extLst>
              <a:ext uri="{FF2B5EF4-FFF2-40B4-BE49-F238E27FC236}">
                <a16:creationId xmlns:a16="http://schemas.microsoft.com/office/drawing/2014/main" id="{B0DFD584-E5CF-41EF-B51E-679CE22DDF9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473953"/>
            <a:ext cx="2057400" cy="1647825"/>
          </a:xfrm>
          <a:prstGeom prst="rect">
            <a:avLst/>
          </a:prstGeom>
        </p:spPr>
      </p:pic>
      <p:pic>
        <p:nvPicPr>
          <p:cNvPr id="14" name="Graphic 13">
            <a:extLst>
              <a:ext uri="{FF2B5EF4-FFF2-40B4-BE49-F238E27FC236}">
                <a16:creationId xmlns:a16="http://schemas.microsoft.com/office/drawing/2014/main" id="{E5C02DDF-25A6-42C7-9525-F279CE2095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609095538"/>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Content Placeholder 10">
            <a:extLst>
              <a:ext uri="{FF2B5EF4-FFF2-40B4-BE49-F238E27FC236}">
                <a16:creationId xmlns:a16="http://schemas.microsoft.com/office/drawing/2014/main" id="{319EE98D-9541-4F21-8952-3026DEF75EC4}"/>
              </a:ext>
            </a:extLst>
          </p:cNvPr>
          <p:cNvSpPr>
            <a:spLocks noGrp="1"/>
          </p:cNvSpPr>
          <p:nvPr>
            <p:ph sz="quarter" idx="21" hasCustomPrompt="1"/>
          </p:nvPr>
        </p:nvSpPr>
        <p:spPr>
          <a:xfrm>
            <a:off x="1075447"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7" name="Text Placeholder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838200" y="5120722"/>
            <a:ext cx="2330726"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4" name="Content Placeholder 10">
            <a:extLst>
              <a:ext uri="{FF2B5EF4-FFF2-40B4-BE49-F238E27FC236}">
                <a16:creationId xmlns:a16="http://schemas.microsoft.com/office/drawing/2014/main" id="{AB843230-A4E3-4E21-AA93-998E28EB9018}"/>
              </a:ext>
            </a:extLst>
          </p:cNvPr>
          <p:cNvSpPr>
            <a:spLocks noGrp="1"/>
          </p:cNvSpPr>
          <p:nvPr>
            <p:ph sz="quarter" idx="22" hasCustomPrompt="1"/>
          </p:nvPr>
        </p:nvSpPr>
        <p:spPr>
          <a:xfrm>
            <a:off x="3811391"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8" name="Text Placeholder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3562665" y="5120722"/>
            <a:ext cx="2342205"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5" name="Content Placeholder 10">
            <a:extLst>
              <a:ext uri="{FF2B5EF4-FFF2-40B4-BE49-F238E27FC236}">
                <a16:creationId xmlns:a16="http://schemas.microsoft.com/office/drawing/2014/main" id="{3AE0369E-A275-4E5A-AE0F-B1F9A54DEDFC}"/>
              </a:ext>
            </a:extLst>
          </p:cNvPr>
          <p:cNvSpPr>
            <a:spLocks noGrp="1"/>
          </p:cNvSpPr>
          <p:nvPr>
            <p:ph sz="quarter" idx="23" hasCustomPrompt="1"/>
          </p:nvPr>
        </p:nvSpPr>
        <p:spPr>
          <a:xfrm>
            <a:off x="6524377"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19" name="Text Placeholder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6298609" y="5120722"/>
            <a:ext cx="2330726"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26" name="Content Placeholder 10">
            <a:extLst>
              <a:ext uri="{FF2B5EF4-FFF2-40B4-BE49-F238E27FC236}">
                <a16:creationId xmlns:a16="http://schemas.microsoft.com/office/drawing/2014/main" id="{CCA3A81E-171B-4946-B8BA-B2F406CF0939}"/>
              </a:ext>
            </a:extLst>
          </p:cNvPr>
          <p:cNvSpPr>
            <a:spLocks noGrp="1"/>
          </p:cNvSpPr>
          <p:nvPr>
            <p:ph sz="quarter" idx="24" hasCustomPrompt="1"/>
          </p:nvPr>
        </p:nvSpPr>
        <p:spPr>
          <a:xfrm>
            <a:off x="9260321" y="2118642"/>
            <a:ext cx="1856232" cy="1664208"/>
          </a:xfrm>
        </p:spPr>
        <p:txBody>
          <a:bodyPr anchor="t">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Click to add content</a:t>
            </a:r>
          </a:p>
        </p:txBody>
      </p:sp>
      <p:sp>
        <p:nvSpPr>
          <p:cNvPr id="14" name="Text Placeholder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anchor="b">
            <a:noAutofit/>
          </a:bodyPr>
          <a:lstStyle>
            <a:lvl1pPr marL="0" indent="0" algn="ctr">
              <a:buNone/>
              <a:defRPr lang="en-US" sz="32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t>
            </a:r>
          </a:p>
        </p:txBody>
      </p:sp>
      <p:sp>
        <p:nvSpPr>
          <p:cNvPr id="23" name="Text Placeholder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anchor="b">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5" name="Content Placeholder 3">
            <a:extLst>
              <a:ext uri="{FF2B5EF4-FFF2-40B4-BE49-F238E27FC236}">
                <a16:creationId xmlns:a16="http://schemas.microsoft.com/office/drawing/2014/main" id="{492F9083-A886-4EEB-94D6-1FAE6DC33000}"/>
              </a:ext>
            </a:extLst>
          </p:cNvPr>
          <p:cNvSpPr>
            <a:spLocks noGrp="1"/>
          </p:cNvSpPr>
          <p:nvPr>
            <p:ph sz="half" idx="16"/>
          </p:nvPr>
        </p:nvSpPr>
        <p:spPr>
          <a:xfrm>
            <a:off x="9023074" y="5120366"/>
            <a:ext cx="2330726" cy="853167"/>
          </a:xfrm>
        </p:spPr>
        <p:txBody>
          <a:bodyPr lIns="0" rIns="0">
            <a:normAutofit/>
          </a:bodyPr>
          <a:lstStyle>
            <a:lvl1pPr marL="0" indent="0" algn="ctr">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Pitch Deck</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Lst>
          </p:cNvPr>
          <p:cNvPicPr>
            <a:picLocks noChangeAspect="1"/>
          </p:cNvPicPr>
          <p:nvPr/>
        </p:nvPicPr>
        <p:blipFill rotWithShape="1">
          <a:blip>
            <a:extLst>
              <a:ext uri="{96DAC541-7B7A-43D3-8B79-37D633B846F1}">
                <asvg:svgBlip xmlns:asvg="http://schemas.microsoft.com/office/drawing/2016/SVG/main" r:embed="rId2"/>
              </a:ext>
            </a:extLst>
          </a:blip>
          <a:srcRect t="18301" r="28341" b="23071"/>
          <a:stretch/>
        </p:blipFill>
        <p:spPr>
          <a:xfrm>
            <a:off x="5488815" y="0"/>
            <a:ext cx="6703185"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499" y="1020445"/>
            <a:ext cx="3171825" cy="1325563"/>
          </a:xfrm>
        </p:spPr>
        <p:txBody>
          <a:bodyPr anchor="b">
            <a:normAutofit/>
          </a:bodyPr>
          <a:lstStyle>
            <a:lvl1pPr>
              <a:defRPr sz="2800" spc="150" baseline="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p:nvPr>
        </p:nvSpPr>
        <p:spPr>
          <a:xfrm>
            <a:off x="1333499" y="2924175"/>
            <a:ext cx="3171825" cy="2519363"/>
          </a:xfrm>
        </p:spPr>
        <p:txBody>
          <a:bodyPr>
            <a:normAutofit/>
          </a:bodyPr>
          <a:lstStyle>
            <a:lvl1pPr marL="0" indent="0">
              <a:lnSpc>
                <a:spcPct val="120000"/>
              </a:lnSpc>
              <a:spcBef>
                <a:spcPts val="1000"/>
              </a:spcBef>
              <a:buNone/>
              <a:defRPr sz="1400" baseline="0">
                <a:solidFill>
                  <a:schemeClr val="bg1"/>
                </a:solidFill>
              </a:defRPr>
            </a:lvl1pPr>
            <a:lvl2pPr marL="457200" indent="0">
              <a:lnSpc>
                <a:spcPct val="120000"/>
              </a:lnSpc>
              <a:spcBef>
                <a:spcPts val="1000"/>
              </a:spcBef>
              <a:buNone/>
              <a:defRPr sz="1400" baseline="0">
                <a:solidFill>
                  <a:schemeClr val="bg1"/>
                </a:solidFill>
              </a:defRPr>
            </a:lvl2pPr>
            <a:lvl3pPr marL="914400" indent="0">
              <a:lnSpc>
                <a:spcPct val="120000"/>
              </a:lnSpc>
              <a:spcBef>
                <a:spcPts val="1000"/>
              </a:spcBef>
              <a:buNone/>
              <a:defRPr sz="1400" baseline="0">
                <a:solidFill>
                  <a:schemeClr val="bg1"/>
                </a:solidFill>
              </a:defRPr>
            </a:lvl3pPr>
            <a:lvl4pPr marL="1371600" indent="0">
              <a:lnSpc>
                <a:spcPct val="120000"/>
              </a:lnSpc>
              <a:spcBef>
                <a:spcPts val="1000"/>
              </a:spcBef>
              <a:buNone/>
              <a:defRPr sz="1400" baseline="0">
                <a:solidFill>
                  <a:schemeClr val="bg1"/>
                </a:solidFill>
              </a:defRPr>
            </a:lvl4pPr>
            <a:lvl5pPr marL="1828800" indent="0">
              <a:lnSpc>
                <a:spcPct val="120000"/>
              </a:lnSpc>
              <a:spcBef>
                <a:spcPts val="1000"/>
              </a:spcBef>
              <a:buNone/>
              <a:defRPr sz="1400" baseline="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5093-3C53-4152-B8FE-0522E0795269}"/>
              </a:ext>
            </a:extLst>
          </p:cNvPr>
          <p:cNvSpPr>
            <a:spLocks noGrp="1"/>
          </p:cNvSpPr>
          <p:nvPr>
            <p:ph type="dt" sz="half" idx="10"/>
          </p:nvPr>
        </p:nvSpPr>
        <p:spPr>
          <a:xfrm>
            <a:off x="1333500" y="6356350"/>
            <a:ext cx="985157" cy="365125"/>
          </a:xfrm>
        </p:spPr>
        <p:txBody>
          <a:bodyPr/>
          <a:lstStyle>
            <a:lvl1pPr>
              <a:defRPr sz="900"/>
            </a:lvl1pPr>
          </a:lstStyle>
          <a:p>
            <a:r>
              <a:rPr lang="en-US" dirty="0"/>
              <a:t>20XX</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2669886" y="6356349"/>
            <a:ext cx="2482842" cy="365125"/>
          </a:xfrm>
        </p:spPr>
        <p:txBody>
          <a:bodyPr/>
          <a:lstStyle>
            <a:lvl1pPr>
              <a:defRPr sz="900"/>
            </a:lvl1pPr>
          </a:lstStyle>
          <a:p>
            <a:r>
              <a:rPr lang="en-US" dirty="0"/>
              <a:t>Pitch Deck</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5536305" y="6356350"/>
            <a:ext cx="987552"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263127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5" y="1671639"/>
            <a:ext cx="5111750" cy="1204912"/>
          </a:xfrm>
        </p:spPr>
        <p:txBody>
          <a:bodyPr anchor="b">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5476875" y="3682546"/>
            <a:ext cx="5111750" cy="1525588"/>
          </a:xfrm>
        </p:spPr>
        <p:txBody>
          <a:bodyPr anchor="b">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23" name="Straight Connector 22">
            <a:extLst>
              <a:ext uri="{FF2B5EF4-FFF2-40B4-BE49-F238E27FC236}">
                <a16:creationId xmlns:a16="http://schemas.microsoft.com/office/drawing/2014/main" id="{D87F08D6-2CA7-4A5A-BE34-07113DCA535D}"/>
              </a:ext>
            </a:extLst>
          </p:cNvPr>
          <p:cNvCxnSpPr>
            <a:cxnSpLocks/>
          </p:cNvCxnSpPr>
          <p:nvPr/>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68C87F-B9C3-4DFF-8454-F3F52CE4346B}"/>
              </a:ext>
            </a:extLst>
          </p:cNvPr>
          <p:cNvCxnSpPr>
            <a:cxnSpLocks/>
          </p:cNvCxnSpPr>
          <p:nvPr/>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Pitch Deck</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616316768"/>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200" spc="15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4267200" y="3238103"/>
            <a:ext cx="4179570" cy="2004161"/>
          </a:xfrm>
        </p:spPr>
        <p:txBody>
          <a:bodyPr>
            <a:normAutofit/>
          </a:bodyPr>
          <a:lstStyle>
            <a:lvl1pPr marL="0" indent="0" algn="l">
              <a:lnSpc>
                <a:spcPct val="150000"/>
              </a:lnSpc>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ED3361C9-310A-4255-A94E-B77588962DA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3176938" cy="6858000"/>
          </a:xfrm>
          <a:prstGeom prst="rect">
            <a:avLst/>
          </a:prstGeom>
        </p:spPr>
      </p:pic>
      <p:sp>
        <p:nvSpPr>
          <p:cNvPr id="9" name="Date Placeholder 6">
            <a:extLst>
              <a:ext uri="{FF2B5EF4-FFF2-40B4-BE49-F238E27FC236}">
                <a16:creationId xmlns:a16="http://schemas.microsoft.com/office/drawing/2014/main" id="{BF358517-D7B7-40D0-A9D0-B650C80898AC}"/>
              </a:ext>
            </a:extLst>
          </p:cNvPr>
          <p:cNvSpPr>
            <a:spLocks noGrp="1"/>
          </p:cNvSpPr>
          <p:nvPr>
            <p:ph type="dt" sz="half" idx="10"/>
          </p:nvPr>
        </p:nvSpPr>
        <p:spPr>
          <a:xfrm>
            <a:off x="4267200" y="6356350"/>
            <a:ext cx="1774371"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6479721" y="6356350"/>
            <a:ext cx="2661557" cy="36512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42935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12" name="Graphic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113884" y="0"/>
            <a:ext cx="10078116" cy="68580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E3987A5-99A6-4B33-BAAF-53159635382E}"/>
              </a:ext>
            </a:extLst>
          </p:cNvPr>
          <p:cNvSpPr>
            <a:spLocks noGrp="1"/>
          </p:cNvSpPr>
          <p:nvPr>
            <p:ph type="title" hasCustomPrompt="1"/>
          </p:nvPr>
        </p:nvSpPr>
        <p:spPr>
          <a:xfrm>
            <a:off x="838200" y="5509419"/>
            <a:ext cx="4082142" cy="585788"/>
          </a:xfrm>
        </p:spPr>
        <p:txBody>
          <a:bodyPr>
            <a:normAutofit/>
          </a:bodyPr>
          <a:lstStyle>
            <a:lvl1pPr>
              <a:defRPr lang="en-US" sz="2800" kern="1200" cap="all" spc="150" baseline="0" dirty="0">
                <a:solidFill>
                  <a:schemeClr val="tx1"/>
                </a:solidFill>
                <a:latin typeface="+mj-lt"/>
                <a:ea typeface="+mj-ea"/>
                <a:cs typeface="+mj-cs"/>
              </a:defRPr>
            </a:lvl1pPr>
          </a:lstStyle>
          <a:p>
            <a:r>
              <a:rPr lang="en-US"/>
              <a:t>CLICK TO EDIT TITLE</a:t>
            </a:r>
          </a:p>
        </p:txBody>
      </p:sp>
      <p:sp>
        <p:nvSpPr>
          <p:cNvPr id="16" name="Text Placeholder 15">
            <a:extLst>
              <a:ext uri="{FF2B5EF4-FFF2-40B4-BE49-F238E27FC236}">
                <a16:creationId xmlns:a16="http://schemas.microsoft.com/office/drawing/2014/main" id="{3BABF6CA-407C-4BF0-8234-1321A676E756}"/>
              </a:ext>
            </a:extLst>
          </p:cNvPr>
          <p:cNvSpPr>
            <a:spLocks noGrp="1"/>
          </p:cNvSpPr>
          <p:nvPr>
            <p:ph type="body" sz="quarter" idx="13" hasCustomPrompt="1"/>
          </p:nvPr>
        </p:nvSpPr>
        <p:spPr>
          <a:xfrm>
            <a:off x="148318" y="1481138"/>
            <a:ext cx="2141764" cy="514350"/>
          </a:xfrm>
        </p:spPr>
        <p:txBody>
          <a:bodyPr anchor="ctr">
            <a:noAutofit/>
          </a:bodyPr>
          <a:lstStyle>
            <a:lvl1pPr marL="0" indent="0" algn="r">
              <a:buNone/>
              <a:defRPr sz="1600" cap="all" spc="150" baseline="0"/>
            </a:lvl1pPr>
          </a:lstStyle>
          <a:p>
            <a:pPr lvl="0"/>
            <a:r>
              <a:rPr lang="en-US" dirty="0"/>
              <a:t>CLICK TO EDIT MASTER TEXT STYLES</a:t>
            </a:r>
          </a:p>
        </p:txBody>
      </p:sp>
      <p:sp>
        <p:nvSpPr>
          <p:cNvPr id="17" name="Text Placeholder 15">
            <a:extLst>
              <a:ext uri="{FF2B5EF4-FFF2-40B4-BE49-F238E27FC236}">
                <a16:creationId xmlns:a16="http://schemas.microsoft.com/office/drawing/2014/main" id="{76D8129B-5B68-421C-968C-3663C86EFC7C}"/>
              </a:ext>
            </a:extLst>
          </p:cNvPr>
          <p:cNvSpPr>
            <a:spLocks noGrp="1"/>
          </p:cNvSpPr>
          <p:nvPr>
            <p:ph type="body" sz="quarter" idx="14" hasCustomPrompt="1"/>
          </p:nvPr>
        </p:nvSpPr>
        <p:spPr>
          <a:xfrm>
            <a:off x="714375" y="2557463"/>
            <a:ext cx="2141764" cy="514350"/>
          </a:xfrm>
        </p:spPr>
        <p:txBody>
          <a:bodyPr anchor="ctr">
            <a:noAutofit/>
          </a:bodyPr>
          <a:lstStyle>
            <a:lvl1pPr marL="0" indent="0" algn="r">
              <a:buNone/>
              <a:defRPr sz="1600" cap="all" spc="150" baseline="0"/>
            </a:lvl1pPr>
          </a:lstStyle>
          <a:p>
            <a:pPr lvl="0"/>
            <a:r>
              <a:rPr lang="en-US"/>
              <a:t>CLICK TO EDIT MASTER TEXT STYLES</a:t>
            </a:r>
          </a:p>
        </p:txBody>
      </p:sp>
      <p:sp>
        <p:nvSpPr>
          <p:cNvPr id="18" name="Text Placeholder 15">
            <a:extLst>
              <a:ext uri="{FF2B5EF4-FFF2-40B4-BE49-F238E27FC236}">
                <a16:creationId xmlns:a16="http://schemas.microsoft.com/office/drawing/2014/main" id="{6C741DCA-8EBD-44F5-9D38-E938A628ADCD}"/>
              </a:ext>
            </a:extLst>
          </p:cNvPr>
          <p:cNvSpPr>
            <a:spLocks noGrp="1"/>
          </p:cNvSpPr>
          <p:nvPr>
            <p:ph type="body" sz="quarter" idx="15" hasCustomPrompt="1"/>
          </p:nvPr>
        </p:nvSpPr>
        <p:spPr>
          <a:xfrm>
            <a:off x="1320800" y="3633788"/>
            <a:ext cx="2141764" cy="514350"/>
          </a:xfrm>
        </p:spPr>
        <p:txBody>
          <a:bodyPr anchor="ctr">
            <a:noAutofit/>
          </a:bodyPr>
          <a:lstStyle>
            <a:lvl1pPr marL="0" indent="0" algn="r">
              <a:buNone/>
              <a:defRPr sz="1600" cap="all" spc="150" baseline="0"/>
            </a:lvl1pPr>
          </a:lstStyle>
          <a:p>
            <a:pPr lvl="0"/>
            <a:r>
              <a:rPr lang="en-US"/>
              <a:t>CLICK TO EDIT MASTER TEXT STYLES</a:t>
            </a:r>
          </a:p>
        </p:txBody>
      </p:sp>
      <p:sp>
        <p:nvSpPr>
          <p:cNvPr id="19" name="Text Placeholder 15">
            <a:extLst>
              <a:ext uri="{FF2B5EF4-FFF2-40B4-BE49-F238E27FC236}">
                <a16:creationId xmlns:a16="http://schemas.microsoft.com/office/drawing/2014/main" id="{5C43C6B1-A1BD-4A90-8B4B-F361C1BEDD26}"/>
              </a:ext>
            </a:extLst>
          </p:cNvPr>
          <p:cNvSpPr>
            <a:spLocks noGrp="1"/>
          </p:cNvSpPr>
          <p:nvPr>
            <p:ph type="body" sz="quarter" idx="16" hasCustomPrompt="1"/>
          </p:nvPr>
        </p:nvSpPr>
        <p:spPr>
          <a:xfrm>
            <a:off x="1905000" y="4710114"/>
            <a:ext cx="2141764" cy="514350"/>
          </a:xfrm>
        </p:spPr>
        <p:txBody>
          <a:bodyPr anchor="ctr">
            <a:noAutofit/>
          </a:bodyPr>
          <a:lstStyle>
            <a:lvl1pPr marL="0" indent="0" algn="r">
              <a:buNone/>
              <a:defRPr sz="1600" cap="all" spc="150" baseline="0"/>
            </a:lvl1pPr>
          </a:lstStyle>
          <a:p>
            <a:pPr lvl="0"/>
            <a:r>
              <a:rPr lang="en-US"/>
              <a:t>CLICK TO EDIT MASTER TEXT STYLES</a:t>
            </a:r>
          </a:p>
        </p:txBody>
      </p:sp>
      <p:sp>
        <p:nvSpPr>
          <p:cNvPr id="34" name="Text Placeholder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401535" y="1594478"/>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5" name="Text Placeholder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4986028" y="2673328"/>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6" name="Text Placeholder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576937" y="3755394"/>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7" name="Text Placeholder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175279" y="4824430"/>
            <a:ext cx="5539095"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cxnSp>
        <p:nvCxnSpPr>
          <p:cNvPr id="3" name="Straight Connector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p:nvCxnSpPr>
        <p:spPr>
          <a:xfrm>
            <a:off x="4353515" y="502393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p:nvCxnSpPr>
        <p:spPr>
          <a:xfrm>
            <a:off x="3759917" y="3948451"/>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p:nvCxnSpPr>
        <p:spPr>
          <a:xfrm>
            <a:off x="3173453" y="2872686"/>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p:nvCxnSpPr>
        <p:spPr>
          <a:xfrm>
            <a:off x="2586263" y="179608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sp>
        <p:nvSpPr>
          <p:cNvPr id="5" name="Date Placeholder 4">
            <a:extLst>
              <a:ext uri="{FF2B5EF4-FFF2-40B4-BE49-F238E27FC236}">
                <a16:creationId xmlns:a16="http://schemas.microsoft.com/office/drawing/2014/main" id="{874DC36F-5D3E-439D-80B5-32633FC34434}"/>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6" name="Footer Placeholder 5">
            <a:extLst>
              <a:ext uri="{FF2B5EF4-FFF2-40B4-BE49-F238E27FC236}">
                <a16:creationId xmlns:a16="http://schemas.microsoft.com/office/drawing/2014/main" id="{6C710A8A-CEC9-4787-A745-C28DD965F7DD}"/>
              </a:ext>
            </a:extLst>
          </p:cNvPr>
          <p:cNvSpPr>
            <a:spLocks noGrp="1"/>
          </p:cNvSpPr>
          <p:nvPr>
            <p:ph type="ftr" sz="quarter" idx="11"/>
          </p:nvPr>
        </p:nvSpPr>
        <p:spPr>
          <a:xfrm>
            <a:off x="6175279" y="6356350"/>
            <a:ext cx="1808712" cy="365125"/>
          </a:xfrm>
        </p:spPr>
        <p:txBody>
          <a:bodyPr/>
          <a:lstStyle>
            <a:lvl1pPr>
              <a:defRPr sz="900"/>
            </a:lvl1pPr>
          </a:lstStyle>
          <a:p>
            <a:pPr algn="l"/>
            <a:r>
              <a:rPr lang="en-US" dirty="0"/>
              <a:t>Pitch Deck</a:t>
            </a:r>
          </a:p>
        </p:txBody>
      </p:sp>
      <p:sp>
        <p:nvSpPr>
          <p:cNvPr id="7" name="Slide Number Placeholder 6">
            <a:extLst>
              <a:ext uri="{FF2B5EF4-FFF2-40B4-BE49-F238E27FC236}">
                <a16:creationId xmlns:a16="http://schemas.microsoft.com/office/drawing/2014/main" id="{4162BD04-8F01-472A-9456-4702A2218BB5}"/>
              </a:ext>
            </a:extLst>
          </p:cNvPr>
          <p:cNvSpPr>
            <a:spLocks noGrp="1"/>
          </p:cNvSpPr>
          <p:nvPr>
            <p:ph type="sldNum" sz="quarter" idx="12"/>
          </p:nvPr>
        </p:nvSpPr>
        <p:spPr>
          <a:xfrm>
            <a:off x="10810874" y="6356350"/>
            <a:ext cx="542925"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305281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tx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bg1"/>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1" name="Text Placeholder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32" name="Text Placeholder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3" name="Text Placeholder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34" name="Text Placeholder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12" name="Text Placeholder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a:normAutofit/>
          </a:bodyPr>
          <a:lstStyle>
            <a:lvl1pPr marL="0" indent="0" algn="ctr">
              <a:buNone/>
              <a:defRPr lang="en-US" sz="2000" kern="1200" spc="150" baseline="0" dirty="0">
                <a:solidFill>
                  <a:schemeClr val="bg1"/>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ADD SUBTITLE</a:t>
            </a:r>
          </a:p>
        </p:txBody>
      </p:sp>
      <p:sp>
        <p:nvSpPr>
          <p:cNvPr id="13" name="Text Placeholder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a:normAutofit/>
          </a:bodyPr>
          <a:lstStyle>
            <a:lvl1pPr marL="0" indent="0" algn="ctr">
              <a:lnSpc>
                <a:spcPct val="100000"/>
              </a:lnSpc>
              <a:buFont typeface="Arial" panose="020B0604020202020204" pitchFamily="34" charset="0"/>
              <a:buNone/>
              <a:defRPr sz="1400">
                <a:solidFill>
                  <a:schemeClr val="bg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p:txBody>
          <a:body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p:txBody>
          <a:body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a:lstStyle/>
          <a:p>
            <a:fld id="{B5CEABB6-07DC-46E8-9B57-56EC44A396E5}" type="slidenum">
              <a:rPr lang="en-US" smtClean="0"/>
              <a:t>‹#›</a:t>
            </a:fld>
            <a:endParaRPr lang="en-US" dirty="0"/>
          </a:p>
        </p:txBody>
      </p:sp>
      <p:cxnSp>
        <p:nvCxnSpPr>
          <p:cNvPr id="2" name="Straight Connector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487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anchor="b">
            <a:normAutofit/>
          </a:bodyPr>
          <a:lstStyle>
            <a:lvl1pPr algn="l">
              <a:defRPr lang="en-US" sz="2800" kern="1200" spc="150" baseline="0" dirty="0">
                <a:solidFill>
                  <a:schemeClr val="tx1"/>
                </a:solidFill>
                <a:latin typeface="+mj-lt"/>
                <a:ea typeface="+mj-ea"/>
                <a:cs typeface="+mj-cs"/>
              </a:defRPr>
            </a:lvl1pPr>
          </a:lstStyle>
          <a:p>
            <a:r>
              <a:rPr lang="en-US"/>
              <a:t>CLICK TO EDIT MASTER TITLE STYLE</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6" name="Text Placeholder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8" name="Text Placeholder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9" name="Text Placeholder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0" name="Text Placeholder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3" name="Text Placeholder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4" name="Text Placeholder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pic>
        <p:nvPicPr>
          <p:cNvPr id="2" name="Graphic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3 Column">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42ACEF30-0520-40B3-A1F1-F3D2530563D6}"/>
              </a:ext>
            </a:extLst>
          </p:cNvPr>
          <p:cNvSpPr>
            <a:spLocks noGrp="1"/>
          </p:cNvSpPr>
          <p:nvPr>
            <p:ph type="title" hasCustomPrompt="1"/>
          </p:nvPr>
        </p:nvSpPr>
        <p:spPr>
          <a:xfrm>
            <a:off x="0" y="-8728"/>
            <a:ext cx="12192000" cy="1325563"/>
          </a:xfrm>
        </p:spPr>
        <p:txBody>
          <a:bodyPr anchor="b">
            <a:normAutofit/>
          </a:bodyPr>
          <a:lstStyle>
            <a:lvl1pPr algn="ctr">
              <a:defRPr lang="en-US" sz="2800" kern="1200" spc="150" baseline="0" dirty="0">
                <a:solidFill>
                  <a:schemeClr val="tx1"/>
                </a:solidFill>
                <a:latin typeface="+mj-lt"/>
                <a:ea typeface="+mj-ea"/>
                <a:cs typeface="+mj-cs"/>
              </a:defRPr>
            </a:lvl1pPr>
          </a:lstStyle>
          <a:p>
            <a:r>
              <a:rPr lang="en-US" dirty="0"/>
              <a:t>Exercise #1</a:t>
            </a:r>
          </a:p>
        </p:txBody>
      </p:sp>
      <p:sp>
        <p:nvSpPr>
          <p:cNvPr id="15" name="Text Placeholder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7" name="Text Placeholder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6" name="Text Placeholder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18" name="Text Placeholder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9" name="Text Placeholder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0" name="Text Placeholder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23" name="Text Placeholder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a:normAutofit/>
          </a:bodyPr>
          <a:lstStyle>
            <a:lvl1pPr marL="0" indent="0">
              <a:buNone/>
              <a:defRPr lang="en-US" sz="2000" kern="1200" spc="150" baseline="0" dirty="0">
                <a:solidFill>
                  <a:schemeClr val="tx1"/>
                </a:solidFill>
                <a:latin typeface="+mj-lt"/>
                <a:ea typeface="+mj-ea"/>
                <a:cs typeface="+mj-cs"/>
              </a:defRPr>
            </a:lvl1pPr>
          </a:lstStyle>
          <a:p>
            <a:pPr lvl="0"/>
            <a:r>
              <a:rPr lang="en-US"/>
              <a:t>CLICK TO ADD SUBTITLE</a:t>
            </a:r>
          </a:p>
        </p:txBody>
      </p:sp>
      <p:sp>
        <p:nvSpPr>
          <p:cNvPr id="24" name="Text Placeholder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3" name="Date Placeholder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5" name="Slide Number Placeholder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75688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Introduct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62075" y="1671639"/>
            <a:ext cx="5111750"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1362075" y="3660774"/>
            <a:ext cx="5111750" cy="1525588"/>
          </a:xfrm>
        </p:spPr>
        <p:txBody>
          <a:bodyPr>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14" name="Straight Connector 13">
            <a:extLst>
              <a:ext uri="{FF2B5EF4-FFF2-40B4-BE49-F238E27FC236}">
                <a16:creationId xmlns:a16="http://schemas.microsoft.com/office/drawing/2014/main" id="{49FBD260-5143-4B12-B9F8-33E48D548909}"/>
              </a:ext>
            </a:extLst>
          </p:cNvPr>
          <p:cNvCxnSpPr/>
          <p:nvPr/>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7F08D6-2CA7-4A5A-BE34-07113DCA535D}"/>
              </a:ext>
            </a:extLst>
          </p:cNvPr>
          <p:cNvCxnSpPr/>
          <p:nvPr/>
        </p:nvCxnSpPr>
        <p:spPr>
          <a:xfrm flipH="1">
            <a:off x="6953250" y="-25401"/>
            <a:ext cx="3790950" cy="6902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70146B66-4F07-44BE-8AAB-48EA5170DA81}"/>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3A927BE5-2F4C-4EBD-9093-C4ED6E3025B1}"/>
              </a:ext>
            </a:extLst>
          </p:cNvPr>
          <p:cNvSpPr>
            <a:spLocks noGrp="1"/>
          </p:cNvSpPr>
          <p:nvPr>
            <p:ph type="ftr" sz="quarter" idx="11"/>
          </p:nvPr>
        </p:nvSpPr>
        <p:spPr>
          <a:xfrm>
            <a:off x="5224463" y="6356350"/>
            <a:ext cx="1743075" cy="365125"/>
          </a:xfrm>
        </p:spPr>
        <p:txBody>
          <a:bodyPr/>
          <a:lstStyle>
            <a:lvl1pPr>
              <a:defRPr sz="900"/>
            </a:lvl1pPr>
          </a:lstStyle>
          <a:p>
            <a:r>
              <a:rPr lang="en-US" dirty="0"/>
              <a:t>Pitch Deck</a:t>
            </a:r>
          </a:p>
        </p:txBody>
      </p:sp>
      <p:sp>
        <p:nvSpPr>
          <p:cNvPr id="11" name="Slide Number Placeholder 8">
            <a:extLst>
              <a:ext uri="{FF2B5EF4-FFF2-40B4-BE49-F238E27FC236}">
                <a16:creationId xmlns:a16="http://schemas.microsoft.com/office/drawing/2014/main" id="{C4C1336B-CF5E-42FF-80E8-7D33A2D64E17}"/>
              </a:ext>
            </a:extLst>
          </p:cNvPr>
          <p:cNvSpPr>
            <a:spLocks noGrp="1"/>
          </p:cNvSpPr>
          <p:nvPr>
            <p:ph type="sldNum" sz="quarter" idx="12"/>
          </p:nvPr>
        </p:nvSpPr>
        <p:spPr>
          <a:xfrm>
            <a:off x="8610600" y="6356350"/>
            <a:ext cx="2743200" cy="365125"/>
          </a:xfrm>
        </p:spPr>
        <p:txBody>
          <a:bodyPr/>
          <a:lstStyle>
            <a:lvl1pPr>
              <a:defRPr sz="900"/>
            </a:lvl1pPr>
          </a:lstStyle>
          <a:p>
            <a:fld id="{B5CEABB6-07DC-46E8-9B57-56EC44A396E5}" type="slidenum">
              <a:rPr lang="en-US" smtClean="0"/>
              <a:t>‹#›</a:t>
            </a:fld>
            <a:endParaRPr lang="en-US" dirty="0"/>
          </a:p>
        </p:txBody>
      </p:sp>
    </p:spTree>
    <p:extLst>
      <p:ext uri="{BB962C8B-B14F-4D97-AF65-F5344CB8AC3E}">
        <p14:creationId xmlns:p14="http://schemas.microsoft.com/office/powerpoint/2010/main" val="129327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anchor="ctr">
            <a:noAutofit/>
          </a:bodyPr>
          <a:lstStyle>
            <a:lvl1pPr algn="l">
              <a:defRPr sz="3600" spc="150" baseline="0">
                <a:solidFill>
                  <a:schemeClr val="bg1"/>
                </a:solidFill>
              </a:defRPr>
            </a:lvl1pPr>
          </a:lstStyle>
          <a:p>
            <a:r>
              <a:rPr lang="en-US"/>
              <a:t>CLICK TO EDIT MASTER TITLE STYLE</a:t>
            </a:r>
          </a:p>
        </p:txBody>
      </p:sp>
      <p:pic>
        <p:nvPicPr>
          <p:cNvPr id="5" name="Graphic 4">
            <a:extLst>
              <a:ext uri="{FF2B5EF4-FFF2-40B4-BE49-F238E27FC236}">
                <a16:creationId xmlns:a16="http://schemas.microsoft.com/office/drawing/2014/main" id="{F05D2CCB-CCFC-4A8A-ADA9-C1E4D13B968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5581650" cy="68580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anchor="t">
            <a:normAutofit/>
          </a:bodyPr>
          <a:lstStyle>
            <a:lvl1pPr>
              <a:defRPr lang="en-US" sz="2800" kern="1200" cap="all" spc="150" baseline="0" dirty="0">
                <a:solidFill>
                  <a:schemeClr val="tx1"/>
                </a:solidFill>
                <a:latin typeface="+mj-lt"/>
                <a:ea typeface="+mj-ea"/>
                <a:cs typeface="+mj-cs"/>
              </a:defRPr>
            </a:lvl1pPr>
          </a:lstStyle>
          <a:p>
            <a:r>
              <a:rPr lang="en-US"/>
              <a:t>CLICK TO EDIT MASTER TITLE STYLE</a:t>
            </a:r>
          </a:p>
        </p:txBody>
      </p:sp>
      <p:cxnSp>
        <p:nvCxnSpPr>
          <p:cNvPr id="9" name="Straight Connector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2" name="Text Placeholder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3" name="Text Placeholder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4" name="Text Placeholder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5" name="Text Placeholder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a:normAutofit/>
          </a:bodyPr>
          <a:lstStyle>
            <a:lvl1pPr marL="0" indent="0">
              <a:buNone/>
              <a:defRPr lang="en-US" sz="2000" kern="1200" cap="all" spc="150" baseline="0" dirty="0">
                <a:solidFill>
                  <a:schemeClr val="tx1"/>
                </a:solidFill>
                <a:latin typeface="+mj-lt"/>
                <a:ea typeface="+mj-ea"/>
                <a:cs typeface="+mj-cs"/>
              </a:defRPr>
            </a:lvl1pPr>
          </a:lstStyle>
          <a:p>
            <a:pPr lvl="0"/>
            <a:r>
              <a:rPr lang="en-US"/>
              <a:t>CLICK TO ADD SUBTITLE</a:t>
            </a:r>
          </a:p>
        </p:txBody>
      </p:sp>
      <p:sp>
        <p:nvSpPr>
          <p:cNvPr id="16" name="Text Placeholder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a:normAutofit/>
          </a:bodyPr>
          <a:lstStyle>
            <a:lvl1pPr marL="0" indent="0">
              <a:lnSpc>
                <a:spcPct val="100000"/>
              </a:lnSpc>
              <a:buFont typeface="Arial" panose="020B0604020202020204" pitchFamily="34" charset="0"/>
              <a:buNone/>
              <a:defRPr sz="1400">
                <a:solidFill>
                  <a:schemeClr val="tx1"/>
                </a:solidFill>
              </a:defRPr>
            </a:lvl1pPr>
          </a:lstStyle>
          <a:p>
            <a:pPr lvl="0"/>
            <a:r>
              <a:rPr lang="en-US"/>
              <a:t>Click to add text</a:t>
            </a:r>
          </a:p>
        </p:txBody>
      </p:sp>
      <p:sp>
        <p:nvSpPr>
          <p:cNvPr id="17" name="Date Placeholder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a:lstStyle>
            <a:lvl1pPr>
              <a:defRPr sz="900"/>
            </a:lvl1pPr>
          </a:lstStyle>
          <a:p>
            <a:r>
              <a:rPr lang="en-US" dirty="0"/>
              <a:t>20XX</a:t>
            </a:r>
          </a:p>
        </p:txBody>
      </p:sp>
      <p:sp>
        <p:nvSpPr>
          <p:cNvPr id="18" name="Footer Placeholder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a:lstStyle>
            <a:lvl1pPr>
              <a:defRPr sz="900"/>
            </a:lvl1pPr>
          </a:lstStyle>
          <a:p>
            <a:r>
              <a:rPr lang="en-US" dirty="0"/>
              <a:t>Pitch Deck</a:t>
            </a:r>
          </a:p>
        </p:txBody>
      </p:sp>
      <p:sp>
        <p:nvSpPr>
          <p:cNvPr id="19" name="Slide Number Placeholder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a:lstStyle>
            <a:lvl1pPr>
              <a:defRPr sz="900"/>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6479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Pitch Deck</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2845213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88" r:id="rId4"/>
    <p:sldLayoutId id="2147483694" r:id="rId5"/>
    <p:sldLayoutId id="2147483701" r:id="rId6"/>
    <p:sldLayoutId id="2147483697" r:id="rId7"/>
    <p:sldLayoutId id="2147483673" r:id="rId8"/>
    <p:sldLayoutId id="2147483676" r:id="rId9"/>
    <p:sldLayoutId id="2147483672" r:id="rId10"/>
    <p:sldLayoutId id="2147483699" r:id="rId11"/>
    <p:sldLayoutId id="2147483671" r:id="rId12"/>
    <p:sldLayoutId id="2147483700" r:id="rId13"/>
    <p:sldLayoutId id="2147483679" r:id="rId14"/>
    <p:sldLayoutId id="2147483692" r:id="rId15"/>
    <p:sldLayoutId id="2147483681" r:id="rId16"/>
    <p:sldLayoutId id="2147483674" r:id="rId17"/>
    <p:sldLayoutId id="2147483675" r:id="rId18"/>
    <p:sldLayoutId id="2147483696" r:id="rId19"/>
    <p:sldLayoutId id="2147483677" r:id="rId20"/>
    <p:sldLayoutId id="2147483678" r:id="rId21"/>
  </p:sldLayoutIdLst>
  <p:hf hdr="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github.com/llvm/llvm-project" TargetMode="External"/><Relationship Id="rId1" Type="http://schemas.openxmlformats.org/officeDocument/2006/relationships/slideLayout" Target="../slideLayouts/slideLayout16.xml"/><Relationship Id="rId5" Type="http://schemas.openxmlformats.org/officeDocument/2006/relationships/hyperlink" Target="https://analysis.cool/llvm_syntax.tgz"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1.jpg"/><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customXml" Target="../ink/ink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6.xml"/><Relationship Id="rId5" Type="http://schemas.openxmlformats.org/officeDocument/2006/relationships/image" Target="../media/image26.png"/><Relationship Id="rId4" Type="http://schemas.openxmlformats.org/officeDocument/2006/relationships/customXml" Target="../ink/ink5.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30.png"/><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customXml" Target="../ink/ink7.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slide1.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C1FF-4CEC-9147-967D-0BDB8A1ACFA2}"/>
              </a:ext>
            </a:extLst>
          </p:cNvPr>
          <p:cNvSpPr>
            <a:spLocks noGrp="1"/>
          </p:cNvSpPr>
          <p:nvPr>
            <p:ph type="title"/>
          </p:nvPr>
        </p:nvSpPr>
        <p:spPr>
          <a:xfrm>
            <a:off x="0" y="94786"/>
            <a:ext cx="12192000" cy="557951"/>
          </a:xfrm>
        </p:spPr>
        <p:txBody>
          <a:bodyPr>
            <a:normAutofit/>
          </a:bodyPr>
          <a:lstStyle/>
          <a:p>
            <a:r>
              <a:t>Exercise 4</a:t>
            </a:r>
          </a:p>
        </p:txBody>
      </p:sp>
      <p:sp>
        <p:nvSpPr>
          <p:cNvPr id="13" name="Slide Number Placeholder 12">
            <a:extLst>
              <a:ext uri="{FF2B5EF4-FFF2-40B4-BE49-F238E27FC236}">
                <a16:creationId xmlns:a16="http://schemas.microsoft.com/office/drawing/2014/main" id="{69392F4E-CF18-2798-A0E9-113D6411105F}"/>
              </a:ext>
            </a:extLst>
          </p:cNvPr>
          <p:cNvSpPr>
            <a:spLocks noGrp="1"/>
          </p:cNvSpPr>
          <p:nvPr>
            <p:ph type="sldNum" sz="quarter" idx="22"/>
          </p:nvPr>
        </p:nvSpPr>
        <p:spPr/>
        <p:txBody>
          <a:bodyPr/>
          <a:lstStyle/>
          <a:p>
            <a:fld id="{B5CEABB6-07DC-46E8-9B57-56EC44A396E5}" type="slidenum">
              <a:rPr lang="en-US" smtClean="0"/>
              <a:pPr/>
              <a:t>1</a:t>
            </a:fld>
            <a:endParaRPr lang="en-US" dirty="0"/>
          </a:p>
        </p:txBody>
      </p:sp>
      <p:sp>
        <p:nvSpPr>
          <p:cNvPr id="14" name="Title 1">
            <a:extLst>
              <a:ext uri="{FF2B5EF4-FFF2-40B4-BE49-F238E27FC236}">
                <a16:creationId xmlns:a16="http://schemas.microsoft.com/office/drawing/2014/main" id="{373FBC6E-908B-4525-4A20-17B2F2482BE9}"/>
              </a:ext>
            </a:extLst>
          </p:cNvPr>
          <p:cNvSpPr txBox="1">
            <a:spLocks/>
          </p:cNvSpPr>
          <p:nvPr/>
        </p:nvSpPr>
        <p:spPr>
          <a:xfrm>
            <a:off x="0" y="459710"/>
            <a:ext cx="12192000" cy="5579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2200" i="1" dirty="0"/>
              <a:t>LLVM Register Operation Reviews</a:t>
            </a:r>
          </a:p>
        </p:txBody>
      </p:sp>
      <p:cxnSp>
        <p:nvCxnSpPr>
          <p:cNvPr id="16" name="Straight Connector 15">
            <a:extLst>
              <a:ext uri="{FF2B5EF4-FFF2-40B4-BE49-F238E27FC236}">
                <a16:creationId xmlns:a16="http://schemas.microsoft.com/office/drawing/2014/main" id="{82E091EF-9DC4-1B0A-87B3-766DB9DB570A}"/>
              </a:ext>
            </a:extLst>
          </p:cNvPr>
          <p:cNvCxnSpPr>
            <a:cxnSpLocks/>
          </p:cNvCxnSpPr>
          <p:nvPr/>
        </p:nvCxnSpPr>
        <p:spPr>
          <a:xfrm>
            <a:off x="363747" y="566473"/>
            <a:ext cx="11464506" cy="85948"/>
          </a:xfrm>
          <a:prstGeom prst="line">
            <a:avLst/>
          </a:prstGeom>
        </p:spPr>
        <p:style>
          <a:lnRef idx="1">
            <a:schemeClr val="dk1"/>
          </a:lnRef>
          <a:fillRef idx="0">
            <a:schemeClr val="dk1"/>
          </a:fillRef>
          <a:effectRef idx="0">
            <a:schemeClr val="dk1"/>
          </a:effectRef>
          <a:fontRef idx="minor">
            <a:schemeClr val="tx1"/>
          </a:fontRef>
        </p:style>
      </p:cxnSp>
      <p:sp>
        <p:nvSpPr>
          <p:cNvPr id="17" name="Content Placeholder 2">
            <a:extLst>
              <a:ext uri="{FF2B5EF4-FFF2-40B4-BE49-F238E27FC236}">
                <a16:creationId xmlns:a16="http://schemas.microsoft.com/office/drawing/2014/main" id="{FE1E8CEC-C565-16C4-6EA4-22057F24E1CA}"/>
              </a:ext>
            </a:extLst>
          </p:cNvPr>
          <p:cNvSpPr txBox="1">
            <a:spLocks/>
          </p:cNvSpPr>
          <p:nvPr/>
        </p:nvSpPr>
        <p:spPr>
          <a:xfrm>
            <a:off x="1198063" y="1085997"/>
            <a:ext cx="9967520" cy="54137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Write your name and answer the following on a piece of paper</a:t>
            </a:r>
            <a:endParaRPr lang="en-US" dirty="0"/>
          </a:p>
        </p:txBody>
      </p:sp>
      <p:sp>
        <p:nvSpPr>
          <p:cNvPr id="18" name="Rectangle 17">
            <a:extLst>
              <a:ext uri="{FF2B5EF4-FFF2-40B4-BE49-F238E27FC236}">
                <a16:creationId xmlns:a16="http://schemas.microsoft.com/office/drawing/2014/main" id="{14B0FD66-90EC-7349-E979-709C6CC835FC}"/>
              </a:ext>
            </a:extLst>
          </p:cNvPr>
          <p:cNvSpPr>
            <a:spLocks noChangeArrowheads="1"/>
          </p:cNvSpPr>
          <p:nvPr/>
        </p:nvSpPr>
        <p:spPr bwMode="auto">
          <a:xfrm>
            <a:off x="791853" y="1636115"/>
            <a:ext cx="10887958" cy="86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1" u="none" strike="noStrike" cap="none" normalizeH="0" baseline="0" dirty="0">
                <a:ln>
                  <a:noFill/>
                </a:ln>
                <a:solidFill>
                  <a:schemeClr val="tx1"/>
                </a:solidFill>
                <a:effectLst/>
                <a:latin typeface="Arial" panose="020B0604020202020204" pitchFamily="34" charset="0"/>
              </a:rPr>
              <a:t>Draw the CFG and equivalent c code for the following LLVM IR program</a:t>
            </a:r>
          </a:p>
        </p:txBody>
      </p:sp>
      <p:sp>
        <p:nvSpPr>
          <p:cNvPr id="3" name="TextBox 2">
            <a:extLst>
              <a:ext uri="{FF2B5EF4-FFF2-40B4-BE49-F238E27FC236}">
                <a16:creationId xmlns:a16="http://schemas.microsoft.com/office/drawing/2014/main" id="{D2B1689B-053C-82C2-C11A-CC5D0C059069}"/>
              </a:ext>
            </a:extLst>
          </p:cNvPr>
          <p:cNvSpPr txBox="1"/>
          <p:nvPr/>
        </p:nvSpPr>
        <p:spPr>
          <a:xfrm>
            <a:off x="6513878" y="3364637"/>
            <a:ext cx="2803973" cy="2031325"/>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int main(int </a:t>
            </a:r>
            <a:r>
              <a:rPr lang="en-US" dirty="0" err="1">
                <a:latin typeface="Courier New" panose="02070309020205020404" pitchFamily="49" charset="0"/>
                <a:cs typeface="Courier New" panose="02070309020205020404" pitchFamily="49" charset="0"/>
              </a:rPr>
              <a:t>argc</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int i = 0;</a:t>
            </a:r>
          </a:p>
          <a:p>
            <a:r>
              <a:rPr lang="en-US" dirty="0">
                <a:latin typeface="Courier New" panose="02070309020205020404" pitchFamily="49" charset="0"/>
                <a:cs typeface="Courier New" panose="02070309020205020404" pitchFamily="49" charset="0"/>
              </a:rPr>
              <a:t>  while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&lt; </a:t>
            </a:r>
            <a:r>
              <a:rPr lang="en-US" dirty="0" err="1">
                <a:latin typeface="Courier New" panose="02070309020205020404" pitchFamily="49" charset="0"/>
                <a:cs typeface="Courier New" panose="02070309020205020404" pitchFamily="49" charset="0"/>
              </a:rPr>
              <a:t>argc</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+ 1;</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return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a:t>
            </a:r>
          </a:p>
        </p:txBody>
      </p:sp>
      <p:pic>
        <p:nvPicPr>
          <p:cNvPr id="5" name="Picture 4">
            <a:extLst>
              <a:ext uri="{FF2B5EF4-FFF2-40B4-BE49-F238E27FC236}">
                <a16:creationId xmlns:a16="http://schemas.microsoft.com/office/drawing/2014/main" id="{75AEFDC0-A035-7E36-014C-40F1778C1D9A}"/>
              </a:ext>
            </a:extLst>
          </p:cNvPr>
          <p:cNvPicPr>
            <a:picLocks noChangeAspect="1"/>
          </p:cNvPicPr>
          <p:nvPr/>
        </p:nvPicPr>
        <p:blipFill>
          <a:blip r:embed="rId2"/>
          <a:stretch>
            <a:fillRect/>
          </a:stretch>
        </p:blipFill>
        <p:spPr>
          <a:xfrm>
            <a:off x="223917" y="2851245"/>
            <a:ext cx="6287965" cy="3020921"/>
          </a:xfrm>
          <a:prstGeom prst="rect">
            <a:avLst/>
          </a:prstGeom>
        </p:spPr>
      </p:pic>
    </p:spTree>
    <p:extLst>
      <p:ext uri="{BB962C8B-B14F-4D97-AF65-F5344CB8AC3E}">
        <p14:creationId xmlns:p14="http://schemas.microsoft.com/office/powerpoint/2010/main" val="1925151343"/>
      </p:ext>
    </p:extLst>
  </p:cSld>
  <p:clrMapOvr>
    <a:masterClrMapping/>
  </p:clrMapOvr>
  <mc:AlternateContent xmlns:mc="http://schemas.openxmlformats.org/markup-compatibility/2006" xmlns:p14="http://schemas.microsoft.com/office/powerpoint/2010/main">
    <mc:Choice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10</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Aside: Fancy Syntax Highlighting</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Drew’s Cool Tools</a:t>
            </a:r>
          </a:p>
        </p:txBody>
      </p:sp>
      <p:sp>
        <p:nvSpPr>
          <p:cNvPr id="4" name="Content Placeholder 2">
            <a:extLst>
              <a:ext uri="{FF2B5EF4-FFF2-40B4-BE49-F238E27FC236}">
                <a16:creationId xmlns:a16="http://schemas.microsoft.com/office/drawing/2014/main" id="{5E0C699B-F90A-FC02-4D55-2A18B2A3F1ED}"/>
              </a:ext>
            </a:extLst>
          </p:cNvPr>
          <p:cNvSpPr txBox="1">
            <a:spLocks/>
          </p:cNvSpPr>
          <p:nvPr/>
        </p:nvSpPr>
        <p:spPr>
          <a:xfrm>
            <a:off x="1100849" y="2165602"/>
            <a:ext cx="1333117" cy="43789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TIRED:</a:t>
            </a:r>
          </a:p>
        </p:txBody>
      </p:sp>
      <p:pic>
        <p:nvPicPr>
          <p:cNvPr id="14" name="Picture 13">
            <a:extLst>
              <a:ext uri="{FF2B5EF4-FFF2-40B4-BE49-F238E27FC236}">
                <a16:creationId xmlns:a16="http://schemas.microsoft.com/office/drawing/2014/main" id="{4708C662-4983-1C66-50B8-7074F9FCC038}"/>
              </a:ext>
            </a:extLst>
          </p:cNvPr>
          <p:cNvPicPr>
            <a:picLocks noChangeAspect="1"/>
          </p:cNvPicPr>
          <p:nvPr/>
        </p:nvPicPr>
        <p:blipFill>
          <a:blip r:embed="rId2"/>
          <a:stretch>
            <a:fillRect/>
          </a:stretch>
        </p:blipFill>
        <p:spPr>
          <a:xfrm>
            <a:off x="2433966" y="1331913"/>
            <a:ext cx="7356325" cy="2441584"/>
          </a:xfrm>
          <a:prstGeom prst="rect">
            <a:avLst/>
          </a:prstGeom>
        </p:spPr>
      </p:pic>
      <p:pic>
        <p:nvPicPr>
          <p:cNvPr id="3" name="Picture 2">
            <a:extLst>
              <a:ext uri="{FF2B5EF4-FFF2-40B4-BE49-F238E27FC236}">
                <a16:creationId xmlns:a16="http://schemas.microsoft.com/office/drawing/2014/main" id="{AB995D13-5862-2FF4-9039-692205B749E4}"/>
              </a:ext>
            </a:extLst>
          </p:cNvPr>
          <p:cNvPicPr>
            <a:picLocks noChangeAspect="1"/>
          </p:cNvPicPr>
          <p:nvPr/>
        </p:nvPicPr>
        <p:blipFill>
          <a:blip r:embed="rId3"/>
          <a:stretch>
            <a:fillRect/>
          </a:stretch>
        </p:blipFill>
        <p:spPr>
          <a:xfrm>
            <a:off x="2433966" y="4068763"/>
            <a:ext cx="7414884" cy="2464454"/>
          </a:xfrm>
          <a:prstGeom prst="rect">
            <a:avLst/>
          </a:prstGeom>
        </p:spPr>
      </p:pic>
      <p:sp>
        <p:nvSpPr>
          <p:cNvPr id="9" name="Content Placeholder 2">
            <a:extLst>
              <a:ext uri="{FF2B5EF4-FFF2-40B4-BE49-F238E27FC236}">
                <a16:creationId xmlns:a16="http://schemas.microsoft.com/office/drawing/2014/main" id="{DC8DC672-B114-ABA6-3808-3A9EC0A9DD1B}"/>
              </a:ext>
            </a:extLst>
          </p:cNvPr>
          <p:cNvSpPr txBox="1">
            <a:spLocks/>
          </p:cNvSpPr>
          <p:nvPr/>
        </p:nvSpPr>
        <p:spPr>
          <a:xfrm>
            <a:off x="1100849" y="4991352"/>
            <a:ext cx="1333118" cy="43789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WIRED:</a:t>
            </a:r>
          </a:p>
        </p:txBody>
      </p:sp>
    </p:spTree>
    <p:extLst>
      <p:ext uri="{BB962C8B-B14F-4D97-AF65-F5344CB8AC3E}">
        <p14:creationId xmlns:p14="http://schemas.microsoft.com/office/powerpoint/2010/main" val="161501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1.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11</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Aside: Fancy Syntax Highlighting</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Drew’s Cool Tools</a:t>
            </a:r>
          </a:p>
        </p:txBody>
      </p:sp>
      <p:sp>
        <p:nvSpPr>
          <p:cNvPr id="2" name="Content Placeholder 2">
            <a:extLst>
              <a:ext uri="{FF2B5EF4-FFF2-40B4-BE49-F238E27FC236}">
                <a16:creationId xmlns:a16="http://schemas.microsoft.com/office/drawing/2014/main" id="{43D4D5F2-7C68-6E21-A2ED-2D18AB23D096}"/>
              </a:ext>
            </a:extLst>
          </p:cNvPr>
          <p:cNvSpPr txBox="1">
            <a:spLocks/>
          </p:cNvSpPr>
          <p:nvPr/>
        </p:nvSpPr>
        <p:spPr>
          <a:xfrm>
            <a:off x="847895" y="2378348"/>
            <a:ext cx="5248106" cy="68579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Turns out syntax highlighters are available for several editors</a:t>
            </a:r>
          </a:p>
        </p:txBody>
      </p:sp>
      <p:sp>
        <p:nvSpPr>
          <p:cNvPr id="6" name="TextBox 5">
            <a:extLst>
              <a:ext uri="{FF2B5EF4-FFF2-40B4-BE49-F238E27FC236}">
                <a16:creationId xmlns:a16="http://schemas.microsoft.com/office/drawing/2014/main" id="{B62FC1A7-4190-9A3A-A570-5C15CB45AFA6}"/>
              </a:ext>
            </a:extLst>
          </p:cNvPr>
          <p:cNvSpPr txBox="1"/>
          <p:nvPr/>
        </p:nvSpPr>
        <p:spPr>
          <a:xfrm>
            <a:off x="847893" y="3071835"/>
            <a:ext cx="5248107" cy="923330"/>
          </a:xfrm>
          <a:prstGeom prst="rect">
            <a:avLst/>
          </a:prstGeom>
          <a:noFill/>
        </p:spPr>
        <p:txBody>
          <a:bodyPr wrap="square">
            <a:spAutoFit/>
          </a:bodyPr>
          <a:lstStyle/>
          <a:p>
            <a:pPr marL="285750" indent="-285750">
              <a:buFont typeface="Tenorite" panose="00000500000000000000" pitchFamily="2" charset="0"/>
              <a:buChar char="−"/>
            </a:pPr>
            <a:r>
              <a:rPr lang="en-US" dirty="0"/>
              <a:t>vim (my personal choice)</a:t>
            </a:r>
          </a:p>
          <a:p>
            <a:pPr marL="285750" indent="-285750">
              <a:buFont typeface="Tenorite" panose="00000500000000000000" pitchFamily="2" charset="0"/>
              <a:buChar char="−"/>
            </a:pPr>
            <a:r>
              <a:rPr lang="en-US" dirty="0"/>
              <a:t>emacs</a:t>
            </a:r>
          </a:p>
          <a:p>
            <a:pPr marL="285750" indent="-285750">
              <a:buFont typeface="Tenorite" panose="00000500000000000000" pitchFamily="2" charset="0"/>
              <a:buChar char="−"/>
            </a:pPr>
            <a:r>
              <a:rPr lang="en-US" dirty="0" err="1"/>
              <a:t>vscode</a:t>
            </a:r>
            <a:endParaRPr lang="en-US" dirty="0"/>
          </a:p>
        </p:txBody>
      </p:sp>
      <p:sp>
        <p:nvSpPr>
          <p:cNvPr id="11" name="Content Placeholder 2">
            <a:extLst>
              <a:ext uri="{FF2B5EF4-FFF2-40B4-BE49-F238E27FC236}">
                <a16:creationId xmlns:a16="http://schemas.microsoft.com/office/drawing/2014/main" id="{61D8F6B8-37A4-348D-CBD8-762334DA0BD2}"/>
              </a:ext>
            </a:extLst>
          </p:cNvPr>
          <p:cNvSpPr txBox="1">
            <a:spLocks/>
          </p:cNvSpPr>
          <p:nvPr/>
        </p:nvSpPr>
        <p:spPr>
          <a:xfrm>
            <a:off x="847893" y="4124598"/>
            <a:ext cx="5248107"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Files are in the git repo</a:t>
            </a:r>
          </a:p>
        </p:txBody>
      </p:sp>
      <p:sp>
        <p:nvSpPr>
          <p:cNvPr id="12" name="TextBox 11">
            <a:extLst>
              <a:ext uri="{FF2B5EF4-FFF2-40B4-BE49-F238E27FC236}">
                <a16:creationId xmlns:a16="http://schemas.microsoft.com/office/drawing/2014/main" id="{6C8039E3-D4C2-2911-73C9-CE2DD6C34701}"/>
              </a:ext>
            </a:extLst>
          </p:cNvPr>
          <p:cNvSpPr txBox="1"/>
          <p:nvPr/>
        </p:nvSpPr>
        <p:spPr>
          <a:xfrm>
            <a:off x="898693" y="4532335"/>
            <a:ext cx="5248107" cy="646331"/>
          </a:xfrm>
          <a:prstGeom prst="rect">
            <a:avLst/>
          </a:prstGeom>
          <a:noFill/>
        </p:spPr>
        <p:txBody>
          <a:bodyPr wrap="square">
            <a:spAutoFit/>
          </a:bodyPr>
          <a:lstStyle/>
          <a:p>
            <a:r>
              <a:rPr lang="en-US" dirty="0">
                <a:hlinkClick r:id="rId2"/>
              </a:rPr>
              <a:t>https://github.com/llvm/llvm-project</a:t>
            </a:r>
            <a:r>
              <a:rPr lang="en-US" dirty="0"/>
              <a:t> </a:t>
            </a:r>
          </a:p>
          <a:p>
            <a:r>
              <a:rPr lang="en-US" dirty="0"/>
              <a:t>Under the directory </a:t>
            </a:r>
            <a:r>
              <a:rPr lang="en-US" dirty="0" err="1"/>
              <a:t>llvm</a:t>
            </a:r>
            <a:r>
              <a:rPr lang="en-US" dirty="0"/>
              <a:t>/utils </a:t>
            </a:r>
          </a:p>
        </p:txBody>
      </p:sp>
      <p:pic>
        <p:nvPicPr>
          <p:cNvPr id="13" name="Picture 12">
            <a:extLst>
              <a:ext uri="{FF2B5EF4-FFF2-40B4-BE49-F238E27FC236}">
                <a16:creationId xmlns:a16="http://schemas.microsoft.com/office/drawing/2014/main" id="{DEA5C251-3004-60DF-C7B4-2E37FEA9DC84}"/>
              </a:ext>
            </a:extLst>
          </p:cNvPr>
          <p:cNvPicPr>
            <a:picLocks noChangeAspect="1"/>
          </p:cNvPicPr>
          <p:nvPr/>
        </p:nvPicPr>
        <p:blipFill>
          <a:blip r:embed="rId3"/>
          <a:stretch>
            <a:fillRect/>
          </a:stretch>
        </p:blipFill>
        <p:spPr>
          <a:xfrm>
            <a:off x="7169207" y="2238538"/>
            <a:ext cx="4800486" cy="1593294"/>
          </a:xfrm>
          <a:prstGeom prst="rect">
            <a:avLst/>
          </a:prstGeom>
        </p:spPr>
      </p:pic>
      <p:pic>
        <p:nvPicPr>
          <p:cNvPr id="15" name="Picture 14">
            <a:extLst>
              <a:ext uri="{FF2B5EF4-FFF2-40B4-BE49-F238E27FC236}">
                <a16:creationId xmlns:a16="http://schemas.microsoft.com/office/drawing/2014/main" id="{E350921A-A64A-3288-EB59-F557F572E3E9}"/>
              </a:ext>
            </a:extLst>
          </p:cNvPr>
          <p:cNvPicPr>
            <a:picLocks noChangeAspect="1"/>
          </p:cNvPicPr>
          <p:nvPr/>
        </p:nvPicPr>
        <p:blipFill>
          <a:blip r:embed="rId4"/>
          <a:stretch>
            <a:fillRect/>
          </a:stretch>
        </p:blipFill>
        <p:spPr>
          <a:xfrm>
            <a:off x="7150100" y="4183063"/>
            <a:ext cx="4838700" cy="1608218"/>
          </a:xfrm>
          <a:prstGeom prst="rect">
            <a:avLst/>
          </a:prstGeom>
        </p:spPr>
      </p:pic>
      <p:sp>
        <p:nvSpPr>
          <p:cNvPr id="16" name="Content Placeholder 2">
            <a:extLst>
              <a:ext uri="{FF2B5EF4-FFF2-40B4-BE49-F238E27FC236}">
                <a16:creationId xmlns:a16="http://schemas.microsoft.com/office/drawing/2014/main" id="{30A73150-B1EF-6178-0078-930FBB3BAC64}"/>
              </a:ext>
            </a:extLst>
          </p:cNvPr>
          <p:cNvSpPr txBox="1">
            <a:spLocks/>
          </p:cNvSpPr>
          <p:nvPr/>
        </p:nvSpPr>
        <p:spPr>
          <a:xfrm>
            <a:off x="6098299" y="3041902"/>
            <a:ext cx="1333117" cy="43789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TIRED:</a:t>
            </a:r>
          </a:p>
        </p:txBody>
      </p:sp>
      <p:sp>
        <p:nvSpPr>
          <p:cNvPr id="17" name="Content Placeholder 2">
            <a:extLst>
              <a:ext uri="{FF2B5EF4-FFF2-40B4-BE49-F238E27FC236}">
                <a16:creationId xmlns:a16="http://schemas.microsoft.com/office/drawing/2014/main" id="{F4B75732-EF7F-C6C3-A203-A2D6A4917DF9}"/>
              </a:ext>
            </a:extLst>
          </p:cNvPr>
          <p:cNvSpPr txBox="1">
            <a:spLocks/>
          </p:cNvSpPr>
          <p:nvPr/>
        </p:nvSpPr>
        <p:spPr>
          <a:xfrm>
            <a:off x="5945899" y="4705602"/>
            <a:ext cx="1333118" cy="43789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WIRED:</a:t>
            </a:r>
          </a:p>
        </p:txBody>
      </p:sp>
      <p:sp>
        <p:nvSpPr>
          <p:cNvPr id="19" name="TextBox 18">
            <a:extLst>
              <a:ext uri="{FF2B5EF4-FFF2-40B4-BE49-F238E27FC236}">
                <a16:creationId xmlns:a16="http://schemas.microsoft.com/office/drawing/2014/main" id="{718548EC-E2B9-BB39-3EED-74B76BEB2468}"/>
              </a:ext>
            </a:extLst>
          </p:cNvPr>
          <p:cNvSpPr txBox="1"/>
          <p:nvPr/>
        </p:nvSpPr>
        <p:spPr>
          <a:xfrm>
            <a:off x="898693" y="5412115"/>
            <a:ext cx="6096000" cy="646331"/>
          </a:xfrm>
          <a:prstGeom prst="rect">
            <a:avLst/>
          </a:prstGeom>
          <a:noFill/>
        </p:spPr>
        <p:txBody>
          <a:bodyPr wrap="square">
            <a:spAutoFit/>
          </a:bodyPr>
          <a:lstStyle/>
          <a:p>
            <a:r>
              <a:rPr lang="en-US" dirty="0"/>
              <a:t>If you don’t want to download all that code, check</a:t>
            </a:r>
          </a:p>
          <a:p>
            <a:r>
              <a:rPr lang="en-US" dirty="0">
                <a:hlinkClick r:id="rId5"/>
              </a:rPr>
              <a:t>https://analysis.cool/llvm_syntax.tgz</a:t>
            </a:r>
            <a:endParaRPr lang="en-US" dirty="0"/>
          </a:p>
        </p:txBody>
      </p:sp>
    </p:spTree>
    <p:extLst>
      <p:ext uri="{BB962C8B-B14F-4D97-AF65-F5344CB8AC3E}">
        <p14:creationId xmlns:p14="http://schemas.microsoft.com/office/powerpoint/2010/main" val="8821585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16="http://schemas.microsoft.com/office/drawing/2014/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9" grpId="0"/>
    </p:bldLst>
  </p:timing>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12</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This Time: LLVM memory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Lecture Overview</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638698"/>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Dealing with memory</a:t>
            </a:r>
          </a:p>
        </p:txBody>
      </p:sp>
      <p:sp>
        <p:nvSpPr>
          <p:cNvPr id="15" name="TextBox 14">
            <a:extLst>
              <a:ext uri="{FF2B5EF4-FFF2-40B4-BE49-F238E27FC236}">
                <a16:creationId xmlns:a16="http://schemas.microsoft.com/office/drawing/2014/main" id="{9409CAE6-265D-CA0D-3931-BA3F75CABD01}"/>
              </a:ext>
            </a:extLst>
          </p:cNvPr>
          <p:cNvSpPr txBox="1"/>
          <p:nvPr/>
        </p:nvSpPr>
        <p:spPr>
          <a:xfrm>
            <a:off x="847893" y="3071835"/>
            <a:ext cx="4280365" cy="923330"/>
          </a:xfrm>
          <a:prstGeom prst="rect">
            <a:avLst/>
          </a:prstGeom>
          <a:noFill/>
        </p:spPr>
        <p:txBody>
          <a:bodyPr wrap="square">
            <a:spAutoFit/>
          </a:bodyPr>
          <a:lstStyle/>
          <a:p>
            <a:pPr marL="285750" indent="-285750">
              <a:buFont typeface="Tenorite" panose="00000500000000000000" pitchFamily="2" charset="0"/>
              <a:buChar char="−"/>
            </a:pPr>
            <a:r>
              <a:rPr lang="en-US" dirty="0"/>
              <a:t>Ultimately we’ll need to consider storage other than the infinite virtual register abstraction</a:t>
            </a:r>
          </a:p>
        </p:txBody>
      </p:sp>
      <p:sp>
        <p:nvSpPr>
          <p:cNvPr id="2" name="TextBox 1">
            <a:extLst>
              <a:ext uri="{FF2B5EF4-FFF2-40B4-BE49-F238E27FC236}">
                <a16:creationId xmlns:a16="http://schemas.microsoft.com/office/drawing/2014/main" id="{7EEC7526-B3AE-92C9-B880-34F41AA52728}"/>
              </a:ext>
            </a:extLst>
          </p:cNvPr>
          <p:cNvSpPr txBox="1"/>
          <p:nvPr/>
        </p:nvSpPr>
        <p:spPr>
          <a:xfrm>
            <a:off x="7424012" y="1871159"/>
            <a:ext cx="3239990" cy="3683060"/>
          </a:xfrm>
          <a:prstGeom prst="rect">
            <a:avLst/>
          </a:prstGeom>
          <a:noFill/>
        </p:spPr>
        <p:txBody>
          <a:bodyPr wrap="none" rtlCol="0">
            <a:spAutoFit/>
          </a:bodyPr>
          <a:lstStyle/>
          <a:p>
            <a:pPr>
              <a:lnSpc>
                <a:spcPts val="9200"/>
              </a:lnSpc>
            </a:pPr>
            <a:r>
              <a:rPr lang="en-US" sz="9000" b="1" dirty="0" err="1">
                <a:latin typeface="Dreaming Outloud Pro" panose="020F0502020204030204" pitchFamily="66" charset="0"/>
                <a:cs typeface="Dreaming Outloud Pro" panose="020F0502020204030204" pitchFamily="66" charset="0"/>
              </a:rPr>
              <a:t>Thnks</a:t>
            </a:r>
            <a:endParaRPr lang="en-US" sz="9000" b="1" dirty="0">
              <a:latin typeface="Dreaming Outloud Pro" panose="020F0502020204030204" pitchFamily="66" charset="0"/>
              <a:cs typeface="Dreaming Outloud Pro" panose="020F0502020204030204" pitchFamily="66" charset="0"/>
            </a:endParaRPr>
          </a:p>
          <a:p>
            <a:pPr>
              <a:lnSpc>
                <a:spcPts val="9200"/>
              </a:lnSpc>
            </a:pPr>
            <a:r>
              <a:rPr lang="en-US" sz="9000" b="1" dirty="0">
                <a:latin typeface="Dreaming Outloud Pro" panose="020F0502020204030204" pitchFamily="66" charset="0"/>
                <a:cs typeface="Dreaming Outloud Pro" panose="020F0502020204030204" pitchFamily="66" charset="0"/>
              </a:rPr>
              <a:t>Fr </a:t>
            </a:r>
            <a:r>
              <a:rPr lang="en-US" sz="9000" b="1" dirty="0" err="1">
                <a:latin typeface="Dreaming Outloud Pro" panose="020F0502020204030204" pitchFamily="66" charset="0"/>
                <a:cs typeface="Dreaming Outloud Pro" panose="020F0502020204030204" pitchFamily="66" charset="0"/>
              </a:rPr>
              <a:t>th</a:t>
            </a:r>
            <a:endParaRPr lang="en-US" sz="9000" b="1" dirty="0">
              <a:latin typeface="Dreaming Outloud Pro" panose="020F0502020204030204" pitchFamily="66" charset="0"/>
              <a:cs typeface="Dreaming Outloud Pro" panose="020F0502020204030204" pitchFamily="66" charset="0"/>
            </a:endParaRPr>
          </a:p>
          <a:p>
            <a:pPr>
              <a:lnSpc>
                <a:spcPts val="9200"/>
              </a:lnSpc>
            </a:pPr>
            <a:r>
              <a:rPr lang="en-US" sz="9000" b="1" dirty="0">
                <a:latin typeface="Dreaming Outloud Pro" panose="020F0502020204030204" pitchFamily="66" charset="0"/>
                <a:cs typeface="Dreaming Outloud Pro" panose="020F0502020204030204" pitchFamily="66" charset="0"/>
              </a:rPr>
              <a:t>MMRS</a:t>
            </a:r>
          </a:p>
        </p:txBody>
      </p:sp>
    </p:spTree>
    <p:extLst>
      <p:ext uri="{BB962C8B-B14F-4D97-AF65-F5344CB8AC3E}">
        <p14:creationId xmlns:p14="http://schemas.microsoft.com/office/powerpoint/2010/main" val="3394727238"/>
      </p:ext>
    </p:extLst>
  </p:cSld>
  <p:clrMapOvr>
    <a:masterClrMapping/>
  </p:clrMapOvr>
</p:sld>
</file>

<file path=ppt/slides/slide13.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839225" y="1876123"/>
            <a:ext cx="5094733" cy="1325563"/>
          </a:xfrm>
        </p:spPr>
        <p:txBody>
          <a:bodyPr>
            <a:noAutofit/>
          </a:bodyPr>
          <a:lstStyle/>
          <a:p>
            <a:r>
              <a:rPr lang="en-US" sz="3800" b="1" u="sng" dirty="0"/>
              <a:t>Lecture Outline</a:t>
            </a:r>
          </a:p>
        </p:txBody>
      </p:sp>
      <p:sp>
        <p:nvSpPr>
          <p:cNvPr id="9" name="Subtitle 2">
            <a:extLst>
              <a:ext uri="{FF2B5EF4-FFF2-40B4-BE49-F238E27FC236}">
                <a16:creationId xmlns:a16="http://schemas.microsoft.com/office/drawing/2014/main" id="{E4D9D521-5948-D2D7-CA1A-70169ECBC9A2}"/>
              </a:ext>
              <a:ext uri="{C183D7F6-B498-43B3-948B-1728B52AA6E4}">
                <adec:decorative xmlns:adec="http://schemas.microsoft.com/office/drawing/2017/decorative" val="0"/>
              </a:ext>
            </a:extLst>
          </p:cNvPr>
          <p:cNvSpPr>
            <a:spLocks noGrp="1"/>
          </p:cNvSpPr>
          <p:nvPr>
            <p:ph idx="1"/>
          </p:nvPr>
        </p:nvSpPr>
        <p:spPr>
          <a:xfrm>
            <a:off x="839224" y="3224437"/>
            <a:ext cx="4960214" cy="3468796"/>
          </a:xfrm>
        </p:spPr>
        <p:txBody>
          <a:bodyPr wrap="square">
            <a:noAutofit/>
          </a:bodyPr>
          <a:lstStyle/>
          <a:p>
            <a:pPr marL="457200" indent="-457200">
              <a:buFont typeface="Arial" panose="020B0604020202020204" pitchFamily="34" charset="0"/>
              <a:buChar char="•"/>
            </a:pPr>
            <a:r>
              <a:rPr lang="en-US" sz="3000" dirty="0"/>
              <a:t>LLVM Memory</a:t>
            </a:r>
          </a:p>
          <a:p>
            <a:pPr marL="457200" indent="-457200">
              <a:buFont typeface="Arial" panose="020B0604020202020204" pitchFamily="34" charset="0"/>
              <a:buChar char="•"/>
            </a:pPr>
            <a:r>
              <a:rPr lang="en-US" sz="3000" dirty="0"/>
              <a:t>Load/Store</a:t>
            </a:r>
          </a:p>
          <a:p>
            <a:pPr marL="457200" indent="-457200">
              <a:buFont typeface="Arial" panose="020B0604020202020204" pitchFamily="34" charset="0"/>
              <a:buChar char="•"/>
            </a:pPr>
            <a:r>
              <a:rPr lang="en-US" sz="3000" dirty="0"/>
              <a:t>The dreaded GEP</a:t>
            </a:r>
          </a:p>
        </p:txBody>
      </p:sp>
    </p:spTree>
    <p:extLst>
      <p:ext uri="{BB962C8B-B14F-4D97-AF65-F5344CB8AC3E}">
        <p14:creationId xmlns:p14="http://schemas.microsoft.com/office/powerpoint/2010/main" val="1987856381"/>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14</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Concrete memory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5" y="1749009"/>
            <a:ext cx="4491548" cy="111521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LLVM </a:t>
            </a:r>
            <a:r>
              <a:rPr lang="en-US" sz="2400" cap="small" dirty="0" err="1"/>
              <a:t>Bitcode</a:t>
            </a:r>
            <a:r>
              <a:rPr lang="en-US" sz="2400" cap="small" dirty="0"/>
              <a:t> attempts to represent commonalities of memory on real architectures</a:t>
            </a:r>
          </a:p>
        </p:txBody>
      </p:sp>
      <p:sp>
        <p:nvSpPr>
          <p:cNvPr id="10" name="TextBox 9">
            <a:extLst>
              <a:ext uri="{FF2B5EF4-FFF2-40B4-BE49-F238E27FC236}">
                <a16:creationId xmlns:a16="http://schemas.microsoft.com/office/drawing/2014/main" id="{B4D12629-C778-2CD3-FB54-9451C7EE7944}"/>
              </a:ext>
            </a:extLst>
          </p:cNvPr>
          <p:cNvSpPr txBox="1"/>
          <p:nvPr/>
        </p:nvSpPr>
        <p:spPr>
          <a:xfrm>
            <a:off x="909675" y="2806608"/>
            <a:ext cx="5005093" cy="646331"/>
          </a:xfrm>
          <a:prstGeom prst="rect">
            <a:avLst/>
          </a:prstGeom>
          <a:noFill/>
        </p:spPr>
        <p:txBody>
          <a:bodyPr wrap="square">
            <a:spAutoFit/>
          </a:bodyPr>
          <a:lstStyle/>
          <a:p>
            <a:r>
              <a:rPr lang="en-US" dirty="0"/>
              <a:t>So, what is computer memory like </a:t>
            </a:r>
          </a:p>
          <a:p>
            <a:r>
              <a:rPr lang="en-US" dirty="0"/>
              <a:t>(from the CS perspective)?</a:t>
            </a:r>
          </a:p>
        </p:txBody>
      </p:sp>
      <p:pic>
        <p:nvPicPr>
          <p:cNvPr id="17" name="Picture 16" descr="A close-up of a foot print&#10;&#10;Description automatically generated">
            <a:extLst>
              <a:ext uri="{FF2B5EF4-FFF2-40B4-BE49-F238E27FC236}">
                <a16:creationId xmlns:a16="http://schemas.microsoft.com/office/drawing/2014/main" id="{B6BF63A5-F028-C024-AFCE-74AAEEDF703C}"/>
              </a:ext>
            </a:extLst>
          </p:cNvPr>
          <p:cNvPicPr>
            <a:picLocks noChangeAspect="1"/>
          </p:cNvPicPr>
          <p:nvPr/>
        </p:nvPicPr>
        <p:blipFill>
          <a:blip r:embed="rId2"/>
          <a:stretch>
            <a:fillRect/>
          </a:stretch>
        </p:blipFill>
        <p:spPr>
          <a:xfrm>
            <a:off x="6221185" y="1979687"/>
            <a:ext cx="4935070" cy="3277195"/>
          </a:xfrm>
          <a:prstGeom prst="rect">
            <a:avLst/>
          </a:prstGeom>
        </p:spPr>
      </p:pic>
      <p:sp>
        <p:nvSpPr>
          <p:cNvPr id="18" name="TextBox 17">
            <a:extLst>
              <a:ext uri="{FF2B5EF4-FFF2-40B4-BE49-F238E27FC236}">
                <a16:creationId xmlns:a16="http://schemas.microsoft.com/office/drawing/2014/main" id="{1AED21F1-D3CF-182A-26D8-4B5225A76C77}"/>
              </a:ext>
            </a:extLst>
          </p:cNvPr>
          <p:cNvSpPr txBox="1"/>
          <p:nvPr/>
        </p:nvSpPr>
        <p:spPr>
          <a:xfrm>
            <a:off x="930728" y="3526975"/>
            <a:ext cx="2106667" cy="369332"/>
          </a:xfrm>
          <a:prstGeom prst="rect">
            <a:avLst/>
          </a:prstGeom>
          <a:noFill/>
        </p:spPr>
        <p:txBody>
          <a:bodyPr wrap="none" rtlCol="0">
            <a:spAutoFit/>
          </a:bodyPr>
          <a:lstStyle/>
          <a:p>
            <a:r>
              <a:rPr lang="en-US" dirty="0"/>
              <a:t>A 1-D array of cells</a:t>
            </a:r>
          </a:p>
        </p:txBody>
      </p:sp>
      <p:sp>
        <p:nvSpPr>
          <p:cNvPr id="19" name="TextBox 18">
            <a:extLst>
              <a:ext uri="{FF2B5EF4-FFF2-40B4-BE49-F238E27FC236}">
                <a16:creationId xmlns:a16="http://schemas.microsoft.com/office/drawing/2014/main" id="{887B757A-8CDD-E456-1448-74FBD828B8DD}"/>
              </a:ext>
            </a:extLst>
          </p:cNvPr>
          <p:cNvSpPr txBox="1"/>
          <p:nvPr/>
        </p:nvSpPr>
        <p:spPr>
          <a:xfrm>
            <a:off x="1279071" y="4278086"/>
            <a:ext cx="3509935" cy="369332"/>
          </a:xfrm>
          <a:prstGeom prst="rect">
            <a:avLst/>
          </a:prstGeom>
          <a:noFill/>
        </p:spPr>
        <p:txBody>
          <a:bodyPr wrap="none" rtlCol="0">
            <a:spAutoFit/>
          </a:bodyPr>
          <a:lstStyle/>
          <a:p>
            <a:r>
              <a:rPr lang="en-US" dirty="0"/>
              <a:t>Numeric addresses (of some size)</a:t>
            </a:r>
          </a:p>
        </p:txBody>
      </p:sp>
      <p:sp>
        <p:nvSpPr>
          <p:cNvPr id="20" name="TextBox 19">
            <a:extLst>
              <a:ext uri="{FF2B5EF4-FFF2-40B4-BE49-F238E27FC236}">
                <a16:creationId xmlns:a16="http://schemas.microsoft.com/office/drawing/2014/main" id="{6A2AFC2F-48E5-88AD-9F18-10A161DC83A8}"/>
              </a:ext>
            </a:extLst>
          </p:cNvPr>
          <p:cNvSpPr txBox="1"/>
          <p:nvPr/>
        </p:nvSpPr>
        <p:spPr>
          <a:xfrm>
            <a:off x="1295397" y="4653646"/>
            <a:ext cx="4439549" cy="369332"/>
          </a:xfrm>
          <a:prstGeom prst="rect">
            <a:avLst/>
          </a:prstGeom>
          <a:noFill/>
        </p:spPr>
        <p:txBody>
          <a:bodyPr wrap="none" rtlCol="0">
            <a:spAutoFit/>
          </a:bodyPr>
          <a:lstStyle/>
          <a:p>
            <a:r>
              <a:rPr lang="en-US" dirty="0"/>
              <a:t>Cells contain numeric values (of some size)</a:t>
            </a:r>
          </a:p>
        </p:txBody>
      </p:sp>
    </p:spTree>
    <p:extLst>
      <p:ext uri="{BB962C8B-B14F-4D97-AF65-F5344CB8AC3E}">
        <p14:creationId xmlns:p14="http://schemas.microsoft.com/office/powerpoint/2010/main" val="2901961429"/>
      </p:ext>
    </p:extLst>
  </p:cSld>
  <p:clrMapOvr>
    <a:masterClrMapping/>
  </p:clrMapOvr>
</p:sld>
</file>

<file path=ppt/slides/slide15.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15</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Ascribed Meaning</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1749008"/>
            <a:ext cx="4431677" cy="781921"/>
          </a:xfrm>
          <a:prstGeom prst="rect">
            <a:avLst/>
          </a:prstGeom>
        </p:spPr>
        <p:txBody>
          <a:bodyPr vert="horz" lIns="91440" tIns="45720" rIns="91440" bIns="45720" rtlCol="0" anchor="t">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3GL Language Notions are Simulated Through Convention</a:t>
            </a:r>
          </a:p>
        </p:txBody>
      </p:sp>
      <p:sp>
        <p:nvSpPr>
          <p:cNvPr id="10" name="TextBox 9">
            <a:extLst>
              <a:ext uri="{FF2B5EF4-FFF2-40B4-BE49-F238E27FC236}">
                <a16:creationId xmlns:a16="http://schemas.microsoft.com/office/drawing/2014/main" id="{B4D12629-C778-2CD3-FB54-9451C7EE7944}"/>
              </a:ext>
            </a:extLst>
          </p:cNvPr>
          <p:cNvSpPr txBox="1"/>
          <p:nvPr/>
        </p:nvSpPr>
        <p:spPr>
          <a:xfrm>
            <a:off x="909675" y="2501808"/>
            <a:ext cx="5005093" cy="923330"/>
          </a:xfrm>
          <a:prstGeom prst="rect">
            <a:avLst/>
          </a:prstGeom>
          <a:noFill/>
        </p:spPr>
        <p:txBody>
          <a:bodyPr wrap="square">
            <a:spAutoFit/>
          </a:bodyPr>
          <a:lstStyle/>
          <a:p>
            <a:r>
              <a:rPr lang="en-US" dirty="0"/>
              <a:t>Functions</a:t>
            </a:r>
          </a:p>
          <a:p>
            <a:r>
              <a:rPr lang="en-US" dirty="0"/>
              <a:t>Variables</a:t>
            </a:r>
          </a:p>
          <a:p>
            <a:r>
              <a:rPr lang="en-US" dirty="0"/>
              <a:t>Complex data types (arrays, structs, classes)</a:t>
            </a:r>
          </a:p>
        </p:txBody>
      </p:sp>
      <p:pic>
        <p:nvPicPr>
          <p:cNvPr id="3" name="Picture 2" descr="A black background with text and planets&#10;&#10;Description automatically generated">
            <a:extLst>
              <a:ext uri="{FF2B5EF4-FFF2-40B4-BE49-F238E27FC236}">
                <a16:creationId xmlns:a16="http://schemas.microsoft.com/office/drawing/2014/main" id="{78691A74-FA1F-EF34-C1AA-7FB1F7DE2ECF}"/>
              </a:ext>
            </a:extLst>
          </p:cNvPr>
          <p:cNvPicPr>
            <a:picLocks noChangeAspect="1"/>
          </p:cNvPicPr>
          <p:nvPr/>
        </p:nvPicPr>
        <p:blipFill>
          <a:blip r:embed="rId2"/>
          <a:srcRect t="10160" b="11587"/>
          <a:stretch/>
        </p:blipFill>
        <p:spPr>
          <a:xfrm>
            <a:off x="7527472" y="1863386"/>
            <a:ext cx="3385457" cy="3179105"/>
          </a:xfrm>
          <a:prstGeom prst="rect">
            <a:avLst/>
          </a:prstGeom>
        </p:spPr>
      </p:pic>
      <p:sp>
        <p:nvSpPr>
          <p:cNvPr id="4" name="Rectangle 3">
            <a:extLst>
              <a:ext uri="{FF2B5EF4-FFF2-40B4-BE49-F238E27FC236}">
                <a16:creationId xmlns:a16="http://schemas.microsoft.com/office/drawing/2014/main" id="{4844F3C9-6309-7C93-89CE-DBA0F69F1CA9}"/>
              </a:ext>
            </a:extLst>
          </p:cNvPr>
          <p:cNvSpPr/>
          <p:nvPr/>
        </p:nvSpPr>
        <p:spPr>
          <a:xfrm>
            <a:off x="669471" y="4811485"/>
            <a:ext cx="721447" cy="7819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0x1</a:t>
            </a:r>
          </a:p>
        </p:txBody>
      </p:sp>
      <p:sp>
        <p:nvSpPr>
          <p:cNvPr id="6" name="Rectangle 5">
            <a:extLst>
              <a:ext uri="{FF2B5EF4-FFF2-40B4-BE49-F238E27FC236}">
                <a16:creationId xmlns:a16="http://schemas.microsoft.com/office/drawing/2014/main" id="{F472618B-2EF4-2EFF-BE28-1CEF09F3BAC3}"/>
              </a:ext>
            </a:extLst>
          </p:cNvPr>
          <p:cNvSpPr/>
          <p:nvPr/>
        </p:nvSpPr>
        <p:spPr>
          <a:xfrm>
            <a:off x="1390918" y="4811897"/>
            <a:ext cx="721447" cy="7819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0x2</a:t>
            </a:r>
          </a:p>
        </p:txBody>
      </p:sp>
      <p:sp>
        <p:nvSpPr>
          <p:cNvPr id="11" name="Rectangle 10">
            <a:extLst>
              <a:ext uri="{FF2B5EF4-FFF2-40B4-BE49-F238E27FC236}">
                <a16:creationId xmlns:a16="http://schemas.microsoft.com/office/drawing/2014/main" id="{279B0E63-3ADA-0746-2A37-E033D53DC3CD}"/>
              </a:ext>
            </a:extLst>
          </p:cNvPr>
          <p:cNvSpPr/>
          <p:nvPr/>
        </p:nvSpPr>
        <p:spPr>
          <a:xfrm>
            <a:off x="2112365" y="4812309"/>
            <a:ext cx="721447" cy="7819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0x3</a:t>
            </a:r>
          </a:p>
        </p:txBody>
      </p:sp>
      <p:sp>
        <p:nvSpPr>
          <p:cNvPr id="12" name="Rectangle 11">
            <a:extLst>
              <a:ext uri="{FF2B5EF4-FFF2-40B4-BE49-F238E27FC236}">
                <a16:creationId xmlns:a16="http://schemas.microsoft.com/office/drawing/2014/main" id="{579E6A29-790A-64C9-8A5B-88DBB031FB2D}"/>
              </a:ext>
            </a:extLst>
          </p:cNvPr>
          <p:cNvSpPr/>
          <p:nvPr/>
        </p:nvSpPr>
        <p:spPr>
          <a:xfrm>
            <a:off x="2833812" y="4812721"/>
            <a:ext cx="721447" cy="78192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rPr>
              <a:t>0x4</a:t>
            </a:r>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86B08A8C-7D6E-3489-6C6C-F26E77B77587}"/>
                  </a:ext>
                </a:extLst>
              </p14:cNvPr>
              <p14:cNvContentPartPr/>
              <p14:nvPr/>
            </p14:nvContentPartPr>
            <p14:xfrm>
              <a:off x="1525680" y="1944360"/>
              <a:ext cx="1108800" cy="41400"/>
            </p14:xfrm>
          </p:contentPart>
        </mc:Choice>
        <mc:Fallback>
          <p:pic>
            <p:nvPicPr>
              <p:cNvPr id="2" name="Ink 1">
                <a:extLst>
                  <a:ext uri="{FF2B5EF4-FFF2-40B4-BE49-F238E27FC236}">
                    <a16:creationId xmlns:a16="http://schemas.microsoft.com/office/drawing/2014/main" id="{86B08A8C-7D6E-3489-6C6C-F26E77B77587}"/>
                  </a:ext>
                </a:extLst>
              </p:cNvPr>
              <p:cNvPicPr/>
              <p:nvPr/>
            </p:nvPicPr>
            <p:blipFill>
              <a:blip r:embed="rId4"/>
              <a:stretch>
                <a:fillRect/>
              </a:stretch>
            </p:blipFill>
            <p:spPr>
              <a:xfrm>
                <a:off x="1516320" y="1935000"/>
                <a:ext cx="1127520" cy="60120"/>
              </a:xfrm>
              <a:prstGeom prst="rect">
                <a:avLst/>
              </a:prstGeom>
            </p:spPr>
          </p:pic>
        </mc:Fallback>
      </mc:AlternateContent>
    </p:spTree>
    <p:extLst>
      <p:ext uri="{BB962C8B-B14F-4D97-AF65-F5344CB8AC3E}">
        <p14:creationId xmlns:p14="http://schemas.microsoft.com/office/powerpoint/2010/main" val="4096682193"/>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16</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Abstracting memory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1749008"/>
            <a:ext cx="6426163" cy="68579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Encodes the Concepts of Local and Global memory</a:t>
            </a:r>
          </a:p>
        </p:txBody>
      </p:sp>
      <p:sp>
        <p:nvSpPr>
          <p:cNvPr id="10" name="TextBox 9">
            <a:extLst>
              <a:ext uri="{FF2B5EF4-FFF2-40B4-BE49-F238E27FC236}">
                <a16:creationId xmlns:a16="http://schemas.microsoft.com/office/drawing/2014/main" id="{B4D12629-C778-2CD3-FB54-9451C7EE7944}"/>
              </a:ext>
            </a:extLst>
          </p:cNvPr>
          <p:cNvSpPr txBox="1"/>
          <p:nvPr/>
        </p:nvSpPr>
        <p:spPr>
          <a:xfrm>
            <a:off x="909675" y="2474592"/>
            <a:ext cx="5005093" cy="369332"/>
          </a:xfrm>
          <a:prstGeom prst="rect">
            <a:avLst/>
          </a:prstGeom>
          <a:noFill/>
        </p:spPr>
        <p:txBody>
          <a:bodyPr wrap="square">
            <a:spAutoFit/>
          </a:bodyPr>
          <a:lstStyle/>
          <a:p>
            <a:r>
              <a:rPr lang="en-US" dirty="0"/>
              <a:t>Local memory: within a function activation</a:t>
            </a:r>
          </a:p>
        </p:txBody>
      </p:sp>
      <p:sp>
        <p:nvSpPr>
          <p:cNvPr id="11" name="TextBox 10">
            <a:extLst>
              <a:ext uri="{FF2B5EF4-FFF2-40B4-BE49-F238E27FC236}">
                <a16:creationId xmlns:a16="http://schemas.microsoft.com/office/drawing/2014/main" id="{4BD9255C-F319-D46B-B565-099BC7385760}"/>
              </a:ext>
            </a:extLst>
          </p:cNvPr>
          <p:cNvSpPr txBox="1"/>
          <p:nvPr/>
        </p:nvSpPr>
        <p:spPr>
          <a:xfrm>
            <a:off x="909675" y="2861773"/>
            <a:ext cx="4280365" cy="369332"/>
          </a:xfrm>
          <a:prstGeom prst="rect">
            <a:avLst/>
          </a:prstGeom>
          <a:noFill/>
        </p:spPr>
        <p:txBody>
          <a:bodyPr wrap="square">
            <a:spAutoFit/>
          </a:bodyPr>
          <a:lstStyle/>
          <a:p>
            <a:r>
              <a:rPr lang="en-US" dirty="0"/>
              <a:t>Global memory: static in the data section</a:t>
            </a:r>
          </a:p>
        </p:txBody>
      </p:sp>
      <p:sp>
        <p:nvSpPr>
          <p:cNvPr id="13" name="Rectangle 12">
            <a:extLst>
              <a:ext uri="{FF2B5EF4-FFF2-40B4-BE49-F238E27FC236}">
                <a16:creationId xmlns:a16="http://schemas.microsoft.com/office/drawing/2014/main" id="{BE4DEA6B-73CA-62D1-4564-8F9FC73C069E}"/>
              </a:ext>
            </a:extLst>
          </p:cNvPr>
          <p:cNvSpPr/>
          <p:nvPr/>
        </p:nvSpPr>
        <p:spPr>
          <a:xfrm>
            <a:off x="5577016" y="4257735"/>
            <a:ext cx="5107460" cy="1772362"/>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D11C4DC-8DA7-4789-DD1C-B5FB0F50AA88}"/>
              </a:ext>
            </a:extLst>
          </p:cNvPr>
          <p:cNvSpPr txBox="1"/>
          <p:nvPr/>
        </p:nvSpPr>
        <p:spPr>
          <a:xfrm>
            <a:off x="909675" y="3248953"/>
            <a:ext cx="4280365" cy="369332"/>
          </a:xfrm>
          <a:prstGeom prst="rect">
            <a:avLst/>
          </a:prstGeom>
          <a:noFill/>
        </p:spPr>
        <p:txBody>
          <a:bodyPr wrap="square">
            <a:spAutoFit/>
          </a:bodyPr>
          <a:lstStyle/>
          <a:p>
            <a:r>
              <a:rPr lang="en-US" dirty="0"/>
              <a:t>Notably absent: heap memory</a:t>
            </a:r>
          </a:p>
        </p:txBody>
      </p:sp>
      <p:sp>
        <p:nvSpPr>
          <p:cNvPr id="2" name="TextBox 1">
            <a:extLst>
              <a:ext uri="{FF2B5EF4-FFF2-40B4-BE49-F238E27FC236}">
                <a16:creationId xmlns:a16="http://schemas.microsoft.com/office/drawing/2014/main" id="{4B9C151D-FF1C-0FD5-5222-813A20FEBBAF}"/>
              </a:ext>
            </a:extLst>
          </p:cNvPr>
          <p:cNvSpPr txBox="1"/>
          <p:nvPr/>
        </p:nvSpPr>
        <p:spPr>
          <a:xfrm>
            <a:off x="5635177" y="3295119"/>
            <a:ext cx="2733569" cy="646331"/>
          </a:xfrm>
          <a:prstGeom prst="rect">
            <a:avLst/>
          </a:prstGeom>
          <a:noFill/>
        </p:spPr>
        <p:txBody>
          <a:bodyPr wrap="none" rtlCol="0">
            <a:spAutoFit/>
          </a:bodyPr>
          <a:lstStyle/>
          <a:p>
            <a:r>
              <a:rPr lang="en-US" b="1" dirty="0">
                <a:solidFill>
                  <a:schemeClr val="accent2"/>
                </a:solidFill>
              </a:rPr>
              <a:t>With infinite registers,</a:t>
            </a:r>
          </a:p>
          <a:p>
            <a:r>
              <a:rPr lang="en-US" b="1" dirty="0">
                <a:solidFill>
                  <a:schemeClr val="accent2"/>
                </a:solidFill>
              </a:rPr>
              <a:t>Why have local memory?</a:t>
            </a:r>
          </a:p>
        </p:txBody>
      </p:sp>
      <p:sp>
        <p:nvSpPr>
          <p:cNvPr id="3" name="Freeform: Shape 2">
            <a:extLst>
              <a:ext uri="{FF2B5EF4-FFF2-40B4-BE49-F238E27FC236}">
                <a16:creationId xmlns:a16="http://schemas.microsoft.com/office/drawing/2014/main" id="{4451AAC9-10DB-573E-A67C-8A7E142EBEBA}"/>
              </a:ext>
            </a:extLst>
          </p:cNvPr>
          <p:cNvSpPr/>
          <p:nvPr/>
        </p:nvSpPr>
        <p:spPr>
          <a:xfrm>
            <a:off x="2446638" y="2186953"/>
            <a:ext cx="3377513" cy="1025804"/>
          </a:xfrm>
          <a:custGeom>
            <a:avLst/>
            <a:gdLst>
              <a:gd name="connsiteX0" fmla="*/ 3377513 w 3377513"/>
              <a:gd name="connsiteY0" fmla="*/ 1035292 h 1035292"/>
              <a:gd name="connsiteX1" fmla="*/ 2767913 w 3377513"/>
              <a:gd name="connsiteY1" fmla="*/ 54989 h 1035292"/>
              <a:gd name="connsiteX2" fmla="*/ 1095632 w 3377513"/>
              <a:gd name="connsiteY2" fmla="*/ 145605 h 1035292"/>
              <a:gd name="connsiteX3" fmla="*/ 0 w 3377513"/>
              <a:gd name="connsiteY3" fmla="*/ 326838 h 1035292"/>
              <a:gd name="connsiteX0" fmla="*/ 3377513 w 3377513"/>
              <a:gd name="connsiteY0" fmla="*/ 1005430 h 1005430"/>
              <a:gd name="connsiteX1" fmla="*/ 2767913 w 3377513"/>
              <a:gd name="connsiteY1" fmla="*/ 25127 h 1005430"/>
              <a:gd name="connsiteX2" fmla="*/ 0 w 3377513"/>
              <a:gd name="connsiteY2" fmla="*/ 296976 h 1005430"/>
              <a:gd name="connsiteX0" fmla="*/ 3377513 w 3377513"/>
              <a:gd name="connsiteY0" fmla="*/ 1025804 h 1025804"/>
              <a:gd name="connsiteX1" fmla="*/ 2767913 w 3377513"/>
              <a:gd name="connsiteY1" fmla="*/ 45501 h 1025804"/>
              <a:gd name="connsiteX2" fmla="*/ 0 w 3377513"/>
              <a:gd name="connsiteY2" fmla="*/ 317350 h 1025804"/>
            </a:gdLst>
            <a:ahLst/>
            <a:cxnLst>
              <a:cxn ang="0">
                <a:pos x="connsiteX0" y="connsiteY0"/>
              </a:cxn>
              <a:cxn ang="0">
                <a:pos x="connsiteX1" y="connsiteY1"/>
              </a:cxn>
              <a:cxn ang="0">
                <a:pos x="connsiteX2" y="connsiteY2"/>
              </a:cxn>
            </a:cxnLst>
            <a:rect l="l" t="t" r="r" b="b"/>
            <a:pathLst>
              <a:path w="3377513" h="1025804">
                <a:moveTo>
                  <a:pt x="3377513" y="1025804"/>
                </a:moveTo>
                <a:cubicBezTo>
                  <a:pt x="3262869" y="609793"/>
                  <a:pt x="3330832" y="163577"/>
                  <a:pt x="2767913" y="45501"/>
                </a:cubicBezTo>
                <a:cubicBezTo>
                  <a:pt x="2204994" y="-72575"/>
                  <a:pt x="576649" y="46532"/>
                  <a:pt x="0" y="317350"/>
                </a:cubicBezTo>
              </a:path>
            </a:pathLst>
          </a:custGeom>
          <a:noFill/>
          <a:ln w="28575">
            <a:solidFill>
              <a:schemeClr val="accent2"/>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D9728D-5EF7-4CD9-4F49-57F3EAF51879}"/>
              </a:ext>
            </a:extLst>
          </p:cNvPr>
          <p:cNvSpPr txBox="1"/>
          <p:nvPr/>
        </p:nvSpPr>
        <p:spPr>
          <a:xfrm>
            <a:off x="7397580" y="4456668"/>
            <a:ext cx="1257204" cy="1477328"/>
          </a:xfrm>
          <a:prstGeom prst="rect">
            <a:avLst/>
          </a:prstGeom>
          <a:noFill/>
        </p:spPr>
        <p:txBody>
          <a:bodyPr wrap="none" rtlCol="0">
            <a:spAutoFit/>
          </a:bodyPr>
          <a:lstStyle/>
          <a:p>
            <a:r>
              <a:rPr lang="en-US" i="1" dirty="0"/>
              <a:t>int main(){</a:t>
            </a:r>
            <a:br>
              <a:rPr lang="en-US" i="1" dirty="0"/>
            </a:br>
            <a:r>
              <a:rPr lang="en-US" i="1" dirty="0"/>
              <a:t>  int a;</a:t>
            </a:r>
          </a:p>
          <a:p>
            <a:r>
              <a:rPr lang="en-US" i="1" dirty="0"/>
              <a:t>  int * p;</a:t>
            </a:r>
          </a:p>
          <a:p>
            <a:r>
              <a:rPr lang="en-US" i="1" dirty="0"/>
              <a:t>  p = &amp;a;</a:t>
            </a:r>
          </a:p>
          <a:p>
            <a:r>
              <a:rPr lang="en-US" i="1" dirty="0"/>
              <a:t>}</a:t>
            </a:r>
          </a:p>
        </p:txBody>
      </p:sp>
      <p:sp>
        <p:nvSpPr>
          <p:cNvPr id="4" name="TextBox 3">
            <a:extLst>
              <a:ext uri="{FF2B5EF4-FFF2-40B4-BE49-F238E27FC236}">
                <a16:creationId xmlns:a16="http://schemas.microsoft.com/office/drawing/2014/main" id="{F927EB05-50C6-0F85-AFBB-E522BADE28A0}"/>
              </a:ext>
            </a:extLst>
          </p:cNvPr>
          <p:cNvSpPr txBox="1"/>
          <p:nvPr/>
        </p:nvSpPr>
        <p:spPr>
          <a:xfrm>
            <a:off x="5732832" y="4073069"/>
            <a:ext cx="4698430" cy="369332"/>
          </a:xfrm>
          <a:prstGeom prst="rect">
            <a:avLst/>
          </a:prstGeom>
          <a:solidFill>
            <a:schemeClr val="bg1"/>
          </a:solidFill>
        </p:spPr>
        <p:txBody>
          <a:bodyPr wrap="square" lIns="45720" rIns="45720" rtlCol="0">
            <a:spAutoFit/>
          </a:bodyPr>
          <a:lstStyle/>
          <a:p>
            <a:r>
              <a:rPr lang="en-US" b="1" i="1" dirty="0">
                <a:solidFill>
                  <a:schemeClr val="accent2"/>
                </a:solidFill>
              </a:rPr>
              <a:t>Because we might take the address of a local</a:t>
            </a:r>
          </a:p>
        </p:txBody>
      </p:sp>
      <p:sp>
        <p:nvSpPr>
          <p:cNvPr id="15" name="TextBox 14">
            <a:extLst>
              <a:ext uri="{FF2B5EF4-FFF2-40B4-BE49-F238E27FC236}">
                <a16:creationId xmlns:a16="http://schemas.microsoft.com/office/drawing/2014/main" id="{5C3047BB-D2C6-4A5F-0D98-7D6CD464FBB4}"/>
              </a:ext>
            </a:extLst>
          </p:cNvPr>
          <p:cNvSpPr txBox="1"/>
          <p:nvPr/>
        </p:nvSpPr>
        <p:spPr>
          <a:xfrm>
            <a:off x="8327573" y="5278983"/>
            <a:ext cx="1592103" cy="369332"/>
          </a:xfrm>
          <a:prstGeom prst="rect">
            <a:avLst/>
          </a:prstGeom>
          <a:noFill/>
        </p:spPr>
        <p:txBody>
          <a:bodyPr wrap="none" rtlCol="0">
            <a:spAutoFit/>
          </a:bodyPr>
          <a:lstStyle/>
          <a:p>
            <a:r>
              <a:rPr lang="en-US" i="1" dirty="0">
                <a:solidFill>
                  <a:schemeClr val="accent5"/>
                </a:solidFill>
              </a:rPr>
              <a:t>(p points to a)</a:t>
            </a:r>
          </a:p>
        </p:txBody>
      </p:sp>
    </p:spTree>
    <p:extLst>
      <p:ext uri="{BB962C8B-B14F-4D97-AF65-F5344CB8AC3E}">
        <p14:creationId xmlns:p14="http://schemas.microsoft.com/office/powerpoint/2010/main" val="331111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3" grpId="0" animBg="1"/>
      <p:bldP spid="6" grpId="0"/>
      <p:bldP spid="4" grpId="0" animBg="1"/>
      <p:bldP spid="15" grpId="0"/>
    </p:bldLst>
  </p:timing>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17</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Allocation</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288758"/>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Allocating Global Memory</a:t>
            </a:r>
          </a:p>
        </p:txBody>
      </p:sp>
      <p:sp>
        <p:nvSpPr>
          <p:cNvPr id="15" name="TextBox 14">
            <a:extLst>
              <a:ext uri="{FF2B5EF4-FFF2-40B4-BE49-F238E27FC236}">
                <a16:creationId xmlns:a16="http://schemas.microsoft.com/office/drawing/2014/main" id="{015C6B78-2483-A562-4135-2F8FC231364F}"/>
              </a:ext>
            </a:extLst>
          </p:cNvPr>
          <p:cNvSpPr txBox="1"/>
          <p:nvPr/>
        </p:nvSpPr>
        <p:spPr>
          <a:xfrm>
            <a:off x="909675" y="2867457"/>
            <a:ext cx="4257130"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@glb1 = global i32 2</a:t>
            </a:r>
          </a:p>
        </p:txBody>
      </p:sp>
      <p:sp>
        <p:nvSpPr>
          <p:cNvPr id="16" name="TextBox 15">
            <a:extLst>
              <a:ext uri="{FF2B5EF4-FFF2-40B4-BE49-F238E27FC236}">
                <a16:creationId xmlns:a16="http://schemas.microsoft.com/office/drawing/2014/main" id="{85CC75BE-61E8-C07C-B302-5D5360921DBB}"/>
              </a:ext>
            </a:extLst>
          </p:cNvPr>
          <p:cNvSpPr txBox="1"/>
          <p:nvPr/>
        </p:nvSpPr>
        <p:spPr>
          <a:xfrm>
            <a:off x="909674" y="3188532"/>
            <a:ext cx="4709891"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@cnst2 = constant i32 3</a:t>
            </a:r>
          </a:p>
        </p:txBody>
      </p:sp>
      <p:sp>
        <p:nvSpPr>
          <p:cNvPr id="17" name="Content Placeholder 2">
            <a:extLst>
              <a:ext uri="{FF2B5EF4-FFF2-40B4-BE49-F238E27FC236}">
                <a16:creationId xmlns:a16="http://schemas.microsoft.com/office/drawing/2014/main" id="{28A441EF-9FC1-FD49-1144-159634D014D4}"/>
              </a:ext>
            </a:extLst>
          </p:cNvPr>
          <p:cNvSpPr txBox="1">
            <a:spLocks/>
          </p:cNvSpPr>
          <p:nvPr/>
        </p:nvSpPr>
        <p:spPr>
          <a:xfrm>
            <a:off x="796108" y="3737298"/>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Allocating Local Memory</a:t>
            </a:r>
          </a:p>
        </p:txBody>
      </p:sp>
      <p:sp>
        <p:nvSpPr>
          <p:cNvPr id="18" name="TextBox 17">
            <a:extLst>
              <a:ext uri="{FF2B5EF4-FFF2-40B4-BE49-F238E27FC236}">
                <a16:creationId xmlns:a16="http://schemas.microsoft.com/office/drawing/2014/main" id="{14937224-A6AF-795A-E881-A359A98ACE89}"/>
              </a:ext>
            </a:extLst>
          </p:cNvPr>
          <p:cNvSpPr txBox="1"/>
          <p:nvPr/>
        </p:nvSpPr>
        <p:spPr>
          <a:xfrm>
            <a:off x="847895" y="4194971"/>
            <a:ext cx="2555706"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%reg = </a:t>
            </a:r>
            <a:r>
              <a:rPr lang="en-US" dirty="0" err="1">
                <a:latin typeface="Courier New" panose="02070309020205020404" pitchFamily="49" charset="0"/>
                <a:cs typeface="Courier New" panose="02070309020205020404" pitchFamily="49" charset="0"/>
              </a:rPr>
              <a:t>alloca</a:t>
            </a:r>
            <a:r>
              <a:rPr lang="en-US" dirty="0">
                <a:latin typeface="Courier New" panose="02070309020205020404" pitchFamily="49" charset="0"/>
                <a:cs typeface="Courier New" panose="02070309020205020404" pitchFamily="49" charset="0"/>
              </a:rPr>
              <a:t> i64</a:t>
            </a:r>
          </a:p>
        </p:txBody>
      </p:sp>
      <p:sp>
        <p:nvSpPr>
          <p:cNvPr id="3" name="TextBox 2">
            <a:extLst>
              <a:ext uri="{FF2B5EF4-FFF2-40B4-BE49-F238E27FC236}">
                <a16:creationId xmlns:a16="http://schemas.microsoft.com/office/drawing/2014/main" id="{D039C909-E44C-CD1F-1461-F98E51670A4C}"/>
              </a:ext>
            </a:extLst>
          </p:cNvPr>
          <p:cNvSpPr txBox="1"/>
          <p:nvPr/>
        </p:nvSpPr>
        <p:spPr>
          <a:xfrm>
            <a:off x="1968500" y="4876800"/>
            <a:ext cx="8766054" cy="1200329"/>
          </a:xfrm>
          <a:prstGeom prst="rect">
            <a:avLst/>
          </a:prstGeom>
          <a:noFill/>
        </p:spPr>
        <p:txBody>
          <a:bodyPr wrap="none" rtlCol="0">
            <a:spAutoFit/>
          </a:bodyPr>
          <a:lstStyle/>
          <a:p>
            <a:r>
              <a:rPr lang="en-US" dirty="0"/>
              <a:t>Note: some architectures either require or suggest (for speed) </a:t>
            </a:r>
          </a:p>
          <a:p>
            <a:r>
              <a:rPr lang="en-US" dirty="0"/>
              <a:t>          that memory be type aligned, e.g.:</a:t>
            </a:r>
          </a:p>
          <a:p>
            <a:r>
              <a:rPr lang="en-US" dirty="0"/>
              <a:t>          A 4-byte type (like i32) is allocated in a memory address that is a multiple of 4</a:t>
            </a:r>
          </a:p>
          <a:p>
            <a:r>
              <a:rPr lang="en-US" dirty="0"/>
              <a:t>          An 8-byte type (like i64) is allocated in a memory address that is a multiple of 8</a:t>
            </a:r>
          </a:p>
        </p:txBody>
      </p:sp>
      <p:sp>
        <p:nvSpPr>
          <p:cNvPr id="4" name="TextBox 3">
            <a:extLst>
              <a:ext uri="{FF2B5EF4-FFF2-40B4-BE49-F238E27FC236}">
                <a16:creationId xmlns:a16="http://schemas.microsoft.com/office/drawing/2014/main" id="{A22E1861-78B6-2C48-404C-AD57807FC281}"/>
              </a:ext>
            </a:extLst>
          </p:cNvPr>
          <p:cNvSpPr txBox="1"/>
          <p:nvPr/>
        </p:nvSpPr>
        <p:spPr>
          <a:xfrm>
            <a:off x="1974850" y="6038850"/>
            <a:ext cx="7561044" cy="369332"/>
          </a:xfrm>
          <a:prstGeom prst="rect">
            <a:avLst/>
          </a:prstGeom>
          <a:noFill/>
        </p:spPr>
        <p:txBody>
          <a:bodyPr wrap="none" rtlCol="0">
            <a:spAutoFit/>
          </a:bodyPr>
          <a:lstStyle/>
          <a:p>
            <a:r>
              <a:rPr lang="en-US" dirty="0"/>
              <a:t>To enforce this requirement, allocation can use the align &lt;Num&gt; argument</a:t>
            </a:r>
          </a:p>
        </p:txBody>
      </p:sp>
      <p:sp>
        <p:nvSpPr>
          <p:cNvPr id="6" name="TextBox 5">
            <a:extLst>
              <a:ext uri="{FF2B5EF4-FFF2-40B4-BE49-F238E27FC236}">
                <a16:creationId xmlns:a16="http://schemas.microsoft.com/office/drawing/2014/main" id="{6B54CFCF-3F05-18C3-3918-FD5A121C2F85}"/>
              </a:ext>
            </a:extLst>
          </p:cNvPr>
          <p:cNvSpPr txBox="1"/>
          <p:nvPr/>
        </p:nvSpPr>
        <p:spPr>
          <a:xfrm>
            <a:off x="3657600" y="2867457"/>
            <a:ext cx="1425390" cy="369332"/>
          </a:xfrm>
          <a:prstGeom prst="rect">
            <a:avLst/>
          </a:prstGeom>
          <a:noFill/>
        </p:spPr>
        <p:txBody>
          <a:bodyPr wrap="none" rtlCol="0">
            <a:spAutoFit/>
          </a:bodyPr>
          <a:lstStyle/>
          <a:p>
            <a:r>
              <a:rPr lang="en-US" b="1" dirty="0">
                <a:solidFill>
                  <a:schemeClr val="accent6"/>
                </a:solidFill>
                <a:latin typeface="Courier New" panose="02070309020205020404" pitchFamily="49" charset="0"/>
                <a:cs typeface="Courier New" panose="02070309020205020404" pitchFamily="49" charset="0"/>
              </a:rPr>
              <a:t>, align 4</a:t>
            </a:r>
          </a:p>
        </p:txBody>
      </p:sp>
      <p:sp>
        <p:nvSpPr>
          <p:cNvPr id="10" name="TextBox 9">
            <a:extLst>
              <a:ext uri="{FF2B5EF4-FFF2-40B4-BE49-F238E27FC236}">
                <a16:creationId xmlns:a16="http://schemas.microsoft.com/office/drawing/2014/main" id="{8A6108FE-75C6-81AA-1506-C7CD42EF031C}"/>
              </a:ext>
            </a:extLst>
          </p:cNvPr>
          <p:cNvSpPr txBox="1"/>
          <p:nvPr/>
        </p:nvSpPr>
        <p:spPr>
          <a:xfrm>
            <a:off x="4082346" y="3188532"/>
            <a:ext cx="1425390" cy="369332"/>
          </a:xfrm>
          <a:prstGeom prst="rect">
            <a:avLst/>
          </a:prstGeom>
          <a:noFill/>
        </p:spPr>
        <p:txBody>
          <a:bodyPr wrap="none" rtlCol="0">
            <a:spAutoFit/>
          </a:bodyPr>
          <a:lstStyle/>
          <a:p>
            <a:r>
              <a:rPr lang="en-US" b="1" dirty="0">
                <a:solidFill>
                  <a:schemeClr val="accent6"/>
                </a:solidFill>
                <a:latin typeface="Courier New" panose="02070309020205020404" pitchFamily="49" charset="0"/>
                <a:cs typeface="Courier New" panose="02070309020205020404" pitchFamily="49" charset="0"/>
              </a:rPr>
              <a:t>, align 4</a:t>
            </a:r>
          </a:p>
        </p:txBody>
      </p:sp>
      <p:sp>
        <p:nvSpPr>
          <p:cNvPr id="12" name="TextBox 11">
            <a:extLst>
              <a:ext uri="{FF2B5EF4-FFF2-40B4-BE49-F238E27FC236}">
                <a16:creationId xmlns:a16="http://schemas.microsoft.com/office/drawing/2014/main" id="{C35A2978-128F-4799-A41B-EEAFEA1BFD4C}"/>
              </a:ext>
            </a:extLst>
          </p:cNvPr>
          <p:cNvSpPr txBox="1"/>
          <p:nvPr/>
        </p:nvSpPr>
        <p:spPr>
          <a:xfrm>
            <a:off x="3152775" y="4193659"/>
            <a:ext cx="1438275" cy="369332"/>
          </a:xfrm>
          <a:prstGeom prst="rect">
            <a:avLst/>
          </a:prstGeom>
          <a:noFill/>
        </p:spPr>
        <p:txBody>
          <a:bodyPr wrap="square">
            <a:spAutoFit/>
          </a:bodyPr>
          <a:lstStyle/>
          <a:p>
            <a:r>
              <a:rPr lang="en-US" b="1" dirty="0">
                <a:solidFill>
                  <a:schemeClr val="accent6"/>
                </a:solidFill>
                <a:latin typeface="Courier New" panose="02070309020205020404" pitchFamily="49" charset="0"/>
                <a:cs typeface="Courier New" panose="02070309020205020404" pitchFamily="49" charset="0"/>
              </a:rPr>
              <a:t>, align 8</a:t>
            </a:r>
          </a:p>
        </p:txBody>
      </p:sp>
    </p:spTree>
    <p:extLst>
      <p:ext uri="{BB962C8B-B14F-4D97-AF65-F5344CB8AC3E}">
        <p14:creationId xmlns:p14="http://schemas.microsoft.com/office/powerpoint/2010/main" val="164516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10" grpId="0"/>
      <p:bldP spid="12" grpId="0"/>
    </p:bldLst>
  </p:timing>
</p:sld>
</file>

<file path=ppt/slides/slide1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839225" y="1876123"/>
            <a:ext cx="5094733" cy="1325563"/>
          </a:xfrm>
        </p:spPr>
        <p:txBody>
          <a:bodyPr>
            <a:noAutofit/>
          </a:bodyPr>
          <a:lstStyle/>
          <a:p>
            <a:r>
              <a:rPr lang="en-US" sz="3800" b="1" u="sng" dirty="0"/>
              <a:t>Lecture Outline</a:t>
            </a:r>
          </a:p>
        </p:txBody>
      </p:sp>
      <p:sp>
        <p:nvSpPr>
          <p:cNvPr id="9" name="Subtitle 2">
            <a:extLst>
              <a:ext uri="{FF2B5EF4-FFF2-40B4-BE49-F238E27FC236}">
                <a16:creationId xmlns:a16="http://schemas.microsoft.com/office/drawing/2014/main" id="{E4D9D521-5948-D2D7-CA1A-70169ECBC9A2}"/>
              </a:ext>
              <a:ext uri="{C183D7F6-B498-43B3-948B-1728B52AA6E4}">
                <adec:decorative xmlns:adec="http://schemas.microsoft.com/office/drawing/2017/decorative" val="0"/>
              </a:ext>
            </a:extLst>
          </p:cNvPr>
          <p:cNvSpPr>
            <a:spLocks noGrp="1"/>
          </p:cNvSpPr>
          <p:nvPr>
            <p:ph idx="1"/>
          </p:nvPr>
        </p:nvSpPr>
        <p:spPr>
          <a:xfrm>
            <a:off x="839224" y="3224437"/>
            <a:ext cx="4960214" cy="3468796"/>
          </a:xfrm>
        </p:spPr>
        <p:txBody>
          <a:bodyPr wrap="square">
            <a:noAutofit/>
          </a:bodyPr>
          <a:lstStyle/>
          <a:p>
            <a:pPr marL="457200" indent="-457200">
              <a:buFont typeface="Arial" panose="020B0604020202020204" pitchFamily="34" charset="0"/>
              <a:buChar char="•"/>
            </a:pPr>
            <a:r>
              <a:rPr lang="en-US" sz="3000" dirty="0"/>
              <a:t>LLVM Memory</a:t>
            </a:r>
          </a:p>
          <a:p>
            <a:pPr marL="457200" indent="-457200">
              <a:buFont typeface="Arial" panose="020B0604020202020204" pitchFamily="34" charset="0"/>
              <a:buChar char="•"/>
            </a:pPr>
            <a:r>
              <a:rPr lang="en-US" sz="3000" dirty="0"/>
              <a:t>Load/Store</a:t>
            </a:r>
          </a:p>
          <a:p>
            <a:pPr marL="457200" indent="-457200">
              <a:buFont typeface="Arial" panose="020B0604020202020204" pitchFamily="34" charset="0"/>
              <a:buChar char="•"/>
            </a:pPr>
            <a:r>
              <a:rPr lang="en-US" sz="3000" dirty="0"/>
              <a:t>The dreaded GEP</a:t>
            </a:r>
          </a:p>
        </p:txBody>
      </p:sp>
      <p:sp>
        <p:nvSpPr>
          <p:cNvPr id="3" name="Rectangle: Rounded Corners 2">
            <a:extLst>
              <a:ext uri="{FF2B5EF4-FFF2-40B4-BE49-F238E27FC236}">
                <a16:creationId xmlns:a16="http://schemas.microsoft.com/office/drawing/2014/main" id="{8EE1CBF7-CB95-B3A8-119D-2662394F6291}"/>
              </a:ext>
            </a:extLst>
          </p:cNvPr>
          <p:cNvSpPr/>
          <p:nvPr/>
        </p:nvSpPr>
        <p:spPr>
          <a:xfrm>
            <a:off x="622300" y="3911600"/>
            <a:ext cx="4610100" cy="660400"/>
          </a:xfrm>
          <a:prstGeom prst="round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549626"/>
      </p:ext>
    </p:extLst>
  </p:cSld>
  <p:clrMapOvr>
    <a:masterClrMapping/>
  </p:clrMapOvr>
</p:sld>
</file>

<file path=ppt/slides/slide19.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19</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Pointer Types</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18" name="TextBox 17">
            <a:extLst>
              <a:ext uri="{FF2B5EF4-FFF2-40B4-BE49-F238E27FC236}">
                <a16:creationId xmlns:a16="http://schemas.microsoft.com/office/drawing/2014/main" id="{14937224-A6AF-795A-E881-A359A98ACE89}"/>
              </a:ext>
            </a:extLst>
          </p:cNvPr>
          <p:cNvSpPr txBox="1"/>
          <p:nvPr/>
        </p:nvSpPr>
        <p:spPr>
          <a:xfrm>
            <a:off x="885994" y="5122071"/>
            <a:ext cx="3848393"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%reg = </a:t>
            </a:r>
            <a:r>
              <a:rPr lang="en-US" dirty="0" err="1">
                <a:latin typeface="Courier New" panose="02070309020205020404" pitchFamily="49" charset="0"/>
                <a:cs typeface="Courier New" panose="02070309020205020404" pitchFamily="49" charset="0"/>
              </a:rPr>
              <a:t>alloca</a:t>
            </a:r>
            <a:r>
              <a:rPr lang="en-US" dirty="0">
                <a:latin typeface="Courier New" panose="02070309020205020404" pitchFamily="49" charset="0"/>
                <a:cs typeface="Courier New" panose="02070309020205020404" pitchFamily="49" charset="0"/>
              </a:rPr>
              <a:t> i32, align 4</a:t>
            </a:r>
          </a:p>
        </p:txBody>
      </p:sp>
      <p:sp>
        <p:nvSpPr>
          <p:cNvPr id="2" name="TextBox 1">
            <a:extLst>
              <a:ext uri="{FF2B5EF4-FFF2-40B4-BE49-F238E27FC236}">
                <a16:creationId xmlns:a16="http://schemas.microsoft.com/office/drawing/2014/main" id="{29AD8FBB-2108-1AB1-3C95-CB67BEC5C8AF}"/>
              </a:ext>
            </a:extLst>
          </p:cNvPr>
          <p:cNvSpPr txBox="1"/>
          <p:nvPr/>
        </p:nvSpPr>
        <p:spPr>
          <a:xfrm>
            <a:off x="1733550" y="5638800"/>
            <a:ext cx="7458260" cy="369332"/>
          </a:xfrm>
          <a:prstGeom prst="rect">
            <a:avLst/>
          </a:prstGeom>
          <a:noFill/>
        </p:spPr>
        <p:txBody>
          <a:bodyPr wrap="none" rtlCol="0">
            <a:spAutoFit/>
          </a:bodyPr>
          <a:lstStyle/>
          <a:p>
            <a:r>
              <a:rPr lang="en-US" dirty="0"/>
              <a:t>Here, %reg has type i32* :  a pointer type (a pointer that points at an i32)</a:t>
            </a:r>
          </a:p>
        </p:txBody>
      </p:sp>
      <p:sp>
        <p:nvSpPr>
          <p:cNvPr id="3" name="Content Placeholder 2">
            <a:extLst>
              <a:ext uri="{FF2B5EF4-FFF2-40B4-BE49-F238E27FC236}">
                <a16:creationId xmlns:a16="http://schemas.microsoft.com/office/drawing/2014/main" id="{B84C222C-ED87-6541-3FB4-4BA81B859B83}"/>
              </a:ext>
            </a:extLst>
          </p:cNvPr>
          <p:cNvSpPr txBox="1">
            <a:spLocks/>
          </p:cNvSpPr>
          <p:nvPr/>
        </p:nvSpPr>
        <p:spPr>
          <a:xfrm>
            <a:off x="803444" y="1647408"/>
            <a:ext cx="6426163" cy="685799"/>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Memory locations are accessed through pointers</a:t>
            </a:r>
          </a:p>
        </p:txBody>
      </p:sp>
      <p:sp>
        <p:nvSpPr>
          <p:cNvPr id="6" name="TextBox 5">
            <a:extLst>
              <a:ext uri="{FF2B5EF4-FFF2-40B4-BE49-F238E27FC236}">
                <a16:creationId xmlns:a16="http://schemas.microsoft.com/office/drawing/2014/main" id="{B2399A86-941E-4BA6-C478-C7F1181F8408}"/>
              </a:ext>
            </a:extLst>
          </p:cNvPr>
          <p:cNvSpPr txBox="1"/>
          <p:nvPr/>
        </p:nvSpPr>
        <p:spPr>
          <a:xfrm>
            <a:off x="800100" y="2295107"/>
            <a:ext cx="5357172" cy="369332"/>
          </a:xfrm>
          <a:prstGeom prst="rect">
            <a:avLst/>
          </a:prstGeom>
          <a:noFill/>
        </p:spPr>
        <p:txBody>
          <a:bodyPr wrap="none" rtlCol="0">
            <a:spAutoFit/>
          </a:bodyPr>
          <a:lstStyle/>
          <a:p>
            <a:r>
              <a:rPr lang="en-US" dirty="0"/>
              <a:t>Numeric types whose values are memory addressed</a:t>
            </a:r>
          </a:p>
        </p:txBody>
      </p:sp>
      <p:sp>
        <p:nvSpPr>
          <p:cNvPr id="10" name="TextBox 9">
            <a:extLst>
              <a:ext uri="{FF2B5EF4-FFF2-40B4-BE49-F238E27FC236}">
                <a16:creationId xmlns:a16="http://schemas.microsoft.com/office/drawing/2014/main" id="{AC604FF1-EBC6-FAF8-49B6-5C4DD419EE5A}"/>
              </a:ext>
            </a:extLst>
          </p:cNvPr>
          <p:cNvSpPr txBox="1"/>
          <p:nvPr/>
        </p:nvSpPr>
        <p:spPr>
          <a:xfrm>
            <a:off x="831850" y="2707857"/>
            <a:ext cx="4373505" cy="369332"/>
          </a:xfrm>
          <a:prstGeom prst="rect">
            <a:avLst/>
          </a:prstGeom>
          <a:noFill/>
        </p:spPr>
        <p:txBody>
          <a:bodyPr wrap="none" rtlCol="0">
            <a:spAutoFit/>
          </a:bodyPr>
          <a:lstStyle/>
          <a:p>
            <a:r>
              <a:rPr lang="en-US" dirty="0"/>
              <a:t>A pointer to a 32-bit integer has type i32*</a:t>
            </a:r>
          </a:p>
        </p:txBody>
      </p:sp>
      <p:sp>
        <p:nvSpPr>
          <p:cNvPr id="11" name="TextBox 10">
            <a:extLst>
              <a:ext uri="{FF2B5EF4-FFF2-40B4-BE49-F238E27FC236}">
                <a16:creationId xmlns:a16="http://schemas.microsoft.com/office/drawing/2014/main" id="{341B7FB8-8B1C-6F5C-ACAF-155828062F5E}"/>
              </a:ext>
            </a:extLst>
          </p:cNvPr>
          <p:cNvSpPr txBox="1"/>
          <p:nvPr/>
        </p:nvSpPr>
        <p:spPr>
          <a:xfrm>
            <a:off x="831850" y="3019007"/>
            <a:ext cx="4256871" cy="369332"/>
          </a:xfrm>
          <a:prstGeom prst="rect">
            <a:avLst/>
          </a:prstGeom>
          <a:noFill/>
        </p:spPr>
        <p:txBody>
          <a:bodyPr wrap="none" rtlCol="0">
            <a:spAutoFit/>
          </a:bodyPr>
          <a:lstStyle/>
          <a:p>
            <a:r>
              <a:rPr lang="en-US" dirty="0"/>
              <a:t>A pointer to an 8-bit integer has type i8*</a:t>
            </a:r>
          </a:p>
        </p:txBody>
      </p:sp>
      <p:sp>
        <p:nvSpPr>
          <p:cNvPr id="12" name="TextBox 11">
            <a:extLst>
              <a:ext uri="{FF2B5EF4-FFF2-40B4-BE49-F238E27FC236}">
                <a16:creationId xmlns:a16="http://schemas.microsoft.com/office/drawing/2014/main" id="{C6AD218C-6C7F-8DE9-DBB0-BD2591BE7AF9}"/>
              </a:ext>
            </a:extLst>
          </p:cNvPr>
          <p:cNvSpPr txBox="1"/>
          <p:nvPr/>
        </p:nvSpPr>
        <p:spPr>
          <a:xfrm>
            <a:off x="831850" y="3361907"/>
            <a:ext cx="4256871" cy="369332"/>
          </a:xfrm>
          <a:prstGeom prst="rect">
            <a:avLst/>
          </a:prstGeom>
          <a:noFill/>
        </p:spPr>
        <p:txBody>
          <a:bodyPr wrap="none" rtlCol="0">
            <a:spAutoFit/>
          </a:bodyPr>
          <a:lstStyle/>
          <a:p>
            <a:r>
              <a:rPr lang="en-US" dirty="0"/>
              <a:t>A pointer to an 8-bit integer has type i8*</a:t>
            </a:r>
          </a:p>
        </p:txBody>
      </p:sp>
      <p:sp>
        <p:nvSpPr>
          <p:cNvPr id="13" name="TextBox 12">
            <a:extLst>
              <a:ext uri="{FF2B5EF4-FFF2-40B4-BE49-F238E27FC236}">
                <a16:creationId xmlns:a16="http://schemas.microsoft.com/office/drawing/2014/main" id="{BF69990F-DB52-F8C5-3907-AC2DEAE29834}"/>
              </a:ext>
            </a:extLst>
          </p:cNvPr>
          <p:cNvSpPr txBox="1"/>
          <p:nvPr/>
        </p:nvSpPr>
        <p:spPr>
          <a:xfrm>
            <a:off x="1752600" y="6013450"/>
            <a:ext cx="8095614" cy="369332"/>
          </a:xfrm>
          <a:prstGeom prst="rect">
            <a:avLst/>
          </a:prstGeom>
          <a:noFill/>
        </p:spPr>
        <p:txBody>
          <a:bodyPr wrap="none" rtlCol="0">
            <a:spAutoFit/>
          </a:bodyPr>
          <a:lstStyle/>
          <a:p>
            <a:r>
              <a:rPr lang="en-US" dirty="0"/>
              <a:t>Note, there is a “generic pointer” type that leaves the type being pointed to out</a:t>
            </a:r>
          </a:p>
        </p:txBody>
      </p:sp>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BABDC1C6-E0EF-D9EB-9831-07B75E92B181}"/>
                  </a:ext>
                </a:extLst>
              </p14:cNvPr>
              <p14:cNvContentPartPr/>
              <p14:nvPr/>
            </p14:nvContentPartPr>
            <p14:xfrm>
              <a:off x="5856480" y="1212120"/>
              <a:ext cx="5528880" cy="3169800"/>
            </p14:xfrm>
          </p:contentPart>
        </mc:Choice>
        <mc:Fallback>
          <p:pic>
            <p:nvPicPr>
              <p:cNvPr id="4" name="Ink 3">
                <a:extLst>
                  <a:ext uri="{FF2B5EF4-FFF2-40B4-BE49-F238E27FC236}">
                    <a16:creationId xmlns:a16="http://schemas.microsoft.com/office/drawing/2014/main" id="{BABDC1C6-E0EF-D9EB-9831-07B75E92B181}"/>
                  </a:ext>
                </a:extLst>
              </p:cNvPr>
              <p:cNvPicPr/>
              <p:nvPr/>
            </p:nvPicPr>
            <p:blipFill>
              <a:blip r:embed="rId3"/>
              <a:stretch>
                <a:fillRect/>
              </a:stretch>
            </p:blipFill>
            <p:spPr>
              <a:xfrm>
                <a:off x="5847120" y="1202760"/>
                <a:ext cx="5547600" cy="3188520"/>
              </a:xfrm>
              <a:prstGeom prst="rect">
                <a:avLst/>
              </a:prstGeom>
            </p:spPr>
          </p:pic>
        </mc:Fallback>
      </mc:AlternateContent>
    </p:spTree>
    <p:extLst>
      <p:ext uri="{BB962C8B-B14F-4D97-AF65-F5344CB8AC3E}">
        <p14:creationId xmlns:p14="http://schemas.microsoft.com/office/powerpoint/2010/main" val="354010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p:bldP spid="13" grpId="0"/>
    </p:bldLst>
  </p:timing>
</p:sld>
</file>

<file path=ppt/slides/slide2.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31FE9-9059-4FE8-B4AC-9771F23A1B89}"/>
              </a:ext>
            </a:extLst>
          </p:cNvPr>
          <p:cNvSpPr>
            <a:spLocks noGrp="1"/>
          </p:cNvSpPr>
          <p:nvPr>
            <p:ph type="title"/>
          </p:nvPr>
        </p:nvSpPr>
        <p:spPr>
          <a:xfrm>
            <a:off x="1508760" y="4156405"/>
            <a:ext cx="3356538" cy="1325563"/>
          </a:xfrm>
        </p:spPr>
        <p:txBody>
          <a:bodyPr>
            <a:normAutofit/>
          </a:bodyPr>
          <a:lstStyle/>
          <a:p>
            <a:r>
              <a:rPr lang="en-US" b="1" dirty="0"/>
              <a:t>Administrivia</a:t>
            </a:r>
            <a:br>
              <a:rPr lang="en-US" b="1" dirty="0"/>
            </a:br>
            <a:r>
              <a:rPr lang="en-US" b="1" dirty="0"/>
              <a:t>and </a:t>
            </a:r>
            <a:br>
              <a:rPr lang="en-US" b="1" dirty="0"/>
            </a:br>
            <a:r>
              <a:rPr lang="en-US" b="1" dirty="0"/>
              <a:t>Announcements</a:t>
            </a:r>
          </a:p>
        </p:txBody>
      </p:sp>
      <p:sp>
        <p:nvSpPr>
          <p:cNvPr id="5" name="Text Placeholder 4">
            <a:extLst>
              <a:ext uri="{FF2B5EF4-FFF2-40B4-BE49-F238E27FC236}">
                <a16:creationId xmlns:a16="http://schemas.microsoft.com/office/drawing/2014/main" id="{C36C6D37-C00C-7166-C186-DC2FCC8A2F0F}"/>
              </a:ext>
            </a:extLst>
          </p:cNvPr>
          <p:cNvSpPr>
            <a:spLocks noGrp="1"/>
          </p:cNvSpPr>
          <p:nvPr>
            <p:ph type="body" sz="quarter" idx="13"/>
          </p:nvPr>
        </p:nvSpPr>
        <p:spPr/>
        <p:txBody>
          <a:bodyPr>
            <a:normAutofit lnSpcReduction="10000"/>
          </a:bodyPr>
          <a:lstStyle/>
          <a:p>
            <a:r>
              <a:rPr lang="en-US" dirty="0"/>
              <a:t>All grades up to date!!</a:t>
            </a:r>
          </a:p>
        </p:txBody>
      </p:sp>
    </p:spTree>
    <p:extLst>
      <p:ext uri="{BB962C8B-B14F-4D97-AF65-F5344CB8AC3E}">
        <p14:creationId xmlns:p14="http://schemas.microsoft.com/office/powerpoint/2010/main" val="922657321"/>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20.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20</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LLVM MEMORY: Load and STORE</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938617"/>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Load</a:t>
            </a:r>
          </a:p>
        </p:txBody>
      </p:sp>
      <p:sp>
        <p:nvSpPr>
          <p:cNvPr id="15" name="TextBox 14">
            <a:extLst>
              <a:ext uri="{FF2B5EF4-FFF2-40B4-BE49-F238E27FC236}">
                <a16:creationId xmlns:a16="http://schemas.microsoft.com/office/drawing/2014/main" id="{015C6B78-2483-A562-4135-2F8FC231364F}"/>
              </a:ext>
            </a:extLst>
          </p:cNvPr>
          <p:cNvSpPr txBox="1"/>
          <p:nvPr/>
        </p:nvSpPr>
        <p:spPr>
          <a:xfrm>
            <a:off x="909674" y="3410783"/>
            <a:ext cx="8793619"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&lt;</a:t>
            </a:r>
            <a:r>
              <a:rPr lang="en-US" dirty="0" err="1">
                <a:latin typeface="Courier New" panose="02070309020205020404" pitchFamily="49" charset="0"/>
                <a:cs typeface="Courier New" panose="02070309020205020404" pitchFamily="49" charset="0"/>
              </a:rPr>
              <a:t>dstOpd</a:t>
            </a:r>
            <a:r>
              <a:rPr lang="en-US" dirty="0">
                <a:latin typeface="Courier New" panose="02070309020205020404" pitchFamily="49" charset="0"/>
                <a:cs typeface="Courier New" panose="02070309020205020404" pitchFamily="49" charset="0"/>
              </a:rPr>
              <a:t>&gt; = load &lt;</a:t>
            </a:r>
            <a:r>
              <a:rPr lang="en-US" dirty="0" err="1">
                <a:latin typeface="Courier New" panose="02070309020205020404" pitchFamily="49" charset="0"/>
                <a:cs typeface="Courier New" panose="02070309020205020404" pitchFamily="49" charset="0"/>
              </a:rPr>
              <a:t>dstType</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srcType</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srcOpd</a:t>
            </a:r>
            <a:r>
              <a:rPr lang="en-US" dirty="0">
                <a:latin typeface="Courier New" panose="02070309020205020404" pitchFamily="49" charset="0"/>
                <a:cs typeface="Courier New" panose="02070309020205020404" pitchFamily="49" charset="0"/>
              </a:rPr>
              <a:t>&gt;, align &lt;align&gt; </a:t>
            </a:r>
          </a:p>
        </p:txBody>
      </p:sp>
      <p:sp>
        <p:nvSpPr>
          <p:cNvPr id="16" name="TextBox 15">
            <a:extLst>
              <a:ext uri="{FF2B5EF4-FFF2-40B4-BE49-F238E27FC236}">
                <a16:creationId xmlns:a16="http://schemas.microsoft.com/office/drawing/2014/main" id="{85CC75BE-61E8-C07C-B302-5D5360921DBB}"/>
              </a:ext>
            </a:extLst>
          </p:cNvPr>
          <p:cNvSpPr txBox="1"/>
          <p:nvPr/>
        </p:nvSpPr>
        <p:spPr>
          <a:xfrm>
            <a:off x="1184882" y="3731858"/>
            <a:ext cx="7692787"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%reg   = load    i32,       i32*   %var1ptr, align 4</a:t>
            </a:r>
          </a:p>
        </p:txBody>
      </p:sp>
      <p:sp>
        <p:nvSpPr>
          <p:cNvPr id="2" name="Content Placeholder 2">
            <a:extLst>
              <a:ext uri="{FF2B5EF4-FFF2-40B4-BE49-F238E27FC236}">
                <a16:creationId xmlns:a16="http://schemas.microsoft.com/office/drawing/2014/main" id="{C6A0E5BD-8637-3B3F-F637-FA987E7B6885}"/>
              </a:ext>
            </a:extLst>
          </p:cNvPr>
          <p:cNvSpPr txBox="1">
            <a:spLocks/>
          </p:cNvSpPr>
          <p:nvPr/>
        </p:nvSpPr>
        <p:spPr>
          <a:xfrm>
            <a:off x="847893" y="1519261"/>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Store</a:t>
            </a:r>
          </a:p>
        </p:txBody>
      </p:sp>
      <p:sp>
        <p:nvSpPr>
          <p:cNvPr id="3" name="TextBox 2">
            <a:extLst>
              <a:ext uri="{FF2B5EF4-FFF2-40B4-BE49-F238E27FC236}">
                <a16:creationId xmlns:a16="http://schemas.microsoft.com/office/drawing/2014/main" id="{A92033DC-B407-ACA9-94B7-32DBD8841EBD}"/>
              </a:ext>
            </a:extLst>
          </p:cNvPr>
          <p:cNvSpPr txBox="1"/>
          <p:nvPr/>
        </p:nvSpPr>
        <p:spPr>
          <a:xfrm>
            <a:off x="847893" y="1944919"/>
            <a:ext cx="8793619"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store &lt;</a:t>
            </a:r>
            <a:r>
              <a:rPr lang="en-US" dirty="0" err="1">
                <a:latin typeface="Courier New" panose="02070309020205020404" pitchFamily="49" charset="0"/>
                <a:cs typeface="Courier New" panose="02070309020205020404" pitchFamily="49" charset="0"/>
              </a:rPr>
              <a:t>srcType</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srcOpd</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dstType</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dstOpd</a:t>
            </a:r>
            <a:r>
              <a:rPr lang="en-US" dirty="0">
                <a:latin typeface="Courier New" panose="02070309020205020404" pitchFamily="49" charset="0"/>
                <a:cs typeface="Courier New" panose="02070309020205020404" pitchFamily="49" charset="0"/>
              </a:rPr>
              <a:t>&gt;, align &lt;align&gt; </a:t>
            </a:r>
          </a:p>
        </p:txBody>
      </p:sp>
      <p:sp>
        <p:nvSpPr>
          <p:cNvPr id="4" name="TextBox 3">
            <a:extLst>
              <a:ext uri="{FF2B5EF4-FFF2-40B4-BE49-F238E27FC236}">
                <a16:creationId xmlns:a16="http://schemas.microsoft.com/office/drawing/2014/main" id="{98C62355-5303-7E75-2BB4-4A858E170BBD}"/>
              </a:ext>
            </a:extLst>
          </p:cNvPr>
          <p:cNvSpPr txBox="1"/>
          <p:nvPr/>
        </p:nvSpPr>
        <p:spPr>
          <a:xfrm>
            <a:off x="839017" y="2265994"/>
            <a:ext cx="7692787"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store    i32        1   ,  i32*     %var1ptr, align   4</a:t>
            </a:r>
          </a:p>
        </p:txBody>
      </p:sp>
      <p:sp>
        <p:nvSpPr>
          <p:cNvPr id="14" name="Arrow: Right 13">
            <a:extLst>
              <a:ext uri="{FF2B5EF4-FFF2-40B4-BE49-F238E27FC236}">
                <a16:creationId xmlns:a16="http://schemas.microsoft.com/office/drawing/2014/main" id="{49756DFC-E8E1-0C4F-9922-8CAFF4468DD6}"/>
              </a:ext>
            </a:extLst>
          </p:cNvPr>
          <p:cNvSpPr/>
          <p:nvPr/>
        </p:nvSpPr>
        <p:spPr>
          <a:xfrm>
            <a:off x="4785062" y="4971495"/>
            <a:ext cx="1003177" cy="790113"/>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9081AB0-D9AD-8E02-770E-B4268C93C405}"/>
              </a:ext>
            </a:extLst>
          </p:cNvPr>
          <p:cNvPicPr>
            <a:picLocks noChangeAspect="1"/>
          </p:cNvPicPr>
          <p:nvPr/>
        </p:nvPicPr>
        <p:blipFill>
          <a:blip r:embed="rId2"/>
          <a:stretch>
            <a:fillRect/>
          </a:stretch>
        </p:blipFill>
        <p:spPr>
          <a:xfrm>
            <a:off x="2046069" y="4581902"/>
            <a:ext cx="2573655" cy="1643417"/>
          </a:xfrm>
          <a:prstGeom prst="rect">
            <a:avLst/>
          </a:prstGeom>
        </p:spPr>
      </p:pic>
      <p:pic>
        <p:nvPicPr>
          <p:cNvPr id="19" name="Picture 18">
            <a:extLst>
              <a:ext uri="{FF2B5EF4-FFF2-40B4-BE49-F238E27FC236}">
                <a16:creationId xmlns:a16="http://schemas.microsoft.com/office/drawing/2014/main" id="{DED05560-27B4-0B9E-FE74-010FD7CCD0DF}"/>
              </a:ext>
            </a:extLst>
          </p:cNvPr>
          <p:cNvPicPr>
            <a:picLocks noChangeAspect="1"/>
          </p:cNvPicPr>
          <p:nvPr/>
        </p:nvPicPr>
        <p:blipFill>
          <a:blip r:embed="rId3"/>
          <a:stretch>
            <a:fillRect/>
          </a:stretch>
        </p:blipFill>
        <p:spPr>
          <a:xfrm>
            <a:off x="5953577" y="4624917"/>
            <a:ext cx="4107697" cy="1600401"/>
          </a:xfrm>
          <a:prstGeom prst="rect">
            <a:avLst/>
          </a:prstGeom>
        </p:spPr>
      </p:pic>
      <mc:AlternateContent xmlns:mc="http://schemas.openxmlformats.org/markup-compatibility/2006">
        <mc:Choice xmlns:p14="http://schemas.microsoft.com/office/powerpoint/2010/main" Requires="p14">
          <p:contentPart p14:bwMode="auto" r:id="rId4">
            <p14:nvContentPartPr>
              <p14:cNvPr id="6" name="Ink 5">
                <a:extLst>
                  <a:ext uri="{FF2B5EF4-FFF2-40B4-BE49-F238E27FC236}">
                    <a16:creationId xmlns:a16="http://schemas.microsoft.com/office/drawing/2014/main" id="{90148ED5-27A5-DA55-65FF-1224B26391C4}"/>
                  </a:ext>
                </a:extLst>
              </p14:cNvPr>
              <p14:cNvContentPartPr/>
              <p14:nvPr/>
            </p14:nvContentPartPr>
            <p14:xfrm>
              <a:off x="5876280" y="1369440"/>
              <a:ext cx="6506640" cy="4690080"/>
            </p14:xfrm>
          </p:contentPart>
        </mc:Choice>
        <mc:Fallback>
          <p:pic>
            <p:nvPicPr>
              <p:cNvPr id="6" name="Ink 5">
                <a:extLst>
                  <a:ext uri="{FF2B5EF4-FFF2-40B4-BE49-F238E27FC236}">
                    <a16:creationId xmlns:a16="http://schemas.microsoft.com/office/drawing/2014/main" id="{90148ED5-27A5-DA55-65FF-1224B26391C4}"/>
                  </a:ext>
                </a:extLst>
              </p:cNvPr>
              <p:cNvPicPr/>
              <p:nvPr/>
            </p:nvPicPr>
            <p:blipFill>
              <a:blip r:embed="rId5"/>
              <a:stretch>
                <a:fillRect/>
              </a:stretch>
            </p:blipFill>
            <p:spPr>
              <a:xfrm>
                <a:off x="5866920" y="1360080"/>
                <a:ext cx="6525360" cy="4708800"/>
              </a:xfrm>
              <a:prstGeom prst="rect">
                <a:avLst/>
              </a:prstGeom>
            </p:spPr>
          </p:pic>
        </mc:Fallback>
      </mc:AlternateContent>
    </p:spTree>
    <p:extLst>
      <p:ext uri="{BB962C8B-B14F-4D97-AF65-F5344CB8AC3E}">
        <p14:creationId xmlns:p14="http://schemas.microsoft.com/office/powerpoint/2010/main" val="184983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21</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LLVM MEMORY: Global Memory Example</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Memory</a:t>
            </a:r>
          </a:p>
        </p:txBody>
      </p:sp>
      <p:sp>
        <p:nvSpPr>
          <p:cNvPr id="25" name="Arrow: Right 24">
            <a:extLst>
              <a:ext uri="{FF2B5EF4-FFF2-40B4-BE49-F238E27FC236}">
                <a16:creationId xmlns:a16="http://schemas.microsoft.com/office/drawing/2014/main" id="{A25D76FD-6065-72EA-8BE4-6DCA1C7D70F3}"/>
              </a:ext>
            </a:extLst>
          </p:cNvPr>
          <p:cNvSpPr/>
          <p:nvPr/>
        </p:nvSpPr>
        <p:spPr>
          <a:xfrm>
            <a:off x="3912017" y="3119005"/>
            <a:ext cx="1003177" cy="790113"/>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76C6750-1C86-DDAF-630D-CAF3A1567F31}"/>
              </a:ext>
            </a:extLst>
          </p:cNvPr>
          <p:cNvPicPr>
            <a:picLocks noChangeAspect="1"/>
          </p:cNvPicPr>
          <p:nvPr/>
        </p:nvPicPr>
        <p:blipFill>
          <a:blip r:embed="rId2"/>
          <a:stretch>
            <a:fillRect/>
          </a:stretch>
        </p:blipFill>
        <p:spPr>
          <a:xfrm>
            <a:off x="5632804" y="2776535"/>
            <a:ext cx="5981925" cy="1757401"/>
          </a:xfrm>
          <a:prstGeom prst="rect">
            <a:avLst/>
          </a:prstGeom>
        </p:spPr>
      </p:pic>
      <p:pic>
        <p:nvPicPr>
          <p:cNvPr id="6" name="Picture 5">
            <a:extLst>
              <a:ext uri="{FF2B5EF4-FFF2-40B4-BE49-F238E27FC236}">
                <a16:creationId xmlns:a16="http://schemas.microsoft.com/office/drawing/2014/main" id="{D69B9D83-F45D-A4DC-9BB3-BEB48D9CC72D}"/>
              </a:ext>
            </a:extLst>
          </p:cNvPr>
          <p:cNvPicPr>
            <a:picLocks noChangeAspect="1"/>
          </p:cNvPicPr>
          <p:nvPr/>
        </p:nvPicPr>
        <p:blipFill>
          <a:blip r:embed="rId3"/>
          <a:stretch>
            <a:fillRect/>
          </a:stretch>
        </p:blipFill>
        <p:spPr>
          <a:xfrm>
            <a:off x="996996" y="2776535"/>
            <a:ext cx="2455478" cy="1667873"/>
          </a:xfrm>
          <a:prstGeom prst="rect">
            <a:avLst/>
          </a:prstGeom>
        </p:spPr>
      </p:pic>
    </p:spTree>
    <p:extLst>
      <p:ext uri="{BB962C8B-B14F-4D97-AF65-F5344CB8AC3E}">
        <p14:creationId xmlns:p14="http://schemas.microsoft.com/office/powerpoint/2010/main" val="410195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22</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LLVM MEMORY: </a:t>
            </a:r>
            <a:r>
              <a:rPr lang="en-US" sz="3400" b="1" dirty="0" err="1"/>
              <a:t>LoOK</a:t>
            </a:r>
            <a:r>
              <a:rPr lang="en-US" sz="3400" b="1" dirty="0"/>
              <a:t>, NO SSA!</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a:t>
            </a:r>
            <a:r>
              <a:rPr lang="en-US" sz="1600" b="1" dirty="0" err="1"/>
              <a:t>Bitcode</a:t>
            </a:r>
            <a:endParaRPr lang="en-US" sz="1600" b="1" dirty="0"/>
          </a:p>
        </p:txBody>
      </p:sp>
      <p:pic>
        <p:nvPicPr>
          <p:cNvPr id="1026" name="Picture 2" descr="HOW IS THIS LEGAL">
            <a:extLst>
              <a:ext uri="{FF2B5EF4-FFF2-40B4-BE49-F238E27FC236}">
                <a16:creationId xmlns:a16="http://schemas.microsoft.com/office/drawing/2014/main" id="{56C14721-8E7F-A196-EFF7-466F8F89C8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t="26746" r="14477" b="27834"/>
          <a:stretch/>
        </p:blipFill>
        <p:spPr bwMode="auto">
          <a:xfrm>
            <a:off x="8087557" y="2920754"/>
            <a:ext cx="2654424" cy="166900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D1BADA4-7C82-493F-ACD0-7E59807B00F6}"/>
              </a:ext>
            </a:extLst>
          </p:cNvPr>
          <p:cNvSpPr txBox="1"/>
          <p:nvPr/>
        </p:nvSpPr>
        <p:spPr>
          <a:xfrm>
            <a:off x="6694043" y="5007005"/>
            <a:ext cx="4368183" cy="369332"/>
          </a:xfrm>
          <a:prstGeom prst="rect">
            <a:avLst/>
          </a:prstGeom>
          <a:noFill/>
        </p:spPr>
        <p:txBody>
          <a:bodyPr wrap="none" rtlCol="0">
            <a:spAutoFit/>
          </a:bodyPr>
          <a:lstStyle/>
          <a:p>
            <a:r>
              <a:rPr lang="en-US" b="1" i="1" dirty="0">
                <a:solidFill>
                  <a:schemeClr val="accent2"/>
                </a:solidFill>
              </a:rPr>
              <a:t>The VALUE OF the register doesn’t change</a:t>
            </a:r>
          </a:p>
        </p:txBody>
      </p:sp>
      <p:sp>
        <p:nvSpPr>
          <p:cNvPr id="19" name="TextBox 18">
            <a:extLst>
              <a:ext uri="{FF2B5EF4-FFF2-40B4-BE49-F238E27FC236}">
                <a16:creationId xmlns:a16="http://schemas.microsoft.com/office/drawing/2014/main" id="{D041DD09-5AEC-BC19-0FA1-E2DD75499DCC}"/>
              </a:ext>
            </a:extLst>
          </p:cNvPr>
          <p:cNvSpPr txBox="1"/>
          <p:nvPr/>
        </p:nvSpPr>
        <p:spPr>
          <a:xfrm>
            <a:off x="6704398" y="5257058"/>
            <a:ext cx="4566443" cy="369332"/>
          </a:xfrm>
          <a:prstGeom prst="rect">
            <a:avLst/>
          </a:prstGeom>
          <a:noFill/>
        </p:spPr>
        <p:txBody>
          <a:bodyPr wrap="none" rtlCol="0">
            <a:spAutoFit/>
          </a:bodyPr>
          <a:lstStyle/>
          <a:p>
            <a:r>
              <a:rPr lang="en-US" b="1" i="1" dirty="0">
                <a:solidFill>
                  <a:schemeClr val="accent2"/>
                </a:solidFill>
              </a:rPr>
              <a:t>The VALUE AT the register is what changes!</a:t>
            </a:r>
          </a:p>
        </p:txBody>
      </p:sp>
      <p:pic>
        <p:nvPicPr>
          <p:cNvPr id="3" name="Picture 2">
            <a:extLst>
              <a:ext uri="{FF2B5EF4-FFF2-40B4-BE49-F238E27FC236}">
                <a16:creationId xmlns:a16="http://schemas.microsoft.com/office/drawing/2014/main" id="{D08C03DB-1E48-EBBD-5478-9866C57FCA26}"/>
              </a:ext>
            </a:extLst>
          </p:cNvPr>
          <p:cNvPicPr>
            <a:picLocks noChangeAspect="1"/>
          </p:cNvPicPr>
          <p:nvPr/>
        </p:nvPicPr>
        <p:blipFill>
          <a:blip r:embed="rId3"/>
          <a:stretch>
            <a:fillRect/>
          </a:stretch>
        </p:blipFill>
        <p:spPr>
          <a:xfrm>
            <a:off x="801349" y="2509336"/>
            <a:ext cx="5535656" cy="2867001"/>
          </a:xfrm>
          <a:prstGeom prst="rect">
            <a:avLst/>
          </a:prstGeom>
        </p:spPr>
      </p:pic>
    </p:spTree>
    <p:extLst>
      <p:ext uri="{BB962C8B-B14F-4D97-AF65-F5344CB8AC3E}">
        <p14:creationId xmlns:p14="http://schemas.microsoft.com/office/powerpoint/2010/main" val="223806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23.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23</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LLVM MEMORY: </a:t>
            </a:r>
            <a:r>
              <a:rPr lang="en-US" sz="3400" b="1" dirty="0" err="1"/>
              <a:t>LoOK</a:t>
            </a:r>
            <a:r>
              <a:rPr lang="en-US" sz="3400" b="1" dirty="0"/>
              <a:t>, NO SSA!</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a:t>
            </a:r>
            <a:r>
              <a:rPr lang="en-US" sz="1600" b="1" dirty="0" err="1"/>
              <a:t>Bitcode</a:t>
            </a:r>
            <a:endParaRPr lang="en-US" sz="1600" b="1" dirty="0"/>
          </a:p>
        </p:txBody>
      </p:sp>
      <p:sp>
        <p:nvSpPr>
          <p:cNvPr id="2" name="Rectangle 1">
            <a:extLst>
              <a:ext uri="{FF2B5EF4-FFF2-40B4-BE49-F238E27FC236}">
                <a16:creationId xmlns:a16="http://schemas.microsoft.com/office/drawing/2014/main" id="{055185FA-DBFD-5BF0-51BD-A5D0E356B498}"/>
              </a:ext>
            </a:extLst>
          </p:cNvPr>
          <p:cNvSpPr/>
          <p:nvPr/>
        </p:nvSpPr>
        <p:spPr>
          <a:xfrm>
            <a:off x="7775602" y="3219993"/>
            <a:ext cx="958789" cy="8788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953167-F0A0-B231-DEB0-5FC0476EA7E5}"/>
              </a:ext>
            </a:extLst>
          </p:cNvPr>
          <p:cNvSpPr/>
          <p:nvPr/>
        </p:nvSpPr>
        <p:spPr>
          <a:xfrm>
            <a:off x="8728884" y="3219993"/>
            <a:ext cx="958789" cy="8788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77824D3-B988-8B28-8A35-588F4D1A6830}"/>
              </a:ext>
            </a:extLst>
          </p:cNvPr>
          <p:cNvSpPr/>
          <p:nvPr/>
        </p:nvSpPr>
        <p:spPr>
          <a:xfrm>
            <a:off x="9682166" y="3219993"/>
            <a:ext cx="958789" cy="8788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D2C6645-6006-2E0D-AE3C-3A1937F82177}"/>
              </a:ext>
            </a:extLst>
          </p:cNvPr>
          <p:cNvSpPr/>
          <p:nvPr/>
        </p:nvSpPr>
        <p:spPr>
          <a:xfrm>
            <a:off x="10635448" y="3219993"/>
            <a:ext cx="958789" cy="8788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1D30C3B-5BFB-B358-3F12-5F72D7162C61}"/>
              </a:ext>
            </a:extLst>
          </p:cNvPr>
          <p:cNvSpPr txBox="1"/>
          <p:nvPr/>
        </p:nvSpPr>
        <p:spPr>
          <a:xfrm>
            <a:off x="10884761" y="3446298"/>
            <a:ext cx="425116" cy="369332"/>
          </a:xfrm>
          <a:prstGeom prst="rect">
            <a:avLst/>
          </a:prstGeom>
          <a:noFill/>
        </p:spPr>
        <p:txBody>
          <a:bodyPr wrap="none" rtlCol="0">
            <a:spAutoFit/>
          </a:bodyPr>
          <a:lstStyle/>
          <a:p>
            <a:r>
              <a:rPr lang="en-US" dirty="0"/>
              <a:t>34</a:t>
            </a:r>
          </a:p>
        </p:txBody>
      </p:sp>
      <p:sp>
        <p:nvSpPr>
          <p:cNvPr id="10" name="TextBox 9">
            <a:extLst>
              <a:ext uri="{FF2B5EF4-FFF2-40B4-BE49-F238E27FC236}">
                <a16:creationId xmlns:a16="http://schemas.microsoft.com/office/drawing/2014/main" id="{3969EDF2-C39F-EF34-907B-E0FD7DFC4D97}"/>
              </a:ext>
            </a:extLst>
          </p:cNvPr>
          <p:cNvSpPr txBox="1"/>
          <p:nvPr/>
        </p:nvSpPr>
        <p:spPr>
          <a:xfrm>
            <a:off x="9951037" y="3446298"/>
            <a:ext cx="425116" cy="369332"/>
          </a:xfrm>
          <a:prstGeom prst="rect">
            <a:avLst/>
          </a:prstGeom>
          <a:noFill/>
        </p:spPr>
        <p:txBody>
          <a:bodyPr wrap="none" rtlCol="0">
            <a:spAutoFit/>
          </a:bodyPr>
          <a:lstStyle/>
          <a:p>
            <a:r>
              <a:rPr lang="en-US" dirty="0"/>
              <a:t>00</a:t>
            </a:r>
          </a:p>
        </p:txBody>
      </p:sp>
      <p:sp>
        <p:nvSpPr>
          <p:cNvPr id="11" name="TextBox 10">
            <a:extLst>
              <a:ext uri="{FF2B5EF4-FFF2-40B4-BE49-F238E27FC236}">
                <a16:creationId xmlns:a16="http://schemas.microsoft.com/office/drawing/2014/main" id="{9C4A70A8-7DD4-2382-C02F-63954B37DA9E}"/>
              </a:ext>
            </a:extLst>
          </p:cNvPr>
          <p:cNvSpPr txBox="1"/>
          <p:nvPr/>
        </p:nvSpPr>
        <p:spPr>
          <a:xfrm>
            <a:off x="9017313" y="3446298"/>
            <a:ext cx="425116" cy="369332"/>
          </a:xfrm>
          <a:prstGeom prst="rect">
            <a:avLst/>
          </a:prstGeom>
          <a:noFill/>
        </p:spPr>
        <p:txBody>
          <a:bodyPr wrap="none" rtlCol="0">
            <a:spAutoFit/>
          </a:bodyPr>
          <a:lstStyle/>
          <a:p>
            <a:r>
              <a:rPr lang="en-US" dirty="0"/>
              <a:t>00</a:t>
            </a:r>
          </a:p>
        </p:txBody>
      </p:sp>
      <p:sp>
        <p:nvSpPr>
          <p:cNvPr id="12" name="TextBox 11">
            <a:extLst>
              <a:ext uri="{FF2B5EF4-FFF2-40B4-BE49-F238E27FC236}">
                <a16:creationId xmlns:a16="http://schemas.microsoft.com/office/drawing/2014/main" id="{3D37B2BB-D585-4D0B-F8C4-7B7D0E301FE1}"/>
              </a:ext>
            </a:extLst>
          </p:cNvPr>
          <p:cNvSpPr txBox="1"/>
          <p:nvPr/>
        </p:nvSpPr>
        <p:spPr>
          <a:xfrm>
            <a:off x="8083589" y="3446298"/>
            <a:ext cx="425116" cy="369332"/>
          </a:xfrm>
          <a:prstGeom prst="rect">
            <a:avLst/>
          </a:prstGeom>
          <a:noFill/>
        </p:spPr>
        <p:txBody>
          <a:bodyPr wrap="none" rtlCol="0">
            <a:spAutoFit/>
          </a:bodyPr>
          <a:lstStyle/>
          <a:p>
            <a:r>
              <a:rPr lang="en-US" dirty="0"/>
              <a:t>00</a:t>
            </a:r>
          </a:p>
        </p:txBody>
      </p:sp>
      <p:sp>
        <p:nvSpPr>
          <p:cNvPr id="13" name="TextBox 12">
            <a:extLst>
              <a:ext uri="{FF2B5EF4-FFF2-40B4-BE49-F238E27FC236}">
                <a16:creationId xmlns:a16="http://schemas.microsoft.com/office/drawing/2014/main" id="{36205BC2-0B25-97BC-B46A-D608C16C1386}"/>
              </a:ext>
            </a:extLst>
          </p:cNvPr>
          <p:cNvSpPr txBox="1"/>
          <p:nvPr/>
        </p:nvSpPr>
        <p:spPr>
          <a:xfrm>
            <a:off x="7526599" y="1582821"/>
            <a:ext cx="1021433" cy="369332"/>
          </a:xfrm>
          <a:prstGeom prst="rect">
            <a:avLst/>
          </a:prstGeom>
          <a:noFill/>
        </p:spPr>
        <p:txBody>
          <a:bodyPr wrap="none" rtlCol="0">
            <a:spAutoFit/>
          </a:bodyPr>
          <a:lstStyle/>
          <a:p>
            <a:r>
              <a:rPr lang="en-US" dirty="0"/>
              <a:t>%</a:t>
            </a:r>
            <a:r>
              <a:rPr lang="en-US" dirty="0" err="1"/>
              <a:t>valptr</a:t>
            </a:r>
            <a:r>
              <a:rPr lang="en-US" dirty="0"/>
              <a:t>: </a:t>
            </a:r>
          </a:p>
        </p:txBody>
      </p:sp>
      <p:sp>
        <p:nvSpPr>
          <p:cNvPr id="14" name="Freeform: Shape 13">
            <a:extLst>
              <a:ext uri="{FF2B5EF4-FFF2-40B4-BE49-F238E27FC236}">
                <a16:creationId xmlns:a16="http://schemas.microsoft.com/office/drawing/2014/main" id="{0CF8D6C8-EB1A-1039-AA53-94B41BDE2476}"/>
              </a:ext>
            </a:extLst>
          </p:cNvPr>
          <p:cNvSpPr/>
          <p:nvPr/>
        </p:nvSpPr>
        <p:spPr>
          <a:xfrm>
            <a:off x="7192065" y="2017374"/>
            <a:ext cx="1002443" cy="1231544"/>
          </a:xfrm>
          <a:custGeom>
            <a:avLst/>
            <a:gdLst>
              <a:gd name="connsiteX0" fmla="*/ 1226957 w 1930395"/>
              <a:gd name="connsiteY0" fmla="*/ 41953 h 805432"/>
              <a:gd name="connsiteX1" fmla="*/ 1883904 w 1930395"/>
              <a:gd name="connsiteY1" fmla="*/ 50830 h 805432"/>
              <a:gd name="connsiteX2" fmla="*/ 90615 w 1930395"/>
              <a:gd name="connsiteY2" fmla="*/ 547980 h 805432"/>
              <a:gd name="connsiteX3" fmla="*/ 427966 w 1930395"/>
              <a:gd name="connsiteY3" fmla="*/ 805432 h 805432"/>
              <a:gd name="connsiteX0" fmla="*/ 1175218 w 1878656"/>
              <a:gd name="connsiteY0" fmla="*/ 41953 h 810039"/>
              <a:gd name="connsiteX1" fmla="*/ 1832165 w 1878656"/>
              <a:gd name="connsiteY1" fmla="*/ 50830 h 810039"/>
              <a:gd name="connsiteX2" fmla="*/ 38876 w 1878656"/>
              <a:gd name="connsiteY2" fmla="*/ 547980 h 810039"/>
              <a:gd name="connsiteX3" fmla="*/ 1047339 w 1878656"/>
              <a:gd name="connsiteY3" fmla="*/ 810039 h 810039"/>
              <a:gd name="connsiteX0" fmla="*/ 1175218 w 2295252"/>
              <a:gd name="connsiteY0" fmla="*/ 3879 h 771965"/>
              <a:gd name="connsiteX1" fmla="*/ 2268389 w 2295252"/>
              <a:gd name="connsiteY1" fmla="*/ 298386 h 771965"/>
              <a:gd name="connsiteX2" fmla="*/ 38876 w 2295252"/>
              <a:gd name="connsiteY2" fmla="*/ 509906 h 771965"/>
              <a:gd name="connsiteX3" fmla="*/ 1047339 w 2295252"/>
              <a:gd name="connsiteY3" fmla="*/ 771965 h 771965"/>
              <a:gd name="connsiteX0" fmla="*/ 1644998 w 2346999"/>
              <a:gd name="connsiteY0" fmla="*/ 6339 h 645431"/>
              <a:gd name="connsiteX1" fmla="*/ 2268389 w 2346999"/>
              <a:gd name="connsiteY1" fmla="*/ 171852 h 645431"/>
              <a:gd name="connsiteX2" fmla="*/ 38876 w 2346999"/>
              <a:gd name="connsiteY2" fmla="*/ 383372 h 645431"/>
              <a:gd name="connsiteX3" fmla="*/ 1047339 w 2346999"/>
              <a:gd name="connsiteY3" fmla="*/ 645431 h 645431"/>
              <a:gd name="connsiteX0" fmla="*/ 1644998 w 1644998"/>
              <a:gd name="connsiteY0" fmla="*/ 0 h 639092"/>
              <a:gd name="connsiteX1" fmla="*/ 38876 w 1644998"/>
              <a:gd name="connsiteY1" fmla="*/ 377033 h 639092"/>
              <a:gd name="connsiteX2" fmla="*/ 1047339 w 1644998"/>
              <a:gd name="connsiteY2" fmla="*/ 639092 h 639092"/>
              <a:gd name="connsiteX0" fmla="*/ 1644998 w 1894507"/>
              <a:gd name="connsiteY0" fmla="*/ 0 h 639092"/>
              <a:gd name="connsiteX1" fmla="*/ 38876 w 1894507"/>
              <a:gd name="connsiteY1" fmla="*/ 377033 h 639092"/>
              <a:gd name="connsiteX2" fmla="*/ 1047339 w 1894507"/>
              <a:gd name="connsiteY2" fmla="*/ 639092 h 639092"/>
            </a:gdLst>
            <a:ahLst/>
            <a:cxnLst>
              <a:cxn ang="0">
                <a:pos x="connsiteX0" y="connsiteY0"/>
              </a:cxn>
              <a:cxn ang="0">
                <a:pos x="connsiteX1" y="connsiteY1"/>
              </a:cxn>
              <a:cxn ang="0">
                <a:pos x="connsiteX2" y="connsiteY2"/>
              </a:cxn>
            </a:cxnLst>
            <a:rect l="l" t="t" r="r" b="b"/>
            <a:pathLst>
              <a:path w="1894507" h="639092">
                <a:moveTo>
                  <a:pt x="1644998" y="0"/>
                </a:moveTo>
                <a:cubicBezTo>
                  <a:pt x="2686170" y="193723"/>
                  <a:pt x="138486" y="270518"/>
                  <a:pt x="38876" y="377033"/>
                </a:cubicBezTo>
                <a:cubicBezTo>
                  <a:pt x="-203780" y="502800"/>
                  <a:pt x="757335" y="573249"/>
                  <a:pt x="1047339" y="639092"/>
                </a:cubicBezTo>
              </a:path>
            </a:pathLst>
          </a:custGeom>
          <a:noFill/>
          <a:ln w="28575">
            <a:solidFill>
              <a:srgbClr val="FFC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15E2F27-93CB-9028-03A3-D8748688BD5F}"/>
              </a:ext>
            </a:extLst>
          </p:cNvPr>
          <p:cNvSpPr txBox="1"/>
          <p:nvPr/>
        </p:nvSpPr>
        <p:spPr>
          <a:xfrm>
            <a:off x="8370152" y="1582821"/>
            <a:ext cx="902811" cy="369332"/>
          </a:xfrm>
          <a:prstGeom prst="rect">
            <a:avLst/>
          </a:prstGeom>
          <a:noFill/>
        </p:spPr>
        <p:txBody>
          <a:bodyPr wrap="none" rtlCol="0">
            <a:spAutoFit/>
          </a:bodyPr>
          <a:lstStyle/>
          <a:p>
            <a:r>
              <a:rPr lang="en-US" dirty="0"/>
              <a:t>0x4080</a:t>
            </a:r>
          </a:p>
        </p:txBody>
      </p:sp>
      <p:sp>
        <p:nvSpPr>
          <p:cNvPr id="16" name="TextBox 15">
            <a:extLst>
              <a:ext uri="{FF2B5EF4-FFF2-40B4-BE49-F238E27FC236}">
                <a16:creationId xmlns:a16="http://schemas.microsoft.com/office/drawing/2014/main" id="{DE9E56D4-2A90-5DEE-E39D-F6F317BA5575}"/>
              </a:ext>
            </a:extLst>
          </p:cNvPr>
          <p:cNvSpPr txBox="1"/>
          <p:nvPr/>
        </p:nvSpPr>
        <p:spPr>
          <a:xfrm>
            <a:off x="7858774" y="2746154"/>
            <a:ext cx="848246" cy="523220"/>
          </a:xfrm>
          <a:prstGeom prst="rect">
            <a:avLst/>
          </a:prstGeom>
          <a:noFill/>
        </p:spPr>
        <p:txBody>
          <a:bodyPr wrap="none" rtlCol="0">
            <a:spAutoFit/>
          </a:bodyPr>
          <a:lstStyle/>
          <a:p>
            <a:r>
              <a:rPr lang="en-US" sz="1400" dirty="0"/>
              <a:t>Address </a:t>
            </a:r>
          </a:p>
          <a:p>
            <a:r>
              <a:rPr lang="en-US" sz="1400" dirty="0"/>
              <a:t>0x4080</a:t>
            </a:r>
          </a:p>
        </p:txBody>
      </p:sp>
      <p:sp>
        <p:nvSpPr>
          <p:cNvPr id="20" name="TextBox 19">
            <a:extLst>
              <a:ext uri="{FF2B5EF4-FFF2-40B4-BE49-F238E27FC236}">
                <a16:creationId xmlns:a16="http://schemas.microsoft.com/office/drawing/2014/main" id="{AA1B51F3-0E4A-E9AE-017D-9242403D5CE4}"/>
              </a:ext>
            </a:extLst>
          </p:cNvPr>
          <p:cNvSpPr txBox="1"/>
          <p:nvPr/>
        </p:nvSpPr>
        <p:spPr>
          <a:xfrm>
            <a:off x="8803754" y="2746154"/>
            <a:ext cx="848246" cy="523220"/>
          </a:xfrm>
          <a:prstGeom prst="rect">
            <a:avLst/>
          </a:prstGeom>
          <a:noFill/>
        </p:spPr>
        <p:txBody>
          <a:bodyPr wrap="none" rtlCol="0">
            <a:spAutoFit/>
          </a:bodyPr>
          <a:lstStyle/>
          <a:p>
            <a:r>
              <a:rPr lang="en-US" sz="1400" dirty="0"/>
              <a:t>Address </a:t>
            </a:r>
          </a:p>
          <a:p>
            <a:r>
              <a:rPr lang="en-US" sz="1400" dirty="0"/>
              <a:t>0x4081</a:t>
            </a:r>
          </a:p>
        </p:txBody>
      </p:sp>
      <p:sp>
        <p:nvSpPr>
          <p:cNvPr id="21" name="TextBox 20">
            <a:extLst>
              <a:ext uri="{FF2B5EF4-FFF2-40B4-BE49-F238E27FC236}">
                <a16:creationId xmlns:a16="http://schemas.microsoft.com/office/drawing/2014/main" id="{E075D395-9986-6C38-9B97-DD18866AF17C}"/>
              </a:ext>
            </a:extLst>
          </p:cNvPr>
          <p:cNvSpPr txBox="1"/>
          <p:nvPr/>
        </p:nvSpPr>
        <p:spPr>
          <a:xfrm>
            <a:off x="9748734" y="2746154"/>
            <a:ext cx="848246" cy="523220"/>
          </a:xfrm>
          <a:prstGeom prst="rect">
            <a:avLst/>
          </a:prstGeom>
          <a:noFill/>
        </p:spPr>
        <p:txBody>
          <a:bodyPr wrap="none" rtlCol="0">
            <a:spAutoFit/>
          </a:bodyPr>
          <a:lstStyle/>
          <a:p>
            <a:r>
              <a:rPr lang="en-US" sz="1400" dirty="0"/>
              <a:t>Address </a:t>
            </a:r>
          </a:p>
          <a:p>
            <a:r>
              <a:rPr lang="en-US" sz="1400" dirty="0"/>
              <a:t>0x4080</a:t>
            </a:r>
          </a:p>
        </p:txBody>
      </p:sp>
      <p:sp>
        <p:nvSpPr>
          <p:cNvPr id="22" name="TextBox 21">
            <a:extLst>
              <a:ext uri="{FF2B5EF4-FFF2-40B4-BE49-F238E27FC236}">
                <a16:creationId xmlns:a16="http://schemas.microsoft.com/office/drawing/2014/main" id="{EDD5E107-4B82-C31D-9355-1CE01F55C000}"/>
              </a:ext>
            </a:extLst>
          </p:cNvPr>
          <p:cNvSpPr txBox="1"/>
          <p:nvPr/>
        </p:nvSpPr>
        <p:spPr>
          <a:xfrm>
            <a:off x="10693713" y="2746154"/>
            <a:ext cx="848246" cy="523220"/>
          </a:xfrm>
          <a:prstGeom prst="rect">
            <a:avLst/>
          </a:prstGeom>
          <a:noFill/>
        </p:spPr>
        <p:txBody>
          <a:bodyPr wrap="none" rtlCol="0">
            <a:spAutoFit/>
          </a:bodyPr>
          <a:lstStyle/>
          <a:p>
            <a:r>
              <a:rPr lang="en-US" sz="1400" dirty="0"/>
              <a:t>Address </a:t>
            </a:r>
          </a:p>
          <a:p>
            <a:r>
              <a:rPr lang="en-US" sz="1400" dirty="0"/>
              <a:t>0x4081</a:t>
            </a:r>
          </a:p>
        </p:txBody>
      </p:sp>
      <p:pic>
        <p:nvPicPr>
          <p:cNvPr id="19" name="Picture 18">
            <a:extLst>
              <a:ext uri="{FF2B5EF4-FFF2-40B4-BE49-F238E27FC236}">
                <a16:creationId xmlns:a16="http://schemas.microsoft.com/office/drawing/2014/main" id="{D6060C5A-095B-8A6A-6890-8F5E0BA8821C}"/>
              </a:ext>
            </a:extLst>
          </p:cNvPr>
          <p:cNvPicPr>
            <a:picLocks noChangeAspect="1"/>
          </p:cNvPicPr>
          <p:nvPr/>
        </p:nvPicPr>
        <p:blipFill>
          <a:blip r:embed="rId2"/>
          <a:stretch>
            <a:fillRect/>
          </a:stretch>
        </p:blipFill>
        <p:spPr>
          <a:xfrm>
            <a:off x="801349" y="2509336"/>
            <a:ext cx="5535656" cy="2867001"/>
          </a:xfrm>
          <a:prstGeom prst="rect">
            <a:avLst/>
          </a:prstGeom>
        </p:spPr>
      </p:pic>
      <mc:AlternateContent xmlns:mc="http://schemas.openxmlformats.org/markup-compatibility/2006">
        <mc:Choice xmlns:p14="http://schemas.microsoft.com/office/powerpoint/2010/main" Requires="p14">
          <p:contentPart p14:bwMode="auto" r:id="rId3">
            <p14:nvContentPartPr>
              <p14:cNvPr id="17" name="Ink 16">
                <a:extLst>
                  <a:ext uri="{FF2B5EF4-FFF2-40B4-BE49-F238E27FC236}">
                    <a16:creationId xmlns:a16="http://schemas.microsoft.com/office/drawing/2014/main" id="{6D0F3AD0-0EE9-8989-E8EC-A03878E82BE4}"/>
                  </a:ext>
                </a:extLst>
              </p14:cNvPr>
              <p14:cNvContentPartPr/>
              <p14:nvPr/>
            </p14:nvContentPartPr>
            <p14:xfrm>
              <a:off x="7998480" y="3621600"/>
              <a:ext cx="3728880" cy="1759320"/>
            </p14:xfrm>
          </p:contentPart>
        </mc:Choice>
        <mc:Fallback>
          <p:pic>
            <p:nvPicPr>
              <p:cNvPr id="17" name="Ink 16">
                <a:extLst>
                  <a:ext uri="{FF2B5EF4-FFF2-40B4-BE49-F238E27FC236}">
                    <a16:creationId xmlns:a16="http://schemas.microsoft.com/office/drawing/2014/main" id="{6D0F3AD0-0EE9-8989-E8EC-A03878E82BE4}"/>
                  </a:ext>
                </a:extLst>
              </p:cNvPr>
              <p:cNvPicPr/>
              <p:nvPr/>
            </p:nvPicPr>
            <p:blipFill>
              <a:blip r:embed="rId4"/>
              <a:stretch>
                <a:fillRect/>
              </a:stretch>
            </p:blipFill>
            <p:spPr>
              <a:xfrm>
                <a:off x="7989120" y="3612240"/>
                <a:ext cx="3747600" cy="1778040"/>
              </a:xfrm>
              <a:prstGeom prst="rect">
                <a:avLst/>
              </a:prstGeom>
            </p:spPr>
          </p:pic>
        </mc:Fallback>
      </mc:AlternateContent>
    </p:spTree>
    <p:extLst>
      <p:ext uri="{BB962C8B-B14F-4D97-AF65-F5344CB8AC3E}">
        <p14:creationId xmlns:p14="http://schemas.microsoft.com/office/powerpoint/2010/main" val="150094395"/>
      </p:ext>
    </p:extLst>
  </p:cSld>
  <p:clrMapOvr>
    <a:masterClrMapping/>
  </p:clrMapOvr>
</p:sld>
</file>

<file path=ppt/slides/slide24.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24</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LLVM MEMORY: Aggregate Types</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a:t>
            </a:r>
            <a:r>
              <a:rPr lang="en-US" sz="1600" b="1" dirty="0" err="1"/>
              <a:t>Bitcode</a:t>
            </a:r>
            <a:endParaRPr lang="en-US" sz="1600" b="1" dirty="0"/>
          </a:p>
        </p:txBody>
      </p:sp>
      <p:sp>
        <p:nvSpPr>
          <p:cNvPr id="3" name="TextBox 2">
            <a:extLst>
              <a:ext uri="{FF2B5EF4-FFF2-40B4-BE49-F238E27FC236}">
                <a16:creationId xmlns:a16="http://schemas.microsoft.com/office/drawing/2014/main" id="{1F35DA14-188F-97DF-8524-8CC587CF73E8}"/>
              </a:ext>
            </a:extLst>
          </p:cNvPr>
          <p:cNvSpPr txBox="1"/>
          <p:nvPr/>
        </p:nvSpPr>
        <p:spPr>
          <a:xfrm>
            <a:off x="1403991" y="3919882"/>
            <a:ext cx="3460971" cy="369332"/>
          </a:xfrm>
          <a:prstGeom prst="rect">
            <a:avLst/>
          </a:prstGeom>
          <a:noFill/>
        </p:spPr>
        <p:txBody>
          <a:bodyPr wrap="square">
            <a:spAutoFit/>
          </a:bodyPr>
          <a:lstStyle/>
          <a:p>
            <a:r>
              <a:rPr lang="en-US" dirty="0"/>
              <a:t>%Point = type { i32, i32 }</a:t>
            </a:r>
          </a:p>
        </p:txBody>
      </p:sp>
      <p:sp>
        <p:nvSpPr>
          <p:cNvPr id="4" name="Content Placeholder 2">
            <a:extLst>
              <a:ext uri="{FF2B5EF4-FFF2-40B4-BE49-F238E27FC236}">
                <a16:creationId xmlns:a16="http://schemas.microsoft.com/office/drawing/2014/main" id="{7A93FF4A-6D0F-70CE-C0C3-78A625653C95}"/>
              </a:ext>
            </a:extLst>
          </p:cNvPr>
          <p:cNvSpPr txBox="1">
            <a:spLocks/>
          </p:cNvSpPr>
          <p:nvPr/>
        </p:nvSpPr>
        <p:spPr>
          <a:xfrm>
            <a:off x="847894" y="2053809"/>
            <a:ext cx="6582636"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Recall that </a:t>
            </a:r>
            <a:r>
              <a:rPr lang="en-US" sz="2400" cap="small" dirty="0" err="1"/>
              <a:t>bitcode</a:t>
            </a:r>
            <a:r>
              <a:rPr lang="en-US" sz="2400" cap="small" dirty="0"/>
              <a:t> is a Typed language</a:t>
            </a:r>
          </a:p>
        </p:txBody>
      </p:sp>
      <p:sp>
        <p:nvSpPr>
          <p:cNvPr id="10" name="TextBox 9">
            <a:extLst>
              <a:ext uri="{FF2B5EF4-FFF2-40B4-BE49-F238E27FC236}">
                <a16:creationId xmlns:a16="http://schemas.microsoft.com/office/drawing/2014/main" id="{9494D83A-3CF5-B7C2-ECF2-23B99E4EA36D}"/>
              </a:ext>
            </a:extLst>
          </p:cNvPr>
          <p:cNvSpPr txBox="1"/>
          <p:nvPr/>
        </p:nvSpPr>
        <p:spPr>
          <a:xfrm>
            <a:off x="1403991" y="5134877"/>
            <a:ext cx="3823156" cy="369332"/>
          </a:xfrm>
          <a:prstGeom prst="rect">
            <a:avLst/>
          </a:prstGeom>
          <a:noFill/>
        </p:spPr>
        <p:txBody>
          <a:bodyPr wrap="square">
            <a:spAutoFit/>
          </a:bodyPr>
          <a:lstStyle/>
          <a:p>
            <a:r>
              <a:rPr lang="en-US" dirty="0"/>
              <a:t>%</a:t>
            </a:r>
            <a:r>
              <a:rPr lang="en-US" dirty="0" err="1"/>
              <a:t>ptr</a:t>
            </a:r>
            <a:r>
              <a:rPr lang="en-US" dirty="0"/>
              <a:t> = </a:t>
            </a:r>
            <a:r>
              <a:rPr lang="en-US" dirty="0" err="1"/>
              <a:t>alloca</a:t>
            </a:r>
            <a:r>
              <a:rPr lang="en-US" dirty="0"/>
              <a:t> %Point, align 4</a:t>
            </a:r>
          </a:p>
        </p:txBody>
      </p:sp>
      <p:sp>
        <p:nvSpPr>
          <p:cNvPr id="11" name="TextBox 10">
            <a:extLst>
              <a:ext uri="{FF2B5EF4-FFF2-40B4-BE49-F238E27FC236}">
                <a16:creationId xmlns:a16="http://schemas.microsoft.com/office/drawing/2014/main" id="{EC938CEC-C876-BF49-0B25-C5ECC2CC2391}"/>
              </a:ext>
            </a:extLst>
          </p:cNvPr>
          <p:cNvSpPr txBox="1"/>
          <p:nvPr/>
        </p:nvSpPr>
        <p:spPr>
          <a:xfrm>
            <a:off x="1403991" y="3539070"/>
            <a:ext cx="4246099" cy="369332"/>
          </a:xfrm>
          <a:prstGeom prst="rect">
            <a:avLst/>
          </a:prstGeom>
          <a:noFill/>
        </p:spPr>
        <p:txBody>
          <a:bodyPr wrap="none" rtlCol="0">
            <a:spAutoFit/>
          </a:bodyPr>
          <a:lstStyle/>
          <a:p>
            <a:r>
              <a:rPr lang="en-US" b="1" dirty="0"/>
              <a:t>Declare an aggregate type (think struct)</a:t>
            </a:r>
          </a:p>
        </p:txBody>
      </p:sp>
      <p:sp>
        <p:nvSpPr>
          <p:cNvPr id="12" name="TextBox 11">
            <a:extLst>
              <a:ext uri="{FF2B5EF4-FFF2-40B4-BE49-F238E27FC236}">
                <a16:creationId xmlns:a16="http://schemas.microsoft.com/office/drawing/2014/main" id="{303ECCCF-D270-3CBA-A757-A8D01660A48E}"/>
              </a:ext>
            </a:extLst>
          </p:cNvPr>
          <p:cNvSpPr txBox="1"/>
          <p:nvPr/>
        </p:nvSpPr>
        <p:spPr>
          <a:xfrm>
            <a:off x="1404678" y="4761970"/>
            <a:ext cx="2940741" cy="369332"/>
          </a:xfrm>
          <a:prstGeom prst="rect">
            <a:avLst/>
          </a:prstGeom>
          <a:noFill/>
        </p:spPr>
        <p:txBody>
          <a:bodyPr wrap="none" rtlCol="0">
            <a:spAutoFit/>
          </a:bodyPr>
          <a:lstStyle/>
          <a:p>
            <a:r>
              <a:rPr lang="en-US" b="1" dirty="0"/>
              <a:t>Allocate an aggregate type</a:t>
            </a:r>
          </a:p>
        </p:txBody>
      </p:sp>
      <p:sp>
        <p:nvSpPr>
          <p:cNvPr id="14" name="TextBox 13">
            <a:extLst>
              <a:ext uri="{FF2B5EF4-FFF2-40B4-BE49-F238E27FC236}">
                <a16:creationId xmlns:a16="http://schemas.microsoft.com/office/drawing/2014/main" id="{45D0B3F7-D525-5766-6062-C2C103888941}"/>
              </a:ext>
            </a:extLst>
          </p:cNvPr>
          <p:cNvSpPr txBox="1"/>
          <p:nvPr/>
        </p:nvSpPr>
        <p:spPr>
          <a:xfrm>
            <a:off x="6687684" y="3952676"/>
            <a:ext cx="3823156" cy="369332"/>
          </a:xfrm>
          <a:prstGeom prst="rect">
            <a:avLst/>
          </a:prstGeom>
          <a:noFill/>
        </p:spPr>
        <p:txBody>
          <a:bodyPr wrap="square">
            <a:spAutoFit/>
          </a:bodyPr>
          <a:lstStyle/>
          <a:p>
            <a:r>
              <a:rPr lang="en-US" dirty="0"/>
              <a:t>%</a:t>
            </a:r>
            <a:r>
              <a:rPr lang="en-US" dirty="0" err="1"/>
              <a:t>arrayptr</a:t>
            </a:r>
            <a:r>
              <a:rPr lang="en-US" dirty="0"/>
              <a:t> = </a:t>
            </a:r>
            <a:r>
              <a:rPr lang="en-US" dirty="0" err="1"/>
              <a:t>alloca</a:t>
            </a:r>
            <a:r>
              <a:rPr lang="en-US" dirty="0"/>
              <a:t> [8 x i32], align 16</a:t>
            </a:r>
          </a:p>
        </p:txBody>
      </p:sp>
      <p:sp>
        <p:nvSpPr>
          <p:cNvPr id="16" name="TextBox 15">
            <a:extLst>
              <a:ext uri="{FF2B5EF4-FFF2-40B4-BE49-F238E27FC236}">
                <a16:creationId xmlns:a16="http://schemas.microsoft.com/office/drawing/2014/main" id="{1B59E43F-C295-3984-03AA-66205F7D5543}"/>
              </a:ext>
            </a:extLst>
          </p:cNvPr>
          <p:cNvSpPr txBox="1"/>
          <p:nvPr/>
        </p:nvSpPr>
        <p:spPr>
          <a:xfrm>
            <a:off x="6688371" y="3579769"/>
            <a:ext cx="1931554" cy="369332"/>
          </a:xfrm>
          <a:prstGeom prst="rect">
            <a:avLst/>
          </a:prstGeom>
          <a:noFill/>
        </p:spPr>
        <p:txBody>
          <a:bodyPr wrap="none" rtlCol="0">
            <a:spAutoFit/>
          </a:bodyPr>
          <a:lstStyle/>
          <a:p>
            <a:r>
              <a:rPr lang="en-US" b="1" dirty="0"/>
              <a:t>Allocate an array</a:t>
            </a:r>
          </a:p>
        </p:txBody>
      </p:sp>
      <p:sp>
        <p:nvSpPr>
          <p:cNvPr id="6" name="TextBox 5">
            <a:extLst>
              <a:ext uri="{FF2B5EF4-FFF2-40B4-BE49-F238E27FC236}">
                <a16:creationId xmlns:a16="http://schemas.microsoft.com/office/drawing/2014/main" id="{EB0365A1-CFC4-3CD1-41C0-0DD9B07FAA57}"/>
              </a:ext>
            </a:extLst>
          </p:cNvPr>
          <p:cNvSpPr txBox="1"/>
          <p:nvPr/>
        </p:nvSpPr>
        <p:spPr>
          <a:xfrm>
            <a:off x="6686997" y="5086453"/>
            <a:ext cx="3823156" cy="646331"/>
          </a:xfrm>
          <a:prstGeom prst="rect">
            <a:avLst/>
          </a:prstGeom>
          <a:noFill/>
        </p:spPr>
        <p:txBody>
          <a:bodyPr wrap="square">
            <a:spAutoFit/>
          </a:bodyPr>
          <a:lstStyle/>
          <a:p>
            <a:r>
              <a:rPr lang="en-US" dirty="0"/>
              <a:t>%ArrSize8 = type [8 x 32]</a:t>
            </a:r>
          </a:p>
          <a:p>
            <a:r>
              <a:rPr lang="en-US" dirty="0"/>
              <a:t>%struct = type {i32, %ArrSize8} </a:t>
            </a:r>
          </a:p>
        </p:txBody>
      </p:sp>
      <p:sp>
        <p:nvSpPr>
          <p:cNvPr id="9" name="TextBox 8">
            <a:extLst>
              <a:ext uri="{FF2B5EF4-FFF2-40B4-BE49-F238E27FC236}">
                <a16:creationId xmlns:a16="http://schemas.microsoft.com/office/drawing/2014/main" id="{CED75D58-61C9-2725-7AB8-C4AD38EE9B4E}"/>
              </a:ext>
            </a:extLst>
          </p:cNvPr>
          <p:cNvSpPr txBox="1"/>
          <p:nvPr/>
        </p:nvSpPr>
        <p:spPr>
          <a:xfrm>
            <a:off x="6687684" y="4713546"/>
            <a:ext cx="3704347" cy="369332"/>
          </a:xfrm>
          <a:prstGeom prst="rect">
            <a:avLst/>
          </a:prstGeom>
          <a:noFill/>
        </p:spPr>
        <p:txBody>
          <a:bodyPr wrap="none" rtlCol="0">
            <a:spAutoFit/>
          </a:bodyPr>
          <a:lstStyle/>
          <a:p>
            <a:r>
              <a:rPr lang="en-US" b="1" dirty="0"/>
              <a:t>Allocate a struct with an array in it</a:t>
            </a: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BDAC8FC4-68D8-83A6-BDE6-C9DEDDDF4A97}"/>
                  </a:ext>
                </a:extLst>
              </p14:cNvPr>
              <p14:cNvContentPartPr/>
              <p14:nvPr/>
            </p14:nvContentPartPr>
            <p14:xfrm>
              <a:off x="8839080" y="5127480"/>
              <a:ext cx="14400" cy="233280"/>
            </p14:xfrm>
          </p:contentPart>
        </mc:Choice>
        <mc:Fallback>
          <p:pic>
            <p:nvPicPr>
              <p:cNvPr id="2" name="Ink 1">
                <a:extLst>
                  <a:ext uri="{FF2B5EF4-FFF2-40B4-BE49-F238E27FC236}">
                    <a16:creationId xmlns:a16="http://schemas.microsoft.com/office/drawing/2014/main" id="{BDAC8FC4-68D8-83A6-BDE6-C9DEDDDF4A97}"/>
                  </a:ext>
                </a:extLst>
              </p:cNvPr>
              <p:cNvPicPr/>
              <p:nvPr/>
            </p:nvPicPr>
            <p:blipFill>
              <a:blip r:embed="rId3"/>
              <a:stretch>
                <a:fillRect/>
              </a:stretch>
            </p:blipFill>
            <p:spPr>
              <a:xfrm>
                <a:off x="8829720" y="5118120"/>
                <a:ext cx="33120" cy="252000"/>
              </a:xfrm>
              <a:prstGeom prst="rect">
                <a:avLst/>
              </a:prstGeom>
            </p:spPr>
          </p:pic>
        </mc:Fallback>
      </mc:AlternateContent>
    </p:spTree>
    <p:extLst>
      <p:ext uri="{BB962C8B-B14F-4D97-AF65-F5344CB8AC3E}">
        <p14:creationId xmlns:p14="http://schemas.microsoft.com/office/powerpoint/2010/main" val="162311770"/>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25</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LLVM MEMORY: Accessing Aggregate memory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13372" y="201966"/>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LLVM </a:t>
            </a:r>
            <a:r>
              <a:rPr lang="en-US" sz="1600" b="1" dirty="0" err="1"/>
              <a:t>Bitcode</a:t>
            </a:r>
            <a:endParaRPr lang="en-US" sz="1600" b="1" dirty="0"/>
          </a:p>
        </p:txBody>
      </p:sp>
      <p:sp>
        <p:nvSpPr>
          <p:cNvPr id="4" name="Content Placeholder 2">
            <a:extLst>
              <a:ext uri="{FF2B5EF4-FFF2-40B4-BE49-F238E27FC236}">
                <a16:creationId xmlns:a16="http://schemas.microsoft.com/office/drawing/2014/main" id="{7A93FF4A-6D0F-70CE-C0C3-78A625653C95}"/>
              </a:ext>
            </a:extLst>
          </p:cNvPr>
          <p:cNvSpPr txBox="1">
            <a:spLocks/>
          </p:cNvSpPr>
          <p:nvPr/>
        </p:nvSpPr>
        <p:spPr>
          <a:xfrm>
            <a:off x="847893" y="2053809"/>
            <a:ext cx="10409719"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At this point, we need to discuss how to read an array index or Field</a:t>
            </a:r>
          </a:p>
        </p:txBody>
      </p:sp>
      <p:sp>
        <p:nvSpPr>
          <p:cNvPr id="2" name="TextBox 1">
            <a:extLst>
              <a:ext uri="{FF2B5EF4-FFF2-40B4-BE49-F238E27FC236}">
                <a16:creationId xmlns:a16="http://schemas.microsoft.com/office/drawing/2014/main" id="{66A41F3A-086E-F4FC-98A3-796B6DB32EB2}"/>
              </a:ext>
            </a:extLst>
          </p:cNvPr>
          <p:cNvSpPr txBox="1"/>
          <p:nvPr/>
        </p:nvSpPr>
        <p:spPr>
          <a:xfrm>
            <a:off x="847893" y="2554942"/>
            <a:ext cx="9556496" cy="369332"/>
          </a:xfrm>
          <a:prstGeom prst="rect">
            <a:avLst/>
          </a:prstGeom>
          <a:noFill/>
        </p:spPr>
        <p:txBody>
          <a:bodyPr wrap="square">
            <a:spAutoFit/>
          </a:bodyPr>
          <a:lstStyle/>
          <a:p>
            <a:r>
              <a:rPr lang="en-US" dirty="0"/>
              <a:t>There is a powerful, but somewhat complicated instruction to do it, called </a:t>
            </a:r>
            <a:r>
              <a:rPr lang="en-US" dirty="0" err="1"/>
              <a:t>getelementptr</a:t>
            </a:r>
            <a:r>
              <a:rPr lang="en-US" dirty="0"/>
              <a:t> (GEP) </a:t>
            </a:r>
          </a:p>
        </p:txBody>
      </p:sp>
      <p:pic>
        <p:nvPicPr>
          <p:cNvPr id="9" name="Picture 8" descr="A screenshot of a computer&#10;&#10;Description automatically generated">
            <a:extLst>
              <a:ext uri="{FF2B5EF4-FFF2-40B4-BE49-F238E27FC236}">
                <a16:creationId xmlns:a16="http://schemas.microsoft.com/office/drawing/2014/main" id="{B3E61919-2095-73BA-6E39-D84E12E39A64}"/>
              </a:ext>
            </a:extLst>
          </p:cNvPr>
          <p:cNvPicPr>
            <a:picLocks noChangeAspect="1"/>
          </p:cNvPicPr>
          <p:nvPr/>
        </p:nvPicPr>
        <p:blipFill>
          <a:blip r:embed="rId2"/>
          <a:stretch>
            <a:fillRect/>
          </a:stretch>
        </p:blipFill>
        <p:spPr>
          <a:xfrm>
            <a:off x="3447027" y="3114038"/>
            <a:ext cx="5102341" cy="1673568"/>
          </a:xfrm>
          <a:prstGeom prst="rect">
            <a:avLst/>
          </a:prstGeom>
        </p:spPr>
      </p:pic>
      <p:sp>
        <p:nvSpPr>
          <p:cNvPr id="17" name="TextBox 16">
            <a:extLst>
              <a:ext uri="{FF2B5EF4-FFF2-40B4-BE49-F238E27FC236}">
                <a16:creationId xmlns:a16="http://schemas.microsoft.com/office/drawing/2014/main" id="{072B1955-59B5-BCF1-0E42-A5455183E401}"/>
              </a:ext>
            </a:extLst>
          </p:cNvPr>
          <p:cNvSpPr txBox="1"/>
          <p:nvPr/>
        </p:nvSpPr>
        <p:spPr>
          <a:xfrm>
            <a:off x="847893" y="5267662"/>
            <a:ext cx="10409718" cy="369332"/>
          </a:xfrm>
          <a:prstGeom prst="rect">
            <a:avLst/>
          </a:prstGeom>
          <a:noFill/>
        </p:spPr>
        <p:txBody>
          <a:bodyPr wrap="square">
            <a:spAutoFit/>
          </a:bodyPr>
          <a:lstStyle/>
          <a:p>
            <a:r>
              <a:rPr lang="en-US" dirty="0"/>
              <a:t>GEP never actually reads memory, it just computes what the offset from a base location would be</a:t>
            </a:r>
          </a:p>
        </p:txBody>
      </p:sp>
    </p:spTree>
    <p:extLst>
      <p:ext uri="{BB962C8B-B14F-4D97-AF65-F5344CB8AC3E}">
        <p14:creationId xmlns:p14="http://schemas.microsoft.com/office/powerpoint/2010/main" val="2699706096"/>
      </p:ext>
    </p:extLst>
  </p:cSld>
  <p:clrMapOvr>
    <a:masterClrMapping/>
  </p:clrMapOvr>
</p:sld>
</file>

<file path=ppt/slides/slide2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839225" y="1876123"/>
            <a:ext cx="5094733" cy="1325563"/>
          </a:xfrm>
        </p:spPr>
        <p:txBody>
          <a:bodyPr>
            <a:noAutofit/>
          </a:bodyPr>
          <a:lstStyle/>
          <a:p>
            <a:r>
              <a:rPr lang="en-US" sz="3800" b="1" u="sng" dirty="0"/>
              <a:t>Lecture Outline</a:t>
            </a:r>
          </a:p>
        </p:txBody>
      </p:sp>
      <p:sp>
        <p:nvSpPr>
          <p:cNvPr id="9" name="Subtitle 2">
            <a:extLst>
              <a:ext uri="{FF2B5EF4-FFF2-40B4-BE49-F238E27FC236}">
                <a16:creationId xmlns:a16="http://schemas.microsoft.com/office/drawing/2014/main" id="{E4D9D521-5948-D2D7-CA1A-70169ECBC9A2}"/>
              </a:ext>
              <a:ext uri="{C183D7F6-B498-43B3-948B-1728B52AA6E4}">
                <adec:decorative xmlns:adec="http://schemas.microsoft.com/office/drawing/2017/decorative" val="0"/>
              </a:ext>
            </a:extLst>
          </p:cNvPr>
          <p:cNvSpPr>
            <a:spLocks noGrp="1"/>
          </p:cNvSpPr>
          <p:nvPr>
            <p:ph idx="1"/>
          </p:nvPr>
        </p:nvSpPr>
        <p:spPr>
          <a:xfrm>
            <a:off x="839224" y="3224437"/>
            <a:ext cx="4960214" cy="3468796"/>
          </a:xfrm>
        </p:spPr>
        <p:txBody>
          <a:bodyPr wrap="square">
            <a:noAutofit/>
          </a:bodyPr>
          <a:lstStyle/>
          <a:p>
            <a:pPr marL="457200" indent="-457200">
              <a:buFont typeface="Arial" panose="020B0604020202020204" pitchFamily="34" charset="0"/>
              <a:buChar char="•"/>
            </a:pPr>
            <a:r>
              <a:rPr lang="en-US" sz="3000" dirty="0"/>
              <a:t>LLVM Memory</a:t>
            </a:r>
          </a:p>
          <a:p>
            <a:pPr marL="457200" indent="-457200">
              <a:buFont typeface="Arial" panose="020B0604020202020204" pitchFamily="34" charset="0"/>
              <a:buChar char="•"/>
            </a:pPr>
            <a:r>
              <a:rPr lang="en-US" sz="3000" dirty="0"/>
              <a:t>Load/Store</a:t>
            </a:r>
          </a:p>
          <a:p>
            <a:pPr marL="457200" indent="-457200">
              <a:buFont typeface="Arial" panose="020B0604020202020204" pitchFamily="34" charset="0"/>
              <a:buChar char="•"/>
            </a:pPr>
            <a:r>
              <a:rPr lang="en-US" sz="3000" dirty="0"/>
              <a:t>The dreaded GEP</a:t>
            </a:r>
          </a:p>
        </p:txBody>
      </p:sp>
      <p:sp>
        <p:nvSpPr>
          <p:cNvPr id="4" name="Rectangle: Rounded Corners 3">
            <a:extLst>
              <a:ext uri="{FF2B5EF4-FFF2-40B4-BE49-F238E27FC236}">
                <a16:creationId xmlns:a16="http://schemas.microsoft.com/office/drawing/2014/main" id="{0F4773BB-BB32-592F-82FD-909058575CC5}"/>
              </a:ext>
            </a:extLst>
          </p:cNvPr>
          <p:cNvSpPr/>
          <p:nvPr/>
        </p:nvSpPr>
        <p:spPr>
          <a:xfrm>
            <a:off x="622300" y="4629150"/>
            <a:ext cx="4610100" cy="660400"/>
          </a:xfrm>
          <a:prstGeom prst="round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6491043"/>
      </p:ext>
    </p:extLst>
  </p:cSld>
  <p:clrMapOvr>
    <a:masterClrMapping/>
  </p:clrMapOvr>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27</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endParaRPr lang="en-US" sz="3400" b="1" dirty="0"/>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053809"/>
            <a:ext cx="6582636"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Here is the Basic format of a GEP</a:t>
            </a:r>
          </a:p>
        </p:txBody>
      </p:sp>
      <p:sp>
        <p:nvSpPr>
          <p:cNvPr id="15" name="TextBox 14">
            <a:extLst>
              <a:ext uri="{FF2B5EF4-FFF2-40B4-BE49-F238E27FC236}">
                <a16:creationId xmlns:a16="http://schemas.microsoft.com/office/drawing/2014/main" id="{9409CAE6-265D-CA0D-3931-BA3F75CABD01}"/>
              </a:ext>
            </a:extLst>
          </p:cNvPr>
          <p:cNvSpPr txBox="1"/>
          <p:nvPr/>
        </p:nvSpPr>
        <p:spPr>
          <a:xfrm>
            <a:off x="847893" y="2511657"/>
            <a:ext cx="9663353" cy="369332"/>
          </a:xfrm>
          <a:prstGeom prst="rect">
            <a:avLst/>
          </a:prstGeom>
          <a:noFill/>
        </p:spPr>
        <p:txBody>
          <a:bodyPr wrap="square">
            <a:spAutoFit/>
          </a:bodyPr>
          <a:lstStyle/>
          <a:p>
            <a:r>
              <a:rPr lang="en-US" dirty="0">
                <a:latin typeface="Courier New" panose="02070309020205020404" pitchFamily="49" charset="0"/>
                <a:cs typeface="Courier New" panose="02070309020205020404" pitchFamily="49" charset="0"/>
              </a:rPr>
              <a:t>&lt;result&gt; = </a:t>
            </a:r>
            <a:r>
              <a:rPr lang="en-US" dirty="0" err="1">
                <a:latin typeface="Courier New" panose="02070309020205020404" pitchFamily="49" charset="0"/>
                <a:cs typeface="Courier New" panose="02070309020205020404" pitchFamily="49" charset="0"/>
              </a:rPr>
              <a:t>getelementptr</a:t>
            </a:r>
            <a:r>
              <a:rPr lang="en-US" dirty="0">
                <a:latin typeface="Courier New" panose="02070309020205020404" pitchFamily="49" charset="0"/>
                <a:cs typeface="Courier New" panose="02070309020205020404" pitchFamily="49" charset="0"/>
              </a:rPr>
              <a:t> &lt;ty&gt;, </a:t>
            </a:r>
            <a:r>
              <a:rPr lang="en-US" dirty="0" err="1">
                <a:latin typeface="Courier New" panose="02070309020205020404" pitchFamily="49" charset="0"/>
                <a:cs typeface="Courier New" panose="02070309020205020404" pitchFamily="49" charset="0"/>
              </a:rPr>
              <a:t>ptr</a:t>
            </a:r>
            <a:r>
              <a:rPr lang="en-US" dirty="0">
                <a:latin typeface="Courier New" panose="02070309020205020404" pitchFamily="49" charset="0"/>
                <a:cs typeface="Courier New" panose="02070309020205020404" pitchFamily="49" charset="0"/>
              </a:rPr>
              <a:t> &lt;</a:t>
            </a:r>
            <a:r>
              <a:rPr lang="en-US" dirty="0" err="1">
                <a:latin typeface="Courier New" panose="02070309020205020404" pitchFamily="49" charset="0"/>
                <a:cs typeface="Courier New" panose="02070309020205020404" pitchFamily="49" charset="0"/>
              </a:rPr>
              <a:t>ptrval</a:t>
            </a:r>
            <a:r>
              <a:rPr lang="en-US" dirty="0">
                <a:latin typeface="Courier New" panose="02070309020205020404" pitchFamily="49" charset="0"/>
                <a:cs typeface="Courier New" panose="02070309020205020404" pitchFamily="49" charset="0"/>
              </a:rPr>
              <a:t>&gt;{, [</a:t>
            </a:r>
            <a:r>
              <a:rPr lang="en-US" dirty="0" err="1">
                <a:latin typeface="Courier New" panose="02070309020205020404" pitchFamily="49" charset="0"/>
                <a:cs typeface="Courier New" panose="02070309020205020404" pitchFamily="49" charset="0"/>
              </a:rPr>
              <a:t>inrange</a:t>
            </a:r>
            <a:r>
              <a:rPr lang="en-US" dirty="0">
                <a:latin typeface="Courier New" panose="02070309020205020404" pitchFamily="49" charset="0"/>
                <a:cs typeface="Courier New" panose="02070309020205020404" pitchFamily="49" charset="0"/>
              </a:rPr>
              <a:t>] &lt;ty&gt; &lt;</a:t>
            </a:r>
            <a:r>
              <a:rPr lang="en-US" dirty="0" err="1">
                <a:latin typeface="Courier New" panose="02070309020205020404" pitchFamily="49" charset="0"/>
                <a:cs typeface="Courier New" panose="02070309020205020404" pitchFamily="49" charset="0"/>
              </a:rPr>
              <a:t>idx</a:t>
            </a:r>
            <a:r>
              <a:rPr lang="en-US" dirty="0">
                <a:latin typeface="Courier New" panose="02070309020205020404" pitchFamily="49" charset="0"/>
                <a:cs typeface="Courier New" panose="02070309020205020404" pitchFamily="49" charset="0"/>
              </a:rPr>
              <a:t>&gt;}*</a:t>
            </a:r>
          </a:p>
        </p:txBody>
      </p:sp>
      <p:sp>
        <p:nvSpPr>
          <p:cNvPr id="13" name="TextBox 12">
            <a:extLst>
              <a:ext uri="{FF2B5EF4-FFF2-40B4-BE49-F238E27FC236}">
                <a16:creationId xmlns:a16="http://schemas.microsoft.com/office/drawing/2014/main" id="{06B3486B-1435-C2A1-68FD-BC2FF1CB4135}"/>
              </a:ext>
            </a:extLst>
          </p:cNvPr>
          <p:cNvSpPr txBox="1"/>
          <p:nvPr/>
        </p:nvSpPr>
        <p:spPr>
          <a:xfrm>
            <a:off x="504132" y="3842983"/>
            <a:ext cx="11336038" cy="2308324"/>
          </a:xfrm>
          <a:prstGeom prst="rect">
            <a:avLst/>
          </a:prstGeom>
          <a:noFill/>
        </p:spPr>
        <p:txBody>
          <a:bodyPr wrap="square">
            <a:spAutoFit/>
          </a:bodyPr>
          <a:lstStyle/>
          <a:p>
            <a:r>
              <a:rPr lang="en-US" b="0" i="0" dirty="0">
                <a:solidFill>
                  <a:srgbClr val="000000"/>
                </a:solidFill>
                <a:effectLst/>
                <a:latin typeface="Lucida Grande"/>
              </a:rPr>
              <a:t>The first argument is always a type used as the basis for the calculations. The second argument is always a pointer or a vector of pointers, and is the base address to start from. The remaining arguments are indices that indicate which of the elements of the aggregate object are indexed. The interpretation of each index is dependent on the type being indexed into. The first index always indexes the pointer value given as the second argument, the second index indexes a value of the type pointed to (not necessarily the value directly pointed to, since the first index can be non-zero), etc. The first type indexed into must be a pointer value, subsequent types can be arrays, vectors, and structs. Note that subsequent types being indexed into can never be pointers, since that would require loading the pointer before continuing calculation.</a:t>
            </a:r>
            <a:endParaRPr lang="en-US" dirty="0"/>
          </a:p>
        </p:txBody>
      </p:sp>
      <p:sp>
        <p:nvSpPr>
          <p:cNvPr id="3" name="Content Placeholder 2">
            <a:extLst>
              <a:ext uri="{FF2B5EF4-FFF2-40B4-BE49-F238E27FC236}">
                <a16:creationId xmlns:a16="http://schemas.microsoft.com/office/drawing/2014/main" id="{B7F3232E-FFAD-AE96-E985-23AC0AEEC4F1}"/>
              </a:ext>
            </a:extLst>
          </p:cNvPr>
          <p:cNvSpPr txBox="1">
            <a:spLocks/>
          </p:cNvSpPr>
          <p:nvPr/>
        </p:nvSpPr>
        <p:spPr>
          <a:xfrm>
            <a:off x="847893" y="3358702"/>
            <a:ext cx="9750438"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Here is a snippet of the documentation of the syntax:</a:t>
            </a:r>
          </a:p>
        </p:txBody>
      </p:sp>
      <p:pic>
        <p:nvPicPr>
          <p:cNvPr id="2051" name="Picture 3" descr="Studying Matt Damon GIF by MIRAMAX - Find &amp; Share on GIPHY">
            <a:extLst>
              <a:ext uri="{FF2B5EF4-FFF2-40B4-BE49-F238E27FC236}">
                <a16:creationId xmlns:a16="http://schemas.microsoft.com/office/drawing/2014/main" id="{611D0205-5EBD-6156-5371-DE9C68C03C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012" b="10877"/>
          <a:stretch/>
        </p:blipFill>
        <p:spPr bwMode="auto">
          <a:xfrm>
            <a:off x="8482812" y="212473"/>
            <a:ext cx="3252855" cy="190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979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Lst>
  </p:timing>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28</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endParaRPr lang="en-US" sz="3400" b="1" dirty="0"/>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3" y="1104576"/>
            <a:ext cx="10847717"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Let me (maybe?) Simplify this a bit with a slight reformat of GEP </a:t>
            </a:r>
          </a:p>
        </p:txBody>
      </p:sp>
      <p:sp>
        <p:nvSpPr>
          <p:cNvPr id="2" name="TextBox 1">
            <a:extLst>
              <a:ext uri="{FF2B5EF4-FFF2-40B4-BE49-F238E27FC236}">
                <a16:creationId xmlns:a16="http://schemas.microsoft.com/office/drawing/2014/main" id="{BD686DD3-BD1C-6A50-DF08-16F050259921}"/>
              </a:ext>
            </a:extLst>
          </p:cNvPr>
          <p:cNvSpPr txBox="1"/>
          <p:nvPr/>
        </p:nvSpPr>
        <p:spPr>
          <a:xfrm>
            <a:off x="383177" y="2311361"/>
            <a:ext cx="11669486" cy="323165"/>
          </a:xfrm>
          <a:prstGeom prst="rect">
            <a:avLst/>
          </a:prstGeom>
          <a:noFill/>
        </p:spPr>
        <p:txBody>
          <a:bodyPr wrap="square">
            <a:spAutoFit/>
          </a:bodyPr>
          <a:lstStyle/>
          <a:p>
            <a:r>
              <a:rPr lang="en-US" sz="1500" dirty="0">
                <a:latin typeface="Courier New" panose="02070309020205020404" pitchFamily="49" charset="0"/>
                <a:cs typeface="Courier New" panose="02070309020205020404" pitchFamily="49" charset="0"/>
              </a:rPr>
              <a:t>&lt;result&gt; = </a:t>
            </a:r>
            <a:r>
              <a:rPr lang="en-US" sz="1500" dirty="0" err="1">
                <a:latin typeface="Courier New" panose="02070309020205020404" pitchFamily="49" charset="0"/>
                <a:cs typeface="Courier New" panose="02070309020205020404" pitchFamily="49" charset="0"/>
              </a:rPr>
              <a:t>getelementptr</a:t>
            </a:r>
            <a:r>
              <a:rPr lang="en-US" sz="1500" dirty="0">
                <a:latin typeface="Courier New" panose="02070309020205020404" pitchFamily="49" charset="0"/>
                <a:cs typeface="Courier New" panose="02070309020205020404" pitchFamily="49" charset="0"/>
              </a:rPr>
              <a:t> &lt;</a:t>
            </a:r>
            <a:r>
              <a:rPr lang="en-US" sz="1500" dirty="0" err="1">
                <a:latin typeface="Courier New" panose="02070309020205020404" pitchFamily="49" charset="0"/>
                <a:cs typeface="Courier New" panose="02070309020205020404" pitchFamily="49" charset="0"/>
              </a:rPr>
              <a:t>ty</a:t>
            </a:r>
            <a:r>
              <a:rPr lang="en-US" sz="1500" baseline="-25000" dirty="0" err="1">
                <a:latin typeface="Courier New" panose="02070309020205020404" pitchFamily="49" charset="0"/>
                <a:cs typeface="Courier New" panose="02070309020205020404" pitchFamily="49" charset="0"/>
              </a:rPr>
              <a:t>work</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ty</a:t>
            </a:r>
            <a:r>
              <a:rPr lang="en-US" sz="1500" baseline="-25000" dirty="0" err="1">
                <a:latin typeface="Courier New" panose="02070309020205020404" pitchFamily="49" charset="0"/>
                <a:cs typeface="Courier New" panose="02070309020205020404" pitchFamily="49" charset="0"/>
              </a:rPr>
              <a:t>src</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src</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idxtype</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siblingidx</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idxtype</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fieldidx</a:t>
            </a:r>
            <a:r>
              <a:rPr lang="en-US" sz="1500" dirty="0">
                <a:latin typeface="Courier New" panose="02070309020205020404" pitchFamily="49" charset="0"/>
                <a:cs typeface="Courier New" panose="02070309020205020404" pitchFamily="49" charset="0"/>
              </a:rPr>
              <a:t>&gt;]+</a:t>
            </a:r>
          </a:p>
        </p:txBody>
      </p:sp>
      <p:sp>
        <p:nvSpPr>
          <p:cNvPr id="4" name="Content Placeholder 2">
            <a:extLst>
              <a:ext uri="{FF2B5EF4-FFF2-40B4-BE49-F238E27FC236}">
                <a16:creationId xmlns:a16="http://schemas.microsoft.com/office/drawing/2014/main" id="{F1F4F1F7-09FD-3BDB-EFBF-6EABA19725AC}"/>
              </a:ext>
            </a:extLst>
          </p:cNvPr>
          <p:cNvSpPr txBox="1">
            <a:spLocks/>
          </p:cNvSpPr>
          <p:nvPr/>
        </p:nvSpPr>
        <p:spPr>
          <a:xfrm>
            <a:off x="847893" y="2897147"/>
            <a:ext cx="9750438"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Here is my explanation of this version of GEP:</a:t>
            </a:r>
          </a:p>
        </p:txBody>
      </p:sp>
      <p:sp>
        <p:nvSpPr>
          <p:cNvPr id="6" name="TextBox 5">
            <a:extLst>
              <a:ext uri="{FF2B5EF4-FFF2-40B4-BE49-F238E27FC236}">
                <a16:creationId xmlns:a16="http://schemas.microsoft.com/office/drawing/2014/main" id="{67ED18D6-4244-9A04-8721-8716CB00EB9C}"/>
              </a:ext>
            </a:extLst>
          </p:cNvPr>
          <p:cNvSpPr txBox="1"/>
          <p:nvPr/>
        </p:nvSpPr>
        <p:spPr>
          <a:xfrm>
            <a:off x="847892" y="3425799"/>
            <a:ext cx="10272193" cy="2031325"/>
          </a:xfrm>
          <a:prstGeom prst="rect">
            <a:avLst/>
          </a:prstGeom>
          <a:noFill/>
        </p:spPr>
        <p:txBody>
          <a:bodyPr wrap="square">
            <a:spAutoFit/>
          </a:bodyPr>
          <a:lstStyle/>
          <a:p>
            <a:r>
              <a:rPr lang="en-US" dirty="0"/>
              <a:t>Assume </a:t>
            </a:r>
            <a:r>
              <a:rPr lang="en-US" b="1" dirty="0">
                <a:solidFill>
                  <a:srgbClr val="FF0000"/>
                </a:solidFill>
              </a:rPr>
              <a:t>base</a:t>
            </a:r>
            <a:r>
              <a:rPr lang="en-US" dirty="0"/>
              <a:t> is a pointer into some array of somethings (possibly a nested data structure)</a:t>
            </a:r>
          </a:p>
          <a:p>
            <a:r>
              <a:rPr lang="en-US" dirty="0"/>
              <a:t>- Arg 1: </a:t>
            </a:r>
            <a:r>
              <a:rPr lang="en-US" dirty="0">
                <a:latin typeface="Courier New" panose="02070309020205020404" pitchFamily="49" charset="0"/>
                <a:cs typeface="Courier New" panose="02070309020205020404" pitchFamily="49" charset="0"/>
              </a:rPr>
              <a:t>&lt;</a:t>
            </a:r>
            <a:r>
              <a:rPr lang="en-US" dirty="0" err="1">
                <a:latin typeface="Courier New" panose="02070309020205020404" pitchFamily="49" charset="0"/>
                <a:cs typeface="Courier New" panose="02070309020205020404" pitchFamily="49" charset="0"/>
              </a:rPr>
              <a:t>ty</a:t>
            </a:r>
            <a:r>
              <a:rPr lang="en-US" baseline="-25000" dirty="0" err="1">
                <a:latin typeface="Courier New" panose="02070309020205020404" pitchFamily="49" charset="0"/>
                <a:cs typeface="Courier New" panose="02070309020205020404" pitchFamily="49" charset="0"/>
              </a:rPr>
              <a:t>work</a:t>
            </a:r>
            <a:r>
              <a:rPr lang="en-US" dirty="0">
                <a:latin typeface="Courier New" panose="02070309020205020404" pitchFamily="49" charset="0"/>
                <a:cs typeface="Courier New" panose="02070309020205020404" pitchFamily="49" charset="0"/>
              </a:rPr>
              <a:t>&gt;: </a:t>
            </a:r>
            <a:r>
              <a:rPr lang="en-US" dirty="0"/>
              <a:t>Specify the type of the somethings</a:t>
            </a:r>
          </a:p>
          <a:p>
            <a:r>
              <a:rPr lang="en-US" dirty="0"/>
              <a:t>- Arg 2: </a:t>
            </a:r>
            <a:r>
              <a:rPr lang="en-US" dirty="0">
                <a:latin typeface="Courier New" panose="02070309020205020404" pitchFamily="49" charset="0"/>
                <a:cs typeface="Courier New" panose="02070309020205020404" pitchFamily="49" charset="0"/>
              </a:rPr>
              <a:t>&lt;</a:t>
            </a:r>
            <a:r>
              <a:rPr lang="en-US" dirty="0" err="1">
                <a:latin typeface="Courier New" panose="02070309020205020404" pitchFamily="49" charset="0"/>
                <a:cs typeface="Courier New" panose="02070309020205020404" pitchFamily="49" charset="0"/>
              </a:rPr>
              <a:t>ty</a:t>
            </a:r>
            <a:r>
              <a:rPr lang="en-US" baseline="-25000" dirty="0" err="1">
                <a:latin typeface="Courier New" panose="02070309020205020404" pitchFamily="49" charset="0"/>
                <a:cs typeface="Courier New" panose="02070309020205020404" pitchFamily="49" charset="0"/>
              </a:rPr>
              <a:t>src</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src</a:t>
            </a:r>
            <a:r>
              <a:rPr lang="en-US" dirty="0">
                <a:latin typeface="Courier New" panose="02070309020205020404" pitchFamily="49" charset="0"/>
                <a:cs typeface="Courier New" panose="02070309020205020404" pitchFamily="49" charset="0"/>
              </a:rPr>
              <a:t>&gt;:</a:t>
            </a:r>
            <a:r>
              <a:rPr lang="en-US" dirty="0"/>
              <a:t> </a:t>
            </a:r>
            <a:r>
              <a:rPr lang="en-US" b="1" dirty="0">
                <a:solidFill>
                  <a:srgbClr val="FF0000"/>
                </a:solidFill>
              </a:rPr>
              <a:t>base</a:t>
            </a:r>
            <a:r>
              <a:rPr lang="en-US" dirty="0"/>
              <a:t> address to start your computation</a:t>
            </a:r>
          </a:p>
          <a:p>
            <a:r>
              <a:rPr lang="en-US" dirty="0"/>
              <a:t>- Arg 3: </a:t>
            </a:r>
            <a:r>
              <a:rPr lang="en-US" dirty="0">
                <a:latin typeface="Courier New" panose="02070309020205020404" pitchFamily="49" charset="0"/>
                <a:cs typeface="Courier New" panose="02070309020205020404" pitchFamily="49" charset="0"/>
              </a:rPr>
              <a:t>&lt;</a:t>
            </a:r>
            <a:r>
              <a:rPr lang="en-US" dirty="0" err="1">
                <a:latin typeface="Courier New" panose="02070309020205020404" pitchFamily="49" charset="0"/>
                <a:cs typeface="Courier New" panose="02070309020205020404" pitchFamily="49" charset="0"/>
              </a:rPr>
              <a:t>idxtype</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siblingidx</a:t>
            </a:r>
            <a:r>
              <a:rPr lang="en-US" dirty="0">
                <a:latin typeface="Courier New" panose="02070309020205020404" pitchFamily="49" charset="0"/>
                <a:cs typeface="Courier New" panose="02070309020205020404" pitchFamily="49" charset="0"/>
              </a:rPr>
              <a:t>&gt;: </a:t>
            </a:r>
            <a:r>
              <a:rPr lang="en-US" b="1" dirty="0">
                <a:solidFill>
                  <a:srgbClr val="FF66FF"/>
                </a:solidFill>
              </a:rPr>
              <a:t>array index</a:t>
            </a:r>
            <a:r>
              <a:rPr lang="en-US" dirty="0"/>
              <a:t> to jump forward from the </a:t>
            </a:r>
            <a:r>
              <a:rPr lang="en-US" b="1" dirty="0">
                <a:solidFill>
                  <a:srgbClr val="FF0000"/>
                </a:solidFill>
              </a:rPr>
              <a:t>base</a:t>
            </a:r>
            <a:r>
              <a:rPr lang="en-US" dirty="0"/>
              <a:t> address</a:t>
            </a:r>
          </a:p>
          <a:p>
            <a:r>
              <a:rPr lang="en-US" dirty="0"/>
              <a:t>(end of optional arguments)</a:t>
            </a:r>
          </a:p>
          <a:p>
            <a:r>
              <a:rPr lang="en-US" dirty="0"/>
              <a:t>- Arg 4+: </a:t>
            </a:r>
            <a:r>
              <a:rPr lang="en-US" dirty="0">
                <a:latin typeface="Courier New" panose="02070309020205020404" pitchFamily="49" charset="0"/>
                <a:cs typeface="Courier New" panose="02070309020205020404" pitchFamily="49" charset="0"/>
              </a:rPr>
              <a:t>&lt;</a:t>
            </a:r>
            <a:r>
              <a:rPr lang="en-US" dirty="0" err="1">
                <a:latin typeface="Courier New" panose="02070309020205020404" pitchFamily="49" charset="0"/>
                <a:cs typeface="Courier New" panose="02070309020205020404" pitchFamily="49" charset="0"/>
              </a:rPr>
              <a:t>idxtype</a:t>
            </a:r>
            <a:r>
              <a:rPr lang="en-US" dirty="0">
                <a:latin typeface="Courier New" panose="02070309020205020404" pitchFamily="49" charset="0"/>
                <a:cs typeface="Courier New" panose="02070309020205020404" pitchFamily="49" charset="0"/>
              </a:rPr>
              <a:t>&gt; &lt;</a:t>
            </a:r>
            <a:r>
              <a:rPr lang="en-US" dirty="0" err="1">
                <a:latin typeface="Courier New" panose="02070309020205020404" pitchFamily="49" charset="0"/>
                <a:cs typeface="Courier New" panose="02070309020205020404" pitchFamily="49" charset="0"/>
              </a:rPr>
              <a:t>fieldidx</a:t>
            </a:r>
            <a:r>
              <a:rPr lang="en-US" dirty="0">
                <a:latin typeface="Courier New" panose="02070309020205020404" pitchFamily="49" charset="0"/>
                <a:cs typeface="Courier New" panose="02070309020205020404" pitchFamily="49" charset="0"/>
              </a:rPr>
              <a:t>&gt;: </a:t>
            </a:r>
            <a:r>
              <a:rPr lang="en-US" b="1" dirty="0">
                <a:solidFill>
                  <a:schemeClr val="accent6"/>
                </a:solidFill>
              </a:rPr>
              <a:t>field traversal</a:t>
            </a:r>
            <a:r>
              <a:rPr lang="en-US" dirty="0"/>
              <a:t> to index into the fields of the nested data structure</a:t>
            </a:r>
          </a:p>
        </p:txBody>
      </p:sp>
      <p:sp>
        <p:nvSpPr>
          <p:cNvPr id="12" name="Right Brace 11">
            <a:extLst>
              <a:ext uri="{FF2B5EF4-FFF2-40B4-BE49-F238E27FC236}">
                <a16:creationId xmlns:a16="http://schemas.microsoft.com/office/drawing/2014/main" id="{0686FF71-CB73-AF75-7A7D-66D536949D20}"/>
              </a:ext>
            </a:extLst>
          </p:cNvPr>
          <p:cNvSpPr/>
          <p:nvPr/>
        </p:nvSpPr>
        <p:spPr>
          <a:xfrm rot="16200000">
            <a:off x="4816590" y="1475625"/>
            <a:ext cx="269421" cy="1498825"/>
          </a:xfrm>
          <a:prstGeom prst="rightBrace">
            <a:avLst/>
          </a:prstGeom>
          <a:ln w="28575">
            <a:solidFill>
              <a:srgbClr val="FF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153A97AF-1E9B-F979-9861-2F81A74ACB26}"/>
              </a:ext>
            </a:extLst>
          </p:cNvPr>
          <p:cNvGrpSpPr/>
          <p:nvPr/>
        </p:nvGrpSpPr>
        <p:grpSpPr>
          <a:xfrm>
            <a:off x="5909780" y="1713905"/>
            <a:ext cx="2483654" cy="612610"/>
            <a:chOff x="3401759" y="4740730"/>
            <a:chExt cx="2459657" cy="612610"/>
          </a:xfrm>
        </p:grpSpPr>
        <p:sp>
          <p:nvSpPr>
            <p:cNvPr id="13" name="Right Brace 12">
              <a:extLst>
                <a:ext uri="{FF2B5EF4-FFF2-40B4-BE49-F238E27FC236}">
                  <a16:creationId xmlns:a16="http://schemas.microsoft.com/office/drawing/2014/main" id="{97A8AA54-8C88-5D5B-6104-5AB964910ABB}"/>
                </a:ext>
              </a:extLst>
            </p:cNvPr>
            <p:cNvSpPr/>
            <p:nvPr/>
          </p:nvSpPr>
          <p:spPr>
            <a:xfrm rot="16200000">
              <a:off x="4496877" y="3988801"/>
              <a:ext cx="269421" cy="2459657"/>
            </a:xfrm>
            <a:prstGeom prst="rightBrace">
              <a:avLst/>
            </a:prstGeom>
            <a:ln w="28575">
              <a:solidFill>
                <a:srgbClr val="FF66FF"/>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solidFill>
                  <a:srgbClr val="FF66FF"/>
                </a:solidFill>
              </a:endParaRPr>
            </a:p>
          </p:txBody>
        </p:sp>
        <p:sp>
          <p:nvSpPr>
            <p:cNvPr id="14" name="TextBox 13">
              <a:extLst>
                <a:ext uri="{FF2B5EF4-FFF2-40B4-BE49-F238E27FC236}">
                  <a16:creationId xmlns:a16="http://schemas.microsoft.com/office/drawing/2014/main" id="{AACB1A09-0ABD-859B-A29B-DD1F7711047E}"/>
                </a:ext>
              </a:extLst>
            </p:cNvPr>
            <p:cNvSpPr txBox="1"/>
            <p:nvPr/>
          </p:nvSpPr>
          <p:spPr>
            <a:xfrm>
              <a:off x="3952181" y="4740730"/>
              <a:ext cx="1333006" cy="369332"/>
            </a:xfrm>
            <a:prstGeom prst="rect">
              <a:avLst/>
            </a:prstGeom>
            <a:noFill/>
          </p:spPr>
          <p:txBody>
            <a:bodyPr wrap="square" rtlCol="0">
              <a:spAutoFit/>
            </a:bodyPr>
            <a:lstStyle/>
            <a:p>
              <a:r>
                <a:rPr lang="en-US" b="1" dirty="0">
                  <a:solidFill>
                    <a:srgbClr val="FF66FF"/>
                  </a:solidFill>
                </a:rPr>
                <a:t>array index</a:t>
              </a:r>
            </a:p>
          </p:txBody>
        </p:sp>
      </p:grpSp>
      <p:sp>
        <p:nvSpPr>
          <p:cNvPr id="16" name="TextBox 15">
            <a:extLst>
              <a:ext uri="{FF2B5EF4-FFF2-40B4-BE49-F238E27FC236}">
                <a16:creationId xmlns:a16="http://schemas.microsoft.com/office/drawing/2014/main" id="{1A1B09BB-C11C-9355-AA51-01B9B5E8C138}"/>
              </a:ext>
            </a:extLst>
          </p:cNvPr>
          <p:cNvSpPr txBox="1"/>
          <p:nvPr/>
        </p:nvSpPr>
        <p:spPr>
          <a:xfrm>
            <a:off x="4629275" y="1761196"/>
            <a:ext cx="673133" cy="369332"/>
          </a:xfrm>
          <a:prstGeom prst="rect">
            <a:avLst/>
          </a:prstGeom>
          <a:noFill/>
        </p:spPr>
        <p:txBody>
          <a:bodyPr wrap="none" rtlCol="0">
            <a:spAutoFit/>
          </a:bodyPr>
          <a:lstStyle/>
          <a:p>
            <a:r>
              <a:rPr lang="en-US" b="1" dirty="0">
                <a:solidFill>
                  <a:srgbClr val="FF0000"/>
                </a:solidFill>
              </a:rPr>
              <a:t>base</a:t>
            </a:r>
          </a:p>
        </p:txBody>
      </p:sp>
      <p:grpSp>
        <p:nvGrpSpPr>
          <p:cNvPr id="18" name="Group 17">
            <a:extLst>
              <a:ext uri="{FF2B5EF4-FFF2-40B4-BE49-F238E27FC236}">
                <a16:creationId xmlns:a16="http://schemas.microsoft.com/office/drawing/2014/main" id="{330BA14D-7A9A-C62A-EC1E-DE4C9312C323}"/>
              </a:ext>
            </a:extLst>
          </p:cNvPr>
          <p:cNvGrpSpPr/>
          <p:nvPr/>
        </p:nvGrpSpPr>
        <p:grpSpPr>
          <a:xfrm>
            <a:off x="8744420" y="1697208"/>
            <a:ext cx="2483654" cy="612610"/>
            <a:chOff x="3401759" y="4740730"/>
            <a:chExt cx="2459657" cy="612610"/>
          </a:xfrm>
        </p:grpSpPr>
        <p:sp>
          <p:nvSpPr>
            <p:cNvPr id="19" name="Right Brace 18">
              <a:extLst>
                <a:ext uri="{FF2B5EF4-FFF2-40B4-BE49-F238E27FC236}">
                  <a16:creationId xmlns:a16="http://schemas.microsoft.com/office/drawing/2014/main" id="{0C5F94B7-D324-E603-6395-385D4B829502}"/>
                </a:ext>
              </a:extLst>
            </p:cNvPr>
            <p:cNvSpPr/>
            <p:nvPr/>
          </p:nvSpPr>
          <p:spPr>
            <a:xfrm rot="16200000">
              <a:off x="4496877" y="3988801"/>
              <a:ext cx="269421" cy="2459657"/>
            </a:xfrm>
            <a:prstGeom prst="rightBrace">
              <a:avLst/>
            </a:prstGeom>
            <a:ln w="28575">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solidFill>
                  <a:srgbClr val="FF66FF"/>
                </a:solidFill>
              </a:endParaRPr>
            </a:p>
          </p:txBody>
        </p:sp>
        <p:sp>
          <p:nvSpPr>
            <p:cNvPr id="20" name="TextBox 19">
              <a:extLst>
                <a:ext uri="{FF2B5EF4-FFF2-40B4-BE49-F238E27FC236}">
                  <a16:creationId xmlns:a16="http://schemas.microsoft.com/office/drawing/2014/main" id="{14B87791-9226-19C4-A401-FF7EF1637261}"/>
                </a:ext>
              </a:extLst>
            </p:cNvPr>
            <p:cNvSpPr txBox="1"/>
            <p:nvPr/>
          </p:nvSpPr>
          <p:spPr>
            <a:xfrm>
              <a:off x="3793704" y="4740730"/>
              <a:ext cx="1706553" cy="369332"/>
            </a:xfrm>
            <a:prstGeom prst="rect">
              <a:avLst/>
            </a:prstGeom>
            <a:noFill/>
          </p:spPr>
          <p:txBody>
            <a:bodyPr wrap="square" rtlCol="0">
              <a:spAutoFit/>
            </a:bodyPr>
            <a:lstStyle/>
            <a:p>
              <a:r>
                <a:rPr lang="en-US" b="1" dirty="0">
                  <a:solidFill>
                    <a:schemeClr val="accent6"/>
                  </a:solidFill>
                </a:rPr>
                <a:t>Field traversal</a:t>
              </a:r>
            </a:p>
          </p:txBody>
        </p:sp>
      </p:grpSp>
    </p:spTree>
    <p:extLst>
      <p:ext uri="{BB962C8B-B14F-4D97-AF65-F5344CB8AC3E}">
        <p14:creationId xmlns:p14="http://schemas.microsoft.com/office/powerpoint/2010/main" val="269563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29</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endParaRPr lang="en-US" sz="3400" b="1" dirty="0"/>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3" y="1104576"/>
            <a:ext cx="10847717"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Let me (maybe?) Simplify this a bit with a slight reformat of GEP </a:t>
            </a:r>
          </a:p>
        </p:txBody>
      </p:sp>
      <p:sp>
        <p:nvSpPr>
          <p:cNvPr id="2" name="TextBox 1">
            <a:extLst>
              <a:ext uri="{FF2B5EF4-FFF2-40B4-BE49-F238E27FC236}">
                <a16:creationId xmlns:a16="http://schemas.microsoft.com/office/drawing/2014/main" id="{BD686DD3-BD1C-6A50-DF08-16F050259921}"/>
              </a:ext>
            </a:extLst>
          </p:cNvPr>
          <p:cNvSpPr txBox="1"/>
          <p:nvPr/>
        </p:nvSpPr>
        <p:spPr>
          <a:xfrm>
            <a:off x="383177" y="2311361"/>
            <a:ext cx="11669486" cy="323165"/>
          </a:xfrm>
          <a:prstGeom prst="rect">
            <a:avLst/>
          </a:prstGeom>
          <a:noFill/>
        </p:spPr>
        <p:txBody>
          <a:bodyPr wrap="square">
            <a:spAutoFit/>
          </a:bodyPr>
          <a:lstStyle/>
          <a:p>
            <a:r>
              <a:rPr lang="en-US" sz="1500" dirty="0">
                <a:latin typeface="Courier New" panose="02070309020205020404" pitchFamily="49" charset="0"/>
                <a:cs typeface="Courier New" panose="02070309020205020404" pitchFamily="49" charset="0"/>
              </a:rPr>
              <a:t>&lt;result&gt; = </a:t>
            </a:r>
            <a:r>
              <a:rPr lang="en-US" sz="1500" dirty="0" err="1">
                <a:latin typeface="Courier New" panose="02070309020205020404" pitchFamily="49" charset="0"/>
                <a:cs typeface="Courier New" panose="02070309020205020404" pitchFamily="49" charset="0"/>
              </a:rPr>
              <a:t>getelementptr</a:t>
            </a:r>
            <a:r>
              <a:rPr lang="en-US" sz="1500" dirty="0">
                <a:latin typeface="Courier New" panose="02070309020205020404" pitchFamily="49" charset="0"/>
                <a:cs typeface="Courier New" panose="02070309020205020404" pitchFamily="49" charset="0"/>
              </a:rPr>
              <a:t> &lt;</a:t>
            </a:r>
            <a:r>
              <a:rPr lang="en-US" sz="1500" dirty="0" err="1">
                <a:latin typeface="Courier New" panose="02070309020205020404" pitchFamily="49" charset="0"/>
                <a:cs typeface="Courier New" panose="02070309020205020404" pitchFamily="49" charset="0"/>
              </a:rPr>
              <a:t>ty</a:t>
            </a:r>
            <a:r>
              <a:rPr lang="en-US" sz="1500" baseline="-25000" dirty="0" err="1">
                <a:latin typeface="Courier New" panose="02070309020205020404" pitchFamily="49" charset="0"/>
                <a:cs typeface="Courier New" panose="02070309020205020404" pitchFamily="49" charset="0"/>
              </a:rPr>
              <a:t>work</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ty</a:t>
            </a:r>
            <a:r>
              <a:rPr lang="en-US" sz="1500" baseline="-25000" dirty="0" err="1">
                <a:latin typeface="Courier New" panose="02070309020205020404" pitchFamily="49" charset="0"/>
                <a:cs typeface="Courier New" panose="02070309020205020404" pitchFamily="49" charset="0"/>
              </a:rPr>
              <a:t>src</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src</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idxtype</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siblingidx</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idxtype</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fieldidx</a:t>
            </a:r>
            <a:r>
              <a:rPr lang="en-US" sz="1500" dirty="0">
                <a:latin typeface="Courier New" panose="02070309020205020404" pitchFamily="49" charset="0"/>
                <a:cs typeface="Courier New" panose="02070309020205020404" pitchFamily="49" charset="0"/>
              </a:rPr>
              <a:t>&gt;]+</a:t>
            </a:r>
          </a:p>
        </p:txBody>
      </p:sp>
      <p:sp>
        <p:nvSpPr>
          <p:cNvPr id="12" name="Right Brace 11">
            <a:extLst>
              <a:ext uri="{FF2B5EF4-FFF2-40B4-BE49-F238E27FC236}">
                <a16:creationId xmlns:a16="http://schemas.microsoft.com/office/drawing/2014/main" id="{0686FF71-CB73-AF75-7A7D-66D536949D20}"/>
              </a:ext>
            </a:extLst>
          </p:cNvPr>
          <p:cNvSpPr/>
          <p:nvPr/>
        </p:nvSpPr>
        <p:spPr>
          <a:xfrm rot="16200000">
            <a:off x="4816590" y="1475625"/>
            <a:ext cx="269421" cy="1498825"/>
          </a:xfrm>
          <a:prstGeom prst="rightBrace">
            <a:avLst/>
          </a:prstGeom>
          <a:ln w="28575">
            <a:solidFill>
              <a:srgbClr val="FF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153A97AF-1E9B-F979-9861-2F81A74ACB26}"/>
              </a:ext>
            </a:extLst>
          </p:cNvPr>
          <p:cNvGrpSpPr/>
          <p:nvPr/>
        </p:nvGrpSpPr>
        <p:grpSpPr>
          <a:xfrm>
            <a:off x="5909780" y="1713905"/>
            <a:ext cx="2483654" cy="612610"/>
            <a:chOff x="3401759" y="4740730"/>
            <a:chExt cx="2459657" cy="612610"/>
          </a:xfrm>
        </p:grpSpPr>
        <p:sp>
          <p:nvSpPr>
            <p:cNvPr id="13" name="Right Brace 12">
              <a:extLst>
                <a:ext uri="{FF2B5EF4-FFF2-40B4-BE49-F238E27FC236}">
                  <a16:creationId xmlns:a16="http://schemas.microsoft.com/office/drawing/2014/main" id="{97A8AA54-8C88-5D5B-6104-5AB964910ABB}"/>
                </a:ext>
              </a:extLst>
            </p:cNvPr>
            <p:cNvSpPr/>
            <p:nvPr/>
          </p:nvSpPr>
          <p:spPr>
            <a:xfrm rot="16200000">
              <a:off x="4496877" y="3988801"/>
              <a:ext cx="269421" cy="2459657"/>
            </a:xfrm>
            <a:prstGeom prst="rightBrace">
              <a:avLst/>
            </a:prstGeom>
            <a:ln w="28575">
              <a:solidFill>
                <a:srgbClr val="FF66FF"/>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solidFill>
                  <a:srgbClr val="FF66FF"/>
                </a:solidFill>
              </a:endParaRPr>
            </a:p>
          </p:txBody>
        </p:sp>
        <p:sp>
          <p:nvSpPr>
            <p:cNvPr id="14" name="TextBox 13">
              <a:extLst>
                <a:ext uri="{FF2B5EF4-FFF2-40B4-BE49-F238E27FC236}">
                  <a16:creationId xmlns:a16="http://schemas.microsoft.com/office/drawing/2014/main" id="{AACB1A09-0ABD-859B-A29B-DD1F7711047E}"/>
                </a:ext>
              </a:extLst>
            </p:cNvPr>
            <p:cNvSpPr txBox="1"/>
            <p:nvPr/>
          </p:nvSpPr>
          <p:spPr>
            <a:xfrm>
              <a:off x="3952181" y="4740730"/>
              <a:ext cx="1333006" cy="369332"/>
            </a:xfrm>
            <a:prstGeom prst="rect">
              <a:avLst/>
            </a:prstGeom>
            <a:noFill/>
          </p:spPr>
          <p:txBody>
            <a:bodyPr wrap="square" rtlCol="0">
              <a:spAutoFit/>
            </a:bodyPr>
            <a:lstStyle/>
            <a:p>
              <a:r>
                <a:rPr lang="en-US" b="1" dirty="0">
                  <a:solidFill>
                    <a:srgbClr val="FF66FF"/>
                  </a:solidFill>
                </a:rPr>
                <a:t>array index</a:t>
              </a:r>
            </a:p>
          </p:txBody>
        </p:sp>
      </p:grpSp>
      <p:sp>
        <p:nvSpPr>
          <p:cNvPr id="16" name="TextBox 15">
            <a:extLst>
              <a:ext uri="{FF2B5EF4-FFF2-40B4-BE49-F238E27FC236}">
                <a16:creationId xmlns:a16="http://schemas.microsoft.com/office/drawing/2014/main" id="{1A1B09BB-C11C-9355-AA51-01B9B5E8C138}"/>
              </a:ext>
            </a:extLst>
          </p:cNvPr>
          <p:cNvSpPr txBox="1"/>
          <p:nvPr/>
        </p:nvSpPr>
        <p:spPr>
          <a:xfrm>
            <a:off x="4629275" y="1761196"/>
            <a:ext cx="673133" cy="369332"/>
          </a:xfrm>
          <a:prstGeom prst="rect">
            <a:avLst/>
          </a:prstGeom>
          <a:noFill/>
        </p:spPr>
        <p:txBody>
          <a:bodyPr wrap="none" rtlCol="0">
            <a:spAutoFit/>
          </a:bodyPr>
          <a:lstStyle/>
          <a:p>
            <a:r>
              <a:rPr lang="en-US" b="1" dirty="0">
                <a:solidFill>
                  <a:srgbClr val="FF0000"/>
                </a:solidFill>
              </a:rPr>
              <a:t>base</a:t>
            </a:r>
          </a:p>
        </p:txBody>
      </p:sp>
      <p:grpSp>
        <p:nvGrpSpPr>
          <p:cNvPr id="18" name="Group 17">
            <a:extLst>
              <a:ext uri="{FF2B5EF4-FFF2-40B4-BE49-F238E27FC236}">
                <a16:creationId xmlns:a16="http://schemas.microsoft.com/office/drawing/2014/main" id="{330BA14D-7A9A-C62A-EC1E-DE4C9312C323}"/>
              </a:ext>
            </a:extLst>
          </p:cNvPr>
          <p:cNvGrpSpPr/>
          <p:nvPr/>
        </p:nvGrpSpPr>
        <p:grpSpPr>
          <a:xfrm>
            <a:off x="8744420" y="1697208"/>
            <a:ext cx="2483654" cy="612610"/>
            <a:chOff x="3401759" y="4740730"/>
            <a:chExt cx="2459657" cy="612610"/>
          </a:xfrm>
        </p:grpSpPr>
        <p:sp>
          <p:nvSpPr>
            <p:cNvPr id="19" name="Right Brace 18">
              <a:extLst>
                <a:ext uri="{FF2B5EF4-FFF2-40B4-BE49-F238E27FC236}">
                  <a16:creationId xmlns:a16="http://schemas.microsoft.com/office/drawing/2014/main" id="{0C5F94B7-D324-E603-6395-385D4B829502}"/>
                </a:ext>
              </a:extLst>
            </p:cNvPr>
            <p:cNvSpPr/>
            <p:nvPr/>
          </p:nvSpPr>
          <p:spPr>
            <a:xfrm rot="16200000">
              <a:off x="4496877" y="3988801"/>
              <a:ext cx="269421" cy="2459657"/>
            </a:xfrm>
            <a:prstGeom prst="rightBrace">
              <a:avLst/>
            </a:prstGeom>
            <a:ln w="28575">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solidFill>
                  <a:srgbClr val="FF66FF"/>
                </a:solidFill>
              </a:endParaRPr>
            </a:p>
          </p:txBody>
        </p:sp>
        <p:sp>
          <p:nvSpPr>
            <p:cNvPr id="20" name="TextBox 19">
              <a:extLst>
                <a:ext uri="{FF2B5EF4-FFF2-40B4-BE49-F238E27FC236}">
                  <a16:creationId xmlns:a16="http://schemas.microsoft.com/office/drawing/2014/main" id="{14B87791-9226-19C4-A401-FF7EF1637261}"/>
                </a:ext>
              </a:extLst>
            </p:cNvPr>
            <p:cNvSpPr txBox="1"/>
            <p:nvPr/>
          </p:nvSpPr>
          <p:spPr>
            <a:xfrm>
              <a:off x="3793704" y="4740730"/>
              <a:ext cx="1706553" cy="369332"/>
            </a:xfrm>
            <a:prstGeom prst="rect">
              <a:avLst/>
            </a:prstGeom>
            <a:noFill/>
          </p:spPr>
          <p:txBody>
            <a:bodyPr wrap="square" rtlCol="0">
              <a:spAutoFit/>
            </a:bodyPr>
            <a:lstStyle/>
            <a:p>
              <a:r>
                <a:rPr lang="en-US" b="1" dirty="0">
                  <a:solidFill>
                    <a:schemeClr val="accent6"/>
                  </a:solidFill>
                </a:rPr>
                <a:t>Field traversal</a:t>
              </a:r>
            </a:p>
          </p:txBody>
        </p:sp>
      </p:grpSp>
      <p:pic>
        <p:nvPicPr>
          <p:cNvPr id="22" name="Picture 21">
            <a:extLst>
              <a:ext uri="{FF2B5EF4-FFF2-40B4-BE49-F238E27FC236}">
                <a16:creationId xmlns:a16="http://schemas.microsoft.com/office/drawing/2014/main" id="{E96202A2-DC2A-BF63-4FB4-3090E672FD22}"/>
              </a:ext>
            </a:extLst>
          </p:cNvPr>
          <p:cNvPicPr>
            <a:picLocks noChangeAspect="1"/>
          </p:cNvPicPr>
          <p:nvPr/>
        </p:nvPicPr>
        <p:blipFill>
          <a:blip r:embed="rId2"/>
          <a:stretch>
            <a:fillRect/>
          </a:stretch>
        </p:blipFill>
        <p:spPr>
          <a:xfrm>
            <a:off x="4201888" y="2903853"/>
            <a:ext cx="3548080" cy="3548080"/>
          </a:xfrm>
          <a:prstGeom prst="rect">
            <a:avLst/>
          </a:prstGeom>
          <a:ln>
            <a:solidFill>
              <a:schemeClr val="tx1"/>
            </a:solidFill>
          </a:ln>
        </p:spPr>
      </p:pic>
      <p:sp>
        <p:nvSpPr>
          <p:cNvPr id="23" name="TextBox 22">
            <a:extLst>
              <a:ext uri="{FF2B5EF4-FFF2-40B4-BE49-F238E27FC236}">
                <a16:creationId xmlns:a16="http://schemas.microsoft.com/office/drawing/2014/main" id="{2BCC79A9-AFB8-B565-C93C-DD4A75542651}"/>
              </a:ext>
            </a:extLst>
          </p:cNvPr>
          <p:cNvSpPr txBox="1"/>
          <p:nvPr/>
        </p:nvSpPr>
        <p:spPr>
          <a:xfrm>
            <a:off x="7994293" y="3461657"/>
            <a:ext cx="3856622" cy="923330"/>
          </a:xfrm>
          <a:prstGeom prst="rect">
            <a:avLst/>
          </a:prstGeom>
          <a:noFill/>
        </p:spPr>
        <p:txBody>
          <a:bodyPr wrap="square" rtlCol="0">
            <a:spAutoFit/>
          </a:bodyPr>
          <a:lstStyle/>
          <a:p>
            <a:r>
              <a:rPr lang="en-US" dirty="0"/>
              <a:t>Very generic format to capture the large variety of ways that you need to index into memory</a:t>
            </a:r>
          </a:p>
        </p:txBody>
      </p:sp>
      <p:sp>
        <p:nvSpPr>
          <p:cNvPr id="25" name="TextBox 24">
            <a:extLst>
              <a:ext uri="{FF2B5EF4-FFF2-40B4-BE49-F238E27FC236}">
                <a16:creationId xmlns:a16="http://schemas.microsoft.com/office/drawing/2014/main" id="{51F2C779-830F-6928-81B0-7AAA6E1083C1}"/>
              </a:ext>
            </a:extLst>
          </p:cNvPr>
          <p:cNvSpPr txBox="1"/>
          <p:nvPr/>
        </p:nvSpPr>
        <p:spPr>
          <a:xfrm>
            <a:off x="8007524" y="3143124"/>
            <a:ext cx="1378857" cy="369332"/>
          </a:xfrm>
          <a:prstGeom prst="rect">
            <a:avLst/>
          </a:prstGeom>
          <a:noFill/>
        </p:spPr>
        <p:txBody>
          <a:bodyPr wrap="square">
            <a:spAutoFit/>
          </a:bodyPr>
          <a:lstStyle/>
          <a:p>
            <a:r>
              <a:rPr lang="en-US" b="1" dirty="0"/>
              <a:t>Answer:</a:t>
            </a:r>
          </a:p>
        </p:txBody>
      </p:sp>
      <p:sp>
        <p:nvSpPr>
          <p:cNvPr id="26" name="TextBox 25">
            <a:extLst>
              <a:ext uri="{FF2B5EF4-FFF2-40B4-BE49-F238E27FC236}">
                <a16:creationId xmlns:a16="http://schemas.microsoft.com/office/drawing/2014/main" id="{51B96DB9-9043-49D2-3967-64C2827A2D17}"/>
              </a:ext>
            </a:extLst>
          </p:cNvPr>
          <p:cNvSpPr txBox="1"/>
          <p:nvPr/>
        </p:nvSpPr>
        <p:spPr>
          <a:xfrm>
            <a:off x="8008809" y="4521201"/>
            <a:ext cx="3856622" cy="646331"/>
          </a:xfrm>
          <a:prstGeom prst="rect">
            <a:avLst/>
          </a:prstGeom>
          <a:noFill/>
        </p:spPr>
        <p:txBody>
          <a:bodyPr wrap="square" rtlCol="0">
            <a:spAutoFit/>
          </a:bodyPr>
          <a:lstStyle/>
          <a:p>
            <a:r>
              <a:rPr lang="en-US" dirty="0"/>
              <a:t>Basic GEP invocations handle simple cases</a:t>
            </a:r>
          </a:p>
        </p:txBody>
      </p:sp>
      <p:sp>
        <p:nvSpPr>
          <p:cNvPr id="27" name="TextBox 26">
            <a:extLst>
              <a:ext uri="{FF2B5EF4-FFF2-40B4-BE49-F238E27FC236}">
                <a16:creationId xmlns:a16="http://schemas.microsoft.com/office/drawing/2014/main" id="{DF868D07-9947-EEED-AD7F-CEA694D14EC1}"/>
              </a:ext>
            </a:extLst>
          </p:cNvPr>
          <p:cNvSpPr txBox="1"/>
          <p:nvPr/>
        </p:nvSpPr>
        <p:spPr>
          <a:xfrm>
            <a:off x="8023325" y="5384804"/>
            <a:ext cx="3856622" cy="646331"/>
          </a:xfrm>
          <a:prstGeom prst="rect">
            <a:avLst/>
          </a:prstGeom>
          <a:noFill/>
        </p:spPr>
        <p:txBody>
          <a:bodyPr wrap="square" rtlCol="0">
            <a:spAutoFit/>
          </a:bodyPr>
          <a:lstStyle/>
          <a:p>
            <a:r>
              <a:rPr lang="en-US" dirty="0"/>
              <a:t>Complex GEP invocations handle complex cases</a:t>
            </a:r>
          </a:p>
        </p:txBody>
      </p:sp>
    </p:spTree>
    <p:extLst>
      <p:ext uri="{BB962C8B-B14F-4D97-AF65-F5344CB8AC3E}">
        <p14:creationId xmlns:p14="http://schemas.microsoft.com/office/powerpoint/2010/main" val="2730281277"/>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2006214"/>
            <a:ext cx="5431971" cy="846301"/>
          </a:xfrm>
        </p:spPr>
        <p:txBody>
          <a:bodyPr>
            <a:normAutofit/>
          </a:bodyPr>
          <a:lstStyle/>
          <a:p>
            <a:r>
              <a:rPr lang="en-US" b="1" dirty="0"/>
              <a:t>Class Progress</a:t>
            </a:r>
          </a:p>
        </p:txBody>
      </p:sp>
      <p:sp>
        <p:nvSpPr>
          <p:cNvPr id="3" name="Content Placeholder 2">
            <a:extLst>
              <a:ext uri="{FF2B5EF4-FFF2-40B4-BE49-F238E27FC236}">
                <a16:creationId xmlns:a16="http://schemas.microsoft.com/office/drawing/2014/main" id="{9B1DDDEF-20C4-4F65-BAC9-0A763DF7E02B}"/>
              </a:ext>
            </a:extLst>
          </p:cNvPr>
          <p:cNvSpPr>
            <a:spLocks noGrp="1"/>
          </p:cNvSpPr>
          <p:nvPr>
            <p:ph type="body" sz="quarter" idx="13"/>
          </p:nvPr>
        </p:nvSpPr>
        <p:spPr>
          <a:xfrm>
            <a:off x="5922254" y="2948489"/>
            <a:ext cx="5433204" cy="2407281"/>
          </a:xfrm>
        </p:spPr>
        <p:txBody>
          <a:bodyPr vert="horz" lIns="91440" tIns="45720" rIns="91440" bIns="45720" rtlCol="0" anchor="t">
            <a:normAutofit/>
          </a:bodyPr>
          <a:lstStyle/>
          <a:p>
            <a:r>
              <a:rPr lang="en-US" dirty="0"/>
              <a:t>We’re Gearing up to build our own program analyses</a:t>
            </a:r>
          </a:p>
          <a:p>
            <a:pPr marL="342900" indent="-342900">
              <a:buFontTx/>
              <a:buChar char="-"/>
            </a:pPr>
            <a:r>
              <a:rPr lang="en-US" dirty="0"/>
              <a:t>Working through a good program representation</a:t>
            </a:r>
          </a:p>
          <a:p>
            <a:pPr marL="342900" indent="-342900">
              <a:buFontTx/>
              <a:buChar char="-"/>
            </a:pPr>
            <a:r>
              <a:rPr lang="en-US" dirty="0"/>
              <a:t>LLVM </a:t>
            </a:r>
            <a:r>
              <a:rPr lang="en-US" dirty="0" err="1"/>
              <a:t>Bitcode</a:t>
            </a:r>
            <a:r>
              <a:rPr lang="en-US" dirty="0"/>
              <a:t> is a nice “Generic” target</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9448800" y="0"/>
            <a:ext cx="2743200" cy="365125"/>
          </a:xfrm>
        </p:spPr>
        <p:txBody>
          <a:bodyPr/>
          <a:lstStyle/>
          <a:p>
            <a:fld id="{B5CEABB6-07DC-46E8-9B57-56EC44A396E5}" type="slidenum">
              <a:rPr lang="en-US" sz="1400" smtClean="0"/>
              <a:pPr/>
              <a:t>3</a:t>
            </a:fld>
            <a:endParaRPr lang="en-US" sz="1400" dirty="0"/>
          </a:p>
        </p:txBody>
      </p:sp>
    </p:spTree>
    <p:extLst>
      <p:ext uri="{BB962C8B-B14F-4D97-AF65-F5344CB8AC3E}">
        <p14:creationId xmlns:p14="http://schemas.microsoft.com/office/powerpoint/2010/main" val="3227638673"/>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30</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endParaRPr lang="en-US" sz="3400" b="1" dirty="0"/>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3" y="1104576"/>
            <a:ext cx="10847717"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Let me (maybe?) Simplify this a bit with a slight reformat of GEP </a:t>
            </a:r>
          </a:p>
        </p:txBody>
      </p:sp>
      <p:sp>
        <p:nvSpPr>
          <p:cNvPr id="2" name="TextBox 1">
            <a:extLst>
              <a:ext uri="{FF2B5EF4-FFF2-40B4-BE49-F238E27FC236}">
                <a16:creationId xmlns:a16="http://schemas.microsoft.com/office/drawing/2014/main" id="{BD686DD3-BD1C-6A50-DF08-16F050259921}"/>
              </a:ext>
            </a:extLst>
          </p:cNvPr>
          <p:cNvSpPr txBox="1"/>
          <p:nvPr/>
        </p:nvSpPr>
        <p:spPr>
          <a:xfrm>
            <a:off x="383177" y="2311361"/>
            <a:ext cx="11669486" cy="323165"/>
          </a:xfrm>
          <a:prstGeom prst="rect">
            <a:avLst/>
          </a:prstGeom>
          <a:noFill/>
        </p:spPr>
        <p:txBody>
          <a:bodyPr wrap="square">
            <a:spAutoFit/>
          </a:bodyPr>
          <a:lstStyle/>
          <a:p>
            <a:r>
              <a:rPr lang="en-US" sz="1500" dirty="0">
                <a:latin typeface="Courier New" panose="02070309020205020404" pitchFamily="49" charset="0"/>
                <a:cs typeface="Courier New" panose="02070309020205020404" pitchFamily="49" charset="0"/>
              </a:rPr>
              <a:t>&lt;result&gt; = </a:t>
            </a:r>
            <a:r>
              <a:rPr lang="en-US" sz="1500" dirty="0" err="1">
                <a:latin typeface="Courier New" panose="02070309020205020404" pitchFamily="49" charset="0"/>
                <a:cs typeface="Courier New" panose="02070309020205020404" pitchFamily="49" charset="0"/>
              </a:rPr>
              <a:t>getelementptr</a:t>
            </a:r>
            <a:r>
              <a:rPr lang="en-US" sz="1500" dirty="0">
                <a:latin typeface="Courier New" panose="02070309020205020404" pitchFamily="49" charset="0"/>
                <a:cs typeface="Courier New" panose="02070309020205020404" pitchFamily="49" charset="0"/>
              </a:rPr>
              <a:t> &lt;</a:t>
            </a:r>
            <a:r>
              <a:rPr lang="en-US" sz="1500" dirty="0" err="1">
                <a:latin typeface="Courier New" panose="02070309020205020404" pitchFamily="49" charset="0"/>
                <a:cs typeface="Courier New" panose="02070309020205020404" pitchFamily="49" charset="0"/>
              </a:rPr>
              <a:t>ty</a:t>
            </a:r>
            <a:r>
              <a:rPr lang="en-US" sz="1500" baseline="-25000" dirty="0" err="1">
                <a:latin typeface="Courier New" panose="02070309020205020404" pitchFamily="49" charset="0"/>
                <a:cs typeface="Courier New" panose="02070309020205020404" pitchFamily="49" charset="0"/>
              </a:rPr>
              <a:t>work</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ty</a:t>
            </a:r>
            <a:r>
              <a:rPr lang="en-US" sz="1500" baseline="-25000" dirty="0" err="1">
                <a:latin typeface="Courier New" panose="02070309020205020404" pitchFamily="49" charset="0"/>
                <a:cs typeface="Courier New" panose="02070309020205020404" pitchFamily="49" charset="0"/>
              </a:rPr>
              <a:t>src</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src</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idxtype</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siblingidx</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idxtype</a:t>
            </a:r>
            <a:r>
              <a:rPr lang="en-US" sz="1500" dirty="0">
                <a:latin typeface="Courier New" panose="02070309020205020404" pitchFamily="49" charset="0"/>
                <a:cs typeface="Courier New" panose="02070309020205020404" pitchFamily="49" charset="0"/>
              </a:rPr>
              <a:t>&gt; &lt;</a:t>
            </a:r>
            <a:r>
              <a:rPr lang="en-US" sz="1500" dirty="0" err="1">
                <a:latin typeface="Courier New" panose="02070309020205020404" pitchFamily="49" charset="0"/>
                <a:cs typeface="Courier New" panose="02070309020205020404" pitchFamily="49" charset="0"/>
              </a:rPr>
              <a:t>fieldidx</a:t>
            </a:r>
            <a:r>
              <a:rPr lang="en-US" sz="1500" dirty="0">
                <a:latin typeface="Courier New" panose="02070309020205020404" pitchFamily="49" charset="0"/>
                <a:cs typeface="Courier New" panose="02070309020205020404" pitchFamily="49" charset="0"/>
              </a:rPr>
              <a:t>&gt;]+</a:t>
            </a:r>
          </a:p>
        </p:txBody>
      </p:sp>
      <p:sp>
        <p:nvSpPr>
          <p:cNvPr id="12" name="Right Brace 11">
            <a:extLst>
              <a:ext uri="{FF2B5EF4-FFF2-40B4-BE49-F238E27FC236}">
                <a16:creationId xmlns:a16="http://schemas.microsoft.com/office/drawing/2014/main" id="{0686FF71-CB73-AF75-7A7D-66D536949D20}"/>
              </a:ext>
            </a:extLst>
          </p:cNvPr>
          <p:cNvSpPr/>
          <p:nvPr/>
        </p:nvSpPr>
        <p:spPr>
          <a:xfrm rot="16200000">
            <a:off x="4816590" y="1475625"/>
            <a:ext cx="269421" cy="1498825"/>
          </a:xfrm>
          <a:prstGeom prst="rightBrace">
            <a:avLst/>
          </a:prstGeom>
          <a:ln w="28575">
            <a:solidFill>
              <a:srgbClr val="FF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153A97AF-1E9B-F979-9861-2F81A74ACB26}"/>
              </a:ext>
            </a:extLst>
          </p:cNvPr>
          <p:cNvGrpSpPr/>
          <p:nvPr/>
        </p:nvGrpSpPr>
        <p:grpSpPr>
          <a:xfrm>
            <a:off x="5909780" y="1713905"/>
            <a:ext cx="2483654" cy="612610"/>
            <a:chOff x="3401759" y="4740730"/>
            <a:chExt cx="2459657" cy="612610"/>
          </a:xfrm>
        </p:grpSpPr>
        <p:sp>
          <p:nvSpPr>
            <p:cNvPr id="13" name="Right Brace 12">
              <a:extLst>
                <a:ext uri="{FF2B5EF4-FFF2-40B4-BE49-F238E27FC236}">
                  <a16:creationId xmlns:a16="http://schemas.microsoft.com/office/drawing/2014/main" id="{97A8AA54-8C88-5D5B-6104-5AB964910ABB}"/>
                </a:ext>
              </a:extLst>
            </p:cNvPr>
            <p:cNvSpPr/>
            <p:nvPr/>
          </p:nvSpPr>
          <p:spPr>
            <a:xfrm rot="16200000">
              <a:off x="4496877" y="3988801"/>
              <a:ext cx="269421" cy="2459657"/>
            </a:xfrm>
            <a:prstGeom prst="rightBrace">
              <a:avLst/>
            </a:prstGeom>
            <a:ln w="28575">
              <a:solidFill>
                <a:srgbClr val="FF66FF"/>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solidFill>
                  <a:srgbClr val="FF66FF"/>
                </a:solidFill>
              </a:endParaRPr>
            </a:p>
          </p:txBody>
        </p:sp>
        <p:sp>
          <p:nvSpPr>
            <p:cNvPr id="14" name="TextBox 13">
              <a:extLst>
                <a:ext uri="{FF2B5EF4-FFF2-40B4-BE49-F238E27FC236}">
                  <a16:creationId xmlns:a16="http://schemas.microsoft.com/office/drawing/2014/main" id="{AACB1A09-0ABD-859B-A29B-DD1F7711047E}"/>
                </a:ext>
              </a:extLst>
            </p:cNvPr>
            <p:cNvSpPr txBox="1"/>
            <p:nvPr/>
          </p:nvSpPr>
          <p:spPr>
            <a:xfrm>
              <a:off x="3952181" y="4740730"/>
              <a:ext cx="1333006" cy="369332"/>
            </a:xfrm>
            <a:prstGeom prst="rect">
              <a:avLst/>
            </a:prstGeom>
            <a:noFill/>
          </p:spPr>
          <p:txBody>
            <a:bodyPr wrap="square" rtlCol="0">
              <a:spAutoFit/>
            </a:bodyPr>
            <a:lstStyle/>
            <a:p>
              <a:r>
                <a:rPr lang="en-US" b="1" dirty="0">
                  <a:solidFill>
                    <a:srgbClr val="FF66FF"/>
                  </a:solidFill>
                </a:rPr>
                <a:t>array index</a:t>
              </a:r>
            </a:p>
          </p:txBody>
        </p:sp>
      </p:grpSp>
      <p:sp>
        <p:nvSpPr>
          <p:cNvPr id="16" name="TextBox 15">
            <a:extLst>
              <a:ext uri="{FF2B5EF4-FFF2-40B4-BE49-F238E27FC236}">
                <a16:creationId xmlns:a16="http://schemas.microsoft.com/office/drawing/2014/main" id="{1A1B09BB-C11C-9355-AA51-01B9B5E8C138}"/>
              </a:ext>
            </a:extLst>
          </p:cNvPr>
          <p:cNvSpPr txBox="1"/>
          <p:nvPr/>
        </p:nvSpPr>
        <p:spPr>
          <a:xfrm>
            <a:off x="4629275" y="1761196"/>
            <a:ext cx="673133" cy="369332"/>
          </a:xfrm>
          <a:prstGeom prst="rect">
            <a:avLst/>
          </a:prstGeom>
          <a:noFill/>
        </p:spPr>
        <p:txBody>
          <a:bodyPr wrap="none" rtlCol="0">
            <a:spAutoFit/>
          </a:bodyPr>
          <a:lstStyle/>
          <a:p>
            <a:r>
              <a:rPr lang="en-US" b="1" dirty="0">
                <a:solidFill>
                  <a:srgbClr val="FF0000"/>
                </a:solidFill>
              </a:rPr>
              <a:t>base</a:t>
            </a:r>
          </a:p>
        </p:txBody>
      </p:sp>
      <p:grpSp>
        <p:nvGrpSpPr>
          <p:cNvPr id="18" name="Group 17">
            <a:extLst>
              <a:ext uri="{FF2B5EF4-FFF2-40B4-BE49-F238E27FC236}">
                <a16:creationId xmlns:a16="http://schemas.microsoft.com/office/drawing/2014/main" id="{330BA14D-7A9A-C62A-EC1E-DE4C9312C323}"/>
              </a:ext>
            </a:extLst>
          </p:cNvPr>
          <p:cNvGrpSpPr/>
          <p:nvPr/>
        </p:nvGrpSpPr>
        <p:grpSpPr>
          <a:xfrm>
            <a:off x="8744420" y="1697208"/>
            <a:ext cx="2483654" cy="612610"/>
            <a:chOff x="3401759" y="4740730"/>
            <a:chExt cx="2459657" cy="612610"/>
          </a:xfrm>
        </p:grpSpPr>
        <p:sp>
          <p:nvSpPr>
            <p:cNvPr id="19" name="Right Brace 18">
              <a:extLst>
                <a:ext uri="{FF2B5EF4-FFF2-40B4-BE49-F238E27FC236}">
                  <a16:creationId xmlns:a16="http://schemas.microsoft.com/office/drawing/2014/main" id="{0C5F94B7-D324-E603-6395-385D4B829502}"/>
                </a:ext>
              </a:extLst>
            </p:cNvPr>
            <p:cNvSpPr/>
            <p:nvPr/>
          </p:nvSpPr>
          <p:spPr>
            <a:xfrm rot="16200000">
              <a:off x="4496877" y="3988801"/>
              <a:ext cx="269421" cy="2459657"/>
            </a:xfrm>
            <a:prstGeom prst="rightBrace">
              <a:avLst/>
            </a:prstGeom>
            <a:ln w="28575">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solidFill>
                  <a:srgbClr val="FF66FF"/>
                </a:solidFill>
              </a:endParaRPr>
            </a:p>
          </p:txBody>
        </p:sp>
        <p:sp>
          <p:nvSpPr>
            <p:cNvPr id="20" name="TextBox 19">
              <a:extLst>
                <a:ext uri="{FF2B5EF4-FFF2-40B4-BE49-F238E27FC236}">
                  <a16:creationId xmlns:a16="http://schemas.microsoft.com/office/drawing/2014/main" id="{14B87791-9226-19C4-A401-FF7EF1637261}"/>
                </a:ext>
              </a:extLst>
            </p:cNvPr>
            <p:cNvSpPr txBox="1"/>
            <p:nvPr/>
          </p:nvSpPr>
          <p:spPr>
            <a:xfrm>
              <a:off x="3793704" y="4740730"/>
              <a:ext cx="1706553" cy="369332"/>
            </a:xfrm>
            <a:prstGeom prst="rect">
              <a:avLst/>
            </a:prstGeom>
            <a:noFill/>
          </p:spPr>
          <p:txBody>
            <a:bodyPr wrap="square" rtlCol="0">
              <a:spAutoFit/>
            </a:bodyPr>
            <a:lstStyle/>
            <a:p>
              <a:r>
                <a:rPr lang="en-US" b="1" dirty="0">
                  <a:solidFill>
                    <a:schemeClr val="accent6"/>
                  </a:solidFill>
                </a:rPr>
                <a:t>Field traversal</a:t>
              </a:r>
            </a:p>
          </p:txBody>
        </p:sp>
      </p:grpSp>
      <p:sp>
        <p:nvSpPr>
          <p:cNvPr id="23" name="TextBox 22">
            <a:extLst>
              <a:ext uri="{FF2B5EF4-FFF2-40B4-BE49-F238E27FC236}">
                <a16:creationId xmlns:a16="http://schemas.microsoft.com/office/drawing/2014/main" id="{2BCC79A9-AFB8-B565-C93C-DD4A75542651}"/>
              </a:ext>
            </a:extLst>
          </p:cNvPr>
          <p:cNvSpPr txBox="1"/>
          <p:nvPr/>
        </p:nvSpPr>
        <p:spPr>
          <a:xfrm>
            <a:off x="7994293" y="3461657"/>
            <a:ext cx="3856622" cy="923330"/>
          </a:xfrm>
          <a:prstGeom prst="rect">
            <a:avLst/>
          </a:prstGeom>
          <a:noFill/>
        </p:spPr>
        <p:txBody>
          <a:bodyPr wrap="square" rtlCol="0">
            <a:spAutoFit/>
          </a:bodyPr>
          <a:lstStyle/>
          <a:p>
            <a:r>
              <a:rPr lang="en-US" dirty="0"/>
              <a:t>Very generic format to capture the large variety of ways that you need to index into memory</a:t>
            </a:r>
          </a:p>
        </p:txBody>
      </p:sp>
      <p:sp>
        <p:nvSpPr>
          <p:cNvPr id="25" name="TextBox 24">
            <a:extLst>
              <a:ext uri="{FF2B5EF4-FFF2-40B4-BE49-F238E27FC236}">
                <a16:creationId xmlns:a16="http://schemas.microsoft.com/office/drawing/2014/main" id="{51F2C779-830F-6928-81B0-7AAA6E1083C1}"/>
              </a:ext>
            </a:extLst>
          </p:cNvPr>
          <p:cNvSpPr txBox="1"/>
          <p:nvPr/>
        </p:nvSpPr>
        <p:spPr>
          <a:xfrm>
            <a:off x="8007524" y="3143124"/>
            <a:ext cx="1378857" cy="369332"/>
          </a:xfrm>
          <a:prstGeom prst="rect">
            <a:avLst/>
          </a:prstGeom>
          <a:noFill/>
        </p:spPr>
        <p:txBody>
          <a:bodyPr wrap="square">
            <a:spAutoFit/>
          </a:bodyPr>
          <a:lstStyle/>
          <a:p>
            <a:r>
              <a:rPr lang="en-US" b="1" dirty="0"/>
              <a:t>Answer:</a:t>
            </a:r>
          </a:p>
        </p:txBody>
      </p:sp>
      <p:sp>
        <p:nvSpPr>
          <p:cNvPr id="26" name="TextBox 25">
            <a:extLst>
              <a:ext uri="{FF2B5EF4-FFF2-40B4-BE49-F238E27FC236}">
                <a16:creationId xmlns:a16="http://schemas.microsoft.com/office/drawing/2014/main" id="{51B96DB9-9043-49D2-3967-64C2827A2D17}"/>
              </a:ext>
            </a:extLst>
          </p:cNvPr>
          <p:cNvSpPr txBox="1"/>
          <p:nvPr/>
        </p:nvSpPr>
        <p:spPr>
          <a:xfrm>
            <a:off x="8008809" y="4521201"/>
            <a:ext cx="3856622" cy="646331"/>
          </a:xfrm>
          <a:prstGeom prst="rect">
            <a:avLst/>
          </a:prstGeom>
          <a:noFill/>
        </p:spPr>
        <p:txBody>
          <a:bodyPr wrap="square" rtlCol="0">
            <a:spAutoFit/>
          </a:bodyPr>
          <a:lstStyle/>
          <a:p>
            <a:r>
              <a:rPr lang="en-US" dirty="0"/>
              <a:t>Basic GEP invocations handle simple cases</a:t>
            </a:r>
          </a:p>
        </p:txBody>
      </p:sp>
      <p:sp>
        <p:nvSpPr>
          <p:cNvPr id="27" name="TextBox 26">
            <a:extLst>
              <a:ext uri="{FF2B5EF4-FFF2-40B4-BE49-F238E27FC236}">
                <a16:creationId xmlns:a16="http://schemas.microsoft.com/office/drawing/2014/main" id="{DF868D07-9947-EEED-AD7F-CEA694D14EC1}"/>
              </a:ext>
            </a:extLst>
          </p:cNvPr>
          <p:cNvSpPr txBox="1"/>
          <p:nvPr/>
        </p:nvSpPr>
        <p:spPr>
          <a:xfrm>
            <a:off x="8023325" y="5384804"/>
            <a:ext cx="3856622" cy="646331"/>
          </a:xfrm>
          <a:prstGeom prst="rect">
            <a:avLst/>
          </a:prstGeom>
          <a:noFill/>
        </p:spPr>
        <p:txBody>
          <a:bodyPr wrap="square" rtlCol="0">
            <a:spAutoFit/>
          </a:bodyPr>
          <a:lstStyle/>
          <a:p>
            <a:r>
              <a:rPr lang="en-US" dirty="0"/>
              <a:t>Complex GEP invocations handle complex cases</a:t>
            </a:r>
          </a:p>
        </p:txBody>
      </p:sp>
      <p:sp>
        <p:nvSpPr>
          <p:cNvPr id="3" name="TextBox 2">
            <a:extLst>
              <a:ext uri="{FF2B5EF4-FFF2-40B4-BE49-F238E27FC236}">
                <a16:creationId xmlns:a16="http://schemas.microsoft.com/office/drawing/2014/main" id="{ED2C27E0-0AFA-10E0-B3B1-8F4421282BEA}"/>
              </a:ext>
            </a:extLst>
          </p:cNvPr>
          <p:cNvSpPr txBox="1"/>
          <p:nvPr/>
        </p:nvSpPr>
        <p:spPr>
          <a:xfrm>
            <a:off x="582015" y="4684238"/>
            <a:ext cx="6664004"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getelementptr</a:t>
            </a:r>
            <a:r>
              <a:rPr lang="en-US" dirty="0">
                <a:latin typeface="Courier New" panose="02070309020205020404" pitchFamily="49" charset="0"/>
                <a:cs typeface="Courier New" panose="02070309020205020404" pitchFamily="49" charset="0"/>
              </a:rPr>
              <a:t> %T2, </a:t>
            </a:r>
            <a:r>
              <a:rPr lang="en-US" dirty="0" err="1">
                <a:latin typeface="Courier New" panose="02070309020205020404" pitchFamily="49" charset="0"/>
                <a:cs typeface="Courier New" panose="02070309020205020404" pitchFamily="49" charset="0"/>
              </a:rPr>
              <a:t>ptr</a:t>
            </a:r>
            <a:r>
              <a:rPr lang="en-US" dirty="0">
                <a:latin typeface="Courier New" panose="02070309020205020404" pitchFamily="49" charset="0"/>
                <a:cs typeface="Courier New" panose="02070309020205020404" pitchFamily="49" charset="0"/>
              </a:rPr>
              <a:t> @ptr_n1,  i64 0,   i64 0</a:t>
            </a:r>
          </a:p>
        </p:txBody>
      </p:sp>
      <p:sp>
        <p:nvSpPr>
          <p:cNvPr id="4" name="Rectangle 3">
            <a:extLst>
              <a:ext uri="{FF2B5EF4-FFF2-40B4-BE49-F238E27FC236}">
                <a16:creationId xmlns:a16="http://schemas.microsoft.com/office/drawing/2014/main" id="{9304829F-60BA-9069-D14E-9BD8D62B61DB}"/>
              </a:ext>
            </a:extLst>
          </p:cNvPr>
          <p:cNvSpPr/>
          <p:nvPr/>
        </p:nvSpPr>
        <p:spPr>
          <a:xfrm>
            <a:off x="1103086" y="3360057"/>
            <a:ext cx="1204679" cy="4499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7</a:t>
            </a:r>
          </a:p>
        </p:txBody>
      </p:sp>
      <p:sp>
        <p:nvSpPr>
          <p:cNvPr id="11" name="Rectangle 10">
            <a:extLst>
              <a:ext uri="{FF2B5EF4-FFF2-40B4-BE49-F238E27FC236}">
                <a16:creationId xmlns:a16="http://schemas.microsoft.com/office/drawing/2014/main" id="{89B1B27F-4575-FD8A-448A-CFE3B53D4D7A}"/>
              </a:ext>
            </a:extLst>
          </p:cNvPr>
          <p:cNvSpPr/>
          <p:nvPr/>
        </p:nvSpPr>
        <p:spPr>
          <a:xfrm>
            <a:off x="2313581" y="3356526"/>
            <a:ext cx="1204679" cy="4499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7</a:t>
            </a:r>
          </a:p>
        </p:txBody>
      </p:sp>
      <p:sp>
        <p:nvSpPr>
          <p:cNvPr id="17" name="Rectangle 16">
            <a:extLst>
              <a:ext uri="{FF2B5EF4-FFF2-40B4-BE49-F238E27FC236}">
                <a16:creationId xmlns:a16="http://schemas.microsoft.com/office/drawing/2014/main" id="{BCC3BFFA-C5A4-EB20-ACFA-1656618B2B7B}"/>
              </a:ext>
            </a:extLst>
          </p:cNvPr>
          <p:cNvSpPr/>
          <p:nvPr/>
        </p:nvSpPr>
        <p:spPr>
          <a:xfrm>
            <a:off x="3518260" y="3360057"/>
            <a:ext cx="1204679" cy="4499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7</a:t>
            </a:r>
          </a:p>
        </p:txBody>
      </p:sp>
    </p:spTree>
    <p:extLst>
      <p:ext uri="{BB962C8B-B14F-4D97-AF65-F5344CB8AC3E}">
        <p14:creationId xmlns:p14="http://schemas.microsoft.com/office/powerpoint/2010/main" val="97021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31</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r>
              <a:rPr lang="en-US" sz="3400" b="1" dirty="0"/>
              <a:t>: Pictorially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4" name="TextBox 3">
            <a:extLst>
              <a:ext uri="{FF2B5EF4-FFF2-40B4-BE49-F238E27FC236}">
                <a16:creationId xmlns:a16="http://schemas.microsoft.com/office/drawing/2014/main" id="{C85030CD-B1E4-63A8-DED7-2A8B3845C1F4}"/>
              </a:ext>
            </a:extLst>
          </p:cNvPr>
          <p:cNvSpPr txBox="1"/>
          <p:nvPr/>
        </p:nvSpPr>
        <p:spPr>
          <a:xfrm>
            <a:off x="923109" y="1381177"/>
            <a:ext cx="5054397" cy="369332"/>
          </a:xfrm>
          <a:prstGeom prst="rect">
            <a:avLst/>
          </a:prstGeom>
          <a:noFill/>
        </p:spPr>
        <p:txBody>
          <a:bodyPr wrap="none" rtlCol="0">
            <a:spAutoFit/>
          </a:bodyPr>
          <a:lstStyle/>
          <a:p>
            <a:r>
              <a:rPr lang="en-US" dirty="0"/>
              <a:t>Can be helpful to walk through memory as a tree</a:t>
            </a:r>
          </a:p>
        </p:txBody>
      </p:sp>
      <p:sp>
        <p:nvSpPr>
          <p:cNvPr id="9" name="Rectangle 8">
            <a:extLst>
              <a:ext uri="{FF2B5EF4-FFF2-40B4-BE49-F238E27FC236}">
                <a16:creationId xmlns:a16="http://schemas.microsoft.com/office/drawing/2014/main" id="{16867C97-00BB-E3AE-E5BB-6E9B88062BC9}"/>
              </a:ext>
            </a:extLst>
          </p:cNvPr>
          <p:cNvSpPr/>
          <p:nvPr/>
        </p:nvSpPr>
        <p:spPr>
          <a:xfrm>
            <a:off x="9149445" y="260288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n1</a:t>
            </a:r>
          </a:p>
        </p:txBody>
      </p:sp>
      <p:sp>
        <p:nvSpPr>
          <p:cNvPr id="10" name="Rectangle 9">
            <a:extLst>
              <a:ext uri="{FF2B5EF4-FFF2-40B4-BE49-F238E27FC236}">
                <a16:creationId xmlns:a16="http://schemas.microsoft.com/office/drawing/2014/main" id="{8B70A85D-39A7-AD7C-A7B5-C53E29D9A930}"/>
              </a:ext>
            </a:extLst>
          </p:cNvPr>
          <p:cNvSpPr/>
          <p:nvPr/>
        </p:nvSpPr>
        <p:spPr>
          <a:xfrm>
            <a:off x="8075017" y="472027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n2</a:t>
            </a:r>
          </a:p>
        </p:txBody>
      </p:sp>
      <p:sp>
        <p:nvSpPr>
          <p:cNvPr id="11" name="Rectangle 10">
            <a:extLst>
              <a:ext uri="{FF2B5EF4-FFF2-40B4-BE49-F238E27FC236}">
                <a16:creationId xmlns:a16="http://schemas.microsoft.com/office/drawing/2014/main" id="{49A04B4D-CD80-A94C-8269-6F0EDFB7950C}"/>
              </a:ext>
            </a:extLst>
          </p:cNvPr>
          <p:cNvSpPr/>
          <p:nvPr/>
        </p:nvSpPr>
        <p:spPr>
          <a:xfrm>
            <a:off x="10493828" y="472027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n3</a:t>
            </a:r>
            <a:endParaRPr lang="en-US" dirty="0"/>
          </a:p>
        </p:txBody>
      </p:sp>
      <p:sp>
        <p:nvSpPr>
          <p:cNvPr id="12" name="Rectangle 11">
            <a:extLst>
              <a:ext uri="{FF2B5EF4-FFF2-40B4-BE49-F238E27FC236}">
                <a16:creationId xmlns:a16="http://schemas.microsoft.com/office/drawing/2014/main" id="{4AF19F64-0022-61E8-BDD6-71DEBC8948A1}"/>
              </a:ext>
            </a:extLst>
          </p:cNvPr>
          <p:cNvSpPr/>
          <p:nvPr/>
        </p:nvSpPr>
        <p:spPr>
          <a:xfrm>
            <a:off x="7269482"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a:t>
            </a:r>
            <a:r>
              <a:rPr lang="en-US" baseline="-25000" dirty="0"/>
              <a:t>0</a:t>
            </a:r>
          </a:p>
        </p:txBody>
      </p:sp>
      <p:sp>
        <p:nvSpPr>
          <p:cNvPr id="13" name="Rectangle 12">
            <a:extLst>
              <a:ext uri="{FF2B5EF4-FFF2-40B4-BE49-F238E27FC236}">
                <a16:creationId xmlns:a16="http://schemas.microsoft.com/office/drawing/2014/main" id="{C9566A5B-4FB0-3565-3136-D9835BA7D2A8}"/>
              </a:ext>
            </a:extLst>
          </p:cNvPr>
          <p:cNvSpPr/>
          <p:nvPr/>
        </p:nvSpPr>
        <p:spPr>
          <a:xfrm>
            <a:off x="8088085"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a:t>
            </a:r>
            <a:r>
              <a:rPr lang="en-US" baseline="-25000" dirty="0"/>
              <a:t>0</a:t>
            </a:r>
          </a:p>
        </p:txBody>
      </p:sp>
      <p:sp>
        <p:nvSpPr>
          <p:cNvPr id="15" name="Rectangle 14">
            <a:extLst>
              <a:ext uri="{FF2B5EF4-FFF2-40B4-BE49-F238E27FC236}">
                <a16:creationId xmlns:a16="http://schemas.microsoft.com/office/drawing/2014/main" id="{6ED108DE-BB57-8DC1-D148-202B721EB1B8}"/>
              </a:ext>
            </a:extLst>
          </p:cNvPr>
          <p:cNvSpPr/>
          <p:nvPr/>
        </p:nvSpPr>
        <p:spPr>
          <a:xfrm>
            <a:off x="8906688"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r>
              <a:rPr lang="en-US" baseline="-25000" dirty="0"/>
              <a:t>0</a:t>
            </a:r>
          </a:p>
        </p:txBody>
      </p:sp>
      <p:sp>
        <p:nvSpPr>
          <p:cNvPr id="16" name="TextBox 15">
            <a:extLst>
              <a:ext uri="{FF2B5EF4-FFF2-40B4-BE49-F238E27FC236}">
                <a16:creationId xmlns:a16="http://schemas.microsoft.com/office/drawing/2014/main" id="{C26628EE-7BF1-AB11-E86C-02F2EB7372BD}"/>
              </a:ext>
            </a:extLst>
          </p:cNvPr>
          <p:cNvSpPr txBox="1"/>
          <p:nvPr/>
        </p:nvSpPr>
        <p:spPr>
          <a:xfrm>
            <a:off x="984067" y="1863632"/>
            <a:ext cx="2736198" cy="369332"/>
          </a:xfrm>
          <a:prstGeom prst="rect">
            <a:avLst/>
          </a:prstGeom>
          <a:noFill/>
        </p:spPr>
        <p:txBody>
          <a:bodyPr wrap="none" rtlCol="0">
            <a:spAutoFit/>
          </a:bodyPr>
          <a:lstStyle/>
          <a:p>
            <a:r>
              <a:rPr lang="en-US" dirty="0"/>
              <a:t>%T1 = type { i32, i32, i32 }</a:t>
            </a:r>
          </a:p>
        </p:txBody>
      </p:sp>
      <p:sp>
        <p:nvSpPr>
          <p:cNvPr id="18" name="TextBox 17">
            <a:extLst>
              <a:ext uri="{FF2B5EF4-FFF2-40B4-BE49-F238E27FC236}">
                <a16:creationId xmlns:a16="http://schemas.microsoft.com/office/drawing/2014/main" id="{BA09A2B0-470B-04F1-B127-09003AA1F73E}"/>
              </a:ext>
            </a:extLst>
          </p:cNvPr>
          <p:cNvSpPr txBox="1"/>
          <p:nvPr/>
        </p:nvSpPr>
        <p:spPr>
          <a:xfrm>
            <a:off x="979713" y="2181501"/>
            <a:ext cx="2321020" cy="369332"/>
          </a:xfrm>
          <a:prstGeom prst="rect">
            <a:avLst/>
          </a:prstGeom>
          <a:noFill/>
        </p:spPr>
        <p:txBody>
          <a:bodyPr wrap="none" rtlCol="0">
            <a:spAutoFit/>
          </a:bodyPr>
          <a:lstStyle/>
          <a:p>
            <a:r>
              <a:rPr lang="en-US" dirty="0"/>
              <a:t>%T2 = type [ 2 x %T1 ]</a:t>
            </a:r>
          </a:p>
        </p:txBody>
      </p:sp>
      <p:sp>
        <p:nvSpPr>
          <p:cNvPr id="19" name="TextBox 18">
            <a:extLst>
              <a:ext uri="{FF2B5EF4-FFF2-40B4-BE49-F238E27FC236}">
                <a16:creationId xmlns:a16="http://schemas.microsoft.com/office/drawing/2014/main" id="{59D0EFE9-D4EC-F5A6-A4E2-10BA76379610}"/>
              </a:ext>
            </a:extLst>
          </p:cNvPr>
          <p:cNvSpPr txBox="1"/>
          <p:nvPr/>
        </p:nvSpPr>
        <p:spPr>
          <a:xfrm>
            <a:off x="975359" y="2499370"/>
            <a:ext cx="6689267" cy="369332"/>
          </a:xfrm>
          <a:prstGeom prst="rect">
            <a:avLst/>
          </a:prstGeom>
          <a:noFill/>
        </p:spPr>
        <p:txBody>
          <a:bodyPr wrap="none" rtlCol="0">
            <a:spAutoFit/>
          </a:bodyPr>
          <a:lstStyle/>
          <a:p>
            <a:r>
              <a:rPr lang="en-US" dirty="0"/>
              <a:t>@ptr_n1 = global %T2 [ { i32 1, i32 2, i32 3 }, { i32 4, i32 5, i32 6} ]</a:t>
            </a:r>
          </a:p>
        </p:txBody>
      </p:sp>
      <p:cxnSp>
        <p:nvCxnSpPr>
          <p:cNvPr id="26" name="Straight Arrow Connector 25">
            <a:extLst>
              <a:ext uri="{FF2B5EF4-FFF2-40B4-BE49-F238E27FC236}">
                <a16:creationId xmlns:a16="http://schemas.microsoft.com/office/drawing/2014/main" id="{BD12709D-B063-8DD7-1FE4-F93547C469C3}"/>
              </a:ext>
            </a:extLst>
          </p:cNvPr>
          <p:cNvCxnSpPr>
            <a:cxnSpLocks/>
            <a:stCxn id="9" idx="2"/>
            <a:endCxn id="10" idx="0"/>
          </p:cNvCxnSpPr>
          <p:nvPr/>
        </p:nvCxnSpPr>
        <p:spPr>
          <a:xfrm flipH="1">
            <a:off x="8379816" y="3142830"/>
            <a:ext cx="1074428" cy="1577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A2C7FF1C-F26C-EE81-00CA-C0B0B6653ED6}"/>
              </a:ext>
            </a:extLst>
          </p:cNvPr>
          <p:cNvCxnSpPr>
            <a:cxnSpLocks/>
            <a:stCxn id="9" idx="2"/>
            <a:endCxn id="11" idx="0"/>
          </p:cNvCxnSpPr>
          <p:nvPr/>
        </p:nvCxnSpPr>
        <p:spPr>
          <a:xfrm>
            <a:off x="9454244" y="3142830"/>
            <a:ext cx="1344383" cy="1577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2FCD3902-E72A-3A4A-DCBC-643AAD5B5ED4}"/>
              </a:ext>
            </a:extLst>
          </p:cNvPr>
          <p:cNvCxnSpPr>
            <a:cxnSpLocks/>
            <a:stCxn id="10" idx="2"/>
            <a:endCxn id="12" idx="0"/>
          </p:cNvCxnSpPr>
          <p:nvPr/>
        </p:nvCxnSpPr>
        <p:spPr>
          <a:xfrm flipH="1">
            <a:off x="7545980" y="5260220"/>
            <a:ext cx="833836"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9DD0C218-E5D4-F4DF-7FF5-8D5AB64BF863}"/>
              </a:ext>
            </a:extLst>
          </p:cNvPr>
          <p:cNvCxnSpPr>
            <a:cxnSpLocks/>
            <a:stCxn id="10" idx="2"/>
            <a:endCxn id="13" idx="0"/>
          </p:cNvCxnSpPr>
          <p:nvPr/>
        </p:nvCxnSpPr>
        <p:spPr>
          <a:xfrm flipH="1">
            <a:off x="8364583" y="5260220"/>
            <a:ext cx="15233"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9CEB515F-4E30-D4B9-F870-C413DE0CE902}"/>
              </a:ext>
            </a:extLst>
          </p:cNvPr>
          <p:cNvCxnSpPr>
            <a:cxnSpLocks/>
            <a:stCxn id="10" idx="2"/>
            <a:endCxn id="15" idx="0"/>
          </p:cNvCxnSpPr>
          <p:nvPr/>
        </p:nvCxnSpPr>
        <p:spPr>
          <a:xfrm>
            <a:off x="8379816" y="5260220"/>
            <a:ext cx="803370"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Rectangle 52">
            <a:extLst>
              <a:ext uri="{FF2B5EF4-FFF2-40B4-BE49-F238E27FC236}">
                <a16:creationId xmlns:a16="http://schemas.microsoft.com/office/drawing/2014/main" id="{48E19086-D2E4-B011-25D7-1A22F4AC9E96}"/>
              </a:ext>
            </a:extLst>
          </p:cNvPr>
          <p:cNvSpPr/>
          <p:nvPr/>
        </p:nvSpPr>
        <p:spPr>
          <a:xfrm>
            <a:off x="9683931"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a:t>
            </a:r>
            <a:r>
              <a:rPr lang="en-US" baseline="-25000" dirty="0"/>
              <a:t>1</a:t>
            </a:r>
          </a:p>
        </p:txBody>
      </p:sp>
      <p:sp>
        <p:nvSpPr>
          <p:cNvPr id="54" name="Rectangle 53">
            <a:extLst>
              <a:ext uri="{FF2B5EF4-FFF2-40B4-BE49-F238E27FC236}">
                <a16:creationId xmlns:a16="http://schemas.microsoft.com/office/drawing/2014/main" id="{BA6D4CFF-94AC-426F-91ED-9059E4C2CB45}"/>
              </a:ext>
            </a:extLst>
          </p:cNvPr>
          <p:cNvSpPr/>
          <p:nvPr/>
        </p:nvSpPr>
        <p:spPr>
          <a:xfrm>
            <a:off x="10502534"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a:t>
            </a:r>
            <a:r>
              <a:rPr lang="en-US" baseline="-25000" dirty="0"/>
              <a:t>1</a:t>
            </a:r>
          </a:p>
        </p:txBody>
      </p:sp>
      <p:sp>
        <p:nvSpPr>
          <p:cNvPr id="55" name="Rectangle 54">
            <a:extLst>
              <a:ext uri="{FF2B5EF4-FFF2-40B4-BE49-F238E27FC236}">
                <a16:creationId xmlns:a16="http://schemas.microsoft.com/office/drawing/2014/main" id="{CA501C32-AA32-0969-4AC3-E26433489484}"/>
              </a:ext>
            </a:extLst>
          </p:cNvPr>
          <p:cNvSpPr/>
          <p:nvPr/>
        </p:nvSpPr>
        <p:spPr>
          <a:xfrm>
            <a:off x="11321137"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r>
              <a:rPr lang="en-US" baseline="-25000" dirty="0"/>
              <a:t>1</a:t>
            </a:r>
          </a:p>
        </p:txBody>
      </p:sp>
      <p:cxnSp>
        <p:nvCxnSpPr>
          <p:cNvPr id="56" name="Straight Arrow Connector 55">
            <a:extLst>
              <a:ext uri="{FF2B5EF4-FFF2-40B4-BE49-F238E27FC236}">
                <a16:creationId xmlns:a16="http://schemas.microsoft.com/office/drawing/2014/main" id="{B280053F-4154-FABF-F932-0580602B9774}"/>
              </a:ext>
            </a:extLst>
          </p:cNvPr>
          <p:cNvCxnSpPr>
            <a:cxnSpLocks/>
            <a:endCxn id="53" idx="0"/>
          </p:cNvCxnSpPr>
          <p:nvPr/>
        </p:nvCxnSpPr>
        <p:spPr>
          <a:xfrm flipH="1">
            <a:off x="9960429" y="5260220"/>
            <a:ext cx="833836"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8B591772-AE6B-94C5-1128-710C5CF6542C}"/>
              </a:ext>
            </a:extLst>
          </p:cNvPr>
          <p:cNvCxnSpPr>
            <a:cxnSpLocks/>
            <a:endCxn id="54" idx="0"/>
          </p:cNvCxnSpPr>
          <p:nvPr/>
        </p:nvCxnSpPr>
        <p:spPr>
          <a:xfrm flipH="1">
            <a:off x="10779032" y="5260220"/>
            <a:ext cx="15233"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8F6D940B-7220-0754-2F6C-3059C442BDB6}"/>
              </a:ext>
            </a:extLst>
          </p:cNvPr>
          <p:cNvCxnSpPr>
            <a:cxnSpLocks/>
            <a:endCxn id="55" idx="0"/>
          </p:cNvCxnSpPr>
          <p:nvPr/>
        </p:nvCxnSpPr>
        <p:spPr>
          <a:xfrm>
            <a:off x="10794265" y="5260220"/>
            <a:ext cx="803370"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8AE6D1CC-6449-2206-2A05-6AA73369EF14}"/>
              </a:ext>
            </a:extLst>
          </p:cNvPr>
          <p:cNvSpPr txBox="1"/>
          <p:nvPr/>
        </p:nvSpPr>
        <p:spPr>
          <a:xfrm>
            <a:off x="10306668" y="1937769"/>
            <a:ext cx="813108" cy="369332"/>
          </a:xfrm>
          <a:prstGeom prst="rect">
            <a:avLst/>
          </a:prstGeom>
          <a:noFill/>
        </p:spPr>
        <p:txBody>
          <a:bodyPr wrap="none" rtlCol="0">
            <a:spAutoFit/>
          </a:bodyPr>
          <a:lstStyle/>
          <a:p>
            <a:r>
              <a:rPr lang="en-US" dirty="0"/>
              <a:t>ptr_n1</a:t>
            </a:r>
          </a:p>
        </p:txBody>
      </p:sp>
      <p:cxnSp>
        <p:nvCxnSpPr>
          <p:cNvPr id="61" name="Straight Arrow Connector 60">
            <a:extLst>
              <a:ext uri="{FF2B5EF4-FFF2-40B4-BE49-F238E27FC236}">
                <a16:creationId xmlns:a16="http://schemas.microsoft.com/office/drawing/2014/main" id="{11B2C4C1-0DD6-39FD-7AA9-2C4783E4BA84}"/>
              </a:ext>
            </a:extLst>
          </p:cNvPr>
          <p:cNvCxnSpPr>
            <a:cxnSpLocks/>
            <a:stCxn id="60" idx="1"/>
            <a:endCxn id="9" idx="3"/>
          </p:cNvCxnSpPr>
          <p:nvPr/>
        </p:nvCxnSpPr>
        <p:spPr>
          <a:xfrm flipH="1">
            <a:off x="9759042" y="2122435"/>
            <a:ext cx="547626" cy="7504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4" name="TextBox 63">
            <a:extLst>
              <a:ext uri="{FF2B5EF4-FFF2-40B4-BE49-F238E27FC236}">
                <a16:creationId xmlns:a16="http://schemas.microsoft.com/office/drawing/2014/main" id="{9083B27E-276A-AA48-4907-8BEBC2C2829C}"/>
              </a:ext>
            </a:extLst>
          </p:cNvPr>
          <p:cNvSpPr txBox="1"/>
          <p:nvPr/>
        </p:nvSpPr>
        <p:spPr>
          <a:xfrm>
            <a:off x="1314986" y="3334413"/>
            <a:ext cx="6664004"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getelementptr</a:t>
            </a:r>
            <a:r>
              <a:rPr lang="en-US" dirty="0">
                <a:latin typeface="Courier New" panose="02070309020205020404" pitchFamily="49" charset="0"/>
                <a:cs typeface="Courier New" panose="02070309020205020404" pitchFamily="49" charset="0"/>
              </a:rPr>
              <a:t> %T2, </a:t>
            </a:r>
            <a:r>
              <a:rPr lang="en-US" dirty="0" err="1">
                <a:latin typeface="Courier New" panose="02070309020205020404" pitchFamily="49" charset="0"/>
                <a:cs typeface="Courier New" panose="02070309020205020404" pitchFamily="49" charset="0"/>
              </a:rPr>
              <a:t>ptr</a:t>
            </a:r>
            <a:r>
              <a:rPr lang="en-US" dirty="0">
                <a:latin typeface="Courier New" panose="02070309020205020404" pitchFamily="49" charset="0"/>
                <a:cs typeface="Courier New" panose="02070309020205020404" pitchFamily="49" charset="0"/>
              </a:rPr>
              <a:t> @ptr_n1,  i64 0,   i64 0</a:t>
            </a:r>
          </a:p>
        </p:txBody>
      </p:sp>
      <p:sp>
        <p:nvSpPr>
          <p:cNvPr id="66" name="TextBox 65">
            <a:extLst>
              <a:ext uri="{FF2B5EF4-FFF2-40B4-BE49-F238E27FC236}">
                <a16:creationId xmlns:a16="http://schemas.microsoft.com/office/drawing/2014/main" id="{7E953F3E-940E-DF66-0FDC-1931637FC26F}"/>
              </a:ext>
            </a:extLst>
          </p:cNvPr>
          <p:cNvSpPr txBox="1"/>
          <p:nvPr/>
        </p:nvSpPr>
        <p:spPr>
          <a:xfrm>
            <a:off x="65306" y="3348438"/>
            <a:ext cx="1287532"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ptr_n2 =</a:t>
            </a:r>
          </a:p>
        </p:txBody>
      </p:sp>
      <p:cxnSp>
        <p:nvCxnSpPr>
          <p:cNvPr id="14" name="Straight Arrow Connector 13">
            <a:extLst>
              <a:ext uri="{FF2B5EF4-FFF2-40B4-BE49-F238E27FC236}">
                <a16:creationId xmlns:a16="http://schemas.microsoft.com/office/drawing/2014/main" id="{7ADA6C99-03F1-6968-7A5D-D0A4BC290A7D}"/>
              </a:ext>
            </a:extLst>
          </p:cNvPr>
          <p:cNvCxnSpPr>
            <a:cxnSpLocks/>
          </p:cNvCxnSpPr>
          <p:nvPr/>
        </p:nvCxnSpPr>
        <p:spPr>
          <a:xfrm flipH="1">
            <a:off x="9832997" y="2357596"/>
            <a:ext cx="473671" cy="590499"/>
          </a:xfrm>
          <a:prstGeom prst="straightConnector1">
            <a:avLst/>
          </a:prstGeom>
          <a:ln w="28575">
            <a:solidFill>
              <a:srgbClr val="FF66FF"/>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D1D0F25-7F69-CC54-2927-805AEECAB1DD}"/>
              </a:ext>
            </a:extLst>
          </p:cNvPr>
          <p:cNvCxnSpPr>
            <a:cxnSpLocks/>
          </p:cNvCxnSpPr>
          <p:nvPr/>
        </p:nvCxnSpPr>
        <p:spPr>
          <a:xfrm flipH="1">
            <a:off x="8227232" y="3198170"/>
            <a:ext cx="1032740" cy="1473063"/>
          </a:xfrm>
          <a:prstGeom prst="straightConnector1">
            <a:avLst/>
          </a:prstGeom>
          <a:ln w="28575">
            <a:solidFill>
              <a:schemeClr val="accent6"/>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DFE6C8B9-F313-8DF8-59CF-40DFAC7C36CD}"/>
              </a:ext>
            </a:extLst>
          </p:cNvPr>
          <p:cNvSpPr/>
          <p:nvPr/>
        </p:nvSpPr>
        <p:spPr>
          <a:xfrm>
            <a:off x="10236818" y="1863632"/>
            <a:ext cx="937389" cy="461898"/>
          </a:xfrm>
          <a:prstGeom prst="round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A383FAFB-C1C3-8BDD-9623-BEA0A6DF5464}"/>
              </a:ext>
            </a:extLst>
          </p:cNvPr>
          <p:cNvGrpSpPr/>
          <p:nvPr/>
        </p:nvGrpSpPr>
        <p:grpSpPr>
          <a:xfrm>
            <a:off x="3851297" y="3027132"/>
            <a:ext cx="1693655" cy="665234"/>
            <a:chOff x="3851297" y="3027132"/>
            <a:chExt cx="1693655" cy="665234"/>
          </a:xfrm>
        </p:grpSpPr>
        <p:sp>
          <p:nvSpPr>
            <p:cNvPr id="20" name="TextBox 19">
              <a:extLst>
                <a:ext uri="{FF2B5EF4-FFF2-40B4-BE49-F238E27FC236}">
                  <a16:creationId xmlns:a16="http://schemas.microsoft.com/office/drawing/2014/main" id="{F7CEE5E4-AD7D-6C66-2BB4-D2DC2F8EAE0D}"/>
                </a:ext>
              </a:extLst>
            </p:cNvPr>
            <p:cNvSpPr txBox="1"/>
            <p:nvPr/>
          </p:nvSpPr>
          <p:spPr>
            <a:xfrm>
              <a:off x="4022236" y="3027132"/>
              <a:ext cx="1449499" cy="369332"/>
            </a:xfrm>
            <a:prstGeom prst="rect">
              <a:avLst/>
            </a:prstGeom>
            <a:noFill/>
          </p:spPr>
          <p:txBody>
            <a:bodyPr wrap="none" rtlCol="0">
              <a:spAutoFit/>
            </a:bodyPr>
            <a:lstStyle/>
            <a:p>
              <a:r>
                <a:rPr lang="en-US" b="1" dirty="0">
                  <a:solidFill>
                    <a:srgbClr val="FF0000"/>
                  </a:solidFill>
                </a:rPr>
                <a:t>“base </a:t>
              </a:r>
              <a:r>
                <a:rPr lang="en-US" b="1" dirty="0" err="1">
                  <a:solidFill>
                    <a:srgbClr val="FF0000"/>
                  </a:solidFill>
                </a:rPr>
                <a:t>addr</a:t>
              </a:r>
              <a:r>
                <a:rPr lang="en-US" b="1" dirty="0">
                  <a:solidFill>
                    <a:srgbClr val="FF0000"/>
                  </a:solidFill>
                </a:rPr>
                <a:t>”</a:t>
              </a:r>
            </a:p>
          </p:txBody>
        </p:sp>
        <p:sp>
          <p:nvSpPr>
            <p:cNvPr id="28" name="Rectangle: Rounded Corners 27">
              <a:extLst>
                <a:ext uri="{FF2B5EF4-FFF2-40B4-BE49-F238E27FC236}">
                  <a16:creationId xmlns:a16="http://schemas.microsoft.com/office/drawing/2014/main" id="{B1DDC72E-ECF7-2490-4F97-7D17E3315D30}"/>
                </a:ext>
              </a:extLst>
            </p:cNvPr>
            <p:cNvSpPr/>
            <p:nvPr/>
          </p:nvSpPr>
          <p:spPr>
            <a:xfrm>
              <a:off x="3851297" y="3030739"/>
              <a:ext cx="1693655" cy="661627"/>
            </a:xfrm>
            <a:prstGeom prst="roundRect">
              <a:avLst/>
            </a:prstGeom>
            <a:noFill/>
            <a:ln w="190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44">
            <a:extLst>
              <a:ext uri="{FF2B5EF4-FFF2-40B4-BE49-F238E27FC236}">
                <a16:creationId xmlns:a16="http://schemas.microsoft.com/office/drawing/2014/main" id="{0BA3B46F-E6A7-CF8A-36F9-032485ACFA90}"/>
              </a:ext>
            </a:extLst>
          </p:cNvPr>
          <p:cNvGrpSpPr/>
          <p:nvPr/>
        </p:nvGrpSpPr>
        <p:grpSpPr>
          <a:xfrm>
            <a:off x="5559544" y="3015432"/>
            <a:ext cx="1249509" cy="661627"/>
            <a:chOff x="5559544" y="3015432"/>
            <a:chExt cx="1249509" cy="661627"/>
          </a:xfrm>
        </p:grpSpPr>
        <p:sp>
          <p:nvSpPr>
            <p:cNvPr id="3" name="TextBox 2">
              <a:extLst>
                <a:ext uri="{FF2B5EF4-FFF2-40B4-BE49-F238E27FC236}">
                  <a16:creationId xmlns:a16="http://schemas.microsoft.com/office/drawing/2014/main" id="{6D5F9B23-966C-FF6F-59DA-E02D6BBDBDA0}"/>
                </a:ext>
              </a:extLst>
            </p:cNvPr>
            <p:cNvSpPr txBox="1"/>
            <p:nvPr/>
          </p:nvSpPr>
          <p:spPr>
            <a:xfrm>
              <a:off x="5559544" y="3033269"/>
              <a:ext cx="1249509" cy="369332"/>
            </a:xfrm>
            <a:prstGeom prst="rect">
              <a:avLst/>
            </a:prstGeom>
            <a:noFill/>
          </p:spPr>
          <p:txBody>
            <a:bodyPr wrap="none" rtlCol="0">
              <a:spAutoFit/>
            </a:bodyPr>
            <a:lstStyle/>
            <a:p>
              <a:r>
                <a:rPr lang="en-US" b="1" dirty="0">
                  <a:solidFill>
                    <a:srgbClr val="FF66FF"/>
                  </a:solidFill>
                </a:rPr>
                <a:t>“sibling 0”</a:t>
              </a:r>
            </a:p>
          </p:txBody>
        </p:sp>
        <p:sp>
          <p:nvSpPr>
            <p:cNvPr id="30" name="Rectangle: Rounded Corners 29">
              <a:extLst>
                <a:ext uri="{FF2B5EF4-FFF2-40B4-BE49-F238E27FC236}">
                  <a16:creationId xmlns:a16="http://schemas.microsoft.com/office/drawing/2014/main" id="{859F1521-8289-A266-6677-8F13277085E6}"/>
                </a:ext>
              </a:extLst>
            </p:cNvPr>
            <p:cNvSpPr/>
            <p:nvPr/>
          </p:nvSpPr>
          <p:spPr>
            <a:xfrm>
              <a:off x="5619613" y="3015432"/>
              <a:ext cx="1124908" cy="661627"/>
            </a:xfrm>
            <a:prstGeom prst="roundRect">
              <a:avLst/>
            </a:prstGeom>
            <a:noFill/>
            <a:ln w="19050">
              <a:solidFill>
                <a:srgbClr val="FF66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E3BDD55-F17A-0D8F-3C03-D1DDAFD5ED7B}"/>
              </a:ext>
            </a:extLst>
          </p:cNvPr>
          <p:cNvGrpSpPr/>
          <p:nvPr/>
        </p:nvGrpSpPr>
        <p:grpSpPr>
          <a:xfrm>
            <a:off x="6786832" y="3006262"/>
            <a:ext cx="1124908" cy="661627"/>
            <a:chOff x="6786832" y="3006262"/>
            <a:chExt cx="1124908" cy="661627"/>
          </a:xfrm>
        </p:grpSpPr>
        <p:sp>
          <p:nvSpPr>
            <p:cNvPr id="17" name="TextBox 16">
              <a:extLst>
                <a:ext uri="{FF2B5EF4-FFF2-40B4-BE49-F238E27FC236}">
                  <a16:creationId xmlns:a16="http://schemas.microsoft.com/office/drawing/2014/main" id="{48C18F4C-C571-1CAF-1986-1C812B8D7872}"/>
                </a:ext>
              </a:extLst>
            </p:cNvPr>
            <p:cNvSpPr txBox="1"/>
            <p:nvPr/>
          </p:nvSpPr>
          <p:spPr>
            <a:xfrm>
              <a:off x="6860389" y="3033269"/>
              <a:ext cx="1036759" cy="369332"/>
            </a:xfrm>
            <a:prstGeom prst="rect">
              <a:avLst/>
            </a:prstGeom>
            <a:noFill/>
          </p:spPr>
          <p:txBody>
            <a:bodyPr wrap="none" rtlCol="0">
              <a:spAutoFit/>
            </a:bodyPr>
            <a:lstStyle/>
            <a:p>
              <a:r>
                <a:rPr lang="en-US" b="1" dirty="0">
                  <a:solidFill>
                    <a:schemeClr val="accent6"/>
                  </a:solidFill>
                </a:rPr>
                <a:t>“field 0”</a:t>
              </a:r>
            </a:p>
          </p:txBody>
        </p:sp>
        <p:sp>
          <p:nvSpPr>
            <p:cNvPr id="31" name="Rectangle: Rounded Corners 30">
              <a:extLst>
                <a:ext uri="{FF2B5EF4-FFF2-40B4-BE49-F238E27FC236}">
                  <a16:creationId xmlns:a16="http://schemas.microsoft.com/office/drawing/2014/main" id="{D1532EB8-DE0B-2FFF-1FB1-39763DD767EE}"/>
                </a:ext>
              </a:extLst>
            </p:cNvPr>
            <p:cNvSpPr/>
            <p:nvPr/>
          </p:nvSpPr>
          <p:spPr>
            <a:xfrm>
              <a:off x="6786832" y="3006262"/>
              <a:ext cx="1124908" cy="661627"/>
            </a:xfrm>
            <a:prstGeom prst="roundRect">
              <a:avLst/>
            </a:prstGeom>
            <a:noFill/>
            <a:ln w="19050">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F3560630-E80E-3222-5825-F8AEC6040D8F}"/>
              </a:ext>
            </a:extLst>
          </p:cNvPr>
          <p:cNvSpPr txBox="1"/>
          <p:nvPr/>
        </p:nvSpPr>
        <p:spPr>
          <a:xfrm>
            <a:off x="6673386" y="4867316"/>
            <a:ext cx="813108" cy="369332"/>
          </a:xfrm>
          <a:prstGeom prst="rect">
            <a:avLst/>
          </a:prstGeom>
          <a:noFill/>
        </p:spPr>
        <p:txBody>
          <a:bodyPr wrap="none" rtlCol="0">
            <a:spAutoFit/>
          </a:bodyPr>
          <a:lstStyle/>
          <a:p>
            <a:r>
              <a:rPr lang="en-US" dirty="0"/>
              <a:t>ptr_n2</a:t>
            </a:r>
          </a:p>
        </p:txBody>
      </p:sp>
      <p:cxnSp>
        <p:nvCxnSpPr>
          <p:cNvPr id="39" name="Straight Arrow Connector 38">
            <a:extLst>
              <a:ext uri="{FF2B5EF4-FFF2-40B4-BE49-F238E27FC236}">
                <a16:creationId xmlns:a16="http://schemas.microsoft.com/office/drawing/2014/main" id="{DEC0A746-50BE-5407-688C-C23AECC3970A}"/>
              </a:ext>
            </a:extLst>
          </p:cNvPr>
          <p:cNvCxnSpPr>
            <a:cxnSpLocks/>
            <a:stCxn id="38" idx="3"/>
            <a:endCxn id="10" idx="1"/>
          </p:cNvCxnSpPr>
          <p:nvPr/>
        </p:nvCxnSpPr>
        <p:spPr>
          <a:xfrm flipV="1">
            <a:off x="7486494" y="4990249"/>
            <a:ext cx="588523" cy="617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8" name="Rectangle: Rounded Corners 47">
            <a:extLst>
              <a:ext uri="{FF2B5EF4-FFF2-40B4-BE49-F238E27FC236}">
                <a16:creationId xmlns:a16="http://schemas.microsoft.com/office/drawing/2014/main" id="{566CD081-5550-22F2-B028-CE7E18A8F8E8}"/>
              </a:ext>
            </a:extLst>
          </p:cNvPr>
          <p:cNvSpPr/>
          <p:nvPr/>
        </p:nvSpPr>
        <p:spPr>
          <a:xfrm>
            <a:off x="9057814" y="2542615"/>
            <a:ext cx="799388" cy="661627"/>
          </a:xfrm>
          <a:prstGeom prst="roundRect">
            <a:avLst/>
          </a:prstGeom>
          <a:noFill/>
          <a:ln w="28575">
            <a:solidFill>
              <a:srgbClr val="FF66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73B92002-A9E4-43D6-4346-5B09496BF9D0}"/>
              </a:ext>
            </a:extLst>
          </p:cNvPr>
          <p:cNvSpPr/>
          <p:nvPr/>
        </p:nvSpPr>
        <p:spPr>
          <a:xfrm>
            <a:off x="7954570" y="4659435"/>
            <a:ext cx="813108" cy="661627"/>
          </a:xfrm>
          <a:prstGeom prst="roundRect">
            <a:avLst/>
          </a:prstGeom>
          <a:noFill/>
          <a:ln w="28575">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303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10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4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up)">
                                      <p:cBhvr>
                                        <p:cTn id="36" dur="500"/>
                                        <p:tgtEl>
                                          <p:spTgt spid="22"/>
                                        </p:tgtEl>
                                      </p:cBhvr>
                                    </p:animEffect>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5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8"/>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6" grpId="0"/>
      <p:bldP spid="27" grpId="0" animBg="1"/>
      <p:bldP spid="38" grpId="0"/>
      <p:bldP spid="48" grpId="0" animBg="1"/>
      <p:bldP spid="52" grpId="0" animBg="1"/>
    </p:bldLst>
  </p:timing>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32</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r>
              <a:rPr lang="en-US" sz="3400" b="1" dirty="0"/>
              <a:t>: Pictorially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4" name="TextBox 3">
            <a:extLst>
              <a:ext uri="{FF2B5EF4-FFF2-40B4-BE49-F238E27FC236}">
                <a16:creationId xmlns:a16="http://schemas.microsoft.com/office/drawing/2014/main" id="{C85030CD-B1E4-63A8-DED7-2A8B3845C1F4}"/>
              </a:ext>
            </a:extLst>
          </p:cNvPr>
          <p:cNvSpPr txBox="1"/>
          <p:nvPr/>
        </p:nvSpPr>
        <p:spPr>
          <a:xfrm>
            <a:off x="923109" y="1381177"/>
            <a:ext cx="5054397" cy="369332"/>
          </a:xfrm>
          <a:prstGeom prst="rect">
            <a:avLst/>
          </a:prstGeom>
          <a:noFill/>
        </p:spPr>
        <p:txBody>
          <a:bodyPr wrap="none" rtlCol="0">
            <a:spAutoFit/>
          </a:bodyPr>
          <a:lstStyle/>
          <a:p>
            <a:r>
              <a:rPr lang="en-US" dirty="0"/>
              <a:t>Can be helpful to walk through memory as a tree</a:t>
            </a:r>
          </a:p>
        </p:txBody>
      </p:sp>
      <p:sp>
        <p:nvSpPr>
          <p:cNvPr id="9" name="Rectangle 8">
            <a:extLst>
              <a:ext uri="{FF2B5EF4-FFF2-40B4-BE49-F238E27FC236}">
                <a16:creationId xmlns:a16="http://schemas.microsoft.com/office/drawing/2014/main" id="{16867C97-00BB-E3AE-E5BB-6E9B88062BC9}"/>
              </a:ext>
            </a:extLst>
          </p:cNvPr>
          <p:cNvSpPr/>
          <p:nvPr/>
        </p:nvSpPr>
        <p:spPr>
          <a:xfrm>
            <a:off x="9149445" y="260288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n1</a:t>
            </a:r>
          </a:p>
        </p:txBody>
      </p:sp>
      <p:sp>
        <p:nvSpPr>
          <p:cNvPr id="10" name="Rectangle 9">
            <a:extLst>
              <a:ext uri="{FF2B5EF4-FFF2-40B4-BE49-F238E27FC236}">
                <a16:creationId xmlns:a16="http://schemas.microsoft.com/office/drawing/2014/main" id="{8B70A85D-39A7-AD7C-A7B5-C53E29D9A930}"/>
              </a:ext>
            </a:extLst>
          </p:cNvPr>
          <p:cNvSpPr/>
          <p:nvPr/>
        </p:nvSpPr>
        <p:spPr>
          <a:xfrm>
            <a:off x="8075017" y="472027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n2</a:t>
            </a:r>
          </a:p>
        </p:txBody>
      </p:sp>
      <p:sp>
        <p:nvSpPr>
          <p:cNvPr id="11" name="Rectangle 10">
            <a:extLst>
              <a:ext uri="{FF2B5EF4-FFF2-40B4-BE49-F238E27FC236}">
                <a16:creationId xmlns:a16="http://schemas.microsoft.com/office/drawing/2014/main" id="{49A04B4D-CD80-A94C-8269-6F0EDFB7950C}"/>
              </a:ext>
            </a:extLst>
          </p:cNvPr>
          <p:cNvSpPr/>
          <p:nvPr/>
        </p:nvSpPr>
        <p:spPr>
          <a:xfrm>
            <a:off x="10493828" y="472027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n3</a:t>
            </a:r>
            <a:endParaRPr lang="en-US" dirty="0"/>
          </a:p>
        </p:txBody>
      </p:sp>
      <p:sp>
        <p:nvSpPr>
          <p:cNvPr id="12" name="Rectangle 11">
            <a:extLst>
              <a:ext uri="{FF2B5EF4-FFF2-40B4-BE49-F238E27FC236}">
                <a16:creationId xmlns:a16="http://schemas.microsoft.com/office/drawing/2014/main" id="{4AF19F64-0022-61E8-BDD6-71DEBC8948A1}"/>
              </a:ext>
            </a:extLst>
          </p:cNvPr>
          <p:cNvSpPr/>
          <p:nvPr/>
        </p:nvSpPr>
        <p:spPr>
          <a:xfrm>
            <a:off x="7269482"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a:t>
            </a:r>
            <a:r>
              <a:rPr lang="en-US" baseline="-25000" dirty="0"/>
              <a:t>0</a:t>
            </a:r>
          </a:p>
        </p:txBody>
      </p:sp>
      <p:sp>
        <p:nvSpPr>
          <p:cNvPr id="13" name="Rectangle 12">
            <a:extLst>
              <a:ext uri="{FF2B5EF4-FFF2-40B4-BE49-F238E27FC236}">
                <a16:creationId xmlns:a16="http://schemas.microsoft.com/office/drawing/2014/main" id="{C9566A5B-4FB0-3565-3136-D9835BA7D2A8}"/>
              </a:ext>
            </a:extLst>
          </p:cNvPr>
          <p:cNvSpPr/>
          <p:nvPr/>
        </p:nvSpPr>
        <p:spPr>
          <a:xfrm>
            <a:off x="8088085"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a:t>
            </a:r>
            <a:r>
              <a:rPr lang="en-US" baseline="-25000" dirty="0"/>
              <a:t>0</a:t>
            </a:r>
          </a:p>
        </p:txBody>
      </p:sp>
      <p:sp>
        <p:nvSpPr>
          <p:cNvPr id="15" name="Rectangle 14">
            <a:extLst>
              <a:ext uri="{FF2B5EF4-FFF2-40B4-BE49-F238E27FC236}">
                <a16:creationId xmlns:a16="http://schemas.microsoft.com/office/drawing/2014/main" id="{6ED108DE-BB57-8DC1-D148-202B721EB1B8}"/>
              </a:ext>
            </a:extLst>
          </p:cNvPr>
          <p:cNvSpPr/>
          <p:nvPr/>
        </p:nvSpPr>
        <p:spPr>
          <a:xfrm>
            <a:off x="8906688"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r>
              <a:rPr lang="en-US" baseline="-25000" dirty="0"/>
              <a:t>0</a:t>
            </a:r>
          </a:p>
        </p:txBody>
      </p:sp>
      <p:sp>
        <p:nvSpPr>
          <p:cNvPr id="16" name="TextBox 15">
            <a:extLst>
              <a:ext uri="{FF2B5EF4-FFF2-40B4-BE49-F238E27FC236}">
                <a16:creationId xmlns:a16="http://schemas.microsoft.com/office/drawing/2014/main" id="{C26628EE-7BF1-AB11-E86C-02F2EB7372BD}"/>
              </a:ext>
            </a:extLst>
          </p:cNvPr>
          <p:cNvSpPr txBox="1"/>
          <p:nvPr/>
        </p:nvSpPr>
        <p:spPr>
          <a:xfrm>
            <a:off x="984067" y="1863632"/>
            <a:ext cx="2736198" cy="369332"/>
          </a:xfrm>
          <a:prstGeom prst="rect">
            <a:avLst/>
          </a:prstGeom>
          <a:noFill/>
        </p:spPr>
        <p:txBody>
          <a:bodyPr wrap="none" rtlCol="0">
            <a:spAutoFit/>
          </a:bodyPr>
          <a:lstStyle/>
          <a:p>
            <a:r>
              <a:rPr lang="en-US" dirty="0"/>
              <a:t>%T1 = type { i32, i32, i32 }</a:t>
            </a:r>
          </a:p>
        </p:txBody>
      </p:sp>
      <p:sp>
        <p:nvSpPr>
          <p:cNvPr id="18" name="TextBox 17">
            <a:extLst>
              <a:ext uri="{FF2B5EF4-FFF2-40B4-BE49-F238E27FC236}">
                <a16:creationId xmlns:a16="http://schemas.microsoft.com/office/drawing/2014/main" id="{BA09A2B0-470B-04F1-B127-09003AA1F73E}"/>
              </a:ext>
            </a:extLst>
          </p:cNvPr>
          <p:cNvSpPr txBox="1"/>
          <p:nvPr/>
        </p:nvSpPr>
        <p:spPr>
          <a:xfrm>
            <a:off x="979713" y="2181501"/>
            <a:ext cx="2321020" cy="369332"/>
          </a:xfrm>
          <a:prstGeom prst="rect">
            <a:avLst/>
          </a:prstGeom>
          <a:noFill/>
        </p:spPr>
        <p:txBody>
          <a:bodyPr wrap="none" rtlCol="0">
            <a:spAutoFit/>
          </a:bodyPr>
          <a:lstStyle/>
          <a:p>
            <a:r>
              <a:rPr lang="en-US" dirty="0"/>
              <a:t>%T2 = type [ 2 x %T1 ]</a:t>
            </a:r>
          </a:p>
        </p:txBody>
      </p:sp>
      <p:sp>
        <p:nvSpPr>
          <p:cNvPr id="19" name="TextBox 18">
            <a:extLst>
              <a:ext uri="{FF2B5EF4-FFF2-40B4-BE49-F238E27FC236}">
                <a16:creationId xmlns:a16="http://schemas.microsoft.com/office/drawing/2014/main" id="{59D0EFE9-D4EC-F5A6-A4E2-10BA76379610}"/>
              </a:ext>
            </a:extLst>
          </p:cNvPr>
          <p:cNvSpPr txBox="1"/>
          <p:nvPr/>
        </p:nvSpPr>
        <p:spPr>
          <a:xfrm>
            <a:off x="975359" y="2499370"/>
            <a:ext cx="6689267" cy="369332"/>
          </a:xfrm>
          <a:prstGeom prst="rect">
            <a:avLst/>
          </a:prstGeom>
          <a:noFill/>
        </p:spPr>
        <p:txBody>
          <a:bodyPr wrap="none" rtlCol="0">
            <a:spAutoFit/>
          </a:bodyPr>
          <a:lstStyle/>
          <a:p>
            <a:r>
              <a:rPr lang="en-US" dirty="0"/>
              <a:t>@ptr_n1 = global %T2 [ { i32 1, i32 2, i32 3 }, { i32 4, i32 5, i32 6} ]</a:t>
            </a:r>
          </a:p>
        </p:txBody>
      </p:sp>
      <p:cxnSp>
        <p:nvCxnSpPr>
          <p:cNvPr id="26" name="Straight Arrow Connector 25">
            <a:extLst>
              <a:ext uri="{FF2B5EF4-FFF2-40B4-BE49-F238E27FC236}">
                <a16:creationId xmlns:a16="http://schemas.microsoft.com/office/drawing/2014/main" id="{BD12709D-B063-8DD7-1FE4-F93547C469C3}"/>
              </a:ext>
            </a:extLst>
          </p:cNvPr>
          <p:cNvCxnSpPr>
            <a:cxnSpLocks/>
            <a:stCxn id="9" idx="2"/>
            <a:endCxn id="10" idx="0"/>
          </p:cNvCxnSpPr>
          <p:nvPr/>
        </p:nvCxnSpPr>
        <p:spPr>
          <a:xfrm flipH="1">
            <a:off x="8379816" y="3142830"/>
            <a:ext cx="1074428" cy="1577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A2C7FF1C-F26C-EE81-00CA-C0B0B6653ED6}"/>
              </a:ext>
            </a:extLst>
          </p:cNvPr>
          <p:cNvCxnSpPr>
            <a:cxnSpLocks/>
            <a:stCxn id="9" idx="2"/>
            <a:endCxn id="11" idx="0"/>
          </p:cNvCxnSpPr>
          <p:nvPr/>
        </p:nvCxnSpPr>
        <p:spPr>
          <a:xfrm>
            <a:off x="9454244" y="3142830"/>
            <a:ext cx="1344383" cy="1577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2FCD3902-E72A-3A4A-DCBC-643AAD5B5ED4}"/>
              </a:ext>
            </a:extLst>
          </p:cNvPr>
          <p:cNvCxnSpPr>
            <a:cxnSpLocks/>
            <a:stCxn id="10" idx="2"/>
            <a:endCxn id="12" idx="0"/>
          </p:cNvCxnSpPr>
          <p:nvPr/>
        </p:nvCxnSpPr>
        <p:spPr>
          <a:xfrm flipH="1">
            <a:off x="7545980" y="5260220"/>
            <a:ext cx="833836"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9DD0C218-E5D4-F4DF-7FF5-8D5AB64BF863}"/>
              </a:ext>
            </a:extLst>
          </p:cNvPr>
          <p:cNvCxnSpPr>
            <a:cxnSpLocks/>
            <a:stCxn id="10" idx="2"/>
            <a:endCxn id="13" idx="0"/>
          </p:cNvCxnSpPr>
          <p:nvPr/>
        </p:nvCxnSpPr>
        <p:spPr>
          <a:xfrm flipH="1">
            <a:off x="8364583" y="5260220"/>
            <a:ext cx="15233"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9CEB515F-4E30-D4B9-F870-C413DE0CE902}"/>
              </a:ext>
            </a:extLst>
          </p:cNvPr>
          <p:cNvCxnSpPr>
            <a:cxnSpLocks/>
            <a:stCxn id="10" idx="2"/>
            <a:endCxn id="15" idx="0"/>
          </p:cNvCxnSpPr>
          <p:nvPr/>
        </p:nvCxnSpPr>
        <p:spPr>
          <a:xfrm>
            <a:off x="8379816" y="5260220"/>
            <a:ext cx="803370"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Rectangle 52">
            <a:extLst>
              <a:ext uri="{FF2B5EF4-FFF2-40B4-BE49-F238E27FC236}">
                <a16:creationId xmlns:a16="http://schemas.microsoft.com/office/drawing/2014/main" id="{48E19086-D2E4-B011-25D7-1A22F4AC9E96}"/>
              </a:ext>
            </a:extLst>
          </p:cNvPr>
          <p:cNvSpPr/>
          <p:nvPr/>
        </p:nvSpPr>
        <p:spPr>
          <a:xfrm>
            <a:off x="9683931"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a:t>
            </a:r>
            <a:r>
              <a:rPr lang="en-US" baseline="-25000" dirty="0"/>
              <a:t>1</a:t>
            </a:r>
          </a:p>
        </p:txBody>
      </p:sp>
      <p:sp>
        <p:nvSpPr>
          <p:cNvPr id="54" name="Rectangle 53">
            <a:extLst>
              <a:ext uri="{FF2B5EF4-FFF2-40B4-BE49-F238E27FC236}">
                <a16:creationId xmlns:a16="http://schemas.microsoft.com/office/drawing/2014/main" id="{BA6D4CFF-94AC-426F-91ED-9059E4C2CB45}"/>
              </a:ext>
            </a:extLst>
          </p:cNvPr>
          <p:cNvSpPr/>
          <p:nvPr/>
        </p:nvSpPr>
        <p:spPr>
          <a:xfrm>
            <a:off x="10502534"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a:t>
            </a:r>
            <a:r>
              <a:rPr lang="en-US" baseline="-25000" dirty="0"/>
              <a:t>1</a:t>
            </a:r>
          </a:p>
        </p:txBody>
      </p:sp>
      <p:sp>
        <p:nvSpPr>
          <p:cNvPr id="55" name="Rectangle 54">
            <a:extLst>
              <a:ext uri="{FF2B5EF4-FFF2-40B4-BE49-F238E27FC236}">
                <a16:creationId xmlns:a16="http://schemas.microsoft.com/office/drawing/2014/main" id="{CA501C32-AA32-0969-4AC3-E26433489484}"/>
              </a:ext>
            </a:extLst>
          </p:cNvPr>
          <p:cNvSpPr/>
          <p:nvPr/>
        </p:nvSpPr>
        <p:spPr>
          <a:xfrm>
            <a:off x="11321137"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r>
              <a:rPr lang="en-US" baseline="-25000" dirty="0"/>
              <a:t>1</a:t>
            </a:r>
          </a:p>
        </p:txBody>
      </p:sp>
      <p:cxnSp>
        <p:nvCxnSpPr>
          <p:cNvPr id="56" name="Straight Arrow Connector 55">
            <a:extLst>
              <a:ext uri="{FF2B5EF4-FFF2-40B4-BE49-F238E27FC236}">
                <a16:creationId xmlns:a16="http://schemas.microsoft.com/office/drawing/2014/main" id="{B280053F-4154-FABF-F932-0580602B9774}"/>
              </a:ext>
            </a:extLst>
          </p:cNvPr>
          <p:cNvCxnSpPr>
            <a:cxnSpLocks/>
            <a:endCxn id="53" idx="0"/>
          </p:cNvCxnSpPr>
          <p:nvPr/>
        </p:nvCxnSpPr>
        <p:spPr>
          <a:xfrm flipH="1">
            <a:off x="9960429" y="5260220"/>
            <a:ext cx="833836"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8B591772-AE6B-94C5-1128-710C5CF6542C}"/>
              </a:ext>
            </a:extLst>
          </p:cNvPr>
          <p:cNvCxnSpPr>
            <a:cxnSpLocks/>
            <a:endCxn id="54" idx="0"/>
          </p:cNvCxnSpPr>
          <p:nvPr/>
        </p:nvCxnSpPr>
        <p:spPr>
          <a:xfrm flipH="1">
            <a:off x="10779032" y="5260220"/>
            <a:ext cx="15233"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8F6D940B-7220-0754-2F6C-3059C442BDB6}"/>
              </a:ext>
            </a:extLst>
          </p:cNvPr>
          <p:cNvCxnSpPr>
            <a:cxnSpLocks/>
            <a:endCxn id="55" idx="0"/>
          </p:cNvCxnSpPr>
          <p:nvPr/>
        </p:nvCxnSpPr>
        <p:spPr>
          <a:xfrm>
            <a:off x="10794265" y="5260220"/>
            <a:ext cx="803370"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8AE6D1CC-6449-2206-2A05-6AA73369EF14}"/>
              </a:ext>
            </a:extLst>
          </p:cNvPr>
          <p:cNvSpPr txBox="1"/>
          <p:nvPr/>
        </p:nvSpPr>
        <p:spPr>
          <a:xfrm>
            <a:off x="10306668" y="1937769"/>
            <a:ext cx="813108" cy="369332"/>
          </a:xfrm>
          <a:prstGeom prst="rect">
            <a:avLst/>
          </a:prstGeom>
          <a:noFill/>
        </p:spPr>
        <p:txBody>
          <a:bodyPr wrap="none" rtlCol="0">
            <a:spAutoFit/>
          </a:bodyPr>
          <a:lstStyle/>
          <a:p>
            <a:r>
              <a:rPr lang="en-US" dirty="0"/>
              <a:t>ptr_n1</a:t>
            </a:r>
          </a:p>
        </p:txBody>
      </p:sp>
      <p:cxnSp>
        <p:nvCxnSpPr>
          <p:cNvPr id="61" name="Straight Arrow Connector 60">
            <a:extLst>
              <a:ext uri="{FF2B5EF4-FFF2-40B4-BE49-F238E27FC236}">
                <a16:creationId xmlns:a16="http://schemas.microsoft.com/office/drawing/2014/main" id="{11B2C4C1-0DD6-39FD-7AA9-2C4783E4BA84}"/>
              </a:ext>
            </a:extLst>
          </p:cNvPr>
          <p:cNvCxnSpPr>
            <a:cxnSpLocks/>
            <a:stCxn id="60" idx="1"/>
            <a:endCxn id="9" idx="3"/>
          </p:cNvCxnSpPr>
          <p:nvPr/>
        </p:nvCxnSpPr>
        <p:spPr>
          <a:xfrm flipH="1">
            <a:off x="9759042" y="2122435"/>
            <a:ext cx="547626" cy="7504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CBD4B177-ED8B-3A25-71C9-9B8B356A6333}"/>
              </a:ext>
            </a:extLst>
          </p:cNvPr>
          <p:cNvSpPr txBox="1"/>
          <p:nvPr/>
        </p:nvSpPr>
        <p:spPr>
          <a:xfrm>
            <a:off x="1230949" y="4279300"/>
            <a:ext cx="6388287" cy="369332"/>
          </a:xfrm>
          <a:prstGeom prst="rect">
            <a:avLst/>
          </a:prstGeom>
          <a:noFill/>
        </p:spPr>
        <p:txBody>
          <a:bodyPr wrap="none" rtlCol="0">
            <a:spAutoFit/>
          </a:bodyPr>
          <a:lstStyle>
            <a:defPPr>
              <a:defRPr lang="en-US"/>
            </a:defPPr>
            <a:lvl1pPr>
              <a:defRPr>
                <a:latin typeface="Courier New" panose="02070309020205020404" pitchFamily="49" charset="0"/>
                <a:cs typeface="Courier New" panose="02070309020205020404" pitchFamily="49" charset="0"/>
              </a:defRPr>
            </a:lvl1pPr>
          </a:lstStyle>
          <a:p>
            <a:r>
              <a:rPr lang="en-US" dirty="0" err="1"/>
              <a:t>getelementptr</a:t>
            </a:r>
            <a:r>
              <a:rPr lang="en-US" dirty="0"/>
              <a:t> %T1, </a:t>
            </a:r>
            <a:r>
              <a:rPr lang="en-US" dirty="0" err="1"/>
              <a:t>ptr</a:t>
            </a:r>
            <a:r>
              <a:rPr lang="en-US" dirty="0"/>
              <a:t> @ptr_n2, i64 1,  i64 1</a:t>
            </a:r>
          </a:p>
        </p:txBody>
      </p:sp>
      <p:sp>
        <p:nvSpPr>
          <p:cNvPr id="67" name="TextBox 66">
            <a:extLst>
              <a:ext uri="{FF2B5EF4-FFF2-40B4-BE49-F238E27FC236}">
                <a16:creationId xmlns:a16="http://schemas.microsoft.com/office/drawing/2014/main" id="{287CE3B4-3D3D-1348-F5F5-9170646F9CBA}"/>
              </a:ext>
            </a:extLst>
          </p:cNvPr>
          <p:cNvSpPr txBox="1"/>
          <p:nvPr/>
        </p:nvSpPr>
        <p:spPr>
          <a:xfrm>
            <a:off x="65306" y="4293331"/>
            <a:ext cx="1287532" cy="369332"/>
          </a:xfrm>
          <a:prstGeom prst="rect">
            <a:avLst/>
          </a:prstGeom>
          <a:noFill/>
        </p:spPr>
        <p:txBody>
          <a:bodyPr wrap="none" rtlCol="0">
            <a:spAutoFit/>
          </a:bodyPr>
          <a:lstStyle>
            <a:defPPr>
              <a:defRPr lang="en-US"/>
            </a:defPPr>
            <a:lvl1pPr>
              <a:defRPr>
                <a:latin typeface="Courier New" panose="02070309020205020404" pitchFamily="49" charset="0"/>
                <a:cs typeface="Courier New" panose="02070309020205020404" pitchFamily="49" charset="0"/>
              </a:defRPr>
            </a:lvl1pPr>
          </a:lstStyle>
          <a:p>
            <a:r>
              <a:rPr lang="en-US" dirty="0"/>
              <a:t>ptr_b1 =</a:t>
            </a:r>
          </a:p>
        </p:txBody>
      </p:sp>
      <p:sp>
        <p:nvSpPr>
          <p:cNvPr id="38" name="TextBox 37">
            <a:extLst>
              <a:ext uri="{FF2B5EF4-FFF2-40B4-BE49-F238E27FC236}">
                <a16:creationId xmlns:a16="http://schemas.microsoft.com/office/drawing/2014/main" id="{F3560630-E80E-3222-5825-F8AEC6040D8F}"/>
              </a:ext>
            </a:extLst>
          </p:cNvPr>
          <p:cNvSpPr txBox="1"/>
          <p:nvPr/>
        </p:nvSpPr>
        <p:spPr>
          <a:xfrm>
            <a:off x="6673386" y="5026878"/>
            <a:ext cx="813108" cy="369332"/>
          </a:xfrm>
          <a:prstGeom prst="rect">
            <a:avLst/>
          </a:prstGeom>
          <a:noFill/>
        </p:spPr>
        <p:txBody>
          <a:bodyPr wrap="none" rtlCol="0">
            <a:spAutoFit/>
          </a:bodyPr>
          <a:lstStyle/>
          <a:p>
            <a:r>
              <a:rPr lang="en-US" dirty="0"/>
              <a:t>ptr_n2</a:t>
            </a:r>
          </a:p>
        </p:txBody>
      </p:sp>
      <p:cxnSp>
        <p:nvCxnSpPr>
          <p:cNvPr id="39" name="Straight Arrow Connector 38">
            <a:extLst>
              <a:ext uri="{FF2B5EF4-FFF2-40B4-BE49-F238E27FC236}">
                <a16:creationId xmlns:a16="http://schemas.microsoft.com/office/drawing/2014/main" id="{DEC0A746-50BE-5407-688C-C23AECC3970A}"/>
              </a:ext>
            </a:extLst>
          </p:cNvPr>
          <p:cNvCxnSpPr>
            <a:cxnSpLocks/>
            <a:stCxn id="38" idx="3"/>
            <a:endCxn id="10" idx="1"/>
          </p:cNvCxnSpPr>
          <p:nvPr/>
        </p:nvCxnSpPr>
        <p:spPr>
          <a:xfrm flipV="1">
            <a:off x="7486494" y="4990249"/>
            <a:ext cx="588523" cy="221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C80D1F4B-4D83-3C48-F736-934F85D7322D}"/>
              </a:ext>
            </a:extLst>
          </p:cNvPr>
          <p:cNvSpPr txBox="1"/>
          <p:nvPr/>
        </p:nvSpPr>
        <p:spPr>
          <a:xfrm>
            <a:off x="1314986" y="3334413"/>
            <a:ext cx="6664004"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getelementptr</a:t>
            </a:r>
            <a:r>
              <a:rPr lang="en-US" dirty="0">
                <a:latin typeface="Courier New" panose="02070309020205020404" pitchFamily="49" charset="0"/>
                <a:cs typeface="Courier New" panose="02070309020205020404" pitchFamily="49" charset="0"/>
              </a:rPr>
              <a:t> %T2, </a:t>
            </a:r>
            <a:r>
              <a:rPr lang="en-US" dirty="0" err="1">
                <a:latin typeface="Courier New" panose="02070309020205020404" pitchFamily="49" charset="0"/>
                <a:cs typeface="Courier New" panose="02070309020205020404" pitchFamily="49" charset="0"/>
              </a:rPr>
              <a:t>ptr</a:t>
            </a:r>
            <a:r>
              <a:rPr lang="en-US" dirty="0">
                <a:latin typeface="Courier New" panose="02070309020205020404" pitchFamily="49" charset="0"/>
                <a:cs typeface="Courier New" panose="02070309020205020404" pitchFamily="49" charset="0"/>
              </a:rPr>
              <a:t> @ptr_n1,  i64 0,   i64 0</a:t>
            </a:r>
          </a:p>
        </p:txBody>
      </p:sp>
      <p:sp>
        <p:nvSpPr>
          <p:cNvPr id="24" name="TextBox 23">
            <a:extLst>
              <a:ext uri="{FF2B5EF4-FFF2-40B4-BE49-F238E27FC236}">
                <a16:creationId xmlns:a16="http://schemas.microsoft.com/office/drawing/2014/main" id="{DE2CC747-56ED-6BE2-2839-FB7F262851B1}"/>
              </a:ext>
            </a:extLst>
          </p:cNvPr>
          <p:cNvSpPr txBox="1"/>
          <p:nvPr/>
        </p:nvSpPr>
        <p:spPr>
          <a:xfrm>
            <a:off x="65306" y="3348438"/>
            <a:ext cx="1287532"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ptr_n2 =</a:t>
            </a:r>
          </a:p>
        </p:txBody>
      </p:sp>
      <p:grpSp>
        <p:nvGrpSpPr>
          <p:cNvPr id="25" name="Group 24">
            <a:extLst>
              <a:ext uri="{FF2B5EF4-FFF2-40B4-BE49-F238E27FC236}">
                <a16:creationId xmlns:a16="http://schemas.microsoft.com/office/drawing/2014/main" id="{7BFBBBC9-3FEE-47EE-A9B6-A9803F9B1259}"/>
              </a:ext>
            </a:extLst>
          </p:cNvPr>
          <p:cNvGrpSpPr/>
          <p:nvPr/>
        </p:nvGrpSpPr>
        <p:grpSpPr>
          <a:xfrm>
            <a:off x="3756733" y="3972174"/>
            <a:ext cx="1693655" cy="665234"/>
            <a:chOff x="3851297" y="3027132"/>
            <a:chExt cx="1693655" cy="665234"/>
          </a:xfrm>
        </p:grpSpPr>
        <p:sp>
          <p:nvSpPr>
            <p:cNvPr id="32" name="TextBox 31">
              <a:extLst>
                <a:ext uri="{FF2B5EF4-FFF2-40B4-BE49-F238E27FC236}">
                  <a16:creationId xmlns:a16="http://schemas.microsoft.com/office/drawing/2014/main" id="{59742056-C545-FA7E-2FEE-E4D2C5CDD9B0}"/>
                </a:ext>
              </a:extLst>
            </p:cNvPr>
            <p:cNvSpPr txBox="1"/>
            <p:nvPr/>
          </p:nvSpPr>
          <p:spPr>
            <a:xfrm>
              <a:off x="4022236" y="3027132"/>
              <a:ext cx="1449499" cy="369332"/>
            </a:xfrm>
            <a:prstGeom prst="rect">
              <a:avLst/>
            </a:prstGeom>
            <a:noFill/>
          </p:spPr>
          <p:txBody>
            <a:bodyPr wrap="none" rtlCol="0">
              <a:spAutoFit/>
            </a:bodyPr>
            <a:lstStyle/>
            <a:p>
              <a:r>
                <a:rPr lang="en-US" b="1" dirty="0">
                  <a:solidFill>
                    <a:srgbClr val="FF0000"/>
                  </a:solidFill>
                </a:rPr>
                <a:t>“base </a:t>
              </a:r>
              <a:r>
                <a:rPr lang="en-US" b="1" dirty="0" err="1">
                  <a:solidFill>
                    <a:srgbClr val="FF0000"/>
                  </a:solidFill>
                </a:rPr>
                <a:t>addr</a:t>
              </a:r>
              <a:r>
                <a:rPr lang="en-US" b="1" dirty="0">
                  <a:solidFill>
                    <a:srgbClr val="FF0000"/>
                  </a:solidFill>
                </a:rPr>
                <a:t>”</a:t>
              </a:r>
            </a:p>
          </p:txBody>
        </p:sp>
        <p:sp>
          <p:nvSpPr>
            <p:cNvPr id="33" name="Rectangle: Rounded Corners 32">
              <a:extLst>
                <a:ext uri="{FF2B5EF4-FFF2-40B4-BE49-F238E27FC236}">
                  <a16:creationId xmlns:a16="http://schemas.microsoft.com/office/drawing/2014/main" id="{023D349F-E1CA-7C09-6DCC-29B691CC4895}"/>
                </a:ext>
              </a:extLst>
            </p:cNvPr>
            <p:cNvSpPr/>
            <p:nvPr/>
          </p:nvSpPr>
          <p:spPr>
            <a:xfrm>
              <a:off x="3851297" y="3030739"/>
              <a:ext cx="1693655" cy="661627"/>
            </a:xfrm>
            <a:prstGeom prst="roundRect">
              <a:avLst/>
            </a:prstGeom>
            <a:noFill/>
            <a:ln w="190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91E74B09-48ED-FE0E-7E7A-C3935501C852}"/>
              </a:ext>
            </a:extLst>
          </p:cNvPr>
          <p:cNvGrpSpPr/>
          <p:nvPr/>
        </p:nvGrpSpPr>
        <p:grpSpPr>
          <a:xfrm>
            <a:off x="5429046" y="3954117"/>
            <a:ext cx="1252907" cy="661627"/>
            <a:chOff x="5559544" y="3015432"/>
            <a:chExt cx="1252907" cy="661627"/>
          </a:xfrm>
        </p:grpSpPr>
        <p:sp>
          <p:nvSpPr>
            <p:cNvPr id="35" name="TextBox 34">
              <a:extLst>
                <a:ext uri="{FF2B5EF4-FFF2-40B4-BE49-F238E27FC236}">
                  <a16:creationId xmlns:a16="http://schemas.microsoft.com/office/drawing/2014/main" id="{5BC4657F-A9BF-65DE-7B3D-2F849AE6C2CF}"/>
                </a:ext>
              </a:extLst>
            </p:cNvPr>
            <p:cNvSpPr txBox="1"/>
            <p:nvPr/>
          </p:nvSpPr>
          <p:spPr>
            <a:xfrm>
              <a:off x="5559544" y="3033269"/>
              <a:ext cx="1252907" cy="369332"/>
            </a:xfrm>
            <a:prstGeom prst="rect">
              <a:avLst/>
            </a:prstGeom>
            <a:noFill/>
          </p:spPr>
          <p:txBody>
            <a:bodyPr wrap="none" rtlCol="0">
              <a:spAutoFit/>
            </a:bodyPr>
            <a:lstStyle/>
            <a:p>
              <a:r>
                <a:rPr lang="en-US" b="1" dirty="0">
                  <a:solidFill>
                    <a:srgbClr val="FF66FF"/>
                  </a:solidFill>
                </a:rPr>
                <a:t>“sibling 1”</a:t>
              </a:r>
            </a:p>
          </p:txBody>
        </p:sp>
        <p:sp>
          <p:nvSpPr>
            <p:cNvPr id="36" name="Rectangle: Rounded Corners 35">
              <a:extLst>
                <a:ext uri="{FF2B5EF4-FFF2-40B4-BE49-F238E27FC236}">
                  <a16:creationId xmlns:a16="http://schemas.microsoft.com/office/drawing/2014/main" id="{870E4CE3-E7F3-FF40-265C-88F29051D3EE}"/>
                </a:ext>
              </a:extLst>
            </p:cNvPr>
            <p:cNvSpPr/>
            <p:nvPr/>
          </p:nvSpPr>
          <p:spPr>
            <a:xfrm>
              <a:off x="5619613" y="3015432"/>
              <a:ext cx="1124908" cy="661627"/>
            </a:xfrm>
            <a:prstGeom prst="roundRect">
              <a:avLst/>
            </a:prstGeom>
            <a:noFill/>
            <a:ln w="19050">
              <a:solidFill>
                <a:srgbClr val="FF66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6FF11CAC-6AE5-1A71-2CF8-88FCB0FC8152}"/>
              </a:ext>
            </a:extLst>
          </p:cNvPr>
          <p:cNvGrpSpPr/>
          <p:nvPr/>
        </p:nvGrpSpPr>
        <p:grpSpPr>
          <a:xfrm>
            <a:off x="6627017" y="3955155"/>
            <a:ext cx="1124908" cy="661627"/>
            <a:chOff x="6786832" y="3006262"/>
            <a:chExt cx="1124908" cy="661627"/>
          </a:xfrm>
        </p:grpSpPr>
        <p:sp>
          <p:nvSpPr>
            <p:cNvPr id="40" name="TextBox 39">
              <a:extLst>
                <a:ext uri="{FF2B5EF4-FFF2-40B4-BE49-F238E27FC236}">
                  <a16:creationId xmlns:a16="http://schemas.microsoft.com/office/drawing/2014/main" id="{0A99B244-558B-3167-6B89-AB464E4F54D9}"/>
                </a:ext>
              </a:extLst>
            </p:cNvPr>
            <p:cNvSpPr txBox="1"/>
            <p:nvPr/>
          </p:nvSpPr>
          <p:spPr>
            <a:xfrm>
              <a:off x="6860389" y="3033269"/>
              <a:ext cx="1040157" cy="369332"/>
            </a:xfrm>
            <a:prstGeom prst="rect">
              <a:avLst/>
            </a:prstGeom>
            <a:noFill/>
          </p:spPr>
          <p:txBody>
            <a:bodyPr wrap="none" rtlCol="0">
              <a:spAutoFit/>
            </a:bodyPr>
            <a:lstStyle/>
            <a:p>
              <a:r>
                <a:rPr lang="en-US" b="1" dirty="0">
                  <a:solidFill>
                    <a:schemeClr val="accent6"/>
                  </a:solidFill>
                </a:rPr>
                <a:t>“field 1”</a:t>
              </a:r>
            </a:p>
          </p:txBody>
        </p:sp>
        <p:sp>
          <p:nvSpPr>
            <p:cNvPr id="41" name="Rectangle: Rounded Corners 40">
              <a:extLst>
                <a:ext uri="{FF2B5EF4-FFF2-40B4-BE49-F238E27FC236}">
                  <a16:creationId xmlns:a16="http://schemas.microsoft.com/office/drawing/2014/main" id="{FC294743-9767-0959-ED88-36E18DF7C3E1}"/>
                </a:ext>
              </a:extLst>
            </p:cNvPr>
            <p:cNvSpPr/>
            <p:nvPr/>
          </p:nvSpPr>
          <p:spPr>
            <a:xfrm>
              <a:off x="6786832" y="3006262"/>
              <a:ext cx="1124908" cy="661627"/>
            </a:xfrm>
            <a:prstGeom prst="roundRect">
              <a:avLst/>
            </a:prstGeom>
            <a:noFill/>
            <a:ln w="19050">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Rounded Corners 41">
            <a:extLst>
              <a:ext uri="{FF2B5EF4-FFF2-40B4-BE49-F238E27FC236}">
                <a16:creationId xmlns:a16="http://schemas.microsoft.com/office/drawing/2014/main" id="{CE987799-F3C3-AD46-0A6D-115960F7F7FE}"/>
              </a:ext>
            </a:extLst>
          </p:cNvPr>
          <p:cNvSpPr/>
          <p:nvPr/>
        </p:nvSpPr>
        <p:spPr>
          <a:xfrm>
            <a:off x="6681953" y="5001915"/>
            <a:ext cx="796924" cy="461898"/>
          </a:xfrm>
          <a:prstGeom prst="round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4063AD93-CCA2-65DF-8A6B-E94B4639807F}"/>
              </a:ext>
            </a:extLst>
          </p:cNvPr>
          <p:cNvCxnSpPr>
            <a:cxnSpLocks/>
            <a:stCxn id="42" idx="3"/>
            <a:endCxn id="63" idx="1"/>
          </p:cNvCxnSpPr>
          <p:nvPr/>
        </p:nvCxnSpPr>
        <p:spPr>
          <a:xfrm flipV="1">
            <a:off x="7478877" y="4962579"/>
            <a:ext cx="2906087" cy="270285"/>
          </a:xfrm>
          <a:prstGeom prst="straightConnector1">
            <a:avLst/>
          </a:prstGeom>
          <a:ln w="28575">
            <a:solidFill>
              <a:srgbClr val="FF66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3" name="Rectangle: Rounded Corners 62">
            <a:extLst>
              <a:ext uri="{FF2B5EF4-FFF2-40B4-BE49-F238E27FC236}">
                <a16:creationId xmlns:a16="http://schemas.microsoft.com/office/drawing/2014/main" id="{E54FE240-CB89-898D-FD82-C5F7065194CD}"/>
              </a:ext>
            </a:extLst>
          </p:cNvPr>
          <p:cNvSpPr/>
          <p:nvPr/>
        </p:nvSpPr>
        <p:spPr>
          <a:xfrm>
            <a:off x="10384964" y="4631765"/>
            <a:ext cx="799388" cy="661627"/>
          </a:xfrm>
          <a:prstGeom prst="roundRect">
            <a:avLst/>
          </a:prstGeom>
          <a:noFill/>
          <a:ln w="28575">
            <a:solidFill>
              <a:srgbClr val="FF66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Arrow Connector 68">
            <a:extLst>
              <a:ext uri="{FF2B5EF4-FFF2-40B4-BE49-F238E27FC236}">
                <a16:creationId xmlns:a16="http://schemas.microsoft.com/office/drawing/2014/main" id="{D41B87ED-B018-1B96-C929-88D18558455D}"/>
              </a:ext>
            </a:extLst>
          </p:cNvPr>
          <p:cNvCxnSpPr>
            <a:cxnSpLocks/>
          </p:cNvCxnSpPr>
          <p:nvPr/>
        </p:nvCxnSpPr>
        <p:spPr>
          <a:xfrm flipH="1">
            <a:off x="10690819" y="5329111"/>
            <a:ext cx="36006" cy="343664"/>
          </a:xfrm>
          <a:prstGeom prst="straightConnector1">
            <a:avLst/>
          </a:prstGeom>
          <a:ln w="28575">
            <a:solidFill>
              <a:schemeClr val="accent6"/>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6" name="Rectangle: Rounded Corners 75">
            <a:extLst>
              <a:ext uri="{FF2B5EF4-FFF2-40B4-BE49-F238E27FC236}">
                <a16:creationId xmlns:a16="http://schemas.microsoft.com/office/drawing/2014/main" id="{93C57ADA-50BF-36E1-2F06-5F5290730035}"/>
              </a:ext>
            </a:extLst>
          </p:cNvPr>
          <p:cNvSpPr/>
          <p:nvPr/>
        </p:nvSpPr>
        <p:spPr>
          <a:xfrm>
            <a:off x="10416714" y="5660997"/>
            <a:ext cx="718461" cy="548215"/>
          </a:xfrm>
          <a:prstGeom prst="roundRect">
            <a:avLst/>
          </a:prstGeom>
          <a:noFill/>
          <a:ln w="28575">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EAD67F10-DAE7-622C-544A-30C6D5393B49}"/>
              </a:ext>
            </a:extLst>
          </p:cNvPr>
          <p:cNvSpPr txBox="1"/>
          <p:nvPr/>
        </p:nvSpPr>
        <p:spPr>
          <a:xfrm>
            <a:off x="9719881" y="6307032"/>
            <a:ext cx="822726" cy="369332"/>
          </a:xfrm>
          <a:prstGeom prst="rect">
            <a:avLst/>
          </a:prstGeom>
          <a:noFill/>
        </p:spPr>
        <p:txBody>
          <a:bodyPr wrap="none" rtlCol="0">
            <a:spAutoFit/>
          </a:bodyPr>
          <a:lstStyle/>
          <a:p>
            <a:r>
              <a:rPr lang="en-US" dirty="0"/>
              <a:t>ptr_b1</a:t>
            </a:r>
          </a:p>
        </p:txBody>
      </p:sp>
      <p:cxnSp>
        <p:nvCxnSpPr>
          <p:cNvPr id="78" name="Straight Arrow Connector 77">
            <a:extLst>
              <a:ext uri="{FF2B5EF4-FFF2-40B4-BE49-F238E27FC236}">
                <a16:creationId xmlns:a16="http://schemas.microsoft.com/office/drawing/2014/main" id="{29F59BF0-F44A-11C3-D9A2-C226DDB5A418}"/>
              </a:ext>
            </a:extLst>
          </p:cNvPr>
          <p:cNvCxnSpPr>
            <a:cxnSpLocks/>
            <a:stCxn id="77" idx="3"/>
            <a:endCxn id="54" idx="2"/>
          </p:cNvCxnSpPr>
          <p:nvPr/>
        </p:nvCxnSpPr>
        <p:spPr>
          <a:xfrm flipV="1">
            <a:off x="10542607" y="6131059"/>
            <a:ext cx="236425" cy="3606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4086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heel(1)">
                                      <p:cBhvr>
                                        <p:cTn id="15" dur="1000"/>
                                        <p:tgtEl>
                                          <p:spTgt spid="4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6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wipe(up)">
                                      <p:cBhvr>
                                        <p:cTn id="36" dur="500"/>
                                        <p:tgtEl>
                                          <p:spTgt spid="69"/>
                                        </p:tgtEl>
                                      </p:cBhvr>
                                    </p:animEffect>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7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7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7" grpId="0"/>
      <p:bldP spid="42" grpId="0" animBg="1"/>
      <p:bldP spid="63" grpId="0" animBg="1"/>
      <p:bldP spid="76" grpId="0" animBg="1"/>
      <p:bldP spid="77" grpId="0"/>
    </p:bldLst>
  </p:timing>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33</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r>
              <a:rPr lang="en-US" sz="3400" b="1" dirty="0"/>
              <a:t>: Pictorially</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4" name="TextBox 3">
            <a:extLst>
              <a:ext uri="{FF2B5EF4-FFF2-40B4-BE49-F238E27FC236}">
                <a16:creationId xmlns:a16="http://schemas.microsoft.com/office/drawing/2014/main" id="{C85030CD-B1E4-63A8-DED7-2A8B3845C1F4}"/>
              </a:ext>
            </a:extLst>
          </p:cNvPr>
          <p:cNvSpPr txBox="1"/>
          <p:nvPr/>
        </p:nvSpPr>
        <p:spPr>
          <a:xfrm>
            <a:off x="923109" y="1381177"/>
            <a:ext cx="5054397" cy="369332"/>
          </a:xfrm>
          <a:prstGeom prst="rect">
            <a:avLst/>
          </a:prstGeom>
          <a:noFill/>
        </p:spPr>
        <p:txBody>
          <a:bodyPr wrap="none" rtlCol="0">
            <a:spAutoFit/>
          </a:bodyPr>
          <a:lstStyle/>
          <a:p>
            <a:r>
              <a:rPr lang="en-US" dirty="0"/>
              <a:t>Can be helpful to walk through memory as a tree</a:t>
            </a:r>
          </a:p>
        </p:txBody>
      </p:sp>
      <p:sp>
        <p:nvSpPr>
          <p:cNvPr id="9" name="Rectangle 8">
            <a:extLst>
              <a:ext uri="{FF2B5EF4-FFF2-40B4-BE49-F238E27FC236}">
                <a16:creationId xmlns:a16="http://schemas.microsoft.com/office/drawing/2014/main" id="{16867C97-00BB-E3AE-E5BB-6E9B88062BC9}"/>
              </a:ext>
            </a:extLst>
          </p:cNvPr>
          <p:cNvSpPr/>
          <p:nvPr/>
        </p:nvSpPr>
        <p:spPr>
          <a:xfrm>
            <a:off x="9149445" y="260288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n1</a:t>
            </a:r>
          </a:p>
        </p:txBody>
      </p:sp>
      <p:sp>
        <p:nvSpPr>
          <p:cNvPr id="10" name="Rectangle 9">
            <a:extLst>
              <a:ext uri="{FF2B5EF4-FFF2-40B4-BE49-F238E27FC236}">
                <a16:creationId xmlns:a16="http://schemas.microsoft.com/office/drawing/2014/main" id="{8B70A85D-39A7-AD7C-A7B5-C53E29D9A930}"/>
              </a:ext>
            </a:extLst>
          </p:cNvPr>
          <p:cNvSpPr/>
          <p:nvPr/>
        </p:nvSpPr>
        <p:spPr>
          <a:xfrm>
            <a:off x="8075017" y="472027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n2</a:t>
            </a:r>
          </a:p>
        </p:txBody>
      </p:sp>
      <p:sp>
        <p:nvSpPr>
          <p:cNvPr id="11" name="Rectangle 10">
            <a:extLst>
              <a:ext uri="{FF2B5EF4-FFF2-40B4-BE49-F238E27FC236}">
                <a16:creationId xmlns:a16="http://schemas.microsoft.com/office/drawing/2014/main" id="{49A04B4D-CD80-A94C-8269-6F0EDFB7950C}"/>
              </a:ext>
            </a:extLst>
          </p:cNvPr>
          <p:cNvSpPr/>
          <p:nvPr/>
        </p:nvSpPr>
        <p:spPr>
          <a:xfrm>
            <a:off x="10493828" y="4720277"/>
            <a:ext cx="609597" cy="53994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t>n3</a:t>
            </a:r>
            <a:endParaRPr lang="en-US" dirty="0"/>
          </a:p>
        </p:txBody>
      </p:sp>
      <p:sp>
        <p:nvSpPr>
          <p:cNvPr id="12" name="Rectangle 11">
            <a:extLst>
              <a:ext uri="{FF2B5EF4-FFF2-40B4-BE49-F238E27FC236}">
                <a16:creationId xmlns:a16="http://schemas.microsoft.com/office/drawing/2014/main" id="{4AF19F64-0022-61E8-BDD6-71DEBC8948A1}"/>
              </a:ext>
            </a:extLst>
          </p:cNvPr>
          <p:cNvSpPr/>
          <p:nvPr/>
        </p:nvSpPr>
        <p:spPr>
          <a:xfrm>
            <a:off x="7269482"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a:t>
            </a:r>
            <a:r>
              <a:rPr lang="en-US" baseline="-25000" dirty="0"/>
              <a:t>0</a:t>
            </a:r>
          </a:p>
        </p:txBody>
      </p:sp>
      <p:sp>
        <p:nvSpPr>
          <p:cNvPr id="13" name="Rectangle 12">
            <a:extLst>
              <a:ext uri="{FF2B5EF4-FFF2-40B4-BE49-F238E27FC236}">
                <a16:creationId xmlns:a16="http://schemas.microsoft.com/office/drawing/2014/main" id="{C9566A5B-4FB0-3565-3136-D9835BA7D2A8}"/>
              </a:ext>
            </a:extLst>
          </p:cNvPr>
          <p:cNvSpPr/>
          <p:nvPr/>
        </p:nvSpPr>
        <p:spPr>
          <a:xfrm>
            <a:off x="8088085"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a:t>
            </a:r>
            <a:r>
              <a:rPr lang="en-US" baseline="-25000" dirty="0"/>
              <a:t>0</a:t>
            </a:r>
          </a:p>
        </p:txBody>
      </p:sp>
      <p:sp>
        <p:nvSpPr>
          <p:cNvPr id="15" name="Rectangle 14">
            <a:extLst>
              <a:ext uri="{FF2B5EF4-FFF2-40B4-BE49-F238E27FC236}">
                <a16:creationId xmlns:a16="http://schemas.microsoft.com/office/drawing/2014/main" id="{6ED108DE-BB57-8DC1-D148-202B721EB1B8}"/>
              </a:ext>
            </a:extLst>
          </p:cNvPr>
          <p:cNvSpPr/>
          <p:nvPr/>
        </p:nvSpPr>
        <p:spPr>
          <a:xfrm>
            <a:off x="8906688"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r>
              <a:rPr lang="en-US" baseline="-25000" dirty="0"/>
              <a:t>0</a:t>
            </a:r>
          </a:p>
        </p:txBody>
      </p:sp>
      <p:sp>
        <p:nvSpPr>
          <p:cNvPr id="16" name="TextBox 15">
            <a:extLst>
              <a:ext uri="{FF2B5EF4-FFF2-40B4-BE49-F238E27FC236}">
                <a16:creationId xmlns:a16="http://schemas.microsoft.com/office/drawing/2014/main" id="{C26628EE-7BF1-AB11-E86C-02F2EB7372BD}"/>
              </a:ext>
            </a:extLst>
          </p:cNvPr>
          <p:cNvSpPr txBox="1"/>
          <p:nvPr/>
        </p:nvSpPr>
        <p:spPr>
          <a:xfrm>
            <a:off x="984067" y="1863632"/>
            <a:ext cx="2736198" cy="369332"/>
          </a:xfrm>
          <a:prstGeom prst="rect">
            <a:avLst/>
          </a:prstGeom>
          <a:noFill/>
        </p:spPr>
        <p:txBody>
          <a:bodyPr wrap="none" rtlCol="0">
            <a:spAutoFit/>
          </a:bodyPr>
          <a:lstStyle/>
          <a:p>
            <a:r>
              <a:rPr lang="en-US" dirty="0"/>
              <a:t>%T1 = type { i32, i32, i32 }</a:t>
            </a:r>
          </a:p>
        </p:txBody>
      </p:sp>
      <p:sp>
        <p:nvSpPr>
          <p:cNvPr id="18" name="TextBox 17">
            <a:extLst>
              <a:ext uri="{FF2B5EF4-FFF2-40B4-BE49-F238E27FC236}">
                <a16:creationId xmlns:a16="http://schemas.microsoft.com/office/drawing/2014/main" id="{BA09A2B0-470B-04F1-B127-09003AA1F73E}"/>
              </a:ext>
            </a:extLst>
          </p:cNvPr>
          <p:cNvSpPr txBox="1"/>
          <p:nvPr/>
        </p:nvSpPr>
        <p:spPr>
          <a:xfrm>
            <a:off x="979713" y="2181501"/>
            <a:ext cx="2321020" cy="369332"/>
          </a:xfrm>
          <a:prstGeom prst="rect">
            <a:avLst/>
          </a:prstGeom>
          <a:noFill/>
        </p:spPr>
        <p:txBody>
          <a:bodyPr wrap="none" rtlCol="0">
            <a:spAutoFit/>
          </a:bodyPr>
          <a:lstStyle/>
          <a:p>
            <a:r>
              <a:rPr lang="en-US" dirty="0"/>
              <a:t>%T2 = type [ 2 x %T1 ]</a:t>
            </a:r>
          </a:p>
        </p:txBody>
      </p:sp>
      <p:sp>
        <p:nvSpPr>
          <p:cNvPr id="19" name="TextBox 18">
            <a:extLst>
              <a:ext uri="{FF2B5EF4-FFF2-40B4-BE49-F238E27FC236}">
                <a16:creationId xmlns:a16="http://schemas.microsoft.com/office/drawing/2014/main" id="{59D0EFE9-D4EC-F5A6-A4E2-10BA76379610}"/>
              </a:ext>
            </a:extLst>
          </p:cNvPr>
          <p:cNvSpPr txBox="1"/>
          <p:nvPr/>
        </p:nvSpPr>
        <p:spPr>
          <a:xfrm>
            <a:off x="975359" y="2499370"/>
            <a:ext cx="6689267" cy="369332"/>
          </a:xfrm>
          <a:prstGeom prst="rect">
            <a:avLst/>
          </a:prstGeom>
          <a:noFill/>
        </p:spPr>
        <p:txBody>
          <a:bodyPr wrap="none" rtlCol="0">
            <a:spAutoFit/>
          </a:bodyPr>
          <a:lstStyle/>
          <a:p>
            <a:r>
              <a:rPr lang="en-US" dirty="0"/>
              <a:t>@ptr_n1 = global %T2 [ { i32 1, i32 2, i32 3 }, { i32 4, i32 5, i32 6} ]</a:t>
            </a:r>
          </a:p>
        </p:txBody>
      </p:sp>
      <p:cxnSp>
        <p:nvCxnSpPr>
          <p:cNvPr id="26" name="Straight Arrow Connector 25">
            <a:extLst>
              <a:ext uri="{FF2B5EF4-FFF2-40B4-BE49-F238E27FC236}">
                <a16:creationId xmlns:a16="http://schemas.microsoft.com/office/drawing/2014/main" id="{BD12709D-B063-8DD7-1FE4-F93547C469C3}"/>
              </a:ext>
            </a:extLst>
          </p:cNvPr>
          <p:cNvCxnSpPr>
            <a:cxnSpLocks/>
            <a:stCxn id="9" idx="2"/>
            <a:endCxn id="10" idx="0"/>
          </p:cNvCxnSpPr>
          <p:nvPr/>
        </p:nvCxnSpPr>
        <p:spPr>
          <a:xfrm flipH="1">
            <a:off x="8379816" y="3142830"/>
            <a:ext cx="1074428" cy="1577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A2C7FF1C-F26C-EE81-00CA-C0B0B6653ED6}"/>
              </a:ext>
            </a:extLst>
          </p:cNvPr>
          <p:cNvCxnSpPr>
            <a:cxnSpLocks/>
            <a:stCxn id="9" idx="2"/>
            <a:endCxn id="11" idx="0"/>
          </p:cNvCxnSpPr>
          <p:nvPr/>
        </p:nvCxnSpPr>
        <p:spPr>
          <a:xfrm>
            <a:off x="9454244" y="3142830"/>
            <a:ext cx="1344383" cy="15774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2FCD3902-E72A-3A4A-DCBC-643AAD5B5ED4}"/>
              </a:ext>
            </a:extLst>
          </p:cNvPr>
          <p:cNvCxnSpPr>
            <a:cxnSpLocks/>
            <a:stCxn id="10" idx="2"/>
            <a:endCxn id="12" idx="0"/>
          </p:cNvCxnSpPr>
          <p:nvPr/>
        </p:nvCxnSpPr>
        <p:spPr>
          <a:xfrm flipH="1">
            <a:off x="7545980" y="5260220"/>
            <a:ext cx="833836"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9DD0C218-E5D4-F4DF-7FF5-8D5AB64BF863}"/>
              </a:ext>
            </a:extLst>
          </p:cNvPr>
          <p:cNvCxnSpPr>
            <a:cxnSpLocks/>
            <a:stCxn id="10" idx="2"/>
            <a:endCxn id="13" idx="0"/>
          </p:cNvCxnSpPr>
          <p:nvPr/>
        </p:nvCxnSpPr>
        <p:spPr>
          <a:xfrm flipH="1">
            <a:off x="8364583" y="5260220"/>
            <a:ext cx="15233"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9CEB515F-4E30-D4B9-F870-C413DE0CE902}"/>
              </a:ext>
            </a:extLst>
          </p:cNvPr>
          <p:cNvCxnSpPr>
            <a:cxnSpLocks/>
            <a:stCxn id="10" idx="2"/>
            <a:endCxn id="15" idx="0"/>
          </p:cNvCxnSpPr>
          <p:nvPr/>
        </p:nvCxnSpPr>
        <p:spPr>
          <a:xfrm>
            <a:off x="8379816" y="5260220"/>
            <a:ext cx="803370"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Rectangle 52">
            <a:extLst>
              <a:ext uri="{FF2B5EF4-FFF2-40B4-BE49-F238E27FC236}">
                <a16:creationId xmlns:a16="http://schemas.microsoft.com/office/drawing/2014/main" id="{48E19086-D2E4-B011-25D7-1A22F4AC9E96}"/>
              </a:ext>
            </a:extLst>
          </p:cNvPr>
          <p:cNvSpPr/>
          <p:nvPr/>
        </p:nvSpPr>
        <p:spPr>
          <a:xfrm>
            <a:off x="9683931"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a:t>
            </a:r>
            <a:r>
              <a:rPr lang="en-US" baseline="-25000" dirty="0"/>
              <a:t>1</a:t>
            </a:r>
          </a:p>
        </p:txBody>
      </p:sp>
      <p:sp>
        <p:nvSpPr>
          <p:cNvPr id="54" name="Rectangle 53">
            <a:extLst>
              <a:ext uri="{FF2B5EF4-FFF2-40B4-BE49-F238E27FC236}">
                <a16:creationId xmlns:a16="http://schemas.microsoft.com/office/drawing/2014/main" id="{BA6D4CFF-94AC-426F-91ED-9059E4C2CB45}"/>
              </a:ext>
            </a:extLst>
          </p:cNvPr>
          <p:cNvSpPr/>
          <p:nvPr/>
        </p:nvSpPr>
        <p:spPr>
          <a:xfrm>
            <a:off x="10502534"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a:t>
            </a:r>
            <a:r>
              <a:rPr lang="en-US" baseline="-25000" dirty="0"/>
              <a:t>1</a:t>
            </a:r>
          </a:p>
        </p:txBody>
      </p:sp>
      <p:sp>
        <p:nvSpPr>
          <p:cNvPr id="55" name="Rectangle 54">
            <a:extLst>
              <a:ext uri="{FF2B5EF4-FFF2-40B4-BE49-F238E27FC236}">
                <a16:creationId xmlns:a16="http://schemas.microsoft.com/office/drawing/2014/main" id="{CA501C32-AA32-0969-4AC3-E26433489484}"/>
              </a:ext>
            </a:extLst>
          </p:cNvPr>
          <p:cNvSpPr/>
          <p:nvPr/>
        </p:nvSpPr>
        <p:spPr>
          <a:xfrm>
            <a:off x="11321137" y="5705947"/>
            <a:ext cx="552996" cy="425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r>
              <a:rPr lang="en-US" baseline="-25000" dirty="0"/>
              <a:t>1</a:t>
            </a:r>
          </a:p>
        </p:txBody>
      </p:sp>
      <p:cxnSp>
        <p:nvCxnSpPr>
          <p:cNvPr id="56" name="Straight Arrow Connector 55">
            <a:extLst>
              <a:ext uri="{FF2B5EF4-FFF2-40B4-BE49-F238E27FC236}">
                <a16:creationId xmlns:a16="http://schemas.microsoft.com/office/drawing/2014/main" id="{B280053F-4154-FABF-F932-0580602B9774}"/>
              </a:ext>
            </a:extLst>
          </p:cNvPr>
          <p:cNvCxnSpPr>
            <a:cxnSpLocks/>
            <a:endCxn id="53" idx="0"/>
          </p:cNvCxnSpPr>
          <p:nvPr/>
        </p:nvCxnSpPr>
        <p:spPr>
          <a:xfrm flipH="1">
            <a:off x="9960429" y="5260220"/>
            <a:ext cx="833836"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8B591772-AE6B-94C5-1128-710C5CF6542C}"/>
              </a:ext>
            </a:extLst>
          </p:cNvPr>
          <p:cNvCxnSpPr>
            <a:cxnSpLocks/>
            <a:endCxn id="54" idx="0"/>
          </p:cNvCxnSpPr>
          <p:nvPr/>
        </p:nvCxnSpPr>
        <p:spPr>
          <a:xfrm flipH="1">
            <a:off x="10779032" y="5260220"/>
            <a:ext cx="15233"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8F6D940B-7220-0754-2F6C-3059C442BDB6}"/>
              </a:ext>
            </a:extLst>
          </p:cNvPr>
          <p:cNvCxnSpPr>
            <a:cxnSpLocks/>
            <a:endCxn id="55" idx="0"/>
          </p:cNvCxnSpPr>
          <p:nvPr/>
        </p:nvCxnSpPr>
        <p:spPr>
          <a:xfrm>
            <a:off x="10794265" y="5260220"/>
            <a:ext cx="803370" cy="4457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8AE6D1CC-6449-2206-2A05-6AA73369EF14}"/>
              </a:ext>
            </a:extLst>
          </p:cNvPr>
          <p:cNvSpPr txBox="1"/>
          <p:nvPr/>
        </p:nvSpPr>
        <p:spPr>
          <a:xfrm>
            <a:off x="10306668" y="1937769"/>
            <a:ext cx="813108" cy="369332"/>
          </a:xfrm>
          <a:prstGeom prst="rect">
            <a:avLst/>
          </a:prstGeom>
          <a:noFill/>
        </p:spPr>
        <p:txBody>
          <a:bodyPr wrap="none" rtlCol="0">
            <a:spAutoFit/>
          </a:bodyPr>
          <a:lstStyle/>
          <a:p>
            <a:r>
              <a:rPr lang="en-US" dirty="0"/>
              <a:t>ptr_n1</a:t>
            </a:r>
          </a:p>
        </p:txBody>
      </p:sp>
      <p:cxnSp>
        <p:nvCxnSpPr>
          <p:cNvPr id="61" name="Straight Arrow Connector 60">
            <a:extLst>
              <a:ext uri="{FF2B5EF4-FFF2-40B4-BE49-F238E27FC236}">
                <a16:creationId xmlns:a16="http://schemas.microsoft.com/office/drawing/2014/main" id="{11B2C4C1-0DD6-39FD-7AA9-2C4783E4BA84}"/>
              </a:ext>
            </a:extLst>
          </p:cNvPr>
          <p:cNvCxnSpPr>
            <a:cxnSpLocks/>
            <a:stCxn id="60" idx="1"/>
            <a:endCxn id="9" idx="3"/>
          </p:cNvCxnSpPr>
          <p:nvPr/>
        </p:nvCxnSpPr>
        <p:spPr>
          <a:xfrm flipH="1">
            <a:off x="9759042" y="2122435"/>
            <a:ext cx="547626" cy="7504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CBD4B177-ED8B-3A25-71C9-9B8B356A6333}"/>
              </a:ext>
            </a:extLst>
          </p:cNvPr>
          <p:cNvSpPr txBox="1"/>
          <p:nvPr/>
        </p:nvSpPr>
        <p:spPr>
          <a:xfrm>
            <a:off x="1230949" y="4279300"/>
            <a:ext cx="6388287" cy="369332"/>
          </a:xfrm>
          <a:prstGeom prst="rect">
            <a:avLst/>
          </a:prstGeom>
          <a:noFill/>
        </p:spPr>
        <p:txBody>
          <a:bodyPr wrap="none" rtlCol="0">
            <a:spAutoFit/>
          </a:bodyPr>
          <a:lstStyle>
            <a:defPPr>
              <a:defRPr lang="en-US"/>
            </a:defPPr>
            <a:lvl1pPr>
              <a:defRPr>
                <a:latin typeface="Courier New" panose="02070309020205020404" pitchFamily="49" charset="0"/>
                <a:cs typeface="Courier New" panose="02070309020205020404" pitchFamily="49" charset="0"/>
              </a:defRPr>
            </a:lvl1pPr>
          </a:lstStyle>
          <a:p>
            <a:r>
              <a:rPr lang="en-US" dirty="0" err="1"/>
              <a:t>getelementptr</a:t>
            </a:r>
            <a:r>
              <a:rPr lang="en-US" dirty="0"/>
              <a:t> %T1, </a:t>
            </a:r>
            <a:r>
              <a:rPr lang="en-US" dirty="0" err="1"/>
              <a:t>ptr</a:t>
            </a:r>
            <a:r>
              <a:rPr lang="en-US" dirty="0"/>
              <a:t> @ptr_n2, i64 1,  i64 1</a:t>
            </a:r>
          </a:p>
        </p:txBody>
      </p:sp>
      <p:sp>
        <p:nvSpPr>
          <p:cNvPr id="67" name="TextBox 66">
            <a:extLst>
              <a:ext uri="{FF2B5EF4-FFF2-40B4-BE49-F238E27FC236}">
                <a16:creationId xmlns:a16="http://schemas.microsoft.com/office/drawing/2014/main" id="{287CE3B4-3D3D-1348-F5F5-9170646F9CBA}"/>
              </a:ext>
            </a:extLst>
          </p:cNvPr>
          <p:cNvSpPr txBox="1"/>
          <p:nvPr/>
        </p:nvSpPr>
        <p:spPr>
          <a:xfrm>
            <a:off x="65306" y="4293331"/>
            <a:ext cx="1287532" cy="369332"/>
          </a:xfrm>
          <a:prstGeom prst="rect">
            <a:avLst/>
          </a:prstGeom>
          <a:noFill/>
        </p:spPr>
        <p:txBody>
          <a:bodyPr wrap="none" rtlCol="0">
            <a:spAutoFit/>
          </a:bodyPr>
          <a:lstStyle>
            <a:defPPr>
              <a:defRPr lang="en-US"/>
            </a:defPPr>
            <a:lvl1pPr>
              <a:defRPr>
                <a:latin typeface="Courier New" panose="02070309020205020404" pitchFamily="49" charset="0"/>
                <a:cs typeface="Courier New" panose="02070309020205020404" pitchFamily="49" charset="0"/>
              </a:defRPr>
            </a:lvl1pPr>
          </a:lstStyle>
          <a:p>
            <a:r>
              <a:rPr lang="en-US" dirty="0"/>
              <a:t>ptr_b1 =</a:t>
            </a:r>
          </a:p>
        </p:txBody>
      </p:sp>
      <p:sp>
        <p:nvSpPr>
          <p:cNvPr id="38" name="TextBox 37">
            <a:extLst>
              <a:ext uri="{FF2B5EF4-FFF2-40B4-BE49-F238E27FC236}">
                <a16:creationId xmlns:a16="http://schemas.microsoft.com/office/drawing/2014/main" id="{F3560630-E80E-3222-5825-F8AEC6040D8F}"/>
              </a:ext>
            </a:extLst>
          </p:cNvPr>
          <p:cNvSpPr txBox="1"/>
          <p:nvPr/>
        </p:nvSpPr>
        <p:spPr>
          <a:xfrm>
            <a:off x="6673386" y="5026878"/>
            <a:ext cx="813108" cy="369332"/>
          </a:xfrm>
          <a:prstGeom prst="rect">
            <a:avLst/>
          </a:prstGeom>
          <a:noFill/>
        </p:spPr>
        <p:txBody>
          <a:bodyPr wrap="none" rtlCol="0">
            <a:spAutoFit/>
          </a:bodyPr>
          <a:lstStyle/>
          <a:p>
            <a:r>
              <a:rPr lang="en-US" dirty="0"/>
              <a:t>ptr_n2</a:t>
            </a:r>
          </a:p>
        </p:txBody>
      </p:sp>
      <p:cxnSp>
        <p:nvCxnSpPr>
          <p:cNvPr id="39" name="Straight Arrow Connector 38">
            <a:extLst>
              <a:ext uri="{FF2B5EF4-FFF2-40B4-BE49-F238E27FC236}">
                <a16:creationId xmlns:a16="http://schemas.microsoft.com/office/drawing/2014/main" id="{DEC0A746-50BE-5407-688C-C23AECC3970A}"/>
              </a:ext>
            </a:extLst>
          </p:cNvPr>
          <p:cNvCxnSpPr>
            <a:cxnSpLocks/>
            <a:stCxn id="38" idx="3"/>
            <a:endCxn id="10" idx="1"/>
          </p:cNvCxnSpPr>
          <p:nvPr/>
        </p:nvCxnSpPr>
        <p:spPr>
          <a:xfrm flipV="1">
            <a:off x="7486494" y="4990249"/>
            <a:ext cx="588523" cy="221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C80D1F4B-4D83-3C48-F736-934F85D7322D}"/>
              </a:ext>
            </a:extLst>
          </p:cNvPr>
          <p:cNvSpPr txBox="1"/>
          <p:nvPr/>
        </p:nvSpPr>
        <p:spPr>
          <a:xfrm>
            <a:off x="1314986" y="3334413"/>
            <a:ext cx="6664004"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getelementptr</a:t>
            </a:r>
            <a:r>
              <a:rPr lang="en-US" dirty="0">
                <a:latin typeface="Courier New" panose="02070309020205020404" pitchFamily="49" charset="0"/>
                <a:cs typeface="Courier New" panose="02070309020205020404" pitchFamily="49" charset="0"/>
              </a:rPr>
              <a:t> %T2, </a:t>
            </a:r>
            <a:r>
              <a:rPr lang="en-US" dirty="0" err="1">
                <a:latin typeface="Courier New" panose="02070309020205020404" pitchFamily="49" charset="0"/>
                <a:cs typeface="Courier New" panose="02070309020205020404" pitchFamily="49" charset="0"/>
              </a:rPr>
              <a:t>ptr</a:t>
            </a:r>
            <a:r>
              <a:rPr lang="en-US" dirty="0">
                <a:latin typeface="Courier New" panose="02070309020205020404" pitchFamily="49" charset="0"/>
                <a:cs typeface="Courier New" panose="02070309020205020404" pitchFamily="49" charset="0"/>
              </a:rPr>
              <a:t> @ptr_n1,  i64 0,   i64 0</a:t>
            </a:r>
          </a:p>
        </p:txBody>
      </p:sp>
      <p:sp>
        <p:nvSpPr>
          <p:cNvPr id="24" name="TextBox 23">
            <a:extLst>
              <a:ext uri="{FF2B5EF4-FFF2-40B4-BE49-F238E27FC236}">
                <a16:creationId xmlns:a16="http://schemas.microsoft.com/office/drawing/2014/main" id="{DE2CC747-56ED-6BE2-2839-FB7F262851B1}"/>
              </a:ext>
            </a:extLst>
          </p:cNvPr>
          <p:cNvSpPr txBox="1"/>
          <p:nvPr/>
        </p:nvSpPr>
        <p:spPr>
          <a:xfrm>
            <a:off x="65306" y="3348438"/>
            <a:ext cx="1287532" cy="369332"/>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ptr_n2 =</a:t>
            </a:r>
          </a:p>
        </p:txBody>
      </p:sp>
      <p:grpSp>
        <p:nvGrpSpPr>
          <p:cNvPr id="25" name="Group 24">
            <a:extLst>
              <a:ext uri="{FF2B5EF4-FFF2-40B4-BE49-F238E27FC236}">
                <a16:creationId xmlns:a16="http://schemas.microsoft.com/office/drawing/2014/main" id="{7BFBBBC9-3FEE-47EE-A9B6-A9803F9B1259}"/>
              </a:ext>
            </a:extLst>
          </p:cNvPr>
          <p:cNvGrpSpPr/>
          <p:nvPr/>
        </p:nvGrpSpPr>
        <p:grpSpPr>
          <a:xfrm>
            <a:off x="3756733" y="3972174"/>
            <a:ext cx="1693655" cy="665234"/>
            <a:chOff x="3851297" y="3027132"/>
            <a:chExt cx="1693655" cy="665234"/>
          </a:xfrm>
        </p:grpSpPr>
        <p:sp>
          <p:nvSpPr>
            <p:cNvPr id="32" name="TextBox 31">
              <a:extLst>
                <a:ext uri="{FF2B5EF4-FFF2-40B4-BE49-F238E27FC236}">
                  <a16:creationId xmlns:a16="http://schemas.microsoft.com/office/drawing/2014/main" id="{59742056-C545-FA7E-2FEE-E4D2C5CDD9B0}"/>
                </a:ext>
              </a:extLst>
            </p:cNvPr>
            <p:cNvSpPr txBox="1"/>
            <p:nvPr/>
          </p:nvSpPr>
          <p:spPr>
            <a:xfrm>
              <a:off x="4022236" y="3027132"/>
              <a:ext cx="1449499" cy="369332"/>
            </a:xfrm>
            <a:prstGeom prst="rect">
              <a:avLst/>
            </a:prstGeom>
            <a:noFill/>
          </p:spPr>
          <p:txBody>
            <a:bodyPr wrap="none" rtlCol="0">
              <a:spAutoFit/>
            </a:bodyPr>
            <a:lstStyle/>
            <a:p>
              <a:r>
                <a:rPr lang="en-US" b="1" dirty="0">
                  <a:solidFill>
                    <a:srgbClr val="FF0000"/>
                  </a:solidFill>
                </a:rPr>
                <a:t>“base </a:t>
              </a:r>
              <a:r>
                <a:rPr lang="en-US" b="1" dirty="0" err="1">
                  <a:solidFill>
                    <a:srgbClr val="FF0000"/>
                  </a:solidFill>
                </a:rPr>
                <a:t>addr</a:t>
              </a:r>
              <a:r>
                <a:rPr lang="en-US" b="1" dirty="0">
                  <a:solidFill>
                    <a:srgbClr val="FF0000"/>
                  </a:solidFill>
                </a:rPr>
                <a:t>”</a:t>
              </a:r>
            </a:p>
          </p:txBody>
        </p:sp>
        <p:sp>
          <p:nvSpPr>
            <p:cNvPr id="33" name="Rectangle: Rounded Corners 32">
              <a:extLst>
                <a:ext uri="{FF2B5EF4-FFF2-40B4-BE49-F238E27FC236}">
                  <a16:creationId xmlns:a16="http://schemas.microsoft.com/office/drawing/2014/main" id="{023D349F-E1CA-7C09-6DCC-29B691CC4895}"/>
                </a:ext>
              </a:extLst>
            </p:cNvPr>
            <p:cNvSpPr/>
            <p:nvPr/>
          </p:nvSpPr>
          <p:spPr>
            <a:xfrm>
              <a:off x="3851297" y="3030739"/>
              <a:ext cx="1693655" cy="661627"/>
            </a:xfrm>
            <a:prstGeom prst="roundRect">
              <a:avLst/>
            </a:prstGeom>
            <a:noFill/>
            <a:ln w="190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91E74B09-48ED-FE0E-7E7A-C3935501C852}"/>
              </a:ext>
            </a:extLst>
          </p:cNvPr>
          <p:cNvGrpSpPr/>
          <p:nvPr/>
        </p:nvGrpSpPr>
        <p:grpSpPr>
          <a:xfrm>
            <a:off x="5429046" y="3954117"/>
            <a:ext cx="1252907" cy="661627"/>
            <a:chOff x="5559544" y="3015432"/>
            <a:chExt cx="1252907" cy="661627"/>
          </a:xfrm>
        </p:grpSpPr>
        <p:sp>
          <p:nvSpPr>
            <p:cNvPr id="35" name="TextBox 34">
              <a:extLst>
                <a:ext uri="{FF2B5EF4-FFF2-40B4-BE49-F238E27FC236}">
                  <a16:creationId xmlns:a16="http://schemas.microsoft.com/office/drawing/2014/main" id="{5BC4657F-A9BF-65DE-7B3D-2F849AE6C2CF}"/>
                </a:ext>
              </a:extLst>
            </p:cNvPr>
            <p:cNvSpPr txBox="1"/>
            <p:nvPr/>
          </p:nvSpPr>
          <p:spPr>
            <a:xfrm>
              <a:off x="5559544" y="3033269"/>
              <a:ext cx="1252907" cy="369332"/>
            </a:xfrm>
            <a:prstGeom prst="rect">
              <a:avLst/>
            </a:prstGeom>
            <a:noFill/>
          </p:spPr>
          <p:txBody>
            <a:bodyPr wrap="none" rtlCol="0">
              <a:spAutoFit/>
            </a:bodyPr>
            <a:lstStyle/>
            <a:p>
              <a:r>
                <a:rPr lang="en-US" b="1" dirty="0">
                  <a:solidFill>
                    <a:srgbClr val="FF66FF"/>
                  </a:solidFill>
                </a:rPr>
                <a:t>“sibling 1”</a:t>
              </a:r>
            </a:p>
          </p:txBody>
        </p:sp>
        <p:sp>
          <p:nvSpPr>
            <p:cNvPr id="36" name="Rectangle: Rounded Corners 35">
              <a:extLst>
                <a:ext uri="{FF2B5EF4-FFF2-40B4-BE49-F238E27FC236}">
                  <a16:creationId xmlns:a16="http://schemas.microsoft.com/office/drawing/2014/main" id="{870E4CE3-E7F3-FF40-265C-88F29051D3EE}"/>
                </a:ext>
              </a:extLst>
            </p:cNvPr>
            <p:cNvSpPr/>
            <p:nvPr/>
          </p:nvSpPr>
          <p:spPr>
            <a:xfrm>
              <a:off x="5619613" y="3015432"/>
              <a:ext cx="1124908" cy="661627"/>
            </a:xfrm>
            <a:prstGeom prst="roundRect">
              <a:avLst/>
            </a:prstGeom>
            <a:noFill/>
            <a:ln w="19050">
              <a:solidFill>
                <a:srgbClr val="FF66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6FF11CAC-6AE5-1A71-2CF8-88FCB0FC8152}"/>
              </a:ext>
            </a:extLst>
          </p:cNvPr>
          <p:cNvGrpSpPr/>
          <p:nvPr/>
        </p:nvGrpSpPr>
        <p:grpSpPr>
          <a:xfrm>
            <a:off x="6627017" y="3955155"/>
            <a:ext cx="1124908" cy="661627"/>
            <a:chOff x="6786832" y="3006262"/>
            <a:chExt cx="1124908" cy="661627"/>
          </a:xfrm>
        </p:grpSpPr>
        <p:sp>
          <p:nvSpPr>
            <p:cNvPr id="40" name="TextBox 39">
              <a:extLst>
                <a:ext uri="{FF2B5EF4-FFF2-40B4-BE49-F238E27FC236}">
                  <a16:creationId xmlns:a16="http://schemas.microsoft.com/office/drawing/2014/main" id="{0A99B244-558B-3167-6B89-AB464E4F54D9}"/>
                </a:ext>
              </a:extLst>
            </p:cNvPr>
            <p:cNvSpPr txBox="1"/>
            <p:nvPr/>
          </p:nvSpPr>
          <p:spPr>
            <a:xfrm>
              <a:off x="6860389" y="3033269"/>
              <a:ext cx="1040157" cy="369332"/>
            </a:xfrm>
            <a:prstGeom prst="rect">
              <a:avLst/>
            </a:prstGeom>
            <a:noFill/>
          </p:spPr>
          <p:txBody>
            <a:bodyPr wrap="none" rtlCol="0">
              <a:spAutoFit/>
            </a:bodyPr>
            <a:lstStyle/>
            <a:p>
              <a:r>
                <a:rPr lang="en-US" b="1" dirty="0">
                  <a:solidFill>
                    <a:schemeClr val="accent6"/>
                  </a:solidFill>
                </a:rPr>
                <a:t>“field 1”</a:t>
              </a:r>
            </a:p>
          </p:txBody>
        </p:sp>
        <p:sp>
          <p:nvSpPr>
            <p:cNvPr id="41" name="Rectangle: Rounded Corners 40">
              <a:extLst>
                <a:ext uri="{FF2B5EF4-FFF2-40B4-BE49-F238E27FC236}">
                  <a16:creationId xmlns:a16="http://schemas.microsoft.com/office/drawing/2014/main" id="{FC294743-9767-0959-ED88-36E18DF7C3E1}"/>
                </a:ext>
              </a:extLst>
            </p:cNvPr>
            <p:cNvSpPr/>
            <p:nvPr/>
          </p:nvSpPr>
          <p:spPr>
            <a:xfrm>
              <a:off x="6786832" y="3006262"/>
              <a:ext cx="1124908" cy="661627"/>
            </a:xfrm>
            <a:prstGeom prst="roundRect">
              <a:avLst/>
            </a:prstGeom>
            <a:noFill/>
            <a:ln w="19050">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Rectangle: Rounded Corners 41">
            <a:extLst>
              <a:ext uri="{FF2B5EF4-FFF2-40B4-BE49-F238E27FC236}">
                <a16:creationId xmlns:a16="http://schemas.microsoft.com/office/drawing/2014/main" id="{CE987799-F3C3-AD46-0A6D-115960F7F7FE}"/>
              </a:ext>
            </a:extLst>
          </p:cNvPr>
          <p:cNvSpPr/>
          <p:nvPr/>
        </p:nvSpPr>
        <p:spPr>
          <a:xfrm>
            <a:off x="6681953" y="5001915"/>
            <a:ext cx="796924" cy="461898"/>
          </a:xfrm>
          <a:prstGeom prst="round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4063AD93-CCA2-65DF-8A6B-E94B4639807F}"/>
              </a:ext>
            </a:extLst>
          </p:cNvPr>
          <p:cNvCxnSpPr>
            <a:cxnSpLocks/>
            <a:stCxn id="42" idx="3"/>
            <a:endCxn id="63" idx="1"/>
          </p:cNvCxnSpPr>
          <p:nvPr/>
        </p:nvCxnSpPr>
        <p:spPr>
          <a:xfrm flipV="1">
            <a:off x="7478877" y="4962579"/>
            <a:ext cx="2906087" cy="270285"/>
          </a:xfrm>
          <a:prstGeom prst="straightConnector1">
            <a:avLst/>
          </a:prstGeom>
          <a:ln w="28575">
            <a:solidFill>
              <a:srgbClr val="FF66FF"/>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3" name="Rectangle: Rounded Corners 62">
            <a:extLst>
              <a:ext uri="{FF2B5EF4-FFF2-40B4-BE49-F238E27FC236}">
                <a16:creationId xmlns:a16="http://schemas.microsoft.com/office/drawing/2014/main" id="{E54FE240-CB89-898D-FD82-C5F7065194CD}"/>
              </a:ext>
            </a:extLst>
          </p:cNvPr>
          <p:cNvSpPr/>
          <p:nvPr/>
        </p:nvSpPr>
        <p:spPr>
          <a:xfrm>
            <a:off x="10384964" y="4631765"/>
            <a:ext cx="799388" cy="661627"/>
          </a:xfrm>
          <a:prstGeom prst="roundRect">
            <a:avLst/>
          </a:prstGeom>
          <a:noFill/>
          <a:ln w="28575">
            <a:solidFill>
              <a:srgbClr val="FF66FF"/>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Arrow Connector 68">
            <a:extLst>
              <a:ext uri="{FF2B5EF4-FFF2-40B4-BE49-F238E27FC236}">
                <a16:creationId xmlns:a16="http://schemas.microsoft.com/office/drawing/2014/main" id="{D41B87ED-B018-1B96-C929-88D18558455D}"/>
              </a:ext>
            </a:extLst>
          </p:cNvPr>
          <p:cNvCxnSpPr>
            <a:cxnSpLocks/>
          </p:cNvCxnSpPr>
          <p:nvPr/>
        </p:nvCxnSpPr>
        <p:spPr>
          <a:xfrm flipH="1">
            <a:off x="10690819" y="5329111"/>
            <a:ext cx="36006" cy="343664"/>
          </a:xfrm>
          <a:prstGeom prst="straightConnector1">
            <a:avLst/>
          </a:prstGeom>
          <a:ln w="28575">
            <a:solidFill>
              <a:schemeClr val="accent6"/>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76" name="Rectangle: Rounded Corners 75">
            <a:extLst>
              <a:ext uri="{FF2B5EF4-FFF2-40B4-BE49-F238E27FC236}">
                <a16:creationId xmlns:a16="http://schemas.microsoft.com/office/drawing/2014/main" id="{93C57ADA-50BF-36E1-2F06-5F5290730035}"/>
              </a:ext>
            </a:extLst>
          </p:cNvPr>
          <p:cNvSpPr/>
          <p:nvPr/>
        </p:nvSpPr>
        <p:spPr>
          <a:xfrm>
            <a:off x="10416714" y="5660997"/>
            <a:ext cx="718461" cy="548215"/>
          </a:xfrm>
          <a:prstGeom prst="roundRect">
            <a:avLst/>
          </a:prstGeom>
          <a:noFill/>
          <a:ln w="28575">
            <a:solidFill>
              <a:schemeClr val="accent6"/>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EAD67F10-DAE7-622C-544A-30C6D5393B49}"/>
              </a:ext>
            </a:extLst>
          </p:cNvPr>
          <p:cNvSpPr txBox="1"/>
          <p:nvPr/>
        </p:nvSpPr>
        <p:spPr>
          <a:xfrm>
            <a:off x="9719881" y="6307032"/>
            <a:ext cx="822726" cy="369332"/>
          </a:xfrm>
          <a:prstGeom prst="rect">
            <a:avLst/>
          </a:prstGeom>
          <a:noFill/>
        </p:spPr>
        <p:txBody>
          <a:bodyPr wrap="none" rtlCol="0">
            <a:spAutoFit/>
          </a:bodyPr>
          <a:lstStyle/>
          <a:p>
            <a:r>
              <a:rPr lang="en-US" dirty="0"/>
              <a:t>ptr_b1</a:t>
            </a:r>
          </a:p>
        </p:txBody>
      </p:sp>
      <p:cxnSp>
        <p:nvCxnSpPr>
          <p:cNvPr id="78" name="Straight Arrow Connector 77">
            <a:extLst>
              <a:ext uri="{FF2B5EF4-FFF2-40B4-BE49-F238E27FC236}">
                <a16:creationId xmlns:a16="http://schemas.microsoft.com/office/drawing/2014/main" id="{29F59BF0-F44A-11C3-D9A2-C226DDB5A418}"/>
              </a:ext>
            </a:extLst>
          </p:cNvPr>
          <p:cNvCxnSpPr>
            <a:cxnSpLocks/>
            <a:stCxn id="77" idx="3"/>
            <a:endCxn id="54" idx="2"/>
          </p:cNvCxnSpPr>
          <p:nvPr/>
        </p:nvCxnSpPr>
        <p:spPr>
          <a:xfrm flipV="1">
            <a:off x="10542607" y="6131059"/>
            <a:ext cx="236425" cy="3606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141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heel(1)">
                                      <p:cBhvr>
                                        <p:cTn id="15" dur="1000"/>
                                        <p:tgtEl>
                                          <p:spTgt spid="4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6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wipe(up)">
                                      <p:cBhvr>
                                        <p:cTn id="36" dur="500"/>
                                        <p:tgtEl>
                                          <p:spTgt spid="69"/>
                                        </p:tgtEl>
                                      </p:cBhvr>
                                    </p:animEffect>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7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7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7" grpId="0"/>
      <p:bldP spid="42" grpId="0" animBg="1"/>
      <p:bldP spid="63" grpId="0" animBg="1"/>
      <p:bldP spid="76" grpId="0" animBg="1"/>
      <p:bldP spid="77" grpId="0"/>
    </p:bldLst>
  </p:timing>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34</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err="1"/>
              <a:t>GetElementPtr</a:t>
            </a:r>
            <a:r>
              <a:rPr lang="en-US" sz="3400" b="1" dirty="0"/>
              <a:t>: Ya Gotta Handle C</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The Dreaded GEP</a:t>
            </a:r>
          </a:p>
        </p:txBody>
      </p:sp>
      <p:sp>
        <p:nvSpPr>
          <p:cNvPr id="2" name="Content Placeholder 2">
            <a:extLst>
              <a:ext uri="{FF2B5EF4-FFF2-40B4-BE49-F238E27FC236}">
                <a16:creationId xmlns:a16="http://schemas.microsoft.com/office/drawing/2014/main" id="{3C5D16C1-5F7D-6E6D-86CF-14C1259CBBC0}"/>
              </a:ext>
            </a:extLst>
          </p:cNvPr>
          <p:cNvSpPr txBox="1">
            <a:spLocks/>
          </p:cNvSpPr>
          <p:nvPr/>
        </p:nvSpPr>
        <p:spPr>
          <a:xfrm>
            <a:off x="426979" y="1256974"/>
            <a:ext cx="10847717"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My Theory: GEP is designed to accommodate the needs of C source code</a:t>
            </a:r>
          </a:p>
        </p:txBody>
      </p:sp>
      <p:sp>
        <p:nvSpPr>
          <p:cNvPr id="3" name="TextBox 2">
            <a:extLst>
              <a:ext uri="{FF2B5EF4-FFF2-40B4-BE49-F238E27FC236}">
                <a16:creationId xmlns:a16="http://schemas.microsoft.com/office/drawing/2014/main" id="{C4BDEAFB-AA29-C64B-9A9A-58BB49B8E83F}"/>
              </a:ext>
            </a:extLst>
          </p:cNvPr>
          <p:cNvSpPr txBox="1"/>
          <p:nvPr/>
        </p:nvSpPr>
        <p:spPr>
          <a:xfrm>
            <a:off x="551543" y="2090057"/>
            <a:ext cx="2666114" cy="4217180"/>
          </a:xfrm>
          <a:prstGeom prst="rect">
            <a:avLst/>
          </a:prstGeom>
          <a:noFill/>
        </p:spPr>
        <p:txBody>
          <a:bodyPr wrap="none" rtlCol="0">
            <a:spAutoFit/>
          </a:bodyPr>
          <a:lstStyle/>
          <a:p>
            <a:pPr>
              <a:lnSpc>
                <a:spcPts val="2300"/>
              </a:lnSpc>
            </a:pPr>
            <a:r>
              <a:rPr lang="en-US" dirty="0">
                <a:latin typeface="Courier New" panose="02070309020205020404" pitchFamily="49" charset="0"/>
                <a:cs typeface="Courier New" panose="02070309020205020404" pitchFamily="49" charset="0"/>
              </a:rPr>
              <a:t>struct Inner {</a:t>
            </a:r>
          </a:p>
          <a:p>
            <a:pPr>
              <a:lnSpc>
                <a:spcPts val="2300"/>
              </a:lnSpc>
            </a:pPr>
            <a:r>
              <a:rPr lang="en-US" dirty="0">
                <a:latin typeface="Courier New" panose="02070309020205020404" pitchFamily="49" charset="0"/>
                <a:cs typeface="Courier New" panose="02070309020205020404" pitchFamily="49" charset="0"/>
              </a:rPr>
              <a:t>  int32_t a;</a:t>
            </a:r>
          </a:p>
          <a:p>
            <a:pPr>
              <a:lnSpc>
                <a:spcPts val="2300"/>
              </a:lnSpc>
            </a:pPr>
            <a:r>
              <a:rPr lang="en-US" dirty="0">
                <a:latin typeface="Courier New" panose="02070309020205020404" pitchFamily="49" charset="0"/>
                <a:cs typeface="Courier New" panose="02070309020205020404" pitchFamily="49" charset="0"/>
              </a:rPr>
              <a:t>  int8_t b;</a:t>
            </a:r>
          </a:p>
          <a:p>
            <a:pPr>
              <a:lnSpc>
                <a:spcPts val="2300"/>
              </a:lnSpc>
            </a:pPr>
            <a:r>
              <a:rPr lang="en-US" dirty="0">
                <a:latin typeface="Courier New" panose="02070309020205020404" pitchFamily="49" charset="0"/>
                <a:cs typeface="Courier New" panose="02070309020205020404" pitchFamily="49" charset="0"/>
              </a:rPr>
              <a:t>  char c; </a:t>
            </a:r>
          </a:p>
          <a:p>
            <a:pPr>
              <a:lnSpc>
                <a:spcPts val="2300"/>
              </a:lnSpc>
            </a:pPr>
            <a:r>
              <a:rPr lang="en-US" dirty="0">
                <a:latin typeface="Courier New" panose="02070309020205020404" pitchFamily="49" charset="0"/>
                <a:cs typeface="Courier New" panose="02070309020205020404" pitchFamily="49" charset="0"/>
              </a:rPr>
              <a:t>};</a:t>
            </a:r>
          </a:p>
          <a:p>
            <a:pPr>
              <a:lnSpc>
                <a:spcPts val="2300"/>
              </a:lnSpc>
            </a:pPr>
            <a:r>
              <a:rPr lang="en-US" dirty="0">
                <a:latin typeface="Courier New" panose="02070309020205020404" pitchFamily="49" charset="0"/>
                <a:cs typeface="Courier New" panose="02070309020205020404" pitchFamily="49" charset="0"/>
              </a:rPr>
              <a:t>struct Outer{</a:t>
            </a:r>
          </a:p>
          <a:p>
            <a:pPr>
              <a:lnSpc>
                <a:spcPts val="2300"/>
              </a:lnSpc>
            </a:pPr>
            <a:r>
              <a:rPr lang="en-US" dirty="0">
                <a:latin typeface="Courier New" panose="02070309020205020404" pitchFamily="49" charset="0"/>
                <a:cs typeface="Courier New" panose="02070309020205020404" pitchFamily="49" charset="0"/>
              </a:rPr>
              <a:t>  int32_t k;</a:t>
            </a:r>
          </a:p>
          <a:p>
            <a:pPr>
              <a:lnSpc>
                <a:spcPts val="2300"/>
              </a:lnSpc>
            </a:pPr>
            <a:r>
              <a:rPr lang="en-US" dirty="0">
                <a:latin typeface="Courier New" panose="02070309020205020404" pitchFamily="49" charset="0"/>
                <a:cs typeface="Courier New" panose="02070309020205020404" pitchFamily="49" charset="0"/>
              </a:rPr>
              <a:t>  struct Inner m;</a:t>
            </a:r>
          </a:p>
          <a:p>
            <a:pPr>
              <a:lnSpc>
                <a:spcPts val="2300"/>
              </a:lnSpc>
            </a:pPr>
            <a:r>
              <a:rPr lang="en-US" dirty="0">
                <a:latin typeface="Courier New" panose="02070309020205020404" pitchFamily="49" charset="0"/>
                <a:cs typeface="Courier New" panose="02070309020205020404" pitchFamily="49" charset="0"/>
              </a:rPr>
              <a:t>}</a:t>
            </a:r>
          </a:p>
          <a:p>
            <a:pPr>
              <a:lnSpc>
                <a:spcPts val="2300"/>
              </a:lnSpc>
            </a:pPr>
            <a:endParaRPr lang="en-US" dirty="0">
              <a:latin typeface="Courier New" panose="02070309020205020404" pitchFamily="49" charset="0"/>
              <a:cs typeface="Courier New" panose="02070309020205020404" pitchFamily="49" charset="0"/>
            </a:endParaRPr>
          </a:p>
          <a:p>
            <a:pPr>
              <a:lnSpc>
                <a:spcPts val="2300"/>
              </a:lnSpc>
            </a:pPr>
            <a:r>
              <a:rPr lang="en-US" dirty="0">
                <a:latin typeface="Courier New" panose="02070309020205020404" pitchFamily="49" charset="0"/>
                <a:cs typeface="Courier New" panose="02070309020205020404" pitchFamily="49" charset="0"/>
              </a:rPr>
              <a:t>struct Outer v[3];</a:t>
            </a:r>
          </a:p>
          <a:p>
            <a:pPr>
              <a:lnSpc>
                <a:spcPts val="2300"/>
              </a:lnSpc>
            </a:pPr>
            <a:r>
              <a:rPr lang="en-US" dirty="0">
                <a:latin typeface="Courier New" panose="02070309020205020404" pitchFamily="49" charset="0"/>
                <a:cs typeface="Courier New" panose="02070309020205020404" pitchFamily="49" charset="0"/>
              </a:rPr>
              <a:t>int main(){</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  v[2].</a:t>
            </a:r>
            <a:r>
              <a:rPr lang="en-US" dirty="0" err="1">
                <a:latin typeface="Courier New" panose="02070309020205020404" pitchFamily="49" charset="0"/>
                <a:cs typeface="Courier New" panose="02070309020205020404" pitchFamily="49" charset="0"/>
              </a:rPr>
              <a:t>m.c</a:t>
            </a:r>
            <a:r>
              <a:rPr lang="en-US" dirty="0">
                <a:latin typeface="Courier New" panose="02070309020205020404" pitchFamily="49" charset="0"/>
                <a:cs typeface="Courier New" panose="02070309020205020404" pitchFamily="49" charset="0"/>
              </a:rPr>
              <a:t> = ‘X’;</a:t>
            </a:r>
          </a:p>
          <a:p>
            <a:pPr>
              <a:lnSpc>
                <a:spcPts val="2300"/>
              </a:lnSpc>
            </a:pPr>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437881277"/>
      </p:ext>
    </p:extLst>
  </p:cSld>
  <p:clrMapOvr>
    <a:masterClrMapping/>
  </p:clrMapOvr>
</p:sld>
</file>

<file path=ppt/slides/slide3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 uri="{C183D7F6-B498-43B3-948B-1728B52AA6E4}">
                <adec:decorative xmlns:adec="http://schemas.microsoft.com/office/drawing/2017/decorative" val="0"/>
              </a:ext>
            </a:extLst>
          </p:cNvPr>
          <p:cNvSpPr>
            <a:spLocks noGrp="1"/>
          </p:cNvSpPr>
          <p:nvPr>
            <p:ph type="title"/>
          </p:nvPr>
        </p:nvSpPr>
        <p:spPr>
          <a:xfrm>
            <a:off x="839225" y="1876123"/>
            <a:ext cx="5094733" cy="1325563"/>
          </a:xfrm>
        </p:spPr>
        <p:txBody>
          <a:bodyPr>
            <a:noAutofit/>
          </a:bodyPr>
          <a:lstStyle/>
          <a:p>
            <a:r>
              <a:rPr lang="en-US" sz="3800" b="1" u="sng" dirty="0"/>
              <a:t>Wrap-up</a:t>
            </a:r>
          </a:p>
        </p:txBody>
      </p:sp>
    </p:spTree>
    <p:extLst>
      <p:ext uri="{BB962C8B-B14F-4D97-AF65-F5344CB8AC3E}">
        <p14:creationId xmlns:p14="http://schemas.microsoft.com/office/powerpoint/2010/main" val="928611075"/>
      </p:ext>
    </p:extLst>
  </p:cSld>
  <p:clrMapOvr>
    <a:masterClrMapping/>
  </p:clrMapOvr>
</p:sld>
</file>

<file path=ppt/slides/slide3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05AF1-623C-4E09-AB5D-8DD0571489F6}"/>
              </a:ext>
            </a:extLst>
          </p:cNvPr>
          <p:cNvSpPr>
            <a:spLocks noGrp="1"/>
          </p:cNvSpPr>
          <p:nvPr>
            <p:ph type="title"/>
          </p:nvPr>
        </p:nvSpPr>
        <p:spPr>
          <a:xfrm>
            <a:off x="5920169" y="2006214"/>
            <a:ext cx="5431971" cy="846301"/>
          </a:xfrm>
        </p:spPr>
        <p:txBody>
          <a:bodyPr>
            <a:normAutofit/>
          </a:bodyPr>
          <a:lstStyle/>
          <a:p>
            <a:r>
              <a:rPr lang="en-US" b="1" dirty="0"/>
              <a:t>Next Time</a:t>
            </a:r>
          </a:p>
        </p:txBody>
      </p:sp>
      <p:sp>
        <p:nvSpPr>
          <p:cNvPr id="3" name="Content Placeholder 2">
            <a:extLst>
              <a:ext uri="{FF2B5EF4-FFF2-40B4-BE49-F238E27FC236}">
                <a16:creationId xmlns:a16="http://schemas.microsoft.com/office/drawing/2014/main" id="{9B1DDDEF-20C4-4F65-BAC9-0A763DF7E02B}"/>
              </a:ext>
            </a:extLst>
          </p:cNvPr>
          <p:cNvSpPr>
            <a:spLocks noGrp="1"/>
          </p:cNvSpPr>
          <p:nvPr>
            <p:ph type="body" sz="quarter" idx="13"/>
          </p:nvPr>
        </p:nvSpPr>
        <p:spPr>
          <a:xfrm>
            <a:off x="5922254" y="2948489"/>
            <a:ext cx="5433204" cy="2407281"/>
          </a:xfrm>
        </p:spPr>
        <p:txBody>
          <a:bodyPr vert="horz" lIns="91440" tIns="45720" rIns="91440" bIns="45720" rtlCol="0" anchor="t">
            <a:normAutofit/>
          </a:bodyPr>
          <a:lstStyle/>
          <a:p>
            <a:r>
              <a:rPr lang="en-US" dirty="0"/>
              <a:t>A couple more </a:t>
            </a:r>
            <a:r>
              <a:rPr lang="en-US" dirty="0" err="1"/>
              <a:t>bitcode</a:t>
            </a:r>
            <a:r>
              <a:rPr lang="en-US" dirty="0"/>
              <a:t> features</a:t>
            </a:r>
          </a:p>
          <a:p>
            <a:endParaRPr lang="en-US" dirty="0"/>
          </a:p>
          <a:p>
            <a:r>
              <a:rPr lang="en-US" dirty="0"/>
              <a:t>Describe the first project</a:t>
            </a:r>
          </a:p>
        </p:txBody>
      </p:sp>
      <p:sp>
        <p:nvSpPr>
          <p:cNvPr id="6" name="Slide Number Placeholder 5">
            <a:extLst>
              <a:ext uri="{FF2B5EF4-FFF2-40B4-BE49-F238E27FC236}">
                <a16:creationId xmlns:a16="http://schemas.microsoft.com/office/drawing/2014/main" id="{BA32F697-D1D4-4B0A-B960-D1869BF8607A}"/>
              </a:ext>
            </a:extLst>
          </p:cNvPr>
          <p:cNvSpPr>
            <a:spLocks noGrp="1"/>
          </p:cNvSpPr>
          <p:nvPr>
            <p:ph type="sldNum" sz="quarter" idx="12"/>
          </p:nvPr>
        </p:nvSpPr>
        <p:spPr>
          <a:xfrm>
            <a:off x="9448800" y="0"/>
            <a:ext cx="2743200" cy="365125"/>
          </a:xfrm>
        </p:spPr>
        <p:txBody>
          <a:bodyPr/>
          <a:lstStyle/>
          <a:p>
            <a:fld id="{B5CEABB6-07DC-46E8-9B57-56EC44A396E5}" type="slidenum">
              <a:rPr lang="en-US" sz="1400" smtClean="0"/>
              <a:pPr/>
              <a:t>36</a:t>
            </a:fld>
            <a:endParaRPr lang="en-US" sz="1400" dirty="0"/>
          </a:p>
        </p:txBody>
      </p:sp>
    </p:spTree>
    <p:extLst>
      <p:ext uri="{BB962C8B-B14F-4D97-AF65-F5344CB8AC3E}">
        <p14:creationId xmlns:p14="http://schemas.microsoft.com/office/powerpoint/2010/main" val="2350867377"/>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6416040" y="4434840"/>
            <a:ext cx="5570014" cy="1122202"/>
          </a:xfrm>
        </p:spPr>
        <p:txBody>
          <a:bodyPr/>
          <a:lstStyle/>
          <a:p>
            <a:r>
              <a:rPr lang="en-US" dirty="0"/>
              <a:t>LLVM BITCODE Memory</a:t>
            </a:r>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6416041" y="5586890"/>
            <a:ext cx="4941770" cy="1122202"/>
          </a:xfrm>
        </p:spPr>
        <p:txBody>
          <a:bodyPr>
            <a:normAutofit/>
          </a:bodyPr>
          <a:lstStyle/>
          <a:p>
            <a:r>
              <a:rPr lang="en-US" sz="2000" dirty="0"/>
              <a:t>EECS 677: Software Security Evaluation</a:t>
            </a:r>
          </a:p>
          <a:p>
            <a:r>
              <a:rPr lang="en-US" sz="2000" dirty="0"/>
              <a:t>Drew Davidson</a:t>
            </a:r>
          </a:p>
        </p:txBody>
      </p:sp>
    </p:spTree>
    <p:extLst>
      <p:ext uri="{BB962C8B-B14F-4D97-AF65-F5344CB8AC3E}">
        <p14:creationId xmlns:p14="http://schemas.microsoft.com/office/powerpoint/2010/main" val="1642425379"/>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5</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Last Time: LLVM </a:t>
            </a:r>
            <a:r>
              <a:rPr lang="en-US" sz="3400" b="1" dirty="0" err="1"/>
              <a:t>BitCode</a:t>
            </a:r>
            <a:r>
              <a:rPr lang="en-US" sz="3400" b="1" dirty="0"/>
              <a:t> &amp; Registers</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Review: Last Lecture</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638698"/>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Low-Level Language </a:t>
            </a:r>
          </a:p>
        </p:txBody>
      </p:sp>
      <p:sp>
        <p:nvSpPr>
          <p:cNvPr id="15" name="TextBox 14">
            <a:extLst>
              <a:ext uri="{FF2B5EF4-FFF2-40B4-BE49-F238E27FC236}">
                <a16:creationId xmlns:a16="http://schemas.microsoft.com/office/drawing/2014/main" id="{9409CAE6-265D-CA0D-3931-BA3F75CABD01}"/>
              </a:ext>
            </a:extLst>
          </p:cNvPr>
          <p:cNvSpPr txBox="1"/>
          <p:nvPr/>
        </p:nvSpPr>
        <p:spPr>
          <a:xfrm>
            <a:off x="847893" y="3071835"/>
            <a:ext cx="4280365" cy="1200329"/>
          </a:xfrm>
          <a:prstGeom prst="rect">
            <a:avLst/>
          </a:prstGeom>
          <a:noFill/>
        </p:spPr>
        <p:txBody>
          <a:bodyPr wrap="square">
            <a:spAutoFit/>
          </a:bodyPr>
          <a:lstStyle/>
          <a:p>
            <a:pPr marL="285750" indent="-285750">
              <a:buFont typeface="Tenorite" panose="00000500000000000000" pitchFamily="2" charset="0"/>
              <a:buChar char="−"/>
            </a:pPr>
            <a:r>
              <a:rPr lang="en-US" dirty="0"/>
              <a:t>Targets an abstract machine</a:t>
            </a:r>
          </a:p>
          <a:p>
            <a:pPr marL="285750" indent="-285750">
              <a:buFont typeface="Tenorite" panose="00000500000000000000" pitchFamily="2" charset="0"/>
              <a:buChar char="−"/>
            </a:pPr>
            <a:r>
              <a:rPr lang="en-US" dirty="0"/>
              <a:t>Uses a system of (infinite) named registers to perform computation</a:t>
            </a:r>
          </a:p>
          <a:p>
            <a:pPr marL="285750" indent="-285750">
              <a:buFont typeface="Tenorite" panose="00000500000000000000" pitchFamily="2" charset="0"/>
              <a:buChar char="−"/>
            </a:pPr>
            <a:r>
              <a:rPr lang="en-US" dirty="0"/>
              <a:t>Registers must be in SSA format</a:t>
            </a:r>
          </a:p>
        </p:txBody>
      </p:sp>
    </p:spTree>
    <p:extLst>
      <p:ext uri="{BB962C8B-B14F-4D97-AF65-F5344CB8AC3E}">
        <p14:creationId xmlns:p14="http://schemas.microsoft.com/office/powerpoint/2010/main" val="1631196844"/>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6</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SSA Format</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Review: Last Lecture</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638698"/>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Static single assignment</a:t>
            </a:r>
          </a:p>
        </p:txBody>
      </p:sp>
      <p:sp>
        <p:nvSpPr>
          <p:cNvPr id="15" name="TextBox 14">
            <a:extLst>
              <a:ext uri="{FF2B5EF4-FFF2-40B4-BE49-F238E27FC236}">
                <a16:creationId xmlns:a16="http://schemas.microsoft.com/office/drawing/2014/main" id="{9409CAE6-265D-CA0D-3931-BA3F75CABD01}"/>
              </a:ext>
            </a:extLst>
          </p:cNvPr>
          <p:cNvSpPr txBox="1"/>
          <p:nvPr/>
        </p:nvSpPr>
        <p:spPr>
          <a:xfrm>
            <a:off x="847893" y="3071835"/>
            <a:ext cx="4280365" cy="646331"/>
          </a:xfrm>
          <a:prstGeom prst="rect">
            <a:avLst/>
          </a:prstGeom>
          <a:noFill/>
        </p:spPr>
        <p:txBody>
          <a:bodyPr wrap="square">
            <a:spAutoFit/>
          </a:bodyPr>
          <a:lstStyle/>
          <a:p>
            <a:pPr marL="285750" indent="-285750">
              <a:buFont typeface="Tenorite" panose="00000500000000000000" pitchFamily="2" charset="0"/>
              <a:buChar char="−"/>
            </a:pPr>
            <a:r>
              <a:rPr lang="en-US" dirty="0"/>
              <a:t>A variable may be assigned at only one program point</a:t>
            </a:r>
          </a:p>
        </p:txBody>
      </p:sp>
    </p:spTree>
    <p:extLst>
      <p:ext uri="{BB962C8B-B14F-4D97-AF65-F5344CB8AC3E}">
        <p14:creationId xmlns:p14="http://schemas.microsoft.com/office/powerpoint/2010/main" val="3239620818"/>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7</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Phi instructions</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Review: Last Lecture</a:t>
            </a:r>
          </a:p>
        </p:txBody>
      </p:sp>
      <p:sp>
        <p:nvSpPr>
          <p:cNvPr id="9" name="Content Placeholder 2">
            <a:extLst>
              <a:ext uri="{FF2B5EF4-FFF2-40B4-BE49-F238E27FC236}">
                <a16:creationId xmlns:a16="http://schemas.microsoft.com/office/drawing/2014/main" id="{590166F1-F6AA-5D90-4B0E-D0B29E908256}"/>
              </a:ext>
            </a:extLst>
          </p:cNvPr>
          <p:cNvSpPr txBox="1">
            <a:spLocks/>
          </p:cNvSpPr>
          <p:nvPr/>
        </p:nvSpPr>
        <p:spPr>
          <a:xfrm>
            <a:off x="847894" y="2638698"/>
            <a:ext cx="6426163" cy="685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Resolve the need to unify registers</a:t>
            </a:r>
          </a:p>
        </p:txBody>
      </p:sp>
      <p:sp>
        <p:nvSpPr>
          <p:cNvPr id="15" name="TextBox 14">
            <a:extLst>
              <a:ext uri="{FF2B5EF4-FFF2-40B4-BE49-F238E27FC236}">
                <a16:creationId xmlns:a16="http://schemas.microsoft.com/office/drawing/2014/main" id="{9409CAE6-265D-CA0D-3931-BA3F75CABD01}"/>
              </a:ext>
            </a:extLst>
          </p:cNvPr>
          <p:cNvSpPr txBox="1"/>
          <p:nvPr/>
        </p:nvSpPr>
        <p:spPr>
          <a:xfrm>
            <a:off x="847893" y="3071835"/>
            <a:ext cx="5248107" cy="1477328"/>
          </a:xfrm>
          <a:prstGeom prst="rect">
            <a:avLst/>
          </a:prstGeom>
          <a:noFill/>
        </p:spPr>
        <p:txBody>
          <a:bodyPr wrap="square">
            <a:spAutoFit/>
          </a:bodyPr>
          <a:lstStyle/>
          <a:p>
            <a:pPr marL="285750" indent="-285750">
              <a:buFont typeface="Tenorite" panose="00000500000000000000" pitchFamily="2" charset="0"/>
              <a:buChar char="−"/>
            </a:pPr>
            <a:r>
              <a:rPr lang="en-US" dirty="0"/>
              <a:t>Each argument is a pair [V,B] where </a:t>
            </a:r>
          </a:p>
          <a:p>
            <a:pPr marL="742950" lvl="1" indent="-285750">
              <a:buFont typeface="Tenorite" panose="00000500000000000000" pitchFamily="2" charset="0"/>
              <a:buChar char="−"/>
            </a:pPr>
            <a:r>
              <a:rPr lang="en-US" dirty="0"/>
              <a:t>B is a predecessor basic block to the current block containing the phi instruction</a:t>
            </a:r>
          </a:p>
          <a:p>
            <a:pPr marL="742950" lvl="1" indent="-285750">
              <a:buFont typeface="Tenorite" panose="00000500000000000000" pitchFamily="2" charset="0"/>
              <a:buChar char="−"/>
            </a:pPr>
            <a:r>
              <a:rPr lang="en-US" dirty="0"/>
              <a:t>V is a value to assign when block B is the dynamic predecessor </a:t>
            </a:r>
          </a:p>
        </p:txBody>
      </p:sp>
      <p:sp>
        <p:nvSpPr>
          <p:cNvPr id="6" name="TextBox 5">
            <a:extLst>
              <a:ext uri="{FF2B5EF4-FFF2-40B4-BE49-F238E27FC236}">
                <a16:creationId xmlns:a16="http://schemas.microsoft.com/office/drawing/2014/main" id="{F80F1581-C6CB-4D3B-5CBE-993F65201C05}"/>
              </a:ext>
            </a:extLst>
          </p:cNvPr>
          <p:cNvSpPr txBox="1"/>
          <p:nvPr/>
        </p:nvSpPr>
        <p:spPr>
          <a:xfrm>
            <a:off x="2543604" y="1663889"/>
            <a:ext cx="6801862" cy="369332"/>
          </a:xfrm>
          <a:prstGeom prst="rect">
            <a:avLst/>
          </a:prstGeom>
          <a:noFill/>
        </p:spPr>
        <p:txBody>
          <a:bodyPr wrap="none" rtlCol="0">
            <a:spAutoFit/>
          </a:bodyPr>
          <a:lstStyle/>
          <a:p>
            <a:r>
              <a:rPr lang="en-US" dirty="0" err="1">
                <a:latin typeface="Courier New" panose="02070309020205020404" pitchFamily="49" charset="0"/>
                <a:cs typeface="Courier New" panose="02070309020205020404" pitchFamily="49" charset="0"/>
              </a:rPr>
              <a:t>dest</a:t>
            </a:r>
            <a:r>
              <a:rPr lang="en-US" dirty="0">
                <a:latin typeface="Courier New" panose="02070309020205020404" pitchFamily="49" charset="0"/>
                <a:cs typeface="Courier New" panose="02070309020205020404" pitchFamily="49" charset="0"/>
              </a:rPr>
              <a:t> = phi &lt;type&gt; [val1, pred1], [val2, pred2] …</a:t>
            </a:r>
          </a:p>
        </p:txBody>
      </p:sp>
    </p:spTree>
    <p:extLst>
      <p:ext uri="{BB962C8B-B14F-4D97-AF65-F5344CB8AC3E}">
        <p14:creationId xmlns:p14="http://schemas.microsoft.com/office/powerpoint/2010/main" val="2163846830"/>
      </p:ext>
    </p:extLst>
  </p:cSld>
  <p:clrMapOvr>
    <a:masterClrMapping/>
  </p:clrMapOvr>
</p:sld>
</file>

<file path=ppt/slides/slide8.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8</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Phi instructions</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Review: Last Lecture</a:t>
            </a:r>
          </a:p>
        </p:txBody>
      </p:sp>
      <p:sp>
        <p:nvSpPr>
          <p:cNvPr id="4" name="Content Placeholder 2">
            <a:extLst>
              <a:ext uri="{FF2B5EF4-FFF2-40B4-BE49-F238E27FC236}">
                <a16:creationId xmlns:a16="http://schemas.microsoft.com/office/drawing/2014/main" id="{5E0C699B-F90A-FC02-4D55-2A18B2A3F1ED}"/>
              </a:ext>
            </a:extLst>
          </p:cNvPr>
          <p:cNvSpPr txBox="1">
            <a:spLocks/>
          </p:cNvSpPr>
          <p:nvPr/>
        </p:nvSpPr>
        <p:spPr>
          <a:xfrm>
            <a:off x="197516" y="2587178"/>
            <a:ext cx="3176749" cy="77420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Let’s implementation this code:</a:t>
            </a:r>
          </a:p>
        </p:txBody>
      </p:sp>
      <p:sp>
        <p:nvSpPr>
          <p:cNvPr id="6" name="TextBox 5">
            <a:extLst>
              <a:ext uri="{FF2B5EF4-FFF2-40B4-BE49-F238E27FC236}">
                <a16:creationId xmlns:a16="http://schemas.microsoft.com/office/drawing/2014/main" id="{9A6B272C-FFDF-6F6F-4DAD-D056508FF757}"/>
              </a:ext>
            </a:extLst>
          </p:cNvPr>
          <p:cNvSpPr txBox="1"/>
          <p:nvPr/>
        </p:nvSpPr>
        <p:spPr>
          <a:xfrm>
            <a:off x="221573" y="3364637"/>
            <a:ext cx="2803973" cy="2031325"/>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int main(int </a:t>
            </a:r>
            <a:r>
              <a:rPr lang="en-US" dirty="0" err="1">
                <a:latin typeface="Courier New" panose="02070309020205020404" pitchFamily="49" charset="0"/>
                <a:cs typeface="Courier New" panose="02070309020205020404" pitchFamily="49" charset="0"/>
              </a:rPr>
              <a:t>argc</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int res = 1;</a:t>
            </a:r>
          </a:p>
          <a:p>
            <a:r>
              <a:rPr lang="en-US" dirty="0">
                <a:latin typeface="Courier New" panose="02070309020205020404" pitchFamily="49" charset="0"/>
                <a:cs typeface="Courier New" panose="02070309020205020404" pitchFamily="49" charset="0"/>
              </a:rPr>
              <a:t>  if (</a:t>
            </a:r>
            <a:r>
              <a:rPr lang="en-US" dirty="0" err="1">
                <a:latin typeface="Courier New" panose="02070309020205020404" pitchFamily="49" charset="0"/>
                <a:cs typeface="Courier New" panose="02070309020205020404" pitchFamily="49" charset="0"/>
              </a:rPr>
              <a:t>argc</a:t>
            </a:r>
            <a:r>
              <a:rPr lang="en-US" dirty="0">
                <a:latin typeface="Courier New" panose="02070309020205020404" pitchFamily="49" charset="0"/>
                <a:cs typeface="Courier New" panose="02070309020205020404" pitchFamily="49" charset="0"/>
              </a:rPr>
              <a:t> &gt; 1){</a:t>
            </a:r>
          </a:p>
          <a:p>
            <a:r>
              <a:rPr lang="en-US" dirty="0">
                <a:latin typeface="Courier New" panose="02070309020205020404" pitchFamily="49" charset="0"/>
                <a:cs typeface="Courier New" panose="02070309020205020404" pitchFamily="49" charset="0"/>
              </a:rPr>
              <a:t>    res = 7;</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return res;</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a:t>
            </a:r>
          </a:p>
        </p:txBody>
      </p:sp>
      <p:pic>
        <p:nvPicPr>
          <p:cNvPr id="12" name="Picture 11">
            <a:extLst>
              <a:ext uri="{FF2B5EF4-FFF2-40B4-BE49-F238E27FC236}">
                <a16:creationId xmlns:a16="http://schemas.microsoft.com/office/drawing/2014/main" id="{60D20CBE-365F-B037-4F20-27D732B6F791}"/>
              </a:ext>
            </a:extLst>
          </p:cNvPr>
          <p:cNvPicPr>
            <a:picLocks noChangeAspect="1"/>
          </p:cNvPicPr>
          <p:nvPr/>
        </p:nvPicPr>
        <p:blipFill>
          <a:blip r:embed="rId2"/>
          <a:stretch>
            <a:fillRect/>
          </a:stretch>
        </p:blipFill>
        <p:spPr>
          <a:xfrm>
            <a:off x="3616569" y="2582862"/>
            <a:ext cx="8353858" cy="2776537"/>
          </a:xfrm>
          <a:prstGeom prst="rect">
            <a:avLst/>
          </a:prstGeom>
        </p:spPr>
      </p:pic>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A57DCDE8-937E-4AC3-39B7-F91BAA30B6A7}"/>
                  </a:ext>
                </a:extLst>
              </p14:cNvPr>
              <p14:cNvContentPartPr/>
              <p14:nvPr/>
            </p14:nvContentPartPr>
            <p14:xfrm>
              <a:off x="7205040" y="4217400"/>
              <a:ext cx="3263040" cy="718560"/>
            </p14:xfrm>
          </p:contentPart>
        </mc:Choice>
        <mc:Fallback>
          <p:pic>
            <p:nvPicPr>
              <p:cNvPr id="2" name="Ink 1">
                <a:extLst>
                  <a:ext uri="{FF2B5EF4-FFF2-40B4-BE49-F238E27FC236}">
                    <a16:creationId xmlns:a16="http://schemas.microsoft.com/office/drawing/2014/main" id="{A57DCDE8-937E-4AC3-39B7-F91BAA30B6A7}"/>
                  </a:ext>
                </a:extLst>
              </p:cNvPr>
              <p:cNvPicPr/>
              <p:nvPr/>
            </p:nvPicPr>
            <p:blipFill>
              <a:blip r:embed="rId4"/>
              <a:stretch>
                <a:fillRect/>
              </a:stretch>
            </p:blipFill>
            <p:spPr>
              <a:xfrm>
                <a:off x="7195680" y="4208040"/>
                <a:ext cx="3281760" cy="737280"/>
              </a:xfrm>
              <a:prstGeom prst="rect">
                <a:avLst/>
              </a:prstGeom>
            </p:spPr>
          </p:pic>
        </mc:Fallback>
      </mc:AlternateContent>
    </p:spTree>
    <p:extLst>
      <p:ext uri="{BB962C8B-B14F-4D97-AF65-F5344CB8AC3E}">
        <p14:creationId xmlns:p14="http://schemas.microsoft.com/office/powerpoint/2010/main" val="107030092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14CE2F-3304-F0A1-9907-FE88AD613D62}"/>
              </a:ext>
            </a:extLst>
          </p:cNvPr>
          <p:cNvSpPr>
            <a:spLocks noGrp="1"/>
          </p:cNvSpPr>
          <p:nvPr>
            <p:ph type="sldNum" sz="quarter" idx="12"/>
          </p:nvPr>
        </p:nvSpPr>
        <p:spPr>
          <a:xfrm>
            <a:off x="9436608" y="0"/>
            <a:ext cx="2743200" cy="365125"/>
          </a:xfrm>
        </p:spPr>
        <p:txBody>
          <a:bodyPr/>
          <a:lstStyle/>
          <a:p>
            <a:fld id="{B5CEABB6-07DC-46E8-9B57-56EC44A396E5}" type="slidenum">
              <a:rPr lang="en-US" smtClean="0"/>
              <a:t>9</a:t>
            </a:fld>
            <a:endParaRPr lang="en-US" dirty="0"/>
          </a:p>
        </p:txBody>
      </p:sp>
      <p:sp>
        <p:nvSpPr>
          <p:cNvPr id="7" name="Title 1">
            <a:extLst>
              <a:ext uri="{FF2B5EF4-FFF2-40B4-BE49-F238E27FC236}">
                <a16:creationId xmlns:a16="http://schemas.microsoft.com/office/drawing/2014/main" id="{3C85F044-08DA-4E14-0374-C85B54C085FC}"/>
              </a:ext>
            </a:extLst>
          </p:cNvPr>
          <p:cNvSpPr>
            <a:spLocks noGrp="1"/>
          </p:cNvSpPr>
          <p:nvPr>
            <p:ph type="title"/>
          </p:nvPr>
        </p:nvSpPr>
        <p:spPr>
          <a:xfrm>
            <a:off x="11071" y="-95375"/>
            <a:ext cx="12172220" cy="1325563"/>
          </a:xfrm>
        </p:spPr>
        <p:txBody>
          <a:bodyPr>
            <a:normAutofit/>
          </a:bodyPr>
          <a:lstStyle/>
          <a:p>
            <a:r>
              <a:rPr lang="en-US" sz="3400" b="1" dirty="0"/>
              <a:t>Phi instructions</a:t>
            </a:r>
          </a:p>
        </p:txBody>
      </p:sp>
      <p:sp>
        <p:nvSpPr>
          <p:cNvPr id="8" name="Title 1">
            <a:extLst>
              <a:ext uri="{FF2B5EF4-FFF2-40B4-BE49-F238E27FC236}">
                <a16:creationId xmlns:a16="http://schemas.microsoft.com/office/drawing/2014/main" id="{C3FD93B4-3665-17C4-2868-7902DDDD054B}"/>
              </a:ext>
            </a:extLst>
          </p:cNvPr>
          <p:cNvSpPr txBox="1">
            <a:spLocks/>
          </p:cNvSpPr>
          <p:nvPr/>
        </p:nvSpPr>
        <p:spPr>
          <a:xfrm>
            <a:off x="7588" y="212473"/>
            <a:ext cx="1217222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1600" b="1" dirty="0"/>
              <a:t>Review: Last Lecture</a:t>
            </a:r>
          </a:p>
        </p:txBody>
      </p:sp>
      <p:sp>
        <p:nvSpPr>
          <p:cNvPr id="4" name="Content Placeholder 2">
            <a:extLst>
              <a:ext uri="{FF2B5EF4-FFF2-40B4-BE49-F238E27FC236}">
                <a16:creationId xmlns:a16="http://schemas.microsoft.com/office/drawing/2014/main" id="{5E0C699B-F90A-FC02-4D55-2A18B2A3F1ED}"/>
              </a:ext>
            </a:extLst>
          </p:cNvPr>
          <p:cNvSpPr txBox="1">
            <a:spLocks/>
          </p:cNvSpPr>
          <p:nvPr/>
        </p:nvSpPr>
        <p:spPr>
          <a:xfrm>
            <a:off x="197516" y="2587178"/>
            <a:ext cx="3176749" cy="77420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all" spc="1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400" cap="small" dirty="0"/>
              <a:t>Let’s implementation this code:</a:t>
            </a:r>
          </a:p>
        </p:txBody>
      </p:sp>
      <p:pic>
        <p:nvPicPr>
          <p:cNvPr id="11" name="Picture 10">
            <a:extLst>
              <a:ext uri="{FF2B5EF4-FFF2-40B4-BE49-F238E27FC236}">
                <a16:creationId xmlns:a16="http://schemas.microsoft.com/office/drawing/2014/main" id="{7E5740F9-4B51-782F-7608-D9EBDB291C3C}"/>
              </a:ext>
            </a:extLst>
          </p:cNvPr>
          <p:cNvPicPr>
            <a:picLocks noChangeAspect="1"/>
          </p:cNvPicPr>
          <p:nvPr/>
        </p:nvPicPr>
        <p:blipFill>
          <a:blip r:embed="rId2"/>
          <a:stretch>
            <a:fillRect/>
          </a:stretch>
        </p:blipFill>
        <p:spPr>
          <a:xfrm>
            <a:off x="4041004" y="2442575"/>
            <a:ext cx="7477226" cy="3153187"/>
          </a:xfrm>
          <a:prstGeom prst="rect">
            <a:avLst/>
          </a:prstGeom>
        </p:spPr>
      </p:pic>
      <p:sp>
        <p:nvSpPr>
          <p:cNvPr id="2" name="TextBox 1">
            <a:extLst>
              <a:ext uri="{FF2B5EF4-FFF2-40B4-BE49-F238E27FC236}">
                <a16:creationId xmlns:a16="http://schemas.microsoft.com/office/drawing/2014/main" id="{D493D94E-02BA-F1EC-BB5A-DE713DDDD4D7}"/>
              </a:ext>
            </a:extLst>
          </p:cNvPr>
          <p:cNvSpPr txBox="1"/>
          <p:nvPr/>
        </p:nvSpPr>
        <p:spPr>
          <a:xfrm>
            <a:off x="197516" y="3364637"/>
            <a:ext cx="2803973" cy="2031325"/>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int main(int </a:t>
            </a:r>
            <a:r>
              <a:rPr lang="en-US" dirty="0" err="1">
                <a:latin typeface="Courier New" panose="02070309020205020404" pitchFamily="49" charset="0"/>
                <a:cs typeface="Courier New" panose="02070309020205020404" pitchFamily="49" charset="0"/>
              </a:rPr>
              <a:t>argc</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int i = 0;</a:t>
            </a:r>
          </a:p>
          <a:p>
            <a:r>
              <a:rPr lang="en-US" dirty="0">
                <a:latin typeface="Courier New" panose="02070309020205020404" pitchFamily="49" charset="0"/>
                <a:cs typeface="Courier New" panose="02070309020205020404" pitchFamily="49" charset="0"/>
              </a:rPr>
              <a:t>  while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&lt; </a:t>
            </a:r>
            <a:r>
              <a:rPr lang="en-US" dirty="0" err="1">
                <a:latin typeface="Courier New" panose="02070309020205020404" pitchFamily="49" charset="0"/>
                <a:cs typeface="Courier New" panose="02070309020205020404" pitchFamily="49" charset="0"/>
              </a:rPr>
              <a:t>argc</a:t>
            </a:r>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 + 1;</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return </a:t>
            </a:r>
            <a:r>
              <a:rPr lang="en-US" dirty="0" err="1">
                <a:latin typeface="Courier New" panose="02070309020205020404" pitchFamily="49" charset="0"/>
                <a:cs typeface="Courier New" panose="02070309020205020404" pitchFamily="49" charset="0"/>
              </a:rPr>
              <a:t>i</a:t>
            </a:r>
            <a:r>
              <a:rPr lang="en-US" dirty="0">
                <a:latin typeface="Courier New" panose="02070309020205020404" pitchFamily="49" charset="0"/>
                <a:cs typeface="Courier New" panose="02070309020205020404" pitchFamily="49" charset="0"/>
              </a:rPr>
              <a:t>;</a:t>
            </a:r>
            <a:br>
              <a:rPr lang="en-US" dirty="0">
                <a:latin typeface="Courier New" panose="02070309020205020404" pitchFamily="49" charset="0"/>
                <a:cs typeface="Courier New" panose="02070309020205020404" pitchFamily="49" charset="0"/>
              </a:rPr>
            </a:br>
            <a:r>
              <a:rPr lang="en-US"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3132155783"/>
      </p:ext>
    </p:extLst>
  </p:cSld>
  <p:clrMapOvr>
    <a:masterClrMapping/>
  </p:clrMapOvr>
</p:sld>
</file>

<file path=ppt/theme/theme1.xml><?xml version="1.0" encoding="utf-8"?>
<a:theme xmlns:a="http://schemas.openxmlformats.org/drawingml/2006/main" name="Monoline">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22318419 Minimalist sales pitch_Win32_v3" id="{94A97C69-66A9-4087-9F82-0ACADC7B1165}" vid="{910C8C3F-0EFE-4D8C-9BA0-48E193664E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2C1F447F-FAA8-4106-988B-648F3C8EDB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BF405E-7930-4D5C-ABB3-493E9D6D6CEA}">
  <ds:schemaRefs>
    <ds:schemaRef ds:uri="http://schemas.microsoft.com/sharepoint/v3/contenttype/forms"/>
  </ds:schemaRefs>
</ds:datastoreItem>
</file>

<file path=customXml/itemProps3.xml><?xml version="1.0" encoding="utf-8"?>
<ds:datastoreItem xmlns:ds="http://schemas.openxmlformats.org/officeDocument/2006/customXml" ds:itemID="{6EA97235-BEC4-4F82-87A8-2F5DAD53B5F9}">
  <ds:schemaRefs>
    <ds:schemaRef ds:uri="http://purl.org/dc/elements/1.1/"/>
    <ds:schemaRef ds:uri="http://schemas.microsoft.com/office/2006/documentManagement/types"/>
    <ds:schemaRef ds:uri="http://purl.org/dc/terms/"/>
    <ds:schemaRef ds:uri="71af3243-3dd4-4a8d-8c0d-dd76da1f02a5"/>
    <ds:schemaRef ds:uri="http://purl.org/dc/dcmitype/"/>
    <ds:schemaRef ds:uri="http://schemas.microsoft.com/office/infopath/2007/PartnerControls"/>
    <ds:schemaRef ds:uri="http://schemas.openxmlformats.org/package/2006/metadata/core-properties"/>
    <ds:schemaRef ds:uri="http://schemas.microsoft.com/sharepoint/v3"/>
    <ds:schemaRef ds:uri="230e9df3-be65-4c73-a93b-d1236ebd677e"/>
    <ds:schemaRef ds:uri="16c05727-aa75-4e4a-9b5f-8a80a1165891"/>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Minimalist sales pitch</Template>
  <TotalTime>9228</TotalTime>
  <Words>2137</Words>
  <Application>Microsoft Office PowerPoint</Application>
  <PresentationFormat>Widescreen</PresentationFormat>
  <Paragraphs>364</Paragraphs>
  <Slides>36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Courier New</vt:lpstr>
      <vt:lpstr>Dreaming Outloud Pro</vt:lpstr>
      <vt:lpstr>Lucida Grande</vt:lpstr>
      <vt:lpstr>Tenorite</vt:lpstr>
      <vt:lpstr>Monoline</vt:lpstr>
      <vt:lpstr>Exercise 4</vt:lpstr>
      <vt:lpstr>Administrivia and  Announcements</vt:lpstr>
      <vt:lpstr>Class Progress</vt:lpstr>
      <vt:lpstr>LLVM BITCODE Memory</vt:lpstr>
      <vt:lpstr>Last Time: LLVM BitCode &amp; Registers</vt:lpstr>
      <vt:lpstr>SSA Format</vt:lpstr>
      <vt:lpstr>Phi instructions</vt:lpstr>
      <vt:lpstr>Phi instructions</vt:lpstr>
      <vt:lpstr>Phi instructions</vt:lpstr>
      <vt:lpstr>Aside: Fancy Syntax Highlighting</vt:lpstr>
      <vt:lpstr>Aside: Fancy Syntax Highlighting</vt:lpstr>
      <vt:lpstr>This Time: LLVM memory</vt:lpstr>
      <vt:lpstr>Lecture Outline</vt:lpstr>
      <vt:lpstr>Concrete memory</vt:lpstr>
      <vt:lpstr>Ascribed Meaning</vt:lpstr>
      <vt:lpstr>Abstracting memory</vt:lpstr>
      <vt:lpstr>Allocation</vt:lpstr>
      <vt:lpstr>Lecture Outline</vt:lpstr>
      <vt:lpstr>Pointer Types</vt:lpstr>
      <vt:lpstr>LLVM MEMORY: Load and STORE</vt:lpstr>
      <vt:lpstr>LLVM MEMORY: Global Memory Example</vt:lpstr>
      <vt:lpstr>LLVM MEMORY: LoOK, NO SSA!</vt:lpstr>
      <vt:lpstr>LLVM MEMORY: LoOK, NO SSA!</vt:lpstr>
      <vt:lpstr>LLVM MEMORY: Aggregate Types</vt:lpstr>
      <vt:lpstr>LLVM MEMORY: Accessing Aggregate memory</vt:lpstr>
      <vt:lpstr>Lecture Outline</vt:lpstr>
      <vt:lpstr>GetElementPtr</vt:lpstr>
      <vt:lpstr>GetElementPtr</vt:lpstr>
      <vt:lpstr>GetElementPtr</vt:lpstr>
      <vt:lpstr>GetElementPtr</vt:lpstr>
      <vt:lpstr>GetElementPtr: Pictorially</vt:lpstr>
      <vt:lpstr>GetElementPtr: Pictorially</vt:lpstr>
      <vt:lpstr>GetElementPtr: Pictorially</vt:lpstr>
      <vt:lpstr>GetElementPtr: Ya Gotta Handle C</vt:lpstr>
      <vt:lpstr>Wrap-up</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Drew's Cool 677 Slides</dc:title>
  <dc:creator>Davidson, Drew</dc:creator>
  <cp:lastModifiedBy>Davidson, Drew</cp:lastModifiedBy>
  <cp:revision>42</cp:revision>
  <dcterms:created xsi:type="dcterms:W3CDTF">2023-08-21T14:00:41Z</dcterms:created>
  <dcterms:modified xsi:type="dcterms:W3CDTF">2026-08-31T21:07:32Z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