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65"/>
  </p:notesMasterIdLst>
  <p:handoutMasterIdLst>
    <p:handoutMasterId r:id="rId66"/>
  </p:handoutMasterIdLst>
  <p:sldIdLst>
    <p:sldId id="1316" r:id="rId5"/>
    <p:sldId id="995" r:id="rId6"/>
    <p:sldId id="295" r:id="rId7"/>
    <p:sldId id="256" r:id="rId8"/>
    <p:sldId id="1287" r:id="rId9"/>
    <p:sldId id="1060" r:id="rId10"/>
    <p:sldId id="1188" r:id="rId11"/>
    <p:sldId id="1283" r:id="rId12"/>
    <p:sldId id="1185" r:id="rId13"/>
    <p:sldId id="1279" r:id="rId14"/>
    <p:sldId id="1280" r:id="rId15"/>
    <p:sldId id="1300" r:id="rId16"/>
    <p:sldId id="1313" r:id="rId17"/>
    <p:sldId id="1267" r:id="rId18"/>
    <p:sldId id="1252" r:id="rId19"/>
    <p:sldId id="1254" r:id="rId20"/>
    <p:sldId id="1268" r:id="rId21"/>
    <p:sldId id="1288" r:id="rId22"/>
    <p:sldId id="1312" r:id="rId23"/>
    <p:sldId id="1271" r:id="rId24"/>
    <p:sldId id="1272" r:id="rId25"/>
    <p:sldId id="1314" r:id="rId26"/>
    <p:sldId id="1274" r:id="rId27"/>
    <p:sldId id="1315" r:id="rId28"/>
    <p:sldId id="1304" r:id="rId29"/>
    <p:sldId id="1275" r:id="rId30"/>
    <p:sldId id="1297" r:id="rId31"/>
    <p:sldId id="1298" r:id="rId32"/>
    <p:sldId id="1290" r:id="rId33"/>
    <p:sldId id="1301" r:id="rId34"/>
    <p:sldId id="1302" r:id="rId35"/>
    <p:sldId id="1299" r:id="rId36"/>
    <p:sldId id="1296" r:id="rId37"/>
    <p:sldId id="1306" r:id="rId38"/>
    <p:sldId id="1303" r:id="rId39"/>
    <p:sldId id="1278" r:id="rId40"/>
    <p:sldId id="1319" r:id="rId41"/>
    <p:sldId id="1318" r:id="rId42"/>
    <p:sldId id="1322" r:id="rId43"/>
    <p:sldId id="1323" r:id="rId44"/>
    <p:sldId id="1309" r:id="rId45"/>
    <p:sldId id="1324" r:id="rId46"/>
    <p:sldId id="1328" r:id="rId47"/>
    <p:sldId id="1291" r:id="rId48"/>
    <p:sldId id="1325" r:id="rId49"/>
    <p:sldId id="1326" r:id="rId50"/>
    <p:sldId id="1327" r:id="rId51"/>
    <p:sldId id="1317" r:id="rId52"/>
    <p:sldId id="1260" r:id="rId53"/>
    <p:sldId id="1293" r:id="rId54"/>
    <p:sldId id="1329" r:id="rId55"/>
    <p:sldId id="1258" r:id="rId56"/>
    <p:sldId id="1294" r:id="rId57"/>
    <p:sldId id="1295" r:id="rId58"/>
    <p:sldId id="1266" r:id="rId59"/>
    <p:sldId id="1261" r:id="rId60"/>
    <p:sldId id="1262" r:id="rId61"/>
    <p:sldId id="1248" r:id="rId62"/>
    <p:sldId id="1263" r:id="rId63"/>
    <p:sldId id="1264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6029" autoAdjust="0"/>
  </p:normalViewPr>
  <p:slideViewPr>
    <p:cSldViewPr snapToGrid="0">
      <p:cViewPr varScale="1">
        <p:scale>
          <a:sx n="101" d="100"/>
          <a:sy n="101" d="100"/>
        </p:scale>
        <p:origin x="274" y="65"/>
      </p:cViewPr>
      <p:guideLst>
        <p:guide orient="horz" pos="3360"/>
        <p:guide pos="3840"/>
      </p:guideLst>
    </p:cSldViewPr>
  </p:slideViewPr>
  <p:outlineViewPr>
    <p:cViewPr>
      <p:scale>
        <a:sx n="33" d="100"/>
        <a:sy n="33" d="100"/>
      </p:scale>
      <p:origin x="0" y="-6603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8/10/relationships/authors" Target="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4T19:05:37.774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15279 6657 24 0,'0'0'26'16,"0"0"-15"-16,0 0 25 0,0 0 15 0,0 0-44 0,0 0 0 0,-20 0 29 0,20 0-32 0,0 0 7 0,0 0-7 0,-17-20 7 0,17 20 8 0,0 0-15 0,0 0 6 0,0 0 0 0,-17 0-1 0,17 0-4 0,0 0 3 16,0 0 0-16,0 0-4 0,-23 0 4 0,23 0 0 15,-20 20 8-15,20-20-8 16,-17 0-7-16,17 17 2 0,-20-17-1 0,20 0-1 0,-17 39 2 47,-23 20-2-47,40-42-1 0,0-17 0 0,0 19 0 15,0-19 0-15,0 20 0 0,20-20 1 0,-20 0-1 0,0 18 1 16,20 1 0 0,17 0 1-16,-37-19-1 0,0 0-1 15,17 0 2-15,-17 0-1 0,20-19 1 16,3 19-1-16,-6-19 1 0,-17 19-2 16,0-18 1-16,0 18 0 0,17-20-1 0,-17 20 0 0,20-19 0 0,-20 2 1 15,0 17-1-15,0-40 3 0,20 2-2 16,-20 1 3-16,0 17-3 0,17 1 0 0,-17 2 0 15,0-4-1-15,0-16 2 0,0-3 0 16,0 3-1-16,0 37 0 0,0-77 1 16,0 20 0-16,0 20-2 0,0 19 0 15,0-41 5-15,0 59-5 0,-17-17 1 0,17-4-1 16,-20-16 2-16,20 37-2 62,0-38 4-30,-37 19 5-32,37 38-2 0,0 153-1 0,0-77-4 0,0-78-3 0,0 60 1 15,0-57 1-15,17 74 0 0,-17-73-1 0,0-4-1 16,0 22 0-16,20 17 2 0,-20-37 0 0,0 21-2 16,20-4 1-16,-3 40-1 0,3-37 1 0,-20-19-1 15,17-3 0-15,3 2-2 0,-20 0 0 0,40 0-25 16,-3 1-103-16,0 0-85 15,-37-40 197-15,0 20-3 16</inkml:trace>
  <inkml:trace contextRef="#ctx0" brushRef="#br0" timeOffset="450.26">15772 6732 16 0,'20'0'34'0,"0"-19"-14"0,0 19-8 0,-20 0 1 0,17 0 0 0,20-19 15 0,-17 19-7 15,0-20 12-15,-20 3-25 16,0 17-1-16,17 0 6 0,3-39 9 15,-20 22-15-15,0 17 0 0,17-21 0 0,-17-16 19 16,0 37-16-16,0 0 0 16,0 0-5-16,-17 0 0 0,17 0 0 0,-20 0 19 15,20 0-18-15,-17 0 4 0,-3 17-1 16,0 24 9-16,-34 71 13 31,34-74-26-31,0 0 0 0,20 1 3 0,-20-2-5 0,20-18-2 0,0 40 5 16,0-42-6-16,0 2 0 0,0 39 3 15,0-38-3-15,20 17 4 16,0-18-3-16,0-1-2 0,-3-18-4 16,60 20-45 15,-23-58-110-31,-11-1-13 0,-9-18 124 0,-34 57 31 31</inkml:trace>
  <inkml:trace contextRef="#ctx0" brushRef="#br0" timeOffset="800.97">16556 6315 21 0,'0'0'6'0,"-23"0"17"0,23-38 38 0,0 38-47 15,0-20 14-15,0 20-13 0,-19-20 36 0,19 1-32 16,0 19-10-16,-20-17 24 0,2-4-11 15,18 21-8-15,-17 0 0 32,-3-18 25-32,0 18-17 0,1 18-6 0,4-18-6 15,15 21-2-15,0-4 0 0,-23 60 8 32,3 75-7-17,20-19-6-15,0-112-3 0,0 15 1 0,0-16-1 16,20 17-1-16,-20 20 1 0,0 20-2 15,23-40-2-15,-23 1-14 16,0 57-111 15,0-95-152-31,0-19 275 16,0-17-15-16</inkml:trace>
  <inkml:trace contextRef="#ctx0" brushRef="#br0" timeOffset="1267.01">16323 6732 19 0,'0'0'6'0,"0"0"9"0,-18 0-1 0,18 0 6 15,0 0 30-15,-20 0-23 0,20-19 20 0,-17 19 13 16,17 0-11-16,0 0-37 0,0 0 0 0,-20 0 8 15,20 0-12-15,0 0 14 0,0 19-13 0,20 0 5 16,-20-19-8-16,17 21 9 0,40-4-3 0,-57-17-11 16,43 19 6-16,-28-19-8 15,44 20 4-15,-59-20-3 0,17 0-1 0,63 0-55 32,-26 0-71-32,-34 0 30 0,-2 0 62 15,-18-20-23-15,17 20 26 31,60-36 21-31,-57 36 16 0,-20 0 12 16,17 0 29-16,-17 0-31 0,0 17 14 0,0-17-15 16,0 19 29-16,0 1-31 0,0-20 0 0,0 37 8 0,0 1 0 15,0-38-3-15,0 40-1 16,0 91 18 0,0-111-33-16,0-20-1 0,0 0-4 15,0 0-11-15,0 0-17 0,0 0 9 0,0-37-32 16,0 37 22-16,0-78-79 0,0-17 81 15,0 57 30-15,0-19-2 0,0 0 1 16,0 19 2-16,0-19 1 0,0 38 0 0,0-39 1 0,0 41 0 0,0-3 1 16,0-37 5-16,0 38 31 15,0 1-25-15,0-2 34 0,0 20-17 0,0 0-16 16,0 0 11-16,0 0-7 0,0 0-10 0,-17 0 23 31,17 38-18-31,0-19-14 0,0-19 0 0,0 20 1 16,0-3-11-16,-20-17-16 0,20 20 4 0,0-20-6 0,0 0-43 47,0 20-57-47</inkml:trace>
  <inkml:trace contextRef="#ctx0" brushRef="#br0" timeOffset="1517.96">16913 6580 71 0,'0'21'112'0,"0"15"-48"0,0 40 13 0,-17 0-53 0,17-76-21 0,0 19-2 0,0 1 4 15,0-2-5-15,17 20 4 16,-17-38-5-16,37-56 3 16,23-21-2-1,-43 58 2-15,40-56 11 16,-37 55-7-16,-20 20-2 0,17-19 16 0,3 19 2 16,0 19-14-16,2 18 3 15,-7 2-6 1,-15 37-3-16,0-57-10 0,0 19-11 15,0-38 5-15,0 19-24 0,0 0-16 0,0 0-65 16,0 1 23-16,0 0 4 16,0-20 77-16</inkml:trace>
  <inkml:trace contextRef="#ctx0" brushRef="#br0" timeOffset="1900.27">17389 6674 23 0,'0'0'6'0,"0"0"28"15,0 20 21-15,20-20-46 0,-20 19 18 16,0 0-14-16,20-19-7 0,-20 19-4 16,0-19-1-16,0 0 0 0,17 21 5 15,-17-21-6-15,0 0 1 0,17 0 2 0,-17 0 0 16,20 0 2-16,0 0 0 0,0 0 1 16,-20-21-3-16,17 21-2 0,3-19 0 15,-20 0 0-15,0 19-1 0,0 0 1 0,20-19 4 0,-3-1 2 16,-17 20-4-16,0 0-1 0,0-17 7 0,0-3-2 0,0 1 9 31,0 2-2-31,0-4-7 31,-17 1 49-31,-3 20-41 0,0 0-11 0,3 20 7 16,17-20-9-16,0 0 0 0,-20 21 3 0,20-21-4 0,0 17 1 0,-40 22 5 16,40-2-6-16,0 58 4 15,0-56-3-15,0-39-1 16,0 18-1-16,0 20 0 0,0-38-1 0,0 19 2 0,0 1-1 0,20 17-1 15,0-18 0-15,-20 0-1 0,37 0-50 16,-37-19 31-16,20 0-33 16,0 0-54-16,-3 0 66 0,-17-19-27 0,40 0 22 15</inkml:trace>
  <inkml:trace contextRef="#ctx0" brushRef="#br0" timeOffset="7718.87">18834 6637 26 0,'0'20'230'0,"0"-3"-148"0,0-17-74 0,0 20 4 0,0-1-2 0,0 0 4 16,0 0-5-16,0 19 5 0,0-19-2 16,0 19-7-16,0-19-2 0,0 39 6 15,0-21-3-15,0-18-5 0,0 0-1 0,0-19 0 0,0 39 1 16,0-19-1-16,0-3-1 0,0 3-4 0,0-1-20 16,-20-19-13-16,20 0-28 0,0 0-41 15,-20-19-47-15,20-1 108 0</inkml:trace>
  <inkml:trace contextRef="#ctx0" brushRef="#br0" timeOffset="7885.83">18834 6237 92 0,'-20'0'260'0,"0"20"-153"16,20-20-100-16,-14 0 3 0,14 0-6 15,0 0 2-15,0 20-3 0,-23-20-4 16,23 0 2-16,0 0 0 0,0 18-5 0,0 2-95 47,0-20-288-47</inkml:trace>
  <inkml:trace contextRef="#ctx0" brushRef="#br0" timeOffset="8434.29">19364 6028 83 0,'0'0'94'16,"0"0"-53"-16,0 0-7 0,0 0 36 47,23 20 52-47,11-20-107 0,-14 0-11 0,0 0-2 0,-3 18 4 15,-17-18-4-15,20 0-1 0,-3 20 7 16,3-1-5-16,-20 0-2 0,20-19-2 16,-20 19 1-16,0 0 1 0,0-19-1 0,0 0 1 0,0 39 1 0,0-39-1 15,0 17-2 1,0 22 2-16,-40-1 0 0,3-1 0 15,37-18-1-15,-17-19 0 0,-3 21 1 0,20-4-1 0,-20-17 0 16,3 20 0-16,17-20-1 0,-17 0 0 16,17 20 2-16,-23-20 0 0,23 0-1 15,0 18 2-15,23-18-1 0,-6 0 0 0,0 19 0 16,3 1 2-16,0-3-1 0,-3 23 2 0,20-3 1 16,-37-16-3-16,20-4 0 0,0 39 5 0,3-36-4 0,-23-1 2 0,0 19 0 15,34 39 9-15,-34-21-6 16,0-17-2-16,0-19-3 0,0 35 3 15,0 4-3-15,0-59-1 0,0 17-1 0,-34 22-13 0,34-21-6 16,-43-18-26-16,43 0 2 0,-20 0-10 16,3 0 24-16,17-18-37 0,-20 18 32 15,3-115-227 17,17 60 235-32</inkml:trace>
  <inkml:trace contextRef="#ctx0" brushRef="#br0" timeOffset="8884.42">20068 6048 29 0,'0'0'34'0,"0"0"-9"0,0 0 29 0,0 0 17 0,20-20-1 0,-20 20-55 0,37 0 51 16,-37 0-40-16,18 0-8 15,1 20-1-15,4-2 5 0,11 40 12 16,-34-58-28-16,20 38 4 0,0-20-1 16,-3 20-1-16,-17-19-5 0,20 1 1 0,-20 18 1 0,18 39 0 15,-18-20-1-15,0-39-3 0,0 38 0 16,-18 98 1-16,-19-98-1 16,-3 39 1 15,-74 0 2-16,97-133-3-15,-3 19 0 16,0-38 0-16,40-58 6 16,17 115-4-16,-17-17 0 15,40-3 15-15,31 20-2 16,9 20 0-16,-66-3-11 16,-14 3-4-16,75 18 1 15,-73-38-2-15,32 19-3 0,-16 2-12 0,39 15-90 16,-40-16-26-1,0-2-69-15,20 1 34 16</inkml:trace>
  <inkml:trace contextRef="#ctx0" brushRef="#br0" timeOffset="14334.39">21420 5743 29 0,'0'0'80'0,"0"0"-42"0,0 0-20 0,0 0 30 16,0 0-34-16,-20 0 45 15,20 0-29-15,0 0-22 0,0 0 7 0,0 19-3 16,-20-19-6-16,20 0 4 0,0 0-5 0,0 19 11 16,-20-19-5-16,20 0 8 0,-14 20-8 15,14-20-4-15,-23 0-4 0,3 20 3 16,20-20-3-16,0 0-1 0,-20 0-1 0,-14 36 5 15,-6 2 1-15,40-19-7 16,-20 20-1-16,5-1 1 0,-7-38 1 0,22 18 0 0,-20 21-1 16,20-21 1-16,-20 21-1 0,-17 36 0 0,37-54 0 15,0-4 0-15,-17 22 0 0,-3-1 0 0,20-1 1 0,-20 20 1 16,3 20 1-16,17-57-1 0,-18 37 0 0,18-40-1 0,0 24 1 16,-22 15 7-16,22 76 6 15,22-75-11-15,-22-38-2 16,92 76 3-1,-92-76-4-15,20 0 1 0,-3 0-1 0,3 1 1 0,22 0-2 16,-7 17 0-16,-35-18-1 0,20-19 3 0,-20 18-2 16,20-18 0-16,-3 20 1 0,0-3-3 0,3 3 1 0,-20-20 3 0,57 39-7 15,-57-39 0-15,0 0-1 0,40 18-19 16,-20 3-41-16,-3-21-56 16,-17 0 79-16,17 0-7 0,-17 17-53 0,20-17 38 15,-20 0 34-15</inkml:trace>
  <inkml:trace contextRef="#ctx0" brushRef="#br0" timeOffset="14684.67">22064 6772 38 0,'0'0'51'0,"0"0"-19"0,0 0 26 0,0 0-13 0,0 0-10 15,0 0 5-15,-17 0-1 0,17 0-24 0,0 0-4 16,0 56 14-16,0-38-19 15,0 1 0-15,0 39 9 16,0-38-13-16,0-3 0 0,0 2-1 0,0 0-1 16,0 0-3-16,0 1-10 0,0 0-82 15,0-3 21-15,-20-17-69 16,20 0 108-16,0-37-5 0,0 17 22 0</inkml:trace>
  <inkml:trace contextRef="#ctx0" brushRef="#br0" timeOffset="14835.21">22121 6143 55 0,'0'0'33'0,"0"0"50"0,0-19-15 0,0 19-42 0,0 0-4 16,-20 0 56-1,20 0-75-15,0 38 2 16,0-38-6-16,0 0-2 0,0 18-2 0,0-18-3 0,0 21-20 0,0-21 8 0,0 17-69 16,0 2-94-1,0-19 147 1</inkml:trace>
  <inkml:trace contextRef="#ctx0" brushRef="#br0" timeOffset="15389.33">22597 6028 28 0,'0'0'116'0,"0"0"-84"0,0 0 78 16,0 20-33 15,0-20-29-31,0 0-43 0,17 0 1 0,-17 0-3 0,0 0 8 16,20 0-7-16,0 0-3 0,-20 0 0 15,0 0 0-15,54 18 8 16,-54-18-6-1,20 39-1-15,-20-20-1 16,0 0 2-16,0 18-3 0,0-37 0 16,-20 38 2-16,3 1-3 15,17-39 2-15,-20 20-1 0,20-2 0 0,-17-18-1 0,17 20 2 0,0-20-2 0,-20 17 1 16,0 2 0-16,20-19 0 0,0 0-1 0,-17 21 1 16,0-4 1-16,17-17 0 15,0 0-1-15,0 0 1 0,0 20-1 0,0-20 0 0,0 0 1 16,17 0-1-16,-17 0 1 0,0 0 0 0,17 20 1 0,3-20-3 15,0 0 2-15,-20 0-1 0,54 18 6 0,-34 1-2 16,0 1 0-16,3-3-1 0,-23-17 0 0,14 20 5 16,-14 0-4-16,20-3 3 0,-20 3 4 15,20 57 4-15,-20-60-11 16,0 3-3-16,-20-1 1 0,0 19 0 0,-17-38-2 16,17 21 0-16,0-4-3 31,-91 40-178-31,94-57 147 0,17 0-2 0,0 0 2 15,0 19 17-15,-23-19 0 0,23 0 1 0,0 0-2 0,0 0-23 16,0 0-7-16,0 19 6 0,0-19 18 0,0 0 14 16,0 19 7-16,0-19-16 0</inkml:trace>
  <inkml:trace contextRef="#ctx0" brushRef="#br0" timeOffset="15852.25">23050 6009 36 0,'0'0'69'0,"0"0"-18"0,20 0-28 0,-20 0-2 0,0 0-3 0,0 0-2 0,0 0 9 0,20 0-3 0,-20 0-4 0,0 0-9 0,20 0-1 0,-20 0 8 16,0 0-8-16,17 0-1 0,3 19 32 15,57 96 37 17,-60 19-66-32,-17-79-8 15,0 2 0-15,0-37 0 0,0 18-2 0,-17 1 1 0,0-2-1 16,17-17 1-16,0-3-1 0,-23 24-1 0,6-24 1 0,-23 78 2 16,23-76-2-16,17 0 1 0,-40-19 0 15,40 0-2-15,-20 0 0 0,20 0 2 0,-17 0-1 16,17-19 0-16,0 19-1 0,0-19 2 0,0 19 0 0,-17-39 0 0,17 2 1 15,17 37 2-15,0-19-3 16,-17 19 1-16,60-38 11 0,-60 38-11 16,17 0 1-16,23 0 7 0,0 0-4 0,-6 0 2 15,-14 0-5-15,17 0 1 0,-17 21-4 0,-20-21 1 0,60 36 0 16,-26-16-10-16,-14-20-17 16,17 17-88-16,-17 3-110 15,-3-20 161-15,3 0-15 0,-20 0 48 0</inkml:trace>
  <inkml:trace contextRef="#ctx0" brushRef="#br0" timeOffset="16251.51">23794 5935 54 0,'0'0'32'0,"0"0"7"0,-20 18 127 0,20-18-95 0,0 19-26 0,0-19-18 16,0 0-19-16,0 19 11 0,0-19-14 15,20 0 5-15,-20 0-5 0,0 0 6 0,37 18 8 16,-37-18-15-16,17 19 2 0,23-19 1 15,-40 0-5-15,20 20-1 0,-3-20 2 16,3 0-1-16,57 18 3 31,-3 2-5-31,-54-20-1 16,17 0-3-16,-37 0-3 0,23-20 1 0,-23 20-9 0,17 0-6 16,-17-18 8-16,0 18-21 0,18-20-34 15,-18 20 40-15,0-19-34 0,0 19 28 0,0-18-38 0,0 18 34 16,0 0 3-16,-18-19-35 0,1 0 37 15</inkml:trace>
  <inkml:trace contextRef="#ctx0" brushRef="#br0" timeOffset="16701.38">23982 5895 23 0,'0'0'22'0,"0"0"20"0,-17 0 34 0,17 19-28 0,0-19-6 0,0 21-22 16,0-21-2-16,0 0-2 0,-20 18 12 0,20 1-5 0,0 0-2 16,0-19-11-16,20 57 34 0,-3-39-26 15,-17 2-12-15,0-20 0 0,23 19 2 0,-6-19-3 16,-17 19 4-16,17 0-3 0,3-19-4 0,0 0 2 31,17 19-5-31,-37-19-6 0,20 0 0 0,-20 0-12 0,0 0 7 0,17 0-3 16,-17-19-27-16,0 0-17 0,0 0-57 15,0 0 74-15,0-1-35 0,0-18 8 47,-17-37 226-47,-3 113-70 0,20-20-51 16,0 1 2-16,-20 1-21 0,20 37 19 31,20 0-26-31,0-57-10 0,-20 0-2 16,40 0-26-16,-40 0 14 0,17 0-23 0,1-19-7 15,-18 19 19-15,19-38-57 0,19-39-55 16,-38 40 129-16,0 37 4 0,19-19 2 0,-1-58 1 16,-18 77 2-16,0-18 0 0,20-2 0 0,-20-16 34 15,19 16-10-15,-19 0 2 0,0 20 24 0,0-19-27 0,0 0 46 16,0 19-49-16,0 0 12 0,0 0-7 15,-19 0 4-15,-1 19-22 0,2 20 15 0,-1-19-15 0,19-3-1 16,-38 22 10-16,1 19-1 0,-40 93 5 16,20-57-14-16,3 21-4 0,54-78-2 15,-40 40-2-15,20 0 0 0,-17-20-9 0,17 1-14 16,-20-2-155 15,6-39-90-31</inkml:trace>
  <inkml:trace contextRef="#ctx0" brushRef="#br0" timeOffset="19801.95">25337 6201 16 0,'0'0'5'0,"0"0"4"0,0 0-4 0,14-21 9 0,-14 21 23 0,0 0-22 0,0-18 26 16,20 18-16-16,-20 0 0 0,0 0-13 0,0-19 34 16,0 19-25-16,0 0-12 0,20 0 11 15,-20 0-10-15,0-19 7 0,0 19 4 0,0 0 1 16,0 0 7-1,0 0-22-15,0 0 9 0,0 0-7 16,0 0 12 0,0 0-19-16,0 0 15 15,0 0-15-15,0 19 2 0,0 0-1 0,0-1 1 0,-20 39 3 16,0 38 1 0,-17 39 0-1,-3-40-5 16,-14 78-15-31,34-153-16 0,20 2-30 16,-20-4-213 15,5-17 141-31</inkml:trace>
  <inkml:trace contextRef="#ctx0" brushRef="#br0" timeOffset="20203.37">25602 6560 23 0,'0'0'59'0,"0"0"-16"15,0-17 12-15,0 17-27 0,-23 0-2 0,23 0-13 0,0-20 9 0,0 20-11 0,0 0-2 0,0 0 10 0,0 0 6 0,-17 0-18 0,17 0 7 16,0 0-8-16,0 0 11 0,0 0 14 15,0 20-14 1,0-3-14-16,0 24 9 16,0-5-2-16,0-36-10 15,0 20 2-15,17-20-2 0,-17 0 0 0,0 17-1 16,0-17 1-16,0 0-4 0,0-17-7 0,0-3-17 16,0-37-121-16,0 0 8 15,0 57 100-15,0-37 11 0,0-2 5 0,-17 21 3 0</inkml:trace>
  <inkml:trace contextRef="#ctx0" brushRef="#br0" timeOffset="20617.95">25240 5914 19 0,'0'0'11'0,"0"0"-8"0,0 0 15 0,0 0 17 16,-20 0-5-16,20 0-15 0,0 0 13 0,0 0-16 0,0 0-1 16,0 0 0-16,0 21 25 0,-20-21-16 0,20 0-12 15,0 0 12-15,0 18 9 16,0-18-8-16,0 19-8 0,0-19-1 0,0 0-7 16,0 0 4-16,0 0-5 0,0 0-1 0,0 0 11 0,0 0 15 15,20 0-21 1,-20-19-6-16,0 19-1 0,0 0 2 0,20-18-2 0,-20 18 3 15,0-21 0-15,17-16-1 0,-17 37-1 0,0-39 6 16,0-37 7-16,0 57-5 16,0 19-5-16,0 0-3 0,-17-19 3 0,17 19-1 15,-20 0 0-15,20 19-2 16,-40 39 0-16,25-38-3 16,15-20 1-16,0 17-4 46,-22 154-467-46,44-152 446 0</inkml:trace>
  <inkml:trace contextRef="#ctx0" brushRef="#br0" timeOffset="21251.8">25998 6257 21 0,'0'0'9'0,"0"0"-2"0,0 0 33 0,0 0-3 0,0 0 62 0,0 0-74 0,0 0 47 0,0 0-52 16,0 0 1-16,0 0-9 15,0 0 1-15,0 0-9 0,0 20 7 16,0-20 6 15,0 152 48-31,0-95-53 16,20 17-2-16,-20-16-6 15,20-19-1-15,-20-2-2 0,0 20 1 0,0-19 2 0,0 19-3 16,0 0-1-16,17 38 1 16,-17-76-1-16,0 38 0 0,0-18 0 0,0-1-1 0,0-21 1 15,0 23-1-15,0-40-1 0,0 19-6 0,0 20-30 16,0-39-11-16,-17 0 28 0,17 0-29 15,0-21-13-15,0-16-14 0,0 17 33 0,-20-17-63 16,20-1 81-16,0-18 2 0</inkml:trace>
  <inkml:trace contextRef="#ctx0" brushRef="#br0" timeOffset="21518.81">25978 6295 21 0,'0'0'12'0,"0"0"7"0,0 0 9 15,0-18 27-15,0 18-36 0,0 0-1 0,20-20 55 16,-20 20-50-16,20-20-13 16,34 20 67 15,9 20-21-31,-49-20-52 0,6 20 2 0,-20-2 0 0,40 38 7 31,-40 22-4-31,0-60-6 0,0 1-1 0,0 1-2 16,-20-3 1-16,20 3-1 0,0 0-1 0,-20-3-2 0,0 3-11 15,-37 37-67 1,57-57 36-16,-20 0-14 0,3 20 24 0,17-20-3 0,0 0-43 0,-17 0 24 16,17 0 37-16,0 0-1 0</inkml:trace>
  <inkml:trace contextRef="#ctx0" brushRef="#br0" timeOffset="22168.8">26434 5630 39 0,'0'0'17'0,"0"0"67"0,0 0-27 0,0 0 6 0,0 0-51 0,0 0 11 0,0 0-13 0,20 0 37 16,-20 0-32-16,0 0 7 16,20 0-7-1,-3 0 48-15,-17 0-58 0,20 0 0 0,0 0 4 0,-20 0-5 16,0 0-1-16,17 0 0 0,-17 0 5 0,23 0-4 0,-23 0-1 15,0 0-1-15,34 0 11 0,-14 0-10 16,-20 0 0-16,20 20 0 0,-3-3-2 0,3 2 3 16,0 0-2-16,-20 0-1 0,17 0 0 0,3 0-1 15,3 57 3-15,-9-57-3 0,6 19 2 16,-20 2-2-16,57 73 2 16,-40 1 2-16,3-75-4 0,-20 17 1 0,20 96 0 15,3-114-1-15,-23 38 0 16,0-39 1-16,0 4 0 0,0-24-1 0,-23 59-3 15,3-38 3-15,20 2-1 0,0-23-2 0,-20 2 0 16,3 1-7-16,0-2-18 0,-23-18-3 16,20 0-24-16,20 0 31 0,-14 0-35 15,-9 0 23-15,23 0-6 0,0 0-7 0,-37 0-130 16,17 0 143-16</inkml:trace>
  <inkml:trace contextRef="#ctx0" brushRef="#br0" timeOffset="22936.17">25602 6409 10 0,'0'20'8'0,"0"-20"-3"0,0 0-2 0,0 0-2 0,17 0 6 0,-17 0 1 0,0 0 4 0,17 0 11 15,-17-20-3-15,0 20-10 0,0 0 64 16,0 0-49-16,0 0-13 0,0 0 30 16,0 0-32-16,0 0 18 0,0 0-20 0,0 0 6 15,0 0 5-15,0 0-8 16,0 0 14 0,0 0-9-16,0 0-9 0,-17 20 0 0,17-20-6 0,0 0 6 0,-17 18-1 15,-6 1 1-15,6 1 1 16,17-3-6-16,0 3 0 0,0-20-1 0,0 20 1 15,-20-3-1-15,20-17 0 0,0 20 0 0,0-20 0 0,0 0 0 0,0 21 2 16,0 15 0 0,0-16-1-16,0 17 2 15,0-18-2-15,0-19-1 0,0 0 0 0,20 19 1 16,-20-19-2-16,40 0 5 0,-23 0-3 16,0 0 1-16,3-19 1 0,17 0-1 15,-37-1-2-15,20 20 0 0,-20-17-1 0,20-22 1 0,-3 22-1 16,-17 17 1-16,23-58-1 0,-6-19-3 15,0 58 3-15,-17 19 0 16,0-18-4-16,-17-2-6 0,17 20 3 16,-17 0-13-16,17 0 12 0,-23 0 0 0,23 0-1 0,-17 20-13 15,17-20 9-15,-20 37-67 0,0-17 15 16,20-20 25-16,-17 17-47 0,17 3 7 0,-20 17 51 16</inkml:trace>
  <inkml:trace contextRef="#ctx0" brushRef="#br0" timeOffset="25168.16">27574 5781 20 0,'0'0'36'0,"0"0"-2"0,0 0-16 0,0-19 87 0,0 0-12 31,0 19-60-31,0 0-14 0,0 0-3 0,0 0-12 16,0 0 1-16,0 0-1 0,0 0 1 0,20 0-1 0,-20 0-1 0,0 0 31 47,0 0 17-47,0 0-39 0,-20 19-9 0,20-19 8 0,-37 39-2 15,37-19-9-15,-20-3 1 0,3 2 1 16,-3 1 1-16,20-2-1 0,0 1-2 16,-20 2 0-16,20-3 1 0,-17 1-1 15,17 18 0-15,0 2 1 0,0-39-1 0,0 18 1 16,0 2-2-16,0-1 1 0,0-19 1 0,0 0 0 0,0 38 1 16,0-38-2-16,17 0 0 0,-17 19 1 15,0-19-2-15,0 0 2 0,0 0-1 16,0 0 0-16,0 0 0 0,0 0 0 15,0 0-1-15,0 0 1 0,0 0 1 16,0 0-2-16,0 0 2 0,-17 0-1 0,17 0-1 16,0 0 2-16,0 18 0 0,0-18-1 0,-20 21-1 0,20-21 1 15,0 36 0 1,-20 4 0-16,20-40-1 0,-17 38 1 0,17-21 0 0,0 2-1 16,0-19 1-16,0 21 0 0,-17-4 0 0,17 3 0 0,0-20 0 15,0 77-1 16,0-20 3-31,-23-40-3 0,23 3 2 0,0 1-2 0,0-21 1 16,0 0 0-16,0 17-1 0,0-17 0 0,0 19-1 16,0-19 0-16,0 0 1 0,0 20-3 0,0-20 3 15,0 0-1-15,0 0 1 0,23 17 1 0,-23 3-1 16,0-1 2-16,0-19-1 0,17 19 0 16,-17 0-2-16,0 2 2 15,0-4 0-15,17 2 0 0,-17 1 1 0,0-2-2 0,0 1 3 16,20 19-2-16,-20-18-1 0,0 0 2 15,0-3-2-15,20-17 1 0,-20 19-2 0,0-19-1 16,17 0-2-16,3 19-27 0,-20-19 17 0,0 0-3 0,20 0-26 16,-3-19-136-16,-17 19 126 0,20 0-43 15,-20-19 52-15,23 19 38 0,-23 0-7 0</inkml:trace>
  <inkml:trace contextRef="#ctx0" brushRef="#br0" timeOffset="26518.96">15661 15478 31 0,'0'0'65'0,"0"0"-29"0,0 0-4 0,-20 0 1 0,20 0 0 0,0 0 35 16,-40 60-13-16,40-43-48 0,0 3 0 15,0-20-6-15,0 19 4 0,0-19-4 0,0 18 1 16,0-18 5-16,0 20-5 0,0-3 10 0,0 2-9 16,0 3 2-16,0-3 4 0,0-19-4 15,0 17-2-15,0-17 0 0,0 20-3 0,0-20 3 16,0 0-2-16,0 0 0 0,0 17-1 0,20-17 1 16,-20 0 1-16,0 0-2 0,0 0-2 15,0 0 4-15,0 0-2 0,0 0 2 0,0 0-2 16,0 0 2-16,0 0-4 0,0 0 3 0,0 20-1 0,0-20 1 15,0 20-2 1,0-20 3-16,0 0-3 0,0 17 1 0,0 2 1 16,0-19-1-16,0 0 0 0,0 22 0 0,0-22-1 15,0 0 2-15,0 17-2 0,0 2 1 16,0 1 2-16,0-20-3 0,0 0-1 0,0 18-1 0,0 1 4 16,0-19-3-16,0 0 2 0,0 0 0 15,0 0-2-15,0 0 1 0,0 0 1 16,0 0 1-16,0 0-1 0,0 0 1 0,0 0 0 15,0 0-2-15,0 0 1 0,0 37 0 47,0-37 0-47,0 21 2 0,0 16-1 0,0-18-2 0,0 19 1 0,0-18 1 16,0-20-1-16,-20 36-1 0,20-36 2 0,0 0-1 0,0 21-1 16,-14-1-1-1,14-3 1-15,-23-17-9 0,23 0-5 0,-20 20 8 0,20-20 1 0,-20 0-9 16,20 0 7-16,0 0-11 0,-17 20 11 0,17-20 0 0,0 0-1 15,-20 0-22-15,3 0-34 0,-3 17-12 16,20 3 16-16,0-20 34 0,-20 0 6 0,20 19-22 16</inkml:trace>
  <inkml:trace contextRef="#ctx0" brushRef="#br0" timeOffset="47736.93">17292 8405 30 0,'0'0'100'0,"0"0"-52"0,0 0 12 0,0 0-2 0,0 19-37 15,0-19 6-15,0 0-12 0,0 0-8 0,0 20 12 16,0-20-14-16,0 0 0 0,0 0 5 0,0 0-6 0,0 17 6 16,20 24 29 15,-20 33-7-31,0-17-23 0,0-37-3 0,0 0-3 16,0 37 3-16,0-57-6 0,0 37 0 15,0-17-16-15,0-3-9 0,-20-17 6 16,20 0-60-16,-17 0 8 0,17 0 26 0,-37-74-176 15,37 34 206-15,0 23-8 0</inkml:trace>
  <inkml:trace contextRef="#ctx0" brushRef="#br0" timeOffset="47937.34">17218 8005 35 0,'0'0'16'0,"0"0"33"0,0 0 9 15,0 0 19-15,0 0-39 0,0 0-23 0,0 0-2 0,0 0-3 0,0 0 7 16,0 0-7-16,0 0-6 0,0 0 0 0,0 20-1 15,0-20-3-15,0 0-4 0,0 20-91 16,0-20 64-16,0 0-4 0,0 0-3 0,0 20-31 0,0-20 44 0,0 0-7 16,0 0 12-16</inkml:trace>
  <inkml:trace contextRef="#ctx0" brushRef="#br0" timeOffset="48454.09">17919 8310 40 0,'0'0'52'0,"0"0"42"0,0 0-22 31,-17-20-4-31,17 20-30 0,0 0-32 0,-20 0 6 0,-17-17 8 16,37 17-18-16,-20 0 4 0,3 0-4 0,-23 0 0 15,40 0-2-15,0 0 0 0,-20 0 0 16,20 0 1-16,-17 17-1 0,-3 60 3 31,40 58 6-31,17-99-3 16,-14-15 5-16,-23-4 2 0,17-17-4 15,-17 0 1-15,17-17-3 0,-17-23-3 0,20 40-2 16,-20-58 5-16,20-15-5 0,-20 35-1 16,0-2-1-16,17-168 1 15,-17 131-3-15,0-75 4 0,0 133-1 0,0 1-1 16,0-22 0-16,0 23 1 0,0-3 1 0,0 1-1 0,-17-39 10 16,17 20 7-1,-20 19-10-15,20 19 0 0,0 0-1 0,0 0-4 0,0 0 0 16,0 0 3-16,-20 19 2 0,20 19-5 15,0-38-2-15,0 58 4 0,0-19-3 0,0-22-2 0,0 23 1 16,0-3 0-16,0 1-1 0,0-18 0 0,20 114-2 16,0-40-2-16,-20-74 2 0,0 18-1 0,17 18-7 0,-17-39 4 15,20 81-29-15,-3-81 24 0,-17 2-1 16,20 18-13-16,-20-37 10 0,20 41-22 0,3-5-33 16,-9 2-153-1,26 1 88 1</inkml:trace>
  <inkml:trace contextRef="#ctx0" brushRef="#br0" timeOffset="48704.12">18090 8179 47 0,'0'0'29'0,"0"0"102"0,0 0-105 0,0 17 57 0,0-17-66 0,0 40 36 0,0-23-27 15,0 20-7-15,0 4-15 0,0-41 1 16,20 36-1-16,0 2 2 0,17 1 0 16,3-1-5-16,-40-18 2 0,20-20-3 15,-3 17 0-15,0 2 0 0,3-19 0 0,0 38-11 0,17 19-130 32,3-57-59-32,-23 0 92 15</inkml:trace>
  <inkml:trace contextRef="#ctx0" brushRef="#br0" timeOffset="48888.72">18418 8253 50 0,'0'20'141'0,"0"-20"-112"0,0 0-4 16,-23 17 57-16,23 24-51 0,-37 52 25 16,0-35-41-16,37-38-11 15,-20 16 1-15,0 2-4 0,0 19 2 16,3-57-2-16,0 40-7 0,-23 34-39 15,40-54 6-15,0-20 12 0,0 20-6 0,-20-20-151 16,20 0 144-16,0 17-29 16</inkml:trace>
  <inkml:trace contextRef="#ctx0" brushRef="#br0" timeOffset="50036.59">18871 7854 22 0,'0'0'40'0,"0"0"-20"0,0 0 51 0,0 0-48 0,0 0 36 0,0 0-43 0,0 0-3 0,0 0 9 0,0 0-12 0,0 0 8 0,0 19-11 0,0-19 14 16,0 0-12-16,17 0-6 16,-17 0-2-16,20 21 1 0,0-21-1 0,17 0-2 62,248 0 27-62,-265 0-19 0,0 0-5 0,-20 0 1 0,17 0 0 0,-17 0 0 0,37 0 14 16,-17 0-12-16,-20 0-3 0,0 0 0 15,0 17 8-15,0 3-7 0,0-1 3 0,0 19 1 16,-20-21-2-16,3 43 3 0,-20-6 1 16,-3 23-3-16,23-37-4 15,-23 74 3 1,23-97-4-16,-3 60 1 0,0-39-2 0,20-18 0 31,-77 168-2-31,60-148-3 0,17-3-4 0,-17-17-2 0,17 18-9 0,-20-2-79 31,20-15-9-31,0-21-112 0,0 0 203 16</inkml:trace>
  <inkml:trace contextRef="#ctx0" brushRef="#br0" timeOffset="51036.82">19840 8310 20 0,'0'0'9'0,"0"0"71"0,0 0-40 0,0 0-4 0,0 0 10 16,0 0 36-1,0 0-65-15,0 0-2 0,0 0-7 0,17 0 21 16,-17 0-15-16,0 0-7 0,20 0 14 16,-20 0-7-16,0 0-5 0,20 0 1 0,-20 0-3 15,0 0-4-15,0 0 0 0,20 0 1 0,-20 0 0 0,37 0 3 16,-17 0-5 0,-3 0 0-16,23 0-1 0,-40 0 0 0,17 0-1 0,3 0 0 15,0 0 0-15,-3 0 0 0,3 0 0 0,17 0-5 47,135-20-101-47,-153 3 72 0,-19 17 14 0,23 0-24 0,-8 0-5 16,-15 0-11-16,19-20-5 0,-19 20 13 15,20 0 35-15,-20 0-6 0,0 0 7 0</inkml:trace>
  <inkml:trace contextRef="#ctx0" brushRef="#br0" timeOffset="51336.86">19857 8576 18 0,'0'0'27'0,"-17"0"6"0,17 0-12 16,0 0 47-16,0 0 51 15,0 0-104-15,0 0-1 0,0 0 11 0,0 0 5 16,0-17-4-16,0 17-8 15,0 0-8-15,37 0 2 0,3 0 0 32,17 0-5-32,-17 17-3 15,34-17-1-15,-37 0-14 0,-37 0 4 16,18 0-13-16,1 0-37 0,4 0-1 0,-6 0-66 16,-17 0 74-16,17 0-54 15,-17 0 90-15,20 0-3 0</inkml:trace>
  <inkml:trace contextRef="#ctx0" brushRef="#br0" timeOffset="54120">20983 8253 12 0,'0'0'147'0,"0"-17"-87"0,0 17-33 0,0 0-14 0,-22-19 32 0,22 19-27 0,0 0 11 16,-20 0-6-16,20 0-19 0,-17 0 13 16,17 19-8-16,-20-2-1 31,20 3-7-31,-17-3 1 0,17 3 0 0,0 1-2 15,0-21 0-15,0 19 0 0,0-19 2 0,0 17 0 0,0 4-3 0,0-21 3 0,0 0-1 16,0 0 1-16,0 17 0 0,0-17-1 0,0 0 3 0,0 0-1 0,0 0 0 16,0 0 0-16,17 19 7 15,-17-19-9-15,0-19 2 0,0 2-2 0,0 17 0 16,0-21-2-16,0 21 4 16,0-36-1-16,-17 15-1 0,17-16 2 15,0 37-4-15,0 0 4 31,0 58 16-31,0-1-12 16,17-40-4-16,-17 39 1 0,0-56-3 16,0 58 8-16,0-18-6 0,0-40-2 0,0 37 2 15,0 0 0-15,0-17-2 0,-17 17 3 16,17 3-4-16,-20-3 0 0,20-37-1 16,-20 37-7-16,3-37-5 0,-1 21-5 0,-4-2-20 15,5-19 22-15,17 0-25 0,-20 0 18 0,20 0-3 16,0-19-2-16,-20-2-119 15,3 4 32-15,17-3 84 0,0 0 24 0,0 20-6 16</inkml:trace>
  <inkml:trace contextRef="#ctx0" brushRef="#br0" timeOffset="54587.53">21266 8367 24 0,'0'0'11'0,"0"0"26"0,0 0-15 0,0 0 1 0,0 0-1 0,0 21 17 0,0-21-22 0,0 0-3 0,0 0 11 0,0 0 5 0,0 17-15 16,0-17-3-16,17 0-8 0,-17 0 2 0,0 0 1 15,20 0-4-15,-20 0-1 0,0 0 0 0,0 0 0 16,20 0 1-16,-20 0-2 0,0-17 2 15,23 17-2-15,-23-38 8 16,0 19-5-16,0 19 0 0,0-21-1 0,0 1 3 0,0 3 4 16,0 17-5-16,0-20 10 15,0 3-5-15,0 17 2 0,0-19-1 0,0 19 1 16,0 0-5-16,-23 0 12 0,23 0-13 0,-20 0 7 0,0 36 7 16,20-36-17-16,0 0 1 0,-17 37 8 15,17-37-9-15,-17 20 2 0,17 20 0 0,-20-40-3 16,20 55 4-16,0-55-5 0,0 19 1 0,0 1 2 15,-20 18-1-15,20-1-3 0,0-18 0 0,0 2 0 16,0-21 0-16,20 17 1 0,-20-17-1 0,0 39-6 0,20-39 1 16,-3 18-16-16,0 2-16 0,23-20-145 15,-17 0 134-15,-9 0-111 16,-14-20 121-16,0 20 15 0,20 0 11 0,-20-37 1 31</inkml:trace>
  <inkml:trace contextRef="#ctx0" brushRef="#br0" timeOffset="54837.45">21588 7759 16 0,'0'0'70'0,"0"0"-34"0,0 0-1 0,0 0-19 0,0 0 0 15,0 0 56-15,-17 0-49 0,17 0-12 0,0 20 17 16,0-20-12-16,0 0-10 0,0 17 6 15,0-17-7-15,0 21 5 0,0-2-2 0,17 18 2 16,-17-37-8-16,0 58 1 0,0-22-1 0,0-36-1 16,0 38-1-16,0-38 1 0,0 40-2 0,0 17-2 0,0 58-45 15,0-79 35-15,0 21-60 16,0-17 21-16,0 34-120 47,-17-37 135-47</inkml:trace>
  <inkml:trace contextRef="#ctx0" brushRef="#br0" timeOffset="55038.54">21400 8159 31 0,'0'0'17'0,"0"0"5"0,0 0 28 15,0 0-27-15,0 0 37 0,0 0 9 16,0 0 5 0,0 0-65-16,0 20 0 0,0-20 7 0,0 0-9 0,20 0 6 15,-20 0 1-15,17 0-8 0,-17 0 5 0,17 0 0 16,23 0 2-16,-20 0-11 0,37 0 6 15,-40 0-5-15,23 0-2 0,-40 0 0 0,17 0-2 0,-17 0-1 0,40 0-5 16,-23 0-7-16,-17 0 1 0,20 0-24 0,-3 0 14 16,-17 0-5-16,20 0-44 0,3 0-82 0,-6 0 55 15,-17 0 79-15</inkml:trace>
  <inkml:trace contextRef="#ctx0" brushRef="#br0" timeOffset="55487.21">21973 8461 14 0,'0'0'58'0,"0"0"-29"0,14 0 17 15,-14 0-37-15,0 0-1 0,0 0 0 0,20 0 4 16,-20 0-4-16,20-17-4 0,0 17 0 15,-20 0-2-15,17-20 1 0,-17 20 2 0,17-19 14 16,3 2-13-16,-20 17-1 0,0-21 0 16,0 21-2-16,20-17 6 0,-20-2-3 0,0-2 2 15,0 1 6-15,0 20-8 0,0-17 21 16,0-3-11-16,0 20-9 0,0 0 1 0,0 0-1 0,0-17 7 16,-20-2-1-16,20 19-1 0,0 0-7 0,-20-21 11 15,20 21-12-15,-17 0 7 16,0-17 2-16,-3 17-3 0,0 0-8 0,20 0 0 0,-20 17 3 15,20 4-2-15,0-21 1 0,-14 19-1 0,-9 18 3 32,3 40 5-32,20-39-6 0,0-38-2 0,-20 94 6 15,20-94-7-15,0 20-1 0,20-3 1 0,-20 23-1 16,20-23 0-16,-20 22 0 0,23-21-1 16,-23-18-1-16,14 20-3 0,-14 0 2 0,20-3-12 15,0-17 6-15,-20 0-17 0,20 0 8 0,-20 0-4 0,17 21-28 16,-17-21 19-16,17 0-40 0,-17-21-72 0,20 4 35 15,-20-3 95-15,20 20-1 0</inkml:trace>
  <inkml:trace contextRef="#ctx0" brushRef="#br0" timeOffset="55920.61">22463 7665 21 0,'-20'0'34'0,"20"0"-10"0,0 0 2 0,0 0 64 0,0 0-31 0,0 0-46 0,0 0-2 15,0 0 11-15,0 0 10 0,0 0-24 16,0 0 15-16,0 0-12 0,0 0 1 0,0 17-5 16,0-17 0-16,0 40 18 15,0 74 10-15,0-77-23 16,0 1-6-16,0 39 7 0,0-77-8 0,0 37-3 16,0-37 1-16,0 57 0 0,0-57-1 0,0 37-1 0,0 80 4 15,0-63-4 1,0-34 0-16,0 1-1 0,0 15-1 0,0 58-18 15,0-73 11-15,0 16-23 16,0-18-16-16,0 19-64 16,0-18 82-16,0-20-2 0,0 19-121 15,0-19 81 1</inkml:trace>
  <inkml:trace contextRef="#ctx0" brushRef="#br0" timeOffset="56355.1">22580 8424 15 0,'0'0'11'0,"0"0"-3"0,0 0 3 0,0 0 2 0,0 0 18 15,0 0-15-15,17 0 15 0,-17 0-17 0,0 0 1 0,0 0 24 16,0 0-28-16,17 0-1 0,-17 0 17 16,20 0-9-16,-20 0 4 0,20 0-10 0,-20 0-7 0,0 0 3 15,17 0-1-15,-17 0-3 0,20 0-2 16,-3 0 12-16,-17 0-12 0,0-19 5 15,20 2-1-15,0-4-4 0,-20 4-1 0,0 17 0 0,0-19 0 16,0-2 0-16,23 1 1 0,-23 3-1 0,0 17 0 16,0-20 0-16,0-16 6 15,0 36 2-15,0-21-4 0,0 21 4 0,0 0-4 0,0-17 10 16,-23 17 12 0,3 0-20-16,20 0-3 0,-57 0 20 15,40 17-19-15,-3-17 0 0,20 21-2 0,0-21-2 16,-20 0 0-16,20 19-2 0,-17-19 3 0,17 17 0 0,0 3 2 0,-17-3-2 15,-6 24 9-15,23-22-7 16,-17 75 12 0,17-77-8-16,0 24-6 0,17-41 4 15,-17 36 0 1,23 2-7-16,-23-38 0 0,0 0 0 0,17 20-2 0,0-20-17 16,-17 19 10-16,20-19-59 0,-20 0 43 15,20 0-112-15,-3 0 96 0,-17-19-6 0,20-1-93 16,-20 3 99-16,17 17 32 15</inkml:trace>
  <inkml:trace contextRef="#ctx0" brushRef="#br0" timeOffset="56837.52">22899 8236 20 0,'0'0'25'0,"0"0"11"0,0 0-16 0,0 0 0 0,0 0 17 0,0 0-21 0,0 0-2 0,0 17 20 0,0-17-25 0,0 0 6 0,0 0-9 0,0 20 18 16,0-20-18-16,0 0 9 0,0 17-5 0,0 3 2 15,0-20-9-15,0 78 20 32,0-61-16-32,0 2-3 0,0 1-3 0,0-20-1 0,0 17 1 15,0-17 1-15,0 0-1 0,0 21 1 0,0-1 0 0,0-20-1 16,0 0-1-16,0 0 1 0,0 0-1 16,20 0 4-16,-20 0-3 0,0 0-2 0,0 0 1 15,0 0 2-15,23-20-1 0,-23-1-2 0,14 4 1 16,-14-3 0-16,20-16-1 15,-20 15 1-15,20 21-2 0,-20-17 2 0,0-2 0 0,0 19 0 16,20-21 1-16,-20 21-2 0,0 0 1 0,0 0 1 0,0-20 0 16,17 20 0-16,-17 0 2 15,0 20-2-15,0-20-1 0,0 21 1 16,17-2-1-16,-17-19 0 0,0 17 1 0,0 4 3 0,0-21-2 16,0 17 3-16,0 2 1 0,0-19-2 0,0 0-2 0,20 0 2 15,-20 0 7-15,0 0-7 0,20 0 1 0,-20 0-3 0,0 0 2 16,20-19 0-16,-20 19-3 0,17-38 1 15,-17 38-1-15,20-17 3 32,57-2 47-32,-60 55-40 15,-17-15-8-15,0-4 0 0,20-17-1 0,-20 0-3 16,0 19 0-16,0 1 1 0,0-3-14 16,0 4-18-16,0-21 14 0,0 37-129 15,0-37 56-15,20 0-14 0,-20 0 33 0,0 0 56 16,0 0-1-16</inkml:trace>
  <inkml:trace contextRef="#ctx0" brushRef="#br0" timeOffset="57254.48">23469 8405 16 0,'0'0'28'0,"0"0"-8"0,0 0-9 0,0 0 0 0,20 0 51 0,-20 0-49 0,17 0 18 0,-17 0-22 0,0 0 9 0,20 0 30 16,-20 0-41 0,20 0 15 15,3-17-1-31,-9-4-19 0,-14 4 0 0,0-2-1 0,0-2 2 16,20 21 1-16,-20-20-2 0,0 3 9 15,0 17-7-15,0 0 6 0,0-20-4 0,0 20 20 16,0-17 1-16,0 17-21 0,-20 0 6 15,20 0 6-15,0 0-6 0,-14 0-6 0,14 0 0 16,0 0 0-16,0 0-2 0,-23 17 5 0,23 3-5 16,0-3 1-16,-20 3 1 0,20 1-4 0,0-21-2 0,0 19 3 15,-20-2-1-15,20 4 0 0,0-21-1 0,0 36-1 16,0-36-2-16,0 20 2 0,0-3-3 16,0 4 1-16,0-1-36 15,0-20 9-15,20 0-7 0,-20 17-9 0,0-17 16 16,20 0-214-16,-20 0 206 15,23-17-18 1</inkml:trace>
  <inkml:trace contextRef="#ctx0" brushRef="#br0" timeOffset="57520.86">23717 8331 22 0,'0'19'162'0,"0"19"-40"0,0 35-84 0,0-73-37 16,0 21 0-16,0-1 1 0,0-20-1 0,0 0 0 0,0 17 3 15,0 2-2-15,0 2 5 0,0-21-5 0,0 0 1 16,0 0 3-16,23 0-4 0,-23 0 0 0,0-21 1 16,14 21 1-16,-14-36-1 0,20-5 3 0,0 41-5 0,-20-17 0 0,20 17 0 15,-3-56 5-15,0 35-4 0,-17 21 1 0,20-36 14 16,0 15-3-16,-20 1-10 0,20 20 11 16,-20 0-8-16,0 0 1 0,17 20-1 0,-17-20-2 0,20 57 17 15,-20-57-19-15,20 38 3 16,-20 1-1-16,0-22-6 0,0 4 0 0,0-1 0 15,0-3-1-15,0 2-11 16,0 58-174-16,0-39 5 0,0-38 136 16,0 0 10-16,17 0 1 0,-17 20 19 0</inkml:trace>
  <inkml:trace contextRef="#ctx0" brushRef="#br0" timeOffset="57754.58">24153 7931 22 0,'0'-20'154'0,"0"3"-119"0,23 17 6 0,-23-21 8 0,0 21-28 16,0 0 8-16,0 21 3 15,0-4-20-15,0-17-6 0,0 39 2 0,0-39-5 0,0 38 4 16,0-1 0 0,0 20-3-16,0-20-3 0,0 40 0 0,0-20-1 0,0-37-1 0,0 38-1 15,0-22-5-15,0 21-5 0,0-37 3 0,0 38-15 16,0-1-27-16,0-40 29 0,-23 60-83 15,23-57 34-15,-17 18-20 0,17-19 67 16,0-2 11-16</inkml:trace>
  <inkml:trace contextRef="#ctx0" brushRef="#br0" timeOffset="57973.35">23982 8138 139 0,'0'21'165'0,"0"-1"-50"15,23-20-47 1,31 17-43-16,-54-17-19 16,37 0-1-16,-17 0-1 0,57-17 2 15,-77 17-6-15,37-20 1 0,-17 20-2 0,-2 0-2 16,1-21-1-16,-1 21 0 0,-18 0-4 0,20-19-4 0,22 19-58 16,-42 0 44-16,15 0-39 0,24-17-75 15,-39 17 31-15,20 0 44 0,-2 0 38 0</inkml:trace>
  <inkml:trace contextRef="#ctx0" brushRef="#br0" timeOffset="58473.2">24573 8310 15 0,'0'0'10'0,"0"0"37"0,0 0-26 0,0 0 69 15,0 0-51-15,0 21 68 0,0-21-87 0,0 19 9 16,0-19-21-16,0 17 33 16,0-17-26-16,0 21-2 0,0-4 7 15,0-17-6-15,0 0-7 0,0 19-1 0,0-19 6 0,0 20-8 16,0-3 5-16,0 4-5 0,0 56 17 15,0-60-19-15,0-17 1 0,0 97 3 16,0-97-4-16,0 38 1 0,0-2-2 0,0 4 0 16,0-23-1-16,0 23 1 0,0-2 1 0,0-2 2 31,0 99 8-31,0-79-12 16,0 2-29-16,0-40 9 15,0 1-30-15,0 1-2 0,0-20-12 0,0 18-21 0,0-18 29 16,-20 0-9-16,20 0 5 0,0-18-20 0,0-2 52 0</inkml:trace>
  <inkml:trace contextRef="#ctx0" brushRef="#br0" timeOffset="58754.23">24573 8331 21 0,'0'0'52'0,"0"0"-36"0,0-21 13 0,0 21-14 16,0 0-1-16,19-20 13 0,-19 20-14 0,20-17 26 0,-20 17-26 15,18 0 28-15,-1-20-18 0,-17 20-13 0,40 0 43 16,-20 20-43-16,-20-20-1 0,17 0-1 0,-17 17-1 16,20 3 6-16,-20 1-2 0,20 53 20 15,-20-74-25-15,0 19-1 0,0 39 10 16,0-38-12-16,0-3-3 0,0-17 1 0,-40 57 0 16,-17 20-39 30,-37-77-336-46,94-20 328 16,0 2 18-16</inkml:trace>
  <inkml:trace contextRef="#ctx0" brushRef="#br0" timeOffset="59087.27">25029 7873 67 0,'0'0'73'0,"0"0"-41"0,0 0-4 15,0 0 17-15,0 0 59 47,0 115-3-47,0-58-90 0,0-37-9 0,0 34 3 16,0-14-2-16,0 18 0 0,0-2-2 0,20 76 1 15,-20-76-3-15,0-15-3 0,0 16-4 0,0-40 3 16,0 3-3-16,0 17-17 0,0 3 8 0,0-40-2 16,0 57-46-16,0-40 39 0,0-17-1 0,0 20-5 0,0 0-128 15,0-20 128-15,0 0 12 0,0 0-8 0</inkml:trace>
  <inkml:trace contextRef="#ctx0" brushRef="#br0" timeOffset="59270.38">24915 8290 91 0,'0'0'49'0,"0"0"117"0,0 0-133 16,0 0-4-16,0 20-2 0,0-20-15 16,0 0 13-16,0 0-15 0,0 21 6 0,0-21-10 0,20 0 1 0,-20 0-2 15,57 19 12-15,-57-19-16 0,17 0 2 16,3 0-2-16,0 0-1 0,34-19-3 31,23-2-132-31,-57 21-117 16,0 0 144-16</inkml:trace>
  <inkml:trace contextRef="#ctx0" brushRef="#br0" timeOffset="59556.08">25391 8538 69 0,'0'0'162'0,"-20"38"-103"16,20-38-42-16,0 20 25 0,0 37-8 16,0-37-30-16,0-3 2 15,0-17-5-15,0 21 2 0,0-21-1 0,0 19 2 0,0-19-1 0,0 0 2 16,20 0 12-16,-20 0-12 0,37-19 30 16,-20-2-30-16,-17 4 7 0,20-23 0 0,20 22-2 15,-40-21-3-15,0 39-4 0,17-38 1 0,3 38 1 0,0-36 2 0,54-61 7 31,-74 80-13-31,40-4 3 0,-40 21-4 0,0 0 0 16,17-17-7-16,3 17-8 0,-20 0 3 0,37 0-100 47,-37 0 82-47,40 17-187 0,-23 4 58 0</inkml:trace>
  <inkml:trace contextRef="#ctx0" brushRef="#br0" timeOffset="67006.42">26816 8444 15 0,'0'0'15'0,"0"0"-6"0,0 0 37 0,0 0-27 0,0-20 72 0,0 20-64 0,0-19-1 15,0 19-4-15,0 0-13 0,0 0 0 0,0 0 0 0,0 0 0 16,0 0 21-16,0 0-18 0,0 0-2 0,0 0 10 0,0 0 15 15,0 0-27-15,0 0 0 0,0 0 0 0,0 0-1 0,0 0 8 16,0 19 11-16,0 1-8 16,0-3-9-16,0 4-2 0,0 16 1 15,0 3-1-15,0-40-6 0,0 37 3 16,0 0-4-16,0-17 2 0,0 0 0 0,0-20-2 16,0 17-1-16,0 4 1 0,0 35-11 15,0-56 5-15,0 20-17 31,0 18-231-31,0-38 167 0,0-38-46 16,0-2 105-16</inkml:trace>
  <inkml:trace contextRef="#ctx0" brushRef="#br0" timeOffset="67307.67">26762 8025 26 0,'0'0'35'0,"0"0"25"0,0-20-5 16,0 20-48-16,0 0 0 0,0 0-2 16,0 0 0-16,0 0 5 0,0 0 1 0,0 0 1 0,0 0-5 15,0 0 7-15,0 0 1 0,0 0-7 0,0 0 17 16,0 0-9-16,0 0 1 0,0 0 9 15,0 0-19-15,0 0-4 0,0 0 0 0,0 0-3 16,0 0 2-16,0 0-10 16,0 0-360 15</inkml:trace>
  <inkml:trace contextRef="#ctx0" brushRef="#br0" timeOffset="67988.31">27289 7873 33 0,'0'0'25'0,"0"0"41"0,0 0 0 0,0 0-14 0,0 0-7 0,-17 0-25 0,17-19 43 0,0 19-41 16,-20 0-4-16,20 0-9 0,0 0-1 0,0 0 12 16,0 0-15-16,0 0 5 0,0 0-1 0,0 0-6 0,0 0 1 15,0 0 4-15,0 0-2 0,0 0 1 16,0 0 4-16,0 0-1 0,0 0-6 0,0 0 0 16,20 0 0-16,-20 0 1 0,17 0-2 0,-17 0-4 15,20 0 5-15,0 19-1 16,-3-19-2-16,-17 0-1 0,23 21 5 0,-6-4-7 15,-17-17 2-15,17 39 2 0,-17-22-2 16,0 4-1-16,0 16 3 16,0-17-4-16,0 0 0 0,0-3 3 0,0 3 0 0,0-3-2 15,0-17 0-15,0 19 2 0,-17 2 1 0,17-21-2 0,-17 20-1 16,17-20 1-16,-40 38 2 16,0-19 0-16,23 18 2 31,-23-37-2-31,40 0-3 0,0 0 0 15,20 0 1-15,-20 0 0 0,20 17 2 0,-3-17-1 16,-17 0-2-16,20 0 1 0,0 20 1 0,-3-20-1 16,6 21 0-16,-6 36 2 0,0-40-3 0,-17-17 2 15,0 19 0-15,20 1 0 0,-20-3 2 0,20 4-3 0,-20-1 1 0,0-3-1 16,0-17 0-16,0 40 1 0,0-23 1 0,0-17-1 0,0 39 0 0,0-39-1 16,0 38-1-16,-20-18-1 0,20-3 2 0,-20-17-3 15,20 21-10-15,-17-2 4 0,17-19-3 0,-17 17-17 0,-43-17-87 16,40 0 87-16,3 0-41 0,17 0 28 0,-40 0-146 15,40-17 161-15,-17 17-7 0</inkml:trace>
  <inkml:trace contextRef="#ctx0" brushRef="#br0" timeOffset="68655.19">27651 7950 17 0,'0'0'21'0,"0"0"-7"0,0 0 57 0,0 0-24 0,0 0-34 0,0 0-3 0,0 0 0 0,0 0 40 0,0 0-42 0,17-19 7 16,-17 19-8-16,0 0 0 0,0 0 1 0,0 0 14 15,20 0-2-15,-20 0-14 0,0-20 7 0,20 20-6 16,3-17 25-16,-23 17-25 0,14 0 10 16,-14 0-12-16,20-21 8 0,-20 21-4 0,20 0-5 0,-20 0 6 15,20 0-2-15,-20 0-4 0,17 0 5 0,-17 21-3 16,17-4 2-16,-17-17-6 0,40 94 13 47,-40 118 2-47,0-193-16 0,0 18 1 0,0 0 0 15,-17-16-1-15,17-2 1 0,-23 19 1 0,23-21-2 0,0-17-1 16,-17 39 1-16,0-22 0 0,-43 41 3 16,60-58-4-16,-14 0 0 15,-9 0 2-15,-17-17 0 16,40-3-1-16,-17-1 3 15,17-16-4-15,0 37 0 0,0 0 0 0,0-19 0 16,0-19 2-16,17 38 0 16,-17-17-1-16,20 17 1 0,0 0-1 15,-20 0 2-15,23 0 2 0,-23 0-3 0,14 17 1 0,-14-17-2 0,20 21 3 16,-20-4-1-16,20 2-2 0,0-19 0 0,-3 20 3 16,23 18 2-16,-40-38-5 15,37 20 3-15,-20-3-2 0,3-17-2 16,0 19 0-16,-3-19 0 0,60 21-63 31,-77-21 46-31,57 0-107 16,-19 0-37-16,-38 0 125 0,22 0-43 0,-5 0 10 15,1 0 11-15</inkml:trace>
  <inkml:trace contextRef="#ctx0" brushRef="#br0" timeOffset="78422.44">28487 8633 20 0,'0'0'9'0,"-20"0"17"0,20 0 12 0,0 0 0 0,0 0-6 0,0 0-18 0,0 0-2 0,-17 0 25 0,17-18-24 15,0 18-4-15,0 0 11 0,0-39 24 16,0 39-26-16,0 0 9 0,-18-17 70 47,18 54-47-47,0 40-23 31,0 75-7-31,-20-133-20 0,20-2 3 16,-19 4 1-16,19-2-12 0,-20-2-9 0,20 3-11 15,-15-20 9-15,15 0-8 0,-22 0-5 0,2 0-163 16,2 0 19-16,18-20 120 0</inkml:trace>
  <inkml:trace contextRef="#ctx0" brushRef="#br0" timeOffset="81422.39">29285 8065 19 0,'0'0'4'0,"0"0"6"0,0 0-2 0,0 0 17 0,0 0-10 0,0 0 2 0,0 0 1 0,0 0 16 0,0 0 11 16,0 0-18-16,0 0 1 0,0 0 0 0,0 0-5 0,0 0-12 15,0 17 28-15,0-17-21 0,0 0-9 16,0 20 16-16,0-3-5 16,0-17-15-16,0 19 5 0,0-19 1 0,0 41 3 0,0-41-11 15,0 57 13 16,0-3-13-31,0-34-7 0,0 1-1 0,0-21-2 0,0 0-2 0,0 0-21 16,0 19-14-16,0-19 17 0,-20 0-140 16,20-19-25-16</inkml:trace>
  <inkml:trace contextRef="#ctx0" brushRef="#br0" timeOffset="81623">29231 7796 55 0,'0'0'30'0,"0"0"75"0,0-17-2 15,0 17-85-15,-20 0-3 0,20 0-1 0,0 0 6 16,0 0-5-16,0 0 5 31,0 0-6-31,0 0-13 0,0 17-1 0,0-17-1 16,0 0-16 15,0 21-329-31,0-21 300 0</inkml:trace>
  <inkml:trace contextRef="#ctx0" brushRef="#br0" timeOffset="82190.47">29570 7588 44 0,'0'0'27'0,"0"0"71"16,0 0 25-16,0 0-105 0,0 0 20 15,0 0-21-15,0 20-10 0,0-20-1 0,0 0 4 16,0 0-3-16,0 0-4 0,0 0 0 0,0 17 0 16,0-17 0-1,23 19-1 1,-23 2-3-16,17-21 1 0,-17 37 1 16,0-37-1-16,0 20-2 0,0-20 2 15,0 18-2-15,0-18 1 0,0 19-6 0,-17 1 3 16,-6-20 4-16,6 17-3 15,-3-17 2-15,0 0 1 0,20 21 0 16,0-21 1-16,0 0-2 0,-17 19 2 16,17-19 0-16,0 18 1 15,0-18-1-15,17 19 2 0,-17 2-2 0,0-4 2 16,0 3-1-16,20-1 1 0,0-2 2 0,-20 21 1 0,0-18-3 16,17 0 0-16,-17 0 1 0,0 17 4 15,0-1 2-15,0-15-4 0,23-1-2 0,-23-3 6 0,0 4-7 0,0-2 6 0,0 18-4 16,0-37-2-16,0 37-2 0,0-16 4 0,-23-2-3 15,23-19-2-15,0 17 0 0,-17 4-6 0,-3-21-6 16,20 17-11-16,-20-17 10 0,20 0-19 0,0-17-7 16,0 17 17-16,0 0-1 0,-17-21-27 0,17 21 22 0,0-17-31 15,0 17-37-15,0-40 34 16,0 40 54-16,17-20-12 16</inkml:trace>
  <inkml:trace contextRef="#ctx0" brushRef="#br0" timeOffset="82641.17">29875 7702 41 0,'0'0'85'16,"0"0"-56"-16,0 0 21 0,0 0-27 0,0 0-2 0,0 0-2 0,0 0 15 0,20 0 2 0,-20 0-26 0,0 0 0 0,0 0-1 0,0 0 5 0,0 0-7 0,17 0-1 15,-17 0 0-15,20 20 11 0,-20-20-13 0,0 0-1 0,0 18 1 16,23-18 0-16,-23 19 3 16,0 18-2-16,0-16-2 0,0-2-1 0,0 18 3 0,0-16-3 0,0-4 0 15,0 3-1-15,0 16 0 0,-23 22 0 16,-34 36 3-1,20-34-3-15,17-60 0 0,20 17-1 16,-20-17 0-16,20 0 0 0,0 0 0 0,-17 0 0 16,17 0 0-16,-40 0 4 0,40-17-3 15,0 17-1-15,0 0 0 0,0-20 3 0,0 20 0 0,0-21 2 16,0 21 2-16,0 0 0 0,0 0-4 0,23 0 11 16,11 0 3-16,6 21 0 15,17-1-9 1,-40-3-7-16,3-17-1 0,-20 21-1 0,37-2-9 15,-37-19-9-15,20 17-10 0,0-17-18 16,-20 0 15-16,20 0-94 0,-20 0 69 0,17-17-120 16,-17 17 145-16,0-19 5 0</inkml:trace>
  <inkml:trace contextRef="#ctx0" brushRef="#br0" timeOffset="83422.97">30257 7568 44 0,'-23'0'102'0,"23"0"-67"0,0 0 52 0,0 0-41 0,0 0-9 0,0 0-23 0,0 0-1 0,0 0 11 16,0 0 30-16,0 0-43 0,23 0 13 15,-23 0-15-15,0 0-5 0,0 0 1 0,17 0 2 16,3 20 7-16,-20-20-11 0,17 20 1 16,3-20-1-16,-20 0-2 0,0 0-1 0,20 0 3 15,-20 0-3-15,0 0 0 0,17 0 0 0,-17 0-1 16,37 0-14-16,-17 0 7 0,-20 0-21 16,20 0 17-16,-20-20-35 0,20 20 6 15,-20 0 18-15,0-20-24 0,0 20 24 0,0 0 2 0,17-17-20 0,-17 17 23 16,0 0-13-16,0 0 5 15,0-20 1-15,-17 20 36 32,-57 0 131-32,34 20-95 31,-17 17 31-31,37-17-54 16,20-3-15-16,0-17-2 0,0 19-4 0,20-19 3 15,-20 21-3-15,37-21 1 16,-17 0-5-16,-20 0 2 0,40 0-1 15,-40 0-2-15,14 0-6 0,-14 0 1 0,20 0-10 16,-20 0 5 0,0-21-91-16,20 2 46 0,-20 19 27 0,0 0-1 0,0-17-66 15,0 17 70-15,0 0 10 0,0-20 8 0,0 20 7 0,0 0-2 16,0 0 5-16,-20 0 9 0,20 0-3 16,0 0 4-16,-20 20 74 0,20 16-34 15,0-36-42-15,0 21 7 0,0-4-12 16,0-17 0-16,0 20 5 0,0-20-5 0,0 20 4 15,0-2-5-15,20-18-4 0,-20 0-6 16,20 0-8-16,0-38-33 16,-20 38 25-16,0-20 14 0,17-18-7 15,3 2 15-15,-20-21 35 32,20-21 122-32,-20 78-123 15,-40-19 8-15,23 19-35 0,-3 19 6 0,-20 2 4 16,26-4-11-16,14-17 0 0,-40 40 3 0,20-3-1 15,0-17-5-15,3 16 1 0,-3-15-1 0,20-4-1 0,-17 3-1 16,-23 37-2-16,40-37 2 0,-17-3-3 0,-3 23-14 16,20-22 6-16,-20 1-40 0,0 2 27 0,20-4-74 15,0-17-5-15,0 20 4 0,20-20 27 16</inkml:trace>
  <inkml:trace contextRef="#ctx0" brushRef="#br0" timeOffset="84475.45">30938 7894 36 0,'0'0'18'0,"0"0"6"0,0 0 3 0,0 0 46 0,0-21 20 0,0 21-65 0,0 0-16 0,0 0 0 0,0-19 6 0,0 19-9 16,0 0 8-16,0 0 10 0,0-18 28 15,-14 18-39-15,14 0-1 16,0 0-11-16,-23 0 6 0,3 37 20 47,-17 78-20-47,20-98-9 0,17 23-1 0,-40-3 2 0,40-37-2 16,-20 37-6-16,20-37 0 0,0 0-2 0,-14 19-3 0,-9 22-39 15,23-24-32-15,-20 4-39 0,20-2 69 16,0-19-57-16,-17 17 44 0,17-17 38 0</inkml:trace>
  <inkml:trace contextRef="#ctx0" brushRef="#br0" timeOffset="84724.2">30924 8119 28 0,'0'0'16'0,"0"0"33"0,0 0-21 0,0 0 0 0,0 0 60 15,0 0-71-15,0 0 11 0,0 0-16 0,0 0 16 16,0 0-15-16,0 0-7 0,0 0 11 15,0 0-11-15,0 0-2 0,0 19 4 0,0-19-1 16,0 0 11 15,14 41 38-31,6-41-54 16,0-41-1 0,-20 22-2-16,0 19-1 0,0-17-7 0,0 17 0 0,0-20-16 0,0 3-11 15,0-23-36-15,0 20 43 0,0 20-5 0,-20-17-81 16,20-4 25-1,-20 4 71-15,20-2 0 0</inkml:trace>
  <inkml:trace contextRef="#ctx0" brushRef="#br0" timeOffset="85039.91">30673 7665 29 0,'0'0'108'0,"0"0"-60"0,0 0-27 0,0-21 36 0,-20 21-25 16,20 0-18-16,0 0 34 0,-17 0-6 15,17 0-7 17,0 21 2-32,0-21-33 0,0 0 4 0,0 0-2 0,0 0 2 15,0 0-5-15,0 0 2 0,0 0-2 0,0 0 0 0,-20-21-1 16,20 2-3-16,0 19 1 0,-20-17 3 15,20 17-5-15,-17-20-10 16,17 20 6-16,0 0-12 0,0 0 6 0,0 0-2 0,0 0-39 16,0 37-24-16,0 3-83 15,0-3 70-15,17 20 19 16</inkml:trace>
  <inkml:trace contextRef="#ctx0" brushRef="#br0" timeOffset="85440.42">31109 8082 34 0,'0'0'37'0,"0"0"-11"0,0 0 0 0,0 0 45 15,0 0-32-15,0 0-23 0,0 0-1 0,0 20 39 16,0-20-46-16,0 0 8 0,0 17 6 16,0-17-2-16,0 19-16 15,0-19 0-15,0 21 5 0,0-1-2 0,0 37 4 16,0-57-8-16,0 37 1 0,0 0-1 15,0-16-3-15,0 36 1 0,-17 37 3 16,17-57-5-16,0 3 0 0,0-40-2 0,-20 37-10 16,3 114-185-1,17-131 97 1,-23 0 22-16,23-40 41 16</inkml:trace>
  <inkml:trace contextRef="#ctx0" brushRef="#br0" timeOffset="85641.67">31109 8045 20 0,'20'-40'145'0,"-20"23"-93"0,20-4-6 0,-3-15 53 31,6 16-57-31,-9 20-33 0,6 0 22 0,-20 0-24 16,20 0 4-16,-20 20 4 0,20 16-7 15,-20 22 0 1,0-18-7-16,0-3-3 0,0-20-1 0,0 2-5 15,-20 2-15-15,20-1-19 0,-20-20 14 0,20 17-5 0,-34 23-214 16,11-40 202-16,23 17-2 0,-17-17 31 0</inkml:trace>
  <inkml:trace contextRef="#ctx0" brushRef="#br0" timeOffset="88106.47">31528 8290 33 0,'0'0'72'0,"0"0"78"0,0 0-114 16,0 0-21-16,0 0 9 0,0 0-14 0,0 0 6 0,0 0-1 0,0 0-15 62,0 0 44-46,0 41 13-16,0-22-44 0,0 55 10 0,0-74-20 0,0 58 2 0,-20-38-4 0,20-3 0 15,0 23-1-15,-17-40-2 0,17 17-3 16,-20 3-14-16,20-20 12 0,0 19-40 16,-20-1 16-16,20-18-8 0,0 0-9 0,-17 0-12 15,17 0-13-15,0 0 32 0,0 0-59 0,0-18 54 31</inkml:trace>
  <inkml:trace contextRef="#ctx0" brushRef="#br0" timeOffset="88891.62">31831 7854 30 0,'-18'0'20'0,"18"0"112"0,0 0 21 16,0 19-125 0,0-19-14-16,0 0-9 0,0 21 5 0,0-21 7 15,0 0-11-15,0 17-1 0,0-17-1 0,0 0 5 0,0 20-5 0,0-1 3 0,0-19-2 16,0 17-3-16,0-17-1 0,0 21 1 0,0-4-2 0,0-17 1 15,0 20-1-15,0 0-7 0,0-20-26 16,0 20-43-16,0-20 38 0,0 0-8 0,0 0-65 16,0 0 58-16,0-20-11 0,0 20 37 0</inkml:trace>
  <inkml:trace contextRef="#ctx0" brushRef="#br0" timeOffset="89090.17">31853 7494 105 0,'0'0'99'16,"0"0"-28"-16,0 0 17 0,0 0-58 16,0 0-17-16,0 17 4 0,-22-17-8 0,22 0-6 15,0 0 0-15,0 0 1 0,0 20-3 0,0 0-25 16,0-20-5-16,0 0-13 16,0 0 14-16,0 0-255 15,0 0 246-15</inkml:trace>
  <inkml:trace contextRef="#ctx0" brushRef="#br0" timeOffset="89762.57">32289 7266 21 0,'-19'0'13'0,"19"0"3"0,0 0 81 0,0 0-47 0,0 0-7 0,0 0 9 0,0 0-14 16,-20 0-5-16,20 0-14 0,0 17 0 16,-38 22 16-16,38-39-29 0,0 18-1 15,-37 1 14-15,-2 59-4 16,21-42-8-16,18 22-3 0,-20-58-3 16,20 37 2-16,0 3-2 0,-19-40 1 0,19 36 0 0,0-15-2 15,0 16 0-15,-18 40 1 16,18-39-1-16,0-1 1 0,0 3 0 0,18-23 0 15,-18 3-1-15,19-1 0 0,1-19 3 32,20-96 1-32,-23 96-3 0,-17-18-1 15,0-22 2-15,0 23-2 0,0 17-2 0,18-39 3 16,-18 21-2-16,0-2 2 0,0 20-2 16,0-20 2-16,0 20 0 0,0-17 1 0,0 17-2 15,0 0-1-15,-18 17-1 0,18-17 1 0,0 0 1 0,0 20 1 0,0-20-1 16,0 38-10-16,0-38 5 0,0 19-13 15,0 1-33-15,0-3 28 0,0 4-66 16,0-2-31-16,0-19 25 0,0 18 30 0,0-18 27 16</inkml:trace>
  <inkml:trace contextRef="#ctx0" brushRef="#br0" timeOffset="90022.51">32423 7494 43 0,'-19'0'86'0,"19"0"-54"16,0 0 25-16,0 0-32 0,0 17 56 16,-20 3-62-16,20 17 4 15,-20 39-8-15,20-76-15 0,0 21 2 16,0-4-1-16,0-17-1 0,0 20 1 0,0 0-1 0,0-2 2 16,0-18-1-16,0 19 1 0,0-19 7 15,20 20 14-15,-20-20-19 0,20 0 5 0,-1 0 2 0,-19 0-8 16,18 0-2-16,2 0 3 0,-20 0-2 0,17 0-1 0,3 0 0 15,-20-20-1-15,22 20-2 0,-7 0-5 0,5-19-13 16,-20 19-15-16,20-18-16 0,-20 18 20 0,0-20-42 0,19 20-22 16,-19 0 47-16,0-20 10 0,0 3-1 0,18 17 20 0</inkml:trace>
  <inkml:trace contextRef="#ctx0" brushRef="#br0" timeOffset="90239.78">32594 7302 56 0,'0'0'69'0,"-19"20"67"16,19-2-116-16,0 1 17 0,0 2-5 16,-20-4-7-16,20 23-4 0,0-23-3 0,-20 23-5 15,20-3-2-15,-15 20 4 0,15-1-7 16,-42 211 3 15,42-211-11-31,-17 136-25 0,17-172-6 16,0-3 3-16,0 4 10 0,0-21-22 0,0 19-14 15,17-19-74-15,-17 0 81 0,0 0 7 0,0 0-1 16,0 0 21-16</inkml:trace>
  <inkml:trace contextRef="#ctx0" brushRef="#br0" timeOffset="90808.57">33088 7568 31 0,'0'0'81'0,"0"0"-36"0,0 0 40 16,0 0-69-16,0 0-3 0,0 0 29 15,0 20-16-15,17-20-11 0,-17 0-1 16,0 20-1-16,0-20-1 0,20 0-2 0,-20 17 4 16,23-17-2-16,-23 0-8 0,14 0 5 15,6 0-7-15,0 0 0 0,-20-17 0 0,37 17-1 16,-37-20 0-16,37 0 2 15,-17 20-3-15,-20-17 2 0,37-3-1 16,-17 20-1-16,-20-20 3 0,20 20 2 0,0 0 1 16,-20 0-3-16,17 0 3 0,0 0 7 0,-17 0-2 15,23 0-2-15,-23 0-7 0,0 20 7 16,0 0-4-16,0-3-1 0,0 23-1 0,-23-23 3 16,23 23-2-16,-17-40-3 0,17 37 0 0,-17-17 1 0,-3 37 0 15,0 0 1 1,0-20-1-16,6 1-2 0,14-18-1 0,-23 16 2 0,3 2-3 15,20-18 2-15,-17 0 0 0,-3 17 0 0,3 19-23 16,-3-15-13 15,0-3-159-31,20-19 141 0,0-19 25 0,0 0-1 0,0 0-37 16,0 17-21-16,0-17 73 16,0 0 2-16</inkml:trace>
  <inkml:trace contextRef="#ctx0" brushRef="#br0" timeOffset="133626.29">16648 7759 36 0,'0'0'43'0,"0"0"-14"0,0 0 28 0,0 20 32 0,0-20-45 0,0 0-33 0,-18 17-2 0,18-17 1 0,0 0 6 15,0 0-7-15,0 21-2 0,0-21 1 0,-20 0 8 0,20 19-8 16,0-1 15-16,-19 1-8 16,-1 39 25-16,5-39-29 0,-8-2 1 15,23 21-3-15,-19-38-5 0,-1 40 5 0,20-20-1 0,-18-3-6 16,1 3 4-16,-42 95 3 16,44-115-9-16,-28 73 2 46,-14 61-340-46,57-134 155 0,0 0 162 16</inkml:trace>
  <inkml:trace contextRef="#ctx0" brushRef="#br0" timeOffset="133960.73">16591 8350 26 0,'0'0'15'0,"0"0"-5"0,0 0 3 0,0 0 16 0,0 17 2 16,0-17 11-16,0 21-7 0,0-4 14 15,0-17-40-15,-20 19 8 0,20-19-9 0,0 0 8 16,0 20-8-16,0-20 7 0,0 0-7 0,0 17-1 0,-15-17 9 16,15 21-9-16,0-21 14 0,-23 37 14 15,23 3-21-15,0-23-6 16,0 40 15 15,38 40 23-31,-38-80-41 16,20-17-1-16,-1 0 1 0,1-36 2 0,-20 36-4 15,35-78 3 1,-15 4-8-16,-20 53-1 0,0-15-9 0,0-22-29 0,0 58 21 16,0-39-2-16,0 22-28 0,0-4 22 0,0 4-3 0,0-2-94 15,-37-39-78 1</inkml:trace>
  <inkml:trace contextRef="#ctx0" brushRef="#br0" timeOffset="134360.04">16171 7702 46 0,'0'0'96'0,"0"0"-70"0,0 0 24 0,-20 20-6 15,20-20-25-15,-17 0 13 0,17 0-18 0,0 0-2 0,-20 18 10 0,3-18-12 16,17 19 9-16,-40 18 14 16,40 3-14-16,-17-22-13 0,17-18-3 15,0 19 2-15,0-19-1 0,0 21 2 0,17-4 5 16,-17 3-7-16,0-20 1 0,0 0-1 0,20 0 7 15,-20 0-8-15,20-20 3 0,-3-74 6 16,3 56-11-16,-20 38 0 0,0-39 1 0,0 21 0 16,0-39 0-16,0-40-1 15,0 80-1-15,0-3 0 0,-37 0 0 16,37 20-1-16,0 0 2 0,-40 20-3 16,23 0-3-16,17-3 2 15,-17-17-5-15,17 57-34 0,-23-38 8 0,23 19-10 16,0 2-15-16,0-3-24 0,0-17 31 0,0 37-96 15,0 1 99-15</inkml:trace>
  <inkml:trace contextRef="#ctx0" brushRef="#br0" timeOffset="146277.67">16591 9661 20 0,'0'0'20'0,"0"0"22"0,0 0 53 0,0 0-62 0,0 0-17 0,0 0 22 0,0 0-27 0,0 0 1 16,0 0-2-16,0 0 10 0,0 0 19 0,0 0-3 31,0 0-11-31,19 20 25 15,-19-20-40-15,0 0-6 0,0 0 1 16,0 17 4-16,0-17-1 0,-19 0 2 0,19 20-3 16,0-20 3-16,0 19-7 0,-20-19-1 15,5 17 1-15,15-17 0 0,0 22 0 0,-23-22-1 16,23 19-1-16,-19-19 3 0,19 0-3 0,-20 37 5 16,20-37-7-16,-18 37 2 0,18-37 0 15,0 20 0-15,0-20 1 0,0 18 2 0,0 2-1 16,18 36 2-1,-18-56-3-15,20 0-1 0,-1 21 4 16,4-3-1-16,-23-18-1 0,15 0 0 16,-15 18-1-16,20 2 3 0,-1 38 1 15,-19-58-5-15,0 36 0 16,0 3 1-16,-19-39-3 0,19 19 1 0,-20 0-1 16,5-19-2-16,-8 38-23 15,4-38 2-15,-1 0-22 0,2 20 4 0,18-20-15 16,-17 0 24-16,17-20-85 0,0 20 71 0,-20-18-50 0,20-2 58 15,0 1 9-15,0 19 4 0,0-37 18 16,0 37-3 0</inkml:trace>
  <inkml:trace contextRef="#ctx0" brushRef="#br0" timeOffset="146844.97">17010 9300 22 0,'0'0'48'0,"0"0"-31"0,0 0 2 0,0 0 23 0,0 0-22 0,0 0 0 0,0 0 18 0,0 0-6 0,0 0-7 0,0 0 1 0,0 0 10 0,0 0-4 16,0 18-5-16,0-18-1 15,0 0-10-15,0 20-9 0,0-20-1 0,0 0 0 0,0 0 6 16,0 0-5-16,0 37 20 16,0 20 10-1,0 58-9 1,0-58-26-16,0 0 1 0,17-20 1 0,3 97 0 16,0-59-1-16,-20-35 0 0,0-21-2 15,17 113-5-15,-17-76 3 16,0-56 1-16,0 39-3 0,0-20-7 0,0 0-16 15,0 1 6-15,0-20 8 0,-17 18-74 16,17-18 34-16,-20 0 24 0,-17-18-103 16,19-21 72-16,-24 2-31 15,42-2 79-15,-17 39 4 0,-3-38-1 0,20 18 6 0,-17 2 1 16,-3-20 0-16,0 20 2 0,3-20 3 0,-1 19 1 0,-24-39 22 16,25 1 23-16,-3 37-30 0,2-16 42 0,18 14-42 15,-19 22-1-15,-1-36 16 0,20 36-19 0,0 0 1 0,-20-20 13 0,3 3 43 16,17 17-64-1,0 0 15-15,37 37 7 16,-37-37-28-16,94 19 10 16,-74-2-12-16,37-17 4 0,0 22-6 15,-20-22 0-15,5 0-2 16,-42 0 0-16,75 19-33 31,116-19-429-15</inkml:trace>
  <inkml:trace contextRef="#ctx0" brushRef="#br0" timeOffset="147160.75">17429 9776 25 0,'0'0'43'0,"0"0"17"0,0 0 2 0,-20 0-36 0,20 0-1 0,0 0 47 0,0 0-57 0,-40 0 51 0,25 0-54 0,15 0-6 16,-22 0 4-16,2 19-4 0,20-19-3 0,-20 0-1 15,20 0 3-15,0 0-5 0,-17 17 2 0,0 23 3 16,17-40-5-16,0 17 0 0,0-17 1 0,0 38 4 15,0-18-1-15,0 36 7 16,17-35-5-16,-17-21-3 0,37 36 15 16,-17-36-13-16,-20 0-2 0,22 20 2 15,-7-20-1-15,-15 0 2 0,20 0-2 0,-20 0-1 0,20-20 11 16,0 2-6-16,-20 0-6 0,0-3 1 16,17 4 0-16,-17-2 3 0,0-39-5 31,-17 38-23-31,17 3 12 0,-20 17 4 15,20 0-20-15,0 0 16 0,-20 0 0 0,20 0-16 0,0 17-50 16,0 3 25-16,0-20-7 0,0 18-14 16,0 2-68-16,0-20 109 15,0 0 9-15</inkml:trace>
  <inkml:trace contextRef="#ctx0" brushRef="#br0" timeOffset="147493.9">17597 9907 24 0,'0'0'57'0,"0"0"-20"0,0 20 40 16,23-20-43-16,-23 0-25 16,0 0 2-16,0 0 19 0,0 0-23 0,0 20-1 0,0-1 28 15,0-2-6 1,0 22-14-16,0-21-4 0,0-18-6 0,0 20 1 16,0-2 5-16,0 22 1 0,0-22-8 0,0 0 9 15,0 21 2-15,0-1 29 31,0-18-17-31,17-20-18 16,-17-58 0-16,17 40-4 0,-17-3-3 0,0 3 1 0,20 18 0 16,0-18-1-16,-20-22 1 0,37 2-1 0,-37 38 0 15,17-36 1-15,26-21 2 16,-26 57-4-16,-17-20 0 0,17 20-1 0,-17-20 0 0,20 2-5 16,0 18-4-16,-20 0-8 0,17 0 6 15,-17 0-108-15,0 0 85 0,20 18-51 16,-20-18-14-16,0 0 54 0,0 0-18 0,17 20 32 15,-17-20 21-15</inkml:trace>
  <inkml:trace contextRef="#ctx0" brushRef="#br0" timeOffset="147844.85">17996 10060 24 0,'0'0'10'0,"0"18"48"0,20 2-7 16,-20 0 6-16,20-2-45 0,-20-18-8 15,0 0 1-15,20 18 4 0,-20-18-1 16,17 0 3-16,0 21 4 0,3-21-11 0,-20 0 4 15,20 0-5-15,3 0 8 0,-23-21-6 0,14 3 16 16,6 0-11-16,-20-2-6 0,20 0 18 0,0-36 7 31,-20 38-19-31,17-20 19 47,-17-1 33-47,-17 39-7 0,17 0-41 0,-20 20 12 0,20-20-20 0,0 19-2 16,-20-2 5-16,20 22-6 0,-20-21 2 0,6 40 4 15,14-38-6-15,-23 37 3 16,23-39-4-16,0 20 2 0,0-38-4 0,-20 38 0 0,20-18 1 16,0 17 0-16,0 1 1 0,20 0-2 15,3-18 2-15,-23-1-5 0,14-19-7 0,46 19-83 16,-6-1 8 0,-34-18 4-16,37 0-216 0,-37 0 262 15,-3 0 5-15</inkml:trace>
  <inkml:trace contextRef="#ctx0" brushRef="#br0" timeOffset="150312.38">19176 9907 17 0,'0'0'9'0,"0"0"17"0,0 0 6 0,0 0-14 0,0 0 36 0,0 0-37 0,0 0-1 0,0 0-3 0,0 20 22 0,0-20-25 0,0 0 0 0,0 20 20 15,0-20-26-15,0 0 1 0,0 19 0 16,0-19 8-16,0 0-7 0,0 17 10 0,0 22 14 31,17 17-7-31,-17-36-19 0,0-20-4 0,0 20 1 16,23-2 0-16,-23 0 0 0,0 3-4 0,0-21-12 15,0 18 4-15,0-18-5 0,0 0-2 0,0 19-33 0,0-19 16 0,-23 0-102 16,23 0 95-16,0 0-26 16</inkml:trace>
  <inkml:trace contextRef="#ctx0" brushRef="#br0" timeOffset="150494.35">19156 9624 55 0,'0'0'107'0,"0"0"-44"0,-20 0-39 0,20 0 29 16,-17-20 10 0,17 20-57-1,0 0-4-15,0 0-5 0,0 0-77 16,0 0 22-16,0 0-15 15,0 0-30-15,0 0 61 16,0 0 28-16</inkml:trace>
  <inkml:trace contextRef="#ctx0" brushRef="#br0" timeOffset="151044.54">19592 9412 39 0,'0'0'29'0,"0"0"8"0,0 0 95 15,0 0-88-15,0 0-8 0,0 0-21 0,0 0 19 16,0 0-19-16,0 0-4 0,0 0-1 16,0 0 1-16,0 0-9 0,0 0 1 0,20 0 0 0,0 0-1 15,-20 0-2-15,20 0 2 0,-3 0-1 0,0 0-2 16,3 20 1-16,-20-20 1 0,20 0-1 0,-20 0 1 0,0 0-2 16,37 39-4-16,-37-39 3 15,20 56-3-15,-20-36 5 16,0-20 2-16,0 19-2 0,0-19 2 0,-20 17-1 0,20 4 0 15,0-1 1-15,-37 37 4 16,17-57-2-16,0 37 2 0,3-18-3 16,0-2-1-16,-3-17 1 15,20 22-2-15,0-22 1 0,0 0-1 0,0 0 0 0,0 19 7 16,0-19-3-16,20 17 2 16,-3-17-2-16,-17 20 5 0,17-20 2 0,3 37-1 0,0 1 0 15,-20-38-6-15,23 40-2 0,-23-40 2 0,0 36 0 0,14 59 18 47,-28 116-15-47,-9-193-20 0,3 1-27 16,20-19 1-16,-37-75-168 0,20 36 96 0,17 20 56 15,0-96-43-15,0 59 84 0</inkml:trace>
  <inkml:trace contextRef="#ctx0" brushRef="#br0" timeOffset="151396.51">20088 9281 26 0,'0'0'20'0,"0"0"39"0,0 0-27 0,0 0 51 0,0 0-14 0,17 19-14 0,-17-19-46 0,20 0-2 0,-20 18 11 0,18-18-6 16,-18 20-2-16,19-20-1 0,4 19-1 0,-23-1-3 16,0-18 6-16,17 20-6 0,0 17 9 0,3-16-5 15,0 35 2-15,17 96 4 31,-19-76-14-31,-18 19 2 0,-18-75-3 16,18 17 1-16,0-19 0 0,-20 2 1 0,3 0-2 0,17-20 1 16,-20 19-1-16,20-2 0 0,-20 4 3 0,3-3-3 15,0-18 0-15,-6 0 0 16,23-18 0-16,-19-3-3 0,19 21 4 0,0-17 0 16,0-2 3-16,0-1-2 0,19 20 1 0,-19 0-2 0,57-20 14 15,-37 20-11-15,-20 0-2 0,37 0 0 16,21 0 3-16,-16 0-4 0,-42 0-1 0,34 20 0 15,6-20-3-15,-23 0 0 0,21 20-12 16,39-20-122-16,-20 19-51 0,-57-19 120 16,37 0-23-16,-17 0 59 0</inkml:trace>
  <inkml:trace contextRef="#ctx0" brushRef="#br0" timeOffset="152645.65">21588 9471 18 0,'0'0'8'0,"0"0"2"0,0 0 18 0,0 0-11 0,0 0 122 0,0 0-123 0,0 0-3 0,0 0 13 0,0 0-6 0,0 0-10 0,0 0 17 0,0 0-20 15,0 18 7-15,0-18 0 0,0 20 21 16,0-20-16-16,0 18-9 16,0 2 12-16,0-1-12 0,0-2-1 15,0 4-3-15,0-1 5 0,0-3-6 0,0 23 4 16,0-3-2-16,23-18-4 0,-23 20 0 0,0-20-1 16,0 18 1-16,0 0-1 0,0 1 0 15,0-18 0-15,0 0-2 0,0 16 0 16,0-15-4-16,0-3-6 0,0 0-10 0,0-18 7 15,0 0-5-15,0 0-175 47,-23-93-76-47</inkml:trace>
  <inkml:trace contextRef="#ctx0" brushRef="#br0" timeOffset="152944.54">21611 9318 33 0,'0'0'40'0,"0"0"-15"0,0 0 100 16,-23 0-72-16,23 0 0 15,0 0-43-15,0 0 0 0,0 20-1 0,0-20 12 16,-17 0-10-16,17 19-2 0,-20-1 4 16,0 19-1-16,3-17-8 15,-3 19-1-15,0-39-3 0,0 18 1 16,3 2 1-16,0-2 1 0,17-18-2 0,-20 20 0 0,0-20-1 0,20 19-1 15,-20-19-1-15,6 17-9 0,-9 4-8 16,23-21 7-16,-20 20-37 0,20-20 27 0,0 17-65 16,0 3-89-1,0 0 116 32</inkml:trace>
  <inkml:trace contextRef="#ctx0" brushRef="#br0" timeOffset="153194.42">21229 10118 34 0,'0'0'15'0,"0"0"24"0,0 0 47 16,-20 0 21-16,20 0-78 0,0 18-15 16,0-18 9-16,0 0 5 0,0 0-11 0,0 0-8 15,0 18-1-15,20-18 18 0,-20 0-13 16,20 21 0-16,-3-21-6 0,0 0-1 0,3 0 6 0,23 0-2 15,-43 0-6-15,34 0 4 0,6 0-2 0,-23 0-3 16,20 0 1-16,100-21 2 0,-103 3-6 16,-34 18-1-16,57 0-17 0,-20 0-5 15,-17-18-14-15,-20 18 15 0,40 0-42 0,-3-20-257 16,-17 20 280 0</inkml:trace>
  <inkml:trace contextRef="#ctx0" brushRef="#br0" timeOffset="157028.4">22252 10136 38 0,'0'0'30'0,"0"0"-1"0,-17 39 42 0,17-39-59 0,0 18 4 0,-17 20-4 0,17-18-10 15,0-20-2-15,0 18 0 0,0-18-2 0,-20 38-11 0,0 1-42 16,0-39 15-16,20 18 8 16,-14 1 0-16,14-19 25 0,-23 0-5 0,23 0-5 15</inkml:trace>
  <inkml:trace contextRef="#ctx0" brushRef="#br0" timeOffset="160761.71">23432 9869 18 0,'0'0'18'0,"0"0"5"0,0 0-7 0,0 0-7 0,-20 0 61 0,20 0-57 0,-17 0 67 16,17 0-72-16,0 0 0 0,0 0 8 0,0 0 0 16,0 0 15-16,0 0-21 15,0 0-4-15,0 0 0 0,0 0 16 0,0 0-11 16,0 0-7-16,0 0 7 0,0 20-6 0,0-20 8 16,0 18-7-16,0-18-4 0,0 0 0 0,0 0-1 0,0 20 1 15,0 0-2-15,0-20 1 0,0 36 2 0,0 3-2 16,0-1-5-16,0 0 2 0,0-38-10 0,0 38-41 15,0-20 32-15,-17 3-32 0,17-21-15 16,0 18-19-16,0-18 47 0,0 0 7 0,-23 0 11 0,23-18-15 16</inkml:trace>
  <inkml:trace contextRef="#ctx0" brushRef="#br0" timeOffset="160962.37">23338 9432 84 0,'0'0'66'0,"0"0"-36"0,0 0 1 0,0 0 13 31,-20 0 9-31,20 0-85 32,0 0-144-32,0 0 131 0,0 0 29 0,20 21 4 15,-20-21-15-15</inkml:trace>
  <inkml:trace contextRef="#ctx0" brushRef="#br0" timeOffset="161480.35">23868 9395 121 0,'0'0'80'0,"0"0"-66"15,0 0 28-15,0 0-27 0,0 0 14 32,40 0 49-32,-40 17-78 0,0-17 0 15,17 0 2-15,-17 20-3 0,0-20 0 16,0 21 0-1,0-3-2-15,0 20 1 0,-17-20 1 0,17-18 0 16,-20 20 1-16,20-1 0 0,-20-2 2 16,0 4-3-16,20-21 2 0,-17 20 0 15,0-20-1-15,17 0 0 0,0 0-1 0,0 0 2 0,0 17-1 0,-20-17 0 16,20 0 5 0,0 20-2-16,54 0 2 15,-34-3-2-15,20 80 6 16,-23-60-6-16,-17-17-2 15,20 17 5-15,-20-19-1 16,-37 79 1-16,-23-41-5 16,26-18-7-16,34-38 2 0,-20 0-1 15,20 0-1-15,-40 0-35 0,-14-38-108 16,31 0 68 0,23 38 56-16,0-18-10 0,0-3-4 15,0 4 30-15,0-2-12 16</inkml:trace>
  <inkml:trace contextRef="#ctx0" brushRef="#br0" timeOffset="162328.91">24382 9412 21 0,'0'0'38'0,"0"0"-22"0,0 0 2 0,0-17 36 0,0 17-19 0,-15 0-6 0,15-20 24 16,0 20-13 15,0-37 40-31,0 17-61 16,0 20-11-16,0 0-1 0,0 0-4 0,0 0 0 0,35-18 13 16,-35 18-10-1,19 18-1-15,1 2 3 0,-20-20-4 16,0 19-4-16,18-1 1 0,-18 2-1 0,0 17 4 0,0-37-5 15,0 39 3-15,0-21-3 0,0 20 1 0,0 1-1 0,-18-1-1 16,18-18 2-16,-59 74-3 16,59-75 2-16,-38 39-3 0,19-41 2 0,-1 3 0 0,2 0 1 15,-1-3-2-15,1-17 2 0,-2 20 2 0,1-20-1 0,1 18 0 16,-22-18-2-16,23 0 1 16,-23 0-2-16,40-18 3 0,-17 18 1 0,-3-20-3 15,20-17 12 1,0 37-7-16,0 0 6 0,20 0-4 0,-3 0-2 15,-17 0-1-15,20 0-1 0,40 0 14 0,-60 0-12 16,35 20 1-16,-16-20-3 0,1 17 0 0,-2-17 0 0,19 20 0 16,2-20 2-16,-16 18-2 0,-8-18-1 0,24 20 1 0,-1-20-1 15,1 0-1-15,-21 0 1 0,4 20-3 0,-22-20-1 16,74 0-167 15,-39-20-141-31,-15 20 297 0</inkml:trace>
  <inkml:trace contextRef="#ctx0" brushRef="#br0" timeOffset="162981.29">24895 9318 25 0,'0'0'43'0,"0"0"16"15,0 0 9-15,-17 20 23 0,17-20-49 0,-20 19 9 16,20-19-42-16,0 0 14 16,0 18 22-16,0-18-41 0,0 0 1 0,0 0 5 15,0 0-8-15,20 0-1 0,-3 0 0 0,23 20 4 16,-40-20-5-16,39 0-1 0,-39 17 2 0,35-17 1 15,-35 0-2-15,0 0-1 0,20 0-7 0,0 0 4 16,-20 0-8-16,37 0-21 0,-20 0-32 16,3 0-22-16,-20 0 11 15,0 0 26-15,0 0 5 0,0 0 28 0,0 0-8 0,0 0-5 32,0 0 27-32,-20 0 5 0,20 0 4 0,0 0 5 0,-17 0-4 15,17 0 14-15,-20-17 25 0,-17 17-1 47,-134-20 111-47,151 20-127 0,20 0-25 16,0 0 0-16,0 0-1 0,0 20 9 0,20-3-3 15,-20-17-6-15,37 20 6 0,-17-20-8 16,-20 0 0-16,20 21 0 0,-3-21-2 0,-17 0 1 0,22 0-3 16,-22 0 0-16,35 0-52 0,-35 0 11 15,20 0-39-15,-20 0 50 0,20 0-63 16,-20 0 57-16,0 0 28 0,0 0 3 0,0-21-3 15,0 21-2-15</inkml:trace>
  <inkml:trace contextRef="#ctx0" brushRef="#br0" timeOffset="163529">25066 9281 28 0,'0'0'19'0,"-17"0"84"0,17 0-75 0,0 0 21 16,0 0-28-16,0 19 29 0,-20-19-21 0,20 0-6 0,0 18-5 16,0-18-11-16,0 20 9 0,0-1-9 15,0-1 0-15,0 2-6 0,0-20-1 0,0 37 2 47,0 20-56-47,-20-57 37 0,20 0 7 0,0 0 1 0,0 0-5 0,0-18 8 16,0 18 3-16,-17 0-1 0,17-18 5 0,0-3-2 15,-18 21 1-15,18-20 6 16,-22 20 3-16,22-17-5 0,0 17 0 0,0 0 5 16,0 0-5-16,-17 0 4 0,17 0-4 0,0 0-1 0,0 0 4 0,0 0-2 15,-20 17-2-15,20-17 2 0,0 0 0 16,0 0-3-16,-20 20 1 0,20-20-2 0,0 0 1 0,0 0-1 15,0 21-1-15,0-21 0 0,0 0 0 16,0 0 0-16,0 0 1 0,0 0-1 0,0 0-1 16,0 0-1-16,0 0 2 0,0 0-1 15,20 0-1-15,-20 0 2 16,0 0 3-16,20 0-2 0,-20 0 0 16,17 0 2-16,-17-21 7 15,22 21-8-15,-22-20 3 0,0 20-5 0,0 0 2 16,18-37 3-16,-18 19-2 15,0-1-2-15,0-1-1 0,0 20-1 16,0-37 4-16,0 37-3 0,0-21 1 0,-40-15 5 47,23 36 15-47,17 0-16 0,-20 18-1 0,20 0 2 16,0-18-4-16,-20 21 1 0,20-2-1 15,0-1 2-15,-17 21-1 0,17-39-2 0,0 38 2 16,0-38-3-16,0 37-7 15,0-37 5-15,0 39-61 16,0-21 29-16,0-18-13 0,0 20 18 0,0-20-42 16,0 0 29-16,17 18-41 0,-17-18-9 15</inkml:trace>
  <inkml:trace contextRef="#ctx0" brushRef="#br0" timeOffset="163912.06">25086 9224 14 0,'0'18'15'0,"0"-18"-7"0,0 0 8 0,0 0-8 0,-20 0 41 0,20 0-16 0,-17 18 45 0,-23 3-11 16,40-21-58-16,-57 57 21 15,40-38-29-15,-40 36 2 16,17-14-4-16,23-23-1 0,-1 0-4 0,-41 40-26 15,39-39-3 1,-17 19-82-16,-3-1 1 16</inkml:trace>
  <inkml:trace contextRef="#ctx0" brushRef="#br0" timeOffset="168345.68">26092 9395 17 0,'0'0'14'0,"0"0"23"0,0 0 12 0,0 0 25 0,0 0 4 0,0 0-61 15,0 0 13-15,0 0 12 0,0 0-34 0,0-20 5 16,0 20-7-16,0 0 4 0,0 0 1 0,0 0-6 16,0 0 6-16,0 0-3 0,0 0 2 0,0 0 0 15,0 0-6-15,0 0 5 0,0 0-5 0,0 0 6 0,0 20-5 16,-20 17 21-1,20-37-17-15,0 21-6 0,-17-3 2 0,0 0-3 16,-3 40 10-16,20-22-10 0,-20 5-2 0,0-41 2 16,20 17 2-16,-14 3-3 0,-9 0-2 0,23 17 1 15,-40-1-2-15,23-14-2 0,-3-3-8 0,-17 18-41 16,37-37 32-16,-20 20-32 16,3-3-22-16,17-17 28 0,-17 20-64 0,17-20 10 0,-23 0 33 31</inkml:trace>
  <inkml:trace contextRef="#ctx0" brushRef="#br0" timeOffset="168980.69">26112 9641 15 0,'0'0'43'15,"0"0"-8"-15,0 0-18 0,0 0 64 0,0 20 7 16,0-20-59-16,0 0 7 16,0 0-8-16,0 0-20 0,0 0 15 15,0 0-16-15,0 0-3 0,0 0 0 16,0 0 3-16,0 20 3 16,-20-20-5-1,20 0 1-15,0 0-7 0,0 0 0 16,0 0 2-1,0 17 3-15,0-17-6 16,0 0 0-16,0 0 3 0,0 0 1 0,0 0-2 16,20 0-2 31,3 0 1-47,-23 0 2 15,0 0-7-15,0-17 2 0,0 17 0 16,0-20 2-1,0 20 1-15,0 0 1 0,0-20 3 0,0 20-2 16,0 0 0-16,0 0-1 0,0 0 1 16,0 0-1-16,-23 0 2 0,23 0 0 15,0 20 2 1,0-20-3-16,-20 0 0 0,20 0-1 0,0 20 1 16,-20-3 2 15,3 39-2-31,17-34-2 0,0-22 0 0,0 19 2 0,0-19-4 15,0 0 3-15,0 0 0 0,0 17-1 0,0-17 1 16,0 0-2-16,17 20 1 16,-17-20 0-16,20 0 2 0,-20 0-2 0,0 0 2 15,20 0 1-15,-20-20-1 0,37 3-4 47,3-41-54-47,-40 19-21 0,0 39 52 0,0-17-37 0,0 17 26 0,0-20-72 16,-20-17 37-16</inkml:trace>
  <inkml:trace contextRef="#ctx0" brushRef="#br0" timeOffset="169397.83">25847 9109 24 0,'-40'0'336'0,"23"0"-292"0,0 0-3 0,-6 0-24 0,6 21-2 0,17-21-9 0,-20 0 1 0,0 0 3 0,20 0-5 15,-17 17 0-15,-3-17 0 16,0 20 1-16,20-20-5 0,0 0 0 0,0 18 5 16,20-18-7-16,-20 0 2 0,0 0 0 0,20 0 3 15,-3-18 3-15,3 18-6 0,-20 0-1 0,20-20 1 16,-20 20 1-16,17 0 0 0,-17-17 0 0,23-4 0 0,-23 21-2 0,17-20 1 16,-17 2-4-16,17 18 2 0,-17-18-2 0,0 18 2 15,0-21-3-15,0 4 2 0,0 17-1 16,0 0 1-16,0 0-3 0,0-19-60 15,0 19 48-15,0 0-19 0,0 0-36 0,0 19-80 16,0-2 68-16,0 4 49 16,0-3 10-16,20 0-1 0,-20 2 10 0</inkml:trace>
  <inkml:trace contextRef="#ctx0" brushRef="#br0" timeOffset="169713.01">26511 9754 59 0,'0'0'34'0,"0"0"64"0,0 0-30 15,0 0-8-15,0 0-42 0,0 0 23 16,0 0-31-16,0 0 6 0,0 22 8 16,0-22-18-16,0 19 8 0,0-19-9 15,0 0-3 1,0 37-13-16,0-17 2 0,0-20-4 0,0 0-56 16,0 0-3-16,-20 17-74 0,20-17 62 15,0 0 62-15,0 0 9 0,0 0-3 0</inkml:trace>
  <inkml:trace contextRef="#ctx0" brushRef="#br0" timeOffset="169863.85">26571 9318 53 0,'0'0'217'0,"0"0"-147"0,0 0-54 0,-23 0 7 16,23 0-13-16,0 0 4 0,0 39-3 16,0-1-35-1,0-21-82 1,0 3-46-16,0 1 20 15</inkml:trace>
  <inkml:trace contextRef="#ctx0" brushRef="#br0" timeOffset="170279.9">26762 9489 35 0,'0'0'67'0,"0"0"-27"0,0 0 30 0,0 0-45 0,-23 0 41 31,3 0-19-31,3 0-39 0,17 20-8 0,-20 54 2 47,40 24 0-47,-20-98 0 0,0 17-1 0,0-17 1 0,0 0 0 16,17-17 26-16,-17-3-24 0,20-17 1 16,-20 37-3-16,0-41 0 0,0 24 1 0,23-60 0 31,-9-74 1-31,6 55 0 0,0 58 0 0,-20 19-2 15,0-19 5-15,0 21-3 0,0-24 2 0,20 5-1 0,-20-2 2 16,0 38-2-16,0-19 0 0,0-59 32 16,-20 78-26-16,20 0-3 0,0 0-4 15,0-17 3-15,-20 17-4 0,20 0 4 0,0 17-4 16,0-17 6-16,-20 39 2 0,6 75 13 16,14-76-23-1,0 0 1-15,0 0-1 0,0-38-2 0,0 39 2 16,0-3 0-16,0 4-1 0,0-22 0 0,0 21-2 0,0-21 0 0,0 39-7 15,14 0-14-15,-14-37 12 0,0 18-21 16,0-19 13-16,0-2-4 0,20 4-32 0,-20 36-113 16,20-37 112-16,-20-3-1 0,0-17 6 0,20 39-39 15</inkml:trace>
  <inkml:trace contextRef="#ctx0" brushRef="#br0" timeOffset="170512.43">26987 9471 79 0,'0'0'39'0,"0"0"65"0,0 0-81 0,0 0-1 0,0 0-2 0,0 18-3 0,0-18-1 0,0 20 8 0,0-20-6 0,0 18-6 0,0 2-4 16,0-1-4-16,0-2-2 0,20-17 1 0,-3 41 3 0,-17-24-4 16,17 3-2-16,-17 0 0 0,20-3 1 0,0 22 1 0,0 0-7 15,17 17-43 1,-17-56 26-16,-3 20-33 0,-17-20 22 0,0 17-7 0,23 3-42 15,-23-20 46-15,17 0-7 0,-17 18 31 0,0-18-14 16</inkml:trace>
  <inkml:trace contextRef="#ctx0" brushRef="#br0" timeOffset="170679.14">27272 9547 31 0,'-20'0'99'0,"20"-20"-23"0,0 20-47 0,-20 0-4 0,20 0-4 15,0-18 20-15,-57-2 46 47,-94 326-37-47,134-289-49 0,17 23-3 0,-40 74-30 16,20-76 2-16,20-2-45 15,0 2-45-15,0-18 73 0,0-20-34 0,0 0 54 0,20 20-2 16,-20-20 12-16</inkml:trace>
  <inkml:trace contextRef="#ctx0" brushRef="#br0" timeOffset="171245.84">27765 9300 16 0,'0'0'20'0,"0"0"10"16,-20 0 7-16,20 0-17 0,0 0 19 0,-14 0-20 0,14 0-3 0,0 0 1 15,-23 0 14-15,23 18 49 16,-20-18-69-16,20 20 37 16,0-20-43-16,0 19 5 0,0-19-5 0,0 0 1 0,0 0 3 0,0 0-6 15,0 0 0-15,20 18 1 0,37-18 6 16,-57 20-11-16,40-20 1 16,-6 0 1-16,6 0-1 0,-20 0-1 0,-3 0 0 15,3 0 0-15,-20 0 2 0,20 0 0 0,74-20-2 16,-94 20 1-16,57-18 4 15,-37 18 1-15,-20 0-3 16,40 0 15-16,-40 0-14 16,0 38 11-16,-40-1-6 15,40-37-6-15,-97 134 17 32,-111 169-5-32,151-225-19 15,23-21-10-15,34-21 8 0,-63 2-66 16,46 2-177-1,17-40 200-15,0 0-27 0,0 0 46 0,0 0 14 16</inkml:trace>
  <inkml:trace contextRef="#ctx0" brushRef="#br0" timeOffset="172629.29">16571 11144 26 0,'0'0'53'0,"0"0"-34"0,0 0 102 0,0 0-107 0,0 0 25 0,0 0-28 0,0 0-2 0,0 0 16 16,0 0-17-16,0 0 5 0,0 0-7 0,0-19 0 0,0 19 21 15,0 0-1 1,0 0-21-16,0 0 22 31,-15 19 11-31,15 0-34 0,0-19-3 16,-23 19 2-16,4-1-1 0,-1 22-1 0,20-22-1 16,-18 1 1-16,1 19 2 15,-3-1-3-15,0-37-1 0,20 40-1 0,-57 16-31 16,37-38 26-16,20-18-3 0,-19 20-14 0,19-1 8 15,-18-19-52-15,18 18 3 0,-20-18-26 16,20 0 3-16,-17 0 26 0,17-18 41 0</inkml:trace>
  <inkml:trace contextRef="#ctx0" brushRef="#br0" timeOffset="172980.92">16705 11315 25 0,'0'-38'151'0,"0"38"-118"0,0-19-6 16,0 19-19-16,0 0-1 0,0 0 9 0,0 0-9 0,0 0 6 0,0 0-8 15,0 0 4-15,0 0-1 0,0 19 14 16,0-19-14-16,0 19 2 15,0 19 1-15,0 20 10 0,0-58-17 16,0 19 0-16,0-1 1 0,0 1-1 0,0 19-2 16,0-19 0-16,0-19-1 0,0 18 1 0,19 2-1 15,-19-20-1-15,0 0 0 0,0 0 0 0,0 0 0 16,0 0-1-16,0 0 0 0,0 0-3 0,18-20-4 16,-18 2-15-16,0-1 0 0,0-1 10 0,0 20-3 15,0-55-60-15,0 36 50 0,0-21-38 0,0 40 30 16,-18-18-23-16,-1-20 28 0,19 19-2 15</inkml:trace>
  <inkml:trace contextRef="#ctx0" brushRef="#br0" timeOffset="173315.01">16228 10858 79 0,'0'0'37'0,"0"0"17"0,0 0 4 0,-17 0-6 16,17 0-13-16,0 19-28 0,0-19-1 16,0 39 28-1,17-1-31-15,3-38-4 0,-20 0-1 0,20 18 0 16,-3 2 2-16,-17-20-2 0,20 0 2 0,-20 0-1 0,18 19 3 0,1-19-1 16,1 0-1-16,-20-19-1 0,23-19 1 15,-8 0-1-15,-15 20-2 0,0 18-1 0,19-40 2 16,-19 22-1-16,0-3 0 0,0 3 3 0,0 0-1 15,-19-1 3-15,4-20 6 16,15 39-11-16,-23 0-4 0,3 0-1 16,-17 21 4-16,37-3-3 15,-20-18-3-15,20 19 1 0,0-1-10 0,0 39-22 0,0-57 19 16,0 58-59-16,0-58 40 0,0 18-5 16,38 59-115-16,-19-59 123 0,1 1 11 0</inkml:trace>
  <inkml:trace contextRef="#ctx0" brushRef="#br0" timeOffset="173778.88">17218 11315 30 0,'0'0'48'0,"0"0"-27"0,-20 0 77 0,20-19-25 0,0 19-34 0,-15 0-6 0,15 0 2 16,0 0-24-16,0 0 1 0,0 19 16 0,0 18 2 15,0-37-27-15,0 40 5 0,0-40-6 0,0 37 4 16,0-37-6-16,0 19 1 15,0-1-2 1,0 21-24-16,0-21-40 0,0-18 37 0,0 0-6 0,0 20-54 16,-22-20-68-16,22 0 122 0,0-20 16 0,0 20 5 15,0-18-3-15</inkml:trace>
  <inkml:trace contextRef="#ctx0" brushRef="#br0" timeOffset="173929.16">17161 10898 91 0,'0'0'49'0,"0"0"76"16,0 0-71-16,0 0-11 0,0-21 28 47,0 98-59-47,0-59-33 0,0-18 11 0,0 20-3 0,0-20-3 0,0 19-26 15,22-19 15-15,-22 18-42 0,0-18-64 0,15 19 19 16</inkml:trace>
  <inkml:trace contextRef="#ctx0" brushRef="#br0" timeOffset="174462.59">17731 11144 27 0,'0'0'34'0,"-20"0"65"0,20 19-74 15,0-19-2-15,-17 0-4 0,-3 19 44 0,0-1-43 16,20 3-12-16,0-21-5 0,-17 37 3 16,17-37-5-16,0 38 2 0,-17-38-3 15,17 76 7 17,34 18-2-32,-14-55 21 0,-20-39-21 0,20 0 5 15,-20 0-2-15,0-19-2 0,17 19-4 0,-17-38 2 16,20 38-4-16,-3-76 5 15,-17 76-5-15,0-95 0 0,20 18 1 16,-20 21 1-16,0-1-2 0,23 39 0 0,-23-3 1 0,0 2-1 16,0 1 2-16,0-21-1 0,0-35 1 0,0 53-1 15,0 21 3-15,0-58 9 0,0 40-8 0,-23-19 13 0,23 19-10 16,0-23 11-16,0 41-14 0,-20-18 6 0,20 0-3 0,0-3 5 16,0 21-10-16,-17-17 12 15,17 17-5-15,0 17-5 0,0 4 1 16,0-21-7-16,0 0 0 0,0 18-1 0,0 20 6 15,0 1-2-15,0-20 0 0,0 75 3 16,17-73-4-16,-17 35 4 16,20 19-3-16,-20-35-3 0,0-22 1 0,23 39 0 0,-6-19 2 15,-17-20 0-15,0 22-2 0,17-3 0 16,3 38 0-16,-20-55 0 0,37 37-16 0,-17 19-102 31,17-58-125-31,-17-18 41 16</inkml:trace>
  <inkml:trace contextRef="#ctx0" brushRef="#br0" timeOffset="174880.37">18207 11221 42 0,'-20'0'307'0,"20"0"-297"0,0 0 40 0,0 0-37 0,0 0-8 0,0 0 6 0,0 19 13 15,20-19-11-15,-20 18-9 0,20 1 4 16,-3 0-5-16,0 0-1 0,-17-19-1 0,20 37 0 0,-20-37-1 16,20 40 1-16,0-21 0 0,-3 18-5 15,3-37 0-15,-20 18 1 0,0-18-3 0,20 20-4 0,-3-1-17 0,-17-19 9 16,23 38-95-16,-6-38-145 15,0 0 205 1</inkml:trace>
  <inkml:trace contextRef="#ctx0" brushRef="#br0" timeOffset="175064.61">18492 11200 26 0,'0'0'15'0,"0"0"3"0,0 0 33 0,0 0 10 16,0 0-6-16,-20 0-12 0,20 0-23 0,0 0 16 15,-20 0-7-15,20 0-5 0,-17 40-1 0,17-40-17 16,-17 37 6-16,17-37-8 0,-40 38 6 0,40-19-6 0,-40 19 2 15,3 19-2-15,17-38-2 0,20-1 0 0,-20 2-2 0,3 17 0 32,-97 155-79-32,94-136-293 47</inkml:trace>
  <inkml:trace contextRef="#ctx0" brushRef="#br0" timeOffset="176399.02">19176 10858 24 0,'0'0'114'0,"-20"-18"66"0,0 18-136 0,3 0-16 15,-3 0-23-15,0 0 16 16,0 0-17-16,3 0 5 15,17 0 0-15,-17 0 0 16,-100 58 24-16,80-40-29 16,37 0-2-16,-17 20 1 0,-3 1 1 0,20-39-2 0,-20 37 0 0,20-16-2 15,-20-3 1-15,6 39 3 16,14 20 4-16,0-58-8 0,0 18 2 0,0-37-1 16,0 38 0-16,0-19 0 0,0 19-1 0,0-18-1 0,14 36 2 15,6-56 0-15,-20 18 0 0,57 59-1 16,-20-39 2-16,6-19-2 0,-29 0 0 15,26-19 0-15,-40 0 0 0,20 19 0 0,-3-19 1 0,20 0 2 16,-37 0 1-16,40-19-3 0,-40 19-1 0,37-76 3 16,0 56-2-16,-37 2 2 0,23-39-2 0,-6 20 0 31,40-153 3-31,-57 169-5 0,17-131 5 16,-17 115-4-16,0 18 1 0,-17-19 1 15,17 18-2-15,-20 20-1 0,0-36 3 0,20 36-1 16,-17 0 0-16,-23-40 0 15,23 40-8-15,-3 0-21 47,20 114-458-47,0-94 456 0</inkml:trace>
  <inkml:trace contextRef="#ctx0" brushRef="#br0" timeOffset="176830.16">19877 11200 47 0,'-20'0'350'0,"20"0"-336"0,0 0 4 0,0 0-3 0,0 0 4 16,0 0-14-16,20 0 0 0,-20 0-2 0,0 0 3 0,20 0-3 0,0 0-2 15,-20 21 3-15,17-21-1 0,3 0 0 0,0 0-1 16,-20 0-1-16,17 0-1 0,6 0 2 16,-6 0-3-16,0 0 1 0,3 0-1 0,0 0 0 0,-20 0-2 0,17 0-12 15,-17 0 5-15,20 0-2 0,-20 0-20 0,37 0-29 16,-37 0 35-16,23 0-115 0,-6 0 56 16,-17 0 50-16,0 0 8 0,0 0-2 0,0 19 21 0,0-19-6 15</inkml:trace>
  <inkml:trace contextRef="#ctx0" brushRef="#br0" timeOffset="177045.98">19686 11600 62 0,'0'0'110'0,"0"0"-46"0,0 0-29 0,0 0-2 15,0 0 12-15,0 0-20 0,0 0-15 16,40 0 17-16,74-19 15 15,-57 19-22-15,0-18-12 0,3-2 0 16,14 20-4-16,-57 0-2 0,3-20-2 16,-2 20 1-16,-18 0-1 0,76 0-7 0,-56-18-25 15,17 18-59-15,-17 0-15 0,-2 0-24 16,-18 0 39-16,20 0 52 0</inkml:trace>
  <inkml:trace contextRef="#ctx0" brushRef="#br0" timeOffset="177864.13">21380 11240 20 0,'0'0'19'0,"0"0"-5"0,0 0 23 0,0 0-13 0,0 0 1 0,-20 0 25 0,20 0 13 0,0-19-25 0,-14 19 5 0,14 0-11 0,0 0-23 15,0 0 0-15,-23 0 16 0,3 0-17 0,20 0-2 0,0 0 0 16,-20 0 6-16,20 0-1 0,-34 0 8 15,-26 19 2 1,23 18-11 0,17 20-8-16,20-19-2 15,-20-18 1-15,20-1 0 0,0-1-1 0,0 1 0 0,0-1 0 0,20 39 0 16,-20-37 2-16,57 37-2 31,-37-57 2-31,0 0-2 0,0 0 0 16,-20-19-1-16,17 19 1 0,0-18 1 0,-17-22 1 15,20 22-1-15,-20-1 1 0,20-1-1 16,-20 20-1-16,0-37 1 0,0 37-1 0,0-37 0 16,0-3 6-1,0 22-3-15,-20-1 1 0,20 0-4 0,0 19 1 16,-20-19 3-16,20 19-1 0,0-19-2 0,0 19 2 16,-17 0-1-16,17 0 2 0,0 0-2 0,0 0 3 15,0 0 8-15,0 0-10 0,0 19 2 0,0-19-3 16,0 19 1-16,0 0-1 0,0 0 0 0,17-19 0 0,-17 77 4 47,40 188 17-47,-40-226-19 0,0-2 0 0,-40 59 4 15,40-78-7-15,-34 58-2 16,14-38 1-16,0-19-3 0,0 20-4 0,-17-1-9 16,-3-20 0-16,40-18 6 0,-17 19-1 15,-60-19-58-15,42-19-5 16,-7-37-86-16,25 37-2 15,17-38 81-15,0 37 59 16</inkml:trace>
  <inkml:trace contextRef="#ctx0" brushRef="#br0" timeOffset="178398.87">21685 11392 49 0,'0'19'255'0,"0"-1"-230"0,0-18-14 0,0 0-3 0,0 0 0 0,0 0 3 15,0 19-7-15,0-19-2 0,0 0 4 0,17 0-1 0,-17 18-2 0,0-18 0 0,0 0-3 0,20 0 2 16,-20 0 0-16,17 0-3 0,-17 0 2 16,20 0-1-16,-20 0 0 0,0 0 1 0,0 0-2 0,23 0 2 15,-6-18 2-15,-17 18-3 0,0 0 0 16,17-19 1-16,-17 1 1 0,0 18-1 0,0-19-1 16,20-21 4-1,-20 22-3-15,0-1-1 0,0 19 2 0,0-19 3 16,0 0 0-16,0 19-2 0,0-19 3 0,0 19 2 15,0-18 1-15,-20 18-5 0,20 0 1 0,-17-19 11 16,17 19-11-16,0 0-1 0,-17-21 4 0,-6 21-6 0,23 0 1 0,-57 0 13 16,40 0-12-16,17 0-2 15,-20 0 1-15,-17 21 4 0,37-2-7 0,-17-1 1 16,17-18-3-16,-23 38 2 0,23-19 2 0,-17 95 8 47,91 114-2-47,-54-190-11 15,17-38-12-15,-17 20-21 0,-3-20 19 16,3-20-82-16,3 20 26 0,-6 0 29 16,-17-19-11-16,0 19-2 0,37-19-58 15,-37-19 86-15</inkml:trace>
  <inkml:trace contextRef="#ctx0" brushRef="#br0" timeOffset="178799.05">22218 10669 24 0,'0'0'45'0,"0"0"6"0,0-21 6 0,0 21-41 0,0 0 28 0,0 0-24 0,17 0-10 0,-17 0 1 0,0 0 42 31,0 39-8-31,0 20-7 0,0-22-20 0,0-19-13 16,0 21 7-16,-17-2-8 0,17 2 1 0,0-1-3 16,0-38-1-16,-20 133 6 0,20-133-7 15,0 19 1-15,0 0-1 0,-20 19 4 0,20-19-3 0,-20-1 1 16,20 40 4-16,0-58-4 0,-14 38 2 0,14-19-1 0,0 0 1 16,0 19-3-16,-23 1 1 0,23-21 2 0,0 1-1 15,0-1-2-15,0 2 0 0,0 17 1 0,0-37-1 16,0 20 0-16,0 0 2 0,23-2-1 0,-9 1 0 15,6 0 1-15,0-19-4 0,17 19 2 16,-37-19-3-16,17 0 2 0,3-19-3 0,0 19-5 0,0-19 1 16,-20 0 0-16,0 19-2 0,37-58-32 0,-17 1-99 15,-3 20 55-15,-17 19 35 16,23-41-69-16,-23 22 91 0,0 18 6 0</inkml:trace>
  <inkml:trace contextRef="#ctx0" brushRef="#br0" timeOffset="179013.4">22101 11048 41 0,'0'0'95'0,"-37"0"14"0,20 0-67 0,17 21-23 15,0-21-2-15,-20 18 14 0,20-18-19 0,-20 19 33 16,40 0-29-16,0 0-7 0,-3-19-5 16,0 0 7-16,23 19-8 0,-17-19-1 0,-9 0 0 15,6 0 0-15,0 19-1 0,34-19-13 16,-14 0-14-16,-20 0 4 0,-20 0-9 0,37 0-54 15,-17 0-29-15,-3 0 11 0,6-19 35 16</inkml:trace>
  <inkml:trace contextRef="#ctx0" brushRef="#br0" timeOffset="179481.22">22708 11411 30 0,'0'0'133'0,"0"0"-39"16,0 0-59-16,0 0-20 0,0 0-4 0,0 0 21 16,0 0-15-16,0 0-9 0,0 18 17 0,0-18-13 15,20 0 2-15,-20 19-8 16,0-19-4-16,20 0 2 0,-20 0-2 0,23 0 1 15,-9 0 0-15,-14 0 0 0,20 0-3 16,0 0 4-16,-20-19-3 0,20 1 2 16,-3 18-2-16,-17-39 2 0,17 19 1 15,-17 2-4-15,20-39 4 16,-20 38-3-16,0 19-2 0,0-18 2 0,0 18 0 0,0-19 1 16,0 19-1-16,0-21 1 0,0 21-2 0,0-18 5 15,0 18-2-15,-20 0 1 0,20 0-3 0,0 0 1 0,-17 0-1 16,17 0 3-16,-57 18 7 15,57-18-9-15,-20 40 5 0,6-22-5 0,-9 20 4 16,23-19-3-16,0 18 1 0,-20-17-1 0,20 0 0 0,0-1-1 16,-20 18 3-16,20 1-1 0,0 76 8 31,40-57-12-31,-17-57-1 0,-23 0 1 0,0 0-3 0,91 0-55 16,-54-19 3-1,6-38-105-15,-29 39 28 16,-14-2 75-16,20 0 14 0,0 2 10 0,0-1 15 0</inkml:trace>
  <inkml:trace contextRef="#ctx0" brushRef="#br0" timeOffset="179763.09">23184 10687 49 0,'0'0'47'0,"0"0"-5"0,0 0-24 0,0 0-1 0,0 0 47 0,0 0-19 0,0 0-32 0,0 18 17 31,0-18 33-31,0 20-53 0,0-20 9 0,0 0-10 0,23 21 5 16,-6 16 30-16,-17-19-32 0,17 79 16 31,-17-41-17-31,20-38-7 0,-20 39 1 0,0 20-2 31,0 17 1-15,-20 382-28-16,20-457 13 0,0 1-38 15,0 17-1-15,0-37-15 0,0 0 27 0,0 19-101 0,0-19 89 16,20-19-75 0</inkml:trace>
  <inkml:trace contextRef="#ctx0" brushRef="#br0" timeOffset="180148.52">23506 11372 76 0,'0'0'72'0,"0"0"-42"0,0 0 12 16,0 20-8-16,0-20 8 0,0 0-20 15,0 0-12-15,20 19 16 0,-20-19-13 0,0 0-9 16,20 18 4-16,-20-18-5 0,23 0-1 0,-23 0 0 0,0 19-1 0,14-19-2 16,-14 0 2-16,0 0-1 0,40 0 0 0,-20-19 1 15,-3 1 3-15,-17 18-3 16,17-19-1-16,-17-1 0 0,23 0 1 0,-23 2-1 16,0-1 3-16,0 0 1 0,0 0 0 15,0 0 5-15,0 1-2 16,0 18 0-16,0-19 4 31,-77 56 32-31,37 39-27 16,26-58-8-16,14 22-2 0,-43-3 4 0,43 0-7 0,-20 2 2 15,20-21-2-15,0 59-1 0,0-77-1 0,-17 38 1 16,17 0-2-16,0-19 0 0,0 20-1 0,0-2-5 16,17-37-8-16,-17 20 7 0,0-20-12 0,20 0-4 15,-20 18-5-15,20-18 12 0,17-18-66 16,-37-2 55-16,0 1-6 0,20 1-52 0,20-21-47 15,-40 20 95-15,17-19 29 0,-17 38 3 0,17-19 1 0,-17 0-7 32</inkml:trace>
  <inkml:trace contextRef="#ctx0" brushRef="#br0" timeOffset="180565.16">23831 11334 21 0,'0'0'33'0,"0"0"47"0,0 0-51 0,0 0-1 0,0 0-2 16,0 0-3-16,0 0 20 0,0 0 16 0,0 0-39 16,0 0-5-16,0 0-9 0,0 18 3 0,0-18-5 15,0 0-1-15,0 20 1 0,0 37 17 16,0-38-17-16,0-1-2 0,0 2 0 15,0 57-1 17,0 17 12-32,0-94-8 0,17 0-2 15,-17 0 2-15,0-19-2 0,20 0-3 0,-20-19 1 0,20 20 2 16,-20 18-2-16,0-20-2 0,20-18 3 0,17-19 0 16,-17 38-2-16,-20 19 0 0,0-18 1 0,17-1-2 15,6-1 1-15,-23 20 2 0,17-20-1 0,-17 20-1 0,0 0 0 16,17 0 0-16,-17 20 1 0,0 0-1 15,0 17 1-15,0-18 1 0,0-1-2 0,0-18 2 16,20 57 1-16,-20-37-2 0,0 0 0 0,0-2 0 16,0 1 3-16,0-19-2 0,0 38 5 15,0-38 1-15,20 0-5 0,-20 0 5 16,17-19-5-16,-17-19-2 0,40 0-1 16,-40 0 1-16,0 38 0 0,40-19 0 15,-40-1 0-15,17 20 0 0,-17 0 3 0,18 0-3 0,-18 0 1 16,0 0-1-16,19 0 0 0,1 20 1 0,-20-1-3 15,0 76-29 1,0-76 2-16,0 0-37 0,0 0 38 0,0 19-192 16,0-38 167-16,0 20 8 0,18-20-27 47</inkml:trace>
  <inkml:trace contextRef="#ctx0" brushRef="#br0" timeOffset="180879.31">24498 11505 51 0,'0'0'84'0,"0"0"-22"0,0 0-32 0,0 18-4 0,0 2-7 0,0 0-6 0,18-20-9 0,-18 0-1 0,0 18 2 15,0-18-2-15,0 0-2 0,0 0 2 0,22 19 1 0,-7-19 2 0,-15 0 4 16,20 0 1-16,-1 0-2 0,-19 0-4 16,0-19 0-16,20-19 5 0,-2 0-4 15,-18 19-5-15,0-1 2 0,0 2 4 0,17-78 26 16,-17 78-28-16,0-20 13 15,0 38-11-15,0-19 0 0,0 19-3 16,0-19 0-16,0 19 4 0,0 0-3 16,-17 0 2-16,-1 19-3 0,18-19 0 0,-20 57 4 0,20-39-6 15,-19 116 4 1,-1-77-1 15,20 38-19-31,0-95 0 0,0 19 5 0,0 0-28 0,0-19-2 0,0 19-73 16,0-19-50-1,20-19 79-15,-20 19 65 0,19-38 9 16,-19 19-2-16</inkml:trace>
  <inkml:trace contextRef="#ctx0" brushRef="#br0" timeOffset="181129.7">24781 11334 28 0,'0'0'14'0,"0"0"91"16,0 0-41-16,0 18 33 0,0-18-64 16,0 40 5-1,0-3-2-15,0-18-34 0,0-1 3 0,0 2-1 0,0 17 1 0,0-17-2 16,0 0-3-16,0 17 4 15,0-18-3-15,22 19 5 16,-22-38-5-16,35 0 1 16,-15-38-2-16,0 19 2 0,-3 0-1 15,3-39 2-15,17 21-1 0,-15-1 3 16,-4-18 5-16,-1 56-5 0,-17-40 1 0,20 40 1 0,0 0-3 0,-20 0 3 16,37 0 4-16,0 96 5 31,-17-1-26-31,-20 0-51 15,0-76 37-15,0 0-44 0,0 0 25 0,0 1-4 0,0-1-118 16,0-19 63-16</inkml:trace>
  <inkml:trace contextRef="#ctx0" brushRef="#br0" timeOffset="181482.93">25314 10954 49 0,'23'0'192'16,"-23"0"-166"-16,0 0 20 0,0-20-26 0,0 20-1 0,0 0 25 15,0 20-23-15,0-20-13 0,0 0-1 0,0 18-1 0,0 21 5 16,0-2 9-16,0 2 2 16,0-1-16-16,0-19 2 0,0 19-5 0,0 1 0 0,0-2-1 15,0 20-1-15,0-38 0 0,-23 76-2 0,3-1-24 16,-34 59-136 0,34-95 59 30,-57-97-47-46,77-18 182 0,0-58 117 0,0 97-126 0,0-1-3 16,0-1-3-16,0 2 0 0,-20-19 16 0,20 18-17 0,0-21 12 16,0 22-4-16,0-1-4 0,20 0 15 15,2 19-29-15,-22 0-2 0,75-19 20 16,-58 38-23-16,0-19 0 0,46 0-2 16,-49 0-1-16,-14 19-1 0,20-19-7 0,20 0-6 15,-23 0 5-15,0 19-21 0,3-19 11 0,0 0-3 0,-20 0-32 16,37 0-10-16,-17 0 24 0,-20 0-5 0,77 0-162 15,-77 0 199-15</inkml:trace>
  <inkml:trace contextRef="#ctx0" brushRef="#br0" timeOffset="182046.7">25884 11429 31 0,'0'0'22'0,"0"0"3"0,0 0 25 0,0 0-9 0,0 0-2 0,0 0 3 0,0 0-23 0,0 0-1 0,-20 0 13 31,20-18 71-31,0 18-89 0,0 0 20 0,0 0-7 0,0 0-17 16,0 0 6-16,0 18 6 16,0 19-8-16,0-17-2 0,0-1-7 0,0-1 3 0,0 2-4 0,0 75 11 15,0-38-9-15,0 0 3 16,0-18-6-16,0 36 0 0,0 39 1 15,-17-56-4-15,17-2 0 16,0-37-4-16,0 39-13 0,0-39 1 0,0 0 7 16,0 0-17-16,-20 0-167 15,20-38 102-15,0 0-18 0,0 0 64 0,0 19 11 0,0-19 14 16,0-1 10-16,0-18-10 0</inkml:trace>
  <inkml:trace contextRef="#ctx0" brushRef="#br0" timeOffset="182281.13">25884 11352 45 0,'0'0'53'0,"0"0"-25"16,0 0 0-16,0 0 21 0,0 0-4 0,17 0 45 15,-17 0-62-15,0 20 10 16,20-20-27-16,-20 20 10 0,20 17 32 47,17 153-29-47,-37-190-23 0,0 38-3 0,-14-38 0 15,14 38-13-15,-23-18 3 0,3-1-12 0,0-1-46 16,-17-36-153 0,37-1 131-16,0-1 45 0,0 20 20 0</inkml:trace>
  <inkml:trace contextRef="#ctx0" brushRef="#br0" timeOffset="182571.06">26149 11392 52 0,'0'0'63'0,"0"0"20"0,20 0 28 16,0 19-34-1,-20-1-66-15,0 1 3 16,0-1-10-16,0 39 14 16,0-17-14-16,0-3-5 15,0-18 2-15,0 19 17 47,74-190 50-47,-34 95-59 16,-23 38-5-1,23-38-12-15,-23 37-18 0,-17 20-7 0,23 0-13 16,-23 0 18-16,0 0-3 0,0 0-3 0,17 0-3 0,-17 0-4 0,17 0-128 16,-17 0 112-16,20 20 38 0</inkml:trace>
  <inkml:trace contextRef="#ctx0" brushRef="#br0" timeOffset="183731.92">26283 10934 14 0,'0'0'15'0,"0"0"5"0,-20-36 67 0,20 36-73 0,0 0 0 0,0-21 15 0,0 2 50 15,0 19-57 1,0 0 18-16,0 0 7 16,-20 0-1-1,20 0-21 17,0 0 30-32,0 0-44 0,0 19-3 15,0-19-5-15,0 39 12 0,0-21-10 16,0 2-3-16,0 37 3 0,0-20-2 15,0-16-2-15,0 16-1 0,0-18 1 0,0 19-1 0,0-1 1 16,0 3-1-16,0-22 1 0,0 39-1 0,0 0 1 0,0 76 1 16,0-75-1-1,0 55 0-15,0-37 1 0,0-57-3 0,-17 1-1 16,17-2 0-16,-17 1 0 0,-3 19-10 0,20 1-17 16,-20-39-40-16,0 0 44 15,20-19-62-15,-14-1 52 0,14 20-5 0,0-18-54 0,-23-2 48 16,23 1 6-16,-20 1-9 0,20-21 31 0,0 21 13 0,0-1-9 15</inkml:trace>
  <inkml:trace contextRef="#ctx0" brushRef="#br0" timeOffset="183946.95">26055 11352 42 0,'0'0'23'0,"-17"0"128"16,17 0-97-16,0 0-7 0,0 0-10 16,0 0-22-16,0-18-2 31,0 18 30-31,34-19 40 0,-14 0-74 0,0 19 0 0,17 0-1 15,-17-19-1-15,20 0-2 0,14 19-2 16,-14-18-2-16,-40 18-1 0,37 0 0 0,-17-19-2 0,-20 19-1 16,57-21-17-16,-40 21-1 0,-17 0 5 0,20-18-1 15,17 18-149 1,-37 0 126-16,0-19-5 0,20 19-50 0,-20 0 24 0,20 0 17 16</inkml:trace>
  <inkml:trace contextRef="#ctx0" brushRef="#br0" timeOffset="184231.77">26548 11466 88 0,'0'0'96'0,"0"0"-14"0,-17 39-30 0,17-39-21 16,0 18-17-16,-20 22 17 0,20-22-14 15,0 1-11-15,0 0-4 0,0 0 0 0,0 0-1 0,0 39 8 31,20-58-4-31,-20 19 8 0,17-19-9 0,6-19 11 16,-6-20-5-16,-17 20-6 0,0 19 2 0,17-38 3 0,3 0-3 0,-20 20 5 16,37-59 4-16,-17 57-11 0,0-17 2 15,-3 19-1-15,-17-1-3 0,20-21 1 0,3 22-2 0,-23 18-1 16,14-19 0-16,6 19-5 0,-20 0 2 0,20 0-14 16,0 0-5-16,-20 0 6 0,0 0-4 0,0 0-31 0,17 37-70 15,-17-37 4-15,0 20-37 16,17 0 130-16</inkml:trace>
  <inkml:trace contextRef="#ctx0" brushRef="#br0" timeOffset="184847.09">27745 11334 31 0,'0'-19'72'0,"0"19"49"0,0 0-76 0,0 0-25 0,0 0-2 0,0 0 13 0,0 0 41 16,0 0-63-16,0 0 0 0,0 0 7 0,0 19-2 16,0 19 8-16,0-38-18 0,0 39 6 15,0-21-7-15,0-18-3 0,0 19 1 0,0-1-1 0,0 59-9 16,0-57 0-16,0-2-35 16,-14 20-116-16,14-38 108 15,0 0-7-15,0 0-74 0,-23 0 101 0</inkml:trace>
  <inkml:trace contextRef="#ctx0" brushRef="#br0" timeOffset="184997.07">27862 10783 215 0,'0'0'73'0,"-23"0"71"16,-11 57-51 15,-26 19-69-31,60-76-22 0,-14 38-1 0,14-38-1 0,-23 38-6 0,23-38 1 16,-20 19-12-16,20-1-11 0,-20 1-14 0,20 20-157 15,0-39-9 1,0 0 186-16,0 0 1 0</inkml:trace>
  <inkml:trace contextRef="#ctx0" brushRef="#br0" timeOffset="185513.47">28107 10819 39 0,'0'0'21'0,"0"0"68"16,0-18 14-16,0 0-53 16,0 18-24-16,0 0-12 0,0-19 8 0,0 19-3 15,20 0-1-15,-20 0-2 0,0 0 3 16,0 0-13-16,40 0 11 0,-23 0 3 31,20 19-11-31,-17 17-12 31,-2 3-3-31,-18-39 2 0,0 19 3 0,0 2 0 0,0-3 1 16,-18 58-2 0,-2-76 2-16,20 19-1 0,0-19 1 0,-19 18 0 15,-16 22-3-15,13-40 4 16,4 0-1-16,-2 18 4 16,0-18-1-16,20 0-2 0,0 0 0 0,0 0 6 31,0 0-4-31,20 0 0 0,-20 0-2 0,38 19 9 15,-16-19-8-15,-5 19 1 0,-17 0-1 0,0-19 1 0,18 19 0 16,-18 0-2-16,19-1 2 0,-19 3 0 0,0-2-1 0,0-1 0 16,0 20 1-16,0 0 0 0,0-20-1 15,-19 2-1-15,19 19-1 0,-18-39 2 0,1 18 0 16,-5 19-3-16,4-17-4 16,-2-20-4-16,0 19 5 0,3-19-30 0,-3 0 21 0,0 0-16 15,20 0-9-15,0 0 13 0,-17 0-35 0,17 0 26 16,0-19-75-16,0 19 73 0,0 0-23 0,0 0 24 15,0-20 14-15,0 20 15 0,17 0-14 32</inkml:trace>
  <inkml:trace contextRef="#ctx0" brushRef="#br0" timeOffset="185963.39">28564 10858 61 0,'0'0'60'0,"0"0"45"0,0 0-36 0,0 0-39 16,20 19-6-16,-20-19-5 0,19 21 1 15,-19-21-14-15,0 0-1 0,0 0 1 0,18 18 11 16,-1 0-14-16,-17-18 0 0,22 20 2 0,-22-2-3 0,0 2 3 0,18-1-4 15,-18 39 5-15,0-21-2 0,0-37-4 0,20 19 1 16,-20 19 1-16,0-1-2 0,0 3 1 0,-20-3-1 16,20-18 0-16,-18 37 0 15,-4-16-1-15,-13 16-2 32,-24 19-10-32,44-75 3 0,-7-18 6 0,2 18 4 0,20-19-2 0,0 19 3 15,-20-38 0-15,20 19 0 0,0-18 20 16,0 17-9-1,20 20-1-15,0 0-7 0,17 39 19 16,-17-21-20-16,0 1 3 16,34 19-6-16,-54-19 0 0,0-19 0 15,40 18 1-15,-20 2-10 0,-3 18-40 16,23-19-96-16,-1-19-50 16,-4 0 87-1</inkml:trace>
  <inkml:trace contextRef="#ctx0" brushRef="#br0" timeOffset="186246.92">29191 11848 39 0,'0'0'26'0,"0"0"34"0,0 0-7 0,0 0-30 0,0 0 41 0,0 0-27 0,0 0-21 0,0 0 31 0,0 18-37 16,0-18-3-16,0 20-1 0,0-1-4 0,0-1-2 16,-20 1 0-16,6 1 2 15,-9 17-12-15,3-17-47 0,3-1-21 16,-3 0-23-16,0 0-9 0,3-1 96 0,-3-18-8 15</inkml:trace>
  <inkml:trace contextRef="#ctx0" brushRef="#br0" timeOffset="187449.21">29875 11200 28 0,'0'0'44'0,"0"0"19"0,0 0-28 0,0 0 24 0,0 0-13 0,0 21 5 15,0-21 4-15,0 0-39 16,0 0-3-16,0 0-7 0,0 19 8 0,0-19-10 0,0 0 2 15,0 0-1-15,0 18-3 0,0-18-1 0,0 0 0 0,0 57 1 16,0-38-3-16,0-1 0 16,0 2 1-16,0 0-1 0,0-20-1 0,0 19 0 0,0-1-2 15,0-18 1-15,0 19-2 0,0 19-38 32,-37 39-346-32</inkml:trace>
  <inkml:trace contextRef="#ctx0" brushRef="#br0" timeOffset="187615.56">29838 11029 72 0,'-20'0'258'0,"20"0"-212"0,-20 0 13 16,20 0-54-16,0 0 2 0,0 0-5 0,-17 0 0 15,17 0-1-15,0 0-18 16,0 19 4-16,0-19-57 0,0 0-60 15,0 0 23-15,0 0 63 0,0 0-2 0,0 0 21 0</inkml:trace>
  <inkml:trace contextRef="#ctx0" brushRef="#br0" timeOffset="188163.76">30274 10898 46 0,'0'0'28'0,"0"0"7"0,0 0 2 15,0 0 114-15,0 0-111 0,0 0-23 0,0 0-2 16,0 0-2-16,0 0 25 0,0 0-30 0,20 18 28 31,-20-18-28-31,0 18-3 0,17-18-4 0,-17 0 1 16,0 20-1-16,20-20 2 0,-20 0-1 0,0 0-2 15,0 0-1-15,20 18 3 0,-20 2-3 16,0-1 1-16,0-19 0 0,0 18 0 16,0 1-1-16,0-19 0 0,0 21 0 0,-20-3-1 15,20 1-1-15,-20-19 2 0,20 0-1 0,-37 57-8 16,37-57 9-16,0 19-4 0,-17-1 3 16,17-18 2-16,-23 21-1 0,23-21 1 0,0 0 0 0,-17 0 0 15,17 19 3-15,0-19-1 16,0 0 2-16,0 18-3 0,0-18-1 0,40 19 8 47,14 56 19-47,-34-75-24 0,-20 20 2 0,0-20-4 0,0 20 0 0,20-20 1 0,-20 0 0 0,0 19 1 15,0 18 4-15,0-19-6 0,-20 2 0 16,0 17 2 0,3-37-3-16,17 0 1 0,-20 20-2 0,3-20-1 0,-6 0 1 15,23 0-1-15,-17 0-2 0,17 0 0 0,-17 0-9 0,17 0 6 0,-20 0-7 0,0 0-5 16,20 0 8-1,0 0 7-15,0 0 2 0,0 0 0 16,0 0-4-16,0 0 2 0,0 0-9 0,0 0-19 16,0 0-21-16,0 0 31 0,0 0-35 0,0 0-107 15,0 0 107-15,0 0 43 0,0 0 3 16,0 0-1-16</inkml:trace>
  <inkml:trace contextRef="#ctx0" brushRef="#br0" timeOffset="188734.12">30653 10898 42 0,'0'0'110'0,"0"0"-48"0,0 0 18 0,0 0-26 0,0 18-35 0,0-18-3 0,20 0-11 0,-20 0-1 0,0 0-1 0,0 18 4 0,0-18 0 0,20 20-2 0,-20-20-3 16,37 38 8-16,-37-19-6 16,23-1 1-16,-23-18-2 0,14 115 6 47,-14-1-4-47,0-76-5 0,-14-19 0 0,-9 18 0 0,23 3 1 15,-37-21 0-15,37-19-1 0,-20 18 1 0,0 1-2 16,3-19 2-16,17 0 0 0,-20 0-1 15,0 0 0-15,20-19 0 0,-17 1 0 0,17 18 1 16,0-19-1-16,0-1 0 0,0 20 1 0,0-38 5 16,0 38-3-16,0 0-1 0,37-19 2 0,-17 19 1 15,-20 0-1-15,17 0 4 0,3 0-6 0,0 19 4 16,-20-19-5-16,17 18 0 0,-17-18 1 0,20 20-1 0,3-20 0 16,-23 0-1-16,14 20-1 0,6-1-10 0,0-19 4 0,-20 18-16 15,20-18-36-15,-3 19 30 0,-17-19-5 0,17 0-56 16,-17 0-108-16,20 0 146 15</inkml:trace>
  <inkml:trace contextRef="#ctx0" brushRef="#br0" timeOffset="189463.59">30978 10934 14 0,'0'-18'28'16,"0"18"-16"-16,0 0 22 0,0 0 8 0,0 0 2 16,0 0-24-16,20 0 21 0,-20 0-2 0,0 0-20 15,17 0 40-15,-17 0-48 0,0 0 0 0,17 0 18 16,-17 18-13-16,23-18 3 0,-23 0-14 16,0 0-1-16,17 0-1 0,-17 20 3 0,20-20-2 0,-3 0-3 0,23 18 3 15,0-18-3 1,-26 0 0-16,6 0-3 0,0 0 0 0,-20 0 0 15,0 0-2-15,20 0-1 0,-3 0-10 0,-17 0-4 0,20 0-20 16,-20 0 0-16,0 0-11 0,20 0 21 16,-20-18-105-16,0-2 81 0,0 2 17 15,0 18 29-15,0 0 1 0,0-18 1 0,0 18 4 0,-20 0 0 16,20 0 2-16,0-21-1 0,-20 21 4 16,3 0 55-16,-80 21 76 31,40 15-39-31,40-16-77 15,-3-2 13-15,20 21-8 0,0-21-10 16,20 1 3 0,-20-19-14-16,0 0 0 0,17 0-1 0,3 0 2 0,-20 0-3 0,20 0 1 15,-3 0-3-15,-17 0 3 0,23-19-4 0,-9 1-10 16,6-21-27-16,-20 39 25 16,0-56-92-16,0 56 89 0,0 0 2 15,0-18 1-15,0 18 2 0,0-21 1 0,0 21-5 0,0-19 8 0,0 19 3 16,0 0 7-16,0 0 2 0,-20 0 3 15,20 0 12-15,-37 19 28 0,37 20-16 16,-17-21-12-16,17 2-4 0,0-2-3 16,-20 2-8-16,20 17 4 0,0-18-6 15,0-19-2-15,0 21 2 0,20-21 0 0,-20 18-3 0,0-18 2 16,17 0-1-16,6 0 0 0,-9 0-2 0,-14 0 0 16,20-18-5-16,37-153-84 46,-37 113 109-46,-20 58-8 0,0-39 22 0,0 39-11 0,0 0-12 16,0 0 9-16,0 0-10 0,-20 0 21 16,3 0-23-16,-3 18 3 0,0-18-4 0,20 21 0 0,-34 16 8 15,-6-16-9-15,20-3-3 0,0 20-1 0,3-38-2 0,-20 75-19 16,14-56 8-16,6 2-48 16,0-3-5-16,17 20-113 15,-20-19 146-15,20 0-16 0</inkml:trace>
  <inkml:trace contextRef="#ctx0" brushRef="#br0" timeOffset="190047.06">32022 10954 21 0,'0'0'15'0,"0"0"23"0,0 0 9 0,0 0-21 0,0 0 29 0,0 0-29 0,0 0-2 0,0 0 77 31,0 38 1-31,0-38-94 16,0 56 36-16,-20-35-38 0,20 16 7 15,-15 1-2-15,15-19-8 0,0 0 1 0,-40 57 5 0,20-38-3 16,0 18-2-16,3-36-3 0,17 0-1 0,-37 54 2 15,-20-17-1-15,17 1-6 0,40-58 1 16,-57 76-27-16,20-57-11 16,17 0 2-16,3 1-13 0,-3-20 20 0,20 0-5 0,-20 0-55 15,20 0 38-15,0 0-45 0,-20 0 28 16</inkml:trace>
  <inkml:trace contextRef="#ctx0" brushRef="#br0" timeOffset="190315.94">31987 11334 71 0,'0'0'129'0,"0"0"-73"0,0 0-19 0,-23 0 22 16,23 0-48-16,-17 18 19 15,17-18-19 1,-20 20-6 0,20 0-5-16,0-1 1 15,0-1 1-15,0 1-1 16,0-1 0-16,20-18-1 0,-20 20 1 0,0-20 1 15,0 19 0-15,0-19-1 0,17 0 0 16,-17-19-4-16,23-1-8 0,-23 2-8 16,0-19 4-16,0 18-25 0,0-1-14 0,0-18-19 15,0 0-15-15,0 38 50 0,0-56-19 0,0 56 48 16,0-40-5 0</inkml:trace>
  <inkml:trace contextRef="#ctx0" brushRef="#br0" timeOffset="190596.82">31736 10898 54 0,'0'0'29'0,"-14"0"110"0,14 0-119 15,0 0 20-15,-23 0 8 0,23 0-6 16,-20 0-35-16,20 0 6 0,0 0-9 0,0 0 0 0,-17 18 12 16,17 0-8-16,0 2 2 15,0-20-8-15,0 18 3 0,17 2-3 0,3-20 4 0,-20 19-3 16,0-19 2-16,37 18 10 31,40-75 3-31,-77 1-16 16,0 56-1-16,0-18-2 0,0 18 1 0,0-21 1 0,0 21-3 15,0-19-1-15,0 1-2 16,0-3-19-16,0 21 17 0,0 0-23 0,0 0 5 0,0 0 11 16,0 39-60-16,0-39 47 0,0 58-107 15,0-40 99-15,0-18 1 0,18 38-11 0,-18-38 33 0,0 39 3 0,22-39-4 16</inkml:trace>
  <inkml:trace contextRef="#ctx0" brushRef="#br0" timeOffset="190997.47">32232 11448 39 0,'0'0'57'0,"0"0"-27"0,0 0-1 0,-20-19 81 0,20 1-51 0,0 18-48 0,-19 0 0 0,19-19 14 15,0 19-14-15,0 0-1 0,0 0-6 0,0 0 4 16,0 0 4-16,0 0-7 0,0 56 17 16,0-18-7-16,0-19-6 0,0 19-1 15,0 0-1-15,0 38-1 0,0-57-5 0,0 0 0 16,19 20 1-16,-19-2-1 0,0 1 0 0,0 39 0 16,0-58 1-16,0 18-5 0,0 40-10 15,0-77 5-15,0 19-3 0,0 19-14 0,0-20-30 16,-19-18 32-16,19 19-34 15,0-19-104-15,0 0 119 0,-18-37-15 0,18 18 42 0,0 19 7 0,0-38 1 0,0 18-5 16</inkml:trace>
  <inkml:trace contextRef="#ctx0" brushRef="#br0" timeOffset="191249.86">32232 11277 31 0,'0'-19'59'0,"0"19"-35"0,0-18 23 0,0 18-23 0,0-19-2 16,0-2-1-16,0 21-1 0,18-18 29 0,-18 18-38 0,39-38 58 15,-39 38-60-15,0 0-2 16,18 0 7-16,2 0 4 0,2 0-13 0,-7 0 6 16,-15 19 0-16,20-19-5 0,-20 19-2 0,20-19 1 0,-1 18 5 15,-1 22-2 1,2-22-7-16,-20 1-2 0,0-19 2 0,0 19-2 0,0 0 0 16,0-19 0-16,0 37-2 0,0-37-1 0,-20 20 1 0,2 0-16 15,-1-1-1-15,-1-1-3 0,20-18 9 16,-35 19-40-16,13-19 3 0,-16 38-135 15,19-38 152-15,19 0 10 0,-38 19-24 16</inkml:trace>
  <inkml:trace contextRef="#ctx0" brushRef="#br0" timeOffset="191785.93">32022 11334 18 0,'-20'0'20'0,"20"0"7"0,0 0-11 0,0 0 20 0,0 0-17 0,-15 18 91 31,-45 41-24-31,60-59-81 0,-20 18 5 0,20 1-5 0,-17-1 7 15,17 2-9-15,0-1 5 0,0-1 0 16,0 2 0-16,0-20-5 0,0 38 8 16,0-19 4-16,0 0-7 0,0 0 5 15,17-19 4-15,3 0-7 0,0 0-2 16,-3-38 1-16,6 19-7 16,-23-19 2-16,0 38-1 0,15-57 0 15,-15 37-2-15,0-17 3 0,20 19-3 16,-20-21-1-16,0 19-1 0,0 20 2 0,0-18-1 15,0 18 0-15,0 0 0 0,-20 0-9 16,20 0 4-16,0 18 0 0,-15-18-10 0,15 20-8 0,0 0-12 16,0-20 12-16,-23 19-35 0,23-1 20 0,0-18-5 0,0 19-6 0,-17 19-84 15,17-1 66 1</inkml:trace>
  <inkml:trace contextRef="#ctx0" brushRef="#br0" timeOffset="192516.75">32689 11448 12 0,'0'0'6'0,"-20"0"15"0,20 0 19 0,0 0-23 16,0 0 1-16,0 0 1 0,-17 0 15 0,17-19-18 0,0 19 67 31,-23 19 94-31,23-1-151 16,0 21-10-16,-17-21-11 0,17 2 3 15,0 0-1-15,-18 17 0 16,18 20-5-16,-19-38-2 0,19 20-5 0,-20-39-3 0,20 19-3 0,-20-1-23 15,20 1-17-15,-15 1-24 0,-7-2-89 16,22-18 60-16,-20 0 73 0,20 0 0 16</inkml:trace>
  <inkml:trace contextRef="#ctx0" brushRef="#br0" timeOffset="193336.46">32840 11106 37 0,'0'0'198'0,"-17"0"-123"0,17 0-35 0,0 0 2 0,0 57-14 15,0-38-25-15,0-1 1 0,0 3-2 0,0-2 0 16,0-19-3-16,0 18-4 0,0-18-2 0,0 19-17 0,0-19 6 16,0 0-29-16,0 0-80 0,0 0 73 15,0 0 3-15,0 0-14 0,0-37 33 0</inkml:trace>
  <inkml:trace contextRef="#ctx0" brushRef="#br0" timeOffset="193464.82">32897 10783 62 0,'-20'0'157'0,"3"18"-119"16,17-18-35-16,0 18-3 0,-20-18-2 0,20 21-15 0,0-21-4 15,-17 0-95-15,17 0 78 0,0 18-28 16</inkml:trace>
  <inkml:trace contextRef="#ctx0" brushRef="#br0" timeOffset="193930.87">33259 10687 30 0,'0'0'24'0,"0"0"4"0,0 0-12 0,0 0 43 0,0-39 10 16,0 22-2 0,0-2-47-16,0 19-10 0,0 0-2 0,-20-19 9 0,20 19-8 15,0 0 1-15,0 0 0 0,0 0 7 0,0 0-9 0,-17 0-2 0,17 0 9 16,-20 0-3-16,20 19-7 16,-20 17 3-16,0-15-3 0,20-3-4 0,-14 59 7 15,-9-40-5-15,23-37-1 0,0 18 1 16,-20 21 2-16,20 95 1 15,-17-97-6-15,17 3 0 0,0-3 2 0,0 20-2 32,17 38 0-17,-17-38 2-15,20-20-3 0,3 3 1 0,-9-40 0 0,6-20 2 0,-20 20-1 16,0-20-1-16,20 2 1 0,-20-1-1 0,0 0 0 0,20-56 2 16,-20 54-2-16,0-16 1 0,17 18 0 15,-17 19-1-15,0-38 1 0,0 1-1 31,-37 16-4-31,37 21 4 0,0 0-2 0,-20 0 2 16,20 21-4-16,0-3-1 0,-20-18 1 0,20 38-32 16,0-38 21-16,-14 38-78 15,14-38 62-15,0 19-45 0,0-19 31 0,0 0-1 0,0 18-26 16,14-18 26-16,-14 0 32 0</inkml:trace>
  <inkml:trace contextRef="#ctx0" brushRef="#br0" timeOffset="194233.99">33427 10725 53 0,'0'21'176'0,"-17"-21"-149"0,17 0 6 0,0 18-26 0,-37 37 9 0,37-55-18 0,0 21 0 16,-20 55-11 0,20-76 14-16,0 18-1 0,0-18 0 0,0 20 1 0,0-20 2 0,0 18 7 15,0 2-4-15,0-20 9 0,0 19 12 16,20-19-14-16,0 0-6 0,-20 0-5 16,17 0 1-16,-17 0-3 0,17 0-1 15,-17 0-7-15,23 0-1 0,-23-19-20 0,0-1-17 0,17-18-159 16,-17 20 141-16,20 18 43 0</inkml:trace>
  <inkml:trace contextRef="#ctx0" brushRef="#br0" timeOffset="194430.18">33504 10593 103 0,'0'0'160'0,"0"19"-58"0,-17 0-75 0,17-2-16 0,-20 4 8 15,20-3-12-15,0 20 5 0,-17-17-7 16,17 34 6-1,-23 78-2-15,6-38-10 0,17-55-2 0,0-22-1 16,0 1-1-16,-17 57-35 0,17-37 6 0,0-20-7 16,0 75-151-1,0-76 165-15,0 2-15 0,0-20 25 0,0 20-17 16,0-20 28-16,0 0 0 0,0 0-8 0</inkml:trace>
  <inkml:trace contextRef="#ctx0" brushRef="#br0" timeOffset="195800.19">33715 10972 12 0,'0'0'32'0,"0"0"-22"0,0 0 3 0,0 0 1 0,0 0 2 0,0 0 17 0,0 0-16 0,0 0 16 0,0-18-19 0,0 18 9 0,0 0-3 0,0 0-10 0,0 0 0 15,0 0 16-15,-20 0 19 0,20 0-39 0,0 0 5 16,-20 0 13-16,20 0-15 0,0 0 6 0,0 0-8 16,-17 18 7-16,17 2 15 15,-20-1-14-15,3-19-11 0,17 18 2 0,-23 1 5 16,23 39 1-16,-14-58-9 0,14 19 2 0,0 0-2 16,-23 0-2-16,23 18 3 15,0-16 0-15,-17 16-2 0,17 1 0 0,0-19 0 0,0 18-1 16,0 3 1-16,0-21 0 0,0 18-3 0,17 1 1 15,-17-38 1-15,37 37 0 0,-14-17 3 16,-23-20-4-16,17 0 2 0,3 0 3 16,-20 0-2-16,17 0-2 0,3-57 4 0,17-57 2 15,3 19-2 1,-40 76-5-16,0 1 2 0,0-40-2 16,17 20 1-16,-17-19 2 0,0-38-3 15,0 57 0-15,0 38 0 16,-17-56 4 15,-60 74-30-31,77-18 5 0,-20 0-6 16,3 18-61-16,-3-18 24 15,3 20-104-15,17-20 76 0,-23 0 29 16,9 18 47 0</inkml:trace>
  <inkml:trace contextRef="#ctx0" brushRef="#br0" timeOffset="199381.17">16591 12759 25 0,'0'0'10'0,"0"-18"64"16,0-1 173-16,0 19-214 15,0 0 4-15,0 0-10 0,0 0-17 0,0 0-6 0,0 0 0 16,0 0-1-16,-20 0 5 0,20-19 2 15,0 19-6-15,-15 0-1 0,15 0 6 0,-23-18 7 16,23 18-15-16,-19 0 2 0,19 0-1 0,-20 0 4 0,20 0-5 16,-18 0 3-16,18 0-2 0,-17 0 1 15,-3 0 2-15,0 0-4 0,20 18-2 0,-34 20 4 16,34-20-2-16,-23-18 1 0,23 20-3 0,0-1 2 16,0-19 0-16,0 19-1 0,0 0-1 0,23-19 2 15,-23 20-1-15,15-20 0 0,-15 18-1 0,39 1 2 16,-19 0 0-16,-20-19-1 0,35 19 1 0,-35 0 2 15,39 1-1-15,-39-2 0 0,23 2 1 0,-8-20-2 16,-15 19 2-16,0-1-2 0,20 19 5 16,-20 2-2-16,0-19-4 0,0-2 2 0,0 3-3 0,-20 15 2 15,5-36 0-15,15 0-1 0,-23 19-3 0,23-1-7 0,-19-18-10 0,-1 0 6 16,-35-37-115-16,35 18 1 16,20-19 10-16,0 0 17 0,20-19 36 62</inkml:trace>
  <inkml:trace contextRef="#ctx0" brushRef="#br0" timeOffset="199714.4">17027 12303 44 0,'0'0'181'0,"0"0"-129"15,0 19-30-15,0-19-3 0,0 0 37 0,0 20-46 0,0 0 8 16,0-20-11-16,0 0-1 0,0 74 18 15,0 41-9 1,20-39-14-16,-20-38-1 0,0 0 1 16,0 18-2-16,0-17 0 0,0 19-2 0,0-40 0 15,0 39-11-15,0 76-64 0,0-115 54 0,-20 2-1 0,20 37-55 16,0-57 53-16,-17 21-25 0,17-21 24 0,0 17 2 16,-60-17-47 15,23-56 66-31,20-40 22 0,-3 78 1 0,0-1 0 15,3-19 40-15,17 38-22 0,0-39 0 0,-18-18 62 16,-4 0-29-16,22 38-43 0,-20 19-15 16,20-19 8-16,20 19-1 0,-20-20-9 0,0 20 0 0,22 0 4 15,-4 0 0-15,-18 0-3 0,74 0-1 16,-54 20-7-16,39-20-1 0,-41 0-17 16,19 19 3-16,-17-19-62 0,-3 0 41 15,3 19-108-15,-3-19 49 0,23 0 33 16,-40 19 45-16</inkml:trace>
  <inkml:trace contextRef="#ctx0" brushRef="#br0" timeOffset="199983.21">17332 12759 46 0,'0'0'107'0,"0"0"-35"0,0 0-16 0,-20 0 23 15,20 0-64-15,0 20 20 16,-20-1-8-16,3 0-19 16,0 0 0-16,17 1-6 0,-20-2-1 0,20 1 0 0,0 19 1 15,-20 1-1-15,20-21 1 0,0-18-2 0,-20 76 2 16,20-19-1-16,0-37-3 0,20-2 2 15,-20 3 0-15,20-21 1 0,17 17 5 47,57-169 28-47,-94 134-31 0,0-1 1 0,0 19-3 16,0-38 2-16,0 38-1 0,0-20-4 0,0 20-12 16,0 0 6-16,0 0-2 0,-15 0-19 15,15 0-41-15,0 0 38 0,0 0-44 0,0 0 31 0,0 0-5 16,0 20-42-16,0-20 36 0,0 18 23 15</inkml:trace>
  <inkml:trace contextRef="#ctx0" brushRef="#br0" timeOffset="200181.45">17523 12931 29 0,'0'0'32'0,"0"19"41"0,0-19-2 0,0 20-6 16,0-2-42-1,0 39 18-15,0-38-35 0,0-1 7 0,0-18-10 16,0 39 8-16,0-39-3 0,0 0-4 0,0 0 4 15,0 0 6-15,0 0-10 0,17 0-1 0,-17-39 4 16,20 21-5-16,-20-19 1 0,20 18-3 0,-3-19-3 47,80-58-256-47,-97 96 216 0,0-18 5 0,17 18-39 16</inkml:trace>
  <inkml:trace contextRef="#ctx0" brushRef="#br0" timeOffset="200733.37">17996 12912 25 0,'0'0'56'0,"0"0"-36"0,0 0 33 16,0 19-13 0,0-19-21-16,0 19 9 0,0-19-22 15,0 20 2-15,0-2 2 32,0-18 21-32,0 0-10 0,0 0-16 0,20 0-1 15,-20 0 0-15,0 20-1 0,0-20 3 0,0 0-1 0,20 0-4 16,-20 0 5-16,0 19 4 0,20-19 2 15,-20 0-7-15,17 0-3 0,-17 0 0 16,17 0 1-16,-17 0 1 0,20-19-2 0,0-1 4 16,-20 2-3-16,23 18 0 15,-23-20-2-15,0 20 1 0,0-19 4 0,0 0-5 0,14 19 0 16,-14-19 6-16,0 19-1 0,0-19-3 0,0 19-1 16,0-18 8-16,0 18-6 0,0-20 9 0,0 20-9 15,0 0 2-15,0 0-3 0,-14-19 19 16,14 19-14-16,-23 0 7 0,3 0-8 15,20 0-2-15,-20 0 7 0,3 0-9 0,17 0-3 16,-17 0-1-16,-3 0 3 0,20 19-1 0,-20 1 1 0,20-2-1 16,-20 1 2-16,20 38 0 0,-14 57-2 31,14-37-1-31,34 17-30 16,6-35-106-16,14-59-188 15,-11 0 271-15,-43-21 40 0</inkml:trace>
  <inkml:trace contextRef="#ctx0" brushRef="#br0" timeOffset="201415">19176 13159 12 0,'0'0'6'0,"0"0"-2"0,0 0-1 0,0 0 15 0,0-18 22 0,0 18-29 0,0 0-3 16,-20 0 3-1,20 0-10-15,0-20-2 16,0 20 2-16,0 0 0 0,0 0 0 0,0 0 1 0,0-19 7 16,0-1 18-16,0 20-16 0,0-18 10 15,0 18-10-15,0 0 25 0,0 0-23 0,0-19 11 0,0 19-2 16,0 0-11-16,0 0 1 0,0 0 20 0,0 0-12 16,0 0-2-16,0 0-1 0,0 0-1 0,0 0 22 15,0 0-23-15,0 19-10 16,0-19 1-16,0 18-1 0,0 21 3 0,20-1-5 0,-20-17-1 15,0 15-1-15,0-36 0 0,0 19 1 0,0-1-1 0,0 59-11 16,0-57-12-16,0-2 8 0,0-18-4 16,0 19-62-16,0-19 41 0,0 0-58 0,0 0-64 15,-20-37 97-15</inkml:trace>
  <inkml:trace contextRef="#ctx0" brushRef="#br0" timeOffset="201566.21">19250 12494 68 0,'0'0'82'15,"0"0"-8"-15,0 0-19 0,0 0-15 0,0 0 1 16,0 19-24-16,0-19-11 16,0 19 2-16,0 0-7 0,0 0-12 0,0-1 0 15,0 21-237 1,0-39 126-16</inkml:trace>
  <inkml:trace contextRef="#ctx0" brushRef="#br0" timeOffset="201936.24">19652 12474 147 0,'0'0'182'0,"0"0"-143"0,0 0-8 15,0 0-17-15,0 20 17 0,0-1-22 0,0-19-1 16,0 38 5-16,0-19-9 0,0-1-1 16,17 59 14-16,-17-77-15 15,0 20 0-15,0-2-2 0,0 1 1 0,0 18-2 16,0-17 0-16,0 18-4 15,0 1 6-15,-17-21-3 0,17-18 3 0,0 0 0 16,-20 19 0-16,20-19-2 0,-20 0 0 0,20 19 0 0,-20-19 3 16,20 0-2-16,-14 0 1 0,-9 0-1 15,3 0-1-15,20 0 0 0,-20-19 2 16,20 19 2-16,20-19-3 16,0 19-2-16,37 19 4 15,-37 0 4-15,0 19-4 16,-3 0 0-16,-17-18-3 0,17-1 2 0,-17 18 1 15,20-19-1-15,-20 21-1 0,0 20 1 16,-20-42-2-16,3 39 0 16,0-56-1-16,-23 41-30 15,20-41 18-15,6 0-62 0,-29-41-17 16,43 41 3-16,-20-18 36 0,20-1-33 0,0 0 47 16,0 2 16-16</inkml:trace>
  <inkml:trace contextRef="#ctx0" brushRef="#br0" timeOffset="202365.64">20068 12665 89 0,'0'0'193'0,"0"0"-118"0,0 0-55 0,37 0 18 0,-37 0-33 0,20 0 4 0,-20 20-6 0,0-20 4 15,18 18 0-15,-18 1-5 0,19 0 0 0,-19-19-2 16,0 38 6-16,0 0-4 0,0 95-2 16,0-75-2-16,-19 16 0 15,1-54 2-15,-2 19 0 0,20-21 1 0,-17 3 0 0,-3-4-2 16,20-17 2-16,-20 19-1 0,3 0 1 0,0-19 0 15,17 0-1-15,-40 0 0 16,20 0 0-16,0-19 2 0,20 0-1 0,-17-19 6 16,17 20-5-16,0-2-1 0,17-37 20 31,23 38-3-31,-40 19-15 0,94 19 12 16,-94-19-15-16,20 18 4 0,54 21-1 31,40 37-174-31,-56-76-97 15,-39 19 172-15</inkml:trace>
  <inkml:trace contextRef="#ctx0" brushRef="#br0" timeOffset="203900.71">21454 12417 28 0,'0'0'18'0,"0"0"57"0,0 0 22 0,0 0-32 0,0 0-52 0,0 19 11 0,0-19-14 16,0 0 6-16,0 0-10 0,0 0-1 0,20 20 9 15,-20-20-11-15,0 0 0 0,0 0 2 0,20 0 5 16,0 18-6-16,-3-18 9 0,3 0-9 16,0 20 6-16,-20-20-5 0,17 19 1 0,-17-19-1 0,0 0-2 0,23 19 1 15,-6 76 17-15,0 0-5 16,-17-76-12-16,0 19 4 0,0-19-4 0,0 19 2 16,0 19 2-16,0-38-4 0,0 0-2 0,-17 20 4 15,0-1-2-15,17-19-2 0,-23-1 0 0,23 19 0 47,-134 61 12-47,117-98-14 0,17-21 1 0,-17 3 1 0,-3-2 0 16,-20-56 0-16,40 76-1 0,-14-57 3 0,14 39-2 15,0 18 0-15,0-20 3 0,0 20-2 0,0-19-1 0,0 0-2 16,14 19 5-16,46 0 6 0,-43 0-3 16,40 19-1-16,-37 20 2 15,37-1-5-15,-40-19-2 0,6-1-1 0,11 1 2 16,-14-19-2-16,37 57-4 31,20 2-82-31,-40-59-108 0,-17 0 52 0,-3 0-32 16,3 0 146-16</inkml:trace>
  <inkml:trace contextRef="#ctx0" brushRef="#br0" timeOffset="204098.58">22218 13330 109 0,'0'0'60'0,"0"0"41"0,0 20-21 0,0-2-59 0,0 1 13 0,-20 0-8 0,20 19-7 0,0-18-14 16,0 18 5-16,-20 38-6 0,0-19-7 15,6 18-79-15,14-37-15 16,-23-18-44-16,23-1 80 0,-20-19-24 0</inkml:trace>
  <inkml:trace contextRef="#ctx0" brushRef="#br0" timeOffset="204567.96">23740 12798 76 0,'0'0'39'0,"0"0"2"0,0 0 29 0,0 0-42 0,0 0 56 0,0 0-45 0,0 0-29 0,0 0 12 0,0 19-17 16,0-19-1-16,0 0 2 0,0 0-2 0,0 0-1 0,0 19 2 0,0-19-4 0,0 0 1 16,0 20 2-16,0 36-3 31,0 20-51-31,0-56 3 0,-23-1-85 16,23-1-83-16</inkml:trace>
  <inkml:trace contextRef="#ctx0" brushRef="#br0" timeOffset="204733.07">23754 12247 132 0,'0'0'135'0,"0"0"-92"16,-14 0 14-16,14 0-33 0,0 18 15 0,-23-18-1 16,23 20-25-16,0-20-10 0,-17 0 0 0,17 37-3 15,-23-17-8-15,23 0-21 0,0-20-25 16,0 0 16-16,0 18-10 0,0-18-86 0,0 0 15 0,0 0 71 15</inkml:trace>
  <inkml:trace contextRef="#ctx0" brushRef="#br0" timeOffset="205652.07">24193 12436 38 0,'0'0'115'16,"0"0"-58"-16,0 0-12 16,-17 0 25-16,17 0-59 0,0 0 0 0,0 0-3 0,0 0 15 15,0 0-18-15,0 0 4 0,0 20-1 0,0-20-4 0,0 0 6 16,0 18 0-16,0 2 6 16,-23-1-8-16,23-19-4 0,0 19 2 0,0-19-3 0,0 19 3 0,0 0 0 15,0-1-5-15,-17-18 4 0,17 20-1 16,0-20-3-16,0 19 3 15,0-19-3-15,0 0 1 0,0 0 1 16,0 0-2-16,0 0-1 0,0 0 2 0,-20 0-1 0,20 0 2 16,0 0-2-16,0 0-1 0,0 0 4 15,0 0-1-15,0 0-2 0,0 0 3 0,0 0 0 0,0 0-2 0,0 19 7 16,0-19-7-16,0 0-1 0,0 19 3 0,0-19 2 0,0 38 9 16,0-38-12-16,0 0 2 15,0 19-1-15,0-19 0 0,0 0-3 0,-20 0 4 16,20 0-2-16,0 19 2 31,-37-19 6-31,17 0-10 16,20 0 1-16,-17 0 1 0,17 0 0 0,-17 0 9 15,17 0-9-15,-23 0 4 16,23 0-5-16,-17 0 2 0,17 0-3 16,0 0 0-16,0 0 2 15,0 0 2-15,0 0-4 0,0 0 0 0,0 0-1 0,0 0 3 16,0 0-3-16,0 0 2 0,0 0-2 0,0 0 2 15,0-19 3 1,0 19-4-16,0 0-1 0,0 0 2 16,17 0 0-16,-17 0 0 0,0 0-1 0,0 0-1 15,0 19-1-15,23-19 4 0,-23 0-2 0,0 0 2 0,17 18-2 16,-17-18 1-16,0 0-1 0,0 20 0 0,0-20 0 16,0 0-2-16,0 0 2 0,0 0 2 0,0 0-3 15,0 19 4-15,0-19-4 16,0 0 2-16,0 0-1 0,0 0 0 0,0 0-1 15,0 0 1-15,0 0 0 0,0 0 1 16,0 0-1 15,17 19 2-31,-17-19-4 0,0 0 1 16,0 19 1-16,20-19 1 0,-20 0-1 0,0 20 0 16,0-20-4-16,20 0 3 0,-20 0 3 0,0 0-3 15,17 18-1-15,-17-18 2 0,20 0 0 16,-20 0-2-16,20 19 3 0,-20-19-1 0,17 0-3 15,-17 19 2-15,23-19 1 0,-23 19 0 0,0-19 0 0,0 0-1 16,0 39-2-16,0-21 2 16,0 2 2-16,-23-20-2 0,-14 56-1 15,17-56 2-15,-17 38-4 16,17-19 2-16,-54 40-10 16,54-59 3-16,0 17 1 15,20-17 2-15,-37 0-22 0,17 19-55 16,0-19-92-1,20 0 105-15,0-36-197 16,20 15 231-16,-20-17 25 16</inkml:trace>
  <inkml:trace contextRef="#ctx0" brushRef="#br0" timeOffset="206372.04">24402 12685 23 0,'0'0'30'0,"0"-20"106"0,0 20-117 0,0 0 26 0,0-19-21 0,0 19-15 0,0-19 16 16,0 19-19-16,19-19 8 0,-19 19 2 0,0-20-7 0,20 20 4 15,-20-18-7-15,18 18 28 16,-1-19-27-16,5 19 1 0,-4 0 14 0,-18 0-15 0,0 0-1 0,22 0 8 16,13 19 3-16,-35-19-12 0,19 18 1 0,-19 21 1 15,20-39-5-15,-20 0 0 0,0 38 4 0,18-18-4 16,-18-2 0-16,0 20-2 0,0-20 2 0,0 2 1 0,0 37 3 16,0-19-7-16,-38 38 1 15,19-56 0-15,-1 18 3 31,-74 75 2-31,76-113-6 0,-2-19 3 0,1-1-2 16,19 2 0-16,-20 18 3 0,5-19-2 0,15 1 1 0,0-1 0 0,-23 19 2 16,23-20-2-16,0 20 2 0,0 0 4 15,0 0-3-15,23 0-3 0,-23 0 1 0,0 0-2 0,0 0 1 16,35 39 6-16,-16-39-7 0,-19 18 0 0,0-18 3 0,20 19-5 16,-2-1 4-16,-1-18-4 0,-17 20 2 0,40-1-2 15,-3 1 2-15,-17-2-9 0,-1-18 2 0,1 0-13 16,-2 21-12-16,-1-21-19 0,3 0 17 0,-20 0-5 15,20 0-54-15,0 0-30 0,17-39-55 16,-37 39 157-16</inkml:trace>
  <inkml:trace contextRef="#ctx0" brushRef="#br0" timeOffset="207067.1">24992 12608 45 0,'0'0'25'0,"0"0"67"15,-18 0-65-15,18 0 43 0,0 0-51 0,0 0 11 0,-22 0 33 47,44 19 25-47,-22-19-82 0,18 0 16 16,-1 19-9-16,23-19 3 0,-40 19-11 0,17-19 1 16,3 0-2-16,-20 0-2 0,37 0 0 0,-17 0 0 15,2 0 0-15,-7 0-1 0,25 0-6 16,-3-19-39-1,-37 0 11-15,17 19-15 0,-17-19 20 0,0 19-39 0,0 0 27 16,0-20-5-16,0 2-95 0,0-1 78 0,0 0 53 16,0 0 6-16,0 19 1 0,0-19 2 0,0 19 1 15,0-20 1-15,0 20 2 0,0-18 4 0,0 18 12 16,-17-20-4-16,17 20 23 0,-17 0-17 0,17 0 1 0,-40 0 62 16,5 0-17-16,13 0-55 0,22 20-1 15,-20-2 8-15,0 2-4 0,20-1-7 0,0 0-1 0,-17 19 8 16,17-20-8-16,0-18-2 0,0 20 0 0,-20 57 29 15,20-59-25-15,20 20 5 0,17-20-3 47,60-74-78-47,-97 38 26 0,20-40-39 16,-20 39 13-16,0 19 31 0,0-57-67 16,0 38 60-16,0-39 13 15,-20 1 36 1,20 57 14-16,0 0 36 0,-20 0 5 0,20 0-21 15,0 39 16-15,-20-39-24 16,20 18-5-16,0 2-10 0,0-1-5 0,0 0-8 0,0 0 5 16,0-19-7-16,20 19-1 0,0-1 6 15,0 2-5-15,-3-20-3 16,-17 0 1-16,17 0 0 0,3-20-2 16,23-55-6-1,-29 18 8-15,-14 18 2 0,0 2 2 16,0 37-3-16,0-18 2 0,0 18-3 0,0 0 2 0,0 0 1 15,-14 0 5-15,-9 0 1 0,3 55 3 0,0-36-3 16,-34 115 7 15,-23 75-60-31,57-152-36 0,0 38-272 32</inkml:trace>
  <inkml:trace contextRef="#ctx0" brushRef="#br0" timeOffset="207832.15">26548 12817 25 0,'0'0'12'0,"0"0"3"0,0 0 3 0,0-19 59 0,0 0-57 0,0 19 17 0,0-20-20 0,0 2 23 0,0 18-28 0,0-19 23 0,0 0-24 0,0 1 18 16,0 18-19-16,0 0 8 0,0-20 1 15,0 20 0-15,0 0-11 0,0 0 17 0,0 0 14 16,0 0-33-16,0 0 8 0,-17 20 1 15,17-20-9-15,0 0-2 0,-20 18 3 0,20 1-2 0,0-19-2 16,-20 19 4-16,-54 76 7 16,57-75-14-16,-23 36 1 15,0 2-5-15,40-58 1 0,-17 18-2 16,-3 21-14-16,0-2-22 0,0 1-26 16,-14 19-144-16,34-57 148 0,-20 21-38 15,20-4 55-15</inkml:trace>
  <inkml:trace contextRef="#ctx0" brushRef="#br0" timeOffset="208082.93">26702 12893 89 0,'0'0'189'0,"0"0"-172"0,-20 0 31 16,20-19-22-16,0 19 8 15,-20 0-19-15,3 0 0 0,17-18-13 16,0 18 2-16,0 0-2 0,-20 0 0 15,20 18 0-15,0 1 0 16,0 0-1-16,0 19 1 0,0 20-2 16,0-39 1-16,0-19-1 0,0 18 0 0,0 1 0 15,0-1 2-15,0 2-2 0,20-20-1 0,-20 0 0 16,0 0-1-16,0-20-4 0,0 20-2 0,0-18-4 0,0-19-23 16,0 37 13-16,0-57-70 0,0 37 50 0,0 1-7 15,0-19-46-15,0-19 38 0,0 0 26 16</inkml:trace>
  <inkml:trace contextRef="#ctx0" brushRef="#br0" timeOffset="208382.06">26303 12303 54 0,'0'0'26'0,"0"19"24"0,-20-19-15 0,20 0-19 0,0 0 17 0,-20 20 1 0,20-20-17 15,0 20-2-15,-20-2 10 0,20 19 10 16,0-18-24-16,0 19 8 0,20-18 2 15,0-1-7-15,-20-19-7 0,20 19 5 0,-20-19-6 16,74 19 27 0,-34-96-7-16,-23 77-22 0,-17-18 1 15,40-76 16-15,-40 17-13 16,-40 57-9 0,23 20 0-16,0 0 1 0,17 0-3 15,-40 57-33 16,20 38-111-31,20-56 118 0,0-1-88 0,0-19 66 0,20 56-91 16</inkml:trace>
  <inkml:trace contextRef="#ctx0" brushRef="#br0" timeOffset="208866.15">26987 12665 33 0,'0'0'24'0,"0"0"86"0,0 0-5 0,0 0-72 0,0 0 23 0,0 0-44 0,0 20 28 15,0-20-31-15,0 18 5 0,0-18-7 0,-20 19 14 32,20 57 2-32,0-57-19 0,0 0-2 0,0 1-2 0,0-2 1 0,0 20-1 15,0-19-1-15,0-19-1 0,-20 39-22 0,20-21 10 0,0 2-3 16,0-1-64-16,-14-19 43 0,14 18-229 15,-23-36 229-15,23-1 26 16</inkml:trace>
  <inkml:trace contextRef="#ctx0" brushRef="#br0" timeOffset="208999.29">26987 12362 105 0,'0'0'58'0,"0"0"-5"0,0 0 17 0,0 0-45 0,0 18 36 16,0-18-45-16,0 0 0 0,-20 19 7 15,0 56 8 1,20-17-29-16,0-58-5 0,0 76-147 15,0-76 109-15,0 0-8 0,0 19-58 16,20-19 17-16,-20 0 70 0</inkml:trace>
  <inkml:trace contextRef="#ctx0" brushRef="#br0" timeOffset="209965.21">27517 12570 19 0,'0'0'7'0,"0"0"69"15,-17 0 8-15,17 0-78 0,0 0 1 0,0 0-4 0,0 0 1 16,0 0 5-16,-20 0-6 0,20 0 0 0,0 0 23 31,-20 0-2-31,20 0-17 0,0 0 6 0,0 0-5 0,0 18 10 16,-17-18 1-16,17 0 5 0,0 20-9 0,0-20-10 15,-20 19 10-15,20 0-7 0,0 0-2 16,-20-19-3-16,20 0-1 0,0 38 2 0,0-38-2 0,0 19 2 16,-17-19-4-16,17 19 1 0,0-1 0 0,0 2 1 0,-17 37-1 15,17-19 0-15,0 0 0 16,0 0 0-16,0-38 0 0,0 20-1 0,17-2 1 0,-17-18 0 16,0 20 2-16,0-1-1 0,17-19 4 0,-17 18 4 15,20-18 2-15,17-18 0 16,-17-78 7-1,0 1-8-15,-3 38-8 0,3-95-1 16,-20 76 1-16,0 19 1 0,0-1-2 0,23-36 0 16,-23 74-1-16,0 1 0 0,0-19-1 0,0 1 1 15,0-1 0-15,0 19 0 0,0-39 4 32,0-56 11-32,0 95-11 0,0 19-4 0,-23-18 1 15,23 18 1-15,-20 0 6 0,20 0-7 16,0 18-1-16,-17-18-1 0,17 19 3 0,0 1 1 0,0 18-1 15,-20 38 0-15,20-58-3 16,0 40 0-16,0 95 0 0,0-116 0 16,0 0 0-16,0 40-1 0,0-39 1 0,20 57 0 0,-3 38 6 15,26-38-7-15,-43-57 0 0,14 20-6 16,6 36-11-16,0-76-4 0,-20 21 6 16,0-39-3-16,20 20-30 0,-3 19-62 0,-17-39 60 15,17 0-8-15,-17 17-71 0,40-17 34 0,-40 0 83 0</inkml:trace>
  <inkml:trace contextRef="#ctx0" brushRef="#br0" timeOffset="210484.51">28107 12570 40 0,'-20'0'163'0,"3"-19"-71"0,17 19-78 0,-40 0 75 0,23 0-57 16,0 19 6-16,17-19-31 0,0 0 7 0,0 18-8 16,0-18 1-16,-23 0-1 0,23 20 3 0,0-1-5 0,0-19 4 0,0 19-3 15,23 0 0-15,-6 1 2 16,40 36 2-16,-40-38-5 0,-17 2-3 0,40-1 1 0,-22 19-1 16,4-18 1-16,-5-2-2 0,1 1-1 0,-18 0-1 15,19 0 0-15,-19-19-1 0,20 19-4 0,-2 1-15 0,1 18-67 16,-19-38 56-16,0 19-57 0,0-19-34 0,0 0 4 15,0 0 83-15,0-19 2 0</inkml:trace>
  <inkml:trace contextRef="#ctx0" brushRef="#br0" timeOffset="210699.6">28358 12570 94 0,'0'0'55'0,"0"0"36"0,0 0-43 0,-22 0-9 0,22 0-22 0,0-19 1 15,0 19 28-15,-20 0-13 0,2 0-23 16,-2 19 0-1,-37 38-4-15,57-57-6 0,-19 19 2 0,-38 38 1 16,39-38-2-16,-22 38-1 0,23-38 0 0,-23 39 1 16,6-21 0-16,-6 1-3 15,-54 95-33 1,71-95-46-16,23-19-101 16,23-76 46-16,-23 57 121 0,37-19 6 0</inkml:trace>
  <inkml:trace contextRef="#ctx0" brushRef="#br0" timeOffset="211317.21">29362 12303 21 0,'0'0'14'0,"0"0"64"0,-20 0-59 0,20 0 19 0,0 0-2 0,0 0-20 0,-14 0 31 0,14 0-16 0,0 0-19 16,0 0 2-16,-23 19 23 0,-17 1 16 15,23-20-33-15,0 20-2 0,-23 17 14 16,40-37-26-16,0 18 0 0,-20 1 3 16,6 19-1-16,-9-38-3 0,-14 39 3 0,37-20-5 15,-20 0-1-15,0 18 7 0,-17 2-2 0,17-1-4 16,-54 114 6-16,34-95-5 15,40-19-2-15,-17 0 1 0,-23 39 1 0,40-2-1 0,-17-56-1 16,17 57 0-16,0-38-4 0,37 57 3 0,0-19 0 16,3-57 0-16,0 0-2 15,-6 19 6-15,-14-38-5 0,-20 0 1 0,77 0-1 16,-17-18-3-16,-26-21 6 0,-14 39-2 0,131-190 0 16,-131 152 0-1,57-151 6-15,-3-60 4 31,-37-74 3-31,-37 267-9 0,0 38-4 0,0-2 1 0,0 20-2 16,0-20 2-16,0 20-2 0,-17 0 0 0,-3-19-5 0,20 19 2 16,-37-18-9-16,17 18 1 15,3 0-3-15,17 18 6 0,-40-18-15 0,23 19-6 0,-23 21-35 16,20-22 32-16,-37 58-279 0,20-38 205 16,37-38 92-1</inkml:trace>
  <inkml:trace contextRef="#ctx0" brushRef="#br1" timeOffset="-198863.74">16000 11182 60 0,'0'0'51'0,"0"0"-8"0,0 0-24 0,0 0 16 0,0-19 8 0,23 19-23 0,-23 0-5 0,17 0-4 15,-17 0-6-15,37 0 8 0,-17-19-10 16,-3 19-1-16,-17 0-1 0,37 0 2 0,-17 0-3 16,3 0 1-1,51 0 4-15,-19 0-4 16,7 0 1-16,-47 0 0 0,4 0 0 0,1 0 0 0,0 19-2 0,-3-19 4 16,1 0-3-16,44 0 6 0,-27 0-6 0,39 0 5 15,-15-19-5-15,-41 19-1 16,39 0 2-16,0-19 1 0,37 0-3 15,-74 19 0-15,57-19 0 0,-40 19 0 0,-17 0 0 16,74-18-1-16,-54 18 1 0,14-21 0 0,-34 21 0 0,77 0-2 16,-23 0 2-16,-34 0 1 0,148 21 4 15,-131-21-3 1,20 18 3-16,-40-18-4 0,-17 0 1 0,17 19-1 0,6-19 2 16,-9 0-2-16,60 0 1 0,3 19 1 0,34-19-2 15,154-19-1 1,-191 19-1-1,97-19-1 1,134 1 1-16,-288 18 1 0,80 0 2 0,-43 0-3 16,-20 18 2-16,9-18-2 0,11 19 2 0,-40-19-1 0,6 0 0 15,57 0 0-15,-63 19 0 0,43-19-1 0,3 0 1 16,-6 19 0-16,-37-19 1 0,172 0-4 16,-167 0 2-16,32 0 1 0,1 0 0 0,-18 0-2 15,17 0 2-15,43 0-1 16,-23 0 1-16,-20 0 1 0,80 0 0 15,-117 0-1-15,5 0 0 0,-7 0 0 0,5-19 1 0,57 19 0 0,-63 0-2 16,40 0 2-16,60 0-1 0,-94 19 1 16,-3-19-1-16,80 0 0 0,-6 19-3 0,-17 0 2 15,-54-19 1-15,-3 0 0 0,0 18 0 16,80 3-1-16,-83-21 0 0,43 19 2 0,3-1-1 16,-46 1-2-16,43-19 3 0,-17 0 1 0,-26 0 1 0,60 0-1 0,-54 19-2 0,17-19 0 15,114 0 2-15,-57 0-2 0,-20-19 0 16,77 19 1-16,-74-19-2 0,20 19 1 15,-83 0 0-15,63-18 0 0,-43 18-1 0,-14 0 2 0,625 37-5 32,-586-18 4-17,-44-19 0-15,366 76-8 16,-118-56-2 0,-246-20 7-16,97 0-6 0,-77 0 6 0,37 0-2 15,3 0 1-15,-40 0 2 0,151 0 4 16,-57 0-1-16,-108 0-1 0,162 0-1 15,-111 0 1-15,20 0-1 0,-57 0 2 0,100 0-1 16,-29 0 0-16,63 19 0 16,-154-19 0-16,60 0-1 15,131 37-3-15,-111-37 5 0,-83 0-1 0,117 18 0 16,3-18 0-16,-57 0 0 0,14 0 1 0,3 0-2 16,23 0 0-16,165 0 1 15,-150-18 1-15,-21 18-1 0,-74-19 0 0,20 19 0 0,77-18 1 16,-100 18-1-16,23-19 0 0,57-1-1 0,-60 20 1 0,3 0 0 15,-20-20 0-15,94 2 0 0,134-1-1 0,-208 0 1 0,0 19 0 16,54 0 0-16,6-19-1 0,-63 19 1 16,134-19 0-16,-128 19 0 0,-6 0 1 0,57 0 1 0,-57 0-1 0,3 0-1 15,439 0 3 1,-154 0-5 0,226 0 6-16,-360-18-4 15,117-1-1-15,-271 19 1 16,117 0-1-16,-80-21 0 0,-51 21-1 0,-6 0-1 0,40 0-12 15,-51 0 4-15,-9-18-5 0,23 18-3 0,23 0-29 0,-26 0-11 0,60-19-60 16,-77 0 93-16,-17 19 3 0</inkml:trace>
  <inkml:trace contextRef="#ctx0" brushRef="#br1" timeOffset="-197545.13">16228 12912 40 0,'0'0'21'0,"0"0"-9"0,0 0-1 0,0 0 12 0,0-19-1 0,20 19 5 0,0-19-1 16,-20 19-18-16,55 0 23 0,-36 0-26 0,-19 0 0 0,20 0-2 15,18 0 4-15,-38 0-4 0,59 0 8 0,-42 0-8 0,1 0 1 16,79 0 17-16,-23 0-6 16,-54 0-9-16,19 0-1 0,36 0 11 0,-53 0-12 0,13 0-2 15,-15 0 1-15,37 0-1 0,2 0 3 0,-24 0-3 0,59-18 3 16,117-2 4 0,-189 20-8-16,13 0 2 0,39-19 0 0,-34 19-2 0,248-38 6 15,-254 38-5-15,43 0 1 16,111-20 5-16,-148 20-7 0,37 0 0 15,-40 0-1-15,285 0 9 47,288 0 5-47,-516 0-12 0,151 0 10 0,-182 0-10 16,256 20 10-16,-262-20-12 0,174 38 3 16,-177-38-2-16,41 19 1 0,-38 1-2 15,57-20 1-15,-57 18-1 0,97 1 1 0,-97 0-1 0,111 0 6 16,-34-19-4-16,-20 19 1 0,0-19-2 15,-57 20 0-15,20-20 0 0,37 0 0 0,20 0-1 0,17 0-1 16,-94 0 2-16,77 0 0 0,-80 18-1 0,214-18-1 16,168 39 3-1,-265-21-1-15,-57 1-1 0,0-1 0 16,-17 2 0-16,17-20 1 0,-3 19-2 0,-14-19 0 16,0 20 2-16,185-2-2 15,-205-18 0-15,17 0 1 0,40 0 6 16,-96 0-5-16,19 0-1 0,20 0 0 0,-20 0 1 0,-20 0 1 15,2 0-1-15,36 0-1 0,61 0-1 16,110 0-1 0,42 0 4-16,-234 0-3 0,20 0 3 0,234 0 0 15,-254 0-2-15,-17 0 3 16,63 0 1-16,-9 0-2 0,3 0-1 0,-34-18-1 0,-26 18-1 16,26 0 1-16,-3 0 0 0,37-20 1 0,-57 20 0 0,77 0-2 15,134 0 1-15,-211 0 0 0,20 0 0 16,228 0-3-16,-131 20 4 15,-60-20 0-15,-37 0 0 0,-20 0 0 0,120 0 1 0,28-20 0 16,-128 20-1-16,0 0 0 0,97-19 1 16,-97-1-2-16,0 20 0 0,3-18 0 0,49-1 0 0,122 1 2 15,14-21-1 1,-188 21-1-16,305-2 5 16,-248 1-4-16,-57 19 0 0,-20 0-1 0,211 0 2 15,-191 0-1-15,-20 19-2 0,60-19 0 0,151 20-1 16,-174-20 3-16,-37 0 0 0,20 18 0 15,0-18-3-15,0 0 0 0,0 0 2 0,-37 0-2 16,57 0-1-16,-17 0 0 0,-46 0-2 0,46-18-17 16,-60 18 12-16,54-20-30 0,-34 20 23 0,-20 0-3 15,0-19-2-15,23 19-1 0,-23 0-40 0,0-19-182 47,-23 19 218-47</inkml:trace>
  <inkml:trace contextRef="#ctx0" brushRef="#br1" timeOffset="-196093.59">17141 14433 17 0,'0'0'6'0,"0"-17"5"0,20 17 16 0,-20 0-14 0,0-21 35 0,0 21-32 16,0 0 22-16,0 0-25 0,22-20 41 16,-22 20-42-16,0-18 34 15,0 18-24-15,0-19 21 0,0 19-27 0,0 0 5 16,0 0-8-16,0 0-6 0,0 0-4 0,0-19 1 16,-22 19 2-16,22 0 2 0,-20 0-5 15,20 0-1-15,0 0-2 0,-20 0 4 0,20 0-4 0,0 0 2 0,-17 19 0 16,17-19-2-16,-20 19 0 0,20-19-1 0,0 18 2 15,0 2 0-15,-17 18-1 0,17-38 1 0,0 19-1 0,0 1 3 16,0-2 0-16,0-18-3 63,0 38 1-63,131 77 73 0,-131-115-73 0,0 18 3 0,0-18-2 0,-15 37 2 15,-7-37-2-15,22 20-2 0,-20-20 1 16,20 0-3-16,-20 20 0 0,3-20-7 0,17 0 3 15,-20 0-23-15,3 19-15 0,-3-19-61 16,20 0 66-16,0 0-3 0,0-19-5 0,0 19-51 0,0-20 24 16,20 0 51-16,-20 20 10 0,17-17-8 0</inkml:trace>
  <inkml:trace contextRef="#ctx0" brushRef="#br1" timeOffset="-195837.7">17523 13959 54 0,'-20'0'53'0,"20"17"53"0,0 79 17 15,0 19-85-15,0-59-31 0,0 39 1 0,0-38-6 16,0 76-1-16,0-75-4 0,0-21 2 15,0 38-24-15,0-55 8 0,0 0-28 0,0 17 17 0,-20-16-76 16,20-4 31-16,0-17 45 0,-20 0-5 16,3 0-2-16</inkml:trace>
  <inkml:trace contextRef="#ctx0" brushRef="#br1" timeOffset="-195709.33">17354 14281 50 0,'0'0'88'0,"0"0"-57"0,0 0 25 0,0 0-6 16,0 0-29-16,15 0 13 0,5 0-8 0,37 38 15 15,-57-38-36-15,17 19-1 0,3 0-3 16,0-1 1-16,0 2-3 0,-3-20-3 0,3 0 0 0,-20 21-6 16,37-4-45-16,-14-17-7 0,-6 19-79 15,0-19 60-15,3 20 30 0</inkml:trace>
  <inkml:trace contextRef="#ctx0" brushRef="#br1" timeOffset="-195463.51">17768 14338 31 0,'-20'0'232'0,"20"19"-187"0,-17-19-10 0,-3 38 26 15,3 0-39 1,17-38-16-16,0 19 0 0,-20 38 7 0,20 77 4 31,20-59-17-31,17-55 6 0,-37-20 0 16,17 0 0-16,3 0 0 0,-20 0 3 0,23-40 3 16,-6 3-5-16,-17 19-4 0,17-21-1 0,-17 2-1 15,20-40 3-15,-20 39-3 0,0 19 1 16,0-19-15-1,0 38 3-15,0-20 0 0,0 20-1 0,0-18-18 0,0 18-7 0,0 0-6 16,0 0-82-16,0 0 89 0,0 18-45 16,0 2 8-16,0-20 49 0,20 21 1 0,-20-4 17 0,17 2-16 15</inkml:trace>
  <inkml:trace contextRef="#ctx0" brushRef="#br1" timeOffset="-195279.79">17919 14567 18 0,'0'0'7'0,"0"0"1"0,0 0 19 16,0 0 12-16,0 0-19 0,0 0-2 0,0 0 28 15,20 0-33-15,-20 0 17 0,0 0-17 0,0 0 2 0,0 19 37 16,0-19-37-16,0 37 24 15,0-17-33-15,0-20 0 0,0 18 8 16,20 2 0-16,-20-3 12 16,23-34 7-16,-9-21-16 15,6-1-11-15,-20 39-1 0,20-18-3 0,-20 18 0 16,37-58-10 0,-37 58 4-16,17-19-9 0,-17 0-13 0,0 19 6 0,20-18-32 15,-20 18 20-15,20 0-44 0,-20-20 29 0,0 20-9 0,23 0-39 16,-23 0 66-16,14 0 4 0</inkml:trace>
  <inkml:trace contextRef="#ctx0" brushRef="#br1" timeOffset="-194712.61">18492 14586 15 0,'0'0'10'0,"0"0"2"0,0 0 39 0,17 0 27 15,3 18 5 16,40-18-12-31,-60 0-35 16,17-18-13-16,-17-22 3 16,0 22-22-16,0-38 8 15,0 36-10-15,0 1 6 0,0 2 10 16,-17-4-7-16,-6 21 0 31,-34 77 23-31,40-59-30 0,17 1-2 16,-20 58 7-16,20-40-7 0,0-37-3 15,0 58 0-15,0-21 1 0,0 2-1 16,0 0-15-16,20 17-94 0,-20-39 16 0,17-17 28 16,20 41-150-16,-37-41 199 15</inkml:trace>
  <inkml:trace contextRef="#ctx0" brushRef="#br1" timeOffset="-194312.29">19441 14623 80 0,'0'0'93'0,"0"0"36"0,0 0-64 0,0 0-46 0,0 0 9 0,0 38 26 16,0-38-47-16,0 20 0 0,0-3 2 0,0 3-1 0,0-20-7 15,0 0 1-15,0 39-3 0,0-39 2 0,0 18-1 16,0 3-8-16,0-21-3 0,0 17 1 0,0 2-117 16,0-19 28-16,0 0 36 0,0 0-85 15,0-19 130-15,-20 2 0 0</inkml:trace>
  <inkml:trace contextRef="#ctx0" brushRef="#br1" timeOffset="-194195.99">19461 14262 89 0,'-40'0'347'0,"40"19"-339"0,0 19-24 16,0-38 4-16,0 0-8 0,0 19-72 15,0-19 49-15,20 0-71 0,-20 0 61 0,0 0-41 16</inkml:trace>
  <inkml:trace contextRef="#ctx0" brushRef="#br1" timeOffset="-193760.36">19763 13996 144 0,'0'0'57'0,"0"0"7"0,0 0-23 0,0 0 7 16,0 0-38-16,0 0 5 0,0 0 6 0,20 20 29 16,-20-3-49-1,20-17 1-15,-20 0 2 0,20 19-2 0,-20-19 1 16,17 39-2-16,-17-39 0 0,0 39 6 15,0-21-5-15,0 1-3 0,0 1 2 0,0-3 1 16,0 2 1-16,-17 20-6 16,17-20 5-16,-20 2 3 0,-20 52-8 15,26-73 4-15,14 20 1 16,0-20-3-16,-23 0-2 0,23 0 8 0,0 0-4 16,-20 0-3-16,20 0 5 0,0 0-3 15,43 0 1-15,-43 0-1 16,14 0-1-16,-14 0 1 0,0 0 2 0,20 0-2 0,0 21 5 0,-20-21-1 15,20 17 5-15,14 40 7 16,-14-38-10-16,-20 18 3 0,0-16 4 16,0-2-8-16,0-19-2 0,0 18-1 0,0 1 4 15,-20 1 0 1,3-2-8-16,0 2 2 0,-3-3 3 0,20-17-5 0,-20 0-10 16,0 20 5-16,20-20-12 0,-14 0-1 0,14 0 9 0,-23 0-15 15,23 0 9-15,-20 20-102 16,20-20 67-16,0 0 20 0,0 0-50 0,0 0 36 0,0 0 5 15,0 0-24-15,20 0 44 0</inkml:trace>
  <inkml:trace contextRef="#ctx0" brushRef="#br1" timeOffset="-193377.84">20088 14091 115 0,'17'0'171'0,"-17"0"-91"0,20 0-53 0,-20 19 7 0,18-19-24 0,-18 0-1 0,19 20 10 16,21-2-6-16,-40-18-9 0,17 56 9 0,3-17-11 16,0-20-3-16,-20 21 1 0,17-4 0 15,-17-36 0-15,0 37 1 0,0 4 0 0,0-24-1 0,0 2 0 0,0 19 1 16,-17 58 3-16,-3-96-5 15,0 75 4-15,3-55-1 0,0 17-3 0,-6 2 2 16,23-39-1-16,-19 18 1 0,1-18-3 16,-2 0 0-16,3-18 6 15,17-1-2-15,0-1 0 0,0 0-1 0,0 3 5 16,37-3-4 15,57 20 5-31,-54 0-7 0,-23 0-8 0,3 20-1 0,-2-20-6 16,21 17-43-16,38-17-58 0,-22 20-15 0,-35-20 62 15,37 20-23-15,-37-20 67 16</inkml:trace>
  <inkml:trace contextRef="#ctx0" brushRef="#br1" timeOffset="-192579.53">21685 14357 47 0,'0'0'93'0,"-20"0"-46"0,20-19 22 0,0 19-41 0,0-19-13 16,0 19 11-16,0 0-3 0,0 0-12 0,20-17 14 16,17 17-2-16,-37 0-15 0,94 0 35 15,-74 0-37-15,0 0 6 0,-3 17-2 16,20 2-3-16,-37-19-2 0,40 37 4 0,-40-37-4 15,23 41 4-15,-23-24-6 0,0 2 5 0,0 1-7 0,0-2 0 16,0 20-1-16,-23-20-1 0,23 3 2 0,-20 16 0 16,0-18 0-16,3 1 1 0,-3-2-1 0,3 2 0 0,-3-20-2 15,0 17 2-15,-14 3-1 0,11 0 0 0,-14-1-1 16,0-19-1-16,17 0 2 0,-17 0 1 0,37 0-3 16,-17 0 2-16,-6 0 3 0,6 0 0 0,17 0-2 0,0 0-1 0,-20 0 1 15,0-19 6-15,77 19-1 16,-34 0-5-16,31 19 6 15,-17-19-6-15,-17 18 0 0,17 3 0 0,-14-21-1 16,-23 17 0-16,17 2-1 0,20 1-9 16,114 55-547 15</inkml:trace>
  <inkml:trace contextRef="#ctx0" brushRef="#br1" timeOffset="-192396.02">22312 14796 139 0,'0'0'112'0,"0"0"-79"0,0 17 18 0,0 22 37 16,0-1-44-16,0-18-26 15,-20-3-12-15,20-17 0 0,0 19-1 0,-20 19 2 0,20-38-2 16,-37 77-4-16,37-57-1 0,-91 54-15 16,68-55 3-16,3 1-20 0,0-20 6 15,3 19-41-15,0 0-30 0,-23-19-21 0,40-19 68 0,-20 0-11 16,6 19 46-16,14-39-7 0</inkml:trace>
  <inkml:trace contextRef="#ctx0" brushRef="#br1" timeOffset="-191959.68">23677 14302 51 0,'0'0'33'0,"0"0"37"0,0 0-40 0,0-21 21 0,0 21-29 0,0 0 0 0,0 0-2 0,0 0 18 0,0-19 47 31,0 76-21-31,0-38-54 0,0 0-4 0,0 19-2 0,0-38-4 0,0 38-1 0,0-19 3 16,0 38 3-16,0-38-4 0,0 20-13 16,0 37-41-16,-17-21-118 15,17-55 108-15,0 0-4 0,0 0-35 0,0 0 76 0,0 0 7 16</inkml:trace>
  <inkml:trace contextRef="#ctx0" brushRef="#br1" timeOffset="-191779.52">23677 13902 147 0,'0'0'70'0,"0"0"32"0,0 0-84 0,-17 0 41 0,17 17-49 16,0-17-3-16,-17 20 4 0,17 17 3 0,-20-17-11 15,20 0-34-15,0-3-117 16,0 2 86-16,0-19-2 0,0 0-31 0,20 0 54 0</inkml:trace>
  <inkml:trace contextRef="#ctx0" brushRef="#br1" timeOffset="-191343.73">23965 13845 160 0,'0'0'59'0,"0"0"48"0,0 17-40 0,0 2-57 16,0 2 16-16,0-21-16 0,0 17-4 16,0 3-4-16,0-20 0 0,17 20 4 0,-17-20 2 0,0 37 2 15,23-17-10-15,-6-3 3 16,-17-17-2-16,0 0 2 0,0 19-2 0,0-19 3 0,17 20 3 15,-17-1 4-15,0 0-9 16,0 1 2-16,0-20-1 0,0 0-2 0,0 18 1 16,0 1 0-16,0-19 1 0,-17 20-3 0,17-20 0 15,0 0-5-15,-17 17 8 0,-23 2 1 16,40 1-4-16,-20-20 2 16,0 19 1-16,3-19-6 0,17 0 5 15,0 0 0-15,-20 0-1 0,20 0-2 31,37 0-2-31,-17 0 2 0,-20 0 4 0,0 19-1 0,37-19 6 0,-37 0-8 0,0 0 1 16,57 76 14 0,-57-38-11-16,0-38-1 0,20 38 7 0,-20-19-7 15,0 19 6 1,0-19-6-16,-20 39 4 16,3-39-7-16,0-19 1 0,17 18 0 0,-23 1-2 15,-14 1-2-15,0-20-10 0,37 0 7 0,-20 0-1 16,0 18-18-16,20-18 18 15,0 0-9-15,0 0-6 0,0 20-12 0,0-20 14 0,0 17-55 16,0-17 46-16,0 0-4 0,20 0-45 0,-20 20 32 16,20-20-46-16,-3 0 24 0,-17 0 49 0</inkml:trace>
  <inkml:trace contextRef="#ctx0" brushRef="#br1" timeOffset="-190926.7">24287 13976 76 0,'0'0'79'0,"0"0"118"0,0 0-175 0,0 0-6 0,18 20 14 0,-18-20-4 0,20 0 0 16,-1 20-7-16,4-3 3 0,-23-17-17 15,35 19 4-15,-16 20-1 16,-19 0-6-16,38 35 4 0,-38-55-3 0,0 1-3 16,0 39-2-16,0-23 1 0,0-17 2 0,0-1-2 0,0 23 3 15,-18-5-1-15,-21 58 0 16,19-54 0-16,5-22 0 0,15 1-1 0,-23 1-2 0,4-2 3 0,19-18 1 16,-20 37-2-16,2-37-7 0,-1 20 4 0,19-20-1 0,0 0-1 15,-18 0 0-15,-2 0 3 0,1-37 4 0,19-1-4 0,-18-1 2 16,18 39 1-16,0-18 0 0,18-59 3 15,-18 58-5-15,19 19 7 0,1-18 0 0,-20 18-4 16,37 0 6-16,-19 0-8 0,2 0 2 0,-20 0-2 16,19 18 3-16,4-18-3 0,-8 38-1 0,5-38 0 0,-20 18 0 15,39-18-8-15,-39 21-4 0,75 16-400 47,-53-37 295-47</inkml:trace>
  <inkml:trace contextRef="#ctx0" brushRef="#br1" timeOffset="-190646.12">24821 14072 129 0,'0'0'103'0,"0"0"-53"0,0 0-31 16,0 0 0-16,0 0 14 0,0 0 20 16,0 0-47-16,0 0 6 0,0-20-4 0,-18 20-6 15,18 0 4-15,0 0-1 0,0 0-3 0,0 0 3 16,0 0 1-16,18 0 10 15,-18 0-5-15,17 20 6 0,-17-20-1 16,20 0-11-16,0 19 9 0,-3 0-8 16,3-19 0-16,0 20-3 0,-3-20-2 15,5 0 3-15,-4 18-7 0,-18-18 4 0,37 0-23 32,-17 0-76-32,-3-18-145 15,-17 18 144-15,0-20 41 0,0 1 48 0,0 19 3 16,0-39-2-16,-17 39 0 0</inkml:trace>
  <inkml:trace contextRef="#ctx0" brushRef="#br1" timeOffset="-190212.16">25009 13902 16 0,'0'0'10'0,"0"0"7"0,0 0 9 0,-17 0 46 0,17 0-35 0,-18 0 51 16,-4 0 25-16,5 17-84 15,-3 23 25-15,20-40-43 0,0 0 1 0,-20 17-3 0,20-17-1 16,-17 40 5-16,17-23-6 0,0 2 0 0,0 20 1 0,0-39-6 16,0 19 1-16,-20 1-1 0,20 17 1 0,0-37-4 0,0 37-1 15,0-18-2-15,0-19 1 0,20 20-6 0,-20-20 0 16,0 19-3-16,0-19 0 0,0 0-2 0,0 19-1 0,0-19-1 0,0 0-27 0,0 0 18 15,0 0-39-15,0 0-16 0,0 0 32 0,0-19-77 16,0-20 83 0,0 3 34-16,0-60 6 15,0 57 16-15,0 39 12 0,0-36 83 16,0 36-88-16,0 0 0 0,0 0 21 0,0 0-21 0,0 17 17 16,0-17-5-16,0 19-22 0,0-19-7 0,0 20-2 15,0-1 2-15,0-19-2 0,0 19 1 16,17 1-4-16,23 17-17 47,17-17-201-47,-40-77 158 0,-17 37 56 0,0 1 3 0,20-20 1 0,-20 3 0 0,20-41 89 15,-20 19 44 1,0 39-72-16,0 2-32 16,0 17-17-16,0 0-3 0,0 0 1 0,-20 0 7 0,20 0-4 0,-20 0-6 15,20 17-1-15,-17-17 1 0,-1 40 10 0,18-23-6 0,-39 40 20 16,-1 58-12-16,3-96-14 0,17 58 1 15,3-41-5-15,17 3 0 0,-18 18-3 0,-4-1-4 0,22-36-1 16,-17 37-16-16,17-57 3 0,0 38-31 0,-20-38-15 0,20 38-188 16,0-38 192-16,0 0 43 15</inkml:trace>
  <inkml:trace contextRef="#ctx0" brushRef="#br1" timeOffset="-189062.36">26662 14167 12 0,'0'0'9'0,"0"0"2"0,0-19 6 0,0 19-11 0,0 0 9 0,0 0 0 0,0 0-9 0,0-18 4 0,0 18-4 0,0 0-4 15,0 0 1-15,0 0-1 16,20 0 1-16,-20 0-3 0,0 0 3 16,0-20-2-16,0 20 6 0,20 0 13 15,-20 0-10-15,0 0-2 0,0 0 11 16,0 0-16-16,0 0 1 0,0 0 11 0,0 0-8 16,0 0-2-16,0 0 9 0,0 0-9 0,0 0 9 0,0 0-6 46,0 0 45-46,0 0-45 0,0 0-5 0,0 0 0 0,0 0-1 0,0 0 2 0,0 0 1 16,0 0-1-16,0 0 0 0,0 0 28 0,0 0-7 16,0 0-5-16,0 0-12 15,0 0 26 1,0 0 6-16,0 0-38 16,0 0 2-16,0 0-2 0,-20 0 6 0,20 0-4 15,0 20 3-15,-20-20 5 0,20 18-9 16,0-18-1-16,-17 39 5 0,-3-3-5 0,20-16-1 15,-37 18 0-15,37-17 1 0,-40 34 1 0,23-17-1 0,17-17-2 0,-40 35 3 16,3 18-4-16,-57 118-2 16,54-155 1-16,23 20-5 0,-3-57 1 15,0 20-14-15,0-3-33 0,20-17 27 0,-17 0-127 16,17 0 100-16,0-17-66 0,0-3 34 16,17-55 43-16</inkml:trace>
  <inkml:trace contextRef="#ctx0" brushRef="#br1" timeOffset="-188795.02">26762 14395 116 0,'0'0'129'0,"0"0"-106"0,-23 21 55 0,23-21-43 0,-20 17-1 0,20-17-26 0,0 0-2 0,0 0-1 0,-17 0 2 16,17 19-1-16,-20-19-1 15,20 0-5-15,0 38 1 0,0-38 1 16,0 19-3-16,0 0 2 0,0-1 2 0,0 3-2 0,20-2 2 0,-20-19-2 15,17 75 6 1,3-55-3-16,-20-20-1 0,0 0 1 0,0 0 0 16,0 0 0-16,23 0-2 0,-23-20-2 0,0 2 1 0,0 18 0 15,0-39 2-15,0-56-19 0,0 95 7 16,0-37-4-16,-23-2-34 0,-14-56-114 16,-3 19-22-16,23 37 143 15,-3 20 13-15</inkml:trace>
  <inkml:trace contextRef="#ctx0" brushRef="#br1" timeOffset="-188494.95">26283 13902 61 0,'0'-21'134'0,"-20"21"-107"0,20 0 22 0,0 0-27 16,0 0-3-16,-20 0 25 0,20 0-33 0,0 0 10 0,0 0-13 15,0 0-1-15,0 0 8 0,-17 0-6 0,17 0 11 16,0 0-10-16,0 0-8 0,0 0 0 0,0 0 0 15,0 0 1-15,0 0-1 0,0 0 0 0,0 0 1 16,57 21 4 0,-57-21-6-16,20 0 10 0,-20 0-7 0,0-21-1 15,17 21 1-15,-17-19-3 0,0 19 0 0,0-17-3 0,0-3 2 16,0 1 4-16,0-19-11 16,0 18-2-1,-17 20-1-15,17 0-22 0,0 0 6 0,0 20 9 16,0-20-3-16,0 19-27 0,0-19 19 0,37 38-121 15,-37-18 106-15,60 37-58 0,-60-57 83 16</inkml:trace>
  <inkml:trace contextRef="#ctx0" brushRef="#br1" timeOffset="-188093.96">27041 14223 63 0,'0'0'67'0,"0"0"-14"0,-17 0 2 0,17 0-39 0,0-19 18 0,0 19-19 0,0 0-1 0,0 0-3 0,-17 0 38 16,17 0-43-16,0 0 19 0,0 0-20 0,0 0 3 16,0 19 5-16,0 1-4 0,0-1 12 0,0 21 1 15,0-4-10-15,0 21 1 16,17 152 18 15,0 190-19-31,-17-321-7 0,0 35-4 16,-17 19-11-16,17-112 3 0,-17 57-54 15,17-60 42-15,-20-17-1 0,20 0-3 0,0 0-5 16,-20 0-82-16,20-37-30 16,-20-40 29-16,6 3 98 0,14 54 9 0,-23-38-10 15</inkml:trace>
  <inkml:trace contextRef="#ctx0" brushRef="#br1" timeOffset="-187912.19">26967 14319 27 0,'0'0'14'0,"0"-17"30"0,0-4 9 0,20 2-2 0,0-20 15 16,34 3 36-16,-34 16-70 15,-20 20-17-15,0 0 2 0,20 0 13 0,-3 0-18 0,3 20 12 16,0-3-15-16,-20 2-7 0,17 20 5 16,6 18 0-16,-23-19-9 0,0 0 3 15,0 0 2-15,0-38-2 0,-23 19-1 0,23 1 0 0,0-2-1 0,-17 20-1 16,-3 1-3-16,0-39-1 0,3 19-15 0,-3-19-14 16,-37 18-238-1,20-36 101-15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4T19:17:14.992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11915 4375 70 0,'0'0'30'0,"0"0"64"0,0 0-75 0,0 0 14 0,0-19 5 0,0 19-26 0,0 0 0 0,0 0 65 32,0 37-48-32,0-37-26 0,0 39 2 0,0-39-4 0,0 18 3 15,20 1-3-15,-20-19 0 0,0 21-1 0,0-21 0 16,0 18 0-16,0 1 0 0,17 0-9 0,-17-1-8 16,0 2-12-16,0-20 10 0,0 19-34 0,0-19 19 0,0 0-7 15,0 18-7-15,0-18-82 0,0-18 109 0,0 18 3 0</inkml:trace>
  <inkml:trace contextRef="#ctx0" brushRef="#br0" timeOffset="150.41">11935 3956 26 0,'0'0'209'0,"0"0"-171"0,0 0-23 0,0 0-1 0,-20 0 5 0,0 0-1 16,20 37-5-16,-17-37-13 15,17 21-1-15,0-21-2 0,0 0-13 0,0 19-52 16,0-19 33-16,17 0-91 0,-17 0 89 0,20 0-29 15</inkml:trace>
  <inkml:trace contextRef="#ctx0" brushRef="#br0" timeOffset="466.19">12257 3975 31 0,'0'0'26'0,"-20"76"74"15,20-76-87-15,0 39 6 0,0-21-7 0,-17 20-2 0,17 1-3 16,0-20-6-16,0-19-1 0,0 37 2 15,17 39-2 1,-17-56 1-16,0-20 0 0,0 0 6 0,20 0-3 0,-20 0 3 16,20 0-4-16,-20 0 1 0,17-20 7 0,3 1-8 15,-2-18 5-15,21-20 9 0,-16 57-11 16,-9-19 4-16,-14-2-5 0,20 21 1 0,0-37 8 0,0 37 0 16,-3-19-7-16,1 19 20 0,2 0-10 0,-20 0-3 15,19 19-8-15,4 76 21 0,-8-76-24 16,-15 1-1-16,19 36 2 0,-19-17-2 0,0-20-2 0,0 38 1 15,0-39-2-15,0 22 1 0,18-22 1 0,-18 38-6 0,0-36 0 0,22 75-82 16,-5-38-69 0,-17-57 54-16,0 0 36 0,20 0 35 31</inkml:trace>
  <inkml:trace contextRef="#ctx0" brushRef="#br0" timeOffset="632.6">13076 3462 46 0,'0'0'50'0,"17"0"46"16,-17 19-62-16,0 19 8 16,20 19-4-16,-20-19-28 0,0 18-6 15,0 21-1-15,0-2 0 0,0 21-5 0,0-58 1 16,0-1 0-16,0 40 0 0,0-1-9 16,-20 39-42-16,20-78 20 0,-17-18-6 0,17 20-8 0,-40 55-97 31</inkml:trace>
  <inkml:trace contextRef="#ctx0" brushRef="#br0" timeOffset="771.04">12959 4146 48 0,'0'0'37'0,"0"0"7"0,-17 0 82 16,17-19-11-16,-20 0-69 15,20 19-35-15,0-18 21 0,0 18-12 0,0 0-11 0,0 0-2 16,20 0 0-16,57 18 14 31,171 20-34-31,-214-20 3 0,103-18-52 0,-100 0 29 0,0 0-7 16,20 0-65-16,-20 0 41 0,77-18-90 0,-77 18 132 0,6-19 2 15</inkml:trace>
  <inkml:trace contextRef="#ctx0" brushRef="#br0" timeOffset="5616.34">14404 4222 30 0,'0'19'65'0,"0"-19"-9"0,0 0-29 0,0 0-3 0,0-19 44 0,0 19-46 0,0 0-13 0,0 0 8 0,0 0-10 0,-20 0 0 0,20 0 11 15,0 0-1-15,0 0-11 0,0 0 14 16,0 0-15-16,0 0 4 0,0 0-6 0,0 0 3 0,0 19-4 16,0-19 0-16,0 20 1 0,0-2-1 0,0 1 4 15,0 0-3-15,0 1-2 0,0-20 0 16,0 0 1-16,0 19-1 0,0-19-1 0,0 0 0 0,0 0 3 16,20 0 0-16,-20 0 1 0,0 0-3 15,40-58 1-15,-23 39-2 0,-17 1 1 16,20-21-1-16,0 21 0 0,-3-1-3 0,-17 19 3 15,20-39 0-15,-3 39 0 0,-17-19 1 0,20 0-2 16,20 75 21 31,-3 249 13-47,-17-247-20 0,-20-39-9 0,0-19 5 0,17 18 3 16,-17-18-8-16,0-18 5 0,20 18-8 0,-20-38 1 15,17 20 0-15,-17-22 1 0,40-35-2 16,-40 75-1-16,0-38 0 0,23 38 0 0,-9-20 0 0,6-18 0 0,0 20 0 15,-20-2 1-15,20 1 0 0,-3 1-1 0,-17-1 1 0,17 19-1 16,-17 0 1-16,40 0 3 16,-17 19-3-16,-9 18 0 0,-14-17-3 0,0-2 3 15,20 1-1-15,-20 0 0 0,0 39-10 0,0-20-24 16,20-1-26 0,-20-18-78-16,0 2 46 0,20-21 39 0,-20 0 2 0,34-40-83 15</inkml:trace>
  <inkml:trace contextRef="#ctx0" brushRef="#br0" timeOffset="6400.37">15279 4127 25 0,'0'0'38'0,"0"0"-8"0,0 0 5 0,0 0 1 0,0 0-4 0,0 0-2 0,0 0 51 0,0 0 38 0,0 0-92 0,-20 37 18 16,20-37-37-16,-17 21 5 0,0-2-4 0,17-1-7 0,0 39 6 31,0 57 0-31,0-94-6 16,17-1-2-16,-17-19 0 0,17 0 1 15,-17 0 0-15,20-19 1 0,0-19 0 16,-3 0-1-16,3-1 2 0,-3-18-2 16,3 20 1-16,-20 37-3 0,0-40 1 0,23 40-1 0,-23-18 1 15,0-1-1-15,17 38 0 16,-17-1 0-16,17 3-2 0,-17-2 1 0,0 38-23 16,0-20 6-16,20 58-58 15,0-19-101 1,-20-76 115-16,17 21-28 0,-17-21 69 15,0-21 6-15,20 21 6 0,-3-19 0 0,3-18 10 16,-20 17 2-16,20 2 6 0,-20-1 1 0,23 0 18 0,-23-1-7 16,14 1 36-16,6-38 46 0,-20 57-75 0,0 0-6 0,0-19 11 15,20 1-1-15,-20 18-15 0,0 0 44 16,0 0-49-16,0 0 8 0,0 18-10 0,0 1 7 0,0 1-11 16,0-2 0-16,0 1-2 0,0 20 3 0,0-39-4 0,0 227-54 46,0-207-67-46,0-20 48 0,0-38-11 0,20 19-6 0,-20-58 5 16,0-56 65-16,17 95 16 0,0-114 2 16,-17 76 1-16,20-19 8 15,-20 76 0-15,20-37 28 0,-20 56-11 0,0-19 3 0,0-2 1 0,0 21-1 16,23-19 79-16,-23 19-30 0,0 0-62 16,14 0 12-16,-14 19-5 0,0-19-13 0,0 21-1 15,0-2-1-15,0-19-2 0,0 37-2 0,0-37-3 0,0 38 3 16,0 20 0-16,0-39-1 0,0 18-2 0,0 1-6 15,0-38-2-15,0 19-1 0,0 0-34 0,0-1 22 16,0 3-27-16,0-21-43 0,0 19-60 16,0-19 117-16,20 0 7 0,-20 0 9 0,20-19-4 15,-20 19 20-15,20-21 2 0,-20 21 7 0,17-18 23 16,0-1 96-16,3 19 27 16,-20 19-90-16,0 20-33 0,20-2-7 15,-20-37-14-15,0 76 22 16,0-37-21 15,74 93 25-31,-54-151-32 0,3 1-2 0,-6-39 3 16,-17 38-4-16,37-20-2 0,20-56 3 15,-40 58-3-15,3-2-2 0,3 1 4 0,-6 0-1 0,-17 38 0 16,17-19 0-16,3 19 0 0,0 0-1 0,-3 0 3 0,-17 19 1 16,20 19-3-1,-2 58-16-15,1-59-4 0,-19-37 6 0,0 38-1 0,0-38-5 0,0 19-3 16,20 58-221-1,-20-59 132-15,38-18 15 0</inkml:trace>
  <inkml:trace contextRef="#ctx0" brushRef="#br0" timeOffset="6750.12">17183 3290 14 0,'0'-74'181'0,"0"54"-160"0,0-19 57 0,0 21-68 0,0-1 9 0,0 0 1 0,0 19-10 0,0-19 13 0,0 19-12 0,-22-19 13 0,22-1-3 15,-20 20-11-15,20 0 7 0,-37 39 14 16,-20 54 1-16,20-34-20 0,19-22-7 15,-24 59 6-15,-32 76 5 0,37-1-2 16,-3-114-9-16,40-2 0 0,-57 156 5 16,57-154-6-16,-18 132 9 0,18-131-11 0,-19 37-1 15,19-19 1-15,19-20-1 0,-19-17-1 0,38 113 5 0,-21-75-4 16,43-2-2-16,-43-19-1 0,23-17-3 16,14-20-11-16,-34 0 3 0,2-19-4 0,13 0-3 0,-15 18-2 15,37-18-36-15,-20 0 21 0,5 0-6 0,-7 0-4 0,5 0-8 0,91-37-122 16,60-40 61-16</inkml:trace>
  <inkml:trace contextRef="#ctx0" brushRef="#br0" timeOffset="7185.07">17939 4070 58 0,'0'0'36'0,"0"0"49"0,0 0 69 16,0 115-5-16,0-59-141 0,0-18-7 0,0 0-1 15,0-38 1-15,0 20-1 0,0 18-5 0,0-38-1 0,0 38-36 16,0-19-101-16,0-19 50 16,0-39-80-16,0 39 159 0,0-18-2 15</inkml:trace>
  <inkml:trace contextRef="#ctx0" brushRef="#br0" timeOffset="7333.74">17996 3576 58 0,'0'0'76'0,"0"0"31"16,0 20-55-16,0-20-10 0,0 18-25 15,0 38 23-15,0-35-23 0,-14 55-6 16,14-58-8-16,0 38-1 0,-23-35-2 0,23 16-3 0,0 57-28 16,0-73 12-16,0-2-34 0,0 18-119 15,0-37 60-15,0 0 97 0,23 0-5 16</inkml:trace>
  <inkml:trace contextRef="#ctx0" brushRef="#br0" timeOffset="7551.32">18227 3899 41 0,'0'0'163'0,"0"19"-95"0,0 19-17 0,0-38-30 16,0 37 13-16,0-37-20 0,0 21-2 0,0 16 14 16,0 2-10-16,0-21-13 0,17 38 7 15,0-56-9-15,23 21 3 0,-20-42-4 16,-3 21 0-16,-17-18 0 0,20 18 0 0,17-19-1 0,40-38 2 16,-40 38-2-1,-37 1 0-15,37 18 2 0,-37 0-1 16,20 18 2-16,-20-18-1 0,0 19 1 0,23 1-2 0,-23-20 0 0,0 18 0 15,17 78-18-15,-17-78 7 0,0 1-6 16,0 19-29-16,0-19 16 0,0 20-92 0,0-20 15 16,0 0 62-16,0-19 12 0,17 0-6 0</inkml:trace>
  <inkml:trace contextRef="#ctx0" brushRef="#br0" timeOffset="7750.23">19025 3443 40 0,'0'-19'360'0,"0"38"-331"0,0 19-6 16,0-20-12-16,0 22 5 0,-20 168 7 15,20-93-20-15,-20 56 1 0,0 37-2 16,20-112-11-16,-14-20-14 16,-9 1-16-16,3 17-50 0,20-75 12 0,-20 18-17 0,20-16 43 15,0-21 7-15,-17 18-33 16,17-18 69-16</inkml:trace>
  <inkml:trace contextRef="#ctx0" brushRef="#br0" timeOffset="7866.71">18814 4051 38 0,'0'0'66'0,"0"-18"20"0,0-1 13 0,0 19-76 0,0-21-3 0,0 21 14 15,0-18-18-15,0 18-2 0,0 0 10 0,20 0-8 16,-20 18-10-16,54 22 12 16,-54-22-18-16,20-18-2 0,37 39-29 0,-17-21-10 0,-40-18 11 15,37 19-60-15,0-19-30 0,-17 0 65 0,17 19-36 16</inkml:trace>
  <inkml:trace contextRef="#ctx0" brushRef="#br0" timeOffset="8568.64">17825 2911 31 0,'0'0'21'0,"0"0"37"0,0 0 28 0,0 57-22 0,0-38-52 0,-17 37-5 16,17 2-16-16,-17-2-102 0,17-38 65 15,0 3 4-15,0-21 11 0,0 20-9 0</inkml:trace>
  <inkml:trace contextRef="#ctx0" brushRef="#br0" timeOffset="9316.54">20219 3881 50 0,'-17'18'348'0,"0"-18"-334"0,-6 38 27 0,4-19-37 0,19-19 1 0,-18 19-1 0,18-1 1 0,-20 22 11 0,3-3-8 0,-3 20 3 15,20-38-9-15,0-1 2 0,0 3-1 16,0-2 1-16,0 18-1 0,0 1 5 0,20 0 10 15,-20-38-8 1,17 0 4-16,3-19-10 0,-20-18 3 0,0 37-4 16,18-39 1-16,1-19 1 0,-19 21-1 0,0 0-2 0,23-20 6 15,-6 17-3-15,-17 40-4 0,17-56 6 16,-17 37-6-16,0 19 5 0,0-19-2 0,0 19 1 16,0 0-2-16,0 19-2 0,0-19-2 0,20 75-1 15,-20-35 6-15,0-3-4 0,0-37 0 0,0 38-6 16,0-19 1-16,20 39-26 0,-20-21-24 15,0-18 6-15,17 1-131 47,41-77-137-47</inkml:trace>
  <inkml:trace contextRef="#ctx0" brushRef="#br0" timeOffset="9486.61">20485 3881 21 0,'0'18'158'0,"0"1"-25"0,0 0-110 15,0 0 18-15,0 58 22 0,0-40-37 16,20 1-16-16,-20 0-1 0,0 20 2 15,20-21 5-15,2-37 1 16,-7-19-3-16,5-18-10 16,54-78 4-16,-54 96-6 0,-20 1-2 15,40-22 1-15,-23-16-10 0,-17 18-13 0,40-20-61 16,-23 39-34-16,5 1 12 16,-22 18 48-16,0 0-41 0,18-19 32 15</inkml:trace>
  <inkml:trace contextRef="#ctx0" brushRef="#br0" timeOffset="9834.41">20983 3881 60 0,'-42'18'359'0,"42"1"-333"0,0-19-8 0,0 38-7 16,0-38-9-16,0 19 1 0,0-1-1 0,0-18-1 15,0 40 2-15,0-3 2 0,0 1-3 16,0 0 1-16,0-38-1 0,0 18 0 0,0 3 1 15,0-2-2-15,0 18 9 0,20-17 9 0,-20-2-9 16,0-18-1-16,0 0-6 0,22 0 5 16,-22-18-4-16,0 18-1 0,18-76 7 15,-1-1-4-15,-17 39-5 0,0 38 1 0,0-37 1 16,0-3 0-16,0 40-2 0,0-56 0 0,0 37 0 16,0 0 3-16,20 57-1 15,-20 0 7-15,0 114 22 16,20-57-19-16,-20-19-7 0,0-18-2 0,-20 55 8 15,20-18-9 1,-20 96 1-16,-15-77-2 0,13-39-6 0,2-17-3 16,-17-20-7-16,20 0-15 0,17-38 5 0,-20 19-6 15,0-19-8-15,3 18-109 0,-23-55-171 16,40-1 278-16,-17 19 19 0,17-58 3 0</inkml:trace>
  <inkml:trace contextRef="#ctx0" brushRef="#br0" timeOffset="10401.41">21799 3956 34 0,'0'0'204'0,"0"0"-142"0,0 0-16 0,-17 0 48 0,-6 0-82 0,23 19 1 0,-57-1 61 15,40 40-55-15,-3-39-11 0,0 19-3 16,20-38-3-16,-17 38 2 0,0 38-1 0,-6-57 0 16,6 133 2-1,17-132-5-15,0 17-9 0,0-18-7 16,17 2-18-16,-17-3 10 0,0-18-6 0,57 19-167 15,-37-19 129-15,0 0-59 0,17 0 60 16,-37-19 51-16</inkml:trace>
  <inkml:trace contextRef="#ctx0" brushRef="#br0" timeOffset="10634.47">22557 4222 63 0,'0'0'160'0,"0"39"-51"15,0-39-82-15,0 37 18 0,0-37-28 0,0 19 1 0,0 20 7 16,0-2-6-16,0 20-4 16,-17 39-3-16,17-78-10 0,-20 21-1 0,20-2 0 15,-37 21-11-15,-3-1-151 16,40-57 98-16,-17 0-79 0,0 0 42 0,-6-19 78 0,23 0 6 0</inkml:trace>
  <inkml:trace contextRef="#ctx0" brushRef="#br0" timeOffset="12034.8">23848 3862 15 0,'0'0'263'0,"0"0"-234"0,0 0-4 0,0 0-4 0,0 0 8 0,0 0-19 0,-17 0 9 0,17 0-1 0,0 0-9 0,-17 0 19 16,-3 19 5-16,-20-19-12 15,40 18-16-15,0-18 4 0,-14 0-4 0,-9 0 6 16,23 19-8-16,0-19 1 0,-40 19 6 15,23 0-7-15,17-19-2 0,0 0 0 0,-17 19-1 16,17-19 2-16,0 18 0 0,0-18-1 0,-20 40 3 16,20-22 1-16,0 1-3 15,0 1-1-15,0-2-1 0,0 1-1 16,0 0 1-16,0-19 0 0,20 18 0 0,-20-18 1 0,17 0-2 0,-17 21 2 16,0-21-1-16,80 37-6 15,-6-18-9-15,-57-19 9 0,-17 0-3 16,37 0-29-16,-37 0 22 0,20 0 0 0,0 0-20 0,-3 0-4 15,3 0 17-15,17-19-115 0,-37 19 92 0,23 0-54 16,-6-18 58-16,0-1-16 0</inkml:trace>
  <inkml:trace contextRef="#ctx0" brushRef="#br0" timeOffset="12583.8">24344 3253 38 0,'0'-19'275'0,"0"1"-162"0,0 18-29 0,-19 0-44 0,19 37-24 0,0-19-11 0,0 39 1 0,0 96-3 0,0-58-2 0,-20-1-1 16,2 192-2-1,18-209-1-15,0-40 2 0,0 20 1 0,0-38 0 0,0 39 1 0,0-40-1 16,0 1 2-16,18 1 3 16,2-20-3-16,-20-39-1 0,19 2-1 0,4 16 1 15,12-53 1-15,-16 54 1 0,1-17 0 0,55-115-2 16,-53 112-1-16,13-16 3 15,4 38-4-15,-39-2 1 0,18 20-1 0,-1 0 3 0,3 20-2 16,0-20-2-16,0 55-7 16,-3-15-18-16,-17-3-8 0,0 20-64 15,0-20 28-15,0-16-21 0,0 16-20 16,0-37 60-16,0 19 9 0,0-19 2 0,20 20 25 0</inkml:trace>
  <inkml:trace contextRef="#ctx0" brushRef="#br0" timeOffset="12934.78">24858 3937 28 0,'0'0'96'0,"0"0"-12"0,0 0-48 0,0 0 22 0,0 0-35 0,0 0 13 16,0 0 21-16,0 0-44 0,0 0 18 15,0 0-23-15,0 0 6 0,-20 0-1 16,20 0-9-16,0 0-2 0,0 0 0 0,0 19 0 0,0-19-1 0,0 0 0 16,0 0 0-16,0 19 0 0,0-19-1 0,0 18 4 0,0 3-3 15,0 16 6 1,20-18-3-16,-20-19 2 0,0 20 2 0,20-20-5 15,-20 18 6-15,0-18 2 0,17 0 0 0,-17-18-5 0,0 18 0 16,20-20 6-16,-20-17 13 0,20 18-20 0,-20 19 5 16,0-39 0-16,17 20 1 15,-17 0-8-15,0 19-1 0,0 0-3 16,0 19-4-16,22 39 10 16,-22-21-5-16,0-18 0 0,0 1-2 15,18 17-5 1,-18 21-10-16,17 36-90 31,23-36-195-31,-40-58 192 0,17-20 0 0,3 1 101 0</inkml:trace>
  <inkml:trace contextRef="#ctx0" brushRef="#br0" timeOffset="13200.53">25294 4051 28 0,'0'19'143'0,"0"1"-55"0,20-2-46 0,-20-18-10 0,0 19-18 0,0-19-1 0,0 19-2 0,0-1 21 0,0 3-14 0,0-2-3 0,0 18 20 0,0-37-27 15,0 20-1-15,0-20 2 0,23-57 30 16,-23 17-26-16,14-34-8 0,6 17 3 15,20-58 0-15,-6 19-17 47,26 78-221-47,-60 18 138 0,17 18-66 0,3 1 90 16,-20 2 57-16</inkml:trace>
  <inkml:trace contextRef="#ctx0" brushRef="#br0" timeOffset="13885.07">26303 3633 46 0,'-20'0'210'0,"20"0"-117"0,-20 0-42 0,0 0-25 0,20 0-13 0,0 0-3 0,0 0 0 0,0 0 6 0,0 0-9 16,-17 0 18-16,17 0-14 15,0 0 0-15,0 0-5 0,0 0-1 0,0 0-1 0,17 0 0 0,-17 0 0 0,20 0 0 16,0 19 10-16,17-19-8 0,20 18-2 15,-17-18-2-15,-23 0 0 0,23 0-2 16,-23 0 0-16,40 0-1 0,-57 0 1 16,23 0-1-16,-6 21-1 0,0-21-10 0,3 0-3 15,0 0-17 1,-3 0-60-16,-34 0-178 31,-23 0 140-31,23 0 130 0,0 0 4 0,-6 0 13 0,6 0 0 16,17 0 3-16,-20 0 2 0,20 0-1 0,-20 0 19 0,-17 0 34 15,17 0-38-15,3 19 11 16,0-19-7-16,17 18-16 0,-23-18-4 0,23 0-3 16,0 19-9-16,0-19 5 0,23 20-2 0,-23-2-4 0,34 1 2 15,6 39-2 1,-3-39-6-16,-37-19 0 0,37 0 0 0,-37 18-2 0,23-18 1 16,-23 0-2-16,17 0 0 0,-17 0-11 0,0 0 2 0,17 0-4 15,-17 0-27-15,20-37-47 16,-20 16 6-16,0 2 33 0,20-36-77 0,-20 55 107 0,0-76-11 15</inkml:trace>
  <inkml:trace contextRef="#ctx0" brushRef="#br0" timeOffset="14050.2">26739 3462 47 0,'0'0'32'0,"0"0"95"15,0 0-57-15,0 0-41 0,0 0 17 0,-20 0-25 16,-17 77 64-16,37-40-75 0,-57 20 16 16,20 1-15-16,-20 18-3 0,17-21-1 0,-17-15-2 15,0 35-5-15,-17 2-2 16,34-40-11-16,-14 20-95 31,54-57 15-31,0 0 14 0,17 0 34 0,0 0-47 0,-17 0 54 16,0 0 13-16,40 0-4 0</inkml:trace>
  <inkml:trace contextRef="#ctx0" brushRef="#br0" timeOffset="14734.8">27443 4070 14 0,'0'0'37'0,"0"0"-16"0,0 0 29 0,0 0-23 0,-20 0 0 0,20 0-2 0,0-19-1 0,0 19 21 0,0 0-24 0,0 0-1 15,-20-18 37-15,3 18-35 0,17 0-2 16,-17 0 8-16,17 0-18 0,-23 0 13 0,6 0-17 0,-3 0 4 15,20 0-6-15,-37 0 19 47,-20 75-5-47,40-19-12 0,17-35-5 0,0-2 1 0,0-19 0 16,17 37 2 0,0-17 6-16,-17-20-7 0,20 0 4 0,-20 0-2 0,20-20 9 15,-3 1-6-15,-17 1-4 0,20-1 5 0,-20-2-6 0,20 21 0 16,-20-37 1-16,17-20 6 0,-17 57-9 15,23-19 2-15,-23 19-2 0,0-18 4 0,0 18-4 16,0 0 3-16,0 18 2 0,0 1-2 0,0 1-4 16,0-20 1-16,0 74-3 0,0-74 1 0,0 77-2 15,0-39-5-15,0 0-8 0,0 20-34 16,0-40-26-16,0 2-32 0,17-1-87 16,-17-38 49-16,17 19 123 15,-17-38 6-15,20 19 9 0</inkml:trace>
  <inkml:trace contextRef="#ctx0" brushRef="#br0" timeOffset="14935.51">27634 3918 31 0,'0'0'50'0,"0"0"-14"0,0 0 84 0,0 0-30 16,0 0-68-16,0 57 107 31,0 1-101-31,0-21-21 0,0 1 3 16,17 0 5-16,0-38-8 0,3 0 1 15,-20 0-5-15,20-19 4 0,3 19-6 16,-23-19-1-16,14 1 1 0,6 18-1 0,-20-20 1 0,20 20-3 15,0-19-5-15,-3-18-39 16,23-2-138-16,-40 39 90 0,17-19 39 16,-17 19 0-16,0 0-49 0,20 0 94 0,-20 0 1 0</inkml:trace>
  <inkml:trace contextRef="#ctx0" brushRef="#br0" timeOffset="15650.24">27973 3899 40 0,'0'0'107'0,"0"0"-34"0,-17 0 6 0,17 0-41 15,0 0-23-15,0 19-1 0,0-19-3 0,0 0-1 0,-20 0 5 0,20 0-8 16,0 0 0-16,0 19 4 0,0-19-6 0,-20 56 21 16,20-56-22-16,0 21 0 15,0 16 3-15,0-18-3 0,0 19 3 0,0-38-5 16,0 38 7-16,0-38-4 0,0 18-3 16,20-18 2-16,-20 21 4 0,0-2 7 31,20-38 12-31,-3-2-23 0,-17 21-2 0,23-56-2 15,-23 56 0-15,0-18 1 16,0-2-1-16,0 20 1 0,17-19-2 0,-17 19 1 0,0-18 0 0,0 18-1 16,0 0 1-16,0 0 1 15,0 0 0-15,0 0 1 0,0 18 3 16,0-18-4-16,0 0-1 0,0 19 5 16,0-19-4-16,0 0 0 0,0 0-1 0,0 0 1 0,0 0 0 15,0 0 0-15,0 0 1 0,0 0-2 16,0 0 1-16,0 0-3 0,0 0 0 0,17-19 1 15,-17 19 1-15,0 0 1 0,0-18-1 0,0 18-1 16,0 0 3-16,0-19-2 16,0 19 1-16,20 0 1 15,-20 0-3-15,0 0 2 0,0-21 0 0,0 21-1 16,0 0 1-16,0 0-1 0,0 0 0 0,0 0 1 0,0 0 0 16,20 0-1-1,-20 0 0-15,0 0 0 0,0 0 2 0,0 0-2 16,0 0 1-16,0 0 1 31,0-18 4-31,0 18-5 16,0 0 2-16,0 0 4 15,0 0-6-15,0 0 0 0,0 0 2 16,0 0 0-16,0 0 0 0,0 0-3 0,0 0 1 0,0 0 0 0,0 0 1 0,-20 0 1 16,20 0-2-1,0 18 1-15,0-18-2 0,0 0 1 0,0 0 0 16,0 21 0-16,0-21 0 0,0 0-1 0,0 19 2 15,0-19 0-15,0 37 4 0,0-37-6 16,0 38 0-16,0-38 1 0,0 19-1 0,0 0 2 0,0 20 1 16,0-20-1-16,0-1 0 0,0 1-1 0,0 19 2 0,0 0-1 0,0 38 4 15,0-37-4-15,-20 150 13 16,3-112-10-16,-23-20-5 0,3-20 1 16,37 3-2-16,-37-22 0 0,37 1-1 0,-37-1-8 0,-3 21-26 15,40-39 17-15,-17 18-4 0,-3-18-36 16,-77-57-292 15,60-75 162-31</inkml:trace>
  <inkml:trace contextRef="#ctx0" brushRef="#br0" timeOffset="16149.81">28450 4033 42 0,'0'0'112'0,"0"0"-75"0,0 0 26 0,0 0-10 0,0 0-29 0,0 0 15 0,0 0-22 0,17 0 39 0,-17 0-23 0,20 57 22 16,-20-20-44-16,0-37-2 0,0 37-4 15,20 21 7-15,-20-1-5 16,22-19-3-16,-22 1-2 0,0-39-2 0,15 19 1 0,-15-19 3 16,0 18-1-16,20 2 9 0,-20-1 0 0,20-19 1 15,-20 0-6-15,37-39 20 16,-20 2-10-16,23-21-10 0,-20 21-4 0,17-20 0 0,-17 17-2 16,-3 3-4-16,5 0 5 0,-4 17-2 0,-18 1-1 0,17 1-2 15,3-22-9-15,-20 22 1 0,37-39-62 0,-37 57 45 16,20-37-76-16,17 37-87 15,-37-19 71-15,23 19 22 0,-23 0 59 0,0 0 29 16</inkml:trace>
  <inkml:trace contextRef="#ctx0" brushRef="#br0" timeOffset="16519.68">29285 3499 45 0,'0'0'67'0,"0"0"-29"0,-20 0 28 0,20 0-37 0,0 0-3 0,0 0 36 16,0 0-45-16,-17 0-1 0,17 0 55 15,-17 0-46-15,17 0-17 16,0 0 14-16,0 0-16 0,0 20 9 0,0-20-3 0,17 0-7 16,-17 20 1-16,17-20 8 0,3 18 10 15,23-18-19-15,-43 0-1 0,34 19 11 0,-14-19-12 16,-20 0 4-16,20 0-5 0,-3 0 3 0,0 0-3 0,6 0-2 0,-23 0 1 16,54-19-2-1,-34 1-32 1,0 18-243-16,-40 0-32 15</inkml:trace>
  <inkml:trace contextRef="#ctx0" brushRef="#br0" timeOffset="16834.33">29285 3557 48 0,'0'0'112'0,"0"0"-46"16,0 0-12-16,-20 0 6 0,20 0-28 15,0 19-3-15,0-19-2 0,0 0 0 0,0 20-5 16,0-20-13-16,0 37 15 0,0-18-18 0,0 39 8 15,0-40-9-15,0 21-1 0,0 75 7 0,-17-77-9 16,0 115 8-16,-3-114-5 0,-20 152 0 16,3-38 0-16,-20 19-1 0,20-75 2 15,17-77-4-15,20 0 2 16,-37 39 5 0,20-21 1-16,17-37 0 0,-23 19 1 0,23-19-5 0,0 0-4 0,40 0 8 15,34-37 6 1,-54 18-11-16,17 19-2 0,-37 0 0 0,57-21 6 15,-17 2-7-15,-20 19 0 0,91-18-7 32,-51 18-46-32,-43 0 7 0,23 0-170 15,-23 0 2-15,-17-19 93 0,20 19 78 16</inkml:trace>
  <inkml:trace contextRef="#ctx0" brushRef="#br0" timeOffset="17401.78">30046 3539 145 0,'0'0'165'0,"0"0"-136"0,0 0 12 0,-17 37 61 0,17-17-92 0,0-20-1 0,0 18 5 0,0 20 2 16,0-38-12-16,0 18 1 0,17 3-3 0,-17-21 0 0,57 37 4 31,0-18-3-31,-37-19-1 0,0 0-2 0,14 0 1 0,-11-19 0 16,14 19 1-16,-37 0-3 0,17-18 2 0,3 18-1 0,-20-19 1 15,60-39 1 1,-60 58-1-16,0-19 1 0,0 19-2 0,14 0 0 16,-14 0 3-16,0 0 0 0,-14 38-2 15,14 38 7 1,-23-37-7-16,23-2 3 0,-17-19-2 0,17 41 0 0,-20-22 0 0,0 78 9 15,3-40-5-15,17-19-3 0,-20-35-1 0,20 187 12 63,0 191 13-63,0-399-25 0,0 58 5 0,-17-39-6 0,17-1 1 0,0-18-2 16,0 20 0-16,-23-1 3 0,6-1-11 15,-40 1-25-15,23-19-18 16,-9 0-28-16,23 0 3 0,-14-19-68 15,34 1 21-15,-20 18 65 0,20 0 13 0,-20-19 4 0,20 19 30 16</inkml:trace>
  <inkml:trace contextRef="#ctx0" brushRef="#br0" timeOffset="18002.13">30827 3253 51 0,'0'0'102'0,"0"0"-40"0,0-19-8 0,0 19-28 0,0 0-1 0,0-18 38 0,0 18-27 0,0 0-6 0,0 0-17 0,0 0 24 0,0 0 27 16,17 0-45-16,0 0-4 16,-17 0-9-16,0 0 0 0,20 0 1 0,0 0 2 0,17 0-1 0,-17 18 2 15,20-18-4-15,-23 0-4 16,23 19 3-16,34 18-1 16,-14-17-3-16,51 94 4 31,97 303 4-31,-165-131-3 0,-29-115 0 0,-14-113-3 15,0 55 2-15,-14-55-3 0,14-1 1 0,-43 57 2 0,26-57-2 16,-137 246 10 0,6-93-12-16,68-152-12 0,26-40-8 15,-43 1-49-15,77-19 48 0,20 0-3 16,-57-19-61-16,3-39-65 16,34 2 51-16,0-1-69 15,20-58 84 1</inkml:trace>
  <inkml:trace contextRef="#ctx0" brushRef="#br0" timeOffset="18449.93">31987 3539 39 0,'0'0'110'0,"0"0"-72"0,0 0 23 0,0 0-34 16,0 0 43-16,15 0-52 0,-15 0 57 15,0 0-56-15,0 0-10 0,0 0-1 0,0 18 0 16,0-18 10-16,-15 19-3 0,15 1-8 0,0-2-2 0,-23 1 3 16,23 0-5-16,0-1 0 0,-17 3 2 0,17-2-4 0,-40 56 4 15,23-38-7-15,-3 3 1 16,20-21-1-16,-17-1 1 0,17 1-1 0,0 0 2 0,0 0 1 0,0-19-1 15,-22 37 1-15,22 3 1 0,0-22-2 16,0 1 1-16,22 1 4 0,-22-2-4 16,0-18 1-16,17 0-2 0,-17 0 2 0,20-18-3 0,-20 18 1 15,0-20-1-15,17 1 0 16,3 1 3-16,-20-1-3 0,0 19 3 0,0 0-2 16,0 0 3-16,0 19-1 0,0 18 1 15,0-17-1-15,0-2 0 0,0 38 9 16,-20-16-6-16,3 35 3 0,17-37-5 0,-37 77 2 0,37-78-2 0,-22 21 2 15,4 18 0-15,18-58-4 0,0 22 0 0,0-22-1 0,0 20 0 0,0-19 1 16,0-19 0-16,0 56-6 0,0-56 0 0,0 21-32 16,0-21 17-16,18 0-3 0,4 0-204 15,-5-21 46 1,-17-16 59-16</inkml:trace>
  <inkml:trace contextRef="#ctx0" brushRef="#br0" timeOffset="19421.8">13321 8367 54 0,'-37'-17'202'0,"37"17"-178"16,-17 0-13-16,17-19 11 0,-20 19 3 0,20 0-2 0,0 0-18 0,-20 19 15 0,20-19-17 15,0 17 1-15,0 4 1 0,0-4 1 0,0 2-4 0,0 1 3 16,0 18-1-16,0-18-3 16,0-20 0-16,0 17 0 0,0 2 2 0,0 2-2 0,0-21 0 0,0 17 3 15,0 3-2-15,0-20-1 0,0 19 1 0,0-19-2 0,0 0 1 0,0 0 1 16,0 38 0-1,0-18-3-15,0-20 1 0,0 17 2 16,20 4-1-16,0-2 7 16,-20-2 5-1,0-17-4-15,17 20 6 0,-17-20-12 0,17 0 6 0,-17 0-5 16,0 20-1-16,20-20 9 0,0 17-5 0,2 4 9 16,-22 15-3-1,0-36-10-15,0 21-2 16,0-2 4-1,0 18 0-15,0-18-3 16,0-19-1-16,0 0-1 0,0 19 2 16,-22 1-1-16,22-20-1 0,-20 0 3 15,20 19 1-15,-20-2 10 0,20-17-15 16,-17 21 2-16,17-3 2 0,0 0-4 0,-17 2 1 16,17 1 0-16,-20 16 2 0,0 0-2 15,0-17-2-15,20-2 3 0,-57 0-3 16,57 3-10-16,-20-21 5 0,3 0-14 15,17 0 8-15,0 0-2 0,-20 0-48 0,20 0 38 0,0-21-27 16,0 21-8-16,0 0-21 0,0-18-25 0,20 18-6 16,-3 0 100-16,-17 0-2 0</inkml:trace>
  <inkml:trace contextRef="#ctx0" brushRef="#br1" timeOffset="40438.53">3380 2873 13 0,'0'0'2'0,"0"0"3"0,0 0 9 0,0 0-1 0,0 0-9 0,0 0 0 16,0 0 1-16,0 0 0 0,0-20 13 0,0 20 16 47,0-37 90-47,0 37-117 0,0 0 6 0,0 0-8 0,0 0 1 0,0 0 16 15,0 0-17-15,0 0 6 0,0 0-5 0,0 0-1 0,0 0 8 16,0 0-7-16,0 0 10 0,0 0-4 0,0-19 0 16,0 19-2-16,0 0-6 0,0 0 3 15,-17 0 11-15,17-20-13 0,0 20-2 16,-20 0 1-16,20 0 1 0,0 0-2 0,0 0-1 16,0 0 1-16,0 0 5 15,0 20-8-15,0-20 2 0,0 19 0 0,0-19-1 0,0 18-1 0,0-18 2 16,0 19-3-16,0 20 4 0,0-39-2 0,0 57 2 0,-17-19-3 15,17-38 2-15,0 37-2 0,0 2-2 16,0-1 0-16,0-19 3 0,0 0-1 0,0 17-1 0,0-15 2 0,0-1-2 0,0-2 2 16,0 19-2-16,0-18 4 0,0 19 0 0,0 1 0 15,0-20 0-15,0 76 4 16,0-95-5-16,0 18 1 0,0 2-1 0,0-20-1 16,0 38 1 15,17 96 8-31,-17-134-9 0,0 19-1 15,20-19 3-15,-20 18 0 0,0-18-2 0,0 19 3 16,0 1 2 0,17-20-3-16,-17 0-2 0,0 0 0 0,0 18 2 0,0-18-1 0,0 0 0 15,0 0-1-15,0 0 1 0,0 0-2 0,0 19 1 16,0-19 1-16,20 18 2 16,-20-18-4-16,0 0 0 0,0 19 2 15,23 2-2-15,-23-21-1 0,0 19 3 16,17-1-1-16,-17-18-1 15,0 19 0-15,0 0-40 16,0-19 6-16,0 0-47 16,0 0 45-16,0 0-47 0,0-19-17 0,0 19 47 0,0-37 7 0,-17 37 13 15,17-19 5-15,0-21 16 0</inkml:trace>
  <inkml:trace contextRef="#ctx0" brushRef="#br1" timeOffset="41123.44">3269 3024 16 0,'0'0'7'0,"0"0"8"0,0 0 16 0,0 0 11 0,0 0 5 0,0 0-17 16,17 0 26-16,-17 0-43 0,0 0 0 16,0 0 27-16,0-19-31 0,20 19 18 15,-20-18-20-15,0 18-2 0,0-19 9 0,20 19-4 16,-20-19 5-16,0 19-9 0,17-19 8 15,3 0 4-15,-3 19-14 0,-17-19 4 0,20 19-5 16,20-39 12 0,-40 20-12-16,37 1 3 15,-37 18-4-15,37 0 2 16,-37 0-5-16,0 0 2 0,0 0 0 0,0 0-4 0,0 0 0 0,0 0-16 16,0 0-8-16,0 0 9 0,0 0-55 15,0 18 42-15,0-18-50 0,0 0 31 0,0 0-2 0,-17 19-60 16,17 1 100-16</inkml:trace>
  <inkml:trace contextRef="#ctx0" brushRef="#br1" timeOffset="41438.43">3098 3405 34 0,'0'0'15'0,"0"0"18"0,0 0 25 15,0 0-36-15,0 0 44 0,0 0-46 0,0 0 31 16,0 0-36-16,0 0-3 0,17-19 65 47,97 0-5-47,-74 19-68 15,-3 0-7-15,-17 19-8 0,-3-19-6 0,-17 0 4 16,20 0-54-16,-20 19 0 16,17-19-75-16,26 19-17 15</inkml:trace>
  <inkml:trace contextRef="#ctx0" brushRef="#br1" timeOffset="41604.51">3648 3614 83 0,'-20'0'132'0,"20"0"-108"0,0 38 62 16,0-38-69-16,0 39 30 16,0-20-43-16,0-1 1 0,0 1 2 15,0-19-6-15,0 20-1 0,0-2 1 0,0 1-5 0,0-19-9 16,0 0 0-16,0 0-6 0,0 18-127 16,0-18 95-16,0-55-90 0,0 35 121 0</inkml:trace>
  <inkml:trace contextRef="#ctx0" brushRef="#br1" timeOffset="41719.93">3571 3175 8 0,'0'0'1'0,"0"0"-2"0,0 0-7 0</inkml:trace>
  <inkml:trace contextRef="#ctx0" brushRef="#br1" timeOffset="42104.52">3785 2701 61 0,'0'19'106'0,"0"-19"-80"0,0 114 143 32,0-56-135-32,0-20-20 0,0 19-4 0,0 57 7 15,0-58-16-15,14 58 2 16,6 20-7-1,-20-58-4-15,0-38 3 16,77 134-2 15,-60-153 10-31,-17-19-2 0,20-19 1 0,-20 19 0 0,0-39 0 16,20 20 0-16,-3-18 6 0,-17 17 1 0,20 20-6 0,-20-19 1 16,0 19-1-16,37-38 22 15,-14 76-4 1,-23-19-17-16,0-19-1 0,0 38 2 0,0 0 2 0,0 1-2 0,0-2-5 15,0 2 1-15,0-2 0 0,-23-19 0 0,3 41-2 16,-54 35-26-16,54-94 2 16,3 18-8-16,-3-18 12 0,3 0-27 0,17 0 22 0,0-18 0 15,-23 18 0-15,6-19-30 0,17-19 26 0,0 19-33 0,0 19 35 16,0-18 3-16,0 18 4 0,17-59-36 0,-17 41 51 0,23-1-4 16</inkml:trace>
  <inkml:trace contextRef="#ctx0" brushRef="#br1" timeOffset="42469.46">4312 3767 47 0,'0'0'31'0,"-17"0"44"0,17 0-58 0,0 18-1 0,0-18 16 0,0 0-15 0,0 19 35 0,0-1-23 15,0 1-24 1,0 2 25-16,0-21-24 0,0 0-2 0,0 0 0 0,17 19 6 0,-17-19-3 16,0 0-5-16,0 0 0 0,0 0-1 0,0 0 1 0,0 18-2 15,0-18-1-15,0 19-26 32,0-38-304-32,0 19 301 0</inkml:trace>
  <inkml:trace contextRef="#ctx0" brushRef="#br1" timeOffset="42802.53">4464 2968 60 0,'0'0'60'15,"0"0"-18"-15,0 0-2 0,0 19 20 16,0-1-25-16,0 1-6 0,0 58 11 16,22-3-11-16,-22-74-23 0,17 41 5 0,-17 14-3 15,0-36-5-15,18 153 6 31,-18 57-47-31,0-192-5 0,0-18-19 0,19 1 23 16,-19-20-58-16,0 18 1 0,0-18 49 0,0 0 37 16</inkml:trace>
  <inkml:trace contextRef="#ctx0" brushRef="#br1" timeOffset="43002.58">4712 2777 101 0,'0'0'87'0,"0"20"-3"0,0 17-49 16,0 2-4-16,19-1-4 0,1 38 6 16,-20 0-19-16,18 77 0 15,-18-116-10-15,0 134 6 16,19 57-1-16,-19-189-9 0,0-2-4 0,0 2-1 0,0 56-38 16,0-58 16-16,0 1-49 0,0 0 25 0,0 1-188 31</inkml:trace>
  <inkml:trace contextRef="#ctx0" brushRef="#br1" timeOffset="43720.81">6271 3367 26 0,'0'0'29'0,"0"0"9"0,0 0-8 0,0-20 2 15,0 20 69-15,0 0-83 0,0 0-9 0,0 0 8 16,0 0-8-16,0 0 1 0,0 0 18 0,0 0-15 16,-17 0-2-16,-6 77 21 15,6-58-29-15,17-19-2 0,-20 38 2 16,20-38-2-16,0 18 1 0,0 2-1 0,-14 0 1 0,14-20 0 15,14 75 2 1,-14-75-4-16,20 0 1 0,-20 19-1 16,0-19 0 46,57-37 10-62,-20-40-2 0,-17-56 32 0,-20 133-26 16,0 0-10-16,0 19 0 0,0 0-2 0,20 0 0 15,-20 0-2-15,0 18 1 0,17-17-1 0,-17 18 0 16,20 1-11-16,-3-21-16 16,3 1 0-16,-20 0 12 0,0-19-3 0,23 18-1 0,-23-18-66 15,17 21 45-15,-17-21-50 0,17 0-57 0,3-21 118 16</inkml:trace>
  <inkml:trace contextRef="#ctx0" brushRef="#br1" timeOffset="44155.35">6784 2739 78 0,'0'0'91'0,"0"0"-73"0,0 0 30 0,-20 0-31 0,20 20 17 0,0 37 36 0,0-20-59 16,0 2-2-16,0 56 9 0,0-77-15 15,0 40 4-15,0 36-3 0,0-35-3 0,0 92 3 16,0-132-3-16,0 19-1 0,0 57 1 0,0-75 0 16,20 17 0-16,-20 39 8 15,0-76-6-15,23 18 12 0,-23-18-11 0,14-18 2 16,6-38 2-16,-20 56-5 0,17-39 1 15,6-19 0-15,11 2 6 0,29-40 4 16,-63 96-11-16,14-19 7 16,6 19-3-16,-20 0-5 0,17 19 4 0,-17-19-5 15,0 20 2-15,0 37 0 0,0-57-2 0,0 38 1 0,0-1 0 16,-37 21 0-16,37-39-2 0,0 1 0 0,-57 17-9 16,37-18-7-16,3-19 7 0,17 18-12 15,-40 3-27-15,23-21-21 0,17 0 43 0,-20-39-149 31,97-37 16-31,-77 76 152 16</inkml:trace>
  <inkml:trace contextRef="#ctx0" brushRef="#br1" timeOffset="44437.9">7277 3216 12 0,'0'0'91'0,"0"0"-25"0,0 0-9 0,0 18-43 0,0-18 33 15,0 19-37-15,-17-1 9 0,17-18 1 0,0 19 1 16,-17 38 19-16,-6-37-22 16,23-20-10-16,-20 38 24 0,20-19-20 15,0 19-3-15,0-19 1 0,0-19-6 0,0 18 0 16,0 22 4-16,60 17-3 15,-60-57-5-15,57 56-23 16,-57-56 10-16,37 18-61 0,-20-18-9 16,26 0-155-16,-9 0 162 15</inkml:trace>
  <inkml:trace contextRef="#ctx0" brushRef="#br1" timeOffset="45302.69">9139 3253 21 0,'-17'0'103'0,"17"0"-67"0,0 0-10 0,-20 0 29 0,20 0-47 0,0 0 0 0,0 0 13 0,0 0-12 0,0 0-1 0,0 0 10 16,0 18 29-1,0 1-20-15,-17 1-21 0,17-2 5 0,0 1-7 0,0-19 0 16,0 39 3-16,-20-20 0 0,20 0-2 0,0 19 0 16,0-19-3-16,0-1 0 0,-20 40 5 15,20-39-7-15,0 1 3 0,20 17-1 16,-20-18 3-16,20-19-2 0,-20 0-3 0,17 0 2 16,-17 0 2-16,37-76 5 15,-37-1-2-15,20 2-3 16,-20 18-1-16,0-39 2 0,0 78-3 0,0-19-1 0,0-59 5 15,0 0-1-15,0 59-2 0,0 18-2 16,-20-38 4-16,20 19 0 0,-17-1 1 0,17 39-1 16,0-18 1-16,-20-1-2 0,20-1 2 0,-37 20 4 15,37 0-7-15,0 20 0 16,-20-20 1-16,20 19-3 0,0-1 0 0,0-18-1 0,0 39 2 16,0-39-1-16,0 38 1 0,20 171 1 15,0-113-2-15,34 55-4 31,-14-37-2-31,-18-56-22 0,13-21-6 0,-15 20-105 16,0-38 61-16,-3-19 34 0,-17 0-5 0,0 18-2 16,17-18-41-16,23-56 26 0</inkml:trace>
  <inkml:trace contextRef="#ctx0" brushRef="#br1" timeOffset="45635.89">9558 3290 42 0,'0'0'30'0,"0"0"1"0,0 38 111 15,0-38-107-15,20 19-20 0,-20 1-3 0,0-1 9 0,0-19-13 16,0 19 8-16,17 19-4 0,3-38-10 16,-20 0 0-16,40 38 20 0,-23-38-17 15,-17 0 2-15,20-19 0 0,-20 19-4 0,0-19 0 0,0 0-1 16,0 19 1-16,20-57 1 0,-20-39-1 47,-20 21 8-47,-34 54 10 15,54 42-19-15,-23-1 3 0,3-20-2 0,3 55 11 16,-3-16-6-16,3-21-5 0,17 59 2 16,0-39-4-16,0-19 1 15,37 38-1-15,-37-57 0 0,17 20-1 16,3-2 0-16,-20 1 0 0,23-19-2 0,11 38-22 16,-14-38-2-1,0 0-14-15,-3-38-88 0,3 1-17 16,-20 37 97-16,17-20 9 0,-17 0 13 0,0 2 6 0,20-20 14 0</inkml:trace>
  <inkml:trace contextRef="#ctx0" brushRef="#br1" timeOffset="46105.19">10299 2588 32 0,'0'0'138'0,"0"0"-85"0,-17 0-36 0,17 0 30 0,-20 0-24 0,3 0-3 0,-6 0-1 0,23 0-11 0,0 0-1 0,-17 18 1 0,-3-18 7 15,-17 95 18-15,37-95-27 16,-20 115 14-16,0-58-12 0,3 19 4 15,0-1-5-15,-3 21-3 0,20-20-1 0,0-38-1 16,-20-1-1-16,20 59 1 0,0-39-1 0,0 0-2 16,0 1-6-16,0-21-12 0,0 1-12 0,0-19 10 15,0 0-32-15,0-1-13 0,0-18 28 0,0 21-1 0,-20-21-109 16,20-21 141-16,0 3 2 0,0 18 2 16,-14-19 1-16,14-18-1 0,0 17 3 0,0-17 0 0,-23-21 4 0,23 39 0 15,-20-38 30-15,20 38-15 0,0 0 1 0,-20-38 67 16,20 37-64-16,-17 1 0 0,17 19 18 0,0-18-23 0,0 18 10 15,0-19 3-15,0 19-12 0,17 0-1 16,46 0 24 0,-29-18-31-16,-34 18-6 15,137-20 7-15,-103-1-11 0,6 21-2 0,-3 0-5 16,0-18-20-16,20 0-33 16,-20-1-47-16,-14 0 15 0,31 0-76 15,-34 0 140-15</inkml:trace>
  <inkml:trace contextRef="#ctx0" brushRef="#br1" timeOffset="47553.82">4826 5515 13 0,'0'0'21'0,"-20"0"2"0,20 0 0 0,-18 0 5 0,18 0 39 0,-19 20-16 0,19-20-37 15,0 0-1-15,0 18 21 0,0-18-24 0,0 0 0 0,0 0 18 16,0 0-19-16,0 19 25 15,19-19-16-15,-1 0-14 0,-18 0 0 0,20 0 3 0,-20 0-3 16,96 0 26 0,-78 0-27-16,2 0 1 0,39-19 6 15,-42 19-8-15,41-18 7 0,-21-2-3 0,0 20-4 16,-17 0-2-16,37-37 5 0,-40 17-3 0,60-17 1 0,-35 17-2 16,10-37 2-16,45-19 0 15,-40 19-3-15,3 1-1 0,-6-2 2 0,3 1-1 0,3 1-2 0,-6-2 3 16,-34 19 1-16,17 2 0 0,0-40-2 0,40-35 2 15,-37 15-1-15,-6 23-1 16,29-79 5-16,28-94-1 47,3 19 2-47,-74 207-6 0,-20 2 0 0,17 19 0 0,3 0 0 0,-20 0 0 16,23 0 0-16,-23 0-1 0,0 0 0 15,17 0 2-15,-17 19-1 0,0-19 1 0,0 21-4 16,0-2-5-16,0-1-8 0,0 1-3 0,0 0-28 15,0 0 25-15,-17-19-27 0,17 19 21 0,0-1-130 16,-23 3 30-16,3-21 107 0,20 0 10 0,0 19 2 16</inkml:trace>
  <inkml:trace contextRef="#ctx0" brushRef="#br1" timeOffset="47836.99">6214 3918 59 0,'0'0'43'16,"0"0"-15"-16,0 0 2 0,0 19-13 0,0-19 18 0,0 0-2 0,0 0-5 0,0 19-16 0,0-19-3 0,17 0 29 16,6 19-32-16,-6-19 6 0,3 0-6 0,-3 0 6 0,77-19 11 47,97-96 3-47,-151 96-19 0,-40 1-6 0,17-39 6 15,3 57-3-15,-20 0-2 16,-20 38 1-16,-14 39-4 15,11-40 1-15,-14 57 2 0,17-36 0 0,3-1-2 0,-3 39 1 16,-17 17-1-16,20-17-2 0,17-59 0 0,0 21-1 16,-23 37-14-16,3 19-36 0,20-39 1 0,0-54 19 15,0 16-45-15,-17-18-17 0,17-19 21 0,0 0 56 0,0 18 8 16,0-18 2-16</inkml:trace>
  <inkml:trace contextRef="#ctx0" brushRef="#br1" timeOffset="48570.28">3440 6124 27 0,'0'0'16'0,"-17"0"23"0,17 0 0 0,0 0-21 0,-23 0 34 0,23 19-36 0,-20-19 15 0,20 0-5 0,-17 19-5 16,17-19-2-16,-20 0-11 0,3 39 30 16,17-39-33-16,-20 0 4 0,20 17 0 0,0-17-3 15,0 19-3-15,0-19-2 0,20 20 3 16,-20 0-2-16,37-2 4 15,-20 2-3-15,-17-20 2 0,43 17 6 0,-43-17-8 16,17 0 6-16,-17-17-6 0,17 17-1 0,-17-20 3 16,20 2-2-16,-20-2-1 0,0 0-1 0,0 20 0 0,0-19 0 15,20 2 2-15,-20 17-1 0,0-21 1 0,0 3 2 0,0-1-1 16,0 19 0-16,0 0 3 0,0 0-1 0,0 0-2 16,0 0 0-16,0 58 24 15,0-22-22-15,0-16-5 0,0 0 2 0,0-2-1 16,0 2 0-16,0-3-2 0,0 23 0 0,0-40 0 0,0 17-2 15,17 3-9-15,-17 0 1 0,0-2-36 16,0-18 25-16,57-18-417 31</inkml:trace>
  <inkml:trace contextRef="#ctx0" brushRef="#br1" timeOffset="48770.49">3705 6295 26 0,'0'0'44'0,"0"0"0"0,0 20 1 0,0 16 0 0,0-36-25 0,0 21-2 15,0-4 10-15,-17 3-7 0,17 18 20 16,0-19-25-16,0-19 10 0,17 0-9 16,-17 0-10-16,17-37 9 0,3 17-6 15,0-17-5-15,3-3-2 0,-23 23 0 16,34-41-4-16,-17 2-2 0,6 56 1 16,-23-21-4-16,0 3-5 0,17-1 3 0,-17 19-4 0,0 0-3 15,0-19-24-15,0 19 15 0,20 0-57 16,-20 0-35-16,0 0 47 0,0 0 35 0,0 19 27 0,0-19 0 15</inkml:trace>
  <inkml:trace contextRef="#ctx0" brushRef="#br1" timeOffset="49120.02">3933 6143 18 0,'0'19'58'0,"0"-19"79"16,20 18-63 0,-20 3-56-16,0-4 12 15,0-17-18-15,17 19-4 0,-17-19-2 16,0 20 0-16,0-20-3 15,0 0 1-15,0 0-1 0,0 0-4 0,20-20 2 16,-20 20 0-16,0-19 0 0,0 19-2 0,0-17 1 0,0 17 0 16,0-21 3-16,0-16-3 0,0-1 8 15,0 19 0-15,0-1 1 16,0 2-7-16,0 18 1 0,0 0 2 0,0 0 2 16,0 0 1-16,0 0-3 0,0 18-2 0,0 2 1 0,0-1 2 15,0 0-3-15,0 0 0 0,0 18 8 0,0 1-3 0,0 1-4 16,0-1 4-16,0-18-3 0,0 16 3 0,17 60 4 15,-17-57-2-15,0-2-7 0,0-17-1 16,0 38 3-16,0-41-3 0,0 22 1 16,0-22-2-16,0 22 1 0,0-20-3 0,-17 38-8 15,-3-57 3-15,3 39-28 0,-3-21-3 16,0-18-52-16,-34 0-203 31,54-57 221-31</inkml:trace>
  <inkml:trace contextRef="#ctx0" brushRef="#br1" timeOffset="49569.9">4295 6143 19 0,'0'0'194'0,"0"0"-145"0,0 19-31 0,0-1 13 0,0 3-18 0,0-4-6 0,0 2 4 0,0 76 11 16,0-55-18-16,0-3 0 0,0 1 1 15,0-38-2-15,0 39 1 0,0-22 2 0,17 23 1 16,-17-40-3-16,20 37 10 0,-3-16 33 16,3-21-36-16,0-41 4 15,3 24-6-15,-9-3-6 0,-14 0 0 0,20-17 2 0,-2 0-2 16,-18 37-1-16,22-40 1 0,-5-17-4 15,1 20 1-15,-18 19-6 0,0-2-7 0,19 0 4 16,-19 20-2-16,0-19-38 0,0 19 28 0,20 0-28 0,-20 0 19 16,0 0-42-16,0 0-21 0,23 0-35 0,-23 0 98 15</inkml:trace>
  <inkml:trace contextRef="#ctx0" brushRef="#br1" timeOffset="49938.86">4848 6028 13 0,'0'0'9'0,"0"0"14"0,0 0 32 16,0 0-42-16,0 0 29 0,0 0-14 0,0 0-13 16,0 0 0-16,0 0 19 0,17 0 48 15,-17 0-75-15,18 0 25 16,2 0-27-16,-20 0 0 0,0 0-1 0,19 0 0 0,-1 0 3 16,-18 0-4-16,20 0 2 0,-3 0-2 0,-17 0-1 0,20 0-1 15,2 0 0-15,-5 0 0 16,21 0-5-16,-38 0-13 15,20 0-2-15,-20 0 7 0,0 0-1 0,17 0-65 0,-17 0 51 16,0-19-3-16,0 19-135 16,0-18 127-16,0 18 32 15</inkml:trace>
  <inkml:trace contextRef="#ctx0" brushRef="#br1" timeOffset="50303.27">4960 6009 5 0,'0'0'6'0,"-20"0"14"0,20-18 25 15,-18 18 6-15,-1 0 11 16,19 0-50 0,0 0 2-16,0 0 0 0,-20 0 24 0,20 0-20 0,0 0-9 0,0 0-1 15,0 0 1-15,0 0 7 0,0 18 5 16,0-18-14-16,0 115 22 0,0-21-14 16,0-55-10-16,0 36 0 15,0-56-3-15,0 59-1 0,0 36 2 16,-18-20 1-16,18-74-3 0,0 36 4 0,-17 20 2 15,17-57-5-15,0-19-1 0,0 38 2 0,0-19-1 16,0 19 10 31,17-38 9-47,21-38-8 0,-1 19-1 16,0 1-7-16,-17-2 0 0,19 1-2 15,-39 19-2-15,38 0 1 0,-38 0-1 0,0 0-1 0,20 0 0 16,-20 0 1-16,17 0-1 0,-17 0-1 0,0 0-1 0,20 0-4 0,-20 0 1 15,0 0-4-15,17 0-1 0,-17 0-91 16,20 0 25-16,-20 0 28 0,0-17-7 0,0 17-61 0,0-21 35 16,0 21 75-16</inkml:trace>
  <inkml:trace contextRef="#ctx0" brushRef="#br1" timeOffset="50553.19">5456 6124 77 0,'0'0'73'0,"0"0"-43"0,0 0 23 0,0 19-36 0,0 39 62 31,0 113-13-31,0-154-60 0,0 60 11 0,0-40-11 16,0-17-2-16,0 17-2 0,0 4 0 0,0-24-2 15,0 22 0-15,0-39-4 0,0 17-1 16,0-17-13-16,0 20 5 0,0-20-80 16,0 0-105-16,17-37 112 0,-17 17 77 0,0 20 3 15</inkml:trace>
  <inkml:trace contextRef="#ctx0" brushRef="#br1" timeOffset="51004.11">5738 5895 54 0,'0'0'130'0,"0"0"-78"15,-17 19 66-15,34 2-90 31,97 130 18-31,-114-132-45 0,20 0 0 16,0 0-1-16,17 0 1 31,43-1 2-31,-66-18-1 0,-14-18-1 0,0 18-1 16,0 0 1-16,0-19 1 0,0 0-3 16,20 0 1-16,-20 19 0 0,0-19 1 0,0 19 2 15,-20 19-2-15,20-19 0 16,0 38 3-16,0-19-3 0,0 20 1 0,0-22-1 15,0 60 1-15,0-40 0 0,0 20 1 16,0 1-1-16,0-39-1 0,0 18 0 0,0 40 2 0,0-56 0 16,0 35 0-16,0-39-1 0,0 3-2 0,0 37 3 0,0-36-1 0,0 35 1 15,-14 0 5 1,14-17-7-16,-23-19-2 0,-17-20-6 16,23 0-4-16,-3-20-7 0,-17 0-28 15,0 1-1-15,-3-19-95 16,40 38 89-16,-20-18-50 0,3-2 50 0,17 20 42 0</inkml:trace>
  <inkml:trace contextRef="#ctx0" brushRef="#br1" timeOffset="51886.63">8968 4127 45 0,'0'0'22'0,"0"0"91"0,0 0-73 0,0 0-7 0,0 0 18 0,0 0-35 0,0 0 11 16,0 0-17-16,20 19 29 16,2-19-13-16,-22 0-20 0,0 18 7 15,0 3 3-15,18-2-7 0,-18-1-1 16,0 1-3-16,17 133 26 15,3-113-29-15,-20 19 4 0,20 92-2 0,-20-54-3 16,0 0 1-16,0-21 1 0,-20 58 0 16,20-58 0-16,-55 96-1 15,33-113-1-15,2-19-2 0,20-1-5 16,-17-38 2-16,17 0-9 0,-20 0 5 0,20 0-2 0,0 0-1 0,-18 0-16 16,18-20-6-16,-19 2-5 0,19-2 15 0,0 1-3 0,-20-170-275 46,20 131 269-46</inkml:trace>
  <inkml:trace contextRef="#ctx0" brushRef="#br1" timeOffset="52220.12">8589 4337 53 0,'0'0'30'0,"-15"19"28"0,15 0-28 0,0-19-13 0,0 38 16 15,0-38-18-15,0 56 37 0,0-17-22 16,0-20-14-16,15 0 1 0,22 19 10 16,-15-38-2-16,-5 0-18 0,21 0 10 0,-38 0-10 15,114-152 39 1,-18-39-37-16,-96 154-9 16,38-230 0-1,-38 192 1-15,0 17 3 16,17 58-2-16,-17 18 0 15,0 1-1-15,20 39 4 0,2-1 0 0,-22-38-3 16,0 39-1-16,18 17 1 0,-18 2-1 0,17 55 1 16,3-36-2-16,-20-59-1 0,20 40 0 0,-20-1-7 15,0-39 1-15,17 21-18 0,-17-39 7 0,0 37-28 0,0 3-7 0,20 53-202 16,-3-35 163 0,-17-58 81-16</inkml:trace>
  <inkml:trace contextRef="#ctx0" brushRef="#br1" timeOffset="52737.11">8152 6180 54 0,'0'0'115'0,"0"0"-70"0,-20 0-18 0,20 0-14 0,0 0-1 0,-17 0 21 16,-3 0-23-16,20 0 7 0,-20 0-3 0,20 0-7 15,0 0 0-15,-17 0 8 0,-23 38 10 16,40-19-15-16,0-19-4 0,-20 78 14 16,20-42-15-16,0 60 4 15,20-77-7-15,3 18 1 0,-6 3 1 16,0-23 1-16,3 3 1 0,0-20-2 0,54-37 23 31,-74 17-25-31,23 20 1 0,-23-57 4 16,17 20-3-16,-17-3 0 0,17 2 5 0,-17 19-6 0,0 19-2 15,0-37 7-15,0 37 0 0,0 0-5 0,0 0 7 16,0 20-10-16,0 54 6 31,20-16-7-31,-20 18-42 0,0-56 9 16,0 17-76-16,0-37 73 0,0 0-3 16,0 0-4-16,0 0-52 0,20 0-23 0,-20 0 101 15,17-37-3-15</inkml:trace>
  <inkml:trace contextRef="#ctx0" brushRef="#br1" timeOffset="52903.53">8457 6277 38 0,'0'0'59'0,"0"0"3"0,0 18 21 16,0-18-37-16,0 0-25 0,0 20 15 0,0-20-19 15,20 17 11-15,-20-17-2 0,0 0-14 0,0 19 8 0,17-19-5 16,-17 0-2-16,18 0 5 16,1-19-16-16,1 19 1 0,-20-17-1 0,23 17-3 15,11-38-29 1,-16 18 2-16,4 0-92 15,-5 20 83-15,3-19-225 0,-2 19 249 16,-18 0 3-16</inkml:trace>
  <inkml:trace contextRef="#ctx0" brushRef="#br1" timeOffset="53271.07">8797 6277 34 0,'0'0'63'0,"-17"18"3"16,17 2-7-16,0-20-42 0,0 17-3 0,-20-17 0 15,20 40 32-15,-18 17-28 16,18-39-14-16,0-18-2 0,0 19 5 0,0 1-5 0,0 17 1 16,0-37-1-16,18 20 4 0,-18-3-1 15,37-17 10-15,-17 0-7 0,-20-17 0 16,0-23-5-16,22 40-1 0,-22-56 3 0,17-19 0 16,1-2-4-1,-18 19 2-15,0 22-1 0,0-22 1 0,0 20 2 16,0 19 4-16,0-1-2 15,0 20-4-15,0 0 1 0,0 39 11 0,0-1-8 16,20 37 4-16,-20 22-7 0,19-61-3 0,-19 99 2 16,0-98-1-16,0 0-1 0,0 4 0 0,0-5 0 0,0 1-1 0,0 40 1 15,0-56-1-15,-39 72 4 0,4 2-2 16,-7-38-3-16,25-37-5 0,-3 0-11 0,-55-60-218 47,38-34 56-47,37 54 162 0,0-19-5 0,0 39 16 0,17-19 3 0,-17 19 0 15,20-19-6-15</inkml:trace>
  <inkml:trace contextRef="#ctx0" brushRef="#br1" timeOffset="53920.1">9159 6201 12 0,'0'0'42'0,"0"0"33"0,0 0-31 0,-20 0-3 0,20 0-8 0,0 0-6 0,0 0-13 0,-17 0 12 0,17 0 23 0,0 0-42 0,0 0 7 16,0 0 36 15,17 36-26-31,23 22-16 16,-18-21-5-16,-22 3 0 15,15-3 2-15,5-17-1 0,-20-2-1 0,20-18 0 16,0 0 15 0,14-38 4-16,-14-20-14 0,-20 58-7 0,0-19 0 0,20 2 0 15,2-21-4-15,-22 38 2 0,15-59-19 16,-15 59 12-16,0-17-27 0,0 17 21 15,20 0-23-15,-3 0-126 16,-17 0 10-16,0 17 79 0,0-17 57 0,23 0 4 16</inkml:trace>
  <inkml:trace contextRef="#ctx0" brushRef="#br1" timeOffset="54421.13">9712 5743 40 0,'0'0'79'0,"0"0"-54"0,0 0-8 0,0 0 5 0,0 0-8 0,0 0 29 0,0 0-32 0,0 0 7 0,0 0 6 0,0 19 2 16,17-19 31 0,3 0-50-16,-20 0-2 0,0 0 0 0,17 19-1 0,-17-19-1 0,20 0 2 0,3 0-1 15,-23 0-4-15,17 20 2 16,0-20-2-16,40 37-10 0,-57-37 5 15,20 19-31-15,-20 1-15 0,17-20 29 16,-17 18-78-16,0-18-57 16,0 0 143-16</inkml:trace>
  <inkml:trace contextRef="#ctx0" brushRef="#br1" timeOffset="54804.29">9692 5857 38 0,'0'-19'79'0,"-20"19"-52"0,20 0 3 0,0 0 15 0,0 0-19 16,0 0-15-16,0 0 16 0,0 0-10 0,0 0-2 0,0 0-1 15,0 0-6-15,0 0-1 0,0 19-1 0,0-19 4 16,0 0 6-16,0 20-8 0,20 17-1 31,-20 115 1-31,0 191-4 16,0-209-3-16,-20-20-1 0,3 75 2 15,17-151-2-15,-17 21 2 16,17-42 0-16,-23 60 11 16,23-77-8-16,0 20 1 0,0-20 11 0,0 0-7 15,0 0 0-15,0 0-8 0,0 0 0 16,0 0-1-16,0 0 2 0,23 0 3 0,-23-20 1 0,17 20 1 16,0-20-2-16,23 1 2 15,-23 0-5-15,3 19-1 0,-20 0-1 0,17-19 1 0,3 19-2 16,3-17-2-16,-23 17-5 0,17-20-5 0,0 20 2 0,-17 0-3 15,20-20-21-15,0 20-37 16,-3-19 1-16,-17 19 25 0,20-19-116 0,-3-18 89 16,-17 17 47-16</inkml:trace>
  <inkml:trace contextRef="#ctx0" brushRef="#br1" timeOffset="55222.39">10282 6218 59 0,'0'0'31'0,"0"0"10"0,0 0-34 0,0 0 10 0,0 0 59 0,0 0-64 0,0 0 6 15,0 0-8-15,0 0 7 0,0 0-9 0,17 0 8 0,-17 0-9 0,0 0-1 16,20 0 2-16,-20 19-1 0,37 21 9 16,-37-22-13-16,20 19 5 0,-20 3-2 15,0-3 3-15,0-17-6 0,0 17 2 0,-20 0-4 16,20-17 4-16,-17 0 1 0,-3 17 9 16,20-16-11-16,-20-4 0 0,3-17-4 15,17 0 0-15,0 0 0 0,-37-58 6 16,37 41 1-16,-23-23 0 15,23 23-3-15,0 17-2 0,0-20 2 0,0 1 2 16,23 19-5-16,-23 0 2 0,0 0-2 0,17 0 0 0,20 0 1 31,-17 39-2-15,37 18-97-16,-40-40 40 0,-17-17-12 16,20 0 28-16,-20 0-52 0,0 0 50 0,23-37-26 0</inkml:trace>
  <inkml:trace contextRef="#ctx0" brushRef="#br1" timeOffset="55720.92">10641 5838 92 0,'-17'0'89'0,"17"0"-38"0,0 19 25 15,0-19-69-15,17 20 6 0,-17-20-3 16,20 0-6-16,-20 18 0 0,0-18-1 0,20 0 1 0,-20 0 1 0,0 0 0 15,17 19-1-15,3-19 2 0,-20 0-2 0,37 21 3 16,-17-21-5-16,3 0 2 0,-9 0 2 16,63 0 7 15,-20-78 1-31,-34 42-12 0,-23 16-3 16,14 20 2-16,-14-20-2 0,0 20 2 0,0 0 0 15,0 20 3 1,0 0-3-16,20 16 5 0,-20 2-5 0,0 39 1 15,0-21-2-15,17 2 3 0,-17-1-1 0,0 1 0 16,0-22-1-16,23 174 0 16,-23-114 0-16,17-79 0 0,-17 24 1 15,20 15-3-15,-20-56 2 0,17 37 0 0,-17-18 0 16,0 19 1-16,0-38-1 0,20 57 3 16,-20-57-3-16,20 20 2 0,-20-2-1 0,0-18-1 0,0 19 2 0,0-19-1 15,17 0 1-15,-17 19 0 0,0-19-1 0,0 0 1 16,-17 0 5-16,17 0-7 0,-20 0 3 15,20 0-2-15,-37 0 7 0,17 0-6 0,3 0-2 16,17 0 1-16,-23 19-1 0,-14-19-4 16,0 40-7-16,-20 15-42 47,20 41-367-47,37-77 387 0</inkml:trace>
  <inkml:trace contextRef="#ctx0" brushRef="#br0" timeOffset="74941.36">16040 6048 42 0,'0'0'55'0,"0"0"2"0,0 0 38 0,0 0-37 0,0 0-41 0,-17 0-1 0,17 0 13 15,0 0-6-15,0 0-14 0,-23 0 9 0,23 0-2 16,0 0-10-16,0 18 4 0,-20-18 16 15,3 58-1 1,17-58-22-16,0 19-1 0,0-19 0 0,0 75 11 16,0-36-8-16,0-19-2 0,0-2 1 15,-20 19 2-15,20 3 0 0,0-40-5 16,0 37 7-16,0-17 1 0,0-20-4 0,0 18 5 16,0-36 14-16,0 18-21 0,20-40 5 15,-20 23-6-15,17-23 1 0,-17 40-1 0,20-37 2 0,3-1-3 16,-23 18 0-16,34-16 1 0,-34-3-1 0,20 1-1 0,0 38 0 15,-3-58-2-15,3 40-2 0,-3-2-14 16,3-17-12-16,3 37 17 0,-23 0-5 0,0-19-25 0,17 19 16 16,0 0-177-16,3 19-56 15,-20-19 249-15</inkml:trace>
  <inkml:trace contextRef="#ctx0" brushRef="#br0" timeOffset="75342.05">16439 6315 59 0,'-20'0'184'31,"20"0"-124"-31,0 0-55 0,0 0 25 16,0 0-25-16,0 0 1 0,0 0 7 0,20 0-5 0,-20 0 0 0,37 0 63 31,-37 17-63-31,18-17 9 0,-18 0-10 0,20 19 0 16,-1 2 20-16,4-21-15 0,-8 17-3 0,-15-17-6 15,20 20 5-15,-20-20-4 0,19 0 7 0,-19 0-9 0,20 20 1 16,-20-20 0-16,18-20 4 0,-1 20-8 16,-17 0 3-16,20-58-1 0,-20 39 0 0,20 2 0 15,-20-21 0-15,19-2-3 0,-19 4 1 0,0-3 1 16,0-18-1-16,0 38 1 16,0 19 1-16,0 0-1 0,0-20 1 0,0 20 2 0,-19-18-1 15,-1 18 0-15,0 0-1 0,20 18 0 0,-35 2 2 0,-4-1 3 16,4 19 1-16,12-19-5 15,-16 37 3-15,39-56-3 0,-18 59 1 0,1-41-2 16,-3 19-1-16,20 20 0 0,-20-17 2 0,20 34-2 16,40 80-42 31,131-137-477-47,-153-34 474 0,-1-22 31 0</inkml:trace>
  <inkml:trace contextRef="#ctx0" brushRef="#br0" timeOffset="75742">17141 5458 84 0,'0'0'133'0,"0"0"-99"0,0 0 42 0,-20-20-55 0,20 20 13 16,0 0-6-16,0 0 2 0,0 20-14 0,0-20-5 0,0 39 7 15,0-21-5-15,0 2-8 0,0-2 1 0,0 20 2 0,-17 1 2 16,17 17-1-16,0-18-7 0,0-19-1 0,0 19 2 15,-20 209 2-15,20-170-3 16,0-2-2-16,-17-37-2 0,17 39-5 0,-20 57-16 16,0-60-4-16,3 3-11 0,-1 17-44 15,18-55 48-15,-22 37-121 0,22-57 117 0,-20 1-21 0,20-20 40 16,0 0 4-16,-17-20-18 16,-3-56 31-16,20 57 1 0,0 0 1 15,-17-152 17 1,-3-37 178-16,0 170-118 31,40 38 81-31,-20 0-148 0,37 38 20 16,-37-38-25-16,37 17 5 0,-37 2-7 0,20-19-1 0,-20 0 0 0,57 38 2 15,0-38-3 1,0 20-16-16,-37-20 4 0,2 0-26 0,13 0 11 0,-35 0-3 16,57-20-80-16,-57 3 65 0,17 17-57 0,3-21 52 0,0 21 7 15,2 0 13-15,13-19-7 16</inkml:trace>
  <inkml:trace contextRef="#ctx0" brushRef="#br0" timeOffset="76240.02">17503 6295 33 0,'0'0'23'0,"0"0"39"0,-20 20 131 16,20-20-169-16,0 0 17 0,-20 0-10 0,20 17-8 0,-17-17-2 15,17 0-13-15,0 0-1 0,-17 0 0 0,-3 19 16 16,20-19-8 0,-20 21-12-16,20-21-2 0,0 17 2 0,0 3-1 0,0 0-2 15,0-2 1-15,0 1 0 0,0-19 0 0,20 20-1 0,0 37 1 47,-3 1 21-47,20-58-10 0,-37 0-3 0,20-21-7 0,-20 1 3 16,37-17 1-16,-37 17-5 0,0 20 0 15,0 0 0-15,20-37 3 0,-20 18-3 0,0 19-1 16,0-18 2-16,20 18-1 0,-20 0 1 0,0-20 0 0,0 20 2 16,17 0 2-16,-17 0-3 0,0 20 4 0,23-20-2 15,-23 18-4-15,0-18 0 0,0 19 1 0,0 1 0 16,0-3-2-16,0 3 0 0,17-20-1 0,-17 20-2 0,0-3-5 15,0 3-15-15,0 1 13 0,0-21-34 16,0 17 9-16,0-17 14 0,17 0-26 0,-17 0-8 16,20-17-213-1,-20 17 237-15,0-21 22 0,20 21 3 0,-20-20 4 16,17 3 6-16,-17-3 21 0,0 20-5 0,20 0 4 16,-20-20 0-16,0 3 92 0,17 17-29 15,-17 0-69-15,0 0-3 0,0 17 11 0,20-17-15 0,-20 20 0 16,0-20-1-16,0 37 19 0,0-37-12 0,0 20-2 0,0 1-8 15,0-21-2-15,0 0 0 0,23 17 3 0,-23 2-2 16,0-19-1-16,17 0 0 0,-17-19 2 47,94-113-7-47,-94 132-2 0,17-20-1 0,3-17-28 0,0 17 3 16,-20 20-9-16,23-20 13 0,-23 20-4 0,14 0-44 0,-14 0-79 15,20 0 95-15,-20 0 8 0,20 20-23 0,-20-20 59 16</inkml:trace>
  <inkml:trace contextRef="#ctx0" brushRef="#br0" timeOffset="76805.17">18261 6543 10 0,'0'0'6'0,"0"0"10"0,0 0-5 0,0-20 41 0,0 20-30 0,0 0 26 0,0 0-3 0,0-20-25 0,0 20 30 15,0 0 12-15,0 0-49 0,0 0 0 0,0 0 0 0,0 0 11 16,0 0-3-16,0 0-11 0,0 0 6 16,0 0-4-16,-17 0 26 15,17 0-32-15,0 0-4 0,0 0 1 0,0 20 3 0,0-20-4 16,0 20 0-16,0-20-1 0,0 17 3 0,0 3 1 0,0 18 19 15,0-38-15-15,17 0 3 16,-17 0-8-16,20 0 1 0,0 0 1 16,-20-17-2-16,0 17-2 0,0-21 0 0,57-93 14 47,20 20 4-47,-77 94-13 0,17 0 0 0,3 37 3 0,-20-17-7 0,0-2 0 15,20 21 4-15,-3 55-4 0,-17-17-1 16,0-60-2-16,0 22 0 0,0 20-7 0,0-23-11 15,0 2 4-15,0-19-5 0,0 0-3 0,0 20-38 0,0-19 24 0,0 35-246 16,0-55 208-16,0 0 10 0,20 19-13 16,-20-19 71-16</inkml:trace>
  <inkml:trace contextRef="#ctx0" brushRef="#br0" timeOffset="77588.53">20525 5743 41 0,'0'0'64'0,"0"0"-29"0,0 0 24 0,0 0-34 0,0-19 17 0,0 19-22 0,0 0-2 0,0 0 27 0,0-19-20 0,0 19 22 16,0 0-39-16,-20 0 17 0,20 0-18 0,0 0-1 15,0 0 5-15,0 0-5 0,0 0 7 0,-20 0 7 16,20 0-12-16,0 0 4 0,0 19-1 16,0 0-1-16,0 0-1 0,0 0-4 0,0 1 5 15,0 17-1-15,0-18-6 0,0 19-1 0,0-19 0 0,0 2 1 16,0 72 2-16,0-55-2 0,20 1 0 15,-20 57 2-15,0-79-4 0,20 174 4 47,-20-77-19-47,0-77-71 0,0-37-84 0,0-17 69 16,0 17 40-16,0-20-1 0,0 0 9 0,-20 3-19 16,20-22 60-16</inkml:trace>
  <inkml:trace contextRef="#ctx0" brushRef="#br0" timeOffset="77857.69">20376 5724 49 0,'0'0'25'0,"0"0"53"0,0 0-54 0,0 0 18 16,0-19-23-16,0 19 13 0,0 0-18 0,0-19-2 0,0 19 10 16,0 0-3-16,0-19 12 0,0 19-25 0,0-17 1 15,0 17 10-15,0 0-11 0,0-20 6 16,0 20-3-16,0 0-4 0,0 0 4 0,0 0-5 0,0 0 1 15,0 0 11-15,0 37-2 16,-23-18-12-16,23 19 3 0,-19 0-2 0,19-38-2 16,-20 59-2-16,20-23 0 0,-18 2-2 0,-2-19-1 0,3 2-2 15,-23 53-42-15,-36 60-190 47,21-40 51-47</inkml:trace>
  <inkml:trace contextRef="#ctx0" brushRef="#br0" timeOffset="78072.56">20068 6808 70 0,'0'0'38'0,"0"0"0"0,0 0 83 16,0 0-60-16,0 0-45 0,0 0 13 16,0 0-15-16,20 0 40 0,-3 0-36 15,3 0-10-15,-2-19 7 0,24-19-3 0,32 19 3 16,-37 0-8-16,20-20 0 0,-19 39-2 0,21-17-2 15,-42-3-2-15,1 20-1 0,44-36 4 0,-27 36-3 0,22-21 0 16,0 1 0-16,37 3-21 16,-94 17 8-16,22 0-7 0,13-20-29 0,-15 0-73 15,17 20-71-15,-37 0 137 0,0 0 17 0,20 0 4 16</inkml:trace>
  <inkml:trace contextRef="#ctx0" brushRef="#br0" timeOffset="78556.27">21266 6105 23 0,'0'0'128'0,"-17"0"-9"15,17 0-68-15,0 0-36 0,-20 0-1 16,20 0 47 15,0 19-28-31,0-19 8 0,0 19 6 0,0-19-41 0,0 0 5 0,0 0-1 0,0 0-3 16,0 0 1-16,20 0-4 0,-20 0 3 0,17 0-5 15,-17 0 1-15,57 0 5 16,-34 0-7-16,-9 0-1 0,6 0 2 0,0 0-2 16,0 0 2-16,34-19-2 0,-54 19-1 0,20 0 0 0,17 0-4 15,-37-19 3-15,57 0-32 0,-57 19 24 16,40-20-37-16,-40 20 27 0,17-18-26 0,3-2-5 15,-20 20 23-15,0-19 0 0,0 19 0 0,20-18-28 0,-20 18-2 16,0-19 28-16,0 0-73 0,0 19 78 16,0-18 17-16,-20 18 1 0,20-21 4 0,0 21-1 0,0 0 2 15,0 0-4-15</inkml:trace>
  <inkml:trace contextRef="#ctx0" brushRef="#br0" timeOffset="78738.99">21514 5877 13 0,'0'0'21'0,"0"0"9"0,-20 0-11 0,20 0 25 0,-40 0 37 15,40 0-63-15,0 0 1 0,-17 0 17 0,17 0-19 0,0 18 15 16,-37 1 19-16,17 58 26 47,-14 94-14-47,34-132-57 0,0-22-4 0,0 22 1 0,0-19-4 0,0-20 2 15,0 38 0-15,0-2-2 0,0 2-3 16,0-38 1-16,0 20-9 0,0 0-8 0,0 17-67 16,14-37 7-16,-14 20-35 0,0-20-9 15,0 0 57-15,20 17 47 0</inkml:trace>
  <inkml:trace contextRef="#ctx0" brushRef="#br0" timeOffset="79606.53">22654 6066 17 0,'0'0'14'0,"0"0"6"0,0 0-7 0,0 0 63 0,0 0 14 16,-20 0-57-16,20 0 8 0,0 0-17 0,0 0-12 0,0 0-1 15,-20 0 19-15,20 0-21 0,0 0 22 16,-17 0-17-16,17 0-8 0,0 0-1 0,0 0 4 0,-17 0 7 15,17 20-9-15,0-20-4 0,0 0 1 0,0 19 6 16,0-19-7-16,0 19 3 0,0 0-4 0,0-19 1 16,0 19 1-1,17 76 17-15,-17-75-15 0,17-2 0 16,-17 2 2-16,0-20-6 0,0 0 6 31,0 0 8-31,0 0-9 0,0 0-6 0,0 0 2 16,0-20-1-16,0 20-3 0,0 0 2 0,0 0-1 15,0 0-1-15,0 0 1 0,0 0 1 0,0 0-4 16,0 0 1-16,0 0 1 0,0 0-1 0,0 0-2 0,0 0 3 16,0 0 0-16,0 0-1 0,20 0 0 0,-20 0-8 0,0 20 6 15,0-20 0-15,0 17-65 16,0-17 48-16,0 0-4 0,-20 19-40 0,20 2-82 16,0-21 22-16,-17 0 78 0,17 17 16 0,0-17 16 0,0 0 3 0</inkml:trace>
  <inkml:trace contextRef="#ctx0" brushRef="#br0" timeOffset="80255.17">22748 6180 12 0,'0'0'13'0,"0"0"3"0,0 0 19 0,0-18-6 0,0 18-13 0,0 0 1 0,-20 0 37 16,20-19-37-16,-20 19 101 15,20-19-103-15,0 19 12 0,0 0-2 0,-17 0-2 16,17-19-2-16,-20 19-13 0,20 0 2 0,0 0 5 0,-17-19 7 16,-23 19 5-16,40 0-19 15,-17 0 3-15,0 57-5 16,-6-38-3-16,23-19-1 0,0 39 2 0,0-39-3 15,0 17-1-15,0 2 1 0,0 39 0 0,0-21-1 16,0-18 0-16,0 19 0 16,23 2 5-16,11-3 0 15,6-74 15-15,-23-3-13 16,-17 23-3-16,20-23 2 0,-3 3-3 16,-17-1-1-16,0 38 0 0,20-39 1 0,-20 1-2 0,20 1 5 15,-20-20-1-15,0 57-4 0,0-38 6 16,0 38-4-16,0 0 0 0,0 0 12 15,0 18-12-15,0-18 0 0,0 39 2 0,0-39-2 16,0 38 4-16,0-19-4 0,0-1 1 0,0 3-2 0,0-4-1 0,0 42 3 16,23-21-1-16,-23-2-2 0,0-36-1 0,0 38-1 15,14-38 0-15,6 77-1 0,0-20-15 16,-20-57 8-16,20 20-15 0,-20-3-8 0,17 3 15 16,-17-20-24-16,17 21-39 0,3-21 48 0,-20 0-45 15,20 0 31-15,3 0-126 0,11-41 41 16,-34 24 126-16,0-3-2 0</inkml:trace>
  <inkml:trace contextRef="#ctx0" brushRef="#br0" timeOffset="80658.75">23127 5438 21 0,'0'0'12'0,"0"0"67"0,0 0-9 0,0 20 23 0,0 0-38 0,0 17 6 0,0-17-54 0,0-2 0 0,0 20 6 15,0 1 2-15,0-19-8 0,0 35 9 0,0-36-10 16,0 19-2-16,0-19 0 0,0 38 1 0,0-38-3 0,0 38 1 16,20 77-1-16,-20-58-5 0,20-20-5 15,-20 1-7-15,0 1-10 0,0-21 8 0,0-18-1 16,0 39-25-16,0-20-6 0,0 1 2 0,0-22 2 0,-20 3-42 15,20-20 47-15,-20 0 10 0,3-94 9 16,-3 74 22-16,20-17 4 16,-20-20 8-16,0-40 30 31,-14-130 165-31,14 189-151 0,20 20-18 0,0 18-29 0,0 0 19 16,0 0-21-16,20 0 13 0,14 18-8 15,-34-18-10-15,0 19 0 0,40 0 1 0,-20-19-4 16,-3 18 0-16,-17 1 0 0,40-19-5 0,-23 20-10 15,40-2-36-15,-57 2-10 0,57-1-180 16,-37 0 197-16,-20-19-7 0,20 19 40 0,-20-19-1 16</inkml:trace>
  <inkml:trace contextRef="#ctx0" brushRef="#br0" timeOffset="80941.02">23452 6105 61 0,'0'0'41'0,"0"0"50"15,0 19 76-15,-20-19-135 16,20 19 3-16,-20-19-16 0,20 19-11 15,-17-19 3-15,17 18-7 0,0 3 0 0,-40 15 5 16,23 42-6-16,17-61-1 16,0 2-1-16,0-19-1 0,0 38 1 0,0-18 0 15,0 0 0-15,0-2 0 0,0-18 0 0,17 19 2 0,-17 1 2 0,23-20 12 16,11-20 12 0,-34 1-24-16,40-96 21 31,-23 20-17-31,-17 38-11 0,0 57-6 0,0-37-1 15,-17 37-22-15,17-19-4 0,0 19-17 0,-20 0 17 16,0 0-189-16,20 0 104 0,0 19 49 16</inkml:trace>
  <inkml:trace contextRef="#ctx0" brushRef="#br0" timeOffset="81472.78">23831 6124 36 0,'0'0'93'0,"0"0"48"0,0-19-65 0,0 19-31 0,0 0-32 0,0 0 0 0,0-19 8 0,-17 19-3 0,17 0-10 0,0 0 5 0,0 0 4 15,0 19-7-15,0 56 17 32,0 60-23-32,0-99-9 0,0 2-7 0,0 39-67 15,0-40 18-15,0-37 24 0,0 20-5 16,0-20-6-16,-20 20-160 16,20-20 165-16</inkml:trace>
  <inkml:trace contextRef="#ctx0" brushRef="#br0" timeOffset="81608.83">23868 5515 105 0,'0'0'111'0,"0"0"-32"16,0 0-23-16,0 0-16 0,-20 20-3 15,20-2-28-15,-17 1 0 0,17 0-9 0,0 1 1 16,-17 19-2-16,17-3-32 0,0-17-15 16,0-19 16-16,0 38-171 0,0-38 151 0,0 19-26 15</inkml:trace>
  <inkml:trace contextRef="#ctx0" brushRef="#br0" timeOffset="82055.36">24915 5458 25 0,'0'0'14'0,"0"0"33"0,0 0-17 0,0 0 32 15,0 0-12-15,0 0-29 0,0 0 49 16,-20 0-30-16,20 0-29 0,-17-20 32 16,-3 20-36-16,0-17 19 0,3 17-13 15,-23-20 30 1,3 20-27-16,0 0 12 0,17 20-18 15,-20-3 3-15,5 23-5 0,-4-3 4 16,19-17-8-16,-57 95 12 16,22-41-10-16,36-55-5 0,19 19 1 0,-134 286 18 15,116-305-19 1,-21 208 4 0,39-169 0-16,19 56-3 0,19-36 0 0,-1-61-1 15,-17 39 1-15,-1-36-1 0,4-20 0 0,69 78 1 31,-53-78-3-31,-21 0-3 0,-18 17-2 0,37-17-13 0,-37 0 5 0,39 0-53 16,-19 0-6-16,-2 0-92 0,39-76-146 16</inkml:trace>
  <inkml:trace contextRef="#ctx0" brushRef="#br0" timeOffset="82672.73">25143 6066 25 0,'0'0'38'0,"0"0"10"0,0 0-1 0,0 0 41 0,0-18-73 0,-20 18-1 16,20 0 34-16,0 0-28 0,0 0-11 0,0 0 0 15,-20 0 8-15,20 0-1 0,0 0-9 0,-17 0 26 16,-3 0-21-16,20 0-7 0,-17 0 5 0,-3 0-4 16,20 18 0-16,-20-18 1 15,3 20-6-15,17-20 0 0,-18 76 11 16,18-37-11-16,0-39 1 0,0 17-1 0,18 2 3 16,-18 21 0-16,17-22 3 0,3 2 0 15,0-20-3-15,-20 17 1 0,17-17 6 0,3 0-1 16,17-17 12 15,40-118 3-31,-77 79-16 16,0 37-4-16,0 19-2 15,-20 0 1-15,20 0-3 0,0 19 0 0,0-19 3 0,-15 19-3 16,-7 56 2-16,22-36-3 0,0-19-2 16,0 18-9-16,0-38 5 0,0 36-12 15,0-36 4-15,0 21-21 0,0-4-10 0,0-17 19 0,22 20-66 16,-7-20-145-1,5-20 188-15,-20 3-13 0,40-4 31 0</inkml:trace>
  <inkml:trace contextRef="#ctx0" brushRef="#br0" timeOffset="82857.49">25505 6143 31 0,'0'0'86'0,"0"0"-51"0,-20 58 163 16,20-58-183-1,0 17 8-15,0 2-6 0,0 1-10 0,-20-20 0 16,20 20 7-16,0-2-8 0,0-18 6 0,0 20-7 0,0-3 10 47,114-112 25-47,-91 59-37 0,11 15-3 0,-14-16-1 0,17-1-10 15,-17-1 3-15,0 39-20 0,-20-18-15 0,17 18 14 16,-17-20-6-16,23 20-5 0,-23-19-5 0,0 19-59 0,17 0 51 16,-17-18-23-16,0 18 48 0,0 0 15 15</inkml:trace>
  <inkml:trace contextRef="#ctx0" brushRef="#br0" timeOffset="83272.64">25864 6066 31 0,'0'0'65'0,"0"0"-24"0,0 0 36 15,0 20-19-15,0-20 23 0,0 19-34 16,0-19-39-16,0 0-1 0,0 0-1 0,0 0 4 16,0 19-1-16,0 0-1 0,0-19-3 0,0 37 4 31,0-16-6-31,0-21-2 0,0 17-1 15,0-17 1-15,0 0-1 0,0 19 1 0,0-19 0 0,20 0 1 16,-20 0 3-16,0 0 11 47,17-94 23-47,-17 94-38 0,0-57 1 0,0 57-1 0,0-38 3 16,0 38-5-16,0-20 1 0,0 20 1 0,-17 0-1 15,17-19 1-15,0 19 0 0,0 0-1 0,0 0 5 16,0 0-3-16,0 0 1 0,0 19 2 15,0 1 3-15,0-20-3 0,0 38 7 0,0-19-1 16,0 0-5-16,0 19 9 0,0-20-11 0,0 20 7 0,0 21 2 16,0-4-7-16,0 2 4 15,0 1-5-15,0-39-2 0,0 38 0 0,0-37-2 0,0 38 1 16,0-22 0-16,-20 59-7 16,3-55-7-16,-3-40 2 0,0 17-2 0,20-17-4 0,-34 19-24 15,11 1-14-15,6-20 20 0,17 0-3 0,-40 0-103 16,3-20-57-1,0 1 93-15,37-19 92 0</inkml:trace>
  <inkml:trace contextRef="#ctx0" brushRef="#br0" timeOffset="83824.24">26055 5953 50 0,'0'0'153'0,"0"0"-29"0,-17 0-94 0,17 0-18 0,0 0-1 0,0 0 7 0,0 0-9 0,0 0-1 0,0 19 34 16,0-19-29-16,17 19-1 0,-17 18 4 15,0-37-12-15,17 38 3 0,-17-18 0 0,0-1-5 0,0 0 0 0,0 0 0 16,20 39 5-16,-20-41-5 0,0 22 3 0,20-1 3 16,-20-38-4-16,0 37 6 0,23 3 7 0,-23-40-12 15,0 0 1-15,14 17 4 0,-14-17 1 0,20-17 0 0,0 17-7 16,-20-21 6-16,54-53-3 0,-34 15-4 15,0 42-1-15,0-4-1 0,-3-35-2 16,3 18-4-16,0 0-5 0,20-1-9 0,-40 21-13 0,17-20-14 16,20-1-91-16,-17 20-84 15,-20 19 162-15,0 0 10 0,17 0-17 0</inkml:trace>
  <inkml:trace contextRef="#ctx0" brushRef="#br0" timeOffset="84305.47">26796 5572 50 0,'0'0'147'0,"0"0"-115"0,0 0 22 0,0 0-9 0,0 0-25 0,0 0 16 0,0 0-22 0,0 0 0 16,0 0 20-16,0 0-3 16,0 0-5-16,0 0-13 0,40 19 19 15,14-19-21-15,-34 20-2 16,37-20-3-16,-57 0-2 0,20 19-2 0,-20-19 1 16,54 0 6-16,-34 0-7 0,20 0 3 15,-3 0 0-15,-37 0 1 0,37-19-4 0,-14 19-8 16,-6 0 0-16,-17 0 0 0,17 0-16 15,-17 0 6-15,0 0-24 0,0 0-38 16,0 0 11-16,0 0-56 0,0 0 23 0,-34 0-29 16,34 0 121-16,0 0-3 0</inkml:trace>
  <inkml:trace contextRef="#ctx0" brushRef="#br0" timeOffset="84622.79">26853 5686 56 0,'0'0'143'0,"0"-19"-117"0,-17 19 19 0,17 0 25 16,0-17 5 15,0 17-26-31,0 0-3 0,0 55-17 0,0-55-25 16,0 38 5-16,0 40 3 0,0-22-6 0,-20 20-1 16,20-38-3-16,-40 151 4 15,26-132-6-15,14 38 0 0,-43 59 2 0,26-80-2 16,-23 60 4-16,40-96-4 0,0-38 1 0,-17 40 2 15,17-40-2-15,0 36 2 16,0-16 4-16,0-20-5 0,0 0-3 0,74-39 7 31,77-18-6-31,-131 38 1 16,37 0-5-16,-37 19-2 0,20-20-19 0,-6 20 12 16,-14 0-21-16,0 0-12 0,0 0-14 0,-20 0 23 15,37 0-176-15,-17 0 103 0,-3-17 51 16,-17 17 54-16</inkml:trace>
  <inkml:trace contextRef="#ctx0" brushRef="#br0" timeOffset="84907.78">27560 5877 35 0,'0'0'109'0,"0"0"-82"0,0 0-1 0,0 0 0 0,0 0-2 0,0 0 64 16,0 0-69-16,0 18 23 0,0-18-18 0,0 19 9 15,0 2-16-15,0-3-11 0,0-18-1 0,0 38 5 16,-23 19-3 0,23-19-5-16,0 38 2 0,0-37-4 0,0-3-2 0,0-16 2 15,0 0-2-15,0 18-6 0,-20-38 1 0,20 36-1 0,0-36-2 0,0 38-3 16,0 2-43-16,0 17-76 0,-17-20-19 15,17 0 36 1</inkml:trace>
  <inkml:trace contextRef="#ctx0" brushRef="#br0" timeOffset="85455.65">27879 5438 118 0,'0'0'116'0,"0"0"-38"0,0 0-24 0,0 20 10 15,-17 0-31-15,17-1-3 0,0-1-6 0,0 2-9 16,0-2-10-16,0-18-1 0,0 19-1 0,0 0 2 0,0 1-3 0,0 19 7 15,17-22-8-15,3 2 1 16,17 19-1-16,-37-19 0 0,37-19-1 0,-14 0 0 16,-6 0 0-16,0 0 1 0,40 0 0 0,-57 0-2 0,20-19 0 15,18 0 2-15,19-19 4 16,-57 21-3-16,19-3 0 0,1 1 0 0,-20 19-1 16,18-20 0-16,-18 20-1 0,0 0 1 0,0 0 0 15,0 0 1-15,0 0-3 16,-18 59 6 15,-56 168 4-31,52-151-8 0,4 57-1 0,-2-76 0 16,0 37 0-16,20-36 1 0,-17 56-1 15,-3-20 0-15,20-17 1 16,0-56-1-16,-20 52 1 0,3-34-1 0,17-20 1 16,0 21 5-16,-17-23-1 0,17 2-4 15,-23-19 0-15,6 20 2 0,-3-20-2 16,-37 0 0-16,40-20-9 15,-6 20-1-15,6-19-18 0,0 19-6 0,-3 0 16 0,0-17-35 16,20 17 35-16,-20 0-2 0,6 0-50 0,14 0 12 16,0 0 24-16,0 0-89 0,0 0 38 0,0 17 53 15,0 2-10 1</inkml:trace>
  <inkml:trace contextRef="#ctx0" brushRef="#br0" timeOffset="86139.05">28336 5326 65 0,'0'0'196'0,"0"0"-103"0,0 0-63 0,0 0-2 0,0-19-4 0,0 19-3 0,22 0-1 0,-22 0-10 0,0 0-2 0,15-21 9 16,-15 21-10-16,20 0 0 0,-1 0 11 16,19 0-2-16,19 21 6 15,57 73-12-15,-57-17-5 0,-57-58-4 16,116 170-2-16,-98-151 2 15,19 76-1-15,-17-38 2 0,-3 38 2 16,-17-76-3-16,0 20 1 0,0-20 0 0,-17 1 0 0,-3 92 4 16,0-91-4-16,-54 131 7 0,74-154-7 0,-40 24-1 15,-15 71 2-15,-21-36 2 0,56-57-4 0,0 1-2 16,-57 17 0-16,-54 21-84 31,73-38-173-31,58-20 159 0,-19 0-3 16,19 0 62-16,0 0 1 0,0 0 31 0,0 0 1 15</inkml:trace>
  <inkml:trace contextRef="#ctx0" brushRef="#br0" timeOffset="86574.43">29328 5724 89 0,'0'0'57'0,"0"0"44"0,0 0 5 0,0 0-65 0,0 0-5 0,0 0 11 0,0 0-40 0,0 0 6 0,14 19-5 15,-14-19-6-15,0 19-1 16,20-19-2-16,-20 19-1 0,0-19-8 0,0 0-2 0,0 20-3 16,20-20-30-16,-20 20-112 0,20-3 37 15,-20 2-3-15,0 1 111 0,0-2 1 16</inkml:trace>
  <inkml:trace contextRef="#ctx0" brushRef="#br0" timeOffset="86693.92">29436 6828 225 0,'-17'18'153'0,"-20"20"-138"0,37-19-13 0,-40 38 5 0,-17-19 7 16,3 38 5-16,34-37-17 0,-20-21-1 0,-131 134-97 31,57-95-235-31,114-57 320 0</inkml:trace>
  <inkml:trace contextRef="#ctx0" brushRef="#br0" timeOffset="95908.53">26776 11144 19 0,'0'0'29'0,"0"0"-5"0,0 0 32 0,-14 0 0 0,14 0-30 0,0 0-2 0,-23-19 83 0,23 0-38 47,-20 19 4-47,20 19-56 0,0 0-12 0,0-19-3 16,0 19 0-16,0-19 0 0,0 19 3 0,0-19-4 0,0 18 1 0,0 22-2 16,0-3 4-1,20 1-4-15,-20-19 0 0,0 19-1 0,0 76 1 0,0 19-34 16,0-95 1-16,0 0-13 15,0 19-96-15,0-38-18 16,0 1 53-16</inkml:trace>
  <inkml:trace contextRef="#ctx0" brushRef="#br0" timeOffset="96160.79">27007 11563 39 0,'0'0'26'0,"0"0"68"0,0 0 33 0,0 0-100 0,0 0-16 16,0 0 16-16,0 0-18 0,0 0 4 16,17 0 14-1,-17 0-20-15,0 18-2 0,0 1-2 0,0-19-2 16,0 19-4-16,0-19-2 0,0 19-14 0,0-19 7 0,0 19-2 15,0 0-21-15,0-19 12 0,0 39-75 0,-17-20 18 16,17-1 13-16,0-18 45 0,0 19 0 0,0 1 6 16</inkml:trace>
  <inkml:trace contextRef="#ctx0" brushRef="#br0" timeOffset="96692.95">27007 10954 27 0,'0'0'39'0,"0"18"135"0,0-18-138 0,-20 20 4 0,20-1-17 0,0-19-13 0,0 18 8 0,0 1-1 0,0 2-8 0,0 16 21 15,0 20-3-15,0-38-21 0,20 114 43 32,-20-114-45-32,17 19 5 0,-17-18-6 0,0 93 10 31,-17 134-2-16,17-171-10-15,-20-56-1 0,20-2-3 0,0 2 0 0,0-1-12 16,-20 38-44-16,20-57 36 0,0 37-262 16,20-37 157-16,-20 0 98 15</inkml:trace>
  <inkml:trace contextRef="#ctx0" brushRef="#br0" timeOffset="96942.23">27346 11752 52 0,'0'0'112'0,"0"0"-22"16,0 0-72-16,0 0 0 0,23 0 97 15,-23 0-93-15,0 0 2 0,0 0-16 0,0 0-3 16,17 0 16 15,-17 76-83-31,0-56 4 0,0-2-26 16,0-18 30-16,0 20-115 0,-17-20 111 0</inkml:trace>
  <inkml:trace contextRef="#ctx0" brushRef="#br0" timeOffset="97057.79">27443 11182 81 0,'0'0'94'0,"0"0"-23"0,0 0-25 15,-20 39 5 1,20-20-47-16,0 18-9 0,0-18-23 0,0 0-1 16,0-19-12-16,0 37-75 0,0-37 63 0,0 40-22 0</inkml:trace>
  <inkml:trace contextRef="#ctx0" brushRef="#br0" timeOffset="97656.48">28432 11600 86 0,'0'0'103'0,"-20"0"-20"0,20 0-51 0,0 0 44 0,-39 0-11 0,39 0-42 0,0 0-12 0,-15 0-4 0,15 0 7 0,0 0-3 0,0 0-7 0,-22 0 2 15,22 0 3-15,0 0-5 16,-20 0-2-16,20 0-1 0,0 19 0 0,0-19 1 0,0 38-1 16,20-19-2-16,-20-19 1 0,22 76-5 0,-22-37-3 15,15-21 0-15,-15 39-8 0,39 76-42 16,-39-113 38-16,0 37-35 0,20 0-15 0,-20 0-18 15,0-19-16-15,0-38 61 0,0 37 12 0,0-37 15 0,0 20-2 0</inkml:trace>
  <inkml:trace contextRef="#ctx0" brushRef="#br0" timeOffset="97866.4">28412 11619 60 0,'0'0'39'0,"0"-19"47"15,0 19-50-15,0-19 48 0,0 19-60 0,0-18-4 0,20-2 17 16,-2 0 20-16,-1 2-47 0,-17 18 8 0,20-19-10 15,0-1 4-15,2 20-7 0,-22 0 6 0,15 0-6 0,-15 0 1 16,20 0-1-16,-20 20 4 0,20-20-5 0,-1 19 2 0,-1 57 4 16,-1-57-7-16,-17 0-3 15,0 19 0-15,0 0-1 0,0 1-5 16,0-21-5-16,0 1 4 0,-17 1-2 0,-40 17-131 16,37-17 69-16,20-20 28 15,-15 0-62-15,15-20 52 0,-22 20 7 0,2-37 0 0,20 37 32 0</inkml:trace>
  <inkml:trace contextRef="#ctx0" brushRef="#br0" timeOffset="98140.04">28812 11600 32 0,'0'19'92'0,"0"0"-24"16,0 0-5-16,0 58-15 31,-18-20-34-31,18-39-11 0,0 1 5 16,0-19 0-16,0 20 24 0,0-20-19 0,0 18 34 15,35-56 1-15,-15 19-43 0,0-19 4 0,17 19 1 32,0-38-5-32,-14 38-5 0,-6-19-1 0,0 19-12 0,3 0-19 15,-20 0-21-15,37 1-66 0,-37 18-1 0,0-20 60 16,20 20 12-16,-20 0-11 0</inkml:trace>
  <inkml:trace contextRef="#ctx0" brushRef="#br0" timeOffset="98609.14">29231 11676 30 0,'0'19'42'0,"0"-19"90"16,0 0-117-16,0 0 15 15,0 0-15-15,0 0 11 16,0 0-15-16,0 0-7 0,0 0 19 16,0 0-9-16,0 0-7 0,0 0 0 0,0 0 8 15,0 0-7-15,0 0 11 0,0 0-7 0,0 20-1 16,0-20-6-16,0 0 0 0,0 0 0 0,0 37 12 16,0-37-8-16,0 19-5 0,0 19 9 0,0 1-11 15,0-39 0-15,0 57 3 16,0-57-5-16,17 18 2 0,-17 1-2 15,0-19 1-15,17 0-1 0,-17 0 1 0,0 0-1 0,0 0 1 16,20 0 1-16,-20 0 1 0,0 0 0 0,20-19-3 16,3-56 11-16,-23 55-8 0,14 1 1 15,-14 1 1-15,0-2 1 16,0 1-3-16,0 1 6 0,0-1 4 0,0-1 19 16,0 20-22-1,-14 0-2-15,14 20-5 0,0-20 0 0,0 19-1 16,0-1 2-16,0-18-2 0,-23 19 1 0,23-19-2 0,0 38 4 15,-20 19 3-15,20 0-5 47,-20 285-31-47,3-285-59 16,0-37 65-16,17-20-26 0,-20 0-16 0,0 0-31 16,0 0-96-16,20 0 142 0,-14-39 5 0,14 39 33 15</inkml:trace>
  <inkml:trace contextRef="#ctx0" brushRef="#br0" timeOffset="99557.75">29342 11638 11 0,'0'0'18'0,"0"0"-8"0,-14 0 34 0,14-19-6 0,0 19 44 0,-23 0-57 0,23 0 1 0,0 0 3 16,-20 19 26-16,20 0-29 0,0-19-2 16,-20 19-12-16,20 0 20 0,-17 20-14 0,17-39-10 15,0 18 7-15,-17 1-6 0,17 1 4 0,-40 55 9 16,20-36-16-16,20-39-3 0,-14 18-2 0,-9 21 2 16,23-2 0-16,-20 21 1 15,3-21-1-15,17-37-2 0,0 19 0 0,-20 19 0 0,20 1 0 16,0 18 0 15,80 58 10-31,-26-115 16 16,-34-20-14-16,-3-19-4 0,-17 21-6 0,17 18 2 0,-17-38-3 15,63-76 17-15,-63 75-15 0,14 2-2 16,6-21 0-16,-20 1 1 0,0-37 0 16,20 37-2-16,-20 37-1 0,0 1 0 0,0-18 2 15,0-2-2-15,-20 39 1 0,20 0-1 0,0-19 0 0,0 19-1 0,-20 0 1 0,6 0 0 16,14 0-3-16,-43 19-15 15,43 0 11-15,-20 1-12 0,20-1-7 0,0-1 11 0,-17 1-26 16,17 1 17-16,0-2-2 0,0-18-3 0,0 39-35 0,0-21 27 0,0-18-1 16,0 39-51-16,17-21-12 15,23 39-13-15</inkml:trace>
  <inkml:trace contextRef="#ctx0" brushRef="#br0" timeOffset="100328.52">29798 11715 30 0,'0'0'48'0,"0"0"16"0,0 0-32 0,-17 0 71 0,17 0-83 0,0 0 31 0,-17 0-14 0,17 0-16 0,-23 0-2 0,23 0-3 16,-17 0-8-16,17 0-1 0,0 0 5 0,-40 37 10 16,40-37-18-16,0 39 2 0,0-39-4 15,-17 57 5-15,17-19-3 0,0-38-2 0,0 19-1 0,0 18 2 16,0-17-3-16,0-2 0 0,0-18 1 0,0 19 0 0,0 39 0 15,0-58 0-15,0 19 1 0,17-1-1 16,-17-18 4-16,20-18 8 0,40-96 14 47,-43 38-18-47,-17 56-8 0,0 2 0 0,0-2 2 0,0-17 1 16,0 37-3-16,0-20 1 0,0 20-2 0,0-19 5 15,0 38 0-15,0-19-3 0,0 38 7 0,0 19 5 16,0 19-5-16,0 1 1 0,0-20-8 0,0 0 1 15,-40 132 7-15,-34 116-3 16,54-267-5-16,0 38-4 0,-14-38 1 0,11 0-7 16,-71 38-132-1,94-76 108-15,-40-37-204 0,40 17 172 0,-17-18-52 16,17-19 60-16,0 1 41 0</inkml:trace>
  <inkml:trace contextRef="#ctx0" brushRef="#br0" timeOffset="100574.69">30063 12019 111 0,'0'0'116'0,"0"19"-3"0,0-19-86 0,0 19-4 0,0 18 48 0,0-37-62 0,0 19-5 0,0 1-2 0,0-2-11 16,-17-18-2-16,17 20-63 0,0-20 34 0,0 0-74 15,0 0 44-15,0 0-42 0,0 0 66 0</inkml:trace>
  <inkml:trace contextRef="#ctx0" brushRef="#br0" timeOffset="100907.77">30351 11200 50 0,'0'21'372'0,"0"16"-337"0,0 57 3 15,0-74-35-15,0 0 0 0,0 54 9 16,0-17-8-16,0-17-4 0,0-22 1 16,0 1 0-16,0 0-1 0,0 77 3 0,0-77-3 0,0 18 0 0,0 40-3 15,0-39 0-15,0 38-20 0,0-39-15 16,-20 21-18-16,20-39-19 0,0 18 29 0,0-37-8 0,0 38-138 15,0-18 168-15,0-20 16 16</inkml:trace>
  <inkml:trace contextRef="#ctx0" brushRef="#br0" timeOffset="101090.25">30653 11106 76 0,'0'0'118'0,"0"0"-65"0,0 0 24 0,0 0-47 0,0 19 49 15,0-19-58-15,0 19 13 32,0 360 46-32,0-339-79 0,0 54 0 0,0 1-4 0,0-56 2 15,-17 36-9-15,17-36-1 0,0 55-64 0,0-36-13 16,-20-21 30-16,20 20-217 0,0-37 226 0</inkml:trace>
  <inkml:trace contextRef="#ctx0" brushRef="#br0" timeOffset="102074.32">31491 11277 22 0,'0'0'37'0,"0"0"157"0,0 0-150 0,0 0-6 0,0 19 10 16,0-19-21-16,0 0-15 0,0 0-2 0,0 0 0 16,0 19 8-16,0 58 41 15,0-40-49-15,0-37-4 0,17 19-2 0,-17-1 1 16,0-18-1-16,0 77 4 0,20-77-5 0,-20 38 1 0,0 0 1 15,0-19-3-15,0 19 1 0,0 57-2 16,0-57 0-16,0 1-4 0,0-1-6 16,0-19-1-16,0-1-2 0,0 1-4 0,0 19-55 0,0-19 39 15,0-19-4-15,0 20-109 0,0-1-30 16,0-19 109-16</inkml:trace>
  <inkml:trace contextRef="#ctx0" brushRef="#br0" timeOffset="102442.36">31776 11486 79 0,'0'0'103'0,"0"0"6"0,0-20 6 15,20 20-93-15,-20 0-4 0,0 0-11 16,17 0 6-16,23 0 10 0,-40 20-20 16,17-1 0-16,-17-19-1 0,20 18-1 0,-20 2 1 0,0-20-1 0,17 20 1 15,-17-2 0-15,0 1 0 0,20 38 4 0,0 77 2 16,-40-39 6-1,0-58-9-15,20-18-3 0,0 1 0 0,-17-20-2 16,-3 37 3-16,20-17-2 0,-17-20 1 0,-5 38-1 16,-13-38 0-16,15 0 0 0,-20-38 1 15,26 38-2-15,-9-39 2 16,23 39-1-16,0-38 1 0,0 38-1 0,0 0 0 0,0-19-1 0,23-18 8 16,-23 17-5-16,14 20-1 0,6 0 2 15,0 0 1-15,0 20 0 0,-3-1-2 0,1-19 1 16,41 57-1 15,53 94-66-31,-112-131 13 0,0-20 15 16,20 18-108-16,-20-18 77 0,19 0-157 15,-19 0 208-15</inkml:trace>
  <inkml:trace contextRef="#ctx0" brushRef="#br0" timeOffset="102891.24">32270 11466 51 0,'0'-18'209'0,"0"18"-147"16,0 0-45-16,0 0-2 0,0 0-1 0,0-19 12 0,0 19 0 16,0 0-13-16,0 0 20 0,0-18 10 15,19 18-36-15,-19 0 30 16,18 0-31-16,-18 0 4 0,0 0-6 0,0 0 5 0,0 0-4 15,20 0-2-15,-20 0-1 0,0 0 2 16,0 0-3-16,22 18 3 31,-7 116-2-31,-15-97-5 0,0 1 2 16,0-19 3-16,0 0-2 0,-15 0 0 16,15 1 0-16,-42 17 2 0,24-18-3 15,18-19-1-15,-19 20 2 0,19-20 0 0,-20 0 0 16,20 0 2-16,0 0-1 0,0-20-1 15,0 20-1-15,0 0 1 0,0 0 0 0,0 0 1 0,20 0-1 16,-20 0 0-16,37 20 2 0,-17 17 1 16,2-17-2-16,-22-2 1 0,0-18-1 0,35 39 0 0,-35-2-1 0,20 1 3 15,-1 1-1-15,-19-1-1 0,18-1 2 16,-18-18-3-16,0 19 3 0,0-38-2 0,-37 58 0 16,-18-20-23-1,13-38-93-15,24 0 70 0,-39 0-230 16,37 0 122-16,1 0 139 0</inkml:trace>
  <inkml:trace contextRef="#ctx0" brushRef="#br0" timeOffset="107708.33">26933 13673 18 0,'0'0'12'0,"0"0"6"0,0 0 55 0,0 0-28 0,0 0-26 0,0 0 29 0,0 0-34 0,0 0-2 15,0 0 17-15,0 0-8 0,14 0-10 0,-14 0 0 0,0 0 2 16,0 0-6-16,20 0 9 0,-20 0-9 0,0 0 13 16,20 0-6-16,-20 0 5 0,20 0-2 15,-3 0-12-15,-17 0 4 0,17 0 8 16,3 0-3-16,-20 0-4 0,20 0 1 15,-20 0-3-15,0-20-5 16,0 20-3-16,0-18 1 0,0 18 0 0,0-19 1 16,0 19 0-16,0-20-1 0,0 20-1 0,-20-18 0 15,-17-2 1-15,37 20 0 0,-17-19-1 16,-3 19 1-16,20 0-1 0,-20 0 0 0,-37 19 0 16,37 19 1-16,0 19-2 15,20-18 0-15,0-21 1 0,0 2 0 16,0-2-1-16,0 2 0 0,0 18-3 15,0-19-5 17,97 75-251-32,-23-74 18 15,-74-20 234-15</inkml:trace>
  <inkml:trace contextRef="#ctx0" brushRef="#br0" timeOffset="107943.45">27403 13616 20 0,'0'0'20'0,"0"0"47"0,0 0-26 0,0-20 69 0,0 20-26 16,0 0-63-16,0-18 45 0,-17 18-33 0,17 0-26 16,0-20 1-16,0 20 1 0,-17 0 5 0,17 0-9 0,0 0-2 0,-23 0-1 15,23 0 0-15,0 0 0 0,-17 20 1 0,17-20-2 16,0 0 0-16,0 0-1 0,-20 38-1 0,20-38-2 16,0 19 0-16,0 19 0 0,0-38 1 0,0 19-5 0,20-1 5 15,-20 2-4-15,17-2-2 0,-17 2 1 0,23-1 4 0,11 0-10 16,6 0-18-16,-40-19 10 0,17 0-8 15,3 0-27-15,0-19 11 16,40-77-211 15,-46 39 233-31</inkml:trace>
  <inkml:trace contextRef="#ctx0" brushRef="#br0" timeOffset="108223.9">27708 13064 20 0,'0'0'17'0,"0"0"33"0,0 0-18 0,0 0 63 0,0-19-66 16,0 19 22-16,0 0-28 0,0 0 15 0,0 0 43 15,0 19-55-15,0-1-4 0,0 21-6 16,0-1-7-16,0 0-4 0,0 0 4 0,0 57-1 16,0-19-9-16,0 0 1 15,0 20 2-15,23-58-6 0,-23-1-1 0,0-17 4 16,0 17-6-16,14-37 5 0,-14 0 0 16,20 0 1-16,-20 0-2 0,20-37 1 15,0-1 3-15,-3 19-1 0,-17 19 0 0,17-38 1 0,-17 18 0 0,23 20 0 16,-6-19 0-16,-17 1 1 0,20 18-1 0,-20 0-1 15,17 18 2-15,3 59 1 16,-20-58-3-16,0 19 1 0,0-1-1 0,0 1-4 0,0 1-6 16,0-1-11-16,0-38 1 0,0 114-419 31,20-114 414-31</inkml:trace>
  <inkml:trace contextRef="#ctx0" brushRef="#br0" timeOffset="108810.98">28259 13635 65 0,'0'0'130'0,"0"0"-94"0,0 0 21 0,0 0-15 0,0 0-24 0,0 0-2 0,-18 0-1 0,18 0 29 16,-20 0-11-16,20 0-28 0,-19 0 21 0,19 0-21 0,-18 0 4 0,1 0-2 16,17 0-3-16,0 0 0 0,0 18-1 0,-22 2 2 0,22-1-2 15,0 19 3-15,0 0-3 0,0 19 2 16,22-20 16-16,-22-18-17 0,0 2-5 16,35 16 8-16,-16-17 11 15,19-3-6-15,-38-17-8 0,19-17-13 16,1-23 15-16,-2 23-3 0,-18-4 0 0,0 21-1 15,20-56 0 1,-20-1-4-16,-38-1-81 16,18 58 54-16,-17 0-220 0,37 0 174 15,0 20 6-15,-39 18-29 0,39-38 90 0</inkml:trace>
  <inkml:trace contextRef="#ctx0" brushRef="#br0" timeOffset="110693.3">29419 13235 46 0,'0'0'68'0,"0"0"6"0,0 0-13 0,-17 0-15 0,17 0-10 0,-20 0 21 0,0 0-15 16,20 0-26-16,-20 0-4 0,6 0-7 16,-9 0 7-16,23 0-9 0,-20 0 2 0,0 0-2 15,3 0 0 1,0 18 2-16,17-18-3 0,-20 20 0 0,20-20-1 15,0 21 0-15,0-4 1 0,20-17 0 0,14 57 2 16,-34-57-2-16,20 19 3 16,23 0 4-16,-29-19-7 0,6 19 13 0,0 0-9 15,17 19 23-15,-20-18-11 16,6 17-4-16,-23 20-1 16,0-37-8-16,0 17 0 0,0-37-4 0,-23 39-2 15,6-1 0-15,-20-20 3 0,-40 40-9 16,77-58 0-16,-20 0-14 0,20 0 4 0,-37 0-48 15,37 0 38-15,-17 0-39 0,-3-19-4 0,0-20-7 47,20-93-198-47</inkml:trace>
  <inkml:trace contextRef="#ctx0" brushRef="#br0" timeOffset="110913.27">29419 13197 13 0,'0'0'11'0,"0"0"3"0,0 0 5 0,0 0 5 0,0-17 63 0,0 17-32 16,-17-39 74-1,17 39-117-15,0-20 9 0,0 20-10 0,-20 0 0 0,20 0-1 0,0 0 0 0,0 0-1 16,0-19 0-16,-20 19 8 0,20 0-9 0,0 0 0 0,-20 0 37 16,20 0-40-1,0 19 10-15,0 1-11 0,0-2 0 0,0 20 4 0,0 0-6 16,20 0 0-16,-20-17 0 0,0 15-1 0,0-16 2 0,20-2-2 0,-20 20 1 16,37 152-1-16,-37-151-1 15,0-1-1-15,0 19 1 0,17 38-21 0,-17-58-7 16,0 3-9-16,0-23 15 0,0 3-33 0,0-20 22 0,0 20-8 15,0-3-267-15,0-17 281 16</inkml:trace>
  <inkml:trace contextRef="#ctx0" brushRef="#br0" timeOffset="111276.24">29989 13102 26 0,'0'0'44'0,"0"0"15"0,0 0-8 15,0-20-30-15,0 20-2 0,20 0 19 0,-20-18 24 16,20 18-31-16,-20 0-23 0,17-19 6 16,-17 19-8-16,17 0 5 0,23 0-1 0,-17 0 3 15,51 37 11 1,-57-37-21-16,0 20 1 0,-17-20-1 0,23 19 7 0,-23 1-4 0,17 19 6 0,-17-39-6 16,0 17-1-16,20 2 0 0,-20 0-1 0,0-19 0 0,0 18 0 15,0 2-2-15,0 18 10 0,-20-19-7 16,20 1-1-16,-17 17-2 0,-23 1-1 0,23-19 1 0,-3 1 0 15,0-2 0-15,0 2-4 0,-17-1 0 16,17-1-4-16,20 1 5 0,-20-19-2 16,-14 38 2-16,34-18 4 0,0-1-4 15,0 19 2-15,0-1-2 0,0 59 2 16,0-77-2-16,0 1 2 16,0 16 7-16,0 59-14 31,0-38-217-31,0-57 132 0,0 0-17 15,0 0 63-15,0 0-1 0,0 0 34 0</inkml:trace>
  <inkml:trace contextRef="#ctx0" brushRef="#br0" timeOffset="111425.07">30009 14110 138 0,'0'0'154'0,"0"20"-105"0,0-20-3 0,-20 18-21 16,20 21 25-16,0-39-42 0,0 36 5 0,-20-16-9 15,20-1-5-15,0 0-3 0,0-19-3 0,0 21-19 0,0-21 4 16,0 17-88-16,0-17-134 0,0-17 171 16</inkml:trace>
  <inkml:trace contextRef="#ctx0" brushRef="#br0" timeOffset="112158.61">26910 14852 36 0,'0'0'26'0,"-20"17"168"0,20 4-159 0,0-21-6 16,0 20 4-16,0-20-25 0,0 17-1 0,0 2 8 0,0-19-4 0,0 21-4 0,20 15 7 15,3-16-8-15,-9-3-1 0,26-17-2 16,-20 0-3-16,-20 21 4 0,34-21 1 0,-34 0-3 15,40 20 11-15,-20-20-12 0,37 17 20 16,-57-17-15-16,0 0 1 16,17 19-1-16,-17-19 4 31,0 21-5-31,-37 73 15 0,-20-37-18 16,37-37-1-16,0-3-1 0,20 3-3 0,-17 1 3 0,-40 15-5 15,37 1-7-15,6-16-16 16,14-4 13-16,-23 2-76 15,23 1 54-15,0 18-185 0,0-38 169 16,0 20-13-16</inkml:trace>
  <inkml:trace contextRef="#ctx0" brushRef="#br0" timeOffset="112742.24">27862 14698 23 0,'-23'0'325'0,"6"0"-292"0,17 0 18 0,-17 0-27 0,17 0-17 0,0 0 4 16,0 20 6-16,0 19-8 0,0-21-6 0,0 20 0 16,0 1 1-16,0-22-1 0,0 4-3 0,0 16 1 0,0-37-1 15,0 134-1-15,0-114-1 16,0-3 0-16,17 98-46 16,-17-59-43-16,0-36 58 0,17 0-43 15,-17-3-18-15,0 3-73 0</inkml:trace>
  <inkml:trace contextRef="#ctx0" brushRef="#br0" timeOffset="113141.42">28336 14698 50 0,'0'0'33'0,"0"0"8"0,0 0 188 32,37 40-129-32,-17-21-89 0,-20-1-5 0,0 3-2 15,0-4 0-15,19 22 1 0,-19-1-4 16,0 18 3-16,0-18-7 0,0 1 7 0,0-1 4 16,-39 56-7-16,39-94 0 15,-15 39 0-15,-7-39 0 0,22 0 1 0,-38 19 0 16,38 0-1-16,-20-19-1 0,1 0 1 0,-19 0-2 15,38 0 2-15,-19 0 0 0,1-19-3 0,18 0 3 0,-17 19 3 16,17-20-2-16,0 1 5 0,0 2-3 0,0 17-1 0,0-21 0 0,0 21 0 16,17-19 4-16,20 19 13 0,-17 0-15 0,17 0 3 15,21 57-1-15,-21-18-5 16,-37-39-3-16,39 38 0 0,-19-1 0 0,-20-37 1 16,75 98-11-1,-75-62-12-15,37-16-73 0,-37-3 10 0,20-17 30 16,-20 0-81-16,0 0 71 0,0 0-18 0,0-17 64 0</inkml:trace>
  <inkml:trace contextRef="#ctx0" brushRef="#br0" timeOffset="113407.74">28983 14775 87 0,'-17'21'112'0,"17"-21"-41"0,0 0-31 0,0 0-6 0,-23 17-6 0,6-17-11 15,17 19-13-15,0-19 0 0,0 20 0 0,-20-20 0 0,0 58 2 16,20-41-6-16,0-17-1 0,0 40 4 0,0-40-3 0,-17 17 0 16,17 2 0-16,0 1 3 0,0-3 2 0,0 4-2 15,17-1 9-15,3-3 5 0,0-17 4 0,54 19 27 16,-74-19-41-16,20 0-1 0,0 0 1 0,-3 0-3 16,23-19 6-16,-23 19-7 0,-17-17-1 0,43 17-3 0,-9-20 3 15,60-18-65 1,-94 38 36-16,43-39-86 0,-43 22 3 0,14-4 46 0,-14 21 0 15,20 0 12-15,-20-36-17 0</inkml:trace>
  <inkml:trace contextRef="#ctx0" brushRef="#br0" timeOffset="113557.91">29211 14546 82 0,'0'0'193'0,"-20"21"-169"0,20-21-2 0,0 19-1 0,-20-1 1 0,20 1 12 0,-14 1-21 0,14-2 2 15,-23 39 7-15,3 0-1 0,3 20-5 16,-3-39-11-16,0 39 1 0,3 111 3 15,-3-149-8-15,20 19-1 0,0 93-6 0,0-114 3 16,0 1-1-16,0 39-18 0,-20-57 5 0,20 17-3 0,0-17-3 0,0 38-27 16,0-2-97-16,0-56 96 0,0 17-80 15,0 3 112-15,0-20 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4T19:26:03.898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8095 9318 12 0,'-20'-18'205'0,"20"18"-191"0,0 0-2 0,0 0 13 0,-17-19-3 0,17 19-4 0,0 0-2 0,-40-21 22 16,40 21-33-16,-20-18 9 0,20 18-2 0,-17 0-6 0,-3 0 13 0,20 0-13 15,0 0 0-15,-17 18 5 0,17-18-6 0,0 21 6 0,-20 16-1 16,0-37-8-16,-17 94 15 0,37-74-14 16,-17 37 5-16,-6-37-5 0,23-2 0 0,-17 21 2 15,-3-1 2-15,20-18-2 0,-37 37-1 0,37-57-3 0,-20 37-1 16,-17 57 5-16,20-74-6 16,17 0-1-16,-23 17 7 0,6-19-3 0,17 2-2 15,0 0 0-15,0 16 0 0,0-36 1 0,0 21-1 0,17 35 1 16,6-18-5-16,-6-18 1 0,0-20 3 15,3 18 3-15,37 21-3 0,-57-21 1 16,20-18 1-16,-3 19 0 0,43 0 2 0,-3-19 1 16,-40 0-3-16,-17 0-2 0,20 0 1 0,17 0 1 15,-14-19 1-15,-6 19-3 0,20-37 0 16,37-40-9 15,-54 57-11-31,20-54-43 0,-23 74 48 0,-17 0-1 0,0-21-3 0,0 4-47 16,0 17 41-16,0-19-31 0,0-1-10 0,-17 0-75 15,17 2 96-15,0 18 42 0,-17-20-7 0</inkml:trace>
  <inkml:trace contextRef="#ctx0" brushRef="#br0" timeOffset="248.84">7961 9966 10 0,'0'0'5'0,"0"0"-4"0,0 0 2 0,0 0 6 0,0 0 15 0,0 0-2 16,0 0-8-16,0 0 0 0,0 0 4 0,0-19 1 0,0 19 20 15,0 0 26-15,0-20-34 0,0 20 8 16,0 0-15-16,0 0 0 16,0 0 6-16,20 0-12 0,-3 0-3 0,-17 0-3 0,20 0-8 15,-20 0 0-15,23 20 7 0,-6-20-6 16,20 0 5-16,-37 0-8 0,20 0 0 0,-3 0 0 0,20 0 1 16,-17 0-4-16,20-20-4 31,17 0-54-31,-57 20 39 0,17 0-30 0,3 0-14 15,-20 0 26-15,0 0-5 0,17 0-4 0,3 0-97 0,-20 0 136 16</inkml:trace>
  <inkml:trace contextRef="#ctx0" brushRef="#br0" timeOffset="617.15">8626 10022 18 0,'0'0'8'0,"0"0"20"16,0 0 87-16,-18-18-24 16,18 18-82-16,0-21 4 0,0 21-6 0,-19 0-1 15,19 0 6-15,-15 0 0 0,15-17-1 0,-23 17-7 0,23 0 0 16,0 0 1-16,-20 0 2 0,1 0-1 16,19 0-4-16,0 0 0 0,-18 17 9 0,18 4-9 15,0 35 9-15,0-18-7 0,0-18-1 16,18-2 1-16,1 21 2 0,24-2 1 15,9 2 10 17,7-97 3-32,-41-17-16 0,1 55-5 0,-19-38 2 15,20-55-4 1,-20 93 1-16,0 2-5 0,0 18 4 0,0-20-5 16,-39 3-25-16,39 17 12 0,-18 0-18 15,18 17 13-15,0 3-1 0,-20-20 11 0,20 94-157 31,38-17 95-31,-38-59 73 0,0 2-3 0</inkml:trace>
  <inkml:trace contextRef="#ctx0" brushRef="#br0" timeOffset="1065.4">9045 10060 13 0,'0'0'4'0,"0"0"20"0,0 0 5 0,0 0 3 0,0 0-16 0,0 0-1 0,0 0 13 15,0 0-4-15,0 0 4 16,0 0-10-16,0 0-8 0,0 0 18 0,-17 0-10 0,17 0-10 16,0 0 1-16,0 0 7 0,0 0-8 0,-18 0 2 0,18 0-6 15,0 0 5-15,-22 18 9 0,22-18-15 16,0 20 7-16,-20 0-9 0,20-2 0 15,0-18 0-15,0 0-1 0,0 39 3 0,0-39-3 0,0 0 0 16,0 0 1-16,0 18 1 0,20-18 1 16,2 0 2-16,-22 0-5 0,0 0 3 15,18-18-3-15,-18 18 1 0,0-21 0 0,0 3 2 0,17 0-1 16,-17-40 1-16,0 38-1 0,20 2 4 16,-20 0-6-16,0-3 2 0,0 21 3 0,0-17 2 15,0 17 0-15,-20-19 0 0,20 19-2 0,-17 93 28 31,17-73-29-15,0 18-1 0,0 18-2-16,17-17-1 0,3 19-26 47,54-20-325-47,-54-76 254 0,0-20 77 0</inkml:trace>
  <inkml:trace contextRef="#ctx0" brushRef="#br0" timeOffset="1315.17">9407 9224 16 0,'0'0'25'0,"0"0"-5"0,0 0 95 15,0-20-95-15,0 20 46 0,-20 0-39 0,20 0 8 16,0 20-23-16,0-20-3 0,0 18 14 16,0-18-17-16,0 18 11 15,0 22-1-15,0-2-8 0,0-1-2 0,0 20 1 0,0-36-6 16,0-3 1-16,0 38 1 0,0 41 0 0,0-60-2 15,0 20 2-15,0 94 3 0,0-73-1 16,0-21 0-16,0-21-3 0,0 22 2 0,0-2 1 16,0 2-2-16,0-19-2 0,0 17-2 0,0 59-22 31,0-59-110-15,0-36-123-16,0-20 197 0</inkml:trace>
  <inkml:trace contextRef="#ctx0" brushRef="#br0" timeOffset="1715.61">10319 9698 45 0,'0'0'25'0,"0"0"6"0,0 0 27 0,0 0-34 0,0 0 18 0,-20 20 14 0,20-20-47 0,0 0-2 0,0 0 0 0,0 0-1 0,0 19-4 0,0-19-1 0,0 0 0 16,0 0 1-16,0 17-3 0,0-17-12 16,-17 22-63-16,17-3 6 0,0-19 29 15,0 0 3-15,0 37-23 0,0-37 45 0</inkml:trace>
  <inkml:trace contextRef="#ctx0" brushRef="#br0" timeOffset="1848.57">10299 10040 77 0,'0'20'142'0,"0"-20"-105"0,0 0-22 0,-17 18 16 16,17-18-16-16,0 0 14 0,0 20-19 0,0-20 7 16,-20 20-17-16,20-20 1 0,0 18-21 15,-17 0-107-15,17-18 70 0,0 0 1 0,0 21-25 0,0-21 62 0,0 0 5 16</inkml:trace>
  <inkml:trace contextRef="#ctx0" brushRef="#br0" timeOffset="3382.49">11479 9832 14 0,'0'0'4'0,"0"0"-2"0,0 0 17 0,0 0 35 0,0 0-33 0,0 0 4 16,0 0-13-16,0 0 41 0,0 0-35 0,0 0-9 0,0 0 0 0,0 0 0 15,0 0 8-15,0 0 0 0,0 0-1 0,0 0-1 16,-20 0 28-16,20 0-35 0,0 0 1 16,-20 0-2-16,20 0 12 0,0 0-13 0,-17 0 5 15,17 0-3-15,-17 0 1 0,17 0-4 0,0 0 5 0,-23 0-1 16,23 0-7-16,0 0 1 0,-20 20 0 15,20-20-1-15,-17 37 5 47,-3 57 10-47,3-37-14 0,17-57-3 0,0 20 0 0,0-20 2 0,0 18-1 0,0 2-1 16,0 0 4-16,17 16-7 16,3-36 4-16,-3 0-2 15,-17 21-5-15,20-21-3 0,3 0-19 16,31 0-89-1,-54 0 83-15,37 18-95 0,-17-18 3 0,-3 0 86 16,-17 0 30-16</inkml:trace>
  <inkml:trace contextRef="#ctx0" brushRef="#br0" timeOffset="4273.22">11801 9966 21 0,'0'0'23'0,"-20"-19"172"47,-37 19-79-47,37 0-99 0,3 0-11 0,0 0 3 16,17 19-5 0,0-2-3-16,-20-17 1 0,20 39-2 0,0-39 0 0,0 18 0 15,20 40 2-15,-3-58-1 0,-17 0-1 0,0 20 0 16,17-20 2-16,-17 18-1 0,0-18 1 0,20 0 2 15,0 0 2-15,3 0-1 0,-23 0-3 0,14-18 2 0,6-40 5 16,-3 38-7-16,-17 2 2 0,0 0-3 16,23-59 10-1,-23 77-4-15,0-20-4 0,0 2 4 0,0 18-2 0,0 0 5 16,0 0 6-16,0 18-14 0,0 22 10 16,0-4-8-16,0 3-2 0,0-21 0 15,0 2-2-15,0-2 0 0,0 2 1 0,0 18 0 0,0 19-6 16,0 19-6-16,0-76 3 0,0 20-1 0,0-2-3 15,17 1-19-15,-17-19 11 0,0 20-24 0,20-2 19 0,-20-18-32 16,17 0 27-16,-17 0 0 0,20-38-139 16,0 1 134-16,-20-1 18 0,17 38 15 0,3-39 0 15,-3-37-1-15,3 38 2 0,-20 18 0 0,40-54 1 47,-23-61 136-47,-17 118-107 0,0 17-2 0,0-20 19 0,0 20-10 0,0 0 9 16,0 0-30-16,0 0 10 15,-17 20 9-15,17-3-12 0,0 3-17 0,-17 38 8 16,17-58-9-16,0 0-2 0,0 36 1 0,0 21 1 16,0 1-4-16,17-58 1 15,-17 20-1-15,0-2 3 0,17 0-3 16,-17-18 2-16,20 0 3 0,-20 0-4 0,20 0 0 0,-3-56 4 16,-17 56-6-16,20-58 1 15,-20 58 1-15,17-57 1 0,-17 40-1 0,20-2 0 16,-20 19-1-16,0-20 0 0,0 0 5 0,0 2 0 15,0 18 6-15,0 0-7 0,0 0-1 0,0 0 0 16,-20 18 1-16,20 22-2 0,0-40-1 0,0 36 1 0,0-36 0 16,0 77-2-16,0-77 0 0,0 133-14 15,20-95 1-15,-20-18-9 16,23 36-74 31,68-132-243-47,-53-19 318 0,-19 37 18 0,1 20 2 0,3-19-1 0,-23 40 2 15,34-22-1-15,-34 1 1 0,40-39 4 16,-40 60-3-16,17 17 2 0,-17 0 13 0,18 0 29 0,-18 0 61 16,0 0-45-16,0 37-13 0,0-17-6 15,0-3-23-15,-18 136 67 16,18-135-78-16,-17 20 0 0,-3 2 5 16,0 54 5-16,-14-37-11 0,34-57-7 15,-23 38 2-15,23-19 1 16,-20-19-7-16,20 0 1 0,0-19-8 0,0 1 2 0,-19 18 0 0,19-58-23 15,0 58 18-15,19-38-5 0,-19-1-27 0,20 21-8 16,3-20-1-16,51-38-124 0,-19 37 129 16,-36 39 44-16,-19-17-1 0</inkml:trace>
  <inkml:trace contextRef="#ctx0" brushRef="#br0" timeOffset="4499.3">12733 9983 9 0,'0'0'5'0,"0"21"-3"0,0-21 3 0,0 0-2 0,18 0 5 0,-18 0-3 0,0 0 25 0,20 0-13 0,-20 0 8 0,0-21-11 0,17-15 22 47,-17-59 61-47,0 75-66 0,-17 20 5 0,17-20-23 0,-20 20 25 15,20 20-25-15,0-20-1 0,-18 0 11 0,18 37-13 0,-19-17 8 16,19 18-5-16,-20 18-4 16,2 59 1-16,-2-59-10 0,20 2 3 15,0-39-3-15,0 76-2 0,0-19-61 16,20-56 3-16,18-1-204 15,-1-38 192-15,-17-1 59 0,-20 1 2 16</inkml:trace>
  <inkml:trace contextRef="#ctx0" brushRef="#br0" timeOffset="5120.93">13891 9927 16 0,'0'0'10'0,"0"0"28"0,0 0 16 0,0 0-1 0,0 0-28 0,0 0-4 0,0 0 0 0,0 0 14 0,-17 0 8 16,17 20 11-16,0-20-35 0,0 19-9 0,0 37 31 15,-20-18-31-15,20 0-2 16,-20 210 2 31,-14 170-52-47,11-381 16 0,23 2-31 16,0-39 39-16,-20 18-94 0,20-36 89 0,0-3 1 15,0 21 0-15,-17-73-32 0,17 52 41 0,0-92-12 16,0-39 16-16,0 114 9 15,17-95 18-15,-17 95-4 0,20-38 26 0,-20 19 3 0,40-1-2 0,-40 38-22 16,17-37 32-16,3 21-21 0,-20 36-16 0,20 0 1 16,-3-20 18-16,-17 20-16 0,37-38 45 0,-37 38-47 15,20 0 12-15,-20 0 0 0,0 0-16 0,20 0 0 0,-20 18 4 16,0-18-9-16,23 20-1 0,-23 0 2 0,14 16 0 0,-14-15-4 0,0 53 5 16,0-74-5-16,0 76 0 15,0-76-4-15,0 39 0 0,0-1-12 0,0-18 2 0,-14-2-4 16,14 2-25-16,-23 17-16 0,23 1-270 15,-20-38 280-15,20 0 11 0,0-18 14 0,0-21 6 16,0 21 8-16</inkml:trace>
  <inkml:trace contextRef="#ctx0" brushRef="#br0" timeOffset="5349.81">14176 9947 31 0,'0'19'296'0,"0"19"-232"0,0-2-41 15,0 2 0-15,0 38-10 0,0-76-10 16,-14 39 1-16,14-20 3 0,0 20-5 0,0-21 2 0,0 20-3 15,-23 1-1-15,23-21 2 0,0 1-1 0,0 20 2 16,0-20-4-16,0-19 3 0,0 0 1 0,0-19-2 16,0-1 0-16,23-18 0 0,-23 20-1 0,14-39 1 15,63-78-21 1,-57 117 3-16,-3-20 6 0,-17 38-1 0,20-38-29 0,0 18-12 16,-3 20-3-16,-17-18 26 0,20 18-37 0,-20 0 34 15,0 0 0-15,17 0-45 0,3 0 59 16,3 0 11-16,-23 0 1 15</inkml:trace>
  <inkml:trace contextRef="#ctx0" brushRef="#br0" timeOffset="5622.84">14518 10060 13 0,'0'0'11'0,"0"0"33"0,0 18 84 0,0-18-103 0,-17 0 39 16,17 20-9-16,-20-20-23 0,20 20-19 16,-20 16 38 15,-37 99-12-31,57-78-37 15,0-57-3-15,0 18 2 0,0 1 1 0,23-19-2 16,-6 0 3-16,0-19-2 0,23-38 0 16,-40 39 1-16,17-20-1 0,3-1 0 0,-20 20 0 15,17-38 0-15,3 19-1 0,3 0 1 0,-23 18-1 16,0 2 0-16,17 0 2 0,-17-3 0 0,0 4-4 16,0 17 2-16,0 17-2 15,-17 4-2-15,17-21 3 0,0 18-2 0,0 0 0 0,-23-18-4 16,23 38-11-16,-20 20-31 0,20 18-110 15,-17 1-31-15,17-59 162 16,0 1 14-16,0 1-1 0</inkml:trace>
  <inkml:trace contextRef="#ctx0" brushRef="#br0" timeOffset="6017.79">14803 9927 21 0,'0'0'121'0,"0"0"-25"0,-14 0 7 16,14 0-68-16,-43 20 14 31,23 73-28-31,20-55-12 0,0-18-7 16,0 75 4-16,0-76-3 0,0 20 1 16,0-1-4-16,0-20 1 0,0 39 1 0,0-38-2 0,0 0 1 15,20 20 3-15,-20-20 4 0,20-1-1 0,-20-18-4 0,37 20 7 16,-37-40-6-16,20 20-1 0,-20-18-1 0,0-1 0 15,20-39 2-15,-20 39-2 0,20 1-1 0,-20-21 0 16,17-132 3-16,-17 113-1 0,0 2 0 16,0 56 0-16,0-39 9 15,17 39 14-15,-17 21-17 0,0 15-6 0,0 231 10 32,-34 38-15-32,-6-153 1 0,20-18 2 0,6-60 0 0,-9 2 0 0,-17 58 0 0,3-20-2 15,0 38-19-15,-17-57-48 16,54-95 40-16,-23 20-44 0,23-40-15 15,0 20 38-15,0-38-55 0,77-246-69 32</inkml:trace>
  <inkml:trace contextRef="#ctx0" brushRef="#br0" timeOffset="6819.59">15165 10078 35 0,'0'0'79'0,"0"0"-34"0,0 0-10 0,0 0-21 0,0 0-1 0,0 0-1 0,0 20 7 0,0-20-11 0,0 0 3 0,0 0-1 0,0 0-6 0,0 0 0 16,0 0 6-16,0 0-7 0,0-20 0 0,0 20-1 16,0 0 5-16,0-18 3 0,0 18-5 0,0 0 2 0,0-20 7 15,17 2 8-15,-17 18 7 16,0-18-10-16,0 18-13 0,0 0 1 0,0 0 5 16,0-21-4-16,0 21 1 0,0 0-6 0,0 0 6 15,0 0 1-15,0 0-3 0,0 0-3 16,0 0-3-16,0 0 4 0,0 0-4 0,0 0 0 15,0 0 0-15,0 0-1 0,0 0 1 0,0 0 6 16,0 0-6-16,0 0 1 16,0 0-1-16,0 0 4 0,0 0-4 15,0 0 0-15,0 0-2 0,0 39 5 0,0-39-2 0,0 18-1 16,0-18 1-16,-17 20 4 0,17 18 2 16,0-38-1-16,-20 20 3 31,20 16 2-31,0-36-9 0,0 0-3 15,0 0 0-15,0 0 1 0,0 21 0 0,0-21 2 16,-17 18 2-16,17-18-3 0,0 38-1 16,0-18 0-16,0-20-1 15,0 38-1-15,0-38 2 0,0 37-2 0,-20-37 1 0,20 0 0 0,0 20 1 16,0 36-1-16,0-36 0 16,0-1 2-16,0-19-2 0,0 0 1 15,0-19 2-15,0 19-2 0,20-20 0 0,-20 1-3 16,37-133 6-1,-20 75-7-15,3 59 3 0,3-58 2 0,-6 38-1 0,-17 20-2 16,17-3 0-16,3 4 0 0,-20-22 3 0,20 19-3 16,-20 2 1-16,17 18-1 0,-17 0-1 0,20-20-1 15,-3 20 2-15,3 0 0 0,-20 0-3 0,0 20-3 0,0-20-2 0,23 0-2 0,-23 18-16 16,0 2 10-16,0-20-4 0,0 20-4 0,17-1-40 0,-17 19-27 16,0-38 34-16,0 36-77 0,17-36 80 0,-17 38-10 15</inkml:trace>
  <inkml:trace contextRef="#ctx0" brushRef="#br0" timeOffset="7549.41">15601 10060 23 0,'0'0'22'0,"0"0"79"0,0 0-44 0,0 0-32 0,-14 0 41 0,14 0-31 0,-23 0 34 16,23 0-62-16,-20 0 3 0,20 0-4 0,0 18 6 0,-20 2 8 15,20 0-15-15,0-2 4 0,0 0 0 16,0 59 13-16,0-77-18 0,0 20 1 16,0 18 4-16,20-20 0 0,-20-18-5 15,20 0 9-15,-20 0-9 0,23 0 3 0,-23 0-4 0,14-38 1 16,-14 20-4-16,20-21 5 0,-20 20-3 0,20 1-1 16,0-21 0-16,-20 1 0 0,0 38 1 0,17-94 6 46,0 150-2-46,-17-18-9 0,-17-18 2 0,17 16-1 16,0-15-2-16,0 111-72 16,0-93 33-16,0-21 19 0,0 20-29 15,0-18 2-15,0-20 28 0,0 19-15 0,0-19 9 0,0 0 20 16,0 0-7-16,0-19 11 0,17-57 0 16,3 19 4-16,0 19 1 0,-20-20 2 0,23 40 0 15,-9-39 9-15,-14 37-3 0,20 20 4 0,-20-38 19 0,20 0-14 16,0 20 30-16,-20-3-13 0,0 21-23 15,17 0 30-15,-17 0-27 0,0 21 11 0,0-3-15 0,0 0-2 16,0-18 0-16,0 38 7 0,0-18-3 0,0 0-4 0,0 16-2 16,0 22-2-16,0-39-3 0,0 1 0 15,0-2-1-15,0-18 2 0,0 20-1 0,0-2-1 16,17 1 1-16,-17-19 0 0,0 0-1 0,0 0 0 0,20 0 0 0,-20-19 1 16,0 1 0-16,20-2 0 0,-20-18-2 0,37-39 2 15,-37 59-1-15,20-20 1 0,-3 0 1 16,-17 18 0-16,20 2-1 0,-20 0 0 0,40-3 1 15,-40 21-1-15,0 0 0 16,0 0 1-16,17 39 2 0,-17-21 2 0,0 117 16 31,0-79-15-31,0 2-1 16,0-21-4-16,0-37 0 0,0 0 0 0,20 0-1 0,-20 0 1 0,0-37 0 16,20 17-2-16,-20 2-1 0,17-40 2 15,3 19 1-15,-20 21-2 16,17 0 1-16,-17 18 0 0,20 0 1 0,3 18-4 0,-23 0 2 15,0 3 0-15,17 16-1 0,0 115-16 16,-17-114 8-16,20 20-25 0,17 130-500 47,-37-188 517-47</inkml:trace>
  <inkml:trace contextRef="#ctx0" brushRef="#br0" timeOffset="8287.78">17369 9318 33 0,'0'0'53'0,"0"0"47"0,0 0-41 0,0 0-8 0,0 20-29 0,20-20-2 0,-20 0 29 0,0 19-35 0,20 19 31 15,-20-21-28-15,20 24-2 16,-20 15-1-16,0-38-9 0,0 21-1 0,17 19 3 0,-17-21-7 0,0 0 1 16,0 2-1-16,17 0 1 0,-17-20-2 0,0 18 2 0,0 97-14 15,0-78-9-15,0 0-13 0,-17 2-15 0,17-40 16 16,0 3-5-16,-17 16-51 0,17-18 46 0,0-19 6 0,-20 20 5 0,0-20-26 16,20 0 34-16,-57-115 10 31,17-17 17-31,23 17 51 0,17 95-14 0,-17-73 122 15,17 71-137-15,-20-14 49 0,20 36-54 16,0 0 15-16,0 0-4 0,0 19-17 0,20-2 17 16,-20 5-22-16,34 14 12 0,-34-16-10 0,20 17-5 15,22 21-2-15,-42-38-1 0,35-1-4 16,-35-2-8-16,40 22-37 0,-23-21 24 0,0 2-96 16,23-20 5-16,-20 0 0 15,17-38 53-15,-37 20 52 0,20-3 8 16,-20 4 2-16,17 17-1 0,-17-39 2 0,23 19 5 0,-23-18 7 15,17 21 19-15,-17-23 22 0,17 40-21 0,-17-17 118 16,0 17-128-16,0 0 33 16,0 0-41-16,-34 17 27 0,34 3-30 0,-23-20-2 0,6 57 19 15,-3-19-15-15,20-18-8 0,-37 93 20 16,37-75-22-16,0 0-3 0,-20 19 0 0,20-38-1 16,0 20-1-16,0-21 0 0,0 2 1 0,0-2-1 0,0 1 1 15,0 1 0-15,20-20 0 0,-3-20 0 31,97-208 9-31,-94 170-8 0,-20 40-1 0,20-21 0 0,-20 3-5 16,0 16-2-16,17 20-2 0,-17-20-2 0,0 2-81 16,-17 18 29-16,17 0 23 0,0 0-119 15,0 18 29-15,-20 22 52 0,20-21 63 0,0-19 3 0</inkml:trace>
  <inkml:trace contextRef="#ctx0" brushRef="#br0" timeOffset="8899.2">19327 9832 19 0,'0'0'15'0,"0"0"122"0,0 0-58 0,0 0-56 0,-20 0-2 0,20 0 14 0,0 20 6 0,-17-3-9 0,17-17-23 15,0 0 1-15,-20 20 7 0,0-2 11 16,20 2-22-16,-17 0 13 0,17-20-13 0,-17 19 0 0,17-19-1 16,-23 38 8-16,6-38-12 0,17 18 4 0,-20-18-4 15,20 18 2-15,-20 40 5 16,20-20-8-16,0-38 1 15,0 0-2-15,0 18 5 0,0-18-3 0,20 0-2 0,-20 21 1 16,0-21 0-16,60-21 7 31,31-167 7-31,-91 149-5 16,0 19 9 0,0 2-15-16,0 56 14 15,0-38-14-15,-17 56 4 0,-3 59-4 16,20-77-6-16,0-20-3 15,0 21 0-15,0-39 0 0,0 38-17 0,0 20-58 16,20-58 53-16,-20 18-3 0,17 1-90 0,-17-19 68 16,37 20-169-16,-37-20 197 0,43 0 6 0</inkml:trace>
  <inkml:trace contextRef="#ctx0" brushRef="#br0" timeOffset="9117.49">19686 9927 42 0,'-17'0'240'15,"17"0"-212"-15,0 0-3 0,0 20 19 0,-17-20 10 16,-57 75 41 15,-26 39-45-31,100-96-50 0,-17 40 4 16,17-58-2-16,0 39-1 0,0-21-1 0,0 20 0 0,0 1-4 16,0-39 2-16,54 114-62 15,-54-96 50-15,0-18-1 0,20 20-3 0,0-1-25 0,3-19 17 16,-9 0-81-16,26-19-96 0,-20-1 163 15,-3 2 15-15,-17-1 13 0,17 0 2 0</inkml:trace>
  <inkml:trace contextRef="#ctx0" brushRef="#br0" timeOffset="9315.51">19934 9318 82 0,'0'0'99'0,"0"0"-59"0,0 20 41 16,0-1-60-16,-17-1 13 0,17 19-20 0,0-17-1 0,0 1-3 0,0 53 15 15,-20 117 3 1,0-133-22-16,20 55-3 0,0-95-4 0,0 58 2 16,-20-55-1-16,20 15-1 0,0 2-2 0,-17 20-13 0,17-40 3 15,-17 59-53 17,-57-1-284-32,74-94 343 0</inkml:trace>
  <inkml:trace contextRef="#ctx0" brushRef="#br0" timeOffset="9451.56">19706 9947 10 0,'0'0'27'0,"0"0"3"0,0-78 104 16,-20 61-70-16,20-3-41 0,0-17 29 0,0 18-36 15,0-3 16-15,0 5-7 0,0 17-14 0,0 0 9 16,0 0-1-16,20 0-1 0,-20 0-12 0,57 0 4 16,-17 17-9-16,-40-17 0 0,54 22-6 15,-14-3-2-15,-3-2-18 0,-37-17 3 0,57 0-41 0,-17 20-25 16,-23-20 32-16,3 0-5 0,74 20-98 16,-71-20 146-16</inkml:trace>
  <inkml:trace contextRef="#ctx0" brushRef="#br0" timeOffset="9882.98">21628 9795 86 0,'17'0'54'0,"-17"17"137"0,0-17-169 0,0 20 35 0,0-20-42 0,0 20 10 0,0 35 3 0,-17-55-20 0,17 40-3 0,0-40-2 0,0 36 4 15,0 3-6-15,0-21 3 0,-17 20-3 0,-6 38-26 47,-14-18-392-47,37-116 352 0</inkml:trace>
  <inkml:trace contextRef="#ctx0" brushRef="#br0" timeOffset="10034.32">21702 9412 67 0,'0'0'42'0,"0"20"99"31,-17 152 27-31,-3-39-153 15,20-94-14-15,0-39 0 0,0 36-3 0,-20 4 0 16,20-23-12-16,0 3-1 0,0-20-6 0,0 38-126 16,0-18 97-16,0-20-83 0,0 0 110 0,0 0 11 0,20 0 5 0,-20 19-2 15</inkml:trace>
  <inkml:trace contextRef="#ctx0" brushRef="#br0" timeOffset="10216.1">21856 9832 41 0,'0'0'144'0,"0"0"-121"0,17 0 112 16,-17 0-108-16,0 20-4 0,0-20-5 15,20 0 4-15,-3 0-18 0,-17 0 4 16,20 0 0-16,-20 0-5 0,20 0 1 0,-20 0 6 0,23 0 3 0,-9 17 3 16,26 41 12 31,-20 361-59-47,-20-382 14 0,-20 40-146 0,20-59-20 15,0-18 127-15,20 0 16 0,-20 0 3 0</inkml:trace>
  <inkml:trace contextRef="#ctx0" brushRef="#br0" timeOffset="10766.07">24402 9869 27 0,'0'0'94'0,"0"0"-45"0,0 0-3 0,-20 0-2 0,20 0-7 0,-15 0-9 0,-27 0 6 0,42 0-27 0,0 0-2 0,-20 0 0 0,2 0 6 0,18 0-6 0,-19 0 4 15,-19 0 13-15,19 20-14 16,1-2 5-16,1 2 3 15,17 0-8-15,-23-20-6 0,23 19 1 0,0-2 10 16,0 4 0-16,0-3-9 0,23-18 14 0,-6 0-14 16,-17 0 2-16,18 0 0 0,1-18 7 0,1-20-7 15,-2 38-4-15,1-39 10 0,-1-19-4 16,21 1 5 0,-16 40 2 15,-23 111-16-31,0-94 1 0,0 77-12 0,0-39-11 15,0 56-107-15,0-38-24 16,0-56 83-16,0 21-2 0,0-3-32 0,0-18 82 0,0 0 9 0</inkml:trace>
  <inkml:trace contextRef="#ctx0" brushRef="#br0" timeOffset="11002.63">24821 9681 67 0,'0'0'187'0,"-18"17"-116"0,18 3-49 0,0-1 15 16,0-2-22-16,0 5 9 0,-22 14-13 0,22 4 5 0,-17-3-6 15,17-37-8-15,0 38 0 0,0-18-1 16,-20 37 5-16,20-21-7 16,0-36 1-16,0 0 2 0,0 0 1 0,20-36-3 15,-3 15 0-15,5-15 1 0,33-42 4 16,2-15-1-16,20 15 12 16,-40 61-6-16,0 34-7 15,-17 137 3 1,-20-40-8-16,-20 113-102 15,20-189 66-15,0 0-64 0,0-38 36 0,0 38-64 0,0-38 66 16,0 19 50-16</inkml:trace>
  <inkml:trace contextRef="#ctx0" brushRef="#br0" timeOffset="11666.85">26853 9641 63 0,'0'0'136'0,"0"-17"2"0,-17 17-105 0,17-20-8 0,0 20-16 0,0 0-4 0,-20 0 1 0,20 20-4 0,0-20-2 0,0 17 2 0,0-17-1 0,-20 20 0 15,20 56 2-15,0-76-2 0,0 39-1 0,0-3 2 16,0 4 0-16,0-40-2 0,0 37 0 0,0 21 6 15,0-22 4-15,20-36 1 0,0 21 9 16,-3-21-8-16,20-21 2 16,-17 4-3-16,3-2-5 0,-23-1-2 0,14 0 2 0,-14 2-4 0,20-19 4 0,-20 17-5 15,57-151 18 17,-20 37-7-32,-37 134-11 0,0 0-1 15,0 0 1-15,0 20 1 0,0 74 2 16,0-74-3-16,0 0-1 0,-20 53 0 15,20 5 4-15,0-3-10 16,0-35 5-16,0-4-14 0,20-15-26 16,-20 15-58-16,20-36 23 15,-20 0-21-15,0-18-66 0,0 0 124 0,20-3 6 0,-20 4 28 16,17-2-2-16</inkml:trace>
  <inkml:trace contextRef="#ctx0" brushRef="#br0" timeOffset="11932.91">27423 9583 36 0,'0'0'64'0,"0"0"-29"0,0 0-4 0,0 0 41 0,0 21-49 16,-20 16 54-16,20 3-43 0,0-23-25 16,-34 97 21-16,34-94-28 15,0 17 2-15,0-17-4 0,-23 57 3 47,46 17 12-47,68-188 2 16,-34-3-5-16,-37 60-8 0,-20 17-1 0,37-38 5 0,3 2 1 15,-20 56-7-15,-20-17 0 0,17 17-1 16,-17 0-1-16,0 0 2 0,17 37 0 0,-17-18-5 16,0-2 1-16,0 5-5 0,0 34-22 15,0-19-32-15,-17 21-36 0,17-38 8 16,0-1-14-16,-17-2 29 0,17 4 57 0,0-21 10 0,0 18-1 16</inkml:trace>
  <inkml:trace contextRef="#ctx0" brushRef="#br0" timeOffset="12118.52">27785 9852 40 0,'0'0'83'0,"0"0"-40"0,0 0-9 16,0 17 63-1,-20 3-11-15,20-20-74 0,0 38 47 16,0-18-51-16,0-1-2 0,0-2-3 16,0-17-2-16,0 21 0 0,0 15 4 15,-20 22-9-15,20-20-23 31,0 19-244-31,0-57 103 0,0 0 160 16</inkml:trace>
  <inkml:trace contextRef="#ctx0" brushRef="#br0" timeOffset="12249.46">27805 9737 1 0,'0'0'0'0,"0"0"-1"0</inkml:trace>
  <inkml:trace contextRef="#ctx0" brushRef="#br0" timeOffset="12599.68">27822 9375 36 0,'0'0'62'0,"0"0"6"0,0 0-39 0,0 0 21 0,-17 0 30 16,17 0-46-16,0 0-18 0,0 0-2 0,0 0 0 0,0 0 19 16,0 20-14-16,0-3-10 0,0 3 5 0,0-20-1 0,0 21-8 15,0 15 2 1,0 41 2-16,0-39-7 0,0 19-31 16,0-57 10-16,0 20-34 0,0-20 15 0,0 17-69 15,0-17 41-15,-20 20-100 0,20-20 130 0</inkml:trace>
  <inkml:trace contextRef="#ctx0" brushRef="#br0" timeOffset="12883.47">28013 9754 105 0,'0'0'192'0,"0"0"-175"0,0 0-6 0,-17 22 24 0,17-3-13 15,0-19-13-15,-23 17-1 0,23 3 4 0,0-20-9 16,0 37 2-16,-17-17-6 0,17-20 0 0,0 18 1 15,0 2 0-15,0 0-2 0,0-1 1 0,17-2 1 16,-17-17 1-16,0 21 0 0,23-21-1 0,11 0 8 16,-14-21 0-16,0 4-7 0,-20-2 2 0,37-1 11 15,1-38-5-15,-38 58-5 0,0-17 0 16,22-3 0-16,-5 0 4 0,-17 20-3 0,37-36 12 16,-17 36-13-16,-20 0 5 0,18 0-5 0,-18 0 0 0,0 19 1 15,19-19-3-15,-19 17-2 0,0 3 2 0,0 0 1 0,0 17-3 0,0-37 0 16,0 38 1-16,0 1-1 0,0 35-26 15,0-54 15-15,0 18-22 0,0-38 10 0,0 56-76 16,0-17-74-16,0-39 111 0,0 0 13 0,0 0-10 16</inkml:trace>
  <inkml:trace contextRef="#ctx0" brushRef="#br0" timeOffset="13690.59">28564 8996 73 0,'0'0'53'0,"0"0"43"0,0 0 33 15,0 19-91-15,0-2-22 0,0 22 11 0,0-1-8 16,-20 0-5-16,20 39-4 0,0-41-7 0,0 22 3 16,0-19-3-16,0-1-2 0,0 248-1 15,0-249 0-15,0 77-3 0,0-77-2 16,-15 41-13-16,15-3-34 0,-22-37 2 0,22 0-13 16,-20 0-7-16,20-38 37 0,-20 18-81 15,20-18 98-15,0-36-6 0,-17-4 3 16,-1-16 14-16,18 0 5 0,-20-115 35 15,20 113 23-15,0-18 23 16,0 19-17-16,0 19 5 0,0 19-14 16,0 19-25-16,0 0-6 0,38 19-1 15,41 96-15 32,70 36-300-47,-129-131 212 0,17-20-1 16,-17 0 79-16,-3-40 1 0,5 4 2 0,-4-3 0 15,-18 0 1-15,17 22-1 0,3-23 7 0,-20 3 19 16,0-1 86 0,0 38-55-16,0-19-15 0,0 19-8 0,0 0 4 15,0 19-18-15,0-19-13 0,0 17 12 0,0-17-14 0,0 41 7 16,0-24-3-16,0-17-5 0,0 20-3 16,20-20 4-16,-20 0-3 0,0 0 1 0,0 20 2 0,0-20-1 15,0 0-1-15,0 0-1 0,0 0 2 0,0-20 0 16,0 0-5-16,0 20 0 0,0 0 2 0,0 0 6 15,0-17-6-15,0 17 2 0,0 0-3 0,0 17-1 16,0-17 0-16,0 40 3 0,-20 33 0 16,20-32-4-16,0 16 1 0,-20-40 0 15,20 61-11-15,0-59 2 0,0-2-4 0,0 22-19 0,0-1-15 16,0-38 16-16,0 58-202 31,40-154 148-31,-40 57 87 16,17 3 8-16,-17-4-4 0,20 40 1 0,-20-38-1 0,0 38 1 0,20-57 34 15,-20 40-15-15,17-24 31 0,-17 24-32 0,23 17-3 16,-23-19 21-16,0 19-23 0,17 0-1 0,-17 0 28 0,17 19-21 16,-17-2-15-16,0 5-1 0,0-3 10 0,20 38 5 15,-20 18-16-15,0-75-7 0,0 39 2 0,0-1-2 16,0 18 0-16,0-38-1 0,20 2-1 0,-20 18-2 16,0-38 1-16,0 18-1 15,0-18 1-15,17 0 0 0,-17 0-1 0,20-18 2 0,-20 0 1 0,0-2 0 16,20 0-1-16,-20-18 0 0,60-95 2 15,-6 21 10 1,-54 93-10-16,20 19-1 0,-3 0 1 0,0 0 1 0,-17 0 1 16,20 0-3-16,-20 19 1 0,20-2-2 0,-20 23 2 0,23-3-2 15,-23 1-1-15,0 57-23 16,0-39-40-16,0-36 32 0,0 0-9 0,-23-2-9 0,23 0-6 0,0 3-112 16,0-3 136-16,0-18 16 0,-20 0 2 0</inkml:trace>
  <inkml:trace contextRef="#ctx0" brushRef="#br0" timeOffset="14099.92">29610 9661 68 0,'0'0'99'0,"0"20"-30"0,0-3-31 0,0 3-8 0,0-1-10 0,0-2-16 0,0 5-1 0,0-3-2 0,0-2 1 0,0 3-3 0,0 17 1 16,0 1-4-16,0 2 2 0,0-21 1 15,0-2 0-15,0 22-5 0,0-39 2 0,0 38-10 16,0 0-20-16,0-18 27 0,0-2 7 16,17-36 8-16,-17 18-5 0,0-20 2 0,0 0 1 0,0 20 0 15,20-56 7-15,0-285 13 32,-20 243-15-32,0 4 2 0,0 58-7 0,17-99 14 0,-17 98-12 0,0-77 18 15,0 77-18-15,0-40 5 16,0-19-1-16,0 77-7 0,0-75 30 15,0 94-30-15,0 0 1 0,20 0 0 0,-20 17 11 16,0-17-11-16,0 40 3 0,20 112 23 47,-20 133-20-47,-20-114-12 0,20-56-2 0,-20-41-10 0,20 4-13 0,0-42 9 16,-37 118-108-16,37-80-52 15,0-54 28-15,0-20 96 0,0 18 39 16,0-36 4-16</inkml:trace>
  <inkml:trace contextRef="#ctx0" brushRef="#br0" timeOffset="14700.55">29838 9776 21 0,'0'0'107'0,"37"19"-70"0,-37-19-24 16,37 17 9-16,-17 3-3 0,3 0-5 0,-9-3-8 0,6-17-2 0,0 0-2 16,0 20 1-16,-20-2 0 0,17-18-1 15,20 20 8-15,-17-20 7 0,3 0-10 0,-9-38 4 0,6 1 1 16,-20 17-6-16,20-75 22 0,-20 76-20 15,0-38 4-15,0 20 13 0,0-21-5 16,-20 39-17-16,20 19 6 0,-20 0-1 16,20 19-4-16,-14 39 8 0,-9-41-8 15,23 40 1 1,-40 211 12-16,40-194-17 16,0-36-2-16,0 2-6 0,0-4-16 0,20 3-33 15,0-20-38 1,-20-19 64-16,23 19-42 0,-23-19 35 0,0 0 0 0,0-19 5 15,14 19 5-15,6-37-4 0,-20 16 31 0,20 3 0 0,0-78-2 16,14 60 3-16,-11-41 1 0,-6 39 1 16,3 18 2-16,-20-17 0 0,0 37 3 0,37-37 61 15,-17 18 94-15,-20 19-122 16,0 0 16-16,0 19-33 16,0-19-3-16,0 17-12 0,0 3 5 0,0 0 0 15,0 17-3-15,0 1-4 0,0-18-2 0,0 37 6 16,0 37-4-16,0-38-3 15,0-17-3-15,0-1 2 0,0 0-1 0,0-18-1 16,17 17 3-16,6-17-1 0,-9-20 0 0,6-95 11 16,0 37-5-16,17-152 0 15,-17 134-4-15,-20 1-1 0,20-3 0 0,-3 5 1 0,-17-81 2 0,57-226 19 32,-37 171-23-32,-20 189-2 15,0-16-1-15,0 15 1 0,0 21 2 0,0 0 2 16,0 0-2-16,0 40 9 0,0-23-7 0,-20 61 1 15,20-42-4-15,0 41 1 0,-17 56-4 0,17-57 2 16,-17 1 0-16,-6 397-1 16,6-321-1-16,17-97 1 0,0 20 1 0,0 211-28 15,17-194 1-15,6-52 9 0,-6 15-28 0,0-39-8 16,3-17 28-16,-20 0 0 0,20 21-5 0,-3-21-49 0,-17 0 26 16,40-38-117-16,-23-18 155 15</inkml:trace>
  <inkml:trace contextRef="#ctx0" brushRef="#br0" timeOffset="15701.78">12865 11048 12 0,'0'0'106'0,"20"0"-56"0,-20 0-20 0,0 0 9 0,0 0-16 0,0 0-12 0,0 0 2 0,0 0-1 0,0 0 10 0,0-19-3 0,0 19 4 16,0 0-14-16,0 0-2 0,0 0 0 0,0 0 1 0,0 0 15 15,-20 0-15-15,20 0 4 0,-35 0 14 16,-7 19-16-16,5-19-4 16,19 0 1-16,-1 21-5 0,-1-21 0 0,2 18 2 0,-19 20 1 15,15-19-4-15,-15 19 1 0,22 1-2 16,-65 74 4-16,80-95-4 16,-17 41 0-16,-3-4 0 0,-20 42 4 0,40-60-3 15,-14 1 1-15,14 19-1 0,-23 39 4 16,3-59-1-16,20 1-1 0,20 19 2 15,-20-38-4-15,0-19 1 0,23 38 0 0,-23-38-2 0,14 39 0 0,6-39 0 16,37 57 4 0,-39-39-3-16,21-18-1 0,18 19 0 0,-39 1 1 0,21-2-1 0,-1-18-2 15,1 20 2-15,-39-20-3 0,38 0-2 0,-21 0-1 0,25 0-8 16,13 19-38 15,116-38-396-31,-171 19 439 0</inkml:trace>
  <inkml:trace contextRef="#ctx0" brushRef="#br0" timeOffset="16250.04">13663 11523 30 0,'0'0'42'0,"0"0"14"0,0 0-5 16,0 0-28-16,0 0 0 0,0 0 17 0,-17 20 56 0,17 0-59 16,-17-20-20-16,17 0-1 0,0 0-4 0,-23 0-6 15,23 18-1-15,0-18 0 0,-20 0 6 0,-17 19 0 16,20-19-4-16,17 0-5 0,-20 19 0 15,20-19 2-15,-20 19 3 0,20-19-4 0,0 19 5 16,0 0-1-16,0-19 4 16,0 19-7-16,20-19 0 0,0 0 2 15,-20 0 0-15,37 0 3 0,-20 0-3 16,3 0 1-16,-20 0-4 0,40 39 12 16,-40-39-16-16,0 37 5 0,0-17-4 15,0 17-2-15,0-17-1 0,-17-2-2 0,17-18-1 0,-60 57-67 16,40-38-3-1,-17 1 4-15,17-20-20 16,-34-57-174-16</inkml:trace>
  <inkml:trace contextRef="#ctx0" brushRef="#br0" timeOffset="16783.31">13817 11182 14 0,'0'0'6'0,"0"0"99"16,0 0-16-16,0 0-71 0,0 0 26 16,0 0-32-16,0 0 8 0,17 0-9 15,-17 0 14-15,0 18-13 0,0-18-6 0,0 0 2 16,0 21-4-16,0-21-2 0,0 19 1 0,0-19-1 0,0 37 7 0,0-18-6 16,0 19 3-16,0-20-3 0,0 2 0 0,0 19 2 15,0 16 6-15,0-16 1 0,0-1 4 0,0-18-8 0,0-20-8 63,-17 94 37-63,-23 77 22 0,40-151-54 0,0-20-2 0,0 18-2 15,0-18 0-15,0 0 2 16,0 0-3-16,0 0 1 0,0 0 0 0,0 0-1 16,0 0-1-16,0 0 2 15,0 0 0-15,0-18 0 16,23 18-1-16,-23 0 0 0,0-20 3 0,0 20-3 0,0-19 0 15,17 19 0-15,-17-18 0 0,17 18 0 0,-17 0 0 0,20-20 2 16,17-17-3 0,-37 37 0-16,20-19 1 0,-3-1-2 0,3 20 3 0,0-19-1 15,3 0 3-15,-9 19-3 16,6 0 2-16,0 19 0 16,-20-19 0-16,0 19-2 0,20-19-1 0,-20 39 3 15,0-21-2-15,0 1 0 0,0-19 0 0,17 38 0 16,-17 19 3-16,0-18-4 0,0-21-2 15,0 21 0-15,0 56-109 32,0-76 22-32,17-19-263 15,3 0 338-15,-20-19 7 0</inkml:trace>
  <inkml:trace contextRef="#ctx0" brushRef="#br0" timeOffset="17150.31">14236 11771 14 0,'0'0'9'0,"0"0"24"0,0 0 82 0,0 0-59 0,0 0-11 0,0 0 5 0,0 0-11 0,-20 0-28 16,20 0-1-16,0 0 0 0,0 0 7 0,0 20 36 15,0-20-44-15,0 18 8 0,0-18-11 16,0 39 5-16,0-39-6 0,0 38 4 0,0 38 5 16,20 0-4-1,-20-57-10-15,17 0 0 0,3-1 3 16,-3 1-5-16,-17-38 2 0,20 19 0 0,0-37 0 15,-20 18 0-15,0-20-1 16,17 39 1-16,3-94-1 0,-3 55 3 0,-17 1 0 16,0 19-1-16,0 1 0 0,0-2 1 0,0 1-2 15,0 19 2-15,0 0 1 0,0 0-2 16,0 39 3-16,0-39-2 0,20 57 5 0,-20-19-2 16,23 95 1 15,-6 19-8-31,0-114-15 0,-17-38-11 0,20 19-9 0,-20-19-13 0,20 0 19 15,-20 0-3-15,0-19-2 0,17 0-46 0,3-95-144 16,-20 57 206-16,17-39 14 16,-17 59 4-16,0-1-7 0</inkml:trace>
  <inkml:trace contextRef="#ctx0" brushRef="#br0" timeOffset="17417.32">14598 11466 12 0,'0'0'3'0,"0"0"1"0,0 0 38 16,0 0 24-16,0 0 7 0,0 0-14 15,17 0-36-15,-17 20-1 0,0-20-4 0,0 114 99 16,0-114-107-16,0 95 19 15,0 19-18-15,0-75-10 0,0-1-1 16,0 38 1-16,0-19-2 0,0-19-1 0,0 18-20 16,-17 2-58-16,-6-39-35 15,3-19 16-15,20 0 47 0,0 0-24 0,-17 0 48 16,17-19 26-16,-20-1 1 0,20 2 0 0,0-96-2 16,-17 75 4-16,17 1 3 0,0 19 0 0,0-18 24 0,0 17-3 15,-20-18 35 16,0-38 265-31,60 76-296 0,-40 19-24 0,0-19-1 0,37 20 7 16,0-2-9-16,-14-18-2 0,51 39-103 16,-37-39 68-1,77 0-303 1,-57 0 307-16</inkml:trace>
  <inkml:trace contextRef="#ctx0" brushRef="#br0" timeOffset="18118.2">15849 11828 10 0,'0'0'11'0,"0"0"-5"0,0-19 29 0,0 19-19 0,0-18 55 0,0 18-52 0,0-20 17 16,0 20-20-16,0-19 45 0,0 19-47 0,0-18-2 0,0 18 11 15,0 0-11-15,0 0-1 0,0 0 1 0,-17-19 16 16,17 19-13-1,-20 0 16 17,-97 76 12-32,100-1-41 0,0-36 1 0,17-2-2 15,0-17-1-15,-20-2 0 0,20-18 1 0,0 58-1 0,0-39-1 0,0 18 1 16,0-37 0-16,20 19 0 0,-20 1 2 0,17-2 0 0,-17-18 1 0,17 20 10 16,23-58 0-16,-3-96 3 15,3 58-11-15,-20 1 0 16,-20 55-3-16,17-93 2 0,-17 93-3 0,17-75 6 15,-17 18-4-15,0-35 5 16,0 93-7-16,0-1 2 0,0-18 2 0,0 19-4 0,0 19 3 16,0-19-2-16,0 19 3 0,-17-19 9 15,17 19-11-15,0 0-1 0,0 0 8 16,-17 19-7-16,17 0-1 0,0-19-1 0,0 37 1 0,-20 134 0 31,20-131-3-31,0 16-3 0,20 173-86 16,-20-211 66-16,17 78-77 0,-17-78 57 0,0 1-7 15,57 115-266 1</inkml:trace>
  <inkml:trace contextRef="#ctx0" brushRef="#br0" timeOffset="18733.33">16057 11886 14 0,'0'0'38'0,"0"0"-14"0,0 0 67 0,0 0-63 0,0 0 17 15,0 0-10-15,-17 0 19 0,17 0-30 16,0 19 1-16,-17-1 17 15,-6 21-34-15,23-39-5 0,0 37 5 0,0-37-3 0,-20 95 13 16,20-76-15-16,0 1-1 0,0-2 1 16,0 2-2-16,0-1 2 0,0-19-2 0,20 19 2 0,3-19 0 15,-6 0 4-15,-17 0-3 0,0 0 0 0,17 0 1 0,3-58 10 16,-20 20-8-16,20 38-3 0,-3-56 5 16,-17 37-8-16,20-39 3 0,-20 20-3 0,0 38-1 0,0-37 0 0,17 18 0 15,-17-19-1-15,0 18 0 0,0 1-3 0,-17-19-18 16,17 19 1-16,0 19 8 0,0 0-2 0,-20 0-60 15,20 0-3-15,0 19 47 0,0 1-69 16,0-2 1-16,0-18 73 0,0 39-5 16,20 18 17 15,-20-20 11-31,37 20 58 0,-37-57 10 0,23 0 39 16,-23 0-85-16,0-19 11 0,0 19-16 0,0-18-1 0,17-2 23 15,-17 1-14-15,0 1-2 0,0 18-9 0,17-19 30 16,-17-1-2-1,0 20-22-15,0 0-9 0,0 0 11 16,0 20-6-16,0-1-8 0,0 18-3 0,0-17 1 0,0-2-1 16,0 40 0-16,20-39-1 15,-20 0-2-15,0-19 2 0,0 18-2 0,0-18 1 0,0 0-1 0,20 19 2 16,-20-19 1-16,17 0-1 0,-17-19 0 0,20 1-1 16,-20-20 2-16,37-38-1 15,-37 37-2-15,20-18 1 0,-20 57 1 0,23-38-1 0,-23 19 1 16,0 1-1-16,0-2 1 0,15-17 0 15,4 18-2-15,-19 19 2 16,0 0 1-16,0 19-1 0,0-19 0 0,0 18 1 16,20 1 3-16,-20 19-1 0,0-19-1 0,0 1-3 15,0 18 2-15,0-1 0 16,0 2-3-16,20-39 0 0,-20 0 0 0,0 0-2 16,0 0-3-16,0-20-14 0,0 20 5 0,17-19-21 0,-17 1 15 15,0-78-331 16,18 21 228-31</inkml:trace>
  <inkml:trace contextRef="#ctx0" brushRef="#br0" timeOffset="19286.95">16630 11923 12 0,'0'0'12'0,"0"0"35"0,0 0 33 0,0 19 14 0,0-19-75 0,18 20 13 0,-18-2-6 0,0 1 13 16,0 1-26-16,0-1 8 0,0 0-4 0,0 0-9 15,0 18 24-15,0-17-26 0,0-20 0 0,0 18 6 16,0 2-2-16,0-20-5 0,0 0 2 0,0 0-2 0,0 0-2 16,17-20 5-16,-17-18 1 0,0 19-6 0,20 1 2 15,0-39 0-15,-20 0 0 16,19-19 0-16,-1 76-5 0,-18-38 2 0,20-1 2 16,-20 21-2-16,0 18 0 0,17-20 7 15,-17 20-7-15,0 0 1 0,20 0 5 0,-20 0 2 0,0 38 4 16,0-19-11-16,22 1 2 0,-22-2-2 0,0 21 2 0,0-21-4 15,0 39 1 17,18 76 0-32,-1 96-182 0,-17-191-56 0,0-38 99 15,0 0 67-15</inkml:trace>
  <inkml:trace contextRef="#ctx0" brushRef="#br0" timeOffset="19988.91">18338 11809 26 0,'0'0'66'0,"0"0"-36"0,0 0 28 0,0 0 53 0,0 0-92 0,0 0 30 16,0 0 80-16,0 0-115 0,-17 0 2 15,17 0 0-15,0 0-9 0,0 0 0 0,-20 0 12 16,0 0-14-16,20 0 2 0,-20 0 7 0,-14 0-3 16,34 0-8-16,-20 0-1 0,0 0 2 0,0 19-3 15,-37 76 4 1,57-56-3-16,0-2-1 0,-20-17-3 0,20 37 1 16,0-39 0-16,0 59-10 0,0-77 5 0,0 38-10 15,20 0-22-15,23 0-51 16,-29-20 24-16,46-18-114 0,-43 0 75 0,0 0 62 15,3-18-3-15,20-2 37 0,-3-17-7 16</inkml:trace>
  <inkml:trace contextRef="#ctx0" brushRef="#br0" timeOffset="20267.13">18680 11848 14 0,'0'0'6'0,"0"0"7"0,0 0 40 0,0 0 92 0,0 0-89 16,0 0-30-16,-17 0 117 46,-40 57-62-46,17 18-54 0,40-75-25 0,-20 77 2 0,20-77-3 16,0 19 1-16,0-1 1 0,0 1-2 0,20-19-1 0,20 38 9 16,-23-38-8-16,3 0 1 0,-20 0 0 15,37-38 9-15,0-18-4 0,-37 56-6 16,0-38 1-16,20-1 2 0,0 21 0 0,3-78-2 16,-23 78-10-1,0-2-6-15,-43 20-63 0,23 0 33 16,20 0 18-16,-17 0-37 0,-3 20-17 0,3-2-83 15,17 2 110-15,-20 17-31 0,20-37 74 16</inkml:trace>
  <inkml:trace contextRef="#ctx0" brushRef="#br0" timeOffset="20683.23">18814 11923 27 0,'0'0'22'0,"0"0"8"0,0 0 8 16,0 0 36-16,20-18-13 0,-20 18-13 15,0-19 17-15,0 19-40 0,0 0-1 0,0 0-13 16,0 0 9-16,0 19-1 0,0 56 25 31,-20-17-33-31,20 17-5 16,0-75-5-16,0 20 0 0,0-20-1 0,0 0 1 0,0 0-2 15,40-39 3-15,-23 21-2 16,63-135 2 15,-26 58-1-31,-17 58 2 0,-37 37-3 16,17 0 1-16,-17 0 0 0,0 0 0 0,20 0 0 0,-20 18-1 15,0 1 0-15,0-19 1 0,0 38 0 0,0-18-2 0,0 36-1 16,0-36 3-16,0 17 0 16,0-37 0-16,20 20-1 0,-20-20 1 0,0 0 2 15,0 0-1-15,20 0-1 0,-20-20 1 0,17 1 2 0,3-56 3 16,0 56-7-16,-20 19 0 0,17-38 3 16,-17 18-1-16,23-17 1 0,-6 37-3 0,-17-20-1 0,0 1 1 15,17 19-3-15,-17 0 3 0,20 0 2 0,-20 0-2 0,0 19-1 16,20 19-3-16,-20-19-7 0,0 58-54 15,0-40 26-15,0 1-14 16,0 1-18-16,0-1-72 0,0-38 89 0,0 37-50 16,0-37 94-16,0 0 1 0</inkml:trace>
  <inkml:trace contextRef="#ctx0" brushRef="#br0" timeOffset="21000.11">19364 11866 35 0,'0'0'75'0,"0"20"-26"0,0-20-4 0,0 19 117 0,0 18-93 0,0-17-50 0,0-2 14 0,0 40-9 0,0-2-6 0,0 135-2 16,0-154-15-16,0 229 11 15,0-189-9-15,0-39-2 0,0 0 0 0,0 38-1 0,0-57-2 0,0 38-2 16,0-38-3-16,0-19-1 0,0 19-3 0,-20 0-18 0,3-19-89 31,17-38 72-31,0 19 22 0,0-38-20 0,-20-38-18 0,20 57 42 0,0-19 3 0,0-1 5 16,-17-94-3-16,17 38 7 0,0-37 2 15,0 37 8-15,0 76 2 0,0 18 3 0,17-17 4 0,3-39 75 16,-3 76-69-16,3-20 38 16,-20 20-35-16,23 0 0 0,-6 0 22 0,-17 0-21 0,17 0-1 0,-17 0-2 15,40 20 54-15,-40-20-56 0,17 19 8 0,3-1-9 16,-3 39 5-16,-17-38-17 0,20 115 19 31,-57-2-37-31,37-132 4 16,-20 38-17-16,3-19 7 0,17-19-3 0,-20 20-41 0,0 0 25 0,20-20-5 15,-17 0-65-15,0 0 45 0,-6 0-60 0,23-40 64 16,-20 21 46-16</inkml:trace>
  <inkml:trace contextRef="#ctx0" brushRef="#br0" timeOffset="21354.01">19612 12019 16 0,'0'0'16'0,"0"-20"102"31,20 20 47-31,-20 0-155 0,0 0 33 0,0 0-18 16,0 0-18-16,0 20 7 0,0-20-7 0,0 19 5 15,0-19-5-15,0 19-1 0,0 37 8 0,0 40-1 16,0-96-11-16,20 19 0 16,-20-19-1-16,0 19 0 0,0-1 3 0,0-18 0 0,0 0 2 15,17-18 15 16,0-20-13-31,-17 19-3 16,63-229 31-16,-63 248-32 0,0-37 2 0,14 37-2 0,-14 0 10 16,0 18-12-16,0 1 1 0,0 1 1 15,0 37 0-15,20 0-1 0,-20-39-2 0,0 1-1 16,0 19-1-16,0 20-6 0,0-20-22 0,20 0-29 16,-20-20 6-16,0-18 21 0,20 0-3 0,-20 0-43 15,0 0 32-15,17-170-218 16,-17 131 259-16,17-17-3 0</inkml:trace>
  <inkml:trace contextRef="#ctx0" brushRef="#br0" timeOffset="21633.53">20031 11240 21 0,'0'0'117'0,"0"18"-64"0,0 1 74 0,0 0-92 0,0 0-4 0,0 18 21 16,0 22-14-16,0-22-22 0,0 1-3 0,0 95 22 16,0-37-19-16,0-59-11 0,0 97 5 15,-17-21-4-15,17-74-5 0,0 36 1 0,-23-55-1 16,23-2-2-16,-37 96-39 31,37-94 14-31,-20-20-41 0,-17-134-140 0,37 77 186 16,0 20 15-16,0-1 2 0,-20 18 4 0,20-74 3 0,0 17 4 15,0 20 25-15,0 57-11 0,0-19 3 0,0 19 1 16,0-18 19-16,0-1-10 0,0 19-10 0,20 0-9 16,-20 0-11-16,20 0-1 0,-3 19 3 31,63 38-28-31,-63-39-8 0,0 1-12 0,3-19 16 0,74 38-217 15,-94-38 209-15,40 0 0 0,-23 0 29 0,23 0-8 16</inkml:trace>
  <inkml:trace contextRef="#ctx0" brushRef="#br0" timeOffset="22051.12">20334 12133 6 0,'0'0'3'0,"0"0"2"0,0 0-1 0,0 0 34 16,0 18-22-16,0-18 36 16,0 0-34-16,0 0 16 0,0 0-18 0,19 0 12 0,-19 0-15 0,0 0 0 0,0 0 14 15,0 0-1-15,0 0-15 0,23 0 20 0,-23 0-8 16,0 0-16-16,15 0 19 0,-15 0-15 15,19 0-3-15,-19-18-5 0,0 18 1 0,20-20 2 16,-20 20-3-16,20-19 6 0,-3-18-3 16,-17 37-4-16,18-58 8 0,-18 39-10 15,0 1-1-15,0 18 2 0,0-20 0 0,20-17 2 0,-20 37-3 16,0-19 2-16,0 19 0 0,0-20 5 0,0 20 17 31,0 0-20-31,-20 0 1 0,20 0 2 0,-18 57 23 0,18-18-16 16,-17 18-2-16,-3-38-9 15,0 133 8-15,20-133-10 16,-19 94-1-16,19-93 0 0,0 55-21 47,39-18-326-47,-19-57 231 0,-20 0 72 0,35-38-13 0</inkml:trace>
  <inkml:trace contextRef="#ctx0" brushRef="#br0" timeOffset="22300.36">20733 11866 45 0,'0'0'138'0,"0"20"-95"0,0-20-7 16,0 19-7-16,0 38 58 0,0-20-70 0,0-37-2 15,-17 58 10-15,17-39-15 0,-20 133 29 16,20-115-35-16,0 20 5 0,0-37-6 0,0 0 3 16,0 112 19-1,0-132-20-15,0 19 10 0,37-76-1 16,-17 18-10-16,0-16-3 0,19-22 4 0,-4 1-3 0,-15 38-2 15,0 0 1-15,-3-1-1 0,-17 2 0 0,37 18 1 16,23-77-17-16,-43 77-7 16,-17 1-13-16,20 18 14 0,0 0-57 0,-3 0 19 0,-17 0 27 0,20 0-2 0,-20 0-1 15,0 0-4-15,0 0-2 0,17 0-2 0,3-19-47 0,-20 19 69 16</inkml:trace>
  <inkml:trace contextRef="#ctx0" brushRef="#br0" timeOffset="22566.94">21209 11448 166 0,'0'0'193'0,"0"0"-177"0,20 38 48 0,-20-19-51 16,20-19 0-16,-20 18-7 0,17 2 3 0,20 37-2 16,-37-38-5-16,20 0-2 0,17 19 4 15,-37-19-4-15,0 1 0 0,40 17 1 0,-40-18 0 0,20-19 0 0,-20 38-1 16,17 1 1-16,0-1-1 0,-17 18 1 0,40 78 4 15,-40-97-4-15,0 59 5 0,-40 57-5 16,23-116 0-16,-97 77-1 16,74-57-1-16,-111 38-59 15,131-95 32-15,-34 38-49 0,14-19-38 0,-37 18-67 16,60-17 141 0,-20-1 33-16</inkml:trace>
  <inkml:trace contextRef="#ctx0" brushRef="#br0" timeOffset="23400.43">8132 13578 14 0,'0'0'18'0,"0"0"18"0,0 0-13 0,0 0 122 0,0 0-117 0,0 0-2 0,0 0-14 0,0 0-1 0,0 0 8 0,0 0-10 15,0 0-2-15,0 0 6 0,0 0-7 0,-17 18 30 16,17-18-31-16,0 0 8 0,-20 0-7 0,20 0 0 16,-20 0 12-16,3 20-8 0,0-20 5 15,-6 0-12-15,3 19 2 0,-54 19 7 16,74-19-8-16,-20-19-3 0,3 38-1 0,-3 0-1 0,-20 19 1 16,23-1 5-16,-17 79 7 15,11-41-14-15,23-17 4 16,0-60-3-16,0 2-1 0,23 20-2 0,-23-20 2 0,14 2 2 0,-14-4-6 15,37 2-8-15,-14-19 1 0,14 19-22 0,-37-19 13 0,17 0-4 16,23 0-49-16,34 18-188 16,-51-18 234-16,11-18 4 0</inkml:trace>
  <inkml:trace contextRef="#ctx0" brushRef="#br0" timeOffset="23733.17">8437 13881 13 0,'0'0'17'0,"0"0"6"16,0 0 43-16,-20 0 23 0,20 0-63 0,0 0-2 15,-14 0 45-15,14 0-55 0,-23 0-4 0,23 21 8 16,-20-4-5-16,0 3-8 0,20 17 10 0,-17 3 3 16,-3 16-5-16,20-18-4 0,0 0-3 15,0 1-1-15,0-3 1 0,0 3 2 0,0-20-6 16,20 2 4-16,-3-4 0 0,-17-17-3 0,20 0 5 0,0 0 9 16,3 0-13-16,-23-17 3 0,14 17-5 0,6-59 4 15,-20 39-3-15,20-36-4 16,0 19 4-16,-20 17-4 0,0 1 3 0,17 0 4 15,-17-1-9-15,0 20 10 16,0 0-7-16,0 0 0 0,0 0 1 0,0 20 0 16,0-1-4-16,0 0 0 0,0 1 0 0,18 37-9 15,-18-57 4-15,0 36-16 0,0-36 5 0,0 39-21 16,0-39 17-16,19 40-36 0,-19-40 20 0,0 36-150 31,43 21 65-31</inkml:trace>
  <inkml:trace contextRef="#ctx0" brushRef="#br0" timeOffset="24000.49">8722 13996 34 0,'0'0'54'0,"0"0"5"0,0 0-12 0,0 0-5 16,0 0 13-16,0 0-39 0,0 0-2 0,0 0 18 0,0 0-17 16,20 0 24-16,-20 20-15 0,0-3-10 0,0 41 25 15,18-19-22-15,2 54 1 0,17 174 5 16,-37-171-23 0,0-39 0-16,0-19 1 0,0 19 1 0,0 74 0 0,-20-54-4 15,3 0-14-15,17-2-13 0,-20-35 11 0,20-23-4 16,-57 97-198 15,57-114 92-31,-18 0 36 0,-19-75 72 0</inkml:trace>
  <inkml:trace contextRef="#ctx0" brushRef="#br0" timeOffset="24184">8817 14091 19 0,'22'0'44'0,"13"-19"145"31,22-1-46-31,-37 20-103 0,17 20 11 0,-15-1-34 0,13 38 12 0,-35-38-24 15,0 18 5-15,0-18-6 0,0 20 1 0,0 1 0 16,0-4 3-16,-35 21-5 0,35-36-4 0,-42 53-33 16,25-55 0-16,-60 18-176 15,42-55-12 1,13-38 151-16</inkml:trace>
  <inkml:trace contextRef="#ctx0" brushRef="#br0" timeOffset="24483.47">9179 14243 44 0,'0'0'273'0,"0"0"-258"0,0 19 15 0,0-19-5 0,0 0-15 16,0 19 12-16,0-19-14 0,-20 0 10 0,20 21-13 0,0-21 1 16,0 17 3-16,0-17-7 0,0 19 2 0,0 18 3 15,0-17-9-15,0-20 3 16,0 21 3-16,0-21-3 0,0 0-2 0,20 17-6 15,2-17 6-15,-22 0 3 0,15 0 3 0,25-58-2 16,-40 58-3-16,20-18 1 0,-3-20 0 16,-17 0 2-16,17 19 1 0,-17 0-5 0,20-1-1 15,-20 20 3-15,0 0-2 0,0 0 3 16,0 0-2-16,0 20 2 0,0-1-3 0,0 0-2 0,0 19-1 16,0 0-6-16,0-20-8 0,0 2 4 15,0-20-3-15,0 38-53 0,20-19-1 16,-20 1-73-16,0-20 94 0,0 0-16 0,0 0 52 0,22 0 9 0,-22-20-1 15</inkml:trace>
  <inkml:trace contextRef="#ctx0" brushRef="#br0" timeOffset="24802.36">9501 13635 21 0,'0'0'27'0,"0"0"8"0,0 0 6 0,0 0-1 0,0 0 19 15,0 0-35-15,0 0 22 0,0 0-2 0,0 18-27 16,0 59 50-16,0 55-39 15,20-92-21-15,-20 34 10 0,0-34-12 0,0-4 1 16,0 42-3-16,0-4-1 0,20 41-1 16,-20 38 1-16,0-135-3 0,17 38-6 15,-17-56 5-15,0 21 1 0,0-21-1 0,20 0 2 0,-20-21 3 16,0 21-3-16,0-37-2 0,17 0-1 0,-17 17 2 0,0 1-1 16,20-57 5-16,3 38-3 0,-23 0-1 15,17-20-2-15,0 22 3 0,-17 36 2 0,20 0-3 0,0-39 6 16,-3 39 6-16,3 0-8 0,-20 0 0 0,0 0-1 0,37 56 7 15,-14-17-5-15,-23-1-5 16,0 0 1-16,0-19 2 0,0 0-2 0,0 19 0 0,-23 76-42 47,-14-77-384-47,37-37 400 0,0 0 8 0</inkml:trace>
  <inkml:trace contextRef="#ctx0" brushRef="#br0" timeOffset="24984.05">9957 14338 98 0,'0'19'167'0,"0"-19"-139"0,0 18 12 0,0 2 1 0,20-20 1 16,-20 21-26-16,0-21-1 0,0 17 0 0,0-17-3 0,0 19 1 15,23 38 62-15,-23-38-65 16,0-1-1-16,0 22-8 0,0-3 4 0,0-37-2 16,0 20-4-16,0-20-1 0,0 38-4 0,0-1-147 15,0-37 111-15,0-37-184 16,0 17 165-16,0 20 14 0,0-57 3 0,0 39 36 15</inkml:trace>
  <inkml:trace contextRef="#ctx0" brushRef="#br0" timeOffset="25118.88">10074 13862 28 0,'0'0'120'0,"0"19"-63"16,0 2-33-16,0 53-10 46,0-17-198-46,0-38 125 0</inkml:trace>
  <inkml:trace contextRef="#ctx0" brushRef="#br0" timeOffset="25300.8">10262 13806 82 0,'0'0'97'0,"0"0"-66"0,0 19-10 0,0-19 14 15,0 20-18-15,0-20 0 0,0 17 14 0,0-17-16 0,0 40 11 16,0-23 1-16,0 3-13 0,0 17 13 15,0 20-7-15,0-18-13 0,0 19-4 0,20-21 2 16,-20 0-2-16,0-18 0 0,0 1-1 0,0 18-2 0,0 97-3 0,0-79 3 16,0 18-4-1,0 98-76-15,0-115 14 0,0-19 25 0,0-19-4 0,0 1-5 0,0 55-120 16,0-75 156-16,0 19 8 0,0-19 2 0</inkml:trace>
  <inkml:trace contextRef="#ctx0" brushRef="#br0" timeOffset="25800.88">10872 14472 42 0,'0'0'69'0,"0"0"-35"0,0 0-4 0,0 0-4 0,0 0-2 0,0 18 23 0,0-18-23 0,0 0-1 0,0 19-3 0,0-19-1 0,0 58 47 0,0-58-56 0,0 19 1 15,0 38 13-15,0-39-16 0,0 19-3 0,0 3 4 16,0-21-7-16,0-1 0 0,0 3 0 0,0-4-4 16,0 2-1-16,-20 1-15 0,20-20 1 0,0 17-60 15,0-17 44-15,-20 0-7 0,20-17-123 0,0 17 109 0,0-20 11 16,-20-16 3-16,20 15 33 0</inkml:trace>
  <inkml:trace contextRef="#ctx0" brushRef="#br0" timeOffset="25933.99">10812 14130 40 0,'0'0'33'0,"0"0"10"0,0 0 37 0,0 0 46 15,0 0-107-15,0 0 12 0,0 0-22 0,0 37 11 16,0-37-14-16,0 20-1 0,0-20-2 0,0 56-2 47,20-18-236-47,20-57 54 0</inkml:trace>
  <inkml:trace contextRef="#ctx0" brushRef="#br0" timeOffset="26201.59">11060 13787 89 0,'0'0'180'0,"0"19"-137"0,0 0-22 0,0-19-3 0,0 37-2 0,0 3 20 16,0-3-5-16,0 0-23 0,0-17 0 0,0 17-2 0,0 2 3 0,20 246 13 31,-20-170-19-31,0-41-3 0,0-34 1 0,0-3-4 0,0 38-7 0,0-16-15 16,0-41 6-16,-20 3-5 0,20-21-2 0,0 36-4 0,0-36-4 0,0 20-6 15,-17-3-211-15,17-17 237 16,-23-56 3-16,23 0 9 0,0 37 1 15,0-21 1-15,0 23 0 0,-17-41 0 0,17 2 3 0,0 35-1 16,-20-92 38-16,20 96 36 16,0-4-24-16,0 21-9 0,0 0-13 0,0 0-21 15,0 0-2-15,20 0 3 0,-3 21-8 0,60 72-13 47,0-16-199-47,-40-59 163 0,-37 1 40 0</inkml:trace>
  <inkml:trace contextRef="#ctx0" brushRef="#br0" timeOffset="26500.87">11362 14546 52 0,'0'0'33'0,"0"0"0"0,0 21 33 0,0-2-18 0,0-19-32 16,0 18-1-16,20-18-2 0,3 57 25 16,-23-37-29-16,17-3 1 0,-17-17-7 0,17 0 3 0,-17 20-2 15,0-20-2-15,0 0 2 0,20 0-1 0,-20-20 0 0,20-17 7 16,-20 19-7-16,0-39 2 15,17 17-5-15,-17 22 1 0,0-77 8 16,0 95-6-16,0-17 0 0,0-4-1 16,0 21 2-16,-17 0 0 0,17 21 3 15,0-4-2-15,-20 40 4 0,0 20-7 16,20 17 5 0,0-94-8-16,0 135-22 15,0-79-60-15,0-39 35 0,20 4-45 16,-20-21 26-16,20 0 34 0,-20 0 5 0,0 0 6 15,17 0-1-15,3 0 17 0,-3-21 1 16</inkml:trace>
  <inkml:trace contextRef="#ctx0" brushRef="#br0" timeOffset="27036.27">11422 14490 38 0,'0'0'103'0,"0"0"-46"0,0 0 35 0,0 38-22 0,17-38-55 0,-17 39 13 0,0-39-14 15,0 37 1-15,0 40 2 0,0-60-12 0,0 23-3 16,0-3-1-16,0 1 2 0,0 116-9 15,0-118-33-15,0-36 20 0,-17 37-321 47,17-74 284-47</inkml:trace>
  <inkml:trace contextRef="#ctx0" brushRef="#br0" timeOffset="27150.9">11479 14052 57 0,'0'0'77'0,"0"0"-44"0,0 0-4 0,0 0-5 0,0 0 28 0,0 20-42 15,0-20-2-15,0 38 2 0,0-38-7 0,-20 57 4 16,20-20-16-16,0-18-2 0,0 20-65 0,0-20 32 0,0 2-52 16,0-4 38-16,0-17 42 0</inkml:trace>
  <inkml:trace contextRef="#ctx0" brushRef="#br0" timeOffset="27467.11">11744 14490 69 0,'0'19'84'0,"0"0"46"16,23-1-85-1,-9 3 3-15,6-21-18 16,-3-58-10-16,6 1-18 16,-23 38 6-16,0 19-3 0,0-38 7 15,0 18-5-15,0 20-3 0,0-18-1 0,0 18 0 16,0 0 8-16,0 0-3 0,-23 18-3 0,23 2-2 15,0-20-1-15,-17 38 7 0,-3-19-6 0,20-19-2 16,0 20 0-16,0-2-1 0,-14 1 3 0,14 95-2 16,0-76-1-16,0 19-1 15,0-37-2-15,0 38-24 0,14-22-2 16,-14-16-9-16,20-20 13 0,20 17-151 16,-23-34 89-16,3-3 9 0,-20 1 53 0,17 2 10 0,3-4 6 15,0 3 5-15</inkml:trace>
  <inkml:trace contextRef="#ctx0" brushRef="#br0" timeOffset="27650.52">12123 14375 8 0,'0'0'11'0,"0"0"10"0,0 0 12 16,0 0 127-16,-17 0-47 0,-3 41-34 47,-17 89-46-47,20-15-18 0,17-95-14 0,0 17 1 15,0 20 3-15,0 0-4 0,17-37-1 0,-17-3 1 16,0 41 1-16,0-18-1 0,0-4-3 0,0 1 0 15,0 21-1-15,-17-18-22 16,-6-40-6-16,3 17 11 0,20-17-3 0,0 0-4 0,-17 0-48 16,-3-38-42-16,3 38 56 0,17-36 10 0,0 16 19 0,-20-1 18 0</inkml:trace>
  <inkml:trace contextRef="#ctx0" brushRef="#br0" timeOffset="27951.94">12580 14243 31 0,'0'0'123'0,"0"0"-44"0,0 0-63 0,0 19 21 15,0-19-21-15,0 19-13 0,0-19 0 0,-15 0-2 0,15 21-2 0,0 34-16 16,0-17-31-16,0 0-14 16,0-38 23-16,-23 39-44 0,23-21 24 0</inkml:trace>
  <inkml:trace contextRef="#ctx0" brushRef="#br0" timeOffset="28086.05">12565 14586 178 0,'-23'112'284'0,"4"-72"-266"0,19-3-13 0,0 1-1 0,0 1-2 16,0-1-2-16,0-38-7 0,0 0 0 0,0 37-31 16,0-18-146-16,0-19 111 0,0 0 2 0,0 0 14 0,0-19 3 15</inkml:trace>
  <inkml:trace contextRef="#ctx0" brushRef="#br0" timeOffset="28451.42">13817 14528 84 0,'0'0'46'0,"0"18"32"0,-17 117 70 16,-6-41-103-1,3 41-25 1,3-99-21-16,17-15-1 0,0-21-3 0,0 17-34 16,0-17 12-16,-20 0-49 0,20 0 29 0,0 0-7 0,0-17 0 15,-17-40-42-15,17 37 76 0</inkml:trace>
  <inkml:trace contextRef="#ctx0" brushRef="#br0" timeOffset="28600.41">13817 14072 52 0,'0'0'31'0,"0"0"110"16,0 0-87-16,0 0-5 0,0 0-29 15,0 0 15-15,-17 38-3 0,17-38-28 0,0 20 3 16,-23 54-14 0,23-55-17-16,-20 1 1 0,20-1-90 0,0 0 5 15,0-19 12-15,0 0 70 0,0 0-2 16</inkml:trace>
  <inkml:trace contextRef="#ctx0" brushRef="#br0" timeOffset="28805.98">14082 14490 124 0,'0'19'98'0,"0"18"-8"0,-17 60-3 0,17-59-56 16,0-21-19-16,0 3-2 0,0 0 11 0,0-1-8 16,0-1 19-16,17-36-29 15,20-58 11-15,-17 38-6 16,3-19-5-16,-9 38-2 0,6-20-2 0,0 1 6 15,17 20-3-15,-37-2 1 0,37 1-8 0,-37 19 2 0,40 0 7 16,-40 0-4-16,17 0 2 0,-17 39-1 16,20 56 3-16,-3-1-9 0,-17 20 1 15,-17-37-36-15,17-19-7 0,0-22-69 16,0-15-9-16,0-4-10 0,0-17 89 0,0 0 5 16</inkml:trace>
  <inkml:trace contextRef="#ctx0" brushRef="#br0" timeOffset="29022.61">14575 13787 121 0,'23'189'462'0,"-23"-149"-458"0,17 148 9 0,-17-130-15 15,0-18 3-15,0 91 0 0,0-92-1 0,-17 112-19 16,-6-56-30-16,3-75 25 0,20 55-35 0,-17-56 22 15,-3 1-54-15,20-3 34 0,0 4-65 0,0-21 70 0,-17 0 14 16,17 0 4-16,-20-38 22 0,0 18 6 16</inkml:trace>
  <inkml:trace contextRef="#ctx0" brushRef="#br0" timeOffset="29151.48">14404 14490 13 0,'0'0'34'0,"0"0"-3"0,0-38 118 16,0 19-47-16,0 2-67 16,0 17-5-16,23 0 6 0,-23 0-26 0,17 0-4 0,0 17 2 0,-17-17-7 15,0 19 3-15,40-19 0 0,-40 20-1 0,17-20-2 0,20 18-1 16,-37 1 1-16,117 76-116 15,-80-76 76-15,-20 1-114 0,23-2 53 16,-17-18 70-16,-23 0-1 16</inkml:trace>
  <inkml:trace contextRef="#ctx0" brushRef="#br0" timeOffset="29501.31">14880 14452 47 0,'0'0'39'0,"0"0"5"0,0 0 26 15,0 20-47-15,0-20-4 0,0 56 85 31,37 20-69-31,-17-76-31 0,3 0-3 16,-9 0-1-16,-14 0 1 0,40-58 7 16,-20 58-8-16,-20-18 0 15,34-77 4 1,-14 19 1-16,-20 76-3 0,0-19 7 0,0 19 0 0,0 0 16 16,0 0 10-1,-20 0-16-15,20 19-7 0,0-19-2 0,-17 18 5 0,0 2-4 16,17-20-6-16,-20 21 1 0,0-21-3 0,-14 17 9 15,11 2-7-15,3 19 5 16,0-19-1-16,3 18-6 0,17 3-7 0,0-22 4 16,0 1 1-16,0 1 1 0,0 18 0 0,0-1-3 0,0-17 0 0,0 17 2 15,0-16 1-15,37 73 4 0,-17-74-4 16,3-3-2-16,-23 23 0 0,14-23-1 0,6 2 2 0,-20 1-4 16,20-3-2-16,-20-17 2 0,20 21-12 0,-3-21-8 15,-17 0 7-15,17 0-41 0,-17-21 7 0,20-16-61 16,-20 18 64-16,0-38-123 0,0-38 57 31</inkml:trace>
  <inkml:trace contextRef="#ctx0" brushRef="#br0" timeOffset="29884.15">15336 14775 19 0,'-20'0'32'0,"20"0"-11"0,0-18 17 0,0 18-22 0,0 0 2 0,0-19 24 0,0 19-21 0,0-20 39 15,0 0 2-15,0 20-34 0,0 0-20 0,0 0 26 32,0 59 25-32,0-3-48 0,0-37-8 15,0 1-3-15,0-20 2 0,0 17 1 0,0 4-2 0,0-1 3 16,0-20-1-16,0 0 0 0,0 0 1 0,20 0-2 0,-20 0 6 16,17-114 0-1,3 75-7-15,3-37 1 0,-6 18-2 16,0 39-3-16,-17 1-1 0,20-22-11 0,0-16-30 15,34 18-174-15,-34 19 57 16,-20 19 112-16,20 0 35 0</inkml:trace>
  <inkml:trace contextRef="#ctx0" brushRef="#br0" timeOffset="30319.5">15792 14661 10 0,'20'-18'225'0,"-20"18"-183"0,20-20 38 0,-20 20-56 16,0-19 57-1,0 19-63-15,0 39 29 16,-20-39-40-16,20 18 3 0,0-18-7 0,-20 20 2 0,20-3-1 15,-20 3 4-15,20 19-7 0,-14-21 1 0,14 3 2 16,0-4-2-16,-23 60 8 16,23-57-8-16,0-3 1 0,0 2 4 0,23 2-7 15,-23-21 5-15,14 17 0 0,-14-17-5 0,20 0 1 16,20-38 10-16,-40 19-8 16,17 19-3-16,-17-37 2 0,17 16-2 15,3 4-1-15,-20 17 3 0,0-20-1 16,0 20 0-16,20-19-3 15,-20 19 1-15,0 0 1 0,0 19 2 0,0 18-4 0,0 4-1 16,0-41 2-16,0 36-1 0,0 2-10 0,20 59-88 16,-3-40-37-1,3-40-4-15,-20 2 30 0,17 1 11 16,3-20 85 0</inkml:trace>
  <inkml:trace contextRef="#ctx0" brushRef="#br0" timeOffset="30521.78">16385 14869 87 0,'0'0'170'0,"0"0"-49"31,-23-17-56-31,3 17-35 0,1 0 0 16,1 17-17-16,-2 24 1 15,20-24-9-15,0 23-6 0,0 33 4 16,0-52-2-16,0-1-1 0,0-3-1 0,0 23-2 0,0 16-4 15,38 19-22 1,24-18-68-16,-28-37-30 0,6-57-70 16,-5-3 138-16,-15 3 41 15</inkml:trace>
  <inkml:trace contextRef="#ctx0" brushRef="#br0" timeOffset="30850.93">16839 13939 133 0,'0'0'135'0,"0"20"-75"16,0 17-16-16,0-17-32 0,0-3 0 16,0-17-2-16,0 58 11 0,0-19-15 0,0-21 0 0,0 57 5 15,17 4 0-15,-17-6-4 16,0 42 4-16,20 56-5 0,-20-57-4 16,-20 1-22-16,20-59-9 15,0-35 13-15,-17-4-4 0,-1 22-63 0,-4 19-16 16,2-41 34-16,3-17 34 0,-40 0-55 15,37-37 95 1,20 16-4-16,-20 4-1 0,20 17 2 0,-17-77 36 0,17 41 39 16,0-5 11-16,0 24-39 0,0 17-30 15,0-20 13-15,0 20-22 0,17 0 25 0,42 0-21 16,-59 0-14-16,75 20 2 16,-75-20-6-16,40 0-4 0,-3 0-2 0,-37 0-4 0,20 0-5 15,-3 17-6-15,3-17-5 0,17 0-44 0,-15 0-29 0,13 21-64 16,22-21 107-16</inkml:trace>
  <inkml:trace contextRef="#ctx0" brushRef="#br0" timeOffset="31168.53">17275 14698 115 0,'0'0'150'0,"0"20"-112"0,0-20-19 0,0 20-1 0,0 17 27 0,0-16-34 0,0 35 17 0,0-18-15 0,0 18-7 0,0-56-6 63,0 38 3-63,-57 172-388 0,57-210 327 0</inkml:trace>
  <inkml:trace contextRef="#ctx0" brushRef="#br0" timeOffset="31319.87">17312 14302 134 0,'0'0'118'0,"0"0"-85"0,0 0 7 16,0 17-25-16,0 2 12 0,-20 59 11 16,20-78-37-16,0 36 3 15,0 2-13-15,0-19 2 0,0 0-20 0,0-1 4 0,0-18-8 0,0 21-6 16,20 16-215-16,0-18 228 16</inkml:trace>
  <inkml:trace contextRef="#ctx0" brushRef="#br0" timeOffset="31535.09">17540 15040 51 0,'-17'212'328'0,"17"-155"-276"32,57-114 22-32,-40 18-65 0,-17 39-6 0,23-39-2 15,-6-18 6-15,0 21-3 0,3 16-3 0,0-57 4 0,-3 20-6 16,3-1-10-16,-3 2-28 15,-17 39 19-15,0-4 0 0,0 21-9 0,20-18-38 0,-20 18 28 16,0 0-3-16,0 0-55 0,0 0 0 0,23 0 35 16,-23 0 51-16</inkml:trace>
  <inkml:trace contextRef="#ctx0" brushRef="#br0" timeOffset="31753.38">17919 15003 18 0,'0'0'30'0,"20"-19"87"15,0 19-101-15,3-74 66 16,-9 74-69-16,6-97 72 16,0 80-75-16,-20 17-1 0,0-21 6 0,0 3-8 0,0-1 11 15,0 19-1 1,-20-20 6 0,-57 154 34-16,57-96-56 15,3 56 5 1,-3-17-7-16,20 36-30 15,0-93-5-15,20 38-93 0,-20-58 20 16,17 17-20-16,46-17 40 0</inkml:trace>
  <inkml:trace contextRef="#ctx0" brushRef="#br0" timeOffset="32351.08">19592 14832 18 0,'0'0'10'0,"0"0"54"0,0 0-38 0,0 0 73 0,0 0-58 0,0-19 10 0,0 19-20 0,0 0-17 16,0 0 11-16,-14 0-14 0,14 0 13 0,0 0 1 15,-23 0-19-15,23 0 5 0,-20 0 4 16,0 19 5-16,3 1-12 0,-3 18 6 16,3-1-5-16,17 3-4 0,0-40 0 0,-20 73-2 15,20-52-1-15,-20-1 1 16,20-3 0-16,0 2-3 0,0 2 3 0,0 15-2 0,0-36-1 16,20 20 4-16,0-1-3 0,-20-19-1 0,17 0 7 15,-17 0-6-15,20 0-1 0,-3-39 3 16,-17 20-1-16,20 19 1 0,23-152 14 31,-29 95-10-31,-14 38 0 0,0 19-1 0,0 0-4 16,0 0 0-16,0 0 0 0,0 76 1 15,0-39-3-15,0 4-7 0,0-5 1 16,0 2-2-16,0 1-9 0,0-20 1 0,0 0 0 0,20 38-51 0,-20-37 42 16,20-20-2-16,0 37-30 0,-3-37 22 0,20 38-94 15,-37-38 80-15,20 0 2 0,37 0-49 16,-17-17 84-16</inkml:trace>
  <inkml:trace contextRef="#ctx0" brushRef="#br0" timeOffset="32550.86">19991 14984 15 0,'0'0'31'15,"0"0"-3"-15,0 0 139 0,0 0-142 16,0-17-2-16,0 17-2 0,-17 0 59 0,17 0-59 16,0 0-1-16,-20 0 7 0,20 0-19 0,-20 0 3 15,3 0 0-15,17 0-7 0,0 0 0 0,-40 17 7 16,40 2-8-16,-20 39 7 0,20-58-7 15,-17 133 4-15,17-114-7 0,0 37 3 16,0-36-2-16,0 114-56 31,77-60-137-31,-60-74 110 0,23 0-11 0,-23-36 1 16,6 15 72-16</inkml:trace>
  <inkml:trace contextRef="#ctx0" brushRef="#br0" timeOffset="32801.39">20314 14910 79 0,'0'17'150'0,"0"-17"-123"0,0 0 11 0,0-17-4 0,0 17-2 16,-18 0 1-16,-2-20-20 16,20 20 6-16,-17 0-5 0,17 0-8 0,-20 0 7 15,20 20-5-15,-20-20-5 0,20 36 2 0,0-36-3 0,0 38 1 0,0 1-1 16,-17-1 2-16,17 18 0 0,0-35-4 0,0 15 0 0,0-16 0 15,0 75 5-15,0-38-2 16,17 0 0-16,3-20-10 0,0 1-16 0,-3-19-6 16,3-19-11-16,-2 0-20 0,2 0 21 15,-1-19-117-15,38-75 10 16</inkml:trace>
  <inkml:trace contextRef="#ctx0" brushRef="#br0" timeOffset="33401.94">20562 15252 47 0,'0'0'134'0,"0"0"-120"0,0 0 12 0,0 0-15 0,0 0 2 0,0 0-1 0,0 17-2 0,0-17 0 0,20 0-4 0,-1 0 12 0,19 0-3 0,-1 0-8 15,-37 0-5-15,40-17-1 0,-40 17 3 0,37-20 9 16,-17 1-9-16,19-39 18 0,-21 41-15 15,-18-4-1-15,37-56 15 0,-17 4-5 16,-3 16-7-16,-17 37-6 0,0-1 2 16,0 4 6-16,-17-3-6 0,17 1-4 0,0 19-1 0,-40-17 13 15,5 34-11 1,-4 39 2-16,-1 2-7 0,3-18 1 16,-3 16 5-16,23-18 0 0,-1-18-1 0,18 16-1 0,-39 41 1 15,39-39-1-15,0-18 1 0,-35 54 9 16,35 3-11-16,35 58-2 31,4-98-13-31,-4-18-13 0,-15-1-20 0,-20-18 22 0,20 0-4 16,17 0-50-16,-37-18 25 0,40 18-5 0,-23-39-40 15,40-19 52-15</inkml:trace>
  <inkml:trace contextRef="#ctx0" brushRef="#br0" timeOffset="33634.53">21323 14738 63 0,'0'0'51'0,"-20"0"4"15,20 0 26-15,0 0-56 0,-20 0 50 0,20 0-58 0,0 0 0 16,-17 0 16-16,17 19-22 0,-17 20 21 16,-3-39-27-16,20 0 2 0,-20 36 8 0,20 1-6 0,-20 4 0 15,20-5-6-15,0-15 0 0,0-4 0 0,0 22 3 16,-15-1-4-16,15 18 1 0,0 1 0 16,-22 38-5-16,22-75 2 0,-20 37 0 0,20-19 2 15,-20 18-8-15,3-35 3 0,-3 15-1 0,3-36-1 0,-3 41-12 16,0-4 4-16,-74 0-197 31,57-74 3-31,17-41 145 16</inkml:trace>
  <inkml:trace contextRef="#ctx0" brushRef="#br0" timeOffset="33869.25">21571 14910 84 0,'0'0'54'0,"0"0"89"0,0 17-56 15,-20-17-55-15,20 0-4 16,-20 19-3-16,20-19-13 0,-57 21 39 16,37 15-40-16,-14 42 4 15,14-78-15-15,20 57 5 0,-20-1-6 0,0-37 2 16,20 0 0-16,-14 38 2 0,-9 0-1 0,3 20-3 0,20-60-2 16,-74 175-19-1,54-134 6-15,0-39-7 0,-17-2-56 16,17 3 11-16,0-20 24 0,20 0-6 0,-17-20-7 0,-3 3-55 15,3-43 34-15</inkml:trace>
  <inkml:trace contextRef="#ctx0" brushRef="#br0" timeOffset="34318.08">22976 14130 35 0,'0'93'264'0,"0"-73"-241"0,0-1-12 0,0 0 8 0,20 19-5 0,-20 115 8 0,20-79-15 0,-3 137-1 16,-17-116-7-16,0 20 1 0,0-79-1 0,0 59-4 0,0-55 0 16,-57 225-60-1,57-228 42-15,-20 1-4 0,6 22-33 0,-9-23-7 0,-17 0-18 16,40-17 53-16,-17-20 22 0,17 17 2 0,-17-17 7 16,-3-17-10-16</inkml:trace>
  <inkml:trace contextRef="#ctx0" brushRef="#br0" timeOffset="34468.69">22748 15023 25 0,'0'0'22'0,"0"0"5"0,0 0 4 0,0-39 58 15,0 22-60-15,23-4 46 0,-9 2-53 0,-14 19-4 16,40-17 34-16,-3 34-28 0,-20 2-17 16,60 58 8-16,-17-19-18 31,-26-22-13-31,-34-15 4 0,60 35-126 0,-43-37 44 16,3 0-3-16,0 1 43 0,-20-20 32 15</inkml:trace>
  <inkml:trace contextRef="#ctx0" brushRef="#br0" timeOffset="34668.87">23318 15061 45 0,'0'0'154'0,"0"20"-108"0,0-20-2 0,-20 36-8 16,3-15-6-16,17-4-7 15,-40 60 7-15,6 17 8 16,11 3-27-16,6-80-7 0,17 4-2 0,-20 35 2 0,20-35 1 16,0-4-1-16,20 3 17 31,74-117-3-31,-94 80-15 0,20-21 2 0,-3-18 1 0,23 15 0 0,-40-16-2 15,17 20-1-15,-17 18-1 0,0-20-1 16,0 39 0-16,0-36-1 0,0 36 0 0,0 0-4 0,0-40-31 16,0 40 22-16,0 0-5 0,-37 0-103 0,37 40-218 15,0-40 323 1</inkml:trace>
  <inkml:trace contextRef="#ctx0" brushRef="#br0" timeOffset="35267.99">25847 14984 19 0,'-20'0'91'0,"20"0"-73"0,0 0 1 0,0 0 0 0,-20 0 26 0,-37 0 69 0,40 0-96 0,17 0-9 0,-57 0 17 16,37 39-14-16,0-39-10 15,3 94 8 1,17-94-8-16,0 21-1 0,0-4 2 0,0 2-1 0,0 1-3 0,0 18 6 15,17-18 1-15,-17-20-4 0,20 17 6 0,0 3-3 16,-3-20 5-16,23 0 5 0,-40 0-10 0,0-20 2 16,17 20 1-16,6-37-3 0,-6 18 3 0,0-20 10 0,-17 20-14 15,20-19 15-15,0 19-12 0,-20 2-1 16,0-3-3-16,0-1 0 0,0 21-1 0,0 0-2 16,0 21 3-16,-20-1-2 0,20-3-1 15,0 23 1-15,0-40 1 0,0 75 0 16,0 1-12-16,0-56 4 0,20 17-3 0,-20 1-17 0,17-19 8 15,3 1-3-15,17 35-36 0,-17-36 21 0,3-19-10 0,31 41-68 0,-17-41 49 16,0 17 5-16,-17-17 14 0,17 0 18 0,57 0 6 16</inkml:trace>
  <inkml:trace contextRef="#ctx0" brushRef="#br0" timeOffset="35635.67">27765 14433 24 0,'0'0'65'0,"0"0"-41"0,0-17 20 0,0 17-24 0,-20-21-1 0,20 21 20 0,0-20-21 0,0 20-2 0,0-18 11 0,0-1 19 0,0 19-23 0,0 0-1 16,0 0-12-16,0 37 23 16,20-17-28-16,-20 18 5 0,57 96 12 15,-40-3-11 1,-17-54-9-16,23-20 0 0,-23 78-4 0,0-99-1 15,-23 22-15-15,23-2-11 0,-17-35 10 0,17 15-4 0,-17 59-122 16,-3-55 43-16,0-23 52 0,0 3-16 0,20 1 41 16</inkml:trace>
  <inkml:trace contextRef="#ctx0" brushRef="#br0" timeOffset="35801.76">27634 14852 14 0,'-20'-39'61'0,"20"39"-43"0,-20-17 26 0,20 17-20 0,0-21 0 15,-20 3 52-15,20 18-24 16,0 18-9-16,20 20-28 15,-20-38-8-15,20 19-2 0,17 18 3 0,-37-37-7 16,17 21-1-16,23-1 1 0,17 16-14 16,-37-15-11-16,0-21 6 0,-20 17-5 0,34-17-35 0,-11 0-14 0,-6 0 31 15,3 0-1-15,-3 0-24 0,-17 0 49 0,40 0-2 0</inkml:trace>
  <inkml:trace contextRef="#ctx0" brushRef="#br0" timeOffset="36068.3">28107 14796 26 0,'0'0'144'0,"0"17"-76"0,-20-17-15 15,3 19-12-15,17 1-26 0,-20-3 11 0,20 4-14 16,-20-21-1-16,20 37 9 0,-17-18-11 0,17-19-2 0,-17 57 7 16,-6 1 2-16,23-38-7 0,0-3-6 15,0 23 8-15,0-40-8 0,0 17-2 0,0 2 4 0,0-19-4 16,0 20 2-16,23-20 4 0,-6 0-5 16,0-20 5-16,60-93 5 15,-57 92-7-15,-20 4-2 16,18-22 6-16,-18 22-8 0,22-4 6 0,-22 2 4 15,0 19-8-15,17 0 0 0,-17 0-2 0,0 0 4 16,0 40-7-16,0-23 0 0,0 22-2 16,0-22 1-16,0 4-11 0,0 35-40 15,0-18-68-15,0-38 87 0,0 0-4 0,0 19-5 16,0-19-6-16,0 0-55 0,0 0 63 0,0 0 13 0,0 0 8 0,0 0 13 16</inkml:trace>
  <inkml:trace contextRef="#ctx0" brushRef="#br0" timeOffset="36235.42">28336 15081 14 0,'0'0'9'0,"0"0"151"16,0 17-136-16,0 2 52 16,0-19-59-16,22 21 71 0,-22-21-69 0,15 0-11 0,5 0 8 0,-20 0 0 15,19 0-9-15,36-77 19 16,-35 56-20-16,22-35-6 0,32-1-11 16,-74 40-28-16,18-3-4 15,21-18-248 1,-39 38 217-16,0 0 59 0,18 0 2 0</inkml:trace>
  <inkml:trace contextRef="#ctx0" brushRef="#br0" timeOffset="36567.96">28812 14813 132 0,'0'0'199'0,"0"0"-159"0,-18 0-5 0,18-17-18 16,0 17-1-16,-22 0 43 15,22 0-36-15,0 0-14 0,0 17-1 0,-17 22 15 0,-3 36-17 16,20-35-5-16,0-23 0 0,0 22 0 15,-20-1 1-15,20 75 0 47,20-55-9-47,0-77 8 0,-3-39 12 0,-17 41-13 0,0-23-3 0,22-35 4 16,-22 55 1-16,0-114 4 16,18 97-2-16,-18 37-1 0,0-19-1 15,0 19-1-15,0 19-1 0,0 1 5 0,0 38-1 16,0-41-4-16,0 96 2 0,-18 116-4 15,-4-152 3-15,-15 38 0 0,0-1-6 0,-40 37-2 16,20-16 1-16,37-79-12 0,-17-19 4 0,37-37-2 16,-40 37-15-16,5-37-93 15,15-17-9-15,1-40-37 16,19 18 129-16,0-76-2 16</inkml:trace>
  <inkml:trace contextRef="#ctx0" brushRef="#br0" timeOffset="37068.4">29305 14910 16 0,'0'0'71'0,"0"0"-41"0,0 0-19 0,0 0 2 0,0 0 16 0,0 17-14 0,0-17-1 0,0 0-1 0,0 0 13 0,0 19-13 0,0-19 11 0,0 0-12 0,23 0-2 0,11 21 41 16,-34-21-43-16,40 17 14 0,-40-17-13 15,17 0-3-15,0 0 11 0,6-17-7 0,-23 17-1 16,17 0-4-16,-17-21 3 0,20 2-4 16,-3-76 11-1,-17 38-3-15,-17 20-7 31,-43 95 2-31,43-22-5 0,0-16-2 0,17-3 0 16,0-17 1-16,-20 41 2 0,0-5-2 0,20 2 3 0,-20 18-3 16,20 2 0-16,0-39-1 0,0 19 1 0,0-19-2 15,0 1-1-15,60 112-94 16,-60-112 66-16,17-20-5 0,-17 21-50 0,57-21-137 16,-37-41 201-16,-20 41 14 0</inkml:trace>
  <inkml:trace contextRef="#ctx0" brushRef="#br0" timeOffset="37384.79">29912 14110 107 0,'0'-19'220'0,"-17"19"-157"0,17-19-15 16,0 19-33-16,-20 0 13 0,20 19-15 0,0-19-3 16,0 39 8-16,0-21-7 0,0 136 7 15,0-99-17-15,0 97 2 0,0-94-2 0,-20-2 0 0,20 96-3 16,0-95 1-16,-17 95-6 47,-137 419-467-47,137-551 424 0,17-20 41 0,-40 0 3 15,6-152 5 1,34 113 3-16,0 22 0 0,-23-98 26 0,23-39 135 16,0 96-108-16,23-15 17 15,-6 52-52-15,0 21-3 0,80-56 32 0,-3 18-34 16,-17 18-13-16,-40 20 1 0,-14-19-3 0,125 19-37 15,-71 0-54-15,-57 0 43 0,-3 0-13 16,0 0-3-16,60 19-70 0</inkml:trace>
  <inkml:trace contextRef="#ctx0" brushRef="#br0" timeOffset="38068.49">14082 16639 25 0,'0'0'13'0,"0"0"21"0,-17-20 25 0,17 20-39 0,0 0-3 0,-20 0 42 0,20 0-44 0,-20 0 11 0,20 0-15 16,0 0-4-16,0 0 7 0,0 0-7 0,0 0 8 0,0 0 1 0,0 0 11 15,20 78 38 1,-20-60-60-16,0 21 6 0,0-22-7 16,20 23 3-16,-3 34 2 0,-17-34-6 0,17 35 1 15,-17-19-4-15,0 21 1 0,0-39 0 0,0 76 0 16,0-18-3-16,0-58 1 0,0-20-2 0,0 41-7 0,0-3-11 15,-17-56 7-15,17 18-1 0,0 2-36 0,0-20 33 0,0 20-4 16,-17-20-32-16,17-40-97 16,0 3 114-16,-40-97-40 47</inkml:trace>
  <inkml:trace contextRef="#ctx0" brushRef="#br0" timeOffset="38217.72">14005 16526 17 0,'20'-38'51'0,"0"-2"36"0,-20 23-37 15,20-3-4-15,-3-17-5 0,-17 37-23 0,37-39 48 16,6 1-18-16,-29 38-36 15,6 0 0-15,20 0 28 0,54 38 4 16,-77 1-28-16,3 55-1 16,-20-36-9-1,0-39-3-15,-20 37 1 0,20-38-3 0,-37 23-2 16,17-4-3-16,-34 37-33 16,-6-55-90-16,60-38 57 0,-37 2-66 15,37-4 84-15,0 21 4 0,0 0 8 0,0-36 12 0,0 16 7 16,0 20 8-16</inkml:trace>
  <inkml:trace contextRef="#ctx0" brushRef="#br0" timeOffset="38435.14">14598 16488 70 0,'0'0'75'0,"0"0"-43"0,0 18 16 0,0 21 25 16,0-22-57-16,0 22 11 0,-23 20 13 15,23-42-33-15,0 3-4 0,0 54 17 47,23 40 51-47,-6-151-63 0,-17 37-4 0,37-58 3 0,-37 58-7 16,20-19 2-16,-3 2-3 0,83-77-52 15,-86 73-34-15,-14 1 46 16,20 20-5-16,-20 0-64 0,20-18 52 0,-20 18 11 0,20 0-2 16,-3 0 38-16</inkml:trace>
  <inkml:trace contextRef="#ctx0" brushRef="#br0" timeOffset="38751.64">15034 16583 86 0,'0'0'145'0,"0"0"-111"0,0 18-2 0,-20-18-3 0,20 0-17 16,-20 18 17-16,20-18-23 0,-20 0 4 0,20 20-5 16,-14-20 4-16,14 0-6 0,0 21 9 0,0-4-8 15,-23 3 5-15,23-2-6 0,23 57 6 47,31-34 10-47,-34-24-3 0,-3-17-6 0,0-17 7 0,3-3-6 16,-20-1-9-16,20 2 5 0,-20 19-4 0,0-38 2 15,20 20-3-15,-20 0 2 0,0-19 0 0,0 37-3 0,0-21 5 16,0 1-1-16,-40 2-2 16,40 18-1-16,-20 18-4 15,3 2-3-15,0 1-8 0,17-4-9 0,0 21 10 0,-20 1-18 16,20 18-56-16,0 0-19 15,0-20 12-15,0-17-5 0,20 38 23 0,-3-41 62 16</inkml:trace>
  <inkml:trace contextRef="#ctx0" brushRef="#br0" timeOffset="39151.15">15353 16754 61 0,'-17'-77'350'0,"17"60"-326"16,0-4-20-16,0 21 7 0,-20 0-4 0,20 0-4 15,0 0-1-15,0 0 6 0,0 0-6 0,0 21 1 16,0-4 0-16,0 3 1 0,0-2-4 0,0 0 1 0,0 20-1 16,0 59 3-16,0-80-3 0,0 60 1 0,0-39-1 15,0 1 0-15,20-1 3 16,-20-38-1-16,0 0 0 0,0 0-1 0,17 0 3 15,-17-21 2-15,20-52-3 0,-20 15 1 16,0 18-4-16,0 23 1 0,0-20 0 0,0 17 3 16,0-20-1-16,0 23-1 0,23-4 5 15,-23 21-3-15,0 0 4 0,0 57 0 16,0-36-6-16,0 16 1 0,0 40 2 0,0-40-5 0,0 134 7 16,-43-19-3-16,-31 40-6 15,20 15 1 1,11-149-9-16,26-39 4 0,-3 0-16 0,3-19 0 15,17 0-2-15,-20 0 12 0,0-96-73 32,134-397-302-32</inkml:trace>
  <inkml:trace contextRef="#ctx0" brushRef="#br0" timeOffset="39401.47">15564 16697 97 0,'0'0'104'0,"0"0"-70"0,0 0 9 0,0 0 5 16,0 0-21-16,0 36 35 16,0 21-40-16,23-57-16 0,-23 0-3 0,0 21 0 15,0-1 0-15,0-3 1 0,0 20 1 0,0-17-5 0,0-20 1 16,14 37 2-16,-14-37-2 0,0 20-2 0,20 37 3 16,0-37 2-16,-20-3-3 0,0-17-1 0,20-17 3 15,-20-3-1-15,17 20-1 0,-17-36 0 0,37-42 3 16,-17 41-4-16,3 0 0 0,-9-40 1 15,6 56-4-15,-20 21-1 0,20-36-7 0,-20-1 2 16,20 37-27-16,-20-41 11 0,0 41-5 0,17-18-48 0,-17 18 29 0,17-18-123 16,-17 18 136-16,0-21 17 0,0 21 7 15</inkml:trace>
  <inkml:trace contextRef="#ctx0" brushRef="#br0" timeOffset="40119.39">16194 16697 84 0,'-23'0'305'0,"23"0"-285"0,0 18-6 0,-20 0 1 0,20 3-2 16,-17-4-7-16,17 23-1 0,0-20-2 15,0 17-2-15,0 20 4 0,0-20-6 16,17-37 1-16,-17 21 1 0,0-21 0 0,0 17 0 15,20 2 2-15,-20-19-1 0,0 0 3 0,23 0 1 16,-23 0-2-16,17 0 7 0,-17-19-4 0,0 2-4 16,17-4 5-16,-17 1-5 0,0 3 1 0,0-3-1 15,20-17-1-15,-20 37 1 0,0-57 0 16,0-21 8-16,0 60-10 0,0 0 5 47,20 189 0-47,-20-154-6 0,0 23-1 0,0-3-2 15,17-37 1-15,-17 21-1 0,0 15-9 0,0 1-8 16,0-37 6-16,0 21-20 0,0 15-8 0,0-36-3 0,0 20 24 16,20-20-57-16,-20-20 57 0,0 3 3 0,0 17-10 15,0-40 19-15,0 3-6 0,0 37 8 0,18-36-5 0,-18 15 7 16,0 1 2-16,0-17 1 0,19-57 19 16,-19 73-7-16,0 2 17 0,20 19-13 0,-20 0 12 15,0 0 2-15,23 0 23 0,-23 0-32 16,0 19-11-16,0 76 31 15,0-55-35-15,0-23-3 0,0-17 0 0,0 41 1 16,15-5-1-16,-15 1 0 0,0-37 0 16,0 0 0-16,19 21 1 0,-19-21-1 15,0-21-2-15,20 21 1 0,-20-37 0 0,0 18-1 0,0 19 1 16,0-38 0-16,20 18 0 0,-20-17 0 0,17 37-1 0,-17-37 3 0,18 0-2 16,-18 17 1-16,0-20-1 0,20 23 1 0,-20-4 0 15,19 21-1-15,4-18 11 31,12 188 32-31,-16-150-42 0,-19 0-1 16,20 38 4-16,-20-41-3 0,18 2-1 16,-1 1 11-16,-17-20-7 0,0 0 6 0,20 0-1 15,-20 0-4-15,20-20 0 0,-20-16-4 0,19 36 5 0,-19-21-5 16,18 1 3-16,-18 20-2 0,0-17-1 0,0 17 1 0,20-20-1 16,-20 20 0-16,17 0 1 0,-17 0-3 0,20 20 1 0,2 94-2 15,-22-76-5-15,18 76-49 16,-18-78 24-16,0 4-9 0,17 18-75 0,-17 16-44 0,0 4 31 15,-17-59 123-15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4T19:35:28.00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10185 6674 29 0,'0'0'98'0,"0"0"-70"0,0 0-17 0,0 0 14 31,-14 20 67-31,14-20-71 0,0 0-14 0,0 19 8 0,0-19-8 0,0 19 7 0,0-19-7 15,0 0 0-15,0 19 5 0,0-19-1 0,0 0-1 16,0 0-1-16,0 21-1 0,0-21 1 0,0 0-6 0,0 0 12 16,0 0-7-16,0 0-6 0,0 0-1 15,14 0 2-15,-14 0-2 0,0 0 0 0,20 0 1 0,-20 0-1 16,57 0 3-16,-37-21-5 16,-3 21 2-16,23 0 0 0,-23 0 0 15,3 0-2-15,-20 0 1 0,17 0 0 16,43 0 1-16,14 0 0 15,-74 0-2-15,20 0 1 0,17 0 0 0,-37 0 0 0,40-19 2 0,-40 19-3 16,17 0 1-16,3-19 1 0,-20 19-1 0,37-19 2 16,20-1-1-16,-14 3-2 15,-29-3 0-15,26 20 3 16,-3-19-2-16,-20 19-1 16,-17 0 0-16,20 19 3 31,-74 38 2-31,54-38-3 0,-60 0-1 15,23-19 0-15,17 19 0 0,0-19 1 16,3 0 0-16,-20 21-2 0,17-21 0 0,20 0 1 16,-37 0 0-16,20 0 2 0,-43 0-2 15,40 0-1-15,20 0 0 0,0 0 1 0,-17 0-1 16,-3 0 2-16,0 0 0 0,20 0-1 0,0 0 0 0,-17 0 0 16,17 0 1-16,0 0-1 15,0 0-1-15,0 0 1 0,0 0-1 0,0 0 2 0,17 0-2 16,3 0 1-16,0 0 0 0,-20 0 0 0,54 0 0 15,6 0-3-15,-60 0 3 16,17 0-1-16,40 0 1 0,-20-21 1 0,-37 21-2 16,20 0 1-16,0 0 0 0,3 0 0 0,-23 0 0 0,54-19 1 15,-17 19 0-15,20-19-3 0,-34 0 2 16,-9 19-1-16,6-20 0 0,-20 20 1 0,0 0-1 0,17 0 2 16,6-17 0-16,-23 17-1 15,-23 0-2-15,6 0 2 0,-17 0-2 16,-9-20 2-16,6 20-1 0,20 0 0 0,-43 0 2 31,-128-36-3-31,111 36-2 16,57 0 4-16,3 0 1 0,17 0-2 0,-20 0 1 15,20 17 0-15,-20-17 0 0,20 0-1 0,0 0 2 0,0 19 0 16,0-19 0-16,0 0-1 0,20 20 0 16,17-20 0-16,-17 0 1 0,-3 0-1 0,3 0 0 0,-20 0 0 15,40 0 0-15,-3 0-1 0,-17 0 0 0,-3 0 1 0,83-20 1 16,-100 1-2-16,34 19 2 0,40-17-1 15,-11-4 2-15,-49 1-3 16,6 20 1-16,20-17 5 16,-40-3-5-16,0 20 2 0,0 0 0 0,-23 0-1 0,23 0 1 15,-17 0 2 1,-17 20 0-16,11-3-2 0,3 3-3 16,0 1 2-16,3-4-2 0,17-17-1 0,0 19 1 0,-17-19-1 0,17 20-2 0,0-20-3 15,-20 0-5-15,20 17-25 0,-20 22-55 0,20-39 50 16,0 0-60-16,0 0 47 0,0 19-56 15,20-19 97-15</inkml:trace>
  <inkml:trace contextRef="#ctx0" brushRef="#br0" timeOffset="483.92">10681 6960 20 0,'0'0'16'0,"0"0"-6"0,0 0 30 0,0 0-22 0,0 19 21 0,0-19-1 0,-20 0-7 0,20 0-17 0,0 19 18 0,0-19-24 0,-20 19 18 16,20-19-22-16,0 0 0 0,-17 20 6 15,17 0-5-15,0-20-2 0,0 0-3 0,0 17 2 32,0 22-10-32,0-39 1 0,0 0-27 0,0 0 4 0,0 0-9 0,0 18-8 0,-17-18 1 15,17 0 5-15,0 0-5 0,0 0 24 0</inkml:trace>
  <inkml:trace contextRef="#ctx0" brushRef="#br0" timeOffset="632.64">10718 6884 45 0,'-20'19'161'0,"20"1"-367"16</inkml:trace>
  <inkml:trace contextRef="#ctx0" brushRef="#br0" timeOffset="899.29">10812 7037 61 0,'0'0'30'0,"0"0"28"0,0 0-36 0,0 20 27 0,0-3-38 0,-14 3 4 15,14-1-4-15,0-19-10 0,0 18 1 16,0-18-2-16,0 20 1 0,0-20-1 0,14 0-1 0,-14 0 1 16,20 0-1-16,0 0 0 0,-20 0 1 0,54-20-1 15,-14 2-1-15,-17-1 3 0,-9-1 0 16,-14 20-2-16,20-17 3 0,-20 17-1 0,17 0 8 16,6 0 26-16,-23 17-17 0,0 22-1 15,0-21-13-15,-23 19 1 16,6-17-6-16,17 0 1 0,-20 55-32 47,-17-18-282-47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4T19:42:06.88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27158 6105 128 0,'0'0'115'0,"-20"0"-83"0,0 0 18 0,20 0-36 0,-17 0 29 0,17 19-34 0,-20-19 9 16,0 0 6-16,20 19-2 15,-20-19 5-15,20 0-21 0,0 0 10 16,0 0-10-16,0 0 4 0,0 0 1 0,0 0-7 0,0 0 2 0,20 0-3 15,-20 0 0-15,57 0 7 0,-37 0-8 16,40 19 3-16,14 20-2 16,40 37-1-16,-77-38-2 0,-17-21 0 0,74 60-1 15,-71-57 1-15,105 111-9 16,-128-131 1-16,20 0-5 0,17 41-49 0,-17-41 11 16,-20 0 22-16,40 0-77 0,-40 0 68 0,0-21 2 15,34-73-123-15,-34 17 142 16,23 57 15-16,-23-18 1 0,0 19 3 0,0-36 29 15,17 15 23-15,-34-111 151 32,-80 74-91-32,40 77-82 15,-17 39-4-15,0 18-13 0,-83 56 1 16,43 41-5-16,77-117-9 0,0 1 1 0,-40 58-1 16,57-38-2-16,-37 15 1 0,-17 81-4 0,54-79-16 15,20-18-18-15,-20-19-142 16,40-19-44-16,0 1 175 0,0-20 4 15</inkml:trace>
  <inkml:trace contextRef="#ctx0" brushRef="#br0" timeOffset="881.1">26933 7588 26 0,'0'0'92'0,"-23"-20"-9"0,23 20-65 0,-20 0 30 0,20-17-7 0,0 17 4 0,-20 0-27 0,20 0-10 0,0 0 32 15,0-20-16-15,0 20-14 0,0 0 0 16,20 0 12 0,-20 0-15-16,43 0 0 0,11-20 0 15,-17 20-6-15,20-17 3 0,114-40 2 16,-134 37-5-16,77 0-3 0,-74-18 0 0,-3 38 3 0,43-57 1 0,-46 38-1 16,6 19-2-16,57-75 1 15,-23 35 0-15,-57 23-1 0,23-3 0 0,-3-17-4 0,0 17-18 16,-17 3-8-16,-3 17 8 0,6-20-36 0,-23 0-64 15,17 1 18-15,-17 19-11 0,0-19 86 16</inkml:trace>
  <inkml:trace contextRef="#ctx0" brushRef="#br0" timeOffset="1614.71">26967 8065 25 0,'0'0'25'0,"0"0"88"0,0 0-96 0,0-20 63 0,0 20-47 0,-20 0 3 15,20 0-13-15,0-20-5 16,-14 20 9-16,14 0-23 0,0 0 1 0,-23 0 3 0,3 20 3 16,0-20-7-16,3 37 4 15,-20 77 1 1,37-93-8-16,-20 15 1 0,20-16-2 0,0-3 0 0,0 3 1 15,0 1 0-15,0-21 0 0,0 19 1 0,0 19 13 16,20-38-11-16,0 0 10 0,-20 0-5 16,17-21-4-16,0 4-2 0,-17-2 1 0,20-22 1 0,0 4 0 15,17-78 4 32,-17-18-180-47,-20 133 39 0,-20 0 77 0,20 0 1 0,0 20-50 16,0-20 93-16</inkml:trace>
  <inkml:trace contextRef="#ctx0" brushRef="#br0" timeOffset="1917.52">27101 8196 58 0,'0'0'120'0,"0"0"-86"0,0-17-8 16,0 17 15-16,0 0-9 0,0 0 2 15,0-20-19-15,0 20-10 0,0 0 0 0,0 0-1 0,0 0 2 16,0 0-4-16,37 0 3 0,-37 20-5 15,20-20 0-15,-20 38-1 0,40-19 0 0,-40-2-2 16,17 3 0-16,-17-3-3 0,17 3-17 16,-17 1 11-16,20-2-65 15,-20-2 61-15,0-17-124 16,0 0 116-16,-20-36 31 16,20 15 28-16,0 1-18 0,0 20 19 15,0-17 23-15,-17 17-41 0,17-20 0 0,0 20-3 0,-40 0 37 16,40 0-44-16,-17 0-1 0,-3 0 5 15,-37 78 3-15,57-78-15 16,-20 19-1-16,0-2-2 0,20 4 0 0,0-4-1 0,-17 2-17 0,17-19-1 0,0 20-9 16,-17-20-8-16,17 17-9 0,0 4-59 0,0-21 65 0,0 20-17 15</inkml:trace>
  <inkml:trace contextRef="#ctx0" brushRef="#br0" timeOffset="2398.02">27369 8102 26 0,'0'0'34'0,"0"0"15"0,0 17-1 0,-23-17 18 0,23 0-18 0,0 0-36 0,-17 19 15 0,17-19-21 0,0 21 0 0,-20-21-2 0,20 0 3 0,0 0-4 16,0 0 0-16,20 20 3 0,-20-3-7 16,17 4 1-16,23-2-1 46,74-2-15-46,-97-34-14 0,3 17-19 0,-20-19 19 0,23 19-3 0,-23 0-3 16,14-21-58-16,-14 21 75 0,0-17 1 0,0-3 13 16,20 20-8-16</inkml:trace>
  <inkml:trace contextRef="#ctx0" brushRef="#br0" timeOffset="2548.38">27537 7931 18 0,'0'0'41'0,"0"0"-16"0,-20 19 2 15,20-19 0-15,-17 38 38 0,17-21-47 0,-20 3-2 0,20 0 12 16,-20 17-7-16,20-37-14 0,-17 37-1 0,-3 40 6 15,0-20-10-15,20-20-2 16,0 4-3-16,0-41 1 0,0 19-2 0,-17 19-14 0,17-21-27 0,0 2-71 16,0 1 44-16,0-3 51 0,17-17-11 15</inkml:trace>
  <inkml:trace contextRef="#ctx0" brushRef="#br0" timeOffset="2916.78">27805 7894 72 0,'-20'0'168'0,"0"0"-65"31,-57 56-46-31,77-39-56 0,-37 98-10 16,37-95 7-16,0 16-4 0,0-15 2 15,0 37-5-15,0 15 6 16,0-73 4-16,17 60 3 0,-17-22 1 15,20-38-3-15,-20 0 1 0,0 17 3 0,0-17-2 0,20 0 4 16,-20 19 1-16,0-38 13 16,0 19-18-16,0-17 0 0,0 17-2 0,0-21-2 0,0 4 0 15,0 17 0-15,0-19 0 0,0-2 1 0,0-16-1 0,0 37-1 16,0-37 0-16,0-40-38 16,0 56 13-16,0 2 9 0,0-18-26 0,0 20-10 15,0-3-13-15,0 20-8 0,0-20 11 0,0 0 29 16,0 20 26-16,0 0 3 0,0 0-8 0</inkml:trace>
  <inkml:trace contextRef="#ctx0" brushRef="#br0" timeOffset="4148.58">22728 14567 43 0,'0'0'92'0,"0"0"-62"0,-20-21 60 0,20 21-74 0,0 0 14 0,0 0-16 0,0-18 22 0,0 18-15 0,0 0-12 0,0-19 22 15,40 0 3 16,-17 19-22-31,-9 0-11 0,-14 0-1 0,20 0 1 0,-20 56 1 16,0-56-1-16,0 58 0 16,0-19-2-16,-20 16-3 0,20-35 2 0,-14 19 1 15,-29 0-1-15,-14 55-5 16,40-74 7-16,17-3 4 16,0-34-2-16,0 17-1 0,0-20-2 0,17 20 3 15,3-38-2-15,-3 18 1 0,3 1 0 0,37-56 4 16,-17-20-2-16,14-2 0 0,-34 60-2 15,57-97-4-15,-77 116 3 0,40-37 1 0,-40 55 0 16,17-21-1 0,-17 21 0-16,0 0 3 0,-17 38-5 15,17-19 3-15,-40 18 0 0,20 21 2 0,-37-1-2 0,37-1-2 16,-14 21-2-16,14-39 3 0,-34 76 3 0,31-57-3 16,3-37-1-16,0 38 0 0,3-22 2 0,17-36 0 0,0 21 1 15,-20-21-2-15,20 0 6 0,37-40 12 31,80-130 6-31,-117 131-22 0,54-75 3 16,9 19-5 15,28-112 6-31,-91 207-3 0,0 0 1 0,-17 17-6 16,-3 2 1-16,-20 38 2 0,26-19 1 16,-9 1 0-16,-91 170-1 0,80-115-1 0,11-56-1 15,3 39 3-15,0-57-4 0,3 54-1 0,-3-18 2 0,20 2-2 16,0-58 1-16,0 19-19 15,20 2-37-15,37-61-181 16,-20 3 112-16,-17-1 84 0,20-18 6 0,-6 16 25 16</inkml:trace>
  <inkml:trace contextRef="#ctx0" brushRef="#br0" timeOffset="4647.89">22671 13596 93 0,'0'0'77'0,"0"0"-48"0,-17 0 55 0,17 0-50 0,-20 0-20 0,20 0 11 0,-20 0-15 0,3 0 11 0,0 0 0 0,-23 20 0 16,40-20-18-16,0 0 0 0,-40 37 10 47,23 97-9-47,34-115-3 0,3 0-1 15,-20-19 0-15,37 20-1 0,-14-3-4 16,31 2-24-1,-34-19-68-15,-3 0 18 0,3-19-20 0,-20 2 52 0,17 17 10 0,-17-39 0 16,20 20 15-16</inkml:trace>
  <inkml:trace contextRef="#ctx0" brushRef="#br0" timeOffset="4799.22">22845 13425 28 0,'0'0'17'0,"-20"0"134"0,20 0-121 15,0 19 23-15,-20 1 6 0,0 18-31 0,20-19-9 16,-14-1-11-16,14 1-2 0,-23 1-1 0,-17 170 12 15,23-152-15-15,-3 18-1 16,20-16 1-16,0-23-1 0,0 3-2 0,-17 17-27 0,17 3-36 16,0-23-97-16,0 2 56 15,0 1 37-15</inkml:trace>
  <inkml:trace contextRef="#ctx0" brushRef="#br0" timeOffset="5114.76">22996 13482 68 0,'0'0'89'0,"0"0"13"16,-20 20-21-16,0 17-44 0,6-18-28 15,14 1 6-15,-23-2-9 0,3 116 13 16,20-96-18-16,0 0-1 16,0 18 3-16,0-16 2 0,0-23-1 0,0 3-1 0,0 37-2 15,0-37-1-15,0-3 0 0,0 41 1 16,0-19-2-16,0-21-5 0,0 1 5 0,-20-19-2 15,20 0 0-15,-34 0-19 0,34 0 19 16,-20-37 1-16,0-41-4 0,20 59 3 16,-20-38 5-16,20 40-1 0,0-3 1 0,0 0-1 0,0-37 3 0,20 20 0 15,-20-1 0-15,40-39 8 0,-40 59-8 0,0-1-1 16,54-96 2-16,-54 96-3 0,20 19-3 16,3-37 1-16,-23-1-3 0,14 38 1 0,6-39-15 15,-20 39-33-15,20 0-10 0,-20 0-75 16,-20 19 8-16,-14 19 84 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4T19:47:13.32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3021 4792 38 0,'0'21'60'0,"0"-21"-6"0,0 0-37 0,0 0 12 0,0 19 15 16,0-1-21-16,0-18 0 15,0 19-16-15,0-19 0 0,0 0-4 0,0 0 0 0,17 18 1 0,-17-18-2 16,23 0 0-16,-23 20-1 0,17-20 1 0,77 114 9 15,40 95 3 17,-114-132-11-32,34 74-7 0,-11-56-34 0,-9-57-21 15,-34 1-26-15,20-2 1 0,0-37 54 0,-20 19 10 0,17-19 10 16,-17 0-7-16</inkml:trace>
  <inkml:trace contextRef="#ctx0" brushRef="#br0" timeOffset="183.02">3785 4984 38 0,'0'0'19'0,"-23"0"59"0,23 0-52 16,-20 0 48 15,-379 246 53-31,308-132-115 0,31-75-1 0,23 16 0 16,-57 60 5-16,20-1-11 0,-6 0-3 0,23-38-6 16,23-38 3-16,11 20 2 0,-34 37-2 0,20-77-1 0,-3 59-20 15,40-40-27-15,-17-16 7 0,17-4-194 16,0-17 202-16,17 19 5 0</inkml:trace>
  <inkml:trace contextRef="#ctx0" brushRef="#br0" timeOffset="748.8">3192 9242 62 0,'0'0'43'0,"0"0"-26"0,0 0-1 0,0 0 17 0,0 0-17 0,0 18 18 0,0 3-17 15,17 36 92 1,-17 0-71-16,0 37-10 0,20-74-24 15,-20-2-2-15,77 59 7 0,-40-40-7 16,-37-37-1-16,37 40 0 0,6-23-1 0,-26-17 0 0,0 39 2 0,60-22-3 16,-20 24-3-16,17-4-4 0,-51-37-2 0,31 37-21 15,-34-37 6-15,17 20-142 0,0-2 42 0,-37-18 91 16,23 0 5-16</inkml:trace>
  <inkml:trace contextRef="#ctx0" brushRef="#br0" timeOffset="898.56">3953 9167 128 0,'-20'18'89'0,"0"1"-62"16,-17 1-17-16,-3-2 1 0,-54 58 13 0,-77 77 12 0,114-97-27 15,-77 115 7-15,97-115-13 0,-20 22 0 0,40-21-2 16,-80 172-1-16,40-96-21 16,20-38-23-16,37-58 7 0,-17 21-70 0,17 18-41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4T19:49:24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24402 6009 85 0,'0'0'34'0,"0"0"-1"0,0 0-1 0,-20-18 71 0,20 18-83 0,0 0-3 0,-15 0 25 0,15 0-20 0,0 0-5 16,0 37 19 15,92 1-25-31,-53-18-8 16,-21-20-2-16,19 0 1 0,22 0-2 0,-24 19 0 0,62 0 1 15,-38 0-2-15,-24 0 0 0,5-19-1 16,-23 18 0-16,3-18-1 0,39 21-22 0,-41-21 11 16,-1 17-15-16,23 2-47 0,-3 1 23 15,-37-20 40-15,0 0-10 0,17 0 4 16,-17 0 18-16,0 0 5 0,20 0 22 15,-40-20 51 1,20 20-63-16,0 0 0 0,-17-19 13 0,-3 19-15 0,-17-17 19 16,17 17-16-16,-37-21-5 0,40 21-5 0,-23 0 0 15,-17 0 3-15,40 0-5 0,-157 77 9 16,139-57-11-16,-39 35 2 0,34-15-3 0,-37 54 1 0,23-17-2 16,12-19-5-16,4 15-25 15,19-53 10-15,19-20-6 0,-18 38-40 0,-2-38-20 16,20 19-10-16,0-19-31 0</inkml:trace>
  <inkml:trace contextRef="#ctx0" brushRef="#br0" timeOffset="615.85">24153 6808 32 0,'0'0'54'0,"0"0"-37"0,0-19 33 0,0 19-18 0,0 0-17 0,0-17 35 0,0 17-14 0,0 0-29 0,0 0 0 15,0 0 23-15,0 0-25 0,0 0 0 0,0 0 5 16,0 0-7-16,0 17 4 0,0-17-4 0,0 39 4 15,0-21-6-15,-17-18 0 0,17 19 0 0,0 0 1 0,0-19-1 16,-20 39 1-16,20-19-2 0,0-3 0 0,0-17 0 16,0 57 0 31,37 0-1-47,60-37-7 0,-79-20-23 0,39 0-92 15,-57 0 92-15,19 0-32 0,4 0 11 0,-8 0 18 16,-15 0 25-16,0 0 1 0,20 0-10 0</inkml:trace>
  <inkml:trace contextRef="#ctx0" brushRef="#br0" timeOffset="802.18">24382 6865 27 0,'0'0'20'0,"-15"0"10"0,-8-19 41 16,4 19-40-16,-19 38 44 16,1 1-44-16,37-19-14 15,-20-3-11-15,1 40 11 0,1-17-11 0,1 16-1 16,17-38-4-16,-23 78-1 15,23-78 0-15,0 20 0 0,0 38-60 0,0-18-82 16,0-38 108-16,0 16-43 16,0-36 53-1</inkml:trace>
  <inkml:trace contextRef="#ctx0" brushRef="#br0" timeOffset="1182.9">24630 6998 30 0,'0'0'21'0,"0"0"25"0,-18 0 52 0,18-19-77 0,-20 19 42 16,20 0-52-16,0 0-1 0,-19 0 6 0,19 0-5 0,-20 0-6 16,20 0-2-16,-15 0 3 0,15 0-3 0,0 0 1 15,0 19-3-15,0-19-1 0,0 19 0 0,0-19 1 0,0 20-1 16,0 0 2-16,0-3-2 0,15 3 0 16,-15-20 1-16,0 0 0 0,20 57 8 15,-20-57-6-15,0 17 1 0,0-17-1 16,0 0 0-16,-20 20-2 0,20-20 1 0,-55 20 0 31,33-20-5-31,22 0 2 0,-17 0 0 0,17 0 0 0,0 0 0 16,-18 0 0-16,18 0-1 0,0 0 2 0,0 0 0 0,0 0 0 0,0 0 0 15,18-20 3-15,-1 20-2 16,5 0 4-16,-4 20-1 0,4-1 0 16,-7-19 0-16,-15 18 0 0,20 3 0 0,-1 15 8 15,1 2-4-15,-20-19-5 0,18 19 4 16,-18-18-4-16,-57 57 1 47,-40-20-77-47,62-57-45 0,15 0-77 0,1 0 144 0</inkml:trace>
  <inkml:trace contextRef="#ctx0" brushRef="#br0" timeOffset="2599.13">26400 14586 41 0,'0'0'17'0,"0"0"31"0,0 0-5 16,0 0-29-16,0 0 17 0,-23 0-25 0,23 0 1 0,-17 18 8 0,17-18-10 0,-20 0-4 0,20 19-1 0,-20 1 3 15,3-20-1-15,-3 0-3 0,0 18 2 16,20-18-1-16,-20 37-1 31,-111 117 14-31,74-96 3 16,57-41-13-16,-17-17 4 0,17 19-4 0,0-19 1 0,0 0 13 15,17 0-7-15,0-19 1 0,3 19-8 0,0-37 3 16,17 16-3-16,3 4-3 0,-3-22 0 16,-20 22 1-16,23-22-2 0,37-20 3 15,-60 59 0-15,-17-17-2 0,40-3 1 0,-40 20-2 0,0 0 4 16,17 0 0-16,-34 0 0 0,17 20 2 15,-17-3-2-15,-6 3 3 0,-14 19 1 0,17-39-3 0,20 39-3 16,-37-39 1-16,-3 36 0 0,6 22-1 0,14-58 0 16,-34 77-3-16,31-41 3 0,3 22 1 15,0-58-2-15,20 20-1 0,0-20 2 0,0 17 2 0,0 2 1 16,0-19 1-16,0 0-2 0,63-19 4 0,-29-18-6 16,23 16 0-16,0-35 1 0,-37 18-3 0,54-39 3 15,-51 60 0-15,31-39-1 0,-17-2 1 0,20 1 1 16,-34 37-2-16,-6 2 6 0,0-21 15 15,-262 325 16 17,34-38-50-17,154-192-13-15,37-18-23 0,3-18 15 0,17-3-47 16,-17 3-16-16,17-20-2 0,0 0 40 0,0 0 45 16,0 0-1-16</inkml:trace>
  <inkml:trace contextRef="#ctx0" brushRef="#br0" timeOffset="3116.07">26055 13311 32 0,'0'0'56'0,"-17"0"-45"0,17 0 44 0,0 0-42 0,0 0 8 0,-20 0-3 0,0 0-3 16,20 0-8-16,0 0-3 0,-20 0 3 0,20 0-3 0,-14 0-2 0,14 19 0 15,-23-19-1-15,23 0-1 0,0 0 1 0,-20 20 0 0,20-20-2 0,-20 18 2 16,20-18 0-16,-37 96 0 15,37-78 0-15,-17 21 3 16,17-21 0-16,0 21 8 0,0-21 3 0,0-18-5 0,0 20-1 16,17-1 25-16,3-1-22 0,17-18-2 15,-17 0-8-15,77 20-3 16,-63-40-28-16,43-17-137 16,-57 37 139-1,-20 0 0-15,20-20-39 0,0 2 41 0,-3-2 14 16,-17 20-2-16</inkml:trace>
  <inkml:trace contextRef="#ctx0" brushRef="#br0" timeOffset="3282.71">26263 13387 15 0,'0'0'22'0,"-20"-19"44"16,20-19 17-16,0 38-70 15,-17 0 27-15,17-19-31 0,0 19 5 0,-17 0-8 16,17 0 2-16,0 19 0 0,0-19-3 0,-20 20 9 16,20 17-4-16,-20 1 1 15,0 39-6-15,6-1-2 0,14-58-4 0,-23 21-2 16,23-1-2-16,-20 19-29 15,0 0-21-15,3 1-47 0,17-22 23 0,-17 2 62 0,17-18-19 16</inkml:trace>
  <inkml:trace contextRef="#ctx0" brushRef="#br0" timeOffset="3699.38">26491 13578 71 0,'0'0'34'0,"0"0"56"0,0 0-48 0,0-20-13 16,0 1 21-16,0 19-42 15,0-18 0-15,0 18 4 0,0 0-8 0,0-19 6 16,0 19-8-16,-17 0-1 16,17 19 1-16,-20-1-1 0,20 21-2 15,-20-21 2-15,20 2-2 0,0-1 2 16,-17 19-2-16,17-19 2 0,0-1 0 16,0-18-1-16,0 0 1 0,-17 20-2 0,17-2 1 0,-23 2 1 15,23-20-1-15,-17 19 1 0,17-19 1 0,0 0-1 16,-40 19-2-16,40-19 1 0,-17 0 2 0,-3 19-3 15,20-19 0-15,0 0 1 0,-20 0 0 0,20 0-1 0,-20 0-2 16,20 0 3-16,0-19 0 0,20 19-1 0,20-19 2 16,-40 19-1-16,17 0 1 15,3 0 2-15,17 0 0 0,-37 0 2 0,40 0 1 16,-40 19-2-16,17-19-1 0,3 19 2 16,0 1 3-16,-20 16 14 0,17-36-19 0,-17 78 7 31,-151 35-10-31,114-94-1 0,37-19-1 15,-94 0-40-15,74 0 20 0,0 0-1 16,0 0 9-16,20 0-2 0,-14-19-22 0,14 19-8 0,-23 0 18 16,23 0 1-16,0 0-1 0,-20 0-36 0,0 0 26 15,3 19 12-15,17-19 21 0,0 19-13 0</inkml:trace>
  <inkml:trace contextRef="#ctx0" brushRef="#br0" timeOffset="25784.39">31032 6218 44 0,'0'0'56'0,"0"0"-20"0,0-17-20 0,-17 17 12 0,17-21 13 0,0 3-29 0,0 18-1 0,0-19 20 31,17-58 97-31,6 77-112 0,-23 0-2 0,37 0 22 16,-37 0-32-16,17 20 9 15,3-1-8-15,-20-19-3 0,20 0 2 0,-20 19-1 0,17-19-2 16,-17 0 1-16,23 19 0 0,31 0-1 0,-34-19-1 16,17 39-1-16,23-39-2 15,-60 17 0-15,17-17-2 0,20 19-32 0,-17-19 19 0,-20 0-3 16,57 20-103-16,-40-20 85 0,-17 0-5 0,43 0 0 0,-43-20-34 16,14 20 51-16,6-19-8 15,20-19 30-15,-3 20 2 0,-37-1 3 0,17 19 0 0,3-19 2 0,-20 19 1 16,23-38 25-16,-23 38-9 0,0 0 6 0,0 0 1 0,-23-38 76 15,-34 18-16 1,-20 20-30-16,63 0-48 16,-46 0 9-16,40 20-8 0,-17-2-2 0,-3 2 1 0,-131 95 17 15,77-1-16 1,-20 0-5-16,97-77-4 0,-3-17 0 0,-57 74-16 0,77-73 1 0,-20-4-7 16,20-17-47-16,0 0 69 62,20 39-309-62,3-39 287 0</inkml:trace>
  <inkml:trace contextRef="#ctx0" brushRef="#br0" timeOffset="26269.27">30861 6903 17 0,'0'0'18'0,"0"0"2"0,0 0 2 0,0 0 5 0,-17 0 32 0,17 0-45 0,0 0 51 16,0 0-44-16,0 0-3 0,0 0 3 16,0 0-3-16,0 0 7 15,17 0 1-15,-17 0-15 0,0 0-5 16,20 20 2-16,0-20-5 0,-20 20 0 0,23-20 0 16,51 55 0-1,-74-36-4-15,17-19-1 0,0 20-3 0,23 17-62 47,17-17-246-47,-57-20 311 0,20-20-16 0</inkml:trace>
  <inkml:trace contextRef="#ctx0" brushRef="#br0" timeOffset="26418.03">31072 6865 17 0,'0'0'13'0,"0"0"6"0,-17 0 10 0,17-19 4 0,-23 19 22 16,6 0-36-16,-20 0 50 0,37 0-55 15,-20 0 9-15,-14 57 12 0,11-17-14 16,3-23-19-16,20 2 1 0,0-19-2 0,-20 38 1 0,3 2-2 15,17-23-1-15,-17 40-2 0,-3-20-8 16,20-17-2-16,0 19-40 0,0 0-34 0,0-39 38 0,-20 56-55 16,20-56 75-16</inkml:trace>
  <inkml:trace contextRef="#ctx0" brushRef="#br0" timeOffset="26720.11">31434 6789 60 0,'0'0'30'0,"0"0"32"0,0 0 6 15,0 0-50-15,-20 19 29 16,0-19-10-16,3 20-19 0,-60 55 11 31,20 116-24-31,57-191-5 0,0 57 1 16,-20 37-1-16,20-73 2 0,0 15-2 16,0-16 0-16,-20-2 0 0,20 1 2 15,-14 2 1-15,14-4-2 0,-40-17 1 16,40 0-2-16,-20-38-7 15,20 1 4-15,0-2 0 0,0 22 1 0,0-61 1 0,20 21 2 16,-3 20 0-16,40-40 2 0,-37 20-2 16,17 20-1-16,43-58-1 15,-46 75 2-15,-34 1-2 0,20 19 0 0,17-17-2 0,-37 17-1 0,20 0-2 16,17 0-34-16,-17 0-51 0,-20 0 48 0,0 36-85 16,-20-16 74-16</inkml:trace>
  <inkml:trace contextRef="#ctx0" brushRef="#br0" timeOffset="27617.8">30579 14796 35 0,'0'0'15'0,"0"0"36"0,-17-21-35 0,17 21 35 0,0-18-32 0,0 18-3 0,-23-19 40 0,6-1-38 16,17 20-9-16,0 0 6 0,0-20-8 0,-20 20 4 0,20-17-2 16,0-3-1-16,0 2 35 31,0 18-25-31,0 0-14 0,0 0 4 0,0 0 5 0,20 18-9 15,-20-18-2-15,0 20 2 0,17-3 2 0,6 23 2 16,-6 18-2-16,0-41-5 0,3 22-1 0,0-22 0 16,17 60 2-16,-37-56-2 0,0-21-3 0,37 36-4 15,-37-16-12-15,43 38-77 0,-29-58 12 16,6 17-13-16,-20-17 52 0,20 0 8 0,0 0 11 0,-20-17 11 0,34-3 4 0,-14-1 9 16,0 4-1-16,3-22 2 0,31-35 1 15,0-40 36-15,-31 75 19 0,-23 20-22 16,17-21 30-16,3-15 4 0,-40-2-28 15,20 57-27-15,0 0-2 0,-17-40 13 0,-6 40-2 16,-51 0 26-16,54 21-30 0,-17-2-10 16,-37 38 14-16,-43 57-7 0,43-39-8 15,0 3-2-15,34-42-4 0,-17 41 1 0,37-60 1 16,-34 60 0-16,-26 38-18 0,63-95-5 16,-3-3-13-16,20 3-73 15,0-40 28-15,37 3-27 0,-37 17 58 0,57-58-30 0</inkml:trace>
  <inkml:trace contextRef="#ctx0" brushRef="#br0" timeOffset="28035.32">31223 13102 24 0,'0'0'13'0,"0"0"19"0,0 0 7 0,0 0-17 0,0 0 1 0,0-20 72 0,0 20-82 0,0 0-3 0,-20 0 0 0,20 0 7 0,0 0-8 0,0 0 0 0,-14 0 14 16,14 0-18-16,-40 59 9 15,20-41-9-15,0 20-4 0,20 0-1 16,-17-38 0 0,17 76 3-16,0-57-3 0,0 19 0 0,0-19 2 0,17 0 1 15,63 19 5 1,-46-18-10-16,6-2-4 0,-40-18-1 15,37 0-61-15,-17 0 42 0,-20 0-2 0,17 0-37 0,40-18-89 16,-57 18 148-16,20-20 2 16,-20 20-10-16</inkml:trace>
  <inkml:trace contextRef="#ctx0" brushRef="#br0" timeOffset="28201">31394 13273 19 0,'0'0'26'0,"0"-20"-10"0,0 20 0 0,-34-18 54 15,11-1-39-15,-34 19 50 16,20 19-59-16,37-19-12 0,-40 38 7 0,26 19-1 15,-9-37-13-15,6 17 2 0,-3 1-4 0,-17 58 0 16,17-39-1-16,-20 95-32 16,6-76-92-16,34-37 23 0,0-22 24 47</inkml:trace>
  <inkml:trace contextRef="#ctx0" brushRef="#br0" timeOffset="28501.21">31813 13368 224 0,'0'0'44'0,"-17"-18"-12"0,17 18-20 0,-20-20 8 16,20 20-11-16,-54 0 22 0,11-19-21 15,43 19-7-15,-17 0 0 0,-3 0 3 32,-94 191-6-32,114-172-2 0,0 18 0 15,0 1-5-15,0 1 4 0,0-1 0 0,0 19-2 0,0-39 3 16,0 21-4-16,0-20 1 0,-20 0 3 0,20 18-4 0,-17 3 11 15,17-40-4-15,0 17 3 0,-40-34 7 16,40 17-2-16,-17-21-6 16,17 2 1-16,0 2 2 0,-20-41 1 0,20 19-6 15,20-17-1-15,54-40 1 0,-31 58 0 0,-9 1-2 16,43-59 0-16,-3 39-2 0,-14 0 1 0,-25 19 2 16,41-19-6-16,-36 21 1 0,0 15-7 15,14-17-86 16,-93 38-178-31</inkml:trace>
  <inkml:trace contextRef="#ctx0" brushRef="#br0" timeOffset="39936.33">7277 14052 21 0,'0'0'5'0,"0"0"2"0,0 0-1 0,0 0 37 0,0 0 36 32,-34-19 22-32,11 19-90 15,3-17 3-15,3 17-11 0,-3-20 4 0,20 0 0 16,-57-17 6-16,40 0-3 16,-3 37-5-16,-20-21 0 0,40 2-2 0,-51 2 4 15,28-3-3-15,3 20-3 0,-17-19 3 16,-3 19 0-16,-34-19 2 15,-3 19-1-15,60 0-3 0,-23 0 3 0,23 0-3 16,-23 0 0-16,20 0-1 0,-17 19 4 0,0-19-5 0,0 39 3 0,-3-39-1 16,20 36 0-16,-34 2-1 0,-3 2 0 0,20-23 4 0,-117 79 12 15,-54 75-14-15,151-95-3 16,17 0 0-16,-17 38 3 0,40-77-3 0,-3 60-1 16,20-59 0-16,0 19 0 0,0-20 1 0,37 134-1 15,117 57-2-15,-117-189 4 0,57 17 0 16,0 1-4-16,-54-57 2 0,17 20 1 0,37 1 2 0,-54-21-1 15,111 17-1-15,157-149 8 16,-257 112-5-16,-11-18-2 0,188-153 9 47,77-340 1-47,-268 321-7 0,-37 115-1 0,-37-56-9 31,-248-78 7-31,245 229 0 0,-259-77 0 0,236 59-1 16,-202 18 1-16,208 0 0 0,0 18 0 15,20 2-2-15,-60 37-2 0,46 1 1 16,8-41 1-16,6 60-6 0,-40 36-22 16,77-74 14-16,-14 18-28 0,-9-18 12 0,23-3-6 0,0 3-4 15,-20 1-5-15,20 74-92 0,20-40 94 0,-20-18 23 16</inkml:trace>
  <inkml:trace contextRef="#ctx0" brushRef="#br0" timeOffset="44104.51">13036 13939 15 0,'20'0'7'0,"-20"-20"-3"0,0 20-3 0,20-17 4 0,-20 17 0 0,0 0-1 0,0-21 1 0,0 21 20 0,0-19-11 0,0 19 1 16,0 0 0-16,0 0-7 0,-20-17 14 0,20 17-14 15,0 0-1-15,-20 0 8 0,20 0-8 0,0 0 0 0,-17-20 6 0,17 20-6 16,-40 0 10-16,40 0-12 0,-20 0 0 0,3 0 5 0,-20 0-1 15,-60 0 22-15,60 0-21 16,-95 20 16 0,110-20-23-16,-167 36 15 31,-36 59 7-31,145-38-22 16,43-38-1-16,0 1-1 0,20-1 0 0,-63 20 1 0,-14 35 1 15,37-35-3-15,37-1 2 16,-17-38-2-16,37 38 0 0,-40 0 1 0,23-20-1 0,0 2 0 0,-23 18 0 15,6 19 2-15,-9 20-2 0,23-58 0 16,3 93 0-16,-3-53 1 16,20-59-1-16,20 56 1 0,-20-37 0 0,57 76-1 15,-34-55 1-15,11-23-1 0,137 173-2 16,-77-132-3-16,43 36 3 16,11-53 2-16,-51-5-1 0,-60-36 1 0,20 37-2 0,57-37 0 15,-76 0 1-15,56 0 4 0,-35 0-1 0,130 0-4 16,-112 0 4-16,-40 0-2 0,114-73 4 15,-111 52-4-15,57-56 3 0,-63 60-1 0,28-22-1 16,30-19 3-16,-55 20-3 0,40-39 2 16,37-53 3-1,-57 33-5-15,-20 22-1 0,20-154 3 32,-57 153-2-32,0 18 0 0,0 2 1 0,0-20-1 15,-57-76-4-15,0 57-4 0,0 18 5 16,40 39 2-16,0 19-1 0,-43-75 0 15,3 36 2-15,0 1 0 0,40 39-1 0,-3 18 0 0,-35-39-2 0,-7 39 1 16,45-18 1-16,-20 18-1 0,-80 0-10 0,80 0 6 16,-171 18-44-16,111 2 11 15,42 17 17-15,16-17-2 0,-16-1-3 0,15-1-1 0,-36 40-39 0,-39 36-26 16,39-17 68-16,38-40 10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9/4/2026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cap="all" spc="1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129698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261" y="5280763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38210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250D272-9B39-4C2D-B0F5-21010D11E4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286002"/>
            <a:ext cx="6094270" cy="354214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39C283A-EC40-421C-8A0E-F9A3161C88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Autofit/>
          </a:bodyPr>
          <a:lstStyle>
            <a:lvl1pPr marL="0" indent="0">
              <a:buNone/>
              <a:defRPr sz="1400" cap="all" spc="15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05CA2B1-D510-4949-A638-C1A064DA41A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858125" y="2779713"/>
            <a:ext cx="3148013" cy="30956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003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46070C-E825-43D0-99F4-8B4614131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A35437-CCDE-4D92-B879-F23B329C8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Date Placeholder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20XX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Pitch Deck</a:t>
            </a:r>
          </a:p>
        </p:txBody>
      </p:sp>
      <p:sp>
        <p:nvSpPr>
          <p:cNvPr id="38" name="Slide Number Placeholder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6988B2D-0240-4256-8268-4B9FF1E72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EEAAE1-3D04-41C3-B2D2-B3BEF34C3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4CE0E97-85AE-BE9D-BB93-C4A7A78A64A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200" y="2138363"/>
            <a:ext cx="10515600" cy="3695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780" y="-3935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>
            <a:lvl1pPr>
              <a:defRPr sz="14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8 Peo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7" name="Picture Placeholder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19EE98D-9541-4F21-8952-3026DEF75EC4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10">
            <a:extLst>
              <a:ext uri="{FF2B5EF4-FFF2-40B4-BE49-F238E27FC236}">
                <a16:creationId xmlns:a16="http://schemas.microsoft.com/office/drawing/2014/main" id="{AB843230-A4E3-4E21-AA93-998E28EB9018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11391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3AE0369E-A275-4E5A-AE0F-B1F9A54DEDFC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24377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CA3A81E-171B-4946-B8BA-B2F406CF0939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924175"/>
            <a:ext cx="3171825" cy="251936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82546"/>
            <a:ext cx="5111750" cy="152558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2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7332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75279" y="6356350"/>
            <a:ext cx="1808712" cy="365125"/>
          </a:xfrm>
        </p:spPr>
        <p:txBody>
          <a:bodyPr/>
          <a:lstStyle>
            <a:lvl1pPr>
              <a:defRPr sz="900"/>
            </a:lvl1pPr>
          </a:lstStyle>
          <a:p>
            <a:pPr algn="l"/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3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8728"/>
            <a:ext cx="12192000" cy="1325563"/>
          </a:xfrm>
        </p:spPr>
        <p:txBody>
          <a:bodyPr anchor="b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Exercise #1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880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701" r:id="rId6"/>
    <p:sldLayoutId id="2147483697" r:id="rId7"/>
    <p:sldLayoutId id="2147483673" r:id="rId8"/>
    <p:sldLayoutId id="2147483676" r:id="rId9"/>
    <p:sldLayoutId id="2147483672" r:id="rId10"/>
    <p:sldLayoutId id="2147483699" r:id="rId11"/>
    <p:sldLayoutId id="2147483671" r:id="rId12"/>
    <p:sldLayoutId id="2147483700" r:id="rId13"/>
    <p:sldLayoutId id="2147483679" r:id="rId14"/>
    <p:sldLayoutId id="2147483692" r:id="rId15"/>
    <p:sldLayoutId id="2147483681" r:id="rId16"/>
    <p:sldLayoutId id="2147483674" r:id="rId17"/>
    <p:sldLayoutId id="2147483675" r:id="rId18"/>
    <p:sldLayoutId id="2147483696" r:id="rId19"/>
    <p:sldLayoutId id="2147483677" r:id="rId20"/>
    <p:sldLayoutId id="2147483678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1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6.xml"/></Relationships>
</file>

<file path=ppt/slides/slide1.xml><?xml version="1.0" encoding="utf-8"?>
<p:sld xmlns:a16="http://schemas.microsoft.com/office/drawing/2014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9C1FF-4CEC-9147-967D-0BDB8A1AC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786"/>
            <a:ext cx="12192000" cy="557951"/>
          </a:xfrm>
        </p:spPr>
        <p:txBody>
          <a:bodyPr>
            <a:normAutofit/>
          </a:bodyPr>
          <a:lstStyle/>
          <a:p>
            <a:r>
              <a:rPr b="1" dirty="0"/>
              <a:t>Exercise 6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9392F4E-CF18-2798-A0E9-113D6411105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3FBC6E-908B-4525-4A20-17B2F2482BE9}"/>
              </a:ext>
            </a:extLst>
          </p:cNvPr>
          <p:cNvSpPr txBox="1">
            <a:spLocks/>
          </p:cNvSpPr>
          <p:nvPr/>
        </p:nvSpPr>
        <p:spPr>
          <a:xfrm>
            <a:off x="0" y="459710"/>
            <a:ext cx="12192000" cy="5579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i="1" dirty="0"/>
              <a:t>LLVM Calls Review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2E091EF-9DC4-1B0A-87B3-766DB9DB570A}"/>
              </a:ext>
            </a:extLst>
          </p:cNvPr>
          <p:cNvCxnSpPr>
            <a:cxnSpLocks/>
          </p:cNvCxnSpPr>
          <p:nvPr/>
        </p:nvCxnSpPr>
        <p:spPr>
          <a:xfrm>
            <a:off x="363747" y="566473"/>
            <a:ext cx="11464506" cy="859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E1E8CEC-C565-16C4-6EA4-22057F24E1CA}"/>
              </a:ext>
            </a:extLst>
          </p:cNvPr>
          <p:cNvSpPr txBox="1">
            <a:spLocks/>
          </p:cNvSpPr>
          <p:nvPr/>
        </p:nvSpPr>
        <p:spPr>
          <a:xfrm>
            <a:off x="950413" y="1085997"/>
            <a:ext cx="9967520" cy="68293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Write the LLVM </a:t>
            </a:r>
            <a:r>
              <a:rPr lang="en-US" b="1" dirty="0" err="1"/>
              <a:t>bitcode</a:t>
            </a:r>
            <a:r>
              <a:rPr lang="en-US" b="1" dirty="0"/>
              <a:t> code corresponding to this function: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485795-F060-5F18-C417-F64C6C593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13" y="2543974"/>
            <a:ext cx="2722946" cy="115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649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10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10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Adversaries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Malware – Terms and Concepts</a:t>
            </a:r>
          </a:p>
        </p:txBody>
      </p:sp>
      <p:pic>
        <p:nvPicPr>
          <p:cNvPr id="2050" name="Picture 2" descr="Spy vs. Spy Drawing by Dawnaie on DeviantArt">
            <a:extLst>
              <a:ext uri="{FF2B5EF4-FFF2-40B4-BE49-F238E27FC236}">
                <a16:creationId xmlns:a16="http://schemas.microsoft.com/office/drawing/2014/main" id="{7C92BF56-2216-03FB-6C51-EBCF8950E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2543" y="1925505"/>
            <a:ext cx="4095250" cy="3209048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0B08DD-BE69-D45E-F347-61E6B62EABF0}"/>
              </a:ext>
            </a:extLst>
          </p:cNvPr>
          <p:cNvSpPr txBox="1"/>
          <p:nvPr/>
        </p:nvSpPr>
        <p:spPr>
          <a:xfrm>
            <a:off x="1246093" y="2106706"/>
            <a:ext cx="48633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Anyone attempting to cause a security incident</a:t>
            </a:r>
          </a:p>
        </p:txBody>
      </p:sp>
    </p:spTree>
    <p:extLst>
      <p:ext uri="{BB962C8B-B14F-4D97-AF65-F5344CB8AC3E}">
        <p14:creationId xmlns:p14="http://schemas.microsoft.com/office/powerpoint/2010/main" val="576393028"/>
      </p:ext>
    </p:extLst>
  </p:cSld>
  <p:clrMapOvr>
    <a:masterClrMapping/>
  </p:clrMapOvr>
</p:sld>
</file>

<file path=ppt/slides/slide1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11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Threat models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Malware – Terms and Concepts</a:t>
            </a:r>
          </a:p>
        </p:txBody>
      </p:sp>
      <p:pic>
        <p:nvPicPr>
          <p:cNvPr id="3074" name="Picture 2" descr="Wile E. Coyote™ – Diamond Art Club">
            <a:extLst>
              <a:ext uri="{FF2B5EF4-FFF2-40B4-BE49-F238E27FC236}">
                <a16:creationId xmlns:a16="http://schemas.microsoft.com/office/drawing/2014/main" id="{21964321-3B18-005B-4CA4-091E2CF0E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334" y="1903667"/>
            <a:ext cx="2467065" cy="2846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29B771-18D8-1B64-6C52-AE685CE93E78}"/>
              </a:ext>
            </a:extLst>
          </p:cNvPr>
          <p:cNvSpPr txBox="1"/>
          <p:nvPr/>
        </p:nvSpPr>
        <p:spPr>
          <a:xfrm>
            <a:off x="1246093" y="2106706"/>
            <a:ext cx="36297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Set of adversary goals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0D7D8A0-3C49-DA85-57FC-A1AC8C692413}"/>
              </a:ext>
            </a:extLst>
          </p:cNvPr>
          <p:cNvSpPr txBox="1"/>
          <p:nvPr/>
        </p:nvSpPr>
        <p:spPr>
          <a:xfrm>
            <a:off x="1232648" y="2976277"/>
            <a:ext cx="45899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Set of adversary capabilities</a:t>
            </a:r>
          </a:p>
        </p:txBody>
      </p:sp>
    </p:spTree>
    <p:extLst>
      <p:ext uri="{BB962C8B-B14F-4D97-AF65-F5344CB8AC3E}">
        <p14:creationId xmlns:p14="http://schemas.microsoft.com/office/powerpoint/2010/main" val="3135807393"/>
      </p:ext>
    </p:extLst>
  </p:cSld>
  <p:clrMapOvr>
    <a:masterClrMapping/>
  </p:clrMapOvr>
</p:sld>
</file>

<file path=ppt/slides/slide12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3C91F-37F4-830A-BDFF-F7FC6F239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660F70-F260-F1A7-4B81-4C2682F9E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12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AABA5B2-9806-E1D0-7C37-DC5F5C53C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System Security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5BF84B7-BE6C-EFA4-C105-437A1C83D61C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Malware – Terms and Concepts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7A7381-EC1B-3BCC-A222-48328B9E9067}"/>
              </a:ext>
            </a:extLst>
          </p:cNvPr>
          <p:cNvSpPr txBox="1"/>
          <p:nvPr/>
        </p:nvSpPr>
        <p:spPr>
          <a:xfrm>
            <a:off x="1246093" y="2106706"/>
            <a:ext cx="39259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 common threat model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95DDDAD-4464-7279-90E7-F46C4C34C303}"/>
                  </a:ext>
                </a:extLst>
              </p14:cNvPr>
              <p14:cNvContentPartPr/>
              <p14:nvPr/>
            </p14:nvContentPartPr>
            <p14:xfrm>
              <a:off x="2750040" y="3183840"/>
              <a:ext cx="8305920" cy="32173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95DDDAD-4464-7279-90E7-F46C4C34C30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40680" y="3174480"/>
                <a:ext cx="8324640" cy="3236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03050535"/>
      </p:ext>
    </p:extLst>
  </p:cSld>
  <p:clrMapOvr>
    <a:masterClrMapping/>
  </p:clrMapOvr>
</p:sld>
</file>

<file path=ppt/slides/slide13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4CEBB-B6E8-417F-DEE7-4ABF6FDBE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D9E53-9CD8-BADB-42B4-D5A37B655EA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035862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Lecture Outline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8E55A77-09F3-B14A-F201-3D982AF1FC3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224" y="2384176"/>
            <a:ext cx="4960214" cy="3468796"/>
          </a:xfrm>
        </p:spPr>
        <p:txBody>
          <a:bodyPr wrap="square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Terms/Concepts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Memory Layout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Memory Attacks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429CF05-954D-90B1-9BA2-F968FC5350D8}"/>
              </a:ext>
            </a:extLst>
          </p:cNvPr>
          <p:cNvSpPr/>
          <p:nvPr/>
        </p:nvSpPr>
        <p:spPr>
          <a:xfrm>
            <a:off x="839224" y="3106882"/>
            <a:ext cx="3311944" cy="618259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198169"/>
      </p:ext>
    </p:extLst>
  </p:cSld>
  <p:clrMapOvr>
    <a:masterClrMapping/>
  </p:clrMapOvr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14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How do “BAD” programs run?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Malware – terms and concepts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90C8835-0254-D850-850A-83B29CA742F9}"/>
              </a:ext>
            </a:extLst>
          </p:cNvPr>
          <p:cNvSpPr txBox="1">
            <a:spLocks/>
          </p:cNvSpPr>
          <p:nvPr/>
        </p:nvSpPr>
        <p:spPr>
          <a:xfrm>
            <a:off x="429973" y="1676992"/>
            <a:ext cx="5748885" cy="4015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cap="small" dirty="0"/>
              <a:t>Reactive Concerns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3100C5-4DB2-0880-E1E5-58FF6F047ED9}"/>
              </a:ext>
            </a:extLst>
          </p:cNvPr>
          <p:cNvSpPr txBox="1"/>
          <p:nvPr/>
        </p:nvSpPr>
        <p:spPr>
          <a:xfrm>
            <a:off x="429973" y="2364609"/>
            <a:ext cx="61306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Tenorite" panose="00000500000000000000" pitchFamily="2" charset="0"/>
              <a:buChar char="–"/>
            </a:pPr>
            <a:r>
              <a:rPr lang="en-US" sz="2000" dirty="0">
                <a:solidFill>
                  <a:srgbClr val="666666"/>
                </a:solidFill>
              </a:rPr>
              <a:t>Social engineering</a:t>
            </a:r>
          </a:p>
          <a:p>
            <a:pPr marL="285750" indent="-285750">
              <a:buFont typeface="Tenorite" panose="00000500000000000000" pitchFamily="2" charset="0"/>
              <a:buChar char="–"/>
            </a:pPr>
            <a:r>
              <a:rPr lang="en-US" sz="2000" dirty="0">
                <a:solidFill>
                  <a:srgbClr val="666666"/>
                </a:solidFill>
              </a:rPr>
              <a:t>“Flaws” in system installation policies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6261A-4A12-528A-C38A-E9387F49D93C}"/>
              </a:ext>
            </a:extLst>
          </p:cNvPr>
          <p:cNvSpPr txBox="1">
            <a:spLocks/>
          </p:cNvSpPr>
          <p:nvPr/>
        </p:nvSpPr>
        <p:spPr>
          <a:xfrm>
            <a:off x="442329" y="3608766"/>
            <a:ext cx="5748885" cy="4015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cap="small" dirty="0"/>
              <a:t>Proactive Concerns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D8FCAD-888B-88A7-BFA3-32CFBC61E217}"/>
              </a:ext>
            </a:extLst>
          </p:cNvPr>
          <p:cNvSpPr txBox="1"/>
          <p:nvPr/>
        </p:nvSpPr>
        <p:spPr>
          <a:xfrm>
            <a:off x="442329" y="4375694"/>
            <a:ext cx="61306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Tenorite" panose="00000500000000000000" pitchFamily="2" charset="0"/>
              <a:buChar char="–"/>
            </a:pPr>
            <a:r>
              <a:rPr lang="en-US" sz="2000" dirty="0">
                <a:solidFill>
                  <a:srgbClr val="666666"/>
                </a:solidFill>
              </a:rPr>
              <a:t>The program accidentally does damage</a:t>
            </a:r>
          </a:p>
          <a:p>
            <a:pPr marL="285750" indent="-285750">
              <a:buFont typeface="Tenorite" panose="00000500000000000000" pitchFamily="2" charset="0"/>
              <a:buChar char="–"/>
            </a:pPr>
            <a:r>
              <a:rPr lang="en-US" sz="2000" dirty="0">
                <a:solidFill>
                  <a:srgbClr val="666666"/>
                </a:solidFill>
              </a:rPr>
              <a:t>The program contains a vulnerability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8E840F-738D-C8DB-02F7-E1915D060E0C}"/>
              </a:ext>
            </a:extLst>
          </p:cNvPr>
          <p:cNvSpPr txBox="1"/>
          <p:nvPr/>
        </p:nvSpPr>
        <p:spPr>
          <a:xfrm>
            <a:off x="489863" y="2015418"/>
            <a:ext cx="2978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Evaluating others’ programs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EB770B-6400-2C29-2B29-D8B2696BE7E8}"/>
              </a:ext>
            </a:extLst>
          </p:cNvPr>
          <p:cNvSpPr txBox="1"/>
          <p:nvPr/>
        </p:nvSpPr>
        <p:spPr>
          <a:xfrm>
            <a:off x="502304" y="3963961"/>
            <a:ext cx="3105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Evaluating our own programs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300CDA-F695-ED7D-96BE-D5D8597BBBEF}"/>
              </a:ext>
            </a:extLst>
          </p:cNvPr>
          <p:cNvSpPr txBox="1"/>
          <p:nvPr/>
        </p:nvSpPr>
        <p:spPr>
          <a:xfrm>
            <a:off x="6047825" y="3151140"/>
            <a:ext cx="4208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We’re concerned about all these threats</a:t>
            </a:r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5DEBE8F6-BD86-E840-E775-3A6C0C65FC6A}"/>
              </a:ext>
            </a:extLst>
          </p:cNvPr>
          <p:cNvSpPr/>
          <p:nvPr/>
        </p:nvSpPr>
        <p:spPr>
          <a:xfrm>
            <a:off x="5384954" y="1661463"/>
            <a:ext cx="662881" cy="3344562"/>
          </a:xfrm>
          <a:prstGeom prst="rightBrace">
            <a:avLst/>
          </a:prstGeom>
          <a:ln w="190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24947A-6414-16E4-007C-F820E55104DF}"/>
              </a:ext>
            </a:extLst>
          </p:cNvPr>
          <p:cNvSpPr txBox="1"/>
          <p:nvPr/>
        </p:nvSpPr>
        <p:spPr>
          <a:xfrm>
            <a:off x="7735077" y="3816222"/>
            <a:ext cx="2046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Behavioral opacity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156EDE-67EF-3E48-2F6B-794C165D172B}"/>
              </a:ext>
            </a:extLst>
          </p:cNvPr>
          <p:cNvSpPr txBox="1"/>
          <p:nvPr/>
        </p:nvSpPr>
        <p:spPr>
          <a:xfrm>
            <a:off x="7714860" y="4131910"/>
            <a:ext cx="2531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Remote Code Execution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CAE775-B809-4F63-1D64-6851B482613D}"/>
              </a:ext>
            </a:extLst>
          </p:cNvPr>
          <p:cNvSpPr txBox="1"/>
          <p:nvPr/>
        </p:nvSpPr>
        <p:spPr>
          <a:xfrm>
            <a:off x="7731966" y="4466256"/>
            <a:ext cx="2155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Drive by Downloads</a:t>
            </a:r>
          </a:p>
        </p:txBody>
      </p:sp>
    </p:spTree>
    <p:extLst>
      <p:ext uri="{BB962C8B-B14F-4D97-AF65-F5344CB8AC3E}">
        <p14:creationId xmlns:p14="http://schemas.microsoft.com/office/powerpoint/2010/main" val="3738915723"/>
      </p:ext>
    </p:extLst>
  </p:cSld>
  <p:clrMapOvr>
    <a:masterClrMapping/>
  </p:clrMapOvr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15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Data and Code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Computing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A4E483B-E517-AF37-5E92-7FE4C6A477C9}"/>
              </a:ext>
            </a:extLst>
          </p:cNvPr>
          <p:cNvSpPr txBox="1">
            <a:spLocks/>
          </p:cNvSpPr>
          <p:nvPr/>
        </p:nvSpPr>
        <p:spPr>
          <a:xfrm>
            <a:off x="429972" y="1528426"/>
            <a:ext cx="6860513" cy="4015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cap="small" dirty="0"/>
              <a:t>The Von Neumann architecture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BBDECD-2279-F630-4A07-260E01746AFC}"/>
              </a:ext>
            </a:extLst>
          </p:cNvPr>
          <p:cNvSpPr txBox="1"/>
          <p:nvPr/>
        </p:nvSpPr>
        <p:spPr>
          <a:xfrm>
            <a:off x="429972" y="2018698"/>
            <a:ext cx="6860512" cy="46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666666"/>
                </a:solidFill>
              </a:rPr>
              <a:t>Another big idea: Code and data share memory</a:t>
            </a:r>
            <a:endParaRPr lang="en-US" sz="1800" dirty="0">
              <a:solidFill>
                <a:srgbClr val="666666"/>
              </a:solidFill>
            </a:endParaRPr>
          </a:p>
        </p:txBody>
      </p:sp>
      <p:pic>
        <p:nvPicPr>
          <p:cNvPr id="21" name="Picture 20" descr="A person standing in front of a machine&#10;&#10;Description automatically generated">
            <a:extLst>
              <a:ext uri="{FF2B5EF4-FFF2-40B4-BE49-F238E27FC236}">
                <a16:creationId xmlns:a16="http://schemas.microsoft.com/office/drawing/2014/main" id="{0300BABE-2F22-FAFB-A16A-1AA443586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5069" y="1824870"/>
            <a:ext cx="4230817" cy="2538490"/>
          </a:xfrm>
          <a:prstGeom prst="rect">
            <a:avLst/>
          </a:prstGeom>
        </p:spPr>
      </p:pic>
      <p:sp>
        <p:nvSpPr>
          <p:cNvPr id="4" name="Star: 12 Points 3">
            <a:extLst>
              <a:ext uri="{FF2B5EF4-FFF2-40B4-BE49-F238E27FC236}">
                <a16:creationId xmlns:a16="http://schemas.microsoft.com/office/drawing/2014/main" id="{E1FAFC70-C5E3-5176-C719-40E87CC9B568}"/>
              </a:ext>
            </a:extLst>
          </p:cNvPr>
          <p:cNvSpPr/>
          <p:nvPr/>
        </p:nvSpPr>
        <p:spPr>
          <a:xfrm>
            <a:off x="298195" y="2672178"/>
            <a:ext cx="1535837" cy="1325563"/>
          </a:xfrm>
          <a:prstGeom prst="star12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Good news!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2705F4-7F2C-C30A-1FA0-633E633B26F8}"/>
              </a:ext>
            </a:extLst>
          </p:cNvPr>
          <p:cNvSpPr txBox="1"/>
          <p:nvPr/>
        </p:nvSpPr>
        <p:spPr>
          <a:xfrm>
            <a:off x="1834032" y="3429000"/>
            <a:ext cx="3231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Programs can write code just like any other form of data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AA779A-C431-3998-5E62-3D68A35F7BBE}"/>
              </a:ext>
            </a:extLst>
          </p:cNvPr>
          <p:cNvSpPr txBox="1"/>
          <p:nvPr/>
        </p:nvSpPr>
        <p:spPr>
          <a:xfrm>
            <a:off x="8280020" y="4361891"/>
            <a:ext cx="1460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Code </a:t>
            </a:r>
            <a:r>
              <a:rPr lang="en-US" b="1" u="sng" dirty="0"/>
              <a:t>is</a:t>
            </a:r>
            <a:r>
              <a:rPr lang="en-US" b="1" dirty="0"/>
              <a:t> data</a:t>
            </a:r>
          </a:p>
        </p:txBody>
      </p:sp>
      <p:sp>
        <p:nvSpPr>
          <p:cNvPr id="10" name="Star: 12 Points 9">
            <a:extLst>
              <a:ext uri="{FF2B5EF4-FFF2-40B4-BE49-F238E27FC236}">
                <a16:creationId xmlns:a16="http://schemas.microsoft.com/office/drawing/2014/main" id="{13C8CF10-C42B-6A26-4320-5462787A754E}"/>
              </a:ext>
            </a:extLst>
          </p:cNvPr>
          <p:cNvSpPr/>
          <p:nvPr/>
        </p:nvSpPr>
        <p:spPr>
          <a:xfrm>
            <a:off x="4720754" y="3699110"/>
            <a:ext cx="1535837" cy="1325563"/>
          </a:xfrm>
          <a:prstGeom prst="star12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Bad news!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9807D5F-2BB6-1D1E-D8F1-0351D4BA4B76}"/>
              </a:ext>
            </a:extLst>
          </p:cNvPr>
          <p:cNvSpPr/>
          <p:nvPr/>
        </p:nvSpPr>
        <p:spPr>
          <a:xfrm>
            <a:off x="1757779" y="2659757"/>
            <a:ext cx="1393794" cy="687125"/>
          </a:xfrm>
          <a:custGeom>
            <a:avLst/>
            <a:gdLst>
              <a:gd name="connsiteX0" fmla="*/ 0 w 1393794"/>
              <a:gd name="connsiteY0" fmla="*/ 314262 h 687125"/>
              <a:gd name="connsiteX1" fmla="*/ 1100831 w 1393794"/>
              <a:gd name="connsiteY1" fmla="*/ 12422 h 687125"/>
              <a:gd name="connsiteX2" fmla="*/ 1393794 w 1393794"/>
              <a:gd name="connsiteY2" fmla="*/ 687125 h 68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93794" h="687125">
                <a:moveTo>
                  <a:pt x="0" y="314262"/>
                </a:moveTo>
                <a:cubicBezTo>
                  <a:pt x="434266" y="132270"/>
                  <a:pt x="868532" y="-49722"/>
                  <a:pt x="1100831" y="12422"/>
                </a:cubicBezTo>
                <a:cubicBezTo>
                  <a:pt x="1333130" y="74566"/>
                  <a:pt x="1363462" y="380845"/>
                  <a:pt x="1393794" y="687125"/>
                </a:cubicBezTo>
              </a:path>
            </a:pathLst>
          </a:custGeom>
          <a:noFill/>
          <a:ln w="38100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4FAFA4A-AE2F-AD83-56AA-0827A5B6A754}"/>
              </a:ext>
            </a:extLst>
          </p:cNvPr>
          <p:cNvSpPr/>
          <p:nvPr/>
        </p:nvSpPr>
        <p:spPr>
          <a:xfrm>
            <a:off x="3480047" y="4172505"/>
            <a:ext cx="1260629" cy="715796"/>
          </a:xfrm>
          <a:custGeom>
            <a:avLst/>
            <a:gdLst>
              <a:gd name="connsiteX0" fmla="*/ 1260629 w 1260629"/>
              <a:gd name="connsiteY0" fmla="*/ 541538 h 715796"/>
              <a:gd name="connsiteX1" fmla="*/ 470516 w 1260629"/>
              <a:gd name="connsiteY1" fmla="*/ 683580 h 715796"/>
              <a:gd name="connsiteX2" fmla="*/ 0 w 1260629"/>
              <a:gd name="connsiteY2" fmla="*/ 0 h 715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60629" h="715796">
                <a:moveTo>
                  <a:pt x="1260629" y="541538"/>
                </a:moveTo>
                <a:cubicBezTo>
                  <a:pt x="970625" y="657687"/>
                  <a:pt x="680621" y="773836"/>
                  <a:pt x="470516" y="683580"/>
                </a:cubicBezTo>
                <a:cubicBezTo>
                  <a:pt x="260411" y="593324"/>
                  <a:pt x="130205" y="296662"/>
                  <a:pt x="0" y="0"/>
                </a:cubicBezTo>
              </a:path>
            </a:pathLst>
          </a:custGeom>
          <a:noFill/>
          <a:ln w="38100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02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16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Program Memory: A 1-D Array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3582C26F-B85B-CA6B-1EA6-3B005EC2CF86}"/>
              </a:ext>
            </a:extLst>
          </p:cNvPr>
          <p:cNvSpPr txBox="1"/>
          <p:nvPr/>
        </p:nvSpPr>
        <p:spPr>
          <a:xfrm>
            <a:off x="870846" y="3523324"/>
            <a:ext cx="4321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Program instructions (binary sequences)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4FFF7BD-1406-F507-0947-F025EA223640}"/>
              </a:ext>
            </a:extLst>
          </p:cNvPr>
          <p:cNvSpPr txBox="1"/>
          <p:nvPr/>
        </p:nvSpPr>
        <p:spPr>
          <a:xfrm>
            <a:off x="5960820" y="3523173"/>
            <a:ext cx="4845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data &amp; metadata (binary sequences)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57C68C-5590-0187-9B9F-044A15FB1701}"/>
              </a:ext>
            </a:extLst>
          </p:cNvPr>
          <p:cNvSpPr txBox="1"/>
          <p:nvPr/>
        </p:nvSpPr>
        <p:spPr>
          <a:xfrm>
            <a:off x="935782" y="5473567"/>
            <a:ext cx="1647567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US" dirty="0"/>
              <a:t>Load 4 bytes </a:t>
            </a:r>
          </a:p>
          <a:p>
            <a:r>
              <a:rPr lang="en-US" dirty="0"/>
              <a:t>from memory[G]</a:t>
            </a:r>
          </a:p>
          <a:p>
            <a:r>
              <a:rPr lang="en-US" dirty="0"/>
              <a:t>to register a</a:t>
            </a: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EFA0D5AE-1CCB-EEE7-F964-53C508A03993}"/>
              </a:ext>
            </a:extLst>
          </p:cNvPr>
          <p:cNvSpPr/>
          <p:nvPr/>
        </p:nvSpPr>
        <p:spPr>
          <a:xfrm rot="5400000">
            <a:off x="1534965" y="4432070"/>
            <a:ext cx="369334" cy="164763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1912EE-B2EB-B9DA-1FD5-CE138A5C1DAE}"/>
              </a:ext>
            </a:extLst>
          </p:cNvPr>
          <p:cNvSpPr txBox="1"/>
          <p:nvPr/>
        </p:nvSpPr>
        <p:spPr>
          <a:xfrm>
            <a:off x="867631" y="2217706"/>
            <a:ext cx="40719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Load 2 bytes memory[G] into register a</a:t>
            </a:r>
          </a:p>
          <a:p>
            <a:r>
              <a:rPr lang="en-US" dirty="0"/>
              <a:t>Store register a into 4 bytes memory[K]</a:t>
            </a:r>
          </a:p>
          <a:p>
            <a:r>
              <a:rPr lang="en-US" dirty="0"/>
              <a:t>More ops 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D4E9BEF7-833C-5B23-541F-3DA54A99CFA0}"/>
              </a:ext>
            </a:extLst>
          </p:cNvPr>
          <p:cNvGrpSpPr/>
          <p:nvPr/>
        </p:nvGrpSpPr>
        <p:grpSpPr>
          <a:xfrm>
            <a:off x="645591" y="4155634"/>
            <a:ext cx="10162617" cy="895547"/>
            <a:chOff x="3705688" y="1952455"/>
            <a:chExt cx="10162617" cy="89554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310BB76-6A93-DABA-0BDB-8395CB9596ED}"/>
                </a:ext>
              </a:extLst>
            </p:cNvPr>
            <p:cNvGrpSpPr/>
            <p:nvPr/>
          </p:nvGrpSpPr>
          <p:grpSpPr>
            <a:xfrm>
              <a:off x="3705688" y="1952455"/>
              <a:ext cx="669367" cy="895547"/>
              <a:chOff x="8290388" y="1952455"/>
              <a:chExt cx="669367" cy="895547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12EC75A-6239-8BA4-8675-4E3DD96D1045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f0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C248A3-D7D1-697F-362D-E6A372EB8205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0x01</a:t>
                </a:r>
              </a:p>
            </p:txBody>
          </p:sp>
          <p:sp>
            <p:nvSpPr>
              <p:cNvPr id="20" name="Arrow: Down 19">
                <a:extLst>
                  <a:ext uri="{FF2B5EF4-FFF2-40B4-BE49-F238E27FC236}">
                    <a16:creationId xmlns:a16="http://schemas.microsoft.com/office/drawing/2014/main" id="{D94F897F-F7E6-66ED-C149-84DCE4C7C59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95668F6-4602-7456-ACAF-4314C15DED8C}"/>
                </a:ext>
              </a:extLst>
            </p:cNvPr>
            <p:cNvGrpSpPr/>
            <p:nvPr/>
          </p:nvGrpSpPr>
          <p:grpSpPr>
            <a:xfrm>
              <a:off x="4118438" y="1952455"/>
              <a:ext cx="669367" cy="895547"/>
              <a:chOff x="9192088" y="2104855"/>
              <a:chExt cx="669367" cy="89554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669EC99-7E09-743A-22A5-C2298F0B57BF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812AE7C-971C-20CA-91D4-6620CBC77C94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0x02</a:t>
                </a:r>
              </a:p>
            </p:txBody>
          </p:sp>
          <p:sp>
            <p:nvSpPr>
              <p:cNvPr id="23" name="Arrow: Down 22">
                <a:extLst>
                  <a:ext uri="{FF2B5EF4-FFF2-40B4-BE49-F238E27FC236}">
                    <a16:creationId xmlns:a16="http://schemas.microsoft.com/office/drawing/2014/main" id="{4F63C56F-C3A3-0FD9-D028-05146031EA22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2C71908-2CC4-E3BE-5B51-C569191AA6E9}"/>
                </a:ext>
              </a:extLst>
            </p:cNvPr>
            <p:cNvGrpSpPr/>
            <p:nvPr/>
          </p:nvGrpSpPr>
          <p:grpSpPr>
            <a:xfrm>
              <a:off x="4531188" y="1952455"/>
              <a:ext cx="669367" cy="895547"/>
              <a:chOff x="8290388" y="1952455"/>
              <a:chExt cx="669367" cy="895547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26A0E10-A116-8637-20AD-91389E9B932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0c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F2B441A-E874-9EF7-21C0-2D07F90F5737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0x01</a:t>
                </a:r>
              </a:p>
            </p:txBody>
          </p:sp>
          <p:sp>
            <p:nvSpPr>
              <p:cNvPr id="29" name="Arrow: Down 28">
                <a:extLst>
                  <a:ext uri="{FF2B5EF4-FFF2-40B4-BE49-F238E27FC236}">
                    <a16:creationId xmlns:a16="http://schemas.microsoft.com/office/drawing/2014/main" id="{03CB3197-46DF-8A23-60D7-090743E25D7F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453201A-1A55-0A86-2FAA-6DABBDE95BB2}"/>
                </a:ext>
              </a:extLst>
            </p:cNvPr>
            <p:cNvGrpSpPr/>
            <p:nvPr/>
          </p:nvGrpSpPr>
          <p:grpSpPr>
            <a:xfrm>
              <a:off x="4943938" y="1952455"/>
              <a:ext cx="669367" cy="895547"/>
              <a:chOff x="9192088" y="2104855"/>
              <a:chExt cx="669367" cy="895547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9C080A5-0337-3B93-7C44-20A4C6970D4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0a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BCD593-FB72-5651-2C62-533CE8EC8BB6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0x03</a:t>
                </a:r>
              </a:p>
            </p:txBody>
          </p:sp>
          <p:sp>
            <p:nvSpPr>
              <p:cNvPr id="33" name="Arrow: Down 32">
                <a:extLst>
                  <a:ext uri="{FF2B5EF4-FFF2-40B4-BE49-F238E27FC236}">
                    <a16:creationId xmlns:a16="http://schemas.microsoft.com/office/drawing/2014/main" id="{D494E77B-89A1-E1E4-9E9D-52D41D7EADE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755E3C5-F072-F977-B060-6D400ACFBF16}"/>
                </a:ext>
              </a:extLst>
            </p:cNvPr>
            <p:cNvGrpSpPr/>
            <p:nvPr/>
          </p:nvGrpSpPr>
          <p:grpSpPr>
            <a:xfrm>
              <a:off x="5356688" y="1952455"/>
              <a:ext cx="669367" cy="895547"/>
              <a:chOff x="8290388" y="1952455"/>
              <a:chExt cx="669367" cy="895547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B9204DD3-0586-8837-306D-49AA33A52DE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4F87D5E-7DAF-C8FF-6771-4A479B44F131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0x04</a:t>
                </a:r>
              </a:p>
            </p:txBody>
          </p:sp>
          <p:sp>
            <p:nvSpPr>
              <p:cNvPr id="37" name="Arrow: Down 36">
                <a:extLst>
                  <a:ext uri="{FF2B5EF4-FFF2-40B4-BE49-F238E27FC236}">
                    <a16:creationId xmlns:a16="http://schemas.microsoft.com/office/drawing/2014/main" id="{C14731DF-1A7B-A409-D9BA-9E62EFB13C42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3A06C8E-031F-282A-6BDD-D8EC7C27908D}"/>
                </a:ext>
              </a:extLst>
            </p:cNvPr>
            <p:cNvGrpSpPr/>
            <p:nvPr/>
          </p:nvGrpSpPr>
          <p:grpSpPr>
            <a:xfrm>
              <a:off x="5769438" y="1952455"/>
              <a:ext cx="669367" cy="895547"/>
              <a:chOff x="9192088" y="2104855"/>
              <a:chExt cx="669367" cy="895547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FED93BF-4D34-CD61-9064-B23E5898125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3AB40D6-DED0-0DD5-EE72-EA5E77920296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0x05</a:t>
                </a:r>
              </a:p>
            </p:txBody>
          </p:sp>
          <p:sp>
            <p:nvSpPr>
              <p:cNvPr id="41" name="Arrow: Down 40">
                <a:extLst>
                  <a:ext uri="{FF2B5EF4-FFF2-40B4-BE49-F238E27FC236}">
                    <a16:creationId xmlns:a16="http://schemas.microsoft.com/office/drawing/2014/main" id="{82556FB9-E61E-F19C-418B-E8FA016681D0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C863DA2-7657-780D-9407-5B4C8CEBE408}"/>
                </a:ext>
              </a:extLst>
            </p:cNvPr>
            <p:cNvGrpSpPr/>
            <p:nvPr/>
          </p:nvGrpSpPr>
          <p:grpSpPr>
            <a:xfrm>
              <a:off x="6182188" y="1952455"/>
              <a:ext cx="669367" cy="895547"/>
              <a:chOff x="8290388" y="1952455"/>
              <a:chExt cx="669367" cy="895547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408023BF-6CDE-E57F-8271-FBC3B4D76F98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0a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7B82CAF-B977-DB92-EC5F-724DAEE6440C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0x06</a:t>
                </a:r>
              </a:p>
            </p:txBody>
          </p:sp>
          <p:sp>
            <p:nvSpPr>
              <p:cNvPr id="45" name="Arrow: Down 44">
                <a:extLst>
                  <a:ext uri="{FF2B5EF4-FFF2-40B4-BE49-F238E27FC236}">
                    <a16:creationId xmlns:a16="http://schemas.microsoft.com/office/drawing/2014/main" id="{F9CF6CAA-9000-5687-9E60-FDF2FDACCF54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447CE7BE-2CF2-F009-62EB-C738472D3012}"/>
                </a:ext>
              </a:extLst>
            </p:cNvPr>
            <p:cNvGrpSpPr/>
            <p:nvPr/>
          </p:nvGrpSpPr>
          <p:grpSpPr>
            <a:xfrm>
              <a:off x="6594938" y="1952455"/>
              <a:ext cx="669367" cy="895547"/>
              <a:chOff x="9192088" y="2104855"/>
              <a:chExt cx="669367" cy="895547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724150F7-B1C9-1A16-F1F6-99D8DD247254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12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9043CE0-3008-8F8D-DC76-7A11244D1E13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0x07</a:t>
                </a:r>
              </a:p>
            </p:txBody>
          </p:sp>
          <p:sp>
            <p:nvSpPr>
              <p:cNvPr id="49" name="Arrow: Down 48">
                <a:extLst>
                  <a:ext uri="{FF2B5EF4-FFF2-40B4-BE49-F238E27FC236}">
                    <a16:creationId xmlns:a16="http://schemas.microsoft.com/office/drawing/2014/main" id="{3C3ED9D6-1544-4DC5-8454-B6F140F0874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0F1DC75-B376-8DE6-40C0-07106C53EE36}"/>
                </a:ext>
              </a:extLst>
            </p:cNvPr>
            <p:cNvGrpSpPr/>
            <p:nvPr/>
          </p:nvGrpSpPr>
          <p:grpSpPr>
            <a:xfrm>
              <a:off x="7007688" y="1952455"/>
              <a:ext cx="669367" cy="895547"/>
              <a:chOff x="8290388" y="1952455"/>
              <a:chExt cx="669367" cy="895547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BC1A37A4-F224-7D8F-5766-6E0CA27A5BA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B7C825C-118B-5D71-42BB-6FD38F681EFE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0x08</a:t>
                </a:r>
              </a:p>
            </p:txBody>
          </p:sp>
          <p:sp>
            <p:nvSpPr>
              <p:cNvPr id="53" name="Arrow: Down 52">
                <a:extLst>
                  <a:ext uri="{FF2B5EF4-FFF2-40B4-BE49-F238E27FC236}">
                    <a16:creationId xmlns:a16="http://schemas.microsoft.com/office/drawing/2014/main" id="{00EDCA36-10FE-ECFE-0020-82833D973E3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9A8726B-C222-0634-C774-85507775D160}"/>
                </a:ext>
              </a:extLst>
            </p:cNvPr>
            <p:cNvGrpSpPr/>
            <p:nvPr/>
          </p:nvGrpSpPr>
          <p:grpSpPr>
            <a:xfrm>
              <a:off x="7420438" y="1952455"/>
              <a:ext cx="669367" cy="895547"/>
              <a:chOff x="9192088" y="2104855"/>
              <a:chExt cx="669367" cy="895547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E2881C25-4C3C-1B88-6135-38E3749386E8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420FF3A-B16C-EF23-248B-749BF958E5CC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0x09</a:t>
                </a:r>
              </a:p>
            </p:txBody>
          </p:sp>
          <p:sp>
            <p:nvSpPr>
              <p:cNvPr id="57" name="Arrow: Down 56">
                <a:extLst>
                  <a:ext uri="{FF2B5EF4-FFF2-40B4-BE49-F238E27FC236}">
                    <a16:creationId xmlns:a16="http://schemas.microsoft.com/office/drawing/2014/main" id="{BC21CBEB-5C4B-7177-447A-BC586CB94FB5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DA95A50-951E-A7FE-6297-2BCD3E4C59BB}"/>
                </a:ext>
              </a:extLst>
            </p:cNvPr>
            <p:cNvGrpSpPr/>
            <p:nvPr/>
          </p:nvGrpSpPr>
          <p:grpSpPr>
            <a:xfrm>
              <a:off x="7828347" y="1952455"/>
              <a:ext cx="674208" cy="895547"/>
              <a:chOff x="8285547" y="1952455"/>
              <a:chExt cx="674208" cy="895547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47902BC-FDAC-F95D-BCCE-008032710376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76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E96E2F8-0902-6A1F-6295-A1FF2859E2C4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0x0A</a:t>
                </a:r>
              </a:p>
            </p:txBody>
          </p:sp>
          <p:sp>
            <p:nvSpPr>
              <p:cNvPr id="61" name="Arrow: Down 60">
                <a:extLst>
                  <a:ext uri="{FF2B5EF4-FFF2-40B4-BE49-F238E27FC236}">
                    <a16:creationId xmlns:a16="http://schemas.microsoft.com/office/drawing/2014/main" id="{79F2BDE9-26C1-DE52-5363-65A43A6AE35A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1C4A9281-2E2D-1E37-9814-943E07AC0EBE}"/>
                </a:ext>
              </a:extLst>
            </p:cNvPr>
            <p:cNvGrpSpPr/>
            <p:nvPr/>
          </p:nvGrpSpPr>
          <p:grpSpPr>
            <a:xfrm>
              <a:off x="8245938" y="1952455"/>
              <a:ext cx="669367" cy="895547"/>
              <a:chOff x="9192088" y="2104855"/>
              <a:chExt cx="669367" cy="895547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E6C0C9D9-C61A-12DD-5934-C3D6332CFEE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1b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119E9C9-1A3B-26B9-8047-458DEE9C1BA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0x0B</a:t>
                </a:r>
              </a:p>
            </p:txBody>
          </p:sp>
          <p:sp>
            <p:nvSpPr>
              <p:cNvPr id="65" name="Arrow: Down 64">
                <a:extLst>
                  <a:ext uri="{FF2B5EF4-FFF2-40B4-BE49-F238E27FC236}">
                    <a16:creationId xmlns:a16="http://schemas.microsoft.com/office/drawing/2014/main" id="{6570BA8C-3559-8581-273E-E00D1E2F93E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7FC603DB-C1DB-C490-1BF6-F5AC1E70E613}"/>
                </a:ext>
              </a:extLst>
            </p:cNvPr>
            <p:cNvGrpSpPr/>
            <p:nvPr/>
          </p:nvGrpSpPr>
          <p:grpSpPr>
            <a:xfrm>
              <a:off x="8656252" y="1952455"/>
              <a:ext cx="671803" cy="895547"/>
              <a:chOff x="8287952" y="1952455"/>
              <a:chExt cx="671803" cy="895547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A55D03ED-3F1D-89B0-5E8E-6512674DAE9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4f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EDB8B04-D27D-A221-1B40-BF06F0384751}"/>
                  </a:ext>
                </a:extLst>
              </p:cNvPr>
              <p:cNvSpPr txBox="1"/>
              <p:nvPr/>
            </p:nvSpPr>
            <p:spPr>
              <a:xfrm>
                <a:off x="8287952" y="1952455"/>
                <a:ext cx="51969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0x0C</a:t>
                </a:r>
              </a:p>
            </p:txBody>
          </p:sp>
          <p:sp>
            <p:nvSpPr>
              <p:cNvPr id="69" name="Arrow: Down 68">
                <a:extLst>
                  <a:ext uri="{FF2B5EF4-FFF2-40B4-BE49-F238E27FC236}">
                    <a16:creationId xmlns:a16="http://schemas.microsoft.com/office/drawing/2014/main" id="{1FE45FB1-D3B5-B682-2769-17D01E4FFEC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830F75E-151E-A773-A59A-D7A5F4C885E3}"/>
                </a:ext>
              </a:extLst>
            </p:cNvPr>
            <p:cNvGrpSpPr/>
            <p:nvPr/>
          </p:nvGrpSpPr>
          <p:grpSpPr>
            <a:xfrm>
              <a:off x="9066597" y="1952455"/>
              <a:ext cx="674208" cy="895547"/>
              <a:chOff x="9187247" y="2104855"/>
              <a:chExt cx="674208" cy="895547"/>
            </a:xfrm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0813B819-8520-274D-272A-B7A3807B38CE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bf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18824CC0-7A60-AC93-460D-E533CA238FCE}"/>
                  </a:ext>
                </a:extLst>
              </p:cNvPr>
              <p:cNvSpPr txBox="1"/>
              <p:nvPr/>
            </p:nvSpPr>
            <p:spPr>
              <a:xfrm>
                <a:off x="9187247" y="2104855"/>
                <a:ext cx="52450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0x0D</a:t>
                </a:r>
              </a:p>
            </p:txBody>
          </p:sp>
          <p:sp>
            <p:nvSpPr>
              <p:cNvPr id="73" name="Arrow: Down 72">
                <a:extLst>
                  <a:ext uri="{FF2B5EF4-FFF2-40B4-BE49-F238E27FC236}">
                    <a16:creationId xmlns:a16="http://schemas.microsoft.com/office/drawing/2014/main" id="{97A2C3A3-5FA9-913C-687B-A38B0E1B26E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226EBB99-25DA-52E6-3C31-3B2D64B28EAA}"/>
                </a:ext>
              </a:extLst>
            </p:cNvPr>
            <p:cNvGrpSpPr/>
            <p:nvPr/>
          </p:nvGrpSpPr>
          <p:grpSpPr>
            <a:xfrm>
              <a:off x="9484188" y="1952455"/>
              <a:ext cx="669367" cy="895547"/>
              <a:chOff x="8290388" y="1952455"/>
              <a:chExt cx="669367" cy="895547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2395FD3E-77FD-C3D8-7894-EE752EFA8694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01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A08E0831-D2A7-CD83-9262-14D081930796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0x0E</a:t>
                </a:r>
              </a:p>
            </p:txBody>
          </p:sp>
          <p:sp>
            <p:nvSpPr>
              <p:cNvPr id="77" name="Arrow: Down 76">
                <a:extLst>
                  <a:ext uri="{FF2B5EF4-FFF2-40B4-BE49-F238E27FC236}">
                    <a16:creationId xmlns:a16="http://schemas.microsoft.com/office/drawing/2014/main" id="{23EDE690-C837-E0AD-9A1A-5A1DF4EC96A4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F45A267D-D7F4-DF94-4D2D-9058A9A39BAE}"/>
                </a:ext>
              </a:extLst>
            </p:cNvPr>
            <p:cNvGrpSpPr/>
            <p:nvPr/>
          </p:nvGrpSpPr>
          <p:grpSpPr>
            <a:xfrm>
              <a:off x="9896938" y="1952455"/>
              <a:ext cx="669367" cy="895547"/>
              <a:chOff x="9192088" y="2104855"/>
              <a:chExt cx="669367" cy="895547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CB139D81-25DF-119B-246C-1AC15E78E700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35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7D04990D-2C3D-08EB-23A7-EF6C3AD3FBF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0x0F</a:t>
                </a:r>
              </a:p>
            </p:txBody>
          </p:sp>
          <p:sp>
            <p:nvSpPr>
              <p:cNvPr id="81" name="Arrow: Down 80">
                <a:extLst>
                  <a:ext uri="{FF2B5EF4-FFF2-40B4-BE49-F238E27FC236}">
                    <a16:creationId xmlns:a16="http://schemas.microsoft.com/office/drawing/2014/main" id="{F3141F9B-02DD-35DA-017A-97469F20E271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1EF66333-9F77-54BC-31B6-3578E06F224E}"/>
                </a:ext>
              </a:extLst>
            </p:cNvPr>
            <p:cNvGrpSpPr/>
            <p:nvPr/>
          </p:nvGrpSpPr>
          <p:grpSpPr>
            <a:xfrm>
              <a:off x="10309688" y="1952455"/>
              <a:ext cx="669367" cy="895547"/>
              <a:chOff x="8290388" y="1952455"/>
              <a:chExt cx="669367" cy="895547"/>
            </a:xfrm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661EC6A9-ADED-52B0-25B0-CA4615104373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13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6E31D79C-0950-5CE9-F3AF-CA94D0590EC3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0x10</a:t>
                </a:r>
              </a:p>
            </p:txBody>
          </p:sp>
          <p:sp>
            <p:nvSpPr>
              <p:cNvPr id="85" name="Arrow: Down 84">
                <a:extLst>
                  <a:ext uri="{FF2B5EF4-FFF2-40B4-BE49-F238E27FC236}">
                    <a16:creationId xmlns:a16="http://schemas.microsoft.com/office/drawing/2014/main" id="{0643FDAF-EF1E-8CF3-5DBC-391B1237839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EAAAA551-8B2E-C869-413B-31CEFD478CB6}"/>
                </a:ext>
              </a:extLst>
            </p:cNvPr>
            <p:cNvGrpSpPr/>
            <p:nvPr/>
          </p:nvGrpSpPr>
          <p:grpSpPr>
            <a:xfrm>
              <a:off x="10722438" y="1952455"/>
              <a:ext cx="669367" cy="895547"/>
              <a:chOff x="9192088" y="21048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915A9FD0-7601-1920-C18F-CC0C8638528D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08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B83C54ED-C1BB-E5EC-1A1A-56A43EE845C2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0x11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5924432A-885F-DA98-BC72-3F990CA1DD5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EF2341ED-FF58-43AF-57EB-8B3714BAA2B7}"/>
                </a:ext>
              </a:extLst>
            </p:cNvPr>
            <p:cNvGrpSpPr/>
            <p:nvPr/>
          </p:nvGrpSpPr>
          <p:grpSpPr>
            <a:xfrm>
              <a:off x="11135188" y="1952455"/>
              <a:ext cx="669367" cy="895547"/>
              <a:chOff x="8290388" y="1952455"/>
              <a:chExt cx="669367" cy="895547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EAD4F73A-D655-4B7E-754E-16D5258D1C3D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dd</a:t>
                </a: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0BAF526E-7AE2-617B-2ED8-84F147D4EC10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0x12</a:t>
                </a:r>
              </a:p>
            </p:txBody>
          </p:sp>
          <p:sp>
            <p:nvSpPr>
              <p:cNvPr id="93" name="Arrow: Down 92">
                <a:extLst>
                  <a:ext uri="{FF2B5EF4-FFF2-40B4-BE49-F238E27FC236}">
                    <a16:creationId xmlns:a16="http://schemas.microsoft.com/office/drawing/2014/main" id="{34E244DA-E204-71DA-3660-974BE172D7FB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28550331-B977-C61D-5324-C6388F340482}"/>
                </a:ext>
              </a:extLst>
            </p:cNvPr>
            <p:cNvGrpSpPr/>
            <p:nvPr/>
          </p:nvGrpSpPr>
          <p:grpSpPr>
            <a:xfrm>
              <a:off x="11547938" y="1952455"/>
              <a:ext cx="669367" cy="895547"/>
              <a:chOff x="9192088" y="2104855"/>
              <a:chExt cx="669367" cy="895547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7F142CD0-EA69-BBA1-CAFC-9FB83B87BD2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cb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1CA18D1C-08A8-C779-AA89-AAEA8E8DC7A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0x13</a:t>
                </a:r>
              </a:p>
            </p:txBody>
          </p:sp>
          <p:sp>
            <p:nvSpPr>
              <p:cNvPr id="97" name="Arrow: Down 96">
                <a:extLst>
                  <a:ext uri="{FF2B5EF4-FFF2-40B4-BE49-F238E27FC236}">
                    <a16:creationId xmlns:a16="http://schemas.microsoft.com/office/drawing/2014/main" id="{5735AC24-4E43-0025-9E1D-647A31B659FA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E850DD0C-2235-2362-84A2-CBF7D4E92347}"/>
                </a:ext>
              </a:extLst>
            </p:cNvPr>
            <p:cNvGrpSpPr/>
            <p:nvPr/>
          </p:nvGrpSpPr>
          <p:grpSpPr>
            <a:xfrm>
              <a:off x="11960688" y="1952455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E2D75590-6A32-ED52-61BE-FB14199F026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507D398F-13F4-6203-9900-D74774012535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56BB9F58-6D37-5784-ADCD-A01575C988A2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8246CDBE-3A55-2E9E-D6CA-1BC5A58488F6}"/>
                </a:ext>
              </a:extLst>
            </p:cNvPr>
            <p:cNvGrpSpPr/>
            <p:nvPr/>
          </p:nvGrpSpPr>
          <p:grpSpPr>
            <a:xfrm>
              <a:off x="12373438" y="1952455"/>
              <a:ext cx="669367" cy="895547"/>
              <a:chOff x="9192088" y="2104855"/>
              <a:chExt cx="669367" cy="895547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2B4A732-A0E9-63A3-F582-1F89482054E2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93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F7FF371A-20B5-5ECA-37A6-BCCAFAE482A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0x15</a:t>
                </a:r>
              </a:p>
            </p:txBody>
          </p:sp>
          <p:sp>
            <p:nvSpPr>
              <p:cNvPr id="105" name="Arrow: Down 104">
                <a:extLst>
                  <a:ext uri="{FF2B5EF4-FFF2-40B4-BE49-F238E27FC236}">
                    <a16:creationId xmlns:a16="http://schemas.microsoft.com/office/drawing/2014/main" id="{E7950A15-E489-9464-77C0-469B2155B6D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0944EB9-59AD-8EAF-CC48-C68813108948}"/>
                </a:ext>
              </a:extLst>
            </p:cNvPr>
            <p:cNvGrpSpPr/>
            <p:nvPr/>
          </p:nvGrpSpPr>
          <p:grpSpPr>
            <a:xfrm>
              <a:off x="12786188" y="1952455"/>
              <a:ext cx="669367" cy="895547"/>
              <a:chOff x="8290388" y="1952455"/>
              <a:chExt cx="669367" cy="895547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C0B46957-DF9A-8BEE-8875-D0B6195104BB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27</a:t>
                </a: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3DD7992B-5B65-3C19-6308-391B2B4E1710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0x16</a:t>
                </a:r>
              </a:p>
            </p:txBody>
          </p:sp>
          <p:sp>
            <p:nvSpPr>
              <p:cNvPr id="155" name="Arrow: Down 154">
                <a:extLst>
                  <a:ext uri="{FF2B5EF4-FFF2-40B4-BE49-F238E27FC236}">
                    <a16:creationId xmlns:a16="http://schemas.microsoft.com/office/drawing/2014/main" id="{CD51F515-3281-5727-0345-D52D20307BF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B7067141-D034-84AC-CF0F-B99F919D8611}"/>
                </a:ext>
              </a:extLst>
            </p:cNvPr>
            <p:cNvGrpSpPr/>
            <p:nvPr/>
          </p:nvGrpSpPr>
          <p:grpSpPr>
            <a:xfrm>
              <a:off x="13198938" y="1952455"/>
              <a:ext cx="669367" cy="895547"/>
              <a:chOff x="9192088" y="2104855"/>
              <a:chExt cx="669367" cy="895547"/>
            </a:xfrm>
          </p:grpSpPr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F649C16B-C4F8-DF69-D393-EE134B2E2B79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19</a:t>
                </a:r>
              </a:p>
            </p:txBody>
          </p: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040975FA-C694-A33F-0D75-27EC7E41DBC8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0x17</a:t>
                </a:r>
              </a:p>
            </p:txBody>
          </p:sp>
          <p:sp>
            <p:nvSpPr>
              <p:cNvPr id="159" name="Arrow: Down 158">
                <a:extLst>
                  <a:ext uri="{FF2B5EF4-FFF2-40B4-BE49-F238E27FC236}">
                    <a16:creationId xmlns:a16="http://schemas.microsoft.com/office/drawing/2014/main" id="{E9B61016-ED44-B6E6-894A-ECC1E051218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3" name="Rectangle 162">
            <a:extLst>
              <a:ext uri="{FF2B5EF4-FFF2-40B4-BE49-F238E27FC236}">
                <a16:creationId xmlns:a16="http://schemas.microsoft.com/office/drawing/2014/main" id="{2DF8E770-DC7F-6800-3AFF-D114C95FB2F7}"/>
              </a:ext>
            </a:extLst>
          </p:cNvPr>
          <p:cNvSpPr/>
          <p:nvPr/>
        </p:nvSpPr>
        <p:spPr>
          <a:xfrm>
            <a:off x="895815" y="4668042"/>
            <a:ext cx="4132944" cy="12610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83AFDA90-8FE9-04D3-DBA0-C325E054A2F7}"/>
              </a:ext>
            </a:extLst>
          </p:cNvPr>
          <p:cNvSpPr/>
          <p:nvPr/>
        </p:nvSpPr>
        <p:spPr>
          <a:xfrm>
            <a:off x="5854259" y="4690543"/>
            <a:ext cx="4921250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ED91AF53-DF1E-8390-1AC7-A0B85F79F11A}"/>
              </a:ext>
            </a:extLst>
          </p:cNvPr>
          <p:cNvSpPr txBox="1"/>
          <p:nvPr/>
        </p:nvSpPr>
        <p:spPr>
          <a:xfrm>
            <a:off x="2601943" y="5466009"/>
            <a:ext cx="154497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Store 4 bytes</a:t>
            </a:r>
          </a:p>
          <a:p>
            <a:r>
              <a:rPr lang="en-US" sz="1600" dirty="0"/>
              <a:t>from register a</a:t>
            </a:r>
          </a:p>
          <a:p>
            <a:r>
              <a:rPr lang="en-US" sz="1600" dirty="0"/>
              <a:t>Into memory[k]</a:t>
            </a:r>
          </a:p>
        </p:txBody>
      </p:sp>
      <p:sp>
        <p:nvSpPr>
          <p:cNvPr id="166" name="Right Brace 165">
            <a:extLst>
              <a:ext uri="{FF2B5EF4-FFF2-40B4-BE49-F238E27FC236}">
                <a16:creationId xmlns:a16="http://schemas.microsoft.com/office/drawing/2014/main" id="{C0CD9600-91C1-3D28-D98B-1F7F43108301}"/>
              </a:ext>
            </a:extLst>
          </p:cNvPr>
          <p:cNvSpPr/>
          <p:nvPr/>
        </p:nvSpPr>
        <p:spPr>
          <a:xfrm rot="5400000">
            <a:off x="3194775" y="4432071"/>
            <a:ext cx="369335" cy="164763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7" name="Right Brace 166">
            <a:extLst>
              <a:ext uri="{FF2B5EF4-FFF2-40B4-BE49-F238E27FC236}">
                <a16:creationId xmlns:a16="http://schemas.microsoft.com/office/drawing/2014/main" id="{66DAB25E-0A33-0E8E-36AB-652F59801C34}"/>
              </a:ext>
            </a:extLst>
          </p:cNvPr>
          <p:cNvSpPr/>
          <p:nvPr/>
        </p:nvSpPr>
        <p:spPr>
          <a:xfrm rot="5400000">
            <a:off x="4445865" y="4865363"/>
            <a:ext cx="369335" cy="79645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68FF38C0-A129-B231-B8F3-076654061197}"/>
              </a:ext>
            </a:extLst>
          </p:cNvPr>
          <p:cNvSpPr txBox="1"/>
          <p:nvPr/>
        </p:nvSpPr>
        <p:spPr>
          <a:xfrm>
            <a:off x="4293315" y="5465602"/>
            <a:ext cx="714939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More </a:t>
            </a:r>
          </a:p>
          <a:p>
            <a:r>
              <a:rPr lang="en-US" sz="1600" dirty="0"/>
              <a:t>ops …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6CF6FC79-604B-9A6B-517D-D79FB1D1E25F}"/>
              </a:ext>
            </a:extLst>
          </p:cNvPr>
          <p:cNvSpPr txBox="1"/>
          <p:nvPr/>
        </p:nvSpPr>
        <p:spPr>
          <a:xfrm>
            <a:off x="918641" y="1829840"/>
            <a:ext cx="701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Code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8D4D3CC4-72F3-1033-55EA-B587B0062E58}"/>
              </a:ext>
            </a:extLst>
          </p:cNvPr>
          <p:cNvSpPr txBox="1"/>
          <p:nvPr/>
        </p:nvSpPr>
        <p:spPr>
          <a:xfrm>
            <a:off x="7820650" y="1829840"/>
            <a:ext cx="674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Data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B6DA3523-5373-248C-3A12-320D9387FC08}"/>
              </a:ext>
            </a:extLst>
          </p:cNvPr>
          <p:cNvSpPr txBox="1"/>
          <p:nvPr/>
        </p:nvSpPr>
        <p:spPr>
          <a:xfrm>
            <a:off x="7789817" y="2162077"/>
            <a:ext cx="1907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Global variable G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338EF496-CE76-D74D-A9B2-4C54A0D1D9CF}"/>
              </a:ext>
            </a:extLst>
          </p:cNvPr>
          <p:cNvSpPr txBox="1"/>
          <p:nvPr/>
        </p:nvSpPr>
        <p:spPr>
          <a:xfrm>
            <a:off x="7789817" y="2476468"/>
            <a:ext cx="2295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Foo’s local variable K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C12AE996-BE3A-166C-CC1B-9969C8DDA51B}"/>
              </a:ext>
            </a:extLst>
          </p:cNvPr>
          <p:cNvSpPr txBox="1"/>
          <p:nvPr/>
        </p:nvSpPr>
        <p:spPr>
          <a:xfrm>
            <a:off x="5803066" y="5458516"/>
            <a:ext cx="8979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global</a:t>
            </a:r>
          </a:p>
          <a:p>
            <a:pPr algn="ctr"/>
            <a:r>
              <a:rPr lang="en-US" dirty="0"/>
              <a:t>variable </a:t>
            </a:r>
          </a:p>
          <a:p>
            <a:pPr algn="ctr"/>
            <a:r>
              <a:rPr lang="en-US" dirty="0"/>
              <a:t>G</a:t>
            </a:r>
          </a:p>
        </p:txBody>
      </p:sp>
      <p:sp>
        <p:nvSpPr>
          <p:cNvPr id="175" name="Right Brace 174">
            <a:extLst>
              <a:ext uri="{FF2B5EF4-FFF2-40B4-BE49-F238E27FC236}">
                <a16:creationId xmlns:a16="http://schemas.microsoft.com/office/drawing/2014/main" id="{C0837D1F-7BB4-1681-2E27-50C7F67649CA}"/>
              </a:ext>
            </a:extLst>
          </p:cNvPr>
          <p:cNvSpPr/>
          <p:nvPr/>
        </p:nvSpPr>
        <p:spPr>
          <a:xfrm rot="5400000">
            <a:off x="6076131" y="4871967"/>
            <a:ext cx="369334" cy="77583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7A177E4A-9BDE-FFF9-BC5F-6984E435E8E7}"/>
              </a:ext>
            </a:extLst>
          </p:cNvPr>
          <p:cNvSpPr txBox="1"/>
          <p:nvPr/>
        </p:nvSpPr>
        <p:spPr>
          <a:xfrm>
            <a:off x="8244007" y="5458516"/>
            <a:ext cx="90338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local</a:t>
            </a:r>
          </a:p>
          <a:p>
            <a:pPr algn="ctr"/>
            <a:r>
              <a:rPr lang="en-US" dirty="0"/>
              <a:t>variable</a:t>
            </a:r>
          </a:p>
          <a:p>
            <a:pPr algn="ctr"/>
            <a:r>
              <a:rPr lang="en-US" dirty="0"/>
              <a:t>K</a:t>
            </a:r>
          </a:p>
        </p:txBody>
      </p:sp>
      <p:sp>
        <p:nvSpPr>
          <p:cNvPr id="177" name="Right Brace 176">
            <a:extLst>
              <a:ext uri="{FF2B5EF4-FFF2-40B4-BE49-F238E27FC236}">
                <a16:creationId xmlns:a16="http://schemas.microsoft.com/office/drawing/2014/main" id="{3DC7E42B-8679-5C9E-CC9A-235549037F31}"/>
              </a:ext>
            </a:extLst>
          </p:cNvPr>
          <p:cNvSpPr/>
          <p:nvPr/>
        </p:nvSpPr>
        <p:spPr>
          <a:xfrm rot="5400000">
            <a:off x="8605903" y="4871967"/>
            <a:ext cx="369334" cy="775836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ight Brace 177">
            <a:extLst>
              <a:ext uri="{FF2B5EF4-FFF2-40B4-BE49-F238E27FC236}">
                <a16:creationId xmlns:a16="http://schemas.microsoft.com/office/drawing/2014/main" id="{F73D13F9-C00A-52B8-DB08-60DA0F66686B}"/>
              </a:ext>
            </a:extLst>
          </p:cNvPr>
          <p:cNvSpPr/>
          <p:nvPr/>
        </p:nvSpPr>
        <p:spPr>
          <a:xfrm rot="5400000">
            <a:off x="9808971" y="4489741"/>
            <a:ext cx="369334" cy="1534994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4987052D-DE1B-C426-2FF2-4978F86FB83D}"/>
              </a:ext>
            </a:extLst>
          </p:cNvPr>
          <p:cNvSpPr txBox="1"/>
          <p:nvPr/>
        </p:nvSpPr>
        <p:spPr>
          <a:xfrm>
            <a:off x="9342743" y="5440553"/>
            <a:ext cx="1310615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More </a:t>
            </a:r>
          </a:p>
          <a:p>
            <a:pPr algn="ctr"/>
            <a:r>
              <a:rPr lang="en-US" dirty="0"/>
              <a:t>metadata</a:t>
            </a:r>
          </a:p>
          <a:p>
            <a:pPr algn="ctr"/>
            <a:r>
              <a:rPr lang="en-US" dirty="0"/>
              <a:t>and </a:t>
            </a:r>
          </a:p>
          <a:p>
            <a:pPr algn="ctr"/>
            <a:r>
              <a:rPr lang="en-US" dirty="0"/>
              <a:t>bookkeeping</a:t>
            </a:r>
          </a:p>
        </p:txBody>
      </p:sp>
      <p:sp>
        <p:nvSpPr>
          <p:cNvPr id="180" name="Right Brace 179">
            <a:extLst>
              <a:ext uri="{FF2B5EF4-FFF2-40B4-BE49-F238E27FC236}">
                <a16:creationId xmlns:a16="http://schemas.microsoft.com/office/drawing/2014/main" id="{F914B2E2-1489-A5BA-A697-9DE8F3F4E4A6}"/>
              </a:ext>
            </a:extLst>
          </p:cNvPr>
          <p:cNvSpPr/>
          <p:nvPr/>
        </p:nvSpPr>
        <p:spPr>
          <a:xfrm rot="5400000">
            <a:off x="7298181" y="4485931"/>
            <a:ext cx="369334" cy="1534994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B11B886E-3494-C182-9E86-97F7B7241644}"/>
              </a:ext>
            </a:extLst>
          </p:cNvPr>
          <p:cNvSpPr txBox="1"/>
          <p:nvPr/>
        </p:nvSpPr>
        <p:spPr>
          <a:xfrm>
            <a:off x="6831953" y="5436743"/>
            <a:ext cx="1310615" cy="10772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Program</a:t>
            </a:r>
          </a:p>
          <a:p>
            <a:pPr algn="ctr"/>
            <a:r>
              <a:rPr lang="en-US" dirty="0"/>
              <a:t>metadata</a:t>
            </a:r>
          </a:p>
          <a:p>
            <a:pPr algn="ctr"/>
            <a:r>
              <a:rPr lang="en-US" dirty="0"/>
              <a:t>and </a:t>
            </a:r>
          </a:p>
          <a:p>
            <a:pPr algn="ctr"/>
            <a:r>
              <a:rPr lang="en-US" dirty="0"/>
              <a:t>bookkeeping</a:t>
            </a:r>
          </a:p>
        </p:txBody>
      </p:sp>
    </p:spTree>
    <p:extLst>
      <p:ext uri="{BB962C8B-B14F-4D97-AF65-F5344CB8AC3E}">
        <p14:creationId xmlns:p14="http://schemas.microsoft.com/office/powerpoint/2010/main" val="3182862725"/>
      </p:ext>
    </p:extLst>
  </p:cSld>
  <p:clrMapOvr>
    <a:masterClrMapping/>
  </p:clrMapOvr>
</p:sld>
</file>

<file path=ppt/slides/slide1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17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Simulating Source Constructs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3582C26F-B85B-CA6B-1EA6-3B005EC2CF86}"/>
              </a:ext>
            </a:extLst>
          </p:cNvPr>
          <p:cNvSpPr txBox="1"/>
          <p:nvPr/>
        </p:nvSpPr>
        <p:spPr>
          <a:xfrm>
            <a:off x="870846" y="3523324"/>
            <a:ext cx="4321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Program instructions (binary sequences)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4FFF7BD-1406-F507-0947-F025EA223640}"/>
              </a:ext>
            </a:extLst>
          </p:cNvPr>
          <p:cNvSpPr txBox="1"/>
          <p:nvPr/>
        </p:nvSpPr>
        <p:spPr>
          <a:xfrm>
            <a:off x="5732412" y="3523173"/>
            <a:ext cx="4845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data &amp; metadata (binary sequences)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1912EE-B2EB-B9DA-1FD5-CE138A5C1DAE}"/>
              </a:ext>
            </a:extLst>
          </p:cNvPr>
          <p:cNvSpPr txBox="1"/>
          <p:nvPr/>
        </p:nvSpPr>
        <p:spPr>
          <a:xfrm>
            <a:off x="867631" y="2217706"/>
            <a:ext cx="3194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the code in function main()</a:t>
            </a:r>
          </a:p>
          <a:p>
            <a:r>
              <a:rPr lang="en-US" dirty="0"/>
              <a:t>All the code in function foo()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D4E9BEF7-833C-5B23-541F-3DA54A99CFA0}"/>
              </a:ext>
            </a:extLst>
          </p:cNvPr>
          <p:cNvGrpSpPr/>
          <p:nvPr/>
        </p:nvGrpSpPr>
        <p:grpSpPr>
          <a:xfrm>
            <a:off x="645591" y="4162458"/>
            <a:ext cx="10162617" cy="895547"/>
            <a:chOff x="3705688" y="1952455"/>
            <a:chExt cx="10162617" cy="89554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310BB76-6A93-DABA-0BDB-8395CB9596ED}"/>
                </a:ext>
              </a:extLst>
            </p:cNvPr>
            <p:cNvGrpSpPr/>
            <p:nvPr/>
          </p:nvGrpSpPr>
          <p:grpSpPr>
            <a:xfrm>
              <a:off x="3705688" y="1952455"/>
              <a:ext cx="669367" cy="895547"/>
              <a:chOff x="8290388" y="1952455"/>
              <a:chExt cx="669367" cy="895547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12EC75A-6239-8BA4-8675-4E3DD96D1045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f0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C248A3-D7D1-697F-362D-E6A372EB8205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0x01</a:t>
                </a:r>
              </a:p>
            </p:txBody>
          </p:sp>
          <p:sp>
            <p:nvSpPr>
              <p:cNvPr id="20" name="Arrow: Down 19">
                <a:extLst>
                  <a:ext uri="{FF2B5EF4-FFF2-40B4-BE49-F238E27FC236}">
                    <a16:creationId xmlns:a16="http://schemas.microsoft.com/office/drawing/2014/main" id="{D94F897F-F7E6-66ED-C149-84DCE4C7C59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95668F6-4602-7456-ACAF-4314C15DED8C}"/>
                </a:ext>
              </a:extLst>
            </p:cNvPr>
            <p:cNvGrpSpPr/>
            <p:nvPr/>
          </p:nvGrpSpPr>
          <p:grpSpPr>
            <a:xfrm>
              <a:off x="4118438" y="1952455"/>
              <a:ext cx="669367" cy="895547"/>
              <a:chOff x="9192088" y="2104855"/>
              <a:chExt cx="669367" cy="89554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669EC99-7E09-743A-22A5-C2298F0B57BF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812AE7C-971C-20CA-91D4-6620CBC77C94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0x02</a:t>
                </a:r>
              </a:p>
            </p:txBody>
          </p:sp>
          <p:sp>
            <p:nvSpPr>
              <p:cNvPr id="23" name="Arrow: Down 22">
                <a:extLst>
                  <a:ext uri="{FF2B5EF4-FFF2-40B4-BE49-F238E27FC236}">
                    <a16:creationId xmlns:a16="http://schemas.microsoft.com/office/drawing/2014/main" id="{4F63C56F-C3A3-0FD9-D028-05146031EA22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2C71908-2CC4-E3BE-5B51-C569191AA6E9}"/>
                </a:ext>
              </a:extLst>
            </p:cNvPr>
            <p:cNvGrpSpPr/>
            <p:nvPr/>
          </p:nvGrpSpPr>
          <p:grpSpPr>
            <a:xfrm>
              <a:off x="4531188" y="1952455"/>
              <a:ext cx="669367" cy="895547"/>
              <a:chOff x="8290388" y="1952455"/>
              <a:chExt cx="669367" cy="895547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26A0E10-A116-8637-20AD-91389E9B932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F2B441A-E874-9EF7-21C0-2D07F90F5737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0x01</a:t>
                </a:r>
              </a:p>
            </p:txBody>
          </p:sp>
          <p:sp>
            <p:nvSpPr>
              <p:cNvPr id="29" name="Arrow: Down 28">
                <a:extLst>
                  <a:ext uri="{FF2B5EF4-FFF2-40B4-BE49-F238E27FC236}">
                    <a16:creationId xmlns:a16="http://schemas.microsoft.com/office/drawing/2014/main" id="{03CB3197-46DF-8A23-60D7-090743E25D7F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453201A-1A55-0A86-2FAA-6DABBDE95BB2}"/>
                </a:ext>
              </a:extLst>
            </p:cNvPr>
            <p:cNvGrpSpPr/>
            <p:nvPr/>
          </p:nvGrpSpPr>
          <p:grpSpPr>
            <a:xfrm>
              <a:off x="4943938" y="1952455"/>
              <a:ext cx="669367" cy="895547"/>
              <a:chOff x="9192088" y="2104855"/>
              <a:chExt cx="669367" cy="895547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9C080A5-0337-3B93-7C44-20A4C6970D4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BCD593-FB72-5651-2C62-533CE8EC8BB6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0x03</a:t>
                </a:r>
              </a:p>
            </p:txBody>
          </p:sp>
          <p:sp>
            <p:nvSpPr>
              <p:cNvPr id="33" name="Arrow: Down 32">
                <a:extLst>
                  <a:ext uri="{FF2B5EF4-FFF2-40B4-BE49-F238E27FC236}">
                    <a16:creationId xmlns:a16="http://schemas.microsoft.com/office/drawing/2014/main" id="{D494E77B-89A1-E1E4-9E9D-52D41D7EADE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755E3C5-F072-F977-B060-6D400ACFBF16}"/>
                </a:ext>
              </a:extLst>
            </p:cNvPr>
            <p:cNvGrpSpPr/>
            <p:nvPr/>
          </p:nvGrpSpPr>
          <p:grpSpPr>
            <a:xfrm>
              <a:off x="5356688" y="1952455"/>
              <a:ext cx="669367" cy="895547"/>
              <a:chOff x="8290388" y="1952455"/>
              <a:chExt cx="669367" cy="895547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B9204DD3-0586-8837-306D-49AA33A52DE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4F87D5E-7DAF-C8FF-6771-4A479B44F131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0x04</a:t>
                </a:r>
              </a:p>
            </p:txBody>
          </p:sp>
          <p:sp>
            <p:nvSpPr>
              <p:cNvPr id="37" name="Arrow: Down 36">
                <a:extLst>
                  <a:ext uri="{FF2B5EF4-FFF2-40B4-BE49-F238E27FC236}">
                    <a16:creationId xmlns:a16="http://schemas.microsoft.com/office/drawing/2014/main" id="{C14731DF-1A7B-A409-D9BA-9E62EFB13C42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3A06C8E-031F-282A-6BDD-D8EC7C27908D}"/>
                </a:ext>
              </a:extLst>
            </p:cNvPr>
            <p:cNvGrpSpPr/>
            <p:nvPr/>
          </p:nvGrpSpPr>
          <p:grpSpPr>
            <a:xfrm>
              <a:off x="5769438" y="1952455"/>
              <a:ext cx="669367" cy="895547"/>
              <a:chOff x="9192088" y="2104855"/>
              <a:chExt cx="669367" cy="895547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FED93BF-4D34-CD61-9064-B23E5898125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3AB40D6-DED0-0DD5-EE72-EA5E77920296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0x05</a:t>
                </a:r>
              </a:p>
            </p:txBody>
          </p:sp>
          <p:sp>
            <p:nvSpPr>
              <p:cNvPr id="41" name="Arrow: Down 40">
                <a:extLst>
                  <a:ext uri="{FF2B5EF4-FFF2-40B4-BE49-F238E27FC236}">
                    <a16:creationId xmlns:a16="http://schemas.microsoft.com/office/drawing/2014/main" id="{82556FB9-E61E-F19C-418B-E8FA016681D0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C863DA2-7657-780D-9407-5B4C8CEBE408}"/>
                </a:ext>
              </a:extLst>
            </p:cNvPr>
            <p:cNvGrpSpPr/>
            <p:nvPr/>
          </p:nvGrpSpPr>
          <p:grpSpPr>
            <a:xfrm>
              <a:off x="6182188" y="1952455"/>
              <a:ext cx="669367" cy="895547"/>
              <a:chOff x="8290388" y="1952455"/>
              <a:chExt cx="669367" cy="895547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408023BF-6CDE-E57F-8271-FBC3B4D76F98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7B82CAF-B977-DB92-EC5F-724DAEE6440C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0x06</a:t>
                </a:r>
              </a:p>
            </p:txBody>
          </p:sp>
          <p:sp>
            <p:nvSpPr>
              <p:cNvPr id="45" name="Arrow: Down 44">
                <a:extLst>
                  <a:ext uri="{FF2B5EF4-FFF2-40B4-BE49-F238E27FC236}">
                    <a16:creationId xmlns:a16="http://schemas.microsoft.com/office/drawing/2014/main" id="{F9CF6CAA-9000-5687-9E60-FDF2FDACCF54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447CE7BE-2CF2-F009-62EB-C738472D3012}"/>
                </a:ext>
              </a:extLst>
            </p:cNvPr>
            <p:cNvGrpSpPr/>
            <p:nvPr/>
          </p:nvGrpSpPr>
          <p:grpSpPr>
            <a:xfrm>
              <a:off x="6594938" y="1952455"/>
              <a:ext cx="669367" cy="895547"/>
              <a:chOff x="9192088" y="2104855"/>
              <a:chExt cx="669367" cy="895547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724150F7-B1C9-1A16-F1F6-99D8DD247254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9043CE0-3008-8F8D-DC76-7A11244D1E13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0x07</a:t>
                </a:r>
              </a:p>
            </p:txBody>
          </p:sp>
          <p:sp>
            <p:nvSpPr>
              <p:cNvPr id="49" name="Arrow: Down 48">
                <a:extLst>
                  <a:ext uri="{FF2B5EF4-FFF2-40B4-BE49-F238E27FC236}">
                    <a16:creationId xmlns:a16="http://schemas.microsoft.com/office/drawing/2014/main" id="{3C3ED9D6-1544-4DC5-8454-B6F140F0874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0F1DC75-B376-8DE6-40C0-07106C53EE36}"/>
                </a:ext>
              </a:extLst>
            </p:cNvPr>
            <p:cNvGrpSpPr/>
            <p:nvPr/>
          </p:nvGrpSpPr>
          <p:grpSpPr>
            <a:xfrm>
              <a:off x="7007688" y="1952455"/>
              <a:ext cx="669367" cy="895547"/>
              <a:chOff x="8290388" y="1952455"/>
              <a:chExt cx="669367" cy="895547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BC1A37A4-F224-7D8F-5766-6E0CA27A5BA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B7C825C-118B-5D71-42BB-6FD38F681EFE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0x08</a:t>
                </a:r>
              </a:p>
            </p:txBody>
          </p:sp>
          <p:sp>
            <p:nvSpPr>
              <p:cNvPr id="53" name="Arrow: Down 52">
                <a:extLst>
                  <a:ext uri="{FF2B5EF4-FFF2-40B4-BE49-F238E27FC236}">
                    <a16:creationId xmlns:a16="http://schemas.microsoft.com/office/drawing/2014/main" id="{00EDCA36-10FE-ECFE-0020-82833D973E3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9A8726B-C222-0634-C774-85507775D160}"/>
                </a:ext>
              </a:extLst>
            </p:cNvPr>
            <p:cNvGrpSpPr/>
            <p:nvPr/>
          </p:nvGrpSpPr>
          <p:grpSpPr>
            <a:xfrm>
              <a:off x="7420438" y="1952455"/>
              <a:ext cx="669367" cy="895547"/>
              <a:chOff x="9192088" y="2104855"/>
              <a:chExt cx="669367" cy="895547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E2881C25-4C3C-1B88-6135-38E3749386E8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420FF3A-B16C-EF23-248B-749BF958E5CC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0x09</a:t>
                </a:r>
              </a:p>
            </p:txBody>
          </p:sp>
          <p:sp>
            <p:nvSpPr>
              <p:cNvPr id="57" name="Arrow: Down 56">
                <a:extLst>
                  <a:ext uri="{FF2B5EF4-FFF2-40B4-BE49-F238E27FC236}">
                    <a16:creationId xmlns:a16="http://schemas.microsoft.com/office/drawing/2014/main" id="{BC21CBEB-5C4B-7177-447A-BC586CB94FB5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DA95A50-951E-A7FE-6297-2BCD3E4C59BB}"/>
                </a:ext>
              </a:extLst>
            </p:cNvPr>
            <p:cNvGrpSpPr/>
            <p:nvPr/>
          </p:nvGrpSpPr>
          <p:grpSpPr>
            <a:xfrm>
              <a:off x="7828347" y="1952455"/>
              <a:ext cx="674208" cy="895547"/>
              <a:chOff x="8285547" y="1952455"/>
              <a:chExt cx="674208" cy="895547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47902BC-FDAC-F95D-BCCE-008032710376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76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E96E2F8-0902-6A1F-6295-A1FF2859E2C4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0x0A</a:t>
                </a:r>
              </a:p>
            </p:txBody>
          </p:sp>
          <p:sp>
            <p:nvSpPr>
              <p:cNvPr id="61" name="Arrow: Down 60">
                <a:extLst>
                  <a:ext uri="{FF2B5EF4-FFF2-40B4-BE49-F238E27FC236}">
                    <a16:creationId xmlns:a16="http://schemas.microsoft.com/office/drawing/2014/main" id="{79F2BDE9-26C1-DE52-5363-65A43A6AE35A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1C4A9281-2E2D-1E37-9814-943E07AC0EBE}"/>
                </a:ext>
              </a:extLst>
            </p:cNvPr>
            <p:cNvGrpSpPr/>
            <p:nvPr/>
          </p:nvGrpSpPr>
          <p:grpSpPr>
            <a:xfrm>
              <a:off x="8245938" y="1952455"/>
              <a:ext cx="669367" cy="895547"/>
              <a:chOff x="9192088" y="2104855"/>
              <a:chExt cx="669367" cy="895547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E6C0C9D9-C61A-12DD-5934-C3D6332CFEE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1b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119E9C9-1A3B-26B9-8047-458DEE9C1BA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0x0B</a:t>
                </a:r>
              </a:p>
            </p:txBody>
          </p:sp>
          <p:sp>
            <p:nvSpPr>
              <p:cNvPr id="65" name="Arrow: Down 64">
                <a:extLst>
                  <a:ext uri="{FF2B5EF4-FFF2-40B4-BE49-F238E27FC236}">
                    <a16:creationId xmlns:a16="http://schemas.microsoft.com/office/drawing/2014/main" id="{6570BA8C-3559-8581-273E-E00D1E2F93E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7FC603DB-C1DB-C490-1BF6-F5AC1E70E613}"/>
                </a:ext>
              </a:extLst>
            </p:cNvPr>
            <p:cNvGrpSpPr/>
            <p:nvPr/>
          </p:nvGrpSpPr>
          <p:grpSpPr>
            <a:xfrm>
              <a:off x="8656252" y="1952455"/>
              <a:ext cx="671803" cy="895547"/>
              <a:chOff x="8287952" y="1952455"/>
              <a:chExt cx="671803" cy="895547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A55D03ED-3F1D-89B0-5E8E-6512674DAE9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4f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EDB8B04-D27D-A221-1B40-BF06F0384751}"/>
                  </a:ext>
                </a:extLst>
              </p:cNvPr>
              <p:cNvSpPr txBox="1"/>
              <p:nvPr/>
            </p:nvSpPr>
            <p:spPr>
              <a:xfrm>
                <a:off x="8287952" y="1952455"/>
                <a:ext cx="51969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0x0C</a:t>
                </a:r>
              </a:p>
            </p:txBody>
          </p:sp>
          <p:sp>
            <p:nvSpPr>
              <p:cNvPr id="69" name="Arrow: Down 68">
                <a:extLst>
                  <a:ext uri="{FF2B5EF4-FFF2-40B4-BE49-F238E27FC236}">
                    <a16:creationId xmlns:a16="http://schemas.microsoft.com/office/drawing/2014/main" id="{1FE45FB1-D3B5-B682-2769-17D01E4FFEC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830F75E-151E-A773-A59A-D7A5F4C885E3}"/>
                </a:ext>
              </a:extLst>
            </p:cNvPr>
            <p:cNvGrpSpPr/>
            <p:nvPr/>
          </p:nvGrpSpPr>
          <p:grpSpPr>
            <a:xfrm>
              <a:off x="9066597" y="1952455"/>
              <a:ext cx="674208" cy="895547"/>
              <a:chOff x="9187247" y="2104855"/>
              <a:chExt cx="674208" cy="895547"/>
            </a:xfrm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0813B819-8520-274D-272A-B7A3807B38CE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bf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18824CC0-7A60-AC93-460D-E533CA238FCE}"/>
                  </a:ext>
                </a:extLst>
              </p:cNvPr>
              <p:cNvSpPr txBox="1"/>
              <p:nvPr/>
            </p:nvSpPr>
            <p:spPr>
              <a:xfrm>
                <a:off x="9187247" y="2104855"/>
                <a:ext cx="52450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0x0D</a:t>
                </a:r>
              </a:p>
            </p:txBody>
          </p:sp>
          <p:sp>
            <p:nvSpPr>
              <p:cNvPr id="73" name="Arrow: Down 72">
                <a:extLst>
                  <a:ext uri="{FF2B5EF4-FFF2-40B4-BE49-F238E27FC236}">
                    <a16:creationId xmlns:a16="http://schemas.microsoft.com/office/drawing/2014/main" id="{97A2C3A3-5FA9-913C-687B-A38B0E1B26E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226EBB99-25DA-52E6-3C31-3B2D64B28EAA}"/>
                </a:ext>
              </a:extLst>
            </p:cNvPr>
            <p:cNvGrpSpPr/>
            <p:nvPr/>
          </p:nvGrpSpPr>
          <p:grpSpPr>
            <a:xfrm>
              <a:off x="9484188" y="1952455"/>
              <a:ext cx="669367" cy="895547"/>
              <a:chOff x="8290388" y="1952455"/>
              <a:chExt cx="669367" cy="895547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2395FD3E-77FD-C3D8-7894-EE752EFA8694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01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A08E0831-D2A7-CD83-9262-14D081930796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0x0E</a:t>
                </a:r>
              </a:p>
            </p:txBody>
          </p:sp>
          <p:sp>
            <p:nvSpPr>
              <p:cNvPr id="77" name="Arrow: Down 76">
                <a:extLst>
                  <a:ext uri="{FF2B5EF4-FFF2-40B4-BE49-F238E27FC236}">
                    <a16:creationId xmlns:a16="http://schemas.microsoft.com/office/drawing/2014/main" id="{23EDE690-C837-E0AD-9A1A-5A1DF4EC96A4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F45A267D-D7F4-DF94-4D2D-9058A9A39BAE}"/>
                </a:ext>
              </a:extLst>
            </p:cNvPr>
            <p:cNvGrpSpPr/>
            <p:nvPr/>
          </p:nvGrpSpPr>
          <p:grpSpPr>
            <a:xfrm>
              <a:off x="9896938" y="1952455"/>
              <a:ext cx="669367" cy="895547"/>
              <a:chOff x="9192088" y="2104855"/>
              <a:chExt cx="669367" cy="895547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CB139D81-25DF-119B-246C-1AC15E78E700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35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7D04990D-2C3D-08EB-23A7-EF6C3AD3FBF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0x0F</a:t>
                </a:r>
              </a:p>
            </p:txBody>
          </p:sp>
          <p:sp>
            <p:nvSpPr>
              <p:cNvPr id="81" name="Arrow: Down 80">
                <a:extLst>
                  <a:ext uri="{FF2B5EF4-FFF2-40B4-BE49-F238E27FC236}">
                    <a16:creationId xmlns:a16="http://schemas.microsoft.com/office/drawing/2014/main" id="{F3141F9B-02DD-35DA-017A-97469F20E271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1EF66333-9F77-54BC-31B6-3578E06F224E}"/>
                </a:ext>
              </a:extLst>
            </p:cNvPr>
            <p:cNvGrpSpPr/>
            <p:nvPr/>
          </p:nvGrpSpPr>
          <p:grpSpPr>
            <a:xfrm>
              <a:off x="10309688" y="1952455"/>
              <a:ext cx="669367" cy="895547"/>
              <a:chOff x="8290388" y="1952455"/>
              <a:chExt cx="669367" cy="895547"/>
            </a:xfrm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661EC6A9-ADED-52B0-25B0-CA4615104373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13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6E31D79C-0950-5CE9-F3AF-CA94D0590EC3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0x10</a:t>
                </a:r>
              </a:p>
            </p:txBody>
          </p:sp>
          <p:sp>
            <p:nvSpPr>
              <p:cNvPr id="85" name="Arrow: Down 84">
                <a:extLst>
                  <a:ext uri="{FF2B5EF4-FFF2-40B4-BE49-F238E27FC236}">
                    <a16:creationId xmlns:a16="http://schemas.microsoft.com/office/drawing/2014/main" id="{0643FDAF-EF1E-8CF3-5DBC-391B1237839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EAAAA551-8B2E-C869-413B-31CEFD478CB6}"/>
                </a:ext>
              </a:extLst>
            </p:cNvPr>
            <p:cNvGrpSpPr/>
            <p:nvPr/>
          </p:nvGrpSpPr>
          <p:grpSpPr>
            <a:xfrm>
              <a:off x="10722438" y="1952455"/>
              <a:ext cx="669367" cy="895547"/>
              <a:chOff x="9192088" y="21048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915A9FD0-7601-1920-C18F-CC0C8638528D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08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B83C54ED-C1BB-E5EC-1A1A-56A43EE845C2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0x11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5924432A-885F-DA98-BC72-3F990CA1DD5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EF2341ED-FF58-43AF-57EB-8B3714BAA2B7}"/>
                </a:ext>
              </a:extLst>
            </p:cNvPr>
            <p:cNvGrpSpPr/>
            <p:nvPr/>
          </p:nvGrpSpPr>
          <p:grpSpPr>
            <a:xfrm>
              <a:off x="11135188" y="1952455"/>
              <a:ext cx="669367" cy="895547"/>
              <a:chOff x="8290388" y="1952455"/>
              <a:chExt cx="669367" cy="895547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EAD4F73A-D655-4B7E-754E-16D5258D1C3D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dd</a:t>
                </a: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0BAF526E-7AE2-617B-2ED8-84F147D4EC10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0x12</a:t>
                </a:r>
              </a:p>
            </p:txBody>
          </p:sp>
          <p:sp>
            <p:nvSpPr>
              <p:cNvPr id="93" name="Arrow: Down 92">
                <a:extLst>
                  <a:ext uri="{FF2B5EF4-FFF2-40B4-BE49-F238E27FC236}">
                    <a16:creationId xmlns:a16="http://schemas.microsoft.com/office/drawing/2014/main" id="{34E244DA-E204-71DA-3660-974BE172D7FB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28550331-B977-C61D-5324-C6388F340482}"/>
                </a:ext>
              </a:extLst>
            </p:cNvPr>
            <p:cNvGrpSpPr/>
            <p:nvPr/>
          </p:nvGrpSpPr>
          <p:grpSpPr>
            <a:xfrm>
              <a:off x="11547938" y="1952455"/>
              <a:ext cx="669367" cy="895547"/>
              <a:chOff x="9192088" y="2104855"/>
              <a:chExt cx="669367" cy="895547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7F142CD0-EA69-BBA1-CAFC-9FB83B87BD2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cb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1CA18D1C-08A8-C779-AA89-AAEA8E8DC7A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0x13</a:t>
                </a:r>
              </a:p>
            </p:txBody>
          </p:sp>
          <p:sp>
            <p:nvSpPr>
              <p:cNvPr id="97" name="Arrow: Down 96">
                <a:extLst>
                  <a:ext uri="{FF2B5EF4-FFF2-40B4-BE49-F238E27FC236}">
                    <a16:creationId xmlns:a16="http://schemas.microsoft.com/office/drawing/2014/main" id="{5735AC24-4E43-0025-9E1D-647A31B659FA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E850DD0C-2235-2362-84A2-CBF7D4E92347}"/>
                </a:ext>
              </a:extLst>
            </p:cNvPr>
            <p:cNvGrpSpPr/>
            <p:nvPr/>
          </p:nvGrpSpPr>
          <p:grpSpPr>
            <a:xfrm>
              <a:off x="11960688" y="1952455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E2D75590-6A32-ED52-61BE-FB14199F026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507D398F-13F4-6203-9900-D74774012535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56BB9F58-6D37-5784-ADCD-A01575C988A2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8246CDBE-3A55-2E9E-D6CA-1BC5A58488F6}"/>
                </a:ext>
              </a:extLst>
            </p:cNvPr>
            <p:cNvGrpSpPr/>
            <p:nvPr/>
          </p:nvGrpSpPr>
          <p:grpSpPr>
            <a:xfrm>
              <a:off x="12373438" y="1952455"/>
              <a:ext cx="669367" cy="895547"/>
              <a:chOff x="9192088" y="2104855"/>
              <a:chExt cx="669367" cy="895547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2B4A732-A0E9-63A3-F582-1F89482054E2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93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F7FF371A-20B5-5ECA-37A6-BCCAFAE482A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0x15</a:t>
                </a:r>
              </a:p>
            </p:txBody>
          </p:sp>
          <p:sp>
            <p:nvSpPr>
              <p:cNvPr id="105" name="Arrow: Down 104">
                <a:extLst>
                  <a:ext uri="{FF2B5EF4-FFF2-40B4-BE49-F238E27FC236}">
                    <a16:creationId xmlns:a16="http://schemas.microsoft.com/office/drawing/2014/main" id="{E7950A15-E489-9464-77C0-469B2155B6D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0944EB9-59AD-8EAF-CC48-C68813108948}"/>
                </a:ext>
              </a:extLst>
            </p:cNvPr>
            <p:cNvGrpSpPr/>
            <p:nvPr/>
          </p:nvGrpSpPr>
          <p:grpSpPr>
            <a:xfrm>
              <a:off x="12786188" y="1952455"/>
              <a:ext cx="669367" cy="895547"/>
              <a:chOff x="8290388" y="1952455"/>
              <a:chExt cx="669367" cy="895547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C0B46957-DF9A-8BEE-8875-D0B6195104BB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27</a:t>
                </a: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3DD7992B-5B65-3C19-6308-391B2B4E1710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0x16</a:t>
                </a:r>
              </a:p>
            </p:txBody>
          </p:sp>
          <p:sp>
            <p:nvSpPr>
              <p:cNvPr id="155" name="Arrow: Down 154">
                <a:extLst>
                  <a:ext uri="{FF2B5EF4-FFF2-40B4-BE49-F238E27FC236}">
                    <a16:creationId xmlns:a16="http://schemas.microsoft.com/office/drawing/2014/main" id="{CD51F515-3281-5727-0345-D52D20307BF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B7067141-D034-84AC-CF0F-B99F919D8611}"/>
                </a:ext>
              </a:extLst>
            </p:cNvPr>
            <p:cNvGrpSpPr/>
            <p:nvPr/>
          </p:nvGrpSpPr>
          <p:grpSpPr>
            <a:xfrm>
              <a:off x="13198938" y="1952455"/>
              <a:ext cx="669367" cy="895547"/>
              <a:chOff x="9192088" y="2104855"/>
              <a:chExt cx="669367" cy="895547"/>
            </a:xfrm>
          </p:grpSpPr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F649C16B-C4F8-DF69-D393-EE134B2E2B79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19</a:t>
                </a:r>
              </a:p>
            </p:txBody>
          </p: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040975FA-C694-A33F-0D75-27EC7E41DBC8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0x17</a:t>
                </a:r>
              </a:p>
            </p:txBody>
          </p:sp>
          <p:sp>
            <p:nvSpPr>
              <p:cNvPr id="159" name="Arrow: Down 158">
                <a:extLst>
                  <a:ext uri="{FF2B5EF4-FFF2-40B4-BE49-F238E27FC236}">
                    <a16:creationId xmlns:a16="http://schemas.microsoft.com/office/drawing/2014/main" id="{E9B61016-ED44-B6E6-894A-ECC1E051218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3" name="Rectangle 162">
            <a:extLst>
              <a:ext uri="{FF2B5EF4-FFF2-40B4-BE49-F238E27FC236}">
                <a16:creationId xmlns:a16="http://schemas.microsoft.com/office/drawing/2014/main" id="{2DF8E770-DC7F-6800-3AFF-D114C95FB2F7}"/>
              </a:ext>
            </a:extLst>
          </p:cNvPr>
          <p:cNvSpPr/>
          <p:nvPr/>
        </p:nvSpPr>
        <p:spPr>
          <a:xfrm>
            <a:off x="895815" y="4668042"/>
            <a:ext cx="4132944" cy="12610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83AFDA90-8FE9-04D3-DBA0-C325E054A2F7}"/>
              </a:ext>
            </a:extLst>
          </p:cNvPr>
          <p:cNvSpPr/>
          <p:nvPr/>
        </p:nvSpPr>
        <p:spPr>
          <a:xfrm>
            <a:off x="9988109" y="4690543"/>
            <a:ext cx="793750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6CF6FC79-604B-9A6B-517D-D79FB1D1E25F}"/>
              </a:ext>
            </a:extLst>
          </p:cNvPr>
          <p:cNvSpPr txBox="1"/>
          <p:nvPr/>
        </p:nvSpPr>
        <p:spPr>
          <a:xfrm>
            <a:off x="918641" y="1829840"/>
            <a:ext cx="701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Code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8D4D3CC4-72F3-1033-55EA-B587B0062E58}"/>
              </a:ext>
            </a:extLst>
          </p:cNvPr>
          <p:cNvSpPr txBox="1"/>
          <p:nvPr/>
        </p:nvSpPr>
        <p:spPr>
          <a:xfrm>
            <a:off x="7820650" y="1829840"/>
            <a:ext cx="674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Data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B6DA3523-5373-248C-3A12-320D9387FC08}"/>
              </a:ext>
            </a:extLst>
          </p:cNvPr>
          <p:cNvSpPr txBox="1"/>
          <p:nvPr/>
        </p:nvSpPr>
        <p:spPr>
          <a:xfrm>
            <a:off x="7789817" y="2231927"/>
            <a:ext cx="1907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Global variable G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338EF496-CE76-D74D-A9B2-4C54A0D1D9CF}"/>
              </a:ext>
            </a:extLst>
          </p:cNvPr>
          <p:cNvSpPr txBox="1"/>
          <p:nvPr/>
        </p:nvSpPr>
        <p:spPr>
          <a:xfrm>
            <a:off x="7789817" y="2508218"/>
            <a:ext cx="2261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foo’s local variable 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06675E-4B17-89D9-BDBE-4421804BE195}"/>
              </a:ext>
            </a:extLst>
          </p:cNvPr>
          <p:cNvSpPr txBox="1"/>
          <p:nvPr/>
        </p:nvSpPr>
        <p:spPr>
          <a:xfrm>
            <a:off x="4639373" y="1289050"/>
            <a:ext cx="2663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 main calls foo</a:t>
            </a:r>
          </a:p>
          <a:p>
            <a:r>
              <a:rPr lang="en-US" dirty="0"/>
              <a:t>foo (recursively) calls foo</a:t>
            </a:r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C5C58991-363C-BEE6-4524-5A2A78D5A2A8}"/>
              </a:ext>
            </a:extLst>
          </p:cNvPr>
          <p:cNvGrpSpPr/>
          <p:nvPr/>
        </p:nvGrpSpPr>
        <p:grpSpPr>
          <a:xfrm>
            <a:off x="9844230" y="5056171"/>
            <a:ext cx="1100558" cy="1334217"/>
            <a:chOff x="9844230" y="5056171"/>
            <a:chExt cx="1100558" cy="1334217"/>
          </a:xfrm>
        </p:grpSpPr>
        <p:sp>
          <p:nvSpPr>
            <p:cNvPr id="178" name="Right Brace 177">
              <a:extLst>
                <a:ext uri="{FF2B5EF4-FFF2-40B4-BE49-F238E27FC236}">
                  <a16:creationId xmlns:a16="http://schemas.microsoft.com/office/drawing/2014/main" id="{F73D13F9-C00A-52B8-DB08-60DA0F66686B}"/>
                </a:ext>
              </a:extLst>
            </p:cNvPr>
            <p:cNvSpPr/>
            <p:nvPr/>
          </p:nvSpPr>
          <p:spPr>
            <a:xfrm rot="5400000">
              <a:off x="10201654" y="5483055"/>
              <a:ext cx="369334" cy="749629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4987052D-DE1B-C426-2FF2-4978F86FB83D}"/>
                </a:ext>
              </a:extLst>
            </p:cNvPr>
            <p:cNvSpPr txBox="1"/>
            <p:nvPr/>
          </p:nvSpPr>
          <p:spPr>
            <a:xfrm>
              <a:off x="9844230" y="6051834"/>
              <a:ext cx="1100558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main data</a:t>
              </a: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D421EBC-F89D-6564-BDFC-F4A8C85541BF}"/>
                </a:ext>
              </a:extLst>
            </p:cNvPr>
            <p:cNvCxnSpPr>
              <a:cxnSpLocks/>
              <a:stCxn id="178" idx="0"/>
            </p:cNvCxnSpPr>
            <p:nvPr/>
          </p:nvCxnSpPr>
          <p:spPr>
            <a:xfrm flipV="1">
              <a:off x="10761136" y="5056174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626E34D-A379-42AD-F306-422418229B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1506" y="5056171"/>
              <a:ext cx="3583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56D2A497-C965-AAD7-0CFB-8847E59AC7CD}"/>
              </a:ext>
            </a:extLst>
          </p:cNvPr>
          <p:cNvGrpSpPr/>
          <p:nvPr/>
        </p:nvGrpSpPr>
        <p:grpSpPr>
          <a:xfrm>
            <a:off x="7541534" y="5049671"/>
            <a:ext cx="2412421" cy="1585103"/>
            <a:chOff x="7541534" y="5049671"/>
            <a:chExt cx="2412421" cy="158510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0EA7BC-F378-93B5-E73E-69B50F595B92}"/>
                </a:ext>
              </a:extLst>
            </p:cNvPr>
            <p:cNvSpPr txBox="1"/>
            <p:nvPr/>
          </p:nvSpPr>
          <p:spPr>
            <a:xfrm>
              <a:off x="8212548" y="6049999"/>
              <a:ext cx="1083424" cy="5847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foo call 1</a:t>
              </a:r>
            </a:p>
            <a:p>
              <a:r>
                <a:rPr lang="en-US" dirty="0"/>
                <a:t>data</a:t>
              </a:r>
            </a:p>
          </p:txBody>
        </p:sp>
        <p:sp>
          <p:nvSpPr>
            <p:cNvPr id="10" name="Right Brace 9">
              <a:extLst>
                <a:ext uri="{FF2B5EF4-FFF2-40B4-BE49-F238E27FC236}">
                  <a16:creationId xmlns:a16="http://schemas.microsoft.com/office/drawing/2014/main" id="{50647D98-6FBB-3E17-DB25-001BD808FD47}"/>
                </a:ext>
              </a:extLst>
            </p:cNvPr>
            <p:cNvSpPr/>
            <p:nvPr/>
          </p:nvSpPr>
          <p:spPr>
            <a:xfrm rot="5400000">
              <a:off x="8561648" y="4647310"/>
              <a:ext cx="369334" cy="2408115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5B1C92BD-D7DB-BF68-264D-469DFC9093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50373" y="5060414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7A4DB416-9D6B-E8F7-02EF-010B24CAF5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41534" y="5049671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C9E456BF-666E-B60C-8D32-FB267ABF0330}"/>
              </a:ext>
            </a:extLst>
          </p:cNvPr>
          <p:cNvGrpSpPr/>
          <p:nvPr/>
        </p:nvGrpSpPr>
        <p:grpSpPr>
          <a:xfrm>
            <a:off x="3025419" y="5054436"/>
            <a:ext cx="1950795" cy="1314184"/>
            <a:chOff x="3025419" y="5054436"/>
            <a:chExt cx="1950795" cy="1314184"/>
          </a:xfrm>
        </p:grpSpPr>
        <p:sp>
          <p:nvSpPr>
            <p:cNvPr id="166" name="Right Brace 165">
              <a:extLst>
                <a:ext uri="{FF2B5EF4-FFF2-40B4-BE49-F238E27FC236}">
                  <a16:creationId xmlns:a16="http://schemas.microsoft.com/office/drawing/2014/main" id="{C0CD9600-91C1-3D28-D98B-1F7F43108301}"/>
                </a:ext>
              </a:extLst>
            </p:cNvPr>
            <p:cNvSpPr/>
            <p:nvPr/>
          </p:nvSpPr>
          <p:spPr>
            <a:xfrm rot="5400000">
              <a:off x="3815677" y="4882649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8DE7A6D-FFAF-70B0-7753-CE07E00A6BEE}"/>
                </a:ext>
              </a:extLst>
            </p:cNvPr>
            <p:cNvSpPr txBox="1"/>
            <p:nvPr/>
          </p:nvSpPr>
          <p:spPr>
            <a:xfrm>
              <a:off x="3216939" y="6030066"/>
              <a:ext cx="154420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foo instructions</a:t>
              </a:r>
            </a:p>
          </p:txBody>
        </p: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5A10C864-21C4-C458-BEE1-68217357D0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72632" y="5054436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DBE9DCB-963C-4AC0-652E-F36EC0FC2D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25419" y="5056174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251FBE8-F8BF-82FA-D208-1CB6C15B1EA6}"/>
              </a:ext>
            </a:extLst>
          </p:cNvPr>
          <p:cNvGrpSpPr/>
          <p:nvPr/>
        </p:nvGrpSpPr>
        <p:grpSpPr>
          <a:xfrm>
            <a:off x="895320" y="5056171"/>
            <a:ext cx="2047318" cy="1356582"/>
            <a:chOff x="895320" y="5056171"/>
            <a:chExt cx="2047318" cy="135658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057C68C-5590-0187-9B9F-044A15FB1701}"/>
                </a:ext>
              </a:extLst>
            </p:cNvPr>
            <p:cNvSpPr txBox="1"/>
            <p:nvPr/>
          </p:nvSpPr>
          <p:spPr>
            <a:xfrm>
              <a:off x="1075482" y="6074199"/>
              <a:ext cx="1707519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main instructions</a:t>
              </a:r>
            </a:p>
          </p:txBody>
        </p:sp>
        <p:sp>
          <p:nvSpPr>
            <p:cNvPr id="11" name="Right Brace 10">
              <a:extLst>
                <a:ext uri="{FF2B5EF4-FFF2-40B4-BE49-F238E27FC236}">
                  <a16:creationId xmlns:a16="http://schemas.microsoft.com/office/drawing/2014/main" id="{EFA0D5AE-1CCB-EEE7-F964-53C508A03993}"/>
                </a:ext>
              </a:extLst>
            </p:cNvPr>
            <p:cNvSpPr/>
            <p:nvPr/>
          </p:nvSpPr>
          <p:spPr>
            <a:xfrm rot="5400000">
              <a:off x="1732339" y="4835327"/>
              <a:ext cx="369334" cy="2042381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1B5FE44E-C7E5-3726-C08D-8F62C78B192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5320" y="5056959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58AB987B-3AEB-10F3-C9F9-E7804ECCFF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39056" y="5056171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5397D399-66E2-6FBB-ED02-F3B059F11D5F}"/>
              </a:ext>
            </a:extLst>
          </p:cNvPr>
          <p:cNvSpPr/>
          <p:nvPr/>
        </p:nvSpPr>
        <p:spPr>
          <a:xfrm>
            <a:off x="9210482" y="5078188"/>
            <a:ext cx="680997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Return address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063D3F-6324-97EF-A2B5-DD5FA84CE9B2}"/>
              </a:ext>
            </a:extLst>
          </p:cNvPr>
          <p:cNvSpPr/>
          <p:nvPr/>
        </p:nvSpPr>
        <p:spPr>
          <a:xfrm>
            <a:off x="7621995" y="5083327"/>
            <a:ext cx="1506869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local </a:t>
            </a:r>
          </a:p>
          <a:p>
            <a:pPr algn="ctr"/>
            <a:r>
              <a:rPr lang="en-US" sz="1400" b="1" dirty="0"/>
              <a:t>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1B2CC9-EE5D-1DD3-125E-C3B5940E8A3E}"/>
              </a:ext>
            </a:extLst>
          </p:cNvPr>
          <p:cNvSpPr/>
          <p:nvPr/>
        </p:nvSpPr>
        <p:spPr>
          <a:xfrm>
            <a:off x="10046114" y="5074111"/>
            <a:ext cx="680997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Return address</a:t>
            </a:r>
          </a:p>
        </p:txBody>
      </p:sp>
    </p:spTree>
    <p:extLst>
      <p:ext uri="{BB962C8B-B14F-4D97-AF65-F5344CB8AC3E}">
        <p14:creationId xmlns:p14="http://schemas.microsoft.com/office/powerpoint/2010/main" val="55995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2" grpId="0"/>
      <p:bldP spid="17" grpId="0"/>
      <p:bldP spid="163" grpId="0" animBg="1"/>
      <p:bldP spid="164" grpId="0" animBg="1"/>
      <p:bldP spid="170" grpId="0"/>
      <p:bldP spid="171" grpId="0"/>
      <p:bldP spid="172" grpId="0"/>
      <p:bldP spid="173" grpId="0"/>
      <p:bldP spid="6" grpId="0"/>
      <p:bldP spid="12" grpId="0" animBg="1"/>
      <p:bldP spid="14" grpId="0" animBg="1"/>
      <p:bldP spid="15" grpId="0" animBg="1"/>
    </p:bldLst>
  </p:timing>
</p:sld>
</file>

<file path=ppt/slides/slide18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18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Simulating Source Constructs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3582C26F-B85B-CA6B-1EA6-3B005EC2CF86}"/>
              </a:ext>
            </a:extLst>
          </p:cNvPr>
          <p:cNvSpPr txBox="1"/>
          <p:nvPr/>
        </p:nvSpPr>
        <p:spPr>
          <a:xfrm>
            <a:off x="870846" y="3523324"/>
            <a:ext cx="4321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Program instructions (binary sequences)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4FFF7BD-1406-F507-0947-F025EA223640}"/>
              </a:ext>
            </a:extLst>
          </p:cNvPr>
          <p:cNvSpPr txBox="1"/>
          <p:nvPr/>
        </p:nvSpPr>
        <p:spPr>
          <a:xfrm>
            <a:off x="5732412" y="3523173"/>
            <a:ext cx="4845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data &amp; metadata (binary sequences)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1912EE-B2EB-B9DA-1FD5-CE138A5C1DAE}"/>
              </a:ext>
            </a:extLst>
          </p:cNvPr>
          <p:cNvSpPr txBox="1"/>
          <p:nvPr/>
        </p:nvSpPr>
        <p:spPr>
          <a:xfrm>
            <a:off x="867631" y="2217706"/>
            <a:ext cx="3194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the code in function main()</a:t>
            </a:r>
          </a:p>
          <a:p>
            <a:r>
              <a:rPr lang="en-US" dirty="0"/>
              <a:t>All the code in function foo()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D4E9BEF7-833C-5B23-541F-3DA54A99CFA0}"/>
              </a:ext>
            </a:extLst>
          </p:cNvPr>
          <p:cNvGrpSpPr/>
          <p:nvPr/>
        </p:nvGrpSpPr>
        <p:grpSpPr>
          <a:xfrm>
            <a:off x="645591" y="4162458"/>
            <a:ext cx="10162617" cy="895547"/>
            <a:chOff x="3705688" y="1952455"/>
            <a:chExt cx="10162617" cy="89554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310BB76-6A93-DABA-0BDB-8395CB9596ED}"/>
                </a:ext>
              </a:extLst>
            </p:cNvPr>
            <p:cNvGrpSpPr/>
            <p:nvPr/>
          </p:nvGrpSpPr>
          <p:grpSpPr>
            <a:xfrm>
              <a:off x="3705688" y="1952455"/>
              <a:ext cx="669367" cy="895547"/>
              <a:chOff x="8290388" y="1952455"/>
              <a:chExt cx="669367" cy="895547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12EC75A-6239-8BA4-8675-4E3DD96D1045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f0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C248A3-D7D1-697F-362D-E6A372EB8205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0x01</a:t>
                </a:r>
              </a:p>
            </p:txBody>
          </p:sp>
          <p:sp>
            <p:nvSpPr>
              <p:cNvPr id="20" name="Arrow: Down 19">
                <a:extLst>
                  <a:ext uri="{FF2B5EF4-FFF2-40B4-BE49-F238E27FC236}">
                    <a16:creationId xmlns:a16="http://schemas.microsoft.com/office/drawing/2014/main" id="{D94F897F-F7E6-66ED-C149-84DCE4C7C59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95668F6-4602-7456-ACAF-4314C15DED8C}"/>
                </a:ext>
              </a:extLst>
            </p:cNvPr>
            <p:cNvGrpSpPr/>
            <p:nvPr/>
          </p:nvGrpSpPr>
          <p:grpSpPr>
            <a:xfrm>
              <a:off x="4118438" y="1952455"/>
              <a:ext cx="669367" cy="895547"/>
              <a:chOff x="9192088" y="2104855"/>
              <a:chExt cx="669367" cy="89554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669EC99-7E09-743A-22A5-C2298F0B57BF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812AE7C-971C-20CA-91D4-6620CBC77C94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0x02</a:t>
                </a:r>
              </a:p>
            </p:txBody>
          </p:sp>
          <p:sp>
            <p:nvSpPr>
              <p:cNvPr id="23" name="Arrow: Down 22">
                <a:extLst>
                  <a:ext uri="{FF2B5EF4-FFF2-40B4-BE49-F238E27FC236}">
                    <a16:creationId xmlns:a16="http://schemas.microsoft.com/office/drawing/2014/main" id="{4F63C56F-C3A3-0FD9-D028-05146031EA22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2C71908-2CC4-E3BE-5B51-C569191AA6E9}"/>
                </a:ext>
              </a:extLst>
            </p:cNvPr>
            <p:cNvGrpSpPr/>
            <p:nvPr/>
          </p:nvGrpSpPr>
          <p:grpSpPr>
            <a:xfrm>
              <a:off x="4531188" y="1952455"/>
              <a:ext cx="669367" cy="895547"/>
              <a:chOff x="8290388" y="1952455"/>
              <a:chExt cx="669367" cy="895547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26A0E10-A116-8637-20AD-91389E9B932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F2B441A-E874-9EF7-21C0-2D07F90F5737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0x01</a:t>
                </a:r>
              </a:p>
            </p:txBody>
          </p:sp>
          <p:sp>
            <p:nvSpPr>
              <p:cNvPr id="29" name="Arrow: Down 28">
                <a:extLst>
                  <a:ext uri="{FF2B5EF4-FFF2-40B4-BE49-F238E27FC236}">
                    <a16:creationId xmlns:a16="http://schemas.microsoft.com/office/drawing/2014/main" id="{03CB3197-46DF-8A23-60D7-090743E25D7F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453201A-1A55-0A86-2FAA-6DABBDE95BB2}"/>
                </a:ext>
              </a:extLst>
            </p:cNvPr>
            <p:cNvGrpSpPr/>
            <p:nvPr/>
          </p:nvGrpSpPr>
          <p:grpSpPr>
            <a:xfrm>
              <a:off x="4943938" y="1952455"/>
              <a:ext cx="669367" cy="895547"/>
              <a:chOff x="9192088" y="2104855"/>
              <a:chExt cx="669367" cy="895547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9C080A5-0337-3B93-7C44-20A4C6970D4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BCD593-FB72-5651-2C62-533CE8EC8BB6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0x03</a:t>
                </a:r>
              </a:p>
            </p:txBody>
          </p:sp>
          <p:sp>
            <p:nvSpPr>
              <p:cNvPr id="33" name="Arrow: Down 32">
                <a:extLst>
                  <a:ext uri="{FF2B5EF4-FFF2-40B4-BE49-F238E27FC236}">
                    <a16:creationId xmlns:a16="http://schemas.microsoft.com/office/drawing/2014/main" id="{D494E77B-89A1-E1E4-9E9D-52D41D7EADE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755E3C5-F072-F977-B060-6D400ACFBF16}"/>
                </a:ext>
              </a:extLst>
            </p:cNvPr>
            <p:cNvGrpSpPr/>
            <p:nvPr/>
          </p:nvGrpSpPr>
          <p:grpSpPr>
            <a:xfrm>
              <a:off x="5356688" y="1952455"/>
              <a:ext cx="669367" cy="895547"/>
              <a:chOff x="8290388" y="1952455"/>
              <a:chExt cx="669367" cy="895547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B9204DD3-0586-8837-306D-49AA33A52DE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4F87D5E-7DAF-C8FF-6771-4A479B44F131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0x04</a:t>
                </a:r>
              </a:p>
            </p:txBody>
          </p:sp>
          <p:sp>
            <p:nvSpPr>
              <p:cNvPr id="37" name="Arrow: Down 36">
                <a:extLst>
                  <a:ext uri="{FF2B5EF4-FFF2-40B4-BE49-F238E27FC236}">
                    <a16:creationId xmlns:a16="http://schemas.microsoft.com/office/drawing/2014/main" id="{C14731DF-1A7B-A409-D9BA-9E62EFB13C42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3A06C8E-031F-282A-6BDD-D8EC7C27908D}"/>
                </a:ext>
              </a:extLst>
            </p:cNvPr>
            <p:cNvGrpSpPr/>
            <p:nvPr/>
          </p:nvGrpSpPr>
          <p:grpSpPr>
            <a:xfrm>
              <a:off x="5769438" y="1952455"/>
              <a:ext cx="669367" cy="895547"/>
              <a:chOff x="9192088" y="2104855"/>
              <a:chExt cx="669367" cy="895547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FED93BF-4D34-CD61-9064-B23E5898125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3AB40D6-DED0-0DD5-EE72-EA5E77920296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0x05</a:t>
                </a:r>
              </a:p>
            </p:txBody>
          </p:sp>
          <p:sp>
            <p:nvSpPr>
              <p:cNvPr id="41" name="Arrow: Down 40">
                <a:extLst>
                  <a:ext uri="{FF2B5EF4-FFF2-40B4-BE49-F238E27FC236}">
                    <a16:creationId xmlns:a16="http://schemas.microsoft.com/office/drawing/2014/main" id="{82556FB9-E61E-F19C-418B-E8FA016681D0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C863DA2-7657-780D-9407-5B4C8CEBE408}"/>
                </a:ext>
              </a:extLst>
            </p:cNvPr>
            <p:cNvGrpSpPr/>
            <p:nvPr/>
          </p:nvGrpSpPr>
          <p:grpSpPr>
            <a:xfrm>
              <a:off x="6182188" y="1952455"/>
              <a:ext cx="669367" cy="895547"/>
              <a:chOff x="8290388" y="1952455"/>
              <a:chExt cx="669367" cy="895547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408023BF-6CDE-E57F-8271-FBC3B4D76F98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7B82CAF-B977-DB92-EC5F-724DAEE6440C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0x06</a:t>
                </a:r>
              </a:p>
            </p:txBody>
          </p:sp>
          <p:sp>
            <p:nvSpPr>
              <p:cNvPr id="45" name="Arrow: Down 44">
                <a:extLst>
                  <a:ext uri="{FF2B5EF4-FFF2-40B4-BE49-F238E27FC236}">
                    <a16:creationId xmlns:a16="http://schemas.microsoft.com/office/drawing/2014/main" id="{F9CF6CAA-9000-5687-9E60-FDF2FDACCF54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447CE7BE-2CF2-F009-62EB-C738472D3012}"/>
                </a:ext>
              </a:extLst>
            </p:cNvPr>
            <p:cNvGrpSpPr/>
            <p:nvPr/>
          </p:nvGrpSpPr>
          <p:grpSpPr>
            <a:xfrm>
              <a:off x="6594938" y="1952455"/>
              <a:ext cx="669367" cy="895547"/>
              <a:chOff x="9192088" y="2104855"/>
              <a:chExt cx="669367" cy="895547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724150F7-B1C9-1A16-F1F6-99D8DD247254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9043CE0-3008-8F8D-DC76-7A11244D1E13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0x07</a:t>
                </a:r>
              </a:p>
            </p:txBody>
          </p:sp>
          <p:sp>
            <p:nvSpPr>
              <p:cNvPr id="49" name="Arrow: Down 48">
                <a:extLst>
                  <a:ext uri="{FF2B5EF4-FFF2-40B4-BE49-F238E27FC236}">
                    <a16:creationId xmlns:a16="http://schemas.microsoft.com/office/drawing/2014/main" id="{3C3ED9D6-1544-4DC5-8454-B6F140F0874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0F1DC75-B376-8DE6-40C0-07106C53EE36}"/>
                </a:ext>
              </a:extLst>
            </p:cNvPr>
            <p:cNvGrpSpPr/>
            <p:nvPr/>
          </p:nvGrpSpPr>
          <p:grpSpPr>
            <a:xfrm>
              <a:off x="7007688" y="1952455"/>
              <a:ext cx="669367" cy="895547"/>
              <a:chOff x="8290388" y="1952455"/>
              <a:chExt cx="669367" cy="895547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BC1A37A4-F224-7D8F-5766-6E0CA27A5BA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B7C825C-118B-5D71-42BB-6FD38F681EFE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0x08</a:t>
                </a:r>
              </a:p>
            </p:txBody>
          </p:sp>
          <p:sp>
            <p:nvSpPr>
              <p:cNvPr id="53" name="Arrow: Down 52">
                <a:extLst>
                  <a:ext uri="{FF2B5EF4-FFF2-40B4-BE49-F238E27FC236}">
                    <a16:creationId xmlns:a16="http://schemas.microsoft.com/office/drawing/2014/main" id="{00EDCA36-10FE-ECFE-0020-82833D973E3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9A8726B-C222-0634-C774-85507775D160}"/>
                </a:ext>
              </a:extLst>
            </p:cNvPr>
            <p:cNvGrpSpPr/>
            <p:nvPr/>
          </p:nvGrpSpPr>
          <p:grpSpPr>
            <a:xfrm>
              <a:off x="7420438" y="1952455"/>
              <a:ext cx="669367" cy="895547"/>
              <a:chOff x="9192088" y="2104855"/>
              <a:chExt cx="669367" cy="895547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E2881C25-4C3C-1B88-6135-38E3749386E8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420FF3A-B16C-EF23-248B-749BF958E5CC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0x09</a:t>
                </a:r>
              </a:p>
            </p:txBody>
          </p:sp>
          <p:sp>
            <p:nvSpPr>
              <p:cNvPr id="57" name="Arrow: Down 56">
                <a:extLst>
                  <a:ext uri="{FF2B5EF4-FFF2-40B4-BE49-F238E27FC236}">
                    <a16:creationId xmlns:a16="http://schemas.microsoft.com/office/drawing/2014/main" id="{BC21CBEB-5C4B-7177-447A-BC586CB94FB5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DA95A50-951E-A7FE-6297-2BCD3E4C59BB}"/>
                </a:ext>
              </a:extLst>
            </p:cNvPr>
            <p:cNvGrpSpPr/>
            <p:nvPr/>
          </p:nvGrpSpPr>
          <p:grpSpPr>
            <a:xfrm>
              <a:off x="7828347" y="1952455"/>
              <a:ext cx="674208" cy="895547"/>
              <a:chOff x="8285547" y="1952455"/>
              <a:chExt cx="674208" cy="895547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47902BC-FDAC-F95D-BCCE-008032710376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76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E96E2F8-0902-6A1F-6295-A1FF2859E2C4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0x0A</a:t>
                </a:r>
              </a:p>
            </p:txBody>
          </p:sp>
          <p:sp>
            <p:nvSpPr>
              <p:cNvPr id="61" name="Arrow: Down 60">
                <a:extLst>
                  <a:ext uri="{FF2B5EF4-FFF2-40B4-BE49-F238E27FC236}">
                    <a16:creationId xmlns:a16="http://schemas.microsoft.com/office/drawing/2014/main" id="{79F2BDE9-26C1-DE52-5363-65A43A6AE35A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1C4A9281-2E2D-1E37-9814-943E07AC0EBE}"/>
                </a:ext>
              </a:extLst>
            </p:cNvPr>
            <p:cNvGrpSpPr/>
            <p:nvPr/>
          </p:nvGrpSpPr>
          <p:grpSpPr>
            <a:xfrm>
              <a:off x="8245938" y="1952455"/>
              <a:ext cx="669367" cy="895547"/>
              <a:chOff x="9192088" y="2104855"/>
              <a:chExt cx="669367" cy="895547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E6C0C9D9-C61A-12DD-5934-C3D6332CFEE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1b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119E9C9-1A3B-26B9-8047-458DEE9C1BA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0x0B</a:t>
                </a:r>
              </a:p>
            </p:txBody>
          </p:sp>
          <p:sp>
            <p:nvSpPr>
              <p:cNvPr id="65" name="Arrow: Down 64">
                <a:extLst>
                  <a:ext uri="{FF2B5EF4-FFF2-40B4-BE49-F238E27FC236}">
                    <a16:creationId xmlns:a16="http://schemas.microsoft.com/office/drawing/2014/main" id="{6570BA8C-3559-8581-273E-E00D1E2F93E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7FC603DB-C1DB-C490-1BF6-F5AC1E70E613}"/>
                </a:ext>
              </a:extLst>
            </p:cNvPr>
            <p:cNvGrpSpPr/>
            <p:nvPr/>
          </p:nvGrpSpPr>
          <p:grpSpPr>
            <a:xfrm>
              <a:off x="8656252" y="1952455"/>
              <a:ext cx="671803" cy="895547"/>
              <a:chOff x="8287952" y="1952455"/>
              <a:chExt cx="671803" cy="895547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A55D03ED-3F1D-89B0-5E8E-6512674DAE9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4f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EDB8B04-D27D-A221-1B40-BF06F0384751}"/>
                  </a:ext>
                </a:extLst>
              </p:cNvPr>
              <p:cNvSpPr txBox="1"/>
              <p:nvPr/>
            </p:nvSpPr>
            <p:spPr>
              <a:xfrm>
                <a:off x="8287952" y="1952455"/>
                <a:ext cx="51969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0x0C</a:t>
                </a:r>
              </a:p>
            </p:txBody>
          </p:sp>
          <p:sp>
            <p:nvSpPr>
              <p:cNvPr id="69" name="Arrow: Down 68">
                <a:extLst>
                  <a:ext uri="{FF2B5EF4-FFF2-40B4-BE49-F238E27FC236}">
                    <a16:creationId xmlns:a16="http://schemas.microsoft.com/office/drawing/2014/main" id="{1FE45FB1-D3B5-B682-2769-17D01E4FFEC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830F75E-151E-A773-A59A-D7A5F4C885E3}"/>
                </a:ext>
              </a:extLst>
            </p:cNvPr>
            <p:cNvGrpSpPr/>
            <p:nvPr/>
          </p:nvGrpSpPr>
          <p:grpSpPr>
            <a:xfrm>
              <a:off x="9066597" y="1952455"/>
              <a:ext cx="674208" cy="895547"/>
              <a:chOff x="9187247" y="2104855"/>
              <a:chExt cx="674208" cy="895547"/>
            </a:xfrm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0813B819-8520-274D-272A-B7A3807B38CE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bf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18824CC0-7A60-AC93-460D-E533CA238FCE}"/>
                  </a:ext>
                </a:extLst>
              </p:cNvPr>
              <p:cNvSpPr txBox="1"/>
              <p:nvPr/>
            </p:nvSpPr>
            <p:spPr>
              <a:xfrm>
                <a:off x="9187247" y="2104855"/>
                <a:ext cx="52450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0x0D</a:t>
                </a:r>
              </a:p>
            </p:txBody>
          </p:sp>
          <p:sp>
            <p:nvSpPr>
              <p:cNvPr id="73" name="Arrow: Down 72">
                <a:extLst>
                  <a:ext uri="{FF2B5EF4-FFF2-40B4-BE49-F238E27FC236}">
                    <a16:creationId xmlns:a16="http://schemas.microsoft.com/office/drawing/2014/main" id="{97A2C3A3-5FA9-913C-687B-A38B0E1B26E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226EBB99-25DA-52E6-3C31-3B2D64B28EAA}"/>
                </a:ext>
              </a:extLst>
            </p:cNvPr>
            <p:cNvGrpSpPr/>
            <p:nvPr/>
          </p:nvGrpSpPr>
          <p:grpSpPr>
            <a:xfrm>
              <a:off x="9484188" y="1952455"/>
              <a:ext cx="669367" cy="895547"/>
              <a:chOff x="8290388" y="1952455"/>
              <a:chExt cx="669367" cy="895547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2395FD3E-77FD-C3D8-7894-EE752EFA8694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01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A08E0831-D2A7-CD83-9262-14D081930796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0x0E</a:t>
                </a:r>
              </a:p>
            </p:txBody>
          </p:sp>
          <p:sp>
            <p:nvSpPr>
              <p:cNvPr id="77" name="Arrow: Down 76">
                <a:extLst>
                  <a:ext uri="{FF2B5EF4-FFF2-40B4-BE49-F238E27FC236}">
                    <a16:creationId xmlns:a16="http://schemas.microsoft.com/office/drawing/2014/main" id="{23EDE690-C837-E0AD-9A1A-5A1DF4EC96A4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F45A267D-D7F4-DF94-4D2D-9058A9A39BAE}"/>
                </a:ext>
              </a:extLst>
            </p:cNvPr>
            <p:cNvGrpSpPr/>
            <p:nvPr/>
          </p:nvGrpSpPr>
          <p:grpSpPr>
            <a:xfrm>
              <a:off x="9896938" y="1952455"/>
              <a:ext cx="669367" cy="895547"/>
              <a:chOff x="9192088" y="2104855"/>
              <a:chExt cx="669367" cy="895547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CB139D81-25DF-119B-246C-1AC15E78E700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35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7D04990D-2C3D-08EB-23A7-EF6C3AD3FBF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0x0F</a:t>
                </a:r>
              </a:p>
            </p:txBody>
          </p:sp>
          <p:sp>
            <p:nvSpPr>
              <p:cNvPr id="81" name="Arrow: Down 80">
                <a:extLst>
                  <a:ext uri="{FF2B5EF4-FFF2-40B4-BE49-F238E27FC236}">
                    <a16:creationId xmlns:a16="http://schemas.microsoft.com/office/drawing/2014/main" id="{F3141F9B-02DD-35DA-017A-97469F20E271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1EF66333-9F77-54BC-31B6-3578E06F224E}"/>
                </a:ext>
              </a:extLst>
            </p:cNvPr>
            <p:cNvGrpSpPr/>
            <p:nvPr/>
          </p:nvGrpSpPr>
          <p:grpSpPr>
            <a:xfrm>
              <a:off x="10309688" y="1952455"/>
              <a:ext cx="669367" cy="895547"/>
              <a:chOff x="8290388" y="1952455"/>
              <a:chExt cx="669367" cy="895547"/>
            </a:xfrm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661EC6A9-ADED-52B0-25B0-CA4615104373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13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6E31D79C-0950-5CE9-F3AF-CA94D0590EC3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0x10</a:t>
                </a:r>
              </a:p>
            </p:txBody>
          </p:sp>
          <p:sp>
            <p:nvSpPr>
              <p:cNvPr id="85" name="Arrow: Down 84">
                <a:extLst>
                  <a:ext uri="{FF2B5EF4-FFF2-40B4-BE49-F238E27FC236}">
                    <a16:creationId xmlns:a16="http://schemas.microsoft.com/office/drawing/2014/main" id="{0643FDAF-EF1E-8CF3-5DBC-391B1237839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EAAAA551-8B2E-C869-413B-31CEFD478CB6}"/>
                </a:ext>
              </a:extLst>
            </p:cNvPr>
            <p:cNvGrpSpPr/>
            <p:nvPr/>
          </p:nvGrpSpPr>
          <p:grpSpPr>
            <a:xfrm>
              <a:off x="10722438" y="1952455"/>
              <a:ext cx="669367" cy="895547"/>
              <a:chOff x="9192088" y="21048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915A9FD0-7601-1920-C18F-CC0C8638528D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08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B83C54ED-C1BB-E5EC-1A1A-56A43EE845C2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0x11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5924432A-885F-DA98-BC72-3F990CA1DD5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EF2341ED-FF58-43AF-57EB-8B3714BAA2B7}"/>
                </a:ext>
              </a:extLst>
            </p:cNvPr>
            <p:cNvGrpSpPr/>
            <p:nvPr/>
          </p:nvGrpSpPr>
          <p:grpSpPr>
            <a:xfrm>
              <a:off x="11135188" y="1952455"/>
              <a:ext cx="669367" cy="895547"/>
              <a:chOff x="8290388" y="1952455"/>
              <a:chExt cx="669367" cy="895547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EAD4F73A-D655-4B7E-754E-16D5258D1C3D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dd</a:t>
                </a: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0BAF526E-7AE2-617B-2ED8-84F147D4EC10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0x12</a:t>
                </a:r>
              </a:p>
            </p:txBody>
          </p:sp>
          <p:sp>
            <p:nvSpPr>
              <p:cNvPr id="93" name="Arrow: Down 92">
                <a:extLst>
                  <a:ext uri="{FF2B5EF4-FFF2-40B4-BE49-F238E27FC236}">
                    <a16:creationId xmlns:a16="http://schemas.microsoft.com/office/drawing/2014/main" id="{34E244DA-E204-71DA-3660-974BE172D7FB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28550331-B977-C61D-5324-C6388F340482}"/>
                </a:ext>
              </a:extLst>
            </p:cNvPr>
            <p:cNvGrpSpPr/>
            <p:nvPr/>
          </p:nvGrpSpPr>
          <p:grpSpPr>
            <a:xfrm>
              <a:off x="11547938" y="1952455"/>
              <a:ext cx="669367" cy="895547"/>
              <a:chOff x="9192088" y="2104855"/>
              <a:chExt cx="669367" cy="895547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7F142CD0-EA69-BBA1-CAFC-9FB83B87BD2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cb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1CA18D1C-08A8-C779-AA89-AAEA8E8DC7A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0x13</a:t>
                </a:r>
              </a:p>
            </p:txBody>
          </p:sp>
          <p:sp>
            <p:nvSpPr>
              <p:cNvPr id="97" name="Arrow: Down 96">
                <a:extLst>
                  <a:ext uri="{FF2B5EF4-FFF2-40B4-BE49-F238E27FC236}">
                    <a16:creationId xmlns:a16="http://schemas.microsoft.com/office/drawing/2014/main" id="{5735AC24-4E43-0025-9E1D-647A31B659FA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E850DD0C-2235-2362-84A2-CBF7D4E92347}"/>
                </a:ext>
              </a:extLst>
            </p:cNvPr>
            <p:cNvGrpSpPr/>
            <p:nvPr/>
          </p:nvGrpSpPr>
          <p:grpSpPr>
            <a:xfrm>
              <a:off x="11960688" y="1952455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E2D75590-6A32-ED52-61BE-FB14199F026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507D398F-13F4-6203-9900-D74774012535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56BB9F58-6D37-5784-ADCD-A01575C988A2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8246CDBE-3A55-2E9E-D6CA-1BC5A58488F6}"/>
                </a:ext>
              </a:extLst>
            </p:cNvPr>
            <p:cNvGrpSpPr/>
            <p:nvPr/>
          </p:nvGrpSpPr>
          <p:grpSpPr>
            <a:xfrm>
              <a:off x="12373438" y="1952455"/>
              <a:ext cx="669367" cy="895547"/>
              <a:chOff x="9192088" y="2104855"/>
              <a:chExt cx="669367" cy="895547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2B4A732-A0E9-63A3-F582-1F89482054E2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93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F7FF371A-20B5-5ECA-37A6-BCCAFAE482A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0x15</a:t>
                </a:r>
              </a:p>
            </p:txBody>
          </p:sp>
          <p:sp>
            <p:nvSpPr>
              <p:cNvPr id="105" name="Arrow: Down 104">
                <a:extLst>
                  <a:ext uri="{FF2B5EF4-FFF2-40B4-BE49-F238E27FC236}">
                    <a16:creationId xmlns:a16="http://schemas.microsoft.com/office/drawing/2014/main" id="{E7950A15-E489-9464-77C0-469B2155B6D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0944EB9-59AD-8EAF-CC48-C68813108948}"/>
                </a:ext>
              </a:extLst>
            </p:cNvPr>
            <p:cNvGrpSpPr/>
            <p:nvPr/>
          </p:nvGrpSpPr>
          <p:grpSpPr>
            <a:xfrm>
              <a:off x="12786188" y="1952455"/>
              <a:ext cx="669367" cy="895547"/>
              <a:chOff x="8290388" y="1952455"/>
              <a:chExt cx="669367" cy="895547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C0B46957-DF9A-8BEE-8875-D0B6195104BB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27</a:t>
                </a: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3DD7992B-5B65-3C19-6308-391B2B4E1710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0x16</a:t>
                </a:r>
              </a:p>
            </p:txBody>
          </p:sp>
          <p:sp>
            <p:nvSpPr>
              <p:cNvPr id="155" name="Arrow: Down 154">
                <a:extLst>
                  <a:ext uri="{FF2B5EF4-FFF2-40B4-BE49-F238E27FC236}">
                    <a16:creationId xmlns:a16="http://schemas.microsoft.com/office/drawing/2014/main" id="{CD51F515-3281-5727-0345-D52D20307BF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B7067141-D034-84AC-CF0F-B99F919D8611}"/>
                </a:ext>
              </a:extLst>
            </p:cNvPr>
            <p:cNvGrpSpPr/>
            <p:nvPr/>
          </p:nvGrpSpPr>
          <p:grpSpPr>
            <a:xfrm>
              <a:off x="13198938" y="1952455"/>
              <a:ext cx="669367" cy="895547"/>
              <a:chOff x="9192088" y="2104855"/>
              <a:chExt cx="669367" cy="895547"/>
            </a:xfrm>
          </p:grpSpPr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F649C16B-C4F8-DF69-D393-EE134B2E2B79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19</a:t>
                </a:r>
              </a:p>
            </p:txBody>
          </p: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040975FA-C694-A33F-0D75-27EC7E41DBC8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0x17</a:t>
                </a:r>
              </a:p>
            </p:txBody>
          </p:sp>
          <p:sp>
            <p:nvSpPr>
              <p:cNvPr id="159" name="Arrow: Down 158">
                <a:extLst>
                  <a:ext uri="{FF2B5EF4-FFF2-40B4-BE49-F238E27FC236}">
                    <a16:creationId xmlns:a16="http://schemas.microsoft.com/office/drawing/2014/main" id="{E9B61016-ED44-B6E6-894A-ECC1E051218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3" name="Rectangle 162">
            <a:extLst>
              <a:ext uri="{FF2B5EF4-FFF2-40B4-BE49-F238E27FC236}">
                <a16:creationId xmlns:a16="http://schemas.microsoft.com/office/drawing/2014/main" id="{2DF8E770-DC7F-6800-3AFF-D114C95FB2F7}"/>
              </a:ext>
            </a:extLst>
          </p:cNvPr>
          <p:cNvSpPr/>
          <p:nvPr/>
        </p:nvSpPr>
        <p:spPr>
          <a:xfrm>
            <a:off x="895815" y="4668042"/>
            <a:ext cx="4132944" cy="12610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83AFDA90-8FE9-04D3-DBA0-C325E054A2F7}"/>
              </a:ext>
            </a:extLst>
          </p:cNvPr>
          <p:cNvSpPr/>
          <p:nvPr/>
        </p:nvSpPr>
        <p:spPr>
          <a:xfrm>
            <a:off x="7505259" y="4690543"/>
            <a:ext cx="3276600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6CF6FC79-604B-9A6B-517D-D79FB1D1E25F}"/>
              </a:ext>
            </a:extLst>
          </p:cNvPr>
          <p:cNvSpPr txBox="1"/>
          <p:nvPr/>
        </p:nvSpPr>
        <p:spPr>
          <a:xfrm>
            <a:off x="918641" y="1829840"/>
            <a:ext cx="701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Code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8D4D3CC4-72F3-1033-55EA-B587B0062E58}"/>
              </a:ext>
            </a:extLst>
          </p:cNvPr>
          <p:cNvSpPr txBox="1"/>
          <p:nvPr/>
        </p:nvSpPr>
        <p:spPr>
          <a:xfrm>
            <a:off x="7820650" y="1829840"/>
            <a:ext cx="674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Data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B6DA3523-5373-248C-3A12-320D9387FC08}"/>
              </a:ext>
            </a:extLst>
          </p:cNvPr>
          <p:cNvSpPr txBox="1"/>
          <p:nvPr/>
        </p:nvSpPr>
        <p:spPr>
          <a:xfrm>
            <a:off x="7789817" y="2231927"/>
            <a:ext cx="1907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Global variable G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338EF496-CE76-D74D-A9B2-4C54A0D1D9CF}"/>
              </a:ext>
            </a:extLst>
          </p:cNvPr>
          <p:cNvSpPr txBox="1"/>
          <p:nvPr/>
        </p:nvSpPr>
        <p:spPr>
          <a:xfrm>
            <a:off x="7789817" y="2508218"/>
            <a:ext cx="2261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foo’s local variable 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06675E-4B17-89D9-BDBE-4421804BE195}"/>
              </a:ext>
            </a:extLst>
          </p:cNvPr>
          <p:cNvSpPr txBox="1"/>
          <p:nvPr/>
        </p:nvSpPr>
        <p:spPr>
          <a:xfrm>
            <a:off x="4639373" y="1289050"/>
            <a:ext cx="2663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 main calls foo</a:t>
            </a:r>
          </a:p>
          <a:p>
            <a:r>
              <a:rPr lang="en-US" dirty="0"/>
              <a:t>foo (recursively) calls foo</a:t>
            </a:r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3EE40D4C-87A9-BC2B-072B-D0847EFA382C}"/>
              </a:ext>
            </a:extLst>
          </p:cNvPr>
          <p:cNvGrpSpPr/>
          <p:nvPr/>
        </p:nvGrpSpPr>
        <p:grpSpPr>
          <a:xfrm>
            <a:off x="9844230" y="5056171"/>
            <a:ext cx="1100558" cy="1334217"/>
            <a:chOff x="9844230" y="5056171"/>
            <a:chExt cx="1100558" cy="1334217"/>
          </a:xfrm>
        </p:grpSpPr>
        <p:sp>
          <p:nvSpPr>
            <p:cNvPr id="113" name="Right Brace 112">
              <a:extLst>
                <a:ext uri="{FF2B5EF4-FFF2-40B4-BE49-F238E27FC236}">
                  <a16:creationId xmlns:a16="http://schemas.microsoft.com/office/drawing/2014/main" id="{72DE9952-F626-5F66-D69D-76882BA1C143}"/>
                </a:ext>
              </a:extLst>
            </p:cNvPr>
            <p:cNvSpPr/>
            <p:nvPr/>
          </p:nvSpPr>
          <p:spPr>
            <a:xfrm rot="5400000">
              <a:off x="10201654" y="5483055"/>
              <a:ext cx="369334" cy="749629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A4C1F96-0E11-0A95-A560-312C133784BD}"/>
                </a:ext>
              </a:extLst>
            </p:cNvPr>
            <p:cNvSpPr txBox="1"/>
            <p:nvPr/>
          </p:nvSpPr>
          <p:spPr>
            <a:xfrm>
              <a:off x="9844230" y="6051834"/>
              <a:ext cx="1100558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main data</a:t>
              </a:r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8EC85A28-AE6E-AA82-1162-111527B934DE}"/>
                </a:ext>
              </a:extLst>
            </p:cNvPr>
            <p:cNvCxnSpPr>
              <a:cxnSpLocks/>
              <a:stCxn id="113" idx="0"/>
            </p:cNvCxnSpPr>
            <p:nvPr/>
          </p:nvCxnSpPr>
          <p:spPr>
            <a:xfrm flipV="1">
              <a:off x="10761136" y="5056174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5669CFBA-8765-8059-F27A-9E4B0846E1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1506" y="5056171"/>
              <a:ext cx="3583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E46656B3-B2EA-9945-BF21-86C8F7BEE825}"/>
              </a:ext>
            </a:extLst>
          </p:cNvPr>
          <p:cNvGrpSpPr/>
          <p:nvPr/>
        </p:nvGrpSpPr>
        <p:grpSpPr>
          <a:xfrm>
            <a:off x="7541534" y="5049671"/>
            <a:ext cx="2412421" cy="1585103"/>
            <a:chOff x="7541534" y="5049671"/>
            <a:chExt cx="2412421" cy="1585103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21E3D3A3-80E0-5726-CB6A-C4908F603135}"/>
                </a:ext>
              </a:extLst>
            </p:cNvPr>
            <p:cNvSpPr txBox="1"/>
            <p:nvPr/>
          </p:nvSpPr>
          <p:spPr>
            <a:xfrm>
              <a:off x="8212548" y="6049999"/>
              <a:ext cx="1083424" cy="5847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foo call 1</a:t>
              </a:r>
            </a:p>
            <a:p>
              <a:r>
                <a:rPr lang="en-US" dirty="0"/>
                <a:t>data</a:t>
              </a:r>
            </a:p>
          </p:txBody>
        </p:sp>
        <p:sp>
          <p:nvSpPr>
            <p:cNvPr id="117" name="Right Brace 116">
              <a:extLst>
                <a:ext uri="{FF2B5EF4-FFF2-40B4-BE49-F238E27FC236}">
                  <a16:creationId xmlns:a16="http://schemas.microsoft.com/office/drawing/2014/main" id="{3940B4A6-3C75-1395-F60A-55B35723E326}"/>
                </a:ext>
              </a:extLst>
            </p:cNvPr>
            <p:cNvSpPr/>
            <p:nvPr/>
          </p:nvSpPr>
          <p:spPr>
            <a:xfrm rot="5400000">
              <a:off x="8561648" y="4647310"/>
              <a:ext cx="369334" cy="2408115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D9A53579-5E3B-19B7-FB83-437F33339A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50373" y="5060414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0C0CB4CB-581B-DCDB-8F3A-F378A866ED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41534" y="5049671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0C1C66BD-0C72-A915-B980-FB01777A4745}"/>
              </a:ext>
            </a:extLst>
          </p:cNvPr>
          <p:cNvGrpSpPr/>
          <p:nvPr/>
        </p:nvGrpSpPr>
        <p:grpSpPr>
          <a:xfrm>
            <a:off x="3025419" y="5054436"/>
            <a:ext cx="1950795" cy="1314184"/>
            <a:chOff x="3025419" y="5054436"/>
            <a:chExt cx="1950795" cy="1314184"/>
          </a:xfrm>
        </p:grpSpPr>
        <p:sp>
          <p:nvSpPr>
            <p:cNvPr id="110" name="Right Brace 109">
              <a:extLst>
                <a:ext uri="{FF2B5EF4-FFF2-40B4-BE49-F238E27FC236}">
                  <a16:creationId xmlns:a16="http://schemas.microsoft.com/office/drawing/2014/main" id="{D9581D5D-7F84-A462-E5E6-EF5FED74E536}"/>
                </a:ext>
              </a:extLst>
            </p:cNvPr>
            <p:cNvSpPr/>
            <p:nvPr/>
          </p:nvSpPr>
          <p:spPr>
            <a:xfrm rot="5400000">
              <a:off x="3815677" y="4882649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B4C60B4F-11A1-73BB-8F05-5B1FCE657DA1}"/>
                </a:ext>
              </a:extLst>
            </p:cNvPr>
            <p:cNvSpPr txBox="1"/>
            <p:nvPr/>
          </p:nvSpPr>
          <p:spPr>
            <a:xfrm>
              <a:off x="3216939" y="6030066"/>
              <a:ext cx="154420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foo instructions</a:t>
              </a:r>
            </a:p>
          </p:txBody>
        </p: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FA4F696A-3DFF-9AC1-2391-A9D49C6079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72632" y="5054436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A70B50E1-1A46-9030-BAD2-91369CAC6E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25419" y="5056174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B913415D-4F2B-3ECD-E835-439FF9171902}"/>
              </a:ext>
            </a:extLst>
          </p:cNvPr>
          <p:cNvGrpSpPr/>
          <p:nvPr/>
        </p:nvGrpSpPr>
        <p:grpSpPr>
          <a:xfrm>
            <a:off x="895320" y="5056171"/>
            <a:ext cx="2047318" cy="1356582"/>
            <a:chOff x="895320" y="5056171"/>
            <a:chExt cx="2047318" cy="13565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75DA393-B5B5-689E-E950-8AF6057A8AB0}"/>
                </a:ext>
              </a:extLst>
            </p:cNvPr>
            <p:cNvSpPr txBox="1"/>
            <p:nvPr/>
          </p:nvSpPr>
          <p:spPr>
            <a:xfrm>
              <a:off x="1075482" y="6074199"/>
              <a:ext cx="1707519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main instructions</a:t>
              </a:r>
            </a:p>
          </p:txBody>
        </p:sp>
        <p:sp>
          <p:nvSpPr>
            <p:cNvPr id="109" name="Right Brace 108">
              <a:extLst>
                <a:ext uri="{FF2B5EF4-FFF2-40B4-BE49-F238E27FC236}">
                  <a16:creationId xmlns:a16="http://schemas.microsoft.com/office/drawing/2014/main" id="{B10149A8-A3AA-448D-7612-E5D53254E244}"/>
                </a:ext>
              </a:extLst>
            </p:cNvPr>
            <p:cNvSpPr/>
            <p:nvPr/>
          </p:nvSpPr>
          <p:spPr>
            <a:xfrm rot="5400000">
              <a:off x="1732339" y="4835327"/>
              <a:ext cx="369334" cy="2042381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7639021-802E-FB02-43CB-0C4DA0B7B7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5320" y="5056959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5F541DE7-04E2-5D2C-2894-244D4038F8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39056" y="5056171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1AAEB23A-C3C6-D8DA-CA1C-709ACAFE0CE0}"/>
              </a:ext>
            </a:extLst>
          </p:cNvPr>
          <p:cNvGrpSpPr/>
          <p:nvPr/>
        </p:nvGrpSpPr>
        <p:grpSpPr>
          <a:xfrm>
            <a:off x="5044842" y="5045188"/>
            <a:ext cx="2412421" cy="1585103"/>
            <a:chOff x="5044842" y="5045188"/>
            <a:chExt cx="2412421" cy="1585103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E5FC897E-4B33-C505-4195-6CBB21B26BAC}"/>
                </a:ext>
              </a:extLst>
            </p:cNvPr>
            <p:cNvSpPr txBox="1"/>
            <p:nvPr/>
          </p:nvSpPr>
          <p:spPr>
            <a:xfrm>
              <a:off x="5715856" y="6045516"/>
              <a:ext cx="1083424" cy="5847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foo call 2</a:t>
              </a:r>
            </a:p>
            <a:p>
              <a:r>
                <a:rPr lang="en-US" dirty="0"/>
                <a:t>data</a:t>
              </a:r>
            </a:p>
          </p:txBody>
        </p:sp>
        <p:sp>
          <p:nvSpPr>
            <p:cNvPr id="127" name="Right Brace 126">
              <a:extLst>
                <a:ext uri="{FF2B5EF4-FFF2-40B4-BE49-F238E27FC236}">
                  <a16:creationId xmlns:a16="http://schemas.microsoft.com/office/drawing/2014/main" id="{C5B7E3A5-F932-CB71-51EC-1ABBEC11A039}"/>
                </a:ext>
              </a:extLst>
            </p:cNvPr>
            <p:cNvSpPr/>
            <p:nvPr/>
          </p:nvSpPr>
          <p:spPr>
            <a:xfrm rot="5400000">
              <a:off x="6064956" y="4642827"/>
              <a:ext cx="369334" cy="2408115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5A848F48-DCEA-4FDC-6E57-16D0AE4FF6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53681" y="5055931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7417A81F-B10E-11B5-87FC-A0A4E2A03C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44842" y="5045188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56E22916-863C-A803-4C99-0B9DAEB154E4}"/>
              </a:ext>
            </a:extLst>
          </p:cNvPr>
          <p:cNvSpPr/>
          <p:nvPr/>
        </p:nvSpPr>
        <p:spPr>
          <a:xfrm>
            <a:off x="9210482" y="5078188"/>
            <a:ext cx="680997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Return address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460949-BC7C-962B-30C0-5EA9C113F681}"/>
              </a:ext>
            </a:extLst>
          </p:cNvPr>
          <p:cNvSpPr/>
          <p:nvPr/>
        </p:nvSpPr>
        <p:spPr>
          <a:xfrm>
            <a:off x="7621995" y="5083327"/>
            <a:ext cx="1506869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local </a:t>
            </a:r>
          </a:p>
          <a:p>
            <a:pPr algn="ctr"/>
            <a:r>
              <a:rPr lang="en-US" sz="1400" b="1" dirty="0"/>
              <a:t>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E42994-B9DF-59CB-2159-359523E6B217}"/>
              </a:ext>
            </a:extLst>
          </p:cNvPr>
          <p:cNvSpPr/>
          <p:nvPr/>
        </p:nvSpPr>
        <p:spPr>
          <a:xfrm>
            <a:off x="6703654" y="5081300"/>
            <a:ext cx="680997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Return address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542BC3-832D-2C95-7792-B3CF271F976E}"/>
              </a:ext>
            </a:extLst>
          </p:cNvPr>
          <p:cNvSpPr/>
          <p:nvPr/>
        </p:nvSpPr>
        <p:spPr>
          <a:xfrm>
            <a:off x="5115167" y="5086439"/>
            <a:ext cx="1506869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local </a:t>
            </a:r>
          </a:p>
          <a:p>
            <a:pPr algn="ctr"/>
            <a:r>
              <a:rPr lang="en-US" sz="1400" b="1" dirty="0"/>
              <a:t>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FFE19B-1BB3-34C3-B5F4-66EA4DEBC328}"/>
              </a:ext>
            </a:extLst>
          </p:cNvPr>
          <p:cNvSpPr/>
          <p:nvPr/>
        </p:nvSpPr>
        <p:spPr>
          <a:xfrm>
            <a:off x="10046114" y="5074111"/>
            <a:ext cx="680997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Return address</a:t>
            </a:r>
          </a:p>
        </p:txBody>
      </p:sp>
    </p:spTree>
    <p:extLst>
      <p:ext uri="{BB962C8B-B14F-4D97-AF65-F5344CB8AC3E}">
        <p14:creationId xmlns:p14="http://schemas.microsoft.com/office/powerpoint/2010/main" val="40275932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9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27477-4BF0-C7FB-1BD1-19820F605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808566-C1E4-146E-ACC8-2E170353C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19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15CF4CE-2EDB-D632-2D39-E0BEE296C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Simulating Source Constructs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528AE1D-423F-20E7-45DF-6F938C329EFE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49A5DF5F-BFCD-9610-0F86-2AE68E6A7658}"/>
              </a:ext>
            </a:extLst>
          </p:cNvPr>
          <p:cNvSpPr txBox="1"/>
          <p:nvPr/>
        </p:nvSpPr>
        <p:spPr>
          <a:xfrm>
            <a:off x="870846" y="3523324"/>
            <a:ext cx="4321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Program instructions (binary sequences)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13D347AC-1347-30C6-FDE4-35BBD88B73CD}"/>
              </a:ext>
            </a:extLst>
          </p:cNvPr>
          <p:cNvSpPr txBox="1"/>
          <p:nvPr/>
        </p:nvSpPr>
        <p:spPr>
          <a:xfrm>
            <a:off x="5732412" y="3523173"/>
            <a:ext cx="4845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data &amp; metadata (binary sequences)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8DC147-B98C-40E9-3B45-A9079C168CBB}"/>
              </a:ext>
            </a:extLst>
          </p:cNvPr>
          <p:cNvSpPr txBox="1"/>
          <p:nvPr/>
        </p:nvSpPr>
        <p:spPr>
          <a:xfrm>
            <a:off x="867631" y="2217706"/>
            <a:ext cx="3194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the code in function main()</a:t>
            </a:r>
          </a:p>
          <a:p>
            <a:r>
              <a:rPr lang="en-US" dirty="0"/>
              <a:t>All the code in function foo()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0B471ACA-5231-9A47-5001-BDC075FC4613}"/>
              </a:ext>
            </a:extLst>
          </p:cNvPr>
          <p:cNvGrpSpPr/>
          <p:nvPr/>
        </p:nvGrpSpPr>
        <p:grpSpPr>
          <a:xfrm>
            <a:off x="645591" y="4162458"/>
            <a:ext cx="10162617" cy="895547"/>
            <a:chOff x="3705688" y="1952455"/>
            <a:chExt cx="10162617" cy="89554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E694A76D-1B10-7666-E30A-002CEE3EA78C}"/>
                </a:ext>
              </a:extLst>
            </p:cNvPr>
            <p:cNvGrpSpPr/>
            <p:nvPr/>
          </p:nvGrpSpPr>
          <p:grpSpPr>
            <a:xfrm>
              <a:off x="3705688" y="1952455"/>
              <a:ext cx="669367" cy="895547"/>
              <a:chOff x="8290388" y="1952455"/>
              <a:chExt cx="669367" cy="895547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905BDF2-DD12-28EF-04B0-7ABBD49044FD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f0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ED3756-DAA7-5387-63FA-22498A984BD5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0x01</a:t>
                </a:r>
              </a:p>
            </p:txBody>
          </p:sp>
          <p:sp>
            <p:nvSpPr>
              <p:cNvPr id="20" name="Arrow: Down 19">
                <a:extLst>
                  <a:ext uri="{FF2B5EF4-FFF2-40B4-BE49-F238E27FC236}">
                    <a16:creationId xmlns:a16="http://schemas.microsoft.com/office/drawing/2014/main" id="{84B097FE-4104-71B6-09D9-249256147ABE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2DC687C-D5AF-CFB6-51F8-E92EF9AE6F20}"/>
                </a:ext>
              </a:extLst>
            </p:cNvPr>
            <p:cNvGrpSpPr/>
            <p:nvPr/>
          </p:nvGrpSpPr>
          <p:grpSpPr>
            <a:xfrm>
              <a:off x="4118438" y="1952455"/>
              <a:ext cx="669367" cy="895547"/>
              <a:chOff x="9192088" y="2104855"/>
              <a:chExt cx="669367" cy="89554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C9DC520F-CD4C-AAED-1CF3-CB282CB97063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A5E0608-3AC3-1F09-9BFF-72DBA26BA2E5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0x02</a:t>
                </a:r>
              </a:p>
            </p:txBody>
          </p:sp>
          <p:sp>
            <p:nvSpPr>
              <p:cNvPr id="23" name="Arrow: Down 22">
                <a:extLst>
                  <a:ext uri="{FF2B5EF4-FFF2-40B4-BE49-F238E27FC236}">
                    <a16:creationId xmlns:a16="http://schemas.microsoft.com/office/drawing/2014/main" id="{E351CFDE-D748-9848-FA51-8FEEC7C98B07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500F3C6-7533-B227-E6E0-5C7E7141E7CC}"/>
                </a:ext>
              </a:extLst>
            </p:cNvPr>
            <p:cNvGrpSpPr/>
            <p:nvPr/>
          </p:nvGrpSpPr>
          <p:grpSpPr>
            <a:xfrm>
              <a:off x="4531188" y="1952455"/>
              <a:ext cx="669367" cy="895547"/>
              <a:chOff x="8290388" y="1952455"/>
              <a:chExt cx="669367" cy="895547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2A1DE46E-88E7-CC76-4CFF-F4CA3D7EFDE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025359D-067C-3926-DBD6-DA09DEFBCB39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0x01</a:t>
                </a:r>
              </a:p>
            </p:txBody>
          </p:sp>
          <p:sp>
            <p:nvSpPr>
              <p:cNvPr id="29" name="Arrow: Down 28">
                <a:extLst>
                  <a:ext uri="{FF2B5EF4-FFF2-40B4-BE49-F238E27FC236}">
                    <a16:creationId xmlns:a16="http://schemas.microsoft.com/office/drawing/2014/main" id="{50BFAF76-5706-5FCD-51D7-25AA8F60F596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593DBFF-2DDC-0AEE-0A20-05CA91B8F401}"/>
                </a:ext>
              </a:extLst>
            </p:cNvPr>
            <p:cNvGrpSpPr/>
            <p:nvPr/>
          </p:nvGrpSpPr>
          <p:grpSpPr>
            <a:xfrm>
              <a:off x="4943938" y="1952455"/>
              <a:ext cx="669367" cy="895547"/>
              <a:chOff x="9192088" y="2104855"/>
              <a:chExt cx="669367" cy="895547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45DE083-747A-51B8-A847-E619C2BCB4A2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DF6684E-4768-61B2-EE0A-AB6979556B5D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0x03</a:t>
                </a:r>
              </a:p>
            </p:txBody>
          </p:sp>
          <p:sp>
            <p:nvSpPr>
              <p:cNvPr id="33" name="Arrow: Down 32">
                <a:extLst>
                  <a:ext uri="{FF2B5EF4-FFF2-40B4-BE49-F238E27FC236}">
                    <a16:creationId xmlns:a16="http://schemas.microsoft.com/office/drawing/2014/main" id="{3A1782E1-A759-FBAB-82F2-BD2C5CBABC2B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519D6F2A-072B-6B71-7408-04D0220675C9}"/>
                </a:ext>
              </a:extLst>
            </p:cNvPr>
            <p:cNvGrpSpPr/>
            <p:nvPr/>
          </p:nvGrpSpPr>
          <p:grpSpPr>
            <a:xfrm>
              <a:off x="5356688" y="1952455"/>
              <a:ext cx="669367" cy="895547"/>
              <a:chOff x="8290388" y="1952455"/>
              <a:chExt cx="669367" cy="895547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6329DBE9-09BC-38F4-79D3-0377FBC059DE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43513BD-D753-EFB8-2C08-A3EA7FB5A519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0x04</a:t>
                </a:r>
              </a:p>
            </p:txBody>
          </p:sp>
          <p:sp>
            <p:nvSpPr>
              <p:cNvPr id="37" name="Arrow: Down 36">
                <a:extLst>
                  <a:ext uri="{FF2B5EF4-FFF2-40B4-BE49-F238E27FC236}">
                    <a16:creationId xmlns:a16="http://schemas.microsoft.com/office/drawing/2014/main" id="{83B5FC66-031C-7275-98A5-3F66D2A343D0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0789B004-EE17-3823-0734-41DA267D0B2A}"/>
                </a:ext>
              </a:extLst>
            </p:cNvPr>
            <p:cNvGrpSpPr/>
            <p:nvPr/>
          </p:nvGrpSpPr>
          <p:grpSpPr>
            <a:xfrm>
              <a:off x="5769438" y="1952455"/>
              <a:ext cx="669367" cy="895547"/>
              <a:chOff x="9192088" y="2104855"/>
              <a:chExt cx="669367" cy="895547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73BBD0C4-9107-6CAF-B1E1-8047D75E25E0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8296A48-A416-9808-053B-B8849CFEED73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0x05</a:t>
                </a:r>
              </a:p>
            </p:txBody>
          </p:sp>
          <p:sp>
            <p:nvSpPr>
              <p:cNvPr id="41" name="Arrow: Down 40">
                <a:extLst>
                  <a:ext uri="{FF2B5EF4-FFF2-40B4-BE49-F238E27FC236}">
                    <a16:creationId xmlns:a16="http://schemas.microsoft.com/office/drawing/2014/main" id="{D8E70932-85CA-23C3-1405-7FD94CA88F10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4A8B90D8-E93D-7F17-852A-85B1C041A88D}"/>
                </a:ext>
              </a:extLst>
            </p:cNvPr>
            <p:cNvGrpSpPr/>
            <p:nvPr/>
          </p:nvGrpSpPr>
          <p:grpSpPr>
            <a:xfrm>
              <a:off x="6182188" y="1952455"/>
              <a:ext cx="669367" cy="895547"/>
              <a:chOff x="8290388" y="1952455"/>
              <a:chExt cx="669367" cy="895547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EC9CA3E3-6FBD-A860-7E20-3543157BAF37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06311B2-5F51-3D1D-A9A1-24483C53FCFC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0x06</a:t>
                </a:r>
              </a:p>
            </p:txBody>
          </p:sp>
          <p:sp>
            <p:nvSpPr>
              <p:cNvPr id="45" name="Arrow: Down 44">
                <a:extLst>
                  <a:ext uri="{FF2B5EF4-FFF2-40B4-BE49-F238E27FC236}">
                    <a16:creationId xmlns:a16="http://schemas.microsoft.com/office/drawing/2014/main" id="{5DB93B3C-C605-2339-CF49-FA5F33103C34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2015AE7-698A-849B-D9E8-2D63E9A197FC}"/>
                </a:ext>
              </a:extLst>
            </p:cNvPr>
            <p:cNvGrpSpPr/>
            <p:nvPr/>
          </p:nvGrpSpPr>
          <p:grpSpPr>
            <a:xfrm>
              <a:off x="6594938" y="1952455"/>
              <a:ext cx="669367" cy="895547"/>
              <a:chOff x="9192088" y="2104855"/>
              <a:chExt cx="669367" cy="895547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7BB0CD74-6626-D636-D107-2D81F789333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7885041-19C0-8656-DB0E-1BDE253CC0D9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0x07</a:t>
                </a:r>
              </a:p>
            </p:txBody>
          </p:sp>
          <p:sp>
            <p:nvSpPr>
              <p:cNvPr id="49" name="Arrow: Down 48">
                <a:extLst>
                  <a:ext uri="{FF2B5EF4-FFF2-40B4-BE49-F238E27FC236}">
                    <a16:creationId xmlns:a16="http://schemas.microsoft.com/office/drawing/2014/main" id="{AC8DCAE9-C7DC-6813-8B96-6954FBC4EF0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33A2A39-C2BE-BCB3-25ED-18D861F44810}"/>
                </a:ext>
              </a:extLst>
            </p:cNvPr>
            <p:cNvGrpSpPr/>
            <p:nvPr/>
          </p:nvGrpSpPr>
          <p:grpSpPr>
            <a:xfrm>
              <a:off x="7007688" y="1952455"/>
              <a:ext cx="669367" cy="895547"/>
              <a:chOff x="8290388" y="1952455"/>
              <a:chExt cx="669367" cy="895547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B6F1B046-797C-4F27-D7CE-ADC1292C7C1E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5CEC030-CD89-5280-B6AD-C4857D6BBC41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0x08</a:t>
                </a:r>
              </a:p>
            </p:txBody>
          </p:sp>
          <p:sp>
            <p:nvSpPr>
              <p:cNvPr id="53" name="Arrow: Down 52">
                <a:extLst>
                  <a:ext uri="{FF2B5EF4-FFF2-40B4-BE49-F238E27FC236}">
                    <a16:creationId xmlns:a16="http://schemas.microsoft.com/office/drawing/2014/main" id="{E2849AD6-2284-7BAF-48F2-DAD73AB1716A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E1F34B-CCEF-5C07-9571-DA8D1CC2CB8D}"/>
                </a:ext>
              </a:extLst>
            </p:cNvPr>
            <p:cNvGrpSpPr/>
            <p:nvPr/>
          </p:nvGrpSpPr>
          <p:grpSpPr>
            <a:xfrm>
              <a:off x="7420438" y="1952455"/>
              <a:ext cx="669367" cy="895547"/>
              <a:chOff x="9192088" y="2104855"/>
              <a:chExt cx="669367" cy="895547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BBCD7ECB-B67B-F21D-97BF-DDF3E0921CFA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E8017CF4-2D14-1A6D-18EA-4A2DC6C2D5FC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0x09</a:t>
                </a:r>
              </a:p>
            </p:txBody>
          </p:sp>
          <p:sp>
            <p:nvSpPr>
              <p:cNvPr id="57" name="Arrow: Down 56">
                <a:extLst>
                  <a:ext uri="{FF2B5EF4-FFF2-40B4-BE49-F238E27FC236}">
                    <a16:creationId xmlns:a16="http://schemas.microsoft.com/office/drawing/2014/main" id="{48900CE2-3CF6-A7DA-D6C9-F44AE53457D1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BCD9BF89-8CB3-4C8C-5EB9-B731F91DD52D}"/>
                </a:ext>
              </a:extLst>
            </p:cNvPr>
            <p:cNvGrpSpPr/>
            <p:nvPr/>
          </p:nvGrpSpPr>
          <p:grpSpPr>
            <a:xfrm>
              <a:off x="7828347" y="1952455"/>
              <a:ext cx="674208" cy="895547"/>
              <a:chOff x="8285547" y="1952455"/>
              <a:chExt cx="674208" cy="895547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CA8DF8BE-E371-5925-3955-EB412AF5D6E8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76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7D13F80-9E52-AC28-C7AC-1484E6CBD209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0x0A</a:t>
                </a:r>
              </a:p>
            </p:txBody>
          </p:sp>
          <p:sp>
            <p:nvSpPr>
              <p:cNvPr id="61" name="Arrow: Down 60">
                <a:extLst>
                  <a:ext uri="{FF2B5EF4-FFF2-40B4-BE49-F238E27FC236}">
                    <a16:creationId xmlns:a16="http://schemas.microsoft.com/office/drawing/2014/main" id="{1F7210BA-49BE-47A7-A5CD-8F465FED5517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D58AB954-EC44-4A34-091A-15D9A70B7D46}"/>
                </a:ext>
              </a:extLst>
            </p:cNvPr>
            <p:cNvGrpSpPr/>
            <p:nvPr/>
          </p:nvGrpSpPr>
          <p:grpSpPr>
            <a:xfrm>
              <a:off x="8245938" y="1952455"/>
              <a:ext cx="669367" cy="895547"/>
              <a:chOff x="9192088" y="2104855"/>
              <a:chExt cx="669367" cy="895547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919B925F-AC20-446B-15F1-EA7FD874F063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1b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C96EF6FC-6FEB-A8C6-F345-1E5F5652ECE6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0x0B</a:t>
                </a:r>
              </a:p>
            </p:txBody>
          </p:sp>
          <p:sp>
            <p:nvSpPr>
              <p:cNvPr id="65" name="Arrow: Down 64">
                <a:extLst>
                  <a:ext uri="{FF2B5EF4-FFF2-40B4-BE49-F238E27FC236}">
                    <a16:creationId xmlns:a16="http://schemas.microsoft.com/office/drawing/2014/main" id="{F033F34E-2D39-9B47-53C0-61165ECA484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E81FA957-0C63-5C66-CAB3-90760B4934DB}"/>
                </a:ext>
              </a:extLst>
            </p:cNvPr>
            <p:cNvGrpSpPr/>
            <p:nvPr/>
          </p:nvGrpSpPr>
          <p:grpSpPr>
            <a:xfrm>
              <a:off x="8656252" y="1952455"/>
              <a:ext cx="671803" cy="895547"/>
              <a:chOff x="8287952" y="1952455"/>
              <a:chExt cx="671803" cy="895547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62A7EDFB-902A-4D43-EC89-05223A43CD3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4f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643E4740-D3B6-34B2-E7BB-4C7D1C956569}"/>
                  </a:ext>
                </a:extLst>
              </p:cNvPr>
              <p:cNvSpPr txBox="1"/>
              <p:nvPr/>
            </p:nvSpPr>
            <p:spPr>
              <a:xfrm>
                <a:off x="8287952" y="1952455"/>
                <a:ext cx="51969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0x0C</a:t>
                </a:r>
              </a:p>
            </p:txBody>
          </p:sp>
          <p:sp>
            <p:nvSpPr>
              <p:cNvPr id="69" name="Arrow: Down 68">
                <a:extLst>
                  <a:ext uri="{FF2B5EF4-FFF2-40B4-BE49-F238E27FC236}">
                    <a16:creationId xmlns:a16="http://schemas.microsoft.com/office/drawing/2014/main" id="{1DA839CA-EABC-4C83-F67F-614123FDF41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69CA5F60-1E0F-57F4-98A2-AF544C59884E}"/>
                </a:ext>
              </a:extLst>
            </p:cNvPr>
            <p:cNvGrpSpPr/>
            <p:nvPr/>
          </p:nvGrpSpPr>
          <p:grpSpPr>
            <a:xfrm>
              <a:off x="9066597" y="1952455"/>
              <a:ext cx="674208" cy="895547"/>
              <a:chOff x="9187247" y="2104855"/>
              <a:chExt cx="674208" cy="895547"/>
            </a:xfrm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8CB780A9-B35D-1148-2449-E83513BC4135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bf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4E5F21B-3719-C925-1F84-6E22C36C2B26}"/>
                  </a:ext>
                </a:extLst>
              </p:cNvPr>
              <p:cNvSpPr txBox="1"/>
              <p:nvPr/>
            </p:nvSpPr>
            <p:spPr>
              <a:xfrm>
                <a:off x="9187247" y="2104855"/>
                <a:ext cx="52450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0x0D</a:t>
                </a:r>
              </a:p>
            </p:txBody>
          </p:sp>
          <p:sp>
            <p:nvSpPr>
              <p:cNvPr id="73" name="Arrow: Down 72">
                <a:extLst>
                  <a:ext uri="{FF2B5EF4-FFF2-40B4-BE49-F238E27FC236}">
                    <a16:creationId xmlns:a16="http://schemas.microsoft.com/office/drawing/2014/main" id="{BA78953A-11D6-CD1D-6F70-7987088D25F4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6272E679-01AA-F056-1387-1C5A9EA0BBD7}"/>
                </a:ext>
              </a:extLst>
            </p:cNvPr>
            <p:cNvGrpSpPr/>
            <p:nvPr/>
          </p:nvGrpSpPr>
          <p:grpSpPr>
            <a:xfrm>
              <a:off x="9484188" y="1952455"/>
              <a:ext cx="669367" cy="895547"/>
              <a:chOff x="8290388" y="1952455"/>
              <a:chExt cx="669367" cy="895547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3978555C-FFEF-726B-2A0C-C2C0EECD7123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01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399C128C-B758-45EA-58F5-C5B48EC0CC0A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0x0E</a:t>
                </a:r>
              </a:p>
            </p:txBody>
          </p:sp>
          <p:sp>
            <p:nvSpPr>
              <p:cNvPr id="77" name="Arrow: Down 76">
                <a:extLst>
                  <a:ext uri="{FF2B5EF4-FFF2-40B4-BE49-F238E27FC236}">
                    <a16:creationId xmlns:a16="http://schemas.microsoft.com/office/drawing/2014/main" id="{3AAE2A6A-0C24-26DB-CBDD-EF20EDEF4D61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766AB2C9-427D-32EA-9BBA-37BBD2414C4F}"/>
                </a:ext>
              </a:extLst>
            </p:cNvPr>
            <p:cNvGrpSpPr/>
            <p:nvPr/>
          </p:nvGrpSpPr>
          <p:grpSpPr>
            <a:xfrm>
              <a:off x="9896938" y="1952455"/>
              <a:ext cx="669367" cy="895547"/>
              <a:chOff x="9192088" y="2104855"/>
              <a:chExt cx="669367" cy="895547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3E4A4B58-66BD-7F4A-3C79-65F35F24EC3E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35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C151FD4F-6F03-6894-972B-29572F2AFC10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0x0F</a:t>
                </a:r>
              </a:p>
            </p:txBody>
          </p:sp>
          <p:sp>
            <p:nvSpPr>
              <p:cNvPr id="81" name="Arrow: Down 80">
                <a:extLst>
                  <a:ext uri="{FF2B5EF4-FFF2-40B4-BE49-F238E27FC236}">
                    <a16:creationId xmlns:a16="http://schemas.microsoft.com/office/drawing/2014/main" id="{1EBDF5E8-1FA4-5D79-25EA-3D64F427A2C5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EB651BE3-EAD8-24C5-A459-D2C77E4E7A3B}"/>
                </a:ext>
              </a:extLst>
            </p:cNvPr>
            <p:cNvGrpSpPr/>
            <p:nvPr/>
          </p:nvGrpSpPr>
          <p:grpSpPr>
            <a:xfrm>
              <a:off x="10309688" y="1952455"/>
              <a:ext cx="669367" cy="895547"/>
              <a:chOff x="8290388" y="1952455"/>
              <a:chExt cx="669367" cy="895547"/>
            </a:xfrm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404C63C4-F56A-C354-3E55-F628E09E1829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13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E414CCF6-E893-6CA9-E69C-D0F566464A96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0x10</a:t>
                </a:r>
              </a:p>
            </p:txBody>
          </p:sp>
          <p:sp>
            <p:nvSpPr>
              <p:cNvPr id="85" name="Arrow: Down 84">
                <a:extLst>
                  <a:ext uri="{FF2B5EF4-FFF2-40B4-BE49-F238E27FC236}">
                    <a16:creationId xmlns:a16="http://schemas.microsoft.com/office/drawing/2014/main" id="{814C4A53-6811-53E1-B7BA-2D78A679FC5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D319DB5E-33C2-D3CF-63FB-D0DCB2C4BFF3}"/>
                </a:ext>
              </a:extLst>
            </p:cNvPr>
            <p:cNvGrpSpPr/>
            <p:nvPr/>
          </p:nvGrpSpPr>
          <p:grpSpPr>
            <a:xfrm>
              <a:off x="10722438" y="1952455"/>
              <a:ext cx="669367" cy="895547"/>
              <a:chOff x="9192088" y="21048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CEDA6936-921F-5573-EE46-3C65EC0C3F70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08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9AD2D74C-3ACC-664E-5A50-AE3B7B2D973E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0x11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9457A188-E67A-AFAE-910C-F146262AF3F4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8B00F865-EA01-4F83-D718-AF50CBBBBECC}"/>
                </a:ext>
              </a:extLst>
            </p:cNvPr>
            <p:cNvGrpSpPr/>
            <p:nvPr/>
          </p:nvGrpSpPr>
          <p:grpSpPr>
            <a:xfrm>
              <a:off x="11135188" y="1952455"/>
              <a:ext cx="669367" cy="895547"/>
              <a:chOff x="8290388" y="1952455"/>
              <a:chExt cx="669367" cy="895547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4A86564B-F30A-4195-B00F-CCF1E8574979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dd</a:t>
                </a: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98F54EF7-C817-6501-20B9-988CCD815A1D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0x12</a:t>
                </a:r>
              </a:p>
            </p:txBody>
          </p:sp>
          <p:sp>
            <p:nvSpPr>
              <p:cNvPr id="93" name="Arrow: Down 92">
                <a:extLst>
                  <a:ext uri="{FF2B5EF4-FFF2-40B4-BE49-F238E27FC236}">
                    <a16:creationId xmlns:a16="http://schemas.microsoft.com/office/drawing/2014/main" id="{8DA29803-2FFE-6E6B-0E87-0365E997FB1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96BAEC57-073A-82AC-149C-0E07E3073BF5}"/>
                </a:ext>
              </a:extLst>
            </p:cNvPr>
            <p:cNvGrpSpPr/>
            <p:nvPr/>
          </p:nvGrpSpPr>
          <p:grpSpPr>
            <a:xfrm>
              <a:off x="11547938" y="1952455"/>
              <a:ext cx="669367" cy="895547"/>
              <a:chOff x="9192088" y="2104855"/>
              <a:chExt cx="669367" cy="895547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B3656435-FEF1-DAFC-8772-3ED1EF0CF915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cb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0EA6A097-BF8B-4D3D-D00D-55CA8C9C5A07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0x13</a:t>
                </a:r>
              </a:p>
            </p:txBody>
          </p:sp>
          <p:sp>
            <p:nvSpPr>
              <p:cNvPr id="97" name="Arrow: Down 96">
                <a:extLst>
                  <a:ext uri="{FF2B5EF4-FFF2-40B4-BE49-F238E27FC236}">
                    <a16:creationId xmlns:a16="http://schemas.microsoft.com/office/drawing/2014/main" id="{40F23D43-D001-2E80-F06B-8A20B188E710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8DAC3267-B30F-90FE-E6AD-40EC7CF07376}"/>
                </a:ext>
              </a:extLst>
            </p:cNvPr>
            <p:cNvGrpSpPr/>
            <p:nvPr/>
          </p:nvGrpSpPr>
          <p:grpSpPr>
            <a:xfrm>
              <a:off x="11960688" y="1952455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4A558A7B-D8A3-2C42-425E-529F3090A6AA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B01708CA-2827-40E3-9B9C-22B18C7240F7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6BB101BA-70A2-8721-6A9A-10FC4E6023B2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B4C9B48A-0245-DD57-1BEC-2E720B87C550}"/>
                </a:ext>
              </a:extLst>
            </p:cNvPr>
            <p:cNvGrpSpPr/>
            <p:nvPr/>
          </p:nvGrpSpPr>
          <p:grpSpPr>
            <a:xfrm>
              <a:off x="12373438" y="1952455"/>
              <a:ext cx="669367" cy="895547"/>
              <a:chOff x="9192088" y="2104855"/>
              <a:chExt cx="669367" cy="895547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F1E37593-0ABC-B7A5-D03C-5C4FCB95AE36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93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C4D95FFB-7ED1-667B-FF78-C1844FCDE92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0x15</a:t>
                </a:r>
              </a:p>
            </p:txBody>
          </p:sp>
          <p:sp>
            <p:nvSpPr>
              <p:cNvPr id="105" name="Arrow: Down 104">
                <a:extLst>
                  <a:ext uri="{FF2B5EF4-FFF2-40B4-BE49-F238E27FC236}">
                    <a16:creationId xmlns:a16="http://schemas.microsoft.com/office/drawing/2014/main" id="{C3A80380-31CE-9AFF-7012-7D46DFDD69D5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93603C40-2B15-AC64-AD50-22E33D52F653}"/>
                </a:ext>
              </a:extLst>
            </p:cNvPr>
            <p:cNvGrpSpPr/>
            <p:nvPr/>
          </p:nvGrpSpPr>
          <p:grpSpPr>
            <a:xfrm>
              <a:off x="12786188" y="1952455"/>
              <a:ext cx="669367" cy="895547"/>
              <a:chOff x="8290388" y="1952455"/>
              <a:chExt cx="669367" cy="895547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7F293B49-0CC0-A104-C926-145764442D8A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27</a:t>
                </a: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33A6FE0B-9651-2016-7EF8-EBD21ACF7D77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0x16</a:t>
                </a:r>
              </a:p>
            </p:txBody>
          </p:sp>
          <p:sp>
            <p:nvSpPr>
              <p:cNvPr id="155" name="Arrow: Down 154">
                <a:extLst>
                  <a:ext uri="{FF2B5EF4-FFF2-40B4-BE49-F238E27FC236}">
                    <a16:creationId xmlns:a16="http://schemas.microsoft.com/office/drawing/2014/main" id="{296A2EAF-7CF2-6137-D415-0FA6942A6C6C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AA336469-8CE0-D252-9208-DB4DCDF2E9BF}"/>
                </a:ext>
              </a:extLst>
            </p:cNvPr>
            <p:cNvGrpSpPr/>
            <p:nvPr/>
          </p:nvGrpSpPr>
          <p:grpSpPr>
            <a:xfrm>
              <a:off x="13198938" y="1952455"/>
              <a:ext cx="669367" cy="895547"/>
              <a:chOff x="9192088" y="2104855"/>
              <a:chExt cx="669367" cy="895547"/>
            </a:xfrm>
          </p:grpSpPr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5DFEC1AB-B98D-C5D0-DD7C-002A4E92DBEE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19</a:t>
                </a:r>
              </a:p>
            </p:txBody>
          </p: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A5A1952A-5FAE-0C08-D26F-BEEDFC32AB4D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0x17</a:t>
                </a:r>
              </a:p>
            </p:txBody>
          </p:sp>
          <p:sp>
            <p:nvSpPr>
              <p:cNvPr id="159" name="Arrow: Down 158">
                <a:extLst>
                  <a:ext uri="{FF2B5EF4-FFF2-40B4-BE49-F238E27FC236}">
                    <a16:creationId xmlns:a16="http://schemas.microsoft.com/office/drawing/2014/main" id="{3B204ACB-9B32-0564-6F8B-640FC917EA80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3" name="Rectangle 162">
            <a:extLst>
              <a:ext uri="{FF2B5EF4-FFF2-40B4-BE49-F238E27FC236}">
                <a16:creationId xmlns:a16="http://schemas.microsoft.com/office/drawing/2014/main" id="{824DA6E6-C890-A35B-D3AD-0A7088B00B8C}"/>
              </a:ext>
            </a:extLst>
          </p:cNvPr>
          <p:cNvSpPr/>
          <p:nvPr/>
        </p:nvSpPr>
        <p:spPr>
          <a:xfrm>
            <a:off x="895815" y="4668042"/>
            <a:ext cx="4132944" cy="12610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348015BE-E73D-DA33-4FCE-57521E36C406}"/>
              </a:ext>
            </a:extLst>
          </p:cNvPr>
          <p:cNvSpPr/>
          <p:nvPr/>
        </p:nvSpPr>
        <p:spPr>
          <a:xfrm>
            <a:off x="5028759" y="4690543"/>
            <a:ext cx="5753100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DD036DA-FC5F-4E52-2787-5CAAF32429E0}"/>
              </a:ext>
            </a:extLst>
          </p:cNvPr>
          <p:cNvSpPr txBox="1"/>
          <p:nvPr/>
        </p:nvSpPr>
        <p:spPr>
          <a:xfrm>
            <a:off x="918641" y="1829840"/>
            <a:ext cx="701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Code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7B698B16-9C2E-CE0A-E60F-7018628D16E7}"/>
              </a:ext>
            </a:extLst>
          </p:cNvPr>
          <p:cNvSpPr txBox="1"/>
          <p:nvPr/>
        </p:nvSpPr>
        <p:spPr>
          <a:xfrm>
            <a:off x="7820650" y="1829840"/>
            <a:ext cx="674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Data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7EC1CAD0-88B8-E5DE-EBE8-7041DB6430BB}"/>
              </a:ext>
            </a:extLst>
          </p:cNvPr>
          <p:cNvSpPr txBox="1"/>
          <p:nvPr/>
        </p:nvSpPr>
        <p:spPr>
          <a:xfrm>
            <a:off x="7789817" y="2231927"/>
            <a:ext cx="1907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Global variable G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8AC6C037-0450-402D-69BD-8A5E99DB18E1}"/>
              </a:ext>
            </a:extLst>
          </p:cNvPr>
          <p:cNvSpPr txBox="1"/>
          <p:nvPr/>
        </p:nvSpPr>
        <p:spPr>
          <a:xfrm>
            <a:off x="7789817" y="2508218"/>
            <a:ext cx="2261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foo’s local variable 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DAB96E-E1E0-8898-22C7-7C3E25DA8D91}"/>
              </a:ext>
            </a:extLst>
          </p:cNvPr>
          <p:cNvSpPr txBox="1"/>
          <p:nvPr/>
        </p:nvSpPr>
        <p:spPr>
          <a:xfrm>
            <a:off x="4639373" y="1289050"/>
            <a:ext cx="2663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 main calls foo</a:t>
            </a:r>
          </a:p>
          <a:p>
            <a:r>
              <a:rPr lang="en-US" dirty="0"/>
              <a:t>foo (recursively) calls foo</a:t>
            </a:r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583F2AC9-3F8E-8B6D-524C-A6FADCC1D741}"/>
              </a:ext>
            </a:extLst>
          </p:cNvPr>
          <p:cNvGrpSpPr/>
          <p:nvPr/>
        </p:nvGrpSpPr>
        <p:grpSpPr>
          <a:xfrm>
            <a:off x="9844230" y="5056171"/>
            <a:ext cx="1100558" cy="1334217"/>
            <a:chOff x="9844230" y="5056171"/>
            <a:chExt cx="1100558" cy="1334217"/>
          </a:xfrm>
        </p:grpSpPr>
        <p:sp>
          <p:nvSpPr>
            <p:cNvPr id="113" name="Right Brace 112">
              <a:extLst>
                <a:ext uri="{FF2B5EF4-FFF2-40B4-BE49-F238E27FC236}">
                  <a16:creationId xmlns:a16="http://schemas.microsoft.com/office/drawing/2014/main" id="{F8DDDFD3-F0E8-9030-A41D-D82AC271B136}"/>
                </a:ext>
              </a:extLst>
            </p:cNvPr>
            <p:cNvSpPr/>
            <p:nvPr/>
          </p:nvSpPr>
          <p:spPr>
            <a:xfrm rot="5400000">
              <a:off x="10201654" y="5483055"/>
              <a:ext cx="369334" cy="749629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53BF5B38-CA9F-E16D-07B4-57505FE62480}"/>
                </a:ext>
              </a:extLst>
            </p:cNvPr>
            <p:cNvSpPr txBox="1"/>
            <p:nvPr/>
          </p:nvSpPr>
          <p:spPr>
            <a:xfrm>
              <a:off x="9844230" y="6051834"/>
              <a:ext cx="1100558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main data</a:t>
              </a:r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020B485C-6704-D355-232F-4BE0E9A4D85D}"/>
                </a:ext>
              </a:extLst>
            </p:cNvPr>
            <p:cNvCxnSpPr>
              <a:cxnSpLocks/>
              <a:stCxn id="113" idx="0"/>
            </p:cNvCxnSpPr>
            <p:nvPr/>
          </p:nvCxnSpPr>
          <p:spPr>
            <a:xfrm flipV="1">
              <a:off x="10761136" y="5056174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D091270B-574A-2D92-F33B-A88978E9C2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1506" y="5056171"/>
              <a:ext cx="3583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5531234B-48B5-C9B8-05AC-D5D0D5EDEA1B}"/>
              </a:ext>
            </a:extLst>
          </p:cNvPr>
          <p:cNvGrpSpPr/>
          <p:nvPr/>
        </p:nvGrpSpPr>
        <p:grpSpPr>
          <a:xfrm>
            <a:off x="7541534" y="5049671"/>
            <a:ext cx="2412421" cy="1585103"/>
            <a:chOff x="7541534" y="5049671"/>
            <a:chExt cx="2412421" cy="1585103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BE69E9E3-A51F-299F-2621-EBBDD49EB553}"/>
                </a:ext>
              </a:extLst>
            </p:cNvPr>
            <p:cNvSpPr txBox="1"/>
            <p:nvPr/>
          </p:nvSpPr>
          <p:spPr>
            <a:xfrm>
              <a:off x="8212548" y="6049999"/>
              <a:ext cx="1083424" cy="5847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foo call 1</a:t>
              </a:r>
            </a:p>
            <a:p>
              <a:r>
                <a:rPr lang="en-US" dirty="0"/>
                <a:t>data</a:t>
              </a:r>
            </a:p>
          </p:txBody>
        </p:sp>
        <p:sp>
          <p:nvSpPr>
            <p:cNvPr id="117" name="Right Brace 116">
              <a:extLst>
                <a:ext uri="{FF2B5EF4-FFF2-40B4-BE49-F238E27FC236}">
                  <a16:creationId xmlns:a16="http://schemas.microsoft.com/office/drawing/2014/main" id="{F0B0758D-05E5-88CA-4AB4-49887D22E81C}"/>
                </a:ext>
              </a:extLst>
            </p:cNvPr>
            <p:cNvSpPr/>
            <p:nvPr/>
          </p:nvSpPr>
          <p:spPr>
            <a:xfrm rot="5400000">
              <a:off x="8561648" y="4647310"/>
              <a:ext cx="369334" cy="2408115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E6C306D4-2930-E9FF-381C-031CE6C75C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50373" y="5060414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C8D0A758-62C8-98FD-5681-9BEB9EC49A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41534" y="5049671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D6BA7D88-2F36-AD60-F341-DBDB8EFF7437}"/>
              </a:ext>
            </a:extLst>
          </p:cNvPr>
          <p:cNvGrpSpPr/>
          <p:nvPr/>
        </p:nvGrpSpPr>
        <p:grpSpPr>
          <a:xfrm>
            <a:off x="3025419" y="5054436"/>
            <a:ext cx="1950795" cy="1314184"/>
            <a:chOff x="3025419" y="5054436"/>
            <a:chExt cx="1950795" cy="1314184"/>
          </a:xfrm>
        </p:grpSpPr>
        <p:sp>
          <p:nvSpPr>
            <p:cNvPr id="110" name="Right Brace 109">
              <a:extLst>
                <a:ext uri="{FF2B5EF4-FFF2-40B4-BE49-F238E27FC236}">
                  <a16:creationId xmlns:a16="http://schemas.microsoft.com/office/drawing/2014/main" id="{5C9700F8-464B-B6D4-5904-0073A89493C5}"/>
                </a:ext>
              </a:extLst>
            </p:cNvPr>
            <p:cNvSpPr/>
            <p:nvPr/>
          </p:nvSpPr>
          <p:spPr>
            <a:xfrm rot="5400000">
              <a:off x="3815677" y="4882649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B1F09977-BD96-35D5-008E-6CD07B77EDF0}"/>
                </a:ext>
              </a:extLst>
            </p:cNvPr>
            <p:cNvSpPr txBox="1"/>
            <p:nvPr/>
          </p:nvSpPr>
          <p:spPr>
            <a:xfrm>
              <a:off x="3216939" y="6030066"/>
              <a:ext cx="154420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foo instructions</a:t>
              </a:r>
            </a:p>
          </p:txBody>
        </p: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72E17FFB-177A-9C7A-1364-1DEF384663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72632" y="5054436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06D30C5A-8767-BF19-8648-75CEA5945B7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25419" y="5056174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87FC3A64-7809-DDF0-1F44-DC35806FAE5F}"/>
              </a:ext>
            </a:extLst>
          </p:cNvPr>
          <p:cNvGrpSpPr/>
          <p:nvPr/>
        </p:nvGrpSpPr>
        <p:grpSpPr>
          <a:xfrm>
            <a:off x="895320" y="5056171"/>
            <a:ext cx="2047318" cy="1356582"/>
            <a:chOff x="895320" y="5056171"/>
            <a:chExt cx="2047318" cy="135658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BCDE4C7-7927-DE6B-38E8-2AC01BEB435B}"/>
                </a:ext>
              </a:extLst>
            </p:cNvPr>
            <p:cNvSpPr txBox="1"/>
            <p:nvPr/>
          </p:nvSpPr>
          <p:spPr>
            <a:xfrm>
              <a:off x="1075482" y="6074199"/>
              <a:ext cx="1707519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main instructions</a:t>
              </a:r>
            </a:p>
          </p:txBody>
        </p:sp>
        <p:sp>
          <p:nvSpPr>
            <p:cNvPr id="109" name="Right Brace 108">
              <a:extLst>
                <a:ext uri="{FF2B5EF4-FFF2-40B4-BE49-F238E27FC236}">
                  <a16:creationId xmlns:a16="http://schemas.microsoft.com/office/drawing/2014/main" id="{D4AE03BD-2933-AB7C-FE1C-4D5181A0F133}"/>
                </a:ext>
              </a:extLst>
            </p:cNvPr>
            <p:cNvSpPr/>
            <p:nvPr/>
          </p:nvSpPr>
          <p:spPr>
            <a:xfrm rot="5400000">
              <a:off x="1732339" y="4835327"/>
              <a:ext cx="369334" cy="2042381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194CB48F-BB27-CB5F-470D-8A6BA2A9E1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5320" y="5056959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8216A172-D92B-DC8D-66AA-7CDDAC22E7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39056" y="5056171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E235E22F-4A53-6C0E-8E70-86A3862A29AE}"/>
              </a:ext>
            </a:extLst>
          </p:cNvPr>
          <p:cNvGrpSpPr/>
          <p:nvPr/>
        </p:nvGrpSpPr>
        <p:grpSpPr>
          <a:xfrm>
            <a:off x="5044842" y="5045188"/>
            <a:ext cx="2412421" cy="1585103"/>
            <a:chOff x="5044842" y="5045188"/>
            <a:chExt cx="2412421" cy="1585103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0DA19DD7-79CC-C5A6-181F-EB23E9AEAB16}"/>
                </a:ext>
              </a:extLst>
            </p:cNvPr>
            <p:cNvSpPr txBox="1"/>
            <p:nvPr/>
          </p:nvSpPr>
          <p:spPr>
            <a:xfrm>
              <a:off x="5715856" y="6045516"/>
              <a:ext cx="1083424" cy="5847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foo call 2</a:t>
              </a:r>
            </a:p>
            <a:p>
              <a:r>
                <a:rPr lang="en-US" dirty="0"/>
                <a:t>data</a:t>
              </a:r>
            </a:p>
          </p:txBody>
        </p:sp>
        <p:sp>
          <p:nvSpPr>
            <p:cNvPr id="127" name="Right Brace 126">
              <a:extLst>
                <a:ext uri="{FF2B5EF4-FFF2-40B4-BE49-F238E27FC236}">
                  <a16:creationId xmlns:a16="http://schemas.microsoft.com/office/drawing/2014/main" id="{CF524D1A-A7E2-4693-A735-A7AEB75AB4B0}"/>
                </a:ext>
              </a:extLst>
            </p:cNvPr>
            <p:cNvSpPr/>
            <p:nvPr/>
          </p:nvSpPr>
          <p:spPr>
            <a:xfrm rot="5400000">
              <a:off x="6064956" y="4642827"/>
              <a:ext cx="369334" cy="2408115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131E1522-3AD5-93FF-A8BD-32572790FF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53681" y="5055931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998CA395-5B3E-3D83-8956-5DA371AFDF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44842" y="5045188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6CBABB81-1AD6-8E7A-C554-BA55119DA0AB}"/>
              </a:ext>
            </a:extLst>
          </p:cNvPr>
          <p:cNvSpPr/>
          <p:nvPr/>
        </p:nvSpPr>
        <p:spPr>
          <a:xfrm>
            <a:off x="9210482" y="5078188"/>
            <a:ext cx="680997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Return address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4356BB-DB1E-22F2-CA2A-5021FE84BF5B}"/>
              </a:ext>
            </a:extLst>
          </p:cNvPr>
          <p:cNvSpPr/>
          <p:nvPr/>
        </p:nvSpPr>
        <p:spPr>
          <a:xfrm>
            <a:off x="7621995" y="5083327"/>
            <a:ext cx="1506869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local </a:t>
            </a:r>
          </a:p>
          <a:p>
            <a:pPr algn="ctr"/>
            <a:r>
              <a:rPr lang="en-US" sz="1400" b="1" dirty="0"/>
              <a:t>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3683A8-DC70-E17F-098A-E712531826B4}"/>
              </a:ext>
            </a:extLst>
          </p:cNvPr>
          <p:cNvSpPr/>
          <p:nvPr/>
        </p:nvSpPr>
        <p:spPr>
          <a:xfrm>
            <a:off x="6703654" y="5081300"/>
            <a:ext cx="680997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Return address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6FF690-B811-99CA-15F1-D5BC43F9F3BB}"/>
              </a:ext>
            </a:extLst>
          </p:cNvPr>
          <p:cNvSpPr/>
          <p:nvPr/>
        </p:nvSpPr>
        <p:spPr>
          <a:xfrm>
            <a:off x="5115167" y="5086439"/>
            <a:ext cx="1506869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local </a:t>
            </a:r>
          </a:p>
          <a:p>
            <a:pPr algn="ctr"/>
            <a:r>
              <a:rPr lang="en-US" sz="1400" b="1" dirty="0"/>
              <a:t>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D78BFF-55D8-BE68-8B37-91EB4A7A3427}"/>
              </a:ext>
            </a:extLst>
          </p:cNvPr>
          <p:cNvSpPr/>
          <p:nvPr/>
        </p:nvSpPr>
        <p:spPr>
          <a:xfrm>
            <a:off x="10046114" y="5074111"/>
            <a:ext cx="680997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Return address</a:t>
            </a:r>
          </a:p>
        </p:txBody>
      </p:sp>
    </p:spTree>
    <p:extLst>
      <p:ext uri="{BB962C8B-B14F-4D97-AF65-F5344CB8AC3E}">
        <p14:creationId xmlns:p14="http://schemas.microsoft.com/office/powerpoint/2010/main" val="1799478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1DEAD-6436-0851-32AF-9F37FAF5A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6BA5A-656A-D7A6-0830-6E72CFB5C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786"/>
            <a:ext cx="12192000" cy="557951"/>
          </a:xfrm>
        </p:spPr>
        <p:txBody>
          <a:bodyPr>
            <a:normAutofit/>
          </a:bodyPr>
          <a:lstStyle/>
          <a:p>
            <a:r>
              <a:rPr b="1"/>
              <a:t>Exercise 6 Solution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1252545-4C97-0130-E0B0-7C521891533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06EC2EB-071F-9783-3DD1-E329737A7988}"/>
              </a:ext>
            </a:extLst>
          </p:cNvPr>
          <p:cNvSpPr txBox="1">
            <a:spLocks/>
          </p:cNvSpPr>
          <p:nvPr/>
        </p:nvSpPr>
        <p:spPr>
          <a:xfrm>
            <a:off x="0" y="459710"/>
            <a:ext cx="12192000" cy="5579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i="1" dirty="0"/>
              <a:t>LLVM Calls Review</a:t>
            </a:r>
          </a:p>
        </p:txBody>
      </p:sp>
    </p:spTree>
    <p:extLst>
      <p:ext uri="{BB962C8B-B14F-4D97-AF65-F5344CB8AC3E}">
        <p14:creationId xmlns:p14="http://schemas.microsoft.com/office/powerpoint/2010/main" val="431416201"/>
      </p:ext>
    </p:extLst>
  </p:cSld>
  <p:clrMapOvr>
    <a:masterClrMapping/>
  </p:clrMapOvr>
</p:sld>
</file>

<file path=ppt/slides/slide20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20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Simulating Source Constructs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3582C26F-B85B-CA6B-1EA6-3B005EC2CF86}"/>
              </a:ext>
            </a:extLst>
          </p:cNvPr>
          <p:cNvSpPr txBox="1"/>
          <p:nvPr/>
        </p:nvSpPr>
        <p:spPr>
          <a:xfrm>
            <a:off x="870846" y="3523324"/>
            <a:ext cx="4321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Program instructions (binary sequences)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4FFF7BD-1406-F507-0947-F025EA223640}"/>
              </a:ext>
            </a:extLst>
          </p:cNvPr>
          <p:cNvSpPr txBox="1"/>
          <p:nvPr/>
        </p:nvSpPr>
        <p:spPr>
          <a:xfrm>
            <a:off x="5732412" y="3523173"/>
            <a:ext cx="4845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data &amp; metadata (binary sequences)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1912EE-B2EB-B9DA-1FD5-CE138A5C1DAE}"/>
              </a:ext>
            </a:extLst>
          </p:cNvPr>
          <p:cNvSpPr txBox="1"/>
          <p:nvPr/>
        </p:nvSpPr>
        <p:spPr>
          <a:xfrm>
            <a:off x="867631" y="2217706"/>
            <a:ext cx="3194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the code in function main()</a:t>
            </a:r>
          </a:p>
          <a:p>
            <a:r>
              <a:rPr lang="en-US" dirty="0"/>
              <a:t>All the code in function foo()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D4E9BEF7-833C-5B23-541F-3DA54A99CFA0}"/>
              </a:ext>
            </a:extLst>
          </p:cNvPr>
          <p:cNvGrpSpPr/>
          <p:nvPr/>
        </p:nvGrpSpPr>
        <p:grpSpPr>
          <a:xfrm>
            <a:off x="645591" y="4162458"/>
            <a:ext cx="10162617" cy="895547"/>
            <a:chOff x="3705688" y="1952455"/>
            <a:chExt cx="10162617" cy="89554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310BB76-6A93-DABA-0BDB-8395CB9596ED}"/>
                </a:ext>
              </a:extLst>
            </p:cNvPr>
            <p:cNvGrpSpPr/>
            <p:nvPr/>
          </p:nvGrpSpPr>
          <p:grpSpPr>
            <a:xfrm>
              <a:off x="3705688" y="1952455"/>
              <a:ext cx="669367" cy="895547"/>
              <a:chOff x="8290388" y="1952455"/>
              <a:chExt cx="669367" cy="895547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12EC75A-6239-8BA4-8675-4E3DD96D1045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f0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C248A3-D7D1-697F-362D-E6A372EB8205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0x01</a:t>
                </a:r>
              </a:p>
            </p:txBody>
          </p:sp>
          <p:sp>
            <p:nvSpPr>
              <p:cNvPr id="20" name="Arrow: Down 19">
                <a:extLst>
                  <a:ext uri="{FF2B5EF4-FFF2-40B4-BE49-F238E27FC236}">
                    <a16:creationId xmlns:a16="http://schemas.microsoft.com/office/drawing/2014/main" id="{D94F897F-F7E6-66ED-C149-84DCE4C7C59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95668F6-4602-7456-ACAF-4314C15DED8C}"/>
                </a:ext>
              </a:extLst>
            </p:cNvPr>
            <p:cNvGrpSpPr/>
            <p:nvPr/>
          </p:nvGrpSpPr>
          <p:grpSpPr>
            <a:xfrm>
              <a:off x="4118438" y="1952455"/>
              <a:ext cx="669367" cy="895547"/>
              <a:chOff x="9192088" y="2104855"/>
              <a:chExt cx="669367" cy="89554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669EC99-7E09-743A-22A5-C2298F0B57BF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812AE7C-971C-20CA-91D4-6620CBC77C94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0x02</a:t>
                </a:r>
              </a:p>
            </p:txBody>
          </p:sp>
          <p:sp>
            <p:nvSpPr>
              <p:cNvPr id="23" name="Arrow: Down 22">
                <a:extLst>
                  <a:ext uri="{FF2B5EF4-FFF2-40B4-BE49-F238E27FC236}">
                    <a16:creationId xmlns:a16="http://schemas.microsoft.com/office/drawing/2014/main" id="{4F63C56F-C3A3-0FD9-D028-05146031EA22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2C71908-2CC4-E3BE-5B51-C569191AA6E9}"/>
                </a:ext>
              </a:extLst>
            </p:cNvPr>
            <p:cNvGrpSpPr/>
            <p:nvPr/>
          </p:nvGrpSpPr>
          <p:grpSpPr>
            <a:xfrm>
              <a:off x="4531188" y="1952455"/>
              <a:ext cx="669367" cy="895547"/>
              <a:chOff x="8290388" y="1952455"/>
              <a:chExt cx="669367" cy="895547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26A0E10-A116-8637-20AD-91389E9B932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F2B441A-E874-9EF7-21C0-2D07F90F5737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0x01</a:t>
                </a:r>
              </a:p>
            </p:txBody>
          </p:sp>
          <p:sp>
            <p:nvSpPr>
              <p:cNvPr id="29" name="Arrow: Down 28">
                <a:extLst>
                  <a:ext uri="{FF2B5EF4-FFF2-40B4-BE49-F238E27FC236}">
                    <a16:creationId xmlns:a16="http://schemas.microsoft.com/office/drawing/2014/main" id="{03CB3197-46DF-8A23-60D7-090743E25D7F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453201A-1A55-0A86-2FAA-6DABBDE95BB2}"/>
                </a:ext>
              </a:extLst>
            </p:cNvPr>
            <p:cNvGrpSpPr/>
            <p:nvPr/>
          </p:nvGrpSpPr>
          <p:grpSpPr>
            <a:xfrm>
              <a:off x="4943938" y="1952455"/>
              <a:ext cx="669367" cy="895547"/>
              <a:chOff x="9192088" y="2104855"/>
              <a:chExt cx="669367" cy="895547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9C080A5-0337-3B93-7C44-20A4C6970D4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BCD593-FB72-5651-2C62-533CE8EC8BB6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0x03</a:t>
                </a:r>
              </a:p>
            </p:txBody>
          </p:sp>
          <p:sp>
            <p:nvSpPr>
              <p:cNvPr id="33" name="Arrow: Down 32">
                <a:extLst>
                  <a:ext uri="{FF2B5EF4-FFF2-40B4-BE49-F238E27FC236}">
                    <a16:creationId xmlns:a16="http://schemas.microsoft.com/office/drawing/2014/main" id="{D494E77B-89A1-E1E4-9E9D-52D41D7EADE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755E3C5-F072-F977-B060-6D400ACFBF16}"/>
                </a:ext>
              </a:extLst>
            </p:cNvPr>
            <p:cNvGrpSpPr/>
            <p:nvPr/>
          </p:nvGrpSpPr>
          <p:grpSpPr>
            <a:xfrm>
              <a:off x="5356688" y="1952455"/>
              <a:ext cx="669367" cy="895547"/>
              <a:chOff x="8290388" y="1952455"/>
              <a:chExt cx="669367" cy="895547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B9204DD3-0586-8837-306D-49AA33A52DE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4F87D5E-7DAF-C8FF-6771-4A479B44F131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0x04</a:t>
                </a:r>
              </a:p>
            </p:txBody>
          </p:sp>
          <p:sp>
            <p:nvSpPr>
              <p:cNvPr id="37" name="Arrow: Down 36">
                <a:extLst>
                  <a:ext uri="{FF2B5EF4-FFF2-40B4-BE49-F238E27FC236}">
                    <a16:creationId xmlns:a16="http://schemas.microsoft.com/office/drawing/2014/main" id="{C14731DF-1A7B-A409-D9BA-9E62EFB13C42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3A06C8E-031F-282A-6BDD-D8EC7C27908D}"/>
                </a:ext>
              </a:extLst>
            </p:cNvPr>
            <p:cNvGrpSpPr/>
            <p:nvPr/>
          </p:nvGrpSpPr>
          <p:grpSpPr>
            <a:xfrm>
              <a:off x="5769438" y="1952455"/>
              <a:ext cx="669367" cy="895547"/>
              <a:chOff x="9192088" y="2104855"/>
              <a:chExt cx="669367" cy="895547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FED93BF-4D34-CD61-9064-B23E5898125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3AB40D6-DED0-0DD5-EE72-EA5E77920296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0x05</a:t>
                </a:r>
              </a:p>
            </p:txBody>
          </p:sp>
          <p:sp>
            <p:nvSpPr>
              <p:cNvPr id="41" name="Arrow: Down 40">
                <a:extLst>
                  <a:ext uri="{FF2B5EF4-FFF2-40B4-BE49-F238E27FC236}">
                    <a16:creationId xmlns:a16="http://schemas.microsoft.com/office/drawing/2014/main" id="{82556FB9-E61E-F19C-418B-E8FA016681D0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C863DA2-7657-780D-9407-5B4C8CEBE408}"/>
                </a:ext>
              </a:extLst>
            </p:cNvPr>
            <p:cNvGrpSpPr/>
            <p:nvPr/>
          </p:nvGrpSpPr>
          <p:grpSpPr>
            <a:xfrm>
              <a:off x="6182188" y="1952455"/>
              <a:ext cx="669367" cy="895547"/>
              <a:chOff x="8290388" y="1952455"/>
              <a:chExt cx="669367" cy="895547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408023BF-6CDE-E57F-8271-FBC3B4D76F98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7B82CAF-B977-DB92-EC5F-724DAEE6440C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0x06</a:t>
                </a:r>
              </a:p>
            </p:txBody>
          </p:sp>
          <p:sp>
            <p:nvSpPr>
              <p:cNvPr id="45" name="Arrow: Down 44">
                <a:extLst>
                  <a:ext uri="{FF2B5EF4-FFF2-40B4-BE49-F238E27FC236}">
                    <a16:creationId xmlns:a16="http://schemas.microsoft.com/office/drawing/2014/main" id="{F9CF6CAA-9000-5687-9E60-FDF2FDACCF54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447CE7BE-2CF2-F009-62EB-C738472D3012}"/>
                </a:ext>
              </a:extLst>
            </p:cNvPr>
            <p:cNvGrpSpPr/>
            <p:nvPr/>
          </p:nvGrpSpPr>
          <p:grpSpPr>
            <a:xfrm>
              <a:off x="6594938" y="1952455"/>
              <a:ext cx="669367" cy="895547"/>
              <a:chOff x="9192088" y="2104855"/>
              <a:chExt cx="669367" cy="895547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724150F7-B1C9-1A16-F1F6-99D8DD247254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9043CE0-3008-8F8D-DC76-7A11244D1E13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0x07</a:t>
                </a:r>
              </a:p>
            </p:txBody>
          </p:sp>
          <p:sp>
            <p:nvSpPr>
              <p:cNvPr id="49" name="Arrow: Down 48">
                <a:extLst>
                  <a:ext uri="{FF2B5EF4-FFF2-40B4-BE49-F238E27FC236}">
                    <a16:creationId xmlns:a16="http://schemas.microsoft.com/office/drawing/2014/main" id="{3C3ED9D6-1544-4DC5-8454-B6F140F0874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0F1DC75-B376-8DE6-40C0-07106C53EE36}"/>
                </a:ext>
              </a:extLst>
            </p:cNvPr>
            <p:cNvGrpSpPr/>
            <p:nvPr/>
          </p:nvGrpSpPr>
          <p:grpSpPr>
            <a:xfrm>
              <a:off x="7007688" y="1952455"/>
              <a:ext cx="669367" cy="895547"/>
              <a:chOff x="8290388" y="1952455"/>
              <a:chExt cx="669367" cy="895547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BC1A37A4-F224-7D8F-5766-6E0CA27A5BA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B7C825C-118B-5D71-42BB-6FD38F681EFE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0x08</a:t>
                </a:r>
              </a:p>
            </p:txBody>
          </p:sp>
          <p:sp>
            <p:nvSpPr>
              <p:cNvPr id="53" name="Arrow: Down 52">
                <a:extLst>
                  <a:ext uri="{FF2B5EF4-FFF2-40B4-BE49-F238E27FC236}">
                    <a16:creationId xmlns:a16="http://schemas.microsoft.com/office/drawing/2014/main" id="{00EDCA36-10FE-ECFE-0020-82833D973E3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9A8726B-C222-0634-C774-85507775D160}"/>
                </a:ext>
              </a:extLst>
            </p:cNvPr>
            <p:cNvGrpSpPr/>
            <p:nvPr/>
          </p:nvGrpSpPr>
          <p:grpSpPr>
            <a:xfrm>
              <a:off x="7420438" y="1952455"/>
              <a:ext cx="669367" cy="895547"/>
              <a:chOff x="9192088" y="2104855"/>
              <a:chExt cx="669367" cy="895547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E2881C25-4C3C-1B88-6135-38E3749386E8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420FF3A-B16C-EF23-248B-749BF958E5CC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0x09</a:t>
                </a:r>
              </a:p>
            </p:txBody>
          </p:sp>
          <p:sp>
            <p:nvSpPr>
              <p:cNvPr id="57" name="Arrow: Down 56">
                <a:extLst>
                  <a:ext uri="{FF2B5EF4-FFF2-40B4-BE49-F238E27FC236}">
                    <a16:creationId xmlns:a16="http://schemas.microsoft.com/office/drawing/2014/main" id="{BC21CBEB-5C4B-7177-447A-BC586CB94FB5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DA95A50-951E-A7FE-6297-2BCD3E4C59BB}"/>
                </a:ext>
              </a:extLst>
            </p:cNvPr>
            <p:cNvGrpSpPr/>
            <p:nvPr/>
          </p:nvGrpSpPr>
          <p:grpSpPr>
            <a:xfrm>
              <a:off x="7828347" y="1952455"/>
              <a:ext cx="674208" cy="895547"/>
              <a:chOff x="8285547" y="1952455"/>
              <a:chExt cx="674208" cy="895547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47902BC-FDAC-F95D-BCCE-008032710376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76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E96E2F8-0902-6A1F-6295-A1FF2859E2C4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0x0A</a:t>
                </a:r>
              </a:p>
            </p:txBody>
          </p:sp>
          <p:sp>
            <p:nvSpPr>
              <p:cNvPr id="61" name="Arrow: Down 60">
                <a:extLst>
                  <a:ext uri="{FF2B5EF4-FFF2-40B4-BE49-F238E27FC236}">
                    <a16:creationId xmlns:a16="http://schemas.microsoft.com/office/drawing/2014/main" id="{79F2BDE9-26C1-DE52-5363-65A43A6AE35A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1C4A9281-2E2D-1E37-9814-943E07AC0EBE}"/>
                </a:ext>
              </a:extLst>
            </p:cNvPr>
            <p:cNvGrpSpPr/>
            <p:nvPr/>
          </p:nvGrpSpPr>
          <p:grpSpPr>
            <a:xfrm>
              <a:off x="8245938" y="1952455"/>
              <a:ext cx="669367" cy="895547"/>
              <a:chOff x="9192088" y="2104855"/>
              <a:chExt cx="669367" cy="895547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E6C0C9D9-C61A-12DD-5934-C3D6332CFEE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1b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119E9C9-1A3B-26B9-8047-458DEE9C1BA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0x0B</a:t>
                </a:r>
              </a:p>
            </p:txBody>
          </p:sp>
          <p:sp>
            <p:nvSpPr>
              <p:cNvPr id="65" name="Arrow: Down 64">
                <a:extLst>
                  <a:ext uri="{FF2B5EF4-FFF2-40B4-BE49-F238E27FC236}">
                    <a16:creationId xmlns:a16="http://schemas.microsoft.com/office/drawing/2014/main" id="{6570BA8C-3559-8581-273E-E00D1E2F93E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7FC603DB-C1DB-C490-1BF6-F5AC1E70E613}"/>
                </a:ext>
              </a:extLst>
            </p:cNvPr>
            <p:cNvGrpSpPr/>
            <p:nvPr/>
          </p:nvGrpSpPr>
          <p:grpSpPr>
            <a:xfrm>
              <a:off x="8656252" y="1952455"/>
              <a:ext cx="671803" cy="895547"/>
              <a:chOff x="8287952" y="1952455"/>
              <a:chExt cx="671803" cy="895547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A55D03ED-3F1D-89B0-5E8E-6512674DAE9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4f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EDB8B04-D27D-A221-1B40-BF06F0384751}"/>
                  </a:ext>
                </a:extLst>
              </p:cNvPr>
              <p:cNvSpPr txBox="1"/>
              <p:nvPr/>
            </p:nvSpPr>
            <p:spPr>
              <a:xfrm>
                <a:off x="8287952" y="1952455"/>
                <a:ext cx="51969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0x0C</a:t>
                </a:r>
              </a:p>
            </p:txBody>
          </p:sp>
          <p:sp>
            <p:nvSpPr>
              <p:cNvPr id="69" name="Arrow: Down 68">
                <a:extLst>
                  <a:ext uri="{FF2B5EF4-FFF2-40B4-BE49-F238E27FC236}">
                    <a16:creationId xmlns:a16="http://schemas.microsoft.com/office/drawing/2014/main" id="{1FE45FB1-D3B5-B682-2769-17D01E4FFEC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830F75E-151E-A773-A59A-D7A5F4C885E3}"/>
                </a:ext>
              </a:extLst>
            </p:cNvPr>
            <p:cNvGrpSpPr/>
            <p:nvPr/>
          </p:nvGrpSpPr>
          <p:grpSpPr>
            <a:xfrm>
              <a:off x="9066597" y="1952455"/>
              <a:ext cx="674208" cy="895547"/>
              <a:chOff x="9187247" y="2104855"/>
              <a:chExt cx="674208" cy="895547"/>
            </a:xfrm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0813B819-8520-274D-272A-B7A3807B38CE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bf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18824CC0-7A60-AC93-460D-E533CA238FCE}"/>
                  </a:ext>
                </a:extLst>
              </p:cNvPr>
              <p:cNvSpPr txBox="1"/>
              <p:nvPr/>
            </p:nvSpPr>
            <p:spPr>
              <a:xfrm>
                <a:off x="9187247" y="2104855"/>
                <a:ext cx="52450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0x0D</a:t>
                </a:r>
              </a:p>
            </p:txBody>
          </p:sp>
          <p:sp>
            <p:nvSpPr>
              <p:cNvPr id="73" name="Arrow: Down 72">
                <a:extLst>
                  <a:ext uri="{FF2B5EF4-FFF2-40B4-BE49-F238E27FC236}">
                    <a16:creationId xmlns:a16="http://schemas.microsoft.com/office/drawing/2014/main" id="{97A2C3A3-5FA9-913C-687B-A38B0E1B26E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226EBB99-25DA-52E6-3C31-3B2D64B28EAA}"/>
                </a:ext>
              </a:extLst>
            </p:cNvPr>
            <p:cNvGrpSpPr/>
            <p:nvPr/>
          </p:nvGrpSpPr>
          <p:grpSpPr>
            <a:xfrm>
              <a:off x="9484188" y="1952455"/>
              <a:ext cx="669367" cy="895547"/>
              <a:chOff x="8290388" y="1952455"/>
              <a:chExt cx="669367" cy="895547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2395FD3E-77FD-C3D8-7894-EE752EFA8694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01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A08E0831-D2A7-CD83-9262-14D081930796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0x0E</a:t>
                </a:r>
              </a:p>
            </p:txBody>
          </p:sp>
          <p:sp>
            <p:nvSpPr>
              <p:cNvPr id="77" name="Arrow: Down 76">
                <a:extLst>
                  <a:ext uri="{FF2B5EF4-FFF2-40B4-BE49-F238E27FC236}">
                    <a16:creationId xmlns:a16="http://schemas.microsoft.com/office/drawing/2014/main" id="{23EDE690-C837-E0AD-9A1A-5A1DF4EC96A4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F45A267D-D7F4-DF94-4D2D-9058A9A39BAE}"/>
                </a:ext>
              </a:extLst>
            </p:cNvPr>
            <p:cNvGrpSpPr/>
            <p:nvPr/>
          </p:nvGrpSpPr>
          <p:grpSpPr>
            <a:xfrm>
              <a:off x="9896938" y="1952455"/>
              <a:ext cx="669367" cy="895547"/>
              <a:chOff x="9192088" y="2104855"/>
              <a:chExt cx="669367" cy="895547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CB139D81-25DF-119B-246C-1AC15E78E700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35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7D04990D-2C3D-08EB-23A7-EF6C3AD3FBF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0x0F</a:t>
                </a:r>
              </a:p>
            </p:txBody>
          </p:sp>
          <p:sp>
            <p:nvSpPr>
              <p:cNvPr id="81" name="Arrow: Down 80">
                <a:extLst>
                  <a:ext uri="{FF2B5EF4-FFF2-40B4-BE49-F238E27FC236}">
                    <a16:creationId xmlns:a16="http://schemas.microsoft.com/office/drawing/2014/main" id="{F3141F9B-02DD-35DA-017A-97469F20E271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1EF66333-9F77-54BC-31B6-3578E06F224E}"/>
                </a:ext>
              </a:extLst>
            </p:cNvPr>
            <p:cNvGrpSpPr/>
            <p:nvPr/>
          </p:nvGrpSpPr>
          <p:grpSpPr>
            <a:xfrm>
              <a:off x="10309688" y="1952455"/>
              <a:ext cx="669367" cy="895547"/>
              <a:chOff x="8290388" y="1952455"/>
              <a:chExt cx="669367" cy="895547"/>
            </a:xfrm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661EC6A9-ADED-52B0-25B0-CA4615104373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13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6E31D79C-0950-5CE9-F3AF-CA94D0590EC3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0x10</a:t>
                </a:r>
              </a:p>
            </p:txBody>
          </p:sp>
          <p:sp>
            <p:nvSpPr>
              <p:cNvPr id="85" name="Arrow: Down 84">
                <a:extLst>
                  <a:ext uri="{FF2B5EF4-FFF2-40B4-BE49-F238E27FC236}">
                    <a16:creationId xmlns:a16="http://schemas.microsoft.com/office/drawing/2014/main" id="{0643FDAF-EF1E-8CF3-5DBC-391B1237839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EAAAA551-8B2E-C869-413B-31CEFD478CB6}"/>
                </a:ext>
              </a:extLst>
            </p:cNvPr>
            <p:cNvGrpSpPr/>
            <p:nvPr/>
          </p:nvGrpSpPr>
          <p:grpSpPr>
            <a:xfrm>
              <a:off x="10722438" y="1952455"/>
              <a:ext cx="669367" cy="895547"/>
              <a:chOff x="9192088" y="21048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915A9FD0-7601-1920-C18F-CC0C8638528D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08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B83C54ED-C1BB-E5EC-1A1A-56A43EE845C2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0x11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5924432A-885F-DA98-BC72-3F990CA1DD5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EF2341ED-FF58-43AF-57EB-8B3714BAA2B7}"/>
                </a:ext>
              </a:extLst>
            </p:cNvPr>
            <p:cNvGrpSpPr/>
            <p:nvPr/>
          </p:nvGrpSpPr>
          <p:grpSpPr>
            <a:xfrm>
              <a:off x="11135188" y="1952455"/>
              <a:ext cx="669367" cy="895547"/>
              <a:chOff x="8290388" y="1952455"/>
              <a:chExt cx="669367" cy="895547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EAD4F73A-D655-4B7E-754E-16D5258D1C3D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dd</a:t>
                </a: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0BAF526E-7AE2-617B-2ED8-84F147D4EC10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0x12</a:t>
                </a:r>
              </a:p>
            </p:txBody>
          </p:sp>
          <p:sp>
            <p:nvSpPr>
              <p:cNvPr id="93" name="Arrow: Down 92">
                <a:extLst>
                  <a:ext uri="{FF2B5EF4-FFF2-40B4-BE49-F238E27FC236}">
                    <a16:creationId xmlns:a16="http://schemas.microsoft.com/office/drawing/2014/main" id="{34E244DA-E204-71DA-3660-974BE172D7FB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28550331-B977-C61D-5324-C6388F340482}"/>
                </a:ext>
              </a:extLst>
            </p:cNvPr>
            <p:cNvGrpSpPr/>
            <p:nvPr/>
          </p:nvGrpSpPr>
          <p:grpSpPr>
            <a:xfrm>
              <a:off x="11547938" y="1952455"/>
              <a:ext cx="669367" cy="895547"/>
              <a:chOff x="9192088" y="2104855"/>
              <a:chExt cx="669367" cy="895547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7F142CD0-EA69-BBA1-CAFC-9FB83B87BD2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cb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1CA18D1C-08A8-C779-AA89-AAEA8E8DC7A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0x13</a:t>
                </a:r>
              </a:p>
            </p:txBody>
          </p:sp>
          <p:sp>
            <p:nvSpPr>
              <p:cNvPr id="97" name="Arrow: Down 96">
                <a:extLst>
                  <a:ext uri="{FF2B5EF4-FFF2-40B4-BE49-F238E27FC236}">
                    <a16:creationId xmlns:a16="http://schemas.microsoft.com/office/drawing/2014/main" id="{5735AC24-4E43-0025-9E1D-647A31B659FA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E850DD0C-2235-2362-84A2-CBF7D4E92347}"/>
                </a:ext>
              </a:extLst>
            </p:cNvPr>
            <p:cNvGrpSpPr/>
            <p:nvPr/>
          </p:nvGrpSpPr>
          <p:grpSpPr>
            <a:xfrm>
              <a:off x="11960688" y="1952455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E2D75590-6A32-ED52-61BE-FB14199F026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507D398F-13F4-6203-9900-D74774012535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56BB9F58-6D37-5784-ADCD-A01575C988A2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8246CDBE-3A55-2E9E-D6CA-1BC5A58488F6}"/>
                </a:ext>
              </a:extLst>
            </p:cNvPr>
            <p:cNvGrpSpPr/>
            <p:nvPr/>
          </p:nvGrpSpPr>
          <p:grpSpPr>
            <a:xfrm>
              <a:off x="12373438" y="1952455"/>
              <a:ext cx="669367" cy="895547"/>
              <a:chOff x="9192088" y="2104855"/>
              <a:chExt cx="669367" cy="895547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2B4A732-A0E9-63A3-F582-1F89482054E2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93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F7FF371A-20B5-5ECA-37A6-BCCAFAE482A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0x15</a:t>
                </a:r>
              </a:p>
            </p:txBody>
          </p:sp>
          <p:sp>
            <p:nvSpPr>
              <p:cNvPr id="105" name="Arrow: Down 104">
                <a:extLst>
                  <a:ext uri="{FF2B5EF4-FFF2-40B4-BE49-F238E27FC236}">
                    <a16:creationId xmlns:a16="http://schemas.microsoft.com/office/drawing/2014/main" id="{E7950A15-E489-9464-77C0-469B2155B6D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0944EB9-59AD-8EAF-CC48-C68813108948}"/>
                </a:ext>
              </a:extLst>
            </p:cNvPr>
            <p:cNvGrpSpPr/>
            <p:nvPr/>
          </p:nvGrpSpPr>
          <p:grpSpPr>
            <a:xfrm>
              <a:off x="12786188" y="1952455"/>
              <a:ext cx="669367" cy="895547"/>
              <a:chOff x="8290388" y="1952455"/>
              <a:chExt cx="669367" cy="895547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C0B46957-DF9A-8BEE-8875-D0B6195104BB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27</a:t>
                </a: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3DD7992B-5B65-3C19-6308-391B2B4E1710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0x16</a:t>
                </a:r>
              </a:p>
            </p:txBody>
          </p:sp>
          <p:sp>
            <p:nvSpPr>
              <p:cNvPr id="155" name="Arrow: Down 154">
                <a:extLst>
                  <a:ext uri="{FF2B5EF4-FFF2-40B4-BE49-F238E27FC236}">
                    <a16:creationId xmlns:a16="http://schemas.microsoft.com/office/drawing/2014/main" id="{CD51F515-3281-5727-0345-D52D20307BF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B7067141-D034-84AC-CF0F-B99F919D8611}"/>
                </a:ext>
              </a:extLst>
            </p:cNvPr>
            <p:cNvGrpSpPr/>
            <p:nvPr/>
          </p:nvGrpSpPr>
          <p:grpSpPr>
            <a:xfrm>
              <a:off x="13198938" y="1952455"/>
              <a:ext cx="669367" cy="895547"/>
              <a:chOff x="9192088" y="2104855"/>
              <a:chExt cx="669367" cy="895547"/>
            </a:xfrm>
          </p:grpSpPr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F649C16B-C4F8-DF69-D393-EE134B2E2B79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19</a:t>
                </a:r>
              </a:p>
            </p:txBody>
          </p: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040975FA-C694-A33F-0D75-27EC7E41DBC8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0x17</a:t>
                </a:r>
              </a:p>
            </p:txBody>
          </p:sp>
          <p:sp>
            <p:nvSpPr>
              <p:cNvPr id="159" name="Arrow: Down 158">
                <a:extLst>
                  <a:ext uri="{FF2B5EF4-FFF2-40B4-BE49-F238E27FC236}">
                    <a16:creationId xmlns:a16="http://schemas.microsoft.com/office/drawing/2014/main" id="{E9B61016-ED44-B6E6-894A-ECC1E051218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3" name="Rectangle 162">
            <a:extLst>
              <a:ext uri="{FF2B5EF4-FFF2-40B4-BE49-F238E27FC236}">
                <a16:creationId xmlns:a16="http://schemas.microsoft.com/office/drawing/2014/main" id="{2DF8E770-DC7F-6800-3AFF-D114C95FB2F7}"/>
              </a:ext>
            </a:extLst>
          </p:cNvPr>
          <p:cNvSpPr/>
          <p:nvPr/>
        </p:nvSpPr>
        <p:spPr>
          <a:xfrm>
            <a:off x="895815" y="4668042"/>
            <a:ext cx="4132944" cy="12610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83AFDA90-8FE9-04D3-DBA0-C325E054A2F7}"/>
              </a:ext>
            </a:extLst>
          </p:cNvPr>
          <p:cNvSpPr/>
          <p:nvPr/>
        </p:nvSpPr>
        <p:spPr>
          <a:xfrm>
            <a:off x="7505259" y="4690543"/>
            <a:ext cx="3276600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6CF6FC79-604B-9A6B-517D-D79FB1D1E25F}"/>
              </a:ext>
            </a:extLst>
          </p:cNvPr>
          <p:cNvSpPr txBox="1"/>
          <p:nvPr/>
        </p:nvSpPr>
        <p:spPr>
          <a:xfrm>
            <a:off x="918641" y="1829840"/>
            <a:ext cx="701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Code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8D4D3CC4-72F3-1033-55EA-B587B0062E58}"/>
              </a:ext>
            </a:extLst>
          </p:cNvPr>
          <p:cNvSpPr txBox="1"/>
          <p:nvPr/>
        </p:nvSpPr>
        <p:spPr>
          <a:xfrm>
            <a:off x="7820650" y="1829840"/>
            <a:ext cx="674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Data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B6DA3523-5373-248C-3A12-320D9387FC08}"/>
              </a:ext>
            </a:extLst>
          </p:cNvPr>
          <p:cNvSpPr txBox="1"/>
          <p:nvPr/>
        </p:nvSpPr>
        <p:spPr>
          <a:xfrm>
            <a:off x="7789817" y="2231927"/>
            <a:ext cx="1907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Global variable G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338EF496-CE76-D74D-A9B2-4C54A0D1D9CF}"/>
              </a:ext>
            </a:extLst>
          </p:cNvPr>
          <p:cNvSpPr txBox="1"/>
          <p:nvPr/>
        </p:nvSpPr>
        <p:spPr>
          <a:xfrm>
            <a:off x="7789817" y="2508218"/>
            <a:ext cx="2261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foo’s local variable 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06675E-4B17-89D9-BDBE-4421804BE195}"/>
              </a:ext>
            </a:extLst>
          </p:cNvPr>
          <p:cNvSpPr txBox="1"/>
          <p:nvPr/>
        </p:nvSpPr>
        <p:spPr>
          <a:xfrm>
            <a:off x="4639373" y="1289050"/>
            <a:ext cx="2663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 main calls foo</a:t>
            </a:r>
          </a:p>
          <a:p>
            <a:r>
              <a:rPr lang="en-US" dirty="0"/>
              <a:t>foo (recursively) calls foo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6B2C859-D7CE-C60D-8FBC-2542DBADA5AE}"/>
              </a:ext>
            </a:extLst>
          </p:cNvPr>
          <p:cNvGrpSpPr/>
          <p:nvPr/>
        </p:nvGrpSpPr>
        <p:grpSpPr>
          <a:xfrm>
            <a:off x="9844230" y="5056171"/>
            <a:ext cx="1100558" cy="1334217"/>
            <a:chOff x="9844230" y="5056171"/>
            <a:chExt cx="1100558" cy="1334217"/>
          </a:xfrm>
        </p:grpSpPr>
        <p:sp>
          <p:nvSpPr>
            <p:cNvPr id="12" name="Right Brace 11">
              <a:extLst>
                <a:ext uri="{FF2B5EF4-FFF2-40B4-BE49-F238E27FC236}">
                  <a16:creationId xmlns:a16="http://schemas.microsoft.com/office/drawing/2014/main" id="{C1E964CD-81E3-C7AA-D9C1-A3AD3FF25CA5}"/>
                </a:ext>
              </a:extLst>
            </p:cNvPr>
            <p:cNvSpPr/>
            <p:nvPr/>
          </p:nvSpPr>
          <p:spPr>
            <a:xfrm rot="5400000">
              <a:off x="10201654" y="5483055"/>
              <a:ext cx="369334" cy="749629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2A844A2-DE31-1D69-3A06-A41C3646B79A}"/>
                </a:ext>
              </a:extLst>
            </p:cNvPr>
            <p:cNvSpPr txBox="1"/>
            <p:nvPr/>
          </p:nvSpPr>
          <p:spPr>
            <a:xfrm>
              <a:off x="9844230" y="6051834"/>
              <a:ext cx="1100558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main data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435742D-A576-9E06-A764-C48D6E39962E}"/>
                </a:ext>
              </a:extLst>
            </p:cNvPr>
            <p:cNvCxnSpPr>
              <a:cxnSpLocks/>
              <a:stCxn id="12" idx="0"/>
            </p:cNvCxnSpPr>
            <p:nvPr/>
          </p:nvCxnSpPr>
          <p:spPr>
            <a:xfrm flipV="1">
              <a:off x="10761136" y="5056174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EDA1CE-2DC0-EF8B-590C-3C95A52ECE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1506" y="5056171"/>
              <a:ext cx="3583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C713781-F61B-3295-F8A4-7568AC1A3B3C}"/>
              </a:ext>
            </a:extLst>
          </p:cNvPr>
          <p:cNvGrpSpPr/>
          <p:nvPr/>
        </p:nvGrpSpPr>
        <p:grpSpPr>
          <a:xfrm>
            <a:off x="7541534" y="5049671"/>
            <a:ext cx="2412421" cy="1585103"/>
            <a:chOff x="7541534" y="5049671"/>
            <a:chExt cx="2412421" cy="1585103"/>
          </a:xfrm>
        </p:grpSpPr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FE05C8D4-F84B-DCAF-D855-B3599F2A2086}"/>
                </a:ext>
              </a:extLst>
            </p:cNvPr>
            <p:cNvSpPr txBox="1"/>
            <p:nvPr/>
          </p:nvSpPr>
          <p:spPr>
            <a:xfrm>
              <a:off x="8212548" y="6049999"/>
              <a:ext cx="1083424" cy="58477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foo call 1</a:t>
              </a:r>
            </a:p>
            <a:p>
              <a:r>
                <a:rPr lang="en-US" dirty="0"/>
                <a:t>data</a:t>
              </a:r>
            </a:p>
          </p:txBody>
        </p:sp>
        <p:sp>
          <p:nvSpPr>
            <p:cNvPr id="110" name="Right Brace 109">
              <a:extLst>
                <a:ext uri="{FF2B5EF4-FFF2-40B4-BE49-F238E27FC236}">
                  <a16:creationId xmlns:a16="http://schemas.microsoft.com/office/drawing/2014/main" id="{6D98E81A-3D0B-A4AE-809B-D6987D8F98DC}"/>
                </a:ext>
              </a:extLst>
            </p:cNvPr>
            <p:cNvSpPr/>
            <p:nvPr/>
          </p:nvSpPr>
          <p:spPr>
            <a:xfrm rot="5400000">
              <a:off x="8561648" y="4647310"/>
              <a:ext cx="369334" cy="2408115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E7DABAE-BEFD-B95E-FAC2-DDE9F41AD6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950373" y="5060414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F3DB02F3-FB2E-4597-FF07-36FF929899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41534" y="5049671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B2E46B0D-8003-357B-4898-F332DDD4C347}"/>
              </a:ext>
            </a:extLst>
          </p:cNvPr>
          <p:cNvGrpSpPr/>
          <p:nvPr/>
        </p:nvGrpSpPr>
        <p:grpSpPr>
          <a:xfrm>
            <a:off x="3025419" y="5054436"/>
            <a:ext cx="1950795" cy="1314184"/>
            <a:chOff x="3025419" y="5054436"/>
            <a:chExt cx="1950795" cy="1314184"/>
          </a:xfrm>
        </p:grpSpPr>
        <p:sp>
          <p:nvSpPr>
            <p:cNvPr id="116" name="Right Brace 115">
              <a:extLst>
                <a:ext uri="{FF2B5EF4-FFF2-40B4-BE49-F238E27FC236}">
                  <a16:creationId xmlns:a16="http://schemas.microsoft.com/office/drawing/2014/main" id="{593D8B2F-83AD-0F33-A118-360BA718C2BE}"/>
                </a:ext>
              </a:extLst>
            </p:cNvPr>
            <p:cNvSpPr/>
            <p:nvPr/>
          </p:nvSpPr>
          <p:spPr>
            <a:xfrm rot="5400000">
              <a:off x="3815677" y="4882649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FF907122-BAD0-A92A-4050-924F08B36068}"/>
                </a:ext>
              </a:extLst>
            </p:cNvPr>
            <p:cNvSpPr txBox="1"/>
            <p:nvPr/>
          </p:nvSpPr>
          <p:spPr>
            <a:xfrm>
              <a:off x="3216939" y="6030066"/>
              <a:ext cx="154420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foo instructions</a:t>
              </a:r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3B042A08-0191-7091-5E47-C23B3B797A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72632" y="5054436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6FAC2AC6-8F26-3A57-D3C7-A409A89716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25419" y="5056174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B4D78F4A-BF9F-AB2C-9F3C-C6C076EB6DB8}"/>
              </a:ext>
            </a:extLst>
          </p:cNvPr>
          <p:cNvGrpSpPr/>
          <p:nvPr/>
        </p:nvGrpSpPr>
        <p:grpSpPr>
          <a:xfrm>
            <a:off x="895320" y="5056171"/>
            <a:ext cx="2047318" cy="1356582"/>
            <a:chOff x="895320" y="5056171"/>
            <a:chExt cx="2047318" cy="1356582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2510759A-0F9A-E692-72AD-B8061B0B1525}"/>
                </a:ext>
              </a:extLst>
            </p:cNvPr>
            <p:cNvSpPr txBox="1"/>
            <p:nvPr/>
          </p:nvSpPr>
          <p:spPr>
            <a:xfrm>
              <a:off x="1075482" y="6074199"/>
              <a:ext cx="1707519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main instructions</a:t>
              </a:r>
            </a:p>
          </p:txBody>
        </p:sp>
        <p:sp>
          <p:nvSpPr>
            <p:cNvPr id="122" name="Right Brace 121">
              <a:extLst>
                <a:ext uri="{FF2B5EF4-FFF2-40B4-BE49-F238E27FC236}">
                  <a16:creationId xmlns:a16="http://schemas.microsoft.com/office/drawing/2014/main" id="{7A694CE9-D1CF-395D-30C7-C07C3FA8FCFC}"/>
                </a:ext>
              </a:extLst>
            </p:cNvPr>
            <p:cNvSpPr/>
            <p:nvPr/>
          </p:nvSpPr>
          <p:spPr>
            <a:xfrm rot="5400000">
              <a:off x="1732339" y="4835327"/>
              <a:ext cx="369334" cy="2042381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6E0FFBA1-61B0-750D-FFBF-61867B40F5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5320" y="5056959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29B1DFF2-24A7-F3FE-16A8-6242C45748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39056" y="5056171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5" name="Rectangle 124">
            <a:extLst>
              <a:ext uri="{FF2B5EF4-FFF2-40B4-BE49-F238E27FC236}">
                <a16:creationId xmlns:a16="http://schemas.microsoft.com/office/drawing/2014/main" id="{20F8A2FA-F092-11E4-F0A5-956BF02B47D8}"/>
              </a:ext>
            </a:extLst>
          </p:cNvPr>
          <p:cNvSpPr/>
          <p:nvPr/>
        </p:nvSpPr>
        <p:spPr>
          <a:xfrm>
            <a:off x="9210482" y="5078188"/>
            <a:ext cx="680997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Return address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BB9B22B8-C51A-A1ED-A834-ADA8677A087D}"/>
              </a:ext>
            </a:extLst>
          </p:cNvPr>
          <p:cNvSpPr/>
          <p:nvPr/>
        </p:nvSpPr>
        <p:spPr>
          <a:xfrm>
            <a:off x="7621995" y="5083327"/>
            <a:ext cx="1506869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local </a:t>
            </a:r>
          </a:p>
          <a:p>
            <a:pPr algn="ctr"/>
            <a:r>
              <a:rPr lang="en-US" sz="1400" b="1" dirty="0"/>
              <a:t>k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1BAA5F0F-E9E9-CA5E-D17C-E90CC5903E5B}"/>
              </a:ext>
            </a:extLst>
          </p:cNvPr>
          <p:cNvSpPr/>
          <p:nvPr/>
        </p:nvSpPr>
        <p:spPr>
          <a:xfrm>
            <a:off x="10046114" y="5074111"/>
            <a:ext cx="680997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Return address</a:t>
            </a:r>
          </a:p>
        </p:txBody>
      </p:sp>
    </p:spTree>
    <p:extLst>
      <p:ext uri="{BB962C8B-B14F-4D97-AF65-F5344CB8AC3E}">
        <p14:creationId xmlns:p14="http://schemas.microsoft.com/office/powerpoint/2010/main" val="35416319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0" animBg="1"/>
      <p:bldP spid="126" grpId="0" animBg="1"/>
    </p:bldLst>
  </p:timing>
</p:sld>
</file>

<file path=ppt/slides/slide21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21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Simulating Source Constructs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3582C26F-B85B-CA6B-1EA6-3B005EC2CF86}"/>
              </a:ext>
            </a:extLst>
          </p:cNvPr>
          <p:cNvSpPr txBox="1"/>
          <p:nvPr/>
        </p:nvSpPr>
        <p:spPr>
          <a:xfrm>
            <a:off x="870846" y="3523324"/>
            <a:ext cx="4321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Program instructions (binary sequences)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4FFF7BD-1406-F507-0947-F025EA223640}"/>
              </a:ext>
            </a:extLst>
          </p:cNvPr>
          <p:cNvSpPr txBox="1"/>
          <p:nvPr/>
        </p:nvSpPr>
        <p:spPr>
          <a:xfrm>
            <a:off x="5732412" y="3523173"/>
            <a:ext cx="4845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data &amp; metadata (binary sequences)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11912EE-B2EB-B9DA-1FD5-CE138A5C1DAE}"/>
              </a:ext>
            </a:extLst>
          </p:cNvPr>
          <p:cNvSpPr txBox="1"/>
          <p:nvPr/>
        </p:nvSpPr>
        <p:spPr>
          <a:xfrm>
            <a:off x="867631" y="2217706"/>
            <a:ext cx="3194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the code in function main()</a:t>
            </a:r>
          </a:p>
          <a:p>
            <a:r>
              <a:rPr lang="en-US" dirty="0"/>
              <a:t>All the code in function foo()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D4E9BEF7-833C-5B23-541F-3DA54A99CFA0}"/>
              </a:ext>
            </a:extLst>
          </p:cNvPr>
          <p:cNvGrpSpPr/>
          <p:nvPr/>
        </p:nvGrpSpPr>
        <p:grpSpPr>
          <a:xfrm>
            <a:off x="645591" y="4162458"/>
            <a:ext cx="10162617" cy="895547"/>
            <a:chOff x="3705688" y="1952455"/>
            <a:chExt cx="10162617" cy="895547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310BB76-6A93-DABA-0BDB-8395CB9596ED}"/>
                </a:ext>
              </a:extLst>
            </p:cNvPr>
            <p:cNvGrpSpPr/>
            <p:nvPr/>
          </p:nvGrpSpPr>
          <p:grpSpPr>
            <a:xfrm>
              <a:off x="3705688" y="1952455"/>
              <a:ext cx="669367" cy="895547"/>
              <a:chOff x="8290388" y="1952455"/>
              <a:chExt cx="669367" cy="895547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12EC75A-6239-8BA4-8675-4E3DD96D1045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f0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C248A3-D7D1-697F-362D-E6A372EB8205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0x01</a:t>
                </a:r>
              </a:p>
            </p:txBody>
          </p:sp>
          <p:sp>
            <p:nvSpPr>
              <p:cNvPr id="20" name="Arrow: Down 19">
                <a:extLst>
                  <a:ext uri="{FF2B5EF4-FFF2-40B4-BE49-F238E27FC236}">
                    <a16:creationId xmlns:a16="http://schemas.microsoft.com/office/drawing/2014/main" id="{D94F897F-F7E6-66ED-C149-84DCE4C7C59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95668F6-4602-7456-ACAF-4314C15DED8C}"/>
                </a:ext>
              </a:extLst>
            </p:cNvPr>
            <p:cNvGrpSpPr/>
            <p:nvPr/>
          </p:nvGrpSpPr>
          <p:grpSpPr>
            <a:xfrm>
              <a:off x="4118438" y="1952455"/>
              <a:ext cx="669367" cy="895547"/>
              <a:chOff x="9192088" y="2104855"/>
              <a:chExt cx="669367" cy="89554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669EC99-7E09-743A-22A5-C2298F0B57BF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812AE7C-971C-20CA-91D4-6620CBC77C94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0x02</a:t>
                </a:r>
              </a:p>
            </p:txBody>
          </p:sp>
          <p:sp>
            <p:nvSpPr>
              <p:cNvPr id="23" name="Arrow: Down 22">
                <a:extLst>
                  <a:ext uri="{FF2B5EF4-FFF2-40B4-BE49-F238E27FC236}">
                    <a16:creationId xmlns:a16="http://schemas.microsoft.com/office/drawing/2014/main" id="{4F63C56F-C3A3-0FD9-D028-05146031EA22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2C71908-2CC4-E3BE-5B51-C569191AA6E9}"/>
                </a:ext>
              </a:extLst>
            </p:cNvPr>
            <p:cNvGrpSpPr/>
            <p:nvPr/>
          </p:nvGrpSpPr>
          <p:grpSpPr>
            <a:xfrm>
              <a:off x="4531188" y="1952455"/>
              <a:ext cx="669367" cy="895547"/>
              <a:chOff x="8290388" y="1952455"/>
              <a:chExt cx="669367" cy="895547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26A0E10-A116-8637-20AD-91389E9B932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F2B441A-E874-9EF7-21C0-2D07F90F5737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0x01</a:t>
                </a:r>
              </a:p>
            </p:txBody>
          </p:sp>
          <p:sp>
            <p:nvSpPr>
              <p:cNvPr id="29" name="Arrow: Down 28">
                <a:extLst>
                  <a:ext uri="{FF2B5EF4-FFF2-40B4-BE49-F238E27FC236}">
                    <a16:creationId xmlns:a16="http://schemas.microsoft.com/office/drawing/2014/main" id="{03CB3197-46DF-8A23-60D7-090743E25D7F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453201A-1A55-0A86-2FAA-6DABBDE95BB2}"/>
                </a:ext>
              </a:extLst>
            </p:cNvPr>
            <p:cNvGrpSpPr/>
            <p:nvPr/>
          </p:nvGrpSpPr>
          <p:grpSpPr>
            <a:xfrm>
              <a:off x="4943938" y="1952455"/>
              <a:ext cx="669367" cy="895547"/>
              <a:chOff x="9192088" y="2104855"/>
              <a:chExt cx="669367" cy="895547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9C080A5-0337-3B93-7C44-20A4C6970D4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BCD593-FB72-5651-2C62-533CE8EC8BB6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0x03</a:t>
                </a:r>
              </a:p>
            </p:txBody>
          </p:sp>
          <p:sp>
            <p:nvSpPr>
              <p:cNvPr id="33" name="Arrow: Down 32">
                <a:extLst>
                  <a:ext uri="{FF2B5EF4-FFF2-40B4-BE49-F238E27FC236}">
                    <a16:creationId xmlns:a16="http://schemas.microsoft.com/office/drawing/2014/main" id="{D494E77B-89A1-E1E4-9E9D-52D41D7EADE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755E3C5-F072-F977-B060-6D400ACFBF16}"/>
                </a:ext>
              </a:extLst>
            </p:cNvPr>
            <p:cNvGrpSpPr/>
            <p:nvPr/>
          </p:nvGrpSpPr>
          <p:grpSpPr>
            <a:xfrm>
              <a:off x="5356688" y="1952455"/>
              <a:ext cx="669367" cy="895547"/>
              <a:chOff x="8290388" y="1952455"/>
              <a:chExt cx="669367" cy="895547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B9204DD3-0586-8837-306D-49AA33A52DE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4F87D5E-7DAF-C8FF-6771-4A479B44F131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0x04</a:t>
                </a:r>
              </a:p>
            </p:txBody>
          </p:sp>
          <p:sp>
            <p:nvSpPr>
              <p:cNvPr id="37" name="Arrow: Down 36">
                <a:extLst>
                  <a:ext uri="{FF2B5EF4-FFF2-40B4-BE49-F238E27FC236}">
                    <a16:creationId xmlns:a16="http://schemas.microsoft.com/office/drawing/2014/main" id="{C14731DF-1A7B-A409-D9BA-9E62EFB13C42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3A06C8E-031F-282A-6BDD-D8EC7C27908D}"/>
                </a:ext>
              </a:extLst>
            </p:cNvPr>
            <p:cNvGrpSpPr/>
            <p:nvPr/>
          </p:nvGrpSpPr>
          <p:grpSpPr>
            <a:xfrm>
              <a:off x="5769438" y="1952455"/>
              <a:ext cx="669367" cy="895547"/>
              <a:chOff x="9192088" y="2104855"/>
              <a:chExt cx="669367" cy="895547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FED93BF-4D34-CD61-9064-B23E5898125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3AB40D6-DED0-0DD5-EE72-EA5E77920296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0x05</a:t>
                </a:r>
              </a:p>
            </p:txBody>
          </p:sp>
          <p:sp>
            <p:nvSpPr>
              <p:cNvPr id="41" name="Arrow: Down 40">
                <a:extLst>
                  <a:ext uri="{FF2B5EF4-FFF2-40B4-BE49-F238E27FC236}">
                    <a16:creationId xmlns:a16="http://schemas.microsoft.com/office/drawing/2014/main" id="{82556FB9-E61E-F19C-418B-E8FA016681D0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C863DA2-7657-780D-9407-5B4C8CEBE408}"/>
                </a:ext>
              </a:extLst>
            </p:cNvPr>
            <p:cNvGrpSpPr/>
            <p:nvPr/>
          </p:nvGrpSpPr>
          <p:grpSpPr>
            <a:xfrm>
              <a:off x="6182188" y="1952455"/>
              <a:ext cx="669367" cy="895547"/>
              <a:chOff x="8290388" y="1952455"/>
              <a:chExt cx="669367" cy="895547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408023BF-6CDE-E57F-8271-FBC3B4D76F98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7B82CAF-B977-DB92-EC5F-724DAEE6440C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0x06</a:t>
                </a:r>
              </a:p>
            </p:txBody>
          </p:sp>
          <p:sp>
            <p:nvSpPr>
              <p:cNvPr id="45" name="Arrow: Down 44">
                <a:extLst>
                  <a:ext uri="{FF2B5EF4-FFF2-40B4-BE49-F238E27FC236}">
                    <a16:creationId xmlns:a16="http://schemas.microsoft.com/office/drawing/2014/main" id="{F9CF6CAA-9000-5687-9E60-FDF2FDACCF54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447CE7BE-2CF2-F009-62EB-C738472D3012}"/>
                </a:ext>
              </a:extLst>
            </p:cNvPr>
            <p:cNvGrpSpPr/>
            <p:nvPr/>
          </p:nvGrpSpPr>
          <p:grpSpPr>
            <a:xfrm>
              <a:off x="6594938" y="1952455"/>
              <a:ext cx="669367" cy="895547"/>
              <a:chOff x="9192088" y="2104855"/>
              <a:chExt cx="669367" cy="895547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724150F7-B1C9-1A16-F1F6-99D8DD247254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9043CE0-3008-8F8D-DC76-7A11244D1E13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0x07</a:t>
                </a:r>
              </a:p>
            </p:txBody>
          </p:sp>
          <p:sp>
            <p:nvSpPr>
              <p:cNvPr id="49" name="Arrow: Down 48">
                <a:extLst>
                  <a:ext uri="{FF2B5EF4-FFF2-40B4-BE49-F238E27FC236}">
                    <a16:creationId xmlns:a16="http://schemas.microsoft.com/office/drawing/2014/main" id="{3C3ED9D6-1544-4DC5-8454-B6F140F0874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0F1DC75-B376-8DE6-40C0-07106C53EE36}"/>
                </a:ext>
              </a:extLst>
            </p:cNvPr>
            <p:cNvGrpSpPr/>
            <p:nvPr/>
          </p:nvGrpSpPr>
          <p:grpSpPr>
            <a:xfrm>
              <a:off x="7007688" y="1952455"/>
              <a:ext cx="669367" cy="895547"/>
              <a:chOff x="8290388" y="1952455"/>
              <a:chExt cx="669367" cy="895547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BC1A37A4-F224-7D8F-5766-6E0CA27A5BA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B7C825C-118B-5D71-42BB-6FD38F681EFE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0x08</a:t>
                </a:r>
              </a:p>
            </p:txBody>
          </p:sp>
          <p:sp>
            <p:nvSpPr>
              <p:cNvPr id="53" name="Arrow: Down 52">
                <a:extLst>
                  <a:ext uri="{FF2B5EF4-FFF2-40B4-BE49-F238E27FC236}">
                    <a16:creationId xmlns:a16="http://schemas.microsoft.com/office/drawing/2014/main" id="{00EDCA36-10FE-ECFE-0020-82833D973E3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9A8726B-C222-0634-C774-85507775D160}"/>
                </a:ext>
              </a:extLst>
            </p:cNvPr>
            <p:cNvGrpSpPr/>
            <p:nvPr/>
          </p:nvGrpSpPr>
          <p:grpSpPr>
            <a:xfrm>
              <a:off x="7420438" y="1952455"/>
              <a:ext cx="669367" cy="895547"/>
              <a:chOff x="9192088" y="2104855"/>
              <a:chExt cx="669367" cy="895547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E2881C25-4C3C-1B88-6135-38E3749386E8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420FF3A-B16C-EF23-248B-749BF958E5CC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0x09</a:t>
                </a:r>
              </a:p>
            </p:txBody>
          </p:sp>
          <p:sp>
            <p:nvSpPr>
              <p:cNvPr id="57" name="Arrow: Down 56">
                <a:extLst>
                  <a:ext uri="{FF2B5EF4-FFF2-40B4-BE49-F238E27FC236}">
                    <a16:creationId xmlns:a16="http://schemas.microsoft.com/office/drawing/2014/main" id="{BC21CBEB-5C4B-7177-447A-BC586CB94FB5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DA95A50-951E-A7FE-6297-2BCD3E4C59BB}"/>
                </a:ext>
              </a:extLst>
            </p:cNvPr>
            <p:cNvGrpSpPr/>
            <p:nvPr/>
          </p:nvGrpSpPr>
          <p:grpSpPr>
            <a:xfrm>
              <a:off x="7828347" y="1952455"/>
              <a:ext cx="674208" cy="895547"/>
              <a:chOff x="8285547" y="1952455"/>
              <a:chExt cx="674208" cy="895547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47902BC-FDAC-F95D-BCCE-008032710376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76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E96E2F8-0902-6A1F-6295-A1FF2859E2C4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0x0A</a:t>
                </a:r>
              </a:p>
            </p:txBody>
          </p:sp>
          <p:sp>
            <p:nvSpPr>
              <p:cNvPr id="61" name="Arrow: Down 60">
                <a:extLst>
                  <a:ext uri="{FF2B5EF4-FFF2-40B4-BE49-F238E27FC236}">
                    <a16:creationId xmlns:a16="http://schemas.microsoft.com/office/drawing/2014/main" id="{79F2BDE9-26C1-DE52-5363-65A43A6AE35A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1C4A9281-2E2D-1E37-9814-943E07AC0EBE}"/>
                </a:ext>
              </a:extLst>
            </p:cNvPr>
            <p:cNvGrpSpPr/>
            <p:nvPr/>
          </p:nvGrpSpPr>
          <p:grpSpPr>
            <a:xfrm>
              <a:off x="8245938" y="1952455"/>
              <a:ext cx="669367" cy="895547"/>
              <a:chOff x="9192088" y="2104855"/>
              <a:chExt cx="669367" cy="895547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E6C0C9D9-C61A-12DD-5934-C3D6332CFEE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1b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119E9C9-1A3B-26B9-8047-458DEE9C1BA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0x0B</a:t>
                </a:r>
              </a:p>
            </p:txBody>
          </p:sp>
          <p:sp>
            <p:nvSpPr>
              <p:cNvPr id="65" name="Arrow: Down 64">
                <a:extLst>
                  <a:ext uri="{FF2B5EF4-FFF2-40B4-BE49-F238E27FC236}">
                    <a16:creationId xmlns:a16="http://schemas.microsoft.com/office/drawing/2014/main" id="{6570BA8C-3559-8581-273E-E00D1E2F93E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7FC603DB-C1DB-C490-1BF6-F5AC1E70E613}"/>
                </a:ext>
              </a:extLst>
            </p:cNvPr>
            <p:cNvGrpSpPr/>
            <p:nvPr/>
          </p:nvGrpSpPr>
          <p:grpSpPr>
            <a:xfrm>
              <a:off x="8656252" y="1952455"/>
              <a:ext cx="671803" cy="895547"/>
              <a:chOff x="8287952" y="1952455"/>
              <a:chExt cx="671803" cy="895547"/>
            </a:xfrm>
          </p:grpSpPr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A55D03ED-3F1D-89B0-5E8E-6512674DAE9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4f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BEDB8B04-D27D-A221-1B40-BF06F0384751}"/>
                  </a:ext>
                </a:extLst>
              </p:cNvPr>
              <p:cNvSpPr txBox="1"/>
              <p:nvPr/>
            </p:nvSpPr>
            <p:spPr>
              <a:xfrm>
                <a:off x="8287952" y="1952455"/>
                <a:ext cx="51969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0x0C</a:t>
                </a:r>
              </a:p>
            </p:txBody>
          </p:sp>
          <p:sp>
            <p:nvSpPr>
              <p:cNvPr id="69" name="Arrow: Down 68">
                <a:extLst>
                  <a:ext uri="{FF2B5EF4-FFF2-40B4-BE49-F238E27FC236}">
                    <a16:creationId xmlns:a16="http://schemas.microsoft.com/office/drawing/2014/main" id="{1FE45FB1-D3B5-B682-2769-17D01E4FFEC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830F75E-151E-A773-A59A-D7A5F4C885E3}"/>
                </a:ext>
              </a:extLst>
            </p:cNvPr>
            <p:cNvGrpSpPr/>
            <p:nvPr/>
          </p:nvGrpSpPr>
          <p:grpSpPr>
            <a:xfrm>
              <a:off x="9066597" y="1952455"/>
              <a:ext cx="674208" cy="895547"/>
              <a:chOff x="9187247" y="2104855"/>
              <a:chExt cx="674208" cy="895547"/>
            </a:xfrm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0813B819-8520-274D-272A-B7A3807B38CE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bf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18824CC0-7A60-AC93-460D-E533CA238FCE}"/>
                  </a:ext>
                </a:extLst>
              </p:cNvPr>
              <p:cNvSpPr txBox="1"/>
              <p:nvPr/>
            </p:nvSpPr>
            <p:spPr>
              <a:xfrm>
                <a:off x="9187247" y="2104855"/>
                <a:ext cx="52450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0x0D</a:t>
                </a:r>
              </a:p>
            </p:txBody>
          </p:sp>
          <p:sp>
            <p:nvSpPr>
              <p:cNvPr id="73" name="Arrow: Down 72">
                <a:extLst>
                  <a:ext uri="{FF2B5EF4-FFF2-40B4-BE49-F238E27FC236}">
                    <a16:creationId xmlns:a16="http://schemas.microsoft.com/office/drawing/2014/main" id="{97A2C3A3-5FA9-913C-687B-A38B0E1B26E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226EBB99-25DA-52E6-3C31-3B2D64B28EAA}"/>
                </a:ext>
              </a:extLst>
            </p:cNvPr>
            <p:cNvGrpSpPr/>
            <p:nvPr/>
          </p:nvGrpSpPr>
          <p:grpSpPr>
            <a:xfrm>
              <a:off x="9484188" y="1952455"/>
              <a:ext cx="669367" cy="895547"/>
              <a:chOff x="8290388" y="1952455"/>
              <a:chExt cx="669367" cy="895547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2395FD3E-77FD-C3D8-7894-EE752EFA8694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01</a:t>
                </a: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A08E0831-D2A7-CD83-9262-14D081930796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0x0E</a:t>
                </a:r>
              </a:p>
            </p:txBody>
          </p:sp>
          <p:sp>
            <p:nvSpPr>
              <p:cNvPr id="77" name="Arrow: Down 76">
                <a:extLst>
                  <a:ext uri="{FF2B5EF4-FFF2-40B4-BE49-F238E27FC236}">
                    <a16:creationId xmlns:a16="http://schemas.microsoft.com/office/drawing/2014/main" id="{23EDE690-C837-E0AD-9A1A-5A1DF4EC96A4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F45A267D-D7F4-DF94-4D2D-9058A9A39BAE}"/>
                </a:ext>
              </a:extLst>
            </p:cNvPr>
            <p:cNvGrpSpPr/>
            <p:nvPr/>
          </p:nvGrpSpPr>
          <p:grpSpPr>
            <a:xfrm>
              <a:off x="9896938" y="1952455"/>
              <a:ext cx="669367" cy="895547"/>
              <a:chOff x="9192088" y="2104855"/>
              <a:chExt cx="669367" cy="895547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CB139D81-25DF-119B-246C-1AC15E78E700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35</a:t>
                </a:r>
              </a:p>
            </p:txBody>
          </p:sp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7D04990D-2C3D-08EB-23A7-EF6C3AD3FBF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0x0F</a:t>
                </a:r>
              </a:p>
            </p:txBody>
          </p:sp>
          <p:sp>
            <p:nvSpPr>
              <p:cNvPr id="81" name="Arrow: Down 80">
                <a:extLst>
                  <a:ext uri="{FF2B5EF4-FFF2-40B4-BE49-F238E27FC236}">
                    <a16:creationId xmlns:a16="http://schemas.microsoft.com/office/drawing/2014/main" id="{F3141F9B-02DD-35DA-017A-97469F20E271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1EF66333-9F77-54BC-31B6-3578E06F224E}"/>
                </a:ext>
              </a:extLst>
            </p:cNvPr>
            <p:cNvGrpSpPr/>
            <p:nvPr/>
          </p:nvGrpSpPr>
          <p:grpSpPr>
            <a:xfrm>
              <a:off x="10309688" y="1952455"/>
              <a:ext cx="669367" cy="895547"/>
              <a:chOff x="8290388" y="1952455"/>
              <a:chExt cx="669367" cy="895547"/>
            </a:xfrm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661EC6A9-ADED-52B0-25B0-CA4615104373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13</a:t>
                </a: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6E31D79C-0950-5CE9-F3AF-CA94D0590EC3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0x10</a:t>
                </a:r>
              </a:p>
            </p:txBody>
          </p:sp>
          <p:sp>
            <p:nvSpPr>
              <p:cNvPr id="85" name="Arrow: Down 84">
                <a:extLst>
                  <a:ext uri="{FF2B5EF4-FFF2-40B4-BE49-F238E27FC236}">
                    <a16:creationId xmlns:a16="http://schemas.microsoft.com/office/drawing/2014/main" id="{0643FDAF-EF1E-8CF3-5DBC-391B1237839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EAAAA551-8B2E-C869-413B-31CEFD478CB6}"/>
                </a:ext>
              </a:extLst>
            </p:cNvPr>
            <p:cNvGrpSpPr/>
            <p:nvPr/>
          </p:nvGrpSpPr>
          <p:grpSpPr>
            <a:xfrm>
              <a:off x="10722438" y="1952455"/>
              <a:ext cx="669367" cy="895547"/>
              <a:chOff x="9192088" y="21048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915A9FD0-7601-1920-C18F-CC0C8638528D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08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B83C54ED-C1BB-E5EC-1A1A-56A43EE845C2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0x11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5924432A-885F-DA98-BC72-3F990CA1DD5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EF2341ED-FF58-43AF-57EB-8B3714BAA2B7}"/>
                </a:ext>
              </a:extLst>
            </p:cNvPr>
            <p:cNvGrpSpPr/>
            <p:nvPr/>
          </p:nvGrpSpPr>
          <p:grpSpPr>
            <a:xfrm>
              <a:off x="11135188" y="1952455"/>
              <a:ext cx="669367" cy="895547"/>
              <a:chOff x="8290388" y="1952455"/>
              <a:chExt cx="669367" cy="895547"/>
            </a:xfrm>
          </p:grpSpPr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EAD4F73A-D655-4B7E-754E-16D5258D1C3D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dd</a:t>
                </a: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0BAF526E-7AE2-617B-2ED8-84F147D4EC10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0x12</a:t>
                </a:r>
              </a:p>
            </p:txBody>
          </p:sp>
          <p:sp>
            <p:nvSpPr>
              <p:cNvPr id="93" name="Arrow: Down 92">
                <a:extLst>
                  <a:ext uri="{FF2B5EF4-FFF2-40B4-BE49-F238E27FC236}">
                    <a16:creationId xmlns:a16="http://schemas.microsoft.com/office/drawing/2014/main" id="{34E244DA-E204-71DA-3660-974BE172D7FB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28550331-B977-C61D-5324-C6388F340482}"/>
                </a:ext>
              </a:extLst>
            </p:cNvPr>
            <p:cNvGrpSpPr/>
            <p:nvPr/>
          </p:nvGrpSpPr>
          <p:grpSpPr>
            <a:xfrm>
              <a:off x="11547938" y="1952455"/>
              <a:ext cx="669367" cy="895547"/>
              <a:chOff x="9192088" y="2104855"/>
              <a:chExt cx="669367" cy="895547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7F142CD0-EA69-BBA1-CAFC-9FB83B87BD2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cb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1CA18D1C-08A8-C779-AA89-AAEA8E8DC7A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0x13</a:t>
                </a:r>
              </a:p>
            </p:txBody>
          </p:sp>
          <p:sp>
            <p:nvSpPr>
              <p:cNvPr id="97" name="Arrow: Down 96">
                <a:extLst>
                  <a:ext uri="{FF2B5EF4-FFF2-40B4-BE49-F238E27FC236}">
                    <a16:creationId xmlns:a16="http://schemas.microsoft.com/office/drawing/2014/main" id="{5735AC24-4E43-0025-9E1D-647A31B659FA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E850DD0C-2235-2362-84A2-CBF7D4E92347}"/>
                </a:ext>
              </a:extLst>
            </p:cNvPr>
            <p:cNvGrpSpPr/>
            <p:nvPr/>
          </p:nvGrpSpPr>
          <p:grpSpPr>
            <a:xfrm>
              <a:off x="11960688" y="1952455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E2D75590-6A32-ED52-61BE-FB14199F026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507D398F-13F4-6203-9900-D74774012535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56BB9F58-6D37-5784-ADCD-A01575C988A2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8246CDBE-3A55-2E9E-D6CA-1BC5A58488F6}"/>
                </a:ext>
              </a:extLst>
            </p:cNvPr>
            <p:cNvGrpSpPr/>
            <p:nvPr/>
          </p:nvGrpSpPr>
          <p:grpSpPr>
            <a:xfrm>
              <a:off x="12373438" y="1952455"/>
              <a:ext cx="669367" cy="895547"/>
              <a:chOff x="9192088" y="2104855"/>
              <a:chExt cx="669367" cy="895547"/>
            </a:xfrm>
          </p:grpSpPr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D2B4A732-A0E9-63A3-F582-1F89482054E2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93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F7FF371A-20B5-5ECA-37A6-BCCAFAE482A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0x15</a:t>
                </a:r>
              </a:p>
            </p:txBody>
          </p:sp>
          <p:sp>
            <p:nvSpPr>
              <p:cNvPr id="105" name="Arrow: Down 104">
                <a:extLst>
                  <a:ext uri="{FF2B5EF4-FFF2-40B4-BE49-F238E27FC236}">
                    <a16:creationId xmlns:a16="http://schemas.microsoft.com/office/drawing/2014/main" id="{E7950A15-E489-9464-77C0-469B2155B6D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0944EB9-59AD-8EAF-CC48-C68813108948}"/>
                </a:ext>
              </a:extLst>
            </p:cNvPr>
            <p:cNvGrpSpPr/>
            <p:nvPr/>
          </p:nvGrpSpPr>
          <p:grpSpPr>
            <a:xfrm>
              <a:off x="12786188" y="1952455"/>
              <a:ext cx="669367" cy="895547"/>
              <a:chOff x="8290388" y="1952455"/>
              <a:chExt cx="669367" cy="895547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C0B46957-DF9A-8BEE-8875-D0B6195104BB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27</a:t>
                </a:r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3DD7992B-5B65-3C19-6308-391B2B4E1710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0x16</a:t>
                </a:r>
              </a:p>
            </p:txBody>
          </p:sp>
          <p:sp>
            <p:nvSpPr>
              <p:cNvPr id="155" name="Arrow: Down 154">
                <a:extLst>
                  <a:ext uri="{FF2B5EF4-FFF2-40B4-BE49-F238E27FC236}">
                    <a16:creationId xmlns:a16="http://schemas.microsoft.com/office/drawing/2014/main" id="{CD51F515-3281-5727-0345-D52D20307BF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B7067141-D034-84AC-CF0F-B99F919D8611}"/>
                </a:ext>
              </a:extLst>
            </p:cNvPr>
            <p:cNvGrpSpPr/>
            <p:nvPr/>
          </p:nvGrpSpPr>
          <p:grpSpPr>
            <a:xfrm>
              <a:off x="13198938" y="1952455"/>
              <a:ext cx="669367" cy="895547"/>
              <a:chOff x="9192088" y="2104855"/>
              <a:chExt cx="669367" cy="895547"/>
            </a:xfrm>
          </p:grpSpPr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F649C16B-C4F8-DF69-D393-EE134B2E2B79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19</a:t>
                </a:r>
              </a:p>
            </p:txBody>
          </p: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040975FA-C694-A33F-0D75-27EC7E41DBC8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0x17</a:t>
                </a:r>
              </a:p>
            </p:txBody>
          </p:sp>
          <p:sp>
            <p:nvSpPr>
              <p:cNvPr id="159" name="Arrow: Down 158">
                <a:extLst>
                  <a:ext uri="{FF2B5EF4-FFF2-40B4-BE49-F238E27FC236}">
                    <a16:creationId xmlns:a16="http://schemas.microsoft.com/office/drawing/2014/main" id="{E9B61016-ED44-B6E6-894A-ECC1E051218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63" name="Rectangle 162">
            <a:extLst>
              <a:ext uri="{FF2B5EF4-FFF2-40B4-BE49-F238E27FC236}">
                <a16:creationId xmlns:a16="http://schemas.microsoft.com/office/drawing/2014/main" id="{2DF8E770-DC7F-6800-3AFF-D114C95FB2F7}"/>
              </a:ext>
            </a:extLst>
          </p:cNvPr>
          <p:cNvSpPr/>
          <p:nvPr/>
        </p:nvSpPr>
        <p:spPr>
          <a:xfrm>
            <a:off x="895815" y="4668042"/>
            <a:ext cx="4132944" cy="12610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83AFDA90-8FE9-04D3-DBA0-C325E054A2F7}"/>
              </a:ext>
            </a:extLst>
          </p:cNvPr>
          <p:cNvSpPr/>
          <p:nvPr/>
        </p:nvSpPr>
        <p:spPr>
          <a:xfrm>
            <a:off x="9981759" y="4690543"/>
            <a:ext cx="800100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6CF6FC79-604B-9A6B-517D-D79FB1D1E25F}"/>
              </a:ext>
            </a:extLst>
          </p:cNvPr>
          <p:cNvSpPr txBox="1"/>
          <p:nvPr/>
        </p:nvSpPr>
        <p:spPr>
          <a:xfrm>
            <a:off x="918641" y="1829840"/>
            <a:ext cx="701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Code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8D4D3CC4-72F3-1033-55EA-B587B0062E58}"/>
              </a:ext>
            </a:extLst>
          </p:cNvPr>
          <p:cNvSpPr txBox="1"/>
          <p:nvPr/>
        </p:nvSpPr>
        <p:spPr>
          <a:xfrm>
            <a:off x="7820650" y="1829840"/>
            <a:ext cx="674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/>
              <a:t>Data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B6DA3523-5373-248C-3A12-320D9387FC08}"/>
              </a:ext>
            </a:extLst>
          </p:cNvPr>
          <p:cNvSpPr txBox="1"/>
          <p:nvPr/>
        </p:nvSpPr>
        <p:spPr>
          <a:xfrm>
            <a:off x="7789817" y="2231927"/>
            <a:ext cx="1907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Global variable G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338EF496-CE76-D74D-A9B2-4C54A0D1D9CF}"/>
              </a:ext>
            </a:extLst>
          </p:cNvPr>
          <p:cNvSpPr txBox="1"/>
          <p:nvPr/>
        </p:nvSpPr>
        <p:spPr>
          <a:xfrm>
            <a:off x="7789817" y="2508218"/>
            <a:ext cx="2261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foo’s local variable 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06675E-4B17-89D9-BDBE-4421804BE195}"/>
              </a:ext>
            </a:extLst>
          </p:cNvPr>
          <p:cNvSpPr txBox="1"/>
          <p:nvPr/>
        </p:nvSpPr>
        <p:spPr>
          <a:xfrm>
            <a:off x="4639373" y="1289050"/>
            <a:ext cx="2663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Assume main calls foo</a:t>
            </a:r>
          </a:p>
          <a:p>
            <a:r>
              <a:rPr lang="en-US" dirty="0"/>
              <a:t>foo (recursively) calls foo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4B2C566-AEB4-DD6A-6F31-3571065731E0}"/>
              </a:ext>
            </a:extLst>
          </p:cNvPr>
          <p:cNvGrpSpPr/>
          <p:nvPr/>
        </p:nvGrpSpPr>
        <p:grpSpPr>
          <a:xfrm>
            <a:off x="9844230" y="5056171"/>
            <a:ext cx="1100558" cy="1334217"/>
            <a:chOff x="9844230" y="5056171"/>
            <a:chExt cx="1100558" cy="1334217"/>
          </a:xfrm>
        </p:grpSpPr>
        <p:sp>
          <p:nvSpPr>
            <p:cNvPr id="9" name="Right Brace 8">
              <a:extLst>
                <a:ext uri="{FF2B5EF4-FFF2-40B4-BE49-F238E27FC236}">
                  <a16:creationId xmlns:a16="http://schemas.microsoft.com/office/drawing/2014/main" id="{4EEDDF79-5488-A601-370B-8AEA10D47E47}"/>
                </a:ext>
              </a:extLst>
            </p:cNvPr>
            <p:cNvSpPr/>
            <p:nvPr/>
          </p:nvSpPr>
          <p:spPr>
            <a:xfrm rot="5400000">
              <a:off x="10201654" y="5483055"/>
              <a:ext cx="369334" cy="749629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1FD33B4-39B6-A1DE-BA43-A7DA81D1875A}"/>
                </a:ext>
              </a:extLst>
            </p:cNvPr>
            <p:cNvSpPr txBox="1"/>
            <p:nvPr/>
          </p:nvSpPr>
          <p:spPr>
            <a:xfrm>
              <a:off x="9844230" y="6051834"/>
              <a:ext cx="1100558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main data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4DE161-8554-3C7C-02CB-13A52B8016BE}"/>
                </a:ext>
              </a:extLst>
            </p:cNvPr>
            <p:cNvCxnSpPr>
              <a:cxnSpLocks/>
              <a:stCxn id="9" idx="0"/>
            </p:cNvCxnSpPr>
            <p:nvPr/>
          </p:nvCxnSpPr>
          <p:spPr>
            <a:xfrm flipV="1">
              <a:off x="10761136" y="5056174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DBDC837-AE9C-F75E-F43B-49F08C8EE6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1506" y="5056171"/>
              <a:ext cx="3583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5EA031-4413-8161-09AE-1873E68623B7}"/>
              </a:ext>
            </a:extLst>
          </p:cNvPr>
          <p:cNvGrpSpPr/>
          <p:nvPr/>
        </p:nvGrpSpPr>
        <p:grpSpPr>
          <a:xfrm>
            <a:off x="3025419" y="5054436"/>
            <a:ext cx="1950795" cy="1314184"/>
            <a:chOff x="3025419" y="5054436"/>
            <a:chExt cx="1950795" cy="1314184"/>
          </a:xfrm>
        </p:grpSpPr>
        <p:sp>
          <p:nvSpPr>
            <p:cNvPr id="15" name="Right Brace 14">
              <a:extLst>
                <a:ext uri="{FF2B5EF4-FFF2-40B4-BE49-F238E27FC236}">
                  <a16:creationId xmlns:a16="http://schemas.microsoft.com/office/drawing/2014/main" id="{0DFB1B14-166A-F428-8CB2-C4A476219CB6}"/>
                </a:ext>
              </a:extLst>
            </p:cNvPr>
            <p:cNvSpPr/>
            <p:nvPr/>
          </p:nvSpPr>
          <p:spPr>
            <a:xfrm rot="5400000">
              <a:off x="3815677" y="4882649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7AA6ED8-D3B9-BCD7-3C7B-3E00EF69EBF7}"/>
                </a:ext>
              </a:extLst>
            </p:cNvPr>
            <p:cNvSpPr txBox="1"/>
            <p:nvPr/>
          </p:nvSpPr>
          <p:spPr>
            <a:xfrm>
              <a:off x="3216939" y="6030066"/>
              <a:ext cx="154420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foo instructions</a:t>
              </a:r>
            </a:p>
          </p:txBody>
        </p: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37E3DC08-D8B7-F05C-B216-022B6F6665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72632" y="5054436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DB849E3-3FBD-2014-BE19-1531EB53EB3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25419" y="5056174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20C5DE8D-723A-0504-69A3-7455F19A9241}"/>
              </a:ext>
            </a:extLst>
          </p:cNvPr>
          <p:cNvGrpSpPr/>
          <p:nvPr/>
        </p:nvGrpSpPr>
        <p:grpSpPr>
          <a:xfrm>
            <a:off x="895320" y="5056171"/>
            <a:ext cx="2047318" cy="1356582"/>
            <a:chOff x="895320" y="5056171"/>
            <a:chExt cx="2047318" cy="1356582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A8934E8B-6CA4-FD2B-4D21-C49D0A416F75}"/>
                </a:ext>
              </a:extLst>
            </p:cNvPr>
            <p:cNvSpPr txBox="1"/>
            <p:nvPr/>
          </p:nvSpPr>
          <p:spPr>
            <a:xfrm>
              <a:off x="1075482" y="6074199"/>
              <a:ext cx="1707519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main instructions</a:t>
              </a:r>
            </a:p>
          </p:txBody>
        </p:sp>
        <p:sp>
          <p:nvSpPr>
            <p:cNvPr id="115" name="Right Brace 114">
              <a:extLst>
                <a:ext uri="{FF2B5EF4-FFF2-40B4-BE49-F238E27FC236}">
                  <a16:creationId xmlns:a16="http://schemas.microsoft.com/office/drawing/2014/main" id="{1ABB6A59-87FF-DFC5-F000-2A2A50DBC62C}"/>
                </a:ext>
              </a:extLst>
            </p:cNvPr>
            <p:cNvSpPr/>
            <p:nvPr/>
          </p:nvSpPr>
          <p:spPr>
            <a:xfrm rot="5400000">
              <a:off x="1732339" y="4835327"/>
              <a:ext cx="369334" cy="2042381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F9A22785-4CE4-91AE-9673-9588D4F9C0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5320" y="5056959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8879DEF9-756D-E0F4-F059-29E6EFD6EB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39056" y="5056171"/>
              <a:ext cx="3582" cy="61702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8" name="Rectangle 117">
            <a:extLst>
              <a:ext uri="{FF2B5EF4-FFF2-40B4-BE49-F238E27FC236}">
                <a16:creationId xmlns:a16="http://schemas.microsoft.com/office/drawing/2014/main" id="{67597D72-A98A-C854-110C-C6281F3ECEC7}"/>
              </a:ext>
            </a:extLst>
          </p:cNvPr>
          <p:cNvSpPr/>
          <p:nvPr/>
        </p:nvSpPr>
        <p:spPr>
          <a:xfrm>
            <a:off x="10046114" y="5074111"/>
            <a:ext cx="680997" cy="567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en-US" sz="1400" b="1" dirty="0"/>
              <a:t>Return address</a:t>
            </a:r>
          </a:p>
        </p:txBody>
      </p:sp>
    </p:spTree>
    <p:extLst>
      <p:ext uri="{BB962C8B-B14F-4D97-AF65-F5344CB8AC3E}">
        <p14:creationId xmlns:p14="http://schemas.microsoft.com/office/powerpoint/2010/main" val="37350586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8B5C2-76CC-D3BF-6C3D-E7586CC3C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1F0F-289F-05E5-E288-7CEF9EDEC4A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035862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Lecture Outline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775F50B-67F2-9C9A-D8B2-22D3276E3E6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224" y="2384176"/>
            <a:ext cx="4960214" cy="3468796"/>
          </a:xfrm>
        </p:spPr>
        <p:txBody>
          <a:bodyPr wrap="square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Terms/Concepts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Memory Layout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Memory Attacks</a:t>
            </a:r>
          </a:p>
        </p:txBody>
      </p:sp>
    </p:spTree>
    <p:extLst>
      <p:ext uri="{BB962C8B-B14F-4D97-AF65-F5344CB8AC3E}">
        <p14:creationId xmlns:p14="http://schemas.microsoft.com/office/powerpoint/2010/main" val="1350141408"/>
      </p:ext>
    </p:extLst>
  </p:cSld>
  <p:clrMapOvr>
    <a:masterClrMapping/>
  </p:clrMapOvr>
</p:sld>
</file>

<file path=ppt/slides/slide23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23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Breaking Bounds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4FFF7BD-1406-F507-0947-F025EA223640}"/>
              </a:ext>
            </a:extLst>
          </p:cNvPr>
          <p:cNvSpPr txBox="1"/>
          <p:nvPr/>
        </p:nvSpPr>
        <p:spPr>
          <a:xfrm>
            <a:off x="7073942" y="3523173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226EBB99-25DA-52E6-3C31-3B2D64B28EAA}"/>
              </a:ext>
            </a:extLst>
          </p:cNvPr>
          <p:cNvGrpSpPr/>
          <p:nvPr/>
        </p:nvGrpSpPr>
        <p:grpSpPr>
          <a:xfrm>
            <a:off x="5690086" y="4162458"/>
            <a:ext cx="669367" cy="895547"/>
            <a:chOff x="8290388" y="1952455"/>
            <a:chExt cx="669367" cy="895547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395FD3E-77FD-C3D8-7894-EE752EFA8694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08E0831-D2A7-CD83-9262-14D081930796}"/>
                </a:ext>
              </a:extLst>
            </p:cNvPr>
            <p:cNvSpPr txBox="1"/>
            <p:nvPr/>
          </p:nvSpPr>
          <p:spPr>
            <a:xfrm>
              <a:off x="8290388" y="19524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77" name="Arrow: Down 76">
              <a:extLst>
                <a:ext uri="{FF2B5EF4-FFF2-40B4-BE49-F238E27FC236}">
                  <a16:creationId xmlns:a16="http://schemas.microsoft.com/office/drawing/2014/main" id="{23EDE690-C837-E0AD-9A1A-5A1DF4EC96A4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45A267D-D7F4-DF94-4D2D-9058A9A39BAE}"/>
              </a:ext>
            </a:extLst>
          </p:cNvPr>
          <p:cNvGrpSpPr/>
          <p:nvPr/>
        </p:nvGrpSpPr>
        <p:grpSpPr>
          <a:xfrm>
            <a:off x="6102836" y="4162458"/>
            <a:ext cx="669367" cy="895547"/>
            <a:chOff x="9192088" y="2104855"/>
            <a:chExt cx="669367" cy="895547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CB139D81-25DF-119B-246C-1AC15E78E700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D04990D-2C3D-08EB-23A7-EF6C3AD3FBFB}"/>
                </a:ext>
              </a:extLst>
            </p:cNvPr>
            <p:cNvSpPr txBox="1"/>
            <p:nvPr/>
          </p:nvSpPr>
          <p:spPr>
            <a:xfrm>
              <a:off x="9192088" y="21048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81" name="Arrow: Down 80">
              <a:extLst>
                <a:ext uri="{FF2B5EF4-FFF2-40B4-BE49-F238E27FC236}">
                  <a16:creationId xmlns:a16="http://schemas.microsoft.com/office/drawing/2014/main" id="{F3141F9B-02DD-35DA-017A-97469F20E271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EF66333-9F77-54BC-31B6-3578E06F224E}"/>
              </a:ext>
            </a:extLst>
          </p:cNvPr>
          <p:cNvGrpSpPr/>
          <p:nvPr/>
        </p:nvGrpSpPr>
        <p:grpSpPr>
          <a:xfrm>
            <a:off x="6515586" y="4162458"/>
            <a:ext cx="669367" cy="895547"/>
            <a:chOff x="8290388" y="1952455"/>
            <a:chExt cx="669367" cy="895547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661EC6A9-ADED-52B0-25B0-CA4615104373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E31D79C-0950-5CE9-F3AF-CA94D0590EC3}"/>
                </a:ext>
              </a:extLst>
            </p:cNvPr>
            <p:cNvSpPr txBox="1"/>
            <p:nvPr/>
          </p:nvSpPr>
          <p:spPr>
            <a:xfrm>
              <a:off x="8290388" y="19524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85" name="Arrow: Down 84">
              <a:extLst>
                <a:ext uri="{FF2B5EF4-FFF2-40B4-BE49-F238E27FC236}">
                  <a16:creationId xmlns:a16="http://schemas.microsoft.com/office/drawing/2014/main" id="{0643FDAF-EF1E-8CF3-5DBC-391B12378393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EAAAA551-8B2E-C869-413B-31CEFD478CB6}"/>
              </a:ext>
            </a:extLst>
          </p:cNvPr>
          <p:cNvGrpSpPr/>
          <p:nvPr/>
        </p:nvGrpSpPr>
        <p:grpSpPr>
          <a:xfrm>
            <a:off x="6928336" y="4162458"/>
            <a:ext cx="669367" cy="895547"/>
            <a:chOff x="9192088" y="2104855"/>
            <a:chExt cx="669367" cy="895547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915A9FD0-7601-1920-C18F-CC0C8638528D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83C54ED-C1BB-E5EC-1A1A-56A43EE845C2}"/>
                </a:ext>
              </a:extLst>
            </p:cNvPr>
            <p:cNvSpPr txBox="1"/>
            <p:nvPr/>
          </p:nvSpPr>
          <p:spPr>
            <a:xfrm>
              <a:off x="9192088" y="21048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89" name="Arrow: Down 88">
              <a:extLst>
                <a:ext uri="{FF2B5EF4-FFF2-40B4-BE49-F238E27FC236}">
                  <a16:creationId xmlns:a16="http://schemas.microsoft.com/office/drawing/2014/main" id="{5924432A-885F-DA98-BC72-3F990CA1DD5F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F2341ED-FF58-43AF-57EB-8B3714BAA2B7}"/>
              </a:ext>
            </a:extLst>
          </p:cNvPr>
          <p:cNvGrpSpPr/>
          <p:nvPr/>
        </p:nvGrpSpPr>
        <p:grpSpPr>
          <a:xfrm>
            <a:off x="7341086" y="4162458"/>
            <a:ext cx="669367" cy="895547"/>
            <a:chOff x="8290388" y="1952455"/>
            <a:chExt cx="669367" cy="895547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EAD4F73A-D655-4B7E-754E-16D5258D1C3D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BAF526E-7AE2-617B-2ED8-84F147D4EC10}"/>
                </a:ext>
              </a:extLst>
            </p:cNvPr>
            <p:cNvSpPr txBox="1"/>
            <p:nvPr/>
          </p:nvSpPr>
          <p:spPr>
            <a:xfrm>
              <a:off x="8290388" y="19524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93" name="Arrow: Down 92">
              <a:extLst>
                <a:ext uri="{FF2B5EF4-FFF2-40B4-BE49-F238E27FC236}">
                  <a16:creationId xmlns:a16="http://schemas.microsoft.com/office/drawing/2014/main" id="{34E244DA-E204-71DA-3660-974BE172D7FB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8550331-B977-C61D-5324-C6388F340482}"/>
              </a:ext>
            </a:extLst>
          </p:cNvPr>
          <p:cNvGrpSpPr/>
          <p:nvPr/>
        </p:nvGrpSpPr>
        <p:grpSpPr>
          <a:xfrm>
            <a:off x="7753836" y="4162458"/>
            <a:ext cx="669367" cy="895547"/>
            <a:chOff x="9192088" y="2104855"/>
            <a:chExt cx="669367" cy="895547"/>
          </a:xfrm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7F142CD0-EA69-BBA1-CAFC-9FB83B87BD21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1CA18D1C-08A8-C779-AA89-AAEA8E8DC7AB}"/>
                </a:ext>
              </a:extLst>
            </p:cNvPr>
            <p:cNvSpPr txBox="1"/>
            <p:nvPr/>
          </p:nvSpPr>
          <p:spPr>
            <a:xfrm>
              <a:off x="9192088" y="21048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97" name="Arrow: Down 96">
              <a:extLst>
                <a:ext uri="{FF2B5EF4-FFF2-40B4-BE49-F238E27FC236}">
                  <a16:creationId xmlns:a16="http://schemas.microsoft.com/office/drawing/2014/main" id="{5735AC24-4E43-0025-9E1D-647A31B659FA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E850DD0C-2235-2362-84A2-CBF7D4E92347}"/>
              </a:ext>
            </a:extLst>
          </p:cNvPr>
          <p:cNvGrpSpPr/>
          <p:nvPr/>
        </p:nvGrpSpPr>
        <p:grpSpPr>
          <a:xfrm>
            <a:off x="8166586" y="4162458"/>
            <a:ext cx="669367" cy="895547"/>
            <a:chOff x="8290388" y="1952455"/>
            <a:chExt cx="669367" cy="895547"/>
          </a:xfrm>
        </p:grpSpPr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E2D75590-6A32-ED52-61BE-FB14199F0262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507D398F-13F4-6203-9900-D74774012535}"/>
                </a:ext>
              </a:extLst>
            </p:cNvPr>
            <p:cNvSpPr txBox="1"/>
            <p:nvPr/>
          </p:nvSpPr>
          <p:spPr>
            <a:xfrm>
              <a:off x="8290388" y="19524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101" name="Arrow: Down 100">
              <a:extLst>
                <a:ext uri="{FF2B5EF4-FFF2-40B4-BE49-F238E27FC236}">
                  <a16:creationId xmlns:a16="http://schemas.microsoft.com/office/drawing/2014/main" id="{56BB9F58-6D37-5784-ADCD-A01575C988A2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8246CDBE-3A55-2E9E-D6CA-1BC5A58488F6}"/>
              </a:ext>
            </a:extLst>
          </p:cNvPr>
          <p:cNvGrpSpPr/>
          <p:nvPr/>
        </p:nvGrpSpPr>
        <p:grpSpPr>
          <a:xfrm>
            <a:off x="8579336" y="4162458"/>
            <a:ext cx="669367" cy="895547"/>
            <a:chOff x="9192088" y="2104855"/>
            <a:chExt cx="669367" cy="895547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D2B4A732-A0E9-63A3-F582-1F89482054E2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F7FF371A-20B5-5ECA-37A6-BCCAFAE482AA}"/>
                </a:ext>
              </a:extLst>
            </p:cNvPr>
            <p:cNvSpPr txBox="1"/>
            <p:nvPr/>
          </p:nvSpPr>
          <p:spPr>
            <a:xfrm>
              <a:off x="9192088" y="21048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105" name="Arrow: Down 104">
              <a:extLst>
                <a:ext uri="{FF2B5EF4-FFF2-40B4-BE49-F238E27FC236}">
                  <a16:creationId xmlns:a16="http://schemas.microsoft.com/office/drawing/2014/main" id="{E7950A15-E489-9464-77C0-469B2155B6D6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A0944EB9-59AD-8EAF-CC48-C68813108948}"/>
              </a:ext>
            </a:extLst>
          </p:cNvPr>
          <p:cNvGrpSpPr/>
          <p:nvPr/>
        </p:nvGrpSpPr>
        <p:grpSpPr>
          <a:xfrm>
            <a:off x="8992086" y="4162458"/>
            <a:ext cx="669367" cy="895547"/>
            <a:chOff x="8290388" y="1952455"/>
            <a:chExt cx="669367" cy="895547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C0B46957-DF9A-8BEE-8875-D0B6195104BB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27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3DD7992B-5B65-3C19-6308-391B2B4E1710}"/>
                </a:ext>
              </a:extLst>
            </p:cNvPr>
            <p:cNvSpPr txBox="1"/>
            <p:nvPr/>
          </p:nvSpPr>
          <p:spPr>
            <a:xfrm>
              <a:off x="8290388" y="19524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155" name="Arrow: Down 154">
              <a:extLst>
                <a:ext uri="{FF2B5EF4-FFF2-40B4-BE49-F238E27FC236}">
                  <a16:creationId xmlns:a16="http://schemas.microsoft.com/office/drawing/2014/main" id="{CD51F515-3281-5727-0345-D52D20307BF3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B7067141-D034-84AC-CF0F-B99F919D8611}"/>
              </a:ext>
            </a:extLst>
          </p:cNvPr>
          <p:cNvGrpSpPr/>
          <p:nvPr/>
        </p:nvGrpSpPr>
        <p:grpSpPr>
          <a:xfrm>
            <a:off x="9404836" y="4162458"/>
            <a:ext cx="669367" cy="895547"/>
            <a:chOff x="9192088" y="2104855"/>
            <a:chExt cx="669367" cy="895547"/>
          </a:xfrm>
        </p:grpSpPr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F649C16B-C4F8-DF69-D393-EE134B2E2B79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040975FA-C694-A33F-0D75-27EC7E41DBC8}"/>
                </a:ext>
              </a:extLst>
            </p:cNvPr>
            <p:cNvSpPr txBox="1"/>
            <p:nvPr/>
          </p:nvSpPr>
          <p:spPr>
            <a:xfrm>
              <a:off x="9192088" y="21048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159" name="Arrow: Down 158">
              <a:extLst>
                <a:ext uri="{FF2B5EF4-FFF2-40B4-BE49-F238E27FC236}">
                  <a16:creationId xmlns:a16="http://schemas.microsoft.com/office/drawing/2014/main" id="{E9B61016-ED44-B6E6-894A-ECC1E051218F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4" name="Rectangle 163">
            <a:extLst>
              <a:ext uri="{FF2B5EF4-FFF2-40B4-BE49-F238E27FC236}">
                <a16:creationId xmlns:a16="http://schemas.microsoft.com/office/drawing/2014/main" id="{83AFDA90-8FE9-04D3-DBA0-C325E054A2F7}"/>
              </a:ext>
            </a:extLst>
          </p:cNvPr>
          <p:cNvSpPr/>
          <p:nvPr/>
        </p:nvSpPr>
        <p:spPr>
          <a:xfrm>
            <a:off x="5945753" y="4690543"/>
            <a:ext cx="4102101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ight Brace 177">
            <a:extLst>
              <a:ext uri="{FF2B5EF4-FFF2-40B4-BE49-F238E27FC236}">
                <a16:creationId xmlns:a16="http://schemas.microsoft.com/office/drawing/2014/main" id="{F73D13F9-C00A-52B8-DB08-60DA0F66686B}"/>
              </a:ext>
            </a:extLst>
          </p:cNvPr>
          <p:cNvSpPr/>
          <p:nvPr/>
        </p:nvSpPr>
        <p:spPr>
          <a:xfrm rot="5400000">
            <a:off x="9483507" y="4898282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4987052D-DE1B-C426-2FF2-4978F86FB83D}"/>
              </a:ext>
            </a:extLst>
          </p:cNvPr>
          <p:cNvSpPr txBox="1"/>
          <p:nvPr/>
        </p:nvSpPr>
        <p:spPr>
          <a:xfrm>
            <a:off x="9278637" y="5451202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foo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B86CACC-7A7D-3F89-5E36-CA5F0DE4D3C3}"/>
              </a:ext>
            </a:extLst>
          </p:cNvPr>
          <p:cNvGrpSpPr/>
          <p:nvPr/>
        </p:nvGrpSpPr>
        <p:grpSpPr>
          <a:xfrm>
            <a:off x="573071" y="3523324"/>
            <a:ext cx="5276278" cy="2244664"/>
            <a:chOff x="573071" y="3523324"/>
            <a:chExt cx="5276278" cy="2244664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119E9C9-1A3B-26B9-8047-458DEE9C1BAA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6570BA8C-3559-8581-273E-E00D1E2F93E6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3582C26F-B85B-CA6B-1EA6-3B005EC2CF86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12EC75A-6239-8BA4-8675-4E3DD96D1045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CC248A3-D7D1-697F-362D-E6A372EB8205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20" name="Arrow: Down 19">
              <a:extLst>
                <a:ext uri="{FF2B5EF4-FFF2-40B4-BE49-F238E27FC236}">
                  <a16:creationId xmlns:a16="http://schemas.microsoft.com/office/drawing/2014/main" id="{D94F897F-F7E6-66ED-C149-84DCE4C7C59D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5143B5B-E26D-87A0-1527-7F6A701CF857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A7A1D7D-8A33-13FB-3A89-42A180B12A11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A95668F6-4602-7456-ACAF-4314C15DED8C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6669EC99-7E09-743A-22A5-C2298F0B57BF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812AE7C-971C-20CA-91D4-6620CBC77C94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23" name="Arrow: Down 22">
                <a:extLst>
                  <a:ext uri="{FF2B5EF4-FFF2-40B4-BE49-F238E27FC236}">
                    <a16:creationId xmlns:a16="http://schemas.microsoft.com/office/drawing/2014/main" id="{4F63C56F-C3A3-0FD9-D028-05146031EA22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72C71908-2CC4-E3BE-5B51-C569191AA6E9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26A0E10-A116-8637-20AD-91389E9B932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F2B441A-E874-9EF7-21C0-2D07F90F5737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29" name="Arrow: Down 28">
                <a:extLst>
                  <a:ext uri="{FF2B5EF4-FFF2-40B4-BE49-F238E27FC236}">
                    <a16:creationId xmlns:a16="http://schemas.microsoft.com/office/drawing/2014/main" id="{03CB3197-46DF-8A23-60D7-090743E25D7F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8453201A-1A55-0A86-2FAA-6DABBDE95BB2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9C080A5-0337-3B93-7C44-20A4C6970D4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1BCD593-FB72-5651-2C62-533CE8EC8BB6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33" name="Arrow: Down 32">
                <a:extLst>
                  <a:ext uri="{FF2B5EF4-FFF2-40B4-BE49-F238E27FC236}">
                    <a16:creationId xmlns:a16="http://schemas.microsoft.com/office/drawing/2014/main" id="{D494E77B-89A1-E1E4-9E9D-52D41D7EADE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755E3C5-F072-F977-B060-6D400ACFBF16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B9204DD3-0586-8837-306D-49AA33A52DE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4F87D5E-7DAF-C8FF-6771-4A479B44F131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37" name="Arrow: Down 36">
                <a:extLst>
                  <a:ext uri="{FF2B5EF4-FFF2-40B4-BE49-F238E27FC236}">
                    <a16:creationId xmlns:a16="http://schemas.microsoft.com/office/drawing/2014/main" id="{C14731DF-1A7B-A409-D9BA-9E62EFB13C42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73A06C8E-031F-282A-6BDD-D8EC7C27908D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FED93BF-4D34-CD61-9064-B23E5898125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3AB40D6-DED0-0DD5-EE72-EA5E77920296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41" name="Arrow: Down 40">
                <a:extLst>
                  <a:ext uri="{FF2B5EF4-FFF2-40B4-BE49-F238E27FC236}">
                    <a16:creationId xmlns:a16="http://schemas.microsoft.com/office/drawing/2014/main" id="{82556FB9-E61E-F19C-418B-E8FA016681D0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C863DA2-7657-780D-9407-5B4C8CEBE408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408023BF-6CDE-E57F-8271-FBC3B4D76F98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7B82CAF-B977-DB92-EC5F-724DAEE6440C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45" name="Arrow: Down 44">
                <a:extLst>
                  <a:ext uri="{FF2B5EF4-FFF2-40B4-BE49-F238E27FC236}">
                    <a16:creationId xmlns:a16="http://schemas.microsoft.com/office/drawing/2014/main" id="{F9CF6CAA-9000-5687-9E60-FDF2FDACCF54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447CE7BE-2CF2-F009-62EB-C738472D3012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724150F7-B1C9-1A16-F1F6-99D8DD247254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C9043CE0-3008-8F8D-DC76-7A11244D1E13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49" name="Arrow: Down 48">
                <a:extLst>
                  <a:ext uri="{FF2B5EF4-FFF2-40B4-BE49-F238E27FC236}">
                    <a16:creationId xmlns:a16="http://schemas.microsoft.com/office/drawing/2014/main" id="{3C3ED9D6-1544-4DC5-8454-B6F140F0874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0F1DC75-B376-8DE6-40C0-07106C53EE36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BC1A37A4-F224-7D8F-5766-6E0CA27A5BA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B7C825C-118B-5D71-42BB-6FD38F681EFE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53" name="Arrow: Down 52">
                <a:extLst>
                  <a:ext uri="{FF2B5EF4-FFF2-40B4-BE49-F238E27FC236}">
                    <a16:creationId xmlns:a16="http://schemas.microsoft.com/office/drawing/2014/main" id="{00EDCA36-10FE-ECFE-0020-82833D973E3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59A8726B-C222-0634-C774-85507775D160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E2881C25-4C3C-1B88-6135-38E3749386E8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420FF3A-B16C-EF23-248B-749BF958E5CC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57" name="Arrow: Down 56">
                <a:extLst>
                  <a:ext uri="{FF2B5EF4-FFF2-40B4-BE49-F238E27FC236}">
                    <a16:creationId xmlns:a16="http://schemas.microsoft.com/office/drawing/2014/main" id="{BC21CBEB-5C4B-7177-447A-BC586CB94FB5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DA95A50-951E-A7FE-6297-2BCD3E4C59BB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47902BC-FDAC-F95D-BCCE-008032710376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76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E96E2F8-0902-6A1F-6295-A1FF2859E2C4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61" name="Arrow: Down 60">
                <a:extLst>
                  <a:ext uri="{FF2B5EF4-FFF2-40B4-BE49-F238E27FC236}">
                    <a16:creationId xmlns:a16="http://schemas.microsoft.com/office/drawing/2014/main" id="{79F2BDE9-26C1-DE52-5363-65A43A6AE35A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2DF8E770-DC7F-6800-3AFF-D114C95FB2F7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ight Brace 165">
              <a:extLst>
                <a:ext uri="{FF2B5EF4-FFF2-40B4-BE49-F238E27FC236}">
                  <a16:creationId xmlns:a16="http://schemas.microsoft.com/office/drawing/2014/main" id="{C0CD9600-91C1-3D28-D98B-1F7F43108301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8DE7A6D-FFAF-70B0-7753-CE07E00A6BEE}"/>
                </a:ext>
              </a:extLst>
            </p:cNvPr>
            <p:cNvSpPr txBox="1"/>
            <p:nvPr/>
          </p:nvSpPr>
          <p:spPr>
            <a:xfrm>
              <a:off x="2396882" y="5429434"/>
              <a:ext cx="154420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foo instructions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70EA7BC-F378-93B5-E73E-69B50F595B92}"/>
              </a:ext>
            </a:extLst>
          </p:cNvPr>
          <p:cNvSpPr txBox="1"/>
          <p:nvPr/>
        </p:nvSpPr>
        <p:spPr>
          <a:xfrm>
            <a:off x="6983243" y="5785917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foo’s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50647D98-6FBB-3E17-DB25-001BD808FD47}"/>
              </a:ext>
            </a:extLst>
          </p:cNvPr>
          <p:cNvSpPr/>
          <p:nvPr/>
        </p:nvSpPr>
        <p:spPr>
          <a:xfrm rot="5400000">
            <a:off x="7388616" y="3959756"/>
            <a:ext cx="369334" cy="3255059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CB3728-FC25-2321-F6C1-FE884708E0CE}"/>
              </a:ext>
            </a:extLst>
          </p:cNvPr>
          <p:cNvSpPr txBox="1"/>
          <p:nvPr/>
        </p:nvSpPr>
        <p:spPr>
          <a:xfrm>
            <a:off x="993788" y="1930401"/>
            <a:ext cx="34932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foo(){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int c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*((int *)c) = 2;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B9CD76-0B42-E52A-89D5-FC69E061662F}"/>
              </a:ext>
            </a:extLst>
          </p:cNvPr>
          <p:cNvSpPr txBox="1"/>
          <p:nvPr/>
        </p:nvSpPr>
        <p:spPr>
          <a:xfrm>
            <a:off x="10086204" y="4731094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DF8D4337-3F0F-4224-FC04-34A81119DED7}"/>
              </a:ext>
            </a:extLst>
          </p:cNvPr>
          <p:cNvGrpSpPr/>
          <p:nvPr/>
        </p:nvGrpSpPr>
        <p:grpSpPr>
          <a:xfrm>
            <a:off x="5977400" y="5069268"/>
            <a:ext cx="1610779" cy="331017"/>
            <a:chOff x="5977400" y="5069268"/>
            <a:chExt cx="1610779" cy="33101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0A185EE-051D-305D-4ACC-8D0A640D761C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080A7302-AF1B-F13B-E9AD-C16D19A974C5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881795CF-2452-8F88-95CD-433C18E6B1B5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294E8A-AA77-345D-975F-17B1D8C9D6E0}"/>
                </a:ext>
              </a:extLst>
            </p:cNvPr>
            <p:cNvSpPr txBox="1"/>
            <p:nvPr/>
          </p:nvSpPr>
          <p:spPr>
            <a:xfrm>
              <a:off x="6549671" y="5123286"/>
              <a:ext cx="51886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int c</a:t>
              </a: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C7DA7FF0-97AF-E4A4-B3C3-FC4E993B3D57}"/>
              </a:ext>
            </a:extLst>
          </p:cNvPr>
          <p:cNvGrpSpPr/>
          <p:nvPr/>
        </p:nvGrpSpPr>
        <p:grpSpPr>
          <a:xfrm>
            <a:off x="7603770" y="5068070"/>
            <a:ext cx="1610779" cy="331017"/>
            <a:chOff x="5977400" y="5069268"/>
            <a:chExt cx="1610779" cy="331017"/>
          </a:xfrm>
        </p:grpSpPr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7EE9281F-30C5-AA66-BB9F-9C46BDC204ED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55831183-984A-1DB0-229C-8C5D174E5A41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852A773D-44D2-0005-6508-C54A95FBFD1F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CAD3A09F-94DD-DED8-77DD-1983F938CCAB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8919B86-7B07-E0B8-CD2A-2A626BA06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8304" y="1193111"/>
            <a:ext cx="4946532" cy="203272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5511A7A-0F3E-0C16-7BA6-0412F9C139BC}"/>
              </a:ext>
            </a:extLst>
          </p:cNvPr>
          <p:cNvSpPr txBox="1"/>
          <p:nvPr/>
        </p:nvSpPr>
        <p:spPr>
          <a:xfrm>
            <a:off x="3518664" y="1808838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9F06CD-AC7E-5718-CE4C-EB91DFA13455}"/>
              </a:ext>
            </a:extLst>
          </p:cNvPr>
          <p:cNvSpPr txBox="1"/>
          <p:nvPr/>
        </p:nvSpPr>
        <p:spPr>
          <a:xfrm>
            <a:off x="1755126" y="1210786"/>
            <a:ext cx="2568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chemeClr val="accent2"/>
                </a:solidFill>
              </a:rPr>
              <a:t>(ascii hex value 0x44)</a:t>
            </a: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C7B50464-A0CB-9C98-01B1-CB6E8435512A}"/>
              </a:ext>
            </a:extLst>
          </p:cNvPr>
          <p:cNvSpPr/>
          <p:nvPr/>
        </p:nvSpPr>
        <p:spPr>
          <a:xfrm flipV="1">
            <a:off x="3843414" y="1597314"/>
            <a:ext cx="97673" cy="461665"/>
          </a:xfrm>
          <a:custGeom>
            <a:avLst/>
            <a:gdLst>
              <a:gd name="connsiteX0" fmla="*/ 0 w 283625"/>
              <a:gd name="connsiteY0" fmla="*/ 0 h 352069"/>
              <a:gd name="connsiteX1" fmla="*/ 283611 w 283625"/>
              <a:gd name="connsiteY1" fmla="*/ 161365 h 352069"/>
              <a:gd name="connsiteX2" fmla="*/ 9780 w 283625"/>
              <a:gd name="connsiteY2" fmla="*/ 352069 h 352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625" h="352069">
                <a:moveTo>
                  <a:pt x="0" y="0"/>
                </a:moveTo>
                <a:cubicBezTo>
                  <a:pt x="140990" y="51343"/>
                  <a:pt x="281981" y="102687"/>
                  <a:pt x="283611" y="161365"/>
                </a:cubicBezTo>
                <a:cubicBezTo>
                  <a:pt x="285241" y="220043"/>
                  <a:pt x="147510" y="286056"/>
                  <a:pt x="9780" y="352069"/>
                </a:cubicBezTo>
              </a:path>
            </a:pathLst>
          </a:custGeom>
          <a:ln w="2857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454F6369-10C6-D556-D26C-59F5A06DE17E}"/>
              </a:ext>
            </a:extLst>
          </p:cNvPr>
          <p:cNvSpPr/>
          <p:nvPr/>
        </p:nvSpPr>
        <p:spPr>
          <a:xfrm>
            <a:off x="1053384" y="2306132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0FD6F85-CD9D-7583-D827-1A95B6C1A5C6}"/>
              </a:ext>
            </a:extLst>
          </p:cNvPr>
          <p:cNvGrpSpPr/>
          <p:nvPr/>
        </p:nvGrpSpPr>
        <p:grpSpPr>
          <a:xfrm>
            <a:off x="5986229" y="4800971"/>
            <a:ext cx="1583729" cy="239242"/>
            <a:chOff x="2603973" y="4687151"/>
            <a:chExt cx="1583729" cy="353062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16349F5-7361-FE75-85D9-6D3BDEF7C0C3}"/>
                </a:ext>
              </a:extLst>
            </p:cNvPr>
            <p:cNvSpPr/>
            <p:nvPr/>
          </p:nvSpPr>
          <p:spPr>
            <a:xfrm>
              <a:off x="2603973" y="4701659"/>
              <a:ext cx="321170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44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1354FC5-1CB3-3608-2D9C-14E27A0BA290}"/>
                </a:ext>
              </a:extLst>
            </p:cNvPr>
            <p:cNvSpPr/>
            <p:nvPr/>
          </p:nvSpPr>
          <p:spPr>
            <a:xfrm>
              <a:off x="3024826" y="4696823"/>
              <a:ext cx="321170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264FB819-6943-8B02-7038-17773F2FDA22}"/>
                </a:ext>
              </a:extLst>
            </p:cNvPr>
            <p:cNvSpPr/>
            <p:nvPr/>
          </p:nvSpPr>
          <p:spPr>
            <a:xfrm>
              <a:off x="3445679" y="4691987"/>
              <a:ext cx="321170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0E84315-AFAF-C6F1-A7B3-0B30E831A85F}"/>
                </a:ext>
              </a:extLst>
            </p:cNvPr>
            <p:cNvSpPr/>
            <p:nvPr/>
          </p:nvSpPr>
          <p:spPr>
            <a:xfrm>
              <a:off x="3866532" y="4687151"/>
              <a:ext cx="321170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rgbClr val="FF000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8" name="Ink 67">
                <a:extLst>
                  <a:ext uri="{FF2B5EF4-FFF2-40B4-BE49-F238E27FC236}">
                    <a16:creationId xmlns:a16="http://schemas.microsoft.com/office/drawing/2014/main" id="{CB505914-91FB-6AEB-AB44-05E83310FC49}"/>
                  </a:ext>
                </a:extLst>
              </p14:cNvPr>
              <p14:cNvContentPartPr/>
              <p14:nvPr/>
            </p14:nvContentPartPr>
            <p14:xfrm>
              <a:off x="3661560" y="2348280"/>
              <a:ext cx="314280" cy="294480"/>
            </p14:xfrm>
          </p:contentPart>
        </mc:Choice>
        <mc:Fallback>
          <p:pic>
            <p:nvPicPr>
              <p:cNvPr id="68" name="Ink 67">
                <a:extLst>
                  <a:ext uri="{FF2B5EF4-FFF2-40B4-BE49-F238E27FC236}">
                    <a16:creationId xmlns:a16="http://schemas.microsoft.com/office/drawing/2014/main" id="{CB505914-91FB-6AEB-AB44-05E83310FC4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652200" y="2338920"/>
                <a:ext cx="333000" cy="31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1077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69" grpId="0" animBg="1"/>
      <p:bldP spid="25" grpId="0" animBg="1"/>
    </p:bldLst>
  </p:timing>
</p:sld>
</file>

<file path=ppt/slides/slide24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6E89B-4B00-48BB-755B-7F51A7A78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DEC5F7-FEF4-FC36-1859-A85C76B46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24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693E7E5-6396-F914-793A-B440608D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Breaking Bounds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586C030-8C45-165F-FBA9-82400FF47761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879858FB-1ABB-AE44-E60E-4F1CC444B127}"/>
              </a:ext>
            </a:extLst>
          </p:cNvPr>
          <p:cNvSpPr txBox="1"/>
          <p:nvPr/>
        </p:nvSpPr>
        <p:spPr>
          <a:xfrm>
            <a:off x="7073942" y="3523173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DD65B34-89C3-6D8F-B42F-83C90EA2778E}"/>
              </a:ext>
            </a:extLst>
          </p:cNvPr>
          <p:cNvGrpSpPr/>
          <p:nvPr/>
        </p:nvGrpSpPr>
        <p:grpSpPr>
          <a:xfrm>
            <a:off x="5690086" y="4162458"/>
            <a:ext cx="669367" cy="895547"/>
            <a:chOff x="8290388" y="1952455"/>
            <a:chExt cx="669367" cy="895547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BAAE9DC-B246-4EAE-75A2-1D5F70913847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6D18D15-D5E9-5DBD-0CFD-37643D95A5AE}"/>
                </a:ext>
              </a:extLst>
            </p:cNvPr>
            <p:cNvSpPr txBox="1"/>
            <p:nvPr/>
          </p:nvSpPr>
          <p:spPr>
            <a:xfrm>
              <a:off x="8290388" y="19524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77" name="Arrow: Down 76">
              <a:extLst>
                <a:ext uri="{FF2B5EF4-FFF2-40B4-BE49-F238E27FC236}">
                  <a16:creationId xmlns:a16="http://schemas.microsoft.com/office/drawing/2014/main" id="{CA620EA6-F686-670E-1B95-0114050AF2DB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B35422E4-2ECE-453D-632E-879A22C32D97}"/>
              </a:ext>
            </a:extLst>
          </p:cNvPr>
          <p:cNvGrpSpPr/>
          <p:nvPr/>
        </p:nvGrpSpPr>
        <p:grpSpPr>
          <a:xfrm>
            <a:off x="6102836" y="4162458"/>
            <a:ext cx="669367" cy="895547"/>
            <a:chOff x="9192088" y="2104855"/>
            <a:chExt cx="669367" cy="895547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7F8829F6-7504-C7FF-AAF1-BAE35B02A756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14AC393-AFA9-E13C-31B2-012BC8B1C6A0}"/>
                </a:ext>
              </a:extLst>
            </p:cNvPr>
            <p:cNvSpPr txBox="1"/>
            <p:nvPr/>
          </p:nvSpPr>
          <p:spPr>
            <a:xfrm>
              <a:off x="9192088" y="21048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81" name="Arrow: Down 80">
              <a:extLst>
                <a:ext uri="{FF2B5EF4-FFF2-40B4-BE49-F238E27FC236}">
                  <a16:creationId xmlns:a16="http://schemas.microsoft.com/office/drawing/2014/main" id="{705683D4-03BA-416C-C048-F123C35DECF6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BB2F933-B2A2-4D74-FE6F-0C12AA0C921C}"/>
              </a:ext>
            </a:extLst>
          </p:cNvPr>
          <p:cNvGrpSpPr/>
          <p:nvPr/>
        </p:nvGrpSpPr>
        <p:grpSpPr>
          <a:xfrm>
            <a:off x="6515586" y="4162458"/>
            <a:ext cx="669367" cy="895547"/>
            <a:chOff x="8290388" y="1952455"/>
            <a:chExt cx="669367" cy="895547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AAD75009-39E0-8E2A-C17A-F3D01C675C84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50819986-2F54-C31F-6E34-59DF54512D6B}"/>
                </a:ext>
              </a:extLst>
            </p:cNvPr>
            <p:cNvSpPr txBox="1"/>
            <p:nvPr/>
          </p:nvSpPr>
          <p:spPr>
            <a:xfrm>
              <a:off x="8290388" y="19524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85" name="Arrow: Down 84">
              <a:extLst>
                <a:ext uri="{FF2B5EF4-FFF2-40B4-BE49-F238E27FC236}">
                  <a16:creationId xmlns:a16="http://schemas.microsoft.com/office/drawing/2014/main" id="{C389ABCE-B885-727A-DDE4-4C6846644627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980F87A-1175-613B-FAD2-C7B341DC2ACB}"/>
              </a:ext>
            </a:extLst>
          </p:cNvPr>
          <p:cNvGrpSpPr/>
          <p:nvPr/>
        </p:nvGrpSpPr>
        <p:grpSpPr>
          <a:xfrm>
            <a:off x="6928336" y="4162458"/>
            <a:ext cx="669367" cy="895547"/>
            <a:chOff x="9192088" y="2104855"/>
            <a:chExt cx="669367" cy="895547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DD5B00BF-BFF1-4396-1750-EA086BC92E4F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A5E93E8-E1A9-397D-D135-B8A3C56CA1B8}"/>
                </a:ext>
              </a:extLst>
            </p:cNvPr>
            <p:cNvSpPr txBox="1"/>
            <p:nvPr/>
          </p:nvSpPr>
          <p:spPr>
            <a:xfrm>
              <a:off x="9192088" y="21048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89" name="Arrow: Down 88">
              <a:extLst>
                <a:ext uri="{FF2B5EF4-FFF2-40B4-BE49-F238E27FC236}">
                  <a16:creationId xmlns:a16="http://schemas.microsoft.com/office/drawing/2014/main" id="{7CD11316-61A8-1C03-6910-21C7879E317D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8BF35EB-68EB-D18B-E5F6-1E3142E8524C}"/>
              </a:ext>
            </a:extLst>
          </p:cNvPr>
          <p:cNvGrpSpPr/>
          <p:nvPr/>
        </p:nvGrpSpPr>
        <p:grpSpPr>
          <a:xfrm>
            <a:off x="7341086" y="4162458"/>
            <a:ext cx="669367" cy="895547"/>
            <a:chOff x="8290388" y="1952455"/>
            <a:chExt cx="669367" cy="895547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D1C09B2A-23BB-F939-4482-23013708596A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9AD320D-C1BC-D5C2-8897-28956A985CAF}"/>
                </a:ext>
              </a:extLst>
            </p:cNvPr>
            <p:cNvSpPr txBox="1"/>
            <p:nvPr/>
          </p:nvSpPr>
          <p:spPr>
            <a:xfrm>
              <a:off x="8290388" y="19524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93" name="Arrow: Down 92">
              <a:extLst>
                <a:ext uri="{FF2B5EF4-FFF2-40B4-BE49-F238E27FC236}">
                  <a16:creationId xmlns:a16="http://schemas.microsoft.com/office/drawing/2014/main" id="{CDB4D894-2AF0-C51D-417C-49A603936254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828830ED-9E07-79A8-6DAA-DCC7D47D19EA}"/>
              </a:ext>
            </a:extLst>
          </p:cNvPr>
          <p:cNvGrpSpPr/>
          <p:nvPr/>
        </p:nvGrpSpPr>
        <p:grpSpPr>
          <a:xfrm>
            <a:off x="7753836" y="4162458"/>
            <a:ext cx="669367" cy="895547"/>
            <a:chOff x="9192088" y="2104855"/>
            <a:chExt cx="669367" cy="895547"/>
          </a:xfrm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8A684DCA-CD91-9E90-AD68-A3915414FC13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E9805FCD-F1DF-EFE7-4E4C-7D70ABC15EBE}"/>
                </a:ext>
              </a:extLst>
            </p:cNvPr>
            <p:cNvSpPr txBox="1"/>
            <p:nvPr/>
          </p:nvSpPr>
          <p:spPr>
            <a:xfrm>
              <a:off x="9192088" y="21048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97" name="Arrow: Down 96">
              <a:extLst>
                <a:ext uri="{FF2B5EF4-FFF2-40B4-BE49-F238E27FC236}">
                  <a16:creationId xmlns:a16="http://schemas.microsoft.com/office/drawing/2014/main" id="{A7F8F489-49CF-4818-23E2-C02DB4E7D2F1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91CA78FE-66A5-C9F0-9D7F-70983810C094}"/>
              </a:ext>
            </a:extLst>
          </p:cNvPr>
          <p:cNvGrpSpPr/>
          <p:nvPr/>
        </p:nvGrpSpPr>
        <p:grpSpPr>
          <a:xfrm>
            <a:off x="8166586" y="4162458"/>
            <a:ext cx="669367" cy="895547"/>
            <a:chOff x="8290388" y="1952455"/>
            <a:chExt cx="669367" cy="895547"/>
          </a:xfrm>
        </p:grpSpPr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9FD801DC-AE97-C912-C793-65EA1D05A4DD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3CB09D0B-6424-4937-7B84-7D28EC890BE7}"/>
                </a:ext>
              </a:extLst>
            </p:cNvPr>
            <p:cNvSpPr txBox="1"/>
            <p:nvPr/>
          </p:nvSpPr>
          <p:spPr>
            <a:xfrm>
              <a:off x="8290388" y="19524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101" name="Arrow: Down 100">
              <a:extLst>
                <a:ext uri="{FF2B5EF4-FFF2-40B4-BE49-F238E27FC236}">
                  <a16:creationId xmlns:a16="http://schemas.microsoft.com/office/drawing/2014/main" id="{5F7C9FBC-25AE-9F6D-ADBF-522C36D00E8C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E1A3C1A1-B282-0CC2-0C3A-444BC9A548AC}"/>
              </a:ext>
            </a:extLst>
          </p:cNvPr>
          <p:cNvGrpSpPr/>
          <p:nvPr/>
        </p:nvGrpSpPr>
        <p:grpSpPr>
          <a:xfrm>
            <a:off x="8579336" y="4162458"/>
            <a:ext cx="669367" cy="895547"/>
            <a:chOff x="9192088" y="2104855"/>
            <a:chExt cx="669367" cy="895547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2F38F154-9B97-CF04-EBEA-1ADAC547F937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0BFE2332-3052-D3A3-FD5A-267C5F365580}"/>
                </a:ext>
              </a:extLst>
            </p:cNvPr>
            <p:cNvSpPr txBox="1"/>
            <p:nvPr/>
          </p:nvSpPr>
          <p:spPr>
            <a:xfrm>
              <a:off x="9192088" y="21048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105" name="Arrow: Down 104">
              <a:extLst>
                <a:ext uri="{FF2B5EF4-FFF2-40B4-BE49-F238E27FC236}">
                  <a16:creationId xmlns:a16="http://schemas.microsoft.com/office/drawing/2014/main" id="{273A4BC7-ED75-2B48-957C-D66190C93ABA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F430481-CB8A-289E-DB4C-6C736D5343AB}"/>
              </a:ext>
            </a:extLst>
          </p:cNvPr>
          <p:cNvGrpSpPr/>
          <p:nvPr/>
        </p:nvGrpSpPr>
        <p:grpSpPr>
          <a:xfrm>
            <a:off x="8992086" y="4162458"/>
            <a:ext cx="669367" cy="895547"/>
            <a:chOff x="8290388" y="1952455"/>
            <a:chExt cx="669367" cy="895547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FF103A1F-781D-B26C-60A8-392DEFE72254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27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E0D9408B-0B1B-CEA6-4FD8-9F8C59FCDBB1}"/>
                </a:ext>
              </a:extLst>
            </p:cNvPr>
            <p:cNvSpPr txBox="1"/>
            <p:nvPr/>
          </p:nvSpPr>
          <p:spPr>
            <a:xfrm>
              <a:off x="8290388" y="19524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155" name="Arrow: Down 154">
              <a:extLst>
                <a:ext uri="{FF2B5EF4-FFF2-40B4-BE49-F238E27FC236}">
                  <a16:creationId xmlns:a16="http://schemas.microsoft.com/office/drawing/2014/main" id="{2E7E6935-E544-E1C6-DB15-3D775C50BFCE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B3C51F39-828E-AA51-71E8-4C90975CA8A3}"/>
              </a:ext>
            </a:extLst>
          </p:cNvPr>
          <p:cNvGrpSpPr/>
          <p:nvPr/>
        </p:nvGrpSpPr>
        <p:grpSpPr>
          <a:xfrm>
            <a:off x="9404836" y="4162458"/>
            <a:ext cx="669367" cy="895547"/>
            <a:chOff x="9192088" y="2104855"/>
            <a:chExt cx="669367" cy="895547"/>
          </a:xfrm>
        </p:grpSpPr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25F080B3-A0DD-A26D-9E5D-229CFC1184BD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970E382E-13BE-16DF-D3CF-ED25BC9F5D10}"/>
                </a:ext>
              </a:extLst>
            </p:cNvPr>
            <p:cNvSpPr txBox="1"/>
            <p:nvPr/>
          </p:nvSpPr>
          <p:spPr>
            <a:xfrm>
              <a:off x="9192088" y="21048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159" name="Arrow: Down 158">
              <a:extLst>
                <a:ext uri="{FF2B5EF4-FFF2-40B4-BE49-F238E27FC236}">
                  <a16:creationId xmlns:a16="http://schemas.microsoft.com/office/drawing/2014/main" id="{563FB3AB-05F1-458B-C427-4AC4A9E0283E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4" name="Rectangle 163">
            <a:extLst>
              <a:ext uri="{FF2B5EF4-FFF2-40B4-BE49-F238E27FC236}">
                <a16:creationId xmlns:a16="http://schemas.microsoft.com/office/drawing/2014/main" id="{4074329B-C6B1-2103-B8F4-4A65ED03D52B}"/>
              </a:ext>
            </a:extLst>
          </p:cNvPr>
          <p:cNvSpPr/>
          <p:nvPr/>
        </p:nvSpPr>
        <p:spPr>
          <a:xfrm>
            <a:off x="5945753" y="4690543"/>
            <a:ext cx="4102101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ight Brace 177">
            <a:extLst>
              <a:ext uri="{FF2B5EF4-FFF2-40B4-BE49-F238E27FC236}">
                <a16:creationId xmlns:a16="http://schemas.microsoft.com/office/drawing/2014/main" id="{D1FB514E-C797-A27C-D4BA-CA6F791A6B4F}"/>
              </a:ext>
            </a:extLst>
          </p:cNvPr>
          <p:cNvSpPr/>
          <p:nvPr/>
        </p:nvSpPr>
        <p:spPr>
          <a:xfrm rot="5400000">
            <a:off x="9483507" y="4898282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8B68ECB4-02C0-3A1E-5BC7-2B6A08F5FABC}"/>
              </a:ext>
            </a:extLst>
          </p:cNvPr>
          <p:cNvSpPr txBox="1"/>
          <p:nvPr/>
        </p:nvSpPr>
        <p:spPr>
          <a:xfrm>
            <a:off x="9278637" y="5451202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foo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7B42AE98-BDC6-9A27-5A5A-40CB0AE5E0A7}"/>
              </a:ext>
            </a:extLst>
          </p:cNvPr>
          <p:cNvGrpSpPr/>
          <p:nvPr/>
        </p:nvGrpSpPr>
        <p:grpSpPr>
          <a:xfrm>
            <a:off x="573071" y="3523324"/>
            <a:ext cx="5276278" cy="2244664"/>
            <a:chOff x="573071" y="3523324"/>
            <a:chExt cx="5276278" cy="2244664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7CF4243-006B-E630-FF34-554BCAB1259F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4BE64D54-65F9-6201-A8D6-17C154D22F5D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634C0CDC-16DC-C71C-3617-A1D08D8A2E8E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DCE4282-1935-1D1C-28E6-6097C18C8873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4261269-6298-5EBF-0FCD-613852A2B705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20" name="Arrow: Down 19">
              <a:extLst>
                <a:ext uri="{FF2B5EF4-FFF2-40B4-BE49-F238E27FC236}">
                  <a16:creationId xmlns:a16="http://schemas.microsoft.com/office/drawing/2014/main" id="{D561AA1C-FA13-F2B6-8678-A417FE6F8499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30C01F2-B761-7D8D-DC03-F88CCD266C85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C55B63-EDBF-8D47-2934-A55882244EBD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922D020-1837-FEF0-5FEF-831180A6EA29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C94A2D8-4550-3ECD-76FF-DE899CCC40F4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73222CD-20D2-737C-5872-9A6A413794B6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23" name="Arrow: Down 22">
                <a:extLst>
                  <a:ext uri="{FF2B5EF4-FFF2-40B4-BE49-F238E27FC236}">
                    <a16:creationId xmlns:a16="http://schemas.microsoft.com/office/drawing/2014/main" id="{A84BF9E9-E3DE-5E2F-CEB0-8E650A2BAB3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BA1755F1-015A-AA3E-7FFC-EBE39185B2E3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CC8FA7D1-B482-209C-FB7D-3340ECE2F08A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0A9A0E0-0A60-85B4-AD21-9205A84FFAB3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29" name="Arrow: Down 28">
                <a:extLst>
                  <a:ext uri="{FF2B5EF4-FFF2-40B4-BE49-F238E27FC236}">
                    <a16:creationId xmlns:a16="http://schemas.microsoft.com/office/drawing/2014/main" id="{BE7F580F-ABCB-DCEB-B451-8AA66EDAD904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63367EAF-F13C-FA38-428E-BCC70A4EF188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52F0E121-8087-DB64-D89D-4776E033D94C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2EAF123-81FA-CD37-8047-C9D07C72018F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33" name="Arrow: Down 32">
                <a:extLst>
                  <a:ext uri="{FF2B5EF4-FFF2-40B4-BE49-F238E27FC236}">
                    <a16:creationId xmlns:a16="http://schemas.microsoft.com/office/drawing/2014/main" id="{3633282D-1D9E-4A1A-5CBF-43B3C7677A87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C0A06F5-039F-3480-A99D-831F56857126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E2402A69-195D-4BBB-87D9-A86C431EF25D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072731A-A02C-CFC0-0EA8-3C6AF35AE6A0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37" name="Arrow: Down 36">
                <a:extLst>
                  <a:ext uri="{FF2B5EF4-FFF2-40B4-BE49-F238E27FC236}">
                    <a16:creationId xmlns:a16="http://schemas.microsoft.com/office/drawing/2014/main" id="{A326C920-D96A-5F77-5CAA-1DE2D0B5470E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4BFFBBD-75AE-A1E2-C8E6-67C2737B204F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346EDF43-71E7-AADF-3D87-986C5588D1F0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1544BB3-69A5-41E2-9F2C-8F92D1A73235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41" name="Arrow: Down 40">
                <a:extLst>
                  <a:ext uri="{FF2B5EF4-FFF2-40B4-BE49-F238E27FC236}">
                    <a16:creationId xmlns:a16="http://schemas.microsoft.com/office/drawing/2014/main" id="{D37BC44A-B273-92AF-6E23-C8317A8E3E23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8A7EFACD-1FEF-A93C-1825-D19E4A7A7BB4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D768D99B-35F4-DEB4-4B44-BEDA0011E25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04E849D-E058-58DC-6315-601E38C947DA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45" name="Arrow: Down 44">
                <a:extLst>
                  <a:ext uri="{FF2B5EF4-FFF2-40B4-BE49-F238E27FC236}">
                    <a16:creationId xmlns:a16="http://schemas.microsoft.com/office/drawing/2014/main" id="{E84ED46E-0002-B7C6-1AEF-18B83540181B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48335A0-1B5B-E744-56D3-0689D875D192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03F44599-D1D8-7460-4B91-EF656D5058EF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E681ED1-FBD7-F462-646F-0BD56EFBBE47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49" name="Arrow: Down 48">
                <a:extLst>
                  <a:ext uri="{FF2B5EF4-FFF2-40B4-BE49-F238E27FC236}">
                    <a16:creationId xmlns:a16="http://schemas.microsoft.com/office/drawing/2014/main" id="{39FE3156-4BF9-904E-D839-E4778A0E9398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3AF4A597-BC67-5937-FFB7-E58243F6AA23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45C41B14-C256-B93C-305F-CC1FD1AB7339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D823608-677D-7956-0697-15765BA1221B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53" name="Arrow: Down 52">
                <a:extLst>
                  <a:ext uri="{FF2B5EF4-FFF2-40B4-BE49-F238E27FC236}">
                    <a16:creationId xmlns:a16="http://schemas.microsoft.com/office/drawing/2014/main" id="{6C882FBB-CF81-3200-4C2B-21CDA39043EE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78832C0B-42FD-B2DA-3A1F-3EA0B90871D6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13632027-81F0-430A-96D5-73512094550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3F994B2-82FB-6D04-B8B0-9FBF75BCC64E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57" name="Arrow: Down 56">
                <a:extLst>
                  <a:ext uri="{FF2B5EF4-FFF2-40B4-BE49-F238E27FC236}">
                    <a16:creationId xmlns:a16="http://schemas.microsoft.com/office/drawing/2014/main" id="{809A38E8-F43A-56F5-7C3B-9812C2B9448A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842267CD-4EF7-9CFF-2D5B-3DDCA7075D60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CD79F037-15CB-9A05-FC98-7ACB07F706AA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76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C45F63A-0064-D469-29F8-756439ABCB89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61" name="Arrow: Down 60">
                <a:extLst>
                  <a:ext uri="{FF2B5EF4-FFF2-40B4-BE49-F238E27FC236}">
                    <a16:creationId xmlns:a16="http://schemas.microsoft.com/office/drawing/2014/main" id="{4A02063D-0A5D-9F99-5C5E-3CD0328A0DA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D5332D2C-0BB4-83C0-A657-1CEAE08625DB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ight Brace 165">
              <a:extLst>
                <a:ext uri="{FF2B5EF4-FFF2-40B4-BE49-F238E27FC236}">
                  <a16:creationId xmlns:a16="http://schemas.microsoft.com/office/drawing/2014/main" id="{C93AC0D1-0ABB-83EA-7E5A-80B1B3207F79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78B7005-777D-4908-A007-2CF1419BEF02}"/>
                </a:ext>
              </a:extLst>
            </p:cNvPr>
            <p:cNvSpPr txBox="1"/>
            <p:nvPr/>
          </p:nvSpPr>
          <p:spPr>
            <a:xfrm>
              <a:off x="2396882" y="5429434"/>
              <a:ext cx="154420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foo instructions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3CCB467-1DEA-8CA6-B8DE-864A65BE8B35}"/>
              </a:ext>
            </a:extLst>
          </p:cNvPr>
          <p:cNvSpPr txBox="1"/>
          <p:nvPr/>
        </p:nvSpPr>
        <p:spPr>
          <a:xfrm>
            <a:off x="6983243" y="5785917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foo’s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B7CB5ED1-E4CE-4763-264A-77A3C17384C3}"/>
              </a:ext>
            </a:extLst>
          </p:cNvPr>
          <p:cNvSpPr/>
          <p:nvPr/>
        </p:nvSpPr>
        <p:spPr>
          <a:xfrm rot="5400000">
            <a:off x="7388616" y="3959756"/>
            <a:ext cx="369334" cy="3255059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60EB8DA-B63A-F639-0FEF-3CEB08B8D788}"/>
              </a:ext>
            </a:extLst>
          </p:cNvPr>
          <p:cNvSpPr txBox="1"/>
          <p:nvPr/>
        </p:nvSpPr>
        <p:spPr>
          <a:xfrm>
            <a:off x="993788" y="1930401"/>
            <a:ext cx="34932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foo(){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int c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*((int *)c) = 2;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A88BFD-3820-FD29-734D-F9DA8647887D}"/>
              </a:ext>
            </a:extLst>
          </p:cNvPr>
          <p:cNvSpPr txBox="1"/>
          <p:nvPr/>
        </p:nvSpPr>
        <p:spPr>
          <a:xfrm>
            <a:off x="10086204" y="4731094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7FC6F1A9-5AC1-96F6-7629-7B389C499DBC}"/>
              </a:ext>
            </a:extLst>
          </p:cNvPr>
          <p:cNvGrpSpPr/>
          <p:nvPr/>
        </p:nvGrpSpPr>
        <p:grpSpPr>
          <a:xfrm>
            <a:off x="5977400" y="5069268"/>
            <a:ext cx="1610779" cy="331017"/>
            <a:chOff x="5977400" y="5069268"/>
            <a:chExt cx="1610779" cy="33101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5371811-192C-0760-F61A-B6BDBD8C3F24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B5AA6529-C4BE-D4EC-887F-0F5C9842FF22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2472B0E6-C479-6568-4366-9F4363DE192C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C4349F5-21FC-8CE8-82D6-33E162AB3FC4}"/>
                </a:ext>
              </a:extLst>
            </p:cNvPr>
            <p:cNvSpPr txBox="1"/>
            <p:nvPr/>
          </p:nvSpPr>
          <p:spPr>
            <a:xfrm>
              <a:off x="6549671" y="5123286"/>
              <a:ext cx="51886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int c</a:t>
              </a: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8654EA44-2D6B-F34A-1858-3B655A85A99F}"/>
              </a:ext>
            </a:extLst>
          </p:cNvPr>
          <p:cNvGrpSpPr/>
          <p:nvPr/>
        </p:nvGrpSpPr>
        <p:grpSpPr>
          <a:xfrm>
            <a:off x="7603770" y="5068070"/>
            <a:ext cx="1610779" cy="331017"/>
            <a:chOff x="5977400" y="5069268"/>
            <a:chExt cx="1610779" cy="331017"/>
          </a:xfrm>
        </p:grpSpPr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DE223C3B-F3EE-D77E-40A9-DB36C50AB98A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BED29A7F-E8F8-63C7-8A5B-38AB54FAA364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FA598CC0-D998-4C3F-AF44-554DCA812DDA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3284A15-48A4-5F02-42A6-BD4629DF2E83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4EC3E79E-690B-C949-CC12-62344912C9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8304" y="1193111"/>
            <a:ext cx="4946532" cy="203272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9586202-E111-253D-E0C4-25D734FF258B}"/>
              </a:ext>
            </a:extLst>
          </p:cNvPr>
          <p:cNvSpPr txBox="1"/>
          <p:nvPr/>
        </p:nvSpPr>
        <p:spPr>
          <a:xfrm>
            <a:off x="1755126" y="1210786"/>
            <a:ext cx="2568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chemeClr val="accent2"/>
                </a:solidFill>
              </a:rPr>
              <a:t>(ascii hex value 0x44)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5918FF0-A207-E66E-5235-AA334390D350}"/>
              </a:ext>
            </a:extLst>
          </p:cNvPr>
          <p:cNvGrpSpPr/>
          <p:nvPr/>
        </p:nvGrpSpPr>
        <p:grpSpPr>
          <a:xfrm>
            <a:off x="2603973" y="4687151"/>
            <a:ext cx="1583729" cy="353062"/>
            <a:chOff x="2603973" y="4687151"/>
            <a:chExt cx="1583729" cy="353062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F5481909-E137-33BB-9F23-1C82C8CC9F24}"/>
                </a:ext>
              </a:extLst>
            </p:cNvPr>
            <p:cNvSpPr/>
            <p:nvPr/>
          </p:nvSpPr>
          <p:spPr>
            <a:xfrm>
              <a:off x="2603973" y="4701659"/>
              <a:ext cx="321170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02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536D151-363D-F8FA-6DA8-5D0FEA177E68}"/>
                </a:ext>
              </a:extLst>
            </p:cNvPr>
            <p:cNvSpPr/>
            <p:nvPr/>
          </p:nvSpPr>
          <p:spPr>
            <a:xfrm>
              <a:off x="3024826" y="4696823"/>
              <a:ext cx="321170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D6F0112E-F65F-C331-366A-2950CF1B5B22}"/>
                </a:ext>
              </a:extLst>
            </p:cNvPr>
            <p:cNvSpPr/>
            <p:nvPr/>
          </p:nvSpPr>
          <p:spPr>
            <a:xfrm>
              <a:off x="3445679" y="4691987"/>
              <a:ext cx="321170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822A4141-77F8-2802-92B7-8038E874698A}"/>
                </a:ext>
              </a:extLst>
            </p:cNvPr>
            <p:cNvSpPr/>
            <p:nvPr/>
          </p:nvSpPr>
          <p:spPr>
            <a:xfrm>
              <a:off x="3866532" y="4687151"/>
              <a:ext cx="321170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</p:grp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6768BFC2-8BF1-E27D-96D9-BD3DBB3C57B3}"/>
              </a:ext>
            </a:extLst>
          </p:cNvPr>
          <p:cNvSpPr/>
          <p:nvPr/>
        </p:nvSpPr>
        <p:spPr>
          <a:xfrm flipV="1">
            <a:off x="3843414" y="1597314"/>
            <a:ext cx="97673" cy="461665"/>
          </a:xfrm>
          <a:custGeom>
            <a:avLst/>
            <a:gdLst>
              <a:gd name="connsiteX0" fmla="*/ 0 w 283625"/>
              <a:gd name="connsiteY0" fmla="*/ 0 h 352069"/>
              <a:gd name="connsiteX1" fmla="*/ 283611 w 283625"/>
              <a:gd name="connsiteY1" fmla="*/ 161365 h 352069"/>
              <a:gd name="connsiteX2" fmla="*/ 9780 w 283625"/>
              <a:gd name="connsiteY2" fmla="*/ 352069 h 352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625" h="352069">
                <a:moveTo>
                  <a:pt x="0" y="0"/>
                </a:moveTo>
                <a:cubicBezTo>
                  <a:pt x="140990" y="51343"/>
                  <a:pt x="281981" y="102687"/>
                  <a:pt x="283611" y="161365"/>
                </a:cubicBezTo>
                <a:cubicBezTo>
                  <a:pt x="285241" y="220043"/>
                  <a:pt x="147510" y="286056"/>
                  <a:pt x="9780" y="352069"/>
                </a:cubicBezTo>
              </a:path>
            </a:pathLst>
          </a:custGeom>
          <a:ln w="2857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63C6A5C-8012-CC10-759F-E0B04B81D316}"/>
              </a:ext>
            </a:extLst>
          </p:cNvPr>
          <p:cNvSpPr txBox="1"/>
          <p:nvPr/>
        </p:nvSpPr>
        <p:spPr>
          <a:xfrm>
            <a:off x="3657963" y="2672004"/>
            <a:ext cx="1440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4-byte value</a:t>
            </a:r>
          </a:p>
          <a:p>
            <a:r>
              <a:rPr lang="en-US" dirty="0">
                <a:solidFill>
                  <a:srgbClr val="00B0F0"/>
                </a:solidFill>
              </a:rPr>
              <a:t>0x00000002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8B513374-ABAF-22B8-C2C1-BF12B881454A}"/>
              </a:ext>
            </a:extLst>
          </p:cNvPr>
          <p:cNvSpPr/>
          <p:nvPr/>
        </p:nvSpPr>
        <p:spPr>
          <a:xfrm>
            <a:off x="2343092" y="4140744"/>
            <a:ext cx="411274" cy="400110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0AC64251-6B8C-39FA-E6EB-77B308672558}"/>
              </a:ext>
            </a:extLst>
          </p:cNvPr>
          <p:cNvSpPr/>
          <p:nvPr/>
        </p:nvSpPr>
        <p:spPr>
          <a:xfrm>
            <a:off x="271168" y="1451235"/>
            <a:ext cx="1473656" cy="1401406"/>
          </a:xfrm>
          <a:custGeom>
            <a:avLst/>
            <a:gdLst>
              <a:gd name="connsiteX0" fmla="*/ 2356990 w 2356990"/>
              <a:gd name="connsiteY0" fmla="*/ 11383 h 1365868"/>
              <a:gd name="connsiteX1" fmla="*/ 78325 w 2356990"/>
              <a:gd name="connsiteY1" fmla="*/ 197197 h 1365868"/>
              <a:gd name="connsiteX2" fmla="*/ 748233 w 2356990"/>
              <a:gd name="connsiteY2" fmla="*/ 1365868 h 1365868"/>
              <a:gd name="connsiteX0" fmla="*/ 2326776 w 2326776"/>
              <a:gd name="connsiteY0" fmla="*/ 11383 h 1258292"/>
              <a:gd name="connsiteX1" fmla="*/ 48111 w 2326776"/>
              <a:gd name="connsiteY1" fmla="*/ 197197 h 1258292"/>
              <a:gd name="connsiteX2" fmla="*/ 1167885 w 2326776"/>
              <a:gd name="connsiteY2" fmla="*/ 1258292 h 1258292"/>
              <a:gd name="connsiteX0" fmla="*/ 1158891 w 1158891"/>
              <a:gd name="connsiteY0" fmla="*/ 0 h 1246909"/>
              <a:gd name="connsiteX1" fmla="*/ 0 w 1158891"/>
              <a:gd name="connsiteY1" fmla="*/ 1246909 h 1246909"/>
              <a:gd name="connsiteX0" fmla="*/ 1914861 w 1914861"/>
              <a:gd name="connsiteY0" fmla="*/ 0 h 1246909"/>
              <a:gd name="connsiteX1" fmla="*/ 755970 w 1914861"/>
              <a:gd name="connsiteY1" fmla="*/ 1246909 h 1246909"/>
              <a:gd name="connsiteX0" fmla="*/ 2349498 w 2349498"/>
              <a:gd name="connsiteY0" fmla="*/ 0 h 1246909"/>
              <a:gd name="connsiteX1" fmla="*/ 1190607 w 2349498"/>
              <a:gd name="connsiteY1" fmla="*/ 1246909 h 1246909"/>
              <a:gd name="connsiteX0" fmla="*/ 2032113 w 2032113"/>
              <a:gd name="connsiteY0" fmla="*/ 0 h 1246909"/>
              <a:gd name="connsiteX1" fmla="*/ 1645471 w 2032113"/>
              <a:gd name="connsiteY1" fmla="*/ 1246909 h 1246909"/>
              <a:gd name="connsiteX0" fmla="*/ 2323182 w 2323182"/>
              <a:gd name="connsiteY0" fmla="*/ 0 h 1401406"/>
              <a:gd name="connsiteX1" fmla="*/ 1936540 w 2323182"/>
              <a:gd name="connsiteY1" fmla="*/ 1246909 h 1401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23182" h="1401406">
                <a:moveTo>
                  <a:pt x="2323182" y="0"/>
                </a:moveTo>
                <a:cubicBezTo>
                  <a:pt x="-1422435" y="229822"/>
                  <a:pt x="53899" y="1911728"/>
                  <a:pt x="1936540" y="1246909"/>
                </a:cubicBezTo>
              </a:path>
            </a:pathLst>
          </a:custGeom>
          <a:ln w="19050"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A9568E2-7278-29A2-DADB-71C2373248CA}"/>
              </a:ext>
            </a:extLst>
          </p:cNvPr>
          <p:cNvSpPr txBox="1"/>
          <p:nvPr/>
        </p:nvSpPr>
        <p:spPr>
          <a:xfrm>
            <a:off x="1464262" y="2722124"/>
            <a:ext cx="16456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chemeClr val="accent2"/>
                </a:solidFill>
              </a:rPr>
              <a:t>Pointer to </a:t>
            </a:r>
          </a:p>
          <a:p>
            <a:r>
              <a:rPr lang="en-US" sz="2000" i="1" dirty="0">
                <a:solidFill>
                  <a:schemeClr val="accent2"/>
                </a:solidFill>
              </a:rPr>
              <a:t>address 0x44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7D3BA08A-8EF1-D7AE-F38F-9410F9B34F29}"/>
              </a:ext>
            </a:extLst>
          </p:cNvPr>
          <p:cNvSpPr/>
          <p:nvPr/>
        </p:nvSpPr>
        <p:spPr>
          <a:xfrm>
            <a:off x="1053384" y="2544062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1C1135-0321-528B-C7B8-191168ECB19B}"/>
              </a:ext>
            </a:extLst>
          </p:cNvPr>
          <p:cNvSpPr txBox="1"/>
          <p:nvPr/>
        </p:nvSpPr>
        <p:spPr>
          <a:xfrm>
            <a:off x="3518664" y="1808838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133030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 animBg="1"/>
      <p:bldP spid="72" grpId="0" animBg="1"/>
      <p:bldP spid="73" grpId="0"/>
    </p:bldLst>
  </p:timing>
</p:sld>
</file>

<file path=ppt/slides/slide2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39C80-3049-5A84-D8AD-C8DDA53D6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831392-981C-2109-CD60-E31492CD8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25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65BD9B2-8CB1-8784-E712-12970F5D9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Breaking Bounds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77DDF13-FB82-43F3-0D61-DB0EC41083E2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CA1ACAB-DEFE-22D8-C1AF-B8AE10D5E048}"/>
              </a:ext>
            </a:extLst>
          </p:cNvPr>
          <p:cNvSpPr txBox="1"/>
          <p:nvPr/>
        </p:nvSpPr>
        <p:spPr>
          <a:xfrm>
            <a:off x="7073942" y="3523173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88AEFAB8-8521-BAB3-1249-DBEBB3A50548}"/>
              </a:ext>
            </a:extLst>
          </p:cNvPr>
          <p:cNvGrpSpPr/>
          <p:nvPr/>
        </p:nvGrpSpPr>
        <p:grpSpPr>
          <a:xfrm>
            <a:off x="5690086" y="4162458"/>
            <a:ext cx="669367" cy="895547"/>
            <a:chOff x="8290388" y="1952455"/>
            <a:chExt cx="669367" cy="895547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DAD58534-CA04-A44A-8102-B978A3CE42C8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810ABADA-2FFA-6D3A-121C-B12931E9D74D}"/>
                </a:ext>
              </a:extLst>
            </p:cNvPr>
            <p:cNvSpPr txBox="1"/>
            <p:nvPr/>
          </p:nvSpPr>
          <p:spPr>
            <a:xfrm>
              <a:off x="8290388" y="19524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77" name="Arrow: Down 76">
              <a:extLst>
                <a:ext uri="{FF2B5EF4-FFF2-40B4-BE49-F238E27FC236}">
                  <a16:creationId xmlns:a16="http://schemas.microsoft.com/office/drawing/2014/main" id="{88EE3316-6CBD-B2D8-9D7F-F06F9325805A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6DB613A-DEC1-BF8F-A7E7-B9B6BD8F1B6A}"/>
              </a:ext>
            </a:extLst>
          </p:cNvPr>
          <p:cNvGrpSpPr/>
          <p:nvPr/>
        </p:nvGrpSpPr>
        <p:grpSpPr>
          <a:xfrm>
            <a:off x="6102836" y="4162458"/>
            <a:ext cx="669367" cy="895547"/>
            <a:chOff x="9192088" y="2104855"/>
            <a:chExt cx="669367" cy="895547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6ACBE09-8172-05EE-6C5D-59401D9B6CA0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F047394-43E2-8BBE-E583-A743F31BA2B8}"/>
                </a:ext>
              </a:extLst>
            </p:cNvPr>
            <p:cNvSpPr txBox="1"/>
            <p:nvPr/>
          </p:nvSpPr>
          <p:spPr>
            <a:xfrm>
              <a:off x="9192088" y="21048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81" name="Arrow: Down 80">
              <a:extLst>
                <a:ext uri="{FF2B5EF4-FFF2-40B4-BE49-F238E27FC236}">
                  <a16:creationId xmlns:a16="http://schemas.microsoft.com/office/drawing/2014/main" id="{66C8809C-95EF-7040-F1C9-AEF94E370FE8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6E5AA70-B84C-E46B-88BB-B610E5F3CF21}"/>
              </a:ext>
            </a:extLst>
          </p:cNvPr>
          <p:cNvGrpSpPr/>
          <p:nvPr/>
        </p:nvGrpSpPr>
        <p:grpSpPr>
          <a:xfrm>
            <a:off x="6515586" y="4162458"/>
            <a:ext cx="669367" cy="895547"/>
            <a:chOff x="8290388" y="1952455"/>
            <a:chExt cx="669367" cy="895547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706B290B-D800-649C-1340-52A1E201583B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24B1DC15-49A2-C75A-7F3E-A7E981B3F23A}"/>
                </a:ext>
              </a:extLst>
            </p:cNvPr>
            <p:cNvSpPr txBox="1"/>
            <p:nvPr/>
          </p:nvSpPr>
          <p:spPr>
            <a:xfrm>
              <a:off x="8290388" y="19524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85" name="Arrow: Down 84">
              <a:extLst>
                <a:ext uri="{FF2B5EF4-FFF2-40B4-BE49-F238E27FC236}">
                  <a16:creationId xmlns:a16="http://schemas.microsoft.com/office/drawing/2014/main" id="{18782ED6-9604-89BF-A598-6DB67E7F5A44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3E5A0B5D-085E-2355-A96A-B454E8498195}"/>
              </a:ext>
            </a:extLst>
          </p:cNvPr>
          <p:cNvGrpSpPr/>
          <p:nvPr/>
        </p:nvGrpSpPr>
        <p:grpSpPr>
          <a:xfrm>
            <a:off x="6928336" y="4162458"/>
            <a:ext cx="669367" cy="895547"/>
            <a:chOff x="9192088" y="2104855"/>
            <a:chExt cx="669367" cy="895547"/>
          </a:xfrm>
        </p:grpSpPr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CE8BAB1-A6C3-0565-914A-A5CE25780669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0978673E-3859-3039-B57B-D24ECFA431FC}"/>
                </a:ext>
              </a:extLst>
            </p:cNvPr>
            <p:cNvSpPr txBox="1"/>
            <p:nvPr/>
          </p:nvSpPr>
          <p:spPr>
            <a:xfrm>
              <a:off x="9192088" y="21048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89" name="Arrow: Down 88">
              <a:extLst>
                <a:ext uri="{FF2B5EF4-FFF2-40B4-BE49-F238E27FC236}">
                  <a16:creationId xmlns:a16="http://schemas.microsoft.com/office/drawing/2014/main" id="{3B58EB2B-73BB-36F0-1F00-1330C2ECE18B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A2FDE40-53FD-D026-760E-B4788DCBCF9C}"/>
              </a:ext>
            </a:extLst>
          </p:cNvPr>
          <p:cNvGrpSpPr/>
          <p:nvPr/>
        </p:nvGrpSpPr>
        <p:grpSpPr>
          <a:xfrm>
            <a:off x="7341086" y="4162458"/>
            <a:ext cx="669367" cy="895547"/>
            <a:chOff x="8290388" y="1952455"/>
            <a:chExt cx="669367" cy="895547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F8F7787F-135B-1796-F03B-1A8A62127AD8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66DF79C1-01BA-1893-9352-05EFD2228B15}"/>
                </a:ext>
              </a:extLst>
            </p:cNvPr>
            <p:cNvSpPr txBox="1"/>
            <p:nvPr/>
          </p:nvSpPr>
          <p:spPr>
            <a:xfrm>
              <a:off x="8290388" y="19524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93" name="Arrow: Down 92">
              <a:extLst>
                <a:ext uri="{FF2B5EF4-FFF2-40B4-BE49-F238E27FC236}">
                  <a16:creationId xmlns:a16="http://schemas.microsoft.com/office/drawing/2014/main" id="{237E9ECD-1EED-F49D-9A3C-56BAFD4DAE3F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55609B26-8C2F-FC33-8E2C-F55423ECF014}"/>
              </a:ext>
            </a:extLst>
          </p:cNvPr>
          <p:cNvGrpSpPr/>
          <p:nvPr/>
        </p:nvGrpSpPr>
        <p:grpSpPr>
          <a:xfrm>
            <a:off x="7753836" y="4162458"/>
            <a:ext cx="669367" cy="895547"/>
            <a:chOff x="9192088" y="2104855"/>
            <a:chExt cx="669367" cy="895547"/>
          </a:xfrm>
        </p:grpSpPr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63B8A431-FAF6-D87A-3872-8B30A38EB6F9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0A1BC62-2F06-AE0A-C64E-2C91DCC72F87}"/>
                </a:ext>
              </a:extLst>
            </p:cNvPr>
            <p:cNvSpPr txBox="1"/>
            <p:nvPr/>
          </p:nvSpPr>
          <p:spPr>
            <a:xfrm>
              <a:off x="9192088" y="21048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97" name="Arrow: Down 96">
              <a:extLst>
                <a:ext uri="{FF2B5EF4-FFF2-40B4-BE49-F238E27FC236}">
                  <a16:creationId xmlns:a16="http://schemas.microsoft.com/office/drawing/2014/main" id="{A5705C76-287E-1351-E45D-7C1347267A41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06A18EE2-ACA0-E063-5136-7704AA56EB79}"/>
              </a:ext>
            </a:extLst>
          </p:cNvPr>
          <p:cNvGrpSpPr/>
          <p:nvPr/>
        </p:nvGrpSpPr>
        <p:grpSpPr>
          <a:xfrm>
            <a:off x="8166586" y="4162458"/>
            <a:ext cx="669367" cy="895547"/>
            <a:chOff x="8290388" y="1952455"/>
            <a:chExt cx="669367" cy="895547"/>
          </a:xfrm>
        </p:grpSpPr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7B3A97E7-3FD7-F848-719B-1FCDDFCBE2BA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7F05F6E3-983D-DAAC-84D3-2FDC3F8FE0DC}"/>
                </a:ext>
              </a:extLst>
            </p:cNvPr>
            <p:cNvSpPr txBox="1"/>
            <p:nvPr/>
          </p:nvSpPr>
          <p:spPr>
            <a:xfrm>
              <a:off x="8290388" y="19524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101" name="Arrow: Down 100">
              <a:extLst>
                <a:ext uri="{FF2B5EF4-FFF2-40B4-BE49-F238E27FC236}">
                  <a16:creationId xmlns:a16="http://schemas.microsoft.com/office/drawing/2014/main" id="{A055D121-7634-F315-F968-2EAE93B77038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34B2BA0-904B-A199-C666-3F5E1725F868}"/>
              </a:ext>
            </a:extLst>
          </p:cNvPr>
          <p:cNvGrpSpPr/>
          <p:nvPr/>
        </p:nvGrpSpPr>
        <p:grpSpPr>
          <a:xfrm>
            <a:off x="8579336" y="4162458"/>
            <a:ext cx="669367" cy="895547"/>
            <a:chOff x="9192088" y="2104855"/>
            <a:chExt cx="669367" cy="895547"/>
          </a:xfrm>
        </p:grpSpPr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901E1525-0F9C-E81D-95E6-50EA3CA3D911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D0548165-236D-F7F6-F49B-D74EC3897E9B}"/>
                </a:ext>
              </a:extLst>
            </p:cNvPr>
            <p:cNvSpPr txBox="1"/>
            <p:nvPr/>
          </p:nvSpPr>
          <p:spPr>
            <a:xfrm>
              <a:off x="9192088" y="21048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105" name="Arrow: Down 104">
              <a:extLst>
                <a:ext uri="{FF2B5EF4-FFF2-40B4-BE49-F238E27FC236}">
                  <a16:creationId xmlns:a16="http://schemas.microsoft.com/office/drawing/2014/main" id="{BC357D55-B773-7192-DEFF-593A4F9D34D2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62DE21DB-11B8-B27A-B553-08F27AF86204}"/>
              </a:ext>
            </a:extLst>
          </p:cNvPr>
          <p:cNvGrpSpPr/>
          <p:nvPr/>
        </p:nvGrpSpPr>
        <p:grpSpPr>
          <a:xfrm>
            <a:off x="8992086" y="4162458"/>
            <a:ext cx="669367" cy="895547"/>
            <a:chOff x="8290388" y="1952455"/>
            <a:chExt cx="669367" cy="895547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2F4539AA-1F61-8715-0A9B-55595BF2DC0E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27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511B5D4-09C3-7383-6129-2584CC7E30BE}"/>
                </a:ext>
              </a:extLst>
            </p:cNvPr>
            <p:cNvSpPr txBox="1"/>
            <p:nvPr/>
          </p:nvSpPr>
          <p:spPr>
            <a:xfrm>
              <a:off x="8290388" y="19524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155" name="Arrow: Down 154">
              <a:extLst>
                <a:ext uri="{FF2B5EF4-FFF2-40B4-BE49-F238E27FC236}">
                  <a16:creationId xmlns:a16="http://schemas.microsoft.com/office/drawing/2014/main" id="{A615E912-050A-55A1-B6A7-452E69CD338F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EDE0F8C7-6F01-E117-91F0-379131AF6D48}"/>
              </a:ext>
            </a:extLst>
          </p:cNvPr>
          <p:cNvGrpSpPr/>
          <p:nvPr/>
        </p:nvGrpSpPr>
        <p:grpSpPr>
          <a:xfrm>
            <a:off x="9404836" y="4162458"/>
            <a:ext cx="669367" cy="895547"/>
            <a:chOff x="9192088" y="2104855"/>
            <a:chExt cx="669367" cy="895547"/>
          </a:xfrm>
        </p:grpSpPr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50C52BCE-E784-E108-1DB2-B1E0943AF2DB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C3B0C102-74D4-8ED2-81B6-525323783EB2}"/>
                </a:ext>
              </a:extLst>
            </p:cNvPr>
            <p:cNvSpPr txBox="1"/>
            <p:nvPr/>
          </p:nvSpPr>
          <p:spPr>
            <a:xfrm>
              <a:off x="9192088" y="2104855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159" name="Arrow: Down 158">
              <a:extLst>
                <a:ext uri="{FF2B5EF4-FFF2-40B4-BE49-F238E27FC236}">
                  <a16:creationId xmlns:a16="http://schemas.microsoft.com/office/drawing/2014/main" id="{CE649A86-A76B-FC53-63E1-E6429153E1B1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4" name="Rectangle 163">
            <a:extLst>
              <a:ext uri="{FF2B5EF4-FFF2-40B4-BE49-F238E27FC236}">
                <a16:creationId xmlns:a16="http://schemas.microsoft.com/office/drawing/2014/main" id="{39EAF46C-40E4-4AE1-E376-DF9A46068526}"/>
              </a:ext>
            </a:extLst>
          </p:cNvPr>
          <p:cNvSpPr/>
          <p:nvPr/>
        </p:nvSpPr>
        <p:spPr>
          <a:xfrm>
            <a:off x="5945753" y="4690543"/>
            <a:ext cx="4102101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ight Brace 177">
            <a:extLst>
              <a:ext uri="{FF2B5EF4-FFF2-40B4-BE49-F238E27FC236}">
                <a16:creationId xmlns:a16="http://schemas.microsoft.com/office/drawing/2014/main" id="{D1D7A779-E625-31DF-50CE-7F164B1F10B2}"/>
              </a:ext>
            </a:extLst>
          </p:cNvPr>
          <p:cNvSpPr/>
          <p:nvPr/>
        </p:nvSpPr>
        <p:spPr>
          <a:xfrm rot="5400000">
            <a:off x="9483507" y="4898282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AC59DBD6-D283-1AAB-3D41-A32FEF4BF6E6}"/>
              </a:ext>
            </a:extLst>
          </p:cNvPr>
          <p:cNvSpPr txBox="1"/>
          <p:nvPr/>
        </p:nvSpPr>
        <p:spPr>
          <a:xfrm>
            <a:off x="9278637" y="5451202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foo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74F6DC7-0A7A-B14C-79A8-F6625F882573}"/>
              </a:ext>
            </a:extLst>
          </p:cNvPr>
          <p:cNvGrpSpPr/>
          <p:nvPr/>
        </p:nvGrpSpPr>
        <p:grpSpPr>
          <a:xfrm>
            <a:off x="573071" y="3523324"/>
            <a:ext cx="5276278" cy="2244664"/>
            <a:chOff x="573071" y="3523324"/>
            <a:chExt cx="5276278" cy="2244664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F41A5B69-F05C-77A9-0261-8289FC9BC1C8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20E04AA6-980C-CAF0-E475-8A046FD969B8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C4F334E2-4C6E-4C74-C993-451BEA0CD358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8C08672-0A90-1EE2-9751-EFAB4D41BD38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CD9E17E-D716-70C2-0E94-0A18313687C8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20" name="Arrow: Down 19">
              <a:extLst>
                <a:ext uri="{FF2B5EF4-FFF2-40B4-BE49-F238E27FC236}">
                  <a16:creationId xmlns:a16="http://schemas.microsoft.com/office/drawing/2014/main" id="{85A64EF7-25A4-1EDC-094E-F95217405116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11C619-3A61-5E66-FAC3-CAA5034FFCEF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CB7A952-61BC-DB09-1F25-F0489FB98856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DD75728-6F4D-41BD-AD0D-DF3773F18EE8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0181F4E-73F7-20BA-11CC-38D32DCF5732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E98973D-6CA0-8618-A43A-B5C15FB2D9B8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23" name="Arrow: Down 22">
                <a:extLst>
                  <a:ext uri="{FF2B5EF4-FFF2-40B4-BE49-F238E27FC236}">
                    <a16:creationId xmlns:a16="http://schemas.microsoft.com/office/drawing/2014/main" id="{A56C6926-3879-0876-7121-7A1B4665A82A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7B0F4EA-D0A2-A3E5-1F59-A47DC66FFD02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9D0A5594-23E5-D2E5-3031-031F486FE904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FFF32DD-0F81-0388-78A9-4582A2DD975C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29" name="Arrow: Down 28">
                <a:extLst>
                  <a:ext uri="{FF2B5EF4-FFF2-40B4-BE49-F238E27FC236}">
                    <a16:creationId xmlns:a16="http://schemas.microsoft.com/office/drawing/2014/main" id="{6CBDFD3C-0D30-D773-4C6D-A80059F5C61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BA6A1B2-784F-8529-6691-5731108D9163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A47995A9-9194-964E-2967-04A63FCC2345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1AD288D-032C-B606-8E62-C2D9BE438CF5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33" name="Arrow: Down 32">
                <a:extLst>
                  <a:ext uri="{FF2B5EF4-FFF2-40B4-BE49-F238E27FC236}">
                    <a16:creationId xmlns:a16="http://schemas.microsoft.com/office/drawing/2014/main" id="{DE4FD82D-C390-F474-2516-2B6DC6108E27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DA367CA-4EB7-F703-4DBF-EF94180F90A2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972A01E5-E5D5-4F03-7290-D73C3A2BE226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18697F0-F3C7-7DCE-8DA1-C7866593218B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37" name="Arrow: Down 36">
                <a:extLst>
                  <a:ext uri="{FF2B5EF4-FFF2-40B4-BE49-F238E27FC236}">
                    <a16:creationId xmlns:a16="http://schemas.microsoft.com/office/drawing/2014/main" id="{2ECA7323-FC2C-6FA7-210D-BFFFB26933DB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35437924-F27E-CFFB-4E91-EBA3899AFA73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7A018D6F-ACF5-DBB5-B297-90BC524A4583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AED631E-D1FC-EC78-5E41-86B5B23E287F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41" name="Arrow: Down 40">
                <a:extLst>
                  <a:ext uri="{FF2B5EF4-FFF2-40B4-BE49-F238E27FC236}">
                    <a16:creationId xmlns:a16="http://schemas.microsoft.com/office/drawing/2014/main" id="{D3CADC5E-35A6-3F1B-B05D-3C8DCEAA3EF1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A2A0F517-798F-E12D-6E8C-A34F1EFA1B39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6843652D-9C1F-6570-587F-0CDB445A3767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D651004E-B1D1-4F73-DA80-20A6363EB07D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45" name="Arrow: Down 44">
                <a:extLst>
                  <a:ext uri="{FF2B5EF4-FFF2-40B4-BE49-F238E27FC236}">
                    <a16:creationId xmlns:a16="http://schemas.microsoft.com/office/drawing/2014/main" id="{A13681AB-5C0B-ED7E-2C98-9BE4AAE3F0B1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CF0CF62-1CBD-458D-C86E-DB86434087AA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3A2F1A0C-F051-1911-0357-8B9562C8A96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3F046D6-ECA0-3729-523C-CF344CC35A11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49" name="Arrow: Down 48">
                <a:extLst>
                  <a:ext uri="{FF2B5EF4-FFF2-40B4-BE49-F238E27FC236}">
                    <a16:creationId xmlns:a16="http://schemas.microsoft.com/office/drawing/2014/main" id="{674B6134-21DC-AAD2-0D77-089C02D6D871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F5BF0FBC-F8D2-B711-E9A0-69177C0746A2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106B5126-514D-12F0-CA76-0ECFB6963603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67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F3446CA7-B258-9D97-3045-4935BF418B1E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53" name="Arrow: Down 52">
                <a:extLst>
                  <a:ext uri="{FF2B5EF4-FFF2-40B4-BE49-F238E27FC236}">
                    <a16:creationId xmlns:a16="http://schemas.microsoft.com/office/drawing/2014/main" id="{BE2295B5-68FA-7B43-A9EA-EA4E3C79AE3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7261DC4-CB71-16D4-C722-4CB8B5545FD2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B6DE4151-5A91-47EA-7B46-A79972065768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05D9D79A-9269-5A68-356E-E93BF6DCFBC0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57" name="Arrow: Down 56">
                <a:extLst>
                  <a:ext uri="{FF2B5EF4-FFF2-40B4-BE49-F238E27FC236}">
                    <a16:creationId xmlns:a16="http://schemas.microsoft.com/office/drawing/2014/main" id="{4BB64F45-DC03-432B-D4F1-4506EBE68784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0BFD3554-EBC5-FD55-778A-4D238F59CC9D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60740612-C31A-B2F6-95F8-743D91DB20F4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9D9A0D41-1A66-7ACF-E00D-8D6AF10F60E2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61" name="Arrow: Down 60">
                <a:extLst>
                  <a:ext uri="{FF2B5EF4-FFF2-40B4-BE49-F238E27FC236}">
                    <a16:creationId xmlns:a16="http://schemas.microsoft.com/office/drawing/2014/main" id="{65152FF5-BC54-307A-88B5-3623101FE95E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45DAFFDA-6A77-31A8-628F-A4B8942BE6B1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ight Brace 165">
              <a:extLst>
                <a:ext uri="{FF2B5EF4-FFF2-40B4-BE49-F238E27FC236}">
                  <a16:creationId xmlns:a16="http://schemas.microsoft.com/office/drawing/2014/main" id="{B6F93F7F-8E20-5710-FFA4-A50DA48AACEF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16F179C-ECEC-CF29-A3A9-67522DF27AD7}"/>
                </a:ext>
              </a:extLst>
            </p:cNvPr>
            <p:cNvSpPr txBox="1"/>
            <p:nvPr/>
          </p:nvSpPr>
          <p:spPr>
            <a:xfrm>
              <a:off x="2396882" y="5429434"/>
              <a:ext cx="1544205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foo instructions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0DD3F0C-E14B-CC12-DB5B-031DC8DEBAAD}"/>
              </a:ext>
            </a:extLst>
          </p:cNvPr>
          <p:cNvSpPr txBox="1"/>
          <p:nvPr/>
        </p:nvSpPr>
        <p:spPr>
          <a:xfrm>
            <a:off x="6983243" y="5785917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foo’s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E34F11ED-C49A-CC03-4272-56A00F65A27A}"/>
              </a:ext>
            </a:extLst>
          </p:cNvPr>
          <p:cNvSpPr/>
          <p:nvPr/>
        </p:nvSpPr>
        <p:spPr>
          <a:xfrm rot="5400000">
            <a:off x="7388616" y="3959756"/>
            <a:ext cx="369334" cy="3255059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52729E-A975-F8E0-174C-1FB4BE609FFA}"/>
              </a:ext>
            </a:extLst>
          </p:cNvPr>
          <p:cNvSpPr txBox="1"/>
          <p:nvPr/>
        </p:nvSpPr>
        <p:spPr>
          <a:xfrm>
            <a:off x="993788" y="1930401"/>
            <a:ext cx="34932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foo(){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int c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stdout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*((int *)c) = 2;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9BF106-B65C-8A65-1194-F21F12200C0D}"/>
              </a:ext>
            </a:extLst>
          </p:cNvPr>
          <p:cNvSpPr txBox="1"/>
          <p:nvPr/>
        </p:nvSpPr>
        <p:spPr>
          <a:xfrm>
            <a:off x="10086204" y="4731094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CB259B8-3A68-3B32-D3F2-EEE6E3A369A5}"/>
              </a:ext>
            </a:extLst>
          </p:cNvPr>
          <p:cNvGrpSpPr/>
          <p:nvPr/>
        </p:nvGrpSpPr>
        <p:grpSpPr>
          <a:xfrm>
            <a:off x="5977400" y="5069268"/>
            <a:ext cx="1610779" cy="331017"/>
            <a:chOff x="5977400" y="5069268"/>
            <a:chExt cx="1610779" cy="33101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C01A889-FF92-E93C-19CE-4B70526EBA0B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38E2877A-910E-37D8-434C-DF27DC0431D3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32B96249-D7EE-81CD-1E43-AFB6DFBD2DCE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971D0D6-AB83-88A5-2E97-B57826548BB1}"/>
                </a:ext>
              </a:extLst>
            </p:cNvPr>
            <p:cNvSpPr txBox="1"/>
            <p:nvPr/>
          </p:nvSpPr>
          <p:spPr>
            <a:xfrm>
              <a:off x="6549671" y="5123286"/>
              <a:ext cx="51886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int c</a:t>
              </a: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2194211A-7200-0853-BF8B-8AF3B42CD0E5}"/>
              </a:ext>
            </a:extLst>
          </p:cNvPr>
          <p:cNvGrpSpPr/>
          <p:nvPr/>
        </p:nvGrpSpPr>
        <p:grpSpPr>
          <a:xfrm>
            <a:off x="7603770" y="5068070"/>
            <a:ext cx="1610779" cy="331017"/>
            <a:chOff x="5977400" y="5069268"/>
            <a:chExt cx="1610779" cy="331017"/>
          </a:xfrm>
        </p:grpSpPr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C434246D-90F6-15B8-243D-120DC21926AF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CE89058E-FE0A-95D1-AF23-37641C0CCD5F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174EC6D0-EB0F-52E8-2F90-3E9FE2EAC401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073D2119-1066-3498-1EB8-91AD0805A4ED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C4C50E0-0AD1-AB23-1D1B-4C19D7481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8304" y="1193111"/>
            <a:ext cx="4946532" cy="2032721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1FC3DAC0-D9B5-BBA1-405D-41550F784C72}"/>
              </a:ext>
            </a:extLst>
          </p:cNvPr>
          <p:cNvGrpSpPr/>
          <p:nvPr/>
        </p:nvGrpSpPr>
        <p:grpSpPr>
          <a:xfrm>
            <a:off x="2603973" y="4687151"/>
            <a:ext cx="1583729" cy="353062"/>
            <a:chOff x="2603973" y="4687151"/>
            <a:chExt cx="1583729" cy="353062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34FB7BC-12AF-E240-6493-71A90B17BDDF}"/>
                </a:ext>
              </a:extLst>
            </p:cNvPr>
            <p:cNvSpPr/>
            <p:nvPr/>
          </p:nvSpPr>
          <p:spPr>
            <a:xfrm>
              <a:off x="2603973" y="4701659"/>
              <a:ext cx="321170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02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4C504D84-944E-14CE-A0F6-748023691B68}"/>
                </a:ext>
              </a:extLst>
            </p:cNvPr>
            <p:cNvSpPr/>
            <p:nvPr/>
          </p:nvSpPr>
          <p:spPr>
            <a:xfrm>
              <a:off x="3024826" y="4696823"/>
              <a:ext cx="321170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BB9A60F1-B845-3112-B39F-FF11969F57AA}"/>
                </a:ext>
              </a:extLst>
            </p:cNvPr>
            <p:cNvSpPr/>
            <p:nvPr/>
          </p:nvSpPr>
          <p:spPr>
            <a:xfrm>
              <a:off x="3445679" y="4691987"/>
              <a:ext cx="321170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20BEA5F7-061F-FA5F-AD81-9118E86BE3D3}"/>
                </a:ext>
              </a:extLst>
            </p:cNvPr>
            <p:cNvSpPr/>
            <p:nvPr/>
          </p:nvSpPr>
          <p:spPr>
            <a:xfrm>
              <a:off x="3866532" y="4687151"/>
              <a:ext cx="321170" cy="33855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</p:grp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3C4FD79C-DFA2-235C-1294-5D1BF60C3BE9}"/>
              </a:ext>
            </a:extLst>
          </p:cNvPr>
          <p:cNvSpPr/>
          <p:nvPr/>
        </p:nvSpPr>
        <p:spPr>
          <a:xfrm flipV="1">
            <a:off x="3843414" y="1597314"/>
            <a:ext cx="97673" cy="461665"/>
          </a:xfrm>
          <a:custGeom>
            <a:avLst/>
            <a:gdLst>
              <a:gd name="connsiteX0" fmla="*/ 0 w 283625"/>
              <a:gd name="connsiteY0" fmla="*/ 0 h 352069"/>
              <a:gd name="connsiteX1" fmla="*/ 283611 w 283625"/>
              <a:gd name="connsiteY1" fmla="*/ 161365 h 352069"/>
              <a:gd name="connsiteX2" fmla="*/ 9780 w 283625"/>
              <a:gd name="connsiteY2" fmla="*/ 352069 h 352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3625" h="352069">
                <a:moveTo>
                  <a:pt x="0" y="0"/>
                </a:moveTo>
                <a:cubicBezTo>
                  <a:pt x="140990" y="51343"/>
                  <a:pt x="281981" y="102687"/>
                  <a:pt x="283611" y="161365"/>
                </a:cubicBezTo>
                <a:cubicBezTo>
                  <a:pt x="285241" y="220043"/>
                  <a:pt x="147510" y="286056"/>
                  <a:pt x="9780" y="352069"/>
                </a:cubicBezTo>
              </a:path>
            </a:pathLst>
          </a:custGeom>
          <a:ln w="28575">
            <a:solidFill>
              <a:schemeClr val="accent2"/>
            </a:solidFill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F922D2F-0187-CB21-46A6-91634197AD9B}"/>
              </a:ext>
            </a:extLst>
          </p:cNvPr>
          <p:cNvSpPr txBox="1"/>
          <p:nvPr/>
        </p:nvSpPr>
        <p:spPr>
          <a:xfrm>
            <a:off x="3657963" y="2672004"/>
            <a:ext cx="14404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4-byte value</a:t>
            </a:r>
          </a:p>
          <a:p>
            <a:r>
              <a:rPr lang="en-US" dirty="0">
                <a:solidFill>
                  <a:srgbClr val="00B0F0"/>
                </a:solidFill>
              </a:rPr>
              <a:t>0x00000002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34A6E9A4-79BC-2D50-648A-5ADBF24913F2}"/>
              </a:ext>
            </a:extLst>
          </p:cNvPr>
          <p:cNvSpPr/>
          <p:nvPr/>
        </p:nvSpPr>
        <p:spPr>
          <a:xfrm>
            <a:off x="2343092" y="4140744"/>
            <a:ext cx="411274" cy="400110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E852788-C4DF-10EE-9A5C-A1A45C6DD7FF}"/>
              </a:ext>
            </a:extLst>
          </p:cNvPr>
          <p:cNvSpPr txBox="1"/>
          <p:nvPr/>
        </p:nvSpPr>
        <p:spPr>
          <a:xfrm>
            <a:off x="1464262" y="2722124"/>
            <a:ext cx="16456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chemeClr val="accent2"/>
                </a:solidFill>
              </a:rPr>
              <a:t>Pointer to </a:t>
            </a:r>
          </a:p>
          <a:p>
            <a:r>
              <a:rPr lang="en-US" sz="2000" i="1" dirty="0">
                <a:solidFill>
                  <a:schemeClr val="accent2"/>
                </a:solidFill>
              </a:rPr>
              <a:t>address 0x44</a:t>
            </a:r>
          </a:p>
        </p:txBody>
      </p:sp>
      <p:pic>
        <p:nvPicPr>
          <p:cNvPr id="3" name="Picture 2" descr="A rainbow with a smiling face on a black background&#10;&#10;AI-generated content may be incorrect.">
            <a:extLst>
              <a:ext uri="{FF2B5EF4-FFF2-40B4-BE49-F238E27FC236}">
                <a16:creationId xmlns:a16="http://schemas.microsoft.com/office/drawing/2014/main" id="{1719555E-4445-ED8E-FB89-CA33857C9D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17" t="7106" r="5509" b="42237"/>
          <a:stretch>
            <a:fillRect/>
          </a:stretch>
        </p:blipFill>
        <p:spPr>
          <a:xfrm>
            <a:off x="8126207" y="961084"/>
            <a:ext cx="4106611" cy="347411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87F20C9-A935-1784-707B-CEB91D523173}"/>
              </a:ext>
            </a:extLst>
          </p:cNvPr>
          <p:cNvSpPr txBox="1"/>
          <p:nvPr/>
        </p:nvSpPr>
        <p:spPr>
          <a:xfrm>
            <a:off x="1755126" y="1210786"/>
            <a:ext cx="2568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>
                <a:solidFill>
                  <a:schemeClr val="accent2"/>
                </a:solidFill>
              </a:rPr>
              <a:t>(ascii hex value 0x44)</a:t>
            </a:r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54891252-9050-E769-102C-41505509E9A4}"/>
              </a:ext>
            </a:extLst>
          </p:cNvPr>
          <p:cNvSpPr/>
          <p:nvPr/>
        </p:nvSpPr>
        <p:spPr>
          <a:xfrm>
            <a:off x="271168" y="1451235"/>
            <a:ext cx="1473656" cy="1401406"/>
          </a:xfrm>
          <a:custGeom>
            <a:avLst/>
            <a:gdLst>
              <a:gd name="connsiteX0" fmla="*/ 2356990 w 2356990"/>
              <a:gd name="connsiteY0" fmla="*/ 11383 h 1365868"/>
              <a:gd name="connsiteX1" fmla="*/ 78325 w 2356990"/>
              <a:gd name="connsiteY1" fmla="*/ 197197 h 1365868"/>
              <a:gd name="connsiteX2" fmla="*/ 748233 w 2356990"/>
              <a:gd name="connsiteY2" fmla="*/ 1365868 h 1365868"/>
              <a:gd name="connsiteX0" fmla="*/ 2326776 w 2326776"/>
              <a:gd name="connsiteY0" fmla="*/ 11383 h 1258292"/>
              <a:gd name="connsiteX1" fmla="*/ 48111 w 2326776"/>
              <a:gd name="connsiteY1" fmla="*/ 197197 h 1258292"/>
              <a:gd name="connsiteX2" fmla="*/ 1167885 w 2326776"/>
              <a:gd name="connsiteY2" fmla="*/ 1258292 h 1258292"/>
              <a:gd name="connsiteX0" fmla="*/ 1158891 w 1158891"/>
              <a:gd name="connsiteY0" fmla="*/ 0 h 1246909"/>
              <a:gd name="connsiteX1" fmla="*/ 0 w 1158891"/>
              <a:gd name="connsiteY1" fmla="*/ 1246909 h 1246909"/>
              <a:gd name="connsiteX0" fmla="*/ 1914861 w 1914861"/>
              <a:gd name="connsiteY0" fmla="*/ 0 h 1246909"/>
              <a:gd name="connsiteX1" fmla="*/ 755970 w 1914861"/>
              <a:gd name="connsiteY1" fmla="*/ 1246909 h 1246909"/>
              <a:gd name="connsiteX0" fmla="*/ 2349498 w 2349498"/>
              <a:gd name="connsiteY0" fmla="*/ 0 h 1246909"/>
              <a:gd name="connsiteX1" fmla="*/ 1190607 w 2349498"/>
              <a:gd name="connsiteY1" fmla="*/ 1246909 h 1246909"/>
              <a:gd name="connsiteX0" fmla="*/ 2032113 w 2032113"/>
              <a:gd name="connsiteY0" fmla="*/ 0 h 1246909"/>
              <a:gd name="connsiteX1" fmla="*/ 1645471 w 2032113"/>
              <a:gd name="connsiteY1" fmla="*/ 1246909 h 1246909"/>
              <a:gd name="connsiteX0" fmla="*/ 2323182 w 2323182"/>
              <a:gd name="connsiteY0" fmla="*/ 0 h 1401406"/>
              <a:gd name="connsiteX1" fmla="*/ 1936540 w 2323182"/>
              <a:gd name="connsiteY1" fmla="*/ 1246909 h 1401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23182" h="1401406">
                <a:moveTo>
                  <a:pt x="2323182" y="0"/>
                </a:moveTo>
                <a:cubicBezTo>
                  <a:pt x="-1422435" y="229822"/>
                  <a:pt x="53899" y="1911728"/>
                  <a:pt x="1936540" y="1246909"/>
                </a:cubicBezTo>
              </a:path>
            </a:pathLst>
          </a:custGeom>
          <a:ln w="19050">
            <a:headEnd type="none" w="med" len="med"/>
            <a:tailEnd type="arrow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0966E0A-55E1-0D37-10F3-D0D686F81D42}"/>
              </a:ext>
            </a:extLst>
          </p:cNvPr>
          <p:cNvSpPr txBox="1"/>
          <p:nvPr/>
        </p:nvSpPr>
        <p:spPr>
          <a:xfrm>
            <a:off x="3518664" y="1808838"/>
            <a:ext cx="380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910982779"/>
      </p:ext>
    </p:extLst>
  </p:cSld>
  <p:clrMapOvr>
    <a:masterClrMapping/>
  </p:clrMapOvr>
</p:sld>
</file>

<file path=ppt/slides/slide2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roup 192">
            <a:extLst>
              <a:ext uri="{FF2B5EF4-FFF2-40B4-BE49-F238E27FC236}">
                <a16:creationId xmlns:a16="http://schemas.microsoft.com/office/drawing/2014/main" id="{8D4BCDF0-5884-6C2A-F154-7D294B9D21C1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8F6FFB91-48FA-3C9B-D85D-6AC9C73B5F0A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77D5D3AB-ED44-8EE7-5614-BE7F12D6C71B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96" name="Arrow: Down 195">
              <a:extLst>
                <a:ext uri="{FF2B5EF4-FFF2-40B4-BE49-F238E27FC236}">
                  <a16:creationId xmlns:a16="http://schemas.microsoft.com/office/drawing/2014/main" id="{1A196A53-BCC2-D5D0-7D1E-5293483092DF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AA2F1DCD-C40C-4D1F-FD31-0CC6BB042FD3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274D3A2E-CDCE-4D99-3AE7-6BED2B69FA43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9AAD1013-4295-F953-51FA-683781B83D8D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200" name="Arrow: Down 199">
              <a:extLst>
                <a:ext uri="{FF2B5EF4-FFF2-40B4-BE49-F238E27FC236}">
                  <a16:creationId xmlns:a16="http://schemas.microsoft.com/office/drawing/2014/main" id="{F158FD19-61B9-D833-B781-B8ABBED068F1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C41A745D-EF51-F4D1-AB51-DF99862C0788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B8EEA300-23D8-25C7-D9E4-8104016341B5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3C721FAD-F332-FB01-51A4-C57608770B7A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204" name="Arrow: Down 203">
              <a:extLst>
                <a:ext uri="{FF2B5EF4-FFF2-40B4-BE49-F238E27FC236}">
                  <a16:creationId xmlns:a16="http://schemas.microsoft.com/office/drawing/2014/main" id="{FE3D79B3-A6CF-3F1D-50A4-8FA5818311B9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637A2785-E766-17D4-7935-097F2FE65422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A3C4FACC-DD8C-DA36-0862-ECF9CEF50418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89114109-51B0-491C-81EB-35CA2E1EBBA7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208" name="Arrow: Down 207">
              <a:extLst>
                <a:ext uri="{FF2B5EF4-FFF2-40B4-BE49-F238E27FC236}">
                  <a16:creationId xmlns:a16="http://schemas.microsoft.com/office/drawing/2014/main" id="{5A9A8B83-74A0-5E6C-87B4-62554EFAF72D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4C8A1D28-5220-B8A2-3B77-98ECD1105B07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C9E4D40A-C79B-046F-55BC-7EF5A00E5AA8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E53229A5-AD5E-F9BF-F3BE-A2B17D1EDDBF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212" name="Arrow: Down 211">
              <a:extLst>
                <a:ext uri="{FF2B5EF4-FFF2-40B4-BE49-F238E27FC236}">
                  <a16:creationId xmlns:a16="http://schemas.microsoft.com/office/drawing/2014/main" id="{21310704-4E74-E021-08B6-87A6D20A895D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F215E6B1-6F58-128D-3629-B583C910A7AB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267B97BF-D91B-B851-C545-25F16D369D9F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4240A01D-5CAA-33BC-DF16-E9A0C42AEDD6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216" name="Arrow: Down 215">
              <a:extLst>
                <a:ext uri="{FF2B5EF4-FFF2-40B4-BE49-F238E27FC236}">
                  <a16:creationId xmlns:a16="http://schemas.microsoft.com/office/drawing/2014/main" id="{DADD601A-8807-2DF9-1687-D3D161C6BC66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A50E7BA1-1313-7209-D019-BCB85BFA53FE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41E7E933-2469-966A-7E5F-BE553F8FF23D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46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B8E25F2F-790E-0547-B078-A4F742F9952B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220" name="Arrow: Down 219">
              <a:extLst>
                <a:ext uri="{FF2B5EF4-FFF2-40B4-BE49-F238E27FC236}">
                  <a16:creationId xmlns:a16="http://schemas.microsoft.com/office/drawing/2014/main" id="{49B8626D-F366-201B-22E1-3874D6FD2862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22E03969-C9EB-6A06-7949-315884645213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76A2F70B-D9BA-32CF-E6DD-4A4FC7D181CF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CD380BB4-FCBC-43F9-D956-2D82B9502849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224" name="Arrow: Down 223">
              <a:extLst>
                <a:ext uri="{FF2B5EF4-FFF2-40B4-BE49-F238E27FC236}">
                  <a16:creationId xmlns:a16="http://schemas.microsoft.com/office/drawing/2014/main" id="{C604B173-181A-685C-220B-28743B961593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B0F93D2E-A507-320B-45A9-F783F1867B68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59B3C277-8CDC-5CA0-A88B-869584A91461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3FCEC223-200B-8A99-ACBB-F33E70182351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228" name="Arrow: Down 227">
              <a:extLst>
                <a:ext uri="{FF2B5EF4-FFF2-40B4-BE49-F238E27FC236}">
                  <a16:creationId xmlns:a16="http://schemas.microsoft.com/office/drawing/2014/main" id="{D126A33D-9F3E-D735-87D5-865F72D0B792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FF397270-D411-B999-B62E-E601AE9077C6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EBA31F00-7A45-6D8A-91CE-6BF1E914F992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9D44B2AF-934F-10D9-C3E4-856BF28C181A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232" name="Arrow: Down 231">
              <a:extLst>
                <a:ext uri="{FF2B5EF4-FFF2-40B4-BE49-F238E27FC236}">
                  <a16:creationId xmlns:a16="http://schemas.microsoft.com/office/drawing/2014/main" id="{A0E36353-02C4-C82D-B3AF-C9276D78E7CA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C2EF62D0-74E9-7AA5-2025-C8122F2FA9CB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79122ADF-90D5-DA0C-A324-9760F4A2ECDC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1200C128-769B-411B-A56D-0C63BD1292D4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236" name="Arrow: Down 235">
              <a:extLst>
                <a:ext uri="{FF2B5EF4-FFF2-40B4-BE49-F238E27FC236}">
                  <a16:creationId xmlns:a16="http://schemas.microsoft.com/office/drawing/2014/main" id="{7C94B14C-F25E-866D-F0F5-92FCA7FD110B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26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Buffer Overflows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C15796-DE7B-B0D9-E29B-37728C8C391C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CC2562C-863C-4F5C-2200-70D866E5FAA3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858F5604-F349-AE3D-8008-BA06C2996BAC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951EDAC-49F5-BAF0-D52A-62E94D658C03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EAD1D3A-4A1E-077F-92D0-28DDA21C9A1B}"/>
              </a:ext>
            </a:extLst>
          </p:cNvPr>
          <p:cNvGrpSpPr/>
          <p:nvPr/>
        </p:nvGrpSpPr>
        <p:grpSpPr>
          <a:xfrm>
            <a:off x="573071" y="3913849"/>
            <a:ext cx="5276278" cy="2244664"/>
            <a:chOff x="573071" y="3523324"/>
            <a:chExt cx="5276278" cy="22446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7F67047-798A-8382-D06D-826943A5A9AB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1" name="Arrow: Down 60">
              <a:extLst>
                <a:ext uri="{FF2B5EF4-FFF2-40B4-BE49-F238E27FC236}">
                  <a16:creationId xmlns:a16="http://schemas.microsoft.com/office/drawing/2014/main" id="{CF550020-3E75-ADB8-C2EA-70259AEC301F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E7ADD95-CDFF-69AD-0687-E5A460323D05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5CC8BB2-BF36-A531-A2BD-0C905749E59C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27D7D60-0D1D-7239-57C5-10ACB47DC40B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31BA0500-738A-7057-B910-D49CBAAB35FD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8386D6D-F543-B562-9038-955F9758159C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923F845-BFD1-6301-7BBD-C0E9B78B802D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303DA94-478A-8593-FAB9-D30CABD79D02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38CA663-6FCC-B447-6ED5-0AD23CEFBDA8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BD1C02CD-35DF-8107-C3BD-68B17B6605E8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156" name="Arrow: Down 155">
                <a:extLst>
                  <a:ext uri="{FF2B5EF4-FFF2-40B4-BE49-F238E27FC236}">
                    <a16:creationId xmlns:a16="http://schemas.microsoft.com/office/drawing/2014/main" id="{29CE1AF5-AFB5-C582-6B65-C9C4FABDF09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92111E34-8FAF-807B-65C7-971F60446B0B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2676977A-2249-935F-7EB1-C4FCD500F618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4D181F7D-5BDC-0B9F-62F5-7AD46C48C495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107" name="Arrow: Down 106">
                <a:extLst>
                  <a:ext uri="{FF2B5EF4-FFF2-40B4-BE49-F238E27FC236}">
                    <a16:creationId xmlns:a16="http://schemas.microsoft.com/office/drawing/2014/main" id="{05EEE369-FBEC-5365-A547-68BFFAE58CD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F803DD6-B377-91D8-16FB-5427E4F58A38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ABF45881-825F-405A-6C25-7264506FCA7B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78F01F95-CC2F-8950-B45D-C41F9F407882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104" name="Arrow: Down 103">
                <a:extLst>
                  <a:ext uri="{FF2B5EF4-FFF2-40B4-BE49-F238E27FC236}">
                    <a16:creationId xmlns:a16="http://schemas.microsoft.com/office/drawing/2014/main" id="{133191D1-FBAB-3BF0-15AD-5D518660EF04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CBCF77E-461A-0A8A-086F-534E37F30CA6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E9182140-FE25-44BC-15CD-E156B2978ECF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C0D598CB-88F4-2F68-7916-5472F896F973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FDD91E7F-5A3F-5AE5-496B-432454FCBB2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CC6D36F5-CD42-B2A4-4008-7528A080BB6F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064BDDF4-B406-8474-7897-FF882E0D00F3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A626AFB-4591-58F8-F0E3-79935F77FD57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98" name="Arrow: Down 97">
                <a:extLst>
                  <a:ext uri="{FF2B5EF4-FFF2-40B4-BE49-F238E27FC236}">
                    <a16:creationId xmlns:a16="http://schemas.microsoft.com/office/drawing/2014/main" id="{C414F959-404B-30D7-D9B8-481A5565540A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3746CFBE-AE92-CE9E-64D2-9D1A8DA783A2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B0466A3A-0264-D33D-1BEC-6B9D9653B37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6A318B4-175D-92C4-3695-22936C225C04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95" name="Arrow: Down 94">
                <a:extLst>
                  <a:ext uri="{FF2B5EF4-FFF2-40B4-BE49-F238E27FC236}">
                    <a16:creationId xmlns:a16="http://schemas.microsoft.com/office/drawing/2014/main" id="{8AA5DE28-55E7-5BDF-D69F-8BD1ADD9415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AA531692-6D21-5EB6-2CF3-571C23C60E3C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CF8987CB-B601-271A-AA8E-6D3C0946C38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4CB59D3F-E01B-CDB2-C0D9-0622D69711E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4642CE73-142F-3800-2AA5-607977A9499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E1407416-7D96-1BB5-7481-631499540906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6128C5C-3193-F225-4D17-4C89FFB4DAB1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67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AE5E556A-77B8-BA7F-DAE0-85B61D9886C8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595F987B-3A95-DBAE-FF8B-19ADD7EA4A16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4E03FD93-B816-D03A-9D64-44AE08D9B9E1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168B5945-ED75-52D9-81DC-ECD60914250C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3C18318A-B372-1A14-07D2-81C13780B3C3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86" name="Arrow: Down 85">
                <a:extLst>
                  <a:ext uri="{FF2B5EF4-FFF2-40B4-BE49-F238E27FC236}">
                    <a16:creationId xmlns:a16="http://schemas.microsoft.com/office/drawing/2014/main" id="{C6EE6AE1-0BBF-DB63-F7CD-44730633BF9A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D0B67ADF-3156-FE0D-6362-8A642EEBD0D4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89AA1F55-EA56-1FC3-868A-90FAB9254E4E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446C5AC-9317-E7B2-65A1-209C881DA1AA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83" name="Arrow: Down 82">
                <a:extLst>
                  <a:ext uri="{FF2B5EF4-FFF2-40B4-BE49-F238E27FC236}">
                    <a16:creationId xmlns:a16="http://schemas.microsoft.com/office/drawing/2014/main" id="{137A154D-8A98-85D5-C41A-55BA01B6BEAE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50114A95-79C8-27FB-20B4-036358080FFE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AB364F0D-B0E6-F3BD-1283-FAB31F3C608F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E757CB0-FCA2-DCAD-63BC-E1869A938EBD}"/>
                </a:ext>
              </a:extLst>
            </p:cNvPr>
            <p:cNvSpPr txBox="1"/>
            <p:nvPr/>
          </p:nvSpPr>
          <p:spPr>
            <a:xfrm>
              <a:off x="2396882" y="5429434"/>
              <a:ext cx="154080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nm instructions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121F6302-BEBA-A291-5046-FC7CC78C5C82}"/>
              </a:ext>
            </a:extLst>
          </p:cNvPr>
          <p:cNvSpPr txBox="1"/>
          <p:nvPr/>
        </p:nvSpPr>
        <p:spPr>
          <a:xfrm>
            <a:off x="6983243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D20E4857-69C2-6BFD-4C81-DD244EFF0F84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FCE91E6F-F782-1F2A-F355-40F456E656F2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01E19B1F-0B6B-2217-1BDA-36D74F3A9867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AD4F0811-0045-3432-D201-970C16B48BB5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EDC783F2-C3FD-96BE-6D29-F13BBE29F188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562EBA32-58A5-0720-92D8-DC26DF6318AB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68795302-BED4-371F-0A28-DE0A6A132399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89532D17-799B-B69D-D8B9-FFF8D79A6278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E07F7AFB-5BD2-6780-B924-6EB7E0AB5C98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A223BA60-0937-1F24-FC39-493F79F6FB4C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25B1BE0E-A5ED-6128-18E0-A2EACC4611D3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0133595F-607D-EE6D-47E5-05A5C8F6EE5D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C36AB337-FE1D-9C6B-6D0A-4D6701F25E17}"/>
              </a:ext>
            </a:extLst>
          </p:cNvPr>
          <p:cNvGrpSpPr/>
          <p:nvPr/>
        </p:nvGrpSpPr>
        <p:grpSpPr>
          <a:xfrm>
            <a:off x="6018343" y="5197449"/>
            <a:ext cx="1901263" cy="133843"/>
            <a:chOff x="6018343" y="5197449"/>
            <a:chExt cx="1901263" cy="133843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97BF0937-15C1-1DCF-142D-5A15B393AAF2}"/>
                </a:ext>
              </a:extLst>
            </p:cNvPr>
            <p:cNvSpPr/>
            <p:nvPr/>
          </p:nvSpPr>
          <p:spPr>
            <a:xfrm>
              <a:off x="6018343" y="52050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44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E6E0889C-6716-EF32-0915-133ED7CC186E}"/>
                </a:ext>
              </a:extLst>
            </p:cNvPr>
            <p:cNvSpPr/>
            <p:nvPr/>
          </p:nvSpPr>
          <p:spPr>
            <a:xfrm>
              <a:off x="6426013" y="519744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2A2A7577-B423-64EA-525B-9464EE6EC29A}"/>
                </a:ext>
              </a:extLst>
            </p:cNvPr>
            <p:cNvSpPr/>
            <p:nvPr/>
          </p:nvSpPr>
          <p:spPr>
            <a:xfrm>
              <a:off x="6845113" y="520125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7DA1C40B-52E3-0C9A-136A-24A3CE037460}"/>
                </a:ext>
              </a:extLst>
            </p:cNvPr>
            <p:cNvSpPr/>
            <p:nvPr/>
          </p:nvSpPr>
          <p:spPr>
            <a:xfrm>
              <a:off x="7260403" y="519744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77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F353157D-3900-BFF2-D771-8916B24A46DC}"/>
                </a:ext>
              </a:extLst>
            </p:cNvPr>
            <p:cNvSpPr/>
            <p:nvPr/>
          </p:nvSpPr>
          <p:spPr>
            <a:xfrm>
              <a:off x="7660453" y="519744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</p:grpSp>
      <p:sp>
        <p:nvSpPr>
          <p:cNvPr id="186" name="TextBox 185">
            <a:extLst>
              <a:ext uri="{FF2B5EF4-FFF2-40B4-BE49-F238E27FC236}">
                <a16:creationId xmlns:a16="http://schemas.microsoft.com/office/drawing/2014/main" id="{8C842CE2-7CA5-F75C-08B7-8214855E0749}"/>
              </a:ext>
            </a:extLst>
          </p:cNvPr>
          <p:cNvSpPr txBox="1"/>
          <p:nvPr/>
        </p:nvSpPr>
        <p:spPr>
          <a:xfrm>
            <a:off x="5793377" y="1854930"/>
            <a:ext cx="25523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D r e w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0861C81F-553A-BED8-BFD1-537052D7AC38}"/>
              </a:ext>
            </a:extLst>
          </p:cNvPr>
          <p:cNvSpPr txBox="1"/>
          <p:nvPr/>
        </p:nvSpPr>
        <p:spPr>
          <a:xfrm>
            <a:off x="5696143" y="2502758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0x44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00676669-CFDB-16CD-A67D-4DCEF63DFBD8}"/>
              </a:ext>
            </a:extLst>
          </p:cNvPr>
          <p:cNvSpPr txBox="1"/>
          <p:nvPr/>
        </p:nvSpPr>
        <p:spPr>
          <a:xfrm>
            <a:off x="6326601" y="2495854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0x72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31E7D1EC-C2DA-44EC-D851-DD7193665E1E}"/>
              </a:ext>
            </a:extLst>
          </p:cNvPr>
          <p:cNvSpPr txBox="1"/>
          <p:nvPr/>
        </p:nvSpPr>
        <p:spPr>
          <a:xfrm>
            <a:off x="7014209" y="2488950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0x65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C6A12C1F-4D57-E07A-E7BB-1EF2A39AE8DE}"/>
              </a:ext>
            </a:extLst>
          </p:cNvPr>
          <p:cNvSpPr txBox="1"/>
          <p:nvPr/>
        </p:nvSpPr>
        <p:spPr>
          <a:xfrm>
            <a:off x="7701817" y="2482046"/>
            <a:ext cx="664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0x77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2E3F86C8-2BF6-65CF-7969-A1CBDFB57A05}"/>
              </a:ext>
            </a:extLst>
          </p:cNvPr>
          <p:cNvSpPr txBox="1"/>
          <p:nvPr/>
        </p:nvSpPr>
        <p:spPr>
          <a:xfrm>
            <a:off x="8389425" y="2475142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0x00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EC1CE358-23B9-13EC-64CC-C6A8590399E1}"/>
              </a:ext>
            </a:extLst>
          </p:cNvPr>
          <p:cNvSpPr txBox="1"/>
          <p:nvPr/>
        </p:nvSpPr>
        <p:spPr>
          <a:xfrm>
            <a:off x="8389425" y="2127204"/>
            <a:ext cx="708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(end)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FDE11A-587C-11AB-F0E3-A4B8B15C752F}"/>
              </a:ext>
            </a:extLst>
          </p:cNvPr>
          <p:cNvSpPr txBox="1"/>
          <p:nvPr/>
        </p:nvSpPr>
        <p:spPr>
          <a:xfrm>
            <a:off x="993788" y="1019664"/>
            <a:ext cx="45961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("Enter 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D6B9CAE8-9688-0AAD-2DBA-92F99078D60E}"/>
              </a:ext>
            </a:extLst>
          </p:cNvPr>
          <p:cNvSpPr/>
          <p:nvPr/>
        </p:nvSpPr>
        <p:spPr>
          <a:xfrm>
            <a:off x="1198010" y="1946903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48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6" grpId="0" animBg="1"/>
      <p:bldP spid="57" grpId="0" animBg="1"/>
      <p:bldP spid="58" grpId="0" animBg="1"/>
      <p:bldP spid="157" grpId="0" animBg="1"/>
      <p:bldP spid="158" grpId="0" animBg="1"/>
      <p:bldP spid="160" grpId="0"/>
      <p:bldP spid="186" grpId="0"/>
      <p:bldP spid="187" grpId="0"/>
      <p:bldP spid="188" grpId="0"/>
      <p:bldP spid="189" grpId="0"/>
      <p:bldP spid="190" grpId="0"/>
      <p:bldP spid="191" grpId="0"/>
      <p:bldP spid="192" grpId="0"/>
      <p:bldP spid="3" grpId="0"/>
      <p:bldP spid="27" grpId="0" animBg="1"/>
    </p:bldLst>
  </p:timing>
</p:sld>
</file>

<file path=ppt/slides/slide27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F0C4D-5159-D135-34AA-26C587008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roup 192">
            <a:extLst>
              <a:ext uri="{FF2B5EF4-FFF2-40B4-BE49-F238E27FC236}">
                <a16:creationId xmlns:a16="http://schemas.microsoft.com/office/drawing/2014/main" id="{77F71C20-C939-5304-E9C5-003288E2ADF8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D28E84D1-A011-14D0-2D71-6A82DB177B40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F0038627-F0AA-6D19-AC66-E8573483274E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96" name="Arrow: Down 195">
              <a:extLst>
                <a:ext uri="{FF2B5EF4-FFF2-40B4-BE49-F238E27FC236}">
                  <a16:creationId xmlns:a16="http://schemas.microsoft.com/office/drawing/2014/main" id="{08CBFCD7-9AC5-3DBD-99B4-912FE028A0A0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45271CEE-4F9E-B334-A555-3603A2F6D496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D9FAD803-18BF-BA58-F814-4245D86D6E56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ED3E80FA-0A83-9895-3123-E18574E7E268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200" name="Arrow: Down 199">
              <a:extLst>
                <a:ext uri="{FF2B5EF4-FFF2-40B4-BE49-F238E27FC236}">
                  <a16:creationId xmlns:a16="http://schemas.microsoft.com/office/drawing/2014/main" id="{6E916BC6-2176-CB03-4C0B-30CDD2526E67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A93A1A67-F345-7A01-81FD-AD454AB90935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82D512D7-D910-F48B-F53B-6A55A9F360A5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E4B14037-E8F9-E111-8D8B-72AFBCFDEF62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204" name="Arrow: Down 203">
              <a:extLst>
                <a:ext uri="{FF2B5EF4-FFF2-40B4-BE49-F238E27FC236}">
                  <a16:creationId xmlns:a16="http://schemas.microsoft.com/office/drawing/2014/main" id="{735EC9FA-66AD-5539-D4B2-716097BA5600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D49BC84E-0CDF-A937-FE5D-51F27CDA01D0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37B580BF-E65A-AF39-C610-FB9EEC30F80E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80CA0029-F56E-FA16-6C73-52AC6EFEA592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208" name="Arrow: Down 207">
              <a:extLst>
                <a:ext uri="{FF2B5EF4-FFF2-40B4-BE49-F238E27FC236}">
                  <a16:creationId xmlns:a16="http://schemas.microsoft.com/office/drawing/2014/main" id="{290CA5E0-212E-178E-8081-15BF936DBADE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89BB4138-F547-118F-9942-E63A03CC0A2D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36B11530-A082-A104-B218-920A2BCC1623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FC01E3A8-7031-CDF5-4917-3D3C16FE3CE1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212" name="Arrow: Down 211">
              <a:extLst>
                <a:ext uri="{FF2B5EF4-FFF2-40B4-BE49-F238E27FC236}">
                  <a16:creationId xmlns:a16="http://schemas.microsoft.com/office/drawing/2014/main" id="{5B8E1009-0AA1-66C5-3A67-B0761A3BBC2A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FF0B82D3-C7B2-9437-FB21-3652CC13436E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9880B8D7-8770-0213-31E3-5F8A2B390615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EE507976-D30E-FFEB-9EF0-A1AD8F9DABD4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216" name="Arrow: Down 215">
              <a:extLst>
                <a:ext uri="{FF2B5EF4-FFF2-40B4-BE49-F238E27FC236}">
                  <a16:creationId xmlns:a16="http://schemas.microsoft.com/office/drawing/2014/main" id="{AC3B90EC-0BC4-C467-A20F-2B6AC902E339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FB974DE4-0FCE-DEE6-8962-940B2D9D6B0A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11A91062-FC90-A0E5-7621-3BD9D3CE2FFC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46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7B660C0E-BE51-9809-69DE-7096B8D02D32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220" name="Arrow: Down 219">
              <a:extLst>
                <a:ext uri="{FF2B5EF4-FFF2-40B4-BE49-F238E27FC236}">
                  <a16:creationId xmlns:a16="http://schemas.microsoft.com/office/drawing/2014/main" id="{E172B192-2D8A-AE87-4E1B-2DADB1EDD6AD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107D2E3F-872F-C9B1-4177-2FE370FD30FF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164B65C2-4724-3F79-5B50-F46BDD6F50C7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079BD6EB-1FA1-5B8E-5B7C-052F8E73220C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224" name="Arrow: Down 223">
              <a:extLst>
                <a:ext uri="{FF2B5EF4-FFF2-40B4-BE49-F238E27FC236}">
                  <a16:creationId xmlns:a16="http://schemas.microsoft.com/office/drawing/2014/main" id="{C6B05BA2-9220-A77D-C5C4-4FC4B1C15A87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ED08E069-079A-3CF6-5AAB-0C3E67BEB5A5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E7137D75-5663-6602-EF85-92D41ED7C9EF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FC88287F-F2AE-1C09-CDA2-6C8294F03B1F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228" name="Arrow: Down 227">
              <a:extLst>
                <a:ext uri="{FF2B5EF4-FFF2-40B4-BE49-F238E27FC236}">
                  <a16:creationId xmlns:a16="http://schemas.microsoft.com/office/drawing/2014/main" id="{573BFA60-FACA-647A-1D82-AEAC11101E87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3188D4D1-72BE-96A1-A156-F2AF186C10D3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C712E36E-0677-D93E-B565-3FEDC594E601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67E839EA-1D9A-C529-CBD1-C915FD167D6A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232" name="Arrow: Down 231">
              <a:extLst>
                <a:ext uri="{FF2B5EF4-FFF2-40B4-BE49-F238E27FC236}">
                  <a16:creationId xmlns:a16="http://schemas.microsoft.com/office/drawing/2014/main" id="{4B06A5A0-7BE0-8673-A791-1FE837FD0BCD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7D6BE29E-2093-3769-4B04-C249161DD37E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66BEC265-43C8-4F2C-127D-B06743721F2F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527D2F5F-FE6E-8EE5-1120-1E79D027BF59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236" name="Arrow: Down 235">
              <a:extLst>
                <a:ext uri="{FF2B5EF4-FFF2-40B4-BE49-F238E27FC236}">
                  <a16:creationId xmlns:a16="http://schemas.microsoft.com/office/drawing/2014/main" id="{AF21BCEE-1BD3-B987-4D19-C9446D1A2CD6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5E583D-E63E-6B6C-CA9C-72381D9B4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27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599FD9-180B-2C87-86CF-DA077CC6C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Buffer Overflows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1C049C9-A12C-A74E-D140-14F078286695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5A5E0E-0622-2CB1-9041-8F20A23F51F7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A11A6450-E932-E84E-B65B-391F06AC7DD4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CCBCEBD9-3FC6-9E78-00B5-6053006872DB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86C9ABE-6075-7E51-9E01-7ED59483C64B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C59D92D-81F3-59FE-E11F-276156B2F40E}"/>
              </a:ext>
            </a:extLst>
          </p:cNvPr>
          <p:cNvGrpSpPr/>
          <p:nvPr/>
        </p:nvGrpSpPr>
        <p:grpSpPr>
          <a:xfrm>
            <a:off x="573071" y="3913849"/>
            <a:ext cx="5276278" cy="2244664"/>
            <a:chOff x="573071" y="3523324"/>
            <a:chExt cx="5276278" cy="22446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AD3B73E-C4F1-ECCC-2693-12E9CBAFB5EB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1" name="Arrow: Down 60">
              <a:extLst>
                <a:ext uri="{FF2B5EF4-FFF2-40B4-BE49-F238E27FC236}">
                  <a16:creationId xmlns:a16="http://schemas.microsoft.com/office/drawing/2014/main" id="{967D3D34-3F0D-13F3-2679-9D14C1CE2358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5C5E7EC-5929-F468-7EC0-EA2DB70B3A65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BA67818E-A0B9-6162-F1E5-A35D19826652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5622B0C-D0D7-FEA3-0109-954452B89D2D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ED961D54-98A5-3EB4-CCEE-1C9EEB47DAF8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0561DDF3-1F00-1B74-C747-300DDA97413C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28F128D-97F2-49D7-1E91-98A09243B392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90F5DDC-D833-99B8-4CD0-E7902E2B6B42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3495F667-496D-1F79-C0D4-BA05029D025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3FC6F6D6-CBE2-2571-AD6B-5AFF1D4BF421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156" name="Arrow: Down 155">
                <a:extLst>
                  <a:ext uri="{FF2B5EF4-FFF2-40B4-BE49-F238E27FC236}">
                    <a16:creationId xmlns:a16="http://schemas.microsoft.com/office/drawing/2014/main" id="{8DA635E8-D56D-B3CC-B65C-6734A204666E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8E92A74F-9673-2687-0A1B-00AF076909AD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67721C48-ADDF-A60D-7624-E7716C09F95D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A7A8A868-0B41-9887-8EAA-55A52A21505D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107" name="Arrow: Down 106">
                <a:extLst>
                  <a:ext uri="{FF2B5EF4-FFF2-40B4-BE49-F238E27FC236}">
                    <a16:creationId xmlns:a16="http://schemas.microsoft.com/office/drawing/2014/main" id="{714E2311-7E2C-B586-755C-B4244FE80F02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85F27E3F-12D3-46B0-01E1-86BD81CA253C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1F3272B6-C1EA-41DA-5111-C823C51E694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D32D85B3-D420-C16C-3985-E5F0638205A7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104" name="Arrow: Down 103">
                <a:extLst>
                  <a:ext uri="{FF2B5EF4-FFF2-40B4-BE49-F238E27FC236}">
                    <a16:creationId xmlns:a16="http://schemas.microsoft.com/office/drawing/2014/main" id="{216FE14A-6BD3-6528-EA32-D51D257E8767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3CB108D6-A52D-D8FB-997E-E4D47559D5EA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DEC3C21D-1B42-0B90-573E-629A84BC6B3F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38B0CE46-E211-7F00-BA9C-2A2213516EA6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DCB35826-110D-B358-959A-C29738B0F64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4F08F553-600D-0789-FDE4-BF63FC15DD2B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21738C69-6ECE-2D37-9B12-70D1F310485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F32AEFA0-3E6B-3591-B68D-AECBCAEE3BD8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98" name="Arrow: Down 97">
                <a:extLst>
                  <a:ext uri="{FF2B5EF4-FFF2-40B4-BE49-F238E27FC236}">
                    <a16:creationId xmlns:a16="http://schemas.microsoft.com/office/drawing/2014/main" id="{0868803B-2E7C-6206-4CEA-0B212E4FAA92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647755F9-2E14-7B5C-9D42-637FAE01E310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E1335E95-29E0-E2D1-6126-02A668D61C93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0639B363-9CFD-396F-0821-80BC6084B934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95" name="Arrow: Down 94">
                <a:extLst>
                  <a:ext uri="{FF2B5EF4-FFF2-40B4-BE49-F238E27FC236}">
                    <a16:creationId xmlns:a16="http://schemas.microsoft.com/office/drawing/2014/main" id="{B4B0033E-8129-E567-DA08-11BCD503FDC6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3781A35A-E389-DA24-B31D-2F26CD960AC2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24214B0F-D95F-2CEA-A6A0-E525FA24A7AD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A83B0F06-B5E4-1B79-C929-C0EBA9A06DD8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B69E5A5E-4476-7ED4-1780-243DF0005E72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9EAD2635-1223-C466-D701-D3EF09DAC6A8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6272C584-A9BC-D98D-4562-3992CD2AF786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67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0BA7AACA-13DF-9AED-58A2-4CCB16C7F4A9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8646EA26-7768-8C0E-80FE-F434D70BB9E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FB55E728-51B2-456F-ED39-E18858CA15C4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A3B2A97A-759E-6BED-FCC6-9DE42BFFF315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457C7893-859D-9E52-62CA-F17DCA84FB0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86" name="Arrow: Down 85">
                <a:extLst>
                  <a:ext uri="{FF2B5EF4-FFF2-40B4-BE49-F238E27FC236}">
                    <a16:creationId xmlns:a16="http://schemas.microsoft.com/office/drawing/2014/main" id="{FC041A93-D618-C7B6-DFA4-B4451B2E8164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7B5B1241-0F06-A4BF-5B39-6777BD66AC1C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85D7AC53-759C-CCDB-4F44-A0F33FFA5079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E7DD089D-AD39-093D-4640-169360F2B1A5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83" name="Arrow: Down 82">
                <a:extLst>
                  <a:ext uri="{FF2B5EF4-FFF2-40B4-BE49-F238E27FC236}">
                    <a16:creationId xmlns:a16="http://schemas.microsoft.com/office/drawing/2014/main" id="{79923010-F28C-8DED-ACE2-3BFBA2246B2C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B5B40CDD-7105-AA58-0B93-65C05638C22A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468FD43C-EFB0-F701-C628-E146BD5988D5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559A103-993E-48A1-3699-7431A6A3D522}"/>
                </a:ext>
              </a:extLst>
            </p:cNvPr>
            <p:cNvSpPr txBox="1"/>
            <p:nvPr/>
          </p:nvSpPr>
          <p:spPr>
            <a:xfrm>
              <a:off x="2396882" y="5429434"/>
              <a:ext cx="154080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nm instructions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CD1A1814-F6DB-4838-9AE4-454D4D1BCA92}"/>
              </a:ext>
            </a:extLst>
          </p:cNvPr>
          <p:cNvSpPr txBox="1"/>
          <p:nvPr/>
        </p:nvSpPr>
        <p:spPr>
          <a:xfrm>
            <a:off x="6983243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C3C437AB-9468-FD0A-50E7-45A52A6CBE5B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036F5A4E-293F-8E5F-91E8-74C5A3375645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93891F57-5DDC-D45C-2FD6-D38E0781222A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DF1880FB-6464-9A19-F35E-BB2F9B78C064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2CF95424-BC01-5A25-1464-C7080F0D12EC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918101E8-0228-4A31-FD5C-5ADBB4EEC59E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1DBDCDED-2A7F-8CA4-6621-BE24D13FCCB1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54195184-F8A1-73FB-8963-E281414E3ADB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24798C40-48BE-3233-2BDD-33BC5CCC3202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0295418D-1CD8-E091-0913-1F69842EC9CA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428A68DD-F069-99E5-F994-213E5FCCB254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02397113-D16F-C874-80EF-854CEF548C6B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165F250F-50A0-9C88-B516-377750A81890}"/>
              </a:ext>
            </a:extLst>
          </p:cNvPr>
          <p:cNvGrpSpPr/>
          <p:nvPr/>
        </p:nvGrpSpPr>
        <p:grpSpPr>
          <a:xfrm>
            <a:off x="6018343" y="5197449"/>
            <a:ext cx="1901263" cy="133843"/>
            <a:chOff x="6018343" y="5197449"/>
            <a:chExt cx="1901263" cy="133843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650EEAD1-F77F-2C41-6FC2-8F2BCADC8CD9}"/>
                </a:ext>
              </a:extLst>
            </p:cNvPr>
            <p:cNvSpPr/>
            <p:nvPr/>
          </p:nvSpPr>
          <p:spPr>
            <a:xfrm>
              <a:off x="6018343" y="52050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44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E47E2D63-B3DC-3465-DD03-F481F3DD0C19}"/>
                </a:ext>
              </a:extLst>
            </p:cNvPr>
            <p:cNvSpPr/>
            <p:nvPr/>
          </p:nvSpPr>
          <p:spPr>
            <a:xfrm>
              <a:off x="6426013" y="519744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C3E891C8-E8D6-4D37-EBFA-3490A7B86B7D}"/>
                </a:ext>
              </a:extLst>
            </p:cNvPr>
            <p:cNvSpPr/>
            <p:nvPr/>
          </p:nvSpPr>
          <p:spPr>
            <a:xfrm>
              <a:off x="6845113" y="520125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5EE2EAE5-5098-32C9-27DA-B3203AE25766}"/>
                </a:ext>
              </a:extLst>
            </p:cNvPr>
            <p:cNvSpPr/>
            <p:nvPr/>
          </p:nvSpPr>
          <p:spPr>
            <a:xfrm>
              <a:off x="7260403" y="519744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77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7D98BFE5-C20D-16E1-778F-F09AF48EA230}"/>
                </a:ext>
              </a:extLst>
            </p:cNvPr>
            <p:cNvSpPr/>
            <p:nvPr/>
          </p:nvSpPr>
          <p:spPr>
            <a:xfrm>
              <a:off x="7660453" y="519744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</p:grpSp>
      <p:sp>
        <p:nvSpPr>
          <p:cNvPr id="186" name="TextBox 185">
            <a:extLst>
              <a:ext uri="{FF2B5EF4-FFF2-40B4-BE49-F238E27FC236}">
                <a16:creationId xmlns:a16="http://schemas.microsoft.com/office/drawing/2014/main" id="{59E7D801-0C74-783C-8C56-C401458F6FB6}"/>
              </a:ext>
            </a:extLst>
          </p:cNvPr>
          <p:cNvSpPr txBox="1"/>
          <p:nvPr/>
        </p:nvSpPr>
        <p:spPr>
          <a:xfrm>
            <a:off x="5793377" y="1854930"/>
            <a:ext cx="25523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D r e w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D81155DB-D896-7740-0D84-10BB1B6D7EB5}"/>
              </a:ext>
            </a:extLst>
          </p:cNvPr>
          <p:cNvSpPr txBox="1"/>
          <p:nvPr/>
        </p:nvSpPr>
        <p:spPr>
          <a:xfrm>
            <a:off x="5696143" y="2502758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0x44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C5384BAC-A07C-FEEA-C050-8CD2715713A3}"/>
              </a:ext>
            </a:extLst>
          </p:cNvPr>
          <p:cNvSpPr txBox="1"/>
          <p:nvPr/>
        </p:nvSpPr>
        <p:spPr>
          <a:xfrm>
            <a:off x="6326601" y="2495854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0x72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781B4D02-0DA2-64B4-B315-FC5985940388}"/>
              </a:ext>
            </a:extLst>
          </p:cNvPr>
          <p:cNvSpPr txBox="1"/>
          <p:nvPr/>
        </p:nvSpPr>
        <p:spPr>
          <a:xfrm>
            <a:off x="7014209" y="2488950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0x65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70BB6433-4DCF-BD72-E1F8-153831349100}"/>
              </a:ext>
            </a:extLst>
          </p:cNvPr>
          <p:cNvSpPr txBox="1"/>
          <p:nvPr/>
        </p:nvSpPr>
        <p:spPr>
          <a:xfrm>
            <a:off x="7701817" y="2482046"/>
            <a:ext cx="664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0x77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E334DF61-98D4-A4BB-539B-422881F07979}"/>
              </a:ext>
            </a:extLst>
          </p:cNvPr>
          <p:cNvSpPr txBox="1"/>
          <p:nvPr/>
        </p:nvSpPr>
        <p:spPr>
          <a:xfrm>
            <a:off x="8389425" y="2475142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0x00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FBF3FCF7-F935-3006-48D2-752A56726E8C}"/>
              </a:ext>
            </a:extLst>
          </p:cNvPr>
          <p:cNvSpPr txBox="1"/>
          <p:nvPr/>
        </p:nvSpPr>
        <p:spPr>
          <a:xfrm>
            <a:off x="8389425" y="2127204"/>
            <a:ext cx="708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(end)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DBA3E5-C569-B596-D2EF-90746FCD0401}"/>
              </a:ext>
            </a:extLst>
          </p:cNvPr>
          <p:cNvSpPr txBox="1"/>
          <p:nvPr/>
        </p:nvSpPr>
        <p:spPr>
          <a:xfrm>
            <a:off x="993788" y="1019664"/>
            <a:ext cx="45961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("Enter 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AD218838-9837-177E-D3CC-300944A1947F}"/>
              </a:ext>
            </a:extLst>
          </p:cNvPr>
          <p:cNvSpPr/>
          <p:nvPr/>
        </p:nvSpPr>
        <p:spPr>
          <a:xfrm>
            <a:off x="1198010" y="2220738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649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>
      <p:transition>
        <p:fade/>
      </p:transition>
    </mc:Fallback>
  </mc:AlternateContent>
</p:sld>
</file>

<file path=ppt/slides/slide2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F5E78-C475-556A-9A51-8DD6D2BDE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roup 192">
            <a:extLst>
              <a:ext uri="{FF2B5EF4-FFF2-40B4-BE49-F238E27FC236}">
                <a16:creationId xmlns:a16="http://schemas.microsoft.com/office/drawing/2014/main" id="{3438011E-0888-2CD1-779B-0DA15D6D5986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AF67EF44-D6EB-B178-0124-2D61A5618322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31C2FB72-320B-9526-8207-DA2A3759E4D1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96" name="Arrow: Down 195">
              <a:extLst>
                <a:ext uri="{FF2B5EF4-FFF2-40B4-BE49-F238E27FC236}">
                  <a16:creationId xmlns:a16="http://schemas.microsoft.com/office/drawing/2014/main" id="{DBE71483-1DF7-D226-302D-B9661E19FA7D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7" name="Group 196">
            <a:extLst>
              <a:ext uri="{FF2B5EF4-FFF2-40B4-BE49-F238E27FC236}">
                <a16:creationId xmlns:a16="http://schemas.microsoft.com/office/drawing/2014/main" id="{D142F235-62B5-6A83-748B-5C1CE38E2B26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8C0E5B5C-E5CB-E372-6E99-58B93BBCD2E5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CD0C9043-9D47-4493-D6AB-CF39ED0ED721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200" name="Arrow: Down 199">
              <a:extLst>
                <a:ext uri="{FF2B5EF4-FFF2-40B4-BE49-F238E27FC236}">
                  <a16:creationId xmlns:a16="http://schemas.microsoft.com/office/drawing/2014/main" id="{1437A28A-4CA7-9F62-115B-FE32518566A9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45EC66EF-7E5A-29CB-B205-9A6684885D9E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A19960C7-A00A-5EAD-371A-4ADEDECA8133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00F4AB1E-5405-6FF9-C2F0-A5F2CD0AFCFB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204" name="Arrow: Down 203">
              <a:extLst>
                <a:ext uri="{FF2B5EF4-FFF2-40B4-BE49-F238E27FC236}">
                  <a16:creationId xmlns:a16="http://schemas.microsoft.com/office/drawing/2014/main" id="{A6ABF4AD-1FCF-4915-2C39-2A10114F2CFD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5A298B5A-58A3-6F58-8472-9B6BEA03ED64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366C9B2B-C238-AF29-628F-7034CDDA7BAF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C63196BF-DEA0-0759-2911-966CC76C6E9F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208" name="Arrow: Down 207">
              <a:extLst>
                <a:ext uri="{FF2B5EF4-FFF2-40B4-BE49-F238E27FC236}">
                  <a16:creationId xmlns:a16="http://schemas.microsoft.com/office/drawing/2014/main" id="{82021CAF-BC2A-5F4B-D434-AF35935907CE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224869F8-ED41-9046-D8FA-F23C191A7254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0EE3BF90-2293-EFE7-213F-8D0157C3D49E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88FB37BD-7DC8-1520-44F3-51F4D6425F07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212" name="Arrow: Down 211">
              <a:extLst>
                <a:ext uri="{FF2B5EF4-FFF2-40B4-BE49-F238E27FC236}">
                  <a16:creationId xmlns:a16="http://schemas.microsoft.com/office/drawing/2014/main" id="{2573B815-8231-5BE3-39FF-047F0B8FD73C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3" name="Group 212">
            <a:extLst>
              <a:ext uri="{FF2B5EF4-FFF2-40B4-BE49-F238E27FC236}">
                <a16:creationId xmlns:a16="http://schemas.microsoft.com/office/drawing/2014/main" id="{FC2C8DE4-2955-EA70-5747-2C31E6F23E9C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01E31944-2605-3978-3AE3-D2E6B96FBBBF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6FE16E27-DD08-3235-6D26-D8448B49F3F7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216" name="Arrow: Down 215">
              <a:extLst>
                <a:ext uri="{FF2B5EF4-FFF2-40B4-BE49-F238E27FC236}">
                  <a16:creationId xmlns:a16="http://schemas.microsoft.com/office/drawing/2014/main" id="{68F5FDD1-73F6-CBBE-3184-2414AC61E3B5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004C11AB-472E-1BFB-A614-075287AD7B02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979AD5E1-8B2C-784B-1761-3E050D1E22A0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46</a:t>
              </a: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33A4D4C4-D1CE-D42B-8B97-914F8F429FF1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220" name="Arrow: Down 219">
              <a:extLst>
                <a:ext uri="{FF2B5EF4-FFF2-40B4-BE49-F238E27FC236}">
                  <a16:creationId xmlns:a16="http://schemas.microsoft.com/office/drawing/2014/main" id="{3A2DAE72-41AB-45DC-BE77-A84E8D4DB237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845CE7CD-688B-CB33-0853-8E7150E34225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53B5DC0F-6E38-70E1-265D-B80667354022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1A6605F7-B581-FBD4-FE85-DF6E04BBF31C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224" name="Arrow: Down 223">
              <a:extLst>
                <a:ext uri="{FF2B5EF4-FFF2-40B4-BE49-F238E27FC236}">
                  <a16:creationId xmlns:a16="http://schemas.microsoft.com/office/drawing/2014/main" id="{100FA343-4803-316B-E544-93903A9E19F3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F68F1A63-F9F2-212C-7C23-CDB694A81B4E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089F9F4E-0638-7122-D43F-D67720D83347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480BC019-1D25-8B67-7A42-2CA669C3BEF5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228" name="Arrow: Down 227">
              <a:extLst>
                <a:ext uri="{FF2B5EF4-FFF2-40B4-BE49-F238E27FC236}">
                  <a16:creationId xmlns:a16="http://schemas.microsoft.com/office/drawing/2014/main" id="{EDF3864D-C2AD-DD88-DD96-30790F3F4044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AC920D0B-0912-8E9C-B4C3-8385870DDB8D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F2E56C92-0D9D-A570-25B2-BEBBF5ABC68E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9760CAFA-E7AB-D6BC-C85F-154A81EE425F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232" name="Arrow: Down 231">
              <a:extLst>
                <a:ext uri="{FF2B5EF4-FFF2-40B4-BE49-F238E27FC236}">
                  <a16:creationId xmlns:a16="http://schemas.microsoft.com/office/drawing/2014/main" id="{EDE4C63F-439E-94DE-E203-64A0A2B24581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82355607-0855-2F28-0FFF-0CD8B6356EDC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5B03630A-2269-42A1-76AC-1E98D5BD6920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0EB54DC9-9DF9-CD10-B899-59980BD589EB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236" name="Arrow: Down 235">
              <a:extLst>
                <a:ext uri="{FF2B5EF4-FFF2-40B4-BE49-F238E27FC236}">
                  <a16:creationId xmlns:a16="http://schemas.microsoft.com/office/drawing/2014/main" id="{4AD6B06F-200A-ADCA-EDCE-EA149D8C81B5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2DC03B-DC59-158F-0456-48D288C89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28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95E2B42-498B-B25A-1C59-B42EB5618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Buffer Overflows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9823F86-E9BB-65DF-F754-93FBBE5CC2B2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74754E-C319-EF84-D38D-F0D941F18EB8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37CC683-0ECB-9C48-7059-F9F01FE4D82D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2C651048-6B86-2DC1-124F-2DFBF879E025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4A3E2D0-F9E1-4FA8-4F7B-4DA24EA01583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4364DBC-E02E-F3F3-E4BB-B361DD972887}"/>
              </a:ext>
            </a:extLst>
          </p:cNvPr>
          <p:cNvGrpSpPr/>
          <p:nvPr/>
        </p:nvGrpSpPr>
        <p:grpSpPr>
          <a:xfrm>
            <a:off x="573071" y="3913849"/>
            <a:ext cx="5276278" cy="2244664"/>
            <a:chOff x="573071" y="3523324"/>
            <a:chExt cx="5276278" cy="22446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0880626-CC8F-2EC8-C331-B48986679179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1" name="Arrow: Down 60">
              <a:extLst>
                <a:ext uri="{FF2B5EF4-FFF2-40B4-BE49-F238E27FC236}">
                  <a16:creationId xmlns:a16="http://schemas.microsoft.com/office/drawing/2014/main" id="{34A78316-457A-086C-D917-8F18C3D0BEC4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FE853BD-E40C-B533-B455-D133CD661ED9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CF51FC7E-8123-F141-EF6F-D3A10E8BEF25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BA52E11-729A-EA1A-083D-0473E76EB9BB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E5975AEE-1758-D86D-09FD-2716197ECB8E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E9905CA-8A8A-32CC-99FD-AAD688927763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FAAE784-417D-D44B-85DA-1A16EC9A2AC5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1E94F837-FC21-120F-DA96-C4BBB09EB294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7CF9DD5F-0455-9311-0B20-B904FC660C4B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8BDFC6E2-D690-E493-A9EF-AC962D75F356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156" name="Arrow: Down 155">
                <a:extLst>
                  <a:ext uri="{FF2B5EF4-FFF2-40B4-BE49-F238E27FC236}">
                    <a16:creationId xmlns:a16="http://schemas.microsoft.com/office/drawing/2014/main" id="{F1F7B6A2-B8D0-63C1-B3D1-A3C472D25BC0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D28E8A7-5247-AC39-DFD7-9D010582F930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F6BBABB7-CD3F-A301-A5D5-B611DFBD610C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9BDBE3A2-6347-2ABD-D346-8609277E1381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107" name="Arrow: Down 106">
                <a:extLst>
                  <a:ext uri="{FF2B5EF4-FFF2-40B4-BE49-F238E27FC236}">
                    <a16:creationId xmlns:a16="http://schemas.microsoft.com/office/drawing/2014/main" id="{1CE62B95-2867-8D16-57EB-10A64F0BDD00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2510122D-9500-C52F-0ACB-7783AB397FEE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15408931-34B2-0CD4-8746-B7606DB26CB5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4CDA3DF8-6EB4-20DE-5A73-6885C40EF851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104" name="Arrow: Down 103">
                <a:extLst>
                  <a:ext uri="{FF2B5EF4-FFF2-40B4-BE49-F238E27FC236}">
                    <a16:creationId xmlns:a16="http://schemas.microsoft.com/office/drawing/2014/main" id="{BC78BE59-F0F8-626A-8664-395455B460B7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09472D94-797F-50B2-653E-746D828F6DC2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09032880-8A6B-81F0-043A-FC45A876D4A7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36667CE1-5811-E22D-F3C7-387AA4DCB449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FA40FA06-7ED2-76C1-7A1D-E9DA00FE1AB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0B069FDC-E270-CD9F-448A-AC52F40345AB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6B88068C-9004-94F5-A4CA-98BE3B3B333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CACCF4F9-9FA4-767D-5FCA-93D7517E0554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98" name="Arrow: Down 97">
                <a:extLst>
                  <a:ext uri="{FF2B5EF4-FFF2-40B4-BE49-F238E27FC236}">
                    <a16:creationId xmlns:a16="http://schemas.microsoft.com/office/drawing/2014/main" id="{F50A5F23-2FE0-6065-F3CD-A8B881A11137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5B698CCA-C213-E726-79E3-EE41EAF5BFE2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C19D5B1E-5994-8D02-8DEF-548A3B4B0FF4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76A94C2C-9C55-C380-B9BF-D101737AE6C2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95" name="Arrow: Down 94">
                <a:extLst>
                  <a:ext uri="{FF2B5EF4-FFF2-40B4-BE49-F238E27FC236}">
                    <a16:creationId xmlns:a16="http://schemas.microsoft.com/office/drawing/2014/main" id="{AC4A610B-598F-810B-E020-23391B711EAC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9BAACEB2-A3AC-EA1E-8490-4362FF2371E5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465F30F5-3D2F-D076-22F5-8047B5EE841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0500A676-4580-E816-2B9F-F9FF93D998B5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B418FD87-656F-191A-F61A-A54A3E4F3D5E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25478A0B-ECFB-9BF9-0E9C-5E9E347EE203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2F377902-70B4-E1B7-8C11-E8C106D8D868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67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73993012-BE80-F4CB-83BE-795787A0A668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F19E7FC4-48A2-6502-1437-640A9CC74308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B3A85D18-B0F1-5230-ADCB-FD5DD7CD054F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CD32D4F7-A0EA-0F6A-0201-AB69A9C01BFB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837009B4-888E-58C1-8CA7-B07DFBCA2194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86" name="Arrow: Down 85">
                <a:extLst>
                  <a:ext uri="{FF2B5EF4-FFF2-40B4-BE49-F238E27FC236}">
                    <a16:creationId xmlns:a16="http://schemas.microsoft.com/office/drawing/2014/main" id="{4D69A1E1-9CDB-36D7-E0DF-46A8C4BEBB29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3294A112-394E-304A-5DB3-4BD524FFDFF2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9E2D4136-5277-BA0B-C3FC-7A504CE6865A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5C0F756C-1C6C-D07A-93CD-F9FFF8A0E3CF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83" name="Arrow: Down 82">
                <a:extLst>
                  <a:ext uri="{FF2B5EF4-FFF2-40B4-BE49-F238E27FC236}">
                    <a16:creationId xmlns:a16="http://schemas.microsoft.com/office/drawing/2014/main" id="{9876DE22-313C-4182-939B-18C765FFEA5A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4E62654-D42B-5940-80E5-A75E3A008F2B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2E9B21C1-A8E3-F77E-17C2-4DE75AE09517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EA2BAC8-C121-9584-F556-8DC18B5501CA}"/>
                </a:ext>
              </a:extLst>
            </p:cNvPr>
            <p:cNvSpPr txBox="1"/>
            <p:nvPr/>
          </p:nvSpPr>
          <p:spPr>
            <a:xfrm>
              <a:off x="2396882" y="5429434"/>
              <a:ext cx="154080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nm instructions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584E45FA-08D9-6BAE-10C2-09811F2384C6}"/>
              </a:ext>
            </a:extLst>
          </p:cNvPr>
          <p:cNvSpPr txBox="1"/>
          <p:nvPr/>
        </p:nvSpPr>
        <p:spPr>
          <a:xfrm>
            <a:off x="6983243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A6DAB9CE-C876-145B-00FD-653EEECAA40C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A4AC53B4-BAC6-E7AF-930A-9459810E928F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ED0A94D8-1EB3-214E-B800-DFE746B708E5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9BC3DD37-DCCD-0310-91AF-4CFF6F76D10F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A3C8AEC3-A5A2-DEEE-160A-9EBC64A73935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D65B0EBF-0B8E-635E-6536-2368BE2B1AC7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9880D72F-0996-AD96-18A2-3A87B5C512FF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8833E500-7752-89FC-B4EF-3F82A4261B55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35ED00C9-8E04-60C7-4390-41E191DA07C1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26CE0A1D-1847-6EB0-FDB5-5F86C20DA687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BBD222F8-9A32-F9E0-1BF4-E4A4FEE02384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674B5F8F-9710-A69D-393A-7B78F9CA8CC6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D3A31795-BB87-29BE-A808-780AB92F82FE}"/>
              </a:ext>
            </a:extLst>
          </p:cNvPr>
          <p:cNvGrpSpPr/>
          <p:nvPr/>
        </p:nvGrpSpPr>
        <p:grpSpPr>
          <a:xfrm>
            <a:off x="6018343" y="5197449"/>
            <a:ext cx="1901263" cy="133843"/>
            <a:chOff x="6018343" y="5197449"/>
            <a:chExt cx="1901263" cy="133843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B45D4DB9-A5BF-42E5-A0EA-8F977B7D8217}"/>
                </a:ext>
              </a:extLst>
            </p:cNvPr>
            <p:cNvSpPr/>
            <p:nvPr/>
          </p:nvSpPr>
          <p:spPr>
            <a:xfrm>
              <a:off x="6018343" y="52050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44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66F8B010-74D1-7FB3-720B-2F80A8FEBDCB}"/>
                </a:ext>
              </a:extLst>
            </p:cNvPr>
            <p:cNvSpPr/>
            <p:nvPr/>
          </p:nvSpPr>
          <p:spPr>
            <a:xfrm>
              <a:off x="6426013" y="519744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602453E4-5671-6B84-F7DD-555D923AE103}"/>
                </a:ext>
              </a:extLst>
            </p:cNvPr>
            <p:cNvSpPr/>
            <p:nvPr/>
          </p:nvSpPr>
          <p:spPr>
            <a:xfrm>
              <a:off x="6845113" y="520125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4CEE2FC4-BEBF-3890-E314-3D4D70DCDC83}"/>
                </a:ext>
              </a:extLst>
            </p:cNvPr>
            <p:cNvSpPr/>
            <p:nvPr/>
          </p:nvSpPr>
          <p:spPr>
            <a:xfrm>
              <a:off x="7260403" y="519744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77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DC349BC2-E0F4-F41B-336A-8C80AC8EDA34}"/>
                </a:ext>
              </a:extLst>
            </p:cNvPr>
            <p:cNvSpPr/>
            <p:nvPr/>
          </p:nvSpPr>
          <p:spPr>
            <a:xfrm>
              <a:off x="7660453" y="519744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</p:grpSp>
      <p:sp>
        <p:nvSpPr>
          <p:cNvPr id="186" name="TextBox 185">
            <a:extLst>
              <a:ext uri="{FF2B5EF4-FFF2-40B4-BE49-F238E27FC236}">
                <a16:creationId xmlns:a16="http://schemas.microsoft.com/office/drawing/2014/main" id="{3642D9DB-EFE0-97EE-828E-EA4A2CC0162D}"/>
              </a:ext>
            </a:extLst>
          </p:cNvPr>
          <p:cNvSpPr txBox="1"/>
          <p:nvPr/>
        </p:nvSpPr>
        <p:spPr>
          <a:xfrm>
            <a:off x="5793377" y="1854930"/>
            <a:ext cx="25523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latin typeface="Courier New" panose="02070309020205020404" pitchFamily="49" charset="0"/>
                <a:cs typeface="Courier New" panose="02070309020205020404" pitchFamily="49" charset="0"/>
              </a:rPr>
              <a:t>D r e w</a:t>
            </a: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EC508110-FD64-C7C9-F01F-15CCB227ACFE}"/>
              </a:ext>
            </a:extLst>
          </p:cNvPr>
          <p:cNvSpPr txBox="1"/>
          <p:nvPr/>
        </p:nvSpPr>
        <p:spPr>
          <a:xfrm>
            <a:off x="5696143" y="2502758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0x44</a:t>
            </a: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CBBBA976-EF51-73B4-C084-F936343850A2}"/>
              </a:ext>
            </a:extLst>
          </p:cNvPr>
          <p:cNvSpPr txBox="1"/>
          <p:nvPr/>
        </p:nvSpPr>
        <p:spPr>
          <a:xfrm>
            <a:off x="6326601" y="2495854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0x72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0B91336E-BD51-CAD5-02F6-BE766F6AC5EE}"/>
              </a:ext>
            </a:extLst>
          </p:cNvPr>
          <p:cNvSpPr txBox="1"/>
          <p:nvPr/>
        </p:nvSpPr>
        <p:spPr>
          <a:xfrm>
            <a:off x="7014209" y="2488950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0x65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6CB2896-F367-A402-F7EB-C77EDAB50C25}"/>
              </a:ext>
            </a:extLst>
          </p:cNvPr>
          <p:cNvSpPr txBox="1"/>
          <p:nvPr/>
        </p:nvSpPr>
        <p:spPr>
          <a:xfrm>
            <a:off x="7701817" y="2482046"/>
            <a:ext cx="6644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0x77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F8B370DB-1892-D3B7-B376-5FC12EF8558D}"/>
              </a:ext>
            </a:extLst>
          </p:cNvPr>
          <p:cNvSpPr txBox="1"/>
          <p:nvPr/>
        </p:nvSpPr>
        <p:spPr>
          <a:xfrm>
            <a:off x="8389425" y="2475142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0x00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15DB4923-5C31-64EF-A680-F96EB4625872}"/>
              </a:ext>
            </a:extLst>
          </p:cNvPr>
          <p:cNvSpPr txBox="1"/>
          <p:nvPr/>
        </p:nvSpPr>
        <p:spPr>
          <a:xfrm>
            <a:off x="8389425" y="2127204"/>
            <a:ext cx="708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(end)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2C21CB-D2E9-3A54-87E9-8B99814E4017}"/>
              </a:ext>
            </a:extLst>
          </p:cNvPr>
          <p:cNvSpPr txBox="1"/>
          <p:nvPr/>
        </p:nvSpPr>
        <p:spPr>
          <a:xfrm>
            <a:off x="993788" y="1019664"/>
            <a:ext cx="45961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("Enter 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605D53-1D53-DA53-6D3C-3004399A910B}"/>
              </a:ext>
            </a:extLst>
          </p:cNvPr>
          <p:cNvSpPr txBox="1"/>
          <p:nvPr/>
        </p:nvSpPr>
        <p:spPr>
          <a:xfrm>
            <a:off x="6204907" y="3144167"/>
            <a:ext cx="452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Here’s the thing… Drew is just my </a:t>
            </a:r>
            <a:r>
              <a:rPr lang="en-US" i="1" dirty="0"/>
              <a:t>nickname</a:t>
            </a:r>
            <a:endParaRPr lang="en-US" dirty="0"/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27C164C9-EDA2-F91E-FE82-6BFBA2DF74E5}"/>
              </a:ext>
            </a:extLst>
          </p:cNvPr>
          <p:cNvSpPr/>
          <p:nvPr/>
        </p:nvSpPr>
        <p:spPr>
          <a:xfrm>
            <a:off x="1198010" y="2489682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474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EE540B6-4AB1-6A3B-19E6-B79854534056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172212E-7A06-85A7-0DBD-BE19ECFE8388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F50E8D-3B60-8693-8037-685C802F5B81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4" name="Arrow: Down 13">
              <a:extLst>
                <a:ext uri="{FF2B5EF4-FFF2-40B4-BE49-F238E27FC236}">
                  <a16:creationId xmlns:a16="http://schemas.microsoft.com/office/drawing/2014/main" id="{7CC80F80-512B-634A-52CE-535EDB198242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57E0498-FB3B-0503-E980-A1D789BA8B2F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7DCC25F2-B700-5264-B738-C95781023B3A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52EB9B6B-BFC9-E646-6028-C8CAAF037A6E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111" name="Arrow: Down 110">
              <a:extLst>
                <a:ext uri="{FF2B5EF4-FFF2-40B4-BE49-F238E27FC236}">
                  <a16:creationId xmlns:a16="http://schemas.microsoft.com/office/drawing/2014/main" id="{481A1112-E5B5-6245-A6E7-818E484F3B2F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AFC822AE-237D-E32C-CAC6-CAB721363D43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28333376-3B50-8400-B085-813B6C76A03B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8D04D115-AE5B-FC26-1145-B9BE6DD598F8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115" name="Arrow: Down 114">
              <a:extLst>
                <a:ext uri="{FF2B5EF4-FFF2-40B4-BE49-F238E27FC236}">
                  <a16:creationId xmlns:a16="http://schemas.microsoft.com/office/drawing/2014/main" id="{A59B77E2-7EAF-BCDD-F750-431A1BA1BF35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EF0E3728-BF78-3F84-2C4C-E0D699E0A880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C5E54C5D-B146-E5B3-924E-ED65F1184AD0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386BB7A8-8276-D09D-86AA-21EA434F54DE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119" name="Arrow: Down 118">
              <a:extLst>
                <a:ext uri="{FF2B5EF4-FFF2-40B4-BE49-F238E27FC236}">
                  <a16:creationId xmlns:a16="http://schemas.microsoft.com/office/drawing/2014/main" id="{84D55899-3260-1788-413A-5E881D873EDC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088D447B-F1B8-5D48-B6A0-5E7687AD7CCE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B0C4F460-79C0-FC54-9A27-7B995A208491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BD7E6A40-485C-B2E2-5323-FA6CE4226380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123" name="Arrow: Down 122">
              <a:extLst>
                <a:ext uri="{FF2B5EF4-FFF2-40B4-BE49-F238E27FC236}">
                  <a16:creationId xmlns:a16="http://schemas.microsoft.com/office/drawing/2014/main" id="{23619C85-31F3-4FB2-FCDC-365AE3A9FCF7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0AAB9A8A-4725-565C-4DAD-084832A855F8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DA95664A-DF52-F342-3943-73F0399AF505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BA166CDE-54BD-B68E-B094-EC427E5D50C3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127" name="Arrow: Down 126">
              <a:extLst>
                <a:ext uri="{FF2B5EF4-FFF2-40B4-BE49-F238E27FC236}">
                  <a16:creationId xmlns:a16="http://schemas.microsoft.com/office/drawing/2014/main" id="{F61B9263-4921-39CC-6231-BCA2C87E0E97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CC33F54B-7415-7C7B-0A48-F531A187F714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F8C2D92C-D587-5386-E8D9-628131BB1A59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46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9DB24A1E-9EDB-24EB-192B-E89C3DCA69D6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131" name="Arrow: Down 130">
              <a:extLst>
                <a:ext uri="{FF2B5EF4-FFF2-40B4-BE49-F238E27FC236}">
                  <a16:creationId xmlns:a16="http://schemas.microsoft.com/office/drawing/2014/main" id="{86372BF6-C5CD-7BAE-E7AC-324F6F0551DA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FB7A2556-F30E-98F0-740B-92AABF5C0004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73141418-29B1-26F5-59DC-FB807D17B49C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816FD619-7BEC-6DB9-C7F1-1FC6C3C7D1CA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135" name="Arrow: Down 134">
              <a:extLst>
                <a:ext uri="{FF2B5EF4-FFF2-40B4-BE49-F238E27FC236}">
                  <a16:creationId xmlns:a16="http://schemas.microsoft.com/office/drawing/2014/main" id="{CCB23678-3540-AFFF-148D-67869BBA8690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30046506-0549-D204-F9D5-AEAF95B76FA8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966755D0-5E23-06F3-0D31-27CFBCA34BA2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E8A01F4C-6585-189A-E752-E2DAA4E2D013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139" name="Arrow: Down 138">
              <a:extLst>
                <a:ext uri="{FF2B5EF4-FFF2-40B4-BE49-F238E27FC236}">
                  <a16:creationId xmlns:a16="http://schemas.microsoft.com/office/drawing/2014/main" id="{094C14C9-048A-40D9-227D-E3A065F54A7F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61D8C789-7DDF-6A04-B12B-D44D72897151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4653F8F8-273C-C7B4-A56C-CFF3BC6E76A0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AA3F6F40-31D5-B67C-DB55-557F30F55C88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143" name="Arrow: Down 142">
              <a:extLst>
                <a:ext uri="{FF2B5EF4-FFF2-40B4-BE49-F238E27FC236}">
                  <a16:creationId xmlns:a16="http://schemas.microsoft.com/office/drawing/2014/main" id="{7CE9A11C-590E-49E6-081A-C6E5D4F6C974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71DB5B2D-FF0D-4D2F-ADAE-51B642F02F6C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0F78C243-BBA2-C1A4-1896-488A045F4EDE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1E091A7C-1C06-AC01-2F90-11593B69B32A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147" name="Arrow: Down 146">
              <a:extLst>
                <a:ext uri="{FF2B5EF4-FFF2-40B4-BE49-F238E27FC236}">
                  <a16:creationId xmlns:a16="http://schemas.microsoft.com/office/drawing/2014/main" id="{6CA01D90-0BBB-800B-F48A-D51140CF1C38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29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Buffer Overflows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C15796-DE7B-B0D9-E29B-37728C8C391C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CC2562C-863C-4F5C-2200-70D866E5FAA3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858F5604-F349-AE3D-8008-BA06C2996BAC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951EDAC-49F5-BAF0-D52A-62E94D658C03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EAD1D3A-4A1E-077F-92D0-28DDA21C9A1B}"/>
              </a:ext>
            </a:extLst>
          </p:cNvPr>
          <p:cNvGrpSpPr/>
          <p:nvPr/>
        </p:nvGrpSpPr>
        <p:grpSpPr>
          <a:xfrm>
            <a:off x="573071" y="3913849"/>
            <a:ext cx="5276278" cy="2244664"/>
            <a:chOff x="573071" y="3523324"/>
            <a:chExt cx="5276278" cy="22446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7F67047-798A-8382-D06D-826943A5A9AB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1" name="Arrow: Down 60">
              <a:extLst>
                <a:ext uri="{FF2B5EF4-FFF2-40B4-BE49-F238E27FC236}">
                  <a16:creationId xmlns:a16="http://schemas.microsoft.com/office/drawing/2014/main" id="{CF550020-3E75-ADB8-C2EA-70259AEC301F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E7ADD95-CDFF-69AD-0687-E5A460323D05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5CC8BB2-BF36-A531-A2BD-0C905749E59C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27D7D60-0D1D-7239-57C5-10ACB47DC40B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31BA0500-738A-7057-B910-D49CBAAB35FD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8386D6D-F543-B562-9038-955F9758159C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923F845-BFD1-6301-7BBD-C0E9B78B802D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303DA94-478A-8593-FAB9-D30CABD79D02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38CA663-6FCC-B447-6ED5-0AD23CEFBDA8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BD1C02CD-35DF-8107-C3BD-68B17B6605E8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156" name="Arrow: Down 155">
                <a:extLst>
                  <a:ext uri="{FF2B5EF4-FFF2-40B4-BE49-F238E27FC236}">
                    <a16:creationId xmlns:a16="http://schemas.microsoft.com/office/drawing/2014/main" id="{29CE1AF5-AFB5-C582-6B65-C9C4FABDF09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92111E34-8FAF-807B-65C7-971F60446B0B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2676977A-2249-935F-7EB1-C4FCD500F618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4D181F7D-5BDC-0B9F-62F5-7AD46C48C495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107" name="Arrow: Down 106">
                <a:extLst>
                  <a:ext uri="{FF2B5EF4-FFF2-40B4-BE49-F238E27FC236}">
                    <a16:creationId xmlns:a16="http://schemas.microsoft.com/office/drawing/2014/main" id="{05EEE369-FBEC-5365-A547-68BFFAE58CD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F803DD6-B377-91D8-16FB-5427E4F58A38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ABF45881-825F-405A-6C25-7264506FCA7B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78F01F95-CC2F-8950-B45D-C41F9F407882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104" name="Arrow: Down 103">
                <a:extLst>
                  <a:ext uri="{FF2B5EF4-FFF2-40B4-BE49-F238E27FC236}">
                    <a16:creationId xmlns:a16="http://schemas.microsoft.com/office/drawing/2014/main" id="{133191D1-FBAB-3BF0-15AD-5D518660EF04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CBCF77E-461A-0A8A-086F-534E37F30CA6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E9182140-FE25-44BC-15CD-E156B2978ECF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C0D598CB-88F4-2F68-7916-5472F896F973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FDD91E7F-5A3F-5AE5-496B-432454FCBB2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CC6D36F5-CD42-B2A4-4008-7528A080BB6F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064BDDF4-B406-8474-7897-FF882E0D00F3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A626AFB-4591-58F8-F0E3-79935F77FD57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98" name="Arrow: Down 97">
                <a:extLst>
                  <a:ext uri="{FF2B5EF4-FFF2-40B4-BE49-F238E27FC236}">
                    <a16:creationId xmlns:a16="http://schemas.microsoft.com/office/drawing/2014/main" id="{C414F959-404B-30D7-D9B8-481A5565540A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3746CFBE-AE92-CE9E-64D2-9D1A8DA783A2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B0466A3A-0264-D33D-1BEC-6B9D9653B37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6A318B4-175D-92C4-3695-22936C225C04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95" name="Arrow: Down 94">
                <a:extLst>
                  <a:ext uri="{FF2B5EF4-FFF2-40B4-BE49-F238E27FC236}">
                    <a16:creationId xmlns:a16="http://schemas.microsoft.com/office/drawing/2014/main" id="{8AA5DE28-55E7-5BDF-D69F-8BD1ADD9415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AA531692-6D21-5EB6-2CF3-571C23C60E3C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CF8987CB-B601-271A-AA8E-6D3C0946C38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4CB59D3F-E01B-CDB2-C0D9-0622D69711E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4642CE73-142F-3800-2AA5-607977A9499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E1407416-7D96-1BB5-7481-631499540906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6128C5C-3193-F225-4D17-4C89FFB4DAB1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67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AE5E556A-77B8-BA7F-DAE0-85B61D9886C8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595F987B-3A95-DBAE-FF8B-19ADD7EA4A16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4E03FD93-B816-D03A-9D64-44AE08D9B9E1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168B5945-ED75-52D9-81DC-ECD60914250C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3C18318A-B372-1A14-07D2-81C13780B3C3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86" name="Arrow: Down 85">
                <a:extLst>
                  <a:ext uri="{FF2B5EF4-FFF2-40B4-BE49-F238E27FC236}">
                    <a16:creationId xmlns:a16="http://schemas.microsoft.com/office/drawing/2014/main" id="{C6EE6AE1-0BBF-DB63-F7CD-44730633BF9A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D0B67ADF-3156-FE0D-6362-8A642EEBD0D4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89AA1F55-EA56-1FC3-868A-90FAB9254E4E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446C5AC-9317-E7B2-65A1-209C881DA1AA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83" name="Arrow: Down 82">
                <a:extLst>
                  <a:ext uri="{FF2B5EF4-FFF2-40B4-BE49-F238E27FC236}">
                    <a16:creationId xmlns:a16="http://schemas.microsoft.com/office/drawing/2014/main" id="{137A154D-8A98-85D5-C41A-55BA01B6BEAE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50114A95-79C8-27FB-20B4-036358080FFE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AB364F0D-B0E6-F3BD-1283-FAB31F3C608F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E757CB0-FCA2-DCAD-63BC-E1869A938EBD}"/>
                </a:ext>
              </a:extLst>
            </p:cNvPr>
            <p:cNvSpPr txBox="1"/>
            <p:nvPr/>
          </p:nvSpPr>
          <p:spPr>
            <a:xfrm>
              <a:off x="2396882" y="5429434"/>
              <a:ext cx="154080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nm instructions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121F6302-BEBA-A291-5046-FC7CC78C5C82}"/>
              </a:ext>
            </a:extLst>
          </p:cNvPr>
          <p:cNvSpPr txBox="1"/>
          <p:nvPr/>
        </p:nvSpPr>
        <p:spPr>
          <a:xfrm>
            <a:off x="6983243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D20E4857-69C2-6BFD-4C81-DD244EFF0F84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61C22250-04FA-B4BC-B2D7-7D001C01CEB2}"/>
              </a:ext>
            </a:extLst>
          </p:cNvPr>
          <p:cNvSpPr txBox="1"/>
          <p:nvPr/>
        </p:nvSpPr>
        <p:spPr>
          <a:xfrm>
            <a:off x="993788" y="1019664"/>
            <a:ext cx="45961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("Enter 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FCE91E6F-F782-1F2A-F355-40F456E656F2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01E19B1F-0B6B-2217-1BDA-36D74F3A9867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AD4F0811-0045-3432-D201-970C16B48BB5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EDC783F2-C3FD-96BE-6D29-F13BBE29F188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562EBA32-58A5-0720-92D8-DC26DF6318AB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68795302-BED4-371F-0A28-DE0A6A132399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89532D17-799B-B69D-D8B9-FFF8D79A6278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E07F7AFB-5BD2-6780-B924-6EB7E0AB5C98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A223BA60-0937-1F24-FC39-493F79F6FB4C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25B1BE0E-A5ED-6128-18E0-A2EACC4611D3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0133595F-607D-EE6D-47E5-05A5C8F6EE5D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C36AB337-FE1D-9C6B-6D0A-4D6701F25E17}"/>
              </a:ext>
            </a:extLst>
          </p:cNvPr>
          <p:cNvGrpSpPr/>
          <p:nvPr/>
        </p:nvGrpSpPr>
        <p:grpSpPr>
          <a:xfrm>
            <a:off x="6034060" y="5189513"/>
            <a:ext cx="2730096" cy="137176"/>
            <a:chOff x="5189510" y="5186973"/>
            <a:chExt cx="2730096" cy="137176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97BF0937-15C1-1DCF-142D-5A15B393AAF2}"/>
                </a:ext>
              </a:extLst>
            </p:cNvPr>
            <p:cNvSpPr/>
            <p:nvPr/>
          </p:nvSpPr>
          <p:spPr>
            <a:xfrm>
              <a:off x="5994533" y="518840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E6E0889C-6716-EF32-0915-133ED7CC186E}"/>
                </a:ext>
              </a:extLst>
            </p:cNvPr>
            <p:cNvSpPr/>
            <p:nvPr/>
          </p:nvSpPr>
          <p:spPr>
            <a:xfrm>
              <a:off x="6418870" y="519030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2A2A7577-B423-64EA-525B-9464EE6EC29A}"/>
                </a:ext>
              </a:extLst>
            </p:cNvPr>
            <p:cNvSpPr/>
            <p:nvPr/>
          </p:nvSpPr>
          <p:spPr>
            <a:xfrm>
              <a:off x="6814156" y="5186973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7DA1C40B-52E3-0C9A-136A-24A3CE037460}"/>
                </a:ext>
              </a:extLst>
            </p:cNvPr>
            <p:cNvSpPr/>
            <p:nvPr/>
          </p:nvSpPr>
          <p:spPr>
            <a:xfrm>
              <a:off x="7250879" y="5195545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77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F353157D-3900-BFF2-D771-8916B24A46DC}"/>
                </a:ext>
              </a:extLst>
            </p:cNvPr>
            <p:cNvSpPr/>
            <p:nvPr/>
          </p:nvSpPr>
          <p:spPr>
            <a:xfrm>
              <a:off x="7660453" y="519792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5643FAE-A3BD-F7FC-D4D8-848051A1B59D}"/>
                </a:ext>
              </a:extLst>
            </p:cNvPr>
            <p:cNvSpPr/>
            <p:nvPr/>
          </p:nvSpPr>
          <p:spPr>
            <a:xfrm>
              <a:off x="5595117" y="5188718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C16C3C5-8EF0-0FA9-86A9-BB073472B6FF}"/>
                </a:ext>
              </a:extLst>
            </p:cNvPr>
            <p:cNvSpPr/>
            <p:nvPr/>
          </p:nvSpPr>
          <p:spPr>
            <a:xfrm>
              <a:off x="5189510" y="519189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46C2250-A9E6-D699-9082-F94463BD5EDB}"/>
              </a:ext>
            </a:extLst>
          </p:cNvPr>
          <p:cNvGrpSpPr/>
          <p:nvPr/>
        </p:nvGrpSpPr>
        <p:grpSpPr>
          <a:xfrm>
            <a:off x="6166043" y="1854930"/>
            <a:ext cx="4747946" cy="1017160"/>
            <a:chOff x="6166043" y="1854930"/>
            <a:chExt cx="4747946" cy="1017160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8C842CE2-7CA5-F75C-08B7-8214855E0749}"/>
                </a:ext>
              </a:extLst>
            </p:cNvPr>
            <p:cNvSpPr txBox="1"/>
            <p:nvPr/>
          </p:nvSpPr>
          <p:spPr>
            <a:xfrm>
              <a:off x="6237877" y="1854930"/>
              <a:ext cx="390523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A n d r e w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0861C81F-553A-BED8-BFD1-537052D7AC38}"/>
                </a:ext>
              </a:extLst>
            </p:cNvPr>
            <p:cNvSpPr txBox="1"/>
            <p:nvPr/>
          </p:nvSpPr>
          <p:spPr>
            <a:xfrm>
              <a:off x="6166043" y="2502758"/>
              <a:ext cx="6587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0x41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00676669-CFDB-16CD-A67D-4DCEF63DFBD8}"/>
                </a:ext>
              </a:extLst>
            </p:cNvPr>
            <p:cNvSpPr txBox="1"/>
            <p:nvPr/>
          </p:nvSpPr>
          <p:spPr>
            <a:xfrm>
              <a:off x="8142701" y="2495854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0x72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31E7D1EC-C2DA-44EC-D851-DD7193665E1E}"/>
                </a:ext>
              </a:extLst>
            </p:cNvPr>
            <p:cNvSpPr txBox="1"/>
            <p:nvPr/>
          </p:nvSpPr>
          <p:spPr>
            <a:xfrm>
              <a:off x="8830309" y="2488950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</a:rPr>
                <a:t>0x65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C6A12C1F-4D57-E07A-E7BB-1EF2A39AE8DE}"/>
                </a:ext>
              </a:extLst>
            </p:cNvPr>
            <p:cNvSpPr txBox="1"/>
            <p:nvPr/>
          </p:nvSpPr>
          <p:spPr>
            <a:xfrm>
              <a:off x="9517917" y="2482046"/>
              <a:ext cx="664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0x77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2E3F86C8-2BF6-65CF-7969-A1CBDFB57A05}"/>
                </a:ext>
              </a:extLst>
            </p:cNvPr>
            <p:cNvSpPr txBox="1"/>
            <p:nvPr/>
          </p:nvSpPr>
          <p:spPr>
            <a:xfrm>
              <a:off x="10205525" y="2475142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0x00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EC1CE358-23B9-13EC-64CC-C6A8590399E1}"/>
                </a:ext>
              </a:extLst>
            </p:cNvPr>
            <p:cNvSpPr txBox="1"/>
            <p:nvPr/>
          </p:nvSpPr>
          <p:spPr>
            <a:xfrm>
              <a:off x="10205525" y="2127204"/>
              <a:ext cx="708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(end)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B1DA11E-EBE1-7189-B050-D476BB218447}"/>
                </a:ext>
              </a:extLst>
            </p:cNvPr>
            <p:cNvSpPr txBox="1"/>
            <p:nvPr/>
          </p:nvSpPr>
          <p:spPr>
            <a:xfrm>
              <a:off x="7455093" y="2502758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0x64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B078183-3B47-B002-D60F-51133852F134}"/>
                </a:ext>
              </a:extLst>
            </p:cNvPr>
            <p:cNvSpPr txBox="1"/>
            <p:nvPr/>
          </p:nvSpPr>
          <p:spPr>
            <a:xfrm>
              <a:off x="6845493" y="2502758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0x6e</a:t>
              </a:r>
            </a:p>
          </p:txBody>
        </p:sp>
      </p:grp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2D91A62F-F7EB-D2BD-E038-1488E1BE412A}"/>
              </a:ext>
            </a:extLst>
          </p:cNvPr>
          <p:cNvSpPr/>
          <p:nvPr/>
        </p:nvSpPr>
        <p:spPr>
          <a:xfrm>
            <a:off x="1198010" y="1946909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20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356538" cy="1325563"/>
          </a:xfrm>
        </p:spPr>
        <p:txBody>
          <a:bodyPr>
            <a:normAutofit/>
          </a:bodyPr>
          <a:lstStyle/>
          <a:p>
            <a:r>
              <a:rPr lang="en-US" b="1" dirty="0"/>
              <a:t>Administrivia</a:t>
            </a:r>
            <a:br>
              <a:rPr lang="en-US" b="1" dirty="0"/>
            </a:br>
            <a:r>
              <a:rPr lang="en-US" b="1" dirty="0"/>
              <a:t>and </a:t>
            </a:r>
            <a:br>
              <a:rPr lang="en-US" b="1" dirty="0"/>
            </a:br>
            <a:r>
              <a:rPr lang="en-US" b="1" dirty="0"/>
              <a:t>Announcements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C3A83EC-69A6-BD4A-B51B-DBE23194B3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1530635"/>
            <a:ext cx="5433204" cy="602965"/>
          </a:xfrm>
        </p:spPr>
        <p:txBody>
          <a:bodyPr>
            <a:normAutofit/>
          </a:bodyPr>
          <a:lstStyle/>
          <a:p>
            <a:r>
              <a:rPr lang="en-US" dirty="0"/>
              <a:t>P1 due tonight</a:t>
            </a:r>
          </a:p>
        </p:txBody>
      </p:sp>
    </p:spTree>
    <p:extLst>
      <p:ext uri="{BB962C8B-B14F-4D97-AF65-F5344CB8AC3E}">
        <p14:creationId xmlns:p14="http://schemas.microsoft.com/office/powerpoint/2010/main" val="922657321"/>
      </p:ext>
    </p:extLst>
  </p:cSld>
  <p:clrMapOvr>
    <a:masterClrMapping/>
  </p:clrMapOvr>
</p:sld>
</file>

<file path=ppt/slides/slide30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50A09-C85D-4D73-C4ED-D93A36786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7CABACA-A727-41C3-4167-73053A47BB3F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72A39B5-1160-4D83-4233-36822BA30C68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B5AFD40-9E36-209B-1D5D-333B8BD0C60F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4" name="Arrow: Down 13">
              <a:extLst>
                <a:ext uri="{FF2B5EF4-FFF2-40B4-BE49-F238E27FC236}">
                  <a16:creationId xmlns:a16="http://schemas.microsoft.com/office/drawing/2014/main" id="{C20021AE-6FB0-CF87-E6C2-650EA43B92D4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C66910F-EFB3-C004-A3FB-A9D5F1DE9FCB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E3E1AEFB-6C7C-30FB-C61B-C2B1CA9B0309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A2B4782E-C118-57E6-CCF2-D4972CF1841E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111" name="Arrow: Down 110">
              <a:extLst>
                <a:ext uri="{FF2B5EF4-FFF2-40B4-BE49-F238E27FC236}">
                  <a16:creationId xmlns:a16="http://schemas.microsoft.com/office/drawing/2014/main" id="{0882CA4C-EF1C-4B45-6486-802031AF22C3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543F1B3A-6C85-2CDD-7574-4A4FF911045C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FD3034C8-5CB5-09DB-1F0B-881FF75746F2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C8F6D23-35FB-DCC2-FC95-98193CB0C8F0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115" name="Arrow: Down 114">
              <a:extLst>
                <a:ext uri="{FF2B5EF4-FFF2-40B4-BE49-F238E27FC236}">
                  <a16:creationId xmlns:a16="http://schemas.microsoft.com/office/drawing/2014/main" id="{E557D5F2-4182-BEF0-E59D-D01B997C794F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ED0EF9E-CDB4-A9CD-014F-C95F6C535D1B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DB53FF7D-024B-12BD-4DE9-BF977FA46FDB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626EA620-9093-D0DB-A2D1-2B041DB330DC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119" name="Arrow: Down 118">
              <a:extLst>
                <a:ext uri="{FF2B5EF4-FFF2-40B4-BE49-F238E27FC236}">
                  <a16:creationId xmlns:a16="http://schemas.microsoft.com/office/drawing/2014/main" id="{17639651-2EE2-6375-72EA-DECA4E379968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919F4F6B-4CCF-CD8F-6AF1-F8001461A6C4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0D12499D-DDD2-3085-FCB9-6CE7E705C423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F7A926C8-9656-2E32-B040-1496D8945327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123" name="Arrow: Down 122">
              <a:extLst>
                <a:ext uri="{FF2B5EF4-FFF2-40B4-BE49-F238E27FC236}">
                  <a16:creationId xmlns:a16="http://schemas.microsoft.com/office/drawing/2014/main" id="{C77AA447-2874-717D-777C-7465C462956F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09BFC271-41F4-00A8-B459-21AB2E466AE7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6B01DF1B-42DB-5D0F-A7AD-AF5A4656831F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AA350D3C-0274-4E92-7FB5-0F8C8CCC1587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127" name="Arrow: Down 126">
              <a:extLst>
                <a:ext uri="{FF2B5EF4-FFF2-40B4-BE49-F238E27FC236}">
                  <a16:creationId xmlns:a16="http://schemas.microsoft.com/office/drawing/2014/main" id="{0D374DA5-26DF-96F4-DE38-EBD90353B84D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7A6A1DA9-593B-0834-F480-94DD16CAA1A1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6388DF92-E809-87DC-6D27-A7F76B31071F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46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C0E17390-3C5B-1CF0-3312-E6DB7C2B0B87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131" name="Arrow: Down 130">
              <a:extLst>
                <a:ext uri="{FF2B5EF4-FFF2-40B4-BE49-F238E27FC236}">
                  <a16:creationId xmlns:a16="http://schemas.microsoft.com/office/drawing/2014/main" id="{A0A2DC40-DBE3-3571-1629-73046D28314B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F8D4C173-773F-39CA-6DD9-39325A3230FD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DDB0C6F4-D9F4-A996-D969-84C8DDBDA103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4D78E687-0E81-B4D8-F920-88DE12DC2B35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135" name="Arrow: Down 134">
              <a:extLst>
                <a:ext uri="{FF2B5EF4-FFF2-40B4-BE49-F238E27FC236}">
                  <a16:creationId xmlns:a16="http://schemas.microsoft.com/office/drawing/2014/main" id="{645F33F0-B680-9ADD-EDBD-61BF403213FE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54EAEA6B-85E4-71B5-DEF3-B1E68B9198DA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21E0FE79-A8A7-EC6E-7152-B9271A6D246B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C272B085-C983-D15E-AC06-364D251AAF50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139" name="Arrow: Down 138">
              <a:extLst>
                <a:ext uri="{FF2B5EF4-FFF2-40B4-BE49-F238E27FC236}">
                  <a16:creationId xmlns:a16="http://schemas.microsoft.com/office/drawing/2014/main" id="{53D16008-0070-4BB2-C564-831180A74CFC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DA02E277-D8C9-E033-EA71-46867ADF467F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FF82E5BF-B337-C4A1-CC92-1889613F2752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C5C3EFFF-09A7-0CFE-C792-1E68A9905AA9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143" name="Arrow: Down 142">
              <a:extLst>
                <a:ext uri="{FF2B5EF4-FFF2-40B4-BE49-F238E27FC236}">
                  <a16:creationId xmlns:a16="http://schemas.microsoft.com/office/drawing/2014/main" id="{5FC0B6C5-DAB1-AE8E-423C-CD44F4E6673A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70770742-8C79-13E6-0B36-403604A6C1D9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4CFB1DB7-F973-B097-8156-423DC0B42498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9DAC0E8E-EDF9-342C-E60C-9494D0705E4E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147" name="Arrow: Down 146">
              <a:extLst>
                <a:ext uri="{FF2B5EF4-FFF2-40B4-BE49-F238E27FC236}">
                  <a16:creationId xmlns:a16="http://schemas.microsoft.com/office/drawing/2014/main" id="{697A9846-E639-989E-4143-49C7F3159FF8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67D27F-A312-A056-A4AC-1801161EE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30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DB35D3D-411B-586B-148B-8276C1DB9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Buffer Overflows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29EB22F-6C24-EFC7-7871-BB2C1DCD8F62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DA1B0F-ED19-5F10-85ED-72F43D177E30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7A7C99D-6A70-AE0B-012C-36D7CC6CB76C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36B24C83-47EB-4867-F939-F380E01F709B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9D8822B-B418-C236-6BBD-5F893A13F38D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DD22F1E-E958-F3D4-55EF-B63CF8971168}"/>
              </a:ext>
            </a:extLst>
          </p:cNvPr>
          <p:cNvGrpSpPr/>
          <p:nvPr/>
        </p:nvGrpSpPr>
        <p:grpSpPr>
          <a:xfrm>
            <a:off x="573071" y="3913849"/>
            <a:ext cx="5276278" cy="2244664"/>
            <a:chOff x="573071" y="3523324"/>
            <a:chExt cx="5276278" cy="22446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F36D8B9-7744-640B-E4A3-3E87CF359563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1" name="Arrow: Down 60">
              <a:extLst>
                <a:ext uri="{FF2B5EF4-FFF2-40B4-BE49-F238E27FC236}">
                  <a16:creationId xmlns:a16="http://schemas.microsoft.com/office/drawing/2014/main" id="{82950101-AA47-F571-938E-6E6A69F8E912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69B2C76-FFDD-5FB7-6C30-D1EEC1772EE2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5EE5744-F08E-1838-5D27-CF15B8932A68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31D0EFE-F03E-194E-1FB2-9D7CD1D48B48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974BCA3B-7AFA-EDA3-247D-FBAAAAAF0C12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335CC72-3014-0FBF-BF4C-64A9D7BBA675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ACC5E53-D084-1481-6905-ED76523B8924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AAA7D238-6D2B-028B-51EB-9B36BF4D9989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7605092F-C487-A7B5-8E52-9DDAA4830C5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0935A17F-5A1B-F4C9-AE9D-6B9E69E0DFCF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156" name="Arrow: Down 155">
                <a:extLst>
                  <a:ext uri="{FF2B5EF4-FFF2-40B4-BE49-F238E27FC236}">
                    <a16:creationId xmlns:a16="http://schemas.microsoft.com/office/drawing/2014/main" id="{656F1B9E-0272-94BB-A95E-320945018F07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003AF841-514E-7F99-1CA0-FE2DB9BC2194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15A410D1-70A7-79E5-9081-10A3024088CC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8B155DB7-85B0-70ED-AEF0-65505A4C28F0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107" name="Arrow: Down 106">
                <a:extLst>
                  <a:ext uri="{FF2B5EF4-FFF2-40B4-BE49-F238E27FC236}">
                    <a16:creationId xmlns:a16="http://schemas.microsoft.com/office/drawing/2014/main" id="{40DD8405-7224-4CC5-664B-94F0ADF8FDC7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07DB5D08-3877-9589-68B1-FC0FB00F2622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2055541B-F16E-3F29-EBDD-B868C0AFCC74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E0600650-0174-4EDA-908D-36CB49543DD3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104" name="Arrow: Down 103">
                <a:extLst>
                  <a:ext uri="{FF2B5EF4-FFF2-40B4-BE49-F238E27FC236}">
                    <a16:creationId xmlns:a16="http://schemas.microsoft.com/office/drawing/2014/main" id="{82390C6A-93F6-0342-29C5-3BFCFAFFDB15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1BF5B98A-F525-8B1D-EA35-D1C6CC1AE381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74B4189A-0B3B-16B5-9D27-557DCCA17A18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800407AE-3DDD-5274-9452-A22FCD686964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631618CD-9248-FC99-32C7-6F2FBFB809F7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20AD6C35-A2EB-CD1B-8828-1B70D07D98D9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E944C73D-E43E-E3BA-2F9E-DAB60A17B1B9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1C927E28-297C-A7C0-288C-583DC43B319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98" name="Arrow: Down 97">
                <a:extLst>
                  <a:ext uri="{FF2B5EF4-FFF2-40B4-BE49-F238E27FC236}">
                    <a16:creationId xmlns:a16="http://schemas.microsoft.com/office/drawing/2014/main" id="{9CF7260B-AA6F-4426-FA95-29762B8F2B2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DF12CE46-B113-9090-8EFC-37F02DBF3A18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C4459EA6-7575-5903-D129-43EE2B7EFE09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3CD7BFD9-6BEE-59EF-4906-DE51F05759ED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95" name="Arrow: Down 94">
                <a:extLst>
                  <a:ext uri="{FF2B5EF4-FFF2-40B4-BE49-F238E27FC236}">
                    <a16:creationId xmlns:a16="http://schemas.microsoft.com/office/drawing/2014/main" id="{552D8F3D-35C6-F127-CD00-1BC1F16C4C4C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CAD701F8-8952-08E3-A622-E74214DD6AFC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689E0646-5C2D-E263-44B0-410D66A9FF85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ED206EA9-2FCF-F354-BB47-D1444B9E0841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D38B9627-DBB1-CA73-8628-57EA5D5D98A2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06B1A878-B222-913D-EE0C-37A805DBF932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10592FD2-99E9-D1BD-4126-B844EE71D62D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67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B66C611B-859F-BD05-DBC0-C543349F26C0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C422BC85-94F7-8891-F1E3-B5510FB290C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09F41AD2-1569-087C-81BA-6A077E483166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7EDBE231-8A24-91A6-7A4B-A380331C7C00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7B6E285-B703-07CB-0A90-AD6A8BFB1D3E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86" name="Arrow: Down 85">
                <a:extLst>
                  <a:ext uri="{FF2B5EF4-FFF2-40B4-BE49-F238E27FC236}">
                    <a16:creationId xmlns:a16="http://schemas.microsoft.com/office/drawing/2014/main" id="{8180254E-8F66-9150-8CC5-FD35496C2D88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467FFF46-D2E0-791C-FAA7-A020D3E95E87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603A7216-95D8-CFE4-5B46-32F54FC90E65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98F2FA34-007C-A787-BD80-4171F03E89A9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83" name="Arrow: Down 82">
                <a:extLst>
                  <a:ext uri="{FF2B5EF4-FFF2-40B4-BE49-F238E27FC236}">
                    <a16:creationId xmlns:a16="http://schemas.microsoft.com/office/drawing/2014/main" id="{CFCA3F82-FA6B-335F-FC2E-3C49F44D8020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EF87216B-8F7C-717F-6E3A-FD86B6E13DC8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918B9588-84BC-65BA-D0BC-6EA27013163A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A39BA50F-6828-8B68-5792-11A2EF9DBC53}"/>
                </a:ext>
              </a:extLst>
            </p:cNvPr>
            <p:cNvSpPr txBox="1"/>
            <p:nvPr/>
          </p:nvSpPr>
          <p:spPr>
            <a:xfrm>
              <a:off x="2396882" y="5429434"/>
              <a:ext cx="154080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nm instructions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2332BEBF-E34F-C1B1-10EA-ECAC8957B074}"/>
              </a:ext>
            </a:extLst>
          </p:cNvPr>
          <p:cNvSpPr txBox="1"/>
          <p:nvPr/>
        </p:nvSpPr>
        <p:spPr>
          <a:xfrm>
            <a:off x="6983243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3154BB5D-E663-C739-CC6F-CDC04B8FF8F6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82C9DBC3-563D-B8EA-B495-F5CCBFB55767}"/>
              </a:ext>
            </a:extLst>
          </p:cNvPr>
          <p:cNvSpPr txBox="1"/>
          <p:nvPr/>
        </p:nvSpPr>
        <p:spPr>
          <a:xfrm>
            <a:off x="993788" y="1019664"/>
            <a:ext cx="45961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("Enter 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DAF16740-7C44-E53F-7E10-8B60B0A5FC6D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327D46F1-ED1E-8124-6C83-0EBB4B7104B6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4F0DE02C-CD66-7FF0-6116-737DD044DF94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CDB581C7-7DB5-308A-B4E4-9BE1D25AB2AA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A53E49EF-4962-5A4F-4C24-FDF274AC7261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95A257C2-6F93-1C3D-F68D-3DAAE647DE10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FA15A837-C38D-C271-2958-77F24F237D52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A0279A5E-F30D-FB75-53DA-EB194848D2CC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140FEBB0-6743-2AF7-3B12-608172DBA0FF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B661E607-9D39-153B-25C2-13A875DED637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AB70F782-1120-1ED6-198D-A30D9F3144D2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BAA2FEB6-2ABA-A539-178D-E64BD83C331D}"/>
              </a:ext>
            </a:extLst>
          </p:cNvPr>
          <p:cNvGrpSpPr/>
          <p:nvPr/>
        </p:nvGrpSpPr>
        <p:grpSpPr>
          <a:xfrm>
            <a:off x="6034060" y="5189513"/>
            <a:ext cx="2730096" cy="137176"/>
            <a:chOff x="5189510" y="5186973"/>
            <a:chExt cx="2730096" cy="137176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2215018C-40B0-FB7E-B20F-CA32022A9F4B}"/>
                </a:ext>
              </a:extLst>
            </p:cNvPr>
            <p:cNvSpPr/>
            <p:nvPr/>
          </p:nvSpPr>
          <p:spPr>
            <a:xfrm>
              <a:off x="5994533" y="518840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4BB84DC2-98CD-D7DB-9E22-C9F9D13D6282}"/>
                </a:ext>
              </a:extLst>
            </p:cNvPr>
            <p:cNvSpPr/>
            <p:nvPr/>
          </p:nvSpPr>
          <p:spPr>
            <a:xfrm>
              <a:off x="6418870" y="519030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BF5FE353-D415-708D-FBEF-17BDD21A5350}"/>
                </a:ext>
              </a:extLst>
            </p:cNvPr>
            <p:cNvSpPr/>
            <p:nvPr/>
          </p:nvSpPr>
          <p:spPr>
            <a:xfrm>
              <a:off x="6814156" y="5186973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3ED7B888-5AD7-91F2-C848-1AADB497B152}"/>
                </a:ext>
              </a:extLst>
            </p:cNvPr>
            <p:cNvSpPr/>
            <p:nvPr/>
          </p:nvSpPr>
          <p:spPr>
            <a:xfrm>
              <a:off x="7250879" y="5195545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77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E860A8DF-46F6-6E2B-F50A-44D3E0C55B36}"/>
                </a:ext>
              </a:extLst>
            </p:cNvPr>
            <p:cNvSpPr/>
            <p:nvPr/>
          </p:nvSpPr>
          <p:spPr>
            <a:xfrm>
              <a:off x="7660453" y="519792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75FB74A-3EF2-2AA6-35D4-B0572054CCF6}"/>
                </a:ext>
              </a:extLst>
            </p:cNvPr>
            <p:cNvSpPr/>
            <p:nvPr/>
          </p:nvSpPr>
          <p:spPr>
            <a:xfrm>
              <a:off x="5595117" y="5188718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BE4C341-9B08-3AC0-821F-C8E73E88E43F}"/>
                </a:ext>
              </a:extLst>
            </p:cNvPr>
            <p:cNvSpPr/>
            <p:nvPr/>
          </p:nvSpPr>
          <p:spPr>
            <a:xfrm>
              <a:off x="5189510" y="519189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0A8D073-3B34-5B24-00A1-42491374766E}"/>
              </a:ext>
            </a:extLst>
          </p:cNvPr>
          <p:cNvGrpSpPr/>
          <p:nvPr/>
        </p:nvGrpSpPr>
        <p:grpSpPr>
          <a:xfrm>
            <a:off x="6166043" y="1854930"/>
            <a:ext cx="4747946" cy="1017160"/>
            <a:chOff x="6166043" y="1854930"/>
            <a:chExt cx="4747946" cy="1017160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1EA10B9D-B3EA-5B19-DC1E-8E022E265937}"/>
                </a:ext>
              </a:extLst>
            </p:cNvPr>
            <p:cNvSpPr txBox="1"/>
            <p:nvPr/>
          </p:nvSpPr>
          <p:spPr>
            <a:xfrm>
              <a:off x="6237877" y="1854930"/>
              <a:ext cx="390523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A n d r e w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B1CEFAB2-2EE9-7AF0-837A-BA05FD8B438B}"/>
                </a:ext>
              </a:extLst>
            </p:cNvPr>
            <p:cNvSpPr txBox="1"/>
            <p:nvPr/>
          </p:nvSpPr>
          <p:spPr>
            <a:xfrm>
              <a:off x="6166043" y="2502758"/>
              <a:ext cx="6587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0x41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4C4F4810-0E31-3F5D-4353-34E19852B905}"/>
                </a:ext>
              </a:extLst>
            </p:cNvPr>
            <p:cNvSpPr txBox="1"/>
            <p:nvPr/>
          </p:nvSpPr>
          <p:spPr>
            <a:xfrm>
              <a:off x="8142701" y="2495854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0x72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58D6CB85-BD0F-23BA-B1D8-5829B4CB5075}"/>
                </a:ext>
              </a:extLst>
            </p:cNvPr>
            <p:cNvSpPr txBox="1"/>
            <p:nvPr/>
          </p:nvSpPr>
          <p:spPr>
            <a:xfrm>
              <a:off x="8830309" y="2488950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</a:rPr>
                <a:t>0x65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01697C49-9F13-3169-A09A-2AF3EDCABD72}"/>
                </a:ext>
              </a:extLst>
            </p:cNvPr>
            <p:cNvSpPr txBox="1"/>
            <p:nvPr/>
          </p:nvSpPr>
          <p:spPr>
            <a:xfrm>
              <a:off x="9517917" y="2482046"/>
              <a:ext cx="664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0x77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40F6F8E3-E65C-0405-C018-8029C2AFC669}"/>
                </a:ext>
              </a:extLst>
            </p:cNvPr>
            <p:cNvSpPr txBox="1"/>
            <p:nvPr/>
          </p:nvSpPr>
          <p:spPr>
            <a:xfrm>
              <a:off x="10205525" y="2475142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0x00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4144654B-3923-F7B0-12E6-037363246C36}"/>
                </a:ext>
              </a:extLst>
            </p:cNvPr>
            <p:cNvSpPr txBox="1"/>
            <p:nvPr/>
          </p:nvSpPr>
          <p:spPr>
            <a:xfrm>
              <a:off x="10205525" y="2127204"/>
              <a:ext cx="708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(end)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190D0BC-F0B1-EA3F-16CE-D4AA402B1C47}"/>
                </a:ext>
              </a:extLst>
            </p:cNvPr>
            <p:cNvSpPr txBox="1"/>
            <p:nvPr/>
          </p:nvSpPr>
          <p:spPr>
            <a:xfrm>
              <a:off x="7455093" y="2502758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0x64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EEEC2F8-0917-C862-6B79-73ECC3B2CC39}"/>
                </a:ext>
              </a:extLst>
            </p:cNvPr>
            <p:cNvSpPr txBox="1"/>
            <p:nvPr/>
          </p:nvSpPr>
          <p:spPr>
            <a:xfrm>
              <a:off x="6845493" y="2502758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0x6e</a:t>
              </a:r>
            </a:p>
          </p:txBody>
        </p:sp>
      </p:grp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6447FD8F-202D-8830-D82F-637D272F32A3}"/>
              </a:ext>
            </a:extLst>
          </p:cNvPr>
          <p:cNvSpPr/>
          <p:nvPr/>
        </p:nvSpPr>
        <p:spPr>
          <a:xfrm>
            <a:off x="1198010" y="2206882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3798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>
      <p:transition>
        <p:fade/>
      </p:transition>
    </mc:Fallback>
  </mc:AlternateContent>
</p:sld>
</file>

<file path=ppt/slides/slide31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1AF7A-901A-0A1E-1FDF-63576B060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289EBC8-7198-C0A6-BFE5-0D0FAAF6346B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DE71509-037B-67F1-7146-B4B01F769ED4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8098C1-4101-B51A-2276-75D46886B91A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4" name="Arrow: Down 13">
              <a:extLst>
                <a:ext uri="{FF2B5EF4-FFF2-40B4-BE49-F238E27FC236}">
                  <a16:creationId xmlns:a16="http://schemas.microsoft.com/office/drawing/2014/main" id="{F3032CD4-6F51-2050-1A85-CBFA26E126B6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2CDD034-75AF-5E5D-4E6E-BB0F318FBE75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82E70449-BD7A-DB28-D581-74716B5903C5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EAF051C8-D649-ABBE-BF75-8A731DAC26AD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111" name="Arrow: Down 110">
              <a:extLst>
                <a:ext uri="{FF2B5EF4-FFF2-40B4-BE49-F238E27FC236}">
                  <a16:creationId xmlns:a16="http://schemas.microsoft.com/office/drawing/2014/main" id="{5C7EF420-126B-066F-2F9D-C36B0A7EF8BC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286742D7-51FA-7A90-99B3-6F2067D030E5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C2EBA26E-094F-1676-09B4-7605B847FA0C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F4470A7-9721-E282-C898-556997F1BF38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115" name="Arrow: Down 114">
              <a:extLst>
                <a:ext uri="{FF2B5EF4-FFF2-40B4-BE49-F238E27FC236}">
                  <a16:creationId xmlns:a16="http://schemas.microsoft.com/office/drawing/2014/main" id="{97C8270F-9FAA-BA07-6C42-F9838667A8DB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54DF8186-58CA-F378-6888-A43C89FCBD95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9F3927D2-D351-BEA1-38BB-AD531AC42BF9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2600B20D-A17D-027F-798B-1043D636A687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119" name="Arrow: Down 118">
              <a:extLst>
                <a:ext uri="{FF2B5EF4-FFF2-40B4-BE49-F238E27FC236}">
                  <a16:creationId xmlns:a16="http://schemas.microsoft.com/office/drawing/2014/main" id="{DA3DAAC7-0741-942C-989E-A993583A180C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DFEA644F-D84C-E336-8645-66A675523C09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EA9B122B-3714-7954-1337-9EF4F25CB616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1D856C7-9E0E-3C89-551D-228F6061291F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123" name="Arrow: Down 122">
              <a:extLst>
                <a:ext uri="{FF2B5EF4-FFF2-40B4-BE49-F238E27FC236}">
                  <a16:creationId xmlns:a16="http://schemas.microsoft.com/office/drawing/2014/main" id="{E8B40271-0975-EB2A-AFFC-BD6349A8E8FB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38BA64DC-D89A-C97E-BF2A-5A2D274C09F5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C7597654-3EE5-E04E-F315-8BDD40AC5259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6DE4E501-67E4-32F5-097F-29D9D2C0CE3D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127" name="Arrow: Down 126">
              <a:extLst>
                <a:ext uri="{FF2B5EF4-FFF2-40B4-BE49-F238E27FC236}">
                  <a16:creationId xmlns:a16="http://schemas.microsoft.com/office/drawing/2014/main" id="{3EF39086-68FA-EFD0-7B63-779735770CEE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1E27F9BC-7338-5213-D90D-3B41EFD518BA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F9FFE07D-A3CF-CADC-5F33-B5CDCDBEFAD7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46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7BA4E60A-63EB-E5B7-9CAE-B02EA572B0E0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131" name="Arrow: Down 130">
              <a:extLst>
                <a:ext uri="{FF2B5EF4-FFF2-40B4-BE49-F238E27FC236}">
                  <a16:creationId xmlns:a16="http://schemas.microsoft.com/office/drawing/2014/main" id="{2A8B2DB6-97D1-DD9C-BDBD-6CDDFC5B116B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D9923568-35F3-FCC8-46AF-4B8D2273D45E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E155B4AF-3BCD-9953-49DF-4D6C59573E1C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E8696074-4CC4-8C61-101B-A1A4B6156AC2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135" name="Arrow: Down 134">
              <a:extLst>
                <a:ext uri="{FF2B5EF4-FFF2-40B4-BE49-F238E27FC236}">
                  <a16:creationId xmlns:a16="http://schemas.microsoft.com/office/drawing/2014/main" id="{127F35EB-33AD-31A1-BA76-4816455A5B3C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83DF3CA5-8A55-C923-31E1-B05DC13A02A1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7BF12AFB-51BD-67C8-A5EC-8688A6FFA3B3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F76BB700-8B15-B2F2-E9E6-67C24392BBAC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139" name="Arrow: Down 138">
              <a:extLst>
                <a:ext uri="{FF2B5EF4-FFF2-40B4-BE49-F238E27FC236}">
                  <a16:creationId xmlns:a16="http://schemas.microsoft.com/office/drawing/2014/main" id="{1CC8870A-9DB5-425E-7117-546D285E1964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31F0A4E2-2391-B8CD-963F-FE62CEA25CF6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A760C481-B927-8001-459C-CED98D2D2B58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953943D1-E32D-C982-F723-66B919E75286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143" name="Arrow: Down 142">
              <a:extLst>
                <a:ext uri="{FF2B5EF4-FFF2-40B4-BE49-F238E27FC236}">
                  <a16:creationId xmlns:a16="http://schemas.microsoft.com/office/drawing/2014/main" id="{EDD22858-F013-EEC4-1ED7-78AC939AB281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FA6DED2D-F7EC-DD1C-CA38-3CCE6A093DDB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852CEA79-F4EA-390D-AAA6-AB4F4AEDBFA4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51870B4D-7225-C38E-9FDE-DE72BF9CA1CB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147" name="Arrow: Down 146">
              <a:extLst>
                <a:ext uri="{FF2B5EF4-FFF2-40B4-BE49-F238E27FC236}">
                  <a16:creationId xmlns:a16="http://schemas.microsoft.com/office/drawing/2014/main" id="{812830AF-1D9A-8801-CDD0-7DFDB27962E2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65EE45-5591-0B83-E0BA-334C49A3C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31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E6594F4-CA60-72B3-BB5B-4D256C77E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Buffer Overflows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68409F2-7A47-950C-E5DD-849F7681AF81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CF9621-4259-FD81-C22A-BE51EDAF1DFF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8E388B9-CABC-8E35-6871-0607CC46F28F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BB9DC23A-5583-5528-00B5-682D43413EE7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8FDDE88-3457-B475-410D-57558355EADF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13578DD-F267-0AA7-CE84-729AF0668BA2}"/>
              </a:ext>
            </a:extLst>
          </p:cNvPr>
          <p:cNvGrpSpPr/>
          <p:nvPr/>
        </p:nvGrpSpPr>
        <p:grpSpPr>
          <a:xfrm>
            <a:off x="573071" y="3913849"/>
            <a:ext cx="5276278" cy="2244664"/>
            <a:chOff x="573071" y="3523324"/>
            <a:chExt cx="5276278" cy="22446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151A721-A78C-F171-BC84-6B6C35F0A618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1" name="Arrow: Down 60">
              <a:extLst>
                <a:ext uri="{FF2B5EF4-FFF2-40B4-BE49-F238E27FC236}">
                  <a16:creationId xmlns:a16="http://schemas.microsoft.com/office/drawing/2014/main" id="{27FBE881-C00A-30FA-F088-15833AF8292D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B61CF47-13BF-02A9-A15C-78C2AE7F75BC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6E04D90-7580-4DA9-4485-02A7B1FBCBBB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00EEF95-03D9-34DC-303A-4885FA5370A6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278283CF-D465-F607-29A1-A53C7F4E87F5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3BAB9AAD-9FB0-72D4-C880-0CB1393D560D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98DF977-875E-508C-AFDA-0EA91A30698A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55B4FEE4-109B-0C97-23F0-B87CA2C47033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2C328587-2349-01AC-EB06-F79665549BCD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C65EC72E-98FC-F2BC-4C2B-91727B68BB6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156" name="Arrow: Down 155">
                <a:extLst>
                  <a:ext uri="{FF2B5EF4-FFF2-40B4-BE49-F238E27FC236}">
                    <a16:creationId xmlns:a16="http://schemas.microsoft.com/office/drawing/2014/main" id="{37B6CFAC-E731-E713-9BF1-BFB82D983A4E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1ACDD95-C6E1-81D3-770F-95DC01DEB823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5B9EB960-A39E-59C3-3011-18C086D4F899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FA7B8E14-87A8-3E09-3AF8-BB76860B3F23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107" name="Arrow: Down 106">
                <a:extLst>
                  <a:ext uri="{FF2B5EF4-FFF2-40B4-BE49-F238E27FC236}">
                    <a16:creationId xmlns:a16="http://schemas.microsoft.com/office/drawing/2014/main" id="{D99E9FAA-2C3A-29B1-3B3A-211F3876FB4A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6D5AC96F-1112-BA26-C0C4-BC7F618DD425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8810B873-2EB4-1C14-AD0E-AFF4CB48689E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CB5FC044-A711-C53D-C46B-562E5FA8B3C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104" name="Arrow: Down 103">
                <a:extLst>
                  <a:ext uri="{FF2B5EF4-FFF2-40B4-BE49-F238E27FC236}">
                    <a16:creationId xmlns:a16="http://schemas.microsoft.com/office/drawing/2014/main" id="{2992C7C9-C251-0783-DFE7-3CFE6D7495A7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B6401CDF-EF2C-A4E5-E9C7-BA1985DCC989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3DD11067-C013-3611-5EE3-601105CB4603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2DA91CF2-80F5-A234-9ED1-B223B8DEFA4E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E565BF15-4673-0483-9EBA-66EFAA306D06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D1BCDBFC-9070-F57B-67E5-B59DFC963958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EF38E89B-2B32-747F-1DCB-7935E46F9CAE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DD54A65C-4733-FA81-7479-3FD630D587B9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98" name="Arrow: Down 97">
                <a:extLst>
                  <a:ext uri="{FF2B5EF4-FFF2-40B4-BE49-F238E27FC236}">
                    <a16:creationId xmlns:a16="http://schemas.microsoft.com/office/drawing/2014/main" id="{8D61C231-BD65-B62A-F3D9-DA87ACF566C0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20573657-08B6-CE5E-D8F1-BFAB36D3D376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1C1FB6AD-5B7A-F7EB-0171-E3C7B6F9D4C3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E87C0822-04F8-BD12-EDBB-44D49286538E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95" name="Arrow: Down 94">
                <a:extLst>
                  <a:ext uri="{FF2B5EF4-FFF2-40B4-BE49-F238E27FC236}">
                    <a16:creationId xmlns:a16="http://schemas.microsoft.com/office/drawing/2014/main" id="{DD8505ED-B62C-E0D8-C3E7-D272C7AEFA55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265095F7-03EB-0D4B-F468-A35CA7970777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78EA1BE3-B78F-15F8-2711-5651777DCDD2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F37D8077-7DFC-2D70-1995-64C368EB9C8D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34AAAE12-F934-79F2-D613-1B1070104BBE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510141E9-50BE-BFEE-D07A-EE2A78CEFE33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B3AF6766-6910-21E1-BAC5-BC804C61D651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67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DD9AD900-3B3A-BED8-6E5D-6196887A76FF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3F7370B6-CD86-0713-0F4F-522C81A5650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A4027350-BE7C-ABD4-A5FD-181873B816E3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2B1313AE-AC10-305E-4EBF-AB71470352D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488A2CB3-E6FD-E196-2334-597A67CDFF3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86" name="Arrow: Down 85">
                <a:extLst>
                  <a:ext uri="{FF2B5EF4-FFF2-40B4-BE49-F238E27FC236}">
                    <a16:creationId xmlns:a16="http://schemas.microsoft.com/office/drawing/2014/main" id="{3D7CF300-8D57-AA78-8C2A-643AC2E7D0C4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D988CCA0-7179-A138-6D3D-70D7F11F3727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0DD8FEEC-559F-AB43-5D49-D69B5D0AEE1F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56D101A7-C85F-A1C6-C16D-2B8B5A218FC4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83" name="Arrow: Down 82">
                <a:extLst>
                  <a:ext uri="{FF2B5EF4-FFF2-40B4-BE49-F238E27FC236}">
                    <a16:creationId xmlns:a16="http://schemas.microsoft.com/office/drawing/2014/main" id="{FB9C3687-A6FA-3067-64CC-067BD096D39F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79E69CC6-5CD4-5BA0-FCF8-DED50A11B379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DFA5323C-FFD1-79C2-3767-EF76C856908C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32B4274-A0EA-8CEE-896E-9A3266C8B97E}"/>
                </a:ext>
              </a:extLst>
            </p:cNvPr>
            <p:cNvSpPr txBox="1"/>
            <p:nvPr/>
          </p:nvSpPr>
          <p:spPr>
            <a:xfrm>
              <a:off x="2396882" y="5429434"/>
              <a:ext cx="154080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nm instructions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2636BDDF-866E-98A4-8102-7C875EA16C5C}"/>
              </a:ext>
            </a:extLst>
          </p:cNvPr>
          <p:cNvSpPr txBox="1"/>
          <p:nvPr/>
        </p:nvSpPr>
        <p:spPr>
          <a:xfrm>
            <a:off x="6983243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353483BD-A479-17F7-AB6B-578B53B2F1D9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7C1C4DDA-07CD-CB15-AB0A-08B7597FAB44}"/>
              </a:ext>
            </a:extLst>
          </p:cNvPr>
          <p:cNvSpPr txBox="1"/>
          <p:nvPr/>
        </p:nvSpPr>
        <p:spPr>
          <a:xfrm>
            <a:off x="993788" y="1019664"/>
            <a:ext cx="45961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("Enter 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D5A4A1FC-4974-EDE7-18ED-CED9F7AEF382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9A903026-4677-9010-04A3-565A8728975D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40708EFF-9078-2683-2654-43AE0F9170A5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E87B6368-30DC-860C-2C5A-689D60B175DE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906DA414-70D0-E755-6444-DA9F6EF4C829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8329184C-3E79-EDC6-EBA3-A2C129717FC7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748A0917-32CB-BFC3-FDB4-F8DAC0D3CE6A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4CC8CC89-F61B-A22D-D4C4-92719B493D8C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BD8C9F9C-A1EE-42D8-C566-D2B03CF376D7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62A493E9-02A5-306A-24BF-9AAA7E527D20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A99501A3-6FAC-8473-E559-E0A563519255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A531CF71-2642-AD3B-4CEB-6DBA9F4D5958}"/>
              </a:ext>
            </a:extLst>
          </p:cNvPr>
          <p:cNvGrpSpPr/>
          <p:nvPr/>
        </p:nvGrpSpPr>
        <p:grpSpPr>
          <a:xfrm>
            <a:off x="6034060" y="5189513"/>
            <a:ext cx="2730096" cy="137176"/>
            <a:chOff x="5189510" y="5186973"/>
            <a:chExt cx="2730096" cy="137176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70B83D84-71A1-28C4-F6CA-EE69E1EE0E0A}"/>
                </a:ext>
              </a:extLst>
            </p:cNvPr>
            <p:cNvSpPr/>
            <p:nvPr/>
          </p:nvSpPr>
          <p:spPr>
            <a:xfrm>
              <a:off x="5994533" y="518840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058EF115-C00C-35BC-7184-D00188FA60A9}"/>
                </a:ext>
              </a:extLst>
            </p:cNvPr>
            <p:cNvSpPr/>
            <p:nvPr/>
          </p:nvSpPr>
          <p:spPr>
            <a:xfrm>
              <a:off x="6418870" y="519030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91186F62-8908-8DD2-79EF-5E9076E39B75}"/>
                </a:ext>
              </a:extLst>
            </p:cNvPr>
            <p:cNvSpPr/>
            <p:nvPr/>
          </p:nvSpPr>
          <p:spPr>
            <a:xfrm>
              <a:off x="6814156" y="5186973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711BB7AB-86FA-28E3-4316-9E3C93524F0D}"/>
                </a:ext>
              </a:extLst>
            </p:cNvPr>
            <p:cNvSpPr/>
            <p:nvPr/>
          </p:nvSpPr>
          <p:spPr>
            <a:xfrm>
              <a:off x="7250879" y="5195545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77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3A692A5A-FF39-0029-406A-945745211239}"/>
                </a:ext>
              </a:extLst>
            </p:cNvPr>
            <p:cNvSpPr/>
            <p:nvPr/>
          </p:nvSpPr>
          <p:spPr>
            <a:xfrm>
              <a:off x="7660453" y="519792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4C219C7-B3D8-E4BC-22B2-80F4D79A7477}"/>
                </a:ext>
              </a:extLst>
            </p:cNvPr>
            <p:cNvSpPr/>
            <p:nvPr/>
          </p:nvSpPr>
          <p:spPr>
            <a:xfrm>
              <a:off x="5595117" y="5188718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AA45CB1-BF03-3BEE-A188-7BAB25051F37}"/>
                </a:ext>
              </a:extLst>
            </p:cNvPr>
            <p:cNvSpPr/>
            <p:nvPr/>
          </p:nvSpPr>
          <p:spPr>
            <a:xfrm>
              <a:off x="5189510" y="519189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A9CA4C-3292-B809-C1AA-862F0CDEC29A}"/>
              </a:ext>
            </a:extLst>
          </p:cNvPr>
          <p:cNvGrpSpPr/>
          <p:nvPr/>
        </p:nvGrpSpPr>
        <p:grpSpPr>
          <a:xfrm>
            <a:off x="6166043" y="1854930"/>
            <a:ext cx="4747946" cy="1017160"/>
            <a:chOff x="6166043" y="1854930"/>
            <a:chExt cx="4747946" cy="1017160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A869E200-9A5B-D20D-5939-CBFF9D5D7D48}"/>
                </a:ext>
              </a:extLst>
            </p:cNvPr>
            <p:cNvSpPr txBox="1"/>
            <p:nvPr/>
          </p:nvSpPr>
          <p:spPr>
            <a:xfrm>
              <a:off x="6237877" y="1854930"/>
              <a:ext cx="390523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A n d r e w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7CA90F43-0AA5-068F-3330-BBF0039BC192}"/>
                </a:ext>
              </a:extLst>
            </p:cNvPr>
            <p:cNvSpPr txBox="1"/>
            <p:nvPr/>
          </p:nvSpPr>
          <p:spPr>
            <a:xfrm>
              <a:off x="6166043" y="2502758"/>
              <a:ext cx="6587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0x41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1FACD5B4-CEDA-1B74-54AE-F1EB5924E084}"/>
                </a:ext>
              </a:extLst>
            </p:cNvPr>
            <p:cNvSpPr txBox="1"/>
            <p:nvPr/>
          </p:nvSpPr>
          <p:spPr>
            <a:xfrm>
              <a:off x="8142701" y="2495854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0x72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6F4B73FB-F84E-9F45-F1B3-BA900A85BA54}"/>
                </a:ext>
              </a:extLst>
            </p:cNvPr>
            <p:cNvSpPr txBox="1"/>
            <p:nvPr/>
          </p:nvSpPr>
          <p:spPr>
            <a:xfrm>
              <a:off x="8830309" y="2488950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</a:rPr>
                <a:t>0x65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560435D0-4A0C-3019-0130-19884DDF4286}"/>
                </a:ext>
              </a:extLst>
            </p:cNvPr>
            <p:cNvSpPr txBox="1"/>
            <p:nvPr/>
          </p:nvSpPr>
          <p:spPr>
            <a:xfrm>
              <a:off x="9517917" y="2482046"/>
              <a:ext cx="664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0x77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5914E420-48EA-4693-B6CC-3CF1AC834996}"/>
                </a:ext>
              </a:extLst>
            </p:cNvPr>
            <p:cNvSpPr txBox="1"/>
            <p:nvPr/>
          </p:nvSpPr>
          <p:spPr>
            <a:xfrm>
              <a:off x="10205525" y="2475142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0x00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1FE54E35-2F5F-3289-66DA-299D08696F1B}"/>
                </a:ext>
              </a:extLst>
            </p:cNvPr>
            <p:cNvSpPr txBox="1"/>
            <p:nvPr/>
          </p:nvSpPr>
          <p:spPr>
            <a:xfrm>
              <a:off x="10205525" y="2127204"/>
              <a:ext cx="708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(end)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DB3AF8A-03E4-8378-18A5-AFC5D9B54216}"/>
                </a:ext>
              </a:extLst>
            </p:cNvPr>
            <p:cNvSpPr txBox="1"/>
            <p:nvPr/>
          </p:nvSpPr>
          <p:spPr>
            <a:xfrm>
              <a:off x="7455093" y="2502758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0x64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E953378-761E-BEE2-110E-85CC62C9B24F}"/>
                </a:ext>
              </a:extLst>
            </p:cNvPr>
            <p:cNvSpPr txBox="1"/>
            <p:nvPr/>
          </p:nvSpPr>
          <p:spPr>
            <a:xfrm>
              <a:off x="6845493" y="2502758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0x6e</a:t>
              </a:r>
            </a:p>
          </p:txBody>
        </p:sp>
      </p:grp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C310C1D6-B619-EA28-A9B4-38B5DB7348EC}"/>
              </a:ext>
            </a:extLst>
          </p:cNvPr>
          <p:cNvSpPr/>
          <p:nvPr/>
        </p:nvSpPr>
        <p:spPr>
          <a:xfrm>
            <a:off x="1198010" y="2466855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521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>
      <p:transition>
        <p:fade/>
      </p:transition>
    </mc:Fallback>
  </mc:AlternateContent>
</p:sld>
</file>

<file path=ppt/slides/slide32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CE4FE-E058-3A3C-E604-175E4096B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31C665F-C422-7C22-C51F-A5450164CA45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B0733B5-5019-C9EE-0752-E861A8D77690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8A71CB-8AFC-7CB4-550B-28B239072690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4" name="Arrow: Down 13">
              <a:extLst>
                <a:ext uri="{FF2B5EF4-FFF2-40B4-BE49-F238E27FC236}">
                  <a16:creationId xmlns:a16="http://schemas.microsoft.com/office/drawing/2014/main" id="{A22FA8A1-AF23-4917-5C1A-7600D16279F2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A2D646D-F3C3-8236-ED9C-06E4AF78C3C9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8F883586-DE34-6067-C36D-2671006DE4FD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2B8A6ECB-14CA-65C9-CEB3-3A9C8C81DEC7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111" name="Arrow: Down 110">
              <a:extLst>
                <a:ext uri="{FF2B5EF4-FFF2-40B4-BE49-F238E27FC236}">
                  <a16:creationId xmlns:a16="http://schemas.microsoft.com/office/drawing/2014/main" id="{02596F5D-522A-8E8E-5468-E926DDC81844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E699466E-8079-B5E0-AA0C-DB27965244DB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E8E5AA84-A7CA-CE0D-0C5B-2DABB9AD6862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EC7FD602-5663-2241-243F-1A0BFEDC503D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115" name="Arrow: Down 114">
              <a:extLst>
                <a:ext uri="{FF2B5EF4-FFF2-40B4-BE49-F238E27FC236}">
                  <a16:creationId xmlns:a16="http://schemas.microsoft.com/office/drawing/2014/main" id="{8BB2BEC3-B8C8-21DB-43A4-D605B38B5554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03FB1DE-5702-0F75-B001-14C7969F4E79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96C3C30B-35E8-FDE5-DA09-A987FC28BCC6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B38875CF-1303-EA4B-04D2-0C4952E84F94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119" name="Arrow: Down 118">
              <a:extLst>
                <a:ext uri="{FF2B5EF4-FFF2-40B4-BE49-F238E27FC236}">
                  <a16:creationId xmlns:a16="http://schemas.microsoft.com/office/drawing/2014/main" id="{19CBA481-085C-4DFA-840C-5C657F0CE764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701A7020-F20A-0479-5446-FE5A832B557C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C6C8FBE7-E4C6-1E53-6D3D-95688AE23821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C497D11D-61FC-01FC-02EB-EDFF7FCBF78C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123" name="Arrow: Down 122">
              <a:extLst>
                <a:ext uri="{FF2B5EF4-FFF2-40B4-BE49-F238E27FC236}">
                  <a16:creationId xmlns:a16="http://schemas.microsoft.com/office/drawing/2014/main" id="{21F5F3F4-9ABD-D527-29E8-18345555945B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A0C7B7DD-EDFB-41D7-0F3E-5A394DA7AC23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B21C2DFB-11BE-3323-1518-49367024DF83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CA72921B-723C-BF76-EA2A-E6DB072B4225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127" name="Arrow: Down 126">
              <a:extLst>
                <a:ext uri="{FF2B5EF4-FFF2-40B4-BE49-F238E27FC236}">
                  <a16:creationId xmlns:a16="http://schemas.microsoft.com/office/drawing/2014/main" id="{DF0EAE6F-22EC-34B6-E815-2B2CA431985B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BD60B6E1-5835-D84A-53B7-C264D0C0A27A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68E6069D-7B61-F13E-50C3-35BD5516FE91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46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972AF646-F686-F37E-5B49-5914642BD387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131" name="Arrow: Down 130">
              <a:extLst>
                <a:ext uri="{FF2B5EF4-FFF2-40B4-BE49-F238E27FC236}">
                  <a16:creationId xmlns:a16="http://schemas.microsoft.com/office/drawing/2014/main" id="{F5CFFB80-CE3F-5952-7EA5-6437E0AE9904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16BCEA54-E64D-F0A8-DEC3-24918D8753C7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5C9EDBC9-2DD4-317B-1039-4B62576EB0CA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DC29A656-F912-46BB-A879-483010C804F9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135" name="Arrow: Down 134">
              <a:extLst>
                <a:ext uri="{FF2B5EF4-FFF2-40B4-BE49-F238E27FC236}">
                  <a16:creationId xmlns:a16="http://schemas.microsoft.com/office/drawing/2014/main" id="{114BF5CE-7C6D-E384-A7D3-C1913069CE35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498C229C-1890-405A-D863-5E3EC7A29F0E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D9EBDB93-7B29-070F-BB2B-DA1FD3BC6305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392E0910-6EEF-707F-608D-16BECFB24206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139" name="Arrow: Down 138">
              <a:extLst>
                <a:ext uri="{FF2B5EF4-FFF2-40B4-BE49-F238E27FC236}">
                  <a16:creationId xmlns:a16="http://schemas.microsoft.com/office/drawing/2014/main" id="{27EA4D70-DA2E-2A0E-8724-B83C17516825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D6199B41-870A-AFD3-3035-449791FB57EC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0EAC0A8B-8ED6-1B0A-E8C7-09CA9B5D635C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CCEDE72E-D621-842C-97CF-116A6A1CCEF2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143" name="Arrow: Down 142">
              <a:extLst>
                <a:ext uri="{FF2B5EF4-FFF2-40B4-BE49-F238E27FC236}">
                  <a16:creationId xmlns:a16="http://schemas.microsoft.com/office/drawing/2014/main" id="{FE6C7317-4497-23BB-5D4D-E954647E16E5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1067A35E-3E85-2439-C60C-E66758054F91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1A72AA30-4683-80DB-6BC7-66A84F06DA0C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EF3A71A0-C0DB-EA22-55AC-E0D231F24571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147" name="Arrow: Down 146">
              <a:extLst>
                <a:ext uri="{FF2B5EF4-FFF2-40B4-BE49-F238E27FC236}">
                  <a16:creationId xmlns:a16="http://schemas.microsoft.com/office/drawing/2014/main" id="{31937E61-CAA1-A7F8-EA7A-F5FA182B81EE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498533-7CA4-36D2-73B1-F64230659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32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9EE5A2D-C2EC-6C18-2DFA-992345FB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Buffer Overflows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D98E072-2AE9-A278-7C17-DB75E81E299F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579445-9711-A961-D124-E0C48BAB0FC7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CA1DC73-8791-DBD3-1EA1-ACBD5D6EB757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5B017402-E977-2CD6-639C-C710004EF437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15485D3-383B-2F18-6FF0-0633D792DDCA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FA84654-1448-B100-C3BC-E4F817CBFCE8}"/>
              </a:ext>
            </a:extLst>
          </p:cNvPr>
          <p:cNvGrpSpPr/>
          <p:nvPr/>
        </p:nvGrpSpPr>
        <p:grpSpPr>
          <a:xfrm>
            <a:off x="573071" y="3913849"/>
            <a:ext cx="5276278" cy="2244664"/>
            <a:chOff x="573071" y="3523324"/>
            <a:chExt cx="5276278" cy="22446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B680C55-4BB1-7DF1-B1A9-CB5A00A64894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1" name="Arrow: Down 60">
              <a:extLst>
                <a:ext uri="{FF2B5EF4-FFF2-40B4-BE49-F238E27FC236}">
                  <a16:creationId xmlns:a16="http://schemas.microsoft.com/office/drawing/2014/main" id="{595A858D-564F-4C46-AF59-974672458661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34FBC21-6B95-27A8-B738-FB445615F7CE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7FCAFD2B-410C-DFD6-932B-C2A50FF22B9E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CEC4203-9E7E-293D-9948-B5A29DAA02F3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E43FDFE5-55A8-DEEF-FADE-D4D6C0D17954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4B5F929-C187-A1C0-7B59-B1B62EC53E36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C66AB4B7-DBEC-7CFB-4529-85410D2B7252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A336AD1-18E4-C570-CA08-1C49C745BFCC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E460EBBC-E192-79CD-06E9-5585DC14FCF8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856667BE-92BB-1B3D-2820-3B30C4F4DA13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156" name="Arrow: Down 155">
                <a:extLst>
                  <a:ext uri="{FF2B5EF4-FFF2-40B4-BE49-F238E27FC236}">
                    <a16:creationId xmlns:a16="http://schemas.microsoft.com/office/drawing/2014/main" id="{6CC41BCF-AFBB-C302-E4C1-A6F618A6C88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368012A6-AFFF-4B34-3224-E52F3A2546F5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9AFD57E5-0381-0F1F-A07A-4CDC817A844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4DC0A66D-1B7E-428E-E329-905CF98C24B9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107" name="Arrow: Down 106">
                <a:extLst>
                  <a:ext uri="{FF2B5EF4-FFF2-40B4-BE49-F238E27FC236}">
                    <a16:creationId xmlns:a16="http://schemas.microsoft.com/office/drawing/2014/main" id="{A17E9A5A-9942-C511-0453-4ACE9496E53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6F4663A8-5A99-EB30-E19B-63C8A5EDD836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C591A1C4-A2B2-D476-7A53-513A313A9376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1FFAD0FA-7AD7-C74C-A770-F349741A8BBF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104" name="Arrow: Down 103">
                <a:extLst>
                  <a:ext uri="{FF2B5EF4-FFF2-40B4-BE49-F238E27FC236}">
                    <a16:creationId xmlns:a16="http://schemas.microsoft.com/office/drawing/2014/main" id="{8FD6B774-5B09-4664-FB18-9CA37C7E1161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C7347C2E-DDA0-E8EE-3428-C83B855D2D87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670FA612-61D3-61F9-7837-E59FD4AFB56E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F51E452C-D41C-7968-161B-4036B755E13B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32C57EDA-3D06-8E6F-656C-F4939C7D9197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99D6118B-7164-CE69-50CA-0C89CDAEBCBE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5E7CE723-0398-C5A7-C731-54DBCAA6A024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0B47547-BAC1-493B-7248-246E07305D08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98" name="Arrow: Down 97">
                <a:extLst>
                  <a:ext uri="{FF2B5EF4-FFF2-40B4-BE49-F238E27FC236}">
                    <a16:creationId xmlns:a16="http://schemas.microsoft.com/office/drawing/2014/main" id="{672F17E9-85D8-E5A8-90C3-8A1C909F5F1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EF8263A5-443E-2315-C673-4DC0E9A8E31C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7D25065D-7E5B-71CC-DD61-E64BB10BE4CD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C4E46D5A-7285-1012-A6B2-8A877CCCCD47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95" name="Arrow: Down 94">
                <a:extLst>
                  <a:ext uri="{FF2B5EF4-FFF2-40B4-BE49-F238E27FC236}">
                    <a16:creationId xmlns:a16="http://schemas.microsoft.com/office/drawing/2014/main" id="{F8DC5C42-34C2-4A65-1BDF-A6EACEF963E5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4703EE09-FA89-4DD5-9F73-2685108DA952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6EB49470-D40A-BA69-7657-BD3B5D815A88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20A3FCA3-AD80-85DE-F53A-193CAE22A54E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1BD59EE9-3C04-BC6E-F469-44FC8DDB1538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2EDC257F-8124-B633-99B8-B24A85F37302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D3E52E6F-849A-E568-1F09-19879644B501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67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E908EF07-86E2-C4A4-A115-CB50C707DD16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8DB6486C-D975-3AFB-1164-3DBAB968E35F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2A135AEA-FA9B-0A8C-3390-093D161F3A6D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4354D2FF-8D63-9CC6-27C0-87DAAB6102C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6FD7A08-F584-FB29-1DB5-329D3B963703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86" name="Arrow: Down 85">
                <a:extLst>
                  <a:ext uri="{FF2B5EF4-FFF2-40B4-BE49-F238E27FC236}">
                    <a16:creationId xmlns:a16="http://schemas.microsoft.com/office/drawing/2014/main" id="{C9237640-352F-8332-9C7C-156CEB380F13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9071FE29-2E83-EF4A-86F6-D8A69F5988CD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A4282ED4-46F8-6590-DBED-F497AD2CF7D5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5DC022FB-B1B2-DC01-9B32-DEFDF0936336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83" name="Arrow: Down 82">
                <a:extLst>
                  <a:ext uri="{FF2B5EF4-FFF2-40B4-BE49-F238E27FC236}">
                    <a16:creationId xmlns:a16="http://schemas.microsoft.com/office/drawing/2014/main" id="{13E75815-C905-EE6E-71C1-449823274BB5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B97274DC-3845-EA81-B470-E6D0D19E19FA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6D8AF8FB-18A7-7D2C-B989-385EF57DEBBA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1363FC3-7C78-582F-11F6-C42C4BE9D0BE}"/>
                </a:ext>
              </a:extLst>
            </p:cNvPr>
            <p:cNvSpPr txBox="1"/>
            <p:nvPr/>
          </p:nvSpPr>
          <p:spPr>
            <a:xfrm>
              <a:off x="2396882" y="5429434"/>
              <a:ext cx="154080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nm instructions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4998622E-A61D-FDA7-7CE1-133B1F44C57F}"/>
              </a:ext>
            </a:extLst>
          </p:cNvPr>
          <p:cNvSpPr txBox="1"/>
          <p:nvPr/>
        </p:nvSpPr>
        <p:spPr>
          <a:xfrm>
            <a:off x="6983243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1875E302-1C42-31B1-9B72-6707387DEACB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BE8BE199-0686-5750-64FD-7FB11B827F11}"/>
              </a:ext>
            </a:extLst>
          </p:cNvPr>
          <p:cNvSpPr txBox="1"/>
          <p:nvPr/>
        </p:nvSpPr>
        <p:spPr>
          <a:xfrm>
            <a:off x="993788" y="1019664"/>
            <a:ext cx="45961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("Enter 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C7495B83-5A08-A74F-540C-3A8DD252569B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64439853-A456-1647-7A26-B0DAF0DE8D42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B7D43D77-C7AF-7766-FA6F-35C236C962B5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87399176-0AC0-50DF-4511-0772FDE2C6D2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97FBFBF8-9165-FBEB-E1D8-CF352473F15D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ADABB7E9-8BE5-2BC7-0FFD-9A3A8A3A9B46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86E9E037-FBA2-608A-3669-D2DABBD3406E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DF1370CF-C288-C8E2-3250-7E14697BB523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CED0B80D-E66A-874E-A6DB-A911FFE80300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D24DFD61-378C-542E-DE47-06FAFFABFDC4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53346B8C-1C67-FE58-D802-B8BF0A5261FB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1ECB6084-6EB4-028C-AF3E-CAA851309504}"/>
              </a:ext>
            </a:extLst>
          </p:cNvPr>
          <p:cNvGrpSpPr/>
          <p:nvPr/>
        </p:nvGrpSpPr>
        <p:grpSpPr>
          <a:xfrm>
            <a:off x="6034060" y="5189513"/>
            <a:ext cx="2730096" cy="137176"/>
            <a:chOff x="5189510" y="5186973"/>
            <a:chExt cx="2730096" cy="137176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52EAD551-351A-1E8E-109B-C2DAF153979B}"/>
                </a:ext>
              </a:extLst>
            </p:cNvPr>
            <p:cNvSpPr/>
            <p:nvPr/>
          </p:nvSpPr>
          <p:spPr>
            <a:xfrm>
              <a:off x="5994533" y="518840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E734F2A3-E70C-A70D-88F8-20784ABB1745}"/>
                </a:ext>
              </a:extLst>
            </p:cNvPr>
            <p:cNvSpPr/>
            <p:nvPr/>
          </p:nvSpPr>
          <p:spPr>
            <a:xfrm>
              <a:off x="6418870" y="519030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51C9C48A-6DAF-D21D-C370-19C37B2A8DBE}"/>
                </a:ext>
              </a:extLst>
            </p:cNvPr>
            <p:cNvSpPr/>
            <p:nvPr/>
          </p:nvSpPr>
          <p:spPr>
            <a:xfrm>
              <a:off x="6814156" y="5186973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C3CCC827-7E3E-DF84-800C-54CF3FD5263B}"/>
                </a:ext>
              </a:extLst>
            </p:cNvPr>
            <p:cNvSpPr/>
            <p:nvPr/>
          </p:nvSpPr>
          <p:spPr>
            <a:xfrm>
              <a:off x="7250879" y="5195545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77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08B42C7F-A7F7-B976-740C-764AF0BD1D51}"/>
                </a:ext>
              </a:extLst>
            </p:cNvPr>
            <p:cNvSpPr/>
            <p:nvPr/>
          </p:nvSpPr>
          <p:spPr>
            <a:xfrm>
              <a:off x="7660453" y="519792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699CB09-A87F-A66E-A753-D759722A67CE}"/>
                </a:ext>
              </a:extLst>
            </p:cNvPr>
            <p:cNvSpPr/>
            <p:nvPr/>
          </p:nvSpPr>
          <p:spPr>
            <a:xfrm>
              <a:off x="5595117" y="5188718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EDEBCD-974C-5522-E9F1-5624CC8685DA}"/>
                </a:ext>
              </a:extLst>
            </p:cNvPr>
            <p:cNvSpPr/>
            <p:nvPr/>
          </p:nvSpPr>
          <p:spPr>
            <a:xfrm>
              <a:off x="5189510" y="519189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2B3A94D-35D1-3342-A1D6-5E190D7EDCF8}"/>
              </a:ext>
            </a:extLst>
          </p:cNvPr>
          <p:cNvGrpSpPr/>
          <p:nvPr/>
        </p:nvGrpSpPr>
        <p:grpSpPr>
          <a:xfrm>
            <a:off x="6166043" y="1854930"/>
            <a:ext cx="4747946" cy="1017160"/>
            <a:chOff x="6166043" y="1854930"/>
            <a:chExt cx="4747946" cy="1017160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5D8A632C-A574-0ADC-2D12-D32B42E77D50}"/>
                </a:ext>
              </a:extLst>
            </p:cNvPr>
            <p:cNvSpPr txBox="1"/>
            <p:nvPr/>
          </p:nvSpPr>
          <p:spPr>
            <a:xfrm>
              <a:off x="6237877" y="1854930"/>
              <a:ext cx="390523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A n d r e w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B9139DB7-DC39-5582-0EC9-92D921E1ED96}"/>
                </a:ext>
              </a:extLst>
            </p:cNvPr>
            <p:cNvSpPr txBox="1"/>
            <p:nvPr/>
          </p:nvSpPr>
          <p:spPr>
            <a:xfrm>
              <a:off x="6166043" y="2502758"/>
              <a:ext cx="6587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0x41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99257934-93F0-B45B-5769-4E6B346EF213}"/>
                </a:ext>
              </a:extLst>
            </p:cNvPr>
            <p:cNvSpPr txBox="1"/>
            <p:nvPr/>
          </p:nvSpPr>
          <p:spPr>
            <a:xfrm>
              <a:off x="8142701" y="2495854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0x72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D11F0DF1-7B1F-E089-4F32-0093D2C32EFC}"/>
                </a:ext>
              </a:extLst>
            </p:cNvPr>
            <p:cNvSpPr txBox="1"/>
            <p:nvPr/>
          </p:nvSpPr>
          <p:spPr>
            <a:xfrm>
              <a:off x="8830309" y="2488950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</a:rPr>
                <a:t>0x65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94F72DFE-625D-2860-42CA-9D8CBEF598D6}"/>
                </a:ext>
              </a:extLst>
            </p:cNvPr>
            <p:cNvSpPr txBox="1"/>
            <p:nvPr/>
          </p:nvSpPr>
          <p:spPr>
            <a:xfrm>
              <a:off x="9517917" y="2482046"/>
              <a:ext cx="664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0x77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6649C6B9-E4C4-198D-E105-F8588CFB0A02}"/>
                </a:ext>
              </a:extLst>
            </p:cNvPr>
            <p:cNvSpPr txBox="1"/>
            <p:nvPr/>
          </p:nvSpPr>
          <p:spPr>
            <a:xfrm>
              <a:off x="10205525" y="2475142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0x00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E36BEFB4-3330-CFBE-20D6-4967149E435F}"/>
                </a:ext>
              </a:extLst>
            </p:cNvPr>
            <p:cNvSpPr txBox="1"/>
            <p:nvPr/>
          </p:nvSpPr>
          <p:spPr>
            <a:xfrm>
              <a:off x="10205525" y="2127204"/>
              <a:ext cx="708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(end)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F41418D-4E0F-A8EC-A115-40B910EED30F}"/>
                </a:ext>
              </a:extLst>
            </p:cNvPr>
            <p:cNvSpPr txBox="1"/>
            <p:nvPr/>
          </p:nvSpPr>
          <p:spPr>
            <a:xfrm>
              <a:off x="7455093" y="2502758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0x64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7D6CC1B-AE27-7A69-E301-69168C992D8E}"/>
                </a:ext>
              </a:extLst>
            </p:cNvPr>
            <p:cNvSpPr txBox="1"/>
            <p:nvPr/>
          </p:nvSpPr>
          <p:spPr>
            <a:xfrm>
              <a:off x="6845493" y="2502758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0x6e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0433645-D97B-93D7-AB8B-D852765CE5C1}"/>
              </a:ext>
            </a:extLst>
          </p:cNvPr>
          <p:cNvSpPr txBox="1"/>
          <p:nvPr/>
        </p:nvSpPr>
        <p:spPr>
          <a:xfrm>
            <a:off x="984818" y="2961740"/>
            <a:ext cx="37689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explode(){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… //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destroyTheComputer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D2640817-1FFA-01C8-10EA-A3D9B1844C89}"/>
              </a:ext>
            </a:extLst>
          </p:cNvPr>
          <p:cNvSpPr/>
          <p:nvPr/>
        </p:nvSpPr>
        <p:spPr>
          <a:xfrm rot="5400000">
            <a:off x="4637669" y="5012504"/>
            <a:ext cx="369335" cy="120099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3C7F6E-3D92-F1AA-A029-69EDAC5A63B8}"/>
              </a:ext>
            </a:extLst>
          </p:cNvPr>
          <p:cNvSpPr txBox="1"/>
          <p:nvPr/>
        </p:nvSpPr>
        <p:spPr>
          <a:xfrm>
            <a:off x="4221841" y="5808534"/>
            <a:ext cx="120738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explode</a:t>
            </a:r>
          </a:p>
          <a:p>
            <a:pPr algn="ctr"/>
            <a:r>
              <a:rPr lang="en-US" dirty="0"/>
              <a:t>instructions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7F8D04B2-BDE0-9592-7B9D-91577379A79B}"/>
              </a:ext>
            </a:extLst>
          </p:cNvPr>
          <p:cNvSpPr/>
          <p:nvPr/>
        </p:nvSpPr>
        <p:spPr>
          <a:xfrm>
            <a:off x="1198010" y="2466855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24996EF8-0B17-7106-8B89-6098BF210D69}"/>
                  </a:ext>
                </a:extLst>
              </p14:cNvPr>
              <p14:cNvContentPartPr/>
              <p14:nvPr/>
            </p14:nvContentPartPr>
            <p14:xfrm>
              <a:off x="8093880" y="2163240"/>
              <a:ext cx="1991160" cy="328680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24996EF8-0B17-7106-8B89-6098BF210D6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084520" y="2153880"/>
                <a:ext cx="2009880" cy="3305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0467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 animBg="1"/>
    </p:bldLst>
  </p:timing>
</p:sld>
</file>

<file path=ppt/slides/slide3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D5814-BC07-CD12-CCF2-6198CC91E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3D441F6-11C8-91AB-00AB-CD3350FB62B4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2595B5C-6AE4-44BF-97C0-6E13FA597F27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9B1A40F-5107-EA4C-3E57-6E6D9E0E3698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4" name="Arrow: Down 13">
              <a:extLst>
                <a:ext uri="{FF2B5EF4-FFF2-40B4-BE49-F238E27FC236}">
                  <a16:creationId xmlns:a16="http://schemas.microsoft.com/office/drawing/2014/main" id="{57549239-6051-BA09-DB3C-77DCAF4FB588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C3E4D57-D35F-8DA0-B1D1-06216C1163FC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A0D102B6-B9FA-EA50-9213-985790B9F968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2F9E8715-02FA-5EC8-40B5-6F2AE348E343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111" name="Arrow: Down 110">
              <a:extLst>
                <a:ext uri="{FF2B5EF4-FFF2-40B4-BE49-F238E27FC236}">
                  <a16:creationId xmlns:a16="http://schemas.microsoft.com/office/drawing/2014/main" id="{61252CBD-B010-E87F-C527-BCAC054FC6CC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1BABF855-6EC4-84AC-E29F-89FA1057FEB8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1E123F04-973D-56BF-7081-8A310B7DB867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427CC5E1-AF48-24EC-10D4-93F8623020D0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115" name="Arrow: Down 114">
              <a:extLst>
                <a:ext uri="{FF2B5EF4-FFF2-40B4-BE49-F238E27FC236}">
                  <a16:creationId xmlns:a16="http://schemas.microsoft.com/office/drawing/2014/main" id="{BC77F36E-6B2A-3FCE-E1D0-96F517BEB0F5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1F7F5D5D-3E17-0431-E315-7D781E3A0B52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020DEB5E-D472-4CA3-B670-928F8C6229B3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E83B1C5B-5365-ED42-46A7-15BFBC4EA562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119" name="Arrow: Down 118">
              <a:extLst>
                <a:ext uri="{FF2B5EF4-FFF2-40B4-BE49-F238E27FC236}">
                  <a16:creationId xmlns:a16="http://schemas.microsoft.com/office/drawing/2014/main" id="{3EBE3450-A223-0199-1B1E-C62B4BAFB7CA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09980F56-78F9-B084-DA5F-4DB67F44ACEB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F7844C5F-D40C-A2FC-AC4D-3F07DDED6F49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43B699E9-C56C-C5CC-6E63-E3D3B266F4C1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123" name="Arrow: Down 122">
              <a:extLst>
                <a:ext uri="{FF2B5EF4-FFF2-40B4-BE49-F238E27FC236}">
                  <a16:creationId xmlns:a16="http://schemas.microsoft.com/office/drawing/2014/main" id="{4C2F6142-4832-3E4B-B53E-46BF675C59AA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D5BA887E-3E97-A2AE-F216-6C683E5CA45F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522D0B18-D8E3-4121-D547-ECF2AE8FB799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EAAF7C10-B199-EB5D-53AD-341ADEBF8792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127" name="Arrow: Down 126">
              <a:extLst>
                <a:ext uri="{FF2B5EF4-FFF2-40B4-BE49-F238E27FC236}">
                  <a16:creationId xmlns:a16="http://schemas.microsoft.com/office/drawing/2014/main" id="{6E0511EB-FE85-7149-A27D-D499B3604DCD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D323B04E-5505-2752-1FF0-906A45C23292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9EFB380C-4825-B454-ECC9-C37E0786589C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46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DA80AE6D-CFD0-5E47-0240-B35608D2A780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131" name="Arrow: Down 130">
              <a:extLst>
                <a:ext uri="{FF2B5EF4-FFF2-40B4-BE49-F238E27FC236}">
                  <a16:creationId xmlns:a16="http://schemas.microsoft.com/office/drawing/2014/main" id="{5F0DCFD7-FB75-D3AD-4951-A677FA806661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3F5975E1-11E7-4C10-5FE4-DAA599507667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2FB005BB-9707-B23D-F9BB-11181CCDCEFC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EE6EC842-76BE-B273-0C73-EA7F5C8AFD58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135" name="Arrow: Down 134">
              <a:extLst>
                <a:ext uri="{FF2B5EF4-FFF2-40B4-BE49-F238E27FC236}">
                  <a16:creationId xmlns:a16="http://schemas.microsoft.com/office/drawing/2014/main" id="{442514AC-3AF0-6E4C-8971-570A60EFC421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AD4F79A1-BF96-29A5-9EDE-36B2228508DC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E77022BC-8691-C926-11A5-FD7C99050759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36168781-A26A-020C-0685-3E05A55EAAFE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139" name="Arrow: Down 138">
              <a:extLst>
                <a:ext uri="{FF2B5EF4-FFF2-40B4-BE49-F238E27FC236}">
                  <a16:creationId xmlns:a16="http://schemas.microsoft.com/office/drawing/2014/main" id="{109C5E28-291F-7EE9-1C46-3D02205ABF68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F6970464-998B-0DE9-9482-16739A40AB6C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FC968B15-407A-6CD7-7467-71267CB70148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BA6FE659-410D-E765-F48A-97F9CF422841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143" name="Arrow: Down 142">
              <a:extLst>
                <a:ext uri="{FF2B5EF4-FFF2-40B4-BE49-F238E27FC236}">
                  <a16:creationId xmlns:a16="http://schemas.microsoft.com/office/drawing/2014/main" id="{AB5424CB-B0F9-88BB-42AA-233D607A5FBF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5CB3926A-BD87-8257-6F7F-D187A15A92B5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92AB80A4-CF6E-889E-E1D0-22C6F323B35F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96CAE840-1EDF-5DC5-29E1-2F0B12997AF7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147" name="Arrow: Down 146">
              <a:extLst>
                <a:ext uri="{FF2B5EF4-FFF2-40B4-BE49-F238E27FC236}">
                  <a16:creationId xmlns:a16="http://schemas.microsoft.com/office/drawing/2014/main" id="{3D50C940-17FE-FA56-39B8-87D2BF2EF452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6B994F-FD4C-3044-A475-EAEBDDC13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33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5B64E1-7EB3-0ECB-5554-28941EA7B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Buffer Overflows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E6A7C6E-AF7B-06B4-EF40-82C45219B12F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2CF145-81AC-D921-2E09-B2CB65326001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8AB39D3-47AD-F4C9-1D8E-3A5B6BCC4247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2E2CA782-F789-4F12-F128-7CCB9908B8BE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61F3BBA-32C1-1D12-B757-B4B873C9073C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D937196-C166-6078-FB90-A04901C3B3D8}"/>
              </a:ext>
            </a:extLst>
          </p:cNvPr>
          <p:cNvGrpSpPr/>
          <p:nvPr/>
        </p:nvGrpSpPr>
        <p:grpSpPr>
          <a:xfrm>
            <a:off x="573071" y="3913849"/>
            <a:ext cx="5276278" cy="2244664"/>
            <a:chOff x="573071" y="3523324"/>
            <a:chExt cx="5276278" cy="22446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70C7CA3-391D-37C9-DE8D-5BCDCD4A37EE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1" name="Arrow: Down 60">
              <a:extLst>
                <a:ext uri="{FF2B5EF4-FFF2-40B4-BE49-F238E27FC236}">
                  <a16:creationId xmlns:a16="http://schemas.microsoft.com/office/drawing/2014/main" id="{0D17D380-BDBA-B62B-BA99-D6ED5AA7CF5D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2606703-4BF9-B3B6-8B95-04DE4FA4822E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61DBA46A-A927-4204-F42F-2DB222D9A75D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A41CD14-30F0-52F8-BD8E-37845F5A278D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95AD17D6-CA26-8FDF-7F03-D19ABDED6054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111B0528-A648-887C-ED26-670B3BD439A4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401DF0B-3FDD-3DF1-17C0-962626E115CD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0A7636A5-E197-76DF-71C5-07B09AD376F3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D209712C-B0DC-A4EE-95A7-2A413D9F5E1D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883B3530-E1B2-443B-D38C-09B787CECCB7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156" name="Arrow: Down 155">
                <a:extLst>
                  <a:ext uri="{FF2B5EF4-FFF2-40B4-BE49-F238E27FC236}">
                    <a16:creationId xmlns:a16="http://schemas.microsoft.com/office/drawing/2014/main" id="{57DF76A9-877B-D940-CCD0-EE3FF549EAA7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21D4D750-C0B9-DD05-79F1-929F5CF2702D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31436AB9-5E79-C38F-E4D5-1D7AB784078C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FD4929AD-2889-8ACE-81D2-C4F83C448349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107" name="Arrow: Down 106">
                <a:extLst>
                  <a:ext uri="{FF2B5EF4-FFF2-40B4-BE49-F238E27FC236}">
                    <a16:creationId xmlns:a16="http://schemas.microsoft.com/office/drawing/2014/main" id="{C86483E5-8799-FF96-7D0A-AD8D3C5B3396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360C19FC-A585-1552-C6A4-DF2810C6E8F1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55B036C3-DCE9-65B3-AA5C-1B8F642016AE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D15E0753-6538-9504-42B3-BE947A2DF473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104" name="Arrow: Down 103">
                <a:extLst>
                  <a:ext uri="{FF2B5EF4-FFF2-40B4-BE49-F238E27FC236}">
                    <a16:creationId xmlns:a16="http://schemas.microsoft.com/office/drawing/2014/main" id="{745CE044-760D-A203-50C5-61C6725AA457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7F764FD7-664A-02E4-25FD-325C7B8C3F54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502DD5D1-F677-B943-6DA2-75467D308B6E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06C55FE2-0FE0-C42B-2E0B-91498DF7E17A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F14C55CA-057A-4A73-F351-AAFCBC49EB08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D3014F80-6CAF-8AD1-B114-71F2CF45B6F1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125D1EB1-DDDE-C1D1-8FDE-6C3B25FC2849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D14DE7B3-2109-38A8-4784-7A1B3D5CB2F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98" name="Arrow: Down 97">
                <a:extLst>
                  <a:ext uri="{FF2B5EF4-FFF2-40B4-BE49-F238E27FC236}">
                    <a16:creationId xmlns:a16="http://schemas.microsoft.com/office/drawing/2014/main" id="{483A6C89-26E8-66BC-28B8-7076A1902F69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2731AAD5-8677-532C-46EE-DBB4B2475DE7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4A0B7653-2457-3FFC-050B-DB6A05EFA91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6DD22AB1-BC0A-B4A0-E091-1A0108514CB4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95" name="Arrow: Down 94">
                <a:extLst>
                  <a:ext uri="{FF2B5EF4-FFF2-40B4-BE49-F238E27FC236}">
                    <a16:creationId xmlns:a16="http://schemas.microsoft.com/office/drawing/2014/main" id="{B514F4C4-59BB-6678-9715-5505A3B7E262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29F977A6-17EA-2ECD-C40E-7A5354975F02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D7249E73-D9BF-236D-712B-53E112B3F96E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2173B908-3DFD-56AE-2AF1-0D1F5D317A9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5F38995A-829C-04C3-CA01-4D6C9A3B88B7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FA61BCA6-7E5B-0F95-8B2B-BF51E876207C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A87156E6-438F-6220-255F-F83BA29458AD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67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EA448127-C0A3-5588-553D-E3CE95A9F388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5FABB5FD-188A-9EFA-BFAF-20F851080B3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89F54BB0-2A18-CDA7-900B-9AC22E575567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8DDDDD6F-7531-0222-0C95-259A3CD34B73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4DF81B06-9D5D-9319-914D-ACB4795AAE2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86" name="Arrow: Down 85">
                <a:extLst>
                  <a:ext uri="{FF2B5EF4-FFF2-40B4-BE49-F238E27FC236}">
                    <a16:creationId xmlns:a16="http://schemas.microsoft.com/office/drawing/2014/main" id="{EED7E3F2-2BD1-9025-89C4-7D8C49D95078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2F06FF72-0D00-65C3-5779-543EF1EAFA32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42A6DB2B-2719-5AD2-88C2-B3DA7096A495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13010D3B-910E-73E2-3971-0B59B72B9E8C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83" name="Arrow: Down 82">
                <a:extLst>
                  <a:ext uri="{FF2B5EF4-FFF2-40B4-BE49-F238E27FC236}">
                    <a16:creationId xmlns:a16="http://schemas.microsoft.com/office/drawing/2014/main" id="{2341D365-4F9A-9A51-1FD0-E9183C02E201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D64A6DDE-8A6E-EC47-7FC2-3D3835874CE6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BA08AACE-6D6E-52B8-7FEE-AF703B985649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A340457-85BB-6F78-9943-DFC49DEB97D9}"/>
                </a:ext>
              </a:extLst>
            </p:cNvPr>
            <p:cNvSpPr txBox="1"/>
            <p:nvPr/>
          </p:nvSpPr>
          <p:spPr>
            <a:xfrm>
              <a:off x="2396882" y="5429434"/>
              <a:ext cx="154080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nm instructions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E9CEB509-0A9C-3865-3868-5246F8607C93}"/>
              </a:ext>
            </a:extLst>
          </p:cNvPr>
          <p:cNvSpPr txBox="1"/>
          <p:nvPr/>
        </p:nvSpPr>
        <p:spPr>
          <a:xfrm>
            <a:off x="6983243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DA469C97-A330-8A7E-95A0-E70183D53E9A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A8CD47DB-006B-431B-3E83-E5D5EAECF2BD}"/>
              </a:ext>
            </a:extLst>
          </p:cNvPr>
          <p:cNvSpPr txBox="1"/>
          <p:nvPr/>
        </p:nvSpPr>
        <p:spPr>
          <a:xfrm>
            <a:off x="993788" y="1019664"/>
            <a:ext cx="45961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("Enter 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27E8C337-8298-D2CA-50F7-F4B7598A146D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9510E07E-56B3-2E22-F631-1ADB753DF5EA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E7D5CA9E-EBDC-5DFA-1667-627BE89202EB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C48F45F7-6F31-324D-C86F-BAC6F6B971CA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A50D58E2-2A44-5828-7C23-71C39EE3C3A1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1D7888D9-CAC9-F168-993D-2F087503D0F5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E3F31354-710A-A002-5E07-17224BAB2BA5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DF977CC6-A0DD-9626-5C6D-EE515E5429B4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6B92AB41-B00B-58E6-5E48-E3603254536D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2C3AEE56-BAAF-3D9B-A854-79E56A7E6D6D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BF542214-1E53-D7F0-F7C1-07BFFB99F7ED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ED540723-BA60-EB99-E09D-C0D1CCCDE43B}"/>
              </a:ext>
            </a:extLst>
          </p:cNvPr>
          <p:cNvGrpSpPr/>
          <p:nvPr/>
        </p:nvGrpSpPr>
        <p:grpSpPr>
          <a:xfrm>
            <a:off x="6029170" y="5198635"/>
            <a:ext cx="2730096" cy="137176"/>
            <a:chOff x="5189510" y="5186973"/>
            <a:chExt cx="2730096" cy="137176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4F4F493C-A48F-C125-3E3F-5A9C82B6655B}"/>
                </a:ext>
              </a:extLst>
            </p:cNvPr>
            <p:cNvSpPr/>
            <p:nvPr/>
          </p:nvSpPr>
          <p:spPr>
            <a:xfrm>
              <a:off x="5994533" y="518840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079588AE-771B-2FA5-490E-C72CF7C17760}"/>
                </a:ext>
              </a:extLst>
            </p:cNvPr>
            <p:cNvSpPr/>
            <p:nvPr/>
          </p:nvSpPr>
          <p:spPr>
            <a:xfrm>
              <a:off x="6418870" y="519030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B3CF13A8-48A8-E47A-2183-2EFEE6BA2967}"/>
                </a:ext>
              </a:extLst>
            </p:cNvPr>
            <p:cNvSpPr/>
            <p:nvPr/>
          </p:nvSpPr>
          <p:spPr>
            <a:xfrm>
              <a:off x="6814156" y="5186973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36116B35-A001-B5FA-5B38-641307F650A0}"/>
                </a:ext>
              </a:extLst>
            </p:cNvPr>
            <p:cNvSpPr/>
            <p:nvPr/>
          </p:nvSpPr>
          <p:spPr>
            <a:xfrm>
              <a:off x="7250879" y="5195545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48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8641069F-B3D9-B84C-1306-914AD551DDA6}"/>
                </a:ext>
              </a:extLst>
            </p:cNvPr>
            <p:cNvSpPr/>
            <p:nvPr/>
          </p:nvSpPr>
          <p:spPr>
            <a:xfrm>
              <a:off x="7660453" y="519792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70696D1-44C3-7AF7-61CF-8764F98BB5F7}"/>
                </a:ext>
              </a:extLst>
            </p:cNvPr>
            <p:cNvSpPr/>
            <p:nvPr/>
          </p:nvSpPr>
          <p:spPr>
            <a:xfrm>
              <a:off x="5595117" y="5188718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2CF6F4-3B6B-A7D7-B61E-6A61BE94FFF3}"/>
                </a:ext>
              </a:extLst>
            </p:cNvPr>
            <p:cNvSpPr/>
            <p:nvPr/>
          </p:nvSpPr>
          <p:spPr>
            <a:xfrm>
              <a:off x="5189510" y="519189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A0C89C1-11D9-BC73-B3F9-90CEB6835F3F}"/>
              </a:ext>
            </a:extLst>
          </p:cNvPr>
          <p:cNvGrpSpPr/>
          <p:nvPr/>
        </p:nvGrpSpPr>
        <p:grpSpPr>
          <a:xfrm>
            <a:off x="6166043" y="1854930"/>
            <a:ext cx="4747946" cy="1017160"/>
            <a:chOff x="6166043" y="1854930"/>
            <a:chExt cx="4747946" cy="1017160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DF532241-7A10-7957-9B52-A1625B6564C9}"/>
                </a:ext>
              </a:extLst>
            </p:cNvPr>
            <p:cNvSpPr txBox="1"/>
            <p:nvPr/>
          </p:nvSpPr>
          <p:spPr>
            <a:xfrm>
              <a:off x="6237877" y="1854930"/>
              <a:ext cx="390523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A n d r e w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DA20BC7D-4D9F-72AC-7D55-DF14D93C73F2}"/>
                </a:ext>
              </a:extLst>
            </p:cNvPr>
            <p:cNvSpPr txBox="1"/>
            <p:nvPr/>
          </p:nvSpPr>
          <p:spPr>
            <a:xfrm>
              <a:off x="6166043" y="2502758"/>
              <a:ext cx="6587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0x41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ABB24DEA-3435-92B3-EBDB-E5246AD01BD2}"/>
                </a:ext>
              </a:extLst>
            </p:cNvPr>
            <p:cNvSpPr txBox="1"/>
            <p:nvPr/>
          </p:nvSpPr>
          <p:spPr>
            <a:xfrm>
              <a:off x="8142701" y="2495854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0x72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0C305E10-2BDA-E8E4-C1A7-186958298448}"/>
                </a:ext>
              </a:extLst>
            </p:cNvPr>
            <p:cNvSpPr txBox="1"/>
            <p:nvPr/>
          </p:nvSpPr>
          <p:spPr>
            <a:xfrm>
              <a:off x="8830309" y="2488950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</a:rPr>
                <a:t>0x65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FEB9A4EB-5561-0740-C0CF-79873773E951}"/>
                </a:ext>
              </a:extLst>
            </p:cNvPr>
            <p:cNvSpPr txBox="1"/>
            <p:nvPr/>
          </p:nvSpPr>
          <p:spPr>
            <a:xfrm>
              <a:off x="9517917" y="2482046"/>
              <a:ext cx="664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0x77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D7E3BE3E-F98C-D7D5-1529-5CDF7A619EF4}"/>
                </a:ext>
              </a:extLst>
            </p:cNvPr>
            <p:cNvSpPr txBox="1"/>
            <p:nvPr/>
          </p:nvSpPr>
          <p:spPr>
            <a:xfrm>
              <a:off x="10205525" y="2475142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0x00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BF46C415-98FF-BDB3-7E0C-1709AD028859}"/>
                </a:ext>
              </a:extLst>
            </p:cNvPr>
            <p:cNvSpPr txBox="1"/>
            <p:nvPr/>
          </p:nvSpPr>
          <p:spPr>
            <a:xfrm>
              <a:off x="10205525" y="2127204"/>
              <a:ext cx="708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(end)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EDB8195-FEA4-7791-DD91-1ED33962D932}"/>
                </a:ext>
              </a:extLst>
            </p:cNvPr>
            <p:cNvSpPr txBox="1"/>
            <p:nvPr/>
          </p:nvSpPr>
          <p:spPr>
            <a:xfrm>
              <a:off x="7455093" y="2502758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0x64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D3FDE64-CEB3-CED4-859A-EAE7BB6AA931}"/>
                </a:ext>
              </a:extLst>
            </p:cNvPr>
            <p:cNvSpPr txBox="1"/>
            <p:nvPr/>
          </p:nvSpPr>
          <p:spPr>
            <a:xfrm>
              <a:off x="6845493" y="2502758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0x6e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4DAA12C-6C7B-E589-0594-FD41590DC52A}"/>
              </a:ext>
            </a:extLst>
          </p:cNvPr>
          <p:cNvSpPr txBox="1"/>
          <p:nvPr/>
        </p:nvSpPr>
        <p:spPr>
          <a:xfrm>
            <a:off x="984818" y="2961740"/>
            <a:ext cx="37689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explode(){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… //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destroyTheComputer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837AF66D-F315-E4E4-C144-C7FA37D799D2}"/>
              </a:ext>
            </a:extLst>
          </p:cNvPr>
          <p:cNvSpPr/>
          <p:nvPr/>
        </p:nvSpPr>
        <p:spPr>
          <a:xfrm rot="5400000">
            <a:off x="4637669" y="5012504"/>
            <a:ext cx="369335" cy="120099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65B328-ACBA-37F5-F071-B20836AAAA7B}"/>
              </a:ext>
            </a:extLst>
          </p:cNvPr>
          <p:cNvSpPr txBox="1"/>
          <p:nvPr/>
        </p:nvSpPr>
        <p:spPr>
          <a:xfrm>
            <a:off x="4221841" y="5808534"/>
            <a:ext cx="120738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explode</a:t>
            </a:r>
          </a:p>
          <a:p>
            <a:pPr algn="ctr"/>
            <a:r>
              <a:rPr lang="en-US" dirty="0"/>
              <a:t>instructions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EA1F2D-DDBB-C185-E276-49BC3BAD647B}"/>
              </a:ext>
            </a:extLst>
          </p:cNvPr>
          <p:cNvSpPr txBox="1"/>
          <p:nvPr/>
        </p:nvSpPr>
        <p:spPr>
          <a:xfrm>
            <a:off x="9825835" y="1368062"/>
            <a:ext cx="5229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9037155-DC27-E982-7EF4-6EC0655CA9D9}"/>
              </a:ext>
            </a:extLst>
          </p:cNvPr>
          <p:cNvSpPr txBox="1"/>
          <p:nvPr/>
        </p:nvSpPr>
        <p:spPr>
          <a:xfrm>
            <a:off x="9745645" y="2814645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0x48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90F1A46-5888-F289-77E4-C46D175D4CF0}"/>
              </a:ext>
            </a:extLst>
          </p:cNvPr>
          <p:cNvCxnSpPr/>
          <p:nvPr/>
        </p:nvCxnSpPr>
        <p:spPr>
          <a:xfrm>
            <a:off x="9603645" y="2078182"/>
            <a:ext cx="473180" cy="29339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6874C23-B2A4-0515-D546-DF3C901B598B}"/>
              </a:ext>
            </a:extLst>
          </p:cNvPr>
          <p:cNvCxnSpPr>
            <a:cxnSpLocks/>
          </p:cNvCxnSpPr>
          <p:nvPr/>
        </p:nvCxnSpPr>
        <p:spPr>
          <a:xfrm>
            <a:off x="9545781" y="2514194"/>
            <a:ext cx="583783" cy="28036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03C0739-CA63-B3E0-CB72-0C45FE655732}"/>
              </a:ext>
            </a:extLst>
          </p:cNvPr>
          <p:cNvGrpSpPr/>
          <p:nvPr/>
        </p:nvGrpSpPr>
        <p:grpSpPr>
          <a:xfrm>
            <a:off x="6044652" y="5189668"/>
            <a:ext cx="2730096" cy="137176"/>
            <a:chOff x="5189510" y="5186973"/>
            <a:chExt cx="2730096" cy="13717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94167AA-B756-9680-90A2-DA99D101807F}"/>
                </a:ext>
              </a:extLst>
            </p:cNvPr>
            <p:cNvSpPr/>
            <p:nvPr/>
          </p:nvSpPr>
          <p:spPr>
            <a:xfrm>
              <a:off x="5994533" y="518840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4668F68-3757-59B7-2407-AB4DBA056521}"/>
                </a:ext>
              </a:extLst>
            </p:cNvPr>
            <p:cNvSpPr/>
            <p:nvPr/>
          </p:nvSpPr>
          <p:spPr>
            <a:xfrm>
              <a:off x="6418870" y="519030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A73F1D7-4C0E-745E-756A-B12680CB6A97}"/>
                </a:ext>
              </a:extLst>
            </p:cNvPr>
            <p:cNvSpPr/>
            <p:nvPr/>
          </p:nvSpPr>
          <p:spPr>
            <a:xfrm>
              <a:off x="6814156" y="5186973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46276A2-D9B3-E4BF-BFC1-C9A5FCF00BA8}"/>
                </a:ext>
              </a:extLst>
            </p:cNvPr>
            <p:cNvSpPr/>
            <p:nvPr/>
          </p:nvSpPr>
          <p:spPr>
            <a:xfrm>
              <a:off x="7250879" y="5195545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48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9FE6859-FCB0-8988-0276-A9CF7AEF5754}"/>
                </a:ext>
              </a:extLst>
            </p:cNvPr>
            <p:cNvSpPr/>
            <p:nvPr/>
          </p:nvSpPr>
          <p:spPr>
            <a:xfrm>
              <a:off x="7660453" y="519792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75B1E70-F2F3-F580-C6CD-6AC74FEF80C0}"/>
                </a:ext>
              </a:extLst>
            </p:cNvPr>
            <p:cNvSpPr/>
            <p:nvPr/>
          </p:nvSpPr>
          <p:spPr>
            <a:xfrm>
              <a:off x="5595117" y="5188718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6e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BB5546C-E9A9-C8A1-3732-25328BAA9894}"/>
                </a:ext>
              </a:extLst>
            </p:cNvPr>
            <p:cNvSpPr/>
            <p:nvPr/>
          </p:nvSpPr>
          <p:spPr>
            <a:xfrm>
              <a:off x="5189510" y="519189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41</a:t>
              </a:r>
            </a:p>
          </p:txBody>
        </p:sp>
      </p:grp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DD77D0B0-896F-2144-5EBE-D25C7238A879}"/>
              </a:ext>
            </a:extLst>
          </p:cNvPr>
          <p:cNvSpPr/>
          <p:nvPr/>
        </p:nvSpPr>
        <p:spPr>
          <a:xfrm>
            <a:off x="1198010" y="2471337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71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34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6DA86-C81E-C276-1334-216C713ED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5FCEA03-E5BF-E7A8-D603-C374975BC349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0BE395-9901-924D-D8B3-D7FE758A7725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43F94E5-04D0-45DB-8FD7-8D8EF0372E3F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4" name="Arrow: Down 13">
              <a:extLst>
                <a:ext uri="{FF2B5EF4-FFF2-40B4-BE49-F238E27FC236}">
                  <a16:creationId xmlns:a16="http://schemas.microsoft.com/office/drawing/2014/main" id="{E167CC8E-9B7A-D7FC-1AF6-4F07120FD80F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BE441B4-7EB2-A329-B7B6-EFBDD2E4258E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D16A9235-E229-2F49-6641-BB38B4604788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6B3B2055-93A4-60AB-6BFE-E2DFBF736C34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111" name="Arrow: Down 110">
              <a:extLst>
                <a:ext uri="{FF2B5EF4-FFF2-40B4-BE49-F238E27FC236}">
                  <a16:creationId xmlns:a16="http://schemas.microsoft.com/office/drawing/2014/main" id="{F483AB2D-D1CA-D735-28D7-B56E39CA8331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49B48C1A-5A7C-84B3-B31B-587C8F94B130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C04A33AF-145C-04E2-5946-5C38EA53235C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54EBD267-140F-5348-B3A4-4974EDE3AFAC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115" name="Arrow: Down 114">
              <a:extLst>
                <a:ext uri="{FF2B5EF4-FFF2-40B4-BE49-F238E27FC236}">
                  <a16:creationId xmlns:a16="http://schemas.microsoft.com/office/drawing/2014/main" id="{9AA35E4B-1313-BEF6-6C1D-A149B5377B61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0CBF26AB-127D-9517-B298-CB3953EF4E19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52545DDC-603E-07F1-DD4E-892ABDD4A73E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B0C9CB76-8513-6239-ADDE-0182206326CC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119" name="Arrow: Down 118">
              <a:extLst>
                <a:ext uri="{FF2B5EF4-FFF2-40B4-BE49-F238E27FC236}">
                  <a16:creationId xmlns:a16="http://schemas.microsoft.com/office/drawing/2014/main" id="{925E1F40-CECA-8409-D008-94E5013F56F6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0DE6591C-6681-2540-70E9-277FE9832D06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79004186-5EA8-D1AE-318A-C42D9F590641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C9987FF0-B5F9-E1E0-C51C-26076F88B47F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123" name="Arrow: Down 122">
              <a:extLst>
                <a:ext uri="{FF2B5EF4-FFF2-40B4-BE49-F238E27FC236}">
                  <a16:creationId xmlns:a16="http://schemas.microsoft.com/office/drawing/2014/main" id="{BE1DA288-89E0-6903-EA24-FD515C2493DD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9452B5DE-8769-1A17-458E-49F31EBF955C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3B48AFA4-25EF-35C7-A0D5-0AFA720140E9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2C25BB6F-5AEE-A3E2-F809-6495DEDC03AC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127" name="Arrow: Down 126">
              <a:extLst>
                <a:ext uri="{FF2B5EF4-FFF2-40B4-BE49-F238E27FC236}">
                  <a16:creationId xmlns:a16="http://schemas.microsoft.com/office/drawing/2014/main" id="{31B63253-577A-CFD5-C9B3-4F84BDE67022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1AAF23DE-D607-F162-DB3E-AA0F0B00F526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4D6B6864-6949-21DB-38AE-24521D10CE94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46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8E2AD3FB-EDDD-A84A-907F-70998502D277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131" name="Arrow: Down 130">
              <a:extLst>
                <a:ext uri="{FF2B5EF4-FFF2-40B4-BE49-F238E27FC236}">
                  <a16:creationId xmlns:a16="http://schemas.microsoft.com/office/drawing/2014/main" id="{5935396B-4AE1-F849-5D9D-F74EAF5A7306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FD08F2A2-C6B3-1B60-CB03-4860B3501E28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B41AC7F9-79CF-4727-B94C-E7D27ED8374D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C6257DBF-AEFF-B6BA-3652-AAAAA0404709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135" name="Arrow: Down 134">
              <a:extLst>
                <a:ext uri="{FF2B5EF4-FFF2-40B4-BE49-F238E27FC236}">
                  <a16:creationId xmlns:a16="http://schemas.microsoft.com/office/drawing/2014/main" id="{3AFB517B-1034-A483-9F87-087E5C6B7AF6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BFF27F78-CD92-6233-C7D6-42682FBADE6C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255494AE-FA48-01B3-9860-757808DC4846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1B35A624-90EA-E8C7-A380-C64FA7759EE2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139" name="Arrow: Down 138">
              <a:extLst>
                <a:ext uri="{FF2B5EF4-FFF2-40B4-BE49-F238E27FC236}">
                  <a16:creationId xmlns:a16="http://schemas.microsoft.com/office/drawing/2014/main" id="{3C74464E-3193-9E51-8C60-6A375F7E8111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E96B7128-9D2C-8A4C-2F3B-AA65770A6029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98A4F8EC-6A9E-7863-C191-5D2F1FA0CF8E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18022202-460B-0DFD-B486-E8DAAFAF2757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143" name="Arrow: Down 142">
              <a:extLst>
                <a:ext uri="{FF2B5EF4-FFF2-40B4-BE49-F238E27FC236}">
                  <a16:creationId xmlns:a16="http://schemas.microsoft.com/office/drawing/2014/main" id="{597A78CC-29C9-593A-A00B-122DA89E0295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21D4D75F-4AB7-9BD7-4356-07EDBD74B305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B7585148-688C-0C96-9D08-E6C2D2D62866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D1A5E2F9-E52D-CB31-FE3B-F69BA4E91E41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147" name="Arrow: Down 146">
              <a:extLst>
                <a:ext uri="{FF2B5EF4-FFF2-40B4-BE49-F238E27FC236}">
                  <a16:creationId xmlns:a16="http://schemas.microsoft.com/office/drawing/2014/main" id="{3FEE5558-32B7-BDB1-B788-DFE0C889DF12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6C846-9CB5-128F-578B-9EF1C897A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34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366F28A-3E5B-48B9-B709-C6A29E00E5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Buffer Overflows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E642A3C-90C6-8F07-55D1-68450D6680C7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4BBE82-48C9-D7F9-BE07-C7E892F8909B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51812280-3C76-851D-0AB3-E6C18A90409A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A9DC9735-090B-852C-6E9B-3FA680949773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F18E14F-3BE1-73C2-FEA3-CCC5FD81792D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F274A65-55F9-6BBC-A0AC-C5D02EF4EDA9}"/>
              </a:ext>
            </a:extLst>
          </p:cNvPr>
          <p:cNvGrpSpPr/>
          <p:nvPr/>
        </p:nvGrpSpPr>
        <p:grpSpPr>
          <a:xfrm>
            <a:off x="573071" y="3913849"/>
            <a:ext cx="5276278" cy="2244664"/>
            <a:chOff x="573071" y="3523324"/>
            <a:chExt cx="5276278" cy="22446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780D1CE-3837-7662-4E8F-27ABB50E8319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1" name="Arrow: Down 60">
              <a:extLst>
                <a:ext uri="{FF2B5EF4-FFF2-40B4-BE49-F238E27FC236}">
                  <a16:creationId xmlns:a16="http://schemas.microsoft.com/office/drawing/2014/main" id="{B5466A9D-1933-3E72-4809-E8D273A52843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F89DECE-9EC2-2946-AA73-F86B6CC3306D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A3991523-FFF2-BDF6-5A3A-C6110B38F827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81D9A4C-D759-E001-3E8B-0DD51F216AC5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86609C83-6996-3A2C-3388-E235C29E5075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90FC954-DAE1-4C51-5E78-916895962583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F8761C4D-EE2F-EC56-7515-1368077AFB5E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754EC5C5-B794-D313-7B8C-9D08EB3D0655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345D5AF5-A72E-5272-18D4-B0D6E0AFC4DF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D8B50000-8A1C-963F-3599-E95FE94D0E27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156" name="Arrow: Down 155">
                <a:extLst>
                  <a:ext uri="{FF2B5EF4-FFF2-40B4-BE49-F238E27FC236}">
                    <a16:creationId xmlns:a16="http://schemas.microsoft.com/office/drawing/2014/main" id="{8C8C5D8D-DD5B-7BA2-14A2-B35AAC60FBCB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4408157-9653-4403-9341-1D8AB204DEFE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56F96896-1753-AD7A-28D4-674BC3673325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4A35C0A3-2D63-D6E8-F818-843976B78CA3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107" name="Arrow: Down 106">
                <a:extLst>
                  <a:ext uri="{FF2B5EF4-FFF2-40B4-BE49-F238E27FC236}">
                    <a16:creationId xmlns:a16="http://schemas.microsoft.com/office/drawing/2014/main" id="{D66D2747-884D-1852-975F-32C0D73C7F37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9288B48D-4B06-6D34-8501-9D6206F696A8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1F774127-A813-EA23-64B8-4A4D7DA0AD36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268F58AB-9F0F-7086-6272-4C6A54ED1D90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104" name="Arrow: Down 103">
                <a:extLst>
                  <a:ext uri="{FF2B5EF4-FFF2-40B4-BE49-F238E27FC236}">
                    <a16:creationId xmlns:a16="http://schemas.microsoft.com/office/drawing/2014/main" id="{E0548642-8D4F-C624-4C5B-711F527B9BE3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5DEAC3FC-E724-1A7F-8FF5-5B0A88231AD8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F61B75CC-1D46-24D4-B40A-2875B8632A24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0B8CAA56-F418-DFC9-8CB9-1C70DA1C07CE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1D6403A6-7DA8-22CB-0A4A-E4A07FFDDFB1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E6E10669-1A97-59D7-9889-6AF9345864ED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33466010-BFB6-B089-4A95-1496845305F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1110C67E-BB88-B19E-B4E6-5C2A6FB15CD8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98" name="Arrow: Down 97">
                <a:extLst>
                  <a:ext uri="{FF2B5EF4-FFF2-40B4-BE49-F238E27FC236}">
                    <a16:creationId xmlns:a16="http://schemas.microsoft.com/office/drawing/2014/main" id="{03B660EA-5EE5-DA66-FE82-9D5587E84E8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F690ABCF-CCFE-CFB8-3E74-5CB58E57CBDF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9CA58B3E-A3C0-16EE-DC68-D7CB5A250DE3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E8B4B188-9130-EB7D-0E5C-0864460A9891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95" name="Arrow: Down 94">
                <a:extLst>
                  <a:ext uri="{FF2B5EF4-FFF2-40B4-BE49-F238E27FC236}">
                    <a16:creationId xmlns:a16="http://schemas.microsoft.com/office/drawing/2014/main" id="{639B5C32-3DAC-1743-8467-598D4FCA38A6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708A40DB-D3C9-C112-59A9-1EFB44C3E223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445E82F1-2FB4-5EAE-5595-84DB546688E9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856B53D9-4C84-7CB4-1349-12765CEB1E21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70749176-7EBB-469A-4C9C-333611174DFA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FEC90FE6-7996-CBD7-3DB9-14A61900211B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2C6E4962-8377-B949-F3A0-3A6FA00070E6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67</a:t>
                </a: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139BADBA-893C-AAA4-76CA-1DF950F8440C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5ADD0E7A-DF72-D3D1-D3A3-82FE5380657A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E355D803-141E-68C2-0D63-676D642F8715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37D92D25-02CB-D6A8-F553-D1F3BFD949B3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370DF6F-0180-C3DB-B785-CB542D7A17D9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86" name="Arrow: Down 85">
                <a:extLst>
                  <a:ext uri="{FF2B5EF4-FFF2-40B4-BE49-F238E27FC236}">
                    <a16:creationId xmlns:a16="http://schemas.microsoft.com/office/drawing/2014/main" id="{A40835D5-B09A-8525-87FD-91A08F8EC918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426486BE-85B9-7E2A-8A70-9AB80283E09E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7C878F82-0478-B45C-2C29-D2ACC2040BC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73F8AE1E-4B64-F8BD-4A3D-5FF3EB29EA43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83" name="Arrow: Down 82">
                <a:extLst>
                  <a:ext uri="{FF2B5EF4-FFF2-40B4-BE49-F238E27FC236}">
                    <a16:creationId xmlns:a16="http://schemas.microsoft.com/office/drawing/2014/main" id="{4D4AE85F-13A4-584E-8152-B8024632526F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07674E4-E1B1-9C9C-CAAD-D2400AE50263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84BCFBCF-956F-C77C-8980-6E0455E9994E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8EC1ACD-A8DB-524B-3817-869595B87699}"/>
                </a:ext>
              </a:extLst>
            </p:cNvPr>
            <p:cNvSpPr txBox="1"/>
            <p:nvPr/>
          </p:nvSpPr>
          <p:spPr>
            <a:xfrm>
              <a:off x="2396882" y="5429434"/>
              <a:ext cx="154080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nm instructions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03DA5982-8108-652C-3641-C2B0FED0093B}"/>
              </a:ext>
            </a:extLst>
          </p:cNvPr>
          <p:cNvSpPr txBox="1"/>
          <p:nvPr/>
        </p:nvSpPr>
        <p:spPr>
          <a:xfrm>
            <a:off x="6983243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26C977B3-A331-88FF-83B9-D314A6F360F9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DC5E9B8C-E5F9-1AE1-B2CB-F8FA8796EFC8}"/>
              </a:ext>
            </a:extLst>
          </p:cNvPr>
          <p:cNvSpPr txBox="1"/>
          <p:nvPr/>
        </p:nvSpPr>
        <p:spPr>
          <a:xfrm>
            <a:off x="993788" y="1019664"/>
            <a:ext cx="45961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("Enter 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2C12B314-328E-D860-29A4-FFDF669AD2F7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684E2823-7233-8F7B-B3FA-DF22C4B06DE2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AEE78667-266B-EF6D-8BF1-25133561561A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464EB6CC-327C-1750-B9C7-BBBC026B516C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E05BB110-458E-C105-9383-5BAAFFB649E7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D63DD414-1190-9A0C-6FCE-7C500B04B5D8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07CC22DB-D380-F208-8759-8DF0C1FB5BC2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C7235FC2-47D2-3983-6065-288CC13EE691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2A16FBC4-A791-554C-5D57-88F472B66698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F652A98A-0000-4279-2B5D-8B1FB1E7ED03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08AD8324-867C-8363-4281-122673BFDB55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548EE77C-B6B1-DBF6-3DD4-6F2FEB044E09}"/>
              </a:ext>
            </a:extLst>
          </p:cNvPr>
          <p:cNvGrpSpPr/>
          <p:nvPr/>
        </p:nvGrpSpPr>
        <p:grpSpPr>
          <a:xfrm>
            <a:off x="6029170" y="5198635"/>
            <a:ext cx="2730096" cy="137176"/>
            <a:chOff x="5189510" y="5186973"/>
            <a:chExt cx="2730096" cy="137176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7E1B8EA8-9CEA-01A2-B703-FC7DC932754C}"/>
                </a:ext>
              </a:extLst>
            </p:cNvPr>
            <p:cNvSpPr/>
            <p:nvPr/>
          </p:nvSpPr>
          <p:spPr>
            <a:xfrm>
              <a:off x="5994533" y="518840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374D92FF-7BAA-3ED3-3CD1-B4ACDB96D431}"/>
                </a:ext>
              </a:extLst>
            </p:cNvPr>
            <p:cNvSpPr/>
            <p:nvPr/>
          </p:nvSpPr>
          <p:spPr>
            <a:xfrm>
              <a:off x="6418870" y="519030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5DADB378-8173-5081-5117-238CDAFF194E}"/>
                </a:ext>
              </a:extLst>
            </p:cNvPr>
            <p:cNvSpPr/>
            <p:nvPr/>
          </p:nvSpPr>
          <p:spPr>
            <a:xfrm>
              <a:off x="6814156" y="5186973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A1444C66-948A-0B08-28C5-F17760D1D64C}"/>
                </a:ext>
              </a:extLst>
            </p:cNvPr>
            <p:cNvSpPr/>
            <p:nvPr/>
          </p:nvSpPr>
          <p:spPr>
            <a:xfrm>
              <a:off x="7250879" y="5195545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48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C306E0D3-DADC-7B43-4225-1D1CEFCB4D40}"/>
                </a:ext>
              </a:extLst>
            </p:cNvPr>
            <p:cNvSpPr/>
            <p:nvPr/>
          </p:nvSpPr>
          <p:spPr>
            <a:xfrm>
              <a:off x="7660453" y="519792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7AFFFF9-8BCF-4F53-5C3B-7B633A43E672}"/>
                </a:ext>
              </a:extLst>
            </p:cNvPr>
            <p:cNvSpPr/>
            <p:nvPr/>
          </p:nvSpPr>
          <p:spPr>
            <a:xfrm>
              <a:off x="5595117" y="5188718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73EE9F8-0026-1166-CE38-330C83DA95EB}"/>
                </a:ext>
              </a:extLst>
            </p:cNvPr>
            <p:cNvSpPr/>
            <p:nvPr/>
          </p:nvSpPr>
          <p:spPr>
            <a:xfrm>
              <a:off x="5189510" y="519189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C77C057-DF5C-94B0-A80D-A84AD4F602DE}"/>
              </a:ext>
            </a:extLst>
          </p:cNvPr>
          <p:cNvGrpSpPr/>
          <p:nvPr/>
        </p:nvGrpSpPr>
        <p:grpSpPr>
          <a:xfrm>
            <a:off x="6166043" y="1854930"/>
            <a:ext cx="4747946" cy="1017160"/>
            <a:chOff x="6166043" y="1854930"/>
            <a:chExt cx="4747946" cy="1017160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178D3010-36F6-8054-4F8B-32A14B96B6CA}"/>
                </a:ext>
              </a:extLst>
            </p:cNvPr>
            <p:cNvSpPr txBox="1"/>
            <p:nvPr/>
          </p:nvSpPr>
          <p:spPr>
            <a:xfrm>
              <a:off x="6237877" y="1854930"/>
              <a:ext cx="390523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A n d r e w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77DF5554-B7D3-CCAF-6FFB-22FE2207BA46}"/>
                </a:ext>
              </a:extLst>
            </p:cNvPr>
            <p:cNvSpPr txBox="1"/>
            <p:nvPr/>
          </p:nvSpPr>
          <p:spPr>
            <a:xfrm>
              <a:off x="6166043" y="2502758"/>
              <a:ext cx="6587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0x41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836CC4D3-8C3B-83EF-431F-FBD8326C9253}"/>
                </a:ext>
              </a:extLst>
            </p:cNvPr>
            <p:cNvSpPr txBox="1"/>
            <p:nvPr/>
          </p:nvSpPr>
          <p:spPr>
            <a:xfrm>
              <a:off x="8142701" y="2495854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0x72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7BA30293-B29A-9020-F6A5-23D0F3DD3DFE}"/>
                </a:ext>
              </a:extLst>
            </p:cNvPr>
            <p:cNvSpPr txBox="1"/>
            <p:nvPr/>
          </p:nvSpPr>
          <p:spPr>
            <a:xfrm>
              <a:off x="8830309" y="2488950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</a:rPr>
                <a:t>0x65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9F567D1F-9B10-A662-A534-ABB46CDC660C}"/>
                </a:ext>
              </a:extLst>
            </p:cNvPr>
            <p:cNvSpPr txBox="1"/>
            <p:nvPr/>
          </p:nvSpPr>
          <p:spPr>
            <a:xfrm>
              <a:off x="9517917" y="2482046"/>
              <a:ext cx="664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0x77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0E0FE8D2-5D06-A11A-8AB0-695D807FB4F4}"/>
                </a:ext>
              </a:extLst>
            </p:cNvPr>
            <p:cNvSpPr txBox="1"/>
            <p:nvPr/>
          </p:nvSpPr>
          <p:spPr>
            <a:xfrm>
              <a:off x="10205525" y="2475142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0x00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7D1E077C-93DA-D76A-BDDF-25BC47119D31}"/>
                </a:ext>
              </a:extLst>
            </p:cNvPr>
            <p:cNvSpPr txBox="1"/>
            <p:nvPr/>
          </p:nvSpPr>
          <p:spPr>
            <a:xfrm>
              <a:off x="10205525" y="2127204"/>
              <a:ext cx="708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(end)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C244D39-9ABD-404F-F82E-2A0F3D2B06CA}"/>
                </a:ext>
              </a:extLst>
            </p:cNvPr>
            <p:cNvSpPr txBox="1"/>
            <p:nvPr/>
          </p:nvSpPr>
          <p:spPr>
            <a:xfrm>
              <a:off x="7455093" y="2502758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0x64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8F04847-CEF7-630C-1B7E-6664684B2D27}"/>
                </a:ext>
              </a:extLst>
            </p:cNvPr>
            <p:cNvSpPr txBox="1"/>
            <p:nvPr/>
          </p:nvSpPr>
          <p:spPr>
            <a:xfrm>
              <a:off x="6845493" y="2502758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0x6e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C3CFB2D-2381-35F3-017D-6128CD13EA0D}"/>
              </a:ext>
            </a:extLst>
          </p:cNvPr>
          <p:cNvSpPr txBox="1"/>
          <p:nvPr/>
        </p:nvSpPr>
        <p:spPr>
          <a:xfrm>
            <a:off x="984818" y="2961740"/>
            <a:ext cx="37689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explode(){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… //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destroyTheComputer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7B25E593-621A-134C-E007-B371A7940084}"/>
              </a:ext>
            </a:extLst>
          </p:cNvPr>
          <p:cNvSpPr/>
          <p:nvPr/>
        </p:nvSpPr>
        <p:spPr>
          <a:xfrm rot="5400000">
            <a:off x="4637669" y="5012504"/>
            <a:ext cx="369335" cy="120099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B3F2BD-7687-5523-C337-3DFA79BFEB0C}"/>
              </a:ext>
            </a:extLst>
          </p:cNvPr>
          <p:cNvSpPr txBox="1"/>
          <p:nvPr/>
        </p:nvSpPr>
        <p:spPr>
          <a:xfrm>
            <a:off x="4221841" y="5808534"/>
            <a:ext cx="120738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explode</a:t>
            </a:r>
          </a:p>
          <a:p>
            <a:pPr algn="ctr"/>
            <a:r>
              <a:rPr lang="en-US" dirty="0"/>
              <a:t>instructions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9E08E3-8734-0AAF-C1A4-BD1900DC2D7B}"/>
              </a:ext>
            </a:extLst>
          </p:cNvPr>
          <p:cNvSpPr txBox="1"/>
          <p:nvPr/>
        </p:nvSpPr>
        <p:spPr>
          <a:xfrm>
            <a:off x="9825835" y="1368062"/>
            <a:ext cx="5229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505F834-0488-2660-C971-6E7314694E54}"/>
              </a:ext>
            </a:extLst>
          </p:cNvPr>
          <p:cNvSpPr txBox="1"/>
          <p:nvPr/>
        </p:nvSpPr>
        <p:spPr>
          <a:xfrm>
            <a:off x="9745645" y="2814645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0x48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345F4EA-46BD-3187-83B5-778C94645F08}"/>
              </a:ext>
            </a:extLst>
          </p:cNvPr>
          <p:cNvCxnSpPr/>
          <p:nvPr/>
        </p:nvCxnSpPr>
        <p:spPr>
          <a:xfrm>
            <a:off x="9603645" y="2078182"/>
            <a:ext cx="473180" cy="29339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BC1CD5A-7806-E8B9-9597-8F2D7A7C3FC3}"/>
              </a:ext>
            </a:extLst>
          </p:cNvPr>
          <p:cNvCxnSpPr>
            <a:cxnSpLocks/>
          </p:cNvCxnSpPr>
          <p:nvPr/>
        </p:nvCxnSpPr>
        <p:spPr>
          <a:xfrm>
            <a:off x="9545781" y="2514194"/>
            <a:ext cx="583783" cy="28036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2D803E7-D662-CA0F-AD1C-8F8AF3829FE1}"/>
              </a:ext>
            </a:extLst>
          </p:cNvPr>
          <p:cNvGrpSpPr/>
          <p:nvPr/>
        </p:nvGrpSpPr>
        <p:grpSpPr>
          <a:xfrm>
            <a:off x="6044652" y="5189668"/>
            <a:ext cx="2730096" cy="137176"/>
            <a:chOff x="5189510" y="5186973"/>
            <a:chExt cx="2730096" cy="13717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813CD16-D204-4FA8-6482-42C7843BBD2A}"/>
                </a:ext>
              </a:extLst>
            </p:cNvPr>
            <p:cNvSpPr/>
            <p:nvPr/>
          </p:nvSpPr>
          <p:spPr>
            <a:xfrm>
              <a:off x="5994533" y="518840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B39EAA3-DB03-F372-56F5-05E144BEEC7D}"/>
                </a:ext>
              </a:extLst>
            </p:cNvPr>
            <p:cNvSpPr/>
            <p:nvPr/>
          </p:nvSpPr>
          <p:spPr>
            <a:xfrm>
              <a:off x="6418870" y="519030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379F495-4A74-DD31-6C72-05F3AC457C72}"/>
                </a:ext>
              </a:extLst>
            </p:cNvPr>
            <p:cNvSpPr/>
            <p:nvPr/>
          </p:nvSpPr>
          <p:spPr>
            <a:xfrm>
              <a:off x="6814156" y="5186973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53A523F-9E1A-8527-EB37-F247D2F9F633}"/>
                </a:ext>
              </a:extLst>
            </p:cNvPr>
            <p:cNvSpPr/>
            <p:nvPr/>
          </p:nvSpPr>
          <p:spPr>
            <a:xfrm>
              <a:off x="7250879" y="5195545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48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491045A-6B28-04D7-38E3-64100170B3DD}"/>
                </a:ext>
              </a:extLst>
            </p:cNvPr>
            <p:cNvSpPr/>
            <p:nvPr/>
          </p:nvSpPr>
          <p:spPr>
            <a:xfrm>
              <a:off x="7660453" y="519792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D445E00-796C-8E3C-6E45-5C4CC6D84B21}"/>
                </a:ext>
              </a:extLst>
            </p:cNvPr>
            <p:cNvSpPr/>
            <p:nvPr/>
          </p:nvSpPr>
          <p:spPr>
            <a:xfrm>
              <a:off x="5595117" y="5188718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6e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D99E4B1-A4A2-57DD-D3F7-A7C18F297765}"/>
                </a:ext>
              </a:extLst>
            </p:cNvPr>
            <p:cNvSpPr/>
            <p:nvPr/>
          </p:nvSpPr>
          <p:spPr>
            <a:xfrm>
              <a:off x="5189510" y="519189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41</a:t>
              </a:r>
            </a:p>
          </p:txBody>
        </p:sp>
      </p:grpSp>
      <p:sp>
        <p:nvSpPr>
          <p:cNvPr id="31" name="Arrow: Right 30">
            <a:extLst>
              <a:ext uri="{FF2B5EF4-FFF2-40B4-BE49-F238E27FC236}">
                <a16:creationId xmlns:a16="http://schemas.microsoft.com/office/drawing/2014/main" id="{D437EC70-908A-B319-6AB0-3B2E51FF154E}"/>
              </a:ext>
            </a:extLst>
          </p:cNvPr>
          <p:cNvSpPr/>
          <p:nvPr/>
        </p:nvSpPr>
        <p:spPr>
          <a:xfrm>
            <a:off x="646609" y="3060046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2704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C7B27-42F0-A56E-64AC-28F3795CD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C39B3E0-7DCD-47FB-E5FC-90732A6991F8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CBCAEF0-9ECB-B9C0-CE86-8A8768843C94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961B8E3-C813-692C-3602-843B5E844C0E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4" name="Arrow: Down 13">
              <a:extLst>
                <a:ext uri="{FF2B5EF4-FFF2-40B4-BE49-F238E27FC236}">
                  <a16:creationId xmlns:a16="http://schemas.microsoft.com/office/drawing/2014/main" id="{F32025B8-CAEA-9305-BC35-30F3348CF751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06D5102-364E-2DBC-29A6-3080EA0E07C1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79445BC1-4D2D-B4AE-E0A0-7EC24E839C1F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090E6776-137F-E3C8-5BC9-1FC02842F057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111" name="Arrow: Down 110">
              <a:extLst>
                <a:ext uri="{FF2B5EF4-FFF2-40B4-BE49-F238E27FC236}">
                  <a16:creationId xmlns:a16="http://schemas.microsoft.com/office/drawing/2014/main" id="{CF00D11F-5101-8ADB-6820-97A997F95F16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B547E1D0-C221-063A-00CD-F2A43120DF00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656CAA24-88C3-D617-CC86-B71D3309FDC7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5437297A-6259-6C2F-DB9D-1678B0AFD787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115" name="Arrow: Down 114">
              <a:extLst>
                <a:ext uri="{FF2B5EF4-FFF2-40B4-BE49-F238E27FC236}">
                  <a16:creationId xmlns:a16="http://schemas.microsoft.com/office/drawing/2014/main" id="{72611A85-A049-2909-59F9-6D283A9D11D8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2F2FEB15-6064-4CDE-A7EF-4647F3C2F2F7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D6E71097-8A82-8314-015A-6E920B9F4C84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F3AA74C5-18EC-CED1-F8BD-5608E568D789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119" name="Arrow: Down 118">
              <a:extLst>
                <a:ext uri="{FF2B5EF4-FFF2-40B4-BE49-F238E27FC236}">
                  <a16:creationId xmlns:a16="http://schemas.microsoft.com/office/drawing/2014/main" id="{465CABD5-3DCA-41E8-0BBC-D08404E8F35A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06A36C12-60B8-4684-01B8-7FE3AC5A6C68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534FFEBC-7128-512D-4FA8-04A298D49989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41BDF680-6B41-CDAB-91CB-7D41D7E2075E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123" name="Arrow: Down 122">
              <a:extLst>
                <a:ext uri="{FF2B5EF4-FFF2-40B4-BE49-F238E27FC236}">
                  <a16:creationId xmlns:a16="http://schemas.microsoft.com/office/drawing/2014/main" id="{6FC5CD36-1EC3-2421-90A0-9A6ECB436EBA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1F3E0316-8A94-8EF3-3532-5FD2974D5068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30ACB88B-8FF8-BD32-A8BA-AE5F7B7D4495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ACBC8633-6917-DF1B-A51D-E38774FEBB48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127" name="Arrow: Down 126">
              <a:extLst>
                <a:ext uri="{FF2B5EF4-FFF2-40B4-BE49-F238E27FC236}">
                  <a16:creationId xmlns:a16="http://schemas.microsoft.com/office/drawing/2014/main" id="{EB2110A4-7D37-FBCD-78A3-0706E0CBEA08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71C6E5F6-0A74-3138-9337-11FB00A55162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12F7B790-455F-770E-32F3-86793F6EFBE3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46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5267BF6F-9B48-FF12-D5AA-66D7F241C2FF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131" name="Arrow: Down 130">
              <a:extLst>
                <a:ext uri="{FF2B5EF4-FFF2-40B4-BE49-F238E27FC236}">
                  <a16:creationId xmlns:a16="http://schemas.microsoft.com/office/drawing/2014/main" id="{A7B84E71-9D10-D51F-37A1-5C119A151867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24A6CCC6-6EC2-E287-CB90-41D8350B1805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018230D7-7578-CB1E-86ED-B2B9A4B1DC69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85575A42-4854-F1FC-2C33-78351C81A643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135" name="Arrow: Down 134">
              <a:extLst>
                <a:ext uri="{FF2B5EF4-FFF2-40B4-BE49-F238E27FC236}">
                  <a16:creationId xmlns:a16="http://schemas.microsoft.com/office/drawing/2014/main" id="{D3EDCE92-F825-D0A5-8FAD-94C0284CFE38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DD90B335-C365-4323-48DC-D20A893831BD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5D2CDB80-08E3-C0D3-E667-839E1F8812B7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D0A62C6-37F5-A116-16FF-84928593F1F2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139" name="Arrow: Down 138">
              <a:extLst>
                <a:ext uri="{FF2B5EF4-FFF2-40B4-BE49-F238E27FC236}">
                  <a16:creationId xmlns:a16="http://schemas.microsoft.com/office/drawing/2014/main" id="{12B4A450-BB0D-BD45-1705-75A74A86864D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0" name="Group 139">
            <a:extLst>
              <a:ext uri="{FF2B5EF4-FFF2-40B4-BE49-F238E27FC236}">
                <a16:creationId xmlns:a16="http://schemas.microsoft.com/office/drawing/2014/main" id="{7EFB2CE3-832B-39BA-1B82-EB0826537FA1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BCFE348C-B14A-20D7-3631-7525DF5D84B6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36DBD2BE-AEF2-4A60-9B98-2F6DCD240B9F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143" name="Arrow: Down 142">
              <a:extLst>
                <a:ext uri="{FF2B5EF4-FFF2-40B4-BE49-F238E27FC236}">
                  <a16:creationId xmlns:a16="http://schemas.microsoft.com/office/drawing/2014/main" id="{E849DA7E-DA60-6C3A-AF7E-1D6E96367BFA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E26C45A2-7415-5053-F583-B2B3BB303CFA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1C837CA-FB6F-3D88-DDD7-255762D24705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416727CA-CEFA-DF92-35E1-BA5848CD66F2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147" name="Arrow: Down 146">
              <a:extLst>
                <a:ext uri="{FF2B5EF4-FFF2-40B4-BE49-F238E27FC236}">
                  <a16:creationId xmlns:a16="http://schemas.microsoft.com/office/drawing/2014/main" id="{0E2B1D5E-C0A7-52B7-4D90-FDA56A5D885B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5D7E3F-CD64-46C4-4343-0231FB93A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35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26B9FAE-8328-0EA0-799E-43C1A38E9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Buffer Overflows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B827D58-C4C5-4F99-4A78-30BAC767EFC1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17DAAE-8D7A-DF92-B5E8-00501F1FB4F6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806CB99-0AE6-BC08-4518-19501D205429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C167805A-B89E-C480-C81B-16680F971812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19AD07C-F1B2-DA35-EE8E-B017E8B3673C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E7BED98-9FF4-F836-C4B4-81B0C8DE7AFF}"/>
              </a:ext>
            </a:extLst>
          </p:cNvPr>
          <p:cNvGrpSpPr/>
          <p:nvPr/>
        </p:nvGrpSpPr>
        <p:grpSpPr>
          <a:xfrm>
            <a:off x="573071" y="3913849"/>
            <a:ext cx="5276278" cy="2244664"/>
            <a:chOff x="573071" y="3523324"/>
            <a:chExt cx="5276278" cy="22446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BD3496E-B5AE-E5D3-7B64-6AE2AFA54471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1" name="Arrow: Down 60">
              <a:extLst>
                <a:ext uri="{FF2B5EF4-FFF2-40B4-BE49-F238E27FC236}">
                  <a16:creationId xmlns:a16="http://schemas.microsoft.com/office/drawing/2014/main" id="{07156C76-71F3-FA39-A74D-A06124A2EC42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48D67304-6A3C-F541-A68C-F46C2B32CEDC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5AA87612-BC6C-B5BA-2B9E-81033768D89C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06FA9A6-5F80-901A-C55D-D05B818C91D1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D62BA4A8-3CB9-78C4-54E5-22B48F8B8A1E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E28B7F7-8713-C8DA-813A-D6A4362E0B15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15A7943C-5ABC-2C85-C0E6-C55927A3E2D4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D9F656FF-64E3-D800-DE15-917E54F113EC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C01EDC8D-F291-17B9-C02B-03C37605C578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17D41FD5-B03B-A191-3E74-00FD485F8958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156" name="Arrow: Down 155">
                <a:extLst>
                  <a:ext uri="{FF2B5EF4-FFF2-40B4-BE49-F238E27FC236}">
                    <a16:creationId xmlns:a16="http://schemas.microsoft.com/office/drawing/2014/main" id="{E4D7488B-917E-CA8A-59F6-17301478FF4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0084976-502C-A185-1999-6B49C5D132DA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85E6D200-EA09-F5C1-FE19-2D9708FBA56A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C8BE38FC-FDE0-7E2F-CF3A-04E74C0DBBA2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107" name="Arrow: Down 106">
                <a:extLst>
                  <a:ext uri="{FF2B5EF4-FFF2-40B4-BE49-F238E27FC236}">
                    <a16:creationId xmlns:a16="http://schemas.microsoft.com/office/drawing/2014/main" id="{A3C8432E-FB96-0AC8-2BB4-20EB1B3E284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7D8FB522-C484-61B1-F763-FB747F7286F8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F2703E4C-BCA1-395A-8F8B-1533B2883A79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67068B6A-C5E0-27A7-F530-F57E07D18784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104" name="Arrow: Down 103">
                <a:extLst>
                  <a:ext uri="{FF2B5EF4-FFF2-40B4-BE49-F238E27FC236}">
                    <a16:creationId xmlns:a16="http://schemas.microsoft.com/office/drawing/2014/main" id="{7B779417-F8DA-A13D-1F7B-87EEDAD52A7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B63ACC66-A1CB-687F-E0BD-9034589308C5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E2591DE0-53AA-1523-8B58-C07BD717FBA0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619A9BDF-1C3A-3DD0-99D1-FF0795745CC5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677774B3-282A-1046-A1CE-2695D90B72B6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3DAEECF5-8381-17FE-9558-B1302D4906A6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EE6DE633-77A3-F09E-EACD-521E49742A9E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CFB906E7-EF85-D5D4-30F6-7139400D4381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98" name="Arrow: Down 97">
                <a:extLst>
                  <a:ext uri="{FF2B5EF4-FFF2-40B4-BE49-F238E27FC236}">
                    <a16:creationId xmlns:a16="http://schemas.microsoft.com/office/drawing/2014/main" id="{CCC64F53-DD1D-DF48-4C4C-ECA2687F170A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DEAECBDE-B3C9-0A99-6CEE-5DD9218C2722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094459EF-E2CE-9B4C-68D2-543BF2986A26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5BD4C85A-09B9-30E9-1815-93D947B342AC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95" name="Arrow: Down 94">
                <a:extLst>
                  <a:ext uri="{FF2B5EF4-FFF2-40B4-BE49-F238E27FC236}">
                    <a16:creationId xmlns:a16="http://schemas.microsoft.com/office/drawing/2014/main" id="{582B3F15-0E2C-91FA-9CB9-13426E01919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D02CFABF-AF12-2B51-C59F-1908C58E1C4D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3E101150-BE0B-B9E3-1CDE-00C4517E154E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68B94720-F85B-3BA6-9069-3EC9EFCE5BC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BC071B33-B7C7-1F7B-080F-0B0119C24371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649052B5-385C-432E-A12A-E2AF5F5AD406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8ADEA177-0AA7-065B-7F35-27F21408052C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3CBB305A-531F-6ECE-9815-5F528D840FB3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C1139C44-3B1C-009B-8860-081FA8E06FC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28AC6687-1DA1-3359-AA62-01B7C6AF5B11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11EF5B5F-05C3-9C7A-CA64-DB587F87C279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13B7C569-FC35-F44A-C56C-FFFE2FC2B2A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86" name="Arrow: Down 85">
                <a:extLst>
                  <a:ext uri="{FF2B5EF4-FFF2-40B4-BE49-F238E27FC236}">
                    <a16:creationId xmlns:a16="http://schemas.microsoft.com/office/drawing/2014/main" id="{EB3DA579-CD05-7518-E117-38C413AE184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E75A752A-A1F2-5C63-2091-E9D8154880E7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67336365-4FCC-8872-8052-BF4B7EC588B8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76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6D0EA55D-8CD7-F7D0-EF4F-EA958D1E2B4F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83" name="Arrow: Down 82">
                <a:extLst>
                  <a:ext uri="{FF2B5EF4-FFF2-40B4-BE49-F238E27FC236}">
                    <a16:creationId xmlns:a16="http://schemas.microsoft.com/office/drawing/2014/main" id="{361BF32B-F0BD-B9D1-248D-74C4409BB1BC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B9E45AFC-AAB5-EAC8-5278-8685E0F06072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5E7CB887-10D6-C79A-12EE-0E2D2AB66227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9B0931AF-EFDF-B5D5-8B36-5DC87ACD5542}"/>
                </a:ext>
              </a:extLst>
            </p:cNvPr>
            <p:cNvSpPr txBox="1"/>
            <p:nvPr/>
          </p:nvSpPr>
          <p:spPr>
            <a:xfrm>
              <a:off x="2396882" y="5429434"/>
              <a:ext cx="154080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nm instructions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8B612B54-06E4-EC44-032F-F5939D869772}"/>
              </a:ext>
            </a:extLst>
          </p:cNvPr>
          <p:cNvSpPr txBox="1"/>
          <p:nvPr/>
        </p:nvSpPr>
        <p:spPr>
          <a:xfrm>
            <a:off x="6983243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5D200C08-C1E9-DFAA-4D8A-8E104EA96E0F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467A5083-1120-DBD5-77CC-424E474F522A}"/>
              </a:ext>
            </a:extLst>
          </p:cNvPr>
          <p:cNvSpPr txBox="1"/>
          <p:nvPr/>
        </p:nvSpPr>
        <p:spPr>
          <a:xfrm>
            <a:off x="993788" y="1019664"/>
            <a:ext cx="45961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("Enter 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B5DDF088-3CD4-A798-C132-2850138CA391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928F1A9E-270A-00E3-953F-691E0E6C77FA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62CE5B86-2EEA-4B27-2903-55254BC07105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7F2105B6-8764-7F87-3ECE-BB5CB925E1E9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EB3BD5CE-4FA8-19CD-7CA1-8B1AA17ACB7F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B0F57BAA-BB46-F149-A700-64AD9236E831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1DF4CCC4-AF81-583F-90A9-D1D53C6AA931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D19EBC89-2A20-6EC9-ED4D-E232D46906BE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87CC32CF-FB56-1F3C-968E-BF87ABC534A7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2337A074-0279-28BB-2B89-2EF7CEE19303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ED071B41-4E89-9F24-A5AE-4AACB2BE970E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1092A858-83C5-9234-403A-3B02F1F83D08}"/>
              </a:ext>
            </a:extLst>
          </p:cNvPr>
          <p:cNvGrpSpPr/>
          <p:nvPr/>
        </p:nvGrpSpPr>
        <p:grpSpPr>
          <a:xfrm>
            <a:off x="6029170" y="5198635"/>
            <a:ext cx="2730096" cy="137176"/>
            <a:chOff x="5189510" y="5186973"/>
            <a:chExt cx="2730096" cy="137176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94D6BD14-9F23-4BA3-E2A7-1B084B4E05F0}"/>
                </a:ext>
              </a:extLst>
            </p:cNvPr>
            <p:cNvSpPr/>
            <p:nvPr/>
          </p:nvSpPr>
          <p:spPr>
            <a:xfrm>
              <a:off x="5994533" y="518840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E5C3D919-D4A1-C3E2-729E-EB0A7A4C60E9}"/>
                </a:ext>
              </a:extLst>
            </p:cNvPr>
            <p:cNvSpPr/>
            <p:nvPr/>
          </p:nvSpPr>
          <p:spPr>
            <a:xfrm>
              <a:off x="6418870" y="519030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3220D24B-30D7-D7B5-C6D6-91F906E200C5}"/>
                </a:ext>
              </a:extLst>
            </p:cNvPr>
            <p:cNvSpPr/>
            <p:nvPr/>
          </p:nvSpPr>
          <p:spPr>
            <a:xfrm>
              <a:off x="6814156" y="5186973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77F71459-76E9-5683-DBB6-1484C3C8E54C}"/>
                </a:ext>
              </a:extLst>
            </p:cNvPr>
            <p:cNvSpPr/>
            <p:nvPr/>
          </p:nvSpPr>
          <p:spPr>
            <a:xfrm>
              <a:off x="7250879" y="5195545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48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3E8C26B6-8CCE-D349-E905-0AF0FAA1632E}"/>
                </a:ext>
              </a:extLst>
            </p:cNvPr>
            <p:cNvSpPr/>
            <p:nvPr/>
          </p:nvSpPr>
          <p:spPr>
            <a:xfrm>
              <a:off x="7660453" y="519792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1DAF4E1-C5CA-0185-4E0D-65AD16CE6E3C}"/>
                </a:ext>
              </a:extLst>
            </p:cNvPr>
            <p:cNvSpPr/>
            <p:nvPr/>
          </p:nvSpPr>
          <p:spPr>
            <a:xfrm>
              <a:off x="5595117" y="5188718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8563B73-1EF6-ED70-D5F5-37884C55A906}"/>
                </a:ext>
              </a:extLst>
            </p:cNvPr>
            <p:cNvSpPr/>
            <p:nvPr/>
          </p:nvSpPr>
          <p:spPr>
            <a:xfrm>
              <a:off x="5189510" y="519189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A2F7BF8-E9D4-2329-5628-9C6107C8F017}"/>
              </a:ext>
            </a:extLst>
          </p:cNvPr>
          <p:cNvGrpSpPr/>
          <p:nvPr/>
        </p:nvGrpSpPr>
        <p:grpSpPr>
          <a:xfrm>
            <a:off x="6166043" y="1854930"/>
            <a:ext cx="4747946" cy="1017160"/>
            <a:chOff x="6166043" y="1854930"/>
            <a:chExt cx="4747946" cy="1017160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63AD28DA-6129-ADC2-FF62-258DB54ABA84}"/>
                </a:ext>
              </a:extLst>
            </p:cNvPr>
            <p:cNvSpPr txBox="1"/>
            <p:nvPr/>
          </p:nvSpPr>
          <p:spPr>
            <a:xfrm>
              <a:off x="6237877" y="1854930"/>
              <a:ext cx="3905236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A n d r e w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8F333AAE-2F8E-ED9E-2365-6F2948DC9CBD}"/>
                </a:ext>
              </a:extLst>
            </p:cNvPr>
            <p:cNvSpPr txBox="1"/>
            <p:nvPr/>
          </p:nvSpPr>
          <p:spPr>
            <a:xfrm>
              <a:off x="6166043" y="2502758"/>
              <a:ext cx="6587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0x41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48B70A8C-3D2D-4420-C667-F83461CB1A51}"/>
                </a:ext>
              </a:extLst>
            </p:cNvPr>
            <p:cNvSpPr txBox="1"/>
            <p:nvPr/>
          </p:nvSpPr>
          <p:spPr>
            <a:xfrm>
              <a:off x="8142701" y="2495854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0x72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AD76B583-B053-5248-853A-FE2335F34691}"/>
                </a:ext>
              </a:extLst>
            </p:cNvPr>
            <p:cNvSpPr txBox="1"/>
            <p:nvPr/>
          </p:nvSpPr>
          <p:spPr>
            <a:xfrm>
              <a:off x="8830309" y="2488950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</a:rPr>
                <a:t>0x65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CFA97A3A-8D45-188B-323C-69C0F20D8E3F}"/>
                </a:ext>
              </a:extLst>
            </p:cNvPr>
            <p:cNvSpPr txBox="1"/>
            <p:nvPr/>
          </p:nvSpPr>
          <p:spPr>
            <a:xfrm>
              <a:off x="9517917" y="2482046"/>
              <a:ext cx="6644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0x77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26777DBB-DDD2-07F0-6607-84FA7C77666C}"/>
                </a:ext>
              </a:extLst>
            </p:cNvPr>
            <p:cNvSpPr txBox="1"/>
            <p:nvPr/>
          </p:nvSpPr>
          <p:spPr>
            <a:xfrm>
              <a:off x="10205525" y="2475142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0x00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6114F1DE-369F-0DC6-AFAE-57B3D437FCAD}"/>
                </a:ext>
              </a:extLst>
            </p:cNvPr>
            <p:cNvSpPr txBox="1"/>
            <p:nvPr/>
          </p:nvSpPr>
          <p:spPr>
            <a:xfrm>
              <a:off x="10205525" y="2127204"/>
              <a:ext cx="708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(end)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1C0753E-BD7F-E7BB-B219-30CB211A1D16}"/>
                </a:ext>
              </a:extLst>
            </p:cNvPr>
            <p:cNvSpPr txBox="1"/>
            <p:nvPr/>
          </p:nvSpPr>
          <p:spPr>
            <a:xfrm>
              <a:off x="7455093" y="2502758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0x64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E5C0E91-501F-78A7-EA0C-953232D42D09}"/>
                </a:ext>
              </a:extLst>
            </p:cNvPr>
            <p:cNvSpPr txBox="1"/>
            <p:nvPr/>
          </p:nvSpPr>
          <p:spPr>
            <a:xfrm>
              <a:off x="6845493" y="2502758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0x6e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36A9809-0549-69F1-6C98-F50A39987A10}"/>
              </a:ext>
            </a:extLst>
          </p:cNvPr>
          <p:cNvSpPr txBox="1"/>
          <p:nvPr/>
        </p:nvSpPr>
        <p:spPr>
          <a:xfrm>
            <a:off x="984818" y="2961740"/>
            <a:ext cx="37689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explode(){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… //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destroyTheComputer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7" name="Right Brace 16">
            <a:extLst>
              <a:ext uri="{FF2B5EF4-FFF2-40B4-BE49-F238E27FC236}">
                <a16:creationId xmlns:a16="http://schemas.microsoft.com/office/drawing/2014/main" id="{48EE542A-3478-AADF-43E9-449E9BE23A3D}"/>
              </a:ext>
            </a:extLst>
          </p:cNvPr>
          <p:cNvSpPr/>
          <p:nvPr/>
        </p:nvSpPr>
        <p:spPr>
          <a:xfrm rot="5400000">
            <a:off x="4637669" y="5012504"/>
            <a:ext cx="369335" cy="120099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9AA41E-72E1-CC4F-3C33-D7B5E2402A54}"/>
              </a:ext>
            </a:extLst>
          </p:cNvPr>
          <p:cNvSpPr txBox="1"/>
          <p:nvPr/>
        </p:nvSpPr>
        <p:spPr>
          <a:xfrm>
            <a:off x="4221841" y="5808534"/>
            <a:ext cx="120738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explode</a:t>
            </a:r>
          </a:p>
          <a:p>
            <a:pPr algn="ctr"/>
            <a:r>
              <a:rPr lang="en-US" dirty="0"/>
              <a:t>instructions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AC4309-7D1A-53BA-AE1F-AEECEA1C49B4}"/>
              </a:ext>
            </a:extLst>
          </p:cNvPr>
          <p:cNvSpPr txBox="1"/>
          <p:nvPr/>
        </p:nvSpPr>
        <p:spPr>
          <a:xfrm>
            <a:off x="9825835" y="1368062"/>
            <a:ext cx="5229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D2C6B5-EF98-EB26-FAD7-B37B393E27B7}"/>
              </a:ext>
            </a:extLst>
          </p:cNvPr>
          <p:cNvSpPr txBox="1"/>
          <p:nvPr/>
        </p:nvSpPr>
        <p:spPr>
          <a:xfrm>
            <a:off x="9745645" y="2814645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F0"/>
                </a:solidFill>
              </a:rPr>
              <a:t>0x48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7634B13-6998-875B-28D2-24F6909C3C57}"/>
              </a:ext>
            </a:extLst>
          </p:cNvPr>
          <p:cNvCxnSpPr/>
          <p:nvPr/>
        </p:nvCxnSpPr>
        <p:spPr>
          <a:xfrm>
            <a:off x="9603645" y="2078182"/>
            <a:ext cx="473180" cy="29339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064EBEE-24A7-F78D-5D12-01918F4D323A}"/>
              </a:ext>
            </a:extLst>
          </p:cNvPr>
          <p:cNvCxnSpPr>
            <a:cxnSpLocks/>
          </p:cNvCxnSpPr>
          <p:nvPr/>
        </p:nvCxnSpPr>
        <p:spPr>
          <a:xfrm>
            <a:off x="9545781" y="2514194"/>
            <a:ext cx="583783" cy="28036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B9817E3-0F42-3F05-61FF-71820792F500}"/>
              </a:ext>
            </a:extLst>
          </p:cNvPr>
          <p:cNvGrpSpPr/>
          <p:nvPr/>
        </p:nvGrpSpPr>
        <p:grpSpPr>
          <a:xfrm>
            <a:off x="6044652" y="5189668"/>
            <a:ext cx="2730096" cy="137176"/>
            <a:chOff x="5189510" y="5186973"/>
            <a:chExt cx="2730096" cy="13717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6DACE86-871F-9283-09D1-BF1EB5EDC5F0}"/>
                </a:ext>
              </a:extLst>
            </p:cNvPr>
            <p:cNvSpPr/>
            <p:nvPr/>
          </p:nvSpPr>
          <p:spPr>
            <a:xfrm>
              <a:off x="5994533" y="518840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73754D1-27FB-5D87-B654-9AD82F5B48AA}"/>
                </a:ext>
              </a:extLst>
            </p:cNvPr>
            <p:cNvSpPr/>
            <p:nvPr/>
          </p:nvSpPr>
          <p:spPr>
            <a:xfrm>
              <a:off x="6418870" y="519030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6A5114C-318F-3797-BEF2-8867CAADBF88}"/>
                </a:ext>
              </a:extLst>
            </p:cNvPr>
            <p:cNvSpPr/>
            <p:nvPr/>
          </p:nvSpPr>
          <p:spPr>
            <a:xfrm>
              <a:off x="6814156" y="5186973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DC574C2A-8A85-373C-8EED-0F2820507BA1}"/>
                </a:ext>
              </a:extLst>
            </p:cNvPr>
            <p:cNvSpPr/>
            <p:nvPr/>
          </p:nvSpPr>
          <p:spPr>
            <a:xfrm>
              <a:off x="7250879" y="5195545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rgbClr val="00B0F0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48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2DBBB094-F183-7182-22BF-A47E130CD1BD}"/>
                </a:ext>
              </a:extLst>
            </p:cNvPr>
            <p:cNvSpPr/>
            <p:nvPr/>
          </p:nvSpPr>
          <p:spPr>
            <a:xfrm>
              <a:off x="7660453" y="519792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3972118-7A53-F2BA-DD46-44D44C945361}"/>
                </a:ext>
              </a:extLst>
            </p:cNvPr>
            <p:cNvSpPr/>
            <p:nvPr/>
          </p:nvSpPr>
          <p:spPr>
            <a:xfrm>
              <a:off x="5595117" y="5188718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6e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D13D9BA-1833-F815-30F1-4D805DE3ECAD}"/>
                </a:ext>
              </a:extLst>
            </p:cNvPr>
            <p:cNvSpPr/>
            <p:nvPr/>
          </p:nvSpPr>
          <p:spPr>
            <a:xfrm>
              <a:off x="5189510" y="519189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41</a:t>
              </a: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57A63AA4-F0E5-129A-008E-B8AD4586B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92" b="95678" l="1869" r="95016">
                        <a14:foregroundMark x1="52752" y1="26636" x2="39148" y2="34696"/>
                        <a14:foregroundMark x1="39148" y1="34696" x2="37072" y2="79206"/>
                        <a14:foregroundMark x1="37072" y1="79206" x2="26791" y2="72897"/>
                        <a14:foregroundMark x1="26791" y1="72897" x2="19834" y2="79089"/>
                        <a14:foregroundMark x1="19834" y1="79089" x2="27934" y2="86799"/>
                        <a14:foregroundMark x1="27934" y1="86799" x2="64486" y2="85981"/>
                        <a14:foregroundMark x1="64486" y1="85981" x2="87331" y2="76986"/>
                        <a14:foregroundMark x1="87331" y1="76986" x2="79232" y2="57126"/>
                        <a14:foregroundMark x1="79232" y1="57126" x2="77259" y2="40070"/>
                        <a14:foregroundMark x1="77259" y1="40070" x2="80062" y2="29322"/>
                        <a14:foregroundMark x1="80062" y1="29322" x2="85047" y2="21729"/>
                        <a14:foregroundMark x1="85047" y1="21729" x2="39252" y2="10631"/>
                        <a14:foregroundMark x1="39252" y1="10631" x2="12357" y2="17290"/>
                        <a14:foregroundMark x1="12357" y1="17290" x2="20145" y2="42523"/>
                        <a14:foregroundMark x1="20145" y1="42523" x2="35202" y2="35280"/>
                        <a14:foregroundMark x1="35202" y1="35280" x2="41225" y2="51402"/>
                        <a14:foregroundMark x1="41225" y1="51402" x2="55971" y2="52921"/>
                        <a14:foregroundMark x1="55971" y1="52921" x2="61371" y2="63785"/>
                        <a14:foregroundMark x1="61371" y1="63785" x2="74247" y2="63201"/>
                        <a14:foregroundMark x1="65005" y1="30607" x2="67497" y2="50350"/>
                        <a14:foregroundMark x1="88474" y1="24416" x2="83593" y2="11449"/>
                        <a14:foregroundMark x1="83593" y1="11449" x2="79024" y2="13785"/>
                        <a14:foregroundMark x1="66251" y1="8528" x2="82451" y2="11565"/>
                        <a14:foregroundMark x1="82451" y1="11565" x2="90447" y2="25117"/>
                        <a14:foregroundMark x1="90447" y1="25117" x2="90135" y2="27220"/>
                        <a14:foregroundMark x1="48390" y1="9813" x2="64694" y2="7593"/>
                        <a14:foregroundMark x1="41745" y1="6192" x2="51713" y2="7593"/>
                        <a14:foregroundMark x1="12046" y1="6308" x2="5017" y2="12289"/>
                        <a14:foregroundMark x1="5999" y1="16460" x2="11526" y2="25234"/>
                        <a14:foregroundMark x1="4865" y1="14661" x2="5534" y2="15723"/>
                        <a14:foregroundMark x1="11526" y1="25234" x2="12150" y2="25701"/>
                        <a14:foregroundMark x1="84320" y1="72897" x2="91277" y2="84930"/>
                        <a14:foregroundMark x1="91277" y1="84930" x2="90343" y2="86215"/>
                        <a14:foregroundMark x1="95327" y1="77336" x2="86812" y2="71729"/>
                        <a14:foregroundMark x1="87124" y1="93458" x2="88785" y2="95678"/>
                        <a14:foregroundMark x1="15472" y1="41822" x2="16822" y2="60047"/>
                        <a14:foregroundMark x1="16822" y1="60047" x2="10800" y2="88551"/>
                        <a14:foregroundMark x1="10800" y1="88551" x2="25026" y2="90421"/>
                        <a14:foregroundMark x1="25026" y1="90421" x2="25441" y2="90187"/>
                        <a14:foregroundMark x1="11319" y1="4790" x2="3730" y2="10407"/>
                        <a14:foregroundMark x1="3086" y1="28909" x2="6750" y2="33995"/>
                        <a14:backgroundMark x1="7477" y1="45444" x2="1246" y2="60748"/>
                        <a14:backgroundMark x1="1515" y1="17005" x2="1504" y2="17132"/>
                        <a14:backgroundMark x1="727" y1="10164" x2="0" y2="21495"/>
                        <a14:backgroundMark x1="312" y1="21145" x2="1765" y2="292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27511" y="1162306"/>
            <a:ext cx="5731784" cy="5094919"/>
          </a:xfrm>
          <a:prstGeom prst="rect">
            <a:avLst/>
          </a:prstGeom>
        </p:spPr>
      </p:pic>
      <p:sp>
        <p:nvSpPr>
          <p:cNvPr id="36" name="Arrow: Right 35">
            <a:extLst>
              <a:ext uri="{FF2B5EF4-FFF2-40B4-BE49-F238E27FC236}">
                <a16:creationId xmlns:a16="http://schemas.microsoft.com/office/drawing/2014/main" id="{65017877-1F6D-B17A-40F5-F2FDB43D3FA5}"/>
              </a:ext>
            </a:extLst>
          </p:cNvPr>
          <p:cNvSpPr/>
          <p:nvPr/>
        </p:nvSpPr>
        <p:spPr>
          <a:xfrm>
            <a:off x="646609" y="3060046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046544"/>
      </p:ext>
    </p:extLst>
  </p:cSld>
  <p:clrMapOvr>
    <a:masterClrMapping/>
  </p:clrMapOvr>
</p:sld>
</file>

<file path=ppt/slides/slide3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36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Buffer Overflows: impact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DCCE5454-04D6-78FB-3B50-D1546089F018}"/>
              </a:ext>
            </a:extLst>
          </p:cNvPr>
          <p:cNvSpPr txBox="1"/>
          <p:nvPr/>
        </p:nvSpPr>
        <p:spPr>
          <a:xfrm>
            <a:off x="1475014" y="1572984"/>
            <a:ext cx="6048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explodeTheComputer</a:t>
            </a:r>
            <a:r>
              <a:rPr lang="en-US" dirty="0"/>
              <a:t> isn’t going to be in most programs </a:t>
            </a:r>
          </a:p>
          <a:p>
            <a:r>
              <a:rPr lang="en-US" dirty="0"/>
              <a:t>i.e. no good program ever includes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67</a:t>
            </a:r>
            <a:r>
              <a:rPr lang="en-US" dirty="0"/>
              <a:t> followed by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5b</a:t>
            </a:r>
            <a:r>
              <a:rPr lang="en-US" dirty="0"/>
              <a:t> </a:t>
            </a:r>
          </a:p>
        </p:txBody>
      </p:sp>
      <p:pic>
        <p:nvPicPr>
          <p:cNvPr id="3" name="Picture 2" descr="This is Fine&quot; Meme Analysis | Medium">
            <a:extLst>
              <a:ext uri="{FF2B5EF4-FFF2-40B4-BE49-F238E27FC236}">
                <a16:creationId xmlns:a16="http://schemas.microsoft.com/office/drawing/2014/main" id="{E904FFA0-80AB-6DAD-EDA0-7EAF741F3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460" y="2517569"/>
            <a:ext cx="5193349" cy="36613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192258-E92B-3C9F-EB8B-A6E2557785FF}"/>
              </a:ext>
            </a:extLst>
          </p:cNvPr>
          <p:cNvSpPr txBox="1"/>
          <p:nvPr/>
        </p:nvSpPr>
        <p:spPr>
          <a:xfrm>
            <a:off x="6819801" y="6178880"/>
            <a:ext cx="18870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i="1" spc="18" dirty="0">
                <a:solidFill>
                  <a:schemeClr val="tx1"/>
                </a:solidFill>
                <a:effectLst/>
                <a:latin typeface="+mn-lt"/>
              </a:rPr>
              <a:t>Credit: KC Green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2354196422"/>
      </p:ext>
    </p:extLst>
  </p:cSld>
  <p:clrMapOvr>
    <a:masterClrMapping/>
  </p:clrMapOvr>
</p:sld>
</file>

<file path=ppt/slides/slide3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24D44-AA2E-0333-5C7D-035090430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65E0C7-6C48-CD30-07BB-DEF61922E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37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58D822-91B8-E3FF-546E-12FA855A95E6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D7E5C0C-BC8C-F573-5A76-00420E99A72A}"/>
              </a:ext>
            </a:extLst>
          </p:cNvPr>
          <p:cNvSpPr txBox="1"/>
          <p:nvPr/>
        </p:nvSpPr>
        <p:spPr>
          <a:xfrm>
            <a:off x="1496783" y="3009904"/>
            <a:ext cx="3428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Can we inject our own payload?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C0461544-533B-E277-4281-CF0A70CEBB31}"/>
              </a:ext>
            </a:extLst>
          </p:cNvPr>
          <p:cNvSpPr txBox="1"/>
          <p:nvPr/>
        </p:nvSpPr>
        <p:spPr>
          <a:xfrm>
            <a:off x="1571444" y="3373895"/>
            <a:ext cx="3762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 Put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67 </a:t>
            </a:r>
            <a:r>
              <a:rPr lang="en-US" dirty="0"/>
              <a:t>then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5b</a:t>
            </a:r>
            <a:r>
              <a:rPr lang="en-US" dirty="0"/>
              <a:t> into memory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AF47BD9A-857A-C1C4-BFC6-5CFD87E252F1}"/>
              </a:ext>
            </a:extLst>
          </p:cNvPr>
          <p:cNvSpPr txBox="1"/>
          <p:nvPr/>
        </p:nvSpPr>
        <p:spPr>
          <a:xfrm>
            <a:off x="1593213" y="3771223"/>
            <a:ext cx="3457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2) Jump to that memory location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2D5E9C7-E6C1-0D08-F066-21A8F7B7D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Script Injection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0DE770-5D5D-D275-8E3D-51739F2DFDC5}"/>
              </a:ext>
            </a:extLst>
          </p:cNvPr>
          <p:cNvSpPr txBox="1"/>
          <p:nvPr/>
        </p:nvSpPr>
        <p:spPr>
          <a:xfrm>
            <a:off x="1475014" y="1572984"/>
            <a:ext cx="6048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explodeTheComputer</a:t>
            </a:r>
            <a:r>
              <a:rPr lang="en-US" dirty="0"/>
              <a:t> isn’t going to be in most programs </a:t>
            </a:r>
          </a:p>
          <a:p>
            <a:r>
              <a:rPr lang="en-US" dirty="0"/>
              <a:t>i.e. no good program ever includes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67</a:t>
            </a:r>
            <a:r>
              <a:rPr lang="en-US" dirty="0"/>
              <a:t> followed by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5b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486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/>
      <p:bldP spid="120" grpId="0"/>
    </p:bldLst>
  </p:timing>
</p:sld>
</file>

<file path=ppt/slides/slide38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12A1D-7414-B4E4-4385-941B23B4B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oup 171">
            <a:extLst>
              <a:ext uri="{FF2B5EF4-FFF2-40B4-BE49-F238E27FC236}">
                <a16:creationId xmlns:a16="http://schemas.microsoft.com/office/drawing/2014/main" id="{151CB58C-A05D-7D14-D6EC-7871B2AC9AE4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8730BD06-7525-AB39-0A9B-6E7EA7EA94F5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60F27601-031D-A1FF-A031-21B1AAAB650B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75" name="Arrow: Down 174">
              <a:extLst>
                <a:ext uri="{FF2B5EF4-FFF2-40B4-BE49-F238E27FC236}">
                  <a16:creationId xmlns:a16="http://schemas.microsoft.com/office/drawing/2014/main" id="{16F769F7-CBA2-F822-EE31-9732A86CEB7F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6B8077-905B-F7D7-7001-0780C766F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38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B04239B-ED16-2668-B47A-54582102F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Script Injection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B518044-87CA-F9ED-C564-B31AE0143960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CD0BD4-5CEF-9922-5CF8-33799836A9C1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C9BC024-DD88-8F90-4441-F4665378977B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965F6EE-52CD-5603-D5C0-54AA8E7DBC00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67E30D4-C141-8531-8468-910642257D8B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C706FCAA-90B3-35B6-009C-B8C94FCA4A62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77BA1E2-FAC2-5A88-73ED-805CE886A450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C49261A-D2F4-2861-009F-346C66007D65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1F8BE21-9663-46E9-7D12-A097F5D77F0D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23" name="Arrow: Down 22">
              <a:extLst>
                <a:ext uri="{FF2B5EF4-FFF2-40B4-BE49-F238E27FC236}">
                  <a16:creationId xmlns:a16="http://schemas.microsoft.com/office/drawing/2014/main" id="{6A473748-A690-1615-6A4B-22E5DCF6A651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81C499-90AC-F610-5A69-C88BE02CA58A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0F2DC71-65CD-52D2-6EA7-FF02F055D459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47D78AA-52EC-4958-FCB4-26A08B35D781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27" name="Arrow: Down 26">
              <a:extLst>
                <a:ext uri="{FF2B5EF4-FFF2-40B4-BE49-F238E27FC236}">
                  <a16:creationId xmlns:a16="http://schemas.microsoft.com/office/drawing/2014/main" id="{E3324B27-E7D2-CCB0-FA98-66A088B79577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5183A77-1774-F51A-F605-BF7396990CAC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FF094B3-7BE5-052E-A60D-0277E0FC2514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725E47F-D2CF-8D95-AB49-DFD34B588F8D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31" name="Arrow: Down 30">
              <a:extLst>
                <a:ext uri="{FF2B5EF4-FFF2-40B4-BE49-F238E27FC236}">
                  <a16:creationId xmlns:a16="http://schemas.microsoft.com/office/drawing/2014/main" id="{48B7D4DA-C6B3-988E-C91B-0FCB5D982E35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4990662-F07C-3544-4BE3-8A654D0E260E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D10B64E-2705-B8D2-95B0-76E7C429AB0F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D93E629-9134-A440-891F-05E02A1DA48B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35" name="Arrow: Down 34">
              <a:extLst>
                <a:ext uri="{FF2B5EF4-FFF2-40B4-BE49-F238E27FC236}">
                  <a16:creationId xmlns:a16="http://schemas.microsoft.com/office/drawing/2014/main" id="{889D8C47-4E34-C116-813A-AE72209121EA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9B929AC-F22B-AAA7-8A2C-4228159DBAE3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B8165DF-C595-B2B8-5DBD-BAF1D3AE75C1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D8D7049-14E8-261D-53F7-7EC4415ADA7A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39" name="Arrow: Down 38">
              <a:extLst>
                <a:ext uri="{FF2B5EF4-FFF2-40B4-BE49-F238E27FC236}">
                  <a16:creationId xmlns:a16="http://schemas.microsoft.com/office/drawing/2014/main" id="{D1677181-174C-A2B7-9DC3-F362B5F05E14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7287012-4FAA-BA27-644E-237CFAC0D86E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0AC828C6-A7FC-DE77-1A1E-2393D10EF519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A00FC58-2C65-97F1-98BA-FA9B60B8588C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43" name="Arrow: Down 42">
              <a:extLst>
                <a:ext uri="{FF2B5EF4-FFF2-40B4-BE49-F238E27FC236}">
                  <a16:creationId xmlns:a16="http://schemas.microsoft.com/office/drawing/2014/main" id="{91D00535-1A18-EC6B-B39B-A35691D81179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F6CB405-7E4C-A391-B142-FF23F595E98C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88456AB-069F-ED72-B478-35A84B77A055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73D5D0C-0656-A1BB-DC9B-DADC799B7CC0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47" name="Arrow: Down 46">
              <a:extLst>
                <a:ext uri="{FF2B5EF4-FFF2-40B4-BE49-F238E27FC236}">
                  <a16:creationId xmlns:a16="http://schemas.microsoft.com/office/drawing/2014/main" id="{3E163D20-1675-8267-426B-E9E946F32DE6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9E762D6-73BC-34E4-99D6-0335B0E495DE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3BD10F7-875C-28A7-2CA3-797D8128918B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27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DFF7A14-8553-8EEE-37F4-C71909263170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51" name="Arrow: Down 50">
              <a:extLst>
                <a:ext uri="{FF2B5EF4-FFF2-40B4-BE49-F238E27FC236}">
                  <a16:creationId xmlns:a16="http://schemas.microsoft.com/office/drawing/2014/main" id="{21A8F93F-CA4C-A0EE-71BA-2A44ED722FAF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8B0223D-4BA2-B949-A0BB-58E87AC05833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E8F6674-97EF-3ABF-F269-76713B28910E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C938E85-21D3-8560-30D3-CBD774ECADC0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55" name="Arrow: Down 54">
              <a:extLst>
                <a:ext uri="{FF2B5EF4-FFF2-40B4-BE49-F238E27FC236}">
                  <a16:creationId xmlns:a16="http://schemas.microsoft.com/office/drawing/2014/main" id="{4C13E2D9-A60F-147E-F15E-88500C32E92C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4E38E37F-7D1E-7A33-69B5-02B81D831634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6E91B014-7637-1E45-860C-7C1BC1E8CEA8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46E3717-562B-C910-8B9A-D951C359EC60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645EB7D-9C1C-0423-FA94-85F854EF3D70}"/>
              </a:ext>
            </a:extLst>
          </p:cNvPr>
          <p:cNvGrpSpPr/>
          <p:nvPr/>
        </p:nvGrpSpPr>
        <p:grpSpPr>
          <a:xfrm>
            <a:off x="573071" y="3913849"/>
            <a:ext cx="5276278" cy="2244664"/>
            <a:chOff x="573071" y="3523324"/>
            <a:chExt cx="5276278" cy="22446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3BD4E3A-CD46-9E28-1B16-F49927A35CC2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1" name="Arrow: Down 60">
              <a:extLst>
                <a:ext uri="{FF2B5EF4-FFF2-40B4-BE49-F238E27FC236}">
                  <a16:creationId xmlns:a16="http://schemas.microsoft.com/office/drawing/2014/main" id="{118457B2-D761-3142-91E1-6684DB8445F0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2EEE936-A749-335E-EAEC-A8951CE84495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FA9EFB57-ABB0-2AD2-9925-655364740E56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4DC5BBC-2A51-572C-194A-1A81C33B88DF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039A4512-D7E1-E318-7210-F2325E905F92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5A76AE6-3F4F-A330-ED61-2A7257A2908A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8D12699-DC2B-96A2-3AD9-F02EF35D186B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393D6FC5-9643-AFB7-8CAA-393DC70EBC6B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7BFB83D5-F961-44EA-BD31-819AE91901BC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D902FD0E-3094-461C-DC81-E2558A41A598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156" name="Arrow: Down 155">
                <a:extLst>
                  <a:ext uri="{FF2B5EF4-FFF2-40B4-BE49-F238E27FC236}">
                    <a16:creationId xmlns:a16="http://schemas.microsoft.com/office/drawing/2014/main" id="{52451E32-2AD3-2F84-B589-A705AEDF216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545F7F1B-BD26-8A1F-D04E-B62DB2A77113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716EAB63-EF73-7FEF-8C8C-ED2F87137F7F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0F0BF42C-F816-43B4-0DE7-BB56C026795C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107" name="Arrow: Down 106">
                <a:extLst>
                  <a:ext uri="{FF2B5EF4-FFF2-40B4-BE49-F238E27FC236}">
                    <a16:creationId xmlns:a16="http://schemas.microsoft.com/office/drawing/2014/main" id="{27E25FDE-6174-C1C6-C810-4A8D6E585C16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91E1B896-37A2-65EA-78DC-77B3B4BDA80F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C5821DD7-3888-8B67-0FBF-C2E6401EC4EF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46BC05EF-A15F-64EE-B800-812349BF1267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104" name="Arrow: Down 103">
                <a:extLst>
                  <a:ext uri="{FF2B5EF4-FFF2-40B4-BE49-F238E27FC236}">
                    <a16:creationId xmlns:a16="http://schemas.microsoft.com/office/drawing/2014/main" id="{133E4B9E-4CC0-6BC6-E109-B2DB8F28DF9D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7A328B3-EC5D-D287-7732-AC243EC2C6B4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6D31708A-8073-62BA-98A9-0724908B6AD5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26F073C7-D554-E666-1FB7-7F23346DB2E4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E2C7AFB7-F954-8C37-C0FF-D95653BAC4B6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C25ECF52-7A21-61D2-947E-7A1B8934B8B6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28AFBEBE-BAE5-D705-456E-7B57FA0FF1E8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7F734E8F-D18B-308B-43DC-886EBF0576E5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98" name="Arrow: Down 97">
                <a:extLst>
                  <a:ext uri="{FF2B5EF4-FFF2-40B4-BE49-F238E27FC236}">
                    <a16:creationId xmlns:a16="http://schemas.microsoft.com/office/drawing/2014/main" id="{45B46BA8-92CD-DDC6-CB66-4C763A66DBD8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ADEB042A-1C48-3923-FAD4-58D5D97A1DCE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48C36167-5993-77BD-925B-0F153C638949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a2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B8F317E8-FB97-1081-8BB9-D640985F83CA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95" name="Arrow: Down 94">
                <a:extLst>
                  <a:ext uri="{FF2B5EF4-FFF2-40B4-BE49-F238E27FC236}">
                    <a16:creationId xmlns:a16="http://schemas.microsoft.com/office/drawing/2014/main" id="{1C2D3826-CA8A-E2AD-58AB-EC20ADC730EF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9029AC4E-ADF3-D2CC-7F09-E4E56B27DEFD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5051B9D4-DAB5-558B-F0E4-5C09C4912D2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3c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525EE75B-8EC6-DD8A-941D-ED945570F1B7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F557F641-455C-6E12-B38E-A923C021002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6907DC3C-7272-8775-9F4F-188CE88EB1E4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3097AF97-D742-FEA9-85FF-1E7F8BA6AD1F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DDF7E029-C2F0-F292-B18E-8433888FD6E8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1C244EEF-279C-8BB5-1607-EC22C4CEE3E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3158AC66-BCBA-8C83-D612-201235CD129C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F49989DA-A996-40F3-8AE6-66611AD41B6F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7C671806-059D-D3BD-4844-894BABFC2023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86" name="Arrow: Down 85">
                <a:extLst>
                  <a:ext uri="{FF2B5EF4-FFF2-40B4-BE49-F238E27FC236}">
                    <a16:creationId xmlns:a16="http://schemas.microsoft.com/office/drawing/2014/main" id="{07B96B45-CE67-371C-023A-40F559276B8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7D7FA371-ED3A-77A8-64B6-A86B845FF089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07E86632-6D61-CF4C-42C6-16DA6B0E2E4F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76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F28C1CE-444E-2F58-501F-A56D7A0C5539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83" name="Arrow: Down 82">
                <a:extLst>
                  <a:ext uri="{FF2B5EF4-FFF2-40B4-BE49-F238E27FC236}">
                    <a16:creationId xmlns:a16="http://schemas.microsoft.com/office/drawing/2014/main" id="{078CB99F-4B7E-A421-61B4-306515DA04F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03C18129-DCFE-6671-45D6-0667CD28521A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3AD5DDDF-519C-37B0-C605-A172BC1C4AF8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A1C6947-344A-2C7E-A695-00FAB17EC52C}"/>
                </a:ext>
              </a:extLst>
            </p:cNvPr>
            <p:cNvSpPr txBox="1"/>
            <p:nvPr/>
          </p:nvSpPr>
          <p:spPr>
            <a:xfrm>
              <a:off x="2396882" y="5429434"/>
              <a:ext cx="154080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nm instructions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88BCDBC9-366F-3F1C-4838-70F80D8C674F}"/>
              </a:ext>
            </a:extLst>
          </p:cNvPr>
          <p:cNvSpPr txBox="1"/>
          <p:nvPr/>
        </p:nvSpPr>
        <p:spPr>
          <a:xfrm>
            <a:off x="6983243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FC2121B3-BA5C-6B8B-7257-9A54B42B31A7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F9945890-EF25-281F-3565-1BB73C96FFE8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9139B763-E85E-0089-90DE-D71C77F12122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AD6C83E3-105A-EB96-0CF3-0241D51DD82C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994C8871-AA50-9ADA-7D70-AC8CDF968BD7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DEFA896B-A6AB-BE43-CAED-2204755CE56A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2294DC29-8C67-D633-8774-17A29190BC3A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855894EB-DE0E-5702-1B59-BC5A7C74B5D5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3E316BCA-A3F9-3286-DF2F-3399FE1479DD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9E06FC13-90E2-4E96-F853-A7AFA30DE9B0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5FC875DF-16EB-C359-AA58-CE5FB21130BF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A758F822-F412-694A-E42A-458C313BA0D2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6FB83C67-39D3-BDCA-BF07-E31080077D4F}"/>
              </a:ext>
            </a:extLst>
          </p:cNvPr>
          <p:cNvGrpSpPr/>
          <p:nvPr/>
        </p:nvGrpSpPr>
        <p:grpSpPr>
          <a:xfrm>
            <a:off x="6034060" y="5189513"/>
            <a:ext cx="3965816" cy="144131"/>
            <a:chOff x="5189510" y="5186973"/>
            <a:chExt cx="3965816" cy="144131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B90C2221-92AC-B2DD-F314-14FE339B1F28}"/>
                </a:ext>
              </a:extLst>
            </p:cNvPr>
            <p:cNvSpPr/>
            <p:nvPr/>
          </p:nvSpPr>
          <p:spPr>
            <a:xfrm>
              <a:off x="5994533" y="518840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5b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4EF0B459-A6D0-26E1-B115-9F1DE46672B9}"/>
                </a:ext>
              </a:extLst>
            </p:cNvPr>
            <p:cNvSpPr/>
            <p:nvPr/>
          </p:nvSpPr>
          <p:spPr>
            <a:xfrm>
              <a:off x="6418870" y="519030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B2EF0D24-21A7-C958-5370-7987B7092D67}"/>
                </a:ext>
              </a:extLst>
            </p:cNvPr>
            <p:cNvSpPr/>
            <p:nvPr/>
          </p:nvSpPr>
          <p:spPr>
            <a:xfrm>
              <a:off x="6814156" y="5186973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34CE9F47-3253-D59D-977E-4031F3EE529E}"/>
                </a:ext>
              </a:extLst>
            </p:cNvPr>
            <p:cNvSpPr/>
            <p:nvPr/>
          </p:nvSpPr>
          <p:spPr>
            <a:xfrm>
              <a:off x="7250879" y="5195545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79822D0C-64D0-4A03-227A-03F949551D4F}"/>
                </a:ext>
              </a:extLst>
            </p:cNvPr>
            <p:cNvSpPr/>
            <p:nvPr/>
          </p:nvSpPr>
          <p:spPr>
            <a:xfrm>
              <a:off x="7660453" y="519792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870A92E-9828-FF83-81E7-43192A6C4436}"/>
                </a:ext>
              </a:extLst>
            </p:cNvPr>
            <p:cNvSpPr/>
            <p:nvPr/>
          </p:nvSpPr>
          <p:spPr>
            <a:xfrm>
              <a:off x="5595117" y="5188718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 err="1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ef</a:t>
              </a:r>
              <a:endParaRPr lang="en-US" sz="16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C20E900-108B-2334-8CA3-70625E1D787B}"/>
                </a:ext>
              </a:extLst>
            </p:cNvPr>
            <p:cNvSpPr/>
            <p:nvPr/>
          </p:nvSpPr>
          <p:spPr>
            <a:xfrm>
              <a:off x="5189510" y="519189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67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E914552-2F65-E36B-51B5-1D807680AA7C}"/>
                </a:ext>
              </a:extLst>
            </p:cNvPr>
            <p:cNvSpPr/>
            <p:nvPr/>
          </p:nvSpPr>
          <p:spPr>
            <a:xfrm>
              <a:off x="8050196" y="5198657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F0354F0-3EAC-F10A-8AC2-D95CCD99B574}"/>
                </a:ext>
              </a:extLst>
            </p:cNvPr>
            <p:cNvSpPr/>
            <p:nvPr/>
          </p:nvSpPr>
          <p:spPr>
            <a:xfrm>
              <a:off x="8445193" y="52017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7e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2F4FB171-86E2-16E0-7F10-29F65C89CC71}"/>
                </a:ext>
              </a:extLst>
            </p:cNvPr>
            <p:cNvSpPr/>
            <p:nvPr/>
          </p:nvSpPr>
          <p:spPr>
            <a:xfrm>
              <a:off x="8896173" y="5204881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48C53689-6B19-C37F-8F47-1EE8EAEDF969}"/>
              </a:ext>
            </a:extLst>
          </p:cNvPr>
          <p:cNvSpPr txBox="1"/>
          <p:nvPr/>
        </p:nvSpPr>
        <p:spPr>
          <a:xfrm>
            <a:off x="112040" y="1019664"/>
            <a:ext cx="45961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("Enter 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12" name="Arrow: Right 111">
            <a:extLst>
              <a:ext uri="{FF2B5EF4-FFF2-40B4-BE49-F238E27FC236}">
                <a16:creationId xmlns:a16="http://schemas.microsoft.com/office/drawing/2014/main" id="{1D3364E1-3743-1EC1-9469-E083F357640A}"/>
              </a:ext>
            </a:extLst>
          </p:cNvPr>
          <p:cNvSpPr/>
          <p:nvPr/>
        </p:nvSpPr>
        <p:spPr>
          <a:xfrm>
            <a:off x="320669" y="1939456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10F4D5AD-E1FF-B430-C867-629247FF5F1C}"/>
              </a:ext>
            </a:extLst>
          </p:cNvPr>
          <p:cNvGrpSpPr/>
          <p:nvPr/>
        </p:nvGrpSpPr>
        <p:grpSpPr>
          <a:xfrm>
            <a:off x="5526138" y="1748156"/>
            <a:ext cx="6196987" cy="687353"/>
            <a:chOff x="3697330" y="1726385"/>
            <a:chExt cx="6196987" cy="687353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B49DD72E-C6D0-987B-D9DC-3375F8954306}"/>
                </a:ext>
              </a:extLst>
            </p:cNvPr>
            <p:cNvGrpSpPr/>
            <p:nvPr/>
          </p:nvGrpSpPr>
          <p:grpSpPr>
            <a:xfrm>
              <a:off x="3697330" y="1726385"/>
              <a:ext cx="659668" cy="687107"/>
              <a:chOff x="2898623" y="2997521"/>
              <a:chExt cx="659668" cy="687107"/>
            </a:xfrm>
          </p:grpSpPr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B683A0C9-E404-F247-5919-8DDB704F4211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g</a:t>
                </a: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C73B71D9-AF05-71F4-6E04-D516BBC70EB0}"/>
                  </a:ext>
                </a:extLst>
              </p:cNvPr>
              <p:cNvSpPr txBox="1"/>
              <p:nvPr/>
            </p:nvSpPr>
            <p:spPr>
              <a:xfrm>
                <a:off x="2898623" y="3315296"/>
                <a:ext cx="6596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0x67</a:t>
                </a:r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34F4091C-8BA9-D80A-8E7C-A12E94C0BC98}"/>
                </a:ext>
              </a:extLst>
            </p:cNvPr>
            <p:cNvGrpSpPr/>
            <p:nvPr/>
          </p:nvGrpSpPr>
          <p:grpSpPr>
            <a:xfrm>
              <a:off x="4314274" y="1726385"/>
              <a:ext cx="606384" cy="687107"/>
              <a:chOff x="2884278" y="2997521"/>
              <a:chExt cx="606384" cy="687107"/>
            </a:xfrm>
          </p:grpSpPr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B7CF7F2C-7F24-BF21-6A30-D970DFCCF124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ï</a:t>
                </a:r>
                <a:endParaRPr lang="en-US" sz="2400" dirty="0"/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7766A686-876B-0408-3635-9E4491C88DE7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063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0xef</a:t>
                </a: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35B19661-4D7A-3C61-6B73-D8C32674C609}"/>
                </a:ext>
              </a:extLst>
            </p:cNvPr>
            <p:cNvGrpSpPr/>
            <p:nvPr/>
          </p:nvGrpSpPr>
          <p:grpSpPr>
            <a:xfrm>
              <a:off x="4904388" y="1726385"/>
              <a:ext cx="671979" cy="687107"/>
              <a:chOff x="2884278" y="2997521"/>
              <a:chExt cx="671979" cy="687107"/>
            </a:xfrm>
          </p:grpSpPr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71739C30-A237-48BC-DF03-08D27E2052AC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[</a:t>
                </a:r>
                <a:endParaRPr lang="en-US" sz="2400" dirty="0"/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9893437D-4CF9-9522-0DC0-271C114808AC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719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0x5b</a:t>
                </a:r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422BA5D1-D656-934C-3A3B-EE9CD56B822D}"/>
                </a:ext>
              </a:extLst>
            </p:cNvPr>
            <p:cNvGrpSpPr/>
            <p:nvPr/>
          </p:nvGrpSpPr>
          <p:grpSpPr>
            <a:xfrm>
              <a:off x="5494502" y="1726385"/>
              <a:ext cx="662361" cy="687107"/>
              <a:chOff x="2884278" y="2997521"/>
              <a:chExt cx="662361" cy="687107"/>
            </a:xfrm>
          </p:grpSpPr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130CC077-FBB9-6D99-B6BE-7F83CB8EBC0E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r</a:t>
                </a:r>
                <a:endParaRPr lang="en-US" sz="2400" dirty="0"/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3A8B3B8E-1343-4DCC-E3FB-66B808FE3CC6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0x72</a:t>
                </a:r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307396F2-83FA-1BA4-9F99-2632A6A67AE7}"/>
                </a:ext>
              </a:extLst>
            </p:cNvPr>
            <p:cNvGrpSpPr/>
            <p:nvPr/>
          </p:nvGrpSpPr>
          <p:grpSpPr>
            <a:xfrm>
              <a:off x="6084616" y="1726385"/>
              <a:ext cx="662361" cy="687107"/>
              <a:chOff x="2884278" y="2997521"/>
              <a:chExt cx="662361" cy="687107"/>
            </a:xfrm>
          </p:grpSpPr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33D285B4-8D46-367E-560D-ABCC5E43F726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</a:t>
                </a:r>
                <a:endParaRPr lang="en-US" sz="2400" dirty="0"/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A7AB1373-2E62-AD93-48D7-A36E2A86E89E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0x65</a:t>
                </a:r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E5AE77EB-83B4-833E-6514-7B869DF32866}"/>
                </a:ext>
              </a:extLst>
            </p:cNvPr>
            <p:cNvGrpSpPr/>
            <p:nvPr/>
          </p:nvGrpSpPr>
          <p:grpSpPr>
            <a:xfrm>
              <a:off x="6677936" y="1726385"/>
              <a:ext cx="662361" cy="687107"/>
              <a:chOff x="6491456" y="3026370"/>
              <a:chExt cx="662361" cy="687107"/>
            </a:xfrm>
          </p:grpSpPr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7600782B-A210-B83C-86B4-3423023E07B2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LF</a:t>
                </a:r>
                <a:endParaRPr lang="en-US" sz="2400" dirty="0"/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A0084733-7B25-52B5-68A5-4705BF0DA642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0x10</a:t>
                </a: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D8055B2F-5275-8AC0-B8A9-822F98602BB8}"/>
                </a:ext>
              </a:extLst>
            </p:cNvPr>
            <p:cNvGrpSpPr/>
            <p:nvPr/>
          </p:nvGrpSpPr>
          <p:grpSpPr>
            <a:xfrm>
              <a:off x="7271256" y="1726385"/>
              <a:ext cx="662361" cy="687107"/>
              <a:chOff x="6491456" y="3026370"/>
              <a:chExt cx="662361" cy="687107"/>
            </a:xfrm>
          </p:grpSpPr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377BC869-842C-764F-EFC4-03F29D0679CA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LF</a:t>
                </a:r>
                <a:endParaRPr lang="en-US" sz="2400" dirty="0"/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6FE5D8BA-6040-434D-89BB-C6C6E9E47C6E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0x10</a:t>
                </a:r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77AAF9AD-7160-ACD8-E502-4AFFE32872A6}"/>
                </a:ext>
              </a:extLst>
            </p:cNvPr>
            <p:cNvGrpSpPr/>
            <p:nvPr/>
          </p:nvGrpSpPr>
          <p:grpSpPr>
            <a:xfrm>
              <a:off x="7864576" y="1726385"/>
              <a:ext cx="662361" cy="687107"/>
              <a:chOff x="6491456" y="3026370"/>
              <a:chExt cx="662361" cy="687107"/>
            </a:xfrm>
          </p:grpSpPr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83CBA31A-653B-98F8-90BD-B611F8E669CA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sp</a:t>
                </a:r>
                <a:endParaRPr lang="en-US" sz="2400" dirty="0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C33BD1CD-503C-425B-399A-B2B002BCB463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0x64</a:t>
                </a:r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560796DF-B303-D001-F795-5475365CEAD0}"/>
                </a:ext>
              </a:extLst>
            </p:cNvPr>
            <p:cNvGrpSpPr/>
            <p:nvPr/>
          </p:nvGrpSpPr>
          <p:grpSpPr>
            <a:xfrm>
              <a:off x="8464020" y="1726385"/>
              <a:ext cx="650114" cy="687107"/>
              <a:chOff x="6497580" y="3026370"/>
              <a:chExt cx="650114" cy="687107"/>
            </a:xfrm>
          </p:grpSpPr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5E95C11C-34CE-D0AD-2C0F-58743AD77F44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B</a:t>
                </a:r>
                <a:endParaRPr lang="en-US" sz="2400" dirty="0"/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81D92892-A40D-3C76-0A99-BBCBB65C3F66}"/>
                  </a:ext>
                </a:extLst>
              </p:cNvPr>
              <p:cNvSpPr txBox="1"/>
              <p:nvPr/>
            </p:nvSpPr>
            <p:spPr>
              <a:xfrm>
                <a:off x="6497580" y="3344145"/>
                <a:ext cx="6501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0x7e</a:t>
                </a: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45353253-DAB4-B172-7DFD-CBF3ECD2A933}"/>
                </a:ext>
              </a:extLst>
            </p:cNvPr>
            <p:cNvGrpSpPr/>
            <p:nvPr/>
          </p:nvGrpSpPr>
          <p:grpSpPr>
            <a:xfrm>
              <a:off x="9148844" y="1814759"/>
              <a:ext cx="745473" cy="598979"/>
              <a:chOff x="4122853" y="3114498"/>
              <a:chExt cx="745473" cy="598979"/>
            </a:xfrm>
          </p:grpSpPr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F29E9731-BADE-AD61-C15A-992FE5094CC2}"/>
                  </a:ext>
                </a:extLst>
              </p:cNvPr>
              <p:cNvSpPr txBox="1"/>
              <p:nvPr/>
            </p:nvSpPr>
            <p:spPr>
              <a:xfrm>
                <a:off x="4122853" y="3114498"/>
                <a:ext cx="745473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(end)</a:t>
                </a:r>
                <a:endParaRPr lang="en-US" sz="1400" dirty="0"/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171485B6-369F-5A1E-A390-1DFB4DEC36AE}"/>
                  </a:ext>
                </a:extLst>
              </p:cNvPr>
              <p:cNvSpPr txBox="1"/>
              <p:nvPr/>
            </p:nvSpPr>
            <p:spPr>
              <a:xfrm>
                <a:off x="4164409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0x00</a:t>
                </a:r>
              </a:p>
            </p:txBody>
          </p:sp>
        </p:grpSp>
      </p:grpSp>
      <p:sp>
        <p:nvSpPr>
          <p:cNvPr id="144" name="TextBox 143">
            <a:extLst>
              <a:ext uri="{FF2B5EF4-FFF2-40B4-BE49-F238E27FC236}">
                <a16:creationId xmlns:a16="http://schemas.microsoft.com/office/drawing/2014/main" id="{8807444D-1883-18FF-9E5F-D9F1D7FD129A}"/>
              </a:ext>
            </a:extLst>
          </p:cNvPr>
          <p:cNvSpPr txBox="1"/>
          <p:nvPr/>
        </p:nvSpPr>
        <p:spPr>
          <a:xfrm>
            <a:off x="8365712" y="451742"/>
            <a:ext cx="3762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 Put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67 </a:t>
            </a:r>
            <a:r>
              <a:rPr lang="en-US" dirty="0"/>
              <a:t>then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5b</a:t>
            </a:r>
            <a:r>
              <a:rPr lang="en-US" dirty="0"/>
              <a:t> into memory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8EF91F1F-C398-FAFA-4AF5-AFCE4101E77B}"/>
              </a:ext>
            </a:extLst>
          </p:cNvPr>
          <p:cNvSpPr txBox="1"/>
          <p:nvPr/>
        </p:nvSpPr>
        <p:spPr>
          <a:xfrm>
            <a:off x="8387481" y="849070"/>
            <a:ext cx="3457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2) Jump to that memory location</a:t>
            </a:r>
          </a:p>
        </p:txBody>
      </p:sp>
    </p:spTree>
    <p:extLst>
      <p:ext uri="{BB962C8B-B14F-4D97-AF65-F5344CB8AC3E}">
        <p14:creationId xmlns:p14="http://schemas.microsoft.com/office/powerpoint/2010/main" val="1437758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69A0D-91F0-7396-C776-F546636B1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oup 171">
            <a:extLst>
              <a:ext uri="{FF2B5EF4-FFF2-40B4-BE49-F238E27FC236}">
                <a16:creationId xmlns:a16="http://schemas.microsoft.com/office/drawing/2014/main" id="{9335C034-DA27-B6EC-01FF-83EA779CB93E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2CF2077C-33D3-A0A3-5846-DD7B89DDB80D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E33A85BE-27C3-94CD-75E3-B0C3AEA84C26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75" name="Arrow: Down 174">
              <a:extLst>
                <a:ext uri="{FF2B5EF4-FFF2-40B4-BE49-F238E27FC236}">
                  <a16:creationId xmlns:a16="http://schemas.microsoft.com/office/drawing/2014/main" id="{BBA22FE3-4BFF-1FD4-518E-06F40CFD48CE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EE6EA9-67FC-7E0E-8790-0B87B0AD9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39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CAAADB4-1BB5-8704-4F3A-72E225B6C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Script Injection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A15F677-42ED-B135-F48C-F830B1A08F83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424340-9598-1984-F099-0F562D55145F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70694C2-AA5D-99B1-E8FF-42AF4BAF5B2C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4C034CA-FA0D-8051-554E-962E92337859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7DD75CC-46AB-6B96-B29B-15E00127C665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FDC954ED-485A-2688-8128-31A206BE176E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25E4C74-2D93-2755-DBC8-B4CD9E3751C9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AE259A5-03AB-C758-06E7-48659924BCB2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1E08447-11FB-CF2C-11A1-7EF3ACF11083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23" name="Arrow: Down 22">
              <a:extLst>
                <a:ext uri="{FF2B5EF4-FFF2-40B4-BE49-F238E27FC236}">
                  <a16:creationId xmlns:a16="http://schemas.microsoft.com/office/drawing/2014/main" id="{B7AD0B32-A8AA-F9FB-CF49-4DF500D766D7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94B731F-D99E-05DB-C720-041930A641E3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872420A-4F88-D3A8-6BB6-3AD413927D82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5202235-9377-E842-DF1D-394437C8AAB8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27" name="Arrow: Down 26">
              <a:extLst>
                <a:ext uri="{FF2B5EF4-FFF2-40B4-BE49-F238E27FC236}">
                  <a16:creationId xmlns:a16="http://schemas.microsoft.com/office/drawing/2014/main" id="{CAB3C207-D2EE-2F25-724B-C4D45819CF9D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ABC6471-664A-EA96-6EF5-E7B2E8FC71DA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A0D8C4F-B71E-0C5D-0232-48CE2901569A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466B360-8071-C851-6C2B-24FC28A5D6D2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31" name="Arrow: Down 30">
              <a:extLst>
                <a:ext uri="{FF2B5EF4-FFF2-40B4-BE49-F238E27FC236}">
                  <a16:creationId xmlns:a16="http://schemas.microsoft.com/office/drawing/2014/main" id="{F56D18EA-91EE-98DC-F4F9-0F443EAEC6DA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47E1536-755D-AE4A-6302-620AF4DEA865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F8B1239-0085-715C-019D-74FAC7349A14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BA8CEC6-9264-CC76-A6D7-1020CFBED203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35" name="Arrow: Down 34">
              <a:extLst>
                <a:ext uri="{FF2B5EF4-FFF2-40B4-BE49-F238E27FC236}">
                  <a16:creationId xmlns:a16="http://schemas.microsoft.com/office/drawing/2014/main" id="{BC010CCF-45FD-30BE-769F-15197113E1E5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BC54184-E2D2-70FA-D307-40C3C86C617D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69D6BC1-66FE-D3F9-0473-3DDE0918EF58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28DA354-9A5F-E6C2-8070-57FDC516EFBC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39" name="Arrow: Down 38">
              <a:extLst>
                <a:ext uri="{FF2B5EF4-FFF2-40B4-BE49-F238E27FC236}">
                  <a16:creationId xmlns:a16="http://schemas.microsoft.com/office/drawing/2014/main" id="{34900E1A-6226-6275-05F3-61A7DC7E44B7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D96DA50-CFB0-22B4-CA04-C0CBE0B5F0CA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6655450-6E79-7197-E62C-D48D0FC41DED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2166712-ED89-99D3-0290-AA67B4038678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43" name="Arrow: Down 42">
              <a:extLst>
                <a:ext uri="{FF2B5EF4-FFF2-40B4-BE49-F238E27FC236}">
                  <a16:creationId xmlns:a16="http://schemas.microsoft.com/office/drawing/2014/main" id="{81379D0E-2F92-4C20-4798-BC5673ADEAEE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ABE229E-A86A-E767-8E76-502234E39516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311D548-5878-9701-3681-F785F1192F2F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D68E640-D0B3-F8A0-9FAC-39B0861FAE3D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47" name="Arrow: Down 46">
              <a:extLst>
                <a:ext uri="{FF2B5EF4-FFF2-40B4-BE49-F238E27FC236}">
                  <a16:creationId xmlns:a16="http://schemas.microsoft.com/office/drawing/2014/main" id="{573853B6-EF71-68BC-9772-5CF27B6CB37F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BEB7539-72CC-49F9-CC2D-8D8071539E04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27E2E53-F604-7DA6-8880-20B121A8C849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27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49EDF28-184C-AD57-6F8F-A17F1C664CF3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51" name="Arrow: Down 50">
              <a:extLst>
                <a:ext uri="{FF2B5EF4-FFF2-40B4-BE49-F238E27FC236}">
                  <a16:creationId xmlns:a16="http://schemas.microsoft.com/office/drawing/2014/main" id="{F421429F-591A-86F9-DF9F-C46079952754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E4AA25B-4B1F-8AB4-E5D4-3B73722FE4CD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F9285F1-0676-A7B3-9FEA-3B70034DA3EF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794AB95D-5DD7-4529-DC57-1CE7E45347F6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55" name="Arrow: Down 54">
              <a:extLst>
                <a:ext uri="{FF2B5EF4-FFF2-40B4-BE49-F238E27FC236}">
                  <a16:creationId xmlns:a16="http://schemas.microsoft.com/office/drawing/2014/main" id="{72BD1328-ED8F-F466-ABA9-523BD453708E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BAE5E365-87DD-466A-4DF8-B2F7F705CD3C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C1C50AC6-786C-6F0D-B446-32A91859075A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C8C22715-7A3B-CB37-879D-AF01A857E5CD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FDC160F-E8CE-1EF5-CDA8-3ECC0E62D963}"/>
              </a:ext>
            </a:extLst>
          </p:cNvPr>
          <p:cNvGrpSpPr/>
          <p:nvPr/>
        </p:nvGrpSpPr>
        <p:grpSpPr>
          <a:xfrm>
            <a:off x="573071" y="3913849"/>
            <a:ext cx="5276278" cy="2244664"/>
            <a:chOff x="573071" y="3523324"/>
            <a:chExt cx="5276278" cy="22446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42C0578-F576-A3E9-F3CA-ED5E15971E63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1" name="Arrow: Down 60">
              <a:extLst>
                <a:ext uri="{FF2B5EF4-FFF2-40B4-BE49-F238E27FC236}">
                  <a16:creationId xmlns:a16="http://schemas.microsoft.com/office/drawing/2014/main" id="{B41A6EC2-CA3F-FD77-FDBB-C6D7E899A67C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B97DFE0-5FE5-6190-3A3D-FF42F30CB367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7DA8A84A-1EC2-3C45-837C-A727607C9AE5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5183700-7A7B-C351-267F-7C5BBB32C612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9B52AE87-6A0B-2A48-CF1A-296DA9263072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698357C-6DA6-E640-E900-704249F2E1FF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A63C4B1-F5BE-EA83-0000-65081A0F1FF7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C6CC9BA1-A68C-F79B-E150-A94BA70F633B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4F1B01E0-DD2A-4417-1907-5A017D80536D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7CD5E306-7819-7387-D7C3-8CF0342971E7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156" name="Arrow: Down 155">
                <a:extLst>
                  <a:ext uri="{FF2B5EF4-FFF2-40B4-BE49-F238E27FC236}">
                    <a16:creationId xmlns:a16="http://schemas.microsoft.com/office/drawing/2014/main" id="{05477BC6-26EF-D526-0966-D8356FE4BB0B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9CA0CFA8-F959-4E4B-BE1C-017678817812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27FEDB11-C820-0ED8-5ACC-94666417C53A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352DB023-43B4-5F93-A6C1-B16A60C08B1B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107" name="Arrow: Down 106">
                <a:extLst>
                  <a:ext uri="{FF2B5EF4-FFF2-40B4-BE49-F238E27FC236}">
                    <a16:creationId xmlns:a16="http://schemas.microsoft.com/office/drawing/2014/main" id="{ED934809-3F46-E366-8199-1089819CD24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F5D1D45D-FB45-FA55-A932-31FF2D5CACFD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75D7DE47-B87C-B16A-554B-C86AB724C5FB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961A940D-8914-3581-ED89-B8DE5DDFD1C5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104" name="Arrow: Down 103">
                <a:extLst>
                  <a:ext uri="{FF2B5EF4-FFF2-40B4-BE49-F238E27FC236}">
                    <a16:creationId xmlns:a16="http://schemas.microsoft.com/office/drawing/2014/main" id="{82225CB8-9A22-97BB-C3B6-5D47F575F8C3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3D4551B7-166E-53B0-B846-3776B495D151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8384DCED-BA8B-91DF-1E26-5975B35AE2A3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BD223A89-A008-D029-A954-2CF974DB00CE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2DB2D27C-5CD5-40BC-2BA4-A50B17137D8D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AEE7B2B9-2B81-CC6A-5E4B-95C662BC39C0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FBD4F1C0-9F7A-6FC7-BC94-E1D9EB12C0F9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F4055E95-B6A4-D0AB-B327-CDE3CEE0DD3A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98" name="Arrow: Down 97">
                <a:extLst>
                  <a:ext uri="{FF2B5EF4-FFF2-40B4-BE49-F238E27FC236}">
                    <a16:creationId xmlns:a16="http://schemas.microsoft.com/office/drawing/2014/main" id="{F7929216-560C-8434-8814-1E0B876E3D65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9F9E17F8-3FFD-4C9A-B412-48274EEF00D9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A019CD52-0142-CB3B-20E5-6208E8726543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a2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A41BD64A-062C-4F4D-DF2F-79260A150054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95" name="Arrow: Down 94">
                <a:extLst>
                  <a:ext uri="{FF2B5EF4-FFF2-40B4-BE49-F238E27FC236}">
                    <a16:creationId xmlns:a16="http://schemas.microsoft.com/office/drawing/2014/main" id="{2AB94CFF-2BD5-6CDA-F34B-8C4697F9A51F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80A286F5-F8E7-E2AE-D738-4FF3BEC12B2E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B2EB8883-A1F4-4688-7182-E4F27A666569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3c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624FED3D-7105-18EE-0507-13FF1B6FBF55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D87D3B94-337E-B0F0-39F5-13246D64DDE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07430CBF-E657-A1EC-928D-B18CF675F731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B2CFE978-3830-353E-5881-742A11C63476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AA0AE8C-28AC-F3C3-B639-01841760BE9E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F11F904B-E5CD-5281-CF7D-DBF060D42BB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BBB734CD-D205-9704-2D5A-FB774CBD5AA5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22E82CFF-E955-F42F-57FF-D9F81A50DC0F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ED870671-3D1D-AAA2-4A11-5CF89EF5FD9D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86" name="Arrow: Down 85">
                <a:extLst>
                  <a:ext uri="{FF2B5EF4-FFF2-40B4-BE49-F238E27FC236}">
                    <a16:creationId xmlns:a16="http://schemas.microsoft.com/office/drawing/2014/main" id="{10BAF516-E5C7-ADCE-F7E6-A36A43DA3689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E5CB7371-7A50-37A2-926D-1F051D377FA6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DBF53616-1238-9E02-C4CC-A10E50FD2DF9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76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6DD3A6DD-0666-0004-0EEE-0B579A40BDB9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83" name="Arrow: Down 82">
                <a:extLst>
                  <a:ext uri="{FF2B5EF4-FFF2-40B4-BE49-F238E27FC236}">
                    <a16:creationId xmlns:a16="http://schemas.microsoft.com/office/drawing/2014/main" id="{95FFD726-511B-D061-819F-A1356AC8082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101435B-AAF5-7818-6093-89C1A0B965E5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EC4244D6-70BF-E22F-9770-3428DB57B311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C130EB50-3751-77FA-00EF-08D914998453}"/>
                </a:ext>
              </a:extLst>
            </p:cNvPr>
            <p:cNvSpPr txBox="1"/>
            <p:nvPr/>
          </p:nvSpPr>
          <p:spPr>
            <a:xfrm>
              <a:off x="2396882" y="5429434"/>
              <a:ext cx="154080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nm instructions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905D545B-3119-7A5D-38C0-0DD17B4A2A26}"/>
              </a:ext>
            </a:extLst>
          </p:cNvPr>
          <p:cNvSpPr txBox="1"/>
          <p:nvPr/>
        </p:nvSpPr>
        <p:spPr>
          <a:xfrm>
            <a:off x="6983243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A7211B17-365F-6444-0FDC-D5E0EC4B440C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C1F10DCB-926E-4DE1-D386-33FB91A82900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8CD0312C-C157-6C06-984C-3FCBAFB369BD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C0840D78-F62A-F127-D313-21B83277ACBC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9ECBA520-5AB7-CEF1-034A-7938F079715C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C016F067-FF79-08D7-86BA-A660F3F00EDB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0E8F940A-7A1F-0849-6872-89705CA5F2C5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74B0143D-209D-2FE1-E0CB-B2E7114F215A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52B12832-4485-627C-AAEC-3BB6FDF36B86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852360D9-A491-C848-C7EE-241482756200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80860373-FFA1-4096-729C-8013D04CC9E8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051F8BC6-71DC-CE88-F0F8-1042C2D49363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F5B709C2-93E0-9A9D-2C2E-5827DE28DD9A}"/>
              </a:ext>
            </a:extLst>
          </p:cNvPr>
          <p:cNvGrpSpPr/>
          <p:nvPr/>
        </p:nvGrpSpPr>
        <p:grpSpPr>
          <a:xfrm>
            <a:off x="6034060" y="5189513"/>
            <a:ext cx="3965816" cy="144131"/>
            <a:chOff x="5189510" y="5186973"/>
            <a:chExt cx="3965816" cy="144131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F0DA7863-CB9F-0AD8-D4B0-1AEB1CF3B0E9}"/>
                </a:ext>
              </a:extLst>
            </p:cNvPr>
            <p:cNvSpPr/>
            <p:nvPr/>
          </p:nvSpPr>
          <p:spPr>
            <a:xfrm>
              <a:off x="5994533" y="518840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5b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07FDE76A-F9DA-61D0-A0B8-4541BDF5F66A}"/>
                </a:ext>
              </a:extLst>
            </p:cNvPr>
            <p:cNvSpPr/>
            <p:nvPr/>
          </p:nvSpPr>
          <p:spPr>
            <a:xfrm>
              <a:off x="6418870" y="519030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4C042AA3-5A23-BB22-481F-9AC052200946}"/>
                </a:ext>
              </a:extLst>
            </p:cNvPr>
            <p:cNvSpPr/>
            <p:nvPr/>
          </p:nvSpPr>
          <p:spPr>
            <a:xfrm>
              <a:off x="6814156" y="5186973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E8B8C3FB-C686-E87E-3594-12DA8CB37582}"/>
                </a:ext>
              </a:extLst>
            </p:cNvPr>
            <p:cNvSpPr/>
            <p:nvPr/>
          </p:nvSpPr>
          <p:spPr>
            <a:xfrm>
              <a:off x="7250879" y="5195545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EC64E3A3-523E-5D33-9753-FB07B61B1926}"/>
                </a:ext>
              </a:extLst>
            </p:cNvPr>
            <p:cNvSpPr/>
            <p:nvPr/>
          </p:nvSpPr>
          <p:spPr>
            <a:xfrm>
              <a:off x="7660453" y="519792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B043A8A-CED0-EC29-4BB8-6648517A6C02}"/>
                </a:ext>
              </a:extLst>
            </p:cNvPr>
            <p:cNvSpPr/>
            <p:nvPr/>
          </p:nvSpPr>
          <p:spPr>
            <a:xfrm>
              <a:off x="5595117" y="5188718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 err="1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ef</a:t>
              </a:r>
              <a:endParaRPr lang="en-US" sz="16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214EE8B-BA81-E9AC-821F-971121181BF9}"/>
                </a:ext>
              </a:extLst>
            </p:cNvPr>
            <p:cNvSpPr/>
            <p:nvPr/>
          </p:nvSpPr>
          <p:spPr>
            <a:xfrm>
              <a:off x="5189510" y="519189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67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6C1D55F-3A6A-6509-9785-641C9D296955}"/>
                </a:ext>
              </a:extLst>
            </p:cNvPr>
            <p:cNvSpPr/>
            <p:nvPr/>
          </p:nvSpPr>
          <p:spPr>
            <a:xfrm>
              <a:off x="8050196" y="5198657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F0FF3ED-6666-E04D-DC3F-6E5B1BA1FBED}"/>
                </a:ext>
              </a:extLst>
            </p:cNvPr>
            <p:cNvSpPr/>
            <p:nvPr/>
          </p:nvSpPr>
          <p:spPr>
            <a:xfrm>
              <a:off x="8445193" y="52017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7e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8B6EF2AB-A943-E623-CC85-2269F0E9B8D5}"/>
                </a:ext>
              </a:extLst>
            </p:cNvPr>
            <p:cNvSpPr/>
            <p:nvPr/>
          </p:nvSpPr>
          <p:spPr>
            <a:xfrm>
              <a:off x="8896173" y="5204881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455B3ECD-04DB-D1C8-B8EE-990D59AC71E0}"/>
              </a:ext>
            </a:extLst>
          </p:cNvPr>
          <p:cNvSpPr txBox="1"/>
          <p:nvPr/>
        </p:nvSpPr>
        <p:spPr>
          <a:xfrm>
            <a:off x="112040" y="1019664"/>
            <a:ext cx="45961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("Enter 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B1BEB692-2E0F-F8EA-8F77-21A65A0F2D36}"/>
              </a:ext>
            </a:extLst>
          </p:cNvPr>
          <p:cNvGrpSpPr/>
          <p:nvPr/>
        </p:nvGrpSpPr>
        <p:grpSpPr>
          <a:xfrm>
            <a:off x="5526138" y="1748156"/>
            <a:ext cx="6196987" cy="687353"/>
            <a:chOff x="3697330" y="1726385"/>
            <a:chExt cx="6196987" cy="687353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75E17B95-B807-BEBF-6572-B9CD646F4E62}"/>
                </a:ext>
              </a:extLst>
            </p:cNvPr>
            <p:cNvGrpSpPr/>
            <p:nvPr/>
          </p:nvGrpSpPr>
          <p:grpSpPr>
            <a:xfrm>
              <a:off x="3697330" y="1726385"/>
              <a:ext cx="659668" cy="687107"/>
              <a:chOff x="2898623" y="2997521"/>
              <a:chExt cx="659668" cy="687107"/>
            </a:xfrm>
          </p:grpSpPr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FD44A569-6B31-D920-7831-BB3DD4B157A5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g</a:t>
                </a: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FF8D3CF2-F7CA-2D06-316C-CA44980B7DAA}"/>
                  </a:ext>
                </a:extLst>
              </p:cNvPr>
              <p:cNvSpPr txBox="1"/>
              <p:nvPr/>
            </p:nvSpPr>
            <p:spPr>
              <a:xfrm>
                <a:off x="2898623" y="3315296"/>
                <a:ext cx="6596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0x67</a:t>
                </a:r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176830AF-5DCB-D9E9-7E33-9F0A8FBAC974}"/>
                </a:ext>
              </a:extLst>
            </p:cNvPr>
            <p:cNvGrpSpPr/>
            <p:nvPr/>
          </p:nvGrpSpPr>
          <p:grpSpPr>
            <a:xfrm>
              <a:off x="4314274" y="1726385"/>
              <a:ext cx="606384" cy="687107"/>
              <a:chOff x="2884278" y="2997521"/>
              <a:chExt cx="606384" cy="687107"/>
            </a:xfrm>
          </p:grpSpPr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1862D982-D6A5-9DAB-0280-7D06980BAB40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ï</a:t>
                </a:r>
                <a:endParaRPr lang="en-US" sz="2400" dirty="0"/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2A6425A4-8448-B799-1FD4-BBC03C04AA73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063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0xef</a:t>
                </a: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09378778-904C-E492-2DFB-E64B58D4390A}"/>
                </a:ext>
              </a:extLst>
            </p:cNvPr>
            <p:cNvGrpSpPr/>
            <p:nvPr/>
          </p:nvGrpSpPr>
          <p:grpSpPr>
            <a:xfrm>
              <a:off x="4904388" y="1726385"/>
              <a:ext cx="671979" cy="687107"/>
              <a:chOff x="2884278" y="2997521"/>
              <a:chExt cx="671979" cy="687107"/>
            </a:xfrm>
          </p:grpSpPr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FA19FAD8-4420-E1CA-92CA-A0ED291B2816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[</a:t>
                </a:r>
                <a:endParaRPr lang="en-US" sz="2400" dirty="0"/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8077A3FE-7C1C-54A6-D889-D49747BC4C33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719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0x5b</a:t>
                </a:r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8139CCCA-5D98-975B-E5D7-B13F53147B04}"/>
                </a:ext>
              </a:extLst>
            </p:cNvPr>
            <p:cNvGrpSpPr/>
            <p:nvPr/>
          </p:nvGrpSpPr>
          <p:grpSpPr>
            <a:xfrm>
              <a:off x="5494502" y="1726385"/>
              <a:ext cx="662361" cy="687107"/>
              <a:chOff x="2884278" y="2997521"/>
              <a:chExt cx="662361" cy="687107"/>
            </a:xfrm>
          </p:grpSpPr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11033692-1E8D-7E66-7FDC-C9BF035C7615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r</a:t>
                </a:r>
                <a:endParaRPr lang="en-US" sz="2400" dirty="0"/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B224F5A1-7619-FF09-8785-1AA38C8DDA4F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0x72</a:t>
                </a:r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32CE0D08-F423-BA12-F0FC-3AEE4E4C9BA5}"/>
                </a:ext>
              </a:extLst>
            </p:cNvPr>
            <p:cNvGrpSpPr/>
            <p:nvPr/>
          </p:nvGrpSpPr>
          <p:grpSpPr>
            <a:xfrm>
              <a:off x="6084616" y="1726385"/>
              <a:ext cx="662361" cy="687107"/>
              <a:chOff x="2884278" y="2997521"/>
              <a:chExt cx="662361" cy="687107"/>
            </a:xfrm>
          </p:grpSpPr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260E1A91-1AF4-C7D8-906D-11CD07B4DA46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</a:t>
                </a:r>
                <a:endParaRPr lang="en-US" sz="2400" dirty="0"/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6C9CA242-BB7F-43D3-7EC4-1E1D79B8BDDD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0x65</a:t>
                </a:r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430C35EA-F741-416F-1115-6DE502AB2EF9}"/>
                </a:ext>
              </a:extLst>
            </p:cNvPr>
            <p:cNvGrpSpPr/>
            <p:nvPr/>
          </p:nvGrpSpPr>
          <p:grpSpPr>
            <a:xfrm>
              <a:off x="6677936" y="1726385"/>
              <a:ext cx="662361" cy="687107"/>
              <a:chOff x="6491456" y="3026370"/>
              <a:chExt cx="662361" cy="687107"/>
            </a:xfrm>
          </p:grpSpPr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410D7657-2E6D-B71B-2DC5-7C9987DD6488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LF</a:t>
                </a:r>
                <a:endParaRPr lang="en-US" sz="2400" dirty="0"/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50A3DC55-2A5B-7464-E9D7-C2A92F7957F4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0x10</a:t>
                </a: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F04CD48E-DD2E-C4CF-7599-5139224E9480}"/>
                </a:ext>
              </a:extLst>
            </p:cNvPr>
            <p:cNvGrpSpPr/>
            <p:nvPr/>
          </p:nvGrpSpPr>
          <p:grpSpPr>
            <a:xfrm>
              <a:off x="7271256" y="1726385"/>
              <a:ext cx="662361" cy="687107"/>
              <a:chOff x="6491456" y="3026370"/>
              <a:chExt cx="662361" cy="687107"/>
            </a:xfrm>
          </p:grpSpPr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E9AEB30E-3392-B207-E883-AA526A925507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LF</a:t>
                </a:r>
                <a:endParaRPr lang="en-US" sz="2400" dirty="0"/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E8EC6516-E756-3567-7BCE-A4B15F6ADCED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0x10</a:t>
                </a:r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66CBAA7C-9B4C-D70B-EB1D-25F5AB5C7A01}"/>
                </a:ext>
              </a:extLst>
            </p:cNvPr>
            <p:cNvGrpSpPr/>
            <p:nvPr/>
          </p:nvGrpSpPr>
          <p:grpSpPr>
            <a:xfrm>
              <a:off x="7864576" y="1726385"/>
              <a:ext cx="662361" cy="687107"/>
              <a:chOff x="6491456" y="3026370"/>
              <a:chExt cx="662361" cy="687107"/>
            </a:xfrm>
          </p:grpSpPr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16ED5C6B-B99B-05AA-62E3-3C8BBF5B1B3A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sp</a:t>
                </a:r>
                <a:endParaRPr lang="en-US" sz="2400" dirty="0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7C3805B1-C28E-E175-A008-12AFAA9F08C7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0x64</a:t>
                </a:r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68B782AC-1D03-1CA2-DE37-5BBB83D2B11E}"/>
                </a:ext>
              </a:extLst>
            </p:cNvPr>
            <p:cNvGrpSpPr/>
            <p:nvPr/>
          </p:nvGrpSpPr>
          <p:grpSpPr>
            <a:xfrm>
              <a:off x="8464020" y="1726385"/>
              <a:ext cx="650114" cy="687107"/>
              <a:chOff x="6497580" y="3026370"/>
              <a:chExt cx="650114" cy="687107"/>
            </a:xfrm>
          </p:grpSpPr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A05D6BD0-BB65-A1DB-1BC3-F525AEF9B3A3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B</a:t>
                </a:r>
                <a:endParaRPr lang="en-US" sz="2400" dirty="0"/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8BCD2F81-3B54-B304-39FF-1E16B951E7AC}"/>
                  </a:ext>
                </a:extLst>
              </p:cNvPr>
              <p:cNvSpPr txBox="1"/>
              <p:nvPr/>
            </p:nvSpPr>
            <p:spPr>
              <a:xfrm>
                <a:off x="6497580" y="3344145"/>
                <a:ext cx="6501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0x7e</a:t>
                </a: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F1A30795-099A-5663-E72C-13F53646D249}"/>
                </a:ext>
              </a:extLst>
            </p:cNvPr>
            <p:cNvGrpSpPr/>
            <p:nvPr/>
          </p:nvGrpSpPr>
          <p:grpSpPr>
            <a:xfrm>
              <a:off x="9148844" y="1814759"/>
              <a:ext cx="745473" cy="598979"/>
              <a:chOff x="4122853" y="3114498"/>
              <a:chExt cx="745473" cy="598979"/>
            </a:xfrm>
          </p:grpSpPr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12D74711-7070-5974-1228-54D6478BFEF0}"/>
                  </a:ext>
                </a:extLst>
              </p:cNvPr>
              <p:cNvSpPr txBox="1"/>
              <p:nvPr/>
            </p:nvSpPr>
            <p:spPr>
              <a:xfrm>
                <a:off x="4122853" y="3114498"/>
                <a:ext cx="745473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(end)</a:t>
                </a:r>
                <a:endParaRPr lang="en-US" sz="1400" dirty="0"/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9351CAB8-4AFE-3F7D-B15F-8DD583E581BD}"/>
                  </a:ext>
                </a:extLst>
              </p:cNvPr>
              <p:cNvSpPr txBox="1"/>
              <p:nvPr/>
            </p:nvSpPr>
            <p:spPr>
              <a:xfrm>
                <a:off x="4164409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0x00</a:t>
                </a:r>
              </a:p>
            </p:txBody>
          </p:sp>
        </p:grpSp>
      </p:grpSp>
      <p:sp>
        <p:nvSpPr>
          <p:cNvPr id="144" name="TextBox 143">
            <a:extLst>
              <a:ext uri="{FF2B5EF4-FFF2-40B4-BE49-F238E27FC236}">
                <a16:creationId xmlns:a16="http://schemas.microsoft.com/office/drawing/2014/main" id="{AEB70394-30D7-7BD2-63FB-D1DAFB10EE04}"/>
              </a:ext>
            </a:extLst>
          </p:cNvPr>
          <p:cNvSpPr txBox="1"/>
          <p:nvPr/>
        </p:nvSpPr>
        <p:spPr>
          <a:xfrm>
            <a:off x="8365712" y="451742"/>
            <a:ext cx="3762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 Put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67 </a:t>
            </a:r>
            <a:r>
              <a:rPr lang="en-US" dirty="0"/>
              <a:t>then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5b</a:t>
            </a:r>
            <a:r>
              <a:rPr lang="en-US" dirty="0"/>
              <a:t> into memory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097F1AE5-FFA5-E0A6-DAC7-BFD715548DF5}"/>
              </a:ext>
            </a:extLst>
          </p:cNvPr>
          <p:cNvSpPr txBox="1"/>
          <p:nvPr/>
        </p:nvSpPr>
        <p:spPr>
          <a:xfrm>
            <a:off x="8387481" y="849070"/>
            <a:ext cx="3457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2) Jump to that memory location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1B2E50E8-35E5-D566-4A82-0B71B9926ACC}"/>
              </a:ext>
            </a:extLst>
          </p:cNvPr>
          <p:cNvSpPr/>
          <p:nvPr/>
        </p:nvSpPr>
        <p:spPr>
          <a:xfrm>
            <a:off x="324140" y="2472850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CFAFC61-626C-5DDD-F831-91589E67DB17}"/>
              </a:ext>
            </a:extLst>
          </p:cNvPr>
          <p:cNvSpPr/>
          <p:nvPr/>
        </p:nvSpPr>
        <p:spPr>
          <a:xfrm>
            <a:off x="8619698" y="1778443"/>
            <a:ext cx="3142241" cy="725622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B259BA-74F8-0DE9-8A47-68565A0BC030}"/>
              </a:ext>
            </a:extLst>
          </p:cNvPr>
          <p:cNvSpPr txBox="1"/>
          <p:nvPr/>
        </p:nvSpPr>
        <p:spPr>
          <a:xfrm>
            <a:off x="8610322" y="2531640"/>
            <a:ext cx="32910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00B0F0"/>
                </a:solidFill>
              </a:rPr>
              <a:t>jump to the ”return” address</a:t>
            </a:r>
          </a:p>
          <a:p>
            <a:r>
              <a:rPr lang="en-US" b="1" i="1" dirty="0">
                <a:solidFill>
                  <a:srgbClr val="00B0F0"/>
                </a:solidFill>
              </a:rPr>
              <a:t>(which we overwrote with this</a:t>
            </a:r>
          </a:p>
          <a:p>
            <a:r>
              <a:rPr lang="en-US" b="1" i="1" dirty="0">
                <a:solidFill>
                  <a:srgbClr val="00B0F0"/>
                </a:solidFill>
              </a:rPr>
              <a:t> address) …</a:t>
            </a:r>
          </a:p>
        </p:txBody>
      </p:sp>
    </p:spTree>
    <p:extLst>
      <p:ext uri="{BB962C8B-B14F-4D97-AF65-F5344CB8AC3E}">
        <p14:creationId xmlns:p14="http://schemas.microsoft.com/office/powerpoint/2010/main" val="3368323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040" y="4434840"/>
            <a:ext cx="5570014" cy="1122202"/>
          </a:xfrm>
        </p:spPr>
        <p:txBody>
          <a:bodyPr/>
          <a:lstStyle/>
          <a:p>
            <a:r>
              <a:rPr lang="en-US" dirty="0"/>
              <a:t>Memory Attacks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1122202"/>
          </a:xfrm>
        </p:spPr>
        <p:txBody>
          <a:bodyPr>
            <a:normAutofit/>
          </a:bodyPr>
          <a:lstStyle/>
          <a:p>
            <a:r>
              <a:rPr lang="en-US" sz="2000" dirty="0"/>
              <a:t>EECS 677: Software Security Evaluation</a:t>
            </a:r>
          </a:p>
          <a:p>
            <a:r>
              <a:rPr lang="en-US" sz="2000" dirty="0"/>
              <a:t>Drew Davidson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40.xml><?xml version="1.0" encoding="utf-8"?>
<p:sld xmlns:a16="http://schemas.microsoft.com/office/drawing/2014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B375B-C04A-08AF-4A2C-EF21FC871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oup 171">
            <a:extLst>
              <a:ext uri="{FF2B5EF4-FFF2-40B4-BE49-F238E27FC236}">
                <a16:creationId xmlns:a16="http://schemas.microsoft.com/office/drawing/2014/main" id="{D562F207-D75C-8694-9B8E-E18FE49E067C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8FB74397-FF78-4FF4-48A9-CD60E7BD900A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0F1D7E41-0FD7-4353-B4F0-6687BBB5F963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75" name="Arrow: Down 174">
              <a:extLst>
                <a:ext uri="{FF2B5EF4-FFF2-40B4-BE49-F238E27FC236}">
                  <a16:creationId xmlns:a16="http://schemas.microsoft.com/office/drawing/2014/main" id="{C3B4F3F8-EB94-64CE-2CFD-820D925E0394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7FC5E5-2730-975D-5E6C-CC19703D0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40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FB79556-98B9-7AB6-639A-0C7D73C9A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Script Injection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2E59D83-870E-CB68-0141-7CB6AE011AC7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D4D53D-4BFE-3A92-7B42-8EC5957EE71C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EA1C43A-5996-A0A9-8665-A4A02222A7A4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A876B8F-50CF-1D2D-7631-8CB6BD565DCD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8623F8C-FBB6-5E1A-E39D-4984E6245BCC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BDE2CBE2-589C-790D-BD87-2E9D9B8EF434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466D521-EA99-A980-9B07-CA5D93BB3318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B5E5D0E-0AF4-51CA-4408-9D59C271BFE3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8FDD646-F144-9D8D-E6D6-FEF6383F5F8A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23" name="Arrow: Down 22">
              <a:extLst>
                <a:ext uri="{FF2B5EF4-FFF2-40B4-BE49-F238E27FC236}">
                  <a16:creationId xmlns:a16="http://schemas.microsoft.com/office/drawing/2014/main" id="{A48F0F46-D8FE-F31A-E2A0-DD2CD6B10650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F7C4384-B0D3-9B68-137A-8DFCF7C99699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FAF2D3B-996B-47FF-CF90-FE7C6B0E5870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8BC35F6-8081-E953-976F-36BDE0EFF787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27" name="Arrow: Down 26">
              <a:extLst>
                <a:ext uri="{FF2B5EF4-FFF2-40B4-BE49-F238E27FC236}">
                  <a16:creationId xmlns:a16="http://schemas.microsoft.com/office/drawing/2014/main" id="{BD70C0C0-6367-DACB-DA05-9B2E88037A33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CEEECBC-458E-9DBB-ACFE-F24329812DF0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260C070-38E1-0B43-1E4D-285C41BFBE66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206E45D-91FF-14C9-73FB-D5DC9A948B8B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31" name="Arrow: Down 30">
              <a:extLst>
                <a:ext uri="{FF2B5EF4-FFF2-40B4-BE49-F238E27FC236}">
                  <a16:creationId xmlns:a16="http://schemas.microsoft.com/office/drawing/2014/main" id="{F7B561BF-9385-20C7-B72E-B18EAAB31BAA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4F75B81-BA18-DE9B-B424-7128C58DB9B4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E1C1512-D481-BEBF-5A89-1E0062C6AA72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D4F64D3-35F9-B41F-D511-7F7DA12BDE02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35" name="Arrow: Down 34">
              <a:extLst>
                <a:ext uri="{FF2B5EF4-FFF2-40B4-BE49-F238E27FC236}">
                  <a16:creationId xmlns:a16="http://schemas.microsoft.com/office/drawing/2014/main" id="{1B017B91-CF8F-62D2-5F6C-E81123CB2AAA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909E6F8-35A9-A6D5-6441-01604B56B582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D6A47B4-58E1-3BC0-861D-91EB7129A971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4C703FE-4A32-1BFA-909D-A97814A17CBE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39" name="Arrow: Down 38">
              <a:extLst>
                <a:ext uri="{FF2B5EF4-FFF2-40B4-BE49-F238E27FC236}">
                  <a16:creationId xmlns:a16="http://schemas.microsoft.com/office/drawing/2014/main" id="{E3FDB293-A8A0-111D-F621-5B4FA2594FC3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86A6F36-EA54-8BD0-51DF-1230AAED99F6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1517822-A273-37C6-E9BE-915DFC782B27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CB2FD66-D6DB-67D8-C635-3A445C8B4D14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43" name="Arrow: Down 42">
              <a:extLst>
                <a:ext uri="{FF2B5EF4-FFF2-40B4-BE49-F238E27FC236}">
                  <a16:creationId xmlns:a16="http://schemas.microsoft.com/office/drawing/2014/main" id="{7CEBA42B-CAD5-E1EA-B1A9-57134BB7D89B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8B4C2DF-0A40-C347-E904-50014C668171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30E335B-7F2D-D497-9E26-AA5FD18A43F8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A5EA875-E686-A9A1-8682-7990765B84CF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47" name="Arrow: Down 46">
              <a:extLst>
                <a:ext uri="{FF2B5EF4-FFF2-40B4-BE49-F238E27FC236}">
                  <a16:creationId xmlns:a16="http://schemas.microsoft.com/office/drawing/2014/main" id="{5CC9D266-DAC5-C5F4-31D3-ABAFC0BDD288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F4C76EA-5A8F-3965-4F2B-EC48CDCB0915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F3442EE-0EF4-6EF5-FE78-7659FA9C01DF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27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A1F77E4-F90C-F6B5-80DD-F77A2DADBD1A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51" name="Arrow: Down 50">
              <a:extLst>
                <a:ext uri="{FF2B5EF4-FFF2-40B4-BE49-F238E27FC236}">
                  <a16:creationId xmlns:a16="http://schemas.microsoft.com/office/drawing/2014/main" id="{E405B1C8-C149-BBAF-B2C0-C9F422879A79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ED72706-455A-15BF-BB11-9A76977AA25F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96CD3EB-361D-330D-56F8-C25ECAE93410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0CA1B1F-7557-95F5-C7BB-BBD0178950BD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55" name="Arrow: Down 54">
              <a:extLst>
                <a:ext uri="{FF2B5EF4-FFF2-40B4-BE49-F238E27FC236}">
                  <a16:creationId xmlns:a16="http://schemas.microsoft.com/office/drawing/2014/main" id="{69F55282-FF6D-540B-6D41-4E16B7F69857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F6E897E0-D033-71C7-F467-C6660577FB51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D0759DFE-EAAF-C026-60B9-17C134BAC0CE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6955F54-84E2-DA9F-2392-CC71B773B299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B5B2E10-DC3D-3D09-77BF-31D592CFE313}"/>
              </a:ext>
            </a:extLst>
          </p:cNvPr>
          <p:cNvGrpSpPr/>
          <p:nvPr/>
        </p:nvGrpSpPr>
        <p:grpSpPr>
          <a:xfrm>
            <a:off x="573071" y="3913849"/>
            <a:ext cx="5276278" cy="2244664"/>
            <a:chOff x="573071" y="3523324"/>
            <a:chExt cx="5276278" cy="22446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77CE6A4-3BFB-E89A-3713-EBD4BFEFF06E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1" name="Arrow: Down 60">
              <a:extLst>
                <a:ext uri="{FF2B5EF4-FFF2-40B4-BE49-F238E27FC236}">
                  <a16:creationId xmlns:a16="http://schemas.microsoft.com/office/drawing/2014/main" id="{2E4E0157-485D-7462-770B-08A0D302887D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C607956-2131-3B22-4701-571A148ABB85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814C46E-157D-0841-B4EA-B84E077D4AB3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638A926-7A44-3223-E418-6E00AD9B8683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1736CBA4-BC07-4EA0-BC37-E82F8EF95A18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26E9A61-8C30-E6A5-825C-0DDC39A677C5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D6800A1-96F9-0121-40D3-326DB34D46A4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D35091D1-DDCE-94F7-B966-D41FAE25B3E6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A6E59DC4-ECFB-9163-35F4-695C451FAD7A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95E08D74-EBD7-09B5-C4C7-28FC86883595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156" name="Arrow: Down 155">
                <a:extLst>
                  <a:ext uri="{FF2B5EF4-FFF2-40B4-BE49-F238E27FC236}">
                    <a16:creationId xmlns:a16="http://schemas.microsoft.com/office/drawing/2014/main" id="{052DA4EB-47E9-1A9B-AAE3-2D33F905DA90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627EB0B8-B0AF-53D8-2089-5FEEA31B4541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A520B600-5423-E67A-AE85-0FE922071489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AB946A18-FFE8-AEEF-5C55-FF66B8F268C4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107" name="Arrow: Down 106">
                <a:extLst>
                  <a:ext uri="{FF2B5EF4-FFF2-40B4-BE49-F238E27FC236}">
                    <a16:creationId xmlns:a16="http://schemas.microsoft.com/office/drawing/2014/main" id="{7293400C-20CE-4BD9-421F-C83DC0077348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737CC048-D874-250D-6610-52F0D4BBA71E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C5339723-F706-84CD-E12D-45FC4C911A64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53DD7B4C-A094-78E4-4729-9C5647FC83D1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104" name="Arrow: Down 103">
                <a:extLst>
                  <a:ext uri="{FF2B5EF4-FFF2-40B4-BE49-F238E27FC236}">
                    <a16:creationId xmlns:a16="http://schemas.microsoft.com/office/drawing/2014/main" id="{A8D6F9A1-F04C-8A2D-B1BB-FF9E3926A290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21472D5-094F-C48A-F4EE-5A06C441E2AB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60331662-EF4C-93D0-A887-16D1902F86CC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808263EE-EA27-9262-FC31-A206F0E7D65C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841F30DD-1522-E155-DF2A-3C221A2E6BB8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66EEA8BC-2D12-B7D4-2B0E-00E3415A36B9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7D29808D-7B68-951D-B3A9-9308C39CCB56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29ED2F37-E7D0-D60F-3FEB-3CD9954CED85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98" name="Arrow: Down 97">
                <a:extLst>
                  <a:ext uri="{FF2B5EF4-FFF2-40B4-BE49-F238E27FC236}">
                    <a16:creationId xmlns:a16="http://schemas.microsoft.com/office/drawing/2014/main" id="{AF595460-86D2-43E5-B583-58A1D2D876E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5D8228E6-8FC6-D016-0FF4-83F99FD94B18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AF19D0CE-4897-B5B6-22DB-5F445719399B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a2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8467C76B-8213-9049-E104-E0EF4551CA86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95" name="Arrow: Down 94">
                <a:extLst>
                  <a:ext uri="{FF2B5EF4-FFF2-40B4-BE49-F238E27FC236}">
                    <a16:creationId xmlns:a16="http://schemas.microsoft.com/office/drawing/2014/main" id="{BF574428-7C8C-3681-0336-0370D94DC2BC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03CA1C4A-0256-A1EA-AB6D-10F847559EBF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AED3E357-D0C6-01ED-4A3D-B4BED490E3F4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3c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44B21B34-2E77-CBC1-38DD-BBE3D408ED77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29A96127-E4F7-024F-0B87-39C8F8FCBD90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DAFF7D0C-9A8E-B8B8-F958-DD2E198503F7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7C6FA7C0-3BBE-2B81-1DA4-D7E44FF9C124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C0831FA4-10F2-B1DF-A86F-EB51522AA69A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F6BBB2CB-524A-40FC-9ABB-8CCB2497BB7A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197262FF-437D-DBCA-CF13-7EB84CA26F23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9469706B-985C-B9A0-9DF8-E93757A4539C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72E08B67-50DA-D2E6-E1EE-30C350C364E7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86" name="Arrow: Down 85">
                <a:extLst>
                  <a:ext uri="{FF2B5EF4-FFF2-40B4-BE49-F238E27FC236}">
                    <a16:creationId xmlns:a16="http://schemas.microsoft.com/office/drawing/2014/main" id="{81248938-E2BB-EC59-0A79-3BB72B9CA0E3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04F9DD0B-A56E-62C6-C6D5-0E075DAD098B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A5B80C4F-7BCD-8473-48CF-5876ED6EFF66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76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D6C7AD7B-EF47-813A-C625-F65806F72552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83" name="Arrow: Down 82">
                <a:extLst>
                  <a:ext uri="{FF2B5EF4-FFF2-40B4-BE49-F238E27FC236}">
                    <a16:creationId xmlns:a16="http://schemas.microsoft.com/office/drawing/2014/main" id="{CDBDD4A3-0E94-2A24-AE30-07578ABF007B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43D63370-6BA2-BA67-5D89-4E0053815A85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8945F63C-FBB4-0F19-01D2-D549BA5154B4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E466964-567A-40B2-1293-A1072BD9A972}"/>
                </a:ext>
              </a:extLst>
            </p:cNvPr>
            <p:cNvSpPr txBox="1"/>
            <p:nvPr/>
          </p:nvSpPr>
          <p:spPr>
            <a:xfrm>
              <a:off x="2396882" y="5429434"/>
              <a:ext cx="154080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nm instructions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7FCC56C0-515B-12DD-804F-30453CC9FE44}"/>
              </a:ext>
            </a:extLst>
          </p:cNvPr>
          <p:cNvSpPr txBox="1"/>
          <p:nvPr/>
        </p:nvSpPr>
        <p:spPr>
          <a:xfrm>
            <a:off x="6983243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B57F1CC7-9F21-5F11-5B63-0A07A0BE24B1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9B0BA0C1-8AD7-75F9-A651-A323723E2FF2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E0F3B6C6-8E87-E3EC-4F5D-CCDC2FBD1406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DCC6D37F-699E-9DD9-1E36-490A3D5E4027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FDACECD1-DCA2-3371-CFFC-A1B7656CA077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07B92BA7-ADC1-6EC4-9C10-FFA630B11967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6849D9A0-3005-AB82-B4A3-B46CB13C64EA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202560CE-5FCE-C2E5-3183-9F90C2A9B112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C341E46D-6F07-A76E-D0DA-5E072B5F80F0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E49DCE3B-185F-D539-D3C5-28728E597397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284469CD-B072-53A2-9229-0DF480D52E28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FA10650E-1742-E33D-1700-E366C685426A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0EEEF89C-D051-3235-F8B5-3D9D4100F8CB}"/>
              </a:ext>
            </a:extLst>
          </p:cNvPr>
          <p:cNvGrpSpPr/>
          <p:nvPr/>
        </p:nvGrpSpPr>
        <p:grpSpPr>
          <a:xfrm>
            <a:off x="6034060" y="5189513"/>
            <a:ext cx="3965816" cy="144131"/>
            <a:chOff x="5189510" y="5186973"/>
            <a:chExt cx="3965816" cy="144131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309E98CA-4B16-8F5B-124B-75A56FE7E8FD}"/>
                </a:ext>
              </a:extLst>
            </p:cNvPr>
            <p:cNvSpPr/>
            <p:nvPr/>
          </p:nvSpPr>
          <p:spPr>
            <a:xfrm>
              <a:off x="5994533" y="518840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5b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745A0020-4107-C27B-3857-6B5015F29AE4}"/>
                </a:ext>
              </a:extLst>
            </p:cNvPr>
            <p:cNvSpPr/>
            <p:nvPr/>
          </p:nvSpPr>
          <p:spPr>
            <a:xfrm>
              <a:off x="6418870" y="519030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0E6E9B28-113A-084E-415C-DDFC86057D7E}"/>
                </a:ext>
              </a:extLst>
            </p:cNvPr>
            <p:cNvSpPr/>
            <p:nvPr/>
          </p:nvSpPr>
          <p:spPr>
            <a:xfrm>
              <a:off x="6814156" y="5186973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99D03A1A-F811-9DB3-694B-66FBA09EEF4C}"/>
                </a:ext>
              </a:extLst>
            </p:cNvPr>
            <p:cNvSpPr/>
            <p:nvPr/>
          </p:nvSpPr>
          <p:spPr>
            <a:xfrm>
              <a:off x="7250879" y="5195545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81C2E252-80A1-B762-FF5D-45D066F59C36}"/>
                </a:ext>
              </a:extLst>
            </p:cNvPr>
            <p:cNvSpPr/>
            <p:nvPr/>
          </p:nvSpPr>
          <p:spPr>
            <a:xfrm>
              <a:off x="7660453" y="519792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915A3D-326F-67A3-6E3E-7F17F0CE22D1}"/>
                </a:ext>
              </a:extLst>
            </p:cNvPr>
            <p:cNvSpPr/>
            <p:nvPr/>
          </p:nvSpPr>
          <p:spPr>
            <a:xfrm>
              <a:off x="5595117" y="5188718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 err="1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ef</a:t>
              </a:r>
              <a:endParaRPr lang="en-US" sz="16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CCDAEBB-C63C-96E3-CC7A-1E7D962B000F}"/>
                </a:ext>
              </a:extLst>
            </p:cNvPr>
            <p:cNvSpPr/>
            <p:nvPr/>
          </p:nvSpPr>
          <p:spPr>
            <a:xfrm>
              <a:off x="5189510" y="519189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67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D002EC4-129F-11E9-1460-CAF4FAD9EFB9}"/>
                </a:ext>
              </a:extLst>
            </p:cNvPr>
            <p:cNvSpPr/>
            <p:nvPr/>
          </p:nvSpPr>
          <p:spPr>
            <a:xfrm>
              <a:off x="8050196" y="5198657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6F00958-C5E7-1F85-5846-C7B2DBD8DE44}"/>
                </a:ext>
              </a:extLst>
            </p:cNvPr>
            <p:cNvSpPr/>
            <p:nvPr/>
          </p:nvSpPr>
          <p:spPr>
            <a:xfrm>
              <a:off x="8445193" y="52017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7e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B0F917EA-B11D-4815-AE5E-53652BA0E6F5}"/>
                </a:ext>
              </a:extLst>
            </p:cNvPr>
            <p:cNvSpPr/>
            <p:nvPr/>
          </p:nvSpPr>
          <p:spPr>
            <a:xfrm>
              <a:off x="8896173" y="5204881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840E1787-44B0-1AC1-2AEA-4CD603CAA45A}"/>
              </a:ext>
            </a:extLst>
          </p:cNvPr>
          <p:cNvSpPr txBox="1"/>
          <p:nvPr/>
        </p:nvSpPr>
        <p:spPr>
          <a:xfrm>
            <a:off x="112040" y="1019664"/>
            <a:ext cx="45961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("Enter 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21A63946-1D55-1342-333E-D4352248265A}"/>
              </a:ext>
            </a:extLst>
          </p:cNvPr>
          <p:cNvGrpSpPr/>
          <p:nvPr/>
        </p:nvGrpSpPr>
        <p:grpSpPr>
          <a:xfrm>
            <a:off x="5526138" y="1748156"/>
            <a:ext cx="6196987" cy="687353"/>
            <a:chOff x="3697330" y="1726385"/>
            <a:chExt cx="6196987" cy="687353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09DA7F15-E55D-4B56-37D5-4768DF02896C}"/>
                </a:ext>
              </a:extLst>
            </p:cNvPr>
            <p:cNvGrpSpPr/>
            <p:nvPr/>
          </p:nvGrpSpPr>
          <p:grpSpPr>
            <a:xfrm>
              <a:off x="3697330" y="1726385"/>
              <a:ext cx="659668" cy="687107"/>
              <a:chOff x="2898623" y="2997521"/>
              <a:chExt cx="659668" cy="687107"/>
            </a:xfrm>
          </p:grpSpPr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29728C4B-D22A-0493-2CBE-F3C9401BD851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g</a:t>
                </a: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CA767362-D995-16F6-2124-3C438BF2304A}"/>
                  </a:ext>
                </a:extLst>
              </p:cNvPr>
              <p:cNvSpPr txBox="1"/>
              <p:nvPr/>
            </p:nvSpPr>
            <p:spPr>
              <a:xfrm>
                <a:off x="2898623" y="3315296"/>
                <a:ext cx="6596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0x67</a:t>
                </a:r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015C9CB2-7106-82BB-4FDE-CDEFC89DEA83}"/>
                </a:ext>
              </a:extLst>
            </p:cNvPr>
            <p:cNvGrpSpPr/>
            <p:nvPr/>
          </p:nvGrpSpPr>
          <p:grpSpPr>
            <a:xfrm>
              <a:off x="4314274" y="1726385"/>
              <a:ext cx="606384" cy="687107"/>
              <a:chOff x="2884278" y="2997521"/>
              <a:chExt cx="606384" cy="687107"/>
            </a:xfrm>
          </p:grpSpPr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E64A79BA-2543-49FF-1047-24DEA41F4B67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ï</a:t>
                </a:r>
                <a:endParaRPr lang="en-US" sz="2400" dirty="0"/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A7754421-FFD5-6700-5712-943172913991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063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0xef</a:t>
                </a: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DDB3EE52-D5C8-9192-9661-72DF7FFD86B8}"/>
                </a:ext>
              </a:extLst>
            </p:cNvPr>
            <p:cNvGrpSpPr/>
            <p:nvPr/>
          </p:nvGrpSpPr>
          <p:grpSpPr>
            <a:xfrm>
              <a:off x="4904388" y="1726385"/>
              <a:ext cx="671979" cy="687107"/>
              <a:chOff x="2884278" y="2997521"/>
              <a:chExt cx="671979" cy="687107"/>
            </a:xfrm>
          </p:grpSpPr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8E059B87-1F7B-E2CD-6CDC-62797E242A4C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[</a:t>
                </a:r>
                <a:endParaRPr lang="en-US" sz="2400" dirty="0"/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9F4C1248-EFCA-AE9C-03F6-94E4E3B7D690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719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0x5b</a:t>
                </a:r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C9FC7992-D93F-65CE-5BEA-9CDE72791B2A}"/>
                </a:ext>
              </a:extLst>
            </p:cNvPr>
            <p:cNvGrpSpPr/>
            <p:nvPr/>
          </p:nvGrpSpPr>
          <p:grpSpPr>
            <a:xfrm>
              <a:off x="5494502" y="1726385"/>
              <a:ext cx="662361" cy="687107"/>
              <a:chOff x="2884278" y="2997521"/>
              <a:chExt cx="662361" cy="687107"/>
            </a:xfrm>
          </p:grpSpPr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22FF04AE-8D7E-4392-0E35-A137E1CD2294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r</a:t>
                </a:r>
                <a:endParaRPr lang="en-US" sz="2400" dirty="0"/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70CF54C6-1AD2-AA08-DB6D-71038E2095AA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0x72</a:t>
                </a:r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60BDDC09-EE99-CD90-8494-9DD0612ED979}"/>
                </a:ext>
              </a:extLst>
            </p:cNvPr>
            <p:cNvGrpSpPr/>
            <p:nvPr/>
          </p:nvGrpSpPr>
          <p:grpSpPr>
            <a:xfrm>
              <a:off x="6084616" y="1726385"/>
              <a:ext cx="662361" cy="687107"/>
              <a:chOff x="2884278" y="2997521"/>
              <a:chExt cx="662361" cy="687107"/>
            </a:xfrm>
          </p:grpSpPr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A5ED4904-E8F4-2653-80E5-BB6DA60D8F05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</a:t>
                </a:r>
                <a:endParaRPr lang="en-US" sz="2400" dirty="0"/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765E5CD4-D5BD-3C8D-F32F-D442734E381E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0x65</a:t>
                </a:r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811BDEF8-1681-BC35-4ED7-9D7947DAFF28}"/>
                </a:ext>
              </a:extLst>
            </p:cNvPr>
            <p:cNvGrpSpPr/>
            <p:nvPr/>
          </p:nvGrpSpPr>
          <p:grpSpPr>
            <a:xfrm>
              <a:off x="6677936" y="1726385"/>
              <a:ext cx="662361" cy="687107"/>
              <a:chOff x="6491456" y="3026370"/>
              <a:chExt cx="662361" cy="687107"/>
            </a:xfrm>
          </p:grpSpPr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BEA2657E-FFB9-3411-E242-7EA4325A18CB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LF</a:t>
                </a:r>
                <a:endParaRPr lang="en-US" sz="2400" dirty="0"/>
              </a:p>
            </p:txBody>
          </p: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157D7B9B-5DDC-CAB4-1989-D6F8AB338DB9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0x10</a:t>
                </a: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7BBF914E-C2F3-B04B-114F-89AFFDFCFEED}"/>
                </a:ext>
              </a:extLst>
            </p:cNvPr>
            <p:cNvGrpSpPr/>
            <p:nvPr/>
          </p:nvGrpSpPr>
          <p:grpSpPr>
            <a:xfrm>
              <a:off x="7271256" y="1726385"/>
              <a:ext cx="662361" cy="687107"/>
              <a:chOff x="6491456" y="3026370"/>
              <a:chExt cx="662361" cy="687107"/>
            </a:xfrm>
          </p:grpSpPr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EF011EAF-56DE-98EC-8AAB-60ADBB4BDC47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LF</a:t>
                </a:r>
                <a:endParaRPr lang="en-US" sz="2400" dirty="0"/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BBD7DAC9-C725-1533-BD14-AFDBED6F0E3E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0x10</a:t>
                </a:r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21CE78F3-D4C1-393A-5B46-E64B69EC66EC}"/>
                </a:ext>
              </a:extLst>
            </p:cNvPr>
            <p:cNvGrpSpPr/>
            <p:nvPr/>
          </p:nvGrpSpPr>
          <p:grpSpPr>
            <a:xfrm>
              <a:off x="7864576" y="1726385"/>
              <a:ext cx="662361" cy="687107"/>
              <a:chOff x="6491456" y="3026370"/>
              <a:chExt cx="662361" cy="687107"/>
            </a:xfrm>
          </p:grpSpPr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DC2D55F6-2A69-1BF2-6D55-1BC398C4FBAF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sp</a:t>
                </a:r>
                <a:endParaRPr lang="en-US" sz="2400" dirty="0"/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479913F2-BC8C-36BC-B4D6-03ECD9FD7FB0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0x64</a:t>
                </a:r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B6EEFF97-9FD1-EC14-807E-B07CA8C53E95}"/>
                </a:ext>
              </a:extLst>
            </p:cNvPr>
            <p:cNvGrpSpPr/>
            <p:nvPr/>
          </p:nvGrpSpPr>
          <p:grpSpPr>
            <a:xfrm>
              <a:off x="8464020" y="1726385"/>
              <a:ext cx="650114" cy="687107"/>
              <a:chOff x="6497580" y="3026370"/>
              <a:chExt cx="650114" cy="687107"/>
            </a:xfrm>
          </p:grpSpPr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89504BEA-4ECB-79F8-A518-8D570A5E3710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B</a:t>
                </a:r>
                <a:endParaRPr lang="en-US" sz="2400" dirty="0"/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72C081D8-92ED-95A1-F608-A57FCD771825}"/>
                  </a:ext>
                </a:extLst>
              </p:cNvPr>
              <p:cNvSpPr txBox="1"/>
              <p:nvPr/>
            </p:nvSpPr>
            <p:spPr>
              <a:xfrm>
                <a:off x="6497580" y="3344145"/>
                <a:ext cx="6501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0x7e</a:t>
                </a: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8FC5CCD0-0EC4-C2F6-05F8-E8B43F33955E}"/>
                </a:ext>
              </a:extLst>
            </p:cNvPr>
            <p:cNvGrpSpPr/>
            <p:nvPr/>
          </p:nvGrpSpPr>
          <p:grpSpPr>
            <a:xfrm>
              <a:off x="9148844" y="1814759"/>
              <a:ext cx="745473" cy="598979"/>
              <a:chOff x="4122853" y="3114498"/>
              <a:chExt cx="745473" cy="598979"/>
            </a:xfrm>
          </p:grpSpPr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99D2C3FA-288C-0924-0DCE-D21C329BC7AE}"/>
                  </a:ext>
                </a:extLst>
              </p:cNvPr>
              <p:cNvSpPr txBox="1"/>
              <p:nvPr/>
            </p:nvSpPr>
            <p:spPr>
              <a:xfrm>
                <a:off x="4122853" y="3114498"/>
                <a:ext cx="745473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(end)</a:t>
                </a:r>
                <a:endParaRPr lang="en-US" sz="1400" dirty="0"/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B555177A-E597-BE4F-3573-6A0FB540B0B5}"/>
                  </a:ext>
                </a:extLst>
              </p:cNvPr>
              <p:cNvSpPr txBox="1"/>
              <p:nvPr/>
            </p:nvSpPr>
            <p:spPr>
              <a:xfrm>
                <a:off x="4164409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0x00</a:t>
                </a:r>
              </a:p>
            </p:txBody>
          </p:sp>
        </p:grpSp>
      </p:grpSp>
      <p:sp>
        <p:nvSpPr>
          <p:cNvPr id="144" name="TextBox 143">
            <a:extLst>
              <a:ext uri="{FF2B5EF4-FFF2-40B4-BE49-F238E27FC236}">
                <a16:creationId xmlns:a16="http://schemas.microsoft.com/office/drawing/2014/main" id="{F5800F99-B074-7E38-293B-BF7D219E4F39}"/>
              </a:ext>
            </a:extLst>
          </p:cNvPr>
          <p:cNvSpPr txBox="1"/>
          <p:nvPr/>
        </p:nvSpPr>
        <p:spPr>
          <a:xfrm>
            <a:off x="8365712" y="451742"/>
            <a:ext cx="3762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 Put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67 </a:t>
            </a:r>
            <a:r>
              <a:rPr lang="en-US" dirty="0"/>
              <a:t>then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5b</a:t>
            </a:r>
            <a:r>
              <a:rPr lang="en-US" dirty="0"/>
              <a:t> into memory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0413D892-949A-C4B7-9FE4-C9BFB79FC0CE}"/>
              </a:ext>
            </a:extLst>
          </p:cNvPr>
          <p:cNvSpPr txBox="1"/>
          <p:nvPr/>
        </p:nvSpPr>
        <p:spPr>
          <a:xfrm>
            <a:off x="8387481" y="849070"/>
            <a:ext cx="3457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2) Jump to that memory location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1E8E7AFD-F8FA-EF55-014F-106E2970BB5B}"/>
              </a:ext>
            </a:extLst>
          </p:cNvPr>
          <p:cNvSpPr/>
          <p:nvPr/>
        </p:nvSpPr>
        <p:spPr>
          <a:xfrm rot="5400000">
            <a:off x="5725714" y="4050818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1414EE5-C1EA-E483-0F0A-DFC7E27B1F7D}"/>
              </a:ext>
            </a:extLst>
          </p:cNvPr>
          <p:cNvSpPr/>
          <p:nvPr/>
        </p:nvSpPr>
        <p:spPr>
          <a:xfrm>
            <a:off x="8619698" y="1778443"/>
            <a:ext cx="3142241" cy="725622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8DE2FC-7FE9-548D-D64E-F1A8582EEE69}"/>
              </a:ext>
            </a:extLst>
          </p:cNvPr>
          <p:cNvSpPr txBox="1"/>
          <p:nvPr/>
        </p:nvSpPr>
        <p:spPr>
          <a:xfrm>
            <a:off x="8610322" y="2531640"/>
            <a:ext cx="32910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00B0F0"/>
                </a:solidFill>
              </a:rPr>
              <a:t>jump to the ”return” address</a:t>
            </a:r>
          </a:p>
          <a:p>
            <a:r>
              <a:rPr lang="en-US" b="1" i="1" dirty="0">
                <a:solidFill>
                  <a:srgbClr val="00B0F0"/>
                </a:solidFill>
              </a:rPr>
              <a:t>(which we overwrote with this</a:t>
            </a:r>
          </a:p>
          <a:p>
            <a:r>
              <a:rPr lang="en-US" b="1" i="1" dirty="0">
                <a:solidFill>
                  <a:srgbClr val="00B0F0"/>
                </a:solidFill>
              </a:rPr>
              <a:t> address) …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3D89D91-6DDA-E5BB-0283-E8972894ACA9}"/>
              </a:ext>
            </a:extLst>
          </p:cNvPr>
          <p:cNvSpPr/>
          <p:nvPr/>
        </p:nvSpPr>
        <p:spPr>
          <a:xfrm>
            <a:off x="5437772" y="1773504"/>
            <a:ext cx="1895242" cy="725622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EBD4F7D5-05DE-7052-DE2F-476D03E781CB}"/>
              </a:ext>
            </a:extLst>
          </p:cNvPr>
          <p:cNvSpPr txBox="1"/>
          <p:nvPr/>
        </p:nvSpPr>
        <p:spPr>
          <a:xfrm>
            <a:off x="5428395" y="2526701"/>
            <a:ext cx="29279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00B0F0"/>
                </a:solidFill>
              </a:rPr>
              <a:t>… start executing the bytes</a:t>
            </a:r>
          </a:p>
          <a:p>
            <a:r>
              <a:rPr lang="en-US" b="1" i="1" dirty="0">
                <a:solidFill>
                  <a:srgbClr val="00B0F0"/>
                </a:solidFill>
              </a:rPr>
              <a:t>we put in memory!</a:t>
            </a:r>
          </a:p>
          <a:p>
            <a:r>
              <a:rPr lang="en-US" b="1" i="1" dirty="0">
                <a:solidFill>
                  <a:srgbClr val="00B0F0"/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8288369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 animBg="1"/>
      <p:bldP spid="112" grpId="0"/>
    </p:bldLst>
  </p:timing>
</p:sld>
</file>

<file path=ppt/slides/slide41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CED10-0C91-B44D-2773-E72754369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oup 171">
            <a:extLst>
              <a:ext uri="{FF2B5EF4-FFF2-40B4-BE49-F238E27FC236}">
                <a16:creationId xmlns:a16="http://schemas.microsoft.com/office/drawing/2014/main" id="{708882D6-4005-C5E5-7100-538EF842AEEE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3733CA82-B390-AB14-B93D-E2D7BA143F93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9EF03B75-BF0E-DAB5-2534-63A427DE7093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75" name="Arrow: Down 174">
              <a:extLst>
                <a:ext uri="{FF2B5EF4-FFF2-40B4-BE49-F238E27FC236}">
                  <a16:creationId xmlns:a16="http://schemas.microsoft.com/office/drawing/2014/main" id="{EA7A5B98-CE40-1643-307E-3E39896018E9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A1BC40-BC7A-5530-4085-EC85739B4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41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EC2C89C-D76B-ED80-31D3-E765F641B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Script Injection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14FD711-57DF-6096-9B53-3C47EE82E65A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4130DD-F3F9-45EA-DD30-88878172B9F1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68AB563-78DD-E358-54A4-59D4CF1A3827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E9C87AD-C129-D749-B872-15F479D104B2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4792098-7847-3B97-0B1C-22C177EA27AC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02C38CD4-C548-8F66-8063-242350AD8770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0EE94D1-DEDC-D2FF-980B-05254AA800A8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F160CEB-E427-6721-6E5E-281D7D79E42C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3C9781-906B-C56C-EAAB-157EE93828DE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23" name="Arrow: Down 22">
              <a:extLst>
                <a:ext uri="{FF2B5EF4-FFF2-40B4-BE49-F238E27FC236}">
                  <a16:creationId xmlns:a16="http://schemas.microsoft.com/office/drawing/2014/main" id="{6682AB09-80A6-88C4-C463-EFB0C07CF93F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276A67E-C9B6-CDF0-C196-C11B4E67CBC5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0259D7A-0BF3-C957-3FAD-2FCFF2282C27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CC8B444-9FEB-2D2B-4629-5CCD00453D21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27" name="Arrow: Down 26">
              <a:extLst>
                <a:ext uri="{FF2B5EF4-FFF2-40B4-BE49-F238E27FC236}">
                  <a16:creationId xmlns:a16="http://schemas.microsoft.com/office/drawing/2014/main" id="{BB218600-83EC-196F-DB1D-51F3E7D776FB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23EDA22-448E-46EC-6609-42F729EA31AB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A5BA863-40BB-78EC-7562-F5C7D008E7D8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845D0C7-6FA2-85DB-30A1-BA9BB33FE2E6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31" name="Arrow: Down 30">
              <a:extLst>
                <a:ext uri="{FF2B5EF4-FFF2-40B4-BE49-F238E27FC236}">
                  <a16:creationId xmlns:a16="http://schemas.microsoft.com/office/drawing/2014/main" id="{E35D45B0-A6CC-2691-110B-0DE9D3CFD2A2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0B01077-98BE-F010-D2EC-55CDDB59ABDC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D8BCABE-D7AF-003A-2FF3-DC741ECC2EF8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569EF2A-E699-B989-4C66-87DCDB4535BC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35" name="Arrow: Down 34">
              <a:extLst>
                <a:ext uri="{FF2B5EF4-FFF2-40B4-BE49-F238E27FC236}">
                  <a16:creationId xmlns:a16="http://schemas.microsoft.com/office/drawing/2014/main" id="{70E8049D-8071-07D9-FDF0-45CD21725CF1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A7F9DC5-DECB-5065-4264-72C3CBE6BAF6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52738A0-4685-CA16-51CA-27B37ABC8E2A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ADF5D9C-F4E3-EE25-D798-B06502921779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39" name="Arrow: Down 38">
              <a:extLst>
                <a:ext uri="{FF2B5EF4-FFF2-40B4-BE49-F238E27FC236}">
                  <a16:creationId xmlns:a16="http://schemas.microsoft.com/office/drawing/2014/main" id="{025E3538-A47E-4000-1226-5A5181B88991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3EA1C11-7AED-6CDF-BE5F-810097781AFE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54EBDC2-98D0-3FCC-F523-4F6E23409DDF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5B4ABFD-1435-A437-4152-9EE7F0A13556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43" name="Arrow: Down 42">
              <a:extLst>
                <a:ext uri="{FF2B5EF4-FFF2-40B4-BE49-F238E27FC236}">
                  <a16:creationId xmlns:a16="http://schemas.microsoft.com/office/drawing/2014/main" id="{2F8DE79B-3503-91C9-3165-AE22C50F2B2B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A0A644-E97D-3525-FED3-501F343308F9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7A94427-E1EB-C742-C535-3A061E96F8F1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F10A987-BF68-4100-749F-2679C8F2F55A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47" name="Arrow: Down 46">
              <a:extLst>
                <a:ext uri="{FF2B5EF4-FFF2-40B4-BE49-F238E27FC236}">
                  <a16:creationId xmlns:a16="http://schemas.microsoft.com/office/drawing/2014/main" id="{BE9F12F1-3EB5-BBE1-90B9-41DCA10713DF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775D5DE-20BE-EA34-7ED9-606199B7A2AE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EE2B670-CCFD-33F4-B978-04BC3BCBF337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27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8204183-66E1-BA2D-4B9F-3CB9DF8E3125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51" name="Arrow: Down 50">
              <a:extLst>
                <a:ext uri="{FF2B5EF4-FFF2-40B4-BE49-F238E27FC236}">
                  <a16:creationId xmlns:a16="http://schemas.microsoft.com/office/drawing/2014/main" id="{D3E78F08-F796-0827-DE36-AF0A98259FF5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541AF685-3DD7-7498-AF4E-EAE59F8F6247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9F963CE-0414-526A-BFA3-69038674CE8E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3AA9939-EAC2-61E3-F624-C34C549B8600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55" name="Arrow: Down 54">
              <a:extLst>
                <a:ext uri="{FF2B5EF4-FFF2-40B4-BE49-F238E27FC236}">
                  <a16:creationId xmlns:a16="http://schemas.microsoft.com/office/drawing/2014/main" id="{473EB493-D56C-5E2F-4CEB-9319AB373476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2803A862-C4FC-E58C-3CC4-ABCDAF15AF09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1B2CF1F3-B966-7940-D0B2-68DDE24EDD40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EEB31C9-20F8-9502-74C7-EC0BC21D4083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E8A57E7B-E066-B536-719E-AD170ED971D3}"/>
              </a:ext>
            </a:extLst>
          </p:cNvPr>
          <p:cNvGrpSpPr/>
          <p:nvPr/>
        </p:nvGrpSpPr>
        <p:grpSpPr>
          <a:xfrm>
            <a:off x="573071" y="3913849"/>
            <a:ext cx="5276278" cy="2244664"/>
            <a:chOff x="573071" y="3523324"/>
            <a:chExt cx="5276278" cy="22446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0BBB23A-93D5-336B-3946-48CDE996632E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1" name="Arrow: Down 60">
              <a:extLst>
                <a:ext uri="{FF2B5EF4-FFF2-40B4-BE49-F238E27FC236}">
                  <a16:creationId xmlns:a16="http://schemas.microsoft.com/office/drawing/2014/main" id="{5B7F0933-D535-CC37-DB26-0A33B0DBCA72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4F4D9F6-E4E8-76D3-3018-240DC5C3B1B1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6D7FB50-0852-A17A-0387-9D28A54B6C3C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60490E8-EA17-02B6-4B2B-47709880541C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0C9D27F8-27BE-48EF-DDC8-36665F2A8B0F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EA624B56-6CD6-C73B-32BE-2891B5A64688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C77ACEF-03AD-6B6F-233C-1922592CCACF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A76FF2BF-6D2C-C8AE-E468-B174A4D30740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3DC0EF66-BCE1-396C-E0D1-6FDFDDF05EA6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FC43CE83-B884-E4EC-4A66-1E971C14C075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156" name="Arrow: Down 155">
                <a:extLst>
                  <a:ext uri="{FF2B5EF4-FFF2-40B4-BE49-F238E27FC236}">
                    <a16:creationId xmlns:a16="http://schemas.microsoft.com/office/drawing/2014/main" id="{9E5B4C0E-B836-22F9-AAD1-C6416E6B17DC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D67D369D-7E9C-2FD0-8BD1-8BDF0DD0BA8C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3CDD1039-CB25-E57C-E044-F5762743E6E3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19918A52-55B4-7909-ED2F-21E00FEEEFAF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107" name="Arrow: Down 106">
                <a:extLst>
                  <a:ext uri="{FF2B5EF4-FFF2-40B4-BE49-F238E27FC236}">
                    <a16:creationId xmlns:a16="http://schemas.microsoft.com/office/drawing/2014/main" id="{2974A48E-A1BB-8D14-E30D-3C1F96007F98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3D6103CD-DA56-77C0-2D9E-0671AF384FCE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11444D60-F2B1-D6AD-8AB6-9FB00E6F47B3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ACDF322A-631C-3105-C59D-668FA69C4BFE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104" name="Arrow: Down 103">
                <a:extLst>
                  <a:ext uri="{FF2B5EF4-FFF2-40B4-BE49-F238E27FC236}">
                    <a16:creationId xmlns:a16="http://schemas.microsoft.com/office/drawing/2014/main" id="{4AA58C91-964F-5A7F-8C68-9D8F0171E7B9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3CFC6CC9-2498-4E78-7974-E0FAA03AE71C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9AA37656-8C13-80E3-AA6F-1524D3F89856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e1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6582E4A8-1EB5-B695-DFCA-5DCCA103E1DD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89FA2A65-797E-3DFD-BE4E-E3232D7652C8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CA8FEE61-2A49-0640-980E-5ED9068D53F7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B20A4599-8AD3-5608-7649-9C7C87890346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39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DC15BEDE-3C9C-2E55-8302-F1AABEC04D10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98" name="Arrow: Down 97">
                <a:extLst>
                  <a:ext uri="{FF2B5EF4-FFF2-40B4-BE49-F238E27FC236}">
                    <a16:creationId xmlns:a16="http://schemas.microsoft.com/office/drawing/2014/main" id="{D96C760C-A82B-87B6-D8A1-1023A84F0992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F67A27F7-6ED8-C30C-7D65-D3A3B86C4166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63D7E631-AFAE-5732-955B-56498B359605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ac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7220ACC7-E265-DF16-20C8-B02EABCCF6C4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95" name="Arrow: Down 94">
                <a:extLst>
                  <a:ext uri="{FF2B5EF4-FFF2-40B4-BE49-F238E27FC236}">
                    <a16:creationId xmlns:a16="http://schemas.microsoft.com/office/drawing/2014/main" id="{F653184C-C46C-27B9-FC37-C1024162FF7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BAB79961-F5B0-A9AC-5CC3-1BC935D5142A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FAF12842-8AF2-F021-3385-95A4FCB3F549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00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C12F96DA-583A-A6E6-9DCD-A296F03756A6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D024E30C-E55E-7C2E-BB5D-92E0A48D229B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95266E76-B058-E006-1ED9-651A7BF3DC9D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C8FA893B-6EB1-F78F-3C9C-F00833870231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2D92FB7D-8FAE-BFB4-C31F-3C626A629AD5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016F69AF-2DE2-264C-C87D-C6C5D6DACE00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30615228-8526-63A7-BBA4-437B6B9D6A1C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D5E4E9A9-76BE-ED47-B3A9-5A6334846282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DFED746-8235-C9F4-19C2-5B3541D8F2EF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86" name="Arrow: Down 85">
                <a:extLst>
                  <a:ext uri="{FF2B5EF4-FFF2-40B4-BE49-F238E27FC236}">
                    <a16:creationId xmlns:a16="http://schemas.microsoft.com/office/drawing/2014/main" id="{9FBCF8FC-0068-733E-816C-1641EBDA4D31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1EA3CD4D-4899-EAAC-BF65-C50D30EA7FCF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0C8410F7-4AB6-9233-C406-4779644BA065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76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B8FCE99E-AC98-BC75-EB3E-0C7E487BF50B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83" name="Arrow: Down 82">
                <a:extLst>
                  <a:ext uri="{FF2B5EF4-FFF2-40B4-BE49-F238E27FC236}">
                    <a16:creationId xmlns:a16="http://schemas.microsoft.com/office/drawing/2014/main" id="{802B59CF-B6E1-C57F-4DEF-CB8AC0082DE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FFF05EC-0DD4-1A9A-9AFC-02F69D8FAE7A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6133038F-DB65-6FC9-3D28-4D20EB55A408}"/>
                </a:ext>
              </a:extLst>
            </p:cNvPr>
            <p:cNvSpPr/>
            <p:nvPr/>
          </p:nvSpPr>
          <p:spPr>
            <a:xfrm rot="5400000">
              <a:off x="299562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1976E6F4-1523-EE2B-41DE-52572E4FC033}"/>
                </a:ext>
              </a:extLst>
            </p:cNvPr>
            <p:cNvSpPr txBox="1"/>
            <p:nvPr/>
          </p:nvSpPr>
          <p:spPr>
            <a:xfrm>
              <a:off x="2396882" y="5429434"/>
              <a:ext cx="154080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nm instructions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39D8E50C-9028-5663-A6B6-133B444694ED}"/>
              </a:ext>
            </a:extLst>
          </p:cNvPr>
          <p:cNvSpPr txBox="1"/>
          <p:nvPr/>
        </p:nvSpPr>
        <p:spPr>
          <a:xfrm>
            <a:off x="6983243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18AE5F2A-9C9E-1F20-AEF3-EE1B68C6FD05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F757FB9C-CD61-4DDF-3204-657FA3F6D7CB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793239C1-AB62-6EBF-979F-646532CEE3E5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AD294C7A-43AE-EC82-7DA9-EDD58E3F1ABC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BEE1DA39-E068-5558-38B2-15BC4F0EF823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9D027126-F437-2E65-3976-4AA5904D0F2A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18296B69-0B16-40E0-1008-596AC930B496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3FEFB953-F261-603A-3905-160C90E2AFE2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25388EFF-2958-AAB3-047E-42CE03D65498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B11FD5B2-3DE4-DE11-EC9B-840168DF77BF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EB4DF23E-EDFE-6CC1-3F6A-539469BFBC5A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8F8196A8-5ABD-D5F4-0778-DA4614B52C07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628757DB-F210-5C2B-0DE4-BED64DDC2045}"/>
              </a:ext>
            </a:extLst>
          </p:cNvPr>
          <p:cNvGrpSpPr/>
          <p:nvPr/>
        </p:nvGrpSpPr>
        <p:grpSpPr>
          <a:xfrm>
            <a:off x="6034060" y="5189513"/>
            <a:ext cx="3965816" cy="144131"/>
            <a:chOff x="5189510" y="5186973"/>
            <a:chExt cx="3965816" cy="144131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D751EAB6-E782-20CB-25A8-8FB14FF70A24}"/>
                </a:ext>
              </a:extLst>
            </p:cNvPr>
            <p:cNvSpPr/>
            <p:nvPr/>
          </p:nvSpPr>
          <p:spPr>
            <a:xfrm>
              <a:off x="5994533" y="518840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E03A3451-103A-1429-0428-64029EAD5987}"/>
                </a:ext>
              </a:extLst>
            </p:cNvPr>
            <p:cNvSpPr/>
            <p:nvPr/>
          </p:nvSpPr>
          <p:spPr>
            <a:xfrm>
              <a:off x="6418870" y="519030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952EC43F-AA0E-B646-7AD0-978560418DD5}"/>
                </a:ext>
              </a:extLst>
            </p:cNvPr>
            <p:cNvSpPr/>
            <p:nvPr/>
          </p:nvSpPr>
          <p:spPr>
            <a:xfrm>
              <a:off x="6814156" y="5186973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04B2E340-77AE-A260-AA5F-08377B8671D7}"/>
                </a:ext>
              </a:extLst>
            </p:cNvPr>
            <p:cNvSpPr/>
            <p:nvPr/>
          </p:nvSpPr>
          <p:spPr>
            <a:xfrm>
              <a:off x="7250879" y="5195545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FED48AE8-8189-D5BE-78DD-F324309CEEF2}"/>
                </a:ext>
              </a:extLst>
            </p:cNvPr>
            <p:cNvSpPr/>
            <p:nvPr/>
          </p:nvSpPr>
          <p:spPr>
            <a:xfrm>
              <a:off x="7660453" y="519792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9A5BCCE-7E33-FC0D-A5C7-00BFC21F47FC}"/>
                </a:ext>
              </a:extLst>
            </p:cNvPr>
            <p:cNvSpPr/>
            <p:nvPr/>
          </p:nvSpPr>
          <p:spPr>
            <a:xfrm>
              <a:off x="5595117" y="5188718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B8C46B3-B6BA-84ED-5436-948EB038207C}"/>
                </a:ext>
              </a:extLst>
            </p:cNvPr>
            <p:cNvSpPr/>
            <p:nvPr/>
          </p:nvSpPr>
          <p:spPr>
            <a:xfrm>
              <a:off x="5189510" y="519189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41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8EF862A-000C-3021-42B6-B5CE11782FCD}"/>
                </a:ext>
              </a:extLst>
            </p:cNvPr>
            <p:cNvSpPr/>
            <p:nvPr/>
          </p:nvSpPr>
          <p:spPr>
            <a:xfrm>
              <a:off x="8050196" y="5198657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4C17D77-9CAB-0280-C730-A9A15963C05B}"/>
                </a:ext>
              </a:extLst>
            </p:cNvPr>
            <p:cNvSpPr/>
            <p:nvPr/>
          </p:nvSpPr>
          <p:spPr>
            <a:xfrm>
              <a:off x="8445193" y="52017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7e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4807A38B-4731-DCC4-D806-3B3E7574EDC7}"/>
                </a:ext>
              </a:extLst>
            </p:cNvPr>
            <p:cNvSpPr/>
            <p:nvPr/>
          </p:nvSpPr>
          <p:spPr>
            <a:xfrm>
              <a:off x="8896173" y="5204881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362437B-241A-DBAA-7B42-1ED11F65AAC4}"/>
              </a:ext>
            </a:extLst>
          </p:cNvPr>
          <p:cNvGrpSpPr/>
          <p:nvPr/>
        </p:nvGrpSpPr>
        <p:grpSpPr>
          <a:xfrm>
            <a:off x="5537784" y="1854930"/>
            <a:ext cx="6561111" cy="1017160"/>
            <a:chOff x="6166043" y="1854930"/>
            <a:chExt cx="6561111" cy="1017160"/>
          </a:xfrm>
        </p:grpSpPr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id="{B90AB421-94F9-45DB-B8AC-C3994EE86DF2}"/>
                </a:ext>
              </a:extLst>
            </p:cNvPr>
            <p:cNvSpPr txBox="1"/>
            <p:nvPr/>
          </p:nvSpPr>
          <p:spPr>
            <a:xfrm>
              <a:off x="6237877" y="1854930"/>
              <a:ext cx="648927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A n d r e 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LF  </a:t>
              </a:r>
              <a:r>
                <a:rPr lang="en-US" sz="2000" dirty="0" err="1">
                  <a:latin typeface="Courier New" panose="02070309020205020404" pitchFamily="49" charset="0"/>
                  <a:cs typeface="Courier New" panose="02070309020205020404" pitchFamily="49" charset="0"/>
                </a:rPr>
                <a:t>LF</a:t>
              </a:r>
              <a:r>
                <a:rPr lang="en-US" sz="20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 </a:t>
              </a:r>
              <a:r>
                <a:rPr lang="en-US" sz="44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d ~  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16D30326-C76E-9011-F7F4-C23086CFDB46}"/>
                </a:ext>
              </a:extLst>
            </p:cNvPr>
            <p:cNvSpPr txBox="1"/>
            <p:nvPr/>
          </p:nvSpPr>
          <p:spPr>
            <a:xfrm>
              <a:off x="6166043" y="2502758"/>
              <a:ext cx="6587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0x41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7CA19CDA-255C-1DA9-25D7-55004DEE7F67}"/>
                </a:ext>
              </a:extLst>
            </p:cNvPr>
            <p:cNvSpPr txBox="1"/>
            <p:nvPr/>
          </p:nvSpPr>
          <p:spPr>
            <a:xfrm>
              <a:off x="8142701" y="2495854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0x72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709C029A-B99D-0075-6E07-3A3B52967F9D}"/>
                </a:ext>
              </a:extLst>
            </p:cNvPr>
            <p:cNvSpPr txBox="1"/>
            <p:nvPr/>
          </p:nvSpPr>
          <p:spPr>
            <a:xfrm>
              <a:off x="8830309" y="2488950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accent2"/>
                  </a:solidFill>
                </a:rPr>
                <a:t>0x65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id="{556C739C-5023-7662-60FB-906F9903824A}"/>
                </a:ext>
              </a:extLst>
            </p:cNvPr>
            <p:cNvSpPr txBox="1"/>
            <p:nvPr/>
          </p:nvSpPr>
          <p:spPr>
            <a:xfrm>
              <a:off x="9517917" y="2482046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0x10</a:t>
              </a:r>
            </a:p>
          </p:txBody>
        </p:sp>
        <p:sp>
          <p:nvSpPr>
            <p:cNvPr id="191" name="TextBox 190">
              <a:extLst>
                <a:ext uri="{FF2B5EF4-FFF2-40B4-BE49-F238E27FC236}">
                  <a16:creationId xmlns:a16="http://schemas.microsoft.com/office/drawing/2014/main" id="{7225F1AF-BD19-F9D8-C6C9-9DCEB4C09805}"/>
                </a:ext>
              </a:extLst>
            </p:cNvPr>
            <p:cNvSpPr txBox="1"/>
            <p:nvPr/>
          </p:nvSpPr>
          <p:spPr>
            <a:xfrm>
              <a:off x="11984552" y="2475142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0x00</a:t>
              </a: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63C8513D-7A8E-567B-D786-747A594B7495}"/>
                </a:ext>
              </a:extLst>
            </p:cNvPr>
            <p:cNvSpPr txBox="1"/>
            <p:nvPr/>
          </p:nvSpPr>
          <p:spPr>
            <a:xfrm>
              <a:off x="11984552" y="2127204"/>
              <a:ext cx="7084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(end)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26B763D-6C73-E4FB-7607-C08458DE5FCF}"/>
                </a:ext>
              </a:extLst>
            </p:cNvPr>
            <p:cNvSpPr txBox="1"/>
            <p:nvPr/>
          </p:nvSpPr>
          <p:spPr>
            <a:xfrm>
              <a:off x="7455093" y="2502758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0x64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021E885-D69A-6D68-6623-FF9FFB21B487}"/>
                </a:ext>
              </a:extLst>
            </p:cNvPr>
            <p:cNvSpPr txBox="1"/>
            <p:nvPr/>
          </p:nvSpPr>
          <p:spPr>
            <a:xfrm>
              <a:off x="6845493" y="2502758"/>
              <a:ext cx="6591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0x6e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2434E41-5F97-400C-2C98-DF3ED433F24E}"/>
                </a:ext>
              </a:extLst>
            </p:cNvPr>
            <p:cNvSpPr txBox="1"/>
            <p:nvPr/>
          </p:nvSpPr>
          <p:spPr>
            <a:xfrm>
              <a:off x="10093299" y="2466498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0x10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8C4EA39-4C93-5D3A-C6E7-4D4CC31A7BA3}"/>
                </a:ext>
              </a:extLst>
            </p:cNvPr>
            <p:cNvSpPr txBox="1"/>
            <p:nvPr/>
          </p:nvSpPr>
          <p:spPr>
            <a:xfrm>
              <a:off x="10681131" y="2475828"/>
              <a:ext cx="66236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0x64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DD034E1-E521-2534-F5C3-E437F6005065}"/>
                </a:ext>
              </a:extLst>
            </p:cNvPr>
            <p:cNvSpPr txBox="1"/>
            <p:nvPr/>
          </p:nvSpPr>
          <p:spPr>
            <a:xfrm>
              <a:off x="11250296" y="2478942"/>
              <a:ext cx="6501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0x7e</a:t>
              </a:r>
            </a:p>
          </p:txBody>
        </p:sp>
      </p:grpSp>
      <p:sp>
        <p:nvSpPr>
          <p:cNvPr id="110" name="TextBox 109">
            <a:extLst>
              <a:ext uri="{FF2B5EF4-FFF2-40B4-BE49-F238E27FC236}">
                <a16:creationId xmlns:a16="http://schemas.microsoft.com/office/drawing/2014/main" id="{D1011936-152F-86D0-A1C4-05E6CCE6B1B5}"/>
              </a:ext>
            </a:extLst>
          </p:cNvPr>
          <p:cNvSpPr txBox="1"/>
          <p:nvPr/>
        </p:nvSpPr>
        <p:spPr>
          <a:xfrm>
            <a:off x="993788" y="1019664"/>
            <a:ext cx="45961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("Enter 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12" name="Arrow: Right 111">
            <a:extLst>
              <a:ext uri="{FF2B5EF4-FFF2-40B4-BE49-F238E27FC236}">
                <a16:creationId xmlns:a16="http://schemas.microsoft.com/office/drawing/2014/main" id="{91460EFC-939A-6B64-F6ED-79D396A2D923}"/>
              </a:ext>
            </a:extLst>
          </p:cNvPr>
          <p:cNvSpPr/>
          <p:nvPr/>
        </p:nvSpPr>
        <p:spPr>
          <a:xfrm rot="5400000">
            <a:off x="5772163" y="4037191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10D4716A-DE95-B0EF-2A50-F968D866FD92}"/>
              </a:ext>
            </a:extLst>
          </p:cNvPr>
          <p:cNvSpPr/>
          <p:nvPr/>
        </p:nvSpPr>
        <p:spPr>
          <a:xfrm>
            <a:off x="5468471" y="1994648"/>
            <a:ext cx="3437964" cy="502278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6054A720-0E18-AAE9-4ADD-8E111F61BE7B}"/>
              </a:ext>
            </a:extLst>
          </p:cNvPr>
          <p:cNvSpPr/>
          <p:nvPr/>
        </p:nvSpPr>
        <p:spPr>
          <a:xfrm>
            <a:off x="5437095" y="2532527"/>
            <a:ext cx="3437964" cy="360889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722A251-F04F-C055-CC2F-FA1A781931CF}"/>
              </a:ext>
            </a:extLst>
          </p:cNvPr>
          <p:cNvSpPr txBox="1"/>
          <p:nvPr/>
        </p:nvSpPr>
        <p:spPr>
          <a:xfrm>
            <a:off x="6051175" y="2900086"/>
            <a:ext cx="2737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00B0F0"/>
                </a:solidFill>
              </a:rPr>
              <a:t>…execute whatever these</a:t>
            </a:r>
          </a:p>
          <a:p>
            <a:r>
              <a:rPr lang="en-US" b="1" i="1" dirty="0">
                <a:solidFill>
                  <a:srgbClr val="00B0F0"/>
                </a:solidFill>
              </a:rPr>
              <a:t>Instructions are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19BB8D8-35F9-A00B-2CAA-FBE732E54EFA}"/>
              </a:ext>
            </a:extLst>
          </p:cNvPr>
          <p:cNvSpPr txBox="1"/>
          <p:nvPr/>
        </p:nvSpPr>
        <p:spPr>
          <a:xfrm>
            <a:off x="6154270" y="1613641"/>
            <a:ext cx="2116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00B0F0"/>
                </a:solidFill>
              </a:rPr>
              <a:t>change this input…</a:t>
            </a:r>
          </a:p>
        </p:txBody>
      </p:sp>
      <p:pic>
        <p:nvPicPr>
          <p:cNvPr id="116" name="Picture 115">
            <a:extLst>
              <a:ext uri="{FF2B5EF4-FFF2-40B4-BE49-F238E27FC236}">
                <a16:creationId xmlns:a16="http://schemas.microsoft.com/office/drawing/2014/main" id="{74FA32B6-57C4-E651-5926-10945E064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92" b="95678" l="1869" r="95016">
                        <a14:foregroundMark x1="52752" y1="26636" x2="39148" y2="34696"/>
                        <a14:foregroundMark x1="39148" y1="34696" x2="37072" y2="79206"/>
                        <a14:foregroundMark x1="37072" y1="79206" x2="26791" y2="72897"/>
                        <a14:foregroundMark x1="26791" y1="72897" x2="19834" y2="79089"/>
                        <a14:foregroundMark x1="19834" y1="79089" x2="27934" y2="86799"/>
                        <a14:foregroundMark x1="27934" y1="86799" x2="64486" y2="85981"/>
                        <a14:foregroundMark x1="64486" y1="85981" x2="87331" y2="76986"/>
                        <a14:foregroundMark x1="87331" y1="76986" x2="79232" y2="57126"/>
                        <a14:foregroundMark x1="79232" y1="57126" x2="77259" y2="40070"/>
                        <a14:foregroundMark x1="77259" y1="40070" x2="80062" y2="29322"/>
                        <a14:foregroundMark x1="80062" y1="29322" x2="85047" y2="21729"/>
                        <a14:foregroundMark x1="85047" y1="21729" x2="39252" y2="10631"/>
                        <a14:foregroundMark x1="39252" y1="10631" x2="12357" y2="17290"/>
                        <a14:foregroundMark x1="12357" y1="17290" x2="20145" y2="42523"/>
                        <a14:foregroundMark x1="20145" y1="42523" x2="35202" y2="35280"/>
                        <a14:foregroundMark x1="35202" y1="35280" x2="41225" y2="51402"/>
                        <a14:foregroundMark x1="41225" y1="51402" x2="55971" y2="52921"/>
                        <a14:foregroundMark x1="55971" y1="52921" x2="61371" y2="63785"/>
                        <a14:foregroundMark x1="61371" y1="63785" x2="74247" y2="63201"/>
                        <a14:foregroundMark x1="65005" y1="30607" x2="67497" y2="50350"/>
                        <a14:foregroundMark x1="88474" y1="24416" x2="83593" y2="11449"/>
                        <a14:foregroundMark x1="83593" y1="11449" x2="79024" y2="13785"/>
                        <a14:foregroundMark x1="66251" y1="8528" x2="82451" y2="11565"/>
                        <a14:foregroundMark x1="82451" y1="11565" x2="90447" y2="25117"/>
                        <a14:foregroundMark x1="90447" y1="25117" x2="90135" y2="27220"/>
                        <a14:foregroundMark x1="48390" y1="9813" x2="64694" y2="7593"/>
                        <a14:foregroundMark x1="41745" y1="6192" x2="51713" y2="7593"/>
                        <a14:foregroundMark x1="12046" y1="6308" x2="5017" y2="12289"/>
                        <a14:foregroundMark x1="5999" y1="16460" x2="11526" y2="25234"/>
                        <a14:foregroundMark x1="4865" y1="14661" x2="5534" y2="15723"/>
                        <a14:foregroundMark x1="11526" y1="25234" x2="12150" y2="25701"/>
                        <a14:foregroundMark x1="84320" y1="72897" x2="91277" y2="84930"/>
                        <a14:foregroundMark x1="91277" y1="84930" x2="90343" y2="86215"/>
                        <a14:foregroundMark x1="95327" y1="77336" x2="86812" y2="71729"/>
                        <a14:foregroundMark x1="87124" y1="93458" x2="88785" y2="95678"/>
                        <a14:foregroundMark x1="15472" y1="41822" x2="16822" y2="60047"/>
                        <a14:foregroundMark x1="16822" y1="60047" x2="10800" y2="88551"/>
                        <a14:foregroundMark x1="10800" y1="88551" x2="25026" y2="90421"/>
                        <a14:foregroundMark x1="25026" y1="90421" x2="25441" y2="90187"/>
                        <a14:foregroundMark x1="11319" y1="4790" x2="3730" y2="10407"/>
                        <a14:foregroundMark x1="3086" y1="28909" x2="6750" y2="33995"/>
                        <a14:backgroundMark x1="7477" y1="45444" x2="1246" y2="60748"/>
                        <a14:backgroundMark x1="1515" y1="17005" x2="1504" y2="17132"/>
                        <a14:backgroundMark x1="727" y1="10164" x2="0" y2="21495"/>
                        <a14:backgroundMark x1="312" y1="21145" x2="1765" y2="292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27511" y="1162306"/>
            <a:ext cx="5731784" cy="509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165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D8E30-5872-EE83-A9B2-AAB8F9AF3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310F25-8F4C-7F5F-A800-62D5F7A85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42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B733077-297F-8950-2836-C3A515CEA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Script </a:t>
            </a:r>
            <a:r>
              <a:rPr lang="en-US" sz="3400" b="1" dirty="0" err="1"/>
              <a:t>INjection</a:t>
            </a:r>
            <a:r>
              <a:rPr lang="en-US" sz="3400" b="1" dirty="0"/>
              <a:t>: impact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04C8027-A615-47F7-585F-8E1ED81948A4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F790B333-9AF5-553C-9834-050822077559}"/>
              </a:ext>
            </a:extLst>
          </p:cNvPr>
          <p:cNvSpPr txBox="1"/>
          <p:nvPr/>
        </p:nvSpPr>
        <p:spPr>
          <a:xfrm>
            <a:off x="1475014" y="1572984"/>
            <a:ext cx="6048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explodeTheComputer</a:t>
            </a:r>
            <a:r>
              <a:rPr lang="en-US" dirty="0"/>
              <a:t> isn’t going to be in most programs </a:t>
            </a:r>
          </a:p>
          <a:p>
            <a:r>
              <a:rPr lang="en-US" dirty="0"/>
              <a:t>i.e. no good program ever includes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67</a:t>
            </a:r>
            <a:r>
              <a:rPr lang="en-US" dirty="0"/>
              <a:t> followed by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5b</a:t>
            </a:r>
            <a:r>
              <a:rPr lang="en-US" dirty="0"/>
              <a:t> 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D8523CF-E24C-23EF-3C1B-1E49C06531D7}"/>
              </a:ext>
            </a:extLst>
          </p:cNvPr>
          <p:cNvSpPr txBox="1"/>
          <p:nvPr/>
        </p:nvSpPr>
        <p:spPr>
          <a:xfrm>
            <a:off x="1496783" y="3009904"/>
            <a:ext cx="3428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Can we inject our own payload?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E43876FE-CBE2-6FC0-112A-3789C350F7E5}"/>
              </a:ext>
            </a:extLst>
          </p:cNvPr>
          <p:cNvSpPr txBox="1"/>
          <p:nvPr/>
        </p:nvSpPr>
        <p:spPr>
          <a:xfrm>
            <a:off x="1571444" y="3373895"/>
            <a:ext cx="3762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 Put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67 </a:t>
            </a:r>
            <a:r>
              <a:rPr lang="en-US" dirty="0"/>
              <a:t>then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5b</a:t>
            </a:r>
            <a:r>
              <a:rPr lang="en-US" dirty="0"/>
              <a:t> into memory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F46074D3-176E-E9B4-BFCF-D7C3A9721A4E}"/>
              </a:ext>
            </a:extLst>
          </p:cNvPr>
          <p:cNvSpPr txBox="1"/>
          <p:nvPr/>
        </p:nvSpPr>
        <p:spPr>
          <a:xfrm>
            <a:off x="1593213" y="3771223"/>
            <a:ext cx="3457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2) Jump to that memory location</a:t>
            </a:r>
          </a:p>
        </p:txBody>
      </p:sp>
      <p:pic>
        <p:nvPicPr>
          <p:cNvPr id="2" name="Picture 1" descr="This is Fine&quot; Meme Analysis | Medium">
            <a:extLst>
              <a:ext uri="{FF2B5EF4-FFF2-40B4-BE49-F238E27FC236}">
                <a16:creationId xmlns:a16="http://schemas.microsoft.com/office/drawing/2014/main" id="{817A6BC7-E049-D2D0-90A5-D6785CC15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8868" y="2517569"/>
            <a:ext cx="5193349" cy="36613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7589C0-68D4-FF97-EE13-6192339DE970}"/>
              </a:ext>
            </a:extLst>
          </p:cNvPr>
          <p:cNvSpPr txBox="1"/>
          <p:nvPr/>
        </p:nvSpPr>
        <p:spPr>
          <a:xfrm>
            <a:off x="9735209" y="6178880"/>
            <a:ext cx="18870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i="1" spc="18" dirty="0">
                <a:solidFill>
                  <a:schemeClr val="tx1"/>
                </a:solidFill>
                <a:effectLst/>
                <a:latin typeface="+mn-lt"/>
              </a:rPr>
              <a:t>Credit: KC Green</a:t>
            </a:r>
            <a:endParaRPr lang="en-US" sz="1200" i="1" dirty="0"/>
          </a:p>
        </p:txBody>
      </p:sp>
    </p:spTree>
    <p:extLst>
      <p:ext uri="{BB962C8B-B14F-4D97-AF65-F5344CB8AC3E}">
        <p14:creationId xmlns:p14="http://schemas.microsoft.com/office/powerpoint/2010/main" val="3477237255"/>
      </p:ext>
    </p:extLst>
  </p:cSld>
  <p:clrMapOvr>
    <a:masterClrMapping/>
  </p:clrMapOvr>
</p:sld>
</file>

<file path=ppt/slides/slide4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B0E54-4688-9294-191C-E05CD977B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F519C6-5124-42E5-408A-90A426B51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43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8D20C07-FB5C-FD95-13D7-3691299AEEA3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14403026-83ED-4AE9-E20B-1FE45C0194B4}"/>
              </a:ext>
            </a:extLst>
          </p:cNvPr>
          <p:cNvSpPr txBox="1"/>
          <p:nvPr/>
        </p:nvSpPr>
        <p:spPr>
          <a:xfrm>
            <a:off x="1475014" y="1572984"/>
            <a:ext cx="6048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explodeTheComputer</a:t>
            </a:r>
            <a:r>
              <a:rPr lang="en-US" dirty="0"/>
              <a:t> isn’t going to be in most programs </a:t>
            </a:r>
          </a:p>
          <a:p>
            <a:r>
              <a:rPr lang="en-US" dirty="0"/>
              <a:t>i.e. no good program ever includes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67</a:t>
            </a:r>
            <a:r>
              <a:rPr lang="en-US" dirty="0"/>
              <a:t> followed by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5b</a:t>
            </a:r>
            <a:r>
              <a:rPr lang="en-US" dirty="0"/>
              <a:t> 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8979C6E8-33EB-71C5-9B5F-0922BA029F9F}"/>
              </a:ext>
            </a:extLst>
          </p:cNvPr>
          <p:cNvSpPr txBox="1"/>
          <p:nvPr/>
        </p:nvSpPr>
        <p:spPr>
          <a:xfrm>
            <a:off x="1496783" y="3009904"/>
            <a:ext cx="3428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Can we inject our own payload?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171BA21B-B2E8-C9AC-8154-62DB3FED8724}"/>
              </a:ext>
            </a:extLst>
          </p:cNvPr>
          <p:cNvSpPr txBox="1"/>
          <p:nvPr/>
        </p:nvSpPr>
        <p:spPr>
          <a:xfrm>
            <a:off x="1571444" y="3373895"/>
            <a:ext cx="3762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 Put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67 </a:t>
            </a:r>
            <a:r>
              <a:rPr lang="en-US" dirty="0"/>
              <a:t>then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5b</a:t>
            </a:r>
            <a:r>
              <a:rPr lang="en-US" dirty="0"/>
              <a:t> into memory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D6BB3563-51F4-F6FD-1445-C0D8D7617BC2}"/>
              </a:ext>
            </a:extLst>
          </p:cNvPr>
          <p:cNvSpPr txBox="1"/>
          <p:nvPr/>
        </p:nvSpPr>
        <p:spPr>
          <a:xfrm>
            <a:off x="1593213" y="3771223"/>
            <a:ext cx="3457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2) Jump to that memory location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A2583D2-D5F3-A563-950F-112D7DCE0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Script Injection: The FIX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C05C9D-9213-B223-3A3F-19AB28E62C94}"/>
              </a:ext>
            </a:extLst>
          </p:cNvPr>
          <p:cNvSpPr txBox="1"/>
          <p:nvPr/>
        </p:nvSpPr>
        <p:spPr>
          <a:xfrm>
            <a:off x="1492131" y="4227789"/>
            <a:ext cx="4532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accent2"/>
                </a:solidFill>
              </a:rPr>
              <a:t>Don’t allow execution of user-supplied data</a:t>
            </a:r>
          </a:p>
        </p:txBody>
      </p:sp>
    </p:spTree>
    <p:extLst>
      <p:ext uri="{BB962C8B-B14F-4D97-AF65-F5344CB8AC3E}">
        <p14:creationId xmlns:p14="http://schemas.microsoft.com/office/powerpoint/2010/main" val="231164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4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oup 171">
            <a:extLst>
              <a:ext uri="{FF2B5EF4-FFF2-40B4-BE49-F238E27FC236}">
                <a16:creationId xmlns:a16="http://schemas.microsoft.com/office/drawing/2014/main" id="{FC4A4566-738C-7588-D7BA-CB7EAFF1829C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C9B4A7BB-6016-DB80-1DC2-687A20238DA3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166ED9F3-5738-ED2C-8AC9-53EAB8583168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75" name="Arrow: Down 174">
              <a:extLst>
                <a:ext uri="{FF2B5EF4-FFF2-40B4-BE49-F238E27FC236}">
                  <a16:creationId xmlns:a16="http://schemas.microsoft.com/office/drawing/2014/main" id="{BA9954DC-3AF2-CDED-954B-4F9C01B1B608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44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Script Injection: The FIX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C15796-DE7B-B0D9-E29B-37728C8C391C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35405EA-2069-24FC-CBE3-B119CC8E98E6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EA8CDBF-413F-AD42-96F3-69B8894A2B9F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B6D406-B47D-9172-5B99-35D74464853C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0F8D622B-344A-FC05-ADDC-DCCF5D42125A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BC60953-FF03-3E33-7E06-8D857FE09FCF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94FE7E3-EF09-4292-AD36-E3D1CAFE1C58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81FF7D-36BE-8C7F-FE1D-3D5CE52A2123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23" name="Arrow: Down 22">
              <a:extLst>
                <a:ext uri="{FF2B5EF4-FFF2-40B4-BE49-F238E27FC236}">
                  <a16:creationId xmlns:a16="http://schemas.microsoft.com/office/drawing/2014/main" id="{D645C830-AF7E-BE35-F3B0-48C217F86131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036A653-3C8E-BCE2-D924-109A731A1811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B82ECBE-FBF9-3DD8-2044-E03C046E0272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9C284CA-C83F-62D5-477B-E05E4FE4A7E1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27" name="Arrow: Down 26">
              <a:extLst>
                <a:ext uri="{FF2B5EF4-FFF2-40B4-BE49-F238E27FC236}">
                  <a16:creationId xmlns:a16="http://schemas.microsoft.com/office/drawing/2014/main" id="{50FAC977-DAFE-3C86-3867-42F94A9E261B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118A53-7C79-1D1C-C5D2-F33742E9BAC1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40896FE-005C-5DA7-4518-F758C733A2D8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C2BFF4B-AF8A-765E-2AE7-FF37C9305959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31" name="Arrow: Down 30">
              <a:extLst>
                <a:ext uri="{FF2B5EF4-FFF2-40B4-BE49-F238E27FC236}">
                  <a16:creationId xmlns:a16="http://schemas.microsoft.com/office/drawing/2014/main" id="{5B111A9E-6D88-618C-FABA-5B026FD23585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687EDB2-E2BC-0ED7-EAB4-76852A8CD784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A6D8142-78CE-0DEA-DD20-0A8DFF6B1B1D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1BE5575-AABF-82B5-5C0A-F58486E00EC1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35" name="Arrow: Down 34">
              <a:extLst>
                <a:ext uri="{FF2B5EF4-FFF2-40B4-BE49-F238E27FC236}">
                  <a16:creationId xmlns:a16="http://schemas.microsoft.com/office/drawing/2014/main" id="{C5DFA164-0D61-5BE6-9AB9-4CE24C639384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9B9962F-CE0C-4F33-76E7-FD6AA4F481CD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9A1B7C4-0108-3FAC-1186-FADC3EB1A809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B3646E4-4F15-9F6B-EA26-5EA4A5C3FC2C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39" name="Arrow: Down 38">
              <a:extLst>
                <a:ext uri="{FF2B5EF4-FFF2-40B4-BE49-F238E27FC236}">
                  <a16:creationId xmlns:a16="http://schemas.microsoft.com/office/drawing/2014/main" id="{3B3EA18B-5CB5-5087-E2B0-2BFECE5FF7DE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9F37C4-B8BF-7BAA-F35B-B9E31E75CB71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4052C96-C95F-23C9-54A6-11ECDD7F478A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C47A567-94ED-8F98-7D14-1ED4B041ABFC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43" name="Arrow: Down 42">
              <a:extLst>
                <a:ext uri="{FF2B5EF4-FFF2-40B4-BE49-F238E27FC236}">
                  <a16:creationId xmlns:a16="http://schemas.microsoft.com/office/drawing/2014/main" id="{E3D3CC43-26C8-8E21-D26B-38456114D85C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86B07ED-8C32-DDCD-284C-426EE17EC367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ACA5C07-4316-139E-3A2A-7E253F8C888C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220FCC3-5209-DAE6-0C68-7F4B73544B21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47" name="Arrow: Down 46">
              <a:extLst>
                <a:ext uri="{FF2B5EF4-FFF2-40B4-BE49-F238E27FC236}">
                  <a16:creationId xmlns:a16="http://schemas.microsoft.com/office/drawing/2014/main" id="{7F5024B9-7C50-863C-00BE-B2EA00256D90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C310036-1C74-A80D-22FC-41B81B5875A7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04E8319-58F4-9189-88E6-E7489CDC529A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27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6BD2CBA-C3D3-68A5-45B9-EF0C41E650CB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51" name="Arrow: Down 50">
              <a:extLst>
                <a:ext uri="{FF2B5EF4-FFF2-40B4-BE49-F238E27FC236}">
                  <a16:creationId xmlns:a16="http://schemas.microsoft.com/office/drawing/2014/main" id="{5449261B-8AE4-0BA3-94ED-1A4A9D78DBDC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CDD6AEF-DE31-45A2-2F54-9AF283B50432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FC79F61-E960-C98A-75B1-89FAC1D6BE67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DEFEFFA-8633-8540-F090-8C7C607370BF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55" name="Arrow: Down 54">
              <a:extLst>
                <a:ext uri="{FF2B5EF4-FFF2-40B4-BE49-F238E27FC236}">
                  <a16:creationId xmlns:a16="http://schemas.microsoft.com/office/drawing/2014/main" id="{F34D56D0-A490-077E-49BD-2203BC0BD90B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4CC2562C-863C-4F5C-2200-70D866E5FAA3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858F5604-F349-AE3D-8008-BA06C2996BAC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951EDAC-49F5-BAF0-D52A-62E94D658C03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E7ADD95-CDFF-69AD-0687-E5A460323D05}"/>
              </a:ext>
            </a:extLst>
          </p:cNvPr>
          <p:cNvSpPr txBox="1"/>
          <p:nvPr/>
        </p:nvSpPr>
        <p:spPr>
          <a:xfrm>
            <a:off x="1857816" y="3913849"/>
            <a:ext cx="2286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Program instructions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923F845-BFD1-6301-7BBD-C0E9B78B802D}"/>
              </a:ext>
            </a:extLst>
          </p:cNvPr>
          <p:cNvSpPr txBox="1"/>
          <p:nvPr/>
        </p:nvSpPr>
        <p:spPr>
          <a:xfrm>
            <a:off x="5539649" y="5119034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sp>
        <p:nvSpPr>
          <p:cNvPr id="79" name="Right Brace 78">
            <a:extLst>
              <a:ext uri="{FF2B5EF4-FFF2-40B4-BE49-F238E27FC236}">
                <a16:creationId xmlns:a16="http://schemas.microsoft.com/office/drawing/2014/main" id="{AB364F0D-B0E6-F3BD-1283-FAB31F3C608F}"/>
              </a:ext>
            </a:extLst>
          </p:cNvPr>
          <p:cNvSpPr/>
          <p:nvPr/>
        </p:nvSpPr>
        <p:spPr>
          <a:xfrm rot="5400000">
            <a:off x="2995620" y="4672542"/>
            <a:ext cx="369335" cy="1947744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E757CB0-FCA2-DCAD-63BC-E1869A938EBD}"/>
              </a:ext>
            </a:extLst>
          </p:cNvPr>
          <p:cNvSpPr txBox="1"/>
          <p:nvPr/>
        </p:nvSpPr>
        <p:spPr>
          <a:xfrm>
            <a:off x="2396882" y="5819959"/>
            <a:ext cx="1540806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US" dirty="0"/>
              <a:t>nm instructions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121F6302-BEBA-A291-5046-FC7CC78C5C82}"/>
              </a:ext>
            </a:extLst>
          </p:cNvPr>
          <p:cNvSpPr txBox="1"/>
          <p:nvPr/>
        </p:nvSpPr>
        <p:spPr>
          <a:xfrm>
            <a:off x="7252186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D20E4857-69C2-6BFD-4C81-DD244EFF0F84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FCE91E6F-F782-1F2A-F355-40F456E656F2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01E19B1F-0B6B-2217-1BDA-36D74F3A9867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AD4F0811-0045-3432-D201-970C16B48BB5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EDC783F2-C3FD-96BE-6D29-F13BBE29F188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562EBA32-58A5-0720-92D8-DC26DF6318AB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68795302-BED4-371F-0A28-DE0A6A132399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89532D17-799B-B69D-D8B9-FFF8D79A6278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E07F7AFB-5BD2-6780-B924-6EB7E0AB5C98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A223BA60-0937-1F24-FC39-493F79F6FB4C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25B1BE0E-A5ED-6128-18E0-A2EACC4611D3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0133595F-607D-EE6D-47E5-05A5C8F6EE5D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C36AB337-FE1D-9C6B-6D0A-4D6701F25E17}"/>
              </a:ext>
            </a:extLst>
          </p:cNvPr>
          <p:cNvGrpSpPr/>
          <p:nvPr/>
        </p:nvGrpSpPr>
        <p:grpSpPr>
          <a:xfrm>
            <a:off x="6034060" y="5189513"/>
            <a:ext cx="3965816" cy="144131"/>
            <a:chOff x="5189510" y="5186973"/>
            <a:chExt cx="3965816" cy="144131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97BF0937-15C1-1DCF-142D-5A15B393AAF2}"/>
                </a:ext>
              </a:extLst>
            </p:cNvPr>
            <p:cNvSpPr/>
            <p:nvPr/>
          </p:nvSpPr>
          <p:spPr>
            <a:xfrm>
              <a:off x="5994533" y="518840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5b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E6E0889C-6716-EF32-0915-133ED7CC186E}"/>
                </a:ext>
              </a:extLst>
            </p:cNvPr>
            <p:cNvSpPr/>
            <p:nvPr/>
          </p:nvSpPr>
          <p:spPr>
            <a:xfrm>
              <a:off x="6418870" y="519030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2A2A7577-B423-64EA-525B-9464EE6EC29A}"/>
                </a:ext>
              </a:extLst>
            </p:cNvPr>
            <p:cNvSpPr/>
            <p:nvPr/>
          </p:nvSpPr>
          <p:spPr>
            <a:xfrm>
              <a:off x="6814156" y="5186973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7DA1C40B-52E3-0C9A-136A-24A3CE037460}"/>
                </a:ext>
              </a:extLst>
            </p:cNvPr>
            <p:cNvSpPr/>
            <p:nvPr/>
          </p:nvSpPr>
          <p:spPr>
            <a:xfrm>
              <a:off x="7250879" y="5195545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F353157D-3900-BFF2-D771-8916B24A46DC}"/>
                </a:ext>
              </a:extLst>
            </p:cNvPr>
            <p:cNvSpPr/>
            <p:nvPr/>
          </p:nvSpPr>
          <p:spPr>
            <a:xfrm>
              <a:off x="7660453" y="519792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5643FAE-A3BD-F7FC-D4D8-848051A1B59D}"/>
                </a:ext>
              </a:extLst>
            </p:cNvPr>
            <p:cNvSpPr/>
            <p:nvPr/>
          </p:nvSpPr>
          <p:spPr>
            <a:xfrm>
              <a:off x="5595117" y="5188718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 err="1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ef</a:t>
              </a:r>
              <a:endParaRPr lang="en-US" sz="16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C16C3C5-8EF0-0FA9-86A9-BB073472B6FF}"/>
                </a:ext>
              </a:extLst>
            </p:cNvPr>
            <p:cNvSpPr/>
            <p:nvPr/>
          </p:nvSpPr>
          <p:spPr>
            <a:xfrm>
              <a:off x="5189510" y="519189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67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30FE0BF-2AED-448D-F27D-2AE0C08FDD0B}"/>
                </a:ext>
              </a:extLst>
            </p:cNvPr>
            <p:cNvSpPr/>
            <p:nvPr/>
          </p:nvSpPr>
          <p:spPr>
            <a:xfrm>
              <a:off x="8050196" y="5198657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B889AE6-BC95-8528-BEE6-94A6F71BB239}"/>
                </a:ext>
              </a:extLst>
            </p:cNvPr>
            <p:cNvSpPr/>
            <p:nvPr/>
          </p:nvSpPr>
          <p:spPr>
            <a:xfrm>
              <a:off x="8445193" y="52017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7e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3CCFB757-DF57-7DB3-5F00-57B6897E6B7B}"/>
                </a:ext>
              </a:extLst>
            </p:cNvPr>
            <p:cNvSpPr/>
            <p:nvPr/>
          </p:nvSpPr>
          <p:spPr>
            <a:xfrm>
              <a:off x="8896173" y="5204881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728DD446-BFC9-DB01-A315-BB05919EF070}"/>
                  </a:ext>
                </a:extLst>
              </p:cNvPr>
              <p:cNvSpPr txBox="1"/>
              <p:nvPr/>
            </p:nvSpPr>
            <p:spPr>
              <a:xfrm>
                <a:off x="1058338" y="3535579"/>
                <a:ext cx="96263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W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⊗</m:t>
                    </m:r>
                  </m:oMath>
                </a14:m>
                <a:r>
                  <a:rPr lang="en-US" dirty="0"/>
                  <a:t>X: hardware extension, assure every byte is EITHER executable OR writable (NEVER both)</a:t>
                </a:r>
              </a:p>
            </p:txBody>
          </p:sp>
        </mc:Choice>
        <mc:Fallback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728DD446-BFC9-DB01-A315-BB05919EF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338" y="3535579"/>
                <a:ext cx="9626381" cy="369332"/>
              </a:xfrm>
              <a:prstGeom prst="rect">
                <a:avLst/>
              </a:prstGeom>
              <a:blipFill>
                <a:blip r:embed="rId2"/>
                <a:stretch>
                  <a:fillRect l="-570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109">
            <a:extLst>
              <a:ext uri="{FF2B5EF4-FFF2-40B4-BE49-F238E27FC236}">
                <a16:creationId xmlns:a16="http://schemas.microsoft.com/office/drawing/2014/main" id="{D93C49D6-2147-8F17-7F1C-7044D9BFB53D}"/>
              </a:ext>
            </a:extLst>
          </p:cNvPr>
          <p:cNvSpPr txBox="1"/>
          <p:nvPr/>
        </p:nvSpPr>
        <p:spPr>
          <a:xfrm>
            <a:off x="112040" y="1019664"/>
            <a:ext cx="45961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("Enter 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F37A43AF-F00C-113C-E1ED-A35DA6D6F9AD}"/>
              </a:ext>
            </a:extLst>
          </p:cNvPr>
          <p:cNvGrpSpPr/>
          <p:nvPr/>
        </p:nvGrpSpPr>
        <p:grpSpPr>
          <a:xfrm>
            <a:off x="5526138" y="1748156"/>
            <a:ext cx="6196987" cy="687353"/>
            <a:chOff x="3697330" y="1726385"/>
            <a:chExt cx="6196987" cy="687353"/>
          </a:xfrm>
        </p:grpSpPr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1F3392B3-285A-2D27-5D0E-97A2C9F70BA3}"/>
                </a:ext>
              </a:extLst>
            </p:cNvPr>
            <p:cNvGrpSpPr/>
            <p:nvPr/>
          </p:nvGrpSpPr>
          <p:grpSpPr>
            <a:xfrm>
              <a:off x="3697330" y="1726385"/>
              <a:ext cx="659668" cy="687107"/>
              <a:chOff x="2898623" y="2997521"/>
              <a:chExt cx="659668" cy="687107"/>
            </a:xfrm>
          </p:grpSpPr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97AEBD80-4B7F-AF57-65DB-B9B371F5B967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g</a:t>
                </a:r>
              </a:p>
            </p:txBody>
          </p:sp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4AF71ADA-1743-11AA-4341-26C7DEDE851B}"/>
                  </a:ext>
                </a:extLst>
              </p:cNvPr>
              <p:cNvSpPr txBox="1"/>
              <p:nvPr/>
            </p:nvSpPr>
            <p:spPr>
              <a:xfrm>
                <a:off x="2898623" y="3315296"/>
                <a:ext cx="6596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0x67</a:t>
                </a:r>
              </a:p>
            </p:txBody>
          </p: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782989D3-C45F-F58C-99EF-881334D108D0}"/>
                </a:ext>
              </a:extLst>
            </p:cNvPr>
            <p:cNvGrpSpPr/>
            <p:nvPr/>
          </p:nvGrpSpPr>
          <p:grpSpPr>
            <a:xfrm>
              <a:off x="4314274" y="1726385"/>
              <a:ext cx="606384" cy="687107"/>
              <a:chOff x="2884278" y="2997521"/>
              <a:chExt cx="606384" cy="687107"/>
            </a:xfrm>
          </p:grpSpPr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E120FEBB-8247-7497-6693-92E07863455C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ï</a:t>
                </a:r>
                <a:endParaRPr lang="en-US" sz="2400" dirty="0"/>
              </a:p>
            </p:txBody>
          </p:sp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EB31E713-8BF4-602C-862C-799F949F3C52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063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0xef</a:t>
                </a: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CDEEC295-6A31-3B4C-EBE6-EC54BBE3A8E7}"/>
                </a:ext>
              </a:extLst>
            </p:cNvPr>
            <p:cNvGrpSpPr/>
            <p:nvPr/>
          </p:nvGrpSpPr>
          <p:grpSpPr>
            <a:xfrm>
              <a:off x="4904388" y="1726385"/>
              <a:ext cx="671979" cy="687107"/>
              <a:chOff x="2884278" y="2997521"/>
              <a:chExt cx="671979" cy="687107"/>
            </a:xfrm>
          </p:grpSpPr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8ECAFE77-2E46-F6CD-EC01-BAC2A82DEEC1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[</a:t>
                </a:r>
                <a:endParaRPr lang="en-US" sz="2400" dirty="0"/>
              </a:p>
            </p:txBody>
          </p:sp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3894111B-7D42-0922-A7B4-9E1D89EE6F83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719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0x5b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7C3FD7DA-3BA7-3AD7-5BB4-2E1A5DB92098}"/>
                </a:ext>
              </a:extLst>
            </p:cNvPr>
            <p:cNvGrpSpPr/>
            <p:nvPr/>
          </p:nvGrpSpPr>
          <p:grpSpPr>
            <a:xfrm>
              <a:off x="5494502" y="1726385"/>
              <a:ext cx="662361" cy="687107"/>
              <a:chOff x="2884278" y="2997521"/>
              <a:chExt cx="662361" cy="687107"/>
            </a:xfrm>
          </p:grpSpPr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F8FC08A5-3EAE-25EF-484B-4DE3808DC3C3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r</a:t>
                </a:r>
                <a:endParaRPr lang="en-US" sz="2400" dirty="0"/>
              </a:p>
            </p:txBody>
          </p:sp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C2EBCDE3-D089-8C75-9968-BE1233A129D6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0x72</a:t>
                </a:r>
              </a:p>
            </p:txBody>
          </p:sp>
        </p:grp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3962AB4F-8986-2ACA-2E87-DEECF3447852}"/>
                </a:ext>
              </a:extLst>
            </p:cNvPr>
            <p:cNvGrpSpPr/>
            <p:nvPr/>
          </p:nvGrpSpPr>
          <p:grpSpPr>
            <a:xfrm>
              <a:off x="6084616" y="1726385"/>
              <a:ext cx="662361" cy="687107"/>
              <a:chOff x="2884278" y="2997521"/>
              <a:chExt cx="662361" cy="687107"/>
            </a:xfrm>
          </p:grpSpPr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A7364946-96B4-9BA2-73B6-E67EDB0E83DD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</a:t>
                </a:r>
                <a:endParaRPr lang="en-US" sz="2400" dirty="0"/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92F68700-1673-1F0F-3E07-0AB10311F717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0x65</a:t>
                </a:r>
              </a:p>
            </p:txBody>
          </p:sp>
        </p:grp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49216520-8404-5676-1E81-5F79CD3FF350}"/>
                </a:ext>
              </a:extLst>
            </p:cNvPr>
            <p:cNvGrpSpPr/>
            <p:nvPr/>
          </p:nvGrpSpPr>
          <p:grpSpPr>
            <a:xfrm>
              <a:off x="6677936" y="1726385"/>
              <a:ext cx="662361" cy="687107"/>
              <a:chOff x="6491456" y="3026370"/>
              <a:chExt cx="662361" cy="687107"/>
            </a:xfrm>
          </p:grpSpPr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D0186070-07B5-2CB1-09EE-BE175C54C921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LF</a:t>
                </a:r>
                <a:endParaRPr lang="en-US" sz="2400" dirty="0"/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D263891E-8A4F-4526-6161-855E685BBA3A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0x10</a:t>
                </a:r>
              </a:p>
            </p:txBody>
          </p: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95DDF044-74FF-10DE-80F3-4D9CB9A17427}"/>
                </a:ext>
              </a:extLst>
            </p:cNvPr>
            <p:cNvGrpSpPr/>
            <p:nvPr/>
          </p:nvGrpSpPr>
          <p:grpSpPr>
            <a:xfrm>
              <a:off x="7271256" y="1726385"/>
              <a:ext cx="662361" cy="687107"/>
              <a:chOff x="6491456" y="3026370"/>
              <a:chExt cx="662361" cy="687107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501BD973-6FD6-9C8A-F92A-56E5249016F0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LF</a:t>
                </a:r>
                <a:endParaRPr lang="en-US" sz="2400" dirty="0"/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7D6905E5-9F6E-81BE-1E01-B4ADFAF62AB4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0x10</a:t>
                </a:r>
              </a:p>
            </p:txBody>
          </p:sp>
        </p:grp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2DE9BE9F-D4B1-8FB3-7CEE-D191685C4A3D}"/>
                </a:ext>
              </a:extLst>
            </p:cNvPr>
            <p:cNvGrpSpPr/>
            <p:nvPr/>
          </p:nvGrpSpPr>
          <p:grpSpPr>
            <a:xfrm>
              <a:off x="7864576" y="1726385"/>
              <a:ext cx="662361" cy="687107"/>
              <a:chOff x="6491456" y="3026370"/>
              <a:chExt cx="662361" cy="687107"/>
            </a:xfrm>
          </p:grpSpPr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3C7AA16E-A743-6FF7-D876-D0472730BD31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sp</a:t>
                </a:r>
                <a:endParaRPr lang="en-US" sz="2400" dirty="0"/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9AECC75A-9B0B-AAE9-8A6C-471FD583A721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0x64</a:t>
                </a:r>
              </a:p>
            </p:txBody>
          </p: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47C7DF07-E6C5-2B80-2AF2-E0DC5492801C}"/>
                </a:ext>
              </a:extLst>
            </p:cNvPr>
            <p:cNvGrpSpPr/>
            <p:nvPr/>
          </p:nvGrpSpPr>
          <p:grpSpPr>
            <a:xfrm>
              <a:off x="8464020" y="1726385"/>
              <a:ext cx="650114" cy="687107"/>
              <a:chOff x="6497580" y="3026370"/>
              <a:chExt cx="650114" cy="687107"/>
            </a:xfrm>
          </p:grpSpPr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77541CA8-71C5-5AEE-4FA1-D8DECCB86FCA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B</a:t>
                </a:r>
                <a:endParaRPr lang="en-US" sz="2400" dirty="0"/>
              </a:p>
            </p:txBody>
          </p: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DDA5CAC0-94B9-B677-36C8-278187D1EA0B}"/>
                  </a:ext>
                </a:extLst>
              </p:cNvPr>
              <p:cNvSpPr txBox="1"/>
              <p:nvPr/>
            </p:nvSpPr>
            <p:spPr>
              <a:xfrm>
                <a:off x="6497580" y="3344145"/>
                <a:ext cx="6501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0x7e</a:t>
                </a:r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A003F066-53F3-6975-3274-8ECF259D1EED}"/>
                </a:ext>
              </a:extLst>
            </p:cNvPr>
            <p:cNvGrpSpPr/>
            <p:nvPr/>
          </p:nvGrpSpPr>
          <p:grpSpPr>
            <a:xfrm>
              <a:off x="9148844" y="1814759"/>
              <a:ext cx="745473" cy="598979"/>
              <a:chOff x="4122853" y="3114498"/>
              <a:chExt cx="745473" cy="598979"/>
            </a:xfrm>
          </p:grpSpPr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BD740333-7D49-2A61-FE4B-614356A09BA9}"/>
                  </a:ext>
                </a:extLst>
              </p:cNvPr>
              <p:cNvSpPr txBox="1"/>
              <p:nvPr/>
            </p:nvSpPr>
            <p:spPr>
              <a:xfrm>
                <a:off x="4122853" y="3114498"/>
                <a:ext cx="745473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(end)</a:t>
                </a:r>
                <a:endParaRPr lang="en-US" sz="1400" dirty="0"/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7EF28FBE-D8A6-6AFD-5407-80CA992B385E}"/>
                  </a:ext>
                </a:extLst>
              </p:cNvPr>
              <p:cNvSpPr txBox="1"/>
              <p:nvPr/>
            </p:nvSpPr>
            <p:spPr>
              <a:xfrm>
                <a:off x="4164409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0x00</a:t>
                </a:r>
              </a:p>
            </p:txBody>
          </p:sp>
        </p:grpSp>
      </p:grpSp>
      <p:sp>
        <p:nvSpPr>
          <p:cNvPr id="200" name="TextBox 199">
            <a:extLst>
              <a:ext uri="{FF2B5EF4-FFF2-40B4-BE49-F238E27FC236}">
                <a16:creationId xmlns:a16="http://schemas.microsoft.com/office/drawing/2014/main" id="{3180D02F-A5DF-A243-09CF-05689DAF49AA}"/>
              </a:ext>
            </a:extLst>
          </p:cNvPr>
          <p:cNvSpPr txBox="1"/>
          <p:nvPr/>
        </p:nvSpPr>
        <p:spPr>
          <a:xfrm>
            <a:off x="8365712" y="849567"/>
            <a:ext cx="3762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 Put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67 </a:t>
            </a:r>
            <a:r>
              <a:rPr lang="en-US" dirty="0"/>
              <a:t>then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5b</a:t>
            </a:r>
            <a:r>
              <a:rPr lang="en-US" dirty="0"/>
              <a:t> into memory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D11033F7-8EF5-6938-5FED-5743F3DE2262}"/>
              </a:ext>
            </a:extLst>
          </p:cNvPr>
          <p:cNvSpPr txBox="1"/>
          <p:nvPr/>
        </p:nvSpPr>
        <p:spPr>
          <a:xfrm>
            <a:off x="8387481" y="1246895"/>
            <a:ext cx="3457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2) Jump to that memory location</a:t>
            </a:r>
          </a:p>
        </p:txBody>
      </p:sp>
      <p:sp>
        <p:nvSpPr>
          <p:cNvPr id="202" name="Rectangle: Rounded Corners 201">
            <a:extLst>
              <a:ext uri="{FF2B5EF4-FFF2-40B4-BE49-F238E27FC236}">
                <a16:creationId xmlns:a16="http://schemas.microsoft.com/office/drawing/2014/main" id="{B93E7979-3E1E-FC0D-18A1-9413B044F187}"/>
              </a:ext>
            </a:extLst>
          </p:cNvPr>
          <p:cNvSpPr/>
          <p:nvPr/>
        </p:nvSpPr>
        <p:spPr>
          <a:xfrm>
            <a:off x="8619698" y="1778443"/>
            <a:ext cx="3142241" cy="725622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02CD67F4-3AAC-4E1A-0376-0FBFD5A7579A}"/>
              </a:ext>
            </a:extLst>
          </p:cNvPr>
          <p:cNvSpPr txBox="1"/>
          <p:nvPr/>
        </p:nvSpPr>
        <p:spPr>
          <a:xfrm>
            <a:off x="8610322" y="2531640"/>
            <a:ext cx="32910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00B0F0"/>
                </a:solidFill>
              </a:rPr>
              <a:t>jump to the ”return” address</a:t>
            </a:r>
          </a:p>
          <a:p>
            <a:r>
              <a:rPr lang="en-US" b="1" i="1" dirty="0">
                <a:solidFill>
                  <a:srgbClr val="00B0F0"/>
                </a:solidFill>
              </a:rPr>
              <a:t>(which we overwrote with this</a:t>
            </a:r>
          </a:p>
          <a:p>
            <a:r>
              <a:rPr lang="en-US" b="1" i="1" dirty="0">
                <a:solidFill>
                  <a:srgbClr val="00B0F0"/>
                </a:solidFill>
              </a:rPr>
              <a:t> address) …</a:t>
            </a: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96BACA1D-285F-F961-D0FC-38A667985AD5}"/>
              </a:ext>
            </a:extLst>
          </p:cNvPr>
          <p:cNvSpPr/>
          <p:nvPr/>
        </p:nvSpPr>
        <p:spPr>
          <a:xfrm>
            <a:off x="5437772" y="1773504"/>
            <a:ext cx="1895242" cy="725622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BF6D586C-BAF6-41BF-79D9-78870A36EC17}"/>
              </a:ext>
            </a:extLst>
          </p:cNvPr>
          <p:cNvSpPr txBox="1"/>
          <p:nvPr/>
        </p:nvSpPr>
        <p:spPr>
          <a:xfrm>
            <a:off x="5428395" y="2526701"/>
            <a:ext cx="29279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00B0F0"/>
                </a:solidFill>
              </a:rPr>
              <a:t>… start executing the bytes</a:t>
            </a:r>
          </a:p>
          <a:p>
            <a:r>
              <a:rPr lang="en-US" b="1" i="1" dirty="0">
                <a:solidFill>
                  <a:srgbClr val="00B0F0"/>
                </a:solidFill>
              </a:rPr>
              <a:t>we put in memory!</a:t>
            </a:r>
          </a:p>
          <a:p>
            <a:r>
              <a:rPr lang="en-US" b="1" i="1" dirty="0">
                <a:solidFill>
                  <a:srgbClr val="00B0F0"/>
                </a:solidFill>
              </a:rPr>
              <a:t>   </a:t>
            </a: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A417CF28-E86A-950B-664F-E05B13B25218}"/>
              </a:ext>
            </a:extLst>
          </p:cNvPr>
          <p:cNvSpPr/>
          <p:nvPr/>
        </p:nvSpPr>
        <p:spPr>
          <a:xfrm>
            <a:off x="9012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f0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B0C907BB-959B-6764-E9D7-E6D6514F69C8}"/>
              </a:ext>
            </a:extLst>
          </p:cNvPr>
          <p:cNvSpPr txBox="1"/>
          <p:nvPr/>
        </p:nvSpPr>
        <p:spPr>
          <a:xfrm>
            <a:off x="573071" y="5114505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1A748A36-A128-CCF0-D42B-9540DAE7384A}"/>
              </a:ext>
            </a:extLst>
          </p:cNvPr>
          <p:cNvSpPr/>
          <p:nvPr/>
        </p:nvSpPr>
        <p:spPr>
          <a:xfrm>
            <a:off x="131400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7DF2FF19-4466-CDF8-292F-E42818618F35}"/>
              </a:ext>
            </a:extLst>
          </p:cNvPr>
          <p:cNvSpPr/>
          <p:nvPr/>
        </p:nvSpPr>
        <p:spPr>
          <a:xfrm>
            <a:off x="17267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70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F2F9D791-8C49-A887-D5B8-A7E398346DD6}"/>
              </a:ext>
            </a:extLst>
          </p:cNvPr>
          <p:cNvSpPr/>
          <p:nvPr/>
        </p:nvSpPr>
        <p:spPr>
          <a:xfrm>
            <a:off x="213950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81</a:t>
            </a: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75590ED8-F698-21FD-2821-69D381A0DF23}"/>
              </a:ext>
            </a:extLst>
          </p:cNvPr>
          <p:cNvSpPr/>
          <p:nvPr/>
        </p:nvSpPr>
        <p:spPr>
          <a:xfrm>
            <a:off x="25522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e1</a:t>
            </a: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75405B72-0391-29EC-1518-C8F83ED23691}"/>
              </a:ext>
            </a:extLst>
          </p:cNvPr>
          <p:cNvSpPr/>
          <p:nvPr/>
        </p:nvSpPr>
        <p:spPr>
          <a:xfrm>
            <a:off x="296500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39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A5DA8C05-5EDC-770D-FBFA-73BBB69AF725}"/>
              </a:ext>
            </a:extLst>
          </p:cNvPr>
          <p:cNvSpPr/>
          <p:nvPr/>
        </p:nvSpPr>
        <p:spPr>
          <a:xfrm>
            <a:off x="33777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ac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50B85E6C-8861-5A99-8609-A2D5C78AFE4E}"/>
              </a:ext>
            </a:extLst>
          </p:cNvPr>
          <p:cNvSpPr/>
          <p:nvPr/>
        </p:nvSpPr>
        <p:spPr>
          <a:xfrm>
            <a:off x="379050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12B44C33-B47D-E27B-5CAF-7C578B8BBD58}"/>
              </a:ext>
            </a:extLst>
          </p:cNvPr>
          <p:cNvSpPr/>
          <p:nvPr/>
        </p:nvSpPr>
        <p:spPr>
          <a:xfrm>
            <a:off x="42032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C6C8FA87-6DAF-3D38-3E4D-311266DD0271}"/>
              </a:ext>
            </a:extLst>
          </p:cNvPr>
          <p:cNvSpPr/>
          <p:nvPr/>
        </p:nvSpPr>
        <p:spPr>
          <a:xfrm>
            <a:off x="461600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5b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BA8DE01B-F220-7437-00D5-B307F60B9578}"/>
              </a:ext>
            </a:extLst>
          </p:cNvPr>
          <p:cNvSpPr/>
          <p:nvPr/>
        </p:nvSpPr>
        <p:spPr>
          <a:xfrm>
            <a:off x="50287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76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52426031-05DE-F625-64FD-5E5D76D5AD28}"/>
              </a:ext>
            </a:extLst>
          </p:cNvPr>
          <p:cNvSpPr/>
          <p:nvPr/>
        </p:nvSpPr>
        <p:spPr>
          <a:xfrm>
            <a:off x="895814" y="5058567"/>
            <a:ext cx="4546643" cy="12610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Right Brace 232">
            <a:extLst>
              <a:ext uri="{FF2B5EF4-FFF2-40B4-BE49-F238E27FC236}">
                <a16:creationId xmlns:a16="http://schemas.microsoft.com/office/drawing/2014/main" id="{FF28098F-B5A0-A5F9-DF6F-9313DFE721B3}"/>
              </a:ext>
            </a:extLst>
          </p:cNvPr>
          <p:cNvSpPr/>
          <p:nvPr/>
        </p:nvSpPr>
        <p:spPr>
          <a:xfrm rot="5400000">
            <a:off x="2995620" y="4672542"/>
            <a:ext cx="369335" cy="1947744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81DB2381-F167-9278-89D6-10F32146BF23}"/>
              </a:ext>
            </a:extLst>
          </p:cNvPr>
          <p:cNvSpPr txBox="1"/>
          <p:nvPr/>
        </p:nvSpPr>
        <p:spPr>
          <a:xfrm>
            <a:off x="2396882" y="5819959"/>
            <a:ext cx="1540806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US" dirty="0"/>
              <a:t>nm instructions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C715356E-FACF-66BE-ABE5-C1C07310692C}"/>
              </a:ext>
            </a:extLst>
          </p:cNvPr>
          <p:cNvSpPr txBox="1"/>
          <p:nvPr/>
        </p:nvSpPr>
        <p:spPr>
          <a:xfrm>
            <a:off x="645588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2040</a:t>
            </a:r>
          </a:p>
        </p:txBody>
      </p:sp>
      <p:sp>
        <p:nvSpPr>
          <p:cNvPr id="239" name="Arrow: Down 238">
            <a:extLst>
              <a:ext uri="{FF2B5EF4-FFF2-40B4-BE49-F238E27FC236}">
                <a16:creationId xmlns:a16="http://schemas.microsoft.com/office/drawing/2014/main" id="{A4053FCE-7863-6A57-43CC-AB4168D4A3E4}"/>
              </a:ext>
            </a:extLst>
          </p:cNvPr>
          <p:cNvSpPr/>
          <p:nvPr/>
        </p:nvSpPr>
        <p:spPr>
          <a:xfrm>
            <a:off x="84671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69A75C28-EA2D-FA6A-C9BD-3299B3798A1A}"/>
              </a:ext>
            </a:extLst>
          </p:cNvPr>
          <p:cNvSpPr txBox="1"/>
          <p:nvPr/>
        </p:nvSpPr>
        <p:spPr>
          <a:xfrm>
            <a:off x="1058338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2041</a:t>
            </a:r>
          </a:p>
        </p:txBody>
      </p:sp>
      <p:sp>
        <p:nvSpPr>
          <p:cNvPr id="243" name="Arrow: Down 242">
            <a:extLst>
              <a:ext uri="{FF2B5EF4-FFF2-40B4-BE49-F238E27FC236}">
                <a16:creationId xmlns:a16="http://schemas.microsoft.com/office/drawing/2014/main" id="{8B9B323D-AA74-5974-2B13-39AC7A500D7B}"/>
              </a:ext>
            </a:extLst>
          </p:cNvPr>
          <p:cNvSpPr/>
          <p:nvPr/>
        </p:nvSpPr>
        <p:spPr>
          <a:xfrm>
            <a:off x="125946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3B935D75-F1BF-C3C9-56FE-7F3544B42CF0}"/>
              </a:ext>
            </a:extLst>
          </p:cNvPr>
          <p:cNvSpPr txBox="1"/>
          <p:nvPr/>
        </p:nvSpPr>
        <p:spPr>
          <a:xfrm>
            <a:off x="1471089" y="4360499"/>
            <a:ext cx="51482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2042</a:t>
            </a:r>
          </a:p>
        </p:txBody>
      </p:sp>
      <p:sp>
        <p:nvSpPr>
          <p:cNvPr id="247" name="Arrow: Down 246">
            <a:extLst>
              <a:ext uri="{FF2B5EF4-FFF2-40B4-BE49-F238E27FC236}">
                <a16:creationId xmlns:a16="http://schemas.microsoft.com/office/drawing/2014/main" id="{C3652C1D-A598-35D6-1979-99C516961F2D}"/>
              </a:ext>
            </a:extLst>
          </p:cNvPr>
          <p:cNvSpPr/>
          <p:nvPr/>
        </p:nvSpPr>
        <p:spPr>
          <a:xfrm>
            <a:off x="167221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9DD45369-1E8F-1C82-6801-C83F0ADF66E0}"/>
              </a:ext>
            </a:extLst>
          </p:cNvPr>
          <p:cNvSpPr txBox="1"/>
          <p:nvPr/>
        </p:nvSpPr>
        <p:spPr>
          <a:xfrm>
            <a:off x="1883838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2043</a:t>
            </a:r>
          </a:p>
        </p:txBody>
      </p:sp>
      <p:sp>
        <p:nvSpPr>
          <p:cNvPr id="251" name="Arrow: Down 250">
            <a:extLst>
              <a:ext uri="{FF2B5EF4-FFF2-40B4-BE49-F238E27FC236}">
                <a16:creationId xmlns:a16="http://schemas.microsoft.com/office/drawing/2014/main" id="{3CDD22D3-1621-F3A5-322D-AB271F8A09D6}"/>
              </a:ext>
            </a:extLst>
          </p:cNvPr>
          <p:cNvSpPr/>
          <p:nvPr/>
        </p:nvSpPr>
        <p:spPr>
          <a:xfrm>
            <a:off x="208496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E0E418EC-469E-9F6B-C1EA-0D1F074CA6F9}"/>
              </a:ext>
            </a:extLst>
          </p:cNvPr>
          <p:cNvSpPr txBox="1"/>
          <p:nvPr/>
        </p:nvSpPr>
        <p:spPr>
          <a:xfrm>
            <a:off x="2296588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2044</a:t>
            </a:r>
          </a:p>
        </p:txBody>
      </p:sp>
      <p:sp>
        <p:nvSpPr>
          <p:cNvPr id="255" name="Arrow: Down 254">
            <a:extLst>
              <a:ext uri="{FF2B5EF4-FFF2-40B4-BE49-F238E27FC236}">
                <a16:creationId xmlns:a16="http://schemas.microsoft.com/office/drawing/2014/main" id="{F071BAF7-CF77-ECBD-3CD1-714EE1AC4927}"/>
              </a:ext>
            </a:extLst>
          </p:cNvPr>
          <p:cNvSpPr/>
          <p:nvPr/>
        </p:nvSpPr>
        <p:spPr>
          <a:xfrm>
            <a:off x="249771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A853D2F1-E823-EE36-B337-B6733DDDABE5}"/>
              </a:ext>
            </a:extLst>
          </p:cNvPr>
          <p:cNvSpPr txBox="1"/>
          <p:nvPr/>
        </p:nvSpPr>
        <p:spPr>
          <a:xfrm>
            <a:off x="2709339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2045</a:t>
            </a:r>
          </a:p>
        </p:txBody>
      </p:sp>
      <p:sp>
        <p:nvSpPr>
          <p:cNvPr id="259" name="Arrow: Down 258">
            <a:extLst>
              <a:ext uri="{FF2B5EF4-FFF2-40B4-BE49-F238E27FC236}">
                <a16:creationId xmlns:a16="http://schemas.microsoft.com/office/drawing/2014/main" id="{919567A3-487C-704C-5256-D14BCF9895CF}"/>
              </a:ext>
            </a:extLst>
          </p:cNvPr>
          <p:cNvSpPr/>
          <p:nvPr/>
        </p:nvSpPr>
        <p:spPr>
          <a:xfrm>
            <a:off x="291046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2611520C-E759-9B3D-B655-9CB9C7013A49}"/>
              </a:ext>
            </a:extLst>
          </p:cNvPr>
          <p:cNvSpPr txBox="1"/>
          <p:nvPr/>
        </p:nvSpPr>
        <p:spPr>
          <a:xfrm>
            <a:off x="3122088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2046</a:t>
            </a:r>
          </a:p>
        </p:txBody>
      </p:sp>
      <p:sp>
        <p:nvSpPr>
          <p:cNvPr id="263" name="Arrow: Down 262">
            <a:extLst>
              <a:ext uri="{FF2B5EF4-FFF2-40B4-BE49-F238E27FC236}">
                <a16:creationId xmlns:a16="http://schemas.microsoft.com/office/drawing/2014/main" id="{1FF9AE3A-20A7-302A-1446-83C6D44D3687}"/>
              </a:ext>
            </a:extLst>
          </p:cNvPr>
          <p:cNvSpPr/>
          <p:nvPr/>
        </p:nvSpPr>
        <p:spPr>
          <a:xfrm>
            <a:off x="332321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021BF618-A74E-FF84-F386-303938E5A985}"/>
              </a:ext>
            </a:extLst>
          </p:cNvPr>
          <p:cNvSpPr txBox="1"/>
          <p:nvPr/>
        </p:nvSpPr>
        <p:spPr>
          <a:xfrm>
            <a:off x="3534838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2047</a:t>
            </a:r>
          </a:p>
        </p:txBody>
      </p:sp>
      <p:sp>
        <p:nvSpPr>
          <p:cNvPr id="267" name="Arrow: Down 266">
            <a:extLst>
              <a:ext uri="{FF2B5EF4-FFF2-40B4-BE49-F238E27FC236}">
                <a16:creationId xmlns:a16="http://schemas.microsoft.com/office/drawing/2014/main" id="{C9F11C63-DA13-9E8E-E203-F8921F2FEF1E}"/>
              </a:ext>
            </a:extLst>
          </p:cNvPr>
          <p:cNvSpPr/>
          <p:nvPr/>
        </p:nvSpPr>
        <p:spPr>
          <a:xfrm>
            <a:off x="373596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57B965E0-7765-7AB3-22AD-B864415E293B}"/>
              </a:ext>
            </a:extLst>
          </p:cNvPr>
          <p:cNvSpPr txBox="1"/>
          <p:nvPr/>
        </p:nvSpPr>
        <p:spPr>
          <a:xfrm>
            <a:off x="3947588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2048</a:t>
            </a:r>
          </a:p>
        </p:txBody>
      </p:sp>
      <p:sp>
        <p:nvSpPr>
          <p:cNvPr id="271" name="Arrow: Down 270">
            <a:extLst>
              <a:ext uri="{FF2B5EF4-FFF2-40B4-BE49-F238E27FC236}">
                <a16:creationId xmlns:a16="http://schemas.microsoft.com/office/drawing/2014/main" id="{F447A460-FB74-718C-7357-11AD228A7745}"/>
              </a:ext>
            </a:extLst>
          </p:cNvPr>
          <p:cNvSpPr/>
          <p:nvPr/>
        </p:nvSpPr>
        <p:spPr>
          <a:xfrm>
            <a:off x="414871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5EDF75BC-5085-0D8F-2889-099CE2104839}"/>
              </a:ext>
            </a:extLst>
          </p:cNvPr>
          <p:cNvSpPr txBox="1"/>
          <p:nvPr/>
        </p:nvSpPr>
        <p:spPr>
          <a:xfrm>
            <a:off x="4360338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2049</a:t>
            </a:r>
          </a:p>
        </p:txBody>
      </p:sp>
      <p:sp>
        <p:nvSpPr>
          <p:cNvPr id="275" name="Arrow: Down 274">
            <a:extLst>
              <a:ext uri="{FF2B5EF4-FFF2-40B4-BE49-F238E27FC236}">
                <a16:creationId xmlns:a16="http://schemas.microsoft.com/office/drawing/2014/main" id="{56543AB4-FE45-EFD7-368E-A84B974F77B4}"/>
              </a:ext>
            </a:extLst>
          </p:cNvPr>
          <p:cNvSpPr/>
          <p:nvPr/>
        </p:nvSpPr>
        <p:spPr>
          <a:xfrm>
            <a:off x="456146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CE0C9607-5F45-36C4-36E0-AF2D1BB15F14}"/>
              </a:ext>
            </a:extLst>
          </p:cNvPr>
          <p:cNvSpPr txBox="1"/>
          <p:nvPr/>
        </p:nvSpPr>
        <p:spPr>
          <a:xfrm>
            <a:off x="4769049" y="4360499"/>
            <a:ext cx="522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204A</a:t>
            </a:r>
          </a:p>
        </p:txBody>
      </p:sp>
      <p:sp>
        <p:nvSpPr>
          <p:cNvPr id="279" name="Arrow: Down 278">
            <a:extLst>
              <a:ext uri="{FF2B5EF4-FFF2-40B4-BE49-F238E27FC236}">
                <a16:creationId xmlns:a16="http://schemas.microsoft.com/office/drawing/2014/main" id="{8F218359-7540-7F6B-EC09-FFBBB6789CDB}"/>
              </a:ext>
            </a:extLst>
          </p:cNvPr>
          <p:cNvSpPr/>
          <p:nvPr/>
        </p:nvSpPr>
        <p:spPr>
          <a:xfrm>
            <a:off x="497421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3FD1F3CC-7116-5CE1-0741-180F695048F5}"/>
              </a:ext>
            </a:extLst>
          </p:cNvPr>
          <p:cNvGrpSpPr/>
          <p:nvPr/>
        </p:nvGrpSpPr>
        <p:grpSpPr>
          <a:xfrm>
            <a:off x="1065576" y="5397979"/>
            <a:ext cx="9318486" cy="230832"/>
            <a:chOff x="1065576" y="5397979"/>
            <a:chExt cx="9318486" cy="230832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ECA51B38-013C-D859-ACA1-0C33D409F27E}"/>
                </a:ext>
              </a:extLst>
            </p:cNvPr>
            <p:cNvSpPr txBox="1"/>
            <p:nvPr/>
          </p:nvSpPr>
          <p:spPr>
            <a:xfrm>
              <a:off x="1065576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0DA6F09E-557E-024A-77DD-16B84E04C690}"/>
                </a:ext>
              </a:extLst>
            </p:cNvPr>
            <p:cNvSpPr txBox="1"/>
            <p:nvPr/>
          </p:nvSpPr>
          <p:spPr>
            <a:xfrm>
              <a:off x="6083338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733EF2D1-55DC-6734-8E5D-B049878B88D9}"/>
                </a:ext>
              </a:extLst>
            </p:cNvPr>
            <p:cNvSpPr txBox="1"/>
            <p:nvPr/>
          </p:nvSpPr>
          <p:spPr>
            <a:xfrm>
              <a:off x="6494903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0648F4F7-4886-BBE8-F286-C2B2BD7327F8}"/>
                </a:ext>
              </a:extLst>
            </p:cNvPr>
            <p:cNvSpPr txBox="1"/>
            <p:nvPr/>
          </p:nvSpPr>
          <p:spPr>
            <a:xfrm>
              <a:off x="6911358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BA266BC1-BFAF-92F1-84D9-8FEB5698BB43}"/>
                </a:ext>
              </a:extLst>
            </p:cNvPr>
            <p:cNvSpPr txBox="1"/>
            <p:nvPr/>
          </p:nvSpPr>
          <p:spPr>
            <a:xfrm>
              <a:off x="7327813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77F288D-DF62-9CED-105C-DC1094D0B326}"/>
                </a:ext>
              </a:extLst>
            </p:cNvPr>
            <p:cNvSpPr txBox="1"/>
            <p:nvPr/>
          </p:nvSpPr>
          <p:spPr>
            <a:xfrm>
              <a:off x="7744268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932D8E82-8738-6C06-8821-2116829B20F4}"/>
                </a:ext>
              </a:extLst>
            </p:cNvPr>
            <p:cNvSpPr txBox="1"/>
            <p:nvPr/>
          </p:nvSpPr>
          <p:spPr>
            <a:xfrm>
              <a:off x="8160723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808EAF76-5201-DCE3-D012-AD155AB0DDDE}"/>
                </a:ext>
              </a:extLst>
            </p:cNvPr>
            <p:cNvSpPr txBox="1"/>
            <p:nvPr/>
          </p:nvSpPr>
          <p:spPr>
            <a:xfrm>
              <a:off x="8577178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54AD82CD-10EF-695A-E8F2-B385F118BF83}"/>
                </a:ext>
              </a:extLst>
            </p:cNvPr>
            <p:cNvSpPr txBox="1"/>
            <p:nvPr/>
          </p:nvSpPr>
          <p:spPr>
            <a:xfrm>
              <a:off x="8993633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DC9FBBC5-A1CA-F6B9-0C8D-CB016A8A8760}"/>
                </a:ext>
              </a:extLst>
            </p:cNvPr>
            <p:cNvSpPr txBox="1"/>
            <p:nvPr/>
          </p:nvSpPr>
          <p:spPr>
            <a:xfrm>
              <a:off x="9410088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A95E1F80-244E-15E5-AC55-375B449A1D21}"/>
                </a:ext>
              </a:extLst>
            </p:cNvPr>
            <p:cNvSpPr txBox="1"/>
            <p:nvPr/>
          </p:nvSpPr>
          <p:spPr>
            <a:xfrm>
              <a:off x="9826543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D3B46211-2CCF-6B17-588F-B7D3EB98EA2F}"/>
                </a:ext>
              </a:extLst>
            </p:cNvPr>
            <p:cNvSpPr txBox="1"/>
            <p:nvPr/>
          </p:nvSpPr>
          <p:spPr>
            <a:xfrm>
              <a:off x="10242998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5BE7CDCE-128B-9D3E-038A-FC614F381162}"/>
                </a:ext>
              </a:extLst>
            </p:cNvPr>
            <p:cNvSpPr txBox="1"/>
            <p:nvPr/>
          </p:nvSpPr>
          <p:spPr>
            <a:xfrm>
              <a:off x="1462472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2D6DF11D-8AC6-6D9A-A6EC-3E6294745530}"/>
                </a:ext>
              </a:extLst>
            </p:cNvPr>
            <p:cNvSpPr txBox="1"/>
            <p:nvPr/>
          </p:nvSpPr>
          <p:spPr>
            <a:xfrm>
              <a:off x="1859368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67BF6E01-1907-6D01-D5E6-97D9EF65A807}"/>
                </a:ext>
              </a:extLst>
            </p:cNvPr>
            <p:cNvSpPr txBox="1"/>
            <p:nvPr/>
          </p:nvSpPr>
          <p:spPr>
            <a:xfrm>
              <a:off x="2280714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79ED5FFF-6B5A-7C6A-13D6-C89153A247DB}"/>
                </a:ext>
              </a:extLst>
            </p:cNvPr>
            <p:cNvSpPr txBox="1"/>
            <p:nvPr/>
          </p:nvSpPr>
          <p:spPr>
            <a:xfrm>
              <a:off x="2687390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27CAA130-4B78-4B7F-A3D6-6CD7120BF61D}"/>
                </a:ext>
              </a:extLst>
            </p:cNvPr>
            <p:cNvSpPr txBox="1"/>
            <p:nvPr/>
          </p:nvSpPr>
          <p:spPr>
            <a:xfrm>
              <a:off x="3108736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C23C31AC-BD8C-6027-EFB6-01BC99BDE90B}"/>
                </a:ext>
              </a:extLst>
            </p:cNvPr>
            <p:cNvSpPr txBox="1"/>
            <p:nvPr/>
          </p:nvSpPr>
          <p:spPr>
            <a:xfrm>
              <a:off x="3530082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12D79A76-BAC0-E6AA-3B21-CF9164C32A78}"/>
                </a:ext>
              </a:extLst>
            </p:cNvPr>
            <p:cNvSpPr txBox="1"/>
            <p:nvPr/>
          </p:nvSpPr>
          <p:spPr>
            <a:xfrm>
              <a:off x="3951428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B4FFAB11-2D2E-7652-7B75-6ED875A8BCBD}"/>
                </a:ext>
              </a:extLst>
            </p:cNvPr>
            <p:cNvSpPr txBox="1"/>
            <p:nvPr/>
          </p:nvSpPr>
          <p:spPr>
            <a:xfrm>
              <a:off x="4372774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9C18E3C5-1B58-1F89-3E8F-AFCA82E7D302}"/>
                </a:ext>
              </a:extLst>
            </p:cNvPr>
            <p:cNvSpPr txBox="1"/>
            <p:nvPr/>
          </p:nvSpPr>
          <p:spPr>
            <a:xfrm>
              <a:off x="4794120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B19BDA0F-C9CF-C978-6E52-941C0E44FF72}"/>
                </a:ext>
              </a:extLst>
            </p:cNvPr>
            <p:cNvSpPr txBox="1"/>
            <p:nvPr/>
          </p:nvSpPr>
          <p:spPr>
            <a:xfrm>
              <a:off x="5215466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25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" grpId="0" animBg="1"/>
      <p:bldP spid="203" grpId="0"/>
      <p:bldP spid="204" grpId="0" animBg="1"/>
      <p:bldP spid="205" grpId="0"/>
    </p:bldLst>
  </p:timing>
</p:sld>
</file>

<file path=ppt/slides/slide45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70B6F-705F-74FA-1A6B-B14B8CEB7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oup 171">
            <a:extLst>
              <a:ext uri="{FF2B5EF4-FFF2-40B4-BE49-F238E27FC236}">
                <a16:creationId xmlns:a16="http://schemas.microsoft.com/office/drawing/2014/main" id="{18A7DEED-36BD-F911-BA8B-AC7E6AF6EB34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45C48CA9-4D7E-3F20-931C-1BB52603429A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92B13B89-8434-9D17-00F2-BEB7079C7F99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75" name="Arrow: Down 174">
              <a:extLst>
                <a:ext uri="{FF2B5EF4-FFF2-40B4-BE49-F238E27FC236}">
                  <a16:creationId xmlns:a16="http://schemas.microsoft.com/office/drawing/2014/main" id="{A721C876-C57D-7BF3-5975-635DA3A7B1C0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EA91A3-4989-E986-461C-B36AB2ADC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45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4183D59-BE4B-81BD-CD2D-A4AA21053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Script Injection: The FIX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2B1DD30-6AD4-E98A-54B9-78536070898A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719823-5BA7-66A4-6570-1E730E275AAA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9B6E08E-CF22-5833-0D97-FCBFFF87B235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AC7DD09-53E6-68D2-FCF9-FFFB3CA2591B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6F4195B-C594-F8B6-BF47-BDA145E695D4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7289E352-817D-F220-D6AD-207CBB427030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C4F953C-7DB7-7C3B-9402-8BE46589D4D9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2D0AA10-5BC8-20C1-6696-2B20538F4162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91E4409-F7CD-294C-666B-5F7306B6E853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23" name="Arrow: Down 22">
              <a:extLst>
                <a:ext uri="{FF2B5EF4-FFF2-40B4-BE49-F238E27FC236}">
                  <a16:creationId xmlns:a16="http://schemas.microsoft.com/office/drawing/2014/main" id="{80A7E30E-FE5C-B9AA-789A-007BD53E6B26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11676A1-CC88-3987-17EC-29438F00109E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F7303F2-E886-350B-6351-1BF3F1E823B4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0354F4-16A0-8DC0-28C0-C5D03521A412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27" name="Arrow: Down 26">
              <a:extLst>
                <a:ext uri="{FF2B5EF4-FFF2-40B4-BE49-F238E27FC236}">
                  <a16:creationId xmlns:a16="http://schemas.microsoft.com/office/drawing/2014/main" id="{2B5F9419-41E8-C7F4-DCE5-CE1A56CAE30B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A12BD3A-8E1E-E46D-0AA1-376F876ADC4E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64D83A5-9C70-5711-8667-CB25042031C3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C6FF410-5FF8-5D78-CDDE-AB148A4A7A83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31" name="Arrow: Down 30">
              <a:extLst>
                <a:ext uri="{FF2B5EF4-FFF2-40B4-BE49-F238E27FC236}">
                  <a16:creationId xmlns:a16="http://schemas.microsoft.com/office/drawing/2014/main" id="{26AEECA0-C9C4-75CE-5E50-FC094CB49765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CC849F7-D3BE-8AF0-8D13-B665977CDB16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664ECC7-8C70-A7CC-49ED-9B138224DEA6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49CDD12-0D1B-8652-61BC-F44498F899DB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35" name="Arrow: Down 34">
              <a:extLst>
                <a:ext uri="{FF2B5EF4-FFF2-40B4-BE49-F238E27FC236}">
                  <a16:creationId xmlns:a16="http://schemas.microsoft.com/office/drawing/2014/main" id="{FD037CC2-0F7C-8239-0F9F-CADBF3A1A19B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4D61CF6-24D1-BBDB-64C8-4341DFBAA9B5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6A5EC15-1166-798A-CD87-65BB1338910A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F57394B-C6EB-B426-3FA7-F4841A4ACB3A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39" name="Arrow: Down 38">
              <a:extLst>
                <a:ext uri="{FF2B5EF4-FFF2-40B4-BE49-F238E27FC236}">
                  <a16:creationId xmlns:a16="http://schemas.microsoft.com/office/drawing/2014/main" id="{B1D84DC0-394A-3474-9607-BE74BE847BDC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B5C421F-A407-FAD4-9FEC-A33AB7FBABDD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E757B6A-6462-0C8A-A7BD-58F32E11599C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74FF2FE-16AB-A356-E017-DA2EDFE5408D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43" name="Arrow: Down 42">
              <a:extLst>
                <a:ext uri="{FF2B5EF4-FFF2-40B4-BE49-F238E27FC236}">
                  <a16:creationId xmlns:a16="http://schemas.microsoft.com/office/drawing/2014/main" id="{035D4335-62FD-7328-3500-816204872C9B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5AD0EF1-74AD-4F82-08A1-F9B814684004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3F63D70-7652-F74A-5FF3-4FCE47B1FC14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8F76CFC-930D-8E51-FA5B-0363D391B6E1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47" name="Arrow: Down 46">
              <a:extLst>
                <a:ext uri="{FF2B5EF4-FFF2-40B4-BE49-F238E27FC236}">
                  <a16:creationId xmlns:a16="http://schemas.microsoft.com/office/drawing/2014/main" id="{0508A289-701D-B784-F0FC-07FE8DA7D5E2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B90B38-35B5-B4DE-8E6B-0FA8A6D0A172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7A79BBED-04A2-D49F-FB72-53B10ED2C0E8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27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4C54CD6-B60E-6841-5768-337B8360AFE7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51" name="Arrow: Down 50">
              <a:extLst>
                <a:ext uri="{FF2B5EF4-FFF2-40B4-BE49-F238E27FC236}">
                  <a16:creationId xmlns:a16="http://schemas.microsoft.com/office/drawing/2014/main" id="{3D630B81-9423-271E-0262-8629F548A2A0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9993173-D8DD-3793-2755-79BD3E36684A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B2D2630-EC61-F899-7AF9-3D3CB4522744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79DF7F4-DD7B-BF01-AF4A-71701F46D97A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55" name="Arrow: Down 54">
              <a:extLst>
                <a:ext uri="{FF2B5EF4-FFF2-40B4-BE49-F238E27FC236}">
                  <a16:creationId xmlns:a16="http://schemas.microsoft.com/office/drawing/2014/main" id="{034FBC2D-2991-5B16-0279-F4B5EFE4CB9F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EC73E112-2E49-0BBE-3569-17C9081364E0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CEF3D474-407E-891D-9AF4-EAF1BFB5811D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D7C2706-0FDC-910C-0DD0-EDDDD5767B50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598BA78-2747-22CB-B31D-D2793BFAEF96}"/>
              </a:ext>
            </a:extLst>
          </p:cNvPr>
          <p:cNvSpPr txBox="1"/>
          <p:nvPr/>
        </p:nvSpPr>
        <p:spPr>
          <a:xfrm>
            <a:off x="1857816" y="3913849"/>
            <a:ext cx="2286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Program instructions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58A310E-F4D0-72FD-8F73-3D881170CF53}"/>
              </a:ext>
            </a:extLst>
          </p:cNvPr>
          <p:cNvSpPr txBox="1"/>
          <p:nvPr/>
        </p:nvSpPr>
        <p:spPr>
          <a:xfrm>
            <a:off x="5539649" y="5119034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sp>
        <p:nvSpPr>
          <p:cNvPr id="79" name="Right Brace 78">
            <a:extLst>
              <a:ext uri="{FF2B5EF4-FFF2-40B4-BE49-F238E27FC236}">
                <a16:creationId xmlns:a16="http://schemas.microsoft.com/office/drawing/2014/main" id="{5B64F1FF-0781-C298-853C-019321856BC6}"/>
              </a:ext>
            </a:extLst>
          </p:cNvPr>
          <p:cNvSpPr/>
          <p:nvPr/>
        </p:nvSpPr>
        <p:spPr>
          <a:xfrm rot="5400000">
            <a:off x="2995620" y="4672542"/>
            <a:ext cx="369335" cy="1947744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D30D5DE-F0F3-EDF9-495E-20421F267B42}"/>
              </a:ext>
            </a:extLst>
          </p:cNvPr>
          <p:cNvSpPr txBox="1"/>
          <p:nvPr/>
        </p:nvSpPr>
        <p:spPr>
          <a:xfrm>
            <a:off x="2396882" y="5819959"/>
            <a:ext cx="1540806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US" dirty="0"/>
              <a:t>nm instructions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2E6565CC-BEAE-D9E1-D022-ED472EAE20AE}"/>
              </a:ext>
            </a:extLst>
          </p:cNvPr>
          <p:cNvSpPr txBox="1"/>
          <p:nvPr/>
        </p:nvSpPr>
        <p:spPr>
          <a:xfrm>
            <a:off x="7252186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90422A67-7BF0-AA08-132C-BAE1BDF059C8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605780AD-CD39-04A0-5740-772DD7A24FE4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AB339D10-9B05-5B90-4812-3ECE825891D0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56DC60E8-B39B-BB4F-8D64-A9F5EEB9EDD7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E8A85333-74E9-5F8C-094F-CD305A25B93E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9A62D2A9-2FE4-1148-C9E0-9CC0675BA3BD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EEDA48E8-CC97-D42A-3A1B-B1916F4B6BFA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3383EDA8-FCFA-8199-6925-EADC78030A26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AD47FF22-0C70-F398-1AFA-2723C8A5085B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78F23B86-4DF1-961F-9DDA-7C50CDF194F8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F485A72C-F53F-EC3F-451A-667694ABF486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7B883B90-8391-1135-724F-05F6BFE37891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808AABDB-DC8A-7879-B8BB-23B3176C577D}"/>
              </a:ext>
            </a:extLst>
          </p:cNvPr>
          <p:cNvGrpSpPr/>
          <p:nvPr/>
        </p:nvGrpSpPr>
        <p:grpSpPr>
          <a:xfrm>
            <a:off x="6034060" y="5189513"/>
            <a:ext cx="3965816" cy="144131"/>
            <a:chOff x="5189510" y="5186973"/>
            <a:chExt cx="3965816" cy="144131"/>
          </a:xfrm>
        </p:grpSpPr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31904406-C927-79FE-E407-D0ECCA5E0016}"/>
                </a:ext>
              </a:extLst>
            </p:cNvPr>
            <p:cNvSpPr/>
            <p:nvPr/>
          </p:nvSpPr>
          <p:spPr>
            <a:xfrm>
              <a:off x="5994533" y="518840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5b</a:t>
              </a:r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:a16="http://schemas.microsoft.com/office/drawing/2014/main" id="{47F44B6B-5EB6-E7DA-585C-451338855F36}"/>
                </a:ext>
              </a:extLst>
            </p:cNvPr>
            <p:cNvSpPr/>
            <p:nvPr/>
          </p:nvSpPr>
          <p:spPr>
            <a:xfrm>
              <a:off x="6418870" y="519030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EE20FA5E-2ACE-E893-3ED1-4CC913A3E9B9}"/>
                </a:ext>
              </a:extLst>
            </p:cNvPr>
            <p:cNvSpPr/>
            <p:nvPr/>
          </p:nvSpPr>
          <p:spPr>
            <a:xfrm>
              <a:off x="6814156" y="5186973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:a16="http://schemas.microsoft.com/office/drawing/2014/main" id="{2D785319-1DD8-9B00-9D8E-9253557D835D}"/>
                </a:ext>
              </a:extLst>
            </p:cNvPr>
            <p:cNvSpPr/>
            <p:nvPr/>
          </p:nvSpPr>
          <p:spPr>
            <a:xfrm>
              <a:off x="7250879" y="5195545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:a16="http://schemas.microsoft.com/office/drawing/2014/main" id="{B95A3760-9839-50CE-5807-E65C5CD1B54B}"/>
                </a:ext>
              </a:extLst>
            </p:cNvPr>
            <p:cNvSpPr/>
            <p:nvPr/>
          </p:nvSpPr>
          <p:spPr>
            <a:xfrm>
              <a:off x="7660453" y="5197926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E461DA6-4A84-B4AC-272F-EF096E6303E7}"/>
                </a:ext>
              </a:extLst>
            </p:cNvPr>
            <p:cNvSpPr/>
            <p:nvPr/>
          </p:nvSpPr>
          <p:spPr>
            <a:xfrm>
              <a:off x="5595117" y="5188718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 err="1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ef</a:t>
              </a:r>
              <a:endParaRPr lang="en-US" sz="1600" b="1" dirty="0">
                <a:solidFill>
                  <a:schemeClr val="accent2"/>
                </a:solidFill>
                <a:latin typeface="Courier New" panose="02070309020205020404" pitchFamily="49" charset="0"/>
                <a:cs typeface="Courier New" panose="02070309020205020404" pitchFamily="49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35F7BAA-403A-B3BC-7BE5-C02E44F549BA}"/>
                </a:ext>
              </a:extLst>
            </p:cNvPr>
            <p:cNvSpPr/>
            <p:nvPr/>
          </p:nvSpPr>
          <p:spPr>
            <a:xfrm>
              <a:off x="5189510" y="5191892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67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9B09525-02A5-54DB-C088-32AC7C95873B}"/>
                </a:ext>
              </a:extLst>
            </p:cNvPr>
            <p:cNvSpPr/>
            <p:nvPr/>
          </p:nvSpPr>
          <p:spPr>
            <a:xfrm>
              <a:off x="8050196" y="5198657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1FC18CD-B20C-E222-3682-8BF1BFD1F51C}"/>
                </a:ext>
              </a:extLst>
            </p:cNvPr>
            <p:cNvSpPr/>
            <p:nvPr/>
          </p:nvSpPr>
          <p:spPr>
            <a:xfrm>
              <a:off x="8445193" y="52017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7e</a:t>
              </a: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17308251-681A-B40F-74E1-1481FF66A57F}"/>
                </a:ext>
              </a:extLst>
            </p:cNvPr>
            <p:cNvSpPr/>
            <p:nvPr/>
          </p:nvSpPr>
          <p:spPr>
            <a:xfrm>
              <a:off x="8896173" y="5204881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F7269B8A-C84B-9A5B-4E1B-D7241C7F1123}"/>
                  </a:ext>
                </a:extLst>
              </p:cNvPr>
              <p:cNvSpPr txBox="1"/>
              <p:nvPr/>
            </p:nvSpPr>
            <p:spPr>
              <a:xfrm>
                <a:off x="1058338" y="3535579"/>
                <a:ext cx="962638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W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⊗</m:t>
                    </m:r>
                  </m:oMath>
                </a14:m>
                <a:r>
                  <a:rPr lang="en-US" dirty="0"/>
                  <a:t>X: hardware extension, assure every byte is EITHER executable OR writable (NEVER both)</a:t>
                </a:r>
              </a:p>
            </p:txBody>
          </p:sp>
        </mc:Choice>
        <mc:Fallback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F7269B8A-C84B-9A5B-4E1B-D7241C7F11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338" y="3535579"/>
                <a:ext cx="9626381" cy="369332"/>
              </a:xfrm>
              <a:prstGeom prst="rect">
                <a:avLst/>
              </a:prstGeom>
              <a:blipFill>
                <a:blip r:embed="rId2"/>
                <a:stretch>
                  <a:fillRect l="-570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109">
            <a:extLst>
              <a:ext uri="{FF2B5EF4-FFF2-40B4-BE49-F238E27FC236}">
                <a16:creationId xmlns:a16="http://schemas.microsoft.com/office/drawing/2014/main" id="{4EF3EAE7-048B-5EAB-A114-19AFEECCD1AF}"/>
              </a:ext>
            </a:extLst>
          </p:cNvPr>
          <p:cNvSpPr txBox="1"/>
          <p:nvPr/>
        </p:nvSpPr>
        <p:spPr>
          <a:xfrm>
            <a:off x="112040" y="1019664"/>
            <a:ext cx="459613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("Enter 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B5CEF0B5-4399-2EA0-4C4E-802837D8B3E2}"/>
              </a:ext>
            </a:extLst>
          </p:cNvPr>
          <p:cNvGrpSpPr/>
          <p:nvPr/>
        </p:nvGrpSpPr>
        <p:grpSpPr>
          <a:xfrm>
            <a:off x="5526138" y="1748156"/>
            <a:ext cx="6196987" cy="687353"/>
            <a:chOff x="3697330" y="1726385"/>
            <a:chExt cx="6196987" cy="687353"/>
          </a:xfrm>
        </p:grpSpPr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9C66C859-1528-5003-9A9F-739E77138031}"/>
                </a:ext>
              </a:extLst>
            </p:cNvPr>
            <p:cNvGrpSpPr/>
            <p:nvPr/>
          </p:nvGrpSpPr>
          <p:grpSpPr>
            <a:xfrm>
              <a:off x="3697330" y="1726385"/>
              <a:ext cx="659668" cy="687107"/>
              <a:chOff x="2898623" y="2997521"/>
              <a:chExt cx="659668" cy="687107"/>
            </a:xfrm>
          </p:grpSpPr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3B0903E1-08AE-C48E-2101-9D05BBC12878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g</a:t>
                </a:r>
              </a:p>
            </p:txBody>
          </p:sp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5DC42781-ABB9-C0DD-605B-0E9A710105D0}"/>
                  </a:ext>
                </a:extLst>
              </p:cNvPr>
              <p:cNvSpPr txBox="1"/>
              <p:nvPr/>
            </p:nvSpPr>
            <p:spPr>
              <a:xfrm>
                <a:off x="2898623" y="3315296"/>
                <a:ext cx="6596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0x67</a:t>
                </a:r>
              </a:p>
            </p:txBody>
          </p: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CB14D6DD-71EC-3EC1-0D12-3348830758F7}"/>
                </a:ext>
              </a:extLst>
            </p:cNvPr>
            <p:cNvGrpSpPr/>
            <p:nvPr/>
          </p:nvGrpSpPr>
          <p:grpSpPr>
            <a:xfrm>
              <a:off x="4314274" y="1726385"/>
              <a:ext cx="606384" cy="687107"/>
              <a:chOff x="2884278" y="2997521"/>
              <a:chExt cx="606384" cy="687107"/>
            </a:xfrm>
          </p:grpSpPr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4C3EFB80-75FA-EF82-A71E-CF42F92C3E1C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ï</a:t>
                </a:r>
                <a:endParaRPr lang="en-US" sz="2400" dirty="0"/>
              </a:p>
            </p:txBody>
          </p:sp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BEBBF349-5D7E-854C-7C76-DC907AF1D955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063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0xef</a:t>
                </a:r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4DC7F1E3-C2DA-8581-8BC8-36F54E7B2C12}"/>
                </a:ext>
              </a:extLst>
            </p:cNvPr>
            <p:cNvGrpSpPr/>
            <p:nvPr/>
          </p:nvGrpSpPr>
          <p:grpSpPr>
            <a:xfrm>
              <a:off x="4904388" y="1726385"/>
              <a:ext cx="671979" cy="687107"/>
              <a:chOff x="2884278" y="2997521"/>
              <a:chExt cx="671979" cy="687107"/>
            </a:xfrm>
          </p:grpSpPr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B49EB0CD-9F78-FAB8-3C52-3F5D623848BD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[</a:t>
                </a:r>
                <a:endParaRPr lang="en-US" sz="2400" dirty="0"/>
              </a:p>
            </p:txBody>
          </p:sp>
          <p:sp>
            <p:nvSpPr>
              <p:cNvPr id="195" name="TextBox 194">
                <a:extLst>
                  <a:ext uri="{FF2B5EF4-FFF2-40B4-BE49-F238E27FC236}">
                    <a16:creationId xmlns:a16="http://schemas.microsoft.com/office/drawing/2014/main" id="{3C841139-2FB9-4344-086C-50653BBCB5B7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7197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0x5b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526B45E0-3B93-8832-0378-F55E3CDDAC66}"/>
                </a:ext>
              </a:extLst>
            </p:cNvPr>
            <p:cNvGrpSpPr/>
            <p:nvPr/>
          </p:nvGrpSpPr>
          <p:grpSpPr>
            <a:xfrm>
              <a:off x="5494502" y="1726385"/>
              <a:ext cx="662361" cy="687107"/>
              <a:chOff x="2884278" y="2997521"/>
              <a:chExt cx="662361" cy="687107"/>
            </a:xfrm>
          </p:grpSpPr>
          <p:sp>
            <p:nvSpPr>
              <p:cNvPr id="180" name="TextBox 179">
                <a:extLst>
                  <a:ext uri="{FF2B5EF4-FFF2-40B4-BE49-F238E27FC236}">
                    <a16:creationId xmlns:a16="http://schemas.microsoft.com/office/drawing/2014/main" id="{0F6F6FB1-0DFF-7D32-47C4-85E52C374B1A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r</a:t>
                </a:r>
                <a:endParaRPr lang="en-US" sz="2400" dirty="0"/>
              </a:p>
            </p:txBody>
          </p:sp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1F1DC8D7-9FCD-2051-D4C7-8F14D8A5EB07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0x72</a:t>
                </a:r>
              </a:p>
            </p:txBody>
          </p:sp>
        </p:grpSp>
        <p:grpSp>
          <p:nvGrpSpPr>
            <p:cNvPr id="141" name="Group 140">
              <a:extLst>
                <a:ext uri="{FF2B5EF4-FFF2-40B4-BE49-F238E27FC236}">
                  <a16:creationId xmlns:a16="http://schemas.microsoft.com/office/drawing/2014/main" id="{165C5864-415D-CE05-4C65-B72866053BE1}"/>
                </a:ext>
              </a:extLst>
            </p:cNvPr>
            <p:cNvGrpSpPr/>
            <p:nvPr/>
          </p:nvGrpSpPr>
          <p:grpSpPr>
            <a:xfrm>
              <a:off x="6084616" y="1726385"/>
              <a:ext cx="662361" cy="687107"/>
              <a:chOff x="2884278" y="2997521"/>
              <a:chExt cx="662361" cy="687107"/>
            </a:xfrm>
          </p:grpSpPr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DAB2BFBC-0E8F-4AE8-251F-A9EBFC58DCCD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</a:t>
                </a:r>
                <a:endParaRPr lang="en-US" sz="2400" dirty="0"/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E533D5AC-5350-2B75-5ADA-246C4049D07A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0x65</a:t>
                </a:r>
              </a:p>
            </p:txBody>
          </p:sp>
        </p:grp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E2D01F21-157E-2EC7-5FBA-ACDD1400D5EB}"/>
                </a:ext>
              </a:extLst>
            </p:cNvPr>
            <p:cNvGrpSpPr/>
            <p:nvPr/>
          </p:nvGrpSpPr>
          <p:grpSpPr>
            <a:xfrm>
              <a:off x="6677936" y="1726385"/>
              <a:ext cx="662361" cy="687107"/>
              <a:chOff x="6491456" y="3026370"/>
              <a:chExt cx="662361" cy="687107"/>
            </a:xfrm>
          </p:grpSpPr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1293A976-7830-B095-65A3-A0F3E27294E7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LF</a:t>
                </a:r>
                <a:endParaRPr lang="en-US" sz="2400" dirty="0"/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EF131B0F-B0EA-463E-A8E2-F9B7B6A255BB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0x10</a:t>
                </a:r>
              </a:p>
            </p:txBody>
          </p: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3FCC2FCE-298E-30CF-D95E-82430433D578}"/>
                </a:ext>
              </a:extLst>
            </p:cNvPr>
            <p:cNvGrpSpPr/>
            <p:nvPr/>
          </p:nvGrpSpPr>
          <p:grpSpPr>
            <a:xfrm>
              <a:off x="7271256" y="1726385"/>
              <a:ext cx="662361" cy="687107"/>
              <a:chOff x="6491456" y="3026370"/>
              <a:chExt cx="662361" cy="687107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913B2214-294F-72F3-1BED-92E5FC39C0FF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LF</a:t>
                </a:r>
                <a:endParaRPr lang="en-US" sz="2400" dirty="0"/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9B7E1A66-CB00-3585-B1F4-100363C52E47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0x10</a:t>
                </a:r>
              </a:p>
            </p:txBody>
          </p:sp>
        </p:grp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57615498-15F6-B77D-41AE-9826B4222210}"/>
                </a:ext>
              </a:extLst>
            </p:cNvPr>
            <p:cNvGrpSpPr/>
            <p:nvPr/>
          </p:nvGrpSpPr>
          <p:grpSpPr>
            <a:xfrm>
              <a:off x="7864576" y="1726385"/>
              <a:ext cx="662361" cy="687107"/>
              <a:chOff x="6491456" y="3026370"/>
              <a:chExt cx="662361" cy="687107"/>
            </a:xfrm>
          </p:grpSpPr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EE462F3B-B5A4-B88E-5A1D-8FD05ADA10F1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sp</a:t>
                </a:r>
                <a:endParaRPr lang="en-US" sz="2400" dirty="0"/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E03D1856-9CE1-7DB3-9913-E98A4F5A9FB6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0x64</a:t>
                </a:r>
              </a:p>
            </p:txBody>
          </p: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EC2A2BFC-0CE2-DE5C-02AC-13FDE1379CFB}"/>
                </a:ext>
              </a:extLst>
            </p:cNvPr>
            <p:cNvGrpSpPr/>
            <p:nvPr/>
          </p:nvGrpSpPr>
          <p:grpSpPr>
            <a:xfrm>
              <a:off x="8464020" y="1726385"/>
              <a:ext cx="650114" cy="687107"/>
              <a:chOff x="6497580" y="3026370"/>
              <a:chExt cx="650114" cy="687107"/>
            </a:xfrm>
          </p:grpSpPr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8DC8024B-1DC8-CE8B-FF36-62894175E970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B</a:t>
                </a:r>
                <a:endParaRPr lang="en-US" sz="2400" dirty="0"/>
              </a:p>
            </p:txBody>
          </p: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E76BCEBE-A9A7-6E85-8E70-94BDFBDCF007}"/>
                  </a:ext>
                </a:extLst>
              </p:cNvPr>
              <p:cNvSpPr txBox="1"/>
              <p:nvPr/>
            </p:nvSpPr>
            <p:spPr>
              <a:xfrm>
                <a:off x="6497580" y="3344145"/>
                <a:ext cx="65011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0x7e</a:t>
                </a:r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87FC116B-522F-2D30-9A5C-DA8114D6C9AF}"/>
                </a:ext>
              </a:extLst>
            </p:cNvPr>
            <p:cNvGrpSpPr/>
            <p:nvPr/>
          </p:nvGrpSpPr>
          <p:grpSpPr>
            <a:xfrm>
              <a:off x="9148844" y="1814759"/>
              <a:ext cx="745473" cy="598979"/>
              <a:chOff x="4122853" y="3114498"/>
              <a:chExt cx="745473" cy="598979"/>
            </a:xfrm>
          </p:grpSpPr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52958FB7-CB75-06E1-4D1A-E6859CB7D91A}"/>
                  </a:ext>
                </a:extLst>
              </p:cNvPr>
              <p:cNvSpPr txBox="1"/>
              <p:nvPr/>
            </p:nvSpPr>
            <p:spPr>
              <a:xfrm>
                <a:off x="4122853" y="3114498"/>
                <a:ext cx="745473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(end)</a:t>
                </a:r>
                <a:endParaRPr lang="en-US" sz="1400" dirty="0"/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9561C40A-1836-7AD8-D313-CB43DDCE0D5A}"/>
                  </a:ext>
                </a:extLst>
              </p:cNvPr>
              <p:cNvSpPr txBox="1"/>
              <p:nvPr/>
            </p:nvSpPr>
            <p:spPr>
              <a:xfrm>
                <a:off x="4164409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0x00</a:t>
                </a:r>
              </a:p>
            </p:txBody>
          </p:sp>
        </p:grpSp>
      </p:grpSp>
      <p:sp>
        <p:nvSpPr>
          <p:cNvPr id="200" name="TextBox 199">
            <a:extLst>
              <a:ext uri="{FF2B5EF4-FFF2-40B4-BE49-F238E27FC236}">
                <a16:creationId xmlns:a16="http://schemas.microsoft.com/office/drawing/2014/main" id="{9B310FC2-71C6-FD18-948E-92D80A862ABF}"/>
              </a:ext>
            </a:extLst>
          </p:cNvPr>
          <p:cNvSpPr txBox="1"/>
          <p:nvPr/>
        </p:nvSpPr>
        <p:spPr>
          <a:xfrm>
            <a:off x="8365712" y="849567"/>
            <a:ext cx="3762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 Put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67 </a:t>
            </a:r>
            <a:r>
              <a:rPr lang="en-US" dirty="0"/>
              <a:t>then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5b</a:t>
            </a:r>
            <a:r>
              <a:rPr lang="en-US" dirty="0"/>
              <a:t> into memory</a:t>
            </a: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3F4C9228-37AF-EBD3-1502-36ADFB3302E8}"/>
              </a:ext>
            </a:extLst>
          </p:cNvPr>
          <p:cNvSpPr txBox="1"/>
          <p:nvPr/>
        </p:nvSpPr>
        <p:spPr>
          <a:xfrm>
            <a:off x="8387481" y="1246895"/>
            <a:ext cx="3457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2) Jump to that memory location</a:t>
            </a:r>
          </a:p>
        </p:txBody>
      </p:sp>
      <p:sp>
        <p:nvSpPr>
          <p:cNvPr id="202" name="Rectangle: Rounded Corners 201">
            <a:extLst>
              <a:ext uri="{FF2B5EF4-FFF2-40B4-BE49-F238E27FC236}">
                <a16:creationId xmlns:a16="http://schemas.microsoft.com/office/drawing/2014/main" id="{00F3BFED-31DE-AE5A-9C71-4F27447986E8}"/>
              </a:ext>
            </a:extLst>
          </p:cNvPr>
          <p:cNvSpPr/>
          <p:nvPr/>
        </p:nvSpPr>
        <p:spPr>
          <a:xfrm>
            <a:off x="8619698" y="1778443"/>
            <a:ext cx="3142241" cy="725622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3E6655BC-A0E8-0024-7C36-65A6989B08FB}"/>
              </a:ext>
            </a:extLst>
          </p:cNvPr>
          <p:cNvSpPr txBox="1"/>
          <p:nvPr/>
        </p:nvSpPr>
        <p:spPr>
          <a:xfrm>
            <a:off x="8610322" y="2531640"/>
            <a:ext cx="32910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00B0F0"/>
                </a:solidFill>
              </a:rPr>
              <a:t>jump to the ”return” address</a:t>
            </a:r>
          </a:p>
          <a:p>
            <a:r>
              <a:rPr lang="en-US" b="1" i="1" dirty="0">
                <a:solidFill>
                  <a:srgbClr val="00B0F0"/>
                </a:solidFill>
              </a:rPr>
              <a:t>(which we overwrote with this</a:t>
            </a:r>
          </a:p>
          <a:p>
            <a:r>
              <a:rPr lang="en-US" b="1" i="1" dirty="0">
                <a:solidFill>
                  <a:srgbClr val="00B0F0"/>
                </a:solidFill>
              </a:rPr>
              <a:t> address) …</a:t>
            </a:r>
          </a:p>
        </p:txBody>
      </p:sp>
      <p:sp>
        <p:nvSpPr>
          <p:cNvPr id="204" name="Rectangle: Rounded Corners 203">
            <a:extLst>
              <a:ext uri="{FF2B5EF4-FFF2-40B4-BE49-F238E27FC236}">
                <a16:creationId xmlns:a16="http://schemas.microsoft.com/office/drawing/2014/main" id="{32D0D985-3061-9A20-5B00-5A2334E656ED}"/>
              </a:ext>
            </a:extLst>
          </p:cNvPr>
          <p:cNvSpPr/>
          <p:nvPr/>
        </p:nvSpPr>
        <p:spPr>
          <a:xfrm>
            <a:off x="5437772" y="1773504"/>
            <a:ext cx="1895242" cy="725622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357E6AD0-B639-8267-B568-529F8559AD9B}"/>
              </a:ext>
            </a:extLst>
          </p:cNvPr>
          <p:cNvSpPr txBox="1"/>
          <p:nvPr/>
        </p:nvSpPr>
        <p:spPr>
          <a:xfrm>
            <a:off x="5428395" y="2526701"/>
            <a:ext cx="29279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solidFill>
                  <a:srgbClr val="00B0F0"/>
                </a:solidFill>
              </a:rPr>
              <a:t>… start executing the bytes</a:t>
            </a:r>
          </a:p>
          <a:p>
            <a:r>
              <a:rPr lang="en-US" b="1" i="1" dirty="0">
                <a:solidFill>
                  <a:srgbClr val="00B0F0"/>
                </a:solidFill>
              </a:rPr>
              <a:t>we put in memory!</a:t>
            </a:r>
          </a:p>
          <a:p>
            <a:r>
              <a:rPr lang="en-US" b="1" i="1" dirty="0">
                <a:solidFill>
                  <a:srgbClr val="00B0F0"/>
                </a:solidFill>
              </a:rPr>
              <a:t>   </a:t>
            </a:r>
          </a:p>
        </p:txBody>
      </p:sp>
      <p:sp>
        <p:nvSpPr>
          <p:cNvPr id="207" name="Rectangle 206">
            <a:extLst>
              <a:ext uri="{FF2B5EF4-FFF2-40B4-BE49-F238E27FC236}">
                <a16:creationId xmlns:a16="http://schemas.microsoft.com/office/drawing/2014/main" id="{48C565C6-DA59-E767-CC4A-9F36145B06FD}"/>
              </a:ext>
            </a:extLst>
          </p:cNvPr>
          <p:cNvSpPr/>
          <p:nvPr/>
        </p:nvSpPr>
        <p:spPr>
          <a:xfrm>
            <a:off x="9012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f0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627D2883-213C-2022-EFF8-C9C3409C7BFC}"/>
              </a:ext>
            </a:extLst>
          </p:cNvPr>
          <p:cNvSpPr txBox="1"/>
          <p:nvPr/>
        </p:nvSpPr>
        <p:spPr>
          <a:xfrm>
            <a:off x="573071" y="5114505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E62DE7B7-5F92-110B-0D5E-28ADE7E341DB}"/>
              </a:ext>
            </a:extLst>
          </p:cNvPr>
          <p:cNvSpPr/>
          <p:nvPr/>
        </p:nvSpPr>
        <p:spPr>
          <a:xfrm>
            <a:off x="131400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0363ABF4-8253-BDFD-7A56-B99B573303AA}"/>
              </a:ext>
            </a:extLst>
          </p:cNvPr>
          <p:cNvSpPr/>
          <p:nvPr/>
        </p:nvSpPr>
        <p:spPr>
          <a:xfrm>
            <a:off x="17267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70</a:t>
            </a: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5EB11B06-F93B-7656-582A-8BAE60B31822}"/>
              </a:ext>
            </a:extLst>
          </p:cNvPr>
          <p:cNvSpPr/>
          <p:nvPr/>
        </p:nvSpPr>
        <p:spPr>
          <a:xfrm>
            <a:off x="213950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81</a:t>
            </a:r>
          </a:p>
        </p:txBody>
      </p:sp>
      <p:sp>
        <p:nvSpPr>
          <p:cNvPr id="217" name="Rectangle 216">
            <a:extLst>
              <a:ext uri="{FF2B5EF4-FFF2-40B4-BE49-F238E27FC236}">
                <a16:creationId xmlns:a16="http://schemas.microsoft.com/office/drawing/2014/main" id="{30D93E22-0127-33AB-FB36-B3215915C923}"/>
              </a:ext>
            </a:extLst>
          </p:cNvPr>
          <p:cNvSpPr/>
          <p:nvPr/>
        </p:nvSpPr>
        <p:spPr>
          <a:xfrm>
            <a:off x="25522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e1</a:t>
            </a:r>
          </a:p>
        </p:txBody>
      </p:sp>
      <p:sp>
        <p:nvSpPr>
          <p:cNvPr id="219" name="Rectangle 218">
            <a:extLst>
              <a:ext uri="{FF2B5EF4-FFF2-40B4-BE49-F238E27FC236}">
                <a16:creationId xmlns:a16="http://schemas.microsoft.com/office/drawing/2014/main" id="{4C695B48-6216-AC2D-4F0D-13F911A4BFF7}"/>
              </a:ext>
            </a:extLst>
          </p:cNvPr>
          <p:cNvSpPr/>
          <p:nvPr/>
        </p:nvSpPr>
        <p:spPr>
          <a:xfrm>
            <a:off x="296500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39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4127092C-8BFF-EBAB-C083-637C5E933219}"/>
              </a:ext>
            </a:extLst>
          </p:cNvPr>
          <p:cNvSpPr/>
          <p:nvPr/>
        </p:nvSpPr>
        <p:spPr>
          <a:xfrm>
            <a:off x="33777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ac</a:t>
            </a: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9FCBB248-65B6-9080-3D05-500CBC9268A6}"/>
              </a:ext>
            </a:extLst>
          </p:cNvPr>
          <p:cNvSpPr/>
          <p:nvPr/>
        </p:nvSpPr>
        <p:spPr>
          <a:xfrm>
            <a:off x="379050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00</a:t>
            </a: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FFAAB6CE-B91E-CCD8-249A-4CA3142A8358}"/>
              </a:ext>
            </a:extLst>
          </p:cNvPr>
          <p:cNvSpPr/>
          <p:nvPr/>
        </p:nvSpPr>
        <p:spPr>
          <a:xfrm>
            <a:off x="42032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FCF0E800-F5E9-6C91-EA2C-4719A23F61C0}"/>
              </a:ext>
            </a:extLst>
          </p:cNvPr>
          <p:cNvSpPr/>
          <p:nvPr/>
        </p:nvSpPr>
        <p:spPr>
          <a:xfrm>
            <a:off x="461600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5b</a:t>
            </a: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8B90B1A4-C541-E6F7-9768-5F68B36CEE07}"/>
              </a:ext>
            </a:extLst>
          </p:cNvPr>
          <p:cNvSpPr/>
          <p:nvPr/>
        </p:nvSpPr>
        <p:spPr>
          <a:xfrm>
            <a:off x="50287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76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965E07EA-FB5E-69E0-74D3-9EAC4DFA1B39}"/>
              </a:ext>
            </a:extLst>
          </p:cNvPr>
          <p:cNvSpPr/>
          <p:nvPr/>
        </p:nvSpPr>
        <p:spPr>
          <a:xfrm>
            <a:off x="895814" y="5058567"/>
            <a:ext cx="4546643" cy="12610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Right Brace 232">
            <a:extLst>
              <a:ext uri="{FF2B5EF4-FFF2-40B4-BE49-F238E27FC236}">
                <a16:creationId xmlns:a16="http://schemas.microsoft.com/office/drawing/2014/main" id="{AD7BABF6-6EAB-7B7D-B1D9-95A23D65F0CA}"/>
              </a:ext>
            </a:extLst>
          </p:cNvPr>
          <p:cNvSpPr/>
          <p:nvPr/>
        </p:nvSpPr>
        <p:spPr>
          <a:xfrm rot="5400000">
            <a:off x="2995620" y="4672542"/>
            <a:ext cx="369335" cy="1947744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F7303DF-2ADB-A4F7-F1D4-92D04FE4FE0B}"/>
              </a:ext>
            </a:extLst>
          </p:cNvPr>
          <p:cNvSpPr txBox="1"/>
          <p:nvPr/>
        </p:nvSpPr>
        <p:spPr>
          <a:xfrm>
            <a:off x="2396882" y="5819959"/>
            <a:ext cx="1540806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US" dirty="0"/>
              <a:t>nm instructions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C265B685-8BB0-5885-0B63-C7FDBF596EF8}"/>
              </a:ext>
            </a:extLst>
          </p:cNvPr>
          <p:cNvSpPr txBox="1"/>
          <p:nvPr/>
        </p:nvSpPr>
        <p:spPr>
          <a:xfrm>
            <a:off x="645588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2040</a:t>
            </a:r>
          </a:p>
        </p:txBody>
      </p:sp>
      <p:sp>
        <p:nvSpPr>
          <p:cNvPr id="239" name="Arrow: Down 238">
            <a:extLst>
              <a:ext uri="{FF2B5EF4-FFF2-40B4-BE49-F238E27FC236}">
                <a16:creationId xmlns:a16="http://schemas.microsoft.com/office/drawing/2014/main" id="{A77346C7-AA7A-9353-D2ED-86F645F74BB4}"/>
              </a:ext>
            </a:extLst>
          </p:cNvPr>
          <p:cNvSpPr/>
          <p:nvPr/>
        </p:nvSpPr>
        <p:spPr>
          <a:xfrm>
            <a:off x="84671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F1ECA94E-E1A6-E57A-5D35-25E36D3C40C8}"/>
              </a:ext>
            </a:extLst>
          </p:cNvPr>
          <p:cNvSpPr txBox="1"/>
          <p:nvPr/>
        </p:nvSpPr>
        <p:spPr>
          <a:xfrm>
            <a:off x="1058338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2041</a:t>
            </a:r>
          </a:p>
        </p:txBody>
      </p:sp>
      <p:sp>
        <p:nvSpPr>
          <p:cNvPr id="243" name="Arrow: Down 242">
            <a:extLst>
              <a:ext uri="{FF2B5EF4-FFF2-40B4-BE49-F238E27FC236}">
                <a16:creationId xmlns:a16="http://schemas.microsoft.com/office/drawing/2014/main" id="{0E3E7660-372C-C21E-AEA8-13EA220BBB5F}"/>
              </a:ext>
            </a:extLst>
          </p:cNvPr>
          <p:cNvSpPr/>
          <p:nvPr/>
        </p:nvSpPr>
        <p:spPr>
          <a:xfrm>
            <a:off x="125946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7B0394CE-D45A-10BE-C913-82EF3F39FC58}"/>
              </a:ext>
            </a:extLst>
          </p:cNvPr>
          <p:cNvSpPr txBox="1"/>
          <p:nvPr/>
        </p:nvSpPr>
        <p:spPr>
          <a:xfrm>
            <a:off x="1471089" y="4360499"/>
            <a:ext cx="51482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2042</a:t>
            </a:r>
          </a:p>
        </p:txBody>
      </p:sp>
      <p:sp>
        <p:nvSpPr>
          <p:cNvPr id="247" name="Arrow: Down 246">
            <a:extLst>
              <a:ext uri="{FF2B5EF4-FFF2-40B4-BE49-F238E27FC236}">
                <a16:creationId xmlns:a16="http://schemas.microsoft.com/office/drawing/2014/main" id="{78792D76-78F1-F819-6C0F-69C958B09ADF}"/>
              </a:ext>
            </a:extLst>
          </p:cNvPr>
          <p:cNvSpPr/>
          <p:nvPr/>
        </p:nvSpPr>
        <p:spPr>
          <a:xfrm>
            <a:off x="167221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08C15D09-7D01-342E-F589-6751CF5250FA}"/>
              </a:ext>
            </a:extLst>
          </p:cNvPr>
          <p:cNvSpPr txBox="1"/>
          <p:nvPr/>
        </p:nvSpPr>
        <p:spPr>
          <a:xfrm>
            <a:off x="1883838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2043</a:t>
            </a:r>
          </a:p>
        </p:txBody>
      </p:sp>
      <p:sp>
        <p:nvSpPr>
          <p:cNvPr id="251" name="Arrow: Down 250">
            <a:extLst>
              <a:ext uri="{FF2B5EF4-FFF2-40B4-BE49-F238E27FC236}">
                <a16:creationId xmlns:a16="http://schemas.microsoft.com/office/drawing/2014/main" id="{1102CE62-137C-322B-ACEC-163350FDA04D}"/>
              </a:ext>
            </a:extLst>
          </p:cNvPr>
          <p:cNvSpPr/>
          <p:nvPr/>
        </p:nvSpPr>
        <p:spPr>
          <a:xfrm>
            <a:off x="208496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113FC4E1-24FC-EDD8-5772-3E2EC5B6F64A}"/>
              </a:ext>
            </a:extLst>
          </p:cNvPr>
          <p:cNvSpPr txBox="1"/>
          <p:nvPr/>
        </p:nvSpPr>
        <p:spPr>
          <a:xfrm>
            <a:off x="2296588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2044</a:t>
            </a:r>
          </a:p>
        </p:txBody>
      </p:sp>
      <p:sp>
        <p:nvSpPr>
          <p:cNvPr id="255" name="Arrow: Down 254">
            <a:extLst>
              <a:ext uri="{FF2B5EF4-FFF2-40B4-BE49-F238E27FC236}">
                <a16:creationId xmlns:a16="http://schemas.microsoft.com/office/drawing/2014/main" id="{5E1EBC7A-0AF1-4D20-991D-BDB06A2700B3}"/>
              </a:ext>
            </a:extLst>
          </p:cNvPr>
          <p:cNvSpPr/>
          <p:nvPr/>
        </p:nvSpPr>
        <p:spPr>
          <a:xfrm>
            <a:off x="249771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6FC425CF-E2A7-552C-5E1E-BE1CD13D8D96}"/>
              </a:ext>
            </a:extLst>
          </p:cNvPr>
          <p:cNvSpPr txBox="1"/>
          <p:nvPr/>
        </p:nvSpPr>
        <p:spPr>
          <a:xfrm>
            <a:off x="2709339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2045</a:t>
            </a:r>
          </a:p>
        </p:txBody>
      </p:sp>
      <p:sp>
        <p:nvSpPr>
          <p:cNvPr id="259" name="Arrow: Down 258">
            <a:extLst>
              <a:ext uri="{FF2B5EF4-FFF2-40B4-BE49-F238E27FC236}">
                <a16:creationId xmlns:a16="http://schemas.microsoft.com/office/drawing/2014/main" id="{D3C667D6-CEFC-9A8B-B8E8-94CCBA381EB0}"/>
              </a:ext>
            </a:extLst>
          </p:cNvPr>
          <p:cNvSpPr/>
          <p:nvPr/>
        </p:nvSpPr>
        <p:spPr>
          <a:xfrm>
            <a:off x="291046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8C641676-190A-2FA1-5164-42859D32E289}"/>
              </a:ext>
            </a:extLst>
          </p:cNvPr>
          <p:cNvSpPr txBox="1"/>
          <p:nvPr/>
        </p:nvSpPr>
        <p:spPr>
          <a:xfrm>
            <a:off x="3122088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2046</a:t>
            </a:r>
          </a:p>
        </p:txBody>
      </p:sp>
      <p:sp>
        <p:nvSpPr>
          <p:cNvPr id="263" name="Arrow: Down 262">
            <a:extLst>
              <a:ext uri="{FF2B5EF4-FFF2-40B4-BE49-F238E27FC236}">
                <a16:creationId xmlns:a16="http://schemas.microsoft.com/office/drawing/2014/main" id="{8F155998-760D-824B-3229-4377D45928DA}"/>
              </a:ext>
            </a:extLst>
          </p:cNvPr>
          <p:cNvSpPr/>
          <p:nvPr/>
        </p:nvSpPr>
        <p:spPr>
          <a:xfrm>
            <a:off x="332321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9A109D31-719F-5821-DF31-BE664D2D2649}"/>
              </a:ext>
            </a:extLst>
          </p:cNvPr>
          <p:cNvSpPr txBox="1"/>
          <p:nvPr/>
        </p:nvSpPr>
        <p:spPr>
          <a:xfrm>
            <a:off x="3534838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2047</a:t>
            </a:r>
          </a:p>
        </p:txBody>
      </p:sp>
      <p:sp>
        <p:nvSpPr>
          <p:cNvPr id="267" name="Arrow: Down 266">
            <a:extLst>
              <a:ext uri="{FF2B5EF4-FFF2-40B4-BE49-F238E27FC236}">
                <a16:creationId xmlns:a16="http://schemas.microsoft.com/office/drawing/2014/main" id="{005CAE13-D463-8990-C9C8-E4397986E402}"/>
              </a:ext>
            </a:extLst>
          </p:cNvPr>
          <p:cNvSpPr/>
          <p:nvPr/>
        </p:nvSpPr>
        <p:spPr>
          <a:xfrm>
            <a:off x="373596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653FE180-7B8A-A4F1-0132-70204E1666D0}"/>
              </a:ext>
            </a:extLst>
          </p:cNvPr>
          <p:cNvSpPr txBox="1"/>
          <p:nvPr/>
        </p:nvSpPr>
        <p:spPr>
          <a:xfrm>
            <a:off x="3947588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2048</a:t>
            </a:r>
          </a:p>
        </p:txBody>
      </p:sp>
      <p:sp>
        <p:nvSpPr>
          <p:cNvPr id="271" name="Arrow: Down 270">
            <a:extLst>
              <a:ext uri="{FF2B5EF4-FFF2-40B4-BE49-F238E27FC236}">
                <a16:creationId xmlns:a16="http://schemas.microsoft.com/office/drawing/2014/main" id="{6D93A660-EDCA-76A6-4795-AA7B928B4DE6}"/>
              </a:ext>
            </a:extLst>
          </p:cNvPr>
          <p:cNvSpPr/>
          <p:nvPr/>
        </p:nvSpPr>
        <p:spPr>
          <a:xfrm>
            <a:off x="414871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0430EFF3-999B-C156-D1D9-7C3E7E0E0838}"/>
              </a:ext>
            </a:extLst>
          </p:cNvPr>
          <p:cNvSpPr txBox="1"/>
          <p:nvPr/>
        </p:nvSpPr>
        <p:spPr>
          <a:xfrm>
            <a:off x="4360338" y="4360499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2049</a:t>
            </a:r>
          </a:p>
        </p:txBody>
      </p:sp>
      <p:sp>
        <p:nvSpPr>
          <p:cNvPr id="275" name="Arrow: Down 274">
            <a:extLst>
              <a:ext uri="{FF2B5EF4-FFF2-40B4-BE49-F238E27FC236}">
                <a16:creationId xmlns:a16="http://schemas.microsoft.com/office/drawing/2014/main" id="{D58CBA5A-E8C8-4B98-40FA-4D92502A65CF}"/>
              </a:ext>
            </a:extLst>
          </p:cNvPr>
          <p:cNvSpPr/>
          <p:nvPr/>
        </p:nvSpPr>
        <p:spPr>
          <a:xfrm>
            <a:off x="456146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FBDC033C-FF1D-FE1D-8D3D-CAAFFCDF7B1F}"/>
              </a:ext>
            </a:extLst>
          </p:cNvPr>
          <p:cNvSpPr txBox="1"/>
          <p:nvPr/>
        </p:nvSpPr>
        <p:spPr>
          <a:xfrm>
            <a:off x="4769049" y="4360499"/>
            <a:ext cx="522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204A</a:t>
            </a:r>
          </a:p>
        </p:txBody>
      </p:sp>
      <p:sp>
        <p:nvSpPr>
          <p:cNvPr id="279" name="Arrow: Down 278">
            <a:extLst>
              <a:ext uri="{FF2B5EF4-FFF2-40B4-BE49-F238E27FC236}">
                <a16:creationId xmlns:a16="http://schemas.microsoft.com/office/drawing/2014/main" id="{4076DD13-58A6-510C-DDF9-B5E0AE5B23E8}"/>
              </a:ext>
            </a:extLst>
          </p:cNvPr>
          <p:cNvSpPr/>
          <p:nvPr/>
        </p:nvSpPr>
        <p:spPr>
          <a:xfrm>
            <a:off x="4974214" y="4882186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ACD3485F-BCB8-545C-F436-4D1EB360BD2B}"/>
              </a:ext>
            </a:extLst>
          </p:cNvPr>
          <p:cNvGrpSpPr/>
          <p:nvPr/>
        </p:nvGrpSpPr>
        <p:grpSpPr>
          <a:xfrm>
            <a:off x="1065576" y="5397979"/>
            <a:ext cx="9318486" cy="230832"/>
            <a:chOff x="1065576" y="5397979"/>
            <a:chExt cx="9318486" cy="230832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6BCE9A51-F808-8A2B-DF2C-F459F04F1AC4}"/>
                </a:ext>
              </a:extLst>
            </p:cNvPr>
            <p:cNvSpPr txBox="1"/>
            <p:nvPr/>
          </p:nvSpPr>
          <p:spPr>
            <a:xfrm>
              <a:off x="1065576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EB6D4B4D-26C3-987D-45C2-03CB2DDB9EE6}"/>
                </a:ext>
              </a:extLst>
            </p:cNvPr>
            <p:cNvSpPr txBox="1"/>
            <p:nvPr/>
          </p:nvSpPr>
          <p:spPr>
            <a:xfrm>
              <a:off x="6083338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849DBDD8-F6BC-7ABA-38A0-6139F6621417}"/>
                </a:ext>
              </a:extLst>
            </p:cNvPr>
            <p:cNvSpPr txBox="1"/>
            <p:nvPr/>
          </p:nvSpPr>
          <p:spPr>
            <a:xfrm>
              <a:off x="6494903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87384527-9004-B54F-F1C2-6EDEFEA45D56}"/>
                </a:ext>
              </a:extLst>
            </p:cNvPr>
            <p:cNvSpPr txBox="1"/>
            <p:nvPr/>
          </p:nvSpPr>
          <p:spPr>
            <a:xfrm>
              <a:off x="6911358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EB67A600-8CC7-C33B-65C4-D39840C06D77}"/>
                </a:ext>
              </a:extLst>
            </p:cNvPr>
            <p:cNvSpPr txBox="1"/>
            <p:nvPr/>
          </p:nvSpPr>
          <p:spPr>
            <a:xfrm>
              <a:off x="7327813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B71ED37D-ECC8-6EFE-FB72-16BA9A592117}"/>
                </a:ext>
              </a:extLst>
            </p:cNvPr>
            <p:cNvSpPr txBox="1"/>
            <p:nvPr/>
          </p:nvSpPr>
          <p:spPr>
            <a:xfrm>
              <a:off x="7744268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F8C1F0FB-101C-52CA-8399-DEEF1B8E7633}"/>
                </a:ext>
              </a:extLst>
            </p:cNvPr>
            <p:cNvSpPr txBox="1"/>
            <p:nvPr/>
          </p:nvSpPr>
          <p:spPr>
            <a:xfrm>
              <a:off x="8160723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724FDE76-D6FE-6D11-515B-1203266DBDD0}"/>
                </a:ext>
              </a:extLst>
            </p:cNvPr>
            <p:cNvSpPr txBox="1"/>
            <p:nvPr/>
          </p:nvSpPr>
          <p:spPr>
            <a:xfrm>
              <a:off x="8577178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384E4D40-3B4F-F240-7328-184362668B88}"/>
                </a:ext>
              </a:extLst>
            </p:cNvPr>
            <p:cNvSpPr txBox="1"/>
            <p:nvPr/>
          </p:nvSpPr>
          <p:spPr>
            <a:xfrm>
              <a:off x="8993633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53F373CE-A4C1-5C37-6996-CB0526AD32A6}"/>
                </a:ext>
              </a:extLst>
            </p:cNvPr>
            <p:cNvSpPr txBox="1"/>
            <p:nvPr/>
          </p:nvSpPr>
          <p:spPr>
            <a:xfrm>
              <a:off x="9410088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595FAF42-B9A8-AE8D-7D6D-CA096B993193}"/>
                </a:ext>
              </a:extLst>
            </p:cNvPr>
            <p:cNvSpPr txBox="1"/>
            <p:nvPr/>
          </p:nvSpPr>
          <p:spPr>
            <a:xfrm>
              <a:off x="9826543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9CAAA498-825F-7B7E-E86A-E92C70A1810A}"/>
                </a:ext>
              </a:extLst>
            </p:cNvPr>
            <p:cNvSpPr txBox="1"/>
            <p:nvPr/>
          </p:nvSpPr>
          <p:spPr>
            <a:xfrm>
              <a:off x="10242998" y="5397979"/>
              <a:ext cx="141064" cy="205184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en-US" sz="1400" b="1" dirty="0"/>
                <a:t>w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E3580403-943E-3CB5-D316-BC5DAC7D6916}"/>
                </a:ext>
              </a:extLst>
            </p:cNvPr>
            <p:cNvSpPr txBox="1"/>
            <p:nvPr/>
          </p:nvSpPr>
          <p:spPr>
            <a:xfrm>
              <a:off x="1462472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49DB1936-0C76-1C58-77E2-ACCA3B6315CC}"/>
                </a:ext>
              </a:extLst>
            </p:cNvPr>
            <p:cNvSpPr txBox="1"/>
            <p:nvPr/>
          </p:nvSpPr>
          <p:spPr>
            <a:xfrm>
              <a:off x="1859368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F1A4E4CC-2DAE-1186-2D15-572E347B0BA2}"/>
                </a:ext>
              </a:extLst>
            </p:cNvPr>
            <p:cNvSpPr txBox="1"/>
            <p:nvPr/>
          </p:nvSpPr>
          <p:spPr>
            <a:xfrm>
              <a:off x="2280714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8F165DA-E868-6710-CECC-CCC2965FC1C8}"/>
                </a:ext>
              </a:extLst>
            </p:cNvPr>
            <p:cNvSpPr txBox="1"/>
            <p:nvPr/>
          </p:nvSpPr>
          <p:spPr>
            <a:xfrm>
              <a:off x="2687390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3CCC2910-C0E8-E9CE-923D-9868BAC266E6}"/>
                </a:ext>
              </a:extLst>
            </p:cNvPr>
            <p:cNvSpPr txBox="1"/>
            <p:nvPr/>
          </p:nvSpPr>
          <p:spPr>
            <a:xfrm>
              <a:off x="3108736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9FBFCC4A-DE51-E6C2-46B1-23038D3935D0}"/>
                </a:ext>
              </a:extLst>
            </p:cNvPr>
            <p:cNvSpPr txBox="1"/>
            <p:nvPr/>
          </p:nvSpPr>
          <p:spPr>
            <a:xfrm>
              <a:off x="3530082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94907E93-6EC5-3F6D-CBF9-64130F0301D9}"/>
                </a:ext>
              </a:extLst>
            </p:cNvPr>
            <p:cNvSpPr txBox="1"/>
            <p:nvPr/>
          </p:nvSpPr>
          <p:spPr>
            <a:xfrm>
              <a:off x="3951428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852EA383-B81E-EFD4-814A-1031FD216CD4}"/>
                </a:ext>
              </a:extLst>
            </p:cNvPr>
            <p:cNvSpPr txBox="1"/>
            <p:nvPr/>
          </p:nvSpPr>
          <p:spPr>
            <a:xfrm>
              <a:off x="4372774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DC6A2434-60C8-EE97-6746-8A2C3CEB5364}"/>
                </a:ext>
              </a:extLst>
            </p:cNvPr>
            <p:cNvSpPr txBox="1"/>
            <p:nvPr/>
          </p:nvSpPr>
          <p:spPr>
            <a:xfrm>
              <a:off x="4794120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8D67D8DA-C52B-999C-24DF-4159E11CB38C}"/>
                </a:ext>
              </a:extLst>
            </p:cNvPr>
            <p:cNvSpPr txBox="1"/>
            <p:nvPr/>
          </p:nvSpPr>
          <p:spPr>
            <a:xfrm>
              <a:off x="5215466" y="5397979"/>
              <a:ext cx="121828" cy="230832"/>
            </a:xfrm>
            <a:prstGeom prst="rect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none" lIns="0" tIns="0" rIns="0" bIns="0" rtlCol="0">
              <a:spAutoFit/>
            </a:bodyPr>
            <a:lstStyle/>
            <a:p>
              <a:pPr>
                <a:lnSpc>
                  <a:spcPts val="1800"/>
                </a:lnSpc>
              </a:pPr>
              <a:r>
                <a:rPr lang="en-US" b="1" dirty="0"/>
                <a:t>x</a:t>
              </a:r>
            </a:p>
          </p:txBody>
        </p:sp>
      </p:grpSp>
      <p:sp>
        <p:nvSpPr>
          <p:cNvPr id="3" name="Explosion: 8 Points 2">
            <a:extLst>
              <a:ext uri="{FF2B5EF4-FFF2-40B4-BE49-F238E27FC236}">
                <a16:creationId xmlns:a16="http://schemas.microsoft.com/office/drawing/2014/main" id="{A422643C-4B4C-55F7-EC72-49D418175459}"/>
              </a:ext>
            </a:extLst>
          </p:cNvPr>
          <p:cNvSpPr/>
          <p:nvPr/>
        </p:nvSpPr>
        <p:spPr>
          <a:xfrm>
            <a:off x="4958568" y="3713249"/>
            <a:ext cx="1300697" cy="914400"/>
          </a:xfrm>
          <a:prstGeom prst="irregularSeal1">
            <a:avLst/>
          </a:prstGeom>
          <a:ln w="28575">
            <a:solidFill>
              <a:srgbClr val="C00000"/>
            </a:solidFill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rgbClr val="C00000"/>
                </a:solidFill>
                <a:latin typeface="Mystical Woods Rough Script" panose="020F0502020204030204" pitchFamily="2" charset="0"/>
              </a:rPr>
              <a:t>Crash</a:t>
            </a:r>
          </a:p>
        </p:txBody>
      </p:sp>
    </p:spTree>
    <p:extLst>
      <p:ext uri="{BB962C8B-B14F-4D97-AF65-F5344CB8AC3E}">
        <p14:creationId xmlns:p14="http://schemas.microsoft.com/office/powerpoint/2010/main" val="413696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6.xml><?xml version="1.0" encoding="utf-8"?>
<p:sld xmlns:a16="http://schemas.microsoft.com/office/drawing/2014/main" xmlns:mc="http://schemas.openxmlformats.org/markup-compatibility/2006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79C24-5A28-6ED5-44A0-8B6533311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69EF61-1816-7B64-4B4B-172D636B0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46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itle 1">
                <a:extLst>
                  <a:ext uri="{FF2B5EF4-FFF2-40B4-BE49-F238E27FC236}">
                    <a16:creationId xmlns:a16="http://schemas.microsoft.com/office/drawing/2014/main" id="{82D0FCA3-D90D-D990-656C-E589199C5E6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071" y="-95375"/>
                <a:ext cx="12172220" cy="1325563"/>
              </a:xfrm>
            </p:spPr>
            <p:txBody>
              <a:bodyPr>
                <a:normAutofit/>
              </a:bodyPr>
              <a:lstStyle/>
              <a:p>
                <a:r>
                  <a:rPr lang="en-US" sz="3600" dirty="0"/>
                  <a:t>W</a:t>
                </a:r>
                <a14:m>
                  <m:oMath xmlns:m="http://schemas.openxmlformats.org/officeDocument/2006/math">
                    <m:r>
                      <a:rPr xmlns:a="http://schemas.openxmlformats.org/drawingml/2006/main"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⊗</m:t>
                    </m:r>
                  </m:oMath>
                </a14:m>
                <a:r>
                  <a:rPr lang="en-US" sz="3600" dirty="0"/>
                  <a:t>X</a:t>
                </a:r>
                <a:r>
                  <a:rPr lang="en-US" sz="3400" b="1" dirty="0"/>
                  <a:t>: impact</a:t>
                </a:r>
              </a:p>
            </p:txBody>
          </p:sp>
        </mc:Choice>
        <mc:Fallback>
          <p:sp>
            <p:nvSpPr>
              <p:cNvPr id="7" name="Title 1">
                <a:extLst>
                  <a:ext uri="{FF2B5EF4-FFF2-40B4-BE49-F238E27FC236}">
                    <a16:creationId xmlns:a16="http://schemas.microsoft.com/office/drawing/2014/main" id="{82D0FCA3-D90D-D990-656C-E589199C5E6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071" y="-95375"/>
                <a:ext cx="12172220" cy="13255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itle 1">
            <a:extLst>
              <a:ext uri="{FF2B5EF4-FFF2-40B4-BE49-F238E27FC236}">
                <a16:creationId xmlns:a16="http://schemas.microsoft.com/office/drawing/2014/main" id="{B635B17F-16EF-4BAC-CB92-3A5441EA9CF1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E54D00-3686-D81D-6FA6-9F9B28C86823}"/>
              </a:ext>
            </a:extLst>
          </p:cNvPr>
          <p:cNvSpPr txBox="1"/>
          <p:nvPr/>
        </p:nvSpPr>
        <p:spPr>
          <a:xfrm>
            <a:off x="1475014" y="3009904"/>
            <a:ext cx="3428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Can we inject our own payload?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A354B4A-A039-E221-745D-9C8A4884469F}"/>
              </a:ext>
            </a:extLst>
          </p:cNvPr>
          <p:cNvSpPr txBox="1"/>
          <p:nvPr/>
        </p:nvSpPr>
        <p:spPr>
          <a:xfrm>
            <a:off x="1475014" y="3373895"/>
            <a:ext cx="3185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 Put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67</a:t>
            </a:r>
            <a:r>
              <a:rPr lang="en-US" dirty="0"/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5b</a:t>
            </a:r>
            <a:r>
              <a:rPr lang="en-US" dirty="0"/>
              <a:t> into memory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3CD785-B1BD-3A45-F19E-7C8962DF7909}"/>
              </a:ext>
            </a:extLst>
          </p:cNvPr>
          <p:cNvSpPr txBox="1"/>
          <p:nvPr/>
        </p:nvSpPr>
        <p:spPr>
          <a:xfrm>
            <a:off x="1475014" y="3771223"/>
            <a:ext cx="3457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2) Jump to that memory location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30BDAD-12FD-0D1C-AC2F-381E479C760B}"/>
              </a:ext>
            </a:extLst>
          </p:cNvPr>
          <p:cNvSpPr txBox="1"/>
          <p:nvPr/>
        </p:nvSpPr>
        <p:spPr>
          <a:xfrm>
            <a:off x="1475014" y="1572984"/>
            <a:ext cx="6048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explodeTheComputer</a:t>
            </a:r>
            <a:r>
              <a:rPr lang="en-US" dirty="0"/>
              <a:t> isn’t going to be in most programs </a:t>
            </a:r>
          </a:p>
          <a:p>
            <a:r>
              <a:rPr lang="en-US" dirty="0"/>
              <a:t>i.e. no good program ever includes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67</a:t>
            </a:r>
            <a:r>
              <a:rPr lang="en-US" dirty="0"/>
              <a:t> followed by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5b</a:t>
            </a:r>
            <a:r>
              <a:rPr lang="en-US" dirty="0"/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38202A-2941-1EF5-0C5B-9AB9EA28E596}"/>
              </a:ext>
            </a:extLst>
          </p:cNvPr>
          <p:cNvSpPr txBox="1"/>
          <p:nvPr/>
        </p:nvSpPr>
        <p:spPr>
          <a:xfrm>
            <a:off x="1475014" y="5388442"/>
            <a:ext cx="3175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Return-oriented programming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A5DCBE-596B-F3FB-CCDF-565B46427EE4}"/>
              </a:ext>
            </a:extLst>
          </p:cNvPr>
          <p:cNvSpPr txBox="1"/>
          <p:nvPr/>
        </p:nvSpPr>
        <p:spPr>
          <a:xfrm>
            <a:off x="1523997" y="4942126"/>
            <a:ext cx="397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 followed by a return instruction (c3)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CD21372-2223-E06A-3E7E-6B056132A925}"/>
              </a:ext>
            </a:extLst>
          </p:cNvPr>
          <p:cNvSpPr txBox="1"/>
          <p:nvPr/>
        </p:nvSpPr>
        <p:spPr>
          <a:xfrm>
            <a:off x="1556656" y="4561127"/>
            <a:ext cx="438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Find existing bytes of payload instructions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F68507FC-AEAC-BD79-18B1-17E4F39C7157}"/>
                  </a:ext>
                </a:extLst>
              </p14:cNvPr>
              <p14:cNvContentPartPr/>
              <p14:nvPr/>
            </p14:nvContentPartPr>
            <p14:xfrm>
              <a:off x="951120" y="1725120"/>
              <a:ext cx="472320" cy="2061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F68507FC-AEAC-BD79-18B1-17E4F39C715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41760" y="1715760"/>
                <a:ext cx="491040" cy="2080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74493068"/>
      </p:ext>
    </p:extLst>
  </p:cSld>
  <p:clrMapOvr>
    <a:masterClrMapping/>
  </p:clrMapOvr>
</p:sld>
</file>

<file path=ppt/slides/slide4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00781-08DD-56BD-6EE1-D6E1A67BB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BD2966-1874-AD30-BE2E-BDA6A16C8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47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398637D-609D-F756-856E-4F2366E293D5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7C30376-EABB-61C6-51BD-4189596F0D54}"/>
              </a:ext>
            </a:extLst>
          </p:cNvPr>
          <p:cNvSpPr txBox="1">
            <a:spLocks/>
          </p:cNvSpPr>
          <p:nvPr/>
        </p:nvSpPr>
        <p:spPr>
          <a:xfrm>
            <a:off x="11071" y="-95375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/>
              <a:t>ROP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1A868EA-08FB-34A7-A919-29F75D863035}"/>
              </a:ext>
            </a:extLst>
          </p:cNvPr>
          <p:cNvSpPr txBox="1"/>
          <p:nvPr/>
        </p:nvSpPr>
        <p:spPr>
          <a:xfrm>
            <a:off x="1475014" y="3009904"/>
            <a:ext cx="3428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Can we inject our own payload?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93F3D74-68CC-F806-7175-F2C590260BBA}"/>
              </a:ext>
            </a:extLst>
          </p:cNvPr>
          <p:cNvSpPr txBox="1"/>
          <p:nvPr/>
        </p:nvSpPr>
        <p:spPr>
          <a:xfrm>
            <a:off x="1475014" y="3373895"/>
            <a:ext cx="3185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1) Put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67</a:t>
            </a:r>
            <a:r>
              <a:rPr lang="en-US" dirty="0"/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5b</a:t>
            </a:r>
            <a:r>
              <a:rPr lang="en-US" dirty="0"/>
              <a:t> into memory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CB627E-7A62-AF4C-D1A0-00D6C056110B}"/>
              </a:ext>
            </a:extLst>
          </p:cNvPr>
          <p:cNvSpPr txBox="1"/>
          <p:nvPr/>
        </p:nvSpPr>
        <p:spPr>
          <a:xfrm>
            <a:off x="1475014" y="3771223"/>
            <a:ext cx="3457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2) Jump to that memory location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B3AF99-E748-9DA1-A684-DD67D28E9159}"/>
              </a:ext>
            </a:extLst>
          </p:cNvPr>
          <p:cNvSpPr txBox="1"/>
          <p:nvPr/>
        </p:nvSpPr>
        <p:spPr>
          <a:xfrm>
            <a:off x="1475014" y="1572984"/>
            <a:ext cx="6048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explodeTheComputer</a:t>
            </a:r>
            <a:r>
              <a:rPr lang="en-US" dirty="0"/>
              <a:t> isn’t going to be in most programs </a:t>
            </a:r>
          </a:p>
          <a:p>
            <a:r>
              <a:rPr lang="en-US" dirty="0"/>
              <a:t>i.e. no good program ever includes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67</a:t>
            </a:r>
            <a:r>
              <a:rPr lang="en-US" dirty="0"/>
              <a:t> followed by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5b</a:t>
            </a:r>
            <a:r>
              <a:rPr lang="en-US" dirty="0"/>
              <a:t>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C16854-A05B-7EA2-8DC5-C246E886F5FD}"/>
              </a:ext>
            </a:extLst>
          </p:cNvPr>
          <p:cNvSpPr txBox="1"/>
          <p:nvPr/>
        </p:nvSpPr>
        <p:spPr>
          <a:xfrm>
            <a:off x="1475014" y="5388442"/>
            <a:ext cx="3175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Return-oriented programming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F22B5A-E128-5692-4A7F-9103672DB5C9}"/>
              </a:ext>
            </a:extLst>
          </p:cNvPr>
          <p:cNvSpPr txBox="1"/>
          <p:nvPr/>
        </p:nvSpPr>
        <p:spPr>
          <a:xfrm>
            <a:off x="1523997" y="4942126"/>
            <a:ext cx="3973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 followed by a return instruction (c3)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7B32FBF-E83F-325B-32EA-D0E750BB8687}"/>
              </a:ext>
            </a:extLst>
          </p:cNvPr>
          <p:cNvSpPr txBox="1"/>
          <p:nvPr/>
        </p:nvSpPr>
        <p:spPr>
          <a:xfrm>
            <a:off x="1556656" y="4561127"/>
            <a:ext cx="438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Find existing bytes of payload instructions</a:t>
            </a:r>
          </a:p>
        </p:txBody>
      </p:sp>
    </p:spTree>
    <p:extLst>
      <p:ext uri="{BB962C8B-B14F-4D97-AF65-F5344CB8AC3E}">
        <p14:creationId xmlns:p14="http://schemas.microsoft.com/office/powerpoint/2010/main" val="3402864490"/>
      </p:ext>
    </p:extLst>
  </p:cSld>
  <p:clrMapOvr>
    <a:masterClrMapping/>
  </p:clrMapOvr>
</p:sld>
</file>

<file path=ppt/slides/slide48.xml><?xml version="1.0" encoding="utf-8"?>
<p:sld xmlns:a16="http://schemas.microsoft.com/office/drawing/2014/main" xmlns:mc="http://schemas.openxmlformats.org/markup-compatibility/2006" xmlns:p14="http://schemas.microsoft.com/office/powerpoint/2010/main" xmlns:p159="http://schemas.microsoft.com/office/powerpoint/2015/09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A08A3-5774-102C-3744-419473D56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oup 171">
            <a:extLst>
              <a:ext uri="{FF2B5EF4-FFF2-40B4-BE49-F238E27FC236}">
                <a16:creationId xmlns:a16="http://schemas.microsoft.com/office/drawing/2014/main" id="{61AE1E11-CF51-A49B-3616-707DD00EC6DE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931D5D8D-C807-C0C1-2696-6FBAAAA67100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AEB6E2B4-DA74-9063-BF96-76C917473129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75" name="Arrow: Down 174">
              <a:extLst>
                <a:ext uri="{FF2B5EF4-FFF2-40B4-BE49-F238E27FC236}">
                  <a16:creationId xmlns:a16="http://schemas.microsoft.com/office/drawing/2014/main" id="{DAC9F006-C943-5AE0-2BA4-23975810D27A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7BFEDB-A90B-A1E9-9BDC-D779FE9D1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48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CE2DF67-D5E1-C9FF-DB43-AFFF12E65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ROP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8BE13EA-9D41-AE86-6FD7-56F5EE140C26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C7C557-D61E-0039-6812-8152750AD01E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01DEBB-EE11-15F5-9729-3F79D36B0D71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2D56BB4-220C-7854-FE03-63976CE7C9DA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DCBB4F3-9AE1-D08D-8093-D74E94E3B1AA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E0547DAF-45A5-6FF3-5452-EADF660AB2AA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E7B3558-AB78-4C1B-BA67-100DDAAC2456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B3A8E6E0-4001-AD97-9F9B-8FE1583E1EFE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B6B1397-6EF8-E6B8-01E9-930D19E73D62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23" name="Arrow: Down 22">
              <a:extLst>
                <a:ext uri="{FF2B5EF4-FFF2-40B4-BE49-F238E27FC236}">
                  <a16:creationId xmlns:a16="http://schemas.microsoft.com/office/drawing/2014/main" id="{5DA39304-2DCA-6D63-14D0-07CC8D614698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C88DAF1-693C-BC6B-1D71-EE6E8490CF22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ACCF70D-F20F-88EC-038B-49B54FE0206C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90652ED-74F0-9E24-CA5C-3F5260296068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27" name="Arrow: Down 26">
              <a:extLst>
                <a:ext uri="{FF2B5EF4-FFF2-40B4-BE49-F238E27FC236}">
                  <a16:creationId xmlns:a16="http://schemas.microsoft.com/office/drawing/2014/main" id="{0BCE6217-73B6-E919-36B3-FF85396CA966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72E91AF-2F7F-4625-E1CE-3C161401ED9D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E18CBB0-01B4-8227-311E-12170F7B7CAA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C3351CF-14FA-5CEC-76E7-71E3ED6F8A79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31" name="Arrow: Down 30">
              <a:extLst>
                <a:ext uri="{FF2B5EF4-FFF2-40B4-BE49-F238E27FC236}">
                  <a16:creationId xmlns:a16="http://schemas.microsoft.com/office/drawing/2014/main" id="{F50782F2-8DD2-A47F-13DA-5F56144C98DA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A9193F1-67E3-B1DD-6EE6-863888EF3DB9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DB12C10-4549-2D70-AE07-23348A3A992D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C864CB6-F71C-89F5-545D-14A52C0D4B86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35" name="Arrow: Down 34">
              <a:extLst>
                <a:ext uri="{FF2B5EF4-FFF2-40B4-BE49-F238E27FC236}">
                  <a16:creationId xmlns:a16="http://schemas.microsoft.com/office/drawing/2014/main" id="{3DDBB96C-DBEC-BC3A-7702-2DAC9DF39D34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36C02F8-3B81-E5F7-4546-97281335BF2D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0B9C033-D836-AADA-9E4F-02459B2F9D19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003205F-74B6-6D66-BF00-920EBD6F19E0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39" name="Arrow: Down 38">
              <a:extLst>
                <a:ext uri="{FF2B5EF4-FFF2-40B4-BE49-F238E27FC236}">
                  <a16:creationId xmlns:a16="http://schemas.microsoft.com/office/drawing/2014/main" id="{CEA29B3B-085D-D134-B793-CC965B8001B5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C14630A-7C2B-CA8E-1ABE-0C907287BE10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870AB49-87D8-172D-0E01-54F25B3DA0A1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FD9BEFD-EDA6-8C93-9596-655E0C1591B8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43" name="Arrow: Down 42">
              <a:extLst>
                <a:ext uri="{FF2B5EF4-FFF2-40B4-BE49-F238E27FC236}">
                  <a16:creationId xmlns:a16="http://schemas.microsoft.com/office/drawing/2014/main" id="{4BFF7C91-4716-7A9A-699F-23FC4FA8461E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4DFF1AC-7E8F-CF07-12F4-F99ADE3DC8C9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D945DEB4-0D20-7581-DF00-8BD8C3457F55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A61E25D-19B1-D9E6-233D-AADA22C42C4A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47" name="Arrow: Down 46">
              <a:extLst>
                <a:ext uri="{FF2B5EF4-FFF2-40B4-BE49-F238E27FC236}">
                  <a16:creationId xmlns:a16="http://schemas.microsoft.com/office/drawing/2014/main" id="{55DEE2BC-BFD4-57BF-19EF-3F27062C506D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4FCDEFD-CD2B-9FB6-45FB-2CF421DD40F5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3107ED8-B383-72C3-B1FD-C174B80503C5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27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925474E-8E9D-8E26-19FA-396EE279BD78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51" name="Arrow: Down 50">
              <a:extLst>
                <a:ext uri="{FF2B5EF4-FFF2-40B4-BE49-F238E27FC236}">
                  <a16:creationId xmlns:a16="http://schemas.microsoft.com/office/drawing/2014/main" id="{B493B1E7-98E4-67DB-4E01-AB8ADE8F7062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6143BF3-8592-3E5D-50D2-26AE952AC90C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A4F1A84-2E07-5C08-4CA2-9BF082718DD1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1B42EEC-442E-6E44-5728-C77558592BE9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55" name="Arrow: Down 54">
              <a:extLst>
                <a:ext uri="{FF2B5EF4-FFF2-40B4-BE49-F238E27FC236}">
                  <a16:creationId xmlns:a16="http://schemas.microsoft.com/office/drawing/2014/main" id="{EA2F4C99-1837-C94F-51D1-A7DBA4C99684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Right Brace 56">
            <a:extLst>
              <a:ext uri="{FF2B5EF4-FFF2-40B4-BE49-F238E27FC236}">
                <a16:creationId xmlns:a16="http://schemas.microsoft.com/office/drawing/2014/main" id="{8AAAE32D-0A73-5E57-8160-EEC814944AAE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CB5C42D-50B6-5C5E-4F67-65E1E445E1F5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212A4B78-AE6F-5428-1418-BA4DCE5827FE}"/>
              </a:ext>
            </a:extLst>
          </p:cNvPr>
          <p:cNvSpPr txBox="1"/>
          <p:nvPr/>
        </p:nvSpPr>
        <p:spPr>
          <a:xfrm>
            <a:off x="5185842" y="4376332"/>
            <a:ext cx="51482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204B</a:t>
            </a:r>
          </a:p>
        </p:txBody>
      </p:sp>
      <p:sp>
        <p:nvSpPr>
          <p:cNvPr id="61" name="Arrow: Down 60">
            <a:extLst>
              <a:ext uri="{FF2B5EF4-FFF2-40B4-BE49-F238E27FC236}">
                <a16:creationId xmlns:a16="http://schemas.microsoft.com/office/drawing/2014/main" id="{46658A8E-4EC1-B344-ADAF-9F08B55A783A}"/>
              </a:ext>
            </a:extLst>
          </p:cNvPr>
          <p:cNvSpPr/>
          <p:nvPr/>
        </p:nvSpPr>
        <p:spPr>
          <a:xfrm>
            <a:off x="5386967" y="4898019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A02DA51-0AB6-DD03-32B4-2156F7BD3064}"/>
              </a:ext>
            </a:extLst>
          </p:cNvPr>
          <p:cNvSpPr txBox="1"/>
          <p:nvPr/>
        </p:nvSpPr>
        <p:spPr>
          <a:xfrm>
            <a:off x="1857816" y="3913849"/>
            <a:ext cx="2286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Program instructions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1E4A453D-6F3F-1ED4-1F7D-5EE14C156028}"/>
              </a:ext>
            </a:extLst>
          </p:cNvPr>
          <p:cNvSpPr/>
          <p:nvPr/>
        </p:nvSpPr>
        <p:spPr>
          <a:xfrm>
            <a:off x="9012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f0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24B4216-6BBE-4E85-1457-E54F9131DE82}"/>
              </a:ext>
            </a:extLst>
          </p:cNvPr>
          <p:cNvSpPr txBox="1"/>
          <p:nvPr/>
        </p:nvSpPr>
        <p:spPr>
          <a:xfrm>
            <a:off x="645591" y="4376332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2040</a:t>
            </a:r>
          </a:p>
        </p:txBody>
      </p:sp>
      <p:sp>
        <p:nvSpPr>
          <p:cNvPr id="65" name="Arrow: Down 64">
            <a:extLst>
              <a:ext uri="{FF2B5EF4-FFF2-40B4-BE49-F238E27FC236}">
                <a16:creationId xmlns:a16="http://schemas.microsoft.com/office/drawing/2014/main" id="{B9F33E4A-A658-F1A0-8684-7B424046C77C}"/>
              </a:ext>
            </a:extLst>
          </p:cNvPr>
          <p:cNvSpPr/>
          <p:nvPr/>
        </p:nvSpPr>
        <p:spPr>
          <a:xfrm>
            <a:off x="846717" y="4898019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ED6379C-572D-A444-7D33-98B992B00861}"/>
              </a:ext>
            </a:extLst>
          </p:cNvPr>
          <p:cNvSpPr txBox="1"/>
          <p:nvPr/>
        </p:nvSpPr>
        <p:spPr>
          <a:xfrm>
            <a:off x="573071" y="5114505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3E25B3C-2DCC-7A9B-C9AF-64FABE42469E}"/>
              </a:ext>
            </a:extLst>
          </p:cNvPr>
          <p:cNvSpPr txBox="1"/>
          <p:nvPr/>
        </p:nvSpPr>
        <p:spPr>
          <a:xfrm>
            <a:off x="5539649" y="5119034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6A7C61EF-2B6A-C41B-2A07-EA9E684058CE}"/>
              </a:ext>
            </a:extLst>
          </p:cNvPr>
          <p:cNvSpPr/>
          <p:nvPr/>
        </p:nvSpPr>
        <p:spPr>
          <a:xfrm>
            <a:off x="131400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A81A37C4-053F-7108-4490-8318673089CD}"/>
              </a:ext>
            </a:extLst>
          </p:cNvPr>
          <p:cNvSpPr txBox="1"/>
          <p:nvPr/>
        </p:nvSpPr>
        <p:spPr>
          <a:xfrm>
            <a:off x="1058341" y="4376332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2041</a:t>
            </a:r>
          </a:p>
        </p:txBody>
      </p:sp>
      <p:sp>
        <p:nvSpPr>
          <p:cNvPr id="156" name="Arrow: Down 155">
            <a:extLst>
              <a:ext uri="{FF2B5EF4-FFF2-40B4-BE49-F238E27FC236}">
                <a16:creationId xmlns:a16="http://schemas.microsoft.com/office/drawing/2014/main" id="{30D14736-C3FD-DA82-9B54-5053D200B995}"/>
              </a:ext>
            </a:extLst>
          </p:cNvPr>
          <p:cNvSpPr/>
          <p:nvPr/>
        </p:nvSpPr>
        <p:spPr>
          <a:xfrm>
            <a:off x="1259467" y="4898019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59829B33-0629-714A-0BA0-EBEE2DC5BE7E}"/>
              </a:ext>
            </a:extLst>
          </p:cNvPr>
          <p:cNvSpPr/>
          <p:nvPr/>
        </p:nvSpPr>
        <p:spPr>
          <a:xfrm>
            <a:off x="17267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70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37C9B75-F8A3-34F0-6307-59DE802D858B}"/>
              </a:ext>
            </a:extLst>
          </p:cNvPr>
          <p:cNvSpPr txBox="1"/>
          <p:nvPr/>
        </p:nvSpPr>
        <p:spPr>
          <a:xfrm>
            <a:off x="1471092" y="4376332"/>
            <a:ext cx="51482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2042</a:t>
            </a:r>
          </a:p>
        </p:txBody>
      </p:sp>
      <p:sp>
        <p:nvSpPr>
          <p:cNvPr id="107" name="Arrow: Down 106">
            <a:extLst>
              <a:ext uri="{FF2B5EF4-FFF2-40B4-BE49-F238E27FC236}">
                <a16:creationId xmlns:a16="http://schemas.microsoft.com/office/drawing/2014/main" id="{D0370C6A-936D-D781-B3B3-FC633525D1F6}"/>
              </a:ext>
            </a:extLst>
          </p:cNvPr>
          <p:cNvSpPr/>
          <p:nvPr/>
        </p:nvSpPr>
        <p:spPr>
          <a:xfrm>
            <a:off x="1672217" y="4898019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DF33C536-BCE0-60FB-35D5-8D4B599E5BDE}"/>
              </a:ext>
            </a:extLst>
          </p:cNvPr>
          <p:cNvSpPr/>
          <p:nvPr/>
        </p:nvSpPr>
        <p:spPr>
          <a:xfrm>
            <a:off x="213950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67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C50BB0A-ECC7-9CF9-E35B-636732E11219}"/>
              </a:ext>
            </a:extLst>
          </p:cNvPr>
          <p:cNvSpPr txBox="1"/>
          <p:nvPr/>
        </p:nvSpPr>
        <p:spPr>
          <a:xfrm>
            <a:off x="1883841" y="4376332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2043</a:t>
            </a:r>
          </a:p>
        </p:txBody>
      </p:sp>
      <p:sp>
        <p:nvSpPr>
          <p:cNvPr id="104" name="Arrow: Down 103">
            <a:extLst>
              <a:ext uri="{FF2B5EF4-FFF2-40B4-BE49-F238E27FC236}">
                <a16:creationId xmlns:a16="http://schemas.microsoft.com/office/drawing/2014/main" id="{9DA67C69-12F2-4ADD-123A-11035C3C7AB7}"/>
              </a:ext>
            </a:extLst>
          </p:cNvPr>
          <p:cNvSpPr/>
          <p:nvPr/>
        </p:nvSpPr>
        <p:spPr>
          <a:xfrm>
            <a:off x="2084967" y="4898019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D8865794-35CD-D539-5084-455F3EDBCE5E}"/>
              </a:ext>
            </a:extLst>
          </p:cNvPr>
          <p:cNvSpPr/>
          <p:nvPr/>
        </p:nvSpPr>
        <p:spPr>
          <a:xfrm>
            <a:off x="25522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c3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C85D46E-1D75-167B-D8CE-A44AC54DB172}"/>
              </a:ext>
            </a:extLst>
          </p:cNvPr>
          <p:cNvSpPr txBox="1"/>
          <p:nvPr/>
        </p:nvSpPr>
        <p:spPr>
          <a:xfrm>
            <a:off x="2296591" y="4376332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2044</a:t>
            </a:r>
          </a:p>
        </p:txBody>
      </p:sp>
      <p:sp>
        <p:nvSpPr>
          <p:cNvPr id="101" name="Arrow: Down 100">
            <a:extLst>
              <a:ext uri="{FF2B5EF4-FFF2-40B4-BE49-F238E27FC236}">
                <a16:creationId xmlns:a16="http://schemas.microsoft.com/office/drawing/2014/main" id="{DD479687-2424-3AE2-CD54-81FD8859073C}"/>
              </a:ext>
            </a:extLst>
          </p:cNvPr>
          <p:cNvSpPr/>
          <p:nvPr/>
        </p:nvSpPr>
        <p:spPr>
          <a:xfrm>
            <a:off x="2497717" y="4898019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7E3EE4D7-CAB6-E889-97D6-EE126E61C912}"/>
              </a:ext>
            </a:extLst>
          </p:cNvPr>
          <p:cNvSpPr/>
          <p:nvPr/>
        </p:nvSpPr>
        <p:spPr>
          <a:xfrm>
            <a:off x="296500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39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E63C81BE-377C-B18E-5799-28D9C493ABD5}"/>
              </a:ext>
            </a:extLst>
          </p:cNvPr>
          <p:cNvSpPr txBox="1"/>
          <p:nvPr/>
        </p:nvSpPr>
        <p:spPr>
          <a:xfrm>
            <a:off x="2709342" y="4376332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2045</a:t>
            </a:r>
          </a:p>
        </p:txBody>
      </p:sp>
      <p:sp>
        <p:nvSpPr>
          <p:cNvPr id="98" name="Arrow: Down 97">
            <a:extLst>
              <a:ext uri="{FF2B5EF4-FFF2-40B4-BE49-F238E27FC236}">
                <a16:creationId xmlns:a16="http://schemas.microsoft.com/office/drawing/2014/main" id="{20490C8A-208D-74C1-F508-614089BBDA46}"/>
              </a:ext>
            </a:extLst>
          </p:cNvPr>
          <p:cNvSpPr/>
          <p:nvPr/>
        </p:nvSpPr>
        <p:spPr>
          <a:xfrm>
            <a:off x="2910467" y="4898019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7949BE80-521F-47D0-EC50-CD7FAA8B39C6}"/>
              </a:ext>
            </a:extLst>
          </p:cNvPr>
          <p:cNvSpPr/>
          <p:nvPr/>
        </p:nvSpPr>
        <p:spPr>
          <a:xfrm>
            <a:off x="33777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ac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85ADF2BA-06A9-7771-4A2C-36E16BEE870D}"/>
              </a:ext>
            </a:extLst>
          </p:cNvPr>
          <p:cNvSpPr txBox="1"/>
          <p:nvPr/>
        </p:nvSpPr>
        <p:spPr>
          <a:xfrm>
            <a:off x="3122091" y="4376332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2046</a:t>
            </a:r>
          </a:p>
        </p:txBody>
      </p:sp>
      <p:sp>
        <p:nvSpPr>
          <p:cNvPr id="95" name="Arrow: Down 94">
            <a:extLst>
              <a:ext uri="{FF2B5EF4-FFF2-40B4-BE49-F238E27FC236}">
                <a16:creationId xmlns:a16="http://schemas.microsoft.com/office/drawing/2014/main" id="{AC6596C9-D447-8437-CB3F-10831AC3082F}"/>
              </a:ext>
            </a:extLst>
          </p:cNvPr>
          <p:cNvSpPr/>
          <p:nvPr/>
        </p:nvSpPr>
        <p:spPr>
          <a:xfrm>
            <a:off x="3323217" y="4898019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60D54FFD-B360-CDBD-D011-F760C96BCD2D}"/>
              </a:ext>
            </a:extLst>
          </p:cNvPr>
          <p:cNvSpPr/>
          <p:nvPr/>
        </p:nvSpPr>
        <p:spPr>
          <a:xfrm>
            <a:off x="379050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9a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69EB2E0-EDEE-5A9E-CCEA-0F81AA25376C}"/>
              </a:ext>
            </a:extLst>
          </p:cNvPr>
          <p:cNvSpPr txBox="1"/>
          <p:nvPr/>
        </p:nvSpPr>
        <p:spPr>
          <a:xfrm>
            <a:off x="3534841" y="4376332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2047</a:t>
            </a:r>
          </a:p>
        </p:txBody>
      </p:sp>
      <p:sp>
        <p:nvSpPr>
          <p:cNvPr id="92" name="Arrow: Down 91">
            <a:extLst>
              <a:ext uri="{FF2B5EF4-FFF2-40B4-BE49-F238E27FC236}">
                <a16:creationId xmlns:a16="http://schemas.microsoft.com/office/drawing/2014/main" id="{05838116-A329-820A-80BB-E142090E2AB1}"/>
              </a:ext>
            </a:extLst>
          </p:cNvPr>
          <p:cNvSpPr/>
          <p:nvPr/>
        </p:nvSpPr>
        <p:spPr>
          <a:xfrm>
            <a:off x="3735967" y="4898019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24AF2E00-D6A7-3D74-0EBA-DB7FA165D666}"/>
              </a:ext>
            </a:extLst>
          </p:cNvPr>
          <p:cNvSpPr/>
          <p:nvPr/>
        </p:nvSpPr>
        <p:spPr>
          <a:xfrm>
            <a:off x="42032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ef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AD89036-A4B5-4331-AE39-643263491BD6}"/>
              </a:ext>
            </a:extLst>
          </p:cNvPr>
          <p:cNvSpPr txBox="1"/>
          <p:nvPr/>
        </p:nvSpPr>
        <p:spPr>
          <a:xfrm>
            <a:off x="3947591" y="4376332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2048</a:t>
            </a:r>
          </a:p>
        </p:txBody>
      </p:sp>
      <p:sp>
        <p:nvSpPr>
          <p:cNvPr id="89" name="Arrow: Down 88">
            <a:extLst>
              <a:ext uri="{FF2B5EF4-FFF2-40B4-BE49-F238E27FC236}">
                <a16:creationId xmlns:a16="http://schemas.microsoft.com/office/drawing/2014/main" id="{241977A3-676F-8D4E-5293-269834F830AD}"/>
              </a:ext>
            </a:extLst>
          </p:cNvPr>
          <p:cNvSpPr/>
          <p:nvPr/>
        </p:nvSpPr>
        <p:spPr>
          <a:xfrm>
            <a:off x="4148717" y="4898019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4AF4BC2-3251-F217-5C3A-D6A281C2989C}"/>
              </a:ext>
            </a:extLst>
          </p:cNvPr>
          <p:cNvSpPr/>
          <p:nvPr/>
        </p:nvSpPr>
        <p:spPr>
          <a:xfrm>
            <a:off x="461600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5b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47598FD-405A-77A2-36FC-12F7A8081394}"/>
              </a:ext>
            </a:extLst>
          </p:cNvPr>
          <p:cNvSpPr txBox="1"/>
          <p:nvPr/>
        </p:nvSpPr>
        <p:spPr>
          <a:xfrm>
            <a:off x="4360341" y="4376332"/>
            <a:ext cx="51482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2049</a:t>
            </a:r>
          </a:p>
        </p:txBody>
      </p:sp>
      <p:sp>
        <p:nvSpPr>
          <p:cNvPr id="86" name="Arrow: Down 85">
            <a:extLst>
              <a:ext uri="{FF2B5EF4-FFF2-40B4-BE49-F238E27FC236}">
                <a16:creationId xmlns:a16="http://schemas.microsoft.com/office/drawing/2014/main" id="{D55889AE-2134-E757-6EBD-BD9C29EB97DB}"/>
              </a:ext>
            </a:extLst>
          </p:cNvPr>
          <p:cNvSpPr/>
          <p:nvPr/>
        </p:nvSpPr>
        <p:spPr>
          <a:xfrm>
            <a:off x="4561467" y="4898019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1021D3D-1AA1-5D9A-1C12-6180A8FBFFDC}"/>
              </a:ext>
            </a:extLst>
          </p:cNvPr>
          <p:cNvSpPr/>
          <p:nvPr/>
        </p:nvSpPr>
        <p:spPr>
          <a:xfrm>
            <a:off x="5028759" y="5079198"/>
            <a:ext cx="41369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c3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969B5F1-0632-61BE-8146-B98C95260CA0}"/>
              </a:ext>
            </a:extLst>
          </p:cNvPr>
          <p:cNvSpPr txBox="1"/>
          <p:nvPr/>
        </p:nvSpPr>
        <p:spPr>
          <a:xfrm>
            <a:off x="4769052" y="4376332"/>
            <a:ext cx="5228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 err="1"/>
              <a:t>Addr</a:t>
            </a:r>
            <a:endParaRPr lang="en-US" sz="1200" b="1" dirty="0"/>
          </a:p>
          <a:p>
            <a:pPr algn="ctr">
              <a:lnSpc>
                <a:spcPts val="1200"/>
              </a:lnSpc>
            </a:pPr>
            <a:r>
              <a:rPr lang="en-US" sz="1200" b="1" dirty="0"/>
              <a:t>1010</a:t>
            </a:r>
          </a:p>
          <a:p>
            <a:pPr algn="ctr">
              <a:lnSpc>
                <a:spcPts val="1200"/>
              </a:lnSpc>
            </a:pPr>
            <a:r>
              <a:rPr lang="en-US" sz="1200" b="1" dirty="0"/>
              <a:t>204A</a:t>
            </a:r>
          </a:p>
        </p:txBody>
      </p:sp>
      <p:sp>
        <p:nvSpPr>
          <p:cNvPr id="83" name="Arrow: Down 82">
            <a:extLst>
              <a:ext uri="{FF2B5EF4-FFF2-40B4-BE49-F238E27FC236}">
                <a16:creationId xmlns:a16="http://schemas.microsoft.com/office/drawing/2014/main" id="{0411B259-5E35-ACA2-B1A7-A38FF147F813}"/>
              </a:ext>
            </a:extLst>
          </p:cNvPr>
          <p:cNvSpPr/>
          <p:nvPr/>
        </p:nvSpPr>
        <p:spPr>
          <a:xfrm>
            <a:off x="4974217" y="4898019"/>
            <a:ext cx="116006" cy="1673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0532A787-2474-49A1-3F41-079449E039FD}"/>
              </a:ext>
            </a:extLst>
          </p:cNvPr>
          <p:cNvSpPr/>
          <p:nvPr/>
        </p:nvSpPr>
        <p:spPr>
          <a:xfrm>
            <a:off x="895814" y="5058567"/>
            <a:ext cx="4546643" cy="126105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ight Brace 78">
            <a:extLst>
              <a:ext uri="{FF2B5EF4-FFF2-40B4-BE49-F238E27FC236}">
                <a16:creationId xmlns:a16="http://schemas.microsoft.com/office/drawing/2014/main" id="{A30E01BF-6AEE-A307-05BD-E5D2F09AD49B}"/>
              </a:ext>
            </a:extLst>
          </p:cNvPr>
          <p:cNvSpPr/>
          <p:nvPr/>
        </p:nvSpPr>
        <p:spPr>
          <a:xfrm rot="5400000">
            <a:off x="1751762" y="4617836"/>
            <a:ext cx="369335" cy="2057158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77E80C4-6833-D87F-7432-75BE86608796}"/>
              </a:ext>
            </a:extLst>
          </p:cNvPr>
          <p:cNvSpPr txBox="1"/>
          <p:nvPr/>
        </p:nvSpPr>
        <p:spPr>
          <a:xfrm>
            <a:off x="1098317" y="5819959"/>
            <a:ext cx="1627360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r>
              <a:rPr lang="en-US" dirty="0"/>
              <a:t>nm instructions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5B800F44-F7B8-0D94-896F-980464EF0945}"/>
              </a:ext>
            </a:extLst>
          </p:cNvPr>
          <p:cNvSpPr txBox="1"/>
          <p:nvPr/>
        </p:nvSpPr>
        <p:spPr>
          <a:xfrm>
            <a:off x="7257078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A5C35F10-4A57-FFFB-9712-9DBBE5CB11FF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3978C514-C5FE-695E-75E3-1612A067FBD8}"/>
              </a:ext>
            </a:extLst>
          </p:cNvPr>
          <p:cNvSpPr txBox="1"/>
          <p:nvPr/>
        </p:nvSpPr>
        <p:spPr>
          <a:xfrm>
            <a:off x="11355479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06F158A6-1F46-9BA2-0C44-306067934C23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BA735E7F-0520-BD46-9CE6-F3D4C05A1064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7DED0E5F-483D-6EEF-A02D-E78CDC133133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184B70B1-91D6-3D1C-079E-291E9416CCEA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12A6D1BF-8C73-C602-560E-1473A02FA4D2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B9D93DB5-85E1-C3F5-5DC6-A8D6DB40D5EF}"/>
              </a:ext>
            </a:extLst>
          </p:cNvPr>
          <p:cNvGrpSpPr/>
          <p:nvPr/>
        </p:nvGrpSpPr>
        <p:grpSpPr>
          <a:xfrm>
            <a:off x="8018119" y="5458595"/>
            <a:ext cx="1610779" cy="298494"/>
            <a:chOff x="5977400" y="5069268"/>
            <a:chExt cx="1610779" cy="298494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7703B46A-AD9F-4F06-643F-64A1ED4DD5B7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ED9DB012-CA5A-3217-468E-869365909CC0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A1272992-3606-6168-A304-B978DC0BB11F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9716F5E5-C429-BD1B-2CA9-D5E2B513748F}"/>
                </a:ext>
              </a:extLst>
            </p:cNvPr>
            <p:cNvSpPr txBox="1"/>
            <p:nvPr/>
          </p:nvSpPr>
          <p:spPr>
            <a:xfrm>
              <a:off x="6295676" y="5152318"/>
              <a:ext cx="957185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Return </a:t>
              </a:r>
              <a:r>
                <a:rPr lang="en-US" sz="1400" dirty="0" err="1"/>
                <a:t>addr</a:t>
              </a:r>
              <a:r>
                <a:rPr lang="en-US" sz="1400" dirty="0"/>
                <a:t>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50FE531-85FD-84E5-863E-45389686F6BE}"/>
              </a:ext>
            </a:extLst>
          </p:cNvPr>
          <p:cNvSpPr txBox="1"/>
          <p:nvPr/>
        </p:nvSpPr>
        <p:spPr>
          <a:xfrm>
            <a:off x="37828" y="1132134"/>
            <a:ext cx="376898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grpSp>
        <p:nvGrpSpPr>
          <p:cNvPr id="208" name="Group 207">
            <a:extLst>
              <a:ext uri="{FF2B5EF4-FFF2-40B4-BE49-F238E27FC236}">
                <a16:creationId xmlns:a16="http://schemas.microsoft.com/office/drawing/2014/main" id="{210D61B0-1AEF-9C5B-D987-D2C41A6647ED}"/>
              </a:ext>
            </a:extLst>
          </p:cNvPr>
          <p:cNvGrpSpPr/>
          <p:nvPr/>
        </p:nvGrpSpPr>
        <p:grpSpPr>
          <a:xfrm>
            <a:off x="3724545" y="1726385"/>
            <a:ext cx="8455263" cy="687353"/>
            <a:chOff x="3724545" y="1726385"/>
            <a:chExt cx="8455263" cy="687353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06E1883-349D-380E-F35D-26FE9FF08063}"/>
                </a:ext>
              </a:extLst>
            </p:cNvPr>
            <p:cNvGrpSpPr/>
            <p:nvPr/>
          </p:nvGrpSpPr>
          <p:grpSpPr>
            <a:xfrm>
              <a:off x="3724545" y="1726385"/>
              <a:ext cx="658770" cy="687107"/>
              <a:chOff x="2925838" y="2997521"/>
              <a:chExt cx="658770" cy="687107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AC5DF21-0E0B-AD84-74A1-D495CD09F66D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</a:t>
                </a:r>
                <a:endParaRPr lang="en-US" sz="2400" dirty="0"/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D909E4AE-E2B2-88C8-9D08-212B22900614}"/>
                  </a:ext>
                </a:extLst>
              </p:cNvPr>
              <p:cNvSpPr txBox="1"/>
              <p:nvPr/>
            </p:nvSpPr>
            <p:spPr>
              <a:xfrm>
                <a:off x="2925838" y="3315296"/>
                <a:ext cx="6587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0x41</a:t>
                </a:r>
              </a:p>
            </p:txBody>
          </p:sp>
        </p:grp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A13AC8D3-1974-384F-58F9-016C698E09C2}"/>
                </a:ext>
              </a:extLst>
            </p:cNvPr>
            <p:cNvGrpSpPr/>
            <p:nvPr/>
          </p:nvGrpSpPr>
          <p:grpSpPr>
            <a:xfrm>
              <a:off x="4314274" y="1726385"/>
              <a:ext cx="659155" cy="687107"/>
              <a:chOff x="2884278" y="2997521"/>
              <a:chExt cx="659155" cy="687107"/>
            </a:xfrm>
          </p:grpSpPr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61C87D87-E3A0-D882-7719-A8A8101A6BF4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n</a:t>
                </a:r>
                <a:endParaRPr lang="en-US" sz="2400" dirty="0"/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3991D9A6-FA00-96DD-BAA2-2F22FFB9640C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5915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0x6e</a:t>
                </a:r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8F234EC7-1B04-DC58-28A1-3ED48743A6BD}"/>
                </a:ext>
              </a:extLst>
            </p:cNvPr>
            <p:cNvGrpSpPr/>
            <p:nvPr/>
          </p:nvGrpSpPr>
          <p:grpSpPr>
            <a:xfrm>
              <a:off x="4904388" y="1726385"/>
              <a:ext cx="662361" cy="687107"/>
              <a:chOff x="2884278" y="2997521"/>
              <a:chExt cx="662361" cy="687107"/>
            </a:xfrm>
          </p:grpSpPr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DE7DA332-EB2F-9646-FB22-CB9BC3954C9B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d</a:t>
                </a:r>
                <a:endParaRPr lang="en-US" sz="2400" dirty="0"/>
              </a:p>
            </p:txBody>
          </p:sp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BCE453A4-08D0-4FAE-EA65-ED9FB3A86496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0x64</a:t>
                </a:r>
              </a:p>
            </p:txBody>
          </p:sp>
        </p:grp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012E2FE9-90C7-6FB1-0EDD-59CF864335DE}"/>
                </a:ext>
              </a:extLst>
            </p:cNvPr>
            <p:cNvGrpSpPr/>
            <p:nvPr/>
          </p:nvGrpSpPr>
          <p:grpSpPr>
            <a:xfrm>
              <a:off x="5494502" y="1726385"/>
              <a:ext cx="662361" cy="687107"/>
              <a:chOff x="2884278" y="2997521"/>
              <a:chExt cx="662361" cy="687107"/>
            </a:xfrm>
          </p:grpSpPr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EAB13305-3ABC-17A7-F6BA-2BE22749CB54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r</a:t>
                </a:r>
                <a:endParaRPr lang="en-US" sz="2400" dirty="0"/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BCCE508D-4417-28EA-8D5B-BEEE45E38166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0x72</a:t>
                </a:r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C79DF36F-B8A2-D8F7-D1CA-52CC6BD82991}"/>
                </a:ext>
              </a:extLst>
            </p:cNvPr>
            <p:cNvGrpSpPr/>
            <p:nvPr/>
          </p:nvGrpSpPr>
          <p:grpSpPr>
            <a:xfrm>
              <a:off x="6084616" y="1726385"/>
              <a:ext cx="662361" cy="687107"/>
              <a:chOff x="2884278" y="2997521"/>
              <a:chExt cx="662361" cy="687107"/>
            </a:xfrm>
          </p:grpSpPr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1806749B-10D5-D145-E1DA-DC6C7B9E786A}"/>
                  </a:ext>
                </a:extLst>
              </p:cNvPr>
              <p:cNvSpPr txBox="1"/>
              <p:nvPr/>
            </p:nvSpPr>
            <p:spPr>
              <a:xfrm>
                <a:off x="3036744" y="2997521"/>
                <a:ext cx="3410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e</a:t>
                </a:r>
                <a:endParaRPr lang="en-US" sz="2400" dirty="0"/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FF723332-26DA-2014-6551-C7EAAF10132A}"/>
                  </a:ext>
                </a:extLst>
              </p:cNvPr>
              <p:cNvSpPr txBox="1"/>
              <p:nvPr/>
            </p:nvSpPr>
            <p:spPr>
              <a:xfrm>
                <a:off x="2884278" y="3315296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solidFill>
                      <a:schemeClr val="accent2"/>
                    </a:solidFill>
                  </a:rPr>
                  <a:t>0x65</a:t>
                </a: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AD4141C0-A054-CFC5-5134-3D49A6BDFFB5}"/>
                </a:ext>
              </a:extLst>
            </p:cNvPr>
            <p:cNvGrpSpPr/>
            <p:nvPr/>
          </p:nvGrpSpPr>
          <p:grpSpPr>
            <a:xfrm>
              <a:off x="6677936" y="1726385"/>
              <a:ext cx="662361" cy="687107"/>
              <a:chOff x="6491456" y="3026370"/>
              <a:chExt cx="662361" cy="687107"/>
            </a:xfrm>
          </p:grpSpPr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F142C5A1-E2DF-E602-35D9-132B9ECC80DD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LF</a:t>
                </a:r>
                <a:endParaRPr lang="en-US" sz="2400" dirty="0"/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15A92064-C039-7101-885F-BC35B19A47D1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0x10</a:t>
                </a: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1A5B7E63-2677-E639-BB3F-18ED0494656E}"/>
                </a:ext>
              </a:extLst>
            </p:cNvPr>
            <p:cNvGrpSpPr/>
            <p:nvPr/>
          </p:nvGrpSpPr>
          <p:grpSpPr>
            <a:xfrm>
              <a:off x="7271256" y="1726385"/>
              <a:ext cx="662361" cy="687107"/>
              <a:chOff x="6491456" y="3026370"/>
              <a:chExt cx="662361" cy="687107"/>
            </a:xfrm>
          </p:grpSpPr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70F2C823-1814-82D0-3662-0E09EE5642F0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LF</a:t>
                </a:r>
                <a:endParaRPr lang="en-US" sz="2400" dirty="0"/>
              </a:p>
            </p:txBody>
          </p:sp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15BC7B60-C532-13A4-51EF-53C898004BFC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0x10</a:t>
                </a:r>
              </a:p>
            </p:txBody>
          </p: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2ABAA644-C770-0FE1-AB96-9409777C0A14}"/>
                </a:ext>
              </a:extLst>
            </p:cNvPr>
            <p:cNvGrpSpPr/>
            <p:nvPr/>
          </p:nvGrpSpPr>
          <p:grpSpPr>
            <a:xfrm>
              <a:off x="7864576" y="1726385"/>
              <a:ext cx="662361" cy="687107"/>
              <a:chOff x="6491456" y="3026370"/>
              <a:chExt cx="662361" cy="687107"/>
            </a:xfrm>
          </p:grpSpPr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711D0919-D58A-F23B-AF78-C7C541D11438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sp</a:t>
                </a:r>
                <a:endParaRPr lang="en-US" sz="2400" dirty="0"/>
              </a:p>
            </p:txBody>
          </p:sp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A7CAD38C-8FD1-C8E6-2DE4-62A08088A687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0x20</a:t>
                </a:r>
              </a:p>
            </p:txBody>
          </p:sp>
        </p:grpSp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B58EF259-504D-9292-BCC9-72E355F69309}"/>
                </a:ext>
              </a:extLst>
            </p:cNvPr>
            <p:cNvGrpSpPr/>
            <p:nvPr/>
          </p:nvGrpSpPr>
          <p:grpSpPr>
            <a:xfrm>
              <a:off x="8457896" y="1726385"/>
              <a:ext cx="662361" cy="687107"/>
              <a:chOff x="6491456" y="3026370"/>
              <a:chExt cx="662361" cy="687107"/>
            </a:xfrm>
          </p:grpSpPr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434338D1-6D16-DA08-B0BD-E59D720C24DF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B</a:t>
                </a:r>
                <a:endParaRPr lang="en-US" sz="2400" dirty="0"/>
              </a:p>
            </p:txBody>
          </p:sp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24A5A676-B576-05BC-C2DC-F340E309549B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0x42</a:t>
                </a:r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6291F8B3-F22A-F42D-6018-7BC9E3B5768F}"/>
                </a:ext>
              </a:extLst>
            </p:cNvPr>
            <p:cNvGrpSpPr/>
            <p:nvPr/>
          </p:nvGrpSpPr>
          <p:grpSpPr>
            <a:xfrm>
              <a:off x="9051216" y="1726385"/>
              <a:ext cx="662361" cy="687107"/>
              <a:chOff x="6491456" y="3026370"/>
              <a:chExt cx="662361" cy="687107"/>
            </a:xfrm>
          </p:grpSpPr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AA033921-3090-40F6-4C72-B25BBC8C8CA2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LF</a:t>
                </a:r>
                <a:endParaRPr lang="en-US" sz="2400" dirty="0"/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154CEDED-5564-05F2-59DF-6C0104C55E29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0x10</a:t>
                </a:r>
              </a:p>
            </p:txBody>
          </p: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E69153EE-497F-71C9-9C54-F09E33B37512}"/>
                </a:ext>
              </a:extLst>
            </p:cNvPr>
            <p:cNvGrpSpPr/>
            <p:nvPr/>
          </p:nvGrpSpPr>
          <p:grpSpPr>
            <a:xfrm>
              <a:off x="9644536" y="1726385"/>
              <a:ext cx="662361" cy="687107"/>
              <a:chOff x="6491456" y="3026370"/>
              <a:chExt cx="662361" cy="687107"/>
            </a:xfrm>
          </p:grpSpPr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BFD35576-ADB9-57F7-2432-E0E8EC436AE4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LF</a:t>
                </a:r>
                <a:endParaRPr lang="en-US" sz="2400" dirty="0"/>
              </a:p>
            </p:txBody>
          </p:sp>
          <p:sp>
            <p:nvSpPr>
              <p:cNvPr id="151" name="TextBox 150">
                <a:extLst>
                  <a:ext uri="{FF2B5EF4-FFF2-40B4-BE49-F238E27FC236}">
                    <a16:creationId xmlns:a16="http://schemas.microsoft.com/office/drawing/2014/main" id="{D47C3F63-F56A-E3E3-69A7-DD1C5F8EEE53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0x10</a:t>
                </a:r>
              </a:p>
            </p:txBody>
          </p: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9779DCE3-EB70-ED95-1B32-DF4B99E34427}"/>
                </a:ext>
              </a:extLst>
            </p:cNvPr>
            <p:cNvGrpSpPr/>
            <p:nvPr/>
          </p:nvGrpSpPr>
          <p:grpSpPr>
            <a:xfrm>
              <a:off x="10237856" y="1726385"/>
              <a:ext cx="662361" cy="687107"/>
              <a:chOff x="6491456" y="3026370"/>
              <a:chExt cx="662361" cy="687107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27BE8AEE-51D1-E3E7-72BE-3300FC6194FE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sp</a:t>
                </a:r>
                <a:endParaRPr lang="en-US" sz="2400" dirty="0"/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336EB6CB-D301-600A-7C42-1B8D1F9ECAC9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0x20</a:t>
                </a:r>
              </a:p>
            </p:txBody>
          </p:sp>
        </p:grpSp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187FADB3-E3E5-999D-9017-3A8CD410452C}"/>
                </a:ext>
              </a:extLst>
            </p:cNvPr>
            <p:cNvGrpSpPr/>
            <p:nvPr/>
          </p:nvGrpSpPr>
          <p:grpSpPr>
            <a:xfrm>
              <a:off x="10831176" y="1726385"/>
              <a:ext cx="662361" cy="687107"/>
              <a:chOff x="6491456" y="3026370"/>
              <a:chExt cx="662361" cy="687107"/>
            </a:xfrm>
          </p:grpSpPr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5E61EBF-21F3-B7E7-4C18-6A785ECD91FA}"/>
                  </a:ext>
                </a:extLst>
              </p:cNvPr>
              <p:cNvSpPr txBox="1"/>
              <p:nvPr/>
            </p:nvSpPr>
            <p:spPr>
              <a:xfrm>
                <a:off x="6536194" y="3026370"/>
                <a:ext cx="57288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.</a:t>
                </a:r>
                <a:endParaRPr lang="en-US" sz="2400" dirty="0"/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EF576069-52BE-EF11-6FE5-45647C51B4A6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0x46</a:t>
                </a:r>
              </a:p>
            </p:txBody>
          </p:sp>
        </p:grpSp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7941B09B-7ABB-A9C5-6FF3-194DFEF22E13}"/>
                </a:ext>
              </a:extLst>
            </p:cNvPr>
            <p:cNvGrpSpPr/>
            <p:nvPr/>
          </p:nvGrpSpPr>
          <p:grpSpPr>
            <a:xfrm>
              <a:off x="11424495" y="1814759"/>
              <a:ext cx="755313" cy="598979"/>
              <a:chOff x="6398504" y="3114498"/>
              <a:chExt cx="755313" cy="598979"/>
            </a:xfrm>
          </p:grpSpPr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F52A194A-A071-0C60-A6AD-C161FE8DC0D5}"/>
                  </a:ext>
                </a:extLst>
              </p:cNvPr>
              <p:cNvSpPr txBox="1"/>
              <p:nvPr/>
            </p:nvSpPr>
            <p:spPr>
              <a:xfrm>
                <a:off x="6398504" y="3114498"/>
                <a:ext cx="745473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(end)</a:t>
                </a:r>
                <a:endParaRPr lang="en-US" sz="1400" dirty="0"/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AFAB4FBC-0882-6EB2-5CB4-DE4FF8EEA6CE}"/>
                  </a:ext>
                </a:extLst>
              </p:cNvPr>
              <p:cNvSpPr txBox="1"/>
              <p:nvPr/>
            </p:nvSpPr>
            <p:spPr>
              <a:xfrm>
                <a:off x="6491456" y="3344145"/>
                <a:ext cx="66236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2"/>
                    </a:solidFill>
                  </a:rPr>
                  <a:t>0x00</a:t>
                </a:r>
              </a:p>
            </p:txBody>
          </p:sp>
        </p:grpSp>
      </p:grp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F7FC7EED-2FF3-E93E-4621-43BBC9088119}"/>
              </a:ext>
            </a:extLst>
          </p:cNvPr>
          <p:cNvGrpSpPr/>
          <p:nvPr/>
        </p:nvGrpSpPr>
        <p:grpSpPr>
          <a:xfrm>
            <a:off x="10237588" y="4362289"/>
            <a:ext cx="669367" cy="1082161"/>
            <a:chOff x="9192088" y="1918241"/>
            <a:chExt cx="669367" cy="1082161"/>
          </a:xfrm>
        </p:grpSpPr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537EDE11-728C-B2DA-C2A0-3691D0F5C2E0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C4E7B541-801D-C591-8A24-97D143466A29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6489</a:t>
              </a:r>
            </a:p>
          </p:txBody>
        </p:sp>
        <p:sp>
          <p:nvSpPr>
            <p:cNvPr id="184" name="Arrow: Down 183">
              <a:extLst>
                <a:ext uri="{FF2B5EF4-FFF2-40B4-BE49-F238E27FC236}">
                  <a16:creationId xmlns:a16="http://schemas.microsoft.com/office/drawing/2014/main" id="{C2B06961-907E-1292-44D3-C2DC6BA4CB30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0DEE0E15-FEAF-0695-2F53-6AB9B3BC2B64}"/>
              </a:ext>
            </a:extLst>
          </p:cNvPr>
          <p:cNvGrpSpPr/>
          <p:nvPr/>
        </p:nvGrpSpPr>
        <p:grpSpPr>
          <a:xfrm>
            <a:off x="10647204" y="4360926"/>
            <a:ext cx="673406" cy="1082161"/>
            <a:chOff x="9188049" y="1918241"/>
            <a:chExt cx="673406" cy="1082161"/>
          </a:xfrm>
        </p:grpSpPr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5F7D59BC-126C-BFA6-D7BA-70F146BC9A75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686532D5-2F2C-2001-1F7F-AC41548A044D}"/>
                </a:ext>
              </a:extLst>
            </p:cNvPr>
            <p:cNvSpPr txBox="1"/>
            <p:nvPr/>
          </p:nvSpPr>
          <p:spPr>
            <a:xfrm>
              <a:off x="9188049" y="1918241"/>
              <a:ext cx="52290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648A</a:t>
              </a:r>
            </a:p>
          </p:txBody>
        </p:sp>
        <p:sp>
          <p:nvSpPr>
            <p:cNvPr id="195" name="Arrow: Down 194">
              <a:extLst>
                <a:ext uri="{FF2B5EF4-FFF2-40B4-BE49-F238E27FC236}">
                  <a16:creationId xmlns:a16="http://schemas.microsoft.com/office/drawing/2014/main" id="{1D73BC61-165E-6D2F-1CE1-96988FC47DF9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8370D884-677C-38A3-A7D0-198F70C833D9}"/>
              </a:ext>
            </a:extLst>
          </p:cNvPr>
          <p:cNvSpPr/>
          <p:nvPr/>
        </p:nvSpPr>
        <p:spPr>
          <a:xfrm>
            <a:off x="5945752" y="5081068"/>
            <a:ext cx="5379473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CD58AE2C-9436-79C2-02D0-4B2D41354B7C}"/>
              </a:ext>
            </a:extLst>
          </p:cNvPr>
          <p:cNvGrpSpPr/>
          <p:nvPr/>
        </p:nvGrpSpPr>
        <p:grpSpPr>
          <a:xfrm>
            <a:off x="9701782" y="5458591"/>
            <a:ext cx="1610779" cy="294863"/>
            <a:chOff x="5977400" y="5069268"/>
            <a:chExt cx="1610779" cy="294863"/>
          </a:xfrm>
        </p:grpSpPr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6FDA308E-CAE3-F8F7-EFE2-69CD5C868F35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F92910F2-B36D-8A8A-8444-FAE003EFD240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3DAC7F46-84F4-D9ED-9A02-DC1EEC885EB3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A0A5105C-220C-8F70-978D-38D2AA64443E}"/>
                </a:ext>
              </a:extLst>
            </p:cNvPr>
            <p:cNvSpPr txBox="1"/>
            <p:nvPr/>
          </p:nvSpPr>
          <p:spPr>
            <a:xfrm>
              <a:off x="6110617" y="5148687"/>
              <a:ext cx="1364861" cy="21544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1400" dirty="0"/>
                <a:t>Next Return </a:t>
              </a:r>
              <a:r>
                <a:rPr lang="en-US" sz="1400" dirty="0" err="1"/>
                <a:t>addr</a:t>
              </a:r>
              <a:r>
                <a:rPr lang="en-US" sz="1400" dirty="0"/>
                <a:t>.</a:t>
              </a:r>
            </a:p>
          </p:txBody>
        </p:sp>
      </p:grpSp>
      <p:cxnSp>
        <p:nvCxnSpPr>
          <p:cNvPr id="202" name="Straight Connector 201">
            <a:extLst>
              <a:ext uri="{FF2B5EF4-FFF2-40B4-BE49-F238E27FC236}">
                <a16:creationId xmlns:a16="http://schemas.microsoft.com/office/drawing/2014/main" id="{C8FF8F7E-E12B-F586-BC0F-F92A9B933786}"/>
              </a:ext>
            </a:extLst>
          </p:cNvPr>
          <p:cNvCxnSpPr/>
          <p:nvPr/>
        </p:nvCxnSpPr>
        <p:spPr>
          <a:xfrm flipV="1">
            <a:off x="9568543" y="6019800"/>
            <a:ext cx="1052286" cy="700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>
            <a:extLst>
              <a:ext uri="{FF2B5EF4-FFF2-40B4-BE49-F238E27FC236}">
                <a16:creationId xmlns:a16="http://schemas.microsoft.com/office/drawing/2014/main" id="{80CB9485-A813-4C01-2B44-A20FC6B5F879}"/>
              </a:ext>
            </a:extLst>
          </p:cNvPr>
          <p:cNvCxnSpPr>
            <a:cxnSpLocks/>
          </p:cNvCxnSpPr>
          <p:nvPr/>
        </p:nvCxnSpPr>
        <p:spPr>
          <a:xfrm flipH="1" flipV="1">
            <a:off x="9638300" y="6114143"/>
            <a:ext cx="1163957" cy="3447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" name="Arrow: Right 206">
            <a:extLst>
              <a:ext uri="{FF2B5EF4-FFF2-40B4-BE49-F238E27FC236}">
                <a16:creationId xmlns:a16="http://schemas.microsoft.com/office/drawing/2014/main" id="{BC11DC38-0874-B63F-DE7E-5FAE79B87D37}"/>
              </a:ext>
            </a:extLst>
          </p:cNvPr>
          <p:cNvSpPr/>
          <p:nvPr/>
        </p:nvSpPr>
        <p:spPr>
          <a:xfrm>
            <a:off x="23292" y="2036403"/>
            <a:ext cx="347179" cy="201966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BAD59DF-A584-8818-BA2A-32D08979861E}"/>
              </a:ext>
            </a:extLst>
          </p:cNvPr>
          <p:cNvGrpSpPr/>
          <p:nvPr/>
        </p:nvGrpSpPr>
        <p:grpSpPr>
          <a:xfrm>
            <a:off x="6034060" y="5227069"/>
            <a:ext cx="5168630" cy="126223"/>
            <a:chOff x="6034060" y="5227069"/>
            <a:chExt cx="5168630" cy="126223"/>
          </a:xfrm>
        </p:grpSpPr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4FCE7FB1-154D-B818-5552-FF1E0257A9F1}"/>
                </a:ext>
              </a:extLst>
            </p:cNvPr>
            <p:cNvSpPr/>
            <p:nvPr/>
          </p:nvSpPr>
          <p:spPr>
            <a:xfrm>
              <a:off x="6034060" y="52270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41</a:t>
              </a: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2577AAE1-1543-C79B-226A-546EA813BD8E}"/>
                </a:ext>
              </a:extLst>
            </p:cNvPr>
            <p:cNvSpPr/>
            <p:nvPr/>
          </p:nvSpPr>
          <p:spPr>
            <a:xfrm>
              <a:off x="6425950" y="52270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6e</a:t>
              </a: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7F09DBD6-1720-FF10-A03E-446D941CDCCA}"/>
                </a:ext>
              </a:extLst>
            </p:cNvPr>
            <p:cNvSpPr/>
            <p:nvPr/>
          </p:nvSpPr>
          <p:spPr>
            <a:xfrm>
              <a:off x="6817840" y="52270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64</a:t>
              </a:r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5792209D-6B16-EA96-2C59-75410950C4C6}"/>
                </a:ext>
              </a:extLst>
            </p:cNvPr>
            <p:cNvSpPr/>
            <p:nvPr/>
          </p:nvSpPr>
          <p:spPr>
            <a:xfrm>
              <a:off x="7242384" y="52270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72</a:t>
              </a: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2822DCBF-52CD-6E18-7E71-CCEE24C86B19}"/>
                </a:ext>
              </a:extLst>
            </p:cNvPr>
            <p:cNvSpPr/>
            <p:nvPr/>
          </p:nvSpPr>
          <p:spPr>
            <a:xfrm>
              <a:off x="7666928" y="52270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65</a:t>
              </a: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A5F818C0-3868-1A4C-BECC-8541704B9503}"/>
                </a:ext>
              </a:extLst>
            </p:cNvPr>
            <p:cNvSpPr/>
            <p:nvPr/>
          </p:nvSpPr>
          <p:spPr>
            <a:xfrm>
              <a:off x="8091472" y="52270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73C7DB93-F00C-5CA8-DFB5-C66053503558}"/>
                </a:ext>
              </a:extLst>
            </p:cNvPr>
            <p:cNvSpPr/>
            <p:nvPr/>
          </p:nvSpPr>
          <p:spPr>
            <a:xfrm>
              <a:off x="8913347" y="52270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20</a:t>
              </a:r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F50E829E-4767-C88B-B799-ED2C8849CEDA}"/>
                </a:ext>
              </a:extLst>
            </p:cNvPr>
            <p:cNvSpPr/>
            <p:nvPr/>
          </p:nvSpPr>
          <p:spPr>
            <a:xfrm>
              <a:off x="9321560" y="52270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42</a:t>
              </a:r>
            </a:p>
          </p:txBody>
        </p:sp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68945AE7-4E72-823B-355D-760B02E90CF3}"/>
                </a:ext>
              </a:extLst>
            </p:cNvPr>
            <p:cNvSpPr/>
            <p:nvPr/>
          </p:nvSpPr>
          <p:spPr>
            <a:xfrm>
              <a:off x="9746105" y="52270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D65960B1-0075-0916-BC0C-2C5AA56B9C31}"/>
                </a:ext>
              </a:extLst>
            </p:cNvPr>
            <p:cNvSpPr/>
            <p:nvPr/>
          </p:nvSpPr>
          <p:spPr>
            <a:xfrm>
              <a:off x="10159763" y="52270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DF77771A-FA70-3C99-E27C-E6FC05AEEB60}"/>
                </a:ext>
              </a:extLst>
            </p:cNvPr>
            <p:cNvSpPr/>
            <p:nvPr/>
          </p:nvSpPr>
          <p:spPr>
            <a:xfrm>
              <a:off x="8488802" y="52270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10</a:t>
              </a: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6F17C738-2FF9-D4C1-CA2B-EF9A08AFA47C}"/>
                </a:ext>
              </a:extLst>
            </p:cNvPr>
            <p:cNvSpPr/>
            <p:nvPr/>
          </p:nvSpPr>
          <p:spPr>
            <a:xfrm>
              <a:off x="10551650" y="52270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20</a:t>
              </a:r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D80E4E55-B722-FA27-A768-17BF6C4348C7}"/>
                </a:ext>
              </a:extLst>
            </p:cNvPr>
            <p:cNvSpPr/>
            <p:nvPr/>
          </p:nvSpPr>
          <p:spPr>
            <a:xfrm>
              <a:off x="10943537" y="5227069"/>
              <a:ext cx="259153" cy="1262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b="1" dirty="0">
                  <a:solidFill>
                    <a:schemeClr val="accent2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46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8CE7B99-258C-4221-8B2E-49C41EDE40E9}"/>
              </a:ext>
            </a:extLst>
          </p:cNvPr>
          <p:cNvSpPr txBox="1"/>
          <p:nvPr/>
        </p:nvSpPr>
        <p:spPr>
          <a:xfrm>
            <a:off x="7707131" y="272126"/>
            <a:ext cx="438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Find existing bytes of payload instructions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362AD9-612A-B85D-575F-07130886360D}"/>
              </a:ext>
            </a:extLst>
          </p:cNvPr>
          <p:cNvSpPr txBox="1"/>
          <p:nvPr/>
        </p:nvSpPr>
        <p:spPr>
          <a:xfrm>
            <a:off x="7756114" y="664011"/>
            <a:ext cx="4076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 followed by a return instruction (c3)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7B2204A-D022-76F6-B839-2689C1AB5D05}"/>
                  </a:ext>
                </a:extLst>
              </p14:cNvPr>
              <p14:cNvContentPartPr/>
              <p14:nvPr/>
            </p14:nvContentPartPr>
            <p14:xfrm>
              <a:off x="2052360" y="2156760"/>
              <a:ext cx="9482760" cy="34020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7B2204A-D022-76F6-B839-2689C1AB5D0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43000" y="2147400"/>
                <a:ext cx="9501480" cy="3420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48688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49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ROP: </a:t>
            </a:r>
            <a:r>
              <a:rPr lang="en-US" sz="3400" b="1" dirty="0" err="1"/>
              <a:t>IMpact</a:t>
            </a:r>
            <a:endParaRPr lang="en-US" sz="3400" b="1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A4E483B-E517-AF37-5E92-7FE4C6A477C9}"/>
              </a:ext>
            </a:extLst>
          </p:cNvPr>
          <p:cNvSpPr txBox="1">
            <a:spLocks/>
          </p:cNvSpPr>
          <p:nvPr/>
        </p:nvSpPr>
        <p:spPr>
          <a:xfrm>
            <a:off x="429972" y="1528426"/>
            <a:ext cx="6263791" cy="4015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cap="small" dirty="0"/>
              <a:t>The practicality of this attack may seem limited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B52D31-5741-C295-A773-F26BFA8DD6B6}"/>
              </a:ext>
            </a:extLst>
          </p:cNvPr>
          <p:cNvSpPr txBox="1"/>
          <p:nvPr/>
        </p:nvSpPr>
        <p:spPr>
          <a:xfrm>
            <a:off x="429972" y="2311661"/>
            <a:ext cx="7249212" cy="46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666666"/>
                </a:solidFill>
              </a:rPr>
              <a:t>Are (sub)sequences present in process code to do the attack?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3FE44C-6D2E-C003-27A6-35E07CC8DBE2}"/>
              </a:ext>
            </a:extLst>
          </p:cNvPr>
          <p:cNvSpPr txBox="1"/>
          <p:nvPr/>
        </p:nvSpPr>
        <p:spPr>
          <a:xfrm>
            <a:off x="431451" y="2641616"/>
            <a:ext cx="7249212" cy="460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666666"/>
                </a:solidFill>
              </a:rPr>
              <a:t>Are the (sub)sequences placed in predictable positions?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6B9E09-347B-9CFF-87DC-2A09C8F14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3627" y="1104446"/>
            <a:ext cx="4299919" cy="555238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DFFB993-D6A6-6A66-4E41-581B4393A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1112" y="1802013"/>
            <a:ext cx="3607096" cy="49280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062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Last Time: LLVM Calls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Review: Last Lecture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96332A-8EDD-DEA7-574D-BEEDD75A6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960" y="3584490"/>
            <a:ext cx="6310238" cy="221031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BA04038-07ED-EDC0-3E10-42C24ED061A9}"/>
                  </a:ext>
                </a:extLst>
              </p14:cNvPr>
              <p14:cNvContentPartPr/>
              <p14:nvPr/>
            </p14:nvContentPartPr>
            <p14:xfrm>
              <a:off x="1115280" y="931680"/>
              <a:ext cx="10563840" cy="47505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BA04038-07ED-EDC0-3E10-42C24ED061A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05920" y="922320"/>
                <a:ext cx="10582560" cy="4769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76429788"/>
      </p:ext>
    </p:extLst>
  </p:cSld>
  <p:clrMapOvr>
    <a:masterClrMapping/>
  </p:clrMapOvr>
</p:sld>
</file>

<file path=ppt/slides/slide5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oup 171">
            <a:extLst>
              <a:ext uri="{FF2B5EF4-FFF2-40B4-BE49-F238E27FC236}">
                <a16:creationId xmlns:a16="http://schemas.microsoft.com/office/drawing/2014/main" id="{FC4A4566-738C-7588-D7BA-CB7EAFF1829C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C9B4A7BB-6016-DB80-1DC2-687A20238DA3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166ED9F3-5738-ED2C-8AC9-53EAB8583168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75" name="Arrow: Down 174">
              <a:extLst>
                <a:ext uri="{FF2B5EF4-FFF2-40B4-BE49-F238E27FC236}">
                  <a16:creationId xmlns:a16="http://schemas.microsoft.com/office/drawing/2014/main" id="{BA9954DC-3AF2-CDED-954B-4F9C01B1B608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50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Return-into-LIBC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C15796-DE7B-B0D9-E29B-37728C8C391C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35405EA-2069-24FC-CBE3-B119CC8E98E6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EA8CDBF-413F-AD42-96F3-69B8894A2B9F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EB6D406-B47D-9172-5B99-35D74464853C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0F8D622B-344A-FC05-ADDC-DCCF5D42125A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BC60953-FF03-3E33-7E06-8D857FE09FCF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94FE7E3-EF09-4292-AD36-E3D1CAFE1C58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981FF7D-36BE-8C7F-FE1D-3D5CE52A2123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23" name="Arrow: Down 22">
              <a:extLst>
                <a:ext uri="{FF2B5EF4-FFF2-40B4-BE49-F238E27FC236}">
                  <a16:creationId xmlns:a16="http://schemas.microsoft.com/office/drawing/2014/main" id="{D645C830-AF7E-BE35-F3B0-48C217F86131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036A653-3C8E-BCE2-D924-109A731A1811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B82ECBE-FBF9-3DD8-2044-E03C046E0272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9C284CA-C83F-62D5-477B-E05E4FE4A7E1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27" name="Arrow: Down 26">
              <a:extLst>
                <a:ext uri="{FF2B5EF4-FFF2-40B4-BE49-F238E27FC236}">
                  <a16:creationId xmlns:a16="http://schemas.microsoft.com/office/drawing/2014/main" id="{50FAC977-DAFE-3C86-3867-42F94A9E261B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118A53-7C79-1D1C-C5D2-F33742E9BAC1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240896FE-005C-5DA7-4518-F758C733A2D8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C2BFF4B-AF8A-765E-2AE7-FF37C9305959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31" name="Arrow: Down 30">
              <a:extLst>
                <a:ext uri="{FF2B5EF4-FFF2-40B4-BE49-F238E27FC236}">
                  <a16:creationId xmlns:a16="http://schemas.microsoft.com/office/drawing/2014/main" id="{5B111A9E-6D88-618C-FABA-5B026FD23585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687EDB2-E2BC-0ED7-EAB4-76852A8CD784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A6D8142-78CE-0DEA-DD20-0A8DFF6B1B1D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1BE5575-AABF-82B5-5C0A-F58486E00EC1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35" name="Arrow: Down 34">
              <a:extLst>
                <a:ext uri="{FF2B5EF4-FFF2-40B4-BE49-F238E27FC236}">
                  <a16:creationId xmlns:a16="http://schemas.microsoft.com/office/drawing/2014/main" id="{C5DFA164-0D61-5BE6-9AB9-4CE24C639384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9B9962F-CE0C-4F33-76E7-FD6AA4F481CD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9A1B7C4-0108-3FAC-1186-FADC3EB1A809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B3646E4-4F15-9F6B-EA26-5EA4A5C3FC2C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39" name="Arrow: Down 38">
              <a:extLst>
                <a:ext uri="{FF2B5EF4-FFF2-40B4-BE49-F238E27FC236}">
                  <a16:creationId xmlns:a16="http://schemas.microsoft.com/office/drawing/2014/main" id="{3B3EA18B-5CB5-5087-E2B0-2BFECE5FF7DE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79F37C4-B8BF-7BAA-F35B-B9E31E75CB71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4052C96-C95F-23C9-54A6-11ECDD7F478A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C47A567-94ED-8F98-7D14-1ED4B041ABFC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43" name="Arrow: Down 42">
              <a:extLst>
                <a:ext uri="{FF2B5EF4-FFF2-40B4-BE49-F238E27FC236}">
                  <a16:creationId xmlns:a16="http://schemas.microsoft.com/office/drawing/2014/main" id="{E3D3CC43-26C8-8E21-D26B-38456114D85C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86B07ED-8C32-DDCD-284C-426EE17EC367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ACA5C07-4316-139E-3A2A-7E253F8C888C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220FCC3-5209-DAE6-0C68-7F4B73544B21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47" name="Arrow: Down 46">
              <a:extLst>
                <a:ext uri="{FF2B5EF4-FFF2-40B4-BE49-F238E27FC236}">
                  <a16:creationId xmlns:a16="http://schemas.microsoft.com/office/drawing/2014/main" id="{7F5024B9-7C50-863C-00BE-B2EA00256D90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C310036-1C74-A80D-22FC-41B81B5875A7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04E8319-58F4-9189-88E6-E7489CDC529A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27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6BD2CBA-C3D3-68A5-45B9-EF0C41E650CB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51" name="Arrow: Down 50">
              <a:extLst>
                <a:ext uri="{FF2B5EF4-FFF2-40B4-BE49-F238E27FC236}">
                  <a16:creationId xmlns:a16="http://schemas.microsoft.com/office/drawing/2014/main" id="{5449261B-8AE4-0BA3-94ED-1A4A9D78DBDC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CDD6AEF-DE31-45A2-2F54-9AF283B50432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FC79F61-E960-C98A-75B1-89FAC1D6BE67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DEFEFFA-8633-8540-F090-8C7C607370BF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55" name="Arrow: Down 54">
              <a:extLst>
                <a:ext uri="{FF2B5EF4-FFF2-40B4-BE49-F238E27FC236}">
                  <a16:creationId xmlns:a16="http://schemas.microsoft.com/office/drawing/2014/main" id="{F34D56D0-A490-077E-49BD-2203BC0BD90B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4CC2562C-863C-4F5C-2200-70D866E5FAA3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858F5604-F349-AE3D-8008-BA06C2996BAC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951EDAC-49F5-BAF0-D52A-62E94D658C03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EAD1D3A-4A1E-077F-92D0-28DDA21C9A1B}"/>
              </a:ext>
            </a:extLst>
          </p:cNvPr>
          <p:cNvGrpSpPr/>
          <p:nvPr/>
        </p:nvGrpSpPr>
        <p:grpSpPr>
          <a:xfrm>
            <a:off x="573071" y="3913849"/>
            <a:ext cx="5276278" cy="2244664"/>
            <a:chOff x="573071" y="3523324"/>
            <a:chExt cx="5276278" cy="22446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7F67047-798A-8382-D06D-826943A5A9AB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1" name="Arrow: Down 60">
              <a:extLst>
                <a:ext uri="{FF2B5EF4-FFF2-40B4-BE49-F238E27FC236}">
                  <a16:creationId xmlns:a16="http://schemas.microsoft.com/office/drawing/2014/main" id="{CF550020-3E75-ADB8-C2EA-70259AEC301F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9E7ADD95-CDFF-69AD-0687-E5A460323D05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5CC8BB2-BF36-A531-A2BD-0C905749E59C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27D7D60-0D1D-7239-57C5-10ACB47DC40B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31BA0500-738A-7057-B910-D49CBAAB35FD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8386D6D-F543-B562-9038-955F9758159C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923F845-BFD1-6301-7BBD-C0E9B78B802D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303DA94-478A-8593-FAB9-D30CABD79D02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538CA663-6FCC-B447-6ED5-0AD23CEFBDA8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BD1C02CD-35DF-8107-C3BD-68B17B6605E8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156" name="Arrow: Down 155">
                <a:extLst>
                  <a:ext uri="{FF2B5EF4-FFF2-40B4-BE49-F238E27FC236}">
                    <a16:creationId xmlns:a16="http://schemas.microsoft.com/office/drawing/2014/main" id="{29CE1AF5-AFB5-C582-6B65-C9C4FABDF09F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92111E34-8FAF-807B-65C7-971F60446B0B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2676977A-2249-935F-7EB1-C4FCD500F618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4D181F7D-5BDC-0B9F-62F5-7AD46C48C495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107" name="Arrow: Down 106">
                <a:extLst>
                  <a:ext uri="{FF2B5EF4-FFF2-40B4-BE49-F238E27FC236}">
                    <a16:creationId xmlns:a16="http://schemas.microsoft.com/office/drawing/2014/main" id="{05EEE369-FBEC-5365-A547-68BFFAE58CD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5F803DD6-B377-91D8-16FB-5427E4F58A38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ABF45881-825F-405A-6C25-7264506FCA7B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78F01F95-CC2F-8950-B45D-C41F9F407882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104" name="Arrow: Down 103">
                <a:extLst>
                  <a:ext uri="{FF2B5EF4-FFF2-40B4-BE49-F238E27FC236}">
                    <a16:creationId xmlns:a16="http://schemas.microsoft.com/office/drawing/2014/main" id="{133191D1-FBAB-3BF0-15AD-5D518660EF04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FCBCF77E-461A-0A8A-086F-534E37F30CA6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E9182140-FE25-44BC-15CD-E156B2978ECF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c3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C0D598CB-88F4-2F68-7916-5472F896F973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FDD91E7F-5A3F-5AE5-496B-432454FCBB2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CC6D36F5-CD42-B2A4-4008-7528A080BB6F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064BDDF4-B406-8474-7897-FF882E0D00F3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67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9A626AFB-4591-58F8-F0E3-79935F77FD57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98" name="Arrow: Down 97">
                <a:extLst>
                  <a:ext uri="{FF2B5EF4-FFF2-40B4-BE49-F238E27FC236}">
                    <a16:creationId xmlns:a16="http://schemas.microsoft.com/office/drawing/2014/main" id="{C414F959-404B-30D7-D9B8-481A5565540A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3746CFBE-AE92-CE9E-64D2-9D1A8DA783A2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B0466A3A-0264-D33D-1BEC-6B9D9653B372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c3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46A318B4-175D-92C4-3695-22936C225C04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95" name="Arrow: Down 94">
                <a:extLst>
                  <a:ext uri="{FF2B5EF4-FFF2-40B4-BE49-F238E27FC236}">
                    <a16:creationId xmlns:a16="http://schemas.microsoft.com/office/drawing/2014/main" id="{8AA5DE28-55E7-5BDF-D69F-8BD1ADD9415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AA531692-6D21-5EB6-2CF3-571C23C60E3C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CF8987CB-B601-271A-AA8E-6D3C0946C381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92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4CB59D3F-E01B-CDB2-C0D9-0622D69711E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4642CE73-142F-3800-2AA5-607977A9499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E1407416-7D96-1BB5-7481-631499540906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6128C5C-3193-F225-4D17-4C89FFB4DAB1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AE5E556A-77B8-BA7F-DAE0-85B61D9886C8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595F987B-3A95-DBAE-FF8B-19ADD7EA4A16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4E03FD93-B816-D03A-9D64-44AE08D9B9E1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168B5945-ED75-52D9-81DC-ECD60914250C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3C18318A-B372-1A14-07D2-81C13780B3C3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86" name="Arrow: Down 85">
                <a:extLst>
                  <a:ext uri="{FF2B5EF4-FFF2-40B4-BE49-F238E27FC236}">
                    <a16:creationId xmlns:a16="http://schemas.microsoft.com/office/drawing/2014/main" id="{C6EE6AE1-0BBF-DB63-F7CD-44730633BF9A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D0B67ADF-3156-FE0D-6362-8A642EEBD0D4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89AA1F55-EA56-1FC3-868A-90FAB9254E4E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c3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3446C5AC-9317-E7B2-65A1-209C881DA1AA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83" name="Arrow: Down 82">
                <a:extLst>
                  <a:ext uri="{FF2B5EF4-FFF2-40B4-BE49-F238E27FC236}">
                    <a16:creationId xmlns:a16="http://schemas.microsoft.com/office/drawing/2014/main" id="{137A154D-8A98-85D5-C41A-55BA01B6BEAE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50114A95-79C8-27FB-20B4-036358080FFE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AB364F0D-B0E6-F3BD-1283-FAB31F3C608F}"/>
                </a:ext>
              </a:extLst>
            </p:cNvPr>
            <p:cNvSpPr/>
            <p:nvPr/>
          </p:nvSpPr>
          <p:spPr>
            <a:xfrm rot="5400000">
              <a:off x="166445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E757CB0-FCA2-DCAD-63BC-E1869A938EBD}"/>
                </a:ext>
              </a:extLst>
            </p:cNvPr>
            <p:cNvSpPr txBox="1"/>
            <p:nvPr/>
          </p:nvSpPr>
          <p:spPr>
            <a:xfrm>
              <a:off x="1065712" y="5429434"/>
              <a:ext cx="154080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nm instructions</a:t>
              </a:r>
            </a:p>
          </p:txBody>
        </p:sp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E5323B89-F039-861A-4DF7-AA311F9C38F7}"/>
                </a:ext>
              </a:extLst>
            </p:cNvPr>
            <p:cNvSpPr/>
            <p:nvPr/>
          </p:nvSpPr>
          <p:spPr>
            <a:xfrm rot="5400000">
              <a:off x="3819816" y="4278906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B68F96-204F-68C2-D27F-B0B3A4A68DAE}"/>
                </a:ext>
              </a:extLst>
            </p:cNvPr>
            <p:cNvSpPr txBox="1"/>
            <p:nvPr/>
          </p:nvSpPr>
          <p:spPr>
            <a:xfrm>
              <a:off x="3221078" y="5426323"/>
              <a:ext cx="1577098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 err="1"/>
                <a:t>libc</a:t>
              </a:r>
              <a:r>
                <a:rPr lang="en-US" dirty="0"/>
                <a:t> instructions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121F6302-BEBA-A291-5046-FC7CC78C5C82}"/>
              </a:ext>
            </a:extLst>
          </p:cNvPr>
          <p:cNvSpPr txBox="1"/>
          <p:nvPr/>
        </p:nvSpPr>
        <p:spPr>
          <a:xfrm>
            <a:off x="6983243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D20E4857-69C2-6BFD-4C81-DD244EFF0F84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FCE91E6F-F782-1F2A-F355-40F456E656F2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01E19B1F-0B6B-2217-1BDA-36D74F3A9867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AD4F0811-0045-3432-D201-970C16B48BB5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EDC783F2-C3FD-96BE-6D29-F13BBE29F188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562EBA32-58A5-0720-92D8-DC26DF6318AB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68795302-BED4-371F-0A28-DE0A6A132399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89532D17-799B-B69D-D8B9-FFF8D79A6278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E07F7AFB-5BD2-6780-B924-6EB7E0AB5C98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A223BA60-0937-1F24-FC39-493F79F6FB4C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25B1BE0E-A5ED-6128-18E0-A2EACC4611D3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0133595F-607D-EE6D-47E5-05A5C8F6EE5D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300001C-57C9-3657-C982-7738FB63AFCF}"/>
              </a:ext>
            </a:extLst>
          </p:cNvPr>
          <p:cNvSpPr/>
          <p:nvPr/>
        </p:nvSpPr>
        <p:spPr>
          <a:xfrm>
            <a:off x="2939142" y="5025909"/>
            <a:ext cx="855677" cy="45404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6B32FFA-0420-1D75-FC8B-17346161215D}"/>
              </a:ext>
            </a:extLst>
          </p:cNvPr>
          <p:cNvSpPr/>
          <p:nvPr/>
        </p:nvSpPr>
        <p:spPr>
          <a:xfrm>
            <a:off x="4229103" y="5042234"/>
            <a:ext cx="1249359" cy="45404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28475D-07CF-2182-BC4D-3B6FE49B80BB}"/>
              </a:ext>
            </a:extLst>
          </p:cNvPr>
          <p:cNvSpPr txBox="1"/>
          <p:nvPr/>
        </p:nvSpPr>
        <p:spPr>
          <a:xfrm>
            <a:off x="37828" y="1132134"/>
            <a:ext cx="376898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49422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51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E1DF2-0749-6205-E406-46185E44B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oup 171">
            <a:extLst>
              <a:ext uri="{FF2B5EF4-FFF2-40B4-BE49-F238E27FC236}">
                <a16:creationId xmlns:a16="http://schemas.microsoft.com/office/drawing/2014/main" id="{DD33C0C0-697D-3286-E43C-CEF0EF9319F3}"/>
              </a:ext>
            </a:extLst>
          </p:cNvPr>
          <p:cNvGrpSpPr/>
          <p:nvPr/>
        </p:nvGrpSpPr>
        <p:grpSpPr>
          <a:xfrm>
            <a:off x="9823936" y="4360924"/>
            <a:ext cx="669367" cy="1082161"/>
            <a:chOff x="9192088" y="1918241"/>
            <a:chExt cx="669367" cy="1082161"/>
          </a:xfrm>
        </p:grpSpPr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2409A733-849D-54F0-7403-1B0902DBE594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8c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B503CA25-9759-2979-0D59-753DF625B102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6488</a:t>
              </a:r>
            </a:p>
          </p:txBody>
        </p:sp>
        <p:sp>
          <p:nvSpPr>
            <p:cNvPr id="175" name="Arrow: Down 174">
              <a:extLst>
                <a:ext uri="{FF2B5EF4-FFF2-40B4-BE49-F238E27FC236}">
                  <a16:creationId xmlns:a16="http://schemas.microsoft.com/office/drawing/2014/main" id="{556E9A6E-FAF1-FF91-E161-B03D413B303E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6A03F2-ECCC-3E2B-FDD6-A1C656315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51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195B46E-96DF-2B7A-7093-6542D9D2B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Return-into-LIBC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AFF685C-EA3C-2AE6-586D-1C034C5A2366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5441C2-33B1-4E57-BEF8-E50DCB76BE1B}"/>
              </a:ext>
            </a:extLst>
          </p:cNvPr>
          <p:cNvSpPr txBox="1"/>
          <p:nvPr/>
        </p:nvSpPr>
        <p:spPr>
          <a:xfrm>
            <a:off x="7073942" y="3913698"/>
            <a:ext cx="2290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Program (meta)data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00B3DC1-073F-58FC-37A9-F076D9563711}"/>
              </a:ext>
            </a:extLst>
          </p:cNvPr>
          <p:cNvGrpSpPr/>
          <p:nvPr/>
        </p:nvGrpSpPr>
        <p:grpSpPr>
          <a:xfrm>
            <a:off x="5690086" y="4353935"/>
            <a:ext cx="669367" cy="1094595"/>
            <a:chOff x="8290388" y="1753407"/>
            <a:chExt cx="669367" cy="109459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D2B73E5-E6FC-B250-7C66-E26D25DC4569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4976F55-1FD5-2224-7C9A-F33F89581FF2}"/>
                </a:ext>
              </a:extLst>
            </p:cNvPr>
            <p:cNvSpPr txBox="1"/>
            <p:nvPr/>
          </p:nvSpPr>
          <p:spPr>
            <a:xfrm>
              <a:off x="8290388" y="17534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647E</a:t>
              </a:r>
            </a:p>
          </p:txBody>
        </p:sp>
        <p:sp>
          <p:nvSpPr>
            <p:cNvPr id="19" name="Arrow: Down 18">
              <a:extLst>
                <a:ext uri="{FF2B5EF4-FFF2-40B4-BE49-F238E27FC236}">
                  <a16:creationId xmlns:a16="http://schemas.microsoft.com/office/drawing/2014/main" id="{8FFAD1B1-2D3B-6B00-3464-E669DC12982F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2FECE11-C274-D3B2-8793-AD40EB916C00}"/>
              </a:ext>
            </a:extLst>
          </p:cNvPr>
          <p:cNvGrpSpPr/>
          <p:nvPr/>
        </p:nvGrpSpPr>
        <p:grpSpPr>
          <a:xfrm>
            <a:off x="6102836" y="4347709"/>
            <a:ext cx="669367" cy="1100821"/>
            <a:chOff x="9192088" y="1899581"/>
            <a:chExt cx="669367" cy="1100821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B9CAA48-7BD6-2504-8AC4-28C9CF271D70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5D32C2B-A7BF-6E88-B840-C7C0C4F3EB83}"/>
                </a:ext>
              </a:extLst>
            </p:cNvPr>
            <p:cNvSpPr txBox="1"/>
            <p:nvPr/>
          </p:nvSpPr>
          <p:spPr>
            <a:xfrm>
              <a:off x="9192088" y="189958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647F</a:t>
              </a:r>
            </a:p>
          </p:txBody>
        </p:sp>
        <p:sp>
          <p:nvSpPr>
            <p:cNvPr id="23" name="Arrow: Down 22">
              <a:extLst>
                <a:ext uri="{FF2B5EF4-FFF2-40B4-BE49-F238E27FC236}">
                  <a16:creationId xmlns:a16="http://schemas.microsoft.com/office/drawing/2014/main" id="{0ADF22E6-391D-4D33-D674-CE76CFB18511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8DBAC17-26D6-6B3F-51A6-A0B90E30281C}"/>
              </a:ext>
            </a:extLst>
          </p:cNvPr>
          <p:cNvGrpSpPr/>
          <p:nvPr/>
        </p:nvGrpSpPr>
        <p:grpSpPr>
          <a:xfrm>
            <a:off x="6515586" y="4353933"/>
            <a:ext cx="669367" cy="1094597"/>
            <a:chOff x="8290388" y="1753405"/>
            <a:chExt cx="669367" cy="1094597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927D90E-3356-29A6-39F9-5FF64112CCC4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04FD3AA-A89F-4D64-696F-54256F9EE00F}"/>
                </a:ext>
              </a:extLst>
            </p:cNvPr>
            <p:cNvSpPr txBox="1"/>
            <p:nvPr/>
          </p:nvSpPr>
          <p:spPr>
            <a:xfrm>
              <a:off x="8290388" y="175340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6480</a:t>
              </a:r>
            </a:p>
          </p:txBody>
        </p:sp>
        <p:sp>
          <p:nvSpPr>
            <p:cNvPr id="27" name="Arrow: Down 26">
              <a:extLst>
                <a:ext uri="{FF2B5EF4-FFF2-40B4-BE49-F238E27FC236}">
                  <a16:creationId xmlns:a16="http://schemas.microsoft.com/office/drawing/2014/main" id="{436758FF-12BE-CC99-718C-F1722319F6EB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06DC115-77CD-A870-8921-9450C57F6F43}"/>
              </a:ext>
            </a:extLst>
          </p:cNvPr>
          <p:cNvGrpSpPr/>
          <p:nvPr/>
        </p:nvGrpSpPr>
        <p:grpSpPr>
          <a:xfrm>
            <a:off x="6928336" y="4366369"/>
            <a:ext cx="669367" cy="1082161"/>
            <a:chOff x="9192088" y="1918241"/>
            <a:chExt cx="669367" cy="1082161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098C7CF-A31B-8FF0-25C3-E96C3BA13192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3F213B-37DE-D17A-E938-DA1828C3E5DD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6481</a:t>
              </a:r>
            </a:p>
          </p:txBody>
        </p:sp>
        <p:sp>
          <p:nvSpPr>
            <p:cNvPr id="31" name="Arrow: Down 30">
              <a:extLst>
                <a:ext uri="{FF2B5EF4-FFF2-40B4-BE49-F238E27FC236}">
                  <a16:creationId xmlns:a16="http://schemas.microsoft.com/office/drawing/2014/main" id="{EA5CE72D-D52C-AD71-005A-350F90C0BF8F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DE5A345-FA75-ABFA-D67D-4B6B476D70A8}"/>
              </a:ext>
            </a:extLst>
          </p:cNvPr>
          <p:cNvGrpSpPr/>
          <p:nvPr/>
        </p:nvGrpSpPr>
        <p:grpSpPr>
          <a:xfrm>
            <a:off x="7341086" y="4366376"/>
            <a:ext cx="669367" cy="1082154"/>
            <a:chOff x="8290388" y="1765848"/>
            <a:chExt cx="669367" cy="108215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A784C9F-10B5-211B-DBA1-B7667CD19ACB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B20F3CF-64C2-BF80-9110-67D82A696C28}"/>
                </a:ext>
              </a:extLst>
            </p:cNvPr>
            <p:cNvSpPr txBox="1"/>
            <p:nvPr/>
          </p:nvSpPr>
          <p:spPr>
            <a:xfrm>
              <a:off x="8290388" y="1765848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6482</a:t>
              </a:r>
            </a:p>
          </p:txBody>
        </p:sp>
        <p:sp>
          <p:nvSpPr>
            <p:cNvPr id="35" name="Arrow: Down 34">
              <a:extLst>
                <a:ext uri="{FF2B5EF4-FFF2-40B4-BE49-F238E27FC236}">
                  <a16:creationId xmlns:a16="http://schemas.microsoft.com/office/drawing/2014/main" id="{4B55A0EC-A0B8-761E-D3F1-65EBB7EA040A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1163A3E-D5A2-D64F-8FA2-ED0D74A38AB9}"/>
              </a:ext>
            </a:extLst>
          </p:cNvPr>
          <p:cNvGrpSpPr/>
          <p:nvPr/>
        </p:nvGrpSpPr>
        <p:grpSpPr>
          <a:xfrm>
            <a:off x="7753836" y="4366369"/>
            <a:ext cx="669367" cy="1082161"/>
            <a:chOff x="9192088" y="1918241"/>
            <a:chExt cx="669367" cy="1082161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C2F2551-A096-9373-B360-9EAEDAB48D06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68F3EB2-9D96-F7A9-B5B8-9975B8E88B1D}"/>
                </a:ext>
              </a:extLst>
            </p:cNvPr>
            <p:cNvSpPr txBox="1"/>
            <p:nvPr/>
          </p:nvSpPr>
          <p:spPr>
            <a:xfrm>
              <a:off x="9192088" y="1918241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6483</a:t>
              </a:r>
            </a:p>
          </p:txBody>
        </p:sp>
        <p:sp>
          <p:nvSpPr>
            <p:cNvPr id="39" name="Arrow: Down 38">
              <a:extLst>
                <a:ext uri="{FF2B5EF4-FFF2-40B4-BE49-F238E27FC236}">
                  <a16:creationId xmlns:a16="http://schemas.microsoft.com/office/drawing/2014/main" id="{D8D7EDAE-B338-FD08-C8F2-8CFD3B233EC8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AEE50B1-21BA-1C46-0AC4-0F3C17151944}"/>
              </a:ext>
            </a:extLst>
          </p:cNvPr>
          <p:cNvGrpSpPr/>
          <p:nvPr/>
        </p:nvGrpSpPr>
        <p:grpSpPr>
          <a:xfrm>
            <a:off x="8166586" y="4385035"/>
            <a:ext cx="669367" cy="1063495"/>
            <a:chOff x="8290388" y="1784507"/>
            <a:chExt cx="669367" cy="1063495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5E389D-5F48-613B-11F6-F76AEC1516E6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00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CE834C9-A1E4-0D07-04F7-10A7827818EE}"/>
                </a:ext>
              </a:extLst>
            </p:cNvPr>
            <p:cNvSpPr txBox="1"/>
            <p:nvPr/>
          </p:nvSpPr>
          <p:spPr>
            <a:xfrm>
              <a:off x="8290388" y="1784507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6484</a:t>
              </a:r>
            </a:p>
          </p:txBody>
        </p:sp>
        <p:sp>
          <p:nvSpPr>
            <p:cNvPr id="43" name="Arrow: Down 42">
              <a:extLst>
                <a:ext uri="{FF2B5EF4-FFF2-40B4-BE49-F238E27FC236}">
                  <a16:creationId xmlns:a16="http://schemas.microsoft.com/office/drawing/2014/main" id="{D5A10378-8CF1-D6B4-FFAC-652112138507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5B3E5CE-F5A1-565D-0F61-9840770C74DF}"/>
              </a:ext>
            </a:extLst>
          </p:cNvPr>
          <p:cNvGrpSpPr/>
          <p:nvPr/>
        </p:nvGrpSpPr>
        <p:grpSpPr>
          <a:xfrm>
            <a:off x="8579336" y="4372593"/>
            <a:ext cx="669367" cy="1075937"/>
            <a:chOff x="9192088" y="1924465"/>
            <a:chExt cx="669367" cy="1075937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8AD732B-A11E-652B-9A10-2D60FE66E8A8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40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1FCA294-7362-5E13-E6D1-9511E32D509C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6485</a:t>
              </a:r>
            </a:p>
          </p:txBody>
        </p:sp>
        <p:sp>
          <p:nvSpPr>
            <p:cNvPr id="47" name="Arrow: Down 46">
              <a:extLst>
                <a:ext uri="{FF2B5EF4-FFF2-40B4-BE49-F238E27FC236}">
                  <a16:creationId xmlns:a16="http://schemas.microsoft.com/office/drawing/2014/main" id="{66B0D8BE-8C8D-1624-4AC3-46E53B892014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3A89757-BFA8-6F83-68DC-0FEE6883D7B8}"/>
              </a:ext>
            </a:extLst>
          </p:cNvPr>
          <p:cNvGrpSpPr/>
          <p:nvPr/>
        </p:nvGrpSpPr>
        <p:grpSpPr>
          <a:xfrm>
            <a:off x="8992086" y="4372593"/>
            <a:ext cx="669367" cy="1075937"/>
            <a:chOff x="8290388" y="1772065"/>
            <a:chExt cx="669367" cy="1075937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1D8B5149-9F2D-E144-AE13-37C9BFDCB821}"/>
                </a:ext>
              </a:extLst>
            </p:cNvPr>
            <p:cNvSpPr/>
            <p:nvPr/>
          </p:nvSpPr>
          <p:spPr>
            <a:xfrm>
              <a:off x="8546056" y="24786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27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1301327-6345-47CB-886F-979CE4D17325}"/>
                </a:ext>
              </a:extLst>
            </p:cNvPr>
            <p:cNvSpPr txBox="1"/>
            <p:nvPr/>
          </p:nvSpPr>
          <p:spPr>
            <a:xfrm>
              <a:off x="8290388" y="17720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6486</a:t>
              </a:r>
            </a:p>
          </p:txBody>
        </p:sp>
        <p:sp>
          <p:nvSpPr>
            <p:cNvPr id="51" name="Arrow: Down 50">
              <a:extLst>
                <a:ext uri="{FF2B5EF4-FFF2-40B4-BE49-F238E27FC236}">
                  <a16:creationId xmlns:a16="http://schemas.microsoft.com/office/drawing/2014/main" id="{017209AE-83F9-3B29-0670-22E92CB7DA48}"/>
                </a:ext>
              </a:extLst>
            </p:cNvPr>
            <p:cNvSpPr/>
            <p:nvPr/>
          </p:nvSpPr>
          <p:spPr>
            <a:xfrm>
              <a:off x="8491514" y="22974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2F45921-E414-A163-66E7-EB3F8186A9FA}"/>
              </a:ext>
            </a:extLst>
          </p:cNvPr>
          <p:cNvGrpSpPr/>
          <p:nvPr/>
        </p:nvGrpSpPr>
        <p:grpSpPr>
          <a:xfrm>
            <a:off x="9404836" y="4372593"/>
            <a:ext cx="669367" cy="1075937"/>
            <a:chOff x="9192088" y="1924465"/>
            <a:chExt cx="669367" cy="1075937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D0D3394-B530-171D-D615-8EEFBA784DD5}"/>
                </a:ext>
              </a:extLst>
            </p:cNvPr>
            <p:cNvSpPr/>
            <p:nvPr/>
          </p:nvSpPr>
          <p:spPr>
            <a:xfrm>
              <a:off x="9447756" y="2631070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19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5326308-DC50-26FD-39AE-9ADC573333B7}"/>
                </a:ext>
              </a:extLst>
            </p:cNvPr>
            <p:cNvSpPr txBox="1"/>
            <p:nvPr/>
          </p:nvSpPr>
          <p:spPr>
            <a:xfrm>
              <a:off x="9192088" y="1924465"/>
              <a:ext cx="514821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1010</a:t>
              </a:r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6487</a:t>
              </a:r>
            </a:p>
          </p:txBody>
        </p:sp>
        <p:sp>
          <p:nvSpPr>
            <p:cNvPr id="55" name="Arrow: Down 54">
              <a:extLst>
                <a:ext uri="{FF2B5EF4-FFF2-40B4-BE49-F238E27FC236}">
                  <a16:creationId xmlns:a16="http://schemas.microsoft.com/office/drawing/2014/main" id="{1F6CE6B5-CBAC-6B33-8998-F7120DFFB73D}"/>
                </a:ext>
              </a:extLst>
            </p:cNvPr>
            <p:cNvSpPr/>
            <p:nvPr/>
          </p:nvSpPr>
          <p:spPr>
            <a:xfrm>
              <a:off x="9393214" y="2449891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0B33E0BD-E875-4971-3D6C-FA82E1029537}"/>
              </a:ext>
            </a:extLst>
          </p:cNvPr>
          <p:cNvSpPr/>
          <p:nvPr/>
        </p:nvSpPr>
        <p:spPr>
          <a:xfrm>
            <a:off x="5945753" y="5081068"/>
            <a:ext cx="4540742" cy="103604"/>
          </a:xfrm>
          <a:prstGeom prst="rect">
            <a:avLst/>
          </a:prstGeom>
          <a:solidFill>
            <a:srgbClr val="7030A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ight Brace 56">
            <a:extLst>
              <a:ext uri="{FF2B5EF4-FFF2-40B4-BE49-F238E27FC236}">
                <a16:creationId xmlns:a16="http://schemas.microsoft.com/office/drawing/2014/main" id="{13396849-A222-01F5-08C7-8B481DF6DA9B}"/>
              </a:ext>
            </a:extLst>
          </p:cNvPr>
          <p:cNvSpPr/>
          <p:nvPr/>
        </p:nvSpPr>
        <p:spPr>
          <a:xfrm rot="5400000">
            <a:off x="9902618" y="5288807"/>
            <a:ext cx="369334" cy="71791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3C7C9A4-C583-4C3B-D3DA-DDFDAC03864C}"/>
              </a:ext>
            </a:extLst>
          </p:cNvPr>
          <p:cNvSpPr txBox="1"/>
          <p:nvPr/>
        </p:nvSpPr>
        <p:spPr>
          <a:xfrm>
            <a:off x="9697748" y="5841727"/>
            <a:ext cx="86363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 </a:t>
            </a:r>
          </a:p>
          <a:p>
            <a:pPr algn="ctr"/>
            <a:r>
              <a:rPr lang="en-US" dirty="0"/>
              <a:t>caller’s </a:t>
            </a:r>
          </a:p>
          <a:p>
            <a:pPr algn="ctr"/>
            <a:r>
              <a:rPr lang="en-US" dirty="0"/>
              <a:t>data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8A5F601-0712-BE6A-A92C-318367EB8DC4}"/>
              </a:ext>
            </a:extLst>
          </p:cNvPr>
          <p:cNvGrpSpPr/>
          <p:nvPr/>
        </p:nvGrpSpPr>
        <p:grpSpPr>
          <a:xfrm>
            <a:off x="573071" y="3913849"/>
            <a:ext cx="5276278" cy="2244664"/>
            <a:chOff x="573071" y="3523324"/>
            <a:chExt cx="5276278" cy="2244664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A514729-B31A-2E06-B4BE-47D27C061E6C}"/>
                </a:ext>
              </a:extLst>
            </p:cNvPr>
            <p:cNvSpPr txBox="1"/>
            <p:nvPr/>
          </p:nvSpPr>
          <p:spPr>
            <a:xfrm>
              <a:off x="518584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0x4B</a:t>
              </a:r>
            </a:p>
          </p:txBody>
        </p:sp>
        <p:sp>
          <p:nvSpPr>
            <p:cNvPr id="61" name="Arrow: Down 60">
              <a:extLst>
                <a:ext uri="{FF2B5EF4-FFF2-40B4-BE49-F238E27FC236}">
                  <a16:creationId xmlns:a16="http://schemas.microsoft.com/office/drawing/2014/main" id="{C21534D3-BEEA-4D33-527A-9F9867BDAB06}"/>
                </a:ext>
              </a:extLst>
            </p:cNvPr>
            <p:cNvSpPr/>
            <p:nvPr/>
          </p:nvSpPr>
          <p:spPr>
            <a:xfrm>
              <a:off x="538696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20C575B-5099-44FF-BE1A-1814AAD435E7}"/>
                </a:ext>
              </a:extLst>
            </p:cNvPr>
            <p:cNvSpPr txBox="1"/>
            <p:nvPr/>
          </p:nvSpPr>
          <p:spPr>
            <a:xfrm>
              <a:off x="1857816" y="3523324"/>
              <a:ext cx="22860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Program instructions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FBFB627-9888-7FA2-E0B9-5B6E6F9B152F}"/>
                </a:ext>
              </a:extLst>
            </p:cNvPr>
            <p:cNvSpPr/>
            <p:nvPr/>
          </p:nvSpPr>
          <p:spPr>
            <a:xfrm>
              <a:off x="901259" y="4688673"/>
              <a:ext cx="413699" cy="36933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latin typeface="Courier New" panose="02070309020205020404" pitchFamily="49" charset="0"/>
                  <a:cs typeface="Courier New" panose="02070309020205020404" pitchFamily="49" charset="0"/>
                </a:rPr>
                <a:t>f0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003DFE24-CECC-2943-B611-CAF9CAFCE9B0}"/>
                </a:ext>
              </a:extLst>
            </p:cNvPr>
            <p:cNvSpPr txBox="1"/>
            <p:nvPr/>
          </p:nvSpPr>
          <p:spPr>
            <a:xfrm>
              <a:off x="645591" y="4162458"/>
              <a:ext cx="5148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 err="1"/>
                <a:t>Addr</a:t>
              </a:r>
              <a:endParaRPr lang="en-US" sz="1200" b="1" dirty="0"/>
            </a:p>
            <a:p>
              <a:pPr algn="ctr">
                <a:lnSpc>
                  <a:spcPts val="1200"/>
                </a:lnSpc>
              </a:pPr>
              <a:r>
                <a:rPr lang="en-US" sz="1200" b="1" dirty="0"/>
                <a:t>0x40</a:t>
              </a:r>
            </a:p>
          </p:txBody>
        </p:sp>
        <p:sp>
          <p:nvSpPr>
            <p:cNvPr id="65" name="Arrow: Down 64">
              <a:extLst>
                <a:ext uri="{FF2B5EF4-FFF2-40B4-BE49-F238E27FC236}">
                  <a16:creationId xmlns:a16="http://schemas.microsoft.com/office/drawing/2014/main" id="{C75A5E89-7A75-1F3C-9A72-9EE53F3CF21B}"/>
                </a:ext>
              </a:extLst>
            </p:cNvPr>
            <p:cNvSpPr/>
            <p:nvPr/>
          </p:nvSpPr>
          <p:spPr>
            <a:xfrm>
              <a:off x="846717" y="4507494"/>
              <a:ext cx="116006" cy="167372"/>
            </a:xfrm>
            <a:prstGeom prst="down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9A9A8064-B7FC-DB2B-DED8-C02CFF34B774}"/>
                </a:ext>
              </a:extLst>
            </p:cNvPr>
            <p:cNvSpPr txBox="1"/>
            <p:nvPr/>
          </p:nvSpPr>
          <p:spPr>
            <a:xfrm>
              <a:off x="573071" y="4723980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A9EE593F-DD61-170F-33DB-1D4752C79B16}"/>
                </a:ext>
              </a:extLst>
            </p:cNvPr>
            <p:cNvSpPr txBox="1"/>
            <p:nvPr/>
          </p:nvSpPr>
          <p:spPr>
            <a:xfrm>
              <a:off x="5539649" y="4728509"/>
              <a:ext cx="3097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200" b="1" dirty="0"/>
                <a:t>…</a:t>
              </a: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1B9C5C28-E13F-F429-009A-7BF0B57E139C}"/>
                </a:ext>
              </a:extLst>
            </p:cNvPr>
            <p:cNvGrpSpPr/>
            <p:nvPr/>
          </p:nvGrpSpPr>
          <p:grpSpPr>
            <a:xfrm>
              <a:off x="1058341" y="4162458"/>
              <a:ext cx="669367" cy="895547"/>
              <a:chOff x="9192088" y="2104855"/>
              <a:chExt cx="669367" cy="895547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90C8DAD1-99E3-27A1-4ABE-2506D50F3837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BA6AC1C9-7E28-68A0-345D-9099379333B4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0x41</a:t>
                </a:r>
              </a:p>
            </p:txBody>
          </p:sp>
          <p:sp>
            <p:nvSpPr>
              <p:cNvPr id="156" name="Arrow: Down 155">
                <a:extLst>
                  <a:ext uri="{FF2B5EF4-FFF2-40B4-BE49-F238E27FC236}">
                    <a16:creationId xmlns:a16="http://schemas.microsoft.com/office/drawing/2014/main" id="{6524E826-5C6F-70B0-D757-9D25233FC99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27EA9F94-EAC0-EBD0-9C97-84AA8A140ADC}"/>
                </a:ext>
              </a:extLst>
            </p:cNvPr>
            <p:cNvGrpSpPr/>
            <p:nvPr/>
          </p:nvGrpSpPr>
          <p:grpSpPr>
            <a:xfrm>
              <a:off x="1471091" y="4162458"/>
              <a:ext cx="669367" cy="895547"/>
              <a:chOff x="8290388" y="1952455"/>
              <a:chExt cx="669367" cy="895547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DC8ECFE1-FD78-A776-43D3-D474882B8036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70</a:t>
                </a: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9902A39A-07DB-4E03-0210-81899D540242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0x42</a:t>
                </a:r>
              </a:p>
            </p:txBody>
          </p:sp>
          <p:sp>
            <p:nvSpPr>
              <p:cNvPr id="107" name="Arrow: Down 106">
                <a:extLst>
                  <a:ext uri="{FF2B5EF4-FFF2-40B4-BE49-F238E27FC236}">
                    <a16:creationId xmlns:a16="http://schemas.microsoft.com/office/drawing/2014/main" id="{61C08827-3A95-11DC-B5DE-6D3808408C52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C3EC5067-43A7-C706-A3E1-3124366966BA}"/>
                </a:ext>
              </a:extLst>
            </p:cNvPr>
            <p:cNvGrpSpPr/>
            <p:nvPr/>
          </p:nvGrpSpPr>
          <p:grpSpPr>
            <a:xfrm>
              <a:off x="1883841" y="4162458"/>
              <a:ext cx="669367" cy="895547"/>
              <a:chOff x="9192088" y="2104855"/>
              <a:chExt cx="669367" cy="895547"/>
            </a:xfrm>
          </p:grpSpPr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9BE24AAD-E01D-8235-9D0F-DDF7693FC6D3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81</a:t>
                </a: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56EEFE21-B773-B197-42DF-9EB5994BFAA0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0x43</a:t>
                </a:r>
              </a:p>
            </p:txBody>
          </p:sp>
          <p:sp>
            <p:nvSpPr>
              <p:cNvPr id="104" name="Arrow: Down 103">
                <a:extLst>
                  <a:ext uri="{FF2B5EF4-FFF2-40B4-BE49-F238E27FC236}">
                    <a16:creationId xmlns:a16="http://schemas.microsoft.com/office/drawing/2014/main" id="{10FF536A-F7C4-0E41-7712-3783148637B5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80B3B81C-33F8-D6C1-69ED-B1D9EF243363}"/>
                </a:ext>
              </a:extLst>
            </p:cNvPr>
            <p:cNvGrpSpPr/>
            <p:nvPr/>
          </p:nvGrpSpPr>
          <p:grpSpPr>
            <a:xfrm>
              <a:off x="2296591" y="4162458"/>
              <a:ext cx="669367" cy="895547"/>
              <a:chOff x="8290388" y="1952455"/>
              <a:chExt cx="669367" cy="895547"/>
            </a:xfrm>
          </p:grpSpPr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8DE8C567-B218-AD3F-A258-5A39D478A8CE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c3</a:t>
                </a:r>
              </a:p>
            </p:txBody>
          </p: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75073FAB-10CD-0E82-D711-A98F19D01B52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0x44</a:t>
                </a:r>
              </a:p>
            </p:txBody>
          </p:sp>
          <p:sp>
            <p:nvSpPr>
              <p:cNvPr id="101" name="Arrow: Down 100">
                <a:extLst>
                  <a:ext uri="{FF2B5EF4-FFF2-40B4-BE49-F238E27FC236}">
                    <a16:creationId xmlns:a16="http://schemas.microsoft.com/office/drawing/2014/main" id="{AD83BC66-9C56-48A4-9EB1-9DC84BAC8254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4C76F8B3-762F-84D3-84A2-D569F7AC8247}"/>
                </a:ext>
              </a:extLst>
            </p:cNvPr>
            <p:cNvGrpSpPr/>
            <p:nvPr/>
          </p:nvGrpSpPr>
          <p:grpSpPr>
            <a:xfrm>
              <a:off x="2709341" y="4162458"/>
              <a:ext cx="669367" cy="895547"/>
              <a:chOff x="9192088" y="2104855"/>
              <a:chExt cx="669367" cy="895547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F2C784FF-3E3F-3015-37E5-DF4AB4D14FC8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67</a:t>
                </a:r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3E6D7141-062F-FD76-0550-ED6C9927B6FB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0x45</a:t>
                </a:r>
              </a:p>
            </p:txBody>
          </p:sp>
          <p:sp>
            <p:nvSpPr>
              <p:cNvPr id="98" name="Arrow: Down 97">
                <a:extLst>
                  <a:ext uri="{FF2B5EF4-FFF2-40B4-BE49-F238E27FC236}">
                    <a16:creationId xmlns:a16="http://schemas.microsoft.com/office/drawing/2014/main" id="{19037B18-CBDC-CAF5-5027-B50C66D75946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BD257E68-CAEA-5BAB-7BF0-F41A019209FB}"/>
                </a:ext>
              </a:extLst>
            </p:cNvPr>
            <p:cNvGrpSpPr/>
            <p:nvPr/>
          </p:nvGrpSpPr>
          <p:grpSpPr>
            <a:xfrm>
              <a:off x="3122091" y="4162458"/>
              <a:ext cx="669367" cy="895547"/>
              <a:chOff x="8290388" y="1952455"/>
              <a:chExt cx="669367" cy="895547"/>
            </a:xfrm>
          </p:grpSpPr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361CAB82-2440-A2BF-5CCD-BCAA78091A9F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c3</a:t>
                </a:r>
              </a:p>
            </p:txBody>
          </p:sp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562E9669-2A1F-1A17-6000-716F88153804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0x46</a:t>
                </a:r>
              </a:p>
            </p:txBody>
          </p:sp>
          <p:sp>
            <p:nvSpPr>
              <p:cNvPr id="95" name="Arrow: Down 94">
                <a:extLst>
                  <a:ext uri="{FF2B5EF4-FFF2-40B4-BE49-F238E27FC236}">
                    <a16:creationId xmlns:a16="http://schemas.microsoft.com/office/drawing/2014/main" id="{01C43F15-E563-EFDF-2349-A784817E6C27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BC8F2D8E-F744-FAB0-5235-AACB419D4E62}"/>
                </a:ext>
              </a:extLst>
            </p:cNvPr>
            <p:cNvGrpSpPr/>
            <p:nvPr/>
          </p:nvGrpSpPr>
          <p:grpSpPr>
            <a:xfrm>
              <a:off x="3534841" y="4162458"/>
              <a:ext cx="669367" cy="895547"/>
              <a:chOff x="9192088" y="2104855"/>
              <a:chExt cx="669367" cy="895547"/>
            </a:xfrm>
          </p:grpSpPr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232DBAA2-E178-8FA3-04AD-24F246050B63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92</a:t>
                </a: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F825FA26-B63C-798D-B403-6CC6BDEA04CD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0x47</a:t>
                </a:r>
              </a:p>
            </p:txBody>
          </p:sp>
          <p:sp>
            <p:nvSpPr>
              <p:cNvPr id="92" name="Arrow: Down 91">
                <a:extLst>
                  <a:ext uri="{FF2B5EF4-FFF2-40B4-BE49-F238E27FC236}">
                    <a16:creationId xmlns:a16="http://schemas.microsoft.com/office/drawing/2014/main" id="{D70968FA-DC6A-E497-9D12-65D0943DD621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289FD341-ED42-C70D-A36F-9C4460D54C2C}"/>
                </a:ext>
              </a:extLst>
            </p:cNvPr>
            <p:cNvGrpSpPr/>
            <p:nvPr/>
          </p:nvGrpSpPr>
          <p:grpSpPr>
            <a:xfrm>
              <a:off x="3947591" y="4162458"/>
              <a:ext cx="669367" cy="895547"/>
              <a:chOff x="8290388" y="1952455"/>
              <a:chExt cx="669367" cy="895547"/>
            </a:xfrm>
          </p:grpSpPr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91A27741-CFEF-44EF-E888-44EB4C6D941A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ef</a:t>
                </a:r>
                <a:endParaRPr lang="en-US" sz="1600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4C84DEAE-4608-1456-153D-3737C66E3F28}"/>
                  </a:ext>
                </a:extLst>
              </p:cNvPr>
              <p:cNvSpPr txBox="1"/>
              <p:nvPr/>
            </p:nvSpPr>
            <p:spPr>
              <a:xfrm>
                <a:off x="8290388" y="19524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0x48</a:t>
                </a:r>
              </a:p>
            </p:txBody>
          </p:sp>
          <p:sp>
            <p:nvSpPr>
              <p:cNvPr id="89" name="Arrow: Down 88">
                <a:extLst>
                  <a:ext uri="{FF2B5EF4-FFF2-40B4-BE49-F238E27FC236}">
                    <a16:creationId xmlns:a16="http://schemas.microsoft.com/office/drawing/2014/main" id="{E660A834-F30E-B9DB-6997-5EC63FF8EAE9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15B10A12-EE4B-4D2B-92F2-7021A2E438F3}"/>
                </a:ext>
              </a:extLst>
            </p:cNvPr>
            <p:cNvGrpSpPr/>
            <p:nvPr/>
          </p:nvGrpSpPr>
          <p:grpSpPr>
            <a:xfrm>
              <a:off x="4360341" y="4162458"/>
              <a:ext cx="669367" cy="895547"/>
              <a:chOff x="9192088" y="2104855"/>
              <a:chExt cx="669367" cy="895547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BFF65F08-1AF9-297F-E935-3FAB4796A3BA}"/>
                  </a:ext>
                </a:extLst>
              </p:cNvPr>
              <p:cNvSpPr/>
              <p:nvPr/>
            </p:nvSpPr>
            <p:spPr>
              <a:xfrm>
                <a:off x="9447756" y="26310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5b</a:t>
                </a: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F10B32DD-CA9E-C7E9-DA98-09D667D4CCEF}"/>
                  </a:ext>
                </a:extLst>
              </p:cNvPr>
              <p:cNvSpPr txBox="1"/>
              <p:nvPr/>
            </p:nvSpPr>
            <p:spPr>
              <a:xfrm>
                <a:off x="9192088" y="2104855"/>
                <a:ext cx="51482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0x49</a:t>
                </a:r>
              </a:p>
            </p:txBody>
          </p:sp>
          <p:sp>
            <p:nvSpPr>
              <p:cNvPr id="86" name="Arrow: Down 85">
                <a:extLst>
                  <a:ext uri="{FF2B5EF4-FFF2-40B4-BE49-F238E27FC236}">
                    <a16:creationId xmlns:a16="http://schemas.microsoft.com/office/drawing/2014/main" id="{A9226A4A-EDB1-7E6B-7DB8-6B887C60F0FD}"/>
                  </a:ext>
                </a:extLst>
              </p:cNvPr>
              <p:cNvSpPr/>
              <p:nvPr/>
            </p:nvSpPr>
            <p:spPr>
              <a:xfrm>
                <a:off x="9393214" y="24498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CEBCCFCD-84B4-1E6A-A27C-F8C57377B7C0}"/>
                </a:ext>
              </a:extLst>
            </p:cNvPr>
            <p:cNvGrpSpPr/>
            <p:nvPr/>
          </p:nvGrpSpPr>
          <p:grpSpPr>
            <a:xfrm>
              <a:off x="4768250" y="4162458"/>
              <a:ext cx="674208" cy="895547"/>
              <a:chOff x="8285547" y="1952455"/>
              <a:chExt cx="674208" cy="895547"/>
            </a:xfrm>
          </p:grpSpPr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253CE91D-4AC8-D7CE-1C6B-6E9046F53356}"/>
                  </a:ext>
                </a:extLst>
              </p:cNvPr>
              <p:cNvSpPr/>
              <p:nvPr/>
            </p:nvSpPr>
            <p:spPr>
              <a:xfrm>
                <a:off x="8546056" y="2478670"/>
                <a:ext cx="413699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sz="1600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c3</a:t>
                </a: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2F2998FC-1369-84DF-3B2F-D2B30C420CEE}"/>
                  </a:ext>
                </a:extLst>
              </p:cNvPr>
              <p:cNvSpPr txBox="1"/>
              <p:nvPr/>
            </p:nvSpPr>
            <p:spPr>
              <a:xfrm>
                <a:off x="8285547" y="1952455"/>
                <a:ext cx="52450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ts val="1200"/>
                  </a:lnSpc>
                </a:pPr>
                <a:r>
                  <a:rPr lang="en-US" sz="1200" b="1" dirty="0" err="1"/>
                  <a:t>Addr</a:t>
                </a:r>
                <a:endParaRPr lang="en-US" sz="1200" b="1" dirty="0"/>
              </a:p>
              <a:p>
                <a:pPr algn="ctr">
                  <a:lnSpc>
                    <a:spcPts val="1200"/>
                  </a:lnSpc>
                </a:pPr>
                <a:r>
                  <a:rPr lang="en-US" sz="1200" b="1" dirty="0"/>
                  <a:t>0x4A</a:t>
                </a:r>
              </a:p>
            </p:txBody>
          </p:sp>
          <p:sp>
            <p:nvSpPr>
              <p:cNvPr id="83" name="Arrow: Down 82">
                <a:extLst>
                  <a:ext uri="{FF2B5EF4-FFF2-40B4-BE49-F238E27FC236}">
                    <a16:creationId xmlns:a16="http://schemas.microsoft.com/office/drawing/2014/main" id="{784F91C9-2EA3-EE3A-B7EA-54B3FCB1CBE3}"/>
                  </a:ext>
                </a:extLst>
              </p:cNvPr>
              <p:cNvSpPr/>
              <p:nvPr/>
            </p:nvSpPr>
            <p:spPr>
              <a:xfrm>
                <a:off x="8491514" y="2297491"/>
                <a:ext cx="116006" cy="167372"/>
              </a:xfrm>
              <a:prstGeom prst="down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70C12D7D-808C-18EC-30EA-F0909B8EB35C}"/>
                </a:ext>
              </a:extLst>
            </p:cNvPr>
            <p:cNvSpPr/>
            <p:nvPr/>
          </p:nvSpPr>
          <p:spPr>
            <a:xfrm>
              <a:off x="895814" y="4668042"/>
              <a:ext cx="4546643" cy="126105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ight Brace 78">
              <a:extLst>
                <a:ext uri="{FF2B5EF4-FFF2-40B4-BE49-F238E27FC236}">
                  <a16:creationId xmlns:a16="http://schemas.microsoft.com/office/drawing/2014/main" id="{9B28D87E-B0D1-7318-70DC-19CDB71503A7}"/>
                </a:ext>
              </a:extLst>
            </p:cNvPr>
            <p:cNvSpPr/>
            <p:nvPr/>
          </p:nvSpPr>
          <p:spPr>
            <a:xfrm rot="5400000">
              <a:off x="1664450" y="4282017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FE443BD-A662-B8D8-9281-7F274CE65879}"/>
                </a:ext>
              </a:extLst>
            </p:cNvPr>
            <p:cNvSpPr txBox="1"/>
            <p:nvPr/>
          </p:nvSpPr>
          <p:spPr>
            <a:xfrm>
              <a:off x="1065712" y="5429434"/>
              <a:ext cx="1540806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/>
                <a:t>nm instructions</a:t>
              </a:r>
            </a:p>
          </p:txBody>
        </p:sp>
        <p:sp>
          <p:nvSpPr>
            <p:cNvPr id="6" name="Right Brace 5">
              <a:extLst>
                <a:ext uri="{FF2B5EF4-FFF2-40B4-BE49-F238E27FC236}">
                  <a16:creationId xmlns:a16="http://schemas.microsoft.com/office/drawing/2014/main" id="{C2E9D875-ECCB-CE8C-61A2-F46CF87161FA}"/>
                </a:ext>
              </a:extLst>
            </p:cNvPr>
            <p:cNvSpPr/>
            <p:nvPr/>
          </p:nvSpPr>
          <p:spPr>
            <a:xfrm rot="5400000">
              <a:off x="3819816" y="4278906"/>
              <a:ext cx="369335" cy="1947744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125501-DB01-7422-C17F-65F794D45316}"/>
                </a:ext>
              </a:extLst>
            </p:cNvPr>
            <p:cNvSpPr txBox="1"/>
            <p:nvPr/>
          </p:nvSpPr>
          <p:spPr>
            <a:xfrm>
              <a:off x="3221078" y="5426323"/>
              <a:ext cx="1577098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1600"/>
              </a:lvl1pPr>
            </a:lstStyle>
            <a:p>
              <a:r>
                <a:rPr lang="en-US" dirty="0" err="1"/>
                <a:t>libc</a:t>
              </a:r>
              <a:r>
                <a:rPr lang="en-US" dirty="0"/>
                <a:t> instructions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E37D2407-BA10-C789-E624-66076FC7BE5E}"/>
              </a:ext>
            </a:extLst>
          </p:cNvPr>
          <p:cNvSpPr txBox="1"/>
          <p:nvPr/>
        </p:nvSpPr>
        <p:spPr>
          <a:xfrm>
            <a:off x="6983243" y="6176442"/>
            <a:ext cx="1083424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ctr"/>
            <a:r>
              <a:rPr lang="en-US" dirty="0"/>
              <a:t>nm’s</a:t>
            </a:r>
          </a:p>
          <a:p>
            <a:pPr algn="ctr"/>
            <a:r>
              <a:rPr lang="en-US" dirty="0"/>
              <a:t>data</a:t>
            </a:r>
          </a:p>
        </p:txBody>
      </p:sp>
      <p:sp>
        <p:nvSpPr>
          <p:cNvPr id="158" name="Right Brace 157">
            <a:extLst>
              <a:ext uri="{FF2B5EF4-FFF2-40B4-BE49-F238E27FC236}">
                <a16:creationId xmlns:a16="http://schemas.microsoft.com/office/drawing/2014/main" id="{261351E0-8E8C-AFF5-D1DE-BEC47F9F6B12}"/>
              </a:ext>
            </a:extLst>
          </p:cNvPr>
          <p:cNvSpPr/>
          <p:nvPr/>
        </p:nvSpPr>
        <p:spPr>
          <a:xfrm rot="5400000">
            <a:off x="7618461" y="4120436"/>
            <a:ext cx="369334" cy="3714750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A7AE2580-ABB8-5610-179D-52D102D314AE}"/>
              </a:ext>
            </a:extLst>
          </p:cNvPr>
          <p:cNvSpPr txBox="1"/>
          <p:nvPr/>
        </p:nvSpPr>
        <p:spPr>
          <a:xfrm>
            <a:off x="10626142" y="5121619"/>
            <a:ext cx="3097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en-US" sz="1200" b="1" dirty="0"/>
              <a:t>…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A599B977-4B96-D02E-90EB-8631EAF3F4F0}"/>
              </a:ext>
            </a:extLst>
          </p:cNvPr>
          <p:cNvGrpSpPr/>
          <p:nvPr/>
        </p:nvGrpSpPr>
        <p:grpSpPr>
          <a:xfrm>
            <a:off x="5977400" y="5459793"/>
            <a:ext cx="2012061" cy="331017"/>
            <a:chOff x="5977400" y="5069268"/>
            <a:chExt cx="2012061" cy="331017"/>
          </a:xfrm>
        </p:grpSpPr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D5B164EC-BB32-E27C-9FC2-066F32338499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1122708D-A522-B872-CD3A-64D1D80B50BB}"/>
                </a:ext>
              </a:extLst>
            </p:cNvPr>
            <p:cNvSpPr/>
            <p:nvPr/>
          </p:nvSpPr>
          <p:spPr>
            <a:xfrm>
              <a:off x="7943742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90ED152A-AFC9-BBAB-FBD0-EA7FDC704C0E}"/>
                </a:ext>
              </a:extLst>
            </p:cNvPr>
            <p:cNvSpPr/>
            <p:nvPr/>
          </p:nvSpPr>
          <p:spPr>
            <a:xfrm rot="16200000">
              <a:off x="6959635" y="4276803"/>
              <a:ext cx="45719" cy="201018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928D48F8-98B0-234F-5337-E7B0DBD03E64}"/>
                </a:ext>
              </a:extLst>
            </p:cNvPr>
            <p:cNvSpPr txBox="1"/>
            <p:nvPr/>
          </p:nvSpPr>
          <p:spPr>
            <a:xfrm>
              <a:off x="6295226" y="5123286"/>
              <a:ext cx="1438855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45720" tIns="0" rIns="45720" bIns="0" rtlCol="0">
              <a:spAutoFit/>
            </a:bodyPr>
            <a:lstStyle/>
            <a:p>
              <a:r>
                <a:rPr lang="en-US" dirty="0"/>
                <a:t>char name[5]</a:t>
              </a:r>
            </a:p>
          </p:txBody>
        </p: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FD6EA77D-FD3E-63BB-01CA-60EB38DA0134}"/>
              </a:ext>
            </a:extLst>
          </p:cNvPr>
          <p:cNvGrpSpPr/>
          <p:nvPr/>
        </p:nvGrpSpPr>
        <p:grpSpPr>
          <a:xfrm>
            <a:off x="8018119" y="5458595"/>
            <a:ext cx="1610779" cy="331017"/>
            <a:chOff x="5977400" y="5069268"/>
            <a:chExt cx="1610779" cy="331017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7038F541-C2D4-64F4-A232-D9D5A225D746}"/>
                </a:ext>
              </a:extLst>
            </p:cNvPr>
            <p:cNvSpPr/>
            <p:nvPr/>
          </p:nvSpPr>
          <p:spPr>
            <a:xfrm>
              <a:off x="5977400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7AD150EE-688D-0D6C-5028-C478FA369AA7}"/>
                </a:ext>
              </a:extLst>
            </p:cNvPr>
            <p:cNvSpPr/>
            <p:nvPr/>
          </p:nvSpPr>
          <p:spPr>
            <a:xfrm>
              <a:off x="7542086" y="5069268"/>
              <a:ext cx="45719" cy="21406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0E90E76F-67E7-A107-5F78-AD569619AF24}"/>
                </a:ext>
              </a:extLst>
            </p:cNvPr>
            <p:cNvSpPr/>
            <p:nvPr/>
          </p:nvSpPr>
          <p:spPr>
            <a:xfrm rot="16200000">
              <a:off x="6759930" y="4476509"/>
              <a:ext cx="45719" cy="16107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129E21A4-839A-DD96-B814-EB8F461D4DD2}"/>
                </a:ext>
              </a:extLst>
            </p:cNvPr>
            <p:cNvSpPr txBox="1"/>
            <p:nvPr/>
          </p:nvSpPr>
          <p:spPr>
            <a:xfrm>
              <a:off x="6168671" y="5123286"/>
              <a:ext cx="1229311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lIns="0" tIns="0" rIns="0" bIns="0" rtlCol="0">
              <a:spAutoFit/>
            </a:bodyPr>
            <a:lstStyle/>
            <a:p>
              <a:r>
                <a:rPr lang="en-US" dirty="0"/>
                <a:t>Return </a:t>
              </a:r>
              <a:r>
                <a:rPr lang="en-US" dirty="0" err="1"/>
                <a:t>addr</a:t>
              </a:r>
              <a:r>
                <a:rPr lang="en-US" dirty="0"/>
                <a:t>.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3BE585E-EF2E-EE5A-62D4-616340C859AC}"/>
              </a:ext>
            </a:extLst>
          </p:cNvPr>
          <p:cNvSpPr/>
          <p:nvPr/>
        </p:nvSpPr>
        <p:spPr>
          <a:xfrm>
            <a:off x="2939142" y="5025909"/>
            <a:ext cx="855677" cy="45404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E737B4-48E6-CD43-DA22-8E6A0F24D35E}"/>
              </a:ext>
            </a:extLst>
          </p:cNvPr>
          <p:cNvSpPr/>
          <p:nvPr/>
        </p:nvSpPr>
        <p:spPr>
          <a:xfrm>
            <a:off x="4229103" y="5042234"/>
            <a:ext cx="1249359" cy="45404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729844-F100-1972-0FD0-68E4FE173ED1}"/>
              </a:ext>
            </a:extLst>
          </p:cNvPr>
          <p:cNvSpPr txBox="1"/>
          <p:nvPr/>
        </p:nvSpPr>
        <p:spPr>
          <a:xfrm>
            <a:off x="37828" y="1132134"/>
            <a:ext cx="376898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nm(){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char name[5];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(“Your name: ");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gets(name);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(“hi %s\n", name);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1C1FF67-9FBC-51F2-97B4-E9FFC2DC0C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92" b="95678" l="1869" r="95016">
                        <a14:foregroundMark x1="52752" y1="26636" x2="39148" y2="34696"/>
                        <a14:foregroundMark x1="39148" y1="34696" x2="37072" y2="79206"/>
                        <a14:foregroundMark x1="37072" y1="79206" x2="26791" y2="72897"/>
                        <a14:foregroundMark x1="26791" y1="72897" x2="19834" y2="79089"/>
                        <a14:foregroundMark x1="19834" y1="79089" x2="27934" y2="86799"/>
                        <a14:foregroundMark x1="27934" y1="86799" x2="64486" y2="85981"/>
                        <a14:foregroundMark x1="64486" y1="85981" x2="87331" y2="76986"/>
                        <a14:foregroundMark x1="87331" y1="76986" x2="79232" y2="57126"/>
                        <a14:foregroundMark x1="79232" y1="57126" x2="77259" y2="40070"/>
                        <a14:foregroundMark x1="77259" y1="40070" x2="80062" y2="29322"/>
                        <a14:foregroundMark x1="80062" y1="29322" x2="85047" y2="21729"/>
                        <a14:foregroundMark x1="85047" y1="21729" x2="39252" y2="10631"/>
                        <a14:foregroundMark x1="39252" y1="10631" x2="12357" y2="17290"/>
                        <a14:foregroundMark x1="12357" y1="17290" x2="20145" y2="42523"/>
                        <a14:foregroundMark x1="20145" y1="42523" x2="35202" y2="35280"/>
                        <a14:foregroundMark x1="35202" y1="35280" x2="41225" y2="51402"/>
                        <a14:foregroundMark x1="41225" y1="51402" x2="55971" y2="52921"/>
                        <a14:foregroundMark x1="55971" y1="52921" x2="61371" y2="63785"/>
                        <a14:foregroundMark x1="61371" y1="63785" x2="74247" y2="63201"/>
                        <a14:foregroundMark x1="65005" y1="30607" x2="67497" y2="50350"/>
                        <a14:foregroundMark x1="88474" y1="24416" x2="83593" y2="11449"/>
                        <a14:foregroundMark x1="83593" y1="11449" x2="79024" y2="13785"/>
                        <a14:foregroundMark x1="66251" y1="8528" x2="82451" y2="11565"/>
                        <a14:foregroundMark x1="82451" y1="11565" x2="90447" y2="25117"/>
                        <a14:foregroundMark x1="90447" y1="25117" x2="90135" y2="27220"/>
                        <a14:foregroundMark x1="48390" y1="9813" x2="64694" y2="7593"/>
                        <a14:foregroundMark x1="41745" y1="6192" x2="51713" y2="7593"/>
                        <a14:foregroundMark x1="12046" y1="6308" x2="5017" y2="12289"/>
                        <a14:foregroundMark x1="5999" y1="16460" x2="11526" y2="25234"/>
                        <a14:foregroundMark x1="4865" y1="14661" x2="5534" y2="15723"/>
                        <a14:foregroundMark x1="11526" y1="25234" x2="12150" y2="25701"/>
                        <a14:foregroundMark x1="84320" y1="72897" x2="91277" y2="84930"/>
                        <a14:foregroundMark x1="91277" y1="84930" x2="90343" y2="86215"/>
                        <a14:foregroundMark x1="95327" y1="77336" x2="86812" y2="71729"/>
                        <a14:foregroundMark x1="87124" y1="93458" x2="88785" y2="95678"/>
                        <a14:foregroundMark x1="15472" y1="41822" x2="16822" y2="60047"/>
                        <a14:foregroundMark x1="16822" y1="60047" x2="10800" y2="88551"/>
                        <a14:foregroundMark x1="10800" y1="88551" x2="25026" y2="90421"/>
                        <a14:foregroundMark x1="25026" y1="90421" x2="25441" y2="90187"/>
                        <a14:foregroundMark x1="11319" y1="4790" x2="3730" y2="10407"/>
                        <a14:foregroundMark x1="3086" y1="28909" x2="6750" y2="33995"/>
                        <a14:backgroundMark x1="7477" y1="45444" x2="1246" y2="60748"/>
                        <a14:backgroundMark x1="1515" y1="17005" x2="1504" y2="17132"/>
                        <a14:backgroundMark x1="727" y1="10164" x2="0" y2="21495"/>
                        <a14:backgroundMark x1="312" y1="21145" x2="1765" y2="2920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27511" y="1162306"/>
            <a:ext cx="5731784" cy="509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575178"/>
      </p:ext>
    </p:extLst>
  </p:cSld>
  <p:clrMapOvr>
    <a:masterClrMapping/>
  </p:clrMapOvr>
</p:sld>
</file>

<file path=ppt/slides/slide5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52</a:t>
            </a:fld>
            <a:endParaRPr lang="en-US" dirty="0"/>
          </a:p>
        </p:txBody>
      </p:sp>
      <p:pic>
        <p:nvPicPr>
          <p:cNvPr id="9" name="Picture 8" descr="A painting of a city&#10;&#10;Description automatically generated">
            <a:extLst>
              <a:ext uri="{FF2B5EF4-FFF2-40B4-BE49-F238E27FC236}">
                <a16:creationId xmlns:a16="http://schemas.microsoft.com/office/drawing/2014/main" id="{71D2489E-6334-CBD8-7E22-4F875198D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" y="0"/>
            <a:ext cx="12189404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14C43D-C842-8B04-0E9D-BD6ABDAE3624}"/>
              </a:ext>
            </a:extLst>
          </p:cNvPr>
          <p:cNvSpPr txBox="1"/>
          <p:nvPr/>
        </p:nvSpPr>
        <p:spPr>
          <a:xfrm>
            <a:off x="3275239" y="2798064"/>
            <a:ext cx="561634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>
                <a:solidFill>
                  <a:schemeClr val="bg1"/>
                </a:solidFill>
              </a:rPr>
              <a:t>(yes, time to panic)</a:t>
            </a:r>
          </a:p>
        </p:txBody>
      </p:sp>
    </p:spTree>
    <p:extLst>
      <p:ext uri="{BB962C8B-B14F-4D97-AF65-F5344CB8AC3E}">
        <p14:creationId xmlns:p14="http://schemas.microsoft.com/office/powerpoint/2010/main" val="2167859677"/>
      </p:ext>
    </p:extLst>
  </p:cSld>
  <p:clrMapOvr>
    <a:masterClrMapping/>
  </p:clrMapOvr>
</p:sld>
</file>

<file path=ppt/slides/slide5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53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Thinking About Defenses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A4E483B-E517-AF37-5E92-7FE4C6A477C9}"/>
              </a:ext>
            </a:extLst>
          </p:cNvPr>
          <p:cNvSpPr txBox="1">
            <a:spLocks/>
          </p:cNvSpPr>
          <p:nvPr/>
        </p:nvSpPr>
        <p:spPr>
          <a:xfrm>
            <a:off x="429972" y="1359696"/>
            <a:ext cx="10747014" cy="8337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cap="small" dirty="0"/>
              <a:t>Can we detect programs with overflow potential?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C25583-A6A5-7716-9E58-0D0CDE7F7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103" y="2039598"/>
            <a:ext cx="7556543" cy="3960228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D42BA57-0995-A65F-6789-F871285B28BC}"/>
              </a:ext>
            </a:extLst>
          </p:cNvPr>
          <p:cNvSpPr/>
          <p:nvPr/>
        </p:nvSpPr>
        <p:spPr>
          <a:xfrm>
            <a:off x="1674419" y="4542308"/>
            <a:ext cx="6115792" cy="587829"/>
          </a:xfrm>
          <a:prstGeom prst="round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548736"/>
      </p:ext>
    </p:extLst>
  </p:cSld>
  <p:clrMapOvr>
    <a:masterClrMapping/>
  </p:clrMapOvr>
</p:sld>
</file>

<file path=ppt/slides/slide5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876123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End lecture</a:t>
            </a:r>
          </a:p>
        </p:txBody>
      </p:sp>
    </p:spTree>
    <p:extLst>
      <p:ext uri="{BB962C8B-B14F-4D97-AF65-F5344CB8AC3E}">
        <p14:creationId xmlns:p14="http://schemas.microsoft.com/office/powerpoint/2010/main" val="3640590384"/>
      </p:ext>
    </p:extLst>
  </p:cSld>
  <p:clrMapOvr>
    <a:masterClrMapping/>
  </p:clrMapOvr>
</p:sld>
</file>

<file path=ppt/slides/slide5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55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BEYOND ROP as RCE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A4E483B-E517-AF37-5E92-7FE4C6A477C9}"/>
              </a:ext>
            </a:extLst>
          </p:cNvPr>
          <p:cNvSpPr txBox="1">
            <a:spLocks/>
          </p:cNvSpPr>
          <p:nvPr/>
        </p:nvSpPr>
        <p:spPr>
          <a:xfrm>
            <a:off x="429972" y="1359696"/>
            <a:ext cx="10747014" cy="8337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cap="small" dirty="0"/>
              <a:t>Return oriented Programming constitutes a form of Remote code execution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F9C699-2B23-4540-5762-03FECCCD1BD0}"/>
              </a:ext>
            </a:extLst>
          </p:cNvPr>
          <p:cNvSpPr txBox="1"/>
          <p:nvPr/>
        </p:nvSpPr>
        <p:spPr>
          <a:xfrm>
            <a:off x="429972" y="2274273"/>
            <a:ext cx="4818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It’s not the </a:t>
            </a:r>
            <a:r>
              <a:rPr lang="en-US" i="1" dirty="0"/>
              <a:t>only</a:t>
            </a:r>
            <a:r>
              <a:rPr lang="en-US" dirty="0"/>
              <a:t> form of remote code execution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1538A03-CC29-8AF8-B0CA-489336531B00}"/>
              </a:ext>
            </a:extLst>
          </p:cNvPr>
          <p:cNvSpPr txBox="1"/>
          <p:nvPr/>
        </p:nvSpPr>
        <p:spPr>
          <a:xfrm>
            <a:off x="484399" y="3221332"/>
            <a:ext cx="2039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Web programming</a:t>
            </a:r>
          </a:p>
        </p:txBody>
      </p:sp>
    </p:spTree>
    <p:extLst>
      <p:ext uri="{BB962C8B-B14F-4D97-AF65-F5344CB8AC3E}">
        <p14:creationId xmlns:p14="http://schemas.microsoft.com/office/powerpoint/2010/main" val="194950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3" grpId="0"/>
    </p:bldLst>
  </p:timing>
</p:sld>
</file>

<file path=ppt/slides/slide5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56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Stack Canaries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pic>
        <p:nvPicPr>
          <p:cNvPr id="3" name="Picture 2" descr="A bird in a cage looking at a person&#10;&#10;Description automatically generated">
            <a:extLst>
              <a:ext uri="{FF2B5EF4-FFF2-40B4-BE49-F238E27FC236}">
                <a16:creationId xmlns:a16="http://schemas.microsoft.com/office/drawing/2014/main" id="{58A9E64B-D39B-71F1-7F41-AD6C9733B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" y="1385147"/>
            <a:ext cx="12192000" cy="547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752114"/>
      </p:ext>
    </p:extLst>
  </p:cSld>
  <p:clrMapOvr>
    <a:masterClrMapping/>
  </p:clrMapOvr>
</p:sld>
</file>

<file path=ppt/slides/slide5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57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Stack Canaries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1928EC-036C-6260-A096-6F64CD88F1AC}"/>
              </a:ext>
            </a:extLst>
          </p:cNvPr>
          <p:cNvSpPr/>
          <p:nvPr/>
        </p:nvSpPr>
        <p:spPr>
          <a:xfrm>
            <a:off x="665574" y="3595666"/>
            <a:ext cx="4867923" cy="5504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806B43-C534-59A3-ABB2-51F9D839C863}"/>
              </a:ext>
            </a:extLst>
          </p:cNvPr>
          <p:cNvSpPr/>
          <p:nvPr/>
        </p:nvSpPr>
        <p:spPr>
          <a:xfrm>
            <a:off x="5532258" y="3595666"/>
            <a:ext cx="3684561" cy="5504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8260AC-A7F6-3210-A3AE-D1CB6EA1BA2B}"/>
              </a:ext>
            </a:extLst>
          </p:cNvPr>
          <p:cNvSpPr txBox="1"/>
          <p:nvPr/>
        </p:nvSpPr>
        <p:spPr>
          <a:xfrm>
            <a:off x="667248" y="3232054"/>
            <a:ext cx="418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Program instructions (binary sequences)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576376F-C024-9B72-ECDF-1570AE89FFC7}"/>
              </a:ext>
            </a:extLst>
          </p:cNvPr>
          <p:cNvSpPr txBox="1"/>
          <p:nvPr/>
        </p:nvSpPr>
        <p:spPr>
          <a:xfrm>
            <a:off x="5546916" y="3229178"/>
            <a:ext cx="2814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Program data &amp; metadata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EA4F40-36E3-015F-8D51-40BAA8399407}"/>
              </a:ext>
            </a:extLst>
          </p:cNvPr>
          <p:cNvSpPr/>
          <p:nvPr/>
        </p:nvSpPr>
        <p:spPr>
          <a:xfrm>
            <a:off x="9187133" y="3595666"/>
            <a:ext cx="2380890" cy="5504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C307EB-2117-7342-7AEB-9C35FADF04E3}"/>
              </a:ext>
            </a:extLst>
          </p:cNvPr>
          <p:cNvSpPr txBox="1"/>
          <p:nvPr/>
        </p:nvSpPr>
        <p:spPr>
          <a:xfrm>
            <a:off x="9218757" y="3229178"/>
            <a:ext cx="1157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 data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A1A4A6-DF15-9EFE-96DE-72A59BC60F89}"/>
              </a:ext>
            </a:extLst>
          </p:cNvPr>
          <p:cNvSpPr txBox="1"/>
          <p:nvPr/>
        </p:nvSpPr>
        <p:spPr>
          <a:xfrm>
            <a:off x="794963" y="3732826"/>
            <a:ext cx="109197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f0ef7081e1539ac00ef5b761b4fb01b351308dd003cb4b8930e27195a6ef34ba476e80e53f2af0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7458C3-726B-BAF8-655B-7FFE260C40B7}"/>
              </a:ext>
            </a:extLst>
          </p:cNvPr>
          <p:cNvSpPr/>
          <p:nvPr/>
        </p:nvSpPr>
        <p:spPr>
          <a:xfrm>
            <a:off x="879894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3CBF6D3-5144-40A4-2CC0-39B17088CF4D}"/>
              </a:ext>
            </a:extLst>
          </p:cNvPr>
          <p:cNvSpPr/>
          <p:nvPr/>
        </p:nvSpPr>
        <p:spPr>
          <a:xfrm>
            <a:off x="1161687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F537679-33FF-2A1F-9F2E-C341B74C5576}"/>
              </a:ext>
            </a:extLst>
          </p:cNvPr>
          <p:cNvSpPr/>
          <p:nvPr/>
        </p:nvSpPr>
        <p:spPr>
          <a:xfrm>
            <a:off x="1445679" y="3732826"/>
            <a:ext cx="259296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8BF71A4-C35A-1E76-8F6F-9F3864C18860}"/>
              </a:ext>
            </a:extLst>
          </p:cNvPr>
          <p:cNvSpPr/>
          <p:nvPr/>
        </p:nvSpPr>
        <p:spPr>
          <a:xfrm>
            <a:off x="1704612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50AEA7-D59E-4970-4E03-12219748D76B}"/>
              </a:ext>
            </a:extLst>
          </p:cNvPr>
          <p:cNvSpPr/>
          <p:nvPr/>
        </p:nvSpPr>
        <p:spPr>
          <a:xfrm>
            <a:off x="1977174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BEA388A-3B08-26C4-0452-2DAA41228AC9}"/>
              </a:ext>
            </a:extLst>
          </p:cNvPr>
          <p:cNvSpPr/>
          <p:nvPr/>
        </p:nvSpPr>
        <p:spPr>
          <a:xfrm>
            <a:off x="2258967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DA92541-0ACB-C3F9-8368-29205EF1FDAB}"/>
              </a:ext>
            </a:extLst>
          </p:cNvPr>
          <p:cNvSpPr/>
          <p:nvPr/>
        </p:nvSpPr>
        <p:spPr>
          <a:xfrm>
            <a:off x="2542959" y="3732826"/>
            <a:ext cx="259296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C5948B9-E11F-9010-FE6B-00ACEFCE5E8C}"/>
              </a:ext>
            </a:extLst>
          </p:cNvPr>
          <p:cNvSpPr/>
          <p:nvPr/>
        </p:nvSpPr>
        <p:spPr>
          <a:xfrm>
            <a:off x="2801892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E60286-E7C4-46F4-B7AB-7610A7C4F91E}"/>
              </a:ext>
            </a:extLst>
          </p:cNvPr>
          <p:cNvSpPr/>
          <p:nvPr/>
        </p:nvSpPr>
        <p:spPr>
          <a:xfrm>
            <a:off x="3074454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145C0A-6AAC-6476-59D5-0AD261E3C5A0}"/>
              </a:ext>
            </a:extLst>
          </p:cNvPr>
          <p:cNvSpPr/>
          <p:nvPr/>
        </p:nvSpPr>
        <p:spPr>
          <a:xfrm>
            <a:off x="3356247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CA694EE-58DD-0420-4B26-3721B04A981B}"/>
              </a:ext>
            </a:extLst>
          </p:cNvPr>
          <p:cNvSpPr/>
          <p:nvPr/>
        </p:nvSpPr>
        <p:spPr>
          <a:xfrm>
            <a:off x="3640239" y="3732826"/>
            <a:ext cx="259296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6848648-1324-DEE6-CFAE-F298B1491F7F}"/>
              </a:ext>
            </a:extLst>
          </p:cNvPr>
          <p:cNvSpPr/>
          <p:nvPr/>
        </p:nvSpPr>
        <p:spPr>
          <a:xfrm>
            <a:off x="3899172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DECFF57-CE6D-6F24-DF21-01957E264924}"/>
              </a:ext>
            </a:extLst>
          </p:cNvPr>
          <p:cNvSpPr/>
          <p:nvPr/>
        </p:nvSpPr>
        <p:spPr>
          <a:xfrm>
            <a:off x="4169829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3831B3F-A354-0F2C-90A3-68D7BDE9FFA8}"/>
              </a:ext>
            </a:extLst>
          </p:cNvPr>
          <p:cNvSpPr/>
          <p:nvPr/>
        </p:nvSpPr>
        <p:spPr>
          <a:xfrm>
            <a:off x="4453527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B7C3053-C096-5082-6B7C-03CE1978A977}"/>
              </a:ext>
            </a:extLst>
          </p:cNvPr>
          <p:cNvSpPr/>
          <p:nvPr/>
        </p:nvSpPr>
        <p:spPr>
          <a:xfrm>
            <a:off x="4737519" y="3732826"/>
            <a:ext cx="259296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F96ECA9-ED57-F735-578D-1A2BE9C4E747}"/>
              </a:ext>
            </a:extLst>
          </p:cNvPr>
          <p:cNvSpPr/>
          <p:nvPr/>
        </p:nvSpPr>
        <p:spPr>
          <a:xfrm>
            <a:off x="4996452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08B56E3-CA64-2211-4213-EA3B4DE42834}"/>
              </a:ext>
            </a:extLst>
          </p:cNvPr>
          <p:cNvSpPr/>
          <p:nvPr/>
        </p:nvSpPr>
        <p:spPr>
          <a:xfrm>
            <a:off x="5269014" y="3732826"/>
            <a:ext cx="268525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4F50300-BA64-8810-C921-30C5D5F3F4ED}"/>
              </a:ext>
            </a:extLst>
          </p:cNvPr>
          <p:cNvSpPr/>
          <p:nvPr/>
        </p:nvSpPr>
        <p:spPr>
          <a:xfrm>
            <a:off x="5536837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E30CCDC-A354-9F9B-E147-0A0D35D35B59}"/>
              </a:ext>
            </a:extLst>
          </p:cNvPr>
          <p:cNvSpPr/>
          <p:nvPr/>
        </p:nvSpPr>
        <p:spPr>
          <a:xfrm>
            <a:off x="5823369" y="3732826"/>
            <a:ext cx="259296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FC73347-CC57-C5B2-26A2-D3AD97B04B7B}"/>
              </a:ext>
            </a:extLst>
          </p:cNvPr>
          <p:cNvSpPr/>
          <p:nvPr/>
        </p:nvSpPr>
        <p:spPr>
          <a:xfrm>
            <a:off x="6082302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9D320E1-B37D-B2D0-B565-E8B5AC43E282}"/>
              </a:ext>
            </a:extLst>
          </p:cNvPr>
          <p:cNvSpPr/>
          <p:nvPr/>
        </p:nvSpPr>
        <p:spPr>
          <a:xfrm>
            <a:off x="7174502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D0BDE1F-0CE2-5412-EEEF-24BCED0CA795}"/>
              </a:ext>
            </a:extLst>
          </p:cNvPr>
          <p:cNvSpPr/>
          <p:nvPr/>
        </p:nvSpPr>
        <p:spPr>
          <a:xfrm>
            <a:off x="9909515" y="3732826"/>
            <a:ext cx="259296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92C0F8D-0482-8F28-5DD3-43E06157427F}"/>
              </a:ext>
            </a:extLst>
          </p:cNvPr>
          <p:cNvSpPr/>
          <p:nvPr/>
        </p:nvSpPr>
        <p:spPr>
          <a:xfrm>
            <a:off x="10168448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B34BED8-EB9F-3C84-A79D-905D5E7B7762}"/>
              </a:ext>
            </a:extLst>
          </p:cNvPr>
          <p:cNvSpPr/>
          <p:nvPr/>
        </p:nvSpPr>
        <p:spPr>
          <a:xfrm>
            <a:off x="10441010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6B9DC81-58F7-1787-6B58-2D916033CF09}"/>
              </a:ext>
            </a:extLst>
          </p:cNvPr>
          <p:cNvSpPr/>
          <p:nvPr/>
        </p:nvSpPr>
        <p:spPr>
          <a:xfrm>
            <a:off x="10722803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9070BA15-7F9A-14E2-7F73-972D8AF6FE1F}"/>
              </a:ext>
            </a:extLst>
          </p:cNvPr>
          <p:cNvSpPr/>
          <p:nvPr/>
        </p:nvSpPr>
        <p:spPr>
          <a:xfrm>
            <a:off x="11006795" y="3732826"/>
            <a:ext cx="259296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3134EEE-30B1-77E2-20AB-D8AA4A614CEC}"/>
              </a:ext>
            </a:extLst>
          </p:cNvPr>
          <p:cNvSpPr/>
          <p:nvPr/>
        </p:nvSpPr>
        <p:spPr>
          <a:xfrm>
            <a:off x="11265728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0837242-22A3-7F6C-6D18-D1EC7FEF667C}"/>
              </a:ext>
            </a:extLst>
          </p:cNvPr>
          <p:cNvSpPr/>
          <p:nvPr/>
        </p:nvSpPr>
        <p:spPr>
          <a:xfrm>
            <a:off x="9360728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0F1CC53-FDB7-646C-F6BB-293CBCD5D440}"/>
              </a:ext>
            </a:extLst>
          </p:cNvPr>
          <p:cNvSpPr/>
          <p:nvPr/>
        </p:nvSpPr>
        <p:spPr>
          <a:xfrm>
            <a:off x="9633290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46C007C-5FEC-70F0-AE99-95C118F19F79}"/>
              </a:ext>
            </a:extLst>
          </p:cNvPr>
          <p:cNvSpPr/>
          <p:nvPr/>
        </p:nvSpPr>
        <p:spPr>
          <a:xfrm>
            <a:off x="9101466" y="3732826"/>
            <a:ext cx="259296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017A2609-EA7F-198F-1D97-0D93EBDEF5F1}"/>
              </a:ext>
            </a:extLst>
          </p:cNvPr>
          <p:cNvSpPr/>
          <p:nvPr/>
        </p:nvSpPr>
        <p:spPr>
          <a:xfrm>
            <a:off x="8535217" y="3732826"/>
            <a:ext cx="290240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2A8AB28-8D4E-3B0F-2BF0-DE7BF418BC4F}"/>
              </a:ext>
            </a:extLst>
          </p:cNvPr>
          <p:cNvSpPr/>
          <p:nvPr/>
        </p:nvSpPr>
        <p:spPr>
          <a:xfrm>
            <a:off x="8825241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CE0DA4A-D935-12B4-563F-BFF548882697}"/>
              </a:ext>
            </a:extLst>
          </p:cNvPr>
          <p:cNvSpPr/>
          <p:nvPr/>
        </p:nvSpPr>
        <p:spPr>
          <a:xfrm>
            <a:off x="8243117" y="3732826"/>
            <a:ext cx="290240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7B88A3B-F584-2551-9B5A-5AC3211B3FBF}"/>
              </a:ext>
            </a:extLst>
          </p:cNvPr>
          <p:cNvSpPr/>
          <p:nvPr/>
        </p:nvSpPr>
        <p:spPr>
          <a:xfrm>
            <a:off x="7974669" y="3732826"/>
            <a:ext cx="26658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B2C8139-D0B3-4467-8847-2E8F6B48C979}"/>
              </a:ext>
            </a:extLst>
          </p:cNvPr>
          <p:cNvSpPr/>
          <p:nvPr/>
        </p:nvSpPr>
        <p:spPr>
          <a:xfrm>
            <a:off x="7707969" y="3732826"/>
            <a:ext cx="26658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ECB23C3-41A6-2E17-AFC6-5808D6989735}"/>
              </a:ext>
            </a:extLst>
          </p:cNvPr>
          <p:cNvSpPr/>
          <p:nvPr/>
        </p:nvSpPr>
        <p:spPr>
          <a:xfrm>
            <a:off x="7441269" y="3732826"/>
            <a:ext cx="26658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5368061-2BB2-C7FB-D83F-CEDB63A3B2DE}"/>
              </a:ext>
            </a:extLst>
          </p:cNvPr>
          <p:cNvSpPr/>
          <p:nvPr/>
        </p:nvSpPr>
        <p:spPr>
          <a:xfrm>
            <a:off x="6900182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81BF635A-992D-441D-CDC0-EA8D22589544}"/>
              </a:ext>
            </a:extLst>
          </p:cNvPr>
          <p:cNvSpPr/>
          <p:nvPr/>
        </p:nvSpPr>
        <p:spPr>
          <a:xfrm>
            <a:off x="6628007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4F1E0B9-BA51-7A34-963D-EED8ABD974F2}"/>
              </a:ext>
            </a:extLst>
          </p:cNvPr>
          <p:cNvSpPr/>
          <p:nvPr/>
        </p:nvSpPr>
        <p:spPr>
          <a:xfrm>
            <a:off x="6354136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464444"/>
      </p:ext>
    </p:extLst>
  </p:cSld>
  <p:clrMapOvr>
    <a:masterClrMapping/>
  </p:clrMapOvr>
</p:sld>
</file>

<file path=ppt/slides/slide5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58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ASLR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pic>
        <p:nvPicPr>
          <p:cNvPr id="10" name="Picture 9" descr="A hand holding a deck of cards&#10;&#10;Description automatically generated">
            <a:extLst>
              <a:ext uri="{FF2B5EF4-FFF2-40B4-BE49-F238E27FC236}">
                <a16:creationId xmlns:a16="http://schemas.microsoft.com/office/drawing/2014/main" id="{81BE78B1-4D49-4370-CAC9-EE733C344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8013" y="1824870"/>
            <a:ext cx="7133431" cy="475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853697"/>
      </p:ext>
    </p:extLst>
  </p:cSld>
  <p:clrMapOvr>
    <a:masterClrMapping/>
  </p:clrMapOvr>
</p:sld>
</file>

<file path=ppt/slides/slide5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59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ASLR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9EE66DA-2DB2-1EE7-883C-8DE24687BF7B}"/>
              </a:ext>
            </a:extLst>
          </p:cNvPr>
          <p:cNvSpPr/>
          <p:nvPr/>
        </p:nvSpPr>
        <p:spPr>
          <a:xfrm>
            <a:off x="665574" y="3595666"/>
            <a:ext cx="4867923" cy="5504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2E74F91-87B6-D524-01B7-8554F6907F89}"/>
              </a:ext>
            </a:extLst>
          </p:cNvPr>
          <p:cNvSpPr/>
          <p:nvPr/>
        </p:nvSpPr>
        <p:spPr>
          <a:xfrm>
            <a:off x="5532258" y="3595666"/>
            <a:ext cx="3684561" cy="5504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5B684F-3AD8-4BFC-8273-DBD673338818}"/>
              </a:ext>
            </a:extLst>
          </p:cNvPr>
          <p:cNvSpPr txBox="1"/>
          <p:nvPr/>
        </p:nvSpPr>
        <p:spPr>
          <a:xfrm>
            <a:off x="667248" y="3232054"/>
            <a:ext cx="418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Program instructions (binary sequences)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DC223A-9AA9-A413-5A4B-9615E1BE2CEB}"/>
              </a:ext>
            </a:extLst>
          </p:cNvPr>
          <p:cNvSpPr txBox="1"/>
          <p:nvPr/>
        </p:nvSpPr>
        <p:spPr>
          <a:xfrm>
            <a:off x="5546916" y="3229178"/>
            <a:ext cx="2814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Program data &amp; metadata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23E5C5B-B6B8-9891-0FA4-D3FDA0D5E4FA}"/>
              </a:ext>
            </a:extLst>
          </p:cNvPr>
          <p:cNvSpPr/>
          <p:nvPr/>
        </p:nvSpPr>
        <p:spPr>
          <a:xfrm>
            <a:off x="9187133" y="3595666"/>
            <a:ext cx="2380890" cy="5504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95AAA5-A12A-940F-7BA5-F32BF29C8AE9}"/>
              </a:ext>
            </a:extLst>
          </p:cNvPr>
          <p:cNvSpPr txBox="1"/>
          <p:nvPr/>
        </p:nvSpPr>
        <p:spPr>
          <a:xfrm>
            <a:off x="9218757" y="3229178"/>
            <a:ext cx="1157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User data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BD0D260-9C1B-FB4D-AAFE-B09D1516EE7F}"/>
              </a:ext>
            </a:extLst>
          </p:cNvPr>
          <p:cNvSpPr txBox="1"/>
          <p:nvPr/>
        </p:nvSpPr>
        <p:spPr>
          <a:xfrm>
            <a:off x="794963" y="3732826"/>
            <a:ext cx="109197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f0ef7081e1539ac00ef5b761b4fb01b351308dd003cb4b8930e27195a6ef34ba476e80e53f2af0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0F1325-D183-AADE-98FE-90B07C64851A}"/>
              </a:ext>
            </a:extLst>
          </p:cNvPr>
          <p:cNvSpPr/>
          <p:nvPr/>
        </p:nvSpPr>
        <p:spPr>
          <a:xfrm>
            <a:off x="879894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12C43A-F9E0-1ADC-7F16-5FA020336AD1}"/>
              </a:ext>
            </a:extLst>
          </p:cNvPr>
          <p:cNvSpPr/>
          <p:nvPr/>
        </p:nvSpPr>
        <p:spPr>
          <a:xfrm>
            <a:off x="1161687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04F743-6757-FB3B-BA69-B30F06D9E0D5}"/>
              </a:ext>
            </a:extLst>
          </p:cNvPr>
          <p:cNvSpPr/>
          <p:nvPr/>
        </p:nvSpPr>
        <p:spPr>
          <a:xfrm>
            <a:off x="1445679" y="3732826"/>
            <a:ext cx="259296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637DA79-0EA9-76BE-B5D4-0359CE366C32}"/>
              </a:ext>
            </a:extLst>
          </p:cNvPr>
          <p:cNvSpPr/>
          <p:nvPr/>
        </p:nvSpPr>
        <p:spPr>
          <a:xfrm>
            <a:off x="1704612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59C4BBA-5884-DFB7-BCE9-3D1B352F0A8C}"/>
              </a:ext>
            </a:extLst>
          </p:cNvPr>
          <p:cNvSpPr/>
          <p:nvPr/>
        </p:nvSpPr>
        <p:spPr>
          <a:xfrm>
            <a:off x="1977174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FFE0580-974D-1C12-7793-72EB9ECAA2F5}"/>
              </a:ext>
            </a:extLst>
          </p:cNvPr>
          <p:cNvSpPr/>
          <p:nvPr/>
        </p:nvSpPr>
        <p:spPr>
          <a:xfrm>
            <a:off x="2258967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6B812D-FCF3-DD78-94D9-81748543A7A6}"/>
              </a:ext>
            </a:extLst>
          </p:cNvPr>
          <p:cNvSpPr/>
          <p:nvPr/>
        </p:nvSpPr>
        <p:spPr>
          <a:xfrm>
            <a:off x="2542959" y="3732826"/>
            <a:ext cx="259296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AA0A924-E5A1-F27F-1BA6-B92A2DD521F8}"/>
              </a:ext>
            </a:extLst>
          </p:cNvPr>
          <p:cNvSpPr/>
          <p:nvPr/>
        </p:nvSpPr>
        <p:spPr>
          <a:xfrm>
            <a:off x="2801892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36100A5-FBB9-CEF5-4B21-EC58A1234E6B}"/>
              </a:ext>
            </a:extLst>
          </p:cNvPr>
          <p:cNvSpPr/>
          <p:nvPr/>
        </p:nvSpPr>
        <p:spPr>
          <a:xfrm>
            <a:off x="3074454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96E2523-3229-0ED9-E765-A882E5866952}"/>
              </a:ext>
            </a:extLst>
          </p:cNvPr>
          <p:cNvSpPr/>
          <p:nvPr/>
        </p:nvSpPr>
        <p:spPr>
          <a:xfrm>
            <a:off x="3356247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519088D-9C8F-A49D-E8D3-540AF2D2BD45}"/>
              </a:ext>
            </a:extLst>
          </p:cNvPr>
          <p:cNvSpPr/>
          <p:nvPr/>
        </p:nvSpPr>
        <p:spPr>
          <a:xfrm>
            <a:off x="3640239" y="3732826"/>
            <a:ext cx="259296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01C383C-AAA2-2EEF-E567-301E42B2DBF7}"/>
              </a:ext>
            </a:extLst>
          </p:cNvPr>
          <p:cNvSpPr/>
          <p:nvPr/>
        </p:nvSpPr>
        <p:spPr>
          <a:xfrm>
            <a:off x="3899172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424DFDA-BC37-476E-6E6C-8A5972D0D898}"/>
              </a:ext>
            </a:extLst>
          </p:cNvPr>
          <p:cNvSpPr/>
          <p:nvPr/>
        </p:nvSpPr>
        <p:spPr>
          <a:xfrm>
            <a:off x="4169829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B9403A2-7948-DF9B-FDC3-662F2312C778}"/>
              </a:ext>
            </a:extLst>
          </p:cNvPr>
          <p:cNvSpPr/>
          <p:nvPr/>
        </p:nvSpPr>
        <p:spPr>
          <a:xfrm>
            <a:off x="4453527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6017AF6-2E5F-1F88-CDAF-7999E29880DD}"/>
              </a:ext>
            </a:extLst>
          </p:cNvPr>
          <p:cNvSpPr/>
          <p:nvPr/>
        </p:nvSpPr>
        <p:spPr>
          <a:xfrm>
            <a:off x="4737519" y="3732826"/>
            <a:ext cx="259296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4B746CB-C001-8A37-4D6D-295CE6E09F76}"/>
              </a:ext>
            </a:extLst>
          </p:cNvPr>
          <p:cNvSpPr/>
          <p:nvPr/>
        </p:nvSpPr>
        <p:spPr>
          <a:xfrm>
            <a:off x="4996452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59377F4-F002-9052-145E-92F6073D3A7D}"/>
              </a:ext>
            </a:extLst>
          </p:cNvPr>
          <p:cNvSpPr/>
          <p:nvPr/>
        </p:nvSpPr>
        <p:spPr>
          <a:xfrm>
            <a:off x="5269014" y="3732826"/>
            <a:ext cx="268525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335802A-4D80-16D5-8FF5-F8D5CF02ECEE}"/>
              </a:ext>
            </a:extLst>
          </p:cNvPr>
          <p:cNvSpPr/>
          <p:nvPr/>
        </p:nvSpPr>
        <p:spPr>
          <a:xfrm>
            <a:off x="5536837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FDB1FE7-0795-0ED0-3481-AF73124AFC2D}"/>
              </a:ext>
            </a:extLst>
          </p:cNvPr>
          <p:cNvSpPr/>
          <p:nvPr/>
        </p:nvSpPr>
        <p:spPr>
          <a:xfrm>
            <a:off x="5823369" y="3732826"/>
            <a:ext cx="259296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E5A3EA6-394A-1A0F-21FF-77136F365FC5}"/>
              </a:ext>
            </a:extLst>
          </p:cNvPr>
          <p:cNvSpPr/>
          <p:nvPr/>
        </p:nvSpPr>
        <p:spPr>
          <a:xfrm>
            <a:off x="6082302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2242C32-C711-18F3-28CB-63D8A6747569}"/>
              </a:ext>
            </a:extLst>
          </p:cNvPr>
          <p:cNvSpPr/>
          <p:nvPr/>
        </p:nvSpPr>
        <p:spPr>
          <a:xfrm>
            <a:off x="7174502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CA8FC23-882D-CF7D-4AE1-7D36932906E5}"/>
              </a:ext>
            </a:extLst>
          </p:cNvPr>
          <p:cNvSpPr/>
          <p:nvPr/>
        </p:nvSpPr>
        <p:spPr>
          <a:xfrm>
            <a:off x="9909515" y="3732826"/>
            <a:ext cx="259296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DA8247E-7D84-9B66-7C33-082947FA6F1C}"/>
              </a:ext>
            </a:extLst>
          </p:cNvPr>
          <p:cNvSpPr/>
          <p:nvPr/>
        </p:nvSpPr>
        <p:spPr>
          <a:xfrm>
            <a:off x="10168448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A31CF7F-76AB-F693-3A50-9839F973698F}"/>
              </a:ext>
            </a:extLst>
          </p:cNvPr>
          <p:cNvSpPr/>
          <p:nvPr/>
        </p:nvSpPr>
        <p:spPr>
          <a:xfrm>
            <a:off x="10441010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3B364CF-11E7-E36F-0462-773C23B774D7}"/>
              </a:ext>
            </a:extLst>
          </p:cNvPr>
          <p:cNvSpPr/>
          <p:nvPr/>
        </p:nvSpPr>
        <p:spPr>
          <a:xfrm>
            <a:off x="10722803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C6CEA5F-88A2-7AD9-53CC-68FF1E86B89A}"/>
              </a:ext>
            </a:extLst>
          </p:cNvPr>
          <p:cNvSpPr/>
          <p:nvPr/>
        </p:nvSpPr>
        <p:spPr>
          <a:xfrm>
            <a:off x="11006795" y="3732826"/>
            <a:ext cx="259296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06FDC35-2E78-515A-CBC3-DA2219894496}"/>
              </a:ext>
            </a:extLst>
          </p:cNvPr>
          <p:cNvSpPr/>
          <p:nvPr/>
        </p:nvSpPr>
        <p:spPr>
          <a:xfrm>
            <a:off x="11265728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F8A3E03-A4FC-757A-38FE-95DB01C9DF31}"/>
              </a:ext>
            </a:extLst>
          </p:cNvPr>
          <p:cNvSpPr/>
          <p:nvPr/>
        </p:nvSpPr>
        <p:spPr>
          <a:xfrm>
            <a:off x="9360728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F50E74C-1A46-D498-15B9-FB31184E468E}"/>
              </a:ext>
            </a:extLst>
          </p:cNvPr>
          <p:cNvSpPr/>
          <p:nvPr/>
        </p:nvSpPr>
        <p:spPr>
          <a:xfrm>
            <a:off x="9633290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2E644125-8005-88A4-CB08-C1CBEAED0D43}"/>
              </a:ext>
            </a:extLst>
          </p:cNvPr>
          <p:cNvSpPr/>
          <p:nvPr/>
        </p:nvSpPr>
        <p:spPr>
          <a:xfrm>
            <a:off x="9101466" y="3732826"/>
            <a:ext cx="259296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C320CBE-81C6-589F-0A06-0CF215DB0EAE}"/>
              </a:ext>
            </a:extLst>
          </p:cNvPr>
          <p:cNvSpPr/>
          <p:nvPr/>
        </p:nvSpPr>
        <p:spPr>
          <a:xfrm>
            <a:off x="8535217" y="3732826"/>
            <a:ext cx="290240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9EFF8ED-4A9B-EA80-5989-44EAA8033233}"/>
              </a:ext>
            </a:extLst>
          </p:cNvPr>
          <p:cNvSpPr/>
          <p:nvPr/>
        </p:nvSpPr>
        <p:spPr>
          <a:xfrm>
            <a:off x="8825241" y="3732826"/>
            <a:ext cx="284672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B02BBCC-B74C-E3F0-5648-13741EDF2698}"/>
              </a:ext>
            </a:extLst>
          </p:cNvPr>
          <p:cNvSpPr/>
          <p:nvPr/>
        </p:nvSpPr>
        <p:spPr>
          <a:xfrm>
            <a:off x="8243117" y="3732826"/>
            <a:ext cx="290240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3DE75E6-C9B8-F9BF-0194-583DDCCBE5F2}"/>
              </a:ext>
            </a:extLst>
          </p:cNvPr>
          <p:cNvSpPr/>
          <p:nvPr/>
        </p:nvSpPr>
        <p:spPr>
          <a:xfrm>
            <a:off x="7974669" y="3732826"/>
            <a:ext cx="26658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03B78BE-4B02-CE40-0E92-4D4F809C48DB}"/>
              </a:ext>
            </a:extLst>
          </p:cNvPr>
          <p:cNvSpPr/>
          <p:nvPr/>
        </p:nvSpPr>
        <p:spPr>
          <a:xfrm>
            <a:off x="7707969" y="3732826"/>
            <a:ext cx="26658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E15413C-658F-4C75-1601-3E2DC38CA929}"/>
              </a:ext>
            </a:extLst>
          </p:cNvPr>
          <p:cNvSpPr/>
          <p:nvPr/>
        </p:nvSpPr>
        <p:spPr>
          <a:xfrm>
            <a:off x="7441269" y="3732826"/>
            <a:ext cx="26658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AF34B07-4139-07CB-C9DB-F6AF07C5B748}"/>
              </a:ext>
            </a:extLst>
          </p:cNvPr>
          <p:cNvSpPr/>
          <p:nvPr/>
        </p:nvSpPr>
        <p:spPr>
          <a:xfrm>
            <a:off x="6900182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CDEC8DF-8073-88EB-FC8D-2A7324978C2D}"/>
              </a:ext>
            </a:extLst>
          </p:cNvPr>
          <p:cNvSpPr/>
          <p:nvPr/>
        </p:nvSpPr>
        <p:spPr>
          <a:xfrm>
            <a:off x="6628007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28565AA-FB1B-C429-A808-AE27610C4436}"/>
              </a:ext>
            </a:extLst>
          </p:cNvPr>
          <p:cNvSpPr/>
          <p:nvPr/>
        </p:nvSpPr>
        <p:spPr>
          <a:xfrm>
            <a:off x="6354136" y="3732826"/>
            <a:ext cx="272778" cy="27988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701618"/>
      </p:ext>
    </p:extLst>
  </p:cSld>
  <p:clrMapOvr>
    <a:masterClrMapping/>
  </p:clrMapOvr>
</p:sld>
</file>

<file path=ppt/slides/slide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2006214"/>
            <a:ext cx="5431971" cy="846301"/>
          </a:xfrm>
        </p:spPr>
        <p:txBody>
          <a:bodyPr>
            <a:normAutofit/>
          </a:bodyPr>
          <a:lstStyle/>
          <a:p>
            <a:r>
              <a:rPr lang="en-US" b="1" dirty="0"/>
              <a:t>Class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2948489"/>
            <a:ext cx="5433204" cy="24072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We’ve got ourselves a way to represent programs</a:t>
            </a:r>
          </a:p>
          <a:p>
            <a:endParaRPr lang="en-US" dirty="0"/>
          </a:p>
          <a:p>
            <a:r>
              <a:rPr lang="en-US" dirty="0"/>
              <a:t>What are we trying to prevent?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6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27638673"/>
      </p:ext>
    </p:extLst>
  </p:cSld>
  <p:clrMapOvr>
    <a:masterClrMapping/>
  </p:clrMapOvr>
</p:sld>
</file>

<file path=ppt/slides/slide6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60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CFI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A history of subversion</a:t>
            </a:r>
          </a:p>
        </p:txBody>
      </p:sp>
    </p:spTree>
    <p:extLst>
      <p:ext uri="{BB962C8B-B14F-4D97-AF65-F5344CB8AC3E}">
        <p14:creationId xmlns:p14="http://schemas.microsoft.com/office/powerpoint/2010/main" val="3225503954"/>
      </p:ext>
    </p:extLst>
  </p:cSld>
  <p:clrMapOvr>
    <a:masterClrMapping/>
  </p:clrMapOvr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1462518"/>
            <a:ext cx="5431971" cy="513904"/>
          </a:xfrm>
        </p:spPr>
        <p:txBody>
          <a:bodyPr>
            <a:normAutofit/>
          </a:bodyPr>
          <a:lstStyle/>
          <a:p>
            <a:r>
              <a:rPr lang="en-US" b="1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1976421"/>
            <a:ext cx="5433204" cy="24072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Preventing bad stuff from happening in a program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7</a:t>
            </a:fld>
            <a:endParaRPr lang="en-US" sz="1400" dirty="0"/>
          </a:p>
        </p:txBody>
      </p:sp>
      <p:pic>
        <p:nvPicPr>
          <p:cNvPr id="5" name="Picture 4" descr="A cartoon of a child&#10;&#10;Description automatically generated">
            <a:extLst>
              <a:ext uri="{FF2B5EF4-FFF2-40B4-BE49-F238E27FC236}">
                <a16:creationId xmlns:a16="http://schemas.microsoft.com/office/drawing/2014/main" id="{5BE64E2B-C3F5-0613-F96B-4B3EBCF67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4983" y="3136847"/>
            <a:ext cx="3086803" cy="285815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5143330-D9B2-C4AF-679C-5447398C94FB}"/>
              </a:ext>
            </a:extLst>
          </p:cNvPr>
          <p:cNvSpPr/>
          <p:nvPr/>
        </p:nvSpPr>
        <p:spPr>
          <a:xfrm rot="21195974">
            <a:off x="8268994" y="3214831"/>
            <a:ext cx="1383956" cy="9144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1096632649"/>
      </p:ext>
    </p:extLst>
  </p:cSld>
  <p:clrMapOvr>
    <a:masterClrMapping/>
  </p:clrMapOvr>
</p:sld>
</file>

<file path=ppt/slides/slide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035862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Lecture Outline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D9D521-5948-D2D7-CA1A-70169ECBC9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224" y="2384176"/>
            <a:ext cx="4960214" cy="3468796"/>
          </a:xfrm>
        </p:spPr>
        <p:txBody>
          <a:bodyPr wrap="square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Terms/Concepts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Memory Layout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Memory Attacks</a:t>
            </a:r>
          </a:p>
        </p:txBody>
      </p:sp>
    </p:spTree>
    <p:extLst>
      <p:ext uri="{BB962C8B-B14F-4D97-AF65-F5344CB8AC3E}">
        <p14:creationId xmlns:p14="http://schemas.microsoft.com/office/powerpoint/2010/main" val="2229085428"/>
      </p:ext>
    </p:extLst>
  </p:cSld>
  <p:clrMapOvr>
    <a:masterClrMapping/>
  </p:clrMapOvr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9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A Security Incident Workflow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Malware – Terms and Concepts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CFAABE3-E0AD-1307-4D6C-3117FE2C4004}"/>
              </a:ext>
            </a:extLst>
          </p:cNvPr>
          <p:cNvSpPr/>
          <p:nvPr/>
        </p:nvSpPr>
        <p:spPr>
          <a:xfrm>
            <a:off x="2830286" y="2403615"/>
            <a:ext cx="914400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Threat Actor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F8FFBA1-B0E0-138A-7E4A-BB841CB4329C}"/>
              </a:ext>
            </a:extLst>
          </p:cNvPr>
          <p:cNvSpPr/>
          <p:nvPr/>
        </p:nvSpPr>
        <p:spPr>
          <a:xfrm>
            <a:off x="4914903" y="2403615"/>
            <a:ext cx="1709056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Attack Vector</a:t>
            </a:r>
          </a:p>
        </p:txBody>
      </p:sp>
      <p:pic>
        <p:nvPicPr>
          <p:cNvPr id="12" name="Picture 11" descr="A speedometer with different faces&#10;&#10;Description automatically generated">
            <a:extLst>
              <a:ext uri="{FF2B5EF4-FFF2-40B4-BE49-F238E27FC236}">
                <a16:creationId xmlns:a16="http://schemas.microsoft.com/office/drawing/2014/main" id="{99C5F398-1655-44F7-4811-5B86085E4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8589" y="4813567"/>
            <a:ext cx="4066211" cy="2060762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0283A0E-B014-B08C-B918-655F3FBC9636}"/>
              </a:ext>
            </a:extLst>
          </p:cNvPr>
          <p:cNvSpPr/>
          <p:nvPr/>
        </p:nvSpPr>
        <p:spPr>
          <a:xfrm>
            <a:off x="7820588" y="2415284"/>
            <a:ext cx="1709056" cy="9144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Security Impact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C9D1EA-6844-012E-8736-12D6A496DE92}"/>
              </a:ext>
            </a:extLst>
          </p:cNvPr>
          <p:cNvSpPr txBox="1"/>
          <p:nvPr/>
        </p:nvSpPr>
        <p:spPr>
          <a:xfrm>
            <a:off x="3818218" y="2230618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Exploit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61F3F7-A201-A337-6257-09DDFFD264BA}"/>
              </a:ext>
            </a:extLst>
          </p:cNvPr>
          <p:cNvSpPr txBox="1"/>
          <p:nvPr/>
        </p:nvSpPr>
        <p:spPr>
          <a:xfrm>
            <a:off x="6608871" y="2137699"/>
            <a:ext cx="12093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Malicious </a:t>
            </a:r>
          </a:p>
          <a:p>
            <a:r>
              <a:rPr lang="en-US" b="1" dirty="0"/>
              <a:t>Behavior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7541AB0-9073-9677-C859-D1C7A500CD1A}"/>
              </a:ext>
            </a:extLst>
          </p:cNvPr>
          <p:cNvCxnSpPr>
            <a:stCxn id="9" idx="3"/>
            <a:endCxn id="10" idx="1"/>
          </p:cNvCxnSpPr>
          <p:nvPr/>
        </p:nvCxnSpPr>
        <p:spPr>
          <a:xfrm>
            <a:off x="3744686" y="2860815"/>
            <a:ext cx="11702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DC2F6DD-2670-A2D1-963E-54093424676F}"/>
              </a:ext>
            </a:extLst>
          </p:cNvPr>
          <p:cNvCxnSpPr>
            <a:cxnSpLocks/>
            <a:stCxn id="10" idx="3"/>
            <a:endCxn id="14" idx="1"/>
          </p:cNvCxnSpPr>
          <p:nvPr/>
        </p:nvCxnSpPr>
        <p:spPr>
          <a:xfrm>
            <a:off x="6623959" y="2860815"/>
            <a:ext cx="1196629" cy="116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5666019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22318419 Minimalist sales pitch_Win32_v3" id="{94A97C69-66A9-4087-9F82-0ACADC7B1165}" vid="{910C8C3F-0EFE-4D8C-9BA0-48E193664E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EA97235-BEC4-4F82-87A8-2F5DAD53B5F9}">
  <ds:schemaRefs>
    <ds:schemaRef ds:uri="http://www.w3.org/XML/1998/namespace"/>
    <ds:schemaRef ds:uri="71af3243-3dd4-4a8d-8c0d-dd76da1f02a5"/>
    <ds:schemaRef ds:uri="16c05727-aa75-4e4a-9b5f-8a80a1165891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sharepoint/v3"/>
    <ds:schemaRef ds:uri="http://purl.org/dc/elements/1.1/"/>
    <ds:schemaRef ds:uri="http://schemas.microsoft.com/office/2006/metadata/properties"/>
    <ds:schemaRef ds:uri="http://schemas.microsoft.com/office/infopath/2007/PartnerControls"/>
    <ds:schemaRef ds:uri="230e9df3-be65-4c73-a93b-d1236ebd677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9BF405E-7930-4D5C-ABB3-493E9D6D6CE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1F447F-FAA8-4106-988B-648F3C8EDB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Minimalist sales pitch</Template>
  <TotalTime>11983</TotalTime>
  <Words>5740</Words>
  <Application>Microsoft Office PowerPoint</Application>
  <PresentationFormat>Widescreen</PresentationFormat>
  <Paragraphs>3513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7" baseType="lpstr">
      <vt:lpstr>Arial</vt:lpstr>
      <vt:lpstr>Calibri</vt:lpstr>
      <vt:lpstr>Cambria Math</vt:lpstr>
      <vt:lpstr>Courier New</vt:lpstr>
      <vt:lpstr>Mystical Woods Rough Script</vt:lpstr>
      <vt:lpstr>Tenorite</vt:lpstr>
      <vt:lpstr>Monoline</vt:lpstr>
      <vt:lpstr>Exercise 6</vt:lpstr>
      <vt:lpstr>Exercise 6 Solution</vt:lpstr>
      <vt:lpstr>Administrivia and  Announcements</vt:lpstr>
      <vt:lpstr>Memory Attacks</vt:lpstr>
      <vt:lpstr>Last Time: LLVM Calls</vt:lpstr>
      <vt:lpstr>Class Progress</vt:lpstr>
      <vt:lpstr>Overview</vt:lpstr>
      <vt:lpstr>Lecture Outline</vt:lpstr>
      <vt:lpstr>A Security Incident Workflow</vt:lpstr>
      <vt:lpstr>Adversaries</vt:lpstr>
      <vt:lpstr>Threat models</vt:lpstr>
      <vt:lpstr>System Security</vt:lpstr>
      <vt:lpstr>Lecture Outline</vt:lpstr>
      <vt:lpstr>How do “BAD” programs run?</vt:lpstr>
      <vt:lpstr>Data and Code</vt:lpstr>
      <vt:lpstr>Program Memory: A 1-D Array</vt:lpstr>
      <vt:lpstr>Simulating Source Constructs</vt:lpstr>
      <vt:lpstr>Simulating Source Constructs</vt:lpstr>
      <vt:lpstr>Simulating Source Constructs</vt:lpstr>
      <vt:lpstr>Simulating Source Constructs</vt:lpstr>
      <vt:lpstr>Simulating Source Constructs</vt:lpstr>
      <vt:lpstr>Lecture Outline</vt:lpstr>
      <vt:lpstr>Breaking Bounds</vt:lpstr>
      <vt:lpstr>Breaking Bounds</vt:lpstr>
      <vt:lpstr>Breaking Bounds</vt:lpstr>
      <vt:lpstr>Buffer Overflows</vt:lpstr>
      <vt:lpstr>Buffer Overflows</vt:lpstr>
      <vt:lpstr>Buffer Overflows</vt:lpstr>
      <vt:lpstr>Buffer Overflows</vt:lpstr>
      <vt:lpstr>Buffer Overflows</vt:lpstr>
      <vt:lpstr>Buffer Overflows</vt:lpstr>
      <vt:lpstr>Buffer Overflows</vt:lpstr>
      <vt:lpstr>Buffer Overflows</vt:lpstr>
      <vt:lpstr>Buffer Overflows</vt:lpstr>
      <vt:lpstr>Buffer Overflows</vt:lpstr>
      <vt:lpstr>Buffer Overflows: impact</vt:lpstr>
      <vt:lpstr>Script Injection</vt:lpstr>
      <vt:lpstr>Script Injection</vt:lpstr>
      <vt:lpstr>Script Injection</vt:lpstr>
      <vt:lpstr>Script Injection</vt:lpstr>
      <vt:lpstr>Script Injection</vt:lpstr>
      <vt:lpstr>Script INjection: impact</vt:lpstr>
      <vt:lpstr>Script Injection: The FIX</vt:lpstr>
      <vt:lpstr>Script Injection: The FIX</vt:lpstr>
      <vt:lpstr>Script Injection: The FIX</vt:lpstr>
      <vt:lpstr>W⊗X: impact</vt:lpstr>
      <vt:lpstr>PowerPoint Presentation</vt:lpstr>
      <vt:lpstr>ROP</vt:lpstr>
      <vt:lpstr>ROP: IMpact</vt:lpstr>
      <vt:lpstr>Return-into-LIBC</vt:lpstr>
      <vt:lpstr>Return-into-LIBC</vt:lpstr>
      <vt:lpstr>PowerPoint Presentation</vt:lpstr>
      <vt:lpstr>Thinking About Defenses</vt:lpstr>
      <vt:lpstr>End lecture</vt:lpstr>
      <vt:lpstr>BEYOND ROP as RCE</vt:lpstr>
      <vt:lpstr>Stack Canaries</vt:lpstr>
      <vt:lpstr>Stack Canaries</vt:lpstr>
      <vt:lpstr>ASLR</vt:lpstr>
      <vt:lpstr>ASLR</vt:lpstr>
      <vt:lpstr>CFI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Drew's Cool 677 Slides</dc:title>
  <dc:creator>Davidson, Drew</dc:creator>
  <cp:lastModifiedBy>Davidson, Drew</cp:lastModifiedBy>
  <cp:revision>75</cp:revision>
  <dcterms:created xsi:type="dcterms:W3CDTF">2023-08-21T14:00:41Z</dcterms:created>
  <dcterms:modified xsi:type="dcterms:W3CDTF">2026-09-04T20:58:28Z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