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</p:sldMasterIdLst>
  <p:notesMasterIdLst>
    <p:notesMasterId r:id="rId41"/>
  </p:notesMasterIdLst>
  <p:handoutMasterIdLst>
    <p:handoutMasterId r:id="rId42"/>
  </p:handoutMasterIdLst>
  <p:sldIdLst>
    <p:sldId id="296" r:id="rId5"/>
    <p:sldId id="295" r:id="rId6"/>
    <p:sldId id="256" r:id="rId7"/>
    <p:sldId id="1123" r:id="rId8"/>
    <p:sldId id="343" r:id="rId9"/>
    <p:sldId id="1149" r:id="rId10"/>
    <p:sldId id="1150" r:id="rId11"/>
    <p:sldId id="1122" r:id="rId12"/>
    <p:sldId id="1052" r:id="rId13"/>
    <p:sldId id="1152" r:id="rId14"/>
    <p:sldId id="1155" r:id="rId15"/>
    <p:sldId id="1154" r:id="rId16"/>
    <p:sldId id="1096" r:id="rId17"/>
    <p:sldId id="1158" r:id="rId18"/>
    <p:sldId id="1159" r:id="rId19"/>
    <p:sldId id="1156" r:id="rId20"/>
    <p:sldId id="1124" r:id="rId21"/>
    <p:sldId id="1097" r:id="rId22"/>
    <p:sldId id="1098" r:id="rId23"/>
    <p:sldId id="1157" r:id="rId24"/>
    <p:sldId id="1101" r:id="rId25"/>
    <p:sldId id="1134" r:id="rId26"/>
    <p:sldId id="1135" r:id="rId27"/>
    <p:sldId id="1136" r:id="rId28"/>
    <p:sldId id="1137" r:id="rId29"/>
    <p:sldId id="1138" r:id="rId30"/>
    <p:sldId id="1139" r:id="rId31"/>
    <p:sldId id="1140" r:id="rId32"/>
    <p:sldId id="1141" r:id="rId33"/>
    <p:sldId id="1142" r:id="rId34"/>
    <p:sldId id="1143" r:id="rId35"/>
    <p:sldId id="1144" r:id="rId36"/>
    <p:sldId id="1145" r:id="rId37"/>
    <p:sldId id="1146" r:id="rId38"/>
    <p:sldId id="1147" r:id="rId39"/>
    <p:sldId id="114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1611" y="36"/>
      </p:cViewPr>
      <p:guideLst>
        <p:guide orient="horz" pos="33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48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9/27/2024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9-27T19:08:50.30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23998 9868 44 0,'0'0'26'0,"0"0"-12"0,0 0 4 0,0 0-8 0,0 0 12 0,0 0 0 15,0 0 4-15,0 0-13 0,0 0 10 0,0 0-2 16,0 0-12-16,0 0 8 0,0 0-8 0,0 0 9 0,0 0-1 15,0 0-9-15,0 0 7 0,0 0-1 0,0 0-2 16,0 0-6-16,-16 0 7 0,16 0-7 0,0 0 6 0,0 0-2 16,0 0-6-16,-20 0 1 0,20 0-1 0,0 0 0 0,0 0 4 0,0 0-4 15,0 0-2-15,-16 0 0 0,16 0 0 0,0 0 1 16,0 0-3-16,-20 0 1 0,20 0 0 0,0 0 0 16,0 18-1-16,-19 1 4 0,19-19-3 0,-17 17 1 0,17 3 0 15,-22-1-1-15,22 16 0 0,-19-15 0 0,19-2 0 16,-17 0 0-16,17 19 0 0,0 0 0 0,-16-19 0 0,16 20-2 15,0-2 2-15,0-36-1 0,0 37 1 0,0 0-1 16,0-19 0-16,0 20-2 0,16-20 2 0,-16 0 1 0,17 1-2 16,-17-1 1-16,41 19 0 0,-24-19 1 0,2-18 0 15,-19 38 1-15,20-38-2 0,-4 17 1 0,-16-17 0 0,36 0 1 0,-36 0 0 16,20 0 3-16,-20 0-2 0,16-17-1 0,6 17 1 0,-22-38 1 16,17 20-2-16,-17-19 1 0,19 37-2 0,-19-37 0 0,0 19 0 15,0-38 1-15,20 38-1 0,-20 0 0 0,0-1 0 0,0-36 0 0,0 37-1 16,0-38 2-16,0 19 0 0,0 19-1 0,0-1 0 0,0 19 1 15,0-36 1-15,0-2 0 0,0 38-1 0,-20-17 1 0,20-2 2 16,0 19-3-16,-19-20 2 0,2 20-1 0,17-17-1 0,0 17 0 16,-22 0 1-16,22 0-3 0,0 0 2 0,0 0 0 0,0 0 0 15,-16 37-3-15,16-37 3 0,0 36-2 0,0-36 0 16,0 38 0-16,0-38 1 0,0 18-1 0,0 19 2 0,0-19-1 0,16 19 0 16,-16-19 0-16,22 20-1 0,-22-20 1 0,17-18 0 0,-17 37 0 15,19-37 0-15,1 37 1 0,-4-1 3 0,4 2 0 0,16-2-1 16,-20-17-2-16,23 18 2 0,-39-37-3 0,19 18 0 0,17 20 1 15,0-20 0-15,-16-1 1 0,-1 2-3 0,-5-2 0 16,5 3-1-16,23-1-2 0,-26-19-4 0,4 0 2 16,-20 0 0-16,19 17-4 0,-2-17-22 0,-17 0 8 0,0-17-6 0,19 17-5 0,-2-19-55 15,-17 19 31-15,16-20-68 0,-16 20 71 0,22-17-61 16</inkml:trace>
  <inkml:trace contextRef="#ctx0" brushRef="#br0" timeOffset="4130.46">26895 9424 37 0,'0'0'10'0,"0"0"1"16,0 0-8-16,0-17 4 0,0 17-3 0,0 0-2 0,0-18 0 15,0-1 3-15,0 19 3 0,0-19-4 0,0 19 7 16,0-18-6-16,0-1 14 0,0 19-4 0,0-17 2 0,0 17 2 16,0-20 1-16,0 20 1 0,0-18-3 0,0 18 1 15,0-18-9-15,0 18 0 0,0 0 9 0,0-18-2 16,0-1-5-16,0 19-5 0,0 0 5 0,0-19-5 16,-22 19 2-16,22 0-3 0,0 0-2 0,0 0 0 0,0-18 0 0,0 18 3 0,0 0-5 15,0 0 1-15,0-19 1 0,0 19-1 0,0 0-3 16,0 0 2-16,0 0-1 0,0 0 1 0,0 0 0 0,0 19-2 0,0-19 1 15,0 0-1-15,0 18 2 0,0 1-2 16,0 18 1-16,0-37-2 0,0 36 3 0,0-16-2 0,0 16 0 16,22 94 6-16,-2-76-5 0,-20 39 0 0,0-57 0 15,19 57 0-15,-19-1 1 0,0-1 0 0,0 21 1 16,0-20 2-16,0-18-3 0,0 18 0 0,0-18 0 16,0-37-1-16,0 36 0 0,0-53 0 0,0 34 0 0,0-17 4 15,0-18 2-15,0-19-3 0,0 17 2 16,0-17-2-16,0 0 4 0,0 0-7 0,0 0 1 15,0-17-1-15,17-2 3 0,-17-18-2 0,19-17 1 0,-19 34-2 16,17-35 1-16,21 18 1 0,-38 1-1 0,14 16-2 16,6-34 3-16,-20 35-2 0,22 1-1 0,14-19 2 15,2-1 1-15,-38 20 0 0,17 18-1 0,2-18 4 0,-2 0 0 16,0 18-2-16,5 0 4 0,-22 0-4 0,36 0 1 0,-36 0 2 16,38 18-5-16,-38-18 0 0,17 18 1 0,2 20-1 0,-2-20 1 15,-17 0-2-15,17 19 4 0,2-18-5 0,3 17 2 16,-22-18-2-16,0 20 2 0,17-1-1 0,-17-19-1 15,0 37 1-15,19-35-1 0,-19-2 1 0,0 18-1 0,19 20 1 16,-19-39-6-16,0 2-8 0,0 0-14 16,17-1-17-16,-17-18 16 0,0 0-44 0,0 0 29 0,0 0-5 15,0 0-2-15,19 0 1 0,-19-18 3 0,17-1-21 0,-17 0 44 0,0 19-38 16</inkml:trace>
  <inkml:trace contextRef="#ctx0" brushRef="#br0" timeOffset="4530.1">27742 10274 64 0,'-17'0'25'0,"17"0"-14"0,0 18-2 0,0-18 23 0,0 0-19 16,0 18 12-16,0-18-13 0,0 18 11 0,0 2-1 0,0-20-12 15,17 18 8-15,-17-18-4 0,0 0-9 0,0 18 9 16,0-18-1-16,17 19-8 0,-17-19 7 0,0 0-5 0,22 18 0 16,-22-18 6-16,0 0-7 0,19 0 6 0,0 19-7 0,-2-19 11 15,2 0-11-15,-19 0 2 0,17 0 1 0,2 0-5 16,-19-19 4-16,20 19-1 0,-6 0-4 0,-14-18 1 0,19-1 3 15,-19 19-2-15,22-18-1 0,-3-20 5 0,-19 20-6 0,0 0 3 16,17 18-1-16,-17-37 2 0,0 19-4 0,19-1 1 0,-19-17 1 16,0 16 0-16,0 2 2 0,-19 0 1 15,19 0-3-15,-17 18 1 0,17-19-2 0,-19 19 5 0,19 0-5 16,-41-18 3-16,41 18-3 0,-14 0-2 0,-6 0 1 0,-16 18 0 16,36-18-2-16,-36 37 2 0,36-19-2 0,-19 0 1 0,-92 241 11 15,92-222-10 1,19 1 1-16,-17 33 0 0,17-32-2 0,0 16 0 0,0-19 1 15,17 20 0-15,-17-20-1 0,36 38 1 0,0-36 0 16,-36-38-1-16,17 18 0 0,5 1 1 0,16-2 0 0,-21-17-1 16,-17 0 0-16,36 0-1 0,-17 0 0 0,15 0 0 15,-34 0-2-15,60 0-3 0,-43 0-2 0,-17-17-2 0,39 17-5 0,-39 0-5 16,36-37-29-16,-3 37 16 0,-33-19-7 0,41-18-65 0,-5 19-19 0,0-1 32 16,-16-17 7-16</inkml:trace>
  <inkml:trace contextRef="#ctx0" brushRef="#br0" timeOffset="12313.83">25124 7230 74 0,'0'0'28'0,"0"0"-10"15,-22 0 3-15,22 0 2 0,0 0 25 0,0 0-25 0,0 0-2 0,-16 0 13 16,16 0-7-16,-17 0 7 0,17 0-24 0,0 0 8 16,-19 0-5-16,19 0-7 0,0 0 4 0,0 0-5 0,-17 0 5 15,17 0-4-15,0 0-1 0,-19 19 4 0,19-19-1 16,-17 0-5-16,17 0 4 0,0 0-1 0,-19 18-4 0,19-18 5 16,0 0-4-16,-20 18 2 0,20 2-2 0,0-20-1 0,-16 35 0 15,16-35-1-15,0 39 1 0,0-22 0 0,0 2-2 16,0-19 1-16,0 19-1 0,0-1 1 0,0 19-1 0,0-37 0 0,0 37 1 15,0-18-1-15,0-19-1 0,16 36 3 0,-16-36 1 16,20 19-2-16,-1-1 1 0,-19-18-2 0,17 18 2 0,-17-18-3 16,19 0 3-16,-19 0-2 0,17 0 1 0,2 0 0 0,-19 0 0 15,17-18 1-15,-17 18-2 0,38-18 1 0,-38-1 0 0,0 19 0 0,20-20 1 16,-1-15-2-16,-19 15 0 0,17 20 1 0,-17-17 0 0,0-2 0 0,19-17 0 16,-19 17 1-16,17 0-1 0,-17 2-1 0,0-2 0 15,0-1 1-15,0 20-1 0,0-17 1 0,0 17 0 0,0-18 0 0,0 18 0 16,0 0 1-16,0 0-2 0,0 0 1 0,0 18 0 0,0-1 1 15,0 3 1-15,0 35 2 0,0-18 0 16,0 0-1-16,0 0-1 0,19-18-2 0,-19 17 1 0,0-17-1 0,0 17 3 16,20-17-3-16,-20 17 0 0,13 0-1 0,-13 3 0 15,20-21 2-15,-20 19 0 0,0-18-1 0,41 17 1 0,-41-18-2 16,17 2-2-16,-17-2 3 0,19-18-3 0,1 18-2 16,-20 0-1-16,16-18-2 0,4 0-18 0,-20 0 5 0,16 0-35 15,-16 0 18-15,17 0-5 0,-17-18-66 0,22 0 43 0,-22 18 7 16,19-38-19-16,-19 38 9 0</inkml:trace>
  <inkml:trace contextRef="#ctx0" brushRef="#br0" timeOffset="13029.25">25827 6327 69 0,'0'0'11'15,"0"0"8"-15,0 0 25 0,0-19-28 0,0 19 1 0,0 0 15 16,0 0-17-16,0 0 0 0,-22 0 12 0,22-20-3 0,0 20 0 15,0 0-3-15,0 0-4 0,0 0-10 0,0 0 5 16,0 0-2-16,0 0 1 0,0 0-1 0,0 0-5 16,0 0 8-16,0 0-8 0,0 0 2 0,0 0-5 0,0 20 1 15,0-1 6-15,0 17-5 0,22 3 1 0,-22-39-4 16,0 36 0-16,0-20 0 0,0 23 0 0,0-20 1 0,17 53 2 16,-17-36-3-16,19 58-1 0,-19-1 1 0,20-57-1 0,-20 19 0 0,16 37 1 15,-16-18-1-15,20 18-1 0,-20 1 2 0,0-37 0 16,0-38 0-16,0-1 0 0,0 22 1 0,0-39-1 0,0 17 1 0,0 2 4 15,0 0-3-15,0-19 2 0,0 0-3 0,0 18 4 16,0-18-4-16,0 0 4 0,0 0-1 0,0-18-2 16,0 18-1-16,0-38 0 0,0 21-1 0,0 17-1 0,16-94 9 15,-16 76-9-15,20-19 3 0,-20 20-2 0,16-21 2 16,23 2-3-16,-39-2 4 0,19 38-1 16,1 0-1-16,-20-18 2 0,16-1 0 0,-16 19-3 0,20 0 2 0,-4 0 0 15,-16 19 0-15,0-19 0 0,39 36 3 16,-39-16-3-16,0-3-1 0,14 2 0 0,-14 19 0 0,19-21-1 0,-19 20 1 0,0-19-2 15,22 20 1-15,-22-38 0 0,20 37 1 0,-20-1-1 16,0 2-1-16,0-20-1 0,0-18 1 0,16 18-1 0,-16 1-5 16,0-2-7-16,0-17 6 0,0 20-2 0,0-20-3 0,20 0-1 15,-20 19-23-15,0-3-16 0,0-16 19 0,0 0-4 0,19 0-49 0,-19 0 37 16,0 0-2-16,36-55-77 0,-36 38 75 16</inkml:trace>
  <inkml:trace contextRef="#ctx0" brushRef="#br0" timeOffset="13449.71">26489 7139 61 0,'0'0'0'0,"0"0"12"0,0 0-4 0,0 0-2 0,0 17 11 0,0-17-7 16,0 0 3-16,0 0 0 0,0 0 16 0,0 19 0 0,0-19-5 0,0 0-1 16,0 0-13-16,0 0 0 0,0 19 2 0,0-19-2 0,16 0 9 15,-16 0-5-15,0 0-1 0,20 19-1 0,-20-19 0 16,22 0 2-16,-22 17-2 0,0-17-6 0,16 0-1 0,-16 0 1 15,20 0 3-15,-20 0-4 0,19 0 6 0,-19 0-8 16,17 0 2-16,2 0 1 0,-19-17-1 0,17 17-2 16,-17-19 1-16,19 19-3 0,-19-19 0 0,0 0 3 0,0 19-3 15,0-17 1-15,17-3-2 0,-17 2 2 0,0 0 2 16,0-1-3-16,0 19 1 0,0-36 2 0,0 17 8 16,0 19-8-16,0-19 5 0,-17 19-6 0,17-17 2 0,-19 17-3 15,19-19 4-15,-17 19-2 0,-2-19 5 0,-17 19 0 0,36 0-7 16,-36 0 0-16,36 0 1 0,-22 0 2 0,2 19 1 0,4 0-4 15,16-2 1-15,-36 2-1 0,36 19-1 0,-17-21-1 0,17 2 2 16,-19 54 1-16,-1-54-2 0,20 73 3 0,0-74-4 16,0 2 1-16,20 35 0 0,-1-19 2 0,-19 2-2 0,17-20 0 15,2 19-1-15,-2 0 1 0,-1-37-1 0,-16 35 1 0,42-15 0 0,-42-1 0 16,16-19 0-16,23 18 0 0,-22 0-1 0,-17-18 1 16,36 19-2-16,0-19-1 0,-36 0 2 0,38 0-7 0,-18 0-9 15,-1-19-9-15,17 19-9 0,-19-18-10 16,2 0-14-16,-2-1 25 0,-17 19-5 0,16-20-49 0,-16 20 38 15,22-16 1-15,-2 16-17 0,-20-19-14 0</inkml:trace>
  <inkml:trace contextRef="#ctx0" brushRef="#br0" timeOffset="20227.03">28796 6216 55 0,'0'0'13'0,"0"0"-6"0,0 0 7 0,0 0 0 0,0 0-4 15,-19 0 9-15,19 0 0 0,0-18-1 0,0 18-10 16,0 0 1-16,0 0 1 0,0 0 10 0,0 0-7 0,0 0 12 0,0 0 12 16,0-19-14-16,0 19-3 0,0 0-10 15,0 0-1-15,0 0 6 0,0 0-9 0,0 0 1 0,0 0-1 0,0 0 0 16,0 0 6-16,0 0 1 0,0 19-8 0,0-19 5 0,0 18-1 16,0-18-3-16,0 20-4 0,0-20 0 0,0 17 1 0,0 2-2 15,0-19 1-15,0 16 0 0,0 4 0 0,0-1-2 0,0 0 1 0,19-2-1 16,-19 2 1-16,0-19 0 0,0 20-2 0,0 16 2 0,14 1 0 0,-14 0 1 15,0 19 0-15,19-4-2 0,-19-13 0 0,0-21 0 16,0 19 1-16,0 37 0 0,0-55-1 0,0 17 0 0,0 38 3 0,0-18 1 16,0-20-3-16,0 2 1 0,0-21 0 0,0 38 3 0,0 1 0 15,0-37-1-15,0 36 2 0,-19-37 1 0,19 0-5 16,0 2 4-16,0-2-1 0,0-1-3 0,0-17 0 0,0 0 2 16,0 0-3-16,0 0 1 0,0 0 2 0,0 0-1 0,19 0-1 15,-19-17-2-15,22-1 1 0,-2-20 2 0,-4 20 0 16,-16-1-3-16,39 2 0 0,-22-21 1 0,-17 19 0 0,19 19 0 15,-19-17 0-15,17 17-1 0,-1-38 0 0,6 20 0 0,-2-1 2 16,-20 2 0-16,0 17 0 0,16 0 1 0,4-19 1 16,-1 19-1-16,-19 0 2 0,0 0-3 0,17 19 1 0,-17-19 0 0,19 17 2 15,-19 2 1-15,0-1-3 0,17 20 1 0,-17-21-2 16,16 21 0-16,-16-2 2 0,20-17-3 0,-20-1-1 0,0 20 1 16,0-38-1-16,0 35 0 0,0 4 2 0,22-3-1 15,-22 1 0-15,0 0-2 0,0 0 0 0,16-37 1 0,-16 19-1 16,0 36-3-16,20-37-4 0,-20 0 2 0,0 1-12 15,0 0-13-15,0-2 10 0,0-17-6 0,19 0-44 0,-19 0 28 16,0 20-8-16,0-20-11 0,17 0-66 0,2-20 53 0,-19 20 7 16</inkml:trace>
  <inkml:trace contextRef="#ctx0" brushRef="#br0" timeOffset="20794.33">29682 7156 77 0,'0'0'35'0,"0"0"10"0,0 0 1 0,0 0-4 0,0 0-23 15,0 0-3-15,0 19-2 0,0-19 20 0,0 0-19 0,0 0-8 16,0 19-1-16,0-19 4 0,0 0-6 0,0 19 2 0,0-19-2 16,0 17 4-16,0-17-4 0,0 19 4 0,0-1-1 0,13-18 0 15,-13 18-4-15,0-18 2 0,0 20-2 0,0-20-2 16,20 0 1-16,-20 18 2 0,22-18-2 0,-22 17-1 0,0-17 0 0,19 0 2 15,-19 0 0-15,17 0 2 0,2 0-3 0,-19 0 1 16,20 0-1-16,-20 0-1 0,0 0 1 0,16-17-1 0,-16 17 0 16,0-18-1-16,0-2 3 0,20 20-2 0,-20-18 0 0,0 0-1 15,0-1 3-15,16 2 2 0,-16 17-4 0,0-19 2 16,0 0 2-16,0 0 2 0,-16 19 3 0,-4-17 1 16,20 17-7-16,-16 0 3 0,16 0-4 0,-20 0 0 0,1 0 0 15,-17 0 3-15,14 0-3 0,2 0 1 0,7 17-2 16,-7 2 0-16,-16 0 3 0,17 17-2 0,19-36-3 0,-17 19 0 15,17-1 1-15,-19 0 1 0,-1 20 1 0,20-1-1 16,-22-18-2-16,22-2 1 0,0 21 2 0,0-38-3 0,0 36 0 16,0 0 0-16,0-16 1 0,0-1 0 0,22-3-1 0,-22 4 0 15,20-1 0-15,-1-1-2 0,-19 0 2 0,17 1-3 0,19 0-5 16,-36-19 0-16,0 17-2 0,19 3-22 0,1-20-10 0,-7 16 16 16,-13-16-3-16,20 0-6 0,21 0-56 0,-24 0-25 0,22 0 34 15,-39 0 58-15,16-16-36 0</inkml:trace>
  <inkml:trace contextRef="#ctx0" brushRef="#br0" timeOffset="21237">30548 7230 123 0,'0'0'88'0,"0"0"-21"15,0 0-40-15,0 0-4 0,0 0 19 0,0 0-25 0,-20-17 8 0,20 17-16 16,0 0 7-16,0 0-10 0,0-19 4 0,-16 19-7 0,16 0 0 15,-20-19 4-15,20 19-6 0,0 0 0 0,0 0 1 0,-16 0 0 16,16 0-1-16,-20 0 1 0,20 0-2 0,0 0 0 16,-19 0 1-16,19 19 2 0,-22 0-6 0,22-2 1 15,-17 2 3-15,17-1-2 0,-16 20 2 0,16-3-1 16,0-35-1-16,0 39-1 0,0-39 0 0,-20 36 2 0,20-17 0 16,0-19-1-16,0 18 0 0,0 0 2 0,0-18-1 0,20 19 0 15,-20-2 1-15,0-17 0 0,0 0 0 0,16 0 0 16,-16-17-1-16,17 17 2 0,-17 0-1 0,41-37 2 0,-41 37-3 15,20-18 2-15,-4-1-1 0,-16 19-1 0,20-19 5 16,-20 19-2-16,0-17 1 0,16 17 0 0,-16-19 2 0,0 19-4 0,20-20 7 16,-20 20 3-16,19-17 0 0,-19 17-7 0,0 0 1 0,0 0 3 15,0 0-4-15,0 0 0 0,0 0 1 0,0 0 4 0,0 0-6 16,0 0 1-16,0 17-1 0,0 3 3 0,0-1 0 0,0 17 0 0,0-36-4 16,0 19-1-16,0-1 0 0,14 19 1 0,-14-37-1 0,19 37 3 15,-19-18-3-15,22-3-2 0,-2 23 1 0,-4-39 1 16,4 18-1-16,-20 0 0 0,19-18-1 0,-2 19-1 0,2 0 0 15,-2-19-1-15,-1 17-6 0,26-17-7 0,-26 0-12 0,4 0 11 16,-1 0-22-16,-2 0 17 0,2 0-30 0,-2 0 20 0,-17-17-43 16,36 17-35-16,-36 0 42 0,22-19-34 0,-22 19 68 15,16 0-15-15</inkml:trace>
  <inkml:trace contextRef="#ctx0" brushRef="#br0" timeOffset="35677.9">24792 9297 65 0,'-16'0'14'0,"16"0"51"15,0 0-30-15,0 0-3 0,0 0-4 0,0 0-15 16,0 0-1-16,0 0-3 0,0 0 10 0,0 17-10 0,0-17 5 16,0 0-3-16,0 0 0 0,0 0-6 0,0 0 0 0,0 0 0 15,0 0-1-15,0 0 1 0,0 0 4 0,0 0 0 0,0 0 3 16,0-17 3-16,0 17-3 0,16 0-8 0,-16 0 0 15,0-20 5-15,0 20-4 0,0-18 0 0,20 0 0 0,-20 18-3 0,19 0 1 16,-2-37 5-16,2 18 3 0,-19-18-6 0,17 37-2 0,2-37 0 16,20-17 0-16,-39 34-2 0,16 2 1 0,-16 0 0 0,39-38 4 0,-22 38-3 15,19-38 0-15,0-17-1 0,-36 36 0 0,16 19-1 0,26-37 0 16,-6-1-1-16,-36 19 1 0,36 19 0 0,3-56 5 0,-26 18-3 16,29 39-4-16,-42-21 3 0,19 2-2 0,17-20-3 15,-16 38 3-15,-4-38-5 0,4 20 2 0,-4 17 3 0,-16 1 0 16,17-19 1-16,-17 19-3 0,22 18 3 0,-3-38-1 0,-19 20 2 15,17 18-2-15,-17-18 1 0,19 18-2 0,-19-19 0 0,20 19-3 16,-20-18 3-16,0 18 0 0,0-19-1 0,16 19 3 16,-16 0-2-16,0 0 1 0,0-18-4 0,0 18-3 0,0 0 3 15,20 0-9-15,-20 0 5 0,0 0-16 0,0 0 8 0,0 0-24 16,0 0-13-16,0 0 22 0,0 0-45 0,0 18-6 0,0-18 17 16,0 0-17-16</inkml:trace>
  <inkml:trace contextRef="#ctx0" brushRef="#br0" timeOffset="36864.01">26674 8080 60 0,'0'0'9'0,"0"0"11"0,0 0 1 0,0 0-10 16,0 0-1-16,0-20 11 0,-19 20-11 0,19 0 0 0,0 0 11 16,0 0-11-16,0-18 10 0,0 18-11 0,0 0 9 0,0 0 0 15,0 0-9-15,0-18 8 0,0 18-1 0,0 0-4 16,0 0 0-16,0 0 2 0,0 0-1 0,0 0-1 16,0 0-6-16,0 0 3 0,0 0 0 0,0 0-5 15,0 18 4-15,0-18-4 0,0 0 4 0,0 0-6 0,0 0 2 0,0 18-3 16,19-18 1-16,-2 0-1 0,-17 20-1 0,22-20 1 0,-6 18 0 15,4 0 1-15,-20 0-2 0,19-18 1 0,-2 37 4 16,2-37-3-16,-19 19 1 0,36-1-2 0,-36 0-1 0,33 56 3 16,-11-54-2-16,-2 16 0 0,16 0 2 0,-17 2-1 0,-2 18 0 0,2 17 3 15,14-19 2-15,-13-15-4 0,21 14 3 0,-24 21-1 16,-17-55-3-16,38 37 2 0,-21-39-2 0,19 39 5 0,-36-38-6 0,0-18 1 16,17 20-1-16,-17-3 1 0,22 2 0 0,14 17 6 15,-17-36-8-15,-19 20 1 0,19-20 0 16,-2 0 0-16,-17 0-2 0,19 0 2 0,-19 0-1 0,0 0 1 15,17 0-2-15,0 0-4 0,-17 0 0 0,0 0-2 0,19 0-29 16,-19 0 0-16,0 0 13 0,0 0-33 0,0 0 22 0,0 0-7 16,0 0-4-16,0 0-2 0,0 0 3 0,0 0-21 0,0 0-10 15</inkml:trace>
  <inkml:trace contextRef="#ctx0" brushRef="#br0" timeOffset="38103.82">25587 9037 46 0,'0'0'28'0,"-20"0"-14"0,20 0-7 0,0 0 11 15,0 0-9-15,0 20 13 0,-16-20 2 0,16 0-1 0,0 0-10 16,0 0 9-16,0 0-11 0,0 0 0 0,0 0 7 0,0 0 2 16,0 0-11-16,0 0-5 0,0 0-1 0,0 0 5 15,0 0-6-15,16-20 1 0,-16 20-1 0,20 0 1 16,-4 0 0-16,1-18 0 0,24 18 4 0,-24 0-4 15,-17-18 0-15,39 18 3 0,-23 0-2 0,4-19 4 16,16 2 0-16,2 17-1 0,-21-20-3 0,2 20-1 16,37-18 2-16,-20 0 2 0,-20 18-4 0,23-18-1 0,-20-2 1 0,92-34 8 15,-78 35-9-15,45-36 4 0,10 17 1 0,9-15-6 16,86-40 10-16,-89 56-6 0,-3 1 1 16,-55 16-5-16,75-34 0 0,-56 34 1 0,56-16 0 15,-73 17-2-15,15 2 0 0,22-3 1 0,-37 20 1 0,-2-36 0 16,39 18 2-16,-20-2-1 0,-19 20-3 0,17-36 0 0,-31 17 4 15,33-18 2-15,-19 37-4 0,17-54 0 0,-36 54-2 0,5-38 0 16,33 20 2-16,-36-1 1 0,37-18 1 0,-23-17-2 0,44-3 1 16,-41 21 0-16,-16 36-2 0,-4-37-1 0,1 37 2 15,41-37 2-15,-58 17-2 0,39 4-1 0,-3-40 1 16,-20 56-1-16,1-19 0 0,2 19 0 0,20-36 1 0,0-3-1 0,-23 4-1 16,4 35 0-16,-20 0 0 0,16-20 0 15,-16 20 0-15,36-17-1 0,-36 17 1 0,0-19-1 0,22 19-6 16,-22 0 2-16,17 0-1 0,-17 0-1 0,0 0-2 0,0 0-14 15,0 0-23-15,19 0 25 0,-19 0-1 0,0 0-64 16,0 0-16-16,0 19-4 0,0-19 82 16,0 0-25-16</inkml:trace>
  <inkml:trace contextRef="#ctx0" brushRef="#br0" timeOffset="39264.87">27759 9241 52 0,'0'0'0'0,"0"0"21"0,0 0 3 16,0 0 8-16,0 0-21 0,0 0 21 15,0 0-7-15,0 0 14 0,0 0-28 0,0 0 24 16,0 0-15-16,0 0 4 15,0 0-11-15,0 0-7 0,0 0-1 0,0 0 7 0,22 0 13 16,-22 0-20-16,38 0 13 0,-21 0-13 0,-17-18 1 16,19-1 2-16,17 19-3 0,-2-37 4 0,26-37 11 15,12 0-7-15,-36 20-7 0,3 16 1 0,16-54 4 16,17 0-2-16,-36 54-5 0,22-54 2 0,14 1 0 16,-36 35-4-16,3 20 0 0,52-94 5 0,3 20-13 0,-38 54 4 15,-40 20 3-15,23 18-1 0,-6-38-1 0,64-36 3 16,-80 54-1-16,19 1 0 0,-20 37 0 0,26-55 0 15,-26 37-1-15,4 0-1 0,-20 18 1 16,19 0 0-16,-2-19 1 0,-17-1-6 0,19 20-8 0,-19-16-8 16,0 16-15-16,0 0-12 0,0 0-15 0,0 0 23 15,0 0-102-15,0 0 98 0,0 0-56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95.36423" units="1/cm"/>
          <inkml:channelProperty channel="Y" name="resolution" value="95.2381" units="1/cm"/>
          <inkml:channelProperty channel="T" name="resolution" value="1" units="1/dev"/>
        </inkml:channelProperties>
      </inkml:inkSource>
      <inkml:timestamp xml:id="ts0" timeString="2024-09-27T19:17:17.75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28665 9738 0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9-27T19:22:42.150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800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26857 10863 31 0,'0'0'0'0,"0"0"10"0,0 0 2 0,16-18-4 0,-16 18-5 0,42-56 65 31,-23 56-39-31,-19 0-20 0,0 0 10 16,0 0-9-16,0 0 0 0,0 0-1 0,0 0 8 0,0 0-9 15,0 0 6-15,0 0-1 0,0 0 0 0,0 0-1 0,0 0 0 16,0 0-7-16,0-17 3 0,-19 17 5 16,19-19 0-16,-20 19-6 0,20-17 0 15,-22 17-2-15,22-20-2 0,-16 20 3 0,16-19-5 16,-17 19 2-16,17-18-2 0,0 18 0 0,-19 0-1 0,2-18 3 16,17 18-2-16,-19-19 0 0,-17 19 1 0,36 0 0 0,-36 0-1 15,14-19-1-15,-14 19 2 0,19 0 3 0,-19 0 2 16,-3-17 0-16,23 17-5 0,-26 0 3 0,9 0 0 0,14 0-3 15,2 0 1-15,-2 0-2 0,-1 0 2 0,-16 0 0 0,-2 0 0 0,2 0 1 16,19 0-2-16,-22 0 1 0,3 0 0 0,-5 0-3 16,-28 0 3-16,33 17 0 0,-25-17-3 0,28 19 1 15,-3-19 0-15,0 19-2 0,16-19 2 0,-38 18-1 0,42 0 1 16,-4-18-2-16,-32 19 2 0,32 1-1 0,-16 16 1 0,14-36-1 16,-14 0 1-16,20 36-1 0,-20-36 1 0,-20 37 0 0,37-19-1 15,-20 1 0-15,3 0 0 0,0 18 1 0,0-2 0 0,-25-15-1 16,48-2 0-16,-7 0 1 0,-16 20 0 0,0-20-3 0,-3 18 0 15,1-16 2-15,21-2-2 0,-19 18 4 0,17-17-1 0,-17 18-1 16,0-19-1-16,14 38 2 0,5-38-1 0,-19 20-1 0,0-2 1 16,36-36-1-16,-19 36 1 0,-1-36 0 0,20 56 1 0,-16-18-1 15,-6-38-2-15,22 36 2 0,0 1 1 0,-20-19 0 0,20 18-1 16,0 3 0-16,0 15-1 0,0 2 2 0,0-20-1 0,20-16-3 16,-20-3 2-16,0 20 1 0,22 0 0 0,14 19-1 15,-17-20 1-15,17 1-1 0,0 0 2 0,-19-1-1 0,41 2-1 16,-39-20 1-16,17 0 2 0,17 20-2 0,-37-20 1 0,26 1-3 15,30 18 3-15,-53-19-2 0,56 18 0 0,-39-16 1 0,39 16 1 16,-1 0-2-16,-38-36 1 0,0 20 0 0,17-2 0 0,24 18 1 0,-41-16-1 16,20-20 1-16,18 18-2 0,-2 0 1 0,-19-18 1 15,-12 17-1-15,-5-17-1 0,0 0 1 0,36 0 0 0,6 20 0 0,-42-20 1 16,38-20-2-16,-38 20 1 0,39-17 0 0,-42 17 0 0,25-18 2 16,-19 0-1-16,-3 18 2 0,17-38 1 0,5 2-2 0,-3-1-1 15,-38 0-1-15,19-1 0 0,22 2 1 0,-58 18 0 0,36-38 2 16,0 20-2-16,-17-2 1 0,0-18 0 0,-5 20 0 15,-14 18-1-15,20-55 2 0,21-2-2 0,-24 1 3 0,-17 37-2 16,19-36 2-16,0 0-3 0,-2 53 0 0,-17-16 1 0,19-38 2 16,-19 0-2-16,0 56-1 0,0-56 3 0,0 38-3 0,0-38 2 15,0 54-2-15,0-53 1 0,-19 18 0 0,-17-1 0 16,17-18-1-16,-17 18-2 0,14 38 2 0,-12-36 0 0,-4 16 0 16,2 2-2-16,0-19 1 0,-6 36 1 0,9-18 0 15,-22-18-3-15,19 55 1 0,16-19 0 0,-35-17-4 0,19 36-2 16,17-19 3-16,-17 19-4 0,16-20 3 0,-18 20-9 0,38 0 7 15,-20 0 0-15,4 0-14 0,-20 0 9 0,36 0-19 0,-36 20 12 16,36-20-4-16,-20 36-33 0,4-17-21 0,-4 0-8 0,20 17 49 16,0-36 8-16,0 19-2 0,0 1-19 0</inkml:trace>
  <inkml:trace contextRef="#ctx0" brushRef="#br0" timeOffset="1049.84">28777 10606 74 0,'0'0'9'0,"-20"0"8"0,4 17-9 0,-20-17 9 0,-3 19 13 16,17 0-9-16,-47-1 15 0,49 0-28 16,4-18 1-16,-4 0-1 0,-38 19 12 0,42-19-15 0,-20 20 4 15,36-3-7-15,-36-17 1 0,16 19 3 0,-16-2 0 16,14 2-1-16,3 0-3 0,2-1 3 0,-19 0-3 0,36 1 0 15,-36 18 3-15,36-18-3 0,-19-2 1 0,2 1-1 0,-24 57 4 16,8-38-4-16,-3 19-1 0,36-38 0 0,-39 37 0 16,3 0-1-16,14 1 0 0,3-20 2 0,5 1 0 15,-6 0-2-15,20-19 0 0,-19 38 1 0,2-38 1 0,-2 19-1 16,2 0 0-16,-2 19 0 0,19-39 1 0,-19 58 5 0,-3-57-5 16,22 38-1-16,-17-39-1 0,17 39 1 0,0 0 2 15,0-38-2-15,0 38-1 0,17-20 1 0,-17-18-1 0,22 38 2 16,-22-37-1-16,19 18 1 0,17 17 2 0,-17-34-3 0,-2 16 0 15,2 0 3-15,15-16-1 0,26 16 3 0,-43-18-2 0,74 38 5 16,-33-20-2-16,-41-16-5 0,22-2 1 0,13 0 1 0,-16 0-2 16,22 2 2-16,-2-2-2 0,18 0-1 0,-57-18 0 15,22 0 0-15,-3 0 1 0,-20 0-1 0,59 0 1 0,-56 0-2 0,37-18 0 16,13 18 0-16,-50-18 1 0,59-2 4 0,-23 2-5 16,0 0 1-16,-19 0 2 0,3-2-3 0,-3 3 2 15,-19-2 0-15,19-17 2 0,2-2 1 0,-38 38-4 0,20-36 6 16,-1 16-4-16,-2-16 5 0,2 0-1 0,-2 16-4 0,2-34 3 15,-2-20 1-15,-17 18-4 0,0 39-1 0,22-58 2 16,-22 57-3-16,0-19 1 0,16-74 1 0,-16 93-3 0,0-55 0 16,0 17 0-16,0 19 1 0,0 0 0 0,0-19 3 15,0 2-2-15,0 34-1 0,0-35 2 0,-16 38-2 0,16-3 0 16,-22-16 0-16,22-2 1 0,-17 2-2 0,-2-1 4 16,-17 0 0-16,36 19-5 0,-36 0 2 0,16-2 0 15,4 2 1-15,-26 0-2 0,9 0-1 0,14 18 0 16,2 0-2-16,-22-19 2 0,3 19 0 0,14-19 1 0,6 19-1 15,-37-18 0-15,34 18-2 0,-17 0 2 0,16-18-2 0,-35-2-3 0,16 20 3 16,3-18-3-16,-19 18-3 0,33 0 5 0,5-17-1 16,-19 17-5-16,0-19-2 0,20 19 4 0,16 0-2 0,-39 0-14 0,22-18-9 15,-5 18-10-15,6 0-14 0,-4 0 21 0,4 0-41 16,16 0 40-16,-20 0-20 0,20 0-22 0</inkml:trace>
  <inkml:trace contextRef="#ctx0" brushRef="#br1" timeOffset="8775.46">25935 8761 40 0,'0'0'9'0,"-16"0"-1"0,16 0 6 16,0 0-10-16,0 0 6 0,-20 0-5 0,20 0 8 16,0 0-6-16,0-18 1 0,0 18 7 0,-16-18 2 0,16 18-8 15,0-20 0-15,0 20 8 0,-20-17-2 0,20 17-10 0,0-19 7 0,0 19-7 16,0 0 5-16,0-17-5 0,-19 17 1 0,19 0 6 0,0 0 3 15,0 0-10-15,-17 0-1 0,17 0-1 0,0 0-1 16,0 0 0-16,-22 0 5 0,22 17-5 0,0-17 3 0,-16 36 4 0,-4-16 0 16,20-2-5-16,0 0 1 0,-16 19 3 0,-4-18-3 0,4-1 4 15,-4 1-6-15,20-19 3 0,-19 37 0 0,2-19-1 16,-24 18 3-16,24-16-5 0,1-3 1 0,-4 2 0 16,4-1-1-16,-23 20 1 0,3-20-2 0,14 38 1 15,-11-20-1-15,13 1-1 0,-35 36-1 0,19-36-1 0,-6 0 1 16,29 19 1-16,-26 17 4 0,3-36-2 0,19 56-1 0,-22-20-3 15,39-36-1-15,-22 19 2 0,22 18-1 0,0-38 2 0,0 20-1 16,0 18 2-16,22-38-2 0,122 167 0 16,-124-166 0-16,21-1 0 0,51 20 1 0,-59-37-1 0,25 18 1 0,-19-19 0 15,71 20 0-15,-2-20 1 0,6-1 2 0,-62-17-2 0,42 0 3 16,-38 0-2-16,-20-35 0 0,16 35 1 0,45-20 3 0,-6-16-1 16,1-38 0-16,-56 56-3 0,58-38 6 0,-58 19-2 0,0 0 1 15,22-37 7-15,-22 38-9 0,-17-20 2 0,17-35 6 0,0 35-9 0,-19-37 11 16,21-17-1-16,-18 54-11 0,-1-36 4 0,-19 37-7 0,17-37 2 15,-17-18 2-15,0 17 1 0,0-18-3 16,0 55-2-16,-17-36 0 0,-2 1 1 0,-23-2 1 0,-10 1 1 16,35 55-4-16,-38-18 1 0,19 37-1 0,-22-38 1 0,22 56-2 15,-58-37-2-15,58 37 3 0,-72-19-2 0,50 19 3 0,-50 0-4 16,-6 0 0-16,1 39 0 0,60-22 0 0,-55 39 0 16,70-20 1-16,-18-18 1 0,-38 57-7 0,6-2-5 0,49-36 7 15,3 0 0-15,-39 37-9 0,20-1-4 0,38-54 9 0,-24 55-14 16,8-18-2-16,13 17-2 0,1-36-8 0,2-1 14 15,17 1-2-15,-19-18-5 0,19 37-39 0,0-21 27 0,19 21-39 0,-19-19 46 16,17-18 7-16,2 55-41 0</inkml:trace>
  <inkml:trace contextRef="#ctx0" brushRef="#br1" timeOffset="9654.04">25437 6049 71 0,'0'0'0'0,"0"0"27"0,-16 0-16 0,16 0 13 0,0 0 3 0,0-17-13 0,0 17 10 16,-20-19-3-16,20 19 1 0,0-17-1 0,0 17-13 15,-16 0-1-15,16 0-2 0,0 0 5 0,0 0-7 0,0 0 1 16,0 0 5-16,0 0 0 0,0 17-1 0,16 2-1 0,-16-2-4 16,0 4 0-16,0-4-2 0,20 20 2 0,-20-19-1 0,33 38-1 15,-33 18 2-15,41 17-1 0,-24-36-2 0,-17-19 1 16,39 78 1-16,-23-62-2 0,-16 5 1 0,20-1 0 0,-20-20-2 0,16 76 2 0,1-20-2 16,2-37 1-16,20 56 0 0,-39-56 0 0,19 56-2 15,1-1 2-15,-20 1-1 0,16-19-1 0,-16-55-1 16,0 55-11-16,0-55 1 0,0 36-24 0,0-36 14 0,0 1-4 0,0-2-32 15,0 1 30-15,0-18 3 0,0 17-15 0,0-36 21 0,0 20-37 16</inkml:trace>
  <inkml:trace contextRef="#ctx0" brushRef="#br1" timeOffset="9943">25310 7379 137 0,'0'0'0'0,"0"0"74"16,0 17-29-16,-22-17-16 0,22 38-11 0,0-2-1 0,0-36-9 15,-20 19-1-15,20-2 4 0,0 22-1 0,0-3-2 16,20 1-1-16,2 0 0 0,-22-1-6 0,36 20 2 0,-17-19-1 16,1 0-1-16,16-1-2 0,-3 57 2 0,25-1 0 0,-19-54-1 15,13 53 4-15,-35-54-1 0,24 19 0 0,-24-20-2 0,22 1-2 16,-23 0 1-16,4-37 0 0,-4 18 1 0,4 2 2 0,18-20 3 16,-38 0 0-16,17 0 9 0,2 0-6 0,17-20 10 0,-16-35-2 15,16-18-5-15,-36 35-9 0,16-35 1 0,1-56 5 0,5-19-2 16,-22 74-5-16,19-1-1 0,-19 22 0 0,20-132 5 15,-20 75-4-15,0 71-1 0,0-52-1 0,-20 36-6 0,20 0-5 16,0 35 1-16,0-16-23 0,0 36 10 0,0-19-36 0,0 19 21 16,0-17-7-16,0 17-5 0,0 0-46 0,0 0 28 0,0 17-13 15</inkml:trace>
  <inkml:trace contextRef="#ctx0" brushRef="#br1" timeOffset="12249.56">24792 4354 59 0,'0'0'0'0,"0"0"16"16,0 0-2-16,0 0 2 0,0 0-7 0,0 0 10 0,-16 0-1 16,16 0-8-16,0 0 8 0,0 0-10 0,0 0 1 0,-22 0 0 15,22 0 8-15,0 0-9 0,0 0 8 0,-20 0-3 0,20 0-4 16,0 0 1-16,0 0-5 0,0 17 6 0,-16-17-6 15,16 0 2-15,0 20-2 0,0-3 6 0,0-17-5 0,0 20 4 0,0-4-1 16,0 4-1-16,0 0-4 0,0 16 3 0,0-19-1 16,0 3-4-16,0-3 3 0,0 39-1 0,0-19-2 15,0-37-2-15,16 36 0 0,4-16 1 0,-20-20-1 0,22 36 1 16,-22-36 0-16,16 19-1 0,4 0 0 0,-1-2 1 16,-2 2 1-16,2-19-1 0,-2 20 2 0,2-20 0 15,-2 0-1-15,-17-20 4 0,22-16 0 0,-6 17-3 0,4-19 2 16,-1 1-1-16,-2-17 0 0,2 18-1 0,-19 16-2 15,0-36 1-15,17 19 4 0,-17-19 4 16,0 20-2-16,19-18 2 0,-19 54-7 0,0-36 3 16,0 36 3-16,0-20-1 0,0 20-4 0,0-20 1 0,0 20 6 15,0 0-9-15,0 20 4 0,0-20-4 0,0 0 1 0,0 36 1 16,0-36-2-16,0 20-1 0,0 17 2 0,0-20-3 0,0 19 2 0,0-16-2 16,0 16 0-16,17 1 2 0,-17 19 0 0,16-19-3 15,-16-18 2-15,22 35-3 0,-2-17 1 0,-1 1 0 0,-19-19-1 16,17 17-5-16,2-36 6 0,-19 20-1 0,36-4-6 0,-36 4 1 15,20-20-12-15,-7 17-9 0,-13-17-12 0,42 0 14 16,-42 0-40-16,19-17 23 0,-2-3-62 0,-17 20 57 0,39-36-24 0,-39 17 7 16</inkml:trace>
  <inkml:trace contextRef="#ctx0" brushRef="#br1" timeOffset="12640.61">25531 3633 121 0,'0'0'0'0,"0"0"56"0,0 0-4 16,0 0-29-16,0 0 17 0,-19-17-7 0,19 17-7 0,-17 0-7 15,17 0-12-15,0 0-1 0,0 0-2 0,0 0 1 0,-19 0 0 16,19 0-3-16,0 0 3 0,0 0-4 0,0 17 2 0,0 3-2 16,0 17 2-16,19-20-3 0,-19 39 1 0,17 17-1 15,-17-36 0-15,19 2 0 0,-19 51 0 0,20-34 0 0,-20 18-1 0,0-38 0 16,16 0 0-16,-16 2 2 0,0-18-1 0,36 36-1 0,-36-40 0 15,0 4 1-15,17-3 0 0,-17 3 1 0,19-20-2 0,-19 17 1 0,22-17 0 16,-22 0 1-16,17 0-1 0,-17 0 2 0,19 0-3 0,1-37 3 0,-20 20-1 16,36-19 1-16,-36 16-1 0,36-36 1 0,-20 18 2 15,6-14 0-15,14 13 4 0,-16 21 3 0,16-19 0 16,-36 18-2-16,16 19-3 0,4 0 3 16,-20 0-4-16,16 0 7 0,-16 0-6 0,0 0 0 0,0 19-1 0,0 1 4 15,0-3-6-15,-16 20 1 0,-20-1-2 0,16 0-2 0,-35 2-1 16,16-2-9-16,3 4-19 0,20-24 7 15,-4-16-7-15,4 20-6 0,-23-3-60 0,22 3-30 0,-5-3 17 0,22-17 29 16</inkml:trace>
  <inkml:trace contextRef="#ctx0" brushRef="#br1" timeOffset="13649.23">26602 4500 46 0,'0'0'13'0,"0"0"13"16,0-16-5-16,-19 16-10 0,19-20 16 0,-20 20 2 16,20-20 1-16,0 20-14 0,-16-16 14 0,16 16 2 0,0 0 0 15,0 0-16-15,0 0 14 0,-22 0-15 0,22 0 0 16,0 0 7-16,0 0-2 0,0 0-11 0,0 0 9 0,0 16 2 16,0-16-10-16,0 0-3 0,0 40 8 0,0-24-9 0,0-16-1 0,0 37 6 15,22 19-3-15,-6-19 1 0,-16 18-2 0,20-17-4 16,-1 36-1-16,-2-2-1 0,2 3 0 0,-19 0 1 15,17-22-1-15,-17 20-3 0,0-53-2 0,0 16-5 16,19-17-23-16,-19 19 5 0,0-21-54 0,0-17 25 0,0 20-14 16,0-20-5-16,17 16-135 0</inkml:trace>
  <inkml:trace contextRef="#ctx0" brushRef="#br1" timeOffset="14998.32">29424 8320 44 0,'0'0'12'0,"0"0"1"0,-19 0-1 0,19 0-5 0,0-20 7 0,0 20-8 16,0 0 1-16,-20-18 9 0,20 18 3 0,0-18-9 0,-16 18 9 15,-6 0 1-15,22-18 0 0,-17 18-9 0,-2 0 7 16,19-20 1-16,-17 20-10 0,-2 0 11 0,2 0-12 15,17 0 1-15,-39-18 6 0,23 18-8 0,16 0-1 0,-42 0 6 0,-10 0-2 16,16 0-3-16,0 0 2 0,-22 18 1 0,41-18-9 16,-19 20 0-16,-3-2 1 0,-19 0 0 0,25 0 1 0,-42 19-2 15,20 0-1-15,33 1 1 0,-31-3 2 0,1 21-5 0,13 18 0 16,0-38 1-16,23 3 0 0,16-3-1 0,-36 1 1 0,16 36 2 0,4 20-1 16,16-57-1-16,-20 38-1 0,1 18 2 0,19-37 0 15,0 38-1-15,0-57 1 0,0 1-2 0,0 56 2 0,39-1-2 0,-23-1 2 16,-16-52 0-16,36 15 0 0,0 19-4 0,3 2 2 15,0-1 1-15,13-1 0 0,-32-55 1 0,35 57 0 0,-16-57 0 16,33 37 0-16,2 1 0 0,-54-38 0 0,52 19 0 16,-36-18 0-16,2-1 0 0,37-18-1 0,-22 18 0 0,21-18 2 15,-18 0 0-15,-1 0 0 0,20-36 1 0,-3 17-1 16,-53 1 0-16,56-37 0 0,-3-1 5 0,-20 1 5 16,-10 18-5-16,-6-55 8 0,3 55-7 0,-3-56 13 0,-20 37-12 15,1 2 3-15,-17-2-4 0,41-110 13 0,-24 110-14 0,-17 2-1 16,19-57 3-16,-19 56-4 0,0-1-1 15,-55-387 17-15,-20 315-11 16,39 54-7-16,-41 1-4 0,24 17 5 0,-19 2-1 16,-22-2-1-16,58 56 0 0,0-18 0 0,-41-2-2 0,5 20-2 15,16 0-4-15,18 20 5 0,-15-2-7 0,-2 18-5 16,35-16 5-16,-38 34-10 0,25-16 7 0,14-3-2 0,-37 40-23 16,40-2-10-16,-26-36 21 0,42 0-4 0,-19-1-3 0,5 20-49 15,14 18-3-15,0-18 26 0,0-20 12 0</inkml:trace>
  <inkml:trace contextRef="#ctx0" brushRef="#br1" timeOffset="15594.24">30916 4685 67 0,'0'0'37'0,"0"18"-1"0,0-18-16 15,-17 20 2-15,17-20 0 0,0 17 17 0,-19 2-23 0,19 0 10 0,-17 0-16 16,17-19-1-16,-19 36 5 0,-1 0-2 0,20-36-7 0,-16 37 2 16,16-18-4-16,-20 19-1 0,-2-2 2 0,22 0-2 0,-33 38-2 15,14 2 1-15,-17-22 0 0,36 2-1 0,-56 35 0 16,15 21 1-16,8-3 1 0,-23 21-2 0,40-75 1 15,-45 74-1-15,44-74 0 0,1 18 0 0,-40 57 3 0,1-1 1 0,16-55 0 16,-13 56 4-16,-4-1-1 0,37-75-3 0,-20 58 1 0,-13-2-1 16,32-54-3-16,4-1-1 0,-59 73 2 0,53-71-1 15,-11 15-1-15,33-34 0 0,-36 18-1 0,16-39 2 0,1 21-2 16,2-2-5-16,-2-36-1 0,-3 19-19 0,2-2-19 16,20-17 15-16,0 20-47 0,0-20 38 0,-13 0-28 0,13-20 18 15,0 3-6-15</inkml:trace>
  <inkml:trace contextRef="#ctx0" brushRef="#br1" timeOffset="15844.11">29607 6604 117 0,'0'0'0'0,"0"0"28"16,0 0 18-16,0-20-3 0,-17 20-23 0,17 0 20 0,0 0-23 0,0 0 10 16,0 0-7-16,0 0-2 0,0 0-10 0,0 0 5 15,0 36-4-15,0-15-4 0,0 33-3 0,0-16-1 16,0 54 1-16,0-36 0 0,0 53-3 0,0-35 2 0,0 56-2 15,-19-1 0-15,19 18 0 0,-20-36 0 0,20-37 1 16,0 37-1-16,-22-1 0 0,22-72 1 0,0 35 1 16,0-36-1-16,0-19 1 0,0 0 1 0,0 20 1 0,0-38-1 0,0 18 5 15,0-18 5-15,0 0-4 0,0 0 4 0,22 0-2 16,-2-18-4-16,71-130 19 0,205-241-12 31,-224 317-11-31,-55 53-2 0,24-17-2 0,-24 17-2 0,22-17-4 0,-23 17-5 0,4-1-3 16,32-15-33-16,-30 15 13 0,-5 2-9 0,22-19-68 0,-23 37 54 15,4-17 10-15,16-2-73 0</inkml:trace>
  <inkml:trace contextRef="#ctx0" brushRef="#br1" timeOffset="16994.24">30932 3690 75 0,'0'0'20'0,"0"0"0"0,-16 0 21 0,16 0 5 16,0 0-24-16,0 0-1 0,0 0-1 0,0 0-2 0,-17 17 25 0,17-17-33 16,-19 0 8-16,19 19-1 0,0 1 0 0,-17-3-3 15,17 2-8-15,0-2 4 0,0 40 1 16,0-57-8-16,0 36 0 0,0-16-1 0,0-3-1 0,0 2 0 16,0-1 0-16,36 55 0 0,-36-73-1 0,0 19 1 15,17 1 1-15,-1-20-1 0,-16 17-1 0,20-17 3 0,-20 0-2 16,0 0 1-16,22 0 1 0,-6 0 0 0,4-37 0 0,-20 37-2 15,19-56 2-15,-2 20-1 0,-17 36 1 16,0-37 0-16,19 37 0 0,-19-17 1 0,0-3-2 0,0-16 3 0,0 16-3 0,17 20 1 16,-17 0-1-16,0-16 1 0,0-5 6 0,0 21-5 0,0-17 0 15,0 17 1-15,0 0-3 0,0 0 1 0,0 17 0 0,0-17 2 16,0 37-1-16,0-17 1 0,0 16 0 0,0 1-2 0,0 0 0 16,0-1-2-16,0-16 0 0,0 16 0 0,0 1-2 15,0-19-1-15,0 1 0 0,0 1-2 0,0-4-13 0,19 20-15 0,-19-15-18 16,0-21 19-16,17 17-47 0,-17-17-24 0,22 0 48 15,-22 0-35-15,16 0 55 0,-16-17-24 0</inkml:trace>
  <inkml:trace contextRef="#ctx0" brushRef="#br1" timeOffset="17310.43">31342 2822 118 0,'0'0'71'0,"0"0"-14"0,0-17-10 0,0 17-10 15,-20 0-11-15,20 0-7 0,0 0-5 0,0 0-7 16,-22 17 3-16,22 20-3 0,0-17-5 0,0 16 2 0,0 18-2 16,0 95 5-16,0-112-6 15,0 19-2-15,0 34-2 0,0 2 5 0,22-54-2 0,-22 54 1 16,20-55 0-16,-20 0-1 0,19 36 0 0,-2 3 0 0,2-23 0 16,-19-16 0-16,0-17-2 0,17 16 1 0,-17-16 2 0,19-3 0 15,-19-17-1-15,19 19 1 0,-19-19 0 0,14 0-1 16,-14-19 0-16,0 19 3 0,20-17-1 0,2-22 0 15,-22 22-2-15,19-3 2 0,-2 4 3 0,-17 16-2 0,19-38 1 16,0 38 2-16,-19-19-3 0,0 19 7 0,17-17 1 0,-17 17 1 16,0 0 1-16,0 0-6 0,0 0-2 0,0 17 4 0,0-17-6 15,-17 19 1-15,-21-2 0 0,21-17-5 0,17 21 3 0,-61-5-2 16,47-16-1-16,-5 20-2 0,-17-20-13 0,0 17-15 0,17-17 9 16,-1 19-39-16,-2-19 20 0,22 0-9 0,-16 0-69 0,16 0 22 15,0 0-1-15</inkml:trace>
  <inkml:trace contextRef="#ctx0" brushRef="#br1" timeOffset="17752.52">31950 3799 78 0,'0'0'48'0,"0"0"-25"0,0 0 22 0,0 0-23 0,0 0 16 0,0 0-21 16,0 0 12-16,0 0-17 0,0 21 11 0,0-21-13 0,0 16 10 15,0 4-3-15,0-3-2 0,0 22-1 0,0-22-1 16,17 20-4-16,-17-1-1 0,0 1 0 16,0-18-5-16,0 18 1 0,0 0-1 0,0-1-1 0,0 21 0 15,0-4-1-15,-17 23 1 0,17-39-1 0,0-20 0 0,-19 19 1 16,-17 20 2-16,17-19-1 0,19-17-1 0,-17-3-1 0,-24 39 1 0,7-37-2 15,15-1 0-15,19 0 0 0,-36-18-1 0,36 0 0 16,-19 0-2-16,2-18-2 0,-2 0-1 16,-3-18 5-16,22-20 3 0,0 36-3 0,0 20 1 15,0-37 1-15,0 21 1 0,0 16 0 0,0-40 3 0,0 40 0 0,22-16 6 0,-3 16-6 16,-2 0 8-16,-17 0-6 0,38 0 11 0,-21 0-2 16,2 0-9-16,-2 0 6 0,19 16-4 0,-14-16-5 0,-22 20 0 15,36 0-2-15,-17-4 5 0,-2 4-5 0,2-20-1 0,17 37 3 16,-19-20-1-16,5 2-2 0,-5-19 1 0,21 37-1 0,-21-18-5 15,19-19 1-15,0 18-8 0,-19-18 1 0,5 0-3 0,16 0-17 16,-21 0 11-16,2 0-5 0,-2 0-2 0,-17 0-4 0,39-18-49 0,-6-1-32 16,-11 19-8-16,-3-17 72 0,-2 17-27 0</inkml:trace>
  <inkml:trace contextRef="#ctx0" brushRef="#br2" timeOffset="-212292.87">18965 4002 99 0,'0'0'0'0,"0"0"60"0,0 0-45 0,0 0 15 0,-19 0 0 0,19 0-4 15,-19 0-9-15,19 0-6 0,0 0-1 16,0 0-4-16,-22 0 10 0,22 0-9 0,0 0-1 0,0 20-2 0,0-20 3 16,0 17-2-16,0-17-4 0,0 19 4 0,0-19-3 0,0 20 0 15,22-3 6-15,-3-17 1 0,-19 18-5 0,19 1 5 0,-19 1-6 16,36-4 3-16,-36 4-3 0,17-4 3 0,2 5-3 0,1 16 4 15,-20-21-3-15,33 24 2 0,25 33 1 0,-19-36-3 16,13 55 2-16,-13-55-2 0,36 55 3 0,-39-38-4 0,55 112 2 16,-16-56-2-16,16-17 1 0,-52-36-4 0,49 72 2 15,-49-92-3-15,91 109 1 0,-55-36 0 0,-3-34 0 16,-36-39 1-16,38 16-2 0,-18 4-3 0,-4-39-3 16,-52 0 2-16,42-18-13 0,-6 0 5 0,-17 0-24 0,-2 0-20 15,2-18 17-15,-2-18-62 0,-17-3 5 0,0-14 57 16,0 16-11-16</inkml:trace>
  <inkml:trace contextRef="#ctx0" brushRef="#br2" timeOffset="-212092.91">20291 4039 282 0,'0'0'77'0,"-17"0"-26"16,-2 0 3-16,2 0-43 0,17 0 6 0,-19 19-1 15,-17 18 5-15,16-19-17 0,-2 37 5 0,-30 19-1 16,35-18-4-16,-22 0-1 0,3-2 0 0,-38 75 3 0,38-53-4 15,0 14 0-15,-42 76-1 0,26-91 0 0,-40 110 2 0,34-94-3 0,22 20 1 16,-94 92 0-16,78-93 0 0,-62 112-1 0,42-112 1 0,17 1-1 0,-56 110-2 16,-2 0-3-16,60-130 1 0,-38 114-15 0,33-132 5 15,22 19-6-15,-36 37-39 0,50-54 22 0,-50 54-70 0,55-92 34 0,-21-1-3 16,21 2 8-16,-2-2-27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9-27T19:26:33.61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22264 11067 77 0,'0'0'68'0,"0"0"-43"0,0 18 23 15,0 0-6-15,0-18-9 0,0 18-6 0,0 2-15 16,0-20-2-16,0 18 8 0,22 18-6 0,-6 1 2 16,-16-18-9-16,20 17 5 0,-1-16 0 0,-2 16-5 0,19 2 4 15,-36-21-5-15,36 2-1 0,-36 17 1 0,58 20 4 0,-3 18-1 16,-38-37-4-16,21 0 0 0,18 36 1 0,-37-17-1 0,36 17-1 15,-38-17 1-15,36 35 0 0,-31-52-3 0,33 52 2 0,0 1-1 16,-21-18-2-16,-15-38 0 0,39 58 4 0,-22-39-4 0,0 18 0 16,-36-55 0-16,36 38 2 0,3-19 1 0,-1-1-5 15,-21-17-1-15,-17-1 0 0,19-18 0 0,-2 19 1 0,2-1-5 16,-2-18-4-16,-17 19 4 0,0-19 0 0,17 17-9 0,-17-17 8 16,22 0-12-16,-22 0 8 0,19 0-2 0,-19 20-3 0,0-20-1 0,0 0-6 0,19 0-37 15,-19 0 27-15,0-20-1 0,17 20-27 0,-17-17 14 0,0-2 9 16</inkml:trace>
  <inkml:trace contextRef="#ctx0" brushRef="#br0" timeOffset="382.39">23517 11307 116 0,'0'0'0'0,"0"0"66"0,0 0-27 0,0-20-6 0,0 20-18 0,-19-18 19 15,19 0-16-15,0 18 20 0,0-19-4 0,0 19-21 0,-14 0 9 16,-6 0-7-16,20 0-7 0,0 19-2 0,-19-19 1 0,-17 36 2 16,36-36-5-16,-77 56 11 0,60-18-13 0,-72 34 3 15,34-16-1-15,-56 36 4 0,56-36-5 0,-3 17-2 0,5-17 1 0,-60 73 0 16,-14 36 1-16,-3-17-1 0,52-92-2 0,26 18 2 0,-1 0 1 16,-2-2-1-16,-111 114-6 0,72-76-11 0,22-17-10 15,52-57 6-15,-35 38-29 0,36-55-16 0,2 17-27 0,-2-36 39 16,19 0 0-16,-20 0-27 0,20 0-3 0</inkml:trace>
  <inkml:trace contextRef="#ctx0" brushRef="#br0" timeOffset="988.16">26840 14957 89 0,'0'0'19'0,"-19"0"-2"0,2 0 1 16,-2 0-4-16,19 0-9 0,-17 0 6 0,17 0 5 0,-19 0-6 15,19 0 1-15,0 0 2 0,0 0 9 0,0 0-11 0,0 20 0 16,-20-20-1-16,20 0 13 0,0 0-11 0,0 0 1 0,0 17 9 0,20 2-5 15,-1 1-4-15,17-3-1 0,-19 20 1 0,-17-17-7 16,52 33 6-16,9 3-1 0,-8 37 1 0,-15-57-8 16,-4 1 1-16,98 110 6 0,-115-111-8 0,58 38 2 0,-37-18-3 15,-2 0 1-15,39 18 1 0,-58-18-3 0,21-2 0 0,15 38 0 16,-34-55-2-16,-2 0 1 0,22 2-2 0,-20 14 2 0,0-16 0 0,17 19-1 0,-19-36 0 16,2 14-3-16,15 6-11 0,7-4-16 0,-22 0-24 0,17-36-21 15,-19 18 34-15,-17-18-40 0,39 0 13 0,-39 0 44 16,33-37-54-16</inkml:trace>
  <inkml:trace contextRef="#ctx0" brushRef="#br0" timeOffset="1194.74">28259 15087 143 0,'0'0'78'0,"0"-20"-41"16,0 3-6-16,-16 0-8 0,-4 17-2 0,4-20-9 16,16 20 0-16,-39 0 8 0,-19 0-6 0,41 0-7 0,-19 0-2 15,-19 20 0-15,-36 34 4 0,-39 2 2 0,74-20-5 0,-54 38 9 16,54-18-7-16,-129 74 8 0,58-40-7 0,52-34-4 15,3 18-1-15,-3-18 0 0,-55 90 2 0,3-16-3 0,-3 19-1 16,75-75-4-16,-75 71 2 0,74-88-1 0,-35 73 4 0,0-40-2 16,71-34-1-16,-35 16-6 0,36-14-14 0,-17-2-14 15,36-20-16-15,-20 1-12 0,20-20 23 0,0 3-50 16,20-4-31-16,-20 4 33 0</inkml:trace>
  <inkml:trace contextRef="#ctx0" brushRef="#br1" timeOffset="172023.95">13116 13316 79 0,'0'0'0'0,"0"0"29"0,0 0-3 0,0 0 0 0,0 0-11 0,-16 0 47 15,16 0-51-15,0 0 11 0,0 0-10 0,0 0-1 16,0 0-1-16,0 0 0 0,0 0-3 0,0 0 0 0,0 0 18 16,0 0-18-16,0 0 7 0,0 0-8 0,0 0 1 0,0 0 2 15,0 0-4-15,0 0 5 0,0 0-6 0,0 0-1 0,0 19 1 16,0-19 1-16,0 0 2 0,0 0-6 0,0 18 6 16,0 0-6-16,0-18 2 0,0 0-1 0,0 18 1 0,0 2 2 15,0 16-2-15,16-16-2 0,-16 16 0 0,0-36 2 16,20 57-3-16,-20-40-2 0,19 19 5 0,-2 1-2 15,2 0-4-15,-3-19 4 16,1 56 1-16,2-54 0 0,-19-3-4 0,23 2 4 0,-7-1 3 16,4 19-2-16,-20-37-3 0,0 19 1 0,19 17 0 0,-2 1 2 15,2-37-1-15,-19 37 2 0,17-37-3 0,2 37 2 0,-3-1-1 16,7 4 2-16,-7-4 1 0,4-19-3 0,-20 20 2 0,36-1-3 16,-36-17 0-16,0 2 1 0,36 13-1 0,-36-15 0 0,35 18-3 15,-35-17 0-15,17 16 4 0,5-36-1 0,-2 36 4 0,-1 1-3 16,-2-17-7-16,2 17 4 0,-2-21 1 0,-17 4-2 15,19-20 2-15,0 18 4 0,-5 0-4 0,-14-18 0 0,19 38-1 0,-19-38 1 16,23 19 3-16,-23-2-1 0,19 3 1 0,-2-20-3 16,-17 16 2-16,19-16-1 0,-19 20 0 0,0-3 0 0,19-17 0 0,-19 0 1 15,17 19-1-15,-17-1 2 0,19-18-2 0,-19 19 0 0,0 1-1 16,17-20 0-16,-17 0 2 0,16 17-1 0,-16-17 0 0,0 20 1 16,23-20-2-16,-23 0 0 0,0 16 1 0,0 4-1 0,19-20-1 15,-19 0-1-15,0 0 4 0,0 17 1 0,17-17-3 16,-17 0 1-16,0 0-2 0,0 0 3 0,0 0-2 0,0 0 0 15,0 0 0-15,0 0 2 16,0 0-1-16,0 0 0 0,0 0 0 0,0 0-1 16,0 0 1-16,0 0-1 0,0 0-2 0,0 0 2 15,0 0 0-15,0 0-1 0,0 0 1 0,0 0-3 0,0 0 2 16,0 0-8-16,0-17 0 0,0 17 2 16,0 0 1-16,0 0-1 0,0 0-11 0,0 0 6 0,0 0-16 0,0-20-2 15,0 20 13-15,0 0-25 0,0-16-12 0,0 16 23 0,0 0-42 16,0-20-1-16,-17 20 19 0,17-17 17 15,0 17 2-15</inkml:trace>
  <inkml:trace contextRef="#ctx0" brushRef="#br1" timeOffset="172589.88">13855 13575 77 0,'0'0'16'0,"0"0"0"0,0 0 29 0,0 0-30 0,0-17 1 0,0 17-1 16,0 0 13-16,0 0-17 0,-19 0 9 0,19 0-11 0,0 0 8 16,0-21-8-16,0 21 4 0,0 0-7 0,0 0 3 0,-17 0-3 15,17 0 0-15,0 0 6 0,0-18-5 0,0 18 8 0,0 0-8 16,-19 0 4-16,19 0-1 0,0 0-4 0,0 0 7 0,0 0-6 15,0 0-2-15,-23 0-2 0,23 0 4 0,0 0 1 0,0 18-2 0,-19 3 7 16,19-4-4-16,-14 19-11 0,14-18 4 16,-19 38 8-16,0-38-10 0,-34 76 5 0,53-58-3 0,-39 19-1 15,0 21 2-15,4-23-3 0,-1 20 0 0,19-54 3 16,-2 18-4-16,-17 19 4 0,13-19-3 0,-12 20 3 16,-1-4-3-16,19 4 0 0,-22-3-5 0,23-36 3 0,-7 0 4 15,-13 21-2-15,36-2 0 0,-35-21-2 0,18 22-2 0,-2-20 0 16,-1 0 3-16,4 2-1 0,16-1 3 0,-20-2 0 0,-2 3-2 15,22-20 0-15,-17 16 0 0,1 4 3 0,-3-3-2 0,19-17-2 16,-17 19 1-16,17-19 0 0,0 18-2 0,-19-18-3 0,19 19-2 16,0 1 0-16,0-20-5 0,-20 0 2 0,20 0-9 0,0 0 0 15,0 0 8-15,0 0-14 0,0 0 11 0,20 0-4 0,-20 0-27 16,19 0-16-16,-19 0-6 0,36 0-9 16,-36 0 10-16</inkml:trace>
  <inkml:trace contextRef="#ctx0" brushRef="#br1" timeOffset="173113.91">14372 13814 80 0,'0'0'41'0,"0"0"-20"15,0 0 21-15,0 0-18 0,0 0 0 0,0 0-1 0,0 0 1 0,17 0 18 16,-17 0-23-16,0 0-2 0,0 0 9 0,0-17-14 0,0 17 8 0,19 0-10 16,-19 0 7-16,0 0-1 0,0-20-11 0,0 20 0 15,17 0 3-15,-17 0-2 0,19-19-2 0,-19 19-2 0,0 0 3 16,0 0-4-16,0 0 1 0,17 0 0 0,-17 0-2 16,0 0 0-16,0 0-2 0,16 0-12 0,-16 0-10 0,0 0-9 15,0 0 10-15,0 19-4 0,0-19-50 0,0 20 26 0,0-3-98 16,0-17 115-16,0 19-30 0</inkml:trace>
  <inkml:trace contextRef="#ctx0" brushRef="#br1" timeOffset="173347.99">14408 14296 210 0,'0'0'58'0,"0"0"-19"0,-19 0 17 0,19 16-13 15,0-16-25-15,0 0-1 0,0 0 6 0,-17 0-10 0,17 18 5 16,0-18-8-16,0 0-5 0,0 0 7 0,0 0-4 0,0 0-3 0,0 0-4 15,0 0 3-15,0 0-3 0,0 0-1 0,17 0-2 0,-17 0-2 16,19 0-4-16,-19 0-12 0,17 0-28 0,-17 0 15 16,0 0-6-16,19 0-6 0,-19 0-71 0,17 0 1 0,-17 0 72 15,0 0-25-15</inkml:trace>
  <inkml:trace contextRef="#ctx0" brushRef="#br1" timeOffset="173831.7">15460 13353 66 0,'0'0'37'0,"0"0"-15"0,0 0 0 0,0 0 0 0,0-18 24 0,0 18-25 0,0 0 18 16,0 0-23-16,-20 0 13 0,20 0-17 0,0-19 20 0,0 19-23 15,-16 0 9-15,16 0-5 0,0 0-7 0,0 0 6 16,-20 0-9-16,20 0 1 0,0 0 0 0,-19 0 5 0,19 0-6 16,0 0-1-16,-22 0 0 0,5 19 3 0,17-19-1 0,-16 18-3 0,16 0 1 15,-20 0-1-15,20 2 1 0,-16 16-1 0,16-16-1 0,-20-3-1 16,20 2 1-16,0-1-1 0,-16 0 2 0,16-18 1 0,0 38 1 0,-20-2-3 16,20-36 0-16,0 37 1 0,0-37 0 0,0 19 0 15,0-1-1-15,0 0-2 0,0 3 3 0,0-21 1 0,20 17-2 16,-20-17 0-16,16 17 1 0,-16-17-2 0,20 0 3 15,-4 0 1-15,-16 0-3 0,0 0-2 0,0 0 2 16,20 19 2-16,-20-19 5 0,0 0-1 0,0 20-1 16,0-20 0-16,0 0-1 0,0 36 4 0,0-36-4 0,0 55 6 0,-20-36-5 15,-16 91 9-15,0-73-11 0,17 18 4 16,-20 19-3-16,3-18 0 0,20 1 1 0,-4-23-2 0,4 22 1 16,16-20-4-16,-20-16 0 0,20-2 1 0,-19 37 4 0,2-18-3 15,17-1-6-15,0 2 0 0,0-20 5 0,0 0 2 0,0-18-1 16,0 20-1-16,0-1 0 0,17-2 1 0,-17-17 0 0,19 20-2 15,-19-20 1-15,20 16 1 0,-4-16-2 0,4 0 4 16,-4 20-2-16,4-20-2 0,-4 0 1 0,6 17-5 16,-5-17 7-16,2 0-1 0,1 19 5 0,-4-19-9 0,4 18-3 15,16-18-7-15,-36 0 2 0,33 19-1 0,-11-19-16 0,-3 20-13 0,1-20 14 16,-4 17-36-16,4-17 25 0,-4 0-59 0,4 20 37 16,-1-20-55-16,-5 16 73 0,-14-16-23 0</inkml:trace>
  <inkml:trace contextRef="#ctx0" brushRef="#br1" timeOffset="175006.29">18246 13151 95 0,'0'0'130'0,"0"0"-57"0,0 0-31 0,0 0-6 15,0 18 5-15,0-18-31 0,0 0 16 0,0 0-19 16,0 0 3-16,0 18 2 0,0-18-7 0,0 18-2 0,0-18 5 16,0 18 6-16,0-18-7 0,0 38 3 15,0-38-6-15,-19 38-1 0,19-21-1 0,-23 20 2 0,4-1-4 16,19-16 0-16,-14 36 2 0,14-39-1 0,0 2 1 0,-19 17 0 16,0 2 0-16,19-19-4 0,-17-2 3 0,17 39-5 0,-19-20 3 15,19 19-3-15,0-36 1 0,-17 18-1 16,17-18-1-16,0-1-2 0,0 1 4 15,0-1-2-15,17 1 5 0,-17-19-1 0,0 17 0 16,0-17-1-16,19 19 4 0,-19-19 1 0,17 21-4 16,-17-5 3-16,0 4 11 0,19-3-5 15,-19 20-4-15,19-18 1 0,-19 38-2 16,0-41-3-16,14 21-1 0,-14-37 2 0,0 19-1 0,0-1 2 16,19 37 1-16,-19-55-4 0,23 37 0 0,-23-19 1 15,0 1 0-15,0 0 2 0,19-1-1 0,-19 18-5 0,0 2 1 16,17-38 3-16,-17 18 2 0,0 0-1 0,0-18 1 0,0 19-2 15,19 1 6-15,-19-3-4 0,0-17-3 0,0 36-3 0,19-16 7 16,-19-2-3-16,0 0 1 0,0 0 4 16,0 2-4-16,0 16 2 0,0-16 1 15,0 16-2-15,0-19-2 0,-19-17 1 0,19 37 2 0,0-18-3 16,-19 18 0-16,2-1 3 0,-2 1-2 16,-4-37-2-16,-29 37-2 0,33-18-1 15,2 1-9-15,-2-20-5 0,-59 17-52 16,45 0-22-16,33-17 66 15,-19 20-68-15,19-20 55 0,-17 20-105 0,17-20 121 16</inkml:trace>
  <inkml:trace contextRef="#ctx0" brushRef="#br1" timeOffset="189112.67">14187 16064 58 0,'0'0'24'0,"0"0"-12"0,0 0 17 0,0 0-13 16,0 0 1-16,0 0 15 0,-19 0-2 0,19 20-15 0,0-20-2 0,0 0 11 15,0 17-3-15,-17 2-10 0,17-19 6 0,0 20-10 16,0-20 1-16,0 17 0 0,-22-17 7 0,22 19-8 0,-20-2 5 0,20-17-7 16,-16 21 6-16,16-5-5 0,-17 4 5 0,-2-3 1 0,19 2-6 15,-36 1 4-15,17-20-5 0,-17 34 3 0,36-34-5 0,-39 19 0 16,3 18-1-16,0 0 2 0,0-18-2 0,-25 18 0 0,9 0 0 15,16-1-1-15,0-16-1 0,-23 17 1 0,-12 16 0 0,35-13 0 16,-23 33 2-16,24-36-2 0,-1 19-1 0,0-20 1 0,16-20-2 16,4 22 2-16,-43 38 0 0,24-23-3 0,-1-16 3 15,36-18 0-15,-20 19-1 0,20-38 0 0,-16 16 0 0,16 4 0 16,-20-20 0-16,20 17-1 0,-22-17-1 0,22 19-3 0,-17-19-2 16,17 0-13-16,0 0 7 0,0 0-3 0,0 0-24 0,0 0 16 15,0 0-6-15,0 0-3 0,0 0-39 0,0-19 5 0,0 19 38 0,17-17-15 16,-17 17 24-16,0-20-35 0</inkml:trace>
  <inkml:trace contextRef="#ctx0" brushRef="#br1" timeOffset="191891.36">13243 15825 68 0,'-19'0'28'0,"19"0"1"15,0 0-13-15,0 0 38 0,0 0-18 0,-17 0-19 16,17 0 14-16,0 0-2 0,0 0-3 0,0 0-4 16,0 0-3-16,0 0-10 0,0 0 0 0,0 0-1 0,0 0 5 15,0 0-6-15,0 0 7 0,0 19-8 0,0-19 5 0,0 0 3 16,0 0-6-16,0 17-1 0,0-17-3 0,0 0-1 16,17 20 2-16,-17-20-2 0,19 17 2 0,-19 20-3 0,23-18 1 15,-23 1-2-15,16-3 2 0,4 19-2 0,-1 1-2 16,-2 0 5-16,19 19-3 0,-1 1 0 0,4-21 1 15,-39 0-3-15,56 18 3 0,-1 2-3 0,-39 0 0 0,43 18 3 16,-40-38 0-16,17 38-1 0,-19-54 1 0,2 16-3 0,14 0 2 16,-33 0 0-16,42 38-2 0,-23-18 2 0,17 1 1 0,-17-20-1 15,17 19 4-15,-19-3 0 0,-1-16-3 16,7-18 2-16,-23-2-2 0,19 4 3 0,-2 15-1 0,2-19-3 16,-19-17 0-16,19 39 1 0,-19-39 0 0,17 17 0 0,-17 2-1 15,19-2 1-15,-19-17-2 0,17 21 3 0,-1-5-2 0,-16-16 1 16,0 20 0-16,20-20 0 0,-20 0-2 0,22 0 2 15,-22 17-2-15,0-17 1 0,0 0-2 0,0 0 2 0,17 0-1 16,-17 0-2-16,0-17 0 0,0 17-1 0,0 0-12 0,0 0 4 16,19-20-18-16,-19 20 9 0,0 0-2 0,0-16-35 0,19 16 22 15,-19-21-51-15,0 21 34 0,0 0-52 0,0-17 61 0,0 17-55 16</inkml:trace>
  <inkml:trace contextRef="#ctx0" brushRef="#br1" timeOffset="192609.52">14776 16230 131 0,'0'0'45'0,"0"0"28"0,0 0-12 15,-16 0-7-15,16-16-13 0,0 16-23 0,0 0 10 16,-20-21-8-16,20 21-5 0,0 0-12 0,0 0 5 0,0-17-4 15,0 17 4-15,0 0-7 0,0 0 2 0,0 0-4 16,0 0-3-16,0 0-11 0,0 17 2 0,0-17-3 0,20 21-6 16,-20-21-7-16,16 16-100 0,-16 4 72 0,0-3-1 0,0-17 6 15,20 19 9-15,-20 1-31 0</inkml:trace>
  <inkml:trace contextRef="#ctx0" brushRef="#br1" timeOffset="192632.84">14851 16802 191 0,'0'0'78'0,"0"0"-20"0,-22 20 40 16,22-20-74-16,0 0 15 0,0 0-23 0,0 16 6 0,0-16-14 16,-17 0-1-16,17 20 2 0,0-20-3 0,0 20-5 0,0-20-1 15,0 16-3-15,0-16-14 0,17 20-23 0,5-20-27 16,-22 16 20-16,19-16-73 0,-19 0 53 0,17 21 4 0,2-21-70 16</inkml:trace>
  <inkml:trace contextRef="#ctx0" brushRef="#br1" timeOffset="193864.1">16013 16728 139 0,'0'0'100'0,"0"0"-27"0,0 0-43 0,-19 0-3 0,19 0 23 16,0 0-30-16,0 0-1 0,0 0-3 0,0 0 12 0,0 0-16 15,0 0 8-15,0 0-12 0,-17 0 6 0,17 0-7 0,0 0 3 0,0 0-6 16,0 0 1-16,0 0-1 0,0 20-1 0,0-20 0 0,0 0-2 15,0 16 2-15,0 22-2 0,17-38 1 0,-17 36 0 0,0-16-3 16,0-20 1-16,0 36 0 0,0-36 0 0,19 36 1 0,-19-15-5 16,0-4-1-16,0-17-1 0,0 36-13 0,0-16-15 0,0-20 9 0,17 0-6 15,-17 20-54-15,0-3 28 0,0-17-81 0,0 0 72 0,19 0-65 16</inkml:trace>
  <inkml:trace contextRef="#ctx0" brushRef="#br1" timeOffset="194121.69">16566 16010 85 0,'0'0'26'0,"0"0"-1"0,0 0 0 0,0-19 26 0,0 19-1 0,0 0-3 16,-19 0-6-16,19 0-23 0,0 0-1 0,0 0 13 0,0 0-18 15,0 0 14-15,0 19-18 0,0-19 6 0,0 17-4 0,0 3-3 16,0-20-4-16,0 17 0 0,19-17 0 0,-19 0-1 16,34 20 1-16,-12-20-3 0,14 17 2 0,-17-17 0 15,17 0-2-15,0 0 0 0,0 0 2 0,-36 0-1 0,39 0-3 16,36 0 3-16,-75 0 3 0,35 0-3 0,-18 0 0 16,5 0-4-1,106-54 5-15,-128 54-3 0,33-20 0 0,-33 20 4 16,22-17-2-16,-22 17 4 0,19 0 4 0,-19 0 1 15,0 17-5-15,0-17 10 0,0 20-2 0,0-3-8 0,0 3 2 16,-19-3 1-16,-3 39-4 0,5-20-2 0,17-15 2 16,-36 32 1-16,20-14-4 0,-40 35 2 0,37-58-2 0,-37 58 1 15,37-38-2-15,-17 40 1 0,0-2-1 0,36-38 2 0,-36 20-2 16,14 18-2-16,3-38 0 0,2 20-6 0,17-40-2 16,-16 22-18-16,-4-2-13 0,4-16-15 0,16 0 21 0,0-20-48 15,0 17 33-15,0 0-59 0,0-17 57 0,0 0-25 0,0 0 9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9-27T19:33:04.206"/>
    </inkml:context>
    <inkml:brush xml:id="br0">
      <inkml:brushProperty name="width" value="0.05292" units="cm"/>
      <inkml:brushProperty name="height" value="0.05292" units="cm"/>
    </inkml:brush>
    <inkml:context xml:id="ctx1">
      <inkml:inkSource xml:id="inkSrc4">
        <inkml:traceFormat>
          <inkml:channel name="X" type="integer" max="288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95.36423" units="1/cm"/>
          <inkml:channelProperty channel="Y" name="resolution" value="95.2381" units="1/cm"/>
          <inkml:channelProperty channel="T" name="resolution" value="1" units="1/dev"/>
        </inkml:channelProperties>
      </inkml:inkSource>
      <inkml:timestamp xml:id="ts1" timeString="2024-09-27T19:33:30.897"/>
    </inkml:context>
  </inkml:definitions>
  <inkml:trace contextRef="#ctx0" brushRef="#br0">24460 10034 486 0,'0'0'8'0,"0"0"-1"16,0 0-1-16,0 0-5 0,0 0 2 0,0 0 3 16,0-18-3-16,0 18 3 0,-16 0-2 0,16 0 4 0,0 0-4 15,0-20 4-15,0 20-4 0,0 0-1 0,-20 0 3 0,20 0-2 16,0-18 7-16,0 18-8 0,0 0-2 16,0 0 3-16,0 0-3 0,0 0 1 0,0 0 1 0,0 0-3 0,0 0-1 15,0 0 0-15,0 0 1 0,0 18 1 0,0-18 2 16,0 0-3-16,0 20 1 0,0-20-1 0,0 18 0 0,0-18 0 0,20 18-1 15,-20 1 0-15,0 18 1 0,0-37 0 0,0 54-2 16,16 2 1-16,-16-19 1 0,0 0 1 0,0 19-2 0,0 54 1 0,20-18-1 16,-20 19-3-16,0 36-1 0,0-110 2 15,-20 0 0-15,20 0-1 0,0 17-1 0,-16 58-20 0,16-76 11 16,0 20-22-16,0-38-14 0,0 19 18 0,0-37-49 0,0 19-26 16,0-19 51-16,0 0-33 0,0-19 59 0,0 1-15 0</inkml:trace>
  <inkml:trace contextRef="#ctx0" brushRef="#br0" timeOffset="1666.96">23816 9536 98 0,'0'0'75'0,"0"0"-40"16,0 0 25-16,0 0-35 0,-20 0 17 0,20 18-23 0,0-18-1 15,0 0 15-15,-16 0-2 0,16 19-5 0,0-19-15 16,-20 0 4-16,20 0-9 0,0 0 2 0,0 17-3 0,-19-17 2 0,19 0-4 16,0 0-1-16,0 0 3 0,0 20-2 0,0-20 6 15,19 0-1-15,17 19-1 0,-16-2 1 0,32 2-1 16,6-1-1-16,-22 1-5 0,75 18-3 0,-56-37 0 15,1 17 1-15,54 3 0 0,-2-20 1 0,-50 19-1 0,72-19 2 16,-74 17 0-16,74 2 0 0,-22-19-1 0,-34 19 0 0,37-1 5 16,-17 0 2-16,-2 1-7 0,-37-19 0 0,20 0-2 0,-59 0 1 15,37 17 2-15,-12-17-1 0,-24 0 1 0,2 0-1 0,17 0 0 16,0 0 1-16,0 0-1 0,-36 0 1 0,39-17-2 0,-20 17-3 16,1 0-1-16,-20 0-9 0,16 0-6 0,4 0-7 0,-20 0-14 15,0 0 15-15,0 0-75 0,0 0 16 16,-20 0-8-16,4 0 50 0,16 0 8 0,-20 17-52 0</inkml:trace>
  <inkml:trace contextRef="#ctx0" brushRef="#br0" timeOffset="7556.58">24646 14296 53 0,'0'0'15'0,"0"0"-1"0,0 0 24 0,0 0 7 0,0 0-25 15,0 0 15-15,0 0-21 0,0 0-2 0,0 0 9 0,0 0-4 16,0 0-5-16,0 0-3 0,0 16 2 0,0-16-4 0,0 0-3 16,0 0 0-16,0 18 7 0,0-18-8 0,0 19 6 0,0-19-5 15,0 19 1-15,0-1 4 0,0 2-3 0,0-4 6 0,0 22-4 16,0-2-2-16,0 3-7 0,0-39 3 0,0 53 3 0,-20-15-1 16,20-20-2-16,0 20 0 0,0 18 1 0,0-40-2 0,0 40 1 15,0-19-1-15,-16 56 1 0,16-39-3 0,0 19 3 16,0-33-1-16,0 32-2 0,0-35 3 0,0 36 0 15,0-35-1-15,0 17-3 0,0-18 2 0,0-1 0 0,0-16 3 16,0 17 1-16,0-20-2 0,0 19 4 0,0-16-3 0,0 0 3 16,0-4 0-16,0 2 0 0,0 21-3 0,0-22 0 0,0-17 0 15,-20 20 0-15,20-20-2 0,0 19 2 0,0-19-3 16,0 0 0-16,0 0 0 0,0 0 2 0,0 17-2 0,0-17 1 0,0 0-2 16,0 0 2-16,0 0 0 0,0 0-1 0,0 0 0 0,0 0-1 15,0 0 2-15,0 0-6 0,0 0 3 16,0 0-4-16,0 0 2 0,0 0-7 0,0 0-3 0,0 0-5 15,0 18-12-15,0-18 9 0,0 0-36 0,0 0 19 0,0 0-7 16,0 18-53-16,0-18 60 0,0 0 11 0,0 18 3 0,0-18-14 16</inkml:trace>
  <inkml:trace contextRef="#ctx0" brushRef="#br0" timeOffset="8489.98">23705 15935 50 0,'0'0'0'0,"0"0"23"0,0 0-6 0,-22-37 9 16,5 37 12-16,17-37-17 0,-36 37 18 0,20-36-1 0,-23 36-5 16,39-20-19-16,-36 20-2 0,36-18-2 0,-41 0 11 0,27 18-13 15,14 0 2-15,-20 0-1 0,-16-18 9 0,0 18-5 0,36 0-7 16,-38 0 4-16,16 0-6 0,22 0 1 0,-34 0 4 0,15 18-1 0,2-18-2 15,17 0-3-15,-19 0-1 0,2 0 3 0,17 18 0 16,-19-18 2-16,19 0-4 0,-19 0 0 0,19 0 0 0,0 18 2 16,0-18-2-16,0 0 0 0,0 0-3 0,0 0 2 0,0 0-1 15,0 0 1-15,0 0-1 0,0 0-1 0,19 0 1 0,0 0 3 16,-2 20-1-16,2-20 0 0,17 19 0 0,-2-19-1 16,-34 17 0-16,60-17 3 0,-7 20-1 0,-14-20-1 0,35 17-3 15,-57-17 2-15,74 0 2 0,-52 19-1 0,52-19-1 0,-38 0-1 16,44 0 2-16,-9 0 0 0,26 0 0 0,-23 0-1 15,-36 0-1-15,34 0-1 0,-12 18 0 0,-38-18 0 16,30 0 0-16,-27 19 0 0,-6-19 1 0,36 20 0 0,-56-20-1 16,26 0 0-16,-26 17 1 0,40-17 2 0,-1 19-2 0,-16-19 0 15,-23 0 0-15,4 17 0 0,-1-17-3 0,17 0 1 0,-19 0 3 16,19 20-3-16,-36-20 0 0,38 0 4 0,-38 0 0 16,39 0-2-16,-22 0-2 0,2 0 1 0,-19 0 3 0,17 0-3 15,-17 0 2-15,0-20-2 0,19 20 2 0,-19 0-2 0,20-17 1 16,-20 17 0-16,0 0-1 0,0 0-2 0,0 0 1 15,0 0-6-15,0 0-13 0,0 0 7 0,0 0-1 16,0 0-23-16,0 0 14 0,0 0-37 0,-20 17-25 0,20-17-28 16,-19 0 57-16,19 20 10 0,-17-20-49 0</inkml:trace>
  <inkml:trace contextRef="#ctx1" brushRef="#br0">21213 12504 0</inkml:trace>
  <inkml:trace contextRef="#ctx0" brushRef="#br0" timeOffset="27812.33">17748 13003 79 0,'0'0'35'0,"0"0"-12"0,0 0 43 0,-19-20-24 16,19 20-11-16,0 0-20 0,0-17 7 0,0 17-13 15,0 0 0-15,0 0 1 0,0-19-3 0,0 19-2 0,0 0 1 0,0 0-3 16,19 19 1-16,-19-19-1 0,0 17 0 0,0-17-6 0,0 20-12 15,17-20 4-15,-17 19-19 0,0-2 13 0,0 2-29 0,19 0-3 16,-19-19 30-16,0 0 5 0,0 18-66 0</inkml:trace>
  <inkml:trace contextRef="#ctx0" brushRef="#br0" timeOffset="28000.19">18227 13003 112 0,'-23'0'84'0,"23"0"-58"0,0 0-1 0,0 0-2 16,0 0 17-16,0 0-26 0,-19 0 11 0,19 0-15 0,-14 0 7 16,14 0-13-16,0 0-1 0,0 19-2 0,0-19 4 0,-19 0 1 0,19 17-8 15,0-17 2-15,0 19-2 0,0-19 0 0,0 0-6 0,0 0-1 16,19 0-2-16,-19 19-23 0,0-19 13 0,14 0-4 0,-14 0-5 16,19 0-41-16,-19 18 3 0,23-18-44 0</inkml:trace>
  <inkml:trace contextRef="#ctx0" brushRef="#br0" timeOffset="28161.92">18614 13039 81 0,'0'0'0'0,"0"0"68"0,0 0-44 0,0 0-1 16,0 0 22-16,0 0-23 0,0 0 14 0,0 0-21 0,0 19 9 16,19-19-8-16,-19 0-5 0,0 19-4 0,0-1-4 15,17 0-3-15,-17-18 1 0,0 19-5 0,0-19-3 16,0 0-26-16,19 19-25 0,-19-19 16 0,17 18-49 0,-17-18 21 15,19 0-1-15</inkml:trace>
  <inkml:trace contextRef="#ctx0" brushRef="#br0" timeOffset="29328.72">30346 12966 101 0,'0'0'0'0,"-20"17"71"0,20-17-52 16,0-17 18-16,-16 17-20 0,16 0-1 0,0 0 0 0,0-19 10 0,-20 1-8 15,20 18-3-15,0-18-5 0,0 0 5 0,-19 18-6 0,19 0 1 16,0-20-4-16,0 20-2 0,0-16-4 0,0 16 1 15,0-20 1-15,0 20-3 0,0 0 0 0,19 0-4 0,-19 0 0 16,20 20-31-16,-4-20 15 0,-16 16-37 0,20-16 20 16,-20 20-4-16,16-20-1 0,4 18-27 0,-4-18 45 0,-16 18-23 0</inkml:trace>
  <inkml:trace contextRef="#ctx0" brushRef="#br0" timeOffset="29495.83">31361 12983 208 0,'0'0'0'0,"0"0"38"0,0 0-31 0,0 0 3 16,0 0 2-16,-19 0 5 0,19 0 0 0,0 0-6 16,0 0-3-16,-20 0-6 0,20 0-2 0,0 0 2 0,0 0-1 15,0 20 0-15,0-20-8 0,0 0-1 0,0 0-15 0,0 0 5 16,0 0-3-16,39 19-63 0,-39-19 54 0,0 0 2 0,17 0 4 16,2 0-9-16,17 0 12 0,-17 0-16 0</inkml:trace>
  <inkml:trace contextRef="#ctx0" brushRef="#br0" timeOffset="29645.4">31748 12817 41 0,'0'0'8'0,"0"0"18"0,17 0-16 0,-17 0 0 0,0-17 11 0,0 17-10 16,19 0 15-16,-19 0-10 0,0 0 15 0,0 0-3 16,17 17-8-16,-17 3-7 0,0-20-8 0,17 20 4 0,2-4-2 15,-19-16-2-15,0 20-2 0,39-2 2 0,-39-18-4 0,19 18 1 16,17-18 3-16,-36 18-4 0,36 1 0 0,-17-19-1 0,20 0 2 16,16 0-2-16,-19 0-16 0,0 0-1 0,20-37-40 15,-37 37 18-15,36-18-41 0,-38 0 51 0,36-18-40 0</inkml:trace>
  <inkml:trace contextRef="#ctx0" brushRef="#br0" timeOffset="30428.39">21193 12690 51 0,'0'0'19'0,"0"0"2"0,-17 0 7 0,17-19 4 0,0 19-16 16,0 0-1-16,-16-20-1 0,16 20-3 0,0 0 1 0,0-17 17 15,0 17-20-15,-20 0 12 0,20 0-11 0,0 0-1 0,0-18 4 0,0 18-8 16,-16 0 2-16,16 0 1 0,0 0-4 0,0 0 3 0,0 0-1 16,0 0 9-16,16 0-6 0,-16 0-5 0,20 18 5 15,-4-18-5-15,20 0 2 0,-14 0 2 0,-5 0-3 0,2 0-2 16,17 17 4-16,-36-17-3 0,56 0 8 0,-18 0-5 0,-2 0-4 16,-16 0-1-16,-20 0 0 0,36 0 0 0,0-17 2 0,-3 17-1 15,8 0-2-15,-41 0 0 0,36 0 0 0,20-18-1 16,-56 18-3-16,33 0-18 0,-33 0 5 0,0-18-6 15,19 18-36-15,-19 0 20 0,0 0-6 0,22 0-53 0,-22 0 21 16,0 0 50-16,0 0-32 0</inkml:trace>
  <inkml:trace contextRef="#ctx0" brushRef="#br0" timeOffset="30795.8">22136 12376 47 0,'0'0'0'0,"0"0"15"16,0 0-11-16,0-18 5 0,0 18 1 0,0-20-5 0,0 20 6 15,0 0-7-15,0-17-1 0,0 17 0 0,20-19 1 0,-20 19 1 0,0-18 2 16,19 18-3-16,-19-18 6 0,0 18-3 0,0 0-1 16,0-20 13-16,0 2-8 0,17 18-7 0,-17 0 7 15,0 0-6-15,0 0 1 0,0 0 1 0,0 0 20 0,0 0-18 16,0 0 11-16,0 0-1 0,0 0 0 0,0 0-11 0,0 0 10 15,0 0-13-15,0 0 9 0,0 0-8 0,0 18 8 16,0 2-3-16,0-2-3 0,0-18-3 0,0 18 7 0,0-18-8 0,0 19 2 16,0 18 3-16,0-37-7 0,0 18-1 0,0 0 3 0,0 0-2 15,0 20 4-15,0-20-5 0,0 1 0 0,19 36 1 0,-19-37-2 0,0 38 4 16,0-21-5-16,0 4 2 0,0-3 0 0,0 75 3 0,0-37-2 16,0-56 3-16,0 19-1 0,0 0 0 0,-19 18-3 0,19-36-1 15,0 36 0-15,0-36 0 0,0 17-6 0,0 0-5 0,0-16-16 16,0-20 7-16,0 18-5 0,0-18-37 0,0 0-20 15,0 0-15-15,0 0 56 0,0 0 8 0,0 0-38 0</inkml:trace>
  <inkml:trace contextRef="#ctx0" brushRef="#br0" timeOffset="31602.93">24073 12468 52 0,'0'0'0'0,"0"0"27"16,0 0-14-16,0-18-6 0,0 18 11 0,0 0 0 0,0-18-4 15,0 18-7-15,0 0 7 0,0 0-7 0,0 0 0 0,0 0 1 16,0 0 1-16,0-20 10 0,0 20-2 0,0 0 1 0,0 0 0 16,0-18-6-16,0 18-7 0,0 0 6 0,-17 0 0 15,17 0-5-15,0 0 3 0,0 0-1 0,-22 18-2 16,6-18-3-16,-4 20 5 0,4-2-6 0,16 0 0 15,-36 1 1-15,36-2 0 0,-39 21 1 0,22-2-2 0,-5 2 1 16,3-38-1-16,2 35-3 0,1 4 3 0,-4 15-3 0,4 2-3 16,16-39 4-16,0 23 0 0,-20-24 0 0,20 22 2 0,0-2 6 15,20-17-4-15,-20-2-2 0,16-17 4 0,4 20 4 0,-4-20-7 16,-16 0 3-16,36 0 4 0,-14 0-8 0,14 0 4 0,0-37 0 16,-16 37-1-16,32-93 15 0,-13 57-16 0,-20 16-1 15,37-71 5-15,-4 36-1 0,-35 18-4 0,5-19 2 0,-3 20-1 16,-19-2 2-16,20 21-3 0,-20-20 1 0,0 19-2 0,0-20 0 15,0 38-1-15,0-18-1 0,0 18 0 0,0-18-2 0,0 18-1 16,-20 0-2-16,1 0-2 0,-3 0-8 0,5 0-6 16,1 18-5-16,16 0 10 0,-20 0-19 0,4 2 13 15,16 16-30-15,0-17 20 0,-20 36-39 0,20-37 32 0,0 0 2 16,0 38-19-16,0-19 29 0,0-18-18 0</inkml:trace>
  <inkml:trace contextRef="#ctx0" brushRef="#br0" timeOffset="32045.23">25883 12210 78 0,'0'0'51'0,"0"0"-23"0,0 0 25 16,0 0-4-16,0 0-27 0,0 0 19 0,-20 0-7 0,20 0-11 16,0 0-1-16,-19 0-12 0,19 18 8 0,0-18-4 15,-17 18-3-15,17 20-3 0,0-20-5 0,-22 18 1 16,22-16-3-16,0 34 1 0,-16 21 2 0,16 16-1 16,0-18 1-16,0-17-4 0,-20 37-3 0,20-56 2 0,0 55 2 15,0-55 4-15,-16 0-3 0,16 37-4 0,0-38-8 0,0 20-22 16,0-2-27-16,0-34 20 0,0-2-9 0,0 0-9 0,16 2-59 0,-16-3 72 15,0-17-36-15</inkml:trace>
  <inkml:trace contextRef="#ctx0" brushRef="#br0" timeOffset="32734.36">27615 12192 64 0,'0'0'31'0,"0"0"-11"0,0 0 2 16,0 0 28-16,0 0-25 0,0 0 20 0,0 0-24 0,0-20 13 15,0 20-20-15,0 0-2 0,0-17 9 0,0 17-2 0,0 0-10 0,19 0 14 16,17-19-14-16,-17 19-3 0,-2 0 0 15,19 0 0-15,-36 0-4 0,17 0 1 0,5 0 3 0,-3 0-4 0,0 0 1 16,-2 0 3-16,2 36-2 0,-2-16-4 0,2 16-1 16,-19-18 2-16,0 57 0 0,0-38-1 0,-19 37 0 0,2-19 0 15,-38 18 1-15,-3 1-2 0,22-37 0 0,-36 55 2 0,-3-38-1 16,39-34-2-16,-38 36 4 0,35-38-2 0,-33 0 0 16,-75 0 3-16,92-18-2 0,55 0 0 15,-36-36 2-15,17 18-1 0,-3-18-1 0,22 36-1 16,0-57 0-16,0 38 1 0,0 1 1 0,41-19 4 15,-24 18-2-15,21 2 3 0,-2-2 0 0,39 19 2 16,-20 0-4-16,-19 19-2 0,-2-2 0 0,62 20 3 0,-24 0 0 16,-33-18-5-16,-3-2-2 0,55 23-1 0,-57-24 1 0,7 4 0 0,31 16 1 15,-19-36-9-15,24 18-18 0,-38-18 6 0,13 0-44 16,6 0-37-16,-22 0 35 0,36 0-108 0,-55 0 111 16</inkml:trace>
  <inkml:trace contextRef="#ctx0" brushRef="#br0" timeOffset="33395.81">19555 12432 54 0,'0'0'11'0,"0"0"-4"0,-20 0 0 0,20 0 16 0,0 0 9 16,0 0-16-16,0 0-1 0,0 0 10 0,0 0-3 0,0 0-10 16,0 18 14-16,0-18-13 0,0 0 0 0,0 0 9 0,20 0-6 15,-4 18-5-15,4-18-7 0,-4 19 3 0,-16-19-5 16,39 37 0-16,-20-37-2 0,1 18 1 0,-4-18-2 16,4 18-3-16,-4 0-9 0,-16-18 0 0,20 0-29 0,-20 20 12 15,16-20-4-15,-16 0-1 0,0 18 1 0,17-18 4 0,-17 0 6 0,0 0-28 16</inkml:trace>
  <inkml:trace contextRef="#ctx0" brushRef="#br0" timeOffset="33671.96">20033 12321 174 0,'0'0'60'0,"0"0"-12"0,0 0-22 0,0 0 23 0,0 17-27 16,0-17-1-16,0 0-2 0,20 38 10 0,-20-38-17 0,19 18-1 0,-19 20 5 15,17-2-5-15,-17 0-1 0,19-16-7 0,-19 34 0 16,17 2 1-16,-17 0-2 0,0-20-2 0,0 1-2 0,0 0 2 0,0 20-2 15,0-41 0-15,-17 22 0 0,-2 34-11 0,2-33 10 16,17-39-3-16,-19 36-10 0,-1-36 6 0,20 19-1 16,-16-19-17-16,-4 0-18 0,20 0 32 0,-22 0-8 0,22 0 14 15,0 0 1-15,-19-19-1 0,19 0 6 0,-14 2 3 0,14 17 2 16,0 0 9-16,0-19-4 0,0 19 13 0,0 0 0 0,14 0-10 16,-14 0 11-16,41 0-1 0,-41 0-12 0,36 0 11 15,-16 0-12-15,-20 0-1 0,19 0-1 0,17 19 6 0,-36-19-8 0,33 17 0 16,-33-17-2-16,42 19 1 0,13 0-11 0,14-1-44 15,-49 0 15-15,38 1-72 0,-39-19 43 0,-2 0 0 0,2 0 10 0,17 19-10 16</inkml:trace>
  <inkml:trace contextRef="#ctx0" brushRef="#br0" timeOffset="34948.33">20841 12118 66 0,'0'0'25'0,"0"0"11"0,0 0 11 0,0 0-22 16,0 0 0-16,-14 18 17 0,14-18 9 0,0 0-35 0,0 0-2 16,-19 0-2-16,19 0 9 0,0 0-13 0,0 0 4 0,0 0-8 15,0 0 7-15,0 0-4 0,0 0 4 0,0-18-4 0,0 18-1 16,0 0 3-16,0 0-6 0,0 0 3 0,0 0-3 16,0 18 0-16,-19-18-1 0,19 19 3 0,0 18-2 0,-17-37-2 15,17 36-1-15,0-36 0 0,-19 38 1 0,2-20 1 0,17 19-1 16,-19 0-2-16,-1-1 3 0,-2 38-3 15,6-38 1-15,16-36 0 0,0 38 1 0,-17-2-3 0,17-16 2 16,0 16 1-16,0-19-1 0,-19 3 0 0,19-1 0 0,0-2 0 0,0 20 0 16,0-37 1-16,0 37-1 0,0-18-1 0,0-2-1 0,0 3 4 15,0 0-1-15,0-4 0 0,19 4-1 0,-19-20 0 0,0 18 1 16,17 0-3-16,-17-18 2 0,16 0 1 0,6 18 2 16,-22-18 0-16,0 0-4 0,20 0 2 0,-20 19 1 0,0-19-1 15,19 0 5-15,-19 17 3 0,17 3-1 0,-17-1-6 0,0-2 1 16,0-17-2-16,0 38 2 0,0-20-1 0,0 19 2 0,0 0-2 0,-17-1-3 15,17 2 1-15,-39 18-6 0,17-20-12 0,-11 18-9 16,33-15-13-16,-19-22 13 0,19 3-5 0,-17-3-44 0,-2 2-20 16,19-1 1-16,-17-18 38 0,17 0-4 0</inkml:trace>
  <inkml:trace contextRef="#ctx0" brushRef="#br0" timeOffset="35421.57">18965 12376 72 0,'0'0'23'0,"0"0"5"0,0-18-10 0,0 18 18 16,0-20-4-16,0 20-5 0,17 0-17 0,-17-17 1 0,0 17-1 15,0-19 10-15,19 19-11 0,-19 0 8 0,17 0-8 0,2-18 7 0,-19 18-11 16,20 0 1-16,-20 0 5 0,14 0-6 0,-14 0-1 0,0 18 0 16,19 1 3-16,-19-19-3 0,22 37 2 0,-22-1 1 15,0-18-6-15,0 20 0 0,0-1 1 0,-22 54 1 16,3-53-5-16,-15 36-1 0,-2-1 1 0,0 1-2 0,17 0-3 15,0-19 2-15,19-18 5 0,-22 18-2 16,5-18 3-16,17-19-2 0,-17 1 2 0,17 18 2 0,0-37-5 16,17 18 2-16,-17 0-1 0,17 0 3 0,5 2-1 0,-3-20 0 15,0 18 0-15,-19-18 1 0,36 0-1 0,-19 0 1 0,22 18 0 16,-25-18 3-16,5 0 0 0,3 20-1 0,14-20 1 16,-17 17-2-16,17 2 2 0,-16-1 0 0,-4 0-3 15,42 20-1-15,-58-19-1 0,17-2-1 0,2 3-3 16,1-3-1-16,16 2-14 0,-36-1 3 0,16 0-32 0,1 3-28 15,24-4-18-15,-41 2 51 0,17-19 10 0,2 0 0 16,1 17-22-16</inkml:trace>
  <inkml:trace contextRef="#ctx0" brushRef="#br0" timeOffset="36021.51">21251 12080 50 0,'0'0'15'0,"0"0"-2"0,0 0 5 16,0 0-7-16,0 0 1 0,-17 0 12 0,17-18-2 0,0 18 2 15,0 0-12-15,-22 0 9 0,22 0-1 0,0-17-9 0,0 17 10 16,0 0-2-16,0 0-2 0,0-19 1 0,0 19-1 15,0-20-8-15,0 20 8 0,0-17-4 0,0 17 2 16,0 0-9-16,0-19 3 0,0 19-3 0,0-18 4 0,-19 18 12 16,19 0-21-16,-17-19 2 0,17 19 1 15,-16 0-3-15,-4 19 2 0,4-19-1 0,-23 37-2 16,3 0 0-16,36-18-1 0,0-2 1 0,-22 1-1 0,5 1 0 16,1 54 4-16,-20 1-3 0,36-54 0 15,-20 16 0-15,20-17 0 0,0 54 1 0,0-55-1 0,0 2 0 0,0 35 2 16,0-38-3-16,0 3 3 0,0 16 1 0,0 2 0 15,20-2 4-15,-20 1-1 0,16-37-3 0,-16 19 2 16,20-2-4-16,-20-17 5 0,16 37 3 0,-16-37-6 16,0 37 3-16,17-37-2 0,-17 19 2 0,22 18 0 15,-22 19-4-15,0-56 0 0,0 36-2 0,19-18 5 16,-19-18-1-16,0 56 5 0,0-20-15 0,0-36 1 16,17 38-15-16,-17-2 8 0,0 56-124 15,0-74 58-15,19 2 32 0,-19-2-4 0,0 20-73 16,0-38 97-16,0 17-32 0</inkml:trace>
  <inkml:trace contextRef="#ctx0" brushRef="#br0" timeOffset="36496.44">22446 12246 140 0,'0'0'95'0,"0"0"-61"0,-16 0 22 0,16 0-6 0,0-18-11 16,-17 18 3-16,17 0-30 0,0 0-3 0,-19 0 8 15,19 0-13-15,-17 0 3 0,17 0-6 0,-19 0 0 16,2 18 3-16,-2 38-3 16,-1 0 2-16,20 18-14 15,0-56 11-15,-16 36-3 0,16-34-5 0,0 16 4 16,0-18 3-16,0-18 1 0,0 38-2 0,0-20 0 16,0-18 4-16,16 17-1 0,-16-17 0 0,0 0-1 0,0 20 2 15,20-20 0-15,-20 0 0 0,0 19 0 0,0-19 2 16,0 17 2-16,0-17-2 0,0 0 0 15,0 19 0-15,0-19-1 0,-20 18 6 0,20 19 1 0,-16-1-2 16,16 4-3-16,-22-24-3 0,5 40 10 0,-2-19 1 0,2 36-11 16,-2-35-3-16,2-2 2 0,-2 2 3 15,-1 34-16-15,20-72 7 0,0 56-21 16,0-36 0-16,0-3-37 0,0 2 30 16,20-1-131-16,-1 0 33 0,-2-18 5 0</inkml:trace>
  <inkml:trace contextRef="#ctx0" brushRef="#br0" timeOffset="37028.91">23539 11989 49 0,'0'0'18'0,"0"0"-6"0,0 0 0 0,-22-19 2 0,22 19 19 0,0-18 5 16,0 18-20-16,0-19 14 0,-19 19-17 0,19-18 19 15,-14 18-16-15,14 0-10 0,-20 0 12 0,20 0-14 16,0 0 15-16,-19 0-9 0,19 18-3 16,0 1 1-16,-17-19-1 0,17 18-5 0,0 1-1 15,0 18 9-15,0-18-6 0,-19-2-5 0,19 20 1 16,0-18 2-16,0-1-2 0,0 18-1 0,-17-16 0 16,17 16-1-16,-19 20-3 0,19-2 4 0,-19-16 0 15,19-20-2-15,-22 20 2 0,5-2-1 0,0 20 2 0,-2-38-1 16,2 38 1-16,-2-38-1 0,19 0 2 0,-17-1 0 0,-2 22 2 15,0-3-4-15,2-18 3 0,-5 1-1 0,22-1-1 16,-17-18-3-16,17 0 5 0,0 19-1 16,0-19 3-16,0 0-5 0,0 0 1 0,17 17 1 15,-17-17-2-15,22 0 0 0,-22 0-1 0,0 20 1 16,17 0-1-16,-17-20 0 0,19 16-2 0,-19 4 0 16,0-20 2-16,19 36-18 0,-19-18 2 0,17 1-30 15,2 18-37-15,-19-18 28 0,17-2-57 0,2 2 35 0</inkml:trace>
  <inkml:trace contextRef="#ctx0" brushRef="#br0" timeOffset="37379.89">24424 12045 135 0,'0'0'90'0,"0"0"-34"15,0 0-12-15,0-19-24 0,-22 19 17 0,22 0-23 16,0-20-2-16,0 20 3 0,0 0-3 0,-19 0-8 0,19 0 3 16,0 0 0-16,-14 20-1 0,14-1-5 0,-19-2 6 15,19 39 0-15,-20-38-6 0,4 18-1 0,16-16 1 16,0-2-1-16,0 18 3 0,0-16-3 0,0 52 0 16,0-72 0-16,0 56-2 0,0-56 3 15,16 38-1-15,-16-2 2 0,20 0 1 0,-20-36-1 16,0 20-3-16,19-2 3 0,-19-18-2 0,14 18 2 0,-14 0 0 15,0 2 2-15,0-2-1 0,0 0 4 0,0-1-2 16,0 3 6-16,0 16-5 0,0-17-1 16,0-1 0-16,-33 55-2 0,33-53-4 15,-36 0 2-15,36-4 6 0,-20 22-1 0,4-2-14 0,-4-17-17 16,1 18-13-16,19-18 15 0,-22-2-6 0,22 2-4 0,-17 0-59 16,17-1 34-16,0-18-2 0,0 56-126 0</inkml:trace>
  <inkml:trace contextRef="#ctx0" brushRef="#br0" timeOffset="37845.51">25216 12155 84 0,'0'0'0'0,"0"0"56"0,0 0 0 16,0-19 12-16,0 19-48 0,0 0 28 15,19 0-26-15,-19-18 9 0,0 18-22 0,0 0 12 16,20 0-14-16,-20 0-1 0,0 18 10 0,0 1-7 15,0 18-5-15,0 17 0 16,0-34-3-16,-20 35 0 0,20-38 0 0,-19 3-1 0,-17 54 0 16,36-56 0-16,-17 0 2 0,-44 74-5 15,28-18 5-15,33-57-1 0,-36 22-2 16,36-22 1-16,-19 20 2 0,2-18 0 16,17-19-3-16,0 0-1 0,17 0 2 15,19 0 3-15,-36 0-3 0,19 0 4 16,-2 0-1-16,-1 0 15 0,6 0-11 0,-22 54 9 15,20-54-14-15,-20 76 15 0,0-58-9 16,0 0-3-16,0 56-6 0,0-55 3 0,0-2-2 0,0 57-7 16,0-55-1-16,0 72-84 0,0-71 48 15,0 53-221-15</inkml:trace>
  <inkml:trace contextRef="#ctx0" brushRef="#br0" timeOffset="38446.41">26306 12099 39 0,'0'19'8'0,"0"-19"10"16,0 0-4-16,-19 0-9 16,19 0 20-16,0 0-17 0,0 0 33 15,0 0-3-15,0 0-17 0,0 0 15 16,0 0-23-16,0 0 40 0,0 0-40 16,0 0 23-16,0 0-25 0,0 18 23 15,0-18-26-15,0 19 11 0,0-19-16 0,0 37 5 16,0-37-7-16,0 36 3 0,0-18-2 0,0 2-2 15,-17 35 3-15,17-55-2 0,-19 73-2 16,-1-55 2-16,4 57 0 0,-26 16 2 16,42-71-2-16,-33 33-2 0,33-53 2 15,-39 75-1-15,39-57-1 0,-16 38 5 16,16-39-5-16,-20 23-4 0,20 14 12 16,0-36 2-16,0 19 1 15,0-37-5-15,0 37 9 16,0-37-12-16,0 55-3 0,0-36-2 15,0-1 0-15,0 0-3 0,0 1-29 16,0 0 17-16,20-1-104 0,-20 0 74 0,16 0-112 16,-16-18 123-16</inkml:trace>
  <inkml:trace contextRef="#ctx0" brushRef="#br0" timeOffset="38845.87">26895 11952 56 0,'0'0'0'0,"0"0"124"16,0 0-110-16,-22 0 27 0,22 0-28 0,0 0 44 15,-16 0-30-15,16 0-19 0,0 18 20 16,-17 1-10-1,17-19-12-15,0 56 17 0,-19-2-19 16,19-17-3-16,-36 37 1 0,0 37 1 16,36-94-5-16,-58 95 1 15,-14-2 3-15,55-36-3 16,-22-37 3 0,39-1 0-16,0-36-4 0,0 19 3 15,20-19 1-15,16 18 13 0,-17-36-7 16,17 18-2-1,-36 0-4-15,17 0 4 0,-17 0-5 0,38 37-1 16,-38-19 1-16,0 1 1 0,0-2-5 0,0 3 2 0,0 16 10 16,0 2-8-16,0 34-52 0,0-52 26 15,-16 35-92-15,16-36 59 0,0 55-120 16,0-74 132-16</inkml:trace>
  <inkml:trace contextRef="#ctx0" brushRef="#br0" timeOffset="39264.17">27891 12118 44 0,'0'0'35'0,"0"-19"46"15,0 19-58-15,0-19 62 16,0 19-29-16,-19 0-23 16,19 38 8-16,-17-1-16 15,17 18 0-15,0-37-20 16,0 38 16-16,0-19-13 0,17 0-4 16,2 17 13-16,15 21-10 15,7-58-4-15,-41 3-3 16,36 16 7-16,-17 2-2 15,1-2 0-15,-20-19-2 16,0 3 0-16,-20 35 6 0,1 0-8 16,19-55-1-16,-36 92 8 15,14-18-7-15,-11 18-14 16,-6 1-45-16,22-38-47 16,-2 19-74-1,19-74 132-15,0 38-46 0,-17-38 79 0</inkml:trace>
  <inkml:trace contextRef="#ctx0" brushRef="#br0" timeOffset="40112.83">20493 11970 44 0,'0'0'15'0,"-17"0"-5"16,17 19-1-16,0-19 10 15,0 0-12-15,17-19 35 16,41-18 33-16,33-17-9 16,94-58-4-1,-2 2-28-15,0 0-8 16,96-94-2-16,-5 20-13 15,58-56 1-15,-69 93-9 16,8-2-13 0,-102 57-25-16,-152 92 19 0,96-17-96 15,-41 17-53 1,-14 36 108-16</inkml:trace>
  <inkml:trace contextRef="#ctx0" brushRef="#br0" timeOffset="40412.4">22507 11896 71 0,'0'0'46'0,"0"-17"45"16,0 17-62-16,17-20 58 0,38-16-17 15,39-20-17 1,53-54-25-16,-3 0-15 0,-86 72-8 16,127-146 9-16,36-56-5 15,-165 184-7-15,126-146 1 0,-16-2-12 16,-52 112-51 0,-98 75-5-16,4 17-48 15,-20 0 82-15,16 36-77 16,-16 37 35-16</inkml:trace>
  <inkml:trace contextRef="#ctx0" brushRef="#br0" timeOffset="40880.86">24867 10882 79 0,'0'0'43'0,"-19"0"39"16,19 0-61-16,-17 0 52 0,17 19-26 15,0-19-38-15,0 18 20 0,0 36-3 16,0-34-20-16,17 54 17 16,19-20-11-16,0 132 0 0,-36-2-9 15,-17 18-1 1,17-146-3-16,-19 110-13 0,2-36-62 16,17-95 42-16,-19 77-214 15</inkml:trace>
  <inkml:trace contextRef="#ctx0" brushRef="#br0" timeOffset="41162.53">25216 10642 104 0,'0'0'0'0,"-17"0"102"0,-2 0-82 0,2-19 54 16,17 19-59-16,-19 0 20 0,-1 0-26 0,20 0 0 16,0 0 17-16,0 19-17 0,0 18 25 15,20-19-27-15,16 38 13 0,-36-37-17 0,55 91 4 16,-22-73-6-16,28 92 0 0,-25-92 0 16,20 110 2-16,-1-18-3 15,-36-92-1-15,-2 0-2 0,38 111-31 0,-19-18-80 16,-19-94 65-16,24 38-124 0,-24-38 130 0</inkml:trace>
  <inkml:trace contextRef="#ctx0" brushRef="#br0" timeOffset="41362.65">26065 10679 211 0,'0'0'83'0,"0"18"-14"15,0 21 2-15,0-22-59 0,0 38 16 16,20-18-22-16,35 91 10 0,-41-72-12 0,47 92 1 16,-6 36-5-1,-38-147 0-15,57 166-32 0,-18-74-120 16,-1-55-95-16,-55-55 173 0</inkml:trace>
  <inkml:trace contextRef="#ctx0" brushRef="#br0" timeOffset="41562.91">26915 10789 307 0,'0'0'61'16,"0"38"-18"-16,36 73 24 16,-17-76-52-16,36 95 18 0,-55-74-24 0,130 183 15 15,-19-36-16-15,-39-55-2 16,77 18-12-16,-60-111-33 15,-67-36 12-15,86 37-149 16,-89-56 107-16,56 0-120 0,-39 0 122 0</inkml:trace>
  <inkml:trace contextRef="#ctx0" brushRef="#br0" timeOffset="42363.43">20440 13814 63 0,'0'0'8'0,"-19"0"14"15,19 0-12-15,-17-37 24 0,17 18-14 16,-19 2 27-16,19-21-4 16,36 20-8-16,-36 18-27 15,55 18 7-15,-55-18-9 0,111 74 15 16,-75-37-18-16,168 92 12 0,-21-18-5 15,-125-75-6-15,-2 4-1 0,182 142 9 16,22-34-11-16,-208-112 1 0,134 76-1 16,-134-76-1-16,6-18-1 0,147 74-6 0,-94-36-16 15,-20-19-2-15,39 36-71 16,-25-53-19-16,-44-20 62 0</inkml:trace>
  <inkml:trace contextRef="#ctx0" brushRef="#br0" timeOffset="42629.43">22286 13724 108 0,'0'0'25'0,"0"0"1"16,-58 0 38-16,5-21 5 15,53 21-54-15,-19 0 23 0,-1 0-19 0,20 0 11 16,20 0-11-16,-20 0-10 0,19 0-2 0,17 0 11 15,0 0-12-15,111 21 9 0,-95-4-14 0,211 56 1 16,11 37 3 0,-69 2 2-16,-167-94-6 0,90 58 8 15,-90-40-7-15,109 54-4 0,-111-50 2 16,55 13-2-16,-74-16-2 0,60 19-27 16,-57-56 12-16,-20 18-7 0,69 18-151 0,-50-17 25 15,20-19 121-15</inkml:trace>
  <inkml:trace contextRef="#ctx0" brushRef="#br0" timeOffset="42865.47">23890 13558 125 0,'-22'0'97'0,"22"-21"-41"16,0 21-20-16,-19 0 16 0,19 0-22 15,19 0-11-15,20 38 9 0,16 16-15 16,-19-35-9-16,-16 0-1 0,74 72 3 16,-58-52-6-16,146 200 6 15,-162-221-8-15,13 74-4 0,8-55-2 0,-5 36-38 16,-16-17-8-16,16 18-153 0,-17-54 55 16</inkml:trace>
  <inkml:trace contextRef="#ctx0" brushRef="#br0" timeOffset="43296.2">25697 13667 110 0,'0'0'81'0,"-19"0"-15"0,19 0-35 0,-17 0 21 15,17 0-36-15,-22 18 34 16,22-18-39-16,-36 56 26 0,-16 36-13 16,13-1-14-16,22-51-7 0,-57 86-1 15,54-86-3-15,-35 50-16 0,19-35-9 16,-6 38-51-16,42-75 38 0,-33 56-228 15</inkml:trace>
  <inkml:trace contextRef="#ctx0" brushRef="#br0" timeOffset="43580.29">26270 13833 51 0,'0'0'0'0,"0"0"11"15,0 0 24-15,0-19-9 0,0 19 11 0,0-17-25 16,0 17 55-16,0-20-26 16,0 20-29-16,0 0 0 0,0 0 24 0,0 0-26 0,-19 56 22 15,-17 18-4-15,-78 55-13 16,23 1-7-1,0-40 0-15,-95 114-2 0,56-76-13 16,58-54-9-16,-38 55-80 0,54-53-37 16,20-59 82-16,36 3 6 0,-19 16-54 15</inkml:trace>
  <inkml:trace contextRef="#ctx0" brushRef="#br0" timeOffset="43863.72">26915 13907 105 0,'0'0'30'0,"0"0"21"0,0 17-38 15,-20 2 15-15,-18 2 14 16,38-21-35-16,-17 36 6 0,-2-19-6 0,19 2 3 15,-17-1-7-15,-2 18 13 0,19 4-12 16,-17-4 8-16,-2-19-6 0,-39 96 8 16,22-97-13-16,-72 132 4 0,-78 36 2 15,131-146-7-15,-111 127-16 0,127-128-2 16,-13 19-44-16,13-19 18 0,0-1-8 0,-49 38-70 16,32-1 62-16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9-27T19:36:10.32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15014 14239 128 0,'0'0'0'0,"0"0"151"0,0 0-78 0,0 0-18 16,0 0-40-16,0 0 11 0,0 0-13 15,0 0 6-15,0 0-5 0,0 0-6 0,0 0-1 0,0 17 1 16,0 2-5-16,0 2-2 0,0-21 1 0,0 16-1 0,0 21 1 15,0-37 0-15,0 19 0 0,0-1-1 0,0-18 1 0,22 36-1 16,-22-16 1-16,0 16 4 0,0 1-1 0,0-17-7 16,0 17-3-16,17-1 5 0,-17 0 1 0,0-18-1 0,0 38 2 15,0-36-2-15,0 16 1 0,19 0 0 0,1 241 1 16,-20-185-1-16,16-55 0 0,-16 0-1 16,0 37 2-16,0-19-1 0,20 2-1 0,-20-3 1 15,0-18-2-15,16 0 1 0,-16-16 0 0,20 16 1 0,-20-18 0 16,0-18-1-16,0 20 0 0,0-20 1 0,16 19 0 0,-16-2-1 15,0-17 0-15,0 0-1 0,0 0 1 0,0 0 1 0,0 20-1 16,0-20 1-16,0 0-2 0,0 0 0 0,0-20-1 0,0 20-1 16,0 0 1-16,0 0-3 0,0-17 0 0,0 17 0 0,0 0 1 0,0 0-7 15,0 0 1-15,0 0 6 0,0-19-4 0,0 19-2 0,0 0 4 16,0 0 2-16,0 0-8 0,0 0 8 0,0 0-7 0,0 0 5 16,0 0-5-16,0 0 7 0,0 0-2 0,0 0-3 0,0 0 5 15,0 0-5-15,0 0 3 0,0 0-6 0,0 0 4 16,0 0 1-16,0 0-20 0,0 0 18 0,0 0-14 0,-16 0-7 15,16 0 11-15,0-20-21 0,0 20 21 0,0-18-14 0,0 18 18 16,0 0-11-16,0-16-1 0,0 16 5 0,0-20 12 16,0 20-7-16,0-20-33 0</inkml:trace>
  <inkml:trace contextRef="#ctx0" brushRef="#br0" timeOffset="1053.11">16990 14572 123 0,'0'0'59'0,"0"0"-33"0,0 0-1 0,19 0 17 0,-19 0-2 16,0 0-23-16,0-20 10 0,20 20-5 0,-20 0-13 15,0 0 0-15,0 0 2 0,0 0-5 0,0 0 1 0,16 0 1 0,-16 0-3 16,0 0 8-16,0 0-6 0,0 20 0 0,0-4 3 0,0-16-7 0,0 20-1 16,0-20-1-16,0 36 5 0,0-36-3 0,-16 38 3 0,-4-19-3 15,1 18 3-15,2-1-2 0,-22-19-3 0,4 20 5 0,15-18 1 16,-16 18 2-16,17-37-4 0,-39 56 7 0,41-39-9 15,1-17 0-15,-20 20 1 0,16-3 4 0,1 2 0 0,2-19-5 16,-2 20 2-16,19-20-2 0,0 0 3 0,0 0-4 0,0 0 2 16,0 0-1-16,0 17 4 0,0-17-4 0,19 17 4 0,17-17 0 15,-16 20-4-15,-4-20 4 0,4 0-6 0,-4 20 0 16,20-20 4-16,3 0-2 0,0 16-2 0,-3-16 2 0,-36 0-2 16,52 20 4-16,-13-20-4 0,-20 17-3 0,17-17-7 15,-36 19 3-15,0-19-4 0,36 0-15 0,-36 0 9 16,36 18-19-16,-36-18-12 0,17 0 18 0,5 0-3 0,-22 0-45 15,0 19 31-15,19-19-68 0,17 0 11 0,-36 0 0 16</inkml:trace>
  <inkml:trace contextRef="#ctx0" brushRef="#br0" timeOffset="1678.77">18371 14478 142 0,'0'0'104'0,"0"0"-30"0,0 0-19 0,0 0-33 16,0 0 13-16,0 0-20 0,0 0 11 0,0 0-15 0,0 0-1 15,0 0 7-15,0 0-8 0,0 0 10 0,22 0-11 0,-22 0-3 16,36 0 4-16,-36 18-5 0,38-18 1 0,-38 0-2 15,36 19-2-15,-36 1-2 0,17-3 1 0,0 3-2 0,2-4 0 16,-19 4 0-16,0-2 0 0,22 0 1 0,-22 0 1 0,0 38-4 0,0 0-2 16,0-2 3-16,-22-15 3 0,3 14-1 0,-15-33 1 15,15 17-1-15,2-20 1 0,-38 22 2 0,36-39-1 0,-3 17-1 0,-12 0 2 16,15-17 0-16,-17 20 1 0,17-20-1 0,2 0-2 0,-25 0 4 0,23 0-2 16,5 0-1-16,-24-20 3 0,2-14 1 0,19 14-3 15,-22 1 4-15,17 2 0 0,6-20-1 0,16 37-3 0,0-36 2 16,0 36 0-16,0-20-1 0,58 3 5 0,-58 17-6 15,36 0 0-15,0 0 3 0,2 0-2 0,37 17 0 0,-39 3 0 16,53-4 0-16,7 21-2 0,-60-17 0 0,39-3 5 0,-3 22-1 16,-36-22-5-16,39 0-1 0,-20 23-7 0,-36-40 0 15,17 0-2-15,20 16-21 0,-18 4-13 0,-2-20-9 0,0 0-14 16,-2 0-26-16,-15 0-34 0,3 0 65 0,-22 0-28 16,19 0 33-16</inkml:trace>
  <inkml:trace contextRef="#ctx0" brushRef="#br0" timeOffset="2719.16">16824 15898 73 0,'0'0'32'0,"0"0"1"0,0 0-15 0,-17 0 21 0,17-17-21 15,-22 17 12-15,22 0-17 0,0 0-2 0,0 0 0 0,-19 0 9 0,19 0-11 16,-17 0 6-16,17 0-2 0,0 0-9 0,-16 0 0 0,16 0 0 16,-20 0 4-16,20 0-2 0,-16 0 3 0,16 0-4 0,0 17-2 15,0-17-3-15,-20 19 4 0,20-1 5 0,0-18-7 16,0 19 7-16,-19 1-5 0,19-3 3 0,0-17-5 0,0 19 1 15,0-2-1-15,0 20 4 0,0-37-3 0,0 37 0 0,0-18 1 16,19 1-1-16,-19 16 3 0,0-19-2 0,20 20 1 16,-20-17-3-16,0-3-1 0,36 56 4 0,-36-33-5 15,16-4 1-15,-16 0 0 0,17-18-2 0,-17 18 1 16,19 4-1-16,-19-4-11 0,0-36 2 0,22 17-18 16,-22-17 9-16,0 20-31 0,0-3-23 0,0-17 29 15,0 0-39-15,0 0 50 0,0 0-9 0,-22 0 19 0,22 0-22 0</inkml:trace>
  <inkml:trace contextRef="#ctx0" brushRef="#br0" timeOffset="2940.79">16400 16396 79 0,'0'-16'15'0,"0"16"-1"16,0 0 18-16,-19 0-13 0,19 0 22 0,0 0-1 0,0 0-21 16,-19 0 12-16,19 0-17 0,0 0-1 0,0 0 10 0,0 0-14 0,0 0 10 15,0 0-12-15,0 0 1 0,0 0 1 0,19 0 16 0,-19 0-9 16,19 0-7-16,-5 0 6 0,6 0-8 0,2-21 5 15,14 21-7-15,3 0 3 0,-4 0-1 0,-1 0-2 0,-12 0-4 16,33 0 1-16,-19 0 0 0,-16 0-1 0,32 0-1 16,-30 0-1-16,-5 0-2 0,2 0-5 0,17 0-17 0,0-19-10 0,-17 19 12 15,20 0-35-15,-3 0-23 0,-36 0 31 0,56-17-74 16,-56 17 97-16,16 0-45 0</inkml:trace>
  <inkml:trace contextRef="#ctx0" brushRef="#br0" timeOffset="3598.44">18041 15844 57 0,'0'0'33'0,"0"0"0"16,0 0 23-16,0 0-37 0,0 0 16 0,0-19-20 0,-22 19 28 15,22-20-19-15,0 20 9 16,0 0-23-16,0 0 8 0,-16-18 0 0,16 18-9 0,0 0 6 0,-17 0-2 16,17 0-6-16,-19 0 6 0,2 0-1 0,17 0-8 15,-19 0 5-15,2 0-2 0,17 0 0 0,-19 0-4 16,-1 18 7-16,4-18-3 0,-7 0 1 0,7 20-6 15,16-20 1-15,-36 19 1 0,36-19-1 0,-19 17 2 0,2 3-2 16,-2-3 2-16,-1 20-2 0,4-37-2 0,16 19 0 0,-23 1 2 0,23-3-1 16,-19 2 2-16,3 18-4 0,-1-37 1 0,17 37 1 0,-19-20 2 15,2 2-4-15,17 18 0 0,-19-18 1 0,19 19 1 0,-20-2-2 16,20 0 1-16,-16 1 0 0,16-1 0 16,0 1 0-16,16 0 1 0,4 0-1 0,-20-1 1 15,19-36-1-15,-19 20 1 0,17 16 1 0,2 1-2 0,-19 0 1 16,17-37-1-16,-1 36 0 0,3-16 1 0,4 16-2 15,-7-36-1-15,4 20 1 0,-20-4 0 0,19-16-2 0,17 21-10 16,-36-21 6-16,17 0-9 0,2 0 4 0,-19 0-3 0,16 0-2 16,7 0-27-16,-23-21 18 0,36 21-39 0,-36 0 25 0,36-16-58 15,-36 16 44-15,0-20 3 0,36 4-20 0,-36 16-1 0</inkml:trace>
  <inkml:trace contextRef="#ctx0" brushRef="#br0" timeOffset="3937.88">18246 16267 100 0,'0'0'34'0,"0"0"42"0,-19 0-8 0,19 0-16 15,0 0 4-15,0 0-31 0,0-17-5 0,0 17-10 16,0 0-1-16,0 0-1 0,0 0 9 0,19 0-12 0,-19 0 3 16,17 0-2-16,2 0-2 0,0 0-1 0,-2 17-1 15,2-17 0-15,-2 0-1 0,0 0 1 0,5 0-2 0,14 0 1 16,-36 0 0-16,19 0 0 0,-19 19 1 0,36-19-3 0,-17 0-6 0,-2 0 0 16,0 0-17-16,2 0-17 0,20 0-17 0,-39 0 18 15,0-19-6-15,19 19-57 0,0-17 21 0,-19 17 57 0,17-20-54 16</inkml:trace>
  <inkml:trace contextRef="#ctx0" brushRef="#br0" timeOffset="4059.82">18537 16010 94 0,'0'0'81'0,"-17"0"6"0,17 0-47 0,0 17-5 15,0 3 27-15,-17-3-15 0,17 3-10 0,-19 16-10 0,19 1-5 16,0-37-13-16,-17 57 7 0,17-41-9 0,0 4-2 16,0 36 5-16,-19-3-3 0,19-32-5 0,0 51 1 15,0 38-9-15,0-90 0 0,0-3-3 16,19 3-4-16,-19 17-23 0,0-37-18 0,0 16-20 0,17 4 28 15,-17-20-7-15,19 20-67 0,-19-20 68 0,0 0 12 0,0 0-37 0</inkml:trace>
  <inkml:trace contextRef="#ctx0" brushRef="#br0" timeOffset="4381.64">18888 15898 99 0,'0'0'235'0,"0"0"-185"0,-17-17-30 16,17 17 26-16,0 0-33 0,0 0-3 0,0 0 5 0,0 0-2 15,0 0-7-15,0 0 8 0,17 0-8 16,0 17 15-16,-17-17-15 0,22 0-1 0,-3 19 1 0,0-1-4 0,17-18 5 16,-19 39-1-16,2-39-5 0,15 17 3 0,-34 19-2 15,19-16 2-15,3-20-3 0,-22 37 0 0,36-1-1 0,-36-36-1 16,0 37 2-16,19-18 0 0,-19-2-1 0,20 4 0 0,-20-5-1 0,0 40 4 15,0-36-3-15,0 14-2 0,-20-15-7 0,1 55-15 16,2-74 13-16,-2 37-24 0,-22-1-17 0,27-16-27 16,-42 0-107-16,56-20 82 0,-36 0 10 0</inkml:trace>
  <inkml:trace contextRef="#ctx0" brushRef="#br0" timeOffset="6289.1">18799 15991 69 0,'0'0'0'0,"0"0"49"0,0 0-6 0,0 0 2 16,0 0-22-16,0 0-3 0,0-17 18 0,0 17-7 0,0 0-16 15,0 0 15-15,0 0-15 0,0 0-1 0,0 0 8 0,0 0-12 16,0 0 0-16,0 0 11 0,0 0-13 0,0 0 8 0,0 0-2 0,0 0-7 16,0 0 9-16,0 17 2 0,0 2-9 15,0-19-5-15,-19 17 4 0,19 3-5 0,0-3 3 0,0-17-4 16,0 37-1-16,0-18 0 0,0 18 2 0,0-1 1 16,0 1-3-16,0 19 0 0,0-19 1 0,0 20-2 0,0-41 1 15,0 4-1-15,0 16 0 0,0 18 0 0,0-34-1 16,0 36 4-16,0-19-1 0,0-20-2 0,0 19-1 0,0-16 1 15,19 0-1-15,-19-4-3 0,0-16 1 0,0 20-13 0,0-20 0 16,0 0-4-16,0 0-84 0,0 0-6 0,17 0-26 16,-17-20 35-16,0 20 29 0</inkml:trace>
  <inkml:trace contextRef="#ctx0" brushRef="#br0" timeOffset="7257.67">14942 17429 57 0,'0'-19'13'0,"0"19"-1"16,0 0 1-16,0 0-7 0,0 0 2 0,0 0 12 16,20-17-7-16,-20 17-2 0,0 0-6 0,0 0 6 15,16 0 0-15,-16-20-6 0,0 20 4 0,0-16 0 0,0 16-6 16,0-21 4-16,0 21-4 0,0 0 5 0,0 0-3 0,17 0 5 15,-17-17-5-15,0 17 0 0,0 0 0 0,0 0 5 0,0-19-1 16,0 19 0-16,0 0-4 0,0 0-1 0,0 0 1 0,0 0 5 16,0 0-1-16,0 0-3 0,0 0 5 0,0 0-6 0,0 0 1 15,0 0 7-15,19 0 0 0,-19 0 0 0,0 19-6 0,22-19 8 16,-22 17 1-16,17-17-3 0,2 21-6 0,-19-5 7 16,20-16-8-16,-4 20 4 0,-16-3-5 0,20 2 6 0,-4 1-6 15,-16-3-2-15,20 20 7 0,-20-37-6 0,16 36 3 0,-16 1-4 16,22 1-1-16,-22-19 1 0,0 37 2 0,0-20-4 0,-22 18 10 0,6-18-6 15,-4 20-1-15,4-18-3 0,-4-19 0 0,4 34 2 0,-23-13-1 16,22-24 0-16,17 3 0 0,-22-19-2 0,3 19 2 16,19-19-2-16,-33 0 1 0,33 0-2 0,-20 0 2 0,4 0 0 15,-23 0 2-15,22-19-4 0,-2-16 0 0,-3 15 0 16,22 0 1-16,-17 4-1 0,1-4 2 0,16 20-5 0,0-17 1 0,0-2 0 0,0 19 0 16,0-18 4-16,0 18-1 0,16-20 1 0,-16 20 1 15,17-16 2-15,5 16 2 0,-3 0-4 0,-2 0 3 0,2 0 2 16,1 0-1-16,16 16-2 0,-20-16 0 0,42 20-1 0,-41-2-1 15,2-18-1-15,37 19-1 0,-4-2 4 0,-30 3-2 0,34-4 1 16,-20 4-1-16,0-20-1 0,-3 20 1 0,8-4-2 0,-21 3 1 16,-4-19-3-16,59 19-21 15,-42 0-5-15,-11-19 9 0,14 17-66 0,-16-17 46 0,16 0-62 16,-36 0 37-16,19 0-3 0,-2 20-36 0,-1-20 20 0</inkml:trace>
  <inkml:trace contextRef="#ctx0" brushRef="#br0" timeOffset="7714.52">16622 17429 86 0,'0'0'57'0,"0"0"1"0,0 0-30 0,0 0 22 16,0 0-28-16,0 0 18 0,0 0-23 0,0 0-2 0,0 0 10 0,0 20 2 15,0-20-14-15,0 0 0 0,-22 17-6 16,22-17-2-16,0 19 6 0,-17-19-5 0,17 0 0 0,-17 18 5 0,-2 2 0 16,3-4-3-16,-4-16-4 0,1 20 3 0,-17-3-2 15,36-17-2-15,0 0 0 0,-22 19 2 0,2 0-4 0,6-19 2 0,-5 19 3 16,0-3 1-16,19 4-1 0,0 0 0 0,0-20-2 15,0 16 5-15,0 4-1 0,19-20-1 0,0 17 2 16,-5 3-2-16,28-20 0 0,-23 0-3 0,17 17 5 16,-36-17-7-16,36 20 7 0,0-20-10 0,3 16 7 0,-39-16-5 15,75 20 9-15,-39 0-10 0,-20-20 0 16,20 0-10-16,3 16-3 0,-20-16 13 0,-19 0-16 0,36 0-27 16,-16 20-13-16,-20-20 21 0,16 0-54 0,3 0 33 15,-2 0-85-15,5 0 20 0,-22-20 38 0</inkml:trace>
  <inkml:trace contextRef="#ctx0" brushRef="#br0" timeOffset="8175.27">17582 17357 74 0,'0'0'43'0,"0"0"28"16,0 0-31-16,0 0-6 0,0 0-18 0,0 0 14 0,0 0-17 16,0 0 14-16,0 0-14 0,0 0 10 0,17 0-2 15,-17 0-11-15,0 0 8 0,0 0-9 0,0 0 5 0,19 0-2 16,-2 0 0-16,-17 16-7 0,0-16 6 0,16 0-5 16,3 0 5-16,-19 20 0 0,23-20-5 0,-7 0 2 0,4 0 1 15,-20 17-5-15,19 2 7 0,-2-19-8 0,2 20 2 16,-19-20-3-16,0 17 0 0,17 2 0 0,-17-19 0 15,19 18-3-15,-19 2 1 0,0-4 1 0,16-16 0 0,-16 20 1 16,0-3-1-16,0 2-1 0,-16 0-1 0,16-19-1 16,0 19 0-16,0-19 2 0,-19 16 1 0,2 4-2 0,17-20 0 15,-19 20-1-15,2-20 1 0,17 0 1 0,-19 0-1 0,19 0 1 16,0 0 0-16,-20 0 1 0,20 0-1 0,-16 0 1 0,16 0-1 16,-23 0 0-16,23 0-1 0,0 0 3 0,0 0-1 0,0 0 1 15,0 16-1-15,0-16 1 0,0 0 0 0,0 20-1 0,23-20 2 16,-23 37 2-16,16-20 5 0,4 3-5 0,-20-4 1 0,19 4-3 15,-2 16 4-15,2-16-3 0,-19 17 1 0,36 0 6 16,-36-1-6-16,16-16-4 0,-16 15 4 0,0-35-3 0,23 38 1 16,-23-21 0-16,0 3-2 0,0-20-1 0,0 37 2 15,0-1-3-15,-23-36-1 0,23 0-3 0,-16 18-13 0,-3 1 5 0,2 0-25 16,-19-19-13-16,17 0 23 0,19 0-1 0,-36 17 0 0,-6-17-35 16,26 0-8-16,-1 0 29 0,-2 0-47 0,-17 20 14 0,36-20 51 15,-20 0-11-15,4 0-9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9-27T19:41:36.80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9741 18297 14 0,'0'0'7'0,"0"0"-5"0,0 0-2 0,0 0 2 16,0 0 6-16,0 0-2 0,-17 0 6 0,17 0-7 0,0 0 1 15,0 0-4-15,-22 0 1 0,22 0-1 0,0 0 0 0,0 0 0 16,-20 0-1-16,20 0 1 0,0 0-2 16,0 0 1-16,-16 0 0 0,16 0-1 0,0 0 1 0,0 0-2 15,0 0 2-15,0 0-1 0,0 0 1 0,0 0-1 0,0 0 1 16,0 0-1-16,0 0 1 0,0 0-1 0,16 0 1 0,-16 0 1 15,20 0-1-15,-20 0-1 0,22 0 1 0,-5 0 0 0,-17 0-1 16,19 0 1-16,0 0 0 0,-2 0-1 0,2 0 0 0,-2 0 1 16,2 0-1-16,-19 0 0 0,17 0 0 0,-17 0-1 0,22 0 1 15,-5 0 0-15,-17 0 0 0,19 18 0 0,-19-18 1 16,0 0-1-16,0 0 2 0,0 19 0 0,0-1 0 0,0-18-1 16,-19 18 2-16,2 19-1 0,17-37-1 0,-22 19 0 0,5-2 0 15,-2 3-1-15,2-3 1 16,-2 3-1-16,2-3 0 0,17-17 1 0,-19 0-1 0,0 19 0 0,19-19 0 15,-17 20 0-15,17-20-1 0,0 0 2 0,0 0-2 16,0 0 2-16,0 17-1 0,0-17 0 0,0 0 1 16,0 19-1-16,0-19 1 0,17 0-1 15,-17 18 0-15,19-18 0 0,-19 0 0 0,0 0 0 16,19 18-1-16,-19-18 1 0,17 0 0 0,-17 18 0 16,19-18-1-16,-2 20 1 0,-17-20-1 0,19 0 0 0,-2 17-9 15,5 2-1-15,-5-19-74 0</inkml:trace>
  <inkml:trace contextRef="#ctx0" brushRef="#br0" timeOffset="3178.61">9779 18315 20 0,'0'0'19'0,"0"0"-14"0,0 0-3 0,0-18 0 15,0 18 1-15,0 0 1 0,0 0-2 0,0-20 2 16,0 20-2-16,0 0-2 0,0 0 1 0,0-17-2 15,0 17 2-15,0 0-2 0,0 0 1 16,0 0-1-16,0 0 2 0,0 0-1 0,0 0 1 0,0 0-1 0,0 0 1 16,0 0-1-16,0 0 1 0,0 0 0 0,-19 17 2 15,19-17 1-15,0 0-3 0,-19 0 1 0,19 0 0 0,0 20 0 16,-17-2-2-16,17-18 1 0,0 0-2 0,-22 19 1 16,22-19-1-16,0 0 1 0,0 18-1 0,0 0-1 0,0-18 1 15,0 0-1-15,0 20 1 0,0-20 0 0,0 17 1 0,0-17 0 16,0 0 0-16,0 0 1 0,-20 0-1 0,20 0 1 0,0 19-1 0,0-19 0 15,0 0-1-15,0 17 0 0,0-17 0 0,0 0 0 16,0 0-1-16,0 0 1 0,20 20-6 0,-20-20-1 0,0 0-44 16</inkml:trace>
  <inkml:trace contextRef="#ctx0" brushRef="#br0" timeOffset="3614.65">10147 18315 39 0,'0'0'0'0,"0"0"14"0,0 0-11 0,0-18 2 0,0 18-3 0,0 0 2 16,0 0-3-16,0-20 3 0,0 20-3 0,0 0 2 0,0 0-1 15,0 0 0-15,0 0-1 0,0 0 1 0,0 0 0 16,0 0 0-16,-19 0 1 0,19 0-2 0,0 0 1 16,0 20 0-16,0-20-1 0,-17 18 1 0,17 1-2 15,0-1 1-15,0-18 0 0,-19 18 1 0,19-18-2 0,0 20 3 16,0-3-2-16,0-17 0 0,-19 19 1 0,19-2-2 0,0 3 2 16,0-20-2-16,0 17 1 0,0 3 1 0,0-3 0 0,0 2 2 15,0 1-1-15,0-3-1 0,0-17 0 16,0 19 0-16,0-1-1 0,0-18 1 0,0 0 0 15,0 18-1-15,19-18 0 0,-19 0-1 0,19 0 1 0,-2 0 0 16,-17 0-1-16,19 0 1 0,-19 0-1 0,17-18 0 16,2 18 2-16,-19 0-1 0,0 0 3 0,0 0 2 15,20-18-3-15,-20 18 3 0,0 0-3 0,0 0 1 0,0 0 0 16,0 0 1-16,0 18 0 0,0-18 0 0,0 0-3 16,0 0 1-16,0 18 1 0,0-18-1 0,-20 0 2 0,20 18-2 15,0-18 0-15,0 20 2 0,0-20-3 0,0 17 1 0,-19 2 1 0,19 0 0 16,0 0-2-16,0-2 0 0,-17 2-1 0,17 1 0 0,0-4-1 15,0 4 1-15,0-4-1 0,0 4-1 0,0-1 1 0,0 17-1 16,0-17-2-16,0 1-2 0,0-4-7 16,0 4-12-16,0-4-33 0,0-16 35 0,0 0 2 15,0 21 3-15,0-21-56 0</inkml:trace>
  <inkml:trace contextRef="#ctx0" brushRef="#br0" timeOffset="4510.85">9021 18222 54 0,'0'0'8'0,"0"0"-3"0,0 0-2 0,0 0 3 16,0 0 0-16,0 0-3 0,-16 0 3 0,16 0-3 15,0 0 1-15,0 0-1 0,0 0 1 0,0 0-1 0,0 0 3 16,0 0-2-16,0 19 0 0,0 0 1 0,16-19-2 15,4 17 2-15,-20 3-2 0,19-2 3 0,-2-18-3 0,-17 19 1 0,19-1 1 16,17 0 4-16,-20 2 0 0,1-3-1 0,5 2-3 16,-2-2 1-16,16 3-3 0,0-3-1 0,-17-17-2 0,33 20 1 15,-29-3 0-15,-4-17-1 0,36 19 1 0,-38 1-2 0,19-3 1 0,3-17-3 16,-20 0 0-16,17 19-13 0,-17-19 3 0,-2 18-3 0,19-18-21 16,0 0 4-16,-36 0-46 0</inkml:trace>
  <inkml:trace contextRef="#ctx0" brushRef="#br0" timeOffset="5277.76">5850 17945 34 0,'0'0'0'0,"0"0"18"0,0 0-8 0,0 0-8 0,0 0 0 16,0 0 1-16,0 0-3 0,0-17 3 0,17 17-2 0,-17 0 0 15,0 0 2-15,19 0-5 0,-19-19 1 0,20 19 3 16,-20 0-1-16,16 0 0 0,4 0 2 0,-20-18 2 0,16 18-2 16,-16 0 3-16,17-20 0 0,5 20-1 0,-3 0-2 15,-2 20 5-15,-17-20-5 0,19 0-2 16,-19 0 1-16,20 18 0 0,16 1 1 0,-36-2-2 16,16 3 1-16,-16-20 0 0,36 16 3 0,3 4 3 15,-39 0-4-15,19-20 0 0,1 0 7 0,-4 16-6 0,4-16 2 0,-4 0 5 16,20 19-2-16,-14-19-7 0,14 19 2 0,36 0-1 15,3-2-4-15,-36-17 1 0,-23 20 0 0,59-1-1 16,-20-1 0-16,-35 0 0 0,35 0 0 0,-38 0 0 0,19-18 0 16,2 38-1-16,18-21 1 0,-37 21 0 15,17-19 1-15,-36-19-2 0,17 18-2 0,-1 0-11 16,-16-18 3-16,20 0-20 0,-20 0-5 0,0 0 19 16,22 20-11-16,-22-20 6 0</inkml:trace>
  <inkml:trace contextRef="#ctx0" brushRef="#br0" timeOffset="6204.02">10919 18352 26 0,'0'0'0'0,"0"0"18"15,0 0-12-15,0 0-3 0,17 0 7 0,-17 0-7 16,22 0 12-16,-22 0-10 0,0 0 0 0,0 0 5 0,0 0-1 16,0 0 7-16,0 0-3 0,0 0-1 15,0 0-7-15,0 0 3 0,0 0-2 0,0 0-2 0,-22 0 1 16,5 0 0-16,17 18-2 0,-16-18 1 0,-20 20-1 16,-20 16 1-16,20-19-2 0,-22 20 7 15,22-37-5-15,-110 76 12 0,110-59-12 16,-61 20 3-16,28-19 0 0,13 0-5 0,-38 19 3 15,58-18-5-15,-61 0 2 0,64 0-4 16,-22-2-14-16,55-17 3 0,-36 19-50 0,36-19 39 16,-19 20-35-16,2-20 45 0,17 0-2 0</inkml:trace>
  <inkml:trace contextRef="#ctx0" brushRef="#br0" timeOffset="6817.87">14644 18222 101 0,'0'0'11'0,"0"0"-10"15,0 0-1-15,-14 0 3 0,14 0-2 0,0 0 5 16,0 0-2-16,-39 0 10 0,39 0-9 16,-17 0 7-16,17 0-8 0,-36 0 8 0,36 19-5 15,-38-19 3-15,15 0 3 0,-29 0 13 16,35 0-22-16,-38 19 5 0,36-19-8 16,-56 0 2-16,22 17 0 0,-2-17 0 15,-20 20-1-15,39-2 0 0,-61-18 2 0,28 19 3 0,-5-1 0 16,18-18-5-16,-35 0 2 0,-39 18-1 0,94-18-2 15,-149 20 3-15,126-3-3 0,-48-17-1 16,71 0 0-16,-23 19 0 0,-162-2 0 0,169-17-1 16,-78 37-1-16,94-37 2 0,-3 20-2 0,-36-3-5 0,3 22-6 15,-5-22-10-15,60-17 8 0,-55 19-20 0,17-1-4 16,-1 0 1-16,37 0 20 0,-17 2-11 0,17-20 15 0,2 17-40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9-27T19:44:17.396"/>
    </inkml:context>
    <inkml:brush xml:id="br0">
      <inkml:brushProperty name="width" value="0.05292" units="cm"/>
      <inkml:brushProperty name="height" value="0.05292" units="cm"/>
    </inkml:brush>
    <inkml:context xml:id="ctx1">
      <inkml:inkSource xml:id="inkSrc71">
        <inkml:traceFormat>
          <inkml:channel name="X" type="integer" max="288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95.36423" units="1/cm"/>
          <inkml:channelProperty channel="Y" name="resolution" value="95.2381" units="1/cm"/>
          <inkml:channelProperty channel="T" name="resolution" value="1" units="1/dev"/>
        </inkml:channelProperties>
      </inkml:inkSource>
      <inkml:timestamp xml:id="ts1" timeString="2024-09-27T19:46:09.286"/>
    </inkml:context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8487 2231 463 0,'20'19'5'0,"-4"18"-1"15,4 0-2-15,15 19 0 0,-35-39 0 0,20 2-2 16,-4 38 3-16,1-40-2 0,-17 2-1 0,22-1 2 16,-2 38-2-1,-4-36 0-15,-16-4-1 0,20-16-3 0,-20 20-7 16,0-20-8-16,19 0-8 0,-19 0 12 0,0 0-46 0,17 0 5 15,-17 0-18-15,0-20-39 16,0 20 71-16,0-16-19 0</inkml:trace>
  <inkml:trace contextRef="#ctx0" brushRef="#br0" timeOffset="956.76">8175 1696 52 0,'0'0'19'0,"0"0"-12"0,0 0 1 15,0 20 51-15,0-20-18 0,0 20 38 16,0-4-60-16,0 4 13 16,0-2 11-1,0-18-28-15,0 18-2 0,0-18-2 0,16 0-5 16,-16 18 6-16,0-18 9 0,20 0-10 15,-20 19 12-15,0-2-18 0,16 23 14 16,20 14 4 0,-19 2-11-16,24 0 0 15,-21-2-8-15,-4-18 1 0,4 3-1 16,-20-22-3-16,35 19 7 0,-15 1-2 16,13 0-1-1,-11-17-3-15,-2 16 1 0,-20-19-1 0,16 2 0 16,4 18-1-16,-20-37 0 0,19 37 1 15,-3-18-1-15,4 18 0 16,-4-20-3-16,1 3-3 16,-17 0-13-16,22-4-27 15,-22-16-44 1,0 0 34-16,0-16-16 0,0 16-17 0,0-20 39 16,0 20-30-16,0-20-10 0</inkml:trace>
  <inkml:trace contextRef="#ctx0" brushRef="#br0" timeOffset="1340.56">8673 1882 60 0,'0'0'0'0,"0"0"67"0,0 0-20 0,0 0 24 16,0 0-30-16,0 0-24 0,-20 0-2 16,20 0 25-16,-22 0 13 0,22 20-36 0,-17-20 7 15,-54 54 12 1,35-36-24-16,16-18-8 0,-21 18 3 0,7 2 0 16,-76 52 6-1,88-72-13-15,22 20 1 0,-34-2-1 0,15 1 2 0,19-19-2 16,-16 17 1-16,-4 3 0 0,20-1-1 0,-16-19 1 0,-4 34 1 15,1-15 0-15,2 18-2 16,-5-17 0-16,22 17-1 16,-17-20 3-16,17-17-1 0,0 19 0 15,0-19-3-15,0 0-4 0,0 0 3 16,0 0-11-16,0 0 0 0,0 0-6 0,0 0-2 16,0 0-20-16,17-19-17 0,22 2-18 15,-20 17 11-15,53-37-146 16</inkml:trace>
  <inkml:trace contextRef="#ctx0" brushRef="#br0" timeOffset="1746.37">8894 2028 91 0,'0'0'124'0,"0"0"-43"0,0 0-60 15,0 0-3-15,0 0 14 0,0 0-8 0,0 0-7 0,0 0-10 16,17 0 8-16,-17 0-1 0,19 0 0 0,-19 0-9 16,16 0 6-16,-16 0-7 0,20 0 3 0,19 0 3 15,-23-16-5-15,23 16-4 0,-22 0 3 16,2 0-3-16,17 0 1 0,-36-20-2 0,55 20-3 15,-55 0-1-15,20 0-9 0,-1-18 4 0,-19 18-21 16,17 0-38-16,2 0 5 0,-19 0 26 0,0 0-6 16,17 0-83-16,-17 0 78 0,0 0-16 15</inkml:trace>
  <inkml:trace contextRef="#ctx0" brushRef="#br0" timeOffset="1892.11">8894 2141 49 0,'0'0'35'0,"0"0"-19"0,0 0 30 0,-19 17 38 15,19-17-34-15,0 20 21 0,0-20-46 16,0 0-14-16,0 19 17 0,19-19-9 0,-2 0 1 16,-17 0-3-16,19 0-9 0,-3 17 5 0,4-17-9 15,-20 0 1-15,55 0 12 0,-35 0-15 16,-1 0 2-16,-2 0-1 0,2 0-1 0,-2 0-2 16,2-17 0-16,-3 17-11 0,1 0-7 15,25 0-60-15,-42 0 48 0,0-19-6 0,19 19-57 16,-19 0 38-16,17 0-42 0,-17 0-12 15</inkml:trace>
  <inkml:trace contextRef="#ctx0" brushRef="#br0" timeOffset="2911.33">9724 2068 69 0,'0'0'14'0,"0"0"20"15,0 0 14-15,0 0 58 0,-22 0-64 16,22 0-8-16,0 16-19 0,0-16-2 0,0 0 11 0,0 0-12 16,0 0 11-16,0 20-2 0,0-20-1 0,0 0-11 15,0 0 0-15,0 0-2 0,0 0 0 0,0 0-1 0,0 0 7 0,0 0-6 16,0 0-1-16,0 0 6 0,0 0-3 0,0 0-3 0,0 0-3 0,0 0 6 16,0 0-7-16,22 0 3 0,-5 0 1 0,-17 0-4 15,19 0 4-15,-19 0-5 0,0-20 0 0,0 20 0 0,19 0 1 16,-19 0-2-16,17 0 0 0,-17 0 2 0,19-16-1 0,-19 16 0 15,17 0-1-15,-17 0 0 0,0 0-1 0,0 0 1 0,0 0 0 16,0 0 0-16,0 0-1 0,0 16 1 0,0-16 0 0,0 0 1 16,0 20-2-16,0-20 2 0,-17 18-2 0,17-18 4 0,-19 19-3 0,2-2 1 15,17 3 0-15,-19-1 0 0,19-2-2 0,-19 0 2 16,2 2 0-16,-5-1-1 0,22 1-1 0,-20 1 2 0,20-20 1 16,-16 17 0-16,16 3 0 0,0-20-2 0,0 17 3 15,0-17-2-15,0 19 1 0,0-19-2 0,0 17 4 0,0 2-2 16,0 2 0-16,16-21 0 0,4 0 1 0,-20 16-1 15,22-16 0-15,-5 20-1 0,-17-20 1 0,19 0-1 0,-19 0-1 16,19 17 0-16,-19-17-1 0,17 0 0 0,2 0-1 0,-2 0-6 16,-17 0 0-16,0-17-3 0,19 17-20 0,-19-20 9 0,17 4-32 15,-17 16 23-15,22-21-42 0,-22 21 29 0,17-19-61 0,-17 2-13 0,19-2 73 16,-19 2-47-16</inkml:trace>
  <inkml:trace contextRef="#ctx0" brushRef="#br0" timeOffset="6033.53">9926 1606 30 0,'0'0'27'0,"0"0"-21"0,0 17 1 16,0-17 0-16,0 0-2 0,0 0 0 0,0 0 0 0,0 0 7 15,0 19 0-15,0-19 0 0,0 0-1 0,0 0-6 16,0 0 9-16,0 18 0 0,0-18-8 0,0 0 8 0,0 0-7 16,0 0 0-16,-19 0 7 0,19 0-7 0,0 0-1 0,0 0 8 15,0 0-3-15,0 0-7 0,0 0 6 0,0 0 0 16,-17 0-2-16,17 0-4 0,0 0 1 0,0 0 0 0,0 19-1 0,0-19 2 0,0 0-3 15,0 0 7-15,-22 0-6 0,22 0 9 0,0 0-1 16,0 17-6-16,0-17 5 0,-17 0-4 0,17 0 3 0,0 20 0 16,0-20-3-16,-19 0 1 0,19 0-4 0,0 0-1 15,0 20 2-15,0-20-3 0,-17 16 3 0,17-16-2 0,0 20 2 16,0-20-1-16,0 18-1 0,-19-18 0 0,19 18-2 0,0-18 2 16,0 18 2-16,0 1-3 0,-17-19 4 0,17 17 0 0,0 3-4 15,0 0 4-15,-19-4 3 0,19 22-3 0,-19-20-4 16,19-18 0-16,0 38 3 0,0-22-3 0,0 4 1 0,-17 0 2 0,17-4-3 15,0 22 2-15,0-38-2 0,-22 36 2 0,22 3 0 16,0-22-2-16,0-17-1 0,0 36 2 0,0 1 0 0,0-17-2 16,0-20-1-16,0 37 2 0,0-20 1 0,0 2-3 0,0-2 3 15,0 2-1-15,22 2 0 0,-22-21-2 0,17 16 2 0,-17 4 0 16,19-20 2-16,0 17-2 0,-2-17 1 0,2 0-1 0,-2 0-1 16,2 0 3-16,-2 0-1 0,5 0-1 0,14-17 0 15,-36-3 0-15,19 20-1 0,-19-16-1 0,17 16 2 0,19-40 0 0,-36 23-1 16,19-19 0-16,-2 36 0 0,-17-37-1 0,16 17 3 0,7-17 0 15,-4 1-1-15,-19 19-1 0,19-22-1 0,-19 22 1 0,0 17 1 16,0-37 2-16,0 17-3 0,0 4 1 0,0-4-1 0,0 0 2 16,0 4-1-16,0-4-2 0,0 20 2 0,0-18 2 0,0 0 0 15,0 18-2-15,0-18 3 0,0 18-5 16,-19 0 2-16,19-20 0 0,0 20 0 0,-19 0 0 0,19 0-2 0,0 0 1 16,-23 0-1-16,23 0-1 0,0 0 1 0,-16 20-1 15,16-20-6-15,-17 0-3 0,17 18 4 0,0-18-2 0,-19 0-13 16,19 18-8-16,0-18 11 0,0 0-2 0,0 0-28 0,-17 0 19 15,17 18-40-15,0-18 27 0,0 0-65 0,0 0 48 0,0 0-34 16,0 0 36-16</inkml:trace>
  <inkml:trace contextRef="#ctx0" brushRef="#br0" timeOffset="6445.33">10164 1513 49 0,'0'0'16'0,"0"0"-6"0,0 0 14 0,0 0-9 16,0 0 2-16,0 0 21 0,0 0-2 0,0 0-3 16,0 0-17-16,0 0-4 0,0 0 9 0,0 0-12 0,0 17 9 0,0-17 1 15,0 0 1-15,0 0-9 0,0 20-1 0,-17-20 10 16,17 0-12-16,0 36 16 0,0-36-17 0,-19 20 6 0,19-3-2 15,0 20-4-15,0-37-2 0,-17 19-1 0,17-2 1 16,-19 39 12-16,19-36-13 0,-19 16 3 0,19-18 0 16,0 1-5-16,-23-2 1 0,7 23 2 0,16-4 0 15,-17 0 0-15,-2 2-2 0,19-22-2 0,-17 4 0 0,-2 16 6 16,19-16-4-16,-17-2-1 0,-2 1 0 0,0 37 1 0,2-39-2 0,17-17 1 16,-39 36 1-16,20 1 1 0,2-17-4 0,17-3 1 0,-36 20-1 0,36-18 0 15,-19-2 0-15,0 23 3 0,2-24-3 0,-5 4 2 16,22-3-2-16,-20 2 1 0,4-1-3 0,-1-18 1 0,-2 19-1 15,19-2-2-15,-17 3-2 0,17-20 2 0,-19 0-1 0,19 0-1 0,0 0-10 16,0 20-6-16,0-20 9 0,-19 0-20 0,19 0 14 16,0 0-21-16,0 0-5 0,0 0 20 0,0-20-4 0,19 20-37 15,-19 0 30-15,0 0 0 0,19 0-25 0,-2 0 26 0,-17 0 25 0,0 0-2 16,19 0-32-16</inkml:trace>
  <inkml:trace contextRef="#ctx0" brushRef="#br0" timeOffset="7364.78">8191 2915 50 0,'0'0'0'0,"0"0"25"16,0 0-17-16,0 0 16 0,0 0 8 0,0-20-13 0,-16 20 16 16,16 0-18-16,0 0 14 0,0-16-16 0,0 16 16 15,0 0-1-15,0 0-3 0,0 0-3 0,0 0-12 16,0 0 10-16,0 0 0 0,0 0-4 0,0 0-2 0,0 0-2 15,0 0-8-15,0 0-2 0,0 0 1 0,0 16 1 0,0-16-2 16,0 0 1-16,0 20 2 0,0-20-1 0,0 20 0 16,0-4-4-16,16-16 0 0,-16 18 2 0,0 2-1 0,20-1-1 15,-4-2 0-15,-16 3-3 0,19-4 4 0,-19 4-2 16,17 17-1-16,-17-20 0 0,17 3 1 0,-17 16-2 16,22-36 0-16,-22 20-2 0,0-4-3 0,19 22-14 0,-19-38 6 0,0 36-23 15,20-36 13-15,-20 20-35 0,16-1-9 0,-16-19-10 0,0 0 37 16,0 0-33-16,20 0 48 0,-20-19-9 0,0 19-18 15</inkml:trace>
  <inkml:trace contextRef="#ctx0" brushRef="#br0" timeOffset="7644.39">8487 2822 64 0,'0'0'20'0,"0"0"9"0,0 0 14 0,0 0-19 0,0 0 24 15,0 0-6-15,0 0-25 0,0 0 0 0,0 0-2 0,0 0 13 16,0 0-14-16,0 20-1 0,0-3 11 0,-22 3-5 0,22-20-9 15,0 16 8-15,0 4 0 0,-19 16-4 0,5-18-4 16,14 21-2-16,-20-2 0 0,1-1-2 0,3 18-1 16,-4-34-1-16,20-1-3 0,-16 18 4 0,-4 0-2 15,20-37-2-15,-19 36-1 0,-3 1-1 0,5-1 2 0,17-16 1 16,-17 17 1-16,17-37-2 0,0 17-2 0,0-17-1 0,0 36-4 16,-19-36-3-16,19 20 3 0,0-20-1 0,0 19-9 0,0-19 7 15,0 0-1-15,0 17-2 0,0-17-15 0,0 0 11 0,0 0-21 0,0 0 17 16,0 0-3-16,19 0-28 0,-19 0 21 0,17-17-35 0,0-2-26 15,24-37-5-15</inkml:trace>
  <inkml:trace contextRef="#ctx0" brushRef="#br0" timeOffset="7940.15">8673 2822 63 0,'0'0'15'0,"0"0"-1"0,0 0 124 15,0 0-113-15,0 20 18 0,0-20-24 0,0 0 14 0,16 0-6 16,-16 0-16-16,20 0 7 0,-20 17-10 0,0-17 1 0,36 0 4 16,-17 0 0-16,-3 0-1 0,20 0 0 0,-13 0-6 15,-7 0 3-15,4-17-5 0,-1 17 0 0,-2 0-4 0,18 0 3 16,-35-20-2-16,36 20-4 0,-36 0 2 0,39 0-3 15,-39-17-8-15,20 17-6 0,-1 0 7 0,-19 0-19 16,17 0-9-16,-17-20-8 0,19 20-12 0,-19 0 24 0,0 0-39 16,0 0 42-16,0 0 5 0,0 0 6 0,0 20-4 0,-19-20 8 15,19 17-28-15</inkml:trace>
  <inkml:trace contextRef="#ctx0" brushRef="#br0" timeOffset="8082.95">8816 2989 43 0,'0'0'27'0,"-19"0"-18"0,2 19 14 0,17-19 7 0,-16 0 7 16,-3 0-17-16,19 0 0 0,-17 17 49 0,-2-17-42 15,19 0-8-15,0 0 1 0,0 0 2 0,0 0-12 16,0 0 0-16,0 0 11 0,19 0-12 0,-2 0 9 0,-17 0-10 16,19 0 1-16,-19 0-3 0,16 0 8 0,20 0-2 0,-36 0-6 15,39 0 2-15,-19 0-3 0,-20 0-4 0,36 0 1 0,-17 0 0 0,-19 0-2 16,16 0 0-16,20 0-4 0,-13 0-5 0,-7 0 2 16,-16 0-12-16,39-17-9 0,-39 17-15 0,17 0-13 15,2 0 24-15,-2-19-4 0,-17 19-45 0,19 0 40 0,-19 0-23 16,16 0 0-16</inkml:trace>
  <inkml:trace contextRef="#ctx0" brushRef="#br0" timeOffset="8629.28">9796 2713 63 0,'0'0'26'0,"0"0"12"15,0 0-15-15,-17 0 24 0,17 0-25 0,0 0-3 0,0 0 17 16,0 0-5-16,-19 0-18 0,19 0 1 0,0-20 13 0,-19 20-15 16,19 0 11-16,-17 0-4 0,-5 0-4 0,22 0-9 15,-20 0 10-15,4 0-2 0,16 0-9 0,-17 0 1 0,17 0-1 0,-19 0 5 16,2 20 0-16,-2-4-2 0,0 4 2 0,19 0-5 16,-17-4 4-16,17 21 0 0,0-37-6 0,0 20-1 0,0 17 3 15,0-1-2-15,0-36-1 0,0 54 1 0,0-54-2 16,0 39 0-16,17-2-1 0,2-1-1 0,-19 1 3 0,19-20 0 15,-2 3-2-15,2-1 0 0,-19-19 0 0,0 0 1 0,17 17 1 16,-1-17 2-16,4 0 0 0,-20 0-3 0,22-17 0 16,-5 17 2-16,2-39 1 0,0 22-3 0,-19 17-1 0,17-73 3 15,2 53-1-15,-2 3-1 0,-17-2 0 0,0-19 1 16,19 2-3-16,-19 0 2 0,0 36-2 0,0-37 2 0,0 17-1 16,0 20-1-16,0-17 0 0,0-3-1 0,0 4-1 0,0-4 0 15,0 20 2-15,0-20-4 0,0 20-3 0,-19 0-3 16,19 0 5-16,0 0-9 0,0 0-6 0,0 0 8 0,0 0-2 15,-17 20-2-15,17-20-24 0,0 0 18 0,0 20-2 0,0-20-33 0,0 16 24 16,0-16-4-16,0 0-5 0,0 20-40 0,0-3 50 0,0-17 9 0,0 20 4 16,0-20-30-16</inkml:trace>
  <inkml:trace contextRef="#ctx0" brushRef="#br0" timeOffset="8942.79">10034 2546 74 0,'0'0'45'0,"0"0"54"16,0 0-51-16,0 0-25 0,0 0 17 0,-17 0-5 0,17 0-7 16,0 0-6-16,0 0-13 0,-19 0 7 15,2 0-3-15,17 0-8 0,-19 17 7 0,19-17-8 0,-17 20 7 16,-21 16-1-16,21-16-2 0,-5-3-5 0,22-17 0 16,-36 37 2-16,36-17-3 0,-36 16 3 0,36 0-3 0,-36 1 3 0,17-17-4 15,2-3 2-15,-5 39 0 0,2-36-1 0,4 14-1 0,-20 22 1 16,36-36-1-16,-17 16-1 0,-2-36 0 0,0 37 0 0,19 0 2 15,-17-37-2-15,-2 36-2 0,19-16-1 0,-23-4-6 0,23-16 2 16,-16 21-1-16,16-21-10 0,-17 17-6 0,17 2-8 0,0-19 13 16,0 17-51-16,0 3 14 0,0-20 27 0,0 0-33 15,0 0 31-15,0 0 1 0,0 0 3 0,0 0-13 0,0 19 18 16,0-19-31-16</inkml:trace>
  <inkml:trace contextRef="#ctx0" brushRef="#br0" timeOffset="10778.65">8025 4318 32 0,'0'0'0'0,"0"0"13"0,0 0 1 0,0 0-12 16,0 0 3-16,0 0-2 0,0 0-1 0,0 0 2 0,0 0 6 15,0 0 3-15,0 0 2 0,0 0 4 0,0 0-9 16,0-20 1-16,0 20 12 0,0 0-9 0,0 0 13 0,0 0-14 16,0 0-1-16,0 0-1 0,0 0 0 0,0 0-1 0,0 0 9 0,0-20-1 15,0 20-9-15,0 0 10 0,0 0-10 0,0 0 10 0,0 0-11 16,0 0 34-16,0 0-35 0,0 0 4 15,0 0-6-15,0 0 3 0,0 0-1 0,0 0-1 0,0 0 0 16,0 0 0-16,19 20-4 0,-19-20 1 16,17 0-1-16,-17 20-1 0,19-4 1 0,-19-16-1 0,17 20 1 15,5-20-1-15,14 37 0 0,-36-37-1 0,20 17 2 0,16 3-1 16,-20-4 1-16,3 4 0 0,-2 0-1 0,0-4 1 16,5 4-1-16,17-3 0 0,-23-17-1 0,-16 0 1 0,20 20 0 15,-4-3 0-15,23 2 2 0,-39-19-2 0,14 20-1 16,5-3 1-16,-19-17 0 0,22 19 0 0,-22-19-3 0,20 18 2 15,-20-18 0-15,16 0-2 0,-16 18-1 0,0-18-9 16,20 0-11-16,-20 0 8 0,0 0-4 0,0 18-55 0,0-18 41 16,0 0-6-16,0 0-56 0,0 0 7 0,0 0 36 15,0 0-1-15</inkml:trace>
  <inkml:trace contextRef="#ctx0" brushRef="#br0" timeOffset="11116.62">8523 4334 53 0,'0'0'14'0,"0"0"-8"16,0 0 1-16,0 0 3 0,0 0 13 0,0 0 4 0,0 0-14 16,0 20 1-16,-16-20 14 0,16 0 1 0,0 0 14 15,0 17-15-15,0-17-1 0,0 0-1 16,0 20-3-16,-20-20-3 0,20 0-1 0,0 0-3 0,-22 0-9 15,22 17 0-15,0-17 6 0,-19 0-8 0,5 0 6 0,14 0-6 16,-20 20 4-16,1-20-4 0,3 0-1 0,-20 0 1 0,16 16-2 16,20-16-1-16,-41 0 1 0,7 0-1 0,-1 0 3 15,15 20-4-15,-16-20 1 0,36 0 0 0,-19 0-2 16,2 20 0-16,17-20 1 0,-22 0 2 0,22 0-4 0,-17 16 0 16,17-16 1-16,0 0-1 0,0 20 0 0,0-20-2 0,0 0-5 0,0 17-3 15,0-17-5-15,17 20-4 0,-17-20 10 0,22 0-14 16,-5 17-3-16,-17-17 11 0,19 0-1 0,-19 0-1 15,20 19-50-15,-4-19 12 0,4 0-4 0,-20 0 32 0,16 0-18 16,3 0 21-16,-2 0 15 0,-17 0-44 0</inkml:trace>
  <inkml:trace contextRef="#ctx0" brushRef="#br0" timeOffset="11790.12">8745 4278 44 0,'0'0'18'0,"0"0"-7"0,0 0 16 0,0 0-9 0,0 0 29 16,0 0-23-16,-17 0 19 0,17 0-24 0,0 0 14 0,0 0-17 15,0 0 12-15,0 0-3 0,0 0-15 0,0 20 0 0,0-20-2 0,0 0-1 16,17 0 12-16,-17 0-10 0,19 0-1 0,-19 0-5 15,16 20 0-15,1-20 0 0,-17 0 0 0,0 0 0 0,19 0-2 16,4 0 1-16,-7 0-1 0,4 0 1 0,16 0-1 0,-17 0-1 16,-3 0-1-16,20-20-6 0,-13 20 3 15,-7 0-10-15,4-20-8 0,-1 20-8 0,17-16-33 16,-36 16 40-16,17 0-47 0,2-20-6 16,-19 20 32-16,0 0 17 0,0 0 17 0,0 0 2 0,0 0-39 15</inkml:trace>
  <inkml:trace contextRef="#ctx0" brushRef="#br0" timeOffset="11950.71">8816 4428 55 0,'0'0'0'0,"-19"0"57"16,19 0 9-16,0 0-43 0,-17 0 18 0,17 0 22 15,-16 16-23 1,16-16-24-16,0 0-9 0,16 20 21 16,20-20-2-16,3 20-4 15,-19-20-13-15,-1 0-5 0,-19 0-1 0,17 0-1 0,18 0 3 0,-15 0-5 16,-4 0 0-16,23 0 1 0,-19 0 0 15,-1 0-4-15,-2 0-6 0,2-20-9 0,-19 20-11 16,17 0 10-16,2-20-26 0,-19 20-13 0,16 0-16 16,1 0-7-16,-17-16 23 0,22 16-17 0</inkml:trace>
  <inkml:trace contextRef="#ctx0" brushRef="#br0" timeOffset="13583.75">9724 4113 33 0,'0'0'12'0,"0"0"-2"0,0 0-7 0,0 0 1 0,0 0 5 0,0 0-2 0,-22 0 1 16,22 0 10-16,0 0 5 0,0 0-9 0,-20 0 18 0,20 0-15 15,0 0 32-15,0 0-18 0,0 0-16 0,-16 0 0 16,16-18 14-16,0 18-16 0,0 0-3 0,-17 0 0 0,17 0 7 0,-19 0-1 15,19 0-3-15,-17 0-2 0,17 0-5 0,-19 0 3 16,19 0-1-16,0 18-4 0,-19-18 3 0,2 0 0 0,17 0-3 16,0 19 2-16,-19-19-2 0,19 20 2 0,-23-4 2 15,23-16-4-15,-16 20 1 0,16-4-3 0,0 5 1 0,0-4-1 16,-17-17 1-16,17 20 1 0,0-4-4 0,0 4 2 0,0 16-1 16,0-16 1-16,0-3-1 0,0 3 0 0,0-20-1 0,0 17 0 15,0 3 0-15,0-4 0 0,0 4 0 0,0-20 0 16,0 20 1-16,17-4-1 0,-1-16 0 0,26 20 1 0,-42-20-1 15,36 17 0-15,-17-17 0 0,-19 0-1 0,17 0 2 0,2 0 0 16,-2 0-1-16,-1 0 1 0,4-17-1 0,19-3 1 16,-39 20-1-16,38-36 0 0,-38 36 1 0,0-20-1 15,17 4 1-15,2-4 0 0,-19 20-1 0,17-17-1 0,-17-3 1 0,0 20 1 16,19-37-1-16,-19 37 1 0,0-36 1 0,0 36-1 16,0 0 1-16,0-36 1 0,0 36 1 0,0-20-2 0,0 3 1 15,0 17 2-15,-19-21-1 0,19 5-1 0,0-4-2 16,-17 20 0-16,17-16 1 0,-19-4 0 0,19 20 0 0,-17-19 0 0,-2 19 2 15,0-18-2-15,2 18-3 0,17-17 2 16,-22 17 0-16,22 0-1 0,0 0-1 0,-20 0 0 16,4 0-1-16,16 0-1 0,0 0 0 0,0 0-7 0,0 0 4 15,0 0 0-15,0 17-11 0,0-17 6 0,0 18-17 0,0 1 10 16,0-19-24-16,0 20 19 0,0-20-3 0,0 36-34 0,16-36 23 16,-16 16-50-16,0 5 44 0,20-4-28 0,-20 3-7 0</inkml:trace>
  <inkml:trace contextRef="#ctx0" brushRef="#br0" timeOffset="14915.9">10164 4428 46 0,'0'0'0'0,"0"0"15"0,0 0-8 0,0 0 11 16,0 0 7-16,0 0 7 0,0 0-15 0,0 16 15 16,0-16-19-16,0 0 1 0,0 0 10 0,0 0-4 0,0 0-10 15,0 20 9-15,0-20-9 0,0 20 7 0,0-4-1 0,0-16-8 16,19 0 0-16,-19 20 0 0,0-20-1 0,0 17 4 0,0 3-5 0,0-20-2 15,0 17 3-15,0 2 0 0,0 1-3 0,0-3 1 0,0 2-3 16,0-1 0-16,0-18-1 0,0 18-2 0,0 0-2 0,-19 2-13 16,19-20 4-16,0 17-4 0,-17 2-26 0,17-19 13 0,-19 19-49 0,19-19-14 15,0 0 55-15,-17 0-12 0,17 0 9 0</inkml:trace>
  <inkml:trace contextRef="#ctx0" brushRef="#br0" timeOffset="15501.68">10645 4225 78 0,'0'0'21'0,"0"0"2"0,0 0 0 0,0 0 26 16,0 0 0-16,0 0-6 0,0 17-8 0,0-17-21 15,0 0 20-15,0 0-25 0,0 0-2 0,0 0 0 0,0 0 5 0,0 0-7 16,0 0 0-16,0 0 2 0,0 0 2 0,0 0 1 16,0 0-5-16,0 0 5 0,0 0-6 0,0 0 0 0,0 0-1 0,0 0 4 15,0 0-3-15,0 0 2 0,0 0-2 0,20 20 0 0,-20-20-1 16,0 16-1-16,0-16 0 0,16 20 0 0,4 0-1 16,-20-4-1-16,0 4-1 0,16-3 2 0,4 3-3 0,-20 17-6 15,16-37 1-15,-16 16-2 0,22 4-16 0,-22 16-11 16,17-36 13-16,-17 37-33 0,19-17-15 0,-19-3-14 0,20-17 5 15,-20 19 33-15,16-19-5 0</inkml:trace>
  <inkml:trace contextRef="#ctx0" brushRef="#br0" timeOffset="15802.7">10919 4078 82 0,'0'0'83'0,"0"0"-28"15,0 17-2-15,-16-17-28 0,16 0-3 0,0 0-3 0,0 18 14 16,0 1-8-16,-20 1-14 0,20-4 7 0,-16 20-4 0,16 2-1 15,-20-18-3-15,20 16-4 0,-16 20 3 0,-4-19-1 16,20-20-5-16,-19 3 1 0,19 16-3 0,-17-16 1 0,17-4-1 0,0 4 0 16,-22 34 0-16,6-35 0 0,-4 18 1 0,4 0-2 0,16-19 0 15,-20 20-4-15,20-21 1 0,-16 2-6 0,16 0 3 0,0 0-13 16,-20-2 6-16,20 2-22 0,0-19 14 0,0 0-1 0,0 20-26 16,0-20 22-16,0 0-32 0,0 0 24 0,0 16-1 0,0-16-29 15,0 0 11-15,20-16 1 0</inkml:trace>
  <inkml:trace contextRef="#ctx0" brushRef="#br0" timeOffset="16134.48">11163 4113 113 0,'0'0'37'0,"0"0"-5"15,0 0-5-15,0 0 14 0,0 0-22 0,0 0 17 0,0 0-2 16,16 0-8-16,-16 19-7 0,20-19 2 16,-20 0-9-16,19 0-8 0,-2 0 3 0,-17 0-4 0,0 0-1 15,19 0 0-15,-2 0 1 0,-17 0-2 0,0 0 0 0,38 20 1 16,-18-20 0-16,-4 0-2 0,-16 0 0 0,20 0-4 15,-20 0-1-15,0 0-3 0,19 0-12 0,-19 0 5 0,17 16-43 16,-17-16 2-16,0 0-19 0,19 0-3 16,-19 20 46-16,0-20-6 0,0 0 25 0,0 0-29 0</inkml:trace>
  <inkml:trace contextRef="#ctx0" brushRef="#br0" timeOffset="16426.11">11287 4354 67 0,'0'0'20'0,"0"0"64"15,-16 0-20-15,16 0-36 0,-17 0 20 0,17 17-6 0,0-17 8 16,-19 0-25-16,19 0-7 0,0 20-9 15,0-20-1-15,0 0 0 0,0 0 5 0,0 0-7 0,0 0 0 16,0 0 0-16,0 17 4 0,19-17-6 0,-19 0-1 0,17 0 0 16,-17 0-2-16,0 20 0 0,16-20-1 0,6 0-2 0,-2 0-8 15,-20 0-10-15,16 0 5 0,4 0-26 0,-20 0-14 16,19 0 20-16,-2 0-52 0,-17 0 35 0,19 0-47 0,-2 0 41 16,-17 0 8-16</inkml:trace>
  <inkml:trace contextRef="#ctx0" brushRef="#br0" timeOffset="16720.47">11677 4188 78 0,'0'0'53'0,"0"0"-25"0,0 0 28 16,0 0-30-16,0 0-1 0,0 0 36 0,-16 0-32 0,16 0-18 0,0 16 9 15,-22-16 21 1,22 21-31-16,0-21-6 0,-17 17 9 0,17-17-8 0,0 20 1 15,-19-4 0-15,19 4-3 0,0 16 1 0,-17-16-1 16,17-3 0-16,0 3-2 0,0-20 0 0,0 17 0 0,0 3-1 0,0-20 1 16,0 16 0-16,0 24-1 0,0-40 0 0,17 16 2 15,-17-16-2-15,0 20 1 0,19-20 1 0,-19 0 0 0,17 17 2 16,-17-17-3-16,22 0 0 0,-22 0 1 0,0-17 2 0,16-3-2 16,-16 20-2-16,39-16 3 0,-39-4-1 0,17-16 1 15,2 16 0-15,-19 20-2 0,0-17 1 0,17-20 1 0,-17 37 0 16,19-36 6-16,-19 16-7 0,0 20 2 0,17-36-2 0,-17 36-1 15,0-20 1-15,0 3-1 0,0-4 0 0,0 5 0 16,0-4 0-16,0 4 0 0,0-4-3 0,0 20 1 0,0-19 0 16,-17 19 0-16,17-18-5 0,-19 1-4 0,19 17-4 0,0-20 5 15,-17 20-1-15,17 0-2 0,0-19-2 0,0 19-2 0,0 0-2 0,-19 0-23 0,19 0-10 16,0 0 22-16,0 0-45 0,-17 0 31 0,17 39-73 16,0-22 28-16</inkml:trace>
  <inkml:trace contextRef="#ctx0" brushRef="#br0" timeOffset="32194.52">12690 8356 39 0,'0'0'16'0,"0"0"-2"0,0 0 2 15,0 18 4-15,0-18 2 0,0 0-10 16,0 0-1-16,0 0 21 0,0 0-22 0,0 0-2 0,0 0 9 0,0 0-9 16,0 0 7-16,0 0-7 0,0 0 10 0,0 0 0 0,0 0-2 15,0 0-8-15,0 0 8 0,0 0-9 0,0 0 3 16,0 0-6-16,0 0 9 0,0 0-7 0,0 18 5 0,0-18-7 15,0 0 10-15,0 0-9 0,0 0 1 0,0 0-4 16,0 0 5-16,0 0-2 0,0 0-3 0,0 0 1 0,0 0 0 16,0 0 0-16,0 0 2 0,0 0-1 0,17 0-3 0,-17 0 1 15,0 0 3-15,0 0-4 0,0 20 1 0,0-20 0 0,0 0 0 16,22 0 2-16,-22 0-3 0,0 18 0 0,0-18 1 16,19 0-3-16,-19 0 5 0,20 17-3 0,-20-17 2 0,16 19 0 15,-16-19-3-15,20 20 2 0,-4-20-3 0,3 17 3 0,-19-17-3 16,20 36 0-16,-6-36 1 0,-14 20 2 0,0-20-2 0,19 18 0 15,23 0 1-15,-42 0-1 0,0-18 0 0,16 0-1 0,4 39-6 16,-20-39 2-16,19 0 0 0,-2 36-18 0,2-36 4 0,-19 17 8 16,16-17-14-16,-16 20-7 0,17-20 13 0,-17 0-27 15,22 0-15-15,-22 18-10 0,0-18 38 0,0 0-14 16,20 0 28-16,-20 0-32 0</inkml:trace>
  <inkml:trace contextRef="#ctx0" brushRef="#br0" timeOffset="32527.53">12892 8337 67 0,'0'0'0'0,"0"0"30"0,0 0 6 0,0 0-17 15,-19 19 19-15,19-19-21 0,0 18 15 0,-14 0-18 0,-6-18 12 16,20 20-14-16,-19-2 11 0,3-1-2 0,16 2-5 0,-20 1-6 16,4-20-5-16,16 17 5 0,-39 19 0 0,39-36-5 15,0 20-2-15,-22-2 5 0,5-18-7 0,0 18 3 0,17 0-3 16,-19-18 2-16,19 19-1 0,-16-19-1 0,16 0 0 0,-20 20-1 16,20-20-1-16,-36 17 3 0,36 2-2 15,0-19-2-15,0 0 0 0,-19 0-5 0,19 0 0 0,0 17 0 16,0-17-10-16,0 0 9 0,0 0-15 0,0 0-6 0,0 0-6 15,0 0 15-15,19 0-24 0,-19 0-3 0,20 0 23 0,-20 20-17 16,16-20 12-16,4 0 19 0,-4 0-54 0</inkml:trace>
  <inkml:trace contextRef="#ctx0" brushRef="#br0" timeOffset="33334.92">13302 8300 43 0,'0'0'150'15,"0"0"-113"1,0 0-3-16,0 0-7 0,0 0-16 0,0 0 22 15,0 0-22-15,0 0 9 0,0 0-4 0,0 0-8 0,0 0 7 16,0 20 0-16,0-20-3 0,0 0-1 16,0 0-6-16,0 0 11 0,0 0-8 0,19 0 0 15,-19 0-6-15,17 0 4 0,-17 0-5 0,0 0 1 16,19 0-3-16,-19 0 1 0,0 0 0 0,17 0 3 0,-17 0 0 16,19 0-3-16,20 17-5 0,-23-17-2 15,4 0-6-15,-20 0 3 0,19 0-29 0,-19-17 21 16,17 17-1-16,-17 0-29 0,19 0-13 0,-19 0-13 0,17 0 36 15,-17 0-23-15,0 0 14 0,0 0 34 0</inkml:trace>
  <inkml:trace contextRef="#ctx0" brushRef="#br0" timeOffset="33504.39">13282 8430 48 0,'0'0'20'0,"0"0"7"15,-16 17 1-15,16-17-17 0,0 0 28 16,0 0-8-16,0 19 10 0,0-19-30 15,0 0 21-15,0 0-15 0,16 0-2 0,-16 0-3 16,20 0 6-16,-1 0-7 0,-19 0-7 16,36 0 0-16,-19 0-2 0,-17-19-3 15,19 19-6-15,-3 0-11 0,-16 0 2 0,23-17-60 0,-7 17 41 16,4-18-92-16,-1 18 109 0,-2-20-55 16</inkml:trace>
  <inkml:trace contextRef="#ctx0" brushRef="#br0" timeOffset="33823.91">13874 8153 46 0,'0'0'28'0,"0"0"3"0,0-19 8 0,0 19 37 15,0 0-60-15,0 0 12 0,0 0-7 16,0 0 13-16,0 0-27 0,0 0 10 16,0 0-6-16,-19 0 9 0,0 19-14 0,2-1 9 15,-2-18-9-15,19 19 0 0,-42 17 4 0,42-36-8 16,-33 38 0-16,14-2 1 0,2 1-3 15,17-18 2-15,-36 37 1 0,36-21-3 0,0 21 4 16,0-56 0-16,0 36-1 16,0-36-3-16,36 38 14 0,-19-20-3 15,-17-18-6-15,19 0-1 0,33-18 7 0,-52 18-9 16,23-55 2-16,-23 55-2 0,36-56 8 0,-17 37-9 16,0-16 5-16,-19 15-4 0,17-16-1 15,-17 0 4-15,0 16-8 0,0 2-3 16,0-18-3-16,0 36 9 0,0-20-6 15,0 2-4-15,0 18-12 0,-17 0 13 0,17 0-22 16,0 0 17-16,-19 38-88 0,19-2 7 16,0-18 24-16,19 38-23 15</inkml:trace>
  <inkml:trace contextRef="#ctx0" brushRef="#br0" timeOffset="34019.6">14223 8595 53 0,'0'0'19'0,"0"0"36"15,0 0-35-15,0 0 45 16,0 0-45-16,0 0 48 0,-17 0-52 0,17 0 32 16,0 0-39-16,-19 18 18 0,0 38-6 15,19-56-16-15,-39 74 4 16,3-19-12-16,36-55-2 0,-17 56-42 15,-2-19-49 1,19-19 58-16,-17 0-91 0,17-18 96 0,0 0 10 0</inkml:trace>
  <inkml:trace contextRef="#ctx0" brushRef="#br0" timeOffset="34497.78">14334 8320 114 0,'0'0'37'0,"0"0"71"0,-17 17-21 16,17-17-42-16,0 19-10 16,0-1-17-16,36 20-6 15,-17-3-7 1,-2 21-1-16,19 0-2 16,-17-38-12-16,14 18-73 15,-10 3-92 1,-4-22-24-16</inkml:trace>
  <inkml:trace contextRef="#ctx0" brushRef="#br0" timeOffset="34658.68">14760 8208 95 0,'0'-18'274'16,"0"18"-274"46,-371 792 168-46</inkml:trace>
  <inkml:trace contextRef="#ctx0" brushRef="#br0" timeOffset="34954.9">15014 8208 104 0,'-19'18'288'31,"19"-18"-288"32,169 74 81-63</inkml:trace>
  <inkml:trace contextRef="#ctx0" brushRef="#br0" timeOffset="35116.96">15036 8356 74 0,'-110'166'420'62</inkml:trace>
  <inkml:trace contextRef="#ctx0" brushRef="#br0" timeOffset="35543.19">15645 8153 44 0,'-39'-19'277'46,"39"19"-277"1,-332 571 175-31,332-571-175 46,388-202 77-62,-388 202-77 63,-114-369-393-63</inkml:trace>
  <inkml:trace contextRef="#ctx0" brushRef="#br0" timeOffset="50038.9">4721 14166 56 0,'0'0'24'0,"0"0"-11"0,0 0 3 15,0 0 17-15,0 0 5 0,0-20-20 0,0 20 16 0,0 0-4 16,-16 0-7-16,16 0-3 0,0 0-11 0,0 0 8 16,0 0-11-16,0 0 9 0,0 0-2 0,0 0-8 0,0 0-1 15,0 0 0-15,0 0 3 0,0 20-5 0,0-20 5 0,0 0-4 16,0 0 1-16,0 17-1 0,0 2 1 0,0-19-2 0,0 18 2 16,16 1-1-16,-16-2-1 0,17 2 0 0,-17 2 1 15,22-5-2-15,-22 2 1 0,20 1-4 0,-1 0 1 0,-19-1 0 0,17 2 0 16,2-4 0-16,-2 4 2 0,2 16-1 0,14-18 2 15,-33 1 1-15,19 1-2 0,4 17-5 0,-4-21-1 0,-2 4 1 16,2-2 0-16,-19 0 1 0,19 0-8 0,-2-18 3 16,-17 20-1-16,19-1-13 0,-19-19 7 0,17 17-17 15,-17 3-9-15,16-20 17 0,-16 0-29 0,23 0 25 0,-23 16-29 0,0-16 34 16,0 0-8-16,0 0 18 0,0-16-28 0</inkml:trace>
  <inkml:trace contextRef="#ctx0" brushRef="#br0" timeOffset="50745.92">5073 14090 28 0,'0'0'20'0,"0"0"-14"0,0 0-5 16,0 0 1-16,0 0-1 0,0 0 0 0,0 0 1 0,0 0-2 15,16 0 0-15,-16 0 0 0,0 0 0 16,0 0 2-16,0 0-2 0,0 0-1 0,0 0 3 16,0 0-2-16,-16 0 1 0,16 0-1 0,0 0 0 0,0 0 2 0,0 0-1 15,0 0 2-15,-17 0 3 0,17 0 0 0,0 0 1 16,-19-17-1-16,19 17-2 0,0 0-1 0,0 0 6 0,0-19-1 15,-17 19-5-15,17 0 5 0,0 0 3 0,-19 0-5 16,19-18 5-16,0 18-6 0,0 0 7 0,-19 0-5 0,19 0-1 0,0 0-1 16,0 0 6-16,0-19-7 0,0 19 1 0,-17 0 6 0,17 0-5 15,0 0 6-15,0 0-7 0,-19 0 0 0,19 0 5 0,0 0-5 0,0 0 0 16,-23 0 4-16,23 0-3 0,0 0 1 0,0 0-2 0,-19 0 2 16,19 19-1-16,0-19-3 0,0 0 2 0,-14 0 0 15,14 18-2-15,0-18 0 0,0 0 1 0,0 0 3 0,0 0-3 0,0 0 1 16,0 19-1-16,0-19 1 0,-19 0-2 0,19 0 2 15,0 17-3-15,0-17 0 0,-19 19-2 0,19-19 1 0,-17 21 0 16,17-21-1-16,0 16 0 0,-19 4-1 0,19 16 2 0,0-36 0 16,-17 18 0-16,17 18-1 0,-19-36 0 0,19 40 0 0,-20-6 0 15,20-15-1-15,-22 18 0 0,5-17 0 0,17-4 1 0,-16 40-2 0,-4-19 3 16,20-17-1-16,-16 33-2 0,-3-15-3 0,2-2 5 16,17-36-1-16,0 39-1 0,-19-22-1 0,19 19-3 15,-20-16-8-15,20-20 5 0,0 17-3 0,0-17-14 0,0 19 10 0,0-19-2 16,-16 18-27-16,16-18 20 0,0 0 0 0,0 0-23 0,0 0 28 15,0 0 2-15,0 19-5 0,0-19-32 0</inkml:trace>
  <inkml:trace contextRef="#ctx0" brushRef="#br0" timeOffset="50965.43">5167 14090 59 0,'0'0'12'0,"0"0"13"0,0 0 1 0,0 0-14 16,0 0 2-16,0 0 15 0,0 0-13 0,0 0-1 0,0 0 10 0,0 0-4 15,0 0-5-15,0 0-8 0,0 0 6 0,19 0-9 16,-19 0 4-16,0 0-6 0,0 19 3 0,0-19-2 0,17 0-1 15,2 0-4-15,-19 0 1 0,17 21 1 0,-17-21 0 0,0 0 0 0,16 0-1 16,4 0-1-16,2 0-3 0,-5 0 0 0,-17 0-2 16,19 0-10-16,-19 0 5 0,19 0-19 0,-2 16-4 0,-17-16 14 15,19 0-1-15,-19 0-24 0,0 0 25 0,17 0-15 0,-17 0 22 16,19 20-51-16</inkml:trace>
  <inkml:trace contextRef="#ctx0" brushRef="#br0" timeOffset="51486.76">5684 14036 37 0,'0'0'37'0,"0"0"-15"0,0 0-14 16,0 0 1-16,0 0 20 0,0 0-18 0,0 0-1 0,0 0 9 0,0 0-10 15,0 0 7-15,-19 0-9 0,19 0 7 0,0 0-7 16,0 0 6-16,-19 0-8 0,-4 18 3 0,23-18-4 0,0 19-1 0,-16-2 3 16,-1 2 0-16,17 2-4 0,-19-5 0 0,2 4-1 15,17 16 3-15,-19-36-3 0,19 37 1 0,-17-20-3 0,17 23 3 0,-19-24-1 16,19 21 0-16,0-37 0 0,0 37 0 0,0-17-3 16,0-4 2-16,19 4 3 0,-2-20 5 0,-17 18 4 15,36-18 1-15,-36 0-5 0,19 0 8 0,-2 0 0 16,-1-18-4-16,7-18-8 0,-4-2 8 0,17 19-4 15,-36-18-4-15,19 0 1 0,-19 37-3 0,17-36 0 0,2-1 3 16,-19 18-2-16,20-18 2 0,-20 37-4 0,0-16 1 0,0-24-3 31,0 40 2-31,0-73-15 0,-39 56-32 16,22 17 20-16,17 0 9 0,-19 0-18 0,2 0 14 0,-2 0-51 16,19 0 45-16,0 17 1 0,0-17 1 0,-19 19 2 0,19-1-11 15,0 1 11-15,-23-2-24 0</inkml:trace>
  <inkml:trace contextRef="#ctx0" brushRef="#br0" timeOffset="52225.33">6141 14183 46 0,'0'0'7'0,"0"0"-1"16,-17 0 10-16,17 0 9 0,0 0 9 0,0 0-15 15,-16 0-2-15,16 0-1 0,0 0-2 0,0 0 11 0,0 0 1 0,0 0-15 16,0 0 14-16,0 19-2 0,0-19-7 0,0 18-10 15,0-18-1-15,0 36 8 0,0-36-9 0,16 19 0 0,-16 2-2 16,17 13-1-16,2-15-3 0,-19 0 1 0,0-19-1 16,22 18-3-16,-22 2-4 0,17-4-23 0,2 4-17 0,1-20-21 0,-20 18 31 15,16-18 4-15,4 18-29 0,-20-18 11 0</inkml:trace>
  <inkml:trace contextRef="#ctx0" brushRef="#br0" timeOffset="52421.56">6384 14054 56 0,'0'0'14'0,"0"0"23"0,0 0 11 0,0-18 4 0,0 18-11 16,0 0-24-16,0 0 5 0,0 0-8 0,0 0-6 16,0 0 0-16,0 0 3 0,0 0 8 0,0 0-6 0,0 18-7 0,0 18 4 15,0 4-1-15,0-24-5 0,0 4-1 0,-19 34 0 16,2 1-1-16,17-18-1 0,-22 19-3 0,6 18 6 0,16-56-2 16,0 18-1-16,-36 40-5 0,36-60 1 0,-20 58 0 0,4-35 2 15,-4 34-7-15,20-56-1 0,-19 39-11 0,2 1-7 0,17-41 8 16,-22 21-24-16,22-37 17 0,0 20-34 0,0-20 28 0,0 17 3 15,0-17-18-15,0 19 22 0,0-19-18 0</inkml:trace>
  <inkml:trace contextRef="#ctx0" brushRef="#br0" timeOffset="52825.22">6586 14130 28 0,'-16'0'19'0,"16"0"-14"15,0 0-1-15,0 0 4 0,0 0-2 0,0 16 0 0,0-16 1 0,-20 0 12 16,20 0 9-16,0 0-10 0,0 0 17 0,0 20 1 16,0-20-2-16,0 0-18 0,0 0 13 0,0 17-3 0,0-17-4 15,0 0-11-15,0 19-3 0,0-19 0 0,20 0 5 0,-20 0-2 16,16 0 0-16,4 18-6 0,-20-18-1 0,36 0 0 0,-36 0-2 15,19 0 2-15,-5 0-2 0,5 0-2 0,3 0 0 0,-2 0 1 16,-4 0-2-16,23 0-5 0,-39-18 0 0,36 18-6 16,-3 0-38-16,-33-19 37 15,22 19-22-15,-22 0 16 0,20 0-2 0,-20 0 0 0,0 0-31 0,0 0-4 16,0 0 31-16,0 0 4 0,0 0-7 0,0 0 15 0,0 0 9 16,-20 19-1-16,-2-19 3 0,22 18 0 0,-16 1 2 0,-1-2 0 15,17-17 1-15,-19 19 2 0,2-19 1 0,17 21 3 0,-39-5 2 16,23 2 4-16,-4-18-5 0,-21 19 23 0,41-19-19 15,-33 19 7-15,13-19-3 0,20 18-8 0,-16-18 5 16,-4 20 2-16,4-20 1 0,16 0-6 0,0 16 11 0,0-16 0 16,0 20-2-16,0-20-9 0,0 0 9 0,16 18-2 15,4-18-6-15,-20 0-6 0,36 0 3 0,-36 0-6 0,19 18-1 16,-19-18 1-16,33 0-1 0,-11 0-4 0,-2 0 0 0,-4 0-3 16,23 0-13-16,-39 0-13 0,36 0-16 0,-36 0 17 15,17-18-42-15,-17 18 38 0,16 0-10 0,-16 0 31 0,22-18-37 16</inkml:trace>
  <inkml:trace contextRef="#ctx0" brushRef="#br0" timeOffset="53369.64">7250 14000 52 0,'0'0'13'0,"0"0"-1"0,-16 17 68 0,-6-17-56 16,5 19 4-16,-2-19-14 0,2 18-5 16,-2-18-5-16,2 0 0 0,17 19-1 0,-39-2 3 0,23 23 0 0,-6-24-3 15,2 21 4-15,4 19 2 0,-1-39-4 0,-2 23 16 16,19 32 4-16,-17-54-13 0,17 2-6 15,0 16 7-15,0 0-1 0,17-18-6 0,-17 1-1 16,0 18-4-16,19-17 0 0,-19-4 4 0,17 22 2 0,-1-20 0 16,4-18-4-16,-20 18 0 0,22-18 0 0,-6 20 2 0,4-20 0 0,16 0 3 15,-17 0 0-15,17 0-2 0,-19-38 2 0,5 38-1 16,-6-18-2-16,-16-20-1 0,39 38-6 0,-39-36 4 0,17-1 4 16,2 0-5-16,-19 37-1 0,0-36 1 0,17 0 4 0,-17 16-4 15,0 2 1-15,0-20 0 0,0 20-2 0,0 2-1 0,-17-5-4 16,-2-15-5-16,19 17 3 0,-36-18-18 0,36 37 11 0,-36-37-23 15,14 21 0-15,-14-24-26 0,19 40 8 16,-2 0-9-16,19 0 33 0,-17 0-19 0,17 0 32 0,-19 0 4 16,-1 19-38-16</inkml:trace>
  <inkml:trace contextRef="#ctx0" brushRef="#br0" timeOffset="76427.5">12546 16306 55 0,'0'0'31'0,"0"0"-15"0,0-20 23 15,0 20-19-15,0 0 18 0,0 0-5 0,0 0-2 16,0 0-17-16,0 0 0 0,0 0 26 0,0 0-22 15,0 0-10-15,0 0 5 0,0 0-6 0,0 0 4 0,0 0-1 16,0 0-6-16,0 20 1 0,0-20-1 0,0 0 3 0,0 0-1 16,0 0-5-16,0 0 4 0,0 0-2 0,0 0-2 0,0 0 1 15,0 0 1-15,0 0-2 0,0 0 1 0,0 0 3 0,0 0-4 16,0 0 3-16,0 0 0 0,0 0-1 0,17 0 3 0,-17 0-1 16,0 0-1-16,0 17 2 0,0-17-2 0,0 0 1 15,0 0-2-15,0 17 4 0,0-17-1 0,0 0-3 0,0 19 1 16,0-19-1-16,0 21 2 0,19-21 0 0,-19 0-4 15,0 16 2-15,0 4-3 0,0-3 6 0,20 2-2 16,-20-19-4-16,16 0 1 0,-16 18 0 0,20 18 2 0,-20-36-2 16,0 20 0-16,16 0-1 0,-16-20 2 0,0 16-1 0,36 4-2 0,-36-3 1 15,17-17 0-15,-17 37 3 0,22-17-4 0,-3-4 2 0,-19 4-1 16,20 0 1-16,-4-4 0 0,-16 4-2 0,20-4-1 0,-4 5 3 16,-16-4-1-16,19 3 1 0,1-20-2 0,-20 16 1 15,0-16 0-15,14 20-2 0,-14 0-3 0,19-20 0 0,-19 16-6 0,22-16-6 16,-22 20 7-16,0-20-16 0,0 0-8 0,20 16-8 15,-20-16-15-15,0 0 22 0,0 0-5 0,0 0-4 0,16 21-47 16,-16-21 55-16,0 0-4 0,0 0 28 0,0 0-32 0</inkml:trace>
  <inkml:trace contextRef="#ctx0" brushRef="#br0" timeOffset="77005.1">12970 16416 38 0,'0'0'17'0,"0"0"-9"0,0 0-2 0,-20 0 2 0,20 0 13 0,0 0-7 16,0 0 16-16,0 0 0 0,-16 0-2 0,16 0-4 16,0 0-2-16,0 0-12 0,-20 0 10 0,20 0-11 15,0 0 9-15,0 0 1 0,-22 0-9 0,22 0-1 0,-19 0 5 16,19 0-8-16,0 0 2 0,-14 17 5 0,14-17-7 0,-20 0 1 0,20 0-2 16,-19 0 8-16,19 19-9 0,-16-19 6 0,-4 0-4 0,4 18-2 15,-4 1 4-15,-21-19 0 0,41 17-4 0,-17-17 0 0,0 40 2 16,-2-24-2-16,3 4-1 0,-4-3 0 0,4 3-2 15,-4-20-1-15,20 17 0 0,-19 3 2 0,2-4-1 0,17 4-2 16,-22 0 0-16,22-4-4 0,0 4-6 0,-17-20 3 16,17 16-13-16,0 5-8 0,0-21 13 0,0 17-21 0,0-17-10 15,0 0 18-15,0 20-42 0,0-20 30 0,0 0-51 16,17 16 68-16,-17-16-24 0</inkml:trace>
  <inkml:trace contextRef="#ctx0" brushRef="#br0" timeOffset="77776.71">13266 16380 70 0,'0'0'23'0,"0"0"34"0,0 0 0 16,0 0-33-16,0 0 18 0,0 0-24 0,0 0-2 0,0 0 11 16,0 0-6-16,0 0-11 0,0 0 9 0,16 0-10 0,-16 0-1 15,0-21 6-15,0 21-2 0,0 0-6 0,0 0-1 0,20 0 4 16,-20 0-5-16,19 0 4 0,-19-19-1 0,17 19-2 0,-17 0 2 16,0 0-5-16,19-17 2 0,-19 17-1 0,17 0 1 0,2 0 0 15,-19 0-3-15,16 0 1 0,-16 0 0 0,23 0 0 16,-7 0-2-16,4 0 0 0,-20 0-1 0,19 17 0 15,-19-17 1-15,17 0-2 0,-17 0-1 0,19 19-11 16,-19-19 6-16,17 0-8 0,-17 0 5 0,19 0-16 0,-3 21-26 16,-16-21 9-16,0 0 19 0,17 16-35 0,-17-16 25 15,0 0 1-15,0 0 0 0,0 0 6 0,0 0-7 0,0 20 20 16,0-20 9-16,0 0-44 0</inkml:trace>
  <inkml:trace contextRef="#ctx0" brushRef="#br0" timeOffset="77997.64">13243 16599 67 0,'0'0'24'0,"0"0"74"0,0 0-66 0,0 20 74 16,0-20-65-16,0 17-6 0,0 3-7 0,23-20-15 16,-23 0-2-16,0 16 8 0,16-16-5 0,-16 0-7 0,20 20 5 0,-20-20-6 15,19 0 7-15,-19 20-8 0,17-20 5 0,2 0-8 16,-19 0 4-16,17 0-2 0,2 16 2 0,-3-16-2 0,-16 0-3 15,39 0 2-15,-39 0-2 0,39-16-2 0,-39 16-3 16,0 0-2-16,17 0-15 0,2-20-19 0,-2 20-27 0,2-20-35 16,-19 20 34-16,0 0-4 0,16-16-37 0,1 16 31 0</inkml:trace>
  <inkml:trace contextRef="#ctx0" brushRef="#br0" timeOffset="78589.17">13891 16140 78 0,'0'17'95'0,"0"-17"-63"15,-17 19 23-15,17-19-9 0,0 38 3 0,0-38-35 16,0 36 8-16,0-36-12 0,0 36 5 0,0-16-4 0,0-3-6 15,0 19 2-15,0-15-3 0,0 15 0 0,0 0-1 0,0 1-1 16,17 0 0-16,-17-1 0 0,19 21-1 0,-19-40-1 16,0 39 0-16,17 0 1 0,-17-40-1 0,16 42 1 0,-16-22 0 15,0-16-1-15,0 32 0 0,0-31-5 0,23-4 3 16,-23 19-11-16,0-16-13 0,0-20 9 0,0 20-27 0,0-20 15 16,0 17-97-16,0-17 78 0,0 17 6 0,0-17-8 0,0 0 31 15,0 0-20-15</inkml:trace>
  <inkml:trace contextRef="#ctx0" brushRef="#br0" timeOffset="78817.55">14040 16120 59 0,'0'0'26'0,"0"0"14"0,0 0 7 0,0-19-3 15,0 19-5-15,0 0-8 0,17 0-17 0,-17-17 12 0,0 17 0 16,0 0-3-16,0 0-12 0,0 0 0 0,19 0 8 16,-19 0-11-16,0 0 8 0,0 0-8 0,0 0-1 0,0 0-1 0,17 17 0 15,-17-17-2-15,0 19 4 0,0 1-2 0,0-20-3 0,16 17 3 16,-16 2-3-16,0-2-1 0,0 4 1 0,20-21 0 0,-20 36 1 16,0-36-3-16,0 36-1 0,0-16 1 0,0-3-1 0,0-17 2 15,0 17-1-15,0 2-1 0,-20 2 1 0,20-5-1 0,-16 4 1 16,16-20-2-16,0 17 2 0,-17 2-6 0,17-19 0 0,-19 18-15 0,2 1-9 15,-2-2-12-15,19-17 15 0,-19 0-39 0,19 0 25 16,-17 20-59-16,17-20 50 0,-19 0-19 0,-4 0 46 0,23 0-25 16</inkml:trace>
  <inkml:trace contextRef="#ctx0" brushRef="#br0" timeOffset="79248.25">14444 16340 76 0,'0'0'40'0,"0"0"1"0,0 0 34 0,0 0-22 0,0 0-30 15,0 0 17-15,0-17-23 0,0 17-2 0,-19 0 11 0,19 0-8 16,0 0-5-16,0 0-7 0,-17 0 3 0,17 0-5 16,0 0-1-16,-19 0 1 0,19 0-2 0,-17 0-1 0,-2 0 1 15,19 0-2-15,0 17 1 0,0-17-1 0,0 0 0 0,0 19-1 0,0-19 0 0,-19 37-5 16,19-17-2-16,0-3 2 0,0-17-1 0,0 0-1 0,0 19-1 15,0-1-11-15,0 1 11 0,0-19 1 0,0 17-7 0,0-17 8 0,0 20 2 16,0 0-2-16,19-20 4 0,-19 16 3 0,19-16 1 0,-19 0 0 16,0 0 0-16,17 0 0 0,-17 0 5 0,19-16 3 0,-2 16-3 15,2-40 5-15,-19 23-4 0,17-2 7 0,-17-18-2 16,16 20-6-16,-16 17-4 0,0-36 3 0,23 36-3 0,-23-21 0 16,0 2 0-16,0 2-2 0,0 17-1 0,0-17 0 0,0 17-5 15,-23-20-9-15,23 20-8 0,0 0-11 0,0 0-12 16,0 0-14-16,0 20 24 0,-16-20-44 0,16 17 22 15,0 0 35-15,0 2-31 0</inkml:trace>
  <inkml:trace contextRef="#ctx0" brushRef="#br0" timeOffset="79464.78">14685 16340 64 0,'0'0'84'0,"0"0"10"0,0-17-55 0,0 17 20 0,0-17-19 0,0 17-24 15,0-20 15-15,0 1-8 0,0 19-15 0,0 0 2 0,0 0 0 16,0-17 8-16,0 17-11 0,-22 0 4 0,22 0-3 0,0 0-3 15,0 0-1-15,-19 0-3 0,19 0 1 0,0 17 1 16,-14-17-2-16,14 39-2 0,0-39 2 0,0 34-1 16,0-15 2-16,-20 18-2 0,20 0 0 0,0-18-1 0,0-1 2 15,0 1 0-15,0-2 0 0,0-17 0 0,0 40 0 0,0-4 0 0,0-36-1 0,0 37 1 16,0-20-1-16,0 19 0 0,0-16 1 0,0 0 1 0,0-4-2 16,0 4-1-16,0-20 0 0,0 16-1 15,0 5-2-15,0-21-15 0,-19 0-15 0,19 17-22 0,-17-17 18 16,17 0-8-16,-19 0-134 0,2-17 86 0,17 17 63 15,0-21-12-15</inkml:trace>
  <inkml:trace contextRef="#ctx0" brushRef="#br0" timeOffset="79689.07">14851 16692 49 0,'0'0'0'0,"0"0"19"0,0 0 2 0,0 0 9 0,0 0 3 15,19 0 10-15,-19 0-14 0,17 0 19 16,-17 0-32-16,0 0 14 0,0 0-17 0,0 0 11 16,19 0 1-16,-19 0-1 0,0 20-12 0,0-20 6 0,0 16-11 15,20 4 4-15,-20-4-3 0,0 22-3 0,0-2-1 16,0-36-2-16,-20 40-2 0,20-24-1 0,0 4-2 0,-19-4-14 15,19 5-2-15,0-21-8 0,-17 37-64 0,17-37 26 0,0 16-63 16,-19 4 8-16</inkml:trace>
  <inkml:trace contextRef="#ctx0" brushRef="#br0" timeOffset="80362.49">15258 16323 98 0,'0'0'68'0,"0"0"-38"0,0 0 17 16,0 0-26-16,0 17 14 0,-20-17-22 0,20 0 8 0,0 0-3 16,0 0-11-16,0 19 7 0,0-19-8 0,0 0 9 0,0 21-8 15,20-21 6-15,-20 16-7 0,0-16 5 0,16 0-6 0,-16 20-1 16,20-3 6-16,-4 2-6 0,-16-19 0 0,20 37 0 0,-20-37-1 16,0 17-1-16,33 3 1 0,-11 0-3 0,-22 16 0 0,19-19 3 0,-19 3-2 15,20-3 0-15,-4 19-1 0,4 4-6 0,-20-24 1 16,0-16-2-16,16 36-20 0,-16-15-21 0,20-4-28 0,-1 3-37 15,-19-4 57-15,0 4-18 0,14-20 12 0</inkml:trace>
  <inkml:trace contextRef="#ctx0" brushRef="#br0" timeOffset="80426.12">15698 16380 133 0,'0'0'160'0,"0"0"-92"15,0 0-40-15,-17 0 13 0,17 0-11 0,0 0-19 16,-19 0 7-16,19 36-1 0,-17-19-12 0,17 2 4 15,-19 35-2-15,19-34-4 0,-20 16 1 0,20-16-1 0,-36 54 3 16,14-18 0-16,3-20-3 0,5 1-1 0,-5 36-1 0,-17 20 1 16,16-56 4-16,20-1-4 0,-36 37 1 0,17-17-4 0,-3-18-2 15,5 15-10-15,1-14-18 0,-4-3-16 0,20-19 16 16,0-17-4-16,0 21-5 0,-16-5-61 0,16 4-17 0,0-20 71 16,0 0 15-16,0 0 9 0,0 0-23 0</inkml:trace>
  <inkml:trace contextRef="#ctx0" brushRef="#br0" timeOffset="80844.92">15880 16526 45 0,'0'0'0'0,"0"0"24"0,-16 0-17 0,16 0 12 0,0 0-6 16,0 0 0-16,-17 0 31 0,17 0-30 0,0 0 0 0,0 0 10 16,-19 0-4-16,19 0-3 31,0 0-8-31,0 0 33 0,36 20 20 0,-20-20-56 0,4 0-4 16,2 0 1-16,-6 16-1 0,4-16 0 0,-1 0-1 0,-2 0 0 15,19 0 0-15,-17 0-1 0,-2-16-2 0,21 16-1 0,1-20-6 16,-22 20-7-16,2-20 7 0,-19 20-4 0,36-17-20 0,-36 17 10 15,17 0-41-15,-17-19-15 0,16 19 46 0,-16-18-3 16,0 18 29-16,0 0-51 0</inkml:trace>
  <inkml:trace contextRef="#ctx0" brushRef="#br0" timeOffset="81079.28">15811 16712 57 0,'0'0'0'0,"0"0"28"0,0 16-12 0,0-16 25 0,0 20 6 16,-19-4-24-16,19-16 16 0,0 21-23 0,0-4 10 0,0-17-15 15,0 0 7-15,0 20-3 0,19-20-8 0,-19 0 0 0,17 16 5 16,-17-16-6-16,36 0 3 0,-36 0-4 0,36 0 4 0,-14 0-2 16,-22 0-3-16,16 0-2 0,4 0 1 0,-1 0-1 0,17 0-1 15,-36-16 0-15,17 16-1 0,19-20 0 0,-36 20-1 0,38-17-3 0,-18 17-3 16,-1-21-13-16,-2 21-13 0,2-16-24 0,-19 16 16 16,36 0-59-16,-36-20 58 0,17 20-6 0,-17-16-11 0</inkml:trace>
  <inkml:trace contextRef="#ctx0" brushRef="#br0" timeOffset="81293.59">16566 16546 74 0,'0'0'105'0,"0"0"-44"15,0 0-11-15,0 0-9 0,0 0-10 0,0-20-9 0,0 20 2 16,0-20-12-16,0 20-2 0,0 0-1 15,0 0 2-15,0 0-6 0,-19-17 5 0,19 17-3 16,0 0-2-16,-16 0 1 0,16 0-4 0,-20 0 1 16,1 0-3-16,2 0 1 0,-2 0 1 0,19 0-1 0,-22 0-2 15,2 17 0-15,20 3 2 0,-14 0 1 0,-5 16-1 0,0-19-3 16,19 20 2-16,0-1-2 0,-17-16-1 0,17 0 1 16,0 32-2-16,17-14-1 0,2-18 3 0,-19-4 3 15,19 4 0-15,15-20-1 0,-34 0 1 0,22 0 4 0,-3 0-4 16,-2 0 2-16,2 0-1 0,1 0 5 0,-20-20-3 0,35-16 1 0,-18-2 0 15,0 22-2-15,5-40 3 0,-3 36-1 0,-2-16-3 16,-17 19-2-16,19-20 5 0,-19 17-5 0,0 4-4 0,0-4-10 16,0 0 1-16,-19 3-24 0,19 17 13 0,-17-19-37 15,17 19 22-15,-19-18-58 0,-3-1-10 0,5 2 39 0,0 17 51 16,-2 0-32-16</inkml:trace>
  <inkml:trace contextRef="#ctx0" brushRef="#br0" timeOffset="89296.77">8280 5551 21 0,'-17'0'13'0,"17"0"-11"31,0 20-2-15,0-20 24 15,0 0-19 0,0 19-3 0,0-19 33 1,0 0 13-17,-17 0-4 1,-2 0 54 15,19-19-41-15,-16 19-1 15,16 0 13-15,0 19-52 15,0 35-12-16,35 39 4 17,-1-20 3-17,27 38 2 1,10 55-5 15,-37-91-9-15,7-58 3-1,15-17-225 17</inkml:trace>
  <inkml:trace contextRef="#ctx0" brushRef="#br0" timeOffset="89504.97">8465 5664 55 0,'0'0'0'0,"0"-20"81"16,0-17 46 15,0-19 17-15,-33 76-108 15,-42 73-13-15,-91 90-2 15,72-109-17-15,41-37-4-1,128 1-20 16,-3-21-136-15,58-17-140 0</inkml:trace>
  <inkml:trace contextRef="#ctx0" brushRef="#br0" timeOffset="89894.25">8745 5516 64 0,'0'0'0'0,"0"0"179"15,0 18-111 1,19-1-31-16,-3-17-8 15,43 39 8 1,32-22-15 0,-55-17-20-1,3 0-8-15,-23 0-44 16,23-17-267 0</inkml:trace>
  <inkml:trace contextRef="#ctx0" brushRef="#br0" timeOffset="90112.38">8673 5847 86 0,'0'0'0'0,"0"19"119"0,0-2-48 16,0 21-3-16,16-38-15 16,40 19-31-1,-4-19 3-15,6 0-15 16,17 0-3-16,-23 0-10 15,-13-19-9 1,0 19-89-16,-22 0-87 16</inkml:trace>
  <inkml:trace contextRef="#ctx0" brushRef="#br0" timeOffset="90503.96">9226 5756 66 0,'0'0'37'0,"0"0"-14"0,0 0 73 16,0 0-74-16,0 0 32 0,0 0-40 0,0 0 30 16,0 0-37-16,0 18 12 15,0-18-11-15,0 18-7 0,0 20 4 16,0-38-5-16,0 36 3 0,0 19-4 16,0-18 2-1,0-37 0-15,0 38-1 0,17-38 1 0,-17 17 3 16,19-17 5-16,-2-17 0 15,-17 17-8-15,19-20 4 16,-19 2-3-16,19 0-3 0,-5-1 3 0,-14 2 0 16,19 17-1-16,4-38 14 15,-4 38 10-15,-2 17 6 16,2 40-6-16,-19-1-16 16,19 18-3-1,-19-38-6-15,0-36 0 0,0 56-14 16,0-39 6-16,17 20-60 0,-17 0-101 15,19-18-21 1,-19-19 162-16</inkml:trace>
  <inkml:trace contextRef="#ctx0" brushRef="#br0" timeOffset="90920.23">9724 5883 49 0,'0'0'27'0,"0"0"-13"15,0 0 82-15,-22 0-43 16,22 0-25-16,0 0-1 0,-20 0-18 0,20 0 31 16,0 0-29-16,-16 21 21 0,16-21-22 15,0 17 28-15,0-17-29 0,-17 19 25 16,17-1-11-16,0 0-19 0,0 2 9 16,0-3-8-16,0 40 2 0,0-21-2 15,17-36-5-15,-1 36 4 16,-16-36-2-16,20 20 1 0,-20-3-2 15,39-17 2-15,-39 0-2 0,38 0 4 16,-21-17-3-16,-17 17-1 0,19 0 0 0,-2-56 3 16,2 20-1-16,-2 15-2 0,5-32 1 15,-22 33-2-15,0 2 1 0,0 18 0 16,0-18 1-16,17-18 6 0,-17 36-6 0,0-21 9 16,0 21-9-16,0 0 1 0,0 0 4 15,0 0 3-15,0 21-5 0,0-4 0 0,19 2-1 16,-19 54-1-16,0-73-2 0,0 36 0 15,0-15 0-15,19-21-1 0,-19 36 1 0,0 0 0 16,0 1-4-16,0-18-2 0,17-1-8 16,-17-18-9-16,0 20-32 0,0-3 4 0,0-17-41 15,0 0 56-15,0 0-95 0,19 0 78 16,-19-17 2-16,0-21-39 0</inkml:trace>
  <inkml:trace contextRef="#ctx0" brushRef="#br0" timeOffset="91525.23">10073 5940 36 0,'0'0'13'0,"0"0"-7"0,0 0-1 0,0 0 18 0,0 0-11 16,0 18 34-16,0-18-30 0,0 0-2 0,0 0 25 16,0 18-34-16,0-18 6 0,0 0-8 0,0 20 10 15,0-20-9-15,0 0 13 0,0 0-10 16,0 17 14-16,0-17-14 0,0 0 0 0,0 0 6 16,0 0 1-16,0 19 14 0,0-19-22 0,0 0 11 15,0 17-12-15,0-17 3 0,0 21-1 16,0 15 1-16,0-36-6 0,0 36 4 15,0-36-5-15,0 37 5 0,0-37-5 16,0 37 4-16,0-37-3 0,19 20 11 16,-19-20-2-16,0 0-7 0,19 0-1 0,-19 0 4 15,0 0-4-15,0-20 0 0,36 2 6 0,-36-1-7 16,17 2 0-16,-17 17-1 0,0-20 0 0,19-16 5 16,1 36-4-16,-7-36 6 0,-13 36-6 0,0-21 5 15,0 21-3-15,0-17 8 0,0 17-9 16,0 0 1-16,0 0 1 0,0 17-1 15,0 4-2-15,0-4 0 0,0 2-1 0,0-19-1 16,0 36 3-16,0-36-2 0,20 20-1 0,-20-3 1 16,0-17-1-16,0 0 1 0,0 0 0 0,22 19 1 15,-22-19-2-15,0 0 0 0,19-19 1 0,-19 19-1 0,0-17 1 0,17-21 3 16,2 38-2-16,1-37 1 0,-20 37 5 16,16-17-4-16,4 17 3 0,-20-21 0 0,33 21 1 15,-33 0-5-15,22 0 4 0,-3 0 5 0,17 38-4 16,-36-19-5-16,20 17-4 0,-20-36 2 15,0 20-1-15,16 54 0 0,-16-74-2 0,20 52-18 16,-20-52 9-16,0 20-5 0,0-1-26 0,16 0-19 0,-16-19-20 16,0 17 34-16,0-17-67 0,0 0-10 0,0 0 80 15,0 19 16-15</inkml:trace>
  <inkml:trace contextRef="#ctx0" brushRef="#br0" timeOffset="101744.28">11033 6216 64 0,'0'0'12'0,"0"0"0"0,0 0 37 0,0 20 9 16,0-20-41-16,-20 0 34 0,20 0-43 0,0 17 13 16,-16-17-11-16,16 0-2 0,0 0-3 0,0 0-1 15,0 19 18-15,0-19-14 0,0 0 12 0,0 16-13 16,0-16-1-16,0 20 7 0,0-20 3 0,0 38 7 15,0-21-9-15,0 22 3 0,0-23-12 16,0 20 4-16,0-15-7 0,0 16 5 0,-20-20-6 16,20 38 3-16,0-55-5 0,-19 36-14 15,19-15-10-15,0 15-52 0,-22-18 39 16,22-18-60-16,0 19-44 0,0-19 45 16</inkml:trace>
  <inkml:trace contextRef="#ctx0" brushRef="#br0" timeOffset="101982.1">11235 6162 63 0,'0'0'12'0,"0"0"50"0,0 17 19 16,0-17-6-16,0 19-26 16,0-1-28-16,36 2-12 15,2-3-2 1,18 18-5 0,-1 4-10-16,-22-3-51 15,9-17-67-15,-6 1-12 16</inkml:trace>
  <inkml:trace contextRef="#ctx0" brushRef="#br0" timeOffset="102205.68">11586 6142 71 0,'0'0'183'16,"-19"-18"-84"-16,19 18-80 0,-17 0 30 16,17 0-35-16,-39 55 30 0,23 2-26 15,-6-40-13-15,-14 132 6 0,0 17-4 16,0-75-8-1,36-55-3-15,-36 94-28 16,16-38-25-16,-2-19-73 16,22-35-22-16,0-38 119 0,0 0-78 15</inkml:trace>
  <inkml:trace contextRef="#ctx0" brushRef="#br0" timeOffset="103045.68">11843 5866 56 0,'0'0'0'0,"0"0"58"0,0 0-19 0,0 0-6 0,0 0-20 0,0 0 14 16,0 0-15-16,0 0 12 0,0 0-2 0,0 0-12 16,20 0-1-16,-20 0-2 0,0 0 8 0,19 0-2 0,-19 0-1 0,17 0-2 15,-17 0-6-15,19 17 6 0,-2-17-3 0,-17 0-5 16,19 0 0-16,0 21 3 0,-5-21-1 0,-14 0-3 0,42 0 2 15,-42 0-4-15,19 17 2 0,17-17 0 0,-16 0-1 16,-4 0 0-16,3 19-3 0,-2-19 0 0,0 0-16 0,5 0-19 16,-3 0-61-16,-2 0 56 0,-17 0-36 0,19 0 52 15,-19 0-22-15</inkml:trace>
  <inkml:trace contextRef="#ctx0" brushRef="#br0" timeOffset="103095.5">11863 6162 109 0,'0'0'34'0,"0"0"1"0,-20 0 29 0,20 0-10 0,0 0-32 0,0 0 20 0,0 0-4 16,0 0-21-16,0 0 11 0,20 0-16 0,-1 0 10 15,-19 0-12-15,17 0-2 0,19 0 3 0,-36 0-6 0,38-20 4 0,-4 20-5 16,7 0 3-16,15 0-3 0,-21-18-4 0,-1 18 0 16,7 0 0-16,-24 0-2 0,22-18-7 0,-4 18-16 0,-1 0-14 15,-15 0-14-15,-19 0 22 0,22 0-5 0,-5 0-57 16,-17 0 40-16,0 0 0 0,19 0 13 0,-19 0-61 0</inkml:trace>
  <inkml:trace contextRef="#ctx0" brushRef="#br0" timeOffset="104574.67">12970 5571 68 0,'0'0'24'0,"0"0"9"16,0 0-13-16,0 0 23 0,0 0-4 0,0 0-21 16,0 0 21-16,0 19-28 0,0-19 12 0,-20 0-3 15,20 0-11-15,0 0 1 0,0 17 8 0,0-17-9 0,0 0 0 0,-16 0 8 16,16 0-9-16,0 0 1 0,-20 20-2 0,20-20 8 0,-22 0-10 0,3 0 6 15,5 17 4-15,14 3-11 0,-20-3 4 0,1 2-5 16,19-19 0-16,-16 17-1 0,16 3-1 0,-20 17 2 0,4-1-1 16,-4 1-1-16,20-1 0 0,-19 2 0 0,-3 37 0 15,22-39 0-15,-17 19-1 0,17-18 0 0,0 18 0 0,17-36 0 16,5 36 1-16,-3 0-1 0,1-36 0 0,16 0 1 0,-1-2 0 16,-35-17 0-16,34 19 4 0,7-19-2 0,-41 0 1 0,36 0 3 15,3 0 2-15,-22-19-7 0,18-17 5 0,-18 17-5 0,41-36 5 16,-19-19 0-16,13 1-2 0,-52 37-2 0,36-38-1 15,-13-18 1-15,-23 54-2 0,0 2 0 0,0 16 0 16,0-34-2-16,-23 35-6 0,23-1 1 0,-19 3-8 0,2-19-21 16,1 36 21-16,-20-37-31 0,-3 37 28 15,3-20-20-15,14 20-6 0,-11 0-10 0,14 0 21 16,2 0-5-16,17 0-3 0,-19 0-35 0,-1 20 47 0,20-20 9 0,-16 37-62 0</inkml:trace>
  <inkml:trace contextRef="#ctx1" brushRef="#br0">11658 8908 0</inkml:trace>
  <inkml:trace contextRef="#ctx0" brushRef="#br0" timeOffset="112712.04">13540 8042 52 0,'0'0'0'0,"0"0"20"0,0 0-14 0,0 0 11 0,0 0 7 0,0 0 4 15,0 0 0-15,0 0 1 0,0 0-15 0,0 0 11 16,0 0-2-16,0 0-2 0,-17 0-11 0,17 0 9 0,0 18-3 15,0-18 0-15,0 0-3 0,0 0-8 0,0 20 6 16,0-20-3-16,0 0-5 0,0 0 0 0,0 18 3 0,0-18 1 16,0 0-3-16,0 18 4 0,0-18-4 0,0 0 3 15,0 18-5-15,0-18 2 0,0 0-1 0,0 0 3 0,0 19-1 0,0-19-3 16,0 0 3-16,17 18-2 0,-17-18 2 0,0 19-1 16,19-19 5-16,-19 18-6 0,0-18 3 0,0 18-5 0,0-18 0 15,16 56 7-15,-16-18-7 0,17-2 0 16,5 0 2-16,-22-16-3 0,20 15 1 0,-20 4 2 15,19-3 1-15,-2 1 2 0,2-19-3 0,-2 37-1 16,2-18-1-16,-19-18 1 0,19 18-1 0,-5-1-3 16,5-18 1-16,-19 1 1 0,42 18 0 0,-42-37 0 0,36 36 2 0,-36-16-1 15,19-2 0-15,-2 0 0 0,2-18 0 0,-19 18-1 16,17-18 1-16,-17 0 0 0,16 20-2 0,7-20 1 0,-23 0 0 0,19 0 0 16,-19 17-1-16,17-17-1 0,-17 0-7 0,19 0-11 0,-19 0 6 15,19 0-26-15,-19 0-18 0,0 0 22 0,0 0-7 16,0 0-8-16,17 0-60 0,-17 0 66 0,0 0-51 0</inkml:trace>
  <inkml:trace contextRef="#ctx0" brushRef="#br0" timeOffset="113731.13">13243 7415 51 0,'0'0'23'16,"0"0"-3"-16,-19 0 0 0,19 0-7 0,0 0 15 0,0 0-4 15,0 0-4-15,0 0-1 0,0 0-10 0,0 0 6 16,0 0-7-16,0 0-2 0,0 0 1 0,0 0 1 0,0 0 8 0,0 0-9 16,0 0 8-16,0 0-3 0,0 0-1 0,0 0-7 15,0 0 5-15,0 0-1 0,0 0-5 0,0 0 3 0,0 0-3 16,0 0 1-16,0 0-2 0,0 0 0 0,0 0 4 0,0 0-5 16,0 19 3-16,0-1-1 0,0-18-3 0,19 18 0 15,-19 1 1-15,0-19 0 0,0 0-2 0,0 17 1 0,0-17 1 0,0 0-1 16,23 20 2-16,-23-20-1 0,0 0 1 0,0 0 0 0,0 0 0 15,0 0 0-15,16 0 0 0,4 0 1 0,-1 0-1 0,-19-20 1 16,17 20-1-16,-17-17-2 0,19-2 3 0,-2 19-2 16,-17-18 0-16,19 0 2 0,-19 18 2 0,16-19 4 0,-16 19-4 15,0 0-3-15,23-19 6 0,-23 19-5 0,16 0 2 0,-16 0 3 16,0 0 0-16,20 0-1 0,-20 19-1 0,0 0-2 16,19-19-1-16,-19 36-3 0,0-17 2 0,0-2-1 15,0 3 0-15,17-1-1 0,-17-3-1 0,0 4-11 0,0-1 0 16,0-1-25-16,0 19-15 0,0-37 19 0,0 19-55 0,19-2-16 15,-19 3 61-15,0-4-11 0,0-16-7 16</inkml:trace>
  <inkml:trace contextRef="#ctx0" brushRef="#br0" timeOffset="114060.57">13653 7360 68 0,'0'0'8'0,"0"0"-1"0,0 0 16 0,0 0 17 16,0-20 8-16,0 20-27 0,0 0 11 0,0 0-20 15,0-17 8-15,0 17-11 0,0 0 1 0,0 0 0 0,0 0-1 0,0 0-1 16,0 0-1-16,0 0 5 0,-19 0-2 0,19 0-7 0,0 0 3 0,0 0-4 15,0 0 2-15,0 17 0 0,0 3-2 16,0-1-1-16,0-19 0 0,0 0-2 0,0 17 2 0,0 2-1 0,0 0 1 16,0-19-2-16,19 18 2 0,-19-18 1 0,0 18-2 0,0-18 0 15,0 19-1-15,0-19 1 0,17 17 0 0,-17-17 0 0,0 0 1 16,19 0 1-16,-19 20-2 0,0-20 1 0,0 0-2 0,17 0 1 16,-17 0 1-16,0 0 0 0,19 0-1 0,-19-20 2 0,0 3 0 15,19 17-2-15,-19-19 0 0,0 19 2 0,0 0 0 16,0-18 2-16,0 18 7 0,0-18-4 0,0 18 1 0,0 0-5 15,0 0 0-15,0-19 0 0,0 19 1 0,0 0-2 0,0 0-2 16,0 19 0-16,0-19 1 0,0 0 0 0,14 18 1 0,-14-18-2 0,0 18 0 16,0-18 1-16,0 19-3 0,0-2 3 0,0-17 0 0,19 39-2 0,-19-39 1 15,0 36-8-15,0-17-12 0,23-1-9 0,-23 0-13 16,0 1-16-16,0 0-21 0,19-19-3 0,-19 17 32 16,0 3-23-16</inkml:trace>
  <inkml:trace contextRef="#ctx0" brushRef="#br0" timeOffset="114443.19">13927 7396 52 0,'0'0'0'0,"0"0"52"0,0 0-30 16,0 0 3-16,0 0 24 0,0 0-27 0,0 0 15 0,0 0 10 15,0 0-33-15,0 0 10 0,0 0-14 0,0 0-1 0,0 19 7 16,0-19-10-16,0 19 1 0,0-19-4 0,0 0-2 0,0 18 1 0,0 0-1 16,0-18 1-16,0 19 1 0,0-2-2 0,0 3-1 0,0-20 0 15,0 19 1-15,0-19-1 0,0 16 1 0,16 4-1 0,-16-20 0 16,0 19-1-16,0-19 0 0,0 0 0 0,0 0 1 0,0 18 0 15,0-18 0-15,23 0 0 0,-23-18 1 0,0-1-1 16,0 19-1-16,19-36 2 0,-2 17 1 0,-17-1-3 16,0 20 1-16,0-36 0 0,0 36 0 0,19 0 1 15,-19-36-1-15,0 36 0 0,0-19 4 0,0 19-3 0,19-19 2 16,-19 19-3-16,0 0 2 0,0 0 3 0,0 0-3 0,17 0 4 16,-17 0-3-16,0 19 0 0,0 0-4 0,0-1 2 15,0-18 0-15,0 18 1 0,0 1 0 0,19-2-1 16,-19-17-1-16,0 20 2 0,0-1-2 0,0-19 2 0,0 16 1 0,17-16-1 15,-17 0-1-15,0 0 2 0,16 0 8 0,4 0-8 0,-20 0 0 16,0 0 0-16,22 0 0 0,-22-16 0 0,17-3 2 0,2 19-3 16,-19 0-2-16,0 0 1 0,19 0-2 0,-19 0 3 0,0 0-2 15,17 0 3-15,-17 0-5 0,0 0 1 0,0 0-4 0,19 0-5 16,-19 19 1-16,0-19-2 0,0 16-26 0,0-16 10 0,0 20-7 16,0-1-57-16,0-19 36 0,17 18 1 0,-17-18 9 0,0 18-17 0,0 1 12 15</inkml:trace>
  <inkml:trace contextRef="#ctx0" brushRef="#br0" timeOffset="123343.89">5352 13888 34 0,'0'0'15'0,"0"0"-12"0,-19 0 0 15,19 0-1-15,0 0 0 0,0 0-1 0,0 0-1 0,0 0 0 16,-19 0 0-16,19 0 1 0,0 0-1 0,0 0 0 0,0 0 1 0,0 0-1 16,-17 0 0-16,17 0 0 0,0 0 0 0,0 0 0 15,0 0 0-15,-22 0-1 0,22 0 0 0,0 0 0 16,0 0-3-16,0 0-10 0,0 0-27 0</inkml:trace>
  <inkml:trace contextRef="#ctx0" brushRef="#br0" timeOffset="123894.72">5222 14312 37 0,'0'0'0'0,"0"0"18"0,0 0-14 0,0 0 0 15,0 0 8-15,0-16 7 0,0 16-6 0,0 0 14 0,0 0 2 16,0-21 0-16,0 21 0 0,0 0-2 16,0 0-13-16,0 0-1 0,0-19 14 0,0 19-16 0,0 0 9 0,-19 0 4 15,19 0-14-15,0 0 2 0,0 0 3 0,0 0-8 0,0 0 1 16,0 0-7-16,0 0 2 0,0 0 4 0,0 19-5 15,0 2-3-15,0-5 4 0,0-16-3 0,0 0 2 16,0 18-3-16,0-18 2 0,0 19-6 0,0-19-19 0,0 0-27 16,0 19-25-16,0-19-26 0,0 0 53 0,0 0 13 0,0 0-47 15</inkml:trace>
  <inkml:trace contextRef="#ctx0" brushRef="#br0" timeOffset="124829.27">5297 13558 25 0,'0'0'20'0,"0"0"-13"0,0 0-2 0,0 0-3 0,0 0 2 15,-22 0-1-15,22 0-1 0,0 0 1 0,0 0 0 0,0 0 6 16,0 0-2-16,0 0 9 0,0 0-6 0,-20 0 14 0,20 0-11 16,0 0 14-16,0 0-2 0,0 0 7 0,-16 0-22 15,16 0 8-15,0 0-1 0,0 0-11 0,0 0 7 16,-17 0-5-16,17 0-2 0,0 17 0 0,0-17-4 15,0 0 0-15,0 0-1 0,0 19 1 0,0-19-1 0,0 0-1 16,0 0 1-16,0 17 1 0,0-17 0 0,0 18-2 0,0 1 0 16,0-19 0-16,0 19-1 0,0-19 1 0,17 18 0 0,-17 0 1 15,16 3 0-15,-16-21 0 0,0 17 1 0,0-17 3 16,0 0-2-16,0 0 7 0,20 0-1 0,-20 0 0 16,0 0-5-16,0 0 0 0,0 0 0 0,0 0-3 0,0 0 4 15,22 0-3-15,-22 0 1 0,0-17-1 0,17-4 0 0,-17 21 1 16,0-18-3-16,0 0-1 0,0-1 2 0,19 0 1 15,-19 1 0-15,0 1-2 0,0-2 1 0,19 19 0 0,-19-17 1 16,0 17 2-16,0 0-1 0,0-21 5 0,17 21-5 0,-17 0 4 16,0 21 1-16,0-21-4 0,19 0-2 0,-19 17 1 0,17 19 1 15,2-18 0-15,-19 1-2 0,0 0-1 0,17 17 0 0,-17-15-2 16,22 13 1-16,-22-15 3 0,0 1-2 0,17-3-4 0,-17 2-2 16,19 18-24-16,-19-37 12 0,19 18-29 0,-19 1 16 15,17-19-4-15,-17 17-53 0,19-17 38 0,-19 0 2 0,17 19 11 0,-17-19-50 16</inkml:trace>
  <inkml:trace contextRef="#ctx0" brushRef="#br0" timeOffset="125194.53">5701 13445 51 0,'0'0'10'0,"0"0"10"0,0 0 1 0,0 0 3 0,0-17-12 15,-17 17-2-15,17 0 7 0,0 0-4 0,0 0-6 0,-19 17 27 16,19 3-22-1,0-20-10-15,0 17 3 0,0 2 7 0,0-1-5 16,0 0-4-16,0 3 4 0,0-4-3 0,0 2 1 16,0-2 0-16,0-17-5 0,0 18 2 0,0 1 0 15,0 0-1-15,0-1 1 0,19-18 1 0,-19 18-2 0,17-18 2 16,2 21 1-16,-2-21 0 0,-17 0 0 16,19 0-2-16,-19 0-2 0,20 0 1 0,-20 0 0 0,13 0-1 15,-13-21 0-15,20 21 2 0,-20-18-2 0,0 18 0 0,0-18 1 0,0 18 0 16,22 0 0-16,-22-19 1 0,0 19 0 0,0-19 5 0,0 1 10 0,0 18 6 15,0 0-11-15,0-17 12 0,0 17-16 0,0 0 1 0,0 0 8 16,0 0-9-16,0 0 6 0,-22 0-10 0,22 0 2 0,0 0-3 16,0 0 0-16,-20 17-1 0,20 1 0 0,0 1-1 0,-13 0 1 0,13-19-2 15,0 18 3-15,0 0-2 0,0 3 0 0,0-21-3 0,0 34-2 0,0-34 0 16,0 19-2-16,0 18-20 0,0-37 8 0,0 19-30 0,0-19 17 16,13 18-49-16,-13 1 34 0,0-19 0 0,0 18 2 0,0 1-16 15,20-19 33-15,-20 17-18 0</inkml:trace>
  <inkml:trace contextRef="#ctx0" brushRef="#br0" timeOffset="125477.12">5906 13519 50 0,'0'0'33'0,"0"0"2"0,0 0 0 0,0-18-7 15,0 18-1-15,16 0 1 0,-16 0-13 0,0 0 0 16,0 18 30-16,0 0-32 0,0 20-3 0,0-19-8 16,20 16 1-16,-20-16-3 0,0 18 1 0,0-19 0 15,16 20 0-15,-16-21-1 0,0 2 0 0,17 1 1 0,-17-3-1 16,0-17 0-16,22 0 1 0,-22 0 1 15,0 0-2-15,19 0 1 0,-19 0-1 0,0-17 0 0,17-3 1 0,-17 1 0 16,0 2 1-16,19 0 0 0,-19-22-2 0,0 21 2 0,0-20 0 16,0 3 0-16,20 35-2 0,-20-36 6 0,0 15 0 15,16 21 7-15,-16-18-5 0,0 18 0 0,0 0-2 0,0 0 11 0,0 0-10 16,0 0 7-16,0 18-10 0,0 3 5 0,20-4-4 16,-20 2-4-16,0-2 0 0,0 1 1 0,16 1-2 0,-16 0 0 0,17 17 2 0,-17 2-5 15,0-38-6-15,19 36-2 0,-19-16-26 0,22 16-21 16,-22-36 22-16,17 37-50 0,-17-37 39 0,0 37-37 0,19-37 59 15,-19 17-47-15</inkml:trace>
  <inkml:trace contextRef="#ctx0" brushRef="#br0" timeOffset="125843.59">5405 14183 90 0,'0'0'0'0,"0"0"96"0,0 0-49 15,0 0-26-15,0 0 15 0,0-17-9 0,0 17 6 16,0 0-23-16,0-20-2 0,19 20 0 0,-2 0 11 16,-17 0-14-16,0 0-2 0,39 0 5 0,-39 0-6 0,19 0 3 0,17 0-2 15,-17 0-1-15,-2 20-2 0,2-20 0 0,-2 0 6 0,22 0-6 16,-1 17 3-16,-2-17-2 0,-36 19 0 0,36-19-3 16,-16 0 1-16,-7 0-2 0,29 18-3 0,-42-18-19 15,36 0-19-15,-36 0-24 0,19 19-27 0,1-19 4 16,-4 0 42-16,-16 0-1 0</inkml:trace>
  <inkml:trace contextRef="#ctx0" brushRef="#br0" timeOffset="125996.54">5922 13943 71 0,'0'0'54'0,"0"-19"-20"0,0 2 27 0,-16 17-9 0,16-19-7 0,-20 1-7 16,1-1-8-16,2 19-7 0,-24 0-12 0,41 19 2 16,-33-1-3-16,33 1-3 0,-39 17 0 0,22 21-6 15,-38 16 2-15,13 0 2 0,42-36-4 0,-52 36-7 16,35-17-2-16,-2-19-3 0,2 20-21 0,17-41 9 15,-19 22-29-15,0-2-12 0,2-36-12 0,17 39 35 0,-22-39 4 16,22 17-12-16,0-17 33 0,-17 0-35 0</inkml:trace>
  <inkml:trace contextRef="#ctx0" brushRef="#br0" timeOffset="134761.41">17319 10162 74 0,'0'0'55'0,"0"0"-16"0,0 0-21 0,0 0 26 15,0 0-22-15,0 0-5 0,0 0-3 0,0 0-2 16,0-18-3-16,0 18-1 0,0 0-4 16,0-18 5-16,0 18-5 0,0 0 5 0,0 0 0 0,0 0-3 15,0 0 12-15,22 0-1 0,-22 0-10 16,0 0-4-16,0 0 1 0,0 0 3 0,0 0-4 0,20 18 3 0,-20 0-1 16,16-18-3-16,-16 20 5 0,0-2-5 0,20 0 1 15,-20 1-2-15,19 18 1 0,-2-19-2 0,-17 0-1 0,19 38 4 16,-3-56-2-16,-16 37-1 0,17-19 0 0,-17 1 1 0,22-1-1 15,-2 20-2-15,-20-38 1 0,16 18-1 0,-16-1-1 0,20 2-15 0,-20-2-18 16,19 3-27-16,-19-20 19 0,17 19-104 16,-17-19 85-16,19 17-1 0</inkml:trace>
  <inkml:trace contextRef="#ctx0" brushRef="#br0" timeOffset="134944.51">17599 10108 92 0,'0'0'26'0,"0"0"32"0,0 0-30 0,-17 0 25 0,17 18-10 0,-19-18-8 16,19 0-8-16,0 0-15 0,-20 18 4 0,20-18-10 16,-16 18 6-16,16-18-10 0,-20 38 2 15,-2-20-4-15,22 1 0 0,-17-1 0 0,1 1-3 16,16-1-9-16,-19 0-9 0,19 0 7 0,0 2-18 16,-17-20-8-16,17 18 13 0,0 0-39 0,-19-18-5 15,19 19 43-15,0-19 8 0,0 18-60 0</inkml:trace>
  <inkml:trace contextRef="#ctx0" brushRef="#br0" timeOffset="135194.54">17801 10089 53 0,'0'0'17'0,"0"0"8"0,0 0-9 0,0 0 19 0,0 0 1 0,0 0-19 16,0 0-2-16,0 0 13 0,0 0-16 0,0 0 7 0,0 0-12 16,0 0 4-16,0 19-5 0,0-19-3 0,0 0-2 15,0 0 0-15,0 0 0 0,19 18 1 0,-3-18-2 0,7 0 0 16,-23 0-1-16,16 18 0 0,-16-18-3 0,20 0-14 16,-20 0-21-16,19 0 12 0,-19 18-35 0,17-18-11 15,-17 0 48-15,0 20-30 0</inkml:trace>
  <inkml:trace contextRef="#ctx0" brushRef="#br0" timeOffset="135362.41">17729 10384 96 0,'0'0'60'0,"0"0"0"0,0 0-12 0,0 0-28 16,-20 0 14-16,20 0-20 0,0 0-1 0,0 0 9 0,0 0-11 16,0 0 5-16,0 0-4 0,0 0-8 0,0 0-2 0,20 0 0 0,-20 0-1 15,36 0 1-15,-17 0 0 0,-2 0-1 0,18 0-3 16,-12 0-10-16,-23 19-3 0,36-19-38 0,-17 0-41 15,-19 0 37-15,36 0-35 0,-19 0-3 0</inkml:trace>
  <inkml:trace contextRef="#ctx0" brushRef="#br0" timeOffset="135580.4">18204 10052 76 0,'0'0'47'0,"0"0"-6"16,0 0-9-16,0 0-6 0,0 0-15 0,0 0 0 0,0 0 6 0,0 0-9 16,0 19-1-16,0-19 7 0,0 18-7 0,0-18-1 0,0 19 6 15,0-1-5-15,0-18-4 0,0 18 0 0,0 20 0 0,0-38-1 16,0 36 1-16,0-17-2 0,0 18 0 0,0-19 0 0,0 0 0 0,0 38-2 16,0-38 0-16,0 19-11 0,0-18 0 0,0 17-5 0,0 2-30 15,0-2-21-15,0 20-3 0,0-39 46 0,0 2 4 16,0 0-44-16</inkml:trace>
  <inkml:trace contextRef="#ctx0" brushRef="#br0" timeOffset="135811.75">18282 10034 72 0,'0'0'51'0,"0"0"-28"0,0-18 17 0,0 18-23 16,0-20 17-16,0 2 30 15,19 1-37-15,-19-2-7 0,0 19-5 0,17 0-3 0,-17 0-6 16,0 0 1-16,0 0-5 0,0 19 4 0,19-2-1 16,-19-17-4-16,0 18 2 0,0 2 1 0,0-20-4 15,0 18 1-15,0 0 0 0,0 1 0 0,0-1-1 0,0 1-11 16,0-1-19-16,0 0 6 0,0 0-51 0,-19 20-27 0,19-20 18 16,-17 1-2-16</inkml:trace>
  <inkml:trace contextRef="#ctx0" brushRef="#br0" timeOffset="136080.85">18595 10071 134 0,'0'0'0'0,"0"0"109"0,0 0-45 0,0 0-24 0,0-19-23 16,0 19 0-16,0 0 12 0,0 0 1 0,0 0-24 15,0 0 2-15,-17 0-2 0,17 0-2 0,0 0-4 16,-22 0 0-16,22 0 1 0,-19 19 0 0,19-19-2 0,-17 18 2 0,17-18-2 15,0 37 0-15,-17-37 0 0,17 36-1 0,0-16 0 16,0-2 0-16,-19 19 0 0,19-19-1 0,0 1 1 16,0-1 2-16,0 0-1 0,0-18 2 0,0 18 0 15,0-18 1-15,0 0-2 0,19 0 0 0,-19-18 0 16,0 18 0-16,0-18-5 0,0 18 0 0,0-18-3 0,17-1-2 16,-17-18-49-16,17 37 34 0,-17-18-36 0,0 0-12 15,19 18 36-15,-19 0-29 0,0-20 19 0,22 20-10 16</inkml:trace>
  <inkml:trace contextRef="#ctx0" brushRef="#br0" timeOffset="136310.39">18780 10071 71 0,'0'0'59'0,"0"0"-23"16,0 0 35-16,19 0-40 0,-19-19 21 0,0 19-31 0,0-18-3 16,17 18 15-16,-17-18-5 0,0-2-2 0,0 20-16 0,0-18 0 15,0 18 6-15,0 0-10 0,0-17 2 0,0 17-1 16,0 0-2-16,0 0-4 0,0 0 2 0,0 0 0 0,0 17-1 15,0-17 1-15,0 18 1 0,-17 2-3 0,17-2 0 0,0 0 0 16,0 1 0-16,0-1-1 0,0 19-3 0,0-19 1 16,0 0 1-16,0 20-9 0,0-38 6 0,0 18-7 0,0 1-6 15,0-1-5-15,0 1 9 0,0-19-3 0,0 18-24 16,-19 0-17-16,19-18 20 0,0 18-7 0,0-18-4 0,-19 0 0 0,19 20-26 16,-17-20 37-16,-5 0-7 0</inkml:trace>
  <inkml:trace contextRef="#ctx0" brushRef="#br1" timeOffset="205060">25620 11583 91 0,'-17'0'7'0,"17"0"-5"0,-16 0 1 0,-4 0-2 0,20 0-1 16,-16 18 2-16,16-18-1 0,-20 0 4 0,20 0-2 0,-19 0 5 0,19 0-3 15,0 0 0-15,0 19 5 0,0-19-7 0,-17 0 2 0,17 0-4 16,17 0 3-16,-17 0-2 0,19 0 2 0,1-19 0 16,-20 19 0-16,16 0 2 0,4 0 8 0,-4 0-6 0,-16 0 7 0,17 0-7 15,2 0 6-15,-19 0-8 0,0 0 0 0,22 0 0 0,-22 0-1 0,0 19 5 16,17-19-2-16,-17 0-1 0,19 18-2 0,-19-18-2 15,20 19 0-15,-20-19-2 0,0 0 4 0,16 0-1 0,-16 17 5 16,20-17-4-16,-20 0 6 0,16 0-5 0,20 0 3 0,-14 0 0 16,-5 0-4-16,2 0 2 0,17 0-3 0,0 0 4 15,-16 0-4-15,90-17 5 0,-35-2-6 0,-42 19-3 16,9-37 1-16,49 37 0 0,-36 0-1 0,37-18 0 0,-56 18 1 16,22 0 0-16,33 0 3 0,0 0-2 0,-35 0-3 0,-20 18 2 0,16-18 0 15,-10 0 0-15,13 19-1 0,14-19 0 0,-8 18 1 0,-25 1-1 0,19-19 1 0,37 17-2 16,-1 2 0-16,-33-19 2 0,-22 0 0 0,55 20 1 15,-35-20-1-15,-18 0 1 0,15 0-1 0,41 17 2 0,-39-17-1 0,34 0 1 0,8 0-1 16,13 0 0-16,-54 0 0 0,-4 0-1 0,6-17 0 16,-2 17 0-16,71-20 0 0,-72 1 0 0,34 19 0 0,-28 0 0 0,44-17 1 15,-8 17 1-15,13-19-3 0,-18 19 1 0,-56-18 0 16,58 18 3-16,-58-19-4 0,36 19 4 0,-34 0-3 0,18-18 4 16,-37 18-4-16,-2 0 1 0,2 0 0 0,14 0 3 0,-11-19-2 0,-2 19 3 15,16-17-1-15,-36 17-1 0,0 0 0 0,19 0 4 0,-19 0-5 16,17-20 2-16,-17 20 1 0,0 0-4 0,-17-18 1 0,17 18-1 15,-19 0 0-15,-17-18 1 0,-22 0-5 0,5 18 3 16,-2-20 0-16,-56 20 0 0,-2-18-2 0,41 18-1 0,-42 0-4 16,62 0 2-16,-4 0-1 0,-35 0-5 0,36 0 6 0,-75 18-12 15,38-18 9-15,34 0 5 0,-30 20-5 0,32-20 5 16,-110 0-3-16,108 18 4 0,6-18 0 0,-64 0 1 0,63 0 2 16,-60 18-2-16,7-18 1 0,51 0 0 0,-56 0 0 15,-2 18-1-15,41-18-1 0,17 0 2 0,-1 0 0 0,-54 20 0 0,-1-20 2 16,56 17-1-16,-75-17 1 0,19 19 0 0,-16-1-1 15,69-18-1-15,-50 19 2 0,50-19-1 0,5 0-1 0,-22 18 1 16,34 1-2-16,-12-19 0 0,17 17-1 0,20-17 1 0,-4 19-1 16,1-19-1-16,-3 0 1 0,5 0 0 0,17 20 1 0,0-20-2 15,0 0 0-15,-16 0-2 0,16 0 2 0,0 17 0 0,0-17 1 0,33 0 0 16,-11 0 0-16,-3 0 1 0,17 0 1 0,-16 0-1 16,-4 0 0-16,23 0 2 0,36 0-5 0,-39 0 3 0,52 0-2 0,-30 0 3 15,-19-17-1-15,50 17 1 0,24 0 1 0,-22 0-1 0,20 0 1 16,-56 0-2-16,37 0 2 0,-40 0-2 0,26 0 0 0,30-20 1 15,-50 20 0-15,16 0 0 0,56 0-1 0,-58 0-1 0,58 20 1 16,-60-20-1-16,-10 0 2 0,12 0-1 0,58 0 0 0,-58 17-2 0,58-17 0 16,0 0 4-16,-22 0 0 0,22 19-1 0,-77-19-1 15,8 0 1-15,30 0-3 0,20-19 0 0,-56 19 3 0,0 0-1 16,1-17 0-16,16 17-1 0,-14-20 1 0,-3 20-1 0,-19-19 2 0,0 19 0 16,19-17-1-16,-16 17-1 0,-22-19 1 0,2 19 3 0,-2-18-1 15,2 18 5-15,-19-19 3 0,17 19-6 0,-17 0 5 16,0 0-5-16,0 0 0 0,0-18-3 0,-17 18-1 0,17 0 1 15,-36 0 1-15,0 0 1 0,-3-19-2 0,1 19 0 0,-34 0 1 16,16 0-2-16,-2 0-1 0,-66 0 2 0,-6 0 1 0,52 0-3 16,6 0 0-16,20 0 2 0,-134 0-5 0,128 0 3 0,-69 0-1 15,-20 19 1-15,17-19 2 0,-16 0-2 0,71 0 0 16,-2 0-1-16,-67-19 2 0,69 19-1 0,-91-17-1 0,17 17-6 16,5 0-8-16,69 0 6 0,-36 0-16 0,-16 0-6 0,33 0-10 15,3 17-11-15,-20 2-12 0,75-19 30 16,-3 18-1-16,3 1 4 0,-19-1 4 0,19-18 4 0,-3 19-8 0,3-2-34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3-09-08T18:38:58.279"/>
    </inkml:context>
    <inkml:brush xml:id="br0">
      <inkml:brushProperty name="width" value="0.05292" units="cm"/>
      <inkml:brushProperty name="height" value="0.05292" units="cm"/>
      <inkml:brushProperty name="color" value="#00800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18140 8374 1644 0,'-17'-9'1217'16,"3"6"-761"-16,6-1-48 0,-18-7-31 16,2 8-21-16,-3-4-32 0,3 7-88 15,-8 0-36-15,1 0-32 0,-6 8-32 0,6 1-32 16,-6 2-4-16,13 8-4 0,-5 2 12 16,10 4-8-16,-1 3-20 0,3 2 9 15,5 6-1-15,7 3 0 0,3-2-28 16,2 2-20-16,2 0-4 0,1 6-4 15,9 0-16-15,7-4 24 0,1-2-24 16,4-3-4-16,3-1-12 0,7-9 0 16,2-6 0-16,-5-6-16 0,8-5-68 15,0 0-104-15,0-4-113 0,4-10-139 16,-6 1-296-16,9-8-265 0,-7-1-555 16</inkml:trace>
  <inkml:trace contextRef="#ctx0" brushRef="#br0" timeOffset="318.86">18664 8611 2933 0,'-12'-5'420'0,"4"3"-64"16,-9 2 33-16,1-1-25 0,-14 2-36 16,6 1-88-16,-5 3-80 0,-2 1-48 15,-6 2-16-15,11 6-28 0,-1 4-44 16,10 0-4-16,10 9-8 0,-1 3 0 15,16 1-4-15,-1 4-8 0,17 1 4 16,-7-6-4-16,10-3-4 0,-1-9 4 16,-4-6 0-16,3-9 12 0,1-5-12 0,-6-8 12 15,9-8 48-15,-12-7 72 0,4-10-4 16,-4-8-12-16,-12 4-40 0,-5 0-7 16,-2 4-37-16,-3 14 16 0,-10 3-32 15,-2 6 4-15,8 3-20 0,-3 8-12 0,-3 2-97 16,5 2-99-16,6 8-116 0,4 2-312 15,4 7-124-15,6 2-133 0,7 4-500 16</inkml:trace>
  <inkml:trace contextRef="#ctx0" brushRef="#br0" timeOffset="643.25">18858 8629 2953 0,'0'-8'524'0,"-3"5"-32"0,3 3-143 15,-2-1-33-15,-1 1 0 0,3 1-140 16,3 6-148-16,-1 4 56 0,-2 10-16 0,5 5-16 16,5 4-36-16,0 7 4 0,4-1-20 15,-4 5 0-15,-3-6-4 0,10-3-4 16,-5-7-4-16,0-9 8 0,0-11-16 16,-2-5 20-16,5-9 44 0,2-12 48 0,4-7 128 15,1-8-48-15,3-1 16 16,-4-2 21-16,-4 4-9 0,0 7-40 0,-2 15-36 15,-3 3-64-15,-2 13-32 0,-6 13 32 16,9 4 8-16,-9 10-20 0,6 8-28 16,-10-5-16-16,0 4-4 0,0-7-12 15,3-2-72-15,1-7-124 0,6-3-136 16,-7-2-85-16,-1-3-143 0,5-5-280 0,3 2-93 16,-5-3-423-16</inkml:trace>
  <inkml:trace contextRef="#ctx0" brushRef="#br0" timeOffset="937.56">19587 8743 2169 0,'-7'-3'608'0,"0"-2"-136"0,4 5-116 16,-4-3 64-16,-7 3-3 0,4 3-97 15,-7 5-72-15,5 4-12 0,-12 9-4 16,2 3-28-16,0 6-20 0,5 2 20 16,-2 0-23-16,9 3-37 0,3-3-8 0,11 2-72 15,6-8-60-15,-3 1 8 0,8-6-12 16,9-7 0-16,0 1-12 0,-2-9-20 16,10-5 8-16,-6-2-24 0,1-4-56 15,5-3-56-15,-11-1-73 0,11-4-43 16,-10-4-136-16,0 0-172 0,-5 3-201 15,2-2-311-15,-5-1-805 0</inkml:trace>
  <inkml:trace contextRef="#ctx0" brushRef="#br0" timeOffset="1239.76">19844 8743 3389 0,'-5'6'460'0,"-2"-3"-127"16,5 3 43-16,-8 9 8 0,-2 6-44 15,7 6-128-15,-5 4-92 0,6 1-12 16,4 3-20-16,0-7 0 0,2-5-24 16,0 0-20-16,13-9-24 0,-13-4-8 15,13-6 0-15,-1-9 28 0,3-12 97 16,5-8 55-16,10-14-44 0,-3-5-44 15,10-11-28-15,-15 5-24 0,10 4-40 16,-5 1-8-16,-5 14-4 0,-7 2-12 0,10 8-100 16,-15 7-192-16,-2 7-109 0,4 5-67 15,-9 2-264-15,2 4-109 0,3 4-383 16,-10 0-817-16</inkml:trace>
  <inkml:trace contextRef="#ctx0" brushRef="#br0" timeOffset="1518.61">20353 8816 3113 0,'10'2'480'0,"0"1"-20"16,-3 3 153-16,12-5-189 0,-4-1-160 16,2-1-96-16,0-10-52 0,2-1 4 15,-9-4 8-15,5-4-68 0,-6-5-16 16,-6-1 0-16,-1-2-16 0,-2-2-20 16,-2 3 4-16,-1 6 0 0,-9 3 20 15,-2 9 33-15,6 1 11 0,-9 6 4 16,-2 12-32-16,2 1-8 0,-15 11 24 0,13 6 28 15,-3 5 24-15,5 11 8 0,5-1 0 16,7 2-48-16,5-1-36 0,5-6-28 16,12 1-8-16,0-5-4 0,2-4-12 15,1-5-76-15,2-9-108 0,2 0-92 16,-2-8-113-16,-3-7-51 0,8-1-196 16,-5-6-156-16,2-3 387 0,5-3-907 0</inkml:trace>
  <inkml:trace contextRef="#ctx0" brushRef="#br0" timeOffset="1823.29">20821 8137 636 0,'-2'-6'1537'0,"-3"1"-981"0,5 1-132 15,-12-11 0-15,7 6 24 0,-5 3-111 16,3-1-77-16,2 4 4 0,-5 1 4 16,8 0-40-16,0 6 0 0,2 3-100 0,-3 2-36 15,3 11-44-15,0 8 80 0,0 12-16 16,5 9 37-16,-3 9-37 0,11 7-4 16,-4 9-60-16,1 11 4 0,4 1-16 15,-6 6-20-15,6-4-16 0,-2 0-28 16,-2-17-160-16,-7-6-97 0,-3-11-139 15,-3-17-224-15,-2-14-36 0,-4-10-49 16,-4-12-563-16</inkml:trace>
  <inkml:trace contextRef="#ctx0" brushRef="#br0" timeOffset="2002.32">20542 8581 3921 0,'3'3'657'16,"7"-3"-149"-16,2 4 40 0,2 5-44 15,15-6-91-15,5 3-193 0,3-1-100 0,1-5-56 16,8 3-28-16,3 0-28 0,-5-2-8 16,2 4-32-16,0 1-204 0,-3-3-224 15,1 1-37-15,-8 1-179 0,-11 1-545 16,4 2-976-16</inkml:trace>
  <inkml:trace contextRef="#ctx0" brushRef="#br0" timeOffset="2321.5">21224 8832 1016 0,'4'7'2417'0,"6"0"-2061"16,2 1-64-16,17 4 141 0,-4 4-121 15,6-6-184-15,-4-3-20 0,-1-7 32 16,-4-7-40-16,0-5 0 0,-5-4-32 16,5-12-48-16,-15-2 0 0,-4-6-20 15,-3-3 4-15,-3 2 0 0,-4 2 0 16,-8 5 0-16,-2 10 0 0,-2 2 12 0,-5 11-4 15,-1 4 20-15,-6 6 52 0,-1 4 40 16,-4 11 8-16,5 8 44 0,1 5 45 16,-1 10 7-16,16 4-32 0,-2 1-12 15,17-2-60-15,13-2-52 0,-4 3-28 0,15-4-28 16,1 1-8-16,6-8-8 16,3-7 0-16,5-6-4 0,0-7-4 0,4-5 4 15,-9-5-12-15,8-1-48 0,1-6-60 16,-9-1-212-16,5 4-253 0,-5-1-151 15,0-1-356-15,-3 5-741 0</inkml:trace>
  <inkml:trace contextRef="#ctx0" brushRef="#br0" timeOffset="3237.41">19716 10174 2317 0,'-7'-2'924'0,"4"-2"-472"0,1-1-148 16,-1 4 61-16,-4-3 127 0,7 2-168 15,-2 2-176-15,4 2-76 0,-2 0-32 16,7 0-24-16,-4-1-12 0,-3 8-8 16,2 0-104-16,-2 7-160 0,3-2-296 15,4 3-309-15,-5 1-603 0</inkml:trace>
  <inkml:trace contextRef="#ctx0" brushRef="#br0" timeOffset="3407.37">19672 10793 3105 0,'-2'9'512'0,"-3"-7"-144"16,-5 2 5-16,5 1 103 0,-4 0-104 15,6-3-236-15,-2 4-100 0,5-2-28 16,0 2 4-16,0-1-12 0,0-1 0 0,0 1-56 16,0-1-220-16,0-1-136 0,8 8-149 15,-1-1-295-15,0 4-581 0</inkml:trace>
  <inkml:trace contextRef="#ctx0" brushRef="#br0" timeOffset="3557.17">19653 11280 2169 0,'-3'11'404'0,"3"-2"-32"16,-2-1 56-16,2 13-76 0,-7-3-128 16,7 0-132-16,0-4-56 0,0-2-24 15,7-2-8-15,-7 0-4 0,2-6-84 16,1 3-232-16,4 0-100 0,-2 0-484 15,0-3-417-15</inkml:trace>
  <inkml:trace contextRef="#ctx0" brushRef="#br0" timeOffset="3754.84">19762 11912 2981 0,'-7'20'528'15,"-8"-2"-220"-15,10 0 9 0,-12 15 203 16,5 0-48-16,0-11-200 0,5-1-152 15,2-9-44-15,0-5 28 0,5-6 12 0,0 0-68 16,0-1-40-16,0 3-4 0,0-3-4 16,0-3-12-16,0 3-72 0,0 0-112 15,0 3-168-15,0 0-168 0,5 2-149 16,0 2-347-16,-5 2-1153 0</inkml:trace>
  <inkml:trace contextRef="#ctx0" brushRef="#br0" timeOffset="6870.42">19721 12926 104 0,'-3'0'1940'0,"1"-3"-1347"0,2-2-201 16,-10 1-80-16,8-4 84 0,-1 0-96 15,-6 4-47-15,4-2-33 0,0 0 4 16,0 4-8-16,-2 0 16 0,2 0-28 16,-5 2-76-16,3 0-24 0,-8 0-12 15,1 4-24-15,7-2-20 0,-8 4 0 16,-2 2 4-16,3 1-4 0,4-2-24 15,3 4-16-15,2-2-4 0,5 1 0 0,-5 4-4 16,10 0 0-16,0 0 0 0,2 1-4 16,7-3 0-16,3-5-4 0,-2 2 0 15,7-5 0-15,-5-3 0 0,2-1 4 16,-7-1 4-16,3-8 4 0,2 4 4 16,-5-8 0-16,-7 1 0 0,-3-1-4 15,1-4 4-15,-6 1-4 0,-2 2 0 0,-4 1 0 16,1 4 4-16,-6 5 4 0,-1 3-4 15,3 1 0-15,-7 1 0 0,-6 3 4 16,9 4-12-16,-1 2 4 0,2 4 0 16,3 5-4-16,5 1 4 0,7 1-4 15,4 4 8-15,9-4-4 0,1 2-4 16,3-3 0-16,2-1 0 0,6-6 0 16,-6-5-4-16,-2-7 4 0,-2-1 4 15,-3-6 4-15,-7-6 8 0,4-6-4 16,-4-7-3-16,-2-5-5 0,-3-2 0 0,-3 2 0 15,-2 2-4-15,-7 3 4 16,0 9-4-16,-5 4 4 0,10 8 4 0,-13 4 0 16,-6 0-8-16,4 4-4 0,3 0 0 15,2 4 0-15,0 5 0 0,12 0-8 16,-5 4 4-16,10 4 8 0,10 0 0 16,-5 1-5-16,9-3 5 0,-7-7-4 0,8-1 0 15,-3-4 0-15,-7-4 0 16,5-3-4-16,-6 0 8 0,-4-6 8 0,0-6 8 15,8-4-16-15,-8-6 0 0,0-3 0 16,-5 2-36-16,-2 0-64 0,-5 7 20 16,-1 7-32-16,-1-1-40 0,7 8-164 15,-3 2-76-15,7 2-44 0,3 8 7 16,10 1-199-16,-5 9-328 0,7 1-453 16</inkml:trace>
  <inkml:trace contextRef="#ctx0" brushRef="#br1" timeOffset="14998.93">26862 8430 2737 0,'-5'2'276'16,"-2"2"-28"-16,-1 0-112 0,4 4 152 16,-11-3 24-16,10 4-107 0,-7 0-49 0,10 0-24 15,-8-1 4-15,5 2 28 0,0 0-12 16,5 10 8-16,-5 6-44 0,10 4 36 15,0 3-16-15,0 7-32 0,7-1-40 16,0 5-8-16,-2-8-24 0,4-12 12 16,1-6-4-16,-8-9-16 0,8-9-4 15,-1-5 56-15,3-8 20 0,15-14-3 16,-10-5-37-16,2-8-4 0,-2-5-32 16,-5-2 0-16,-13 3-20 0,6 6 12 0,-10 7 0 15,-2 4 40-15,-6 8 36 0,4 10 96 16,-4 0 0-16,1 9-36 0,5 9-92 15,-6 5-28-15,4 14-20 0,-6 13 4 16,17 14-8-16,0 5-4 0,10 5 0 16,5-5 0-16,2-5-56 0,8-10-176 15,4-8-232-15,-7-12-157 0,3-9-199 16,4-6-249-16,-2-13-615 0</inkml:trace>
  <inkml:trace contextRef="#ctx0" brushRef="#br1" timeOffset="15367.03">27480 7795 2825 0,'-12'-7'260'15,"7"1"-84"-15,-5 0 148 0,-4-4 136 0,6 4-79 16,-6 4-129-16,9 7-116 0,-5 2-4 16,1 4-40-16,-6 8-60 0,5 9-24 15,6 8-4-15,4 11 0 0,0 5 0 16,0 12-4-16,7 10 12 0,0 10-4 15,0 2-4-15,3 1 12 0,-3-4 16 16,3-5-8-16,-5-13-8 0,9-14 20 16,-6-20 76-16,6-14 28 0,-2-11-28 15,3-3 0-15,-3-12 40 0,15-9 20 0,4-8 21 16,6-13 19-16,6 0-16 16,1-4 8-16,-3 7-8 0,-9 11-84 0,-11 7-60 15,-4 11 12-15,-7 7-20 0,-10 9-24 16,0 12 24-16,-2 15 12 0,-13 17 16 15,-12 7-48-15,-9 6-16 0,-5 0-8 0,-3-14-52 16,5-11-100-16,3-15-72 0,14-15-76 16,-2-12-116-16,7-10-73 0,10-14-103 15,14-5-116-15,17-13-169 0,10 0-219 16,10-5-513-16</inkml:trace>
  <inkml:trace contextRef="#ctx0" brushRef="#br1" timeOffset="15652.08">28222 8206 204 0,'-8'-3'2989'15,"4"3"-2341"-15,-6 0-183 0,3-3 23 0,-8 6-84 16,-12 2-124-16,6 5-148 0,-1 16 8 16,-10 1 20-16,1 9-4 0,4 2-43 15,5 1-9-15,12-5-60 0,1-2-16 16,18-2 0-16,-4-2 28 0,15-3 16 15,-1-7 88-15,3-6 28 0,-5-2-40 0,-10-4-68 16,8 2 8-16,-8 4 4 0,3 3-8 16,-10 7-52-16,-10 8 0 0,-7 6-24 15,-10 5-4-15,-9-5-4 0,-5-5-28 16,7-5-80-16,5-8-44 0,7-8-104 16,0-8-96-16,15-7-205 0,4-13-155 15,6-9-176-15,19-13-77 0,16-13-560 16</inkml:trace>
  <inkml:trace contextRef="#ctx0" brushRef="#br1" timeOffset="15866.05">28825 7846 2189 0,'17'-26'664'0,"-2"4"-144"0,-1 5-12 0,6-19 101 16,-8 6-117-16,-10 9-60 0,-2 13-32 16,-2 8 9-16,-10 11-153 0,2 9-108 15,-9 17 68-15,-1 9 60 0,-2 13-120 0,-9 5-68 16,9 9-24-16,-5 5-28 0,3 4-16 15,-3 13-16-15,1-2-4 0,-3 2-124 16,7-8-180-16,0-7-352 0,5-11-245 16,-5-13-359-16,5-19 79 0,-5-19-572 15</inkml:trace>
  <inkml:trace contextRef="#ctx0" brushRef="#br1" timeOffset="15983.29">28510 8236 3193 0,'10'-3'436'0,"-3"-3"-16"15,0 5 133-15,18-2-101 0,-1 5-196 0,12-2-188 16,5 2-44-16,1 6-24 0,-1 5-20 16,-10 2-160-16,3-1-280 0,0 1-253 15,-5-6-315-15,5 5-669 0</inkml:trace>
  <inkml:trace contextRef="#ctx0" brushRef="#br1" timeOffset="16183.47">28963 8470 2909 0,'-7'14'708'0,"-7"2"-248"0,4 2 81 0,-12 18 99 16,3 3-164-16,-1-3-188 0,11-8-103 16,4-7-81-16,10-4 0 0,4-10-24 15,1-7-32-15,2-8 88 0,15-11 52 16,2-9-28-16,12-15-32 0,3-7-60 16,2 1-52-16,-12 1-4 0,0 2-12 0,-10 12-12 15,-5 11-76-15,-7 6-200 0,5 9-236 16,-14 5-77-16,-1 3-315 0,8 9-285 15,-8 1-676-15</inkml:trace>
  <inkml:trace contextRef="#ctx0" brushRef="#br1" timeOffset="16468.18">29358 8570 3757 0,'-9'-1'765'0,"6"-2"-145"0,3 6-8 15,-2-7-95-15,0 4-117 0,-1 0-152 16,3 0-136-16,-7 4-24 0,4 0-32 15,3-3-16-15,0 4-32 0,3-3-8 16,7 1-4-16,-6-3 4 0,8 0-8 0,3 0 4 16,-5-5 8-16,-1-8 4 0,11-6 0 15,-6-6 0-15,1-8-4 0,-8 6 4 16,3 4 28-16,-5 6 32 0,-10 6-24 16,5 10 28-16,-10 6 4 0,3 5-24 15,-5 9-44-15,0 8 8 0,7 8 0 16,-5 6 12-16,10-4-20 0,10 0-8 15,-5-7-32-15,9-6-144 0,3-3-176 0,12-3-180 16,0 0-121-16,3-10-83 0,14-8-44 16,2-8-469-16,-4-10-780 0</inkml:trace>
  <inkml:trace contextRef="#ctx0" brushRef="#br1" timeOffset="16651.86">29851 8494 3537 0,'-20'12'621'0,"8"6"-5"15,-7-5 132-15,-6 23-184 0,-6 0-39 16,9-4-157-16,3 2-168 0,9-2-76 16,10-4-60-16,10-1-48 0,2-6-12 15,14-4-4-15,-1 1-16 0,6-2-100 16,13-10-156-16,-1-6-132 0,11-13-101 16,-1-10-135-16,0-11-348 0,3-11-277 15,-7-7-956-15</inkml:trace>
  <inkml:trace contextRef="#ctx0" brushRef="#br1" timeOffset="16834.29">30534 7798 3561 0,'-7'2'809'0,"7"0"-169"0,-3 1-68 0,1 3-88 16,-8 6-31-16,3 7-101 0,2 10-112 16,-7 6-40-16,12 12-16 0,0 11-64 15,0 7-64-15,-5 11-28 0,-4 8-12 16,4 6-16-16,-12 7-48 0,0 4-208 15,0-7-332-15,-3-7-321 0,-4-12-395 16,2-19-261-16,3-20-1268 0</inkml:trace>
  <inkml:trace contextRef="#ctx0" brushRef="#br1" timeOffset="16984.23">30149 8448 3925 0,'9'-8'593'0,"-1"-2"-97"15,6 0 36-15,13-6-72 0,9 0-67 16,8 5-53-16,9 6-136 0,8-4-80 15,7 1-32-15,0 5-64 0,4 3-20 16,-1 3-8-16,13 7-16 0,-6 2-168 16,-3 4-308-16,-14 5-197 0,-13 1-395 0,-16 4-573 15</inkml:trace>
  <inkml:trace contextRef="#ctx0" brushRef="#br1" timeOffset="17456.08">28340 9551 1728 0,'-7'1'2085'0,"5"6"-1712"0,-3-6-109 15,0 6 144-15,0-4 12 0,3 4-192 0,-6-2-160 16,1 2-60-16,7-6-8 15,0 4 0-15,7-1-32 0,-7 1-180 0,10 4-180 16,-7 0-256-16,-1 3-405 16,3 5-1184-16</inkml:trace>
  <inkml:trace contextRef="#ctx0" brushRef="#br1" timeOffset="17618.36">28369 10066 3761 0,'-9'18'553'0,"2"-6"-281"15,2 4 104-15,-7 14 124 0,7-4-136 16,0-2-212-16,5-6-108 0,5 0-36 0,-3-6-8 16,5 1 0-16,1-4-108 0,-3 5-216 15,2 1-336-15,2 0-205 0,-4 3-267 16,5-7-925-16</inkml:trace>
  <inkml:trace contextRef="#ctx0" brushRef="#br1" timeOffset="17754.96">28389 10606 1000 0,'-3'17'1713'0,"1"1"-1393"16,0 2-4-16,-8 16 140 0,5 2-176 16,-2-1-127-16,0-3-101 0,2-4-36 15,10-2-4-15,-5-6-12 0,7-5-48 16,5-6-217-16,0-3-279 0,3-4-356 0,2 1-421 16</inkml:trace>
  <inkml:trace contextRef="#ctx0" brushRef="#br1" timeOffset="17922.91">28479 11321 2749 0,'-10'28'644'0,"5"-3"-352"15,0 0 92-15,0 22 25 0,-7-9-41 0,12-10-160 16,0-10-88-16,3-6-72 0,4-10-24 16,-5 1-24-16,-2-3-20 0,3-3-32 15,-1-3-36-15,8-3-116 0,-5-2-228 16,0 1-253-16,7 1-363 0,-12 9-693 15</inkml:trace>
  <inkml:trace contextRef="#ctx0" brushRef="#br1" timeOffset="19210.91">28580 12590 1464 0,'-2'-5'1393'0,"0"3"-969"0,-1-3-48 15,-7-3 44-15,6 1 65 0,-4-4-101 16,1 5-124-16,5-3-68 0,-6 5-12 0,6-1-8 16,2 0-24-16,-5 5-24 0,5-1-8 15,-2 1-27-15,-1 0-13 0,-7 1-4 16,6-1-36-16,-6 2-12 0,3 1-20 15,-5 2-4-15,2-2-4 0,-5 5-4 16,3 2 4-16,10 3-12 0,-1 4 8 16,3 3 4-16,0 2-4 0,5 5 8 15,5-6 0-15,-3 3-16 0,8-11 0 16,-8-2 0-16,3-8-4 0,7-3 12 16,-13-3 8-16,9-5 8 0,1-5 0 15,-2-5 4-15,0-11 0 0,1-2-8 0,-11-7 4 16,-2 2-4-16,-5 5-4 15,-5 5 4-15,6 8 0 0,-4 8 8 0,-4 3 8 16,0 9-20-16,-5 3-8 0,-2 5 4 16,2 0-4-16,0 9 4 0,2 1-12 15,8 6 16-15,-3 6 0 0,10-5 4 0,3 1-4 16,6-1 0-16,6 2 4 0,-8-10-4 16,8-2 0-16,-1-8-4 0,-11-6 4 15,4-3 4-15,-7-3 12 0,10-3 28 16,-6-3 36-16,4-3-20 0,-3-9-8 15,-3-5-24-15,-4-1-20 0,2-1-4 16,-5 4-4-16,-5 3 0 0,8 6 4 16,-8 0-8-16,3 10-4 0,-3-1 0 15,8 6-12-15,-3 1 12 0,0 6-12 16,-5 3-8-16,5 2 28 0,3 6-8 0,-8 2 0 16,8 3 8-16,2-3 0 0,0-2 0 15,2-6-8-15,1 5 8 0,6-13 4 16,-9 1 8-16,0-5-4 0,3-2 20 15,-3-2 0-15,2-2 12 0,-2-8 16 16,10-6-36-16,-5-8-16 0,-5-2 0 16,5 0-4-16,-10 5-44 0,5 2 12 0,-5 10 32 15,0 4-44-15,0 9-16 0,5 1 24 16,0 2-16-16,0 2-16 0,0 5 36 16,5 8 4-16,0 8 28 0,0 0 0 15,0-3-4-15,4-2 4 0,1-6-4 16,0-4-4-16,-6-4 8 0,9-5-24 15,-6-1-76-15,-5-1-61 0,8-3-35 0,-3-4-164 16,1-1-208-16,-8-2-196 0,7-1-185 16,0 4-880-16</inkml:trace>
  <inkml:trace contextRef="#ctx0" brushRef="#br1" timeOffset="24692.09">28151 12623 360 0,'0'-5'248'0,"-2"2"-168"0,-3 2-24 16,0 0-52-16,-4-4-4 0,4 5-64 0,-5-2-32 16,3 0 32-16,4 1 64 0,-6-5 0 15,4 5-44-15,0-1 44 0,-5 1 180 16,8-2-20-16,-1 1-88 0,-9 2-8 15,10-3 44-15,-1 2 100 0,-6 0-80 16,6 1 4-16,-2 1-20 0,-2-1-100 0,0 0 8 16,7 0 4-16,-3 1 28 0,1-1 0 15,2 3-28-15,0-6-16 0,2 3 0 16,-2 0 0-16,0 0 32 0,3 0 36 16,-3-1 5-16,5 0-17 0,-3-1 24 15,-2 2 32-15,7 0-8 0,-7-3-52 16,3 3-20-16,-1 0-12 0,1 0-4 15,6 3-12-15,-6-3-4 0,-1 0-8 16,8 0 4-16,-8 0 0 0,-2 2-4 16,0-4 4-16,3 2 0 0,-1 0 4 15,-2 0 8-15,0 0 56 0,5 0 28 16,-5 0 12-16,5 0-28 0,-5-3-44 0,5 3-12 16,-5 0 20-16,5-2 28 0,-5 2 20 15,2 0-8-15,-2 2-4 0,7-2-20 16,-4 3-28-16,-3-3-8 0,0 0 20 0,7 0 24 15,-7 0 24-15,10-3-12 0,-5 3 12 16,-5 0 0-16,4 0-15 0,1-2-5 16,-5 2 4-16,0 0 8 0,5-2 20 15,-5 2 0-15,0 0 12 0,0 0-4 16,0 2-8-16,0-2 40 0,0 0 20 16,-5 2-20-16,5-2-28 0,-5 0-12 15,5 0 0-15,-4 0 8 0,4 0 0 16,0-2-16-16,0 4-7 0,0-2-9 15,0 0 4-15,0 0 4 0,-5-2 4 16,5 2-16-16,-10-2-24 0,3 2 0 0,4 0 0 16,-11-4-16-16,14 4 12 0,-10 0-32 15,0 0 20-15,-4 0-4 0,-6 0 12 16,-4 2-16-16,7-2 28 0,-2 2-24 16,2-2 28-16,0 0-32 0,-3 2-8 0,1-2-16 15,-3 2-4-15,3 1-4 0,-5-3 16 16,7 0-12-16,5 2 12 0,-3-1 4 15,-2 0-4-15,-5 2-16 0,8-3 12 16,-13 5-12-16,10-2 0 0,-5 1 8 16,8 0-8-16,-1 0 4 0,-2-1 0 15,0 0 0-15,-2-2 4 0,-5 5 0 16,-8-1-4-16,1 1-4 0,-8-2 20 16,2 3-4-16,-1 0 0 0,-8-3 12 15,9 5 0-15,-9-1 0 0,3 2-16 0,-1-2 4 16,3 2 0-16,7-2-12 15,-3-3 4-15,6 2 4 0,7-1 0 0,-1-3-4 16,4-2 0-16,4-1 4 0,2 2-4 16,1-4-4-16,1 2 4 0,1 0-4 15,0-1 0-15,5 1-4 0,-10-3 8 16,2 6-4-16,1-3 0 0,-3 0 8 0,0 1-8 16,-5-1 8-16,5 0 0 0,-2 0 4 15,2 0-4-15,-3 0-4 16,3 0 0-16,0-1 4 0,-2 1 4 0,2-3 4 15,3 3-4-15,-3 0-4 0,0 0-8 16,-3 3 4-16,-6-3-8 0,1 1 0 16,-6 5 0-16,2-1 0 0,-8 2 0 15,3-1-4-15,-2 0 4 0,0 2 4 16,-3-2-4-16,3-2 8 0,-3 0-8 16,0-2 12-16,10 0 0 0,-3 1 0 15,6-3 0-15,-1 2 12 0,0 0-16 0,6-2-4 16,-1 0 4-16,5 3-8 0,-12-1 0 15,9 3 0-15,-6-1-4 0,1 0 4 16,6-1 4-16,2 4-4 0,-5-5 4 16,5 5-4-16,-7-3-4 0,2 2 4 15,-2-4 4-15,-5 3-4 0,7-1 4 16,-9-2 0-16,-3 0-4 0,-3-2 8 0,-2 3-8 16,1-3 4-16,9 1 0 0,-3 0-4 15,1 2 0-15,-1 1 0 0,3-2 0 16,-3 0 0-16,-1 4 0 0,-1 0 4 15,0 0 0-15,-5 2-4 0,-2-4-4 16,2 3 4-16,5 0 4 0,-2-3-4 0,6-3 4 16,4 3 0-16,-3-4 4 0,7 0 0 15,3 0-4-15,-11-4 0 0,1 3 0 16,0 1-4-16,-7 0 8 0,4 1-16 16,-6 4 16-16,-8-3-8 0,9 0 0 15,-14 5 0-15,5-5-4 0,5 7 4 16,-7-2 4-16,9-4-4 0,2 3 4 15,-4-3-8-15,5 1 8 0,-3-3-4 0,5-1 8 16,7 0-12-16,-4 0 8 16,-5-4-8-16,4 7 12 0,1-6-8 0,6 3 0 15,-4 4 0-15,7-5 0 0,-2 2-4 16,0 1 8-16,-8 0-8 0,6 3 8 16,-3-1-12-16,9-3 16 0,-9-1-16 15,10 0 20-15,-10 3-24 0,4 1 24 0,-6-4-24 16,4 0 20-16,-2 0-8 15,-5-3 0-15,5 3 0 0,5 0-4 0,-10 0 4 16,5 3 4-16,2-2-4 0,10 4 0 16,-12-3 0-16,10 0-4 0,-1-2 8 15,-1 1-8-15,-4-1 4 0,4 0 0 16,-1 0 4-16,-5 2 0 0,5 0-4 16,5-2 0-16,-5 0 0 0,-4-2 0 15,-1 0 0-15,-4-1 0 0,-6-1 0 16,6 0 4-16,-3 1-4 0,-10-1 0 0,3 4 0 15,-10 0-4-15,3 0 0 0,4 7 4 16,-5-3-4-16,3 3 0 0,3 4 4 16,-1-3 0-16,5-2 4 0,8 2-4 15,7-4-8-15,-5-2 8 0,7 0 0 16,5 0 4-16,0-2-4 0,2 0 0 0,1-4 8 16,2 2-8-16,-5-2 4 0,2-2-4 15,1 1 0-15,-6 2 4 0,6 3-4 16,-6-3 0-16,-6 6-8 0,-1-2 8 15,-2 1 0-15,2 3 0 0,10-3 0 16,-7-1 4-16,7 2-4 0,-2-2 0 16,-1 2 0-16,1-3 4 0,-3 0-4 15,-5 0 8-15,5 0-8 0,5-3 4 16,-2 3-4-16,-5-1 0 0,2 1 4 16,0 0-4-16,-4 1-4 0,1-1 4 15,-1 5 0-15,1-5 0 0,6 4 0 16,0-1 0-16,-10 0 0 0,9 0 0 0,-7 0 4 15,3-1-4-15,5-2 4 0,-3 0-4 16,0-2 0-16,0-1 4 0,1 0-4 16,-1 0 0-16,5 2 4 0,-5-1-4 15,5 0 4-15,7 0-8 0,-4 0 8 0,-1 2-8 16,1 0 4-16,2 2 0 0,-3-2-4 16,-2 0 4-16,0 0 0 0,3 0-4 15,-6 0 4-15,3 0 0 0,0 0 4 16,5-2-8-16,-2-1 4 0,1 2 0 15,-1 1 0-15,-3 0 0 0,12-3 4 16,-5 3 0-16,6 0-4 0,-13-1 0 16,-8 1 0-16,-1 0-4 0,-8-4 4 15,7 4 0-15,0-3 0 0,1 3-4 16,2 0 4-16,4 3 0 0,-4-6 0 16,2 1 0-16,0 1 0 0,10 1 0 0,-2 0 8 15,1-3-16-15,-1 6 16 0,-3-6-16 16,7 3 16-16,-2-1-16 0,2 2 8 15,-4-1-4-15,-1 0 8 0,-2 0-8 0,8 0 12 16,-3-1-16-16,-3 2 12 0,-2-1-8 16,-5 3 8-16,0-2-16 0,-2 1 12 15,2 3-4-15,3-3 4 0,0 3-4 16,-8 0 8-16,0 1-12 0,10-5 12 16,3 4-8-16,6-4 8 0,-4 2-8 15,8-3 12-15,-6 2-12 0,-2-2 8 16,-5 4-8-16,5-2 8 0,-3-2-4 15,-2 1 4-15,7 2-4 0,8-3 0 16,-3 0 0-16,5-3 0 0,-5 3 4 16,5 3 0-16,0-6 0 0,-5 3 0 0,5 0 0 15,-4-1 8-15,1-1-8 16,1-2 0-16,-1 2 8 0,-4-1 4 0,7 2 4 16,0 1-20-16,0 1 0 0,0-2 0 15,0 1 0-15,0 0 0 0,0 0 0 16,0 0 0-16,0 1 0 0,0-1 0 15,7-1 0-15,-7 1 0 0,3 0 0 16,-3-2 0-16,0 2 0 0,0-3 0 0,0 3 0 16,0 0 0-16,0 0 0 0,0 3 0 15,0-3 0-15,0 2 0 0,0-2 0 16,2-2 0-16,-2 2 0 0,0-3-4 16,0 3-16-16,0 0-40 0,0 0-20 15,0 0-20-15,0 0-28 0,3 0-104 16,1 3-40-16,6-3-40 0,-3 2-300 15,10-1 63-15,8 4-415 0,-4-5-201 0,11-2-728 16</inkml:trace>
  <inkml:trace contextRef="#ctx0" brushRef="#br1" timeOffset="26393.65">20504 12711 300 0,'-3'-1'1028'0,"3"-2"-756"16,0-2-132-16,-2 1 16 0,-5-1-20 16,7 1-27-16,0-1-53 0,0 4-24 15,0-1 40-15,0 2-4 0,0 0-44 16,0-1-16-16,0 2 0 0,0-1-8 16,0 0 12-16,0 0 8 0,0 0-16 0,0 2 4 15,0-2-4-15,0 0-4 16,0 0 4-16,0 0 0 0,0-2 4 0,0 2-4 15,0 2 0-15,0-2 0 0,-3 0-4 16,3 0 0-16,0 0-24 0,-5 0-12 16,10 0-8-16,-10 0-16 0,5 0 8 15,5 0 40-15,-5 0 0 0,3-2 4 16,-3 2 8-16,0-1 0 0,0 1 68 0,7-6 60 16,-5 6-8-16,-2-1 72 0,0 1 36 15,0 0 0-15,0 0-48 0,0-2 4 16,0 0 16-16,0-4 4 0,3 5 1 15,-3-2-25-15,2-2-28 0,-2 4 12 16,0-1-28-16,5-4 8 0,-5 5 4 16,0 0-32-16,5-1-20 0,-5 4-32 15,-5-1-32-15,5-1-12 0,-5 6-20 16,0 0 0-16,-7 12 56 0,-10 15-32 16,-14 9 72-16,-13 9 12 0,-4-1-8 0,5 0-36 15,-6 1-16-15,8-5-24 0,-2 4-4 16,2-4-8-16,2 1-8 0,0-7 0 15,13-2 0-15,-1-2-4 0,8-10 0 16,10-8 0-16,9-7 0 0,5-8 0 0,2-3-8 16,-2 0 8-16,0 0 8 0,3-3 0 15,-1 3 0-15,8-4 12 0,-3 1 24 16,12-1 8-16,8 0 13 0,5 4-1 16,6 2-24-16,13 2 80 0,7 4 4 15,8-2-64-15,2 4 20 0,2 1-8 16,-9 1-36-16,-6-3-16 0,-11 0-4 15,-12 0-8-15,-3-4-8 0,-20 3 4 0,-4-2-4 16,0-2 0-16,-10 0 4 0,5-1-4 16,0-3-12-16,0 0-44 0,-5 0-8 15,3 0-56-15,-3-3-68 0,-7 1-69 16,0 0-27-16,5 0-112 0,-6 2-304 16,9 2-77-16,-6 5-207 0,5 2-485 15</inkml:trace>
  <inkml:trace contextRef="#ctx0" brushRef="#br0" timeOffset="35952.83">19915 12663 1084 0,'-5'0'436'0,"2"-1"-156"0,-4 1-84 0,2-3 65 16,-4 3-101-16,1 0 192 0,3-3-92 16,1 1-16-16,-4 2-36 0,8-1 8 15,-5-1-16-15,1-5-24 0,-4 6-11 16,3-6-1-16,-9-2-8 0,4 3-8 0,3-2 8 16,2-1-16-16,-5 1 16 0,8-3-16 15,0 2-4-15,-8-1 8 0,5-1-12 16,3 2 0-16,-8 0-12 0,7 2-12 15,-1-1-11-15,4 0-21 0,0 1-4 16,0 3 0-16,0-5-12 0,0 0-12 16,7 1-12-16,-5 1 4 0,6-1-20 15,-6 3 4-15,0-3-8 0,1 6 4 0,4-1 8 16,-4-4-4-16,-1-1 12 0,0 3-20 16,8-4 4-16,-5 2 0 0,-3 0-20 15,8-1 8-15,-5 3-4 0,2-2-4 16,3 3 0-16,-5-2 0 0,4 2 4 15,-4 0-4-15,3 1 0 0,1 2 0 16,-1-4 0-16,1 4 0 0,3 1 4 16,-4-2 0-16,9 0 4 0,2-3 0 15,0 2 4-15,1-4 8 0,-3-1-4 16,7 3 16-16,-2-4-4 0,2-2 28 0,5-1-4 16,3-6 20-16,-1-1-12 0,-2-1-8 15,0 6-20-15,0-2 16 0,-2-1-20 16,2 6-4-16,-5-3-4 0,8 0-12 0,-1 5 12 15,1-3 4-15,-1 3-4 0,-1 0 0 16,-1-1 0-16,-5 2 12 0,3-1-28 16,-3 0 4-16,2 2 4 0,-4-1 0 15,0 1-8-15,7 1 4 0,0-2 4 16,5 4-4-16,-2-4-4 0,9 1 4 16,-10 2-8-16,8-1 4 0,-2-1-4 15,-1 6 4-15,10-3-4 0,-7 1 4 16,-3 3-4-16,10-2 0 0,-7 2 0 15,0 2 4-15,9-2 4 0,-11 3-8 16,1-6 0-16,6 1-4 0,-10 2 12 16,2-2-8-16,1 2 0 0,-3-3 0 0,2-2 12 15,-2 3-24-15,-3 1 16 0,6-2-12 16,-1 3 16-16,0-3-16 0,-4 3 20 16,2-1-24-16,-7 2 24 0,-1 2-16 15,6 0 8-15,-10-2-8 0,9-1 8 0,-2 5-16 16,-2-3 28-16,2-2-28 0,-2 0 24 15,4 0-16-15,8 0 12 0,-10 0-8 16,7 0 0-16,3-2 4 0,-5-1 4 16,-5 1-4-16,5 1 0 0,-15-2 0 15,13-1 4-15,-10 4-8 0,2 0 0 16,3 0 0-16,-3 0 0 0,3 4 0 16,-1-4 0-16,1 0 8 0,-5 3-8 15,4-3 0-15,1 1 16 0,2-1-8 16,0 0 4-16,3 2-12 0,-1 3 4 15,3-2 24-15,-5-3-12 0,5 0-4 0,-7 2 12 16,2-2-8-16,0 5 0 0,-2-1-12 16,2-3 12-16,-3 6-16 0,4-6 8 15,-4 4-8-15,1 0 4 0,0-5 4 16,-3 7-4-16,2-3-4 0,-4 3 12 0,10-4 8 16,-8 3-12-16,8-3 24 0,-11 1 0 15,8 1 4-15,-12-1 4 0,10 1-16 16,0-3 4-16,-5 0-16 0,4-2 4 15,-6 3 4-15,-1-1 0 0,5 2-20 16,-7-1 0-16,0 3 0 0,7-6 0 16,-11 3 0-16,11 2 0 0,-10-2 0 15,3-2 0-15,-2 5 0 0,-1-3 0 16,3 5 0-16,-5-7 0 0,5 4 0 16,-9-1 0-16,9-2 0 0,-5-2 0 0,0 1 0 15,-5 4 0-15,8-4 0 0,-8 0 0 16,3-1 0-16,2 0 0 0,-5 2 0 15,5-2 0-15,-7 5 0 0,10-5 0 16,-11 0 0-16,9 3 0 0,-6-3 0 16,3 0 0-16,-1 0 0 0,1-3 0 0,-3 3 0 15,3 0 0-15,4 0 0 16,-6 3 0-16,1-3 0 0,-4 0 0 0,7 0 0 16,-7-3 0-16,10 3 0 0,-8 0 0 15,8 0 0-15,-3 0 0 0,2 0 0 16,-2 0 0-16,5 0 0 0,3-3 0 0,-3 3 0 15,0-2 0-15,4 2 0 16,-11-2 0-16,5 1 0 0,4 1 0 0,-7-1 0 16,5-4 0-16,-7 5 0 0,4-1 0 15,-1 1 0-15,4 0 0 0,-3 0 0 16,-2 0 0-16,5 0 0 0,5 0 0 16,-12 0 0-16,9 0 0 0,-4 0 0 15,4 0 0-15,5 1 0 0,3 4 0 16,2-4 0-16,-2-1 0 0,-3 0 0 15,3 1 0-15,-1 1 0 0,-4-2 0 16,0 5 0-16,2-2 0 0,-5-3 0 0,1 0 0 16,9 0 0-16,-10 1 0 0,1 5 0 15,2-4 0-15,-5-1 0 0,4 1 0 16,4-2 0-16,-4 6 0 0,6-5 0 16,-5 0 0-16,0 4 0 0,-3-3 0 0,0 0 0 15,6-2 0-15,-6 1 0 0,3-1 0 16,7 6 0-16,-5-5 0 0,5 1 0 15,-2-2 0-15,2 0 0 0,-2 0 0 16,2 1 0-16,-2-1 0 0,-3 5 0 16,5-5 0-16,0 3 0 0,7-2 0 15,3-1 0-15,0 0 0 0,9 0 0 16,-6 0 0-16,-1 0 0 0,-2-1 0 16,4 1 0-16,1 0 0 0,4-3 0 15,-9 3 0-15,7-2 0 0,-7-1 0 16,9 3 0-16,-4 0 0 0,4 0 0 15,-1 3 0-15,-11-6 0 0,0 6 0 0,-4-3 0 16,-3-3 0-16,-2 8 0 0,-6-2 0 16,8-2 0-16,-7 0 0 0,2-2 0 15,3 1 0-15,-7 0 0 0,6 0 0 16,-6 0 0-16,-1 0 0 0,0 0 0 0,3-1 0 16,10 1 0-16,-1 0 0 0,1-3 0 15,-6 3 0-15,3 0 0 0,5 0 0 16,0 3 0-16,-7-6 0 0,9 6 0 15,6-3 0-15,-6 1 0 0,5-1 0 16,0 0 0-16,3 0 0 0,2-1 0 16,-5-2 0-16,-2-2 0 0,2 4 0 15,-4-1 0-15,1 1 0 0,1-5 0 16,2 5 0-16,-2-1 0 0,-2 0 0 16,1-3 0-16,-1 5 0 0,-1 0 0 15,-2 0 0-15,-5 0 0 0,7 0 0 16,-4 0 0-16,-3 2 0 0,-5 3 0 0,-4-3 0 15,1 0 0-15,-6 4 0 0,0-4 0 16,-3 4 0-16,-7-2 0 0,9-4 0 16,-9 3 0-16,-3 0 0 0,8-3 0 15,-10 2 0-15,7 0 0 0,3 2 0 0,-5-1 0 16,5-2 0-16,-1 0 0 0,3 4 0 16,-4-3 0-16,4 1 0 0,-3 0 0 15,-1 1 0-15,4-2 0 0,0 2 0 16,0 1 0-16,7-4 0 0,6 2 0 15,-3-3 0-15,14 3 0 0,0-3 0 16,-2 2 0-16,12-2 0 0,-7-2 0 16,-3 2 0-16,-4-3 0 0,-1 3 0 15,-9-3 0-15,-5 2 0 0,5 1 0 16,-3-3 0-16,-6 1 0 0,3 0 0 16,-11 0 0-16,5 2 0 0,-8 0 0 0,-2 0 0 15,0 0 0-15,0 0 0 0,0 0 0 16,-2 2 0-16,-10-2 0 0,0-2 0 15,-8 0-88-15,-1-2-676 0,1 1-300 16,3-2-125-16,3-2-620 0</inkml:trace>
  <inkml:trace contextRef="#ctx0" brushRef="#br0" timeOffset="36286.56">28299 11978 3277 0,'0'0'480'0,"7"0"-79"16,1 3 131-16,-1 2 84 0,5-5-168 0,-2 7-128 16,7 1-71-16,-3-3 31 15,1 5 0-15,2-3-56 0,2 1-40 0,-4-1-12 16,2 2-52-16,0-1 8 0,-10 1-24 16,3-2-16-16,-3 1-20 0,3-1-8 15,-8 4-12-15,-2 1-8 0,-2 3 12 16,-8 3-32-16,-7 4-20 0,-5 4 0 0,-9 4 0 15,-6 0 0-15,3 5 0 16,-2-4 0-16,4-3 0 0,6 0 0 0,-8-3 0 16,2-4 0-16,3-3 0 0,0-7 0 15,5 1 0-15,5-4 0 0,4 2 0 16,3-2-208-16,-3 1-68 0,3 0-148 16,0 0-224-16,0 4-85 0,0 4-287 15,-5 4-397-15,-2 0-1052 0</inkml:trace>
  <inkml:trace contextRef="#ctx0" brushRef="#br0" timeOffset="60517.21">20007 11850 2881 0,'-8'-4'388'0,"4"1"-52"16,-6-2 0-16,-5 1 25 0,-2-5-29 0,3 1-100 16,2 4 0-16,0-1-80 0,4 3 32 15,-4 0-44-15,3-3-4 0,6 5-20 16,-2-2-24-16,10 2-32 0,-5 2-8 15,0-2 32-15,0 5-3 0,0-5 19 16,0 0-32-16,0 0-32 0,3-5 8 16,-3 3 4-16,0 0 28 0,7 1 16 15,-7 1-24-15,0-3-52 0,0 3 0 16,0 0 16-16,2 0-8 0,-2 0-24 16,0-1-4-16,0 2-4 0,3-2 8 15,9 1 12-15,7-7 28 0,5 0 4 0,5-8-8 16,5 1-12-16,3-2 12 0,11-2 28 15,6 1-16-15,-1-2 16 0,15-1 0 16,2-8 8-16,3 1 4 0,12-3-32 16,7-3-8-16,10-7 4 0,14 0-8 15,8-6 0-15,4-2-12 0,20-3-4 16,-10-1 0-16,5-2-8 0,0 2 8 0,-5-3-8 16,-4 5-4-16,-13 0-4 15,0 1-4-15,-2-2 4 0,2-9 40 0,22-7 4 16,12-9-24-16,10 1-12 0,0 1 0 15,9-3-8-15,8-1 8 0,10 3-8 16,9-1 8-16,2 5-12 0,8 5 4 16,-2 7-4-16,2 3 4 0,-10 2 0 15,-22 6 0-15,-16 6-4 0,-8-1 4 0,-5-2 16 16,-12 3-12-16,-7-6-4 0,-17 4 0 16,-10 1 8-16,-19 5-8 0,-15 6 4 15,-14 5 0-15,-7-2 12 0,-15 0-16 16,-3 3 16-16,-4-3-12 0,2 6 12 15,-5 0 28-15,0 0 4 0,-2 2-4 0,-5 6-20 16,5 3-16-16,-8 5 4 0,3 0 0 16,3-3-12-16,9 3 24 0,-5-5-8 15,15 1-12-15,7-7 32 0,7 0 12 16,13-5-40-16,6-3-8 0,-1 0 0 16,-1-3 0-16,0 2 0 0,3 0 0 15,-10 6 0-15,3 0 0 0,-11 3 0 16,-4 3 0-16,-10 5 0 0,-7 7 0 15,0-4 0-15,-14 5 0 0,-6 2 0 16,-4 0 0-16,-5 0 0 0,7 0 0 16,-7 0 0-16,2 0 0 0,-7 0 0 15,0 0 0-15,-7 0 0 0,2 0-76 0,0 0-156 16,-2-1-96-16,-13-3-336 0,-14 0-461 16,-19-5-652-16,-15-1-1108 0</inkml:trace>
  <inkml:trace contextRef="#ctx0" brushRef="#br0" timeOffset="60826.83">26838 8648 4466 0,'4'-1'396'0,"1"1"-96"0,5 0-12 15,14 1 120-15,5 4-35 0,22-1-97 16,7-2-124-16,10-2-60 0,7-2 20 15,3-7 4-15,-1 6-40 0,-1-3-24 16,-6 3-40-16,-2 3-8 0,-12 3 24 0,-3-3-28 16,-17 8-4-16,-4 2-4 0,-13 6-8 15,-4 14 16-15,-15 11 60 0,-17 21 64 16,-25 14-16-16,-13 11 12 0,-8 8 20 16,-17 5-16-16,7 3-16 0,-9 1-28 15,-3 3-20-15,7-4-28 0,3-11-20 16,17-16-12-16,12-11-4 0,12-9-140 15,7-9-168-15,10-9-336 0,3 0-365 0,-1-2-611 16,-2 1-1442-16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338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25" y="2284624"/>
            <a:ext cx="3147332" cy="306388"/>
          </a:xfrm>
        </p:spPr>
        <p:txBody>
          <a:bodyPr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03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20XX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Pitch Deck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CE0E97-85AE-BE9D-BB93-C4A7A78A64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200" y="2138363"/>
            <a:ext cx="105156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0" y="-3935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9EE98D-9541-4F21-8952-3026DEF75E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AB843230-A4E3-4E21-AA93-998E28EB901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1139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3AE0369E-A275-4E5A-AE0F-B1F9A54DEDF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2437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CA3A81E-171B-4946-B8BA-B2F406CF093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7332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5279" y="6356350"/>
            <a:ext cx="1808712" cy="365125"/>
          </a:xfrm>
        </p:spPr>
        <p:txBody>
          <a:bodyPr/>
          <a:lstStyle>
            <a:lvl1pPr>
              <a:defRPr sz="900"/>
            </a:lvl1pPr>
          </a:lstStyle>
          <a:p>
            <a:pPr algn="l"/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8728"/>
            <a:ext cx="12192000" cy="1325563"/>
          </a:xfrm>
        </p:spPr>
        <p:txBody>
          <a:bodyPr anchor="b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Exercise #1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701" r:id="rId6"/>
    <p:sldLayoutId id="2147483697" r:id="rId7"/>
    <p:sldLayoutId id="2147483673" r:id="rId8"/>
    <p:sldLayoutId id="2147483676" r:id="rId9"/>
    <p:sldLayoutId id="2147483672" r:id="rId10"/>
    <p:sldLayoutId id="2147483699" r:id="rId11"/>
    <p:sldLayoutId id="2147483671" r:id="rId12"/>
    <p:sldLayoutId id="2147483700" r:id="rId13"/>
    <p:sldLayoutId id="2147483679" r:id="rId14"/>
    <p:sldLayoutId id="2147483692" r:id="rId15"/>
    <p:sldLayoutId id="2147483681" r:id="rId16"/>
    <p:sldLayoutId id="2147483674" r:id="rId17"/>
    <p:sldLayoutId id="2147483675" r:id="rId18"/>
    <p:sldLayoutId id="2147483696" r:id="rId19"/>
    <p:sldLayoutId id="2147483677" r:id="rId20"/>
    <p:sldLayoutId id="2147483678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png"/><Relationship Id="rId4" Type="http://schemas.openxmlformats.org/officeDocument/2006/relationships/customXml" Target="../ink/ink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NUL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Relationship Id="rId4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eb.archive.org/web/20140713032309/http:/www.altdev.co/2011/12/24/static-code-analysis/" TargetMode="Externa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eb.archive.org/web/20140713032309/http:/www.altdev.co/2011/12/24/static-code-analysis/" TargetMode="Externa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customXml" Target="../ink/ink2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9C1FF-4CEC-9147-967D-0BDB8A1A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786"/>
            <a:ext cx="12192000" cy="557951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ExerCise</a:t>
            </a:r>
            <a:r>
              <a:rPr lang="en-US" sz="3200" b="1" dirty="0"/>
              <a:t> #12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392F4E-CF18-2798-A0E9-113D6411105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73FBC6E-908B-4525-4A20-17B2F2482BE9}"/>
              </a:ext>
            </a:extLst>
          </p:cNvPr>
          <p:cNvSpPr txBox="1">
            <a:spLocks/>
          </p:cNvSpPr>
          <p:nvPr/>
        </p:nvSpPr>
        <p:spPr>
          <a:xfrm>
            <a:off x="0" y="459710"/>
            <a:ext cx="12192000" cy="5579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i="1" dirty="0"/>
              <a:t>Lattices Review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E091EF-9DC4-1B0A-87B3-766DB9DB570A}"/>
              </a:ext>
            </a:extLst>
          </p:cNvPr>
          <p:cNvCxnSpPr>
            <a:cxnSpLocks/>
          </p:cNvCxnSpPr>
          <p:nvPr/>
        </p:nvCxnSpPr>
        <p:spPr>
          <a:xfrm>
            <a:off x="363747" y="566473"/>
            <a:ext cx="11464506" cy="859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E1E8CEC-C565-16C4-6EA4-22057F24E1CA}"/>
              </a:ext>
            </a:extLst>
          </p:cNvPr>
          <p:cNvSpPr txBox="1">
            <a:spLocks/>
          </p:cNvSpPr>
          <p:nvPr/>
        </p:nvSpPr>
        <p:spPr>
          <a:xfrm>
            <a:off x="1198063" y="1085997"/>
            <a:ext cx="9967520" cy="5413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Write your name and answer the following on a piece of paper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B0FD66-90EC-7349-E979-709C6CC83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53" y="1636115"/>
            <a:ext cx="10887958" cy="86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Recall that the set of English words, ranked by substring inclusion, forms a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poset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but NOT a lattice. Explain why and give an example</a:t>
            </a:r>
            <a:endParaRPr kumimoji="0" lang="en-US" altLang="en-US" sz="2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9D807D5-7F75-68AC-3E82-300E2C6AB140}"/>
              </a:ext>
            </a:extLst>
          </p:cNvPr>
          <p:cNvSpPr txBox="1"/>
          <p:nvPr/>
        </p:nvSpPr>
        <p:spPr>
          <a:xfrm>
            <a:off x="1045916" y="4160657"/>
            <a:ext cx="5397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Reflexive: every word includes the substring of itself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C5587F9-1C92-8A3E-C03A-5746976A89B6}"/>
              </a:ext>
            </a:extLst>
          </p:cNvPr>
          <p:cNvSpPr txBox="1"/>
          <p:nvPr/>
        </p:nvSpPr>
        <p:spPr>
          <a:xfrm>
            <a:off x="1045916" y="4831428"/>
            <a:ext cx="926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Anti-symmetric: if two words include substrings of each other, they must be the same word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73D1E7F-DC1E-AC76-99B3-79EC2AFE07B7}"/>
              </a:ext>
            </a:extLst>
          </p:cNvPr>
          <p:cNvSpPr txBox="1"/>
          <p:nvPr/>
        </p:nvSpPr>
        <p:spPr>
          <a:xfrm>
            <a:off x="1045916" y="5502199"/>
            <a:ext cx="8302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Transitive: if a  is a substring b, and b is a substring of c, then a is a substring of c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A54F14D-0E8D-B349-AEB0-B31712B61530}"/>
              </a:ext>
            </a:extLst>
          </p:cNvPr>
          <p:cNvSpPr txBox="1"/>
          <p:nvPr/>
        </p:nvSpPr>
        <p:spPr>
          <a:xfrm>
            <a:off x="1045916" y="6281168"/>
            <a:ext cx="8741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a lattice: consider the English words a and he. They have no greatest lower bound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6AFCF8A-EB99-A6D7-F638-96B3E1186E09}"/>
                  </a:ext>
                </a:extLst>
              </p14:cNvPr>
              <p14:cNvContentPartPr/>
              <p14:nvPr/>
            </p14:nvContentPartPr>
            <p14:xfrm>
              <a:off x="8573760" y="2224440"/>
              <a:ext cx="2583000" cy="1719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6AFCF8A-EB99-A6D7-F638-96B3E1186E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4400" y="2215080"/>
                <a:ext cx="2601720" cy="173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515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Dataflow Frameworks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D207E2-23E7-61FF-A1C8-ABB126589348}"/>
              </a:ext>
            </a:extLst>
          </p:cNvPr>
          <p:cNvSpPr txBox="1">
            <a:spLocks/>
          </p:cNvSpPr>
          <p:nvPr/>
        </p:nvSpPr>
        <p:spPr>
          <a:xfrm>
            <a:off x="814895" y="1432709"/>
            <a:ext cx="7002417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Dataflow analysis showed some real potential!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73CA5A-1C0A-146B-F9E5-6094B6338B70}"/>
              </a:ext>
            </a:extLst>
          </p:cNvPr>
          <p:cNvSpPr txBox="1"/>
          <p:nvPr/>
        </p:nvSpPr>
        <p:spPr>
          <a:xfrm>
            <a:off x="789033" y="2454296"/>
            <a:ext cx="70024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In our examples, output was always…</a:t>
            </a:r>
          </a:p>
          <a:p>
            <a:pPr marL="285750" indent="-285750">
              <a:buFontTx/>
              <a:buChar char="-"/>
            </a:pPr>
            <a:r>
              <a:rPr lang="en-US" dirty="0"/>
              <a:t>Complete behavioral over-approximation -&gt; no behaviors missed</a:t>
            </a:r>
          </a:p>
          <a:p>
            <a:pPr marL="285750" indent="-285750">
              <a:buFontTx/>
              <a:buChar char="-"/>
            </a:pPr>
            <a:r>
              <a:rPr lang="en-US" dirty="0"/>
              <a:t>Relatively precise -&gt; few “false positive” behaviors</a:t>
            </a:r>
          </a:p>
          <a:p>
            <a:pPr marL="285750" indent="-285750">
              <a:buFontTx/>
              <a:buChar char="-"/>
            </a:pPr>
            <a:r>
              <a:rPr lang="en-US" dirty="0"/>
              <a:t>Saturated -&gt; terminated</a:t>
            </a:r>
          </a:p>
          <a:p>
            <a:r>
              <a:rPr lang="en-US" b="1" dirty="0"/>
              <a:t>We’d like some stronger guarantees</a:t>
            </a:r>
          </a:p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9EB45F6-D19D-CCF4-91CC-0EC38AD68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The Promise of Dataflow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811AB8-A632-4B64-AAAB-A7866D2C2E2E}"/>
              </a:ext>
            </a:extLst>
          </p:cNvPr>
          <p:cNvSpPr txBox="1"/>
          <p:nvPr/>
        </p:nvSpPr>
        <p:spPr>
          <a:xfrm>
            <a:off x="763171" y="1868500"/>
            <a:ext cx="7002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Relatively straightforward computation: grind away at the dataflow fact stored at each basic block boundary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C9D96D3-B2B7-82EF-0095-20EB251F8EBF}"/>
              </a:ext>
            </a:extLst>
          </p:cNvPr>
          <p:cNvSpPr txBox="1">
            <a:spLocks/>
          </p:cNvSpPr>
          <p:nvPr/>
        </p:nvSpPr>
        <p:spPr>
          <a:xfrm>
            <a:off x="841424" y="3922936"/>
            <a:ext cx="3990468" cy="425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Algorithm needs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E4B82D-2A76-F9F5-3226-48B04E7DE2E3}"/>
              </a:ext>
            </a:extLst>
          </p:cNvPr>
          <p:cNvSpPr txBox="1"/>
          <p:nvPr/>
        </p:nvSpPr>
        <p:spPr>
          <a:xfrm>
            <a:off x="763172" y="4342264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Guaranteed termination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07BD83-2AF1-7BBF-DB42-6A28A2A11AF5}"/>
              </a:ext>
            </a:extLst>
          </p:cNvPr>
          <p:cNvSpPr txBox="1"/>
          <p:nvPr/>
        </p:nvSpPr>
        <p:spPr>
          <a:xfrm>
            <a:off x="772697" y="4702613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Amenable to chaotic iteration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199B40-3FC5-6C5C-FCEA-0D4FA725B518}"/>
              </a:ext>
            </a:extLst>
          </p:cNvPr>
          <p:cNvSpPr txBox="1"/>
          <p:nvPr/>
        </p:nvSpPr>
        <p:spPr>
          <a:xfrm>
            <a:off x="763171" y="5069337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Some degree of precision</a:t>
            </a:r>
          </a:p>
        </p:txBody>
      </p:sp>
      <p:pic>
        <p:nvPicPr>
          <p:cNvPr id="26" name="Picture 25" descr="A yellow arrow pointing up to a white brick wall with blue text&#10;&#10;Description automatically generated">
            <a:extLst>
              <a:ext uri="{FF2B5EF4-FFF2-40B4-BE49-F238E27FC236}">
                <a16:creationId xmlns:a16="http://schemas.microsoft.com/office/drawing/2014/main" id="{01FDA9E2-67F5-FB11-6F19-ED9854991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112" y="2593685"/>
            <a:ext cx="3600450" cy="202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78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Dataflow Frameworks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D207E2-23E7-61FF-A1C8-ABB126589348}"/>
              </a:ext>
            </a:extLst>
          </p:cNvPr>
          <p:cNvSpPr txBox="1">
            <a:spLocks/>
          </p:cNvSpPr>
          <p:nvPr/>
        </p:nvSpPr>
        <p:spPr>
          <a:xfrm>
            <a:off x="814895" y="1432709"/>
            <a:ext cx="7002417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Dataflow analysis showed some real potential!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73CA5A-1C0A-146B-F9E5-6094B6338B70}"/>
              </a:ext>
            </a:extLst>
          </p:cNvPr>
          <p:cNvSpPr txBox="1"/>
          <p:nvPr/>
        </p:nvSpPr>
        <p:spPr>
          <a:xfrm>
            <a:off x="789033" y="2454296"/>
            <a:ext cx="70024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In our examples, output was always…</a:t>
            </a:r>
          </a:p>
          <a:p>
            <a:pPr marL="285750" indent="-285750">
              <a:buFontTx/>
              <a:buChar char="-"/>
            </a:pPr>
            <a:r>
              <a:rPr lang="en-US" dirty="0"/>
              <a:t>Complete behavioral over-approximation -&gt; no behaviors missed</a:t>
            </a:r>
          </a:p>
          <a:p>
            <a:pPr marL="285750" indent="-285750">
              <a:buFontTx/>
              <a:buChar char="-"/>
            </a:pPr>
            <a:r>
              <a:rPr lang="en-US" dirty="0"/>
              <a:t>Relatively precise -&gt; few “false positive” behaviors</a:t>
            </a:r>
          </a:p>
          <a:p>
            <a:pPr marL="285750" indent="-285750">
              <a:buFontTx/>
              <a:buChar char="-"/>
            </a:pPr>
            <a:r>
              <a:rPr lang="en-US" dirty="0"/>
              <a:t>Saturated -&gt; terminated</a:t>
            </a:r>
          </a:p>
          <a:p>
            <a:r>
              <a:rPr lang="en-US" b="1" dirty="0"/>
              <a:t>We’d like some stronger guarantees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811AB8-A632-4B64-AAAB-A7866D2C2E2E}"/>
              </a:ext>
            </a:extLst>
          </p:cNvPr>
          <p:cNvSpPr txBox="1"/>
          <p:nvPr/>
        </p:nvSpPr>
        <p:spPr>
          <a:xfrm>
            <a:off x="763171" y="1868500"/>
            <a:ext cx="7002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Relatively straightforward computation: update the dataflow fact stored at each basic block boundary until saturation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C9D96D3-B2B7-82EF-0095-20EB251F8EBF}"/>
              </a:ext>
            </a:extLst>
          </p:cNvPr>
          <p:cNvSpPr txBox="1">
            <a:spLocks/>
          </p:cNvSpPr>
          <p:nvPr/>
        </p:nvSpPr>
        <p:spPr>
          <a:xfrm>
            <a:off x="841424" y="3922936"/>
            <a:ext cx="3990468" cy="425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Algorithm needs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E4B82D-2A76-F9F5-3226-48B04E7DE2E3}"/>
              </a:ext>
            </a:extLst>
          </p:cNvPr>
          <p:cNvSpPr txBox="1"/>
          <p:nvPr/>
        </p:nvSpPr>
        <p:spPr>
          <a:xfrm>
            <a:off x="763172" y="4342264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Guaranteed termination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07BD83-2AF1-7BBF-DB42-6A28A2A11AF5}"/>
              </a:ext>
            </a:extLst>
          </p:cNvPr>
          <p:cNvSpPr txBox="1"/>
          <p:nvPr/>
        </p:nvSpPr>
        <p:spPr>
          <a:xfrm>
            <a:off x="772697" y="4702613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Amenable to chaotic iteration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199B40-3FC5-6C5C-FCEA-0D4FA725B518}"/>
              </a:ext>
            </a:extLst>
          </p:cNvPr>
          <p:cNvSpPr txBox="1"/>
          <p:nvPr/>
        </p:nvSpPr>
        <p:spPr>
          <a:xfrm>
            <a:off x="763171" y="5069337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Some degree of precision</a:t>
            </a:r>
          </a:p>
        </p:txBody>
      </p:sp>
      <p:pic>
        <p:nvPicPr>
          <p:cNvPr id="26" name="Picture 25" descr="A yellow arrow pointing up to a white brick wall with blue text&#10;&#10;Description automatically generated">
            <a:extLst>
              <a:ext uri="{FF2B5EF4-FFF2-40B4-BE49-F238E27FC236}">
                <a16:creationId xmlns:a16="http://schemas.microsoft.com/office/drawing/2014/main" id="{01FDA9E2-67F5-FB11-6F19-ED9854991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112" y="2593685"/>
            <a:ext cx="3600450" cy="202705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68D33D8-4166-5DC2-A558-F33A76FAF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Dataflow Formalism job search</a:t>
            </a:r>
          </a:p>
        </p:txBody>
      </p:sp>
    </p:spTree>
    <p:extLst>
      <p:ext uri="{BB962C8B-B14F-4D97-AF65-F5344CB8AC3E}">
        <p14:creationId xmlns:p14="http://schemas.microsoft.com/office/powerpoint/2010/main" val="2193496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Dataflow Frameworks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9EB45F6-D19D-CCF4-91CC-0EC38AD68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Dataflow Formalism job search</a:t>
            </a:r>
          </a:p>
        </p:txBody>
      </p:sp>
      <p:pic>
        <p:nvPicPr>
          <p:cNvPr id="4" name="Picture 3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3CB3EF34-4E09-D623-4F15-2D7C881786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5545"/>
          <a:stretch/>
        </p:blipFill>
        <p:spPr>
          <a:xfrm>
            <a:off x="7472362" y="2118508"/>
            <a:ext cx="4491038" cy="336699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92BD40-2827-D6AD-EB1D-1A4F5B1414DE}"/>
              </a:ext>
            </a:extLst>
          </p:cNvPr>
          <p:cNvSpPr txBox="1">
            <a:spLocks/>
          </p:cNvSpPr>
          <p:nvPr/>
        </p:nvSpPr>
        <p:spPr>
          <a:xfrm>
            <a:off x="814896" y="3139089"/>
            <a:ext cx="3990468" cy="425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Formal(</a:t>
            </a:r>
            <a:r>
              <a:rPr lang="en-US" sz="2400" cap="small" dirty="0" err="1"/>
              <a:t>ish</a:t>
            </a:r>
            <a:r>
              <a:rPr lang="en-US" sz="2400" cap="small" dirty="0"/>
              <a:t>) requirements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9D2FE4-1257-DE28-06B5-E3A0C021ACC9}"/>
              </a:ext>
            </a:extLst>
          </p:cNvPr>
          <p:cNvSpPr txBox="1"/>
          <p:nvPr/>
        </p:nvSpPr>
        <p:spPr>
          <a:xfrm>
            <a:off x="789034" y="3554445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 fact datatype (ideally of unbounded size)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223C2-CB9A-2B23-A822-66946D2FE093}"/>
              </a:ext>
            </a:extLst>
          </p:cNvPr>
          <p:cNvSpPr txBox="1"/>
          <p:nvPr/>
        </p:nvSpPr>
        <p:spPr>
          <a:xfrm>
            <a:off x="779512" y="3873540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An ordering that indicates progress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61A05E-5C82-6C41-02DC-6D758AC2EF4C}"/>
              </a:ext>
            </a:extLst>
          </p:cNvPr>
          <p:cNvSpPr txBox="1"/>
          <p:nvPr/>
        </p:nvSpPr>
        <p:spPr>
          <a:xfrm>
            <a:off x="760460" y="4568880"/>
            <a:ext cx="4870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 guarantee of a finite number of steps to hit the maximum value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1CB2A1-971D-C283-AB25-8086F130705E}"/>
              </a:ext>
            </a:extLst>
          </p:cNvPr>
          <p:cNvSpPr txBox="1"/>
          <p:nvPr/>
        </p:nvSpPr>
        <p:spPr>
          <a:xfrm>
            <a:off x="741408" y="5149901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An update step that never loses progress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BC49F5-1379-983B-2475-AFE53AB08741}"/>
              </a:ext>
            </a:extLst>
          </p:cNvPr>
          <p:cNvSpPr txBox="1">
            <a:spLocks/>
          </p:cNvSpPr>
          <p:nvPr/>
        </p:nvSpPr>
        <p:spPr>
          <a:xfrm>
            <a:off x="814896" y="1280894"/>
            <a:ext cx="3990468" cy="425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Algorithm needs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CBBDFB-E62A-EFB8-6D84-0AC2524FA1EE}"/>
              </a:ext>
            </a:extLst>
          </p:cNvPr>
          <p:cNvSpPr txBox="1"/>
          <p:nvPr/>
        </p:nvSpPr>
        <p:spPr>
          <a:xfrm>
            <a:off x="736644" y="1700222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Guaranteed termination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99104B-4E16-F56C-BDDF-9AFD2B0185EB}"/>
              </a:ext>
            </a:extLst>
          </p:cNvPr>
          <p:cNvSpPr txBox="1"/>
          <p:nvPr/>
        </p:nvSpPr>
        <p:spPr>
          <a:xfrm>
            <a:off x="746169" y="2060571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Amenable to chaotic iteration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54098B-6CA3-1403-3362-5B20E03A3124}"/>
              </a:ext>
            </a:extLst>
          </p:cNvPr>
          <p:cNvSpPr txBox="1"/>
          <p:nvPr/>
        </p:nvSpPr>
        <p:spPr>
          <a:xfrm>
            <a:off x="736643" y="2427295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Some degree of precision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0484A9-B409-D729-4BCF-9ADD15212015}"/>
              </a:ext>
            </a:extLst>
          </p:cNvPr>
          <p:cNvSpPr txBox="1"/>
          <p:nvPr/>
        </p:nvSpPr>
        <p:spPr>
          <a:xfrm>
            <a:off x="741403" y="4245026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Unique solution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9CD3FBCC-9581-D512-D1A9-47E0FE548F0F}"/>
              </a:ext>
            </a:extLst>
          </p:cNvPr>
          <p:cNvSpPr/>
          <p:nvPr/>
        </p:nvSpPr>
        <p:spPr>
          <a:xfrm>
            <a:off x="5488306" y="3519487"/>
            <a:ext cx="340994" cy="1325563"/>
          </a:xfrm>
          <a:prstGeom prst="rightBrac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E628D995-6222-65DC-3CA7-6C46484ECB6C}"/>
              </a:ext>
            </a:extLst>
          </p:cNvPr>
          <p:cNvSpPr/>
          <p:nvPr/>
        </p:nvSpPr>
        <p:spPr>
          <a:xfrm>
            <a:off x="5512745" y="5000690"/>
            <a:ext cx="340994" cy="394706"/>
          </a:xfrm>
          <a:prstGeom prst="rightBrac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1CFCB9-FEAF-3E03-BFD7-876020212557}"/>
              </a:ext>
            </a:extLst>
          </p:cNvPr>
          <p:cNvSpPr txBox="1"/>
          <p:nvPr/>
        </p:nvSpPr>
        <p:spPr>
          <a:xfrm>
            <a:off x="5853103" y="3614744"/>
            <a:ext cx="12751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Property</a:t>
            </a:r>
          </a:p>
          <a:p>
            <a:r>
              <a:rPr lang="en-US" dirty="0">
                <a:solidFill>
                  <a:schemeClr val="accent2"/>
                </a:solidFill>
              </a:rPr>
              <a:t>of the fact </a:t>
            </a:r>
          </a:p>
          <a:p>
            <a:r>
              <a:rPr lang="en-US" dirty="0">
                <a:solidFill>
                  <a:schemeClr val="accent2"/>
                </a:solidFill>
              </a:rPr>
              <a:t>datatype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D8AAD7-40BD-E6DF-E5EB-F8940FC56021}"/>
              </a:ext>
            </a:extLst>
          </p:cNvPr>
          <p:cNvSpPr txBox="1"/>
          <p:nvPr/>
        </p:nvSpPr>
        <p:spPr>
          <a:xfrm>
            <a:off x="5872147" y="4719658"/>
            <a:ext cx="1529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Property</a:t>
            </a:r>
          </a:p>
          <a:p>
            <a:r>
              <a:rPr lang="en-US" dirty="0">
                <a:solidFill>
                  <a:schemeClr val="accent2"/>
                </a:solidFill>
              </a:rPr>
              <a:t>of the update</a:t>
            </a:r>
          </a:p>
          <a:p>
            <a:r>
              <a:rPr lang="en-US" dirty="0">
                <a:solidFill>
                  <a:schemeClr val="accent2"/>
                </a:solidFill>
              </a:rPr>
              <a:t>function</a:t>
            </a:r>
          </a:p>
        </p:txBody>
      </p:sp>
    </p:spTree>
    <p:extLst>
      <p:ext uri="{BB962C8B-B14F-4D97-AF65-F5344CB8AC3E}">
        <p14:creationId xmlns:p14="http://schemas.microsoft.com/office/powerpoint/2010/main" val="2219877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2" grpId="0"/>
      <p:bldP spid="19" grpId="0"/>
      <p:bldP spid="20" grpId="0" animBg="1"/>
      <p:bldP spid="21" grpId="0" animBg="1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Fact datatype NEEDs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Dataflow Frameworks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F4294B-6BC2-9139-8315-39AAD801F514}"/>
              </a:ext>
            </a:extLst>
          </p:cNvPr>
          <p:cNvSpPr txBox="1">
            <a:spLocks/>
          </p:cNvSpPr>
          <p:nvPr/>
        </p:nvSpPr>
        <p:spPr>
          <a:xfrm>
            <a:off x="815511" y="4346344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Try-outs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7CD5E3-81F6-48CC-92D8-C50CA90FB071}"/>
              </a:ext>
            </a:extLst>
          </p:cNvPr>
          <p:cNvSpPr txBox="1">
            <a:spLocks/>
          </p:cNvSpPr>
          <p:nvPr/>
        </p:nvSpPr>
        <p:spPr>
          <a:xfrm>
            <a:off x="748221" y="1537595"/>
            <a:ext cx="3990468" cy="425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Formal(</a:t>
            </a:r>
            <a:r>
              <a:rPr lang="en-US" sz="2400" cap="small" dirty="0" err="1"/>
              <a:t>ish</a:t>
            </a:r>
            <a:r>
              <a:rPr lang="en-US" sz="2400" cap="small" dirty="0"/>
              <a:t>)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7C73E2-3577-CAC8-9144-EC7CEEDE79C9}"/>
              </a:ext>
            </a:extLst>
          </p:cNvPr>
          <p:cNvSpPr txBox="1"/>
          <p:nvPr/>
        </p:nvSpPr>
        <p:spPr>
          <a:xfrm>
            <a:off x="722359" y="1952951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 fact datatype (ideally of unbounded size)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FDF0F-04F8-AD66-843B-625355FB82E6}"/>
              </a:ext>
            </a:extLst>
          </p:cNvPr>
          <p:cNvSpPr txBox="1"/>
          <p:nvPr/>
        </p:nvSpPr>
        <p:spPr>
          <a:xfrm>
            <a:off x="712837" y="2272046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An ordering that indicates progress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AD728D-D279-15C0-E12C-9A88F6E0374D}"/>
              </a:ext>
            </a:extLst>
          </p:cNvPr>
          <p:cNvSpPr txBox="1"/>
          <p:nvPr/>
        </p:nvSpPr>
        <p:spPr>
          <a:xfrm>
            <a:off x="693785" y="2967386"/>
            <a:ext cx="4870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 guarantee of a finite number of steps to hit the maximum value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EE897-54A0-5267-FCC8-243F8C115444}"/>
              </a:ext>
            </a:extLst>
          </p:cNvPr>
          <p:cNvSpPr txBox="1"/>
          <p:nvPr/>
        </p:nvSpPr>
        <p:spPr>
          <a:xfrm>
            <a:off x="674733" y="3548407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An update step that never loses progress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FA1229-093E-F74E-2E45-F52FE6B0F6C9}"/>
              </a:ext>
            </a:extLst>
          </p:cNvPr>
          <p:cNvSpPr txBox="1"/>
          <p:nvPr/>
        </p:nvSpPr>
        <p:spPr>
          <a:xfrm>
            <a:off x="674728" y="2643532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Unique solution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C506F-7095-92CB-C354-D849690BE301}"/>
              </a:ext>
            </a:extLst>
          </p:cNvPr>
          <p:cNvSpPr txBox="1"/>
          <p:nvPr/>
        </p:nvSpPr>
        <p:spPr>
          <a:xfrm>
            <a:off x="598533" y="4761259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poset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E33D28-4D0B-3B8C-76E4-D497FF2AE3F5}"/>
              </a:ext>
            </a:extLst>
          </p:cNvPr>
          <p:cNvSpPr txBox="1"/>
          <p:nvPr/>
        </p:nvSpPr>
        <p:spPr>
          <a:xfrm>
            <a:off x="603292" y="5094637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Lattice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32812C-ABF5-E190-0F2C-2FCC3DD2C6E0}"/>
              </a:ext>
            </a:extLst>
          </p:cNvPr>
          <p:cNvSpPr txBox="1"/>
          <p:nvPr/>
        </p:nvSpPr>
        <p:spPr>
          <a:xfrm>
            <a:off x="598533" y="5428015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Complete lattice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82A1245-D988-5E63-172B-937949F0E988}"/>
              </a:ext>
            </a:extLst>
          </p:cNvPr>
          <p:cNvSpPr txBox="1">
            <a:spLocks/>
          </p:cNvSpPr>
          <p:nvPr/>
        </p:nvSpPr>
        <p:spPr>
          <a:xfrm>
            <a:off x="6608769" y="1516678"/>
            <a:ext cx="1570502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 err="1"/>
              <a:t>poset</a:t>
            </a:r>
            <a:endParaRPr lang="en-US" sz="2400" cap="small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775104E-C4B7-DE4B-12EA-FB62B90B8AE6}"/>
              </a:ext>
            </a:extLst>
          </p:cNvPr>
          <p:cNvSpPr/>
          <p:nvPr/>
        </p:nvSpPr>
        <p:spPr>
          <a:xfrm>
            <a:off x="6672263" y="3467100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B34F61F-76CA-DD6D-8608-EC4AE7A1820E}"/>
              </a:ext>
            </a:extLst>
          </p:cNvPr>
          <p:cNvSpPr/>
          <p:nvPr/>
        </p:nvSpPr>
        <p:spPr>
          <a:xfrm>
            <a:off x="6672263" y="2731455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647751-454C-3B3D-813D-F9F2FB3BA955}"/>
              </a:ext>
            </a:extLst>
          </p:cNvPr>
          <p:cNvSpPr/>
          <p:nvPr/>
        </p:nvSpPr>
        <p:spPr>
          <a:xfrm>
            <a:off x="8039104" y="3467100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13CA88F-1690-6970-3118-04687C099BF1}"/>
              </a:ext>
            </a:extLst>
          </p:cNvPr>
          <p:cNvSpPr/>
          <p:nvPr/>
        </p:nvSpPr>
        <p:spPr>
          <a:xfrm>
            <a:off x="7453307" y="2731455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C20AAAC-5B98-0127-C3F9-58233E533FE8}"/>
              </a:ext>
            </a:extLst>
          </p:cNvPr>
          <p:cNvSpPr/>
          <p:nvPr/>
        </p:nvSpPr>
        <p:spPr>
          <a:xfrm>
            <a:off x="8453438" y="2731455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8E5D9B5-96D3-D901-961B-43B0E5CC26E1}"/>
              </a:ext>
            </a:extLst>
          </p:cNvPr>
          <p:cNvCxnSpPr>
            <a:stCxn id="19" idx="0"/>
            <a:endCxn id="20" idx="4"/>
          </p:cNvCxnSpPr>
          <p:nvPr/>
        </p:nvCxnSpPr>
        <p:spPr>
          <a:xfrm flipV="1">
            <a:off x="6838951" y="3100787"/>
            <a:ext cx="0" cy="3663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784B74-24C5-B43C-F9F1-429BC3EAF89A}"/>
              </a:ext>
            </a:extLst>
          </p:cNvPr>
          <p:cNvCxnSpPr>
            <a:cxnSpLocks/>
            <a:stCxn id="21" idx="0"/>
            <a:endCxn id="22" idx="5"/>
          </p:cNvCxnSpPr>
          <p:nvPr/>
        </p:nvCxnSpPr>
        <p:spPr>
          <a:xfrm flipH="1" flipV="1">
            <a:off x="7737860" y="3046700"/>
            <a:ext cx="467932" cy="420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8D7A9DE-2B6E-81E2-204A-FD12FCD88C93}"/>
              </a:ext>
            </a:extLst>
          </p:cNvPr>
          <p:cNvCxnSpPr>
            <a:cxnSpLocks/>
            <a:stCxn id="21" idx="0"/>
            <a:endCxn id="23" idx="4"/>
          </p:cNvCxnSpPr>
          <p:nvPr/>
        </p:nvCxnSpPr>
        <p:spPr>
          <a:xfrm flipV="1">
            <a:off x="8205792" y="3100787"/>
            <a:ext cx="414334" cy="3663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E46A2F48-2ECB-35AD-D691-7C482A28E4BC}"/>
              </a:ext>
            </a:extLst>
          </p:cNvPr>
          <p:cNvSpPr/>
          <p:nvPr/>
        </p:nvSpPr>
        <p:spPr>
          <a:xfrm>
            <a:off x="9849343" y="4761259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40A1342-7E2F-C1F0-FCEF-392F4244CCB3}"/>
              </a:ext>
            </a:extLst>
          </p:cNvPr>
          <p:cNvSpPr/>
          <p:nvPr/>
        </p:nvSpPr>
        <p:spPr>
          <a:xfrm>
            <a:off x="9263546" y="4025614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20D2E5-32A7-1172-8D17-42DE7C92DC8D}"/>
              </a:ext>
            </a:extLst>
          </p:cNvPr>
          <p:cNvSpPr/>
          <p:nvPr/>
        </p:nvSpPr>
        <p:spPr>
          <a:xfrm>
            <a:off x="10263677" y="4025614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32A1B59-1496-DCC0-C3FE-4FAC542D5E25}"/>
              </a:ext>
            </a:extLst>
          </p:cNvPr>
          <p:cNvCxnSpPr>
            <a:cxnSpLocks/>
            <a:stCxn id="32" idx="0"/>
            <a:endCxn id="33" idx="5"/>
          </p:cNvCxnSpPr>
          <p:nvPr/>
        </p:nvCxnSpPr>
        <p:spPr>
          <a:xfrm flipH="1" flipV="1">
            <a:off x="9548099" y="4340859"/>
            <a:ext cx="467932" cy="420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ABD4D07-CBA5-7B54-1980-20633EEA7013}"/>
              </a:ext>
            </a:extLst>
          </p:cNvPr>
          <p:cNvCxnSpPr>
            <a:cxnSpLocks/>
            <a:stCxn id="32" idx="0"/>
            <a:endCxn id="34" idx="4"/>
          </p:cNvCxnSpPr>
          <p:nvPr/>
        </p:nvCxnSpPr>
        <p:spPr>
          <a:xfrm flipV="1">
            <a:off x="10016031" y="4394946"/>
            <a:ext cx="414334" cy="3663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D2BE307D-F098-876A-7D64-1E8644D1139B}"/>
              </a:ext>
            </a:extLst>
          </p:cNvPr>
          <p:cNvSpPr/>
          <p:nvPr/>
        </p:nvSpPr>
        <p:spPr>
          <a:xfrm>
            <a:off x="9263546" y="3275656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EE04357-A314-2F7F-54BD-5394C770AA30}"/>
              </a:ext>
            </a:extLst>
          </p:cNvPr>
          <p:cNvSpPr/>
          <p:nvPr/>
        </p:nvSpPr>
        <p:spPr>
          <a:xfrm>
            <a:off x="10263677" y="3275656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8DBC3AF-E49C-263E-D1E1-7FD15A0D0B88}"/>
              </a:ext>
            </a:extLst>
          </p:cNvPr>
          <p:cNvSpPr/>
          <p:nvPr/>
        </p:nvSpPr>
        <p:spPr>
          <a:xfrm>
            <a:off x="9782081" y="2680730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6B2915A-57C7-358B-A653-E8A56B05D41D}"/>
              </a:ext>
            </a:extLst>
          </p:cNvPr>
          <p:cNvCxnSpPr>
            <a:cxnSpLocks/>
            <a:stCxn id="33" idx="0"/>
            <a:endCxn id="38" idx="4"/>
          </p:cNvCxnSpPr>
          <p:nvPr/>
        </p:nvCxnSpPr>
        <p:spPr>
          <a:xfrm flipV="1">
            <a:off x="9430234" y="3644988"/>
            <a:ext cx="1000131" cy="380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BA923C8-93D0-0132-CFDA-9E223B9930CF}"/>
              </a:ext>
            </a:extLst>
          </p:cNvPr>
          <p:cNvCxnSpPr>
            <a:cxnSpLocks/>
            <a:stCxn id="34" idx="0"/>
            <a:endCxn id="37" idx="4"/>
          </p:cNvCxnSpPr>
          <p:nvPr/>
        </p:nvCxnSpPr>
        <p:spPr>
          <a:xfrm flipH="1" flipV="1">
            <a:off x="9430234" y="3644988"/>
            <a:ext cx="1000131" cy="380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A908F52-D6F4-6C0F-8DE0-440B3CD92538}"/>
              </a:ext>
            </a:extLst>
          </p:cNvPr>
          <p:cNvCxnSpPr>
            <a:cxnSpLocks/>
            <a:stCxn id="33" idx="0"/>
            <a:endCxn id="37" idx="4"/>
          </p:cNvCxnSpPr>
          <p:nvPr/>
        </p:nvCxnSpPr>
        <p:spPr>
          <a:xfrm flipV="1">
            <a:off x="9430234" y="3644988"/>
            <a:ext cx="0" cy="380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DFE37B8-284E-70F0-0785-F747AC98A439}"/>
              </a:ext>
            </a:extLst>
          </p:cNvPr>
          <p:cNvCxnSpPr>
            <a:cxnSpLocks/>
            <a:stCxn id="34" idx="0"/>
            <a:endCxn id="38" idx="4"/>
          </p:cNvCxnSpPr>
          <p:nvPr/>
        </p:nvCxnSpPr>
        <p:spPr>
          <a:xfrm flipV="1">
            <a:off x="10430365" y="3644988"/>
            <a:ext cx="0" cy="380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E9A2C61-7477-6FA8-9084-E9EB0DB2DC27}"/>
              </a:ext>
            </a:extLst>
          </p:cNvPr>
          <p:cNvCxnSpPr>
            <a:cxnSpLocks/>
            <a:stCxn id="38" idx="0"/>
            <a:endCxn id="39" idx="5"/>
          </p:cNvCxnSpPr>
          <p:nvPr/>
        </p:nvCxnSpPr>
        <p:spPr>
          <a:xfrm flipH="1" flipV="1">
            <a:off x="10066634" y="2995975"/>
            <a:ext cx="363731" cy="2796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9FFC0E3-9238-4CD0-733F-4DA0AE72FDB0}"/>
              </a:ext>
            </a:extLst>
          </p:cNvPr>
          <p:cNvCxnSpPr>
            <a:cxnSpLocks/>
            <a:stCxn id="37" idx="0"/>
            <a:endCxn id="39" idx="3"/>
          </p:cNvCxnSpPr>
          <p:nvPr/>
        </p:nvCxnSpPr>
        <p:spPr>
          <a:xfrm flipV="1">
            <a:off x="9430234" y="2995975"/>
            <a:ext cx="400669" cy="2796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50F944C5-B0D4-7685-0BC1-E8078F39A9DC}"/>
                  </a:ext>
                </a:extLst>
              </p14:cNvPr>
              <p14:cNvContentPartPr/>
              <p14:nvPr/>
            </p14:nvContentPartPr>
            <p14:xfrm>
              <a:off x="6621480" y="1009800"/>
              <a:ext cx="5053320" cy="35521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50F944C5-B0D4-7685-0BC1-E8078F39A9D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12120" y="1000440"/>
                <a:ext cx="5072040" cy="357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213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/>
      <p:bldP spid="13" grpId="0"/>
      <p:bldP spid="15" grpId="0"/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Fact datatype NEEDs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Dataflow Frameworks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F4294B-6BC2-9139-8315-39AAD801F514}"/>
              </a:ext>
            </a:extLst>
          </p:cNvPr>
          <p:cNvSpPr txBox="1">
            <a:spLocks/>
          </p:cNvSpPr>
          <p:nvPr/>
        </p:nvSpPr>
        <p:spPr>
          <a:xfrm>
            <a:off x="815511" y="4346344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Try-outs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7CD5E3-81F6-48CC-92D8-C50CA90FB071}"/>
              </a:ext>
            </a:extLst>
          </p:cNvPr>
          <p:cNvSpPr txBox="1">
            <a:spLocks/>
          </p:cNvSpPr>
          <p:nvPr/>
        </p:nvSpPr>
        <p:spPr>
          <a:xfrm>
            <a:off x="748221" y="1537595"/>
            <a:ext cx="3990468" cy="425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Formal(</a:t>
            </a:r>
            <a:r>
              <a:rPr lang="en-US" sz="2400" cap="small" dirty="0" err="1"/>
              <a:t>ish</a:t>
            </a:r>
            <a:r>
              <a:rPr lang="en-US" sz="2400" cap="small" dirty="0"/>
              <a:t>)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7C73E2-3577-CAC8-9144-EC7CEEDE79C9}"/>
              </a:ext>
            </a:extLst>
          </p:cNvPr>
          <p:cNvSpPr txBox="1"/>
          <p:nvPr/>
        </p:nvSpPr>
        <p:spPr>
          <a:xfrm>
            <a:off x="722359" y="1952951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 fact datatype (ideally of unbounded size)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FDF0F-04F8-AD66-843B-625355FB82E6}"/>
              </a:ext>
            </a:extLst>
          </p:cNvPr>
          <p:cNvSpPr txBox="1"/>
          <p:nvPr/>
        </p:nvSpPr>
        <p:spPr>
          <a:xfrm>
            <a:off x="712837" y="2272046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An ordering that indicates progress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AD728D-D279-15C0-E12C-9A88F6E0374D}"/>
              </a:ext>
            </a:extLst>
          </p:cNvPr>
          <p:cNvSpPr txBox="1"/>
          <p:nvPr/>
        </p:nvSpPr>
        <p:spPr>
          <a:xfrm>
            <a:off x="693785" y="2967386"/>
            <a:ext cx="4870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 guarantee of a finite number of steps to hit the maximum value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EE897-54A0-5267-FCC8-243F8C115444}"/>
              </a:ext>
            </a:extLst>
          </p:cNvPr>
          <p:cNvSpPr txBox="1"/>
          <p:nvPr/>
        </p:nvSpPr>
        <p:spPr>
          <a:xfrm>
            <a:off x="674733" y="3548407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An update step that never loses progress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FA1229-093E-F74E-2E45-F52FE6B0F6C9}"/>
              </a:ext>
            </a:extLst>
          </p:cNvPr>
          <p:cNvSpPr txBox="1"/>
          <p:nvPr/>
        </p:nvSpPr>
        <p:spPr>
          <a:xfrm>
            <a:off x="674728" y="2643532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Unique solution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C506F-7095-92CB-C354-D849690BE301}"/>
              </a:ext>
            </a:extLst>
          </p:cNvPr>
          <p:cNvSpPr txBox="1"/>
          <p:nvPr/>
        </p:nvSpPr>
        <p:spPr>
          <a:xfrm>
            <a:off x="598533" y="4761259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poset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E33D28-4D0B-3B8C-76E4-D497FF2AE3F5}"/>
              </a:ext>
            </a:extLst>
          </p:cNvPr>
          <p:cNvSpPr txBox="1"/>
          <p:nvPr/>
        </p:nvSpPr>
        <p:spPr>
          <a:xfrm>
            <a:off x="603292" y="5094637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Lattice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32812C-ABF5-E190-0F2C-2FCC3DD2C6E0}"/>
              </a:ext>
            </a:extLst>
          </p:cNvPr>
          <p:cNvSpPr txBox="1"/>
          <p:nvPr/>
        </p:nvSpPr>
        <p:spPr>
          <a:xfrm>
            <a:off x="598533" y="5428015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Complete lattice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5858E1-0DE9-B47A-6815-9A9068B04EDD}"/>
              </a:ext>
            </a:extLst>
          </p:cNvPr>
          <p:cNvSpPr txBox="1">
            <a:spLocks/>
          </p:cNvSpPr>
          <p:nvPr/>
        </p:nvSpPr>
        <p:spPr>
          <a:xfrm>
            <a:off x="6608769" y="1516678"/>
            <a:ext cx="1570502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Lattice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6EEEBC-1CDA-527B-F967-5A15C33E5947}"/>
              </a:ext>
            </a:extLst>
          </p:cNvPr>
          <p:cNvSpPr txBox="1"/>
          <p:nvPr/>
        </p:nvSpPr>
        <p:spPr>
          <a:xfrm>
            <a:off x="6599247" y="1932139"/>
            <a:ext cx="3619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Poset</a:t>
            </a:r>
            <a:r>
              <a:rPr lang="en-US" dirty="0"/>
              <a:t> with a least upper bound and a greatest lower bound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1B77ED7-B59B-E1BA-E312-ED7FF506F583}"/>
              </a:ext>
            </a:extLst>
          </p:cNvPr>
          <p:cNvSpPr/>
          <p:nvPr/>
        </p:nvSpPr>
        <p:spPr>
          <a:xfrm>
            <a:off x="6672263" y="3467100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FA55DBD-CB8C-5B9C-E66E-0BA8DB90C070}"/>
              </a:ext>
            </a:extLst>
          </p:cNvPr>
          <p:cNvSpPr/>
          <p:nvPr/>
        </p:nvSpPr>
        <p:spPr>
          <a:xfrm>
            <a:off x="6672263" y="2731455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99163C8-2C2F-7E3C-4B39-C9D78F11DE91}"/>
              </a:ext>
            </a:extLst>
          </p:cNvPr>
          <p:cNvSpPr/>
          <p:nvPr/>
        </p:nvSpPr>
        <p:spPr>
          <a:xfrm>
            <a:off x="8039104" y="3467100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028A007-13C8-76E1-4C3F-6562C2A04268}"/>
              </a:ext>
            </a:extLst>
          </p:cNvPr>
          <p:cNvSpPr/>
          <p:nvPr/>
        </p:nvSpPr>
        <p:spPr>
          <a:xfrm>
            <a:off x="7453307" y="2731455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31065F4-D0C4-40D9-7CC3-0729572276BC}"/>
              </a:ext>
            </a:extLst>
          </p:cNvPr>
          <p:cNvSpPr/>
          <p:nvPr/>
        </p:nvSpPr>
        <p:spPr>
          <a:xfrm>
            <a:off x="8453438" y="2731455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1B6C746-EA88-226D-32E2-074ADDC80BFC}"/>
              </a:ext>
            </a:extLst>
          </p:cNvPr>
          <p:cNvCxnSpPr>
            <a:stCxn id="14" idx="0"/>
            <a:endCxn id="18" idx="4"/>
          </p:cNvCxnSpPr>
          <p:nvPr/>
        </p:nvCxnSpPr>
        <p:spPr>
          <a:xfrm flipV="1">
            <a:off x="6838951" y="3100787"/>
            <a:ext cx="0" cy="3663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0D05A6B-A320-9E08-0ADD-A09AE3474F39}"/>
              </a:ext>
            </a:extLst>
          </p:cNvPr>
          <p:cNvCxnSpPr>
            <a:cxnSpLocks/>
            <a:stCxn id="19" idx="0"/>
            <a:endCxn id="20" idx="5"/>
          </p:cNvCxnSpPr>
          <p:nvPr/>
        </p:nvCxnSpPr>
        <p:spPr>
          <a:xfrm flipH="1" flipV="1">
            <a:off x="7737860" y="3046700"/>
            <a:ext cx="467932" cy="420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0ECD291-E854-15E2-EBF4-8B4D151E48ED}"/>
              </a:ext>
            </a:extLst>
          </p:cNvPr>
          <p:cNvCxnSpPr>
            <a:cxnSpLocks/>
            <a:stCxn id="19" idx="0"/>
            <a:endCxn id="21" idx="4"/>
          </p:cNvCxnSpPr>
          <p:nvPr/>
        </p:nvCxnSpPr>
        <p:spPr>
          <a:xfrm flipV="1">
            <a:off x="8205792" y="3100787"/>
            <a:ext cx="414334" cy="3663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8299A89A-4465-78FF-65E1-13871CE369D9}"/>
              </a:ext>
            </a:extLst>
          </p:cNvPr>
          <p:cNvSpPr/>
          <p:nvPr/>
        </p:nvSpPr>
        <p:spPr>
          <a:xfrm>
            <a:off x="9849343" y="4761259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0BA22BE-0A4D-2E48-EC00-7304149B5520}"/>
              </a:ext>
            </a:extLst>
          </p:cNvPr>
          <p:cNvSpPr/>
          <p:nvPr/>
        </p:nvSpPr>
        <p:spPr>
          <a:xfrm>
            <a:off x="9263546" y="4025614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ADB6996-24BA-DA90-EF48-E9BC2A834594}"/>
              </a:ext>
            </a:extLst>
          </p:cNvPr>
          <p:cNvSpPr/>
          <p:nvPr/>
        </p:nvSpPr>
        <p:spPr>
          <a:xfrm>
            <a:off x="10263677" y="4025614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8E54827-35F1-553F-F36D-85C873CAA64C}"/>
              </a:ext>
            </a:extLst>
          </p:cNvPr>
          <p:cNvCxnSpPr>
            <a:cxnSpLocks/>
            <a:stCxn id="25" idx="0"/>
            <a:endCxn id="26" idx="5"/>
          </p:cNvCxnSpPr>
          <p:nvPr/>
        </p:nvCxnSpPr>
        <p:spPr>
          <a:xfrm flipH="1" flipV="1">
            <a:off x="9548099" y="4340859"/>
            <a:ext cx="467932" cy="420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452FCFE-93A1-18B5-7FEE-7164F52C424D}"/>
              </a:ext>
            </a:extLst>
          </p:cNvPr>
          <p:cNvCxnSpPr>
            <a:cxnSpLocks/>
            <a:stCxn id="25" idx="0"/>
            <a:endCxn id="27" idx="4"/>
          </p:cNvCxnSpPr>
          <p:nvPr/>
        </p:nvCxnSpPr>
        <p:spPr>
          <a:xfrm flipV="1">
            <a:off x="10016031" y="4394946"/>
            <a:ext cx="414334" cy="3663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C71108-6875-DEC0-0FDE-B11EC4572B26}"/>
              </a:ext>
            </a:extLst>
          </p:cNvPr>
          <p:cNvSpPr/>
          <p:nvPr/>
        </p:nvSpPr>
        <p:spPr>
          <a:xfrm>
            <a:off x="9263546" y="3275656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0F1BFDE-1D28-3AB3-0736-C9FE600DDFFE}"/>
              </a:ext>
            </a:extLst>
          </p:cNvPr>
          <p:cNvSpPr/>
          <p:nvPr/>
        </p:nvSpPr>
        <p:spPr>
          <a:xfrm>
            <a:off x="10263677" y="3275656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B4C4189-C095-C7E8-F1C7-17677EC7CBA6}"/>
              </a:ext>
            </a:extLst>
          </p:cNvPr>
          <p:cNvSpPr/>
          <p:nvPr/>
        </p:nvSpPr>
        <p:spPr>
          <a:xfrm>
            <a:off x="9782081" y="2680730"/>
            <a:ext cx="333375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CA684F0-A5AB-0BA3-5997-FEE27CCBE491}"/>
              </a:ext>
            </a:extLst>
          </p:cNvPr>
          <p:cNvCxnSpPr>
            <a:cxnSpLocks/>
            <a:stCxn id="26" idx="0"/>
            <a:endCxn id="31" idx="4"/>
          </p:cNvCxnSpPr>
          <p:nvPr/>
        </p:nvCxnSpPr>
        <p:spPr>
          <a:xfrm flipV="1">
            <a:off x="9430234" y="3644988"/>
            <a:ext cx="1000131" cy="380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32D7127-C5BC-E878-DE8E-7E33046F5E14}"/>
              </a:ext>
            </a:extLst>
          </p:cNvPr>
          <p:cNvCxnSpPr>
            <a:cxnSpLocks/>
            <a:stCxn id="27" idx="0"/>
            <a:endCxn id="30" idx="4"/>
          </p:cNvCxnSpPr>
          <p:nvPr/>
        </p:nvCxnSpPr>
        <p:spPr>
          <a:xfrm flipH="1" flipV="1">
            <a:off x="9430234" y="3644988"/>
            <a:ext cx="1000131" cy="380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DC960E5-02B7-189F-DACD-BA39DC377B69}"/>
              </a:ext>
            </a:extLst>
          </p:cNvPr>
          <p:cNvCxnSpPr>
            <a:cxnSpLocks/>
            <a:stCxn id="26" idx="0"/>
            <a:endCxn id="30" idx="4"/>
          </p:cNvCxnSpPr>
          <p:nvPr/>
        </p:nvCxnSpPr>
        <p:spPr>
          <a:xfrm flipV="1">
            <a:off x="9430234" y="3644988"/>
            <a:ext cx="0" cy="380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436A2AC-9350-E48E-F534-4E7922666AC6}"/>
              </a:ext>
            </a:extLst>
          </p:cNvPr>
          <p:cNvCxnSpPr>
            <a:cxnSpLocks/>
            <a:stCxn id="27" idx="0"/>
            <a:endCxn id="31" idx="4"/>
          </p:cNvCxnSpPr>
          <p:nvPr/>
        </p:nvCxnSpPr>
        <p:spPr>
          <a:xfrm flipV="1">
            <a:off x="10430365" y="3644988"/>
            <a:ext cx="0" cy="380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2755922-4637-B14C-3353-0726F5856300}"/>
              </a:ext>
            </a:extLst>
          </p:cNvPr>
          <p:cNvCxnSpPr>
            <a:cxnSpLocks/>
            <a:stCxn id="31" idx="0"/>
            <a:endCxn id="32" idx="5"/>
          </p:cNvCxnSpPr>
          <p:nvPr/>
        </p:nvCxnSpPr>
        <p:spPr>
          <a:xfrm flipH="1" flipV="1">
            <a:off x="10066634" y="2995975"/>
            <a:ext cx="363731" cy="2796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FC0839A-EEE1-FF98-D585-2FBAFB3E75C2}"/>
              </a:ext>
            </a:extLst>
          </p:cNvPr>
          <p:cNvCxnSpPr>
            <a:cxnSpLocks/>
            <a:stCxn id="30" idx="0"/>
            <a:endCxn id="32" idx="3"/>
          </p:cNvCxnSpPr>
          <p:nvPr/>
        </p:nvCxnSpPr>
        <p:spPr>
          <a:xfrm flipV="1">
            <a:off x="9430234" y="2995975"/>
            <a:ext cx="400669" cy="2796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E503E7B-210B-0BC5-281C-A8F9D2F43DEB}"/>
                  </a:ext>
                </a:extLst>
              </p14:cNvPr>
              <p14:cNvContentPartPr/>
              <p14:nvPr/>
            </p14:nvContentPartPr>
            <p14:xfrm>
              <a:off x="4662000" y="3984120"/>
              <a:ext cx="5511600" cy="2283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E503E7B-210B-0BC5-281C-A8F9D2F43D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2640" y="3974760"/>
                <a:ext cx="5530320" cy="230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315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Fact datatype NEEDs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Dataflow Frameworks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F4294B-6BC2-9139-8315-39AAD801F514}"/>
              </a:ext>
            </a:extLst>
          </p:cNvPr>
          <p:cNvSpPr txBox="1">
            <a:spLocks/>
          </p:cNvSpPr>
          <p:nvPr/>
        </p:nvSpPr>
        <p:spPr>
          <a:xfrm>
            <a:off x="815512" y="4346344"/>
            <a:ext cx="1570502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Try-outs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7CD5E3-81F6-48CC-92D8-C50CA90FB071}"/>
              </a:ext>
            </a:extLst>
          </p:cNvPr>
          <p:cNvSpPr txBox="1">
            <a:spLocks/>
          </p:cNvSpPr>
          <p:nvPr/>
        </p:nvSpPr>
        <p:spPr>
          <a:xfrm>
            <a:off x="748221" y="1537595"/>
            <a:ext cx="3990468" cy="425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Formal(</a:t>
            </a:r>
            <a:r>
              <a:rPr lang="en-US" sz="2400" cap="small" dirty="0" err="1"/>
              <a:t>ish</a:t>
            </a:r>
            <a:r>
              <a:rPr lang="en-US" sz="2400" cap="small" dirty="0"/>
              <a:t>)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7C73E2-3577-CAC8-9144-EC7CEEDE79C9}"/>
              </a:ext>
            </a:extLst>
          </p:cNvPr>
          <p:cNvSpPr txBox="1"/>
          <p:nvPr/>
        </p:nvSpPr>
        <p:spPr>
          <a:xfrm>
            <a:off x="722359" y="1952951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 fact datatype (ideally of unbounded size)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FDF0F-04F8-AD66-843B-625355FB82E6}"/>
              </a:ext>
            </a:extLst>
          </p:cNvPr>
          <p:cNvSpPr txBox="1"/>
          <p:nvPr/>
        </p:nvSpPr>
        <p:spPr>
          <a:xfrm>
            <a:off x="712837" y="2272046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An ordering that indicates progress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AD728D-D279-15C0-E12C-9A88F6E0374D}"/>
              </a:ext>
            </a:extLst>
          </p:cNvPr>
          <p:cNvSpPr txBox="1"/>
          <p:nvPr/>
        </p:nvSpPr>
        <p:spPr>
          <a:xfrm>
            <a:off x="693785" y="2967386"/>
            <a:ext cx="4870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 guarantee of a finite number of steps to hit the maximum value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EE897-54A0-5267-FCC8-243F8C115444}"/>
              </a:ext>
            </a:extLst>
          </p:cNvPr>
          <p:cNvSpPr txBox="1"/>
          <p:nvPr/>
        </p:nvSpPr>
        <p:spPr>
          <a:xfrm>
            <a:off x="674733" y="3548407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An update step that never loses progress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FA1229-093E-F74E-2E45-F52FE6B0F6C9}"/>
              </a:ext>
            </a:extLst>
          </p:cNvPr>
          <p:cNvSpPr txBox="1"/>
          <p:nvPr/>
        </p:nvSpPr>
        <p:spPr>
          <a:xfrm>
            <a:off x="674728" y="2643532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Unique solution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C506F-7095-92CB-C354-D849690BE301}"/>
              </a:ext>
            </a:extLst>
          </p:cNvPr>
          <p:cNvSpPr txBox="1"/>
          <p:nvPr/>
        </p:nvSpPr>
        <p:spPr>
          <a:xfrm>
            <a:off x="598533" y="4761259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poset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E33D28-4D0B-3B8C-76E4-D497FF2AE3F5}"/>
              </a:ext>
            </a:extLst>
          </p:cNvPr>
          <p:cNvSpPr txBox="1"/>
          <p:nvPr/>
        </p:nvSpPr>
        <p:spPr>
          <a:xfrm>
            <a:off x="603292" y="5094637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Lattice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32812C-ABF5-E190-0F2C-2FCC3DD2C6E0}"/>
              </a:ext>
            </a:extLst>
          </p:cNvPr>
          <p:cNvSpPr txBox="1"/>
          <p:nvPr/>
        </p:nvSpPr>
        <p:spPr>
          <a:xfrm>
            <a:off x="598533" y="5428015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Complete lattice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23F6B7-A07C-F999-E211-75CF80D8A760}"/>
              </a:ext>
            </a:extLst>
          </p:cNvPr>
          <p:cNvSpPr txBox="1">
            <a:spLocks/>
          </p:cNvSpPr>
          <p:nvPr/>
        </p:nvSpPr>
        <p:spPr>
          <a:xfrm>
            <a:off x="6608768" y="1426189"/>
            <a:ext cx="304958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Complete lattice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4C6DD3-1D5F-3A24-C252-74E7FE28500F}"/>
              </a:ext>
            </a:extLst>
          </p:cNvPr>
          <p:cNvSpPr txBox="1"/>
          <p:nvPr/>
        </p:nvSpPr>
        <p:spPr>
          <a:xfrm>
            <a:off x="6599247" y="1932139"/>
            <a:ext cx="36190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Lattice with a least upper bound and greatest lower bound for all subsets of the set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E3437B8-0756-FA7D-D961-CCAF9FC05537}"/>
                  </a:ext>
                </a:extLst>
              </p14:cNvPr>
              <p14:cNvContentPartPr/>
              <p14:nvPr/>
            </p14:nvContentPartPr>
            <p14:xfrm>
              <a:off x="6382440" y="3432960"/>
              <a:ext cx="5264640" cy="23443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E3437B8-0756-FA7D-D961-CCAF9FC0553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73080" y="3423600"/>
                <a:ext cx="5283360" cy="236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2632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Function NEEDs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Dataflow Frameworks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F4294B-6BC2-9139-8315-39AAD801F514}"/>
              </a:ext>
            </a:extLst>
          </p:cNvPr>
          <p:cNvSpPr txBox="1">
            <a:spLocks/>
          </p:cNvSpPr>
          <p:nvPr/>
        </p:nvSpPr>
        <p:spPr>
          <a:xfrm>
            <a:off x="863136" y="2831877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Some Basic Definitions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C04E6A-E9AE-34EA-A2FC-6EFC6AD6080E}"/>
                  </a:ext>
                </a:extLst>
              </p:cNvPr>
              <p:cNvSpPr txBox="1"/>
              <p:nvPr/>
            </p:nvSpPr>
            <p:spPr>
              <a:xfrm>
                <a:off x="863135" y="3255054"/>
                <a:ext cx="397556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A function f is a </a:t>
                </a:r>
                <a:r>
                  <a:rPr lang="en-US" b="1" dirty="0"/>
                  <a:t>monotonic function </a:t>
                </a:r>
                <a:r>
                  <a:rPr lang="en-US" dirty="0"/>
                  <a:t>if x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y implies f(x)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f(y)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C04E6A-E9AE-34EA-A2FC-6EFC6AD60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135" y="3255054"/>
                <a:ext cx="3975566" cy="646331"/>
              </a:xfrm>
              <a:prstGeom prst="rect">
                <a:avLst/>
              </a:prstGeom>
              <a:blipFill>
                <a:blip r:embed="rId2"/>
                <a:stretch>
                  <a:fillRect l="-1380" t="-5660" r="-613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3160910-CE78-8E0B-C350-379D9616DAD9}"/>
              </a:ext>
            </a:extLst>
          </p:cNvPr>
          <p:cNvSpPr txBox="1"/>
          <p:nvPr/>
        </p:nvSpPr>
        <p:spPr>
          <a:xfrm>
            <a:off x="847894" y="4055154"/>
            <a:ext cx="4280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 element z is a </a:t>
            </a:r>
            <a:r>
              <a:rPr lang="en-US" b="1" dirty="0"/>
              <a:t>fixpoint </a:t>
            </a:r>
            <a:r>
              <a:rPr lang="en-US" dirty="0"/>
              <a:t>of f </a:t>
            </a:r>
            <a:r>
              <a:rPr lang="en-US" dirty="0" err="1"/>
              <a:t>iff</a:t>
            </a:r>
            <a:r>
              <a:rPr lang="en-US" dirty="0"/>
              <a:t> z = f(z)</a:t>
            </a:r>
          </a:p>
        </p:txBody>
      </p:sp>
      <p:pic>
        <p:nvPicPr>
          <p:cNvPr id="14" name="Picture 13" descr="Cartoon of a person wearing a blue uniform&#10;&#10;Description automatically generated">
            <a:extLst>
              <a:ext uri="{FF2B5EF4-FFF2-40B4-BE49-F238E27FC236}">
                <a16:creationId xmlns:a16="http://schemas.microsoft.com/office/drawing/2014/main" id="{8CFB3FE3-0F7F-E21F-FF5C-4DE4ADD90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865" y="1184945"/>
            <a:ext cx="3157048" cy="448811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DE1F5DE-73CE-3481-D477-EE43285DEF4C}"/>
                  </a:ext>
                </a:extLst>
              </p14:cNvPr>
              <p14:cNvContentPartPr/>
              <p14:nvPr/>
            </p14:nvContentPartPr>
            <p14:xfrm>
              <a:off x="5326560" y="5126040"/>
              <a:ext cx="1581120" cy="14612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DE1F5DE-73CE-3481-D477-EE43285DEF4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17200" y="5116680"/>
                <a:ext cx="1599840" cy="147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239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Function NEEDs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Dataflow Frameworks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F4294B-6BC2-9139-8315-39AAD801F514}"/>
              </a:ext>
            </a:extLst>
          </p:cNvPr>
          <p:cNvSpPr txBox="1">
            <a:spLocks/>
          </p:cNvSpPr>
          <p:nvPr/>
        </p:nvSpPr>
        <p:spPr>
          <a:xfrm>
            <a:off x="863136" y="2831877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Some Basic Definitions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C04E6A-E9AE-34EA-A2FC-6EFC6AD6080E}"/>
                  </a:ext>
                </a:extLst>
              </p:cNvPr>
              <p:cNvSpPr txBox="1"/>
              <p:nvPr/>
            </p:nvSpPr>
            <p:spPr>
              <a:xfrm>
                <a:off x="863135" y="3255054"/>
                <a:ext cx="397556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A function f is a </a:t>
                </a:r>
                <a:r>
                  <a:rPr lang="en-US" b="1" dirty="0"/>
                  <a:t>monotonic function </a:t>
                </a:r>
                <a:r>
                  <a:rPr lang="en-US" dirty="0"/>
                  <a:t>if x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y implies f(x)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f(y)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C04E6A-E9AE-34EA-A2FC-6EFC6AD60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135" y="3255054"/>
                <a:ext cx="3975566" cy="646331"/>
              </a:xfrm>
              <a:prstGeom prst="rect">
                <a:avLst/>
              </a:prstGeom>
              <a:blipFill>
                <a:blip r:embed="rId2"/>
                <a:stretch>
                  <a:fillRect l="-1380" t="-5660" r="-613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3160910-CE78-8E0B-C350-379D9616DAD9}"/>
              </a:ext>
            </a:extLst>
          </p:cNvPr>
          <p:cNvSpPr txBox="1"/>
          <p:nvPr/>
        </p:nvSpPr>
        <p:spPr>
          <a:xfrm>
            <a:off x="847894" y="4055154"/>
            <a:ext cx="4280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 element z is a </a:t>
            </a:r>
            <a:r>
              <a:rPr lang="en-US" b="1" dirty="0"/>
              <a:t>fixpoint </a:t>
            </a:r>
            <a:r>
              <a:rPr lang="en-US" dirty="0"/>
              <a:t>of f </a:t>
            </a:r>
            <a:r>
              <a:rPr lang="en-US" dirty="0" err="1"/>
              <a:t>iff</a:t>
            </a:r>
            <a:r>
              <a:rPr lang="en-US" dirty="0"/>
              <a:t> z = f(z)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E4969A-BA0F-4C0D-A837-50FDBB5C2119}"/>
                  </a:ext>
                </a:extLst>
              </p:cNvPr>
              <p:cNvSpPr txBox="1"/>
              <p:nvPr/>
            </p:nvSpPr>
            <p:spPr>
              <a:xfrm>
                <a:off x="6047006" y="2073379"/>
                <a:ext cx="193963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Example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∪{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E4969A-BA0F-4C0D-A837-50FDBB5C2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006" y="2073379"/>
                <a:ext cx="1939634" cy="646331"/>
              </a:xfrm>
              <a:prstGeom prst="rect">
                <a:avLst/>
              </a:prstGeom>
              <a:blipFill>
                <a:blip r:embed="rId3"/>
                <a:stretch>
                  <a:fillRect l="-2830" t="-4717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B350B5-0B08-E4A9-C970-889A5D94E3EB}"/>
                  </a:ext>
                </a:extLst>
              </p:cNvPr>
              <p:cNvSpPr txBox="1"/>
              <p:nvPr/>
            </p:nvSpPr>
            <p:spPr>
              <a:xfrm>
                <a:off x="6128651" y="3270078"/>
                <a:ext cx="20064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={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B350B5-0B08-E4A9-C970-889A5D94E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8651" y="3270078"/>
                <a:ext cx="2006470" cy="369332"/>
              </a:xfrm>
              <a:prstGeom prst="rect">
                <a:avLst/>
              </a:prstGeom>
              <a:blipFill>
                <a:blip r:embed="rId4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6D6CF0-276E-98F0-C5B3-C2DC96C97DEC}"/>
                  </a:ext>
                </a:extLst>
              </p:cNvPr>
              <p:cNvSpPr txBox="1"/>
              <p:nvPr/>
            </p:nvSpPr>
            <p:spPr>
              <a:xfrm>
                <a:off x="6057889" y="2927176"/>
                <a:ext cx="19812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={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6D6CF0-276E-98F0-C5B3-C2DC96C97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889" y="2927176"/>
                <a:ext cx="1981202" cy="369332"/>
              </a:xfrm>
              <a:prstGeom prst="rect">
                <a:avLst/>
              </a:prstGeom>
              <a:blipFill>
                <a:blip r:embed="rId5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4F524A-3378-FE7E-5E0F-247E5304A698}"/>
                  </a:ext>
                </a:extLst>
              </p:cNvPr>
              <p:cNvSpPr txBox="1"/>
              <p:nvPr/>
            </p:nvSpPr>
            <p:spPr>
              <a:xfrm>
                <a:off x="6068774" y="3612976"/>
                <a:ext cx="19812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={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4F524A-3378-FE7E-5E0F-247E5304A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774" y="3612976"/>
                <a:ext cx="1981202" cy="369332"/>
              </a:xfrm>
              <a:prstGeom prst="rect">
                <a:avLst/>
              </a:prstGeom>
              <a:blipFill>
                <a:blip r:embed="rId6"/>
                <a:stretch>
                  <a:fillRect l="-308" r="-308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E672461-7E2A-D723-0F81-40C1D9960F7E}"/>
              </a:ext>
            </a:extLst>
          </p:cNvPr>
          <p:cNvCxnSpPr/>
          <p:nvPr/>
        </p:nvCxnSpPr>
        <p:spPr>
          <a:xfrm flipH="1">
            <a:off x="7777834" y="3124201"/>
            <a:ext cx="914400" cy="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DA89472-2E7F-2FE1-CF13-06523BFFB1AB}"/>
                  </a:ext>
                </a:extLst>
              </p:cNvPr>
              <p:cNvSpPr txBox="1"/>
              <p:nvPr/>
            </p:nvSpPr>
            <p:spPr>
              <a:xfrm>
                <a:off x="8661715" y="2922125"/>
                <a:ext cx="216630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 is a fixpoint of f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DA89472-2E7F-2FE1-CF13-06523BFFB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1715" y="2922125"/>
                <a:ext cx="2166303" cy="369332"/>
              </a:xfrm>
              <a:prstGeom prst="rect">
                <a:avLst/>
              </a:prstGeom>
              <a:blipFill>
                <a:blip r:embed="rId7"/>
                <a:stretch>
                  <a:fillRect l="-1127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9179D4-C0A8-3473-8E8C-DD78E193D9A5}"/>
              </a:ext>
            </a:extLst>
          </p:cNvPr>
          <p:cNvCxnSpPr/>
          <p:nvPr/>
        </p:nvCxnSpPr>
        <p:spPr>
          <a:xfrm flipH="1">
            <a:off x="7941120" y="3472154"/>
            <a:ext cx="914400" cy="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AD5A1F8-F549-845A-7D5C-024D89985C52}"/>
                  </a:ext>
                </a:extLst>
              </p:cNvPr>
              <p:cNvSpPr txBox="1"/>
              <p:nvPr/>
            </p:nvSpPr>
            <p:spPr>
              <a:xfrm>
                <a:off x="8803229" y="3286407"/>
                <a:ext cx="26256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 is </a:t>
                </a:r>
                <a:r>
                  <a:rPr lang="en-US" b="1" u="sng" dirty="0">
                    <a:solidFill>
                      <a:schemeClr val="accent5">
                        <a:lumMod val="75000"/>
                      </a:schemeClr>
                    </a:solidFill>
                  </a:rPr>
                  <a:t>not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 a fixpoint of f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AD5A1F8-F549-845A-7D5C-024D89985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3229" y="3286407"/>
                <a:ext cx="2625641" cy="369332"/>
              </a:xfrm>
              <a:prstGeom prst="rect">
                <a:avLst/>
              </a:prstGeom>
              <a:blipFill>
                <a:blip r:embed="rId8"/>
                <a:stretch>
                  <a:fillRect l="-69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CC4A1A1-6663-5944-8C62-42666B8E770F}"/>
              </a:ext>
            </a:extLst>
          </p:cNvPr>
          <p:cNvCxnSpPr/>
          <p:nvPr/>
        </p:nvCxnSpPr>
        <p:spPr>
          <a:xfrm flipH="1">
            <a:off x="8049976" y="3792892"/>
            <a:ext cx="914400" cy="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916BF9E-46C9-3893-03F9-521E3F117E96}"/>
                  </a:ext>
                </a:extLst>
              </p:cNvPr>
              <p:cNvSpPr txBox="1"/>
              <p:nvPr/>
            </p:nvSpPr>
            <p:spPr>
              <a:xfrm>
                <a:off x="8933857" y="3590816"/>
                <a:ext cx="25167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 is a fixpoint of f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916BF9E-46C9-3893-03F9-521E3F117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3857" y="3590816"/>
                <a:ext cx="2516785" cy="369332"/>
              </a:xfrm>
              <a:prstGeom prst="rect">
                <a:avLst/>
              </a:prstGeom>
              <a:blipFill>
                <a:blip r:embed="rId9"/>
                <a:stretch>
                  <a:fillRect l="-971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32F0AE4-39DF-0313-44B2-323FDE6DF2EA}"/>
                  </a:ext>
                </a:extLst>
              </p:cNvPr>
              <p:cNvSpPr txBox="1"/>
              <p:nvPr/>
            </p:nvSpPr>
            <p:spPr>
              <a:xfrm>
                <a:off x="8933856" y="3985498"/>
                <a:ext cx="28553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 is a fixpoint of f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32F0AE4-39DF-0313-44B2-323FDE6DF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3856" y="3985498"/>
                <a:ext cx="2855373" cy="369332"/>
              </a:xfrm>
              <a:prstGeom prst="rect">
                <a:avLst/>
              </a:prstGeom>
              <a:blipFill>
                <a:blip r:embed="rId10"/>
                <a:stretch>
                  <a:fillRect l="-641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27D6A9C-616A-EFCD-1EA6-E2E004E7D134}"/>
                  </a:ext>
                </a:extLst>
              </p:cNvPr>
              <p:cNvSpPr txBox="1"/>
              <p:nvPr/>
            </p:nvSpPr>
            <p:spPr>
              <a:xfrm>
                <a:off x="8933854" y="4380180"/>
                <a:ext cx="32581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𝑎𝑛𝑦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𝑠𝑒𝑡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 is a fixpoint of f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27D6A9C-616A-EFCD-1EA6-E2E004E7D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3854" y="4380180"/>
                <a:ext cx="3258145" cy="369332"/>
              </a:xfrm>
              <a:prstGeom prst="rect">
                <a:avLst/>
              </a:prstGeom>
              <a:blipFill>
                <a:blip r:embed="rId11"/>
                <a:stretch>
                  <a:fillRect l="-562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180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8" grpId="0"/>
      <p:bldP spid="20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Why Does this Matter?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Dataflow Frameworks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795059-04BC-A0A3-0384-E0690A35C514}"/>
              </a:ext>
            </a:extLst>
          </p:cNvPr>
          <p:cNvSpPr txBox="1">
            <a:spLocks/>
          </p:cNvSpPr>
          <p:nvPr/>
        </p:nvSpPr>
        <p:spPr>
          <a:xfrm>
            <a:off x="847894" y="2086760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Practical Upshot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992D4-59C6-B27E-3D96-9F08BDB43A24}"/>
              </a:ext>
            </a:extLst>
          </p:cNvPr>
          <p:cNvSpPr txBox="1"/>
          <p:nvPr/>
        </p:nvSpPr>
        <p:spPr>
          <a:xfrm>
            <a:off x="847893" y="2470469"/>
            <a:ext cx="4280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If L is a complete lattice and f is monotonic, then f has a greatest fixpoint and a least fixpoint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2DDB0F-DD1E-6DBA-EB9E-083D6F998766}"/>
              </a:ext>
            </a:extLst>
          </p:cNvPr>
          <p:cNvSpPr txBox="1"/>
          <p:nvPr/>
        </p:nvSpPr>
        <p:spPr>
          <a:xfrm>
            <a:off x="863135" y="3467660"/>
            <a:ext cx="4280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If L has no infinite ascending chains, the least fixpoint can be computed by iterative application of f</a:t>
            </a:r>
          </a:p>
        </p:txBody>
      </p:sp>
      <p:pic>
        <p:nvPicPr>
          <p:cNvPr id="13" name="Picture 12" descr="A person with a thumb up&#10;&#10;Description automatically generated">
            <a:extLst>
              <a:ext uri="{FF2B5EF4-FFF2-40B4-BE49-F238E27FC236}">
                <a16:creationId xmlns:a16="http://schemas.microsoft.com/office/drawing/2014/main" id="{66DAA455-8EA7-C6A6-14C0-C9B89C69D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057" y="1845884"/>
            <a:ext cx="3419699" cy="38996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6AE60F-A35B-73A0-0059-B98EAD8ECEC6}"/>
              </a:ext>
            </a:extLst>
          </p:cNvPr>
          <p:cNvSpPr txBox="1"/>
          <p:nvPr/>
        </p:nvSpPr>
        <p:spPr>
          <a:xfrm>
            <a:off x="4060975" y="1528083"/>
            <a:ext cx="2242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Every finite lattice </a:t>
            </a:r>
          </a:p>
          <a:p>
            <a:r>
              <a:rPr lang="en-US" b="1" i="1" dirty="0">
                <a:solidFill>
                  <a:schemeClr val="accent2"/>
                </a:solidFill>
              </a:rPr>
              <a:t>is a complete lattice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4F08-20CD-B3FC-8DAC-C64713F17E41}"/>
              </a:ext>
            </a:extLst>
          </p:cNvPr>
          <p:cNvSpPr txBox="1"/>
          <p:nvPr/>
        </p:nvSpPr>
        <p:spPr>
          <a:xfrm>
            <a:off x="963982" y="4390990"/>
            <a:ext cx="316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So the analysis </a:t>
            </a:r>
            <a:r>
              <a:rPr lang="en-US" b="1" i="1" u="sng" dirty="0">
                <a:solidFill>
                  <a:schemeClr val="accent2"/>
                </a:solidFill>
              </a:rPr>
              <a:t>will</a:t>
            </a:r>
            <a:r>
              <a:rPr lang="en-US" b="1" i="1" dirty="0">
                <a:solidFill>
                  <a:schemeClr val="accent2"/>
                </a:solidFill>
              </a:rPr>
              <a:t> terminate</a:t>
            </a:r>
          </a:p>
        </p:txBody>
      </p:sp>
    </p:spTree>
    <p:extLst>
      <p:ext uri="{BB962C8B-B14F-4D97-AF65-F5344CB8AC3E}">
        <p14:creationId xmlns:p14="http://schemas.microsoft.com/office/powerpoint/2010/main" val="3950778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Why Does this Matter?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Dataflow Frameworks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795059-04BC-A0A3-0384-E0690A35C514}"/>
              </a:ext>
            </a:extLst>
          </p:cNvPr>
          <p:cNvSpPr txBox="1">
            <a:spLocks/>
          </p:cNvSpPr>
          <p:nvPr/>
        </p:nvSpPr>
        <p:spPr>
          <a:xfrm>
            <a:off x="847894" y="2086760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Making the Theory Work for 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992D4-59C6-B27E-3D96-9F08BDB43A24}"/>
              </a:ext>
            </a:extLst>
          </p:cNvPr>
          <p:cNvSpPr txBox="1"/>
          <p:nvPr/>
        </p:nvSpPr>
        <p:spPr>
          <a:xfrm>
            <a:off x="847893" y="2470469"/>
            <a:ext cx="42803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 complete lattice with no infinite chains can be solved via iteration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2DDB0F-DD1E-6DBA-EB9E-083D6F998766}"/>
              </a:ext>
            </a:extLst>
          </p:cNvPr>
          <p:cNvSpPr txBox="1"/>
          <p:nvPr/>
        </p:nvSpPr>
        <p:spPr>
          <a:xfrm>
            <a:off x="863135" y="3467660"/>
            <a:ext cx="42803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Sometimes our domain DOESN’T have these properties</a:t>
            </a:r>
          </a:p>
        </p:txBody>
      </p:sp>
      <p:pic>
        <p:nvPicPr>
          <p:cNvPr id="5" name="Picture 4" descr="A blackboard with colorful squares and white text&#10;&#10;Description automatically generated">
            <a:extLst>
              <a:ext uri="{FF2B5EF4-FFF2-40B4-BE49-F238E27FC236}">
                <a16:creationId xmlns:a16="http://schemas.microsoft.com/office/drawing/2014/main" id="{808F6554-03D0-E11B-39C2-ED8905F2E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056" y="2174414"/>
            <a:ext cx="2850011" cy="295292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3018FF-F723-419F-2738-A23FA4C5B3CB}"/>
              </a:ext>
            </a:extLst>
          </p:cNvPr>
          <p:cNvSpPr txBox="1">
            <a:spLocks/>
          </p:cNvSpPr>
          <p:nvPr/>
        </p:nvSpPr>
        <p:spPr>
          <a:xfrm>
            <a:off x="807347" y="3153561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Catches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637748-099B-CB57-CACB-8915E4352A97}"/>
              </a:ext>
            </a:extLst>
          </p:cNvPr>
          <p:cNvSpPr txBox="1"/>
          <p:nvPr/>
        </p:nvSpPr>
        <p:spPr>
          <a:xfrm>
            <a:off x="822588" y="4215679"/>
            <a:ext cx="4280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Sometimes the iteration is too lengthy</a:t>
            </a:r>
          </a:p>
        </p:txBody>
      </p:sp>
    </p:spTree>
    <p:extLst>
      <p:ext uri="{BB962C8B-B14F-4D97-AF65-F5344CB8AC3E}">
        <p14:creationId xmlns:p14="http://schemas.microsoft.com/office/powerpoint/2010/main" val="685218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356538" cy="1325563"/>
          </a:xfrm>
        </p:spPr>
        <p:txBody>
          <a:bodyPr>
            <a:normAutofit/>
          </a:bodyPr>
          <a:lstStyle/>
          <a:p>
            <a:r>
              <a:rPr lang="en-US" b="1" dirty="0"/>
              <a:t>Administrivia</a:t>
            </a:r>
            <a:br>
              <a:rPr lang="en-US" b="1" dirty="0"/>
            </a:br>
            <a:r>
              <a:rPr lang="en-US" b="1" dirty="0"/>
              <a:t>and </a:t>
            </a:r>
            <a:br>
              <a:rPr lang="en-US" b="1" dirty="0"/>
            </a:br>
            <a:r>
              <a:rPr lang="en-US" b="1" dirty="0"/>
              <a:t>Announcements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663F24-6D82-9279-A757-311C9EBA342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57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25" y="1876123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Lecture Outline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D9D521-5948-D2D7-CA1A-70169ECBC9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224" y="3224437"/>
            <a:ext cx="4960214" cy="3468796"/>
          </a:xfrm>
        </p:spPr>
        <p:txBody>
          <a:bodyPr wrap="square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Dataflow frameworks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Abstract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3143852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Analysis Precision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Abstract Interpretation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0166F1-F6AA-5D90-4B0E-D0B29E908256}"/>
              </a:ext>
            </a:extLst>
          </p:cNvPr>
          <p:cNvSpPr txBox="1">
            <a:spLocks/>
          </p:cNvSpPr>
          <p:nvPr/>
        </p:nvSpPr>
        <p:spPr>
          <a:xfrm>
            <a:off x="847894" y="2086760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Precision / Efficiency Tradeoff</a:t>
            </a:r>
          </a:p>
        </p:txBody>
      </p:sp>
      <p:pic>
        <p:nvPicPr>
          <p:cNvPr id="14" name="Picture 13" descr="A blue scale with a clock and money on it&#10;&#10;Description automatically generated">
            <a:extLst>
              <a:ext uri="{FF2B5EF4-FFF2-40B4-BE49-F238E27FC236}">
                <a16:creationId xmlns:a16="http://schemas.microsoft.com/office/drawing/2014/main" id="{D9F2E95D-8C53-4C5D-5C03-6816743FE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057" y="2429659"/>
            <a:ext cx="3121152" cy="23408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09CAE6-265D-CA0D-3931-BA3F75CABD01}"/>
              </a:ext>
            </a:extLst>
          </p:cNvPr>
          <p:cNvSpPr txBox="1"/>
          <p:nvPr/>
        </p:nvSpPr>
        <p:spPr>
          <a:xfrm>
            <a:off x="847893" y="2519897"/>
            <a:ext cx="42803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With a complete lattice we can, in theory, eventually terminate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shallower the lattice, the faster the fixpoint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6447B3-D4AC-0ACA-1381-5E5F3D7A2B3E}"/>
              </a:ext>
            </a:extLst>
          </p:cNvPr>
          <p:cNvSpPr txBox="1"/>
          <p:nvPr/>
        </p:nvSpPr>
        <p:spPr>
          <a:xfrm>
            <a:off x="889684" y="4209531"/>
            <a:ext cx="364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Choose to approximate the lattice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621282-CA04-AFDD-9E88-EC3AF1103465}"/>
              </a:ext>
            </a:extLst>
          </p:cNvPr>
          <p:cNvSpPr txBox="1"/>
          <p:nvPr/>
        </p:nvSpPr>
        <p:spPr>
          <a:xfrm>
            <a:off x="829795" y="3136617"/>
            <a:ext cx="376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 i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That’s not a very strong guarantee!</a:t>
            </a:r>
          </a:p>
        </p:txBody>
      </p:sp>
    </p:spTree>
    <p:extLst>
      <p:ext uri="{BB962C8B-B14F-4D97-AF65-F5344CB8AC3E}">
        <p14:creationId xmlns:p14="http://schemas.microsoft.com/office/powerpoint/2010/main" val="2409352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Analysis Precision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Abstract Interpretation</a:t>
            </a:r>
          </a:p>
        </p:txBody>
      </p:sp>
      <p:pic>
        <p:nvPicPr>
          <p:cNvPr id="12" name="Picture 11" descr="A person in a suit with his arms out&#10;&#10;Description automatically generated">
            <a:extLst>
              <a:ext uri="{FF2B5EF4-FFF2-40B4-BE49-F238E27FC236}">
                <a16:creationId xmlns:a16="http://schemas.microsoft.com/office/drawing/2014/main" id="{35FCDB7C-DB54-2188-D819-3146C07BA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127" y="2157412"/>
            <a:ext cx="3857625" cy="315277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28F53B6-69FA-6116-B69B-52BBDC867113}"/>
              </a:ext>
            </a:extLst>
          </p:cNvPr>
          <p:cNvSpPr txBox="1">
            <a:spLocks/>
          </p:cNvSpPr>
          <p:nvPr/>
        </p:nvSpPr>
        <p:spPr>
          <a:xfrm>
            <a:off x="847894" y="2086760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Precision / Efficiency Tradeoff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95193-AB11-094E-74D4-2B2B88939192}"/>
              </a:ext>
            </a:extLst>
          </p:cNvPr>
          <p:cNvSpPr txBox="1"/>
          <p:nvPr/>
        </p:nvSpPr>
        <p:spPr>
          <a:xfrm>
            <a:off x="847893" y="2519897"/>
            <a:ext cx="42803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With a complete lattice we can, in theory, eventually terminate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shallower the lattice, the faster the fixpoint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3A1704-B7A3-341D-8C9A-C6CD7D198A64}"/>
              </a:ext>
            </a:extLst>
          </p:cNvPr>
          <p:cNvSpPr txBox="1"/>
          <p:nvPr/>
        </p:nvSpPr>
        <p:spPr>
          <a:xfrm>
            <a:off x="889684" y="4209531"/>
            <a:ext cx="364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Choose to approximate the lattice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BE97A7-6EEB-90AC-1220-E88DE49816C9}"/>
              </a:ext>
            </a:extLst>
          </p:cNvPr>
          <p:cNvSpPr txBox="1"/>
          <p:nvPr/>
        </p:nvSpPr>
        <p:spPr>
          <a:xfrm>
            <a:off x="829795" y="3136617"/>
            <a:ext cx="376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 i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That’s not a very strong guarantee!</a:t>
            </a:r>
          </a:p>
        </p:txBody>
      </p:sp>
    </p:spTree>
    <p:extLst>
      <p:ext uri="{BB962C8B-B14F-4D97-AF65-F5344CB8AC3E}">
        <p14:creationId xmlns:p14="http://schemas.microsoft.com/office/powerpoint/2010/main" val="2880539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Let’s Consider A Very Approximate Lattice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Abstract Interpretation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28F53B6-69FA-6116-B69B-52BBDC867113}"/>
              </a:ext>
            </a:extLst>
          </p:cNvPr>
          <p:cNvSpPr txBox="1">
            <a:spLocks/>
          </p:cNvSpPr>
          <p:nvPr/>
        </p:nvSpPr>
        <p:spPr>
          <a:xfrm>
            <a:off x="98483" y="1164318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Abstract Domain of Signs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FFB5F0EA-624E-D490-FB1F-5771B4FAF621}"/>
              </a:ext>
            </a:extLst>
          </p:cNvPr>
          <p:cNvGrpSpPr/>
          <p:nvPr/>
        </p:nvGrpSpPr>
        <p:grpSpPr>
          <a:xfrm>
            <a:off x="8787567" y="2581326"/>
            <a:ext cx="2962559" cy="2795872"/>
            <a:chOff x="8787567" y="2581326"/>
            <a:chExt cx="2962559" cy="279587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5E32F2-8064-F6E2-F342-60CF5BE7602C}"/>
                </a:ext>
              </a:extLst>
            </p:cNvPr>
            <p:cNvSpPr txBox="1"/>
            <p:nvPr/>
          </p:nvSpPr>
          <p:spPr>
            <a:xfrm>
              <a:off x="8787567" y="3764692"/>
              <a:ext cx="537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A5A5567-A3D8-6503-9171-ADEB489EE426}"/>
                </a:ext>
              </a:extLst>
            </p:cNvPr>
            <p:cNvSpPr txBox="1"/>
            <p:nvPr/>
          </p:nvSpPr>
          <p:spPr>
            <a:xfrm>
              <a:off x="11202732" y="3764692"/>
              <a:ext cx="547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7305A7-0255-908F-ED74-BD108F2F20C8}"/>
                </a:ext>
              </a:extLst>
            </p:cNvPr>
            <p:cNvSpPr txBox="1"/>
            <p:nvPr/>
          </p:nvSpPr>
          <p:spPr>
            <a:xfrm>
              <a:off x="9959874" y="2581326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num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B87EA4-B26F-EFC2-872D-EC80EE443CA4}"/>
                </a:ext>
              </a:extLst>
            </p:cNvPr>
            <p:cNvSpPr txBox="1"/>
            <p:nvPr/>
          </p:nvSpPr>
          <p:spPr>
            <a:xfrm>
              <a:off x="9990348" y="3764692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zero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9B182FC-9D1F-C1D5-EDE9-6088894A38BE}"/>
                    </a:ext>
                  </a:extLst>
                </p:cNvPr>
                <p:cNvSpPr txBox="1"/>
                <p:nvPr/>
              </p:nvSpPr>
              <p:spPr>
                <a:xfrm>
                  <a:off x="10104155" y="5007866"/>
                  <a:ext cx="3898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9B182FC-9D1F-C1D5-EDE9-6088894A38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04155" y="5007866"/>
                  <a:ext cx="389850" cy="369332"/>
                </a:xfrm>
                <a:prstGeom prst="rect">
                  <a:avLst/>
                </a:prstGeom>
                <a:blipFill>
                  <a:blip r:embed="rId2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CCD1C29-54BF-26D1-6D44-05624D1ED468}"/>
                </a:ext>
              </a:extLst>
            </p:cNvPr>
            <p:cNvCxnSpPr>
              <a:stCxn id="14" idx="0"/>
              <a:endCxn id="6" idx="2"/>
            </p:cNvCxnSpPr>
            <p:nvPr/>
          </p:nvCxnSpPr>
          <p:spPr>
            <a:xfrm flipH="1" flipV="1">
              <a:off x="9056551" y="4134024"/>
              <a:ext cx="1242529" cy="8738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2332858-30F6-F0B3-0276-68600A8D7FA8}"/>
                </a:ext>
              </a:extLst>
            </p:cNvPr>
            <p:cNvCxnSpPr>
              <a:cxnSpLocks/>
              <a:stCxn id="14" idx="0"/>
              <a:endCxn id="13" idx="2"/>
            </p:cNvCxnSpPr>
            <p:nvPr/>
          </p:nvCxnSpPr>
          <p:spPr>
            <a:xfrm flipH="1" flipV="1">
              <a:off x="10290270" y="4134024"/>
              <a:ext cx="8810" cy="8738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4E8AFAE-3FC2-BC20-0687-4A427E241282}"/>
                </a:ext>
              </a:extLst>
            </p:cNvPr>
            <p:cNvCxnSpPr>
              <a:cxnSpLocks/>
              <a:stCxn id="14" idx="0"/>
              <a:endCxn id="9" idx="2"/>
            </p:cNvCxnSpPr>
            <p:nvPr/>
          </p:nvCxnSpPr>
          <p:spPr>
            <a:xfrm flipV="1">
              <a:off x="10299080" y="4134024"/>
              <a:ext cx="1177349" cy="8738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005B0FD-49A9-5BC3-2C8D-8CC28E7A3738}"/>
                </a:ext>
              </a:extLst>
            </p:cNvPr>
            <p:cNvCxnSpPr>
              <a:cxnSpLocks/>
              <a:stCxn id="6" idx="0"/>
              <a:endCxn id="10" idx="2"/>
            </p:cNvCxnSpPr>
            <p:nvPr/>
          </p:nvCxnSpPr>
          <p:spPr>
            <a:xfrm flipV="1">
              <a:off x="9056551" y="2950658"/>
              <a:ext cx="1212062" cy="8140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44F589F-139C-CD7E-E1CC-336B22290CBE}"/>
                </a:ext>
              </a:extLst>
            </p:cNvPr>
            <p:cNvCxnSpPr>
              <a:cxnSpLocks/>
              <a:stCxn id="13" idx="0"/>
              <a:endCxn id="10" idx="2"/>
            </p:cNvCxnSpPr>
            <p:nvPr/>
          </p:nvCxnSpPr>
          <p:spPr>
            <a:xfrm flipH="1" flipV="1">
              <a:off x="10268613" y="2950658"/>
              <a:ext cx="21657" cy="8140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92A0005-0D5A-4109-7722-79B888FCF86A}"/>
                </a:ext>
              </a:extLst>
            </p:cNvPr>
            <p:cNvCxnSpPr>
              <a:cxnSpLocks/>
              <a:stCxn id="9" idx="0"/>
              <a:endCxn id="10" idx="2"/>
            </p:cNvCxnSpPr>
            <p:nvPr/>
          </p:nvCxnSpPr>
          <p:spPr>
            <a:xfrm flipH="1" flipV="1">
              <a:off x="10268613" y="2950658"/>
              <a:ext cx="1207816" cy="8140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4A3B0572-4344-3ADC-33C4-B4A29DC0D206}"/>
              </a:ext>
            </a:extLst>
          </p:cNvPr>
          <p:cNvGrpSpPr/>
          <p:nvPr/>
        </p:nvGrpSpPr>
        <p:grpSpPr>
          <a:xfrm>
            <a:off x="217702" y="1699427"/>
            <a:ext cx="6698147" cy="5000168"/>
            <a:chOff x="217702" y="1699427"/>
            <a:chExt cx="6698147" cy="500016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C9CCBE5-9F4C-72C2-5DA2-2E0290353A1B}"/>
                </a:ext>
              </a:extLst>
            </p:cNvPr>
            <p:cNvSpPr txBox="1"/>
            <p:nvPr/>
          </p:nvSpPr>
          <p:spPr>
            <a:xfrm>
              <a:off x="3214790" y="1699427"/>
              <a:ext cx="1395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-1, 0, 1}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A4B5F0-2ED7-40AB-0024-4EF45047103E}"/>
                </a:ext>
              </a:extLst>
            </p:cNvPr>
            <p:cNvSpPr txBox="1"/>
            <p:nvPr/>
          </p:nvSpPr>
          <p:spPr>
            <a:xfrm>
              <a:off x="5229848" y="2930179"/>
              <a:ext cx="1159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-1, 1}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18F4EF-F123-20B7-071D-DF82B6BD47B1}"/>
                </a:ext>
              </a:extLst>
            </p:cNvPr>
            <p:cNvSpPr txBox="1"/>
            <p:nvPr/>
          </p:nvSpPr>
          <p:spPr>
            <a:xfrm>
              <a:off x="2414375" y="2933427"/>
              <a:ext cx="1156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-1, 0}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CD7B6D-B95F-3C9A-7758-C0EA81FF2889}"/>
                </a:ext>
              </a:extLst>
            </p:cNvPr>
            <p:cNvSpPr txBox="1"/>
            <p:nvPr/>
          </p:nvSpPr>
          <p:spPr>
            <a:xfrm>
              <a:off x="3919723" y="2936675"/>
              <a:ext cx="1054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{-1, 0, 1}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8DD83B-5F33-4F5E-20FA-84437CD38EE7}"/>
                </a:ext>
              </a:extLst>
            </p:cNvPr>
            <p:cNvSpPr txBox="1"/>
            <p:nvPr/>
          </p:nvSpPr>
          <p:spPr>
            <a:xfrm>
              <a:off x="1068993" y="2936675"/>
              <a:ext cx="1054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0, 1}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50624C-DF54-21B3-29F5-FB515CD19BB9}"/>
                </a:ext>
              </a:extLst>
            </p:cNvPr>
            <p:cNvSpPr txBox="1"/>
            <p:nvPr/>
          </p:nvSpPr>
          <p:spPr>
            <a:xfrm>
              <a:off x="6205655" y="4750471"/>
              <a:ext cx="7101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{0, 1}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3288AD-11C8-B8BF-89C1-E318B0A490D2}"/>
                </a:ext>
              </a:extLst>
            </p:cNvPr>
            <p:cNvSpPr txBox="1"/>
            <p:nvPr/>
          </p:nvSpPr>
          <p:spPr>
            <a:xfrm>
              <a:off x="1522639" y="4750471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0}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5B6797-62B5-2562-07E9-3031E8079733}"/>
                </a:ext>
              </a:extLst>
            </p:cNvPr>
            <p:cNvSpPr txBox="1"/>
            <p:nvPr/>
          </p:nvSpPr>
          <p:spPr>
            <a:xfrm>
              <a:off x="2683385" y="4750471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{-1, 0}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BAF812-224C-AD83-D3D5-F135612CCE59}"/>
                </a:ext>
              </a:extLst>
            </p:cNvPr>
            <p:cNvSpPr txBox="1"/>
            <p:nvPr/>
          </p:nvSpPr>
          <p:spPr>
            <a:xfrm>
              <a:off x="3855390" y="4755914"/>
              <a:ext cx="8188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1}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9DE235-B9E9-375C-1EE8-9ACF9519B451}"/>
                </a:ext>
              </a:extLst>
            </p:cNvPr>
            <p:cNvSpPr txBox="1"/>
            <p:nvPr/>
          </p:nvSpPr>
          <p:spPr>
            <a:xfrm>
              <a:off x="5072370" y="4750471"/>
              <a:ext cx="8188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{-1, 1}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34E4617-A447-CDD7-DB35-82230F8416CD}"/>
                </a:ext>
              </a:extLst>
            </p:cNvPr>
            <p:cNvSpPr txBox="1"/>
            <p:nvPr/>
          </p:nvSpPr>
          <p:spPr>
            <a:xfrm>
              <a:off x="217702" y="4750471"/>
              <a:ext cx="917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-1}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516C7A6-146B-F47D-41C8-1781D3159EFE}"/>
                </a:ext>
              </a:extLst>
            </p:cNvPr>
            <p:cNvSpPr txBox="1"/>
            <p:nvPr/>
          </p:nvSpPr>
          <p:spPr>
            <a:xfrm>
              <a:off x="4001139" y="6329438"/>
              <a:ext cx="4708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{0}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DF014F-2CC8-BA04-7AFA-8C23E109CCE0}"/>
                </a:ext>
              </a:extLst>
            </p:cNvPr>
            <p:cNvSpPr txBox="1"/>
            <p:nvPr/>
          </p:nvSpPr>
          <p:spPr>
            <a:xfrm>
              <a:off x="5371041" y="6330263"/>
              <a:ext cx="475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{1}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B652918-4E90-3DA5-8427-4F79C15425D0}"/>
                </a:ext>
              </a:extLst>
            </p:cNvPr>
            <p:cNvSpPr txBox="1"/>
            <p:nvPr/>
          </p:nvSpPr>
          <p:spPr>
            <a:xfrm>
              <a:off x="1049355" y="6329438"/>
              <a:ext cx="576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{-2}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08DE42B-6490-B8C2-FD35-396E308A69DA}"/>
                </a:ext>
              </a:extLst>
            </p:cNvPr>
            <p:cNvSpPr txBox="1"/>
            <p:nvPr/>
          </p:nvSpPr>
          <p:spPr>
            <a:xfrm>
              <a:off x="2525247" y="6328613"/>
              <a:ext cx="576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{-1}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C2FE8DB-0E92-B947-8667-23465DA81455}"/>
                </a:ext>
              </a:extLst>
            </p:cNvPr>
            <p:cNvCxnSpPr>
              <a:cxnSpLocks/>
              <a:stCxn id="4" idx="0"/>
              <a:endCxn id="3" idx="2"/>
            </p:cNvCxnSpPr>
            <p:nvPr/>
          </p:nvCxnSpPr>
          <p:spPr>
            <a:xfrm flipH="1" flipV="1">
              <a:off x="3912545" y="2068759"/>
              <a:ext cx="1897174" cy="8614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F612421-729F-AE51-346A-A0848C575062}"/>
                </a:ext>
              </a:extLst>
            </p:cNvPr>
            <p:cNvCxnSpPr>
              <a:cxnSpLocks/>
              <a:stCxn id="11" idx="0"/>
              <a:endCxn id="3" idx="2"/>
            </p:cNvCxnSpPr>
            <p:nvPr/>
          </p:nvCxnSpPr>
          <p:spPr>
            <a:xfrm flipV="1">
              <a:off x="2992450" y="2068759"/>
              <a:ext cx="920095" cy="8646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10BA96D-0695-CEE0-2CD2-61038742DD88}"/>
                </a:ext>
              </a:extLst>
            </p:cNvPr>
            <p:cNvCxnSpPr>
              <a:cxnSpLocks/>
              <a:stCxn id="12" idx="0"/>
              <a:endCxn id="3" idx="2"/>
            </p:cNvCxnSpPr>
            <p:nvPr/>
          </p:nvCxnSpPr>
          <p:spPr>
            <a:xfrm flipH="1" flipV="1">
              <a:off x="3912545" y="2068759"/>
              <a:ext cx="534502" cy="8679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F30D990-FAEC-0267-1BB2-079CE5795D47}"/>
                </a:ext>
              </a:extLst>
            </p:cNvPr>
            <p:cNvCxnSpPr>
              <a:cxnSpLocks/>
              <a:stCxn id="15" idx="0"/>
              <a:endCxn id="3" idx="2"/>
            </p:cNvCxnSpPr>
            <p:nvPr/>
          </p:nvCxnSpPr>
          <p:spPr>
            <a:xfrm flipV="1">
              <a:off x="1596317" y="2068759"/>
              <a:ext cx="2316228" cy="8679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0928FEC-7216-9638-CB70-0F58F7927897}"/>
                </a:ext>
              </a:extLst>
            </p:cNvPr>
            <p:cNvCxnSpPr>
              <a:cxnSpLocks/>
              <a:stCxn id="22" idx="0"/>
              <a:endCxn id="4" idx="2"/>
            </p:cNvCxnSpPr>
            <p:nvPr/>
          </p:nvCxnSpPr>
          <p:spPr>
            <a:xfrm flipV="1">
              <a:off x="4264830" y="3299511"/>
              <a:ext cx="1544889" cy="145640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0559A5A-1841-D6D7-8B5A-22508BA4837F}"/>
                </a:ext>
              </a:extLst>
            </p:cNvPr>
            <p:cNvCxnSpPr>
              <a:cxnSpLocks/>
              <a:stCxn id="22" idx="0"/>
              <a:endCxn id="15" idx="2"/>
            </p:cNvCxnSpPr>
            <p:nvPr/>
          </p:nvCxnSpPr>
          <p:spPr>
            <a:xfrm flipH="1" flipV="1">
              <a:off x="1596317" y="3306007"/>
              <a:ext cx="2668513" cy="144990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DFEE40A-763A-0AA4-D974-F5FB6DE03358}"/>
                </a:ext>
              </a:extLst>
            </p:cNvPr>
            <p:cNvCxnSpPr>
              <a:cxnSpLocks/>
              <a:stCxn id="18" idx="0"/>
              <a:endCxn id="12" idx="2"/>
            </p:cNvCxnSpPr>
            <p:nvPr/>
          </p:nvCxnSpPr>
          <p:spPr>
            <a:xfrm flipH="1" flipV="1">
              <a:off x="4447047" y="3306007"/>
              <a:ext cx="2113705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4C0C5C4-2732-6154-E310-232815F3FB04}"/>
                </a:ext>
              </a:extLst>
            </p:cNvPr>
            <p:cNvCxnSpPr>
              <a:cxnSpLocks/>
              <a:stCxn id="27" idx="0"/>
              <a:endCxn id="18" idx="2"/>
            </p:cNvCxnSpPr>
            <p:nvPr/>
          </p:nvCxnSpPr>
          <p:spPr>
            <a:xfrm flipV="1">
              <a:off x="4236557" y="5119803"/>
              <a:ext cx="2324195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4ECDCC0-6689-F66D-3412-2F56E9EB33CA}"/>
                </a:ext>
              </a:extLst>
            </p:cNvPr>
            <p:cNvCxnSpPr>
              <a:cxnSpLocks/>
              <a:stCxn id="18" idx="0"/>
              <a:endCxn id="15" idx="2"/>
            </p:cNvCxnSpPr>
            <p:nvPr/>
          </p:nvCxnSpPr>
          <p:spPr>
            <a:xfrm flipH="1" flipV="1">
              <a:off x="1596317" y="3306007"/>
              <a:ext cx="4964435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1C3542C-8030-262C-FF91-AE18EEA6EF95}"/>
                </a:ext>
              </a:extLst>
            </p:cNvPr>
            <p:cNvCxnSpPr>
              <a:cxnSpLocks/>
              <a:stCxn id="19" idx="0"/>
              <a:endCxn id="11" idx="2"/>
            </p:cNvCxnSpPr>
            <p:nvPr/>
          </p:nvCxnSpPr>
          <p:spPr>
            <a:xfrm flipV="1">
              <a:off x="1930283" y="3302759"/>
              <a:ext cx="1062167" cy="14477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51DA046-05E9-51B9-B403-5BD300B6C128}"/>
                </a:ext>
              </a:extLst>
            </p:cNvPr>
            <p:cNvCxnSpPr>
              <a:cxnSpLocks/>
              <a:stCxn id="19" idx="0"/>
              <a:endCxn id="4" idx="2"/>
            </p:cNvCxnSpPr>
            <p:nvPr/>
          </p:nvCxnSpPr>
          <p:spPr>
            <a:xfrm flipV="1">
              <a:off x="1930283" y="3299511"/>
              <a:ext cx="3879436" cy="14509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F9CD183-CDA2-BD4F-321E-33F6574F1C26}"/>
                </a:ext>
              </a:extLst>
            </p:cNvPr>
            <p:cNvCxnSpPr>
              <a:cxnSpLocks/>
              <a:stCxn id="21" idx="0"/>
              <a:endCxn id="11" idx="2"/>
            </p:cNvCxnSpPr>
            <p:nvPr/>
          </p:nvCxnSpPr>
          <p:spPr>
            <a:xfrm flipH="1" flipV="1">
              <a:off x="2992450" y="3302759"/>
              <a:ext cx="98579" cy="14477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27C956F-A77E-C044-1ABB-0C2D605857EA}"/>
                </a:ext>
              </a:extLst>
            </p:cNvPr>
            <p:cNvCxnSpPr>
              <a:cxnSpLocks/>
              <a:stCxn id="21" idx="0"/>
              <a:endCxn id="12" idx="2"/>
            </p:cNvCxnSpPr>
            <p:nvPr/>
          </p:nvCxnSpPr>
          <p:spPr>
            <a:xfrm flipV="1">
              <a:off x="3091029" y="3306007"/>
              <a:ext cx="1356018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76340B2-6B0F-FDBF-AD48-D31F69DAAC41}"/>
                </a:ext>
              </a:extLst>
            </p:cNvPr>
            <p:cNvCxnSpPr>
              <a:cxnSpLocks/>
              <a:stCxn id="24" idx="0"/>
              <a:endCxn id="12" idx="2"/>
            </p:cNvCxnSpPr>
            <p:nvPr/>
          </p:nvCxnSpPr>
          <p:spPr>
            <a:xfrm flipH="1" flipV="1">
              <a:off x="4447047" y="3306007"/>
              <a:ext cx="1034763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5ABE8C6-9957-CA34-CFBA-0054D6FB8242}"/>
                </a:ext>
              </a:extLst>
            </p:cNvPr>
            <p:cNvCxnSpPr>
              <a:cxnSpLocks/>
              <a:stCxn id="24" idx="0"/>
              <a:endCxn id="4" idx="2"/>
            </p:cNvCxnSpPr>
            <p:nvPr/>
          </p:nvCxnSpPr>
          <p:spPr>
            <a:xfrm flipV="1">
              <a:off x="5481810" y="3299511"/>
              <a:ext cx="327909" cy="14509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59EB175-F1DF-E2F8-26E0-569F6CED00F7}"/>
                </a:ext>
              </a:extLst>
            </p:cNvPr>
            <p:cNvCxnSpPr>
              <a:cxnSpLocks/>
              <a:stCxn id="25" idx="0"/>
              <a:endCxn id="4" idx="2"/>
            </p:cNvCxnSpPr>
            <p:nvPr/>
          </p:nvCxnSpPr>
          <p:spPr>
            <a:xfrm flipV="1">
              <a:off x="676546" y="3299511"/>
              <a:ext cx="5133173" cy="14509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3293212-24A6-B8EC-8B49-19888CA13798}"/>
                </a:ext>
              </a:extLst>
            </p:cNvPr>
            <p:cNvCxnSpPr>
              <a:cxnSpLocks/>
              <a:stCxn id="25" idx="0"/>
              <a:endCxn id="11" idx="2"/>
            </p:cNvCxnSpPr>
            <p:nvPr/>
          </p:nvCxnSpPr>
          <p:spPr>
            <a:xfrm flipV="1">
              <a:off x="676546" y="3302759"/>
              <a:ext cx="2315904" cy="14477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F08CC34-83ED-12E0-100F-D2051B82E8A3}"/>
                </a:ext>
              </a:extLst>
            </p:cNvPr>
            <p:cNvCxnSpPr>
              <a:cxnSpLocks/>
              <a:stCxn id="28" idx="0"/>
              <a:endCxn id="18" idx="2"/>
            </p:cNvCxnSpPr>
            <p:nvPr/>
          </p:nvCxnSpPr>
          <p:spPr>
            <a:xfrm flipV="1">
              <a:off x="5608991" y="5119803"/>
              <a:ext cx="951761" cy="12104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6B5E7D9-AEFC-E8EA-2FDF-B4B00EC69D0C}"/>
                </a:ext>
              </a:extLst>
            </p:cNvPr>
            <p:cNvCxnSpPr>
              <a:cxnSpLocks/>
              <a:stCxn id="27" idx="0"/>
              <a:endCxn id="19" idx="2"/>
            </p:cNvCxnSpPr>
            <p:nvPr/>
          </p:nvCxnSpPr>
          <p:spPr>
            <a:xfrm flipH="1" flipV="1">
              <a:off x="1930283" y="5119803"/>
              <a:ext cx="2306274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07C97CD-48BC-B3C1-10E8-178F8D832506}"/>
                </a:ext>
              </a:extLst>
            </p:cNvPr>
            <p:cNvCxnSpPr>
              <a:cxnSpLocks/>
              <a:stCxn id="27" idx="0"/>
              <a:endCxn id="21" idx="2"/>
            </p:cNvCxnSpPr>
            <p:nvPr/>
          </p:nvCxnSpPr>
          <p:spPr>
            <a:xfrm flipH="1" flipV="1">
              <a:off x="3091029" y="5119803"/>
              <a:ext cx="1145528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5032BC5-A53A-067A-4C7C-6E427DC2816B}"/>
                </a:ext>
              </a:extLst>
            </p:cNvPr>
            <p:cNvCxnSpPr>
              <a:cxnSpLocks/>
              <a:stCxn id="28" idx="0"/>
              <a:endCxn id="22" idx="2"/>
            </p:cNvCxnSpPr>
            <p:nvPr/>
          </p:nvCxnSpPr>
          <p:spPr>
            <a:xfrm flipH="1" flipV="1">
              <a:off x="4264830" y="5125246"/>
              <a:ext cx="1344161" cy="1205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A8CAEC2-FF75-83D7-24B7-3864C24BE0E6}"/>
                </a:ext>
              </a:extLst>
            </p:cNvPr>
            <p:cNvCxnSpPr>
              <a:cxnSpLocks/>
              <a:stCxn id="28" idx="0"/>
              <a:endCxn id="24" idx="2"/>
            </p:cNvCxnSpPr>
            <p:nvPr/>
          </p:nvCxnSpPr>
          <p:spPr>
            <a:xfrm flipH="1" flipV="1">
              <a:off x="5481810" y="5119803"/>
              <a:ext cx="127181" cy="12104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D7484E7-70CE-A07C-D6D7-BBFAE9C5151B}"/>
                </a:ext>
              </a:extLst>
            </p:cNvPr>
            <p:cNvCxnSpPr>
              <a:cxnSpLocks/>
              <a:stCxn id="30" idx="0"/>
              <a:endCxn id="19" idx="2"/>
            </p:cNvCxnSpPr>
            <p:nvPr/>
          </p:nvCxnSpPr>
          <p:spPr>
            <a:xfrm flipV="1">
              <a:off x="1337768" y="5119803"/>
              <a:ext cx="592515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B5E2438B-B1DD-FC6C-EB02-E21B8E0DDE2F}"/>
                </a:ext>
              </a:extLst>
            </p:cNvPr>
            <p:cNvCxnSpPr>
              <a:cxnSpLocks/>
              <a:stCxn id="30" idx="0"/>
              <a:endCxn id="25" idx="2"/>
            </p:cNvCxnSpPr>
            <p:nvPr/>
          </p:nvCxnSpPr>
          <p:spPr>
            <a:xfrm flipH="1" flipV="1">
              <a:off x="676546" y="5119803"/>
              <a:ext cx="661222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6F87FEF-60A8-B2B0-B759-3A4E6DA1D533}"/>
                </a:ext>
              </a:extLst>
            </p:cNvPr>
            <p:cNvCxnSpPr>
              <a:cxnSpLocks/>
              <a:stCxn id="30" idx="0"/>
              <a:endCxn id="22" idx="2"/>
            </p:cNvCxnSpPr>
            <p:nvPr/>
          </p:nvCxnSpPr>
          <p:spPr>
            <a:xfrm flipV="1">
              <a:off x="1337768" y="5125246"/>
              <a:ext cx="2927062" cy="12041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0CB42E4C-ADA2-4615-8A8D-92A9FFF5161A}"/>
                </a:ext>
              </a:extLst>
            </p:cNvPr>
            <p:cNvCxnSpPr>
              <a:cxnSpLocks/>
              <a:stCxn id="31" idx="0"/>
              <a:endCxn id="25" idx="2"/>
            </p:cNvCxnSpPr>
            <p:nvPr/>
          </p:nvCxnSpPr>
          <p:spPr>
            <a:xfrm flipH="1" flipV="1">
              <a:off x="676546" y="5119803"/>
              <a:ext cx="2137114" cy="12088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CA364E3-719A-2F65-80F7-519E51A88953}"/>
                </a:ext>
              </a:extLst>
            </p:cNvPr>
            <p:cNvCxnSpPr>
              <a:cxnSpLocks/>
              <a:stCxn id="31" idx="0"/>
              <a:endCxn id="24" idx="2"/>
            </p:cNvCxnSpPr>
            <p:nvPr/>
          </p:nvCxnSpPr>
          <p:spPr>
            <a:xfrm flipV="1">
              <a:off x="2813660" y="5119803"/>
              <a:ext cx="2668150" cy="12088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1CCC91C9-AFC7-25FA-A586-C7A8439CD458}"/>
                </a:ext>
              </a:extLst>
            </p:cNvPr>
            <p:cNvCxnSpPr>
              <a:cxnSpLocks/>
              <a:stCxn id="31" idx="0"/>
              <a:endCxn id="21" idx="2"/>
            </p:cNvCxnSpPr>
            <p:nvPr/>
          </p:nvCxnSpPr>
          <p:spPr>
            <a:xfrm flipV="1">
              <a:off x="2813660" y="5119803"/>
              <a:ext cx="277369" cy="12088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16C864C-3C44-5A29-0339-E0A020CA455A}"/>
              </a:ext>
            </a:extLst>
          </p:cNvPr>
          <p:cNvCxnSpPr>
            <a:cxnSpLocks/>
            <a:stCxn id="3" idx="2"/>
            <a:endCxn id="10" idx="0"/>
          </p:cNvCxnSpPr>
          <p:nvPr/>
        </p:nvCxnSpPr>
        <p:spPr>
          <a:xfrm>
            <a:off x="3912545" y="2068759"/>
            <a:ext cx="6356068" cy="51256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2EC8667-4E82-E754-42DC-D2EAB422A83C}"/>
              </a:ext>
            </a:extLst>
          </p:cNvPr>
          <p:cNvCxnSpPr>
            <a:cxnSpLocks/>
            <a:stCxn id="28" idx="0"/>
            <a:endCxn id="6" idx="2"/>
          </p:cNvCxnSpPr>
          <p:nvPr/>
        </p:nvCxnSpPr>
        <p:spPr>
          <a:xfrm flipV="1">
            <a:off x="5608991" y="4134024"/>
            <a:ext cx="3447560" cy="219623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28C7459-F1B2-BE98-3096-1097774CE9FC}"/>
              </a:ext>
            </a:extLst>
          </p:cNvPr>
          <p:cNvCxnSpPr>
            <a:cxnSpLocks/>
            <a:stCxn id="30" idx="0"/>
            <a:endCxn id="9" idx="2"/>
          </p:cNvCxnSpPr>
          <p:nvPr/>
        </p:nvCxnSpPr>
        <p:spPr>
          <a:xfrm flipV="1">
            <a:off x="1337768" y="4134024"/>
            <a:ext cx="10138661" cy="219541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DC797C9-0174-68F9-E675-880AB8BBF411}"/>
              </a:ext>
            </a:extLst>
          </p:cNvPr>
          <p:cNvCxnSpPr>
            <a:cxnSpLocks/>
            <a:stCxn id="31" idx="0"/>
            <a:endCxn id="9" idx="2"/>
          </p:cNvCxnSpPr>
          <p:nvPr/>
        </p:nvCxnSpPr>
        <p:spPr>
          <a:xfrm flipV="1">
            <a:off x="2813660" y="4134024"/>
            <a:ext cx="8662769" cy="219458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6C0F26C-3ECD-6C0D-C64B-4E2A1EA7F544}"/>
              </a:ext>
            </a:extLst>
          </p:cNvPr>
          <p:cNvCxnSpPr>
            <a:cxnSpLocks/>
            <a:stCxn id="27" idx="0"/>
            <a:endCxn id="13" idx="2"/>
          </p:cNvCxnSpPr>
          <p:nvPr/>
        </p:nvCxnSpPr>
        <p:spPr>
          <a:xfrm flipV="1">
            <a:off x="4236557" y="4134024"/>
            <a:ext cx="6053713" cy="219541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67AE910-1031-C28D-1F35-32E25FA1BD00}"/>
              </a:ext>
            </a:extLst>
          </p:cNvPr>
          <p:cNvCxnSpPr>
            <a:cxnSpLocks/>
            <a:stCxn id="4" idx="0"/>
            <a:endCxn id="10" idx="0"/>
          </p:cNvCxnSpPr>
          <p:nvPr/>
        </p:nvCxnSpPr>
        <p:spPr>
          <a:xfrm flipV="1">
            <a:off x="5809719" y="2581326"/>
            <a:ext cx="4458894" cy="348853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113A48F-D608-4D55-70A7-4032C7C4983B}"/>
              </a:ext>
            </a:extLst>
          </p:cNvPr>
          <p:cNvCxnSpPr>
            <a:cxnSpLocks/>
            <a:stCxn id="12" idx="0"/>
            <a:endCxn id="10" idx="0"/>
          </p:cNvCxnSpPr>
          <p:nvPr/>
        </p:nvCxnSpPr>
        <p:spPr>
          <a:xfrm flipV="1">
            <a:off x="4447047" y="2581326"/>
            <a:ext cx="5821566" cy="35534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6C82F32E-BF53-9DBF-B00B-5A1B7D4BC965}"/>
              </a:ext>
            </a:extLst>
          </p:cNvPr>
          <p:cNvCxnSpPr>
            <a:cxnSpLocks/>
            <a:stCxn id="11" idx="0"/>
            <a:endCxn id="10" idx="0"/>
          </p:cNvCxnSpPr>
          <p:nvPr/>
        </p:nvCxnSpPr>
        <p:spPr>
          <a:xfrm flipV="1">
            <a:off x="2992450" y="2581326"/>
            <a:ext cx="7276163" cy="35210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97A60265-21AD-B674-76F2-6C5DBBFC77C3}"/>
              </a:ext>
            </a:extLst>
          </p:cNvPr>
          <p:cNvCxnSpPr>
            <a:cxnSpLocks/>
            <a:stCxn id="15" idx="0"/>
            <a:endCxn id="10" idx="0"/>
          </p:cNvCxnSpPr>
          <p:nvPr/>
        </p:nvCxnSpPr>
        <p:spPr>
          <a:xfrm flipV="1">
            <a:off x="1596317" y="2581326"/>
            <a:ext cx="8672296" cy="35534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4E242EAF-30A7-AA73-C74E-C465B31C09FA}"/>
              </a:ext>
            </a:extLst>
          </p:cNvPr>
          <p:cNvCxnSpPr>
            <a:cxnSpLocks/>
            <a:stCxn id="18" idx="0"/>
            <a:endCxn id="10" idx="0"/>
          </p:cNvCxnSpPr>
          <p:nvPr/>
        </p:nvCxnSpPr>
        <p:spPr>
          <a:xfrm flipV="1">
            <a:off x="6560752" y="2581326"/>
            <a:ext cx="3707861" cy="216914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83249B16-331F-B60C-9653-324AB95F79E2}"/>
              </a:ext>
            </a:extLst>
          </p:cNvPr>
          <p:cNvCxnSpPr>
            <a:cxnSpLocks/>
            <a:stCxn id="19" idx="0"/>
            <a:endCxn id="10" idx="0"/>
          </p:cNvCxnSpPr>
          <p:nvPr/>
        </p:nvCxnSpPr>
        <p:spPr>
          <a:xfrm flipV="1">
            <a:off x="1930283" y="2581326"/>
            <a:ext cx="8338330" cy="216914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700C5F0F-2D2F-659A-6E4F-B567ADB388A9}"/>
              </a:ext>
            </a:extLst>
          </p:cNvPr>
          <p:cNvCxnSpPr>
            <a:cxnSpLocks/>
            <a:stCxn id="21" idx="0"/>
            <a:endCxn id="10" idx="0"/>
          </p:cNvCxnSpPr>
          <p:nvPr/>
        </p:nvCxnSpPr>
        <p:spPr>
          <a:xfrm flipV="1">
            <a:off x="3091029" y="2581326"/>
            <a:ext cx="7177584" cy="216914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B8CA02B6-8B4E-9600-9F3D-683ACFD6EFCF}"/>
              </a:ext>
            </a:extLst>
          </p:cNvPr>
          <p:cNvCxnSpPr>
            <a:cxnSpLocks/>
            <a:stCxn id="22" idx="0"/>
            <a:endCxn id="10" idx="0"/>
          </p:cNvCxnSpPr>
          <p:nvPr/>
        </p:nvCxnSpPr>
        <p:spPr>
          <a:xfrm flipV="1">
            <a:off x="4264830" y="2581326"/>
            <a:ext cx="6003783" cy="2174588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D0117C5F-BF97-9F75-1AEC-023C03467AC2}"/>
              </a:ext>
            </a:extLst>
          </p:cNvPr>
          <p:cNvCxnSpPr>
            <a:cxnSpLocks/>
            <a:stCxn id="24" idx="0"/>
            <a:endCxn id="10" idx="0"/>
          </p:cNvCxnSpPr>
          <p:nvPr/>
        </p:nvCxnSpPr>
        <p:spPr>
          <a:xfrm flipV="1">
            <a:off x="5481810" y="2581326"/>
            <a:ext cx="4786803" cy="216914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733CC75B-EE64-E5BF-7B5B-F99F39D8DF51}"/>
              </a:ext>
            </a:extLst>
          </p:cNvPr>
          <p:cNvCxnSpPr>
            <a:cxnSpLocks/>
            <a:stCxn id="25" idx="0"/>
            <a:endCxn id="9" idx="2"/>
          </p:cNvCxnSpPr>
          <p:nvPr/>
        </p:nvCxnSpPr>
        <p:spPr>
          <a:xfrm flipV="1">
            <a:off x="676546" y="4134024"/>
            <a:ext cx="10799883" cy="61644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EA00B82-047A-02A8-966A-64D495C796D9}"/>
                  </a:ext>
                </a:extLst>
              </p14:cNvPr>
              <p14:cNvContentPartPr/>
              <p14:nvPr/>
            </p14:nvContentPartPr>
            <p14:xfrm>
              <a:off x="2106000" y="6433560"/>
              <a:ext cx="3166200" cy="4194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EA00B82-047A-02A8-966A-64D495C796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96640" y="6424200"/>
                <a:ext cx="3184920" cy="43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078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Let’s Consider A Very Approximate Lattice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Abstract Interpretation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28F53B6-69FA-6116-B69B-52BBDC867113}"/>
              </a:ext>
            </a:extLst>
          </p:cNvPr>
          <p:cNvSpPr txBox="1">
            <a:spLocks/>
          </p:cNvSpPr>
          <p:nvPr/>
        </p:nvSpPr>
        <p:spPr>
          <a:xfrm>
            <a:off x="98483" y="1164318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Abstract Domain of Signs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5E32F2-8064-F6E2-F342-60CF5BE7602C}"/>
              </a:ext>
            </a:extLst>
          </p:cNvPr>
          <p:cNvSpPr txBox="1"/>
          <p:nvPr/>
        </p:nvSpPr>
        <p:spPr>
          <a:xfrm>
            <a:off x="9451596" y="3764692"/>
            <a:ext cx="53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5A5567-A3D8-6503-9171-ADEB489EE426}"/>
              </a:ext>
            </a:extLst>
          </p:cNvPr>
          <p:cNvSpPr txBox="1"/>
          <p:nvPr/>
        </p:nvSpPr>
        <p:spPr>
          <a:xfrm>
            <a:off x="10712872" y="3764692"/>
            <a:ext cx="54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7305A7-0255-908F-ED74-BD108F2F20C8}"/>
              </a:ext>
            </a:extLst>
          </p:cNvPr>
          <p:cNvSpPr txBox="1"/>
          <p:nvPr/>
        </p:nvSpPr>
        <p:spPr>
          <a:xfrm>
            <a:off x="10090679" y="2056506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B87EA4-B26F-EFC2-872D-EC80EE443CA4}"/>
              </a:ext>
            </a:extLst>
          </p:cNvPr>
          <p:cNvSpPr txBox="1"/>
          <p:nvPr/>
        </p:nvSpPr>
        <p:spPr>
          <a:xfrm>
            <a:off x="9990348" y="3764692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zero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9B182FC-9D1F-C1D5-EDE9-6088894A38BE}"/>
                  </a:ext>
                </a:extLst>
              </p:cNvPr>
              <p:cNvSpPr txBox="1"/>
              <p:nvPr/>
            </p:nvSpPr>
            <p:spPr>
              <a:xfrm>
                <a:off x="10104155" y="5007866"/>
                <a:ext cx="389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9B182FC-9D1F-C1D5-EDE9-6088894A3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4155" y="5007866"/>
                <a:ext cx="389850" cy="369332"/>
              </a:xfrm>
              <a:prstGeom prst="rect">
                <a:avLst/>
              </a:prstGeom>
              <a:blipFill>
                <a:blip r:embed="rId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CCD1C29-54BF-26D1-6D44-05624D1ED468}"/>
              </a:ext>
            </a:extLst>
          </p:cNvPr>
          <p:cNvCxnSpPr>
            <a:stCxn id="14" idx="0"/>
            <a:endCxn id="6" idx="2"/>
          </p:cNvCxnSpPr>
          <p:nvPr/>
        </p:nvCxnSpPr>
        <p:spPr>
          <a:xfrm flipH="1" flipV="1">
            <a:off x="9720580" y="4134024"/>
            <a:ext cx="578500" cy="8738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332858-30F6-F0B3-0276-68600A8D7FA8}"/>
              </a:ext>
            </a:extLst>
          </p:cNvPr>
          <p:cNvCxnSpPr>
            <a:cxnSpLocks/>
            <a:stCxn id="14" idx="0"/>
            <a:endCxn id="13" idx="2"/>
          </p:cNvCxnSpPr>
          <p:nvPr/>
        </p:nvCxnSpPr>
        <p:spPr>
          <a:xfrm flipH="1" flipV="1">
            <a:off x="10290270" y="4134024"/>
            <a:ext cx="8810" cy="8738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4E8AFAE-3FC2-BC20-0687-4A427E241282}"/>
              </a:ext>
            </a:extLst>
          </p:cNvPr>
          <p:cNvCxnSpPr>
            <a:cxnSpLocks/>
            <a:stCxn id="14" idx="0"/>
            <a:endCxn id="9" idx="2"/>
          </p:cNvCxnSpPr>
          <p:nvPr/>
        </p:nvCxnSpPr>
        <p:spPr>
          <a:xfrm flipV="1">
            <a:off x="10299080" y="4134024"/>
            <a:ext cx="687489" cy="8738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05B0FD-49A9-5BC3-2C8D-8CC28E7A3738}"/>
              </a:ext>
            </a:extLst>
          </p:cNvPr>
          <p:cNvCxnSpPr>
            <a:cxnSpLocks/>
            <a:stCxn id="6" idx="0"/>
            <a:endCxn id="60" idx="2"/>
          </p:cNvCxnSpPr>
          <p:nvPr/>
        </p:nvCxnSpPr>
        <p:spPr>
          <a:xfrm flipH="1" flipV="1">
            <a:off x="9450055" y="3239132"/>
            <a:ext cx="270525" cy="5255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44F589F-139C-CD7E-E1CC-336B22290CBE}"/>
              </a:ext>
            </a:extLst>
          </p:cNvPr>
          <p:cNvCxnSpPr>
            <a:cxnSpLocks/>
            <a:stCxn id="13" idx="0"/>
            <a:endCxn id="60" idx="2"/>
          </p:cNvCxnSpPr>
          <p:nvPr/>
        </p:nvCxnSpPr>
        <p:spPr>
          <a:xfrm flipH="1" flipV="1">
            <a:off x="9450055" y="3239132"/>
            <a:ext cx="840215" cy="5255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92A0005-0D5A-4109-7722-79B888FCF86A}"/>
              </a:ext>
            </a:extLst>
          </p:cNvPr>
          <p:cNvCxnSpPr>
            <a:cxnSpLocks/>
            <a:stCxn id="9" idx="0"/>
            <a:endCxn id="78" idx="2"/>
          </p:cNvCxnSpPr>
          <p:nvPr/>
        </p:nvCxnSpPr>
        <p:spPr>
          <a:xfrm flipV="1">
            <a:off x="10986569" y="3239130"/>
            <a:ext cx="260105" cy="5255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CDCB8CA-2BAB-B932-E8BD-5B40387561CD}"/>
              </a:ext>
            </a:extLst>
          </p:cNvPr>
          <p:cNvGrpSpPr/>
          <p:nvPr/>
        </p:nvGrpSpPr>
        <p:grpSpPr>
          <a:xfrm>
            <a:off x="217702" y="1699427"/>
            <a:ext cx="6698147" cy="5000168"/>
            <a:chOff x="217702" y="1699427"/>
            <a:chExt cx="6698147" cy="500016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C9CCBE5-9F4C-72C2-5DA2-2E0290353A1B}"/>
                </a:ext>
              </a:extLst>
            </p:cNvPr>
            <p:cNvSpPr txBox="1"/>
            <p:nvPr/>
          </p:nvSpPr>
          <p:spPr>
            <a:xfrm>
              <a:off x="3214790" y="1699427"/>
              <a:ext cx="1395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-1, 0, 1}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A4B5F0-2ED7-40AB-0024-4EF45047103E}"/>
                </a:ext>
              </a:extLst>
            </p:cNvPr>
            <p:cNvSpPr txBox="1"/>
            <p:nvPr/>
          </p:nvSpPr>
          <p:spPr>
            <a:xfrm>
              <a:off x="5229848" y="2930179"/>
              <a:ext cx="1159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-1, 1}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18F4EF-F123-20B7-071D-DF82B6BD47B1}"/>
                </a:ext>
              </a:extLst>
            </p:cNvPr>
            <p:cNvSpPr txBox="1"/>
            <p:nvPr/>
          </p:nvSpPr>
          <p:spPr>
            <a:xfrm>
              <a:off x="2414375" y="2933427"/>
              <a:ext cx="1156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-1, 0}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CD7B6D-B95F-3C9A-7758-C0EA81FF2889}"/>
                </a:ext>
              </a:extLst>
            </p:cNvPr>
            <p:cNvSpPr txBox="1"/>
            <p:nvPr/>
          </p:nvSpPr>
          <p:spPr>
            <a:xfrm>
              <a:off x="3919723" y="2936675"/>
              <a:ext cx="1054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{-1, 0, 1}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8DD83B-5F33-4F5E-20FA-84437CD38EE7}"/>
                </a:ext>
              </a:extLst>
            </p:cNvPr>
            <p:cNvSpPr txBox="1"/>
            <p:nvPr/>
          </p:nvSpPr>
          <p:spPr>
            <a:xfrm>
              <a:off x="1068993" y="2936675"/>
              <a:ext cx="1054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0, 1}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50624C-DF54-21B3-29F5-FB515CD19BB9}"/>
                </a:ext>
              </a:extLst>
            </p:cNvPr>
            <p:cNvSpPr txBox="1"/>
            <p:nvPr/>
          </p:nvSpPr>
          <p:spPr>
            <a:xfrm>
              <a:off x="6205655" y="4750471"/>
              <a:ext cx="7101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{0, 1}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3288AD-11C8-B8BF-89C1-E318B0A490D2}"/>
                </a:ext>
              </a:extLst>
            </p:cNvPr>
            <p:cNvSpPr txBox="1"/>
            <p:nvPr/>
          </p:nvSpPr>
          <p:spPr>
            <a:xfrm>
              <a:off x="1522639" y="4750471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0}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5B6797-62B5-2562-07E9-3031E8079733}"/>
                </a:ext>
              </a:extLst>
            </p:cNvPr>
            <p:cNvSpPr txBox="1"/>
            <p:nvPr/>
          </p:nvSpPr>
          <p:spPr>
            <a:xfrm>
              <a:off x="2683385" y="4750471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{-1, 0}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BAF812-224C-AD83-D3D5-F135612CCE59}"/>
                </a:ext>
              </a:extLst>
            </p:cNvPr>
            <p:cNvSpPr txBox="1"/>
            <p:nvPr/>
          </p:nvSpPr>
          <p:spPr>
            <a:xfrm>
              <a:off x="3855390" y="4755914"/>
              <a:ext cx="8188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1}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9DE235-B9E9-375C-1EE8-9ACF9519B451}"/>
                </a:ext>
              </a:extLst>
            </p:cNvPr>
            <p:cNvSpPr txBox="1"/>
            <p:nvPr/>
          </p:nvSpPr>
          <p:spPr>
            <a:xfrm>
              <a:off x="5072370" y="4750471"/>
              <a:ext cx="8188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{-1, 1}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34E4617-A447-CDD7-DB35-82230F8416CD}"/>
                </a:ext>
              </a:extLst>
            </p:cNvPr>
            <p:cNvSpPr txBox="1"/>
            <p:nvPr/>
          </p:nvSpPr>
          <p:spPr>
            <a:xfrm>
              <a:off x="217702" y="4750471"/>
              <a:ext cx="917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-1}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516C7A6-146B-F47D-41C8-1781D3159EFE}"/>
                </a:ext>
              </a:extLst>
            </p:cNvPr>
            <p:cNvSpPr txBox="1"/>
            <p:nvPr/>
          </p:nvSpPr>
          <p:spPr>
            <a:xfrm>
              <a:off x="4001139" y="6329438"/>
              <a:ext cx="4708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{0}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DF014F-2CC8-BA04-7AFA-8C23E109CCE0}"/>
                </a:ext>
              </a:extLst>
            </p:cNvPr>
            <p:cNvSpPr txBox="1"/>
            <p:nvPr/>
          </p:nvSpPr>
          <p:spPr>
            <a:xfrm>
              <a:off x="5371041" y="6330263"/>
              <a:ext cx="475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{1}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B652918-4E90-3DA5-8427-4F79C15425D0}"/>
                </a:ext>
              </a:extLst>
            </p:cNvPr>
            <p:cNvSpPr txBox="1"/>
            <p:nvPr/>
          </p:nvSpPr>
          <p:spPr>
            <a:xfrm>
              <a:off x="1049355" y="6329438"/>
              <a:ext cx="576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{-2}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08DE42B-6490-B8C2-FD35-396E308A69DA}"/>
                </a:ext>
              </a:extLst>
            </p:cNvPr>
            <p:cNvSpPr txBox="1"/>
            <p:nvPr/>
          </p:nvSpPr>
          <p:spPr>
            <a:xfrm>
              <a:off x="2525247" y="6328613"/>
              <a:ext cx="576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{-1}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C2FE8DB-0E92-B947-8667-23465DA81455}"/>
                </a:ext>
              </a:extLst>
            </p:cNvPr>
            <p:cNvCxnSpPr>
              <a:cxnSpLocks/>
              <a:stCxn id="4" idx="0"/>
              <a:endCxn id="3" idx="2"/>
            </p:cNvCxnSpPr>
            <p:nvPr/>
          </p:nvCxnSpPr>
          <p:spPr>
            <a:xfrm flipH="1" flipV="1">
              <a:off x="3912545" y="2068759"/>
              <a:ext cx="1897174" cy="8614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F612421-729F-AE51-346A-A0848C575062}"/>
                </a:ext>
              </a:extLst>
            </p:cNvPr>
            <p:cNvCxnSpPr>
              <a:cxnSpLocks/>
              <a:stCxn id="11" idx="0"/>
              <a:endCxn id="3" idx="2"/>
            </p:cNvCxnSpPr>
            <p:nvPr/>
          </p:nvCxnSpPr>
          <p:spPr>
            <a:xfrm flipV="1">
              <a:off x="2992450" y="2068759"/>
              <a:ext cx="920095" cy="8646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10BA96D-0695-CEE0-2CD2-61038742DD88}"/>
                </a:ext>
              </a:extLst>
            </p:cNvPr>
            <p:cNvCxnSpPr>
              <a:cxnSpLocks/>
              <a:stCxn id="12" idx="0"/>
              <a:endCxn id="3" idx="2"/>
            </p:cNvCxnSpPr>
            <p:nvPr/>
          </p:nvCxnSpPr>
          <p:spPr>
            <a:xfrm flipH="1" flipV="1">
              <a:off x="3912545" y="2068759"/>
              <a:ext cx="534502" cy="8679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F30D990-FAEC-0267-1BB2-079CE5795D47}"/>
                </a:ext>
              </a:extLst>
            </p:cNvPr>
            <p:cNvCxnSpPr>
              <a:cxnSpLocks/>
              <a:stCxn id="15" idx="0"/>
              <a:endCxn id="3" idx="2"/>
            </p:cNvCxnSpPr>
            <p:nvPr/>
          </p:nvCxnSpPr>
          <p:spPr>
            <a:xfrm flipV="1">
              <a:off x="1596317" y="2068759"/>
              <a:ext cx="2316228" cy="8679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0928FEC-7216-9638-CB70-0F58F7927897}"/>
                </a:ext>
              </a:extLst>
            </p:cNvPr>
            <p:cNvCxnSpPr>
              <a:cxnSpLocks/>
              <a:stCxn id="22" idx="0"/>
              <a:endCxn id="4" idx="2"/>
            </p:cNvCxnSpPr>
            <p:nvPr/>
          </p:nvCxnSpPr>
          <p:spPr>
            <a:xfrm flipV="1">
              <a:off x="4264830" y="3299511"/>
              <a:ext cx="1544889" cy="145640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0559A5A-1841-D6D7-8B5A-22508BA4837F}"/>
                </a:ext>
              </a:extLst>
            </p:cNvPr>
            <p:cNvCxnSpPr>
              <a:cxnSpLocks/>
              <a:stCxn id="22" idx="0"/>
              <a:endCxn id="15" idx="2"/>
            </p:cNvCxnSpPr>
            <p:nvPr/>
          </p:nvCxnSpPr>
          <p:spPr>
            <a:xfrm flipH="1" flipV="1">
              <a:off x="1596317" y="3306007"/>
              <a:ext cx="2668513" cy="144990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DFEE40A-763A-0AA4-D974-F5FB6DE03358}"/>
                </a:ext>
              </a:extLst>
            </p:cNvPr>
            <p:cNvCxnSpPr>
              <a:cxnSpLocks/>
              <a:stCxn id="18" idx="0"/>
              <a:endCxn id="12" idx="2"/>
            </p:cNvCxnSpPr>
            <p:nvPr/>
          </p:nvCxnSpPr>
          <p:spPr>
            <a:xfrm flipH="1" flipV="1">
              <a:off x="4447047" y="3306007"/>
              <a:ext cx="2113705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4C0C5C4-2732-6154-E310-232815F3FB04}"/>
                </a:ext>
              </a:extLst>
            </p:cNvPr>
            <p:cNvCxnSpPr>
              <a:cxnSpLocks/>
              <a:stCxn id="27" idx="0"/>
              <a:endCxn id="18" idx="2"/>
            </p:cNvCxnSpPr>
            <p:nvPr/>
          </p:nvCxnSpPr>
          <p:spPr>
            <a:xfrm flipV="1">
              <a:off x="4236557" y="5119803"/>
              <a:ext cx="2324195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4ECDCC0-6689-F66D-3412-2F56E9EB33CA}"/>
                </a:ext>
              </a:extLst>
            </p:cNvPr>
            <p:cNvCxnSpPr>
              <a:cxnSpLocks/>
              <a:stCxn id="18" idx="0"/>
              <a:endCxn id="15" idx="2"/>
            </p:cNvCxnSpPr>
            <p:nvPr/>
          </p:nvCxnSpPr>
          <p:spPr>
            <a:xfrm flipH="1" flipV="1">
              <a:off x="1596317" y="3306007"/>
              <a:ext cx="4964435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1C3542C-8030-262C-FF91-AE18EEA6EF95}"/>
                </a:ext>
              </a:extLst>
            </p:cNvPr>
            <p:cNvCxnSpPr>
              <a:cxnSpLocks/>
              <a:stCxn id="19" idx="0"/>
              <a:endCxn id="11" idx="2"/>
            </p:cNvCxnSpPr>
            <p:nvPr/>
          </p:nvCxnSpPr>
          <p:spPr>
            <a:xfrm flipV="1">
              <a:off x="1930283" y="3302759"/>
              <a:ext cx="1062167" cy="14477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51DA046-05E9-51B9-B403-5BD300B6C128}"/>
                </a:ext>
              </a:extLst>
            </p:cNvPr>
            <p:cNvCxnSpPr>
              <a:cxnSpLocks/>
              <a:stCxn id="19" idx="0"/>
              <a:endCxn id="4" idx="2"/>
            </p:cNvCxnSpPr>
            <p:nvPr/>
          </p:nvCxnSpPr>
          <p:spPr>
            <a:xfrm flipV="1">
              <a:off x="1930283" y="3299511"/>
              <a:ext cx="3879436" cy="14509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F9CD183-CDA2-BD4F-321E-33F6574F1C26}"/>
                </a:ext>
              </a:extLst>
            </p:cNvPr>
            <p:cNvCxnSpPr>
              <a:cxnSpLocks/>
              <a:stCxn id="21" idx="0"/>
              <a:endCxn id="11" idx="2"/>
            </p:cNvCxnSpPr>
            <p:nvPr/>
          </p:nvCxnSpPr>
          <p:spPr>
            <a:xfrm flipH="1" flipV="1">
              <a:off x="2992450" y="3302759"/>
              <a:ext cx="98579" cy="14477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27C956F-A77E-C044-1ABB-0C2D605857EA}"/>
                </a:ext>
              </a:extLst>
            </p:cNvPr>
            <p:cNvCxnSpPr>
              <a:cxnSpLocks/>
              <a:stCxn id="21" idx="0"/>
              <a:endCxn id="12" idx="2"/>
            </p:cNvCxnSpPr>
            <p:nvPr/>
          </p:nvCxnSpPr>
          <p:spPr>
            <a:xfrm flipV="1">
              <a:off x="3091029" y="3306007"/>
              <a:ext cx="1356018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76340B2-6B0F-FDBF-AD48-D31F69DAAC41}"/>
                </a:ext>
              </a:extLst>
            </p:cNvPr>
            <p:cNvCxnSpPr>
              <a:cxnSpLocks/>
              <a:stCxn id="24" idx="0"/>
              <a:endCxn id="12" idx="2"/>
            </p:cNvCxnSpPr>
            <p:nvPr/>
          </p:nvCxnSpPr>
          <p:spPr>
            <a:xfrm flipH="1" flipV="1">
              <a:off x="4447047" y="3306007"/>
              <a:ext cx="1034763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5ABE8C6-9957-CA34-CFBA-0054D6FB8242}"/>
                </a:ext>
              </a:extLst>
            </p:cNvPr>
            <p:cNvCxnSpPr>
              <a:cxnSpLocks/>
              <a:stCxn id="24" idx="0"/>
              <a:endCxn id="4" idx="2"/>
            </p:cNvCxnSpPr>
            <p:nvPr/>
          </p:nvCxnSpPr>
          <p:spPr>
            <a:xfrm flipV="1">
              <a:off x="5481810" y="3299511"/>
              <a:ext cx="327909" cy="14509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59EB175-F1DF-E2F8-26E0-569F6CED00F7}"/>
                </a:ext>
              </a:extLst>
            </p:cNvPr>
            <p:cNvCxnSpPr>
              <a:cxnSpLocks/>
              <a:stCxn id="25" idx="0"/>
              <a:endCxn id="4" idx="2"/>
            </p:cNvCxnSpPr>
            <p:nvPr/>
          </p:nvCxnSpPr>
          <p:spPr>
            <a:xfrm flipV="1">
              <a:off x="676546" y="3299511"/>
              <a:ext cx="5133173" cy="14509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3293212-24A6-B8EC-8B49-19888CA13798}"/>
                </a:ext>
              </a:extLst>
            </p:cNvPr>
            <p:cNvCxnSpPr>
              <a:cxnSpLocks/>
              <a:stCxn id="25" idx="0"/>
              <a:endCxn id="11" idx="2"/>
            </p:cNvCxnSpPr>
            <p:nvPr/>
          </p:nvCxnSpPr>
          <p:spPr>
            <a:xfrm flipV="1">
              <a:off x="676546" y="3302759"/>
              <a:ext cx="2315904" cy="14477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F08CC34-83ED-12E0-100F-D2051B82E8A3}"/>
                </a:ext>
              </a:extLst>
            </p:cNvPr>
            <p:cNvCxnSpPr>
              <a:cxnSpLocks/>
              <a:stCxn id="28" idx="0"/>
              <a:endCxn id="18" idx="2"/>
            </p:cNvCxnSpPr>
            <p:nvPr/>
          </p:nvCxnSpPr>
          <p:spPr>
            <a:xfrm flipV="1">
              <a:off x="5608991" y="5119803"/>
              <a:ext cx="951761" cy="12104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6B5E7D9-AEFC-E8EA-2FDF-B4B00EC69D0C}"/>
                </a:ext>
              </a:extLst>
            </p:cNvPr>
            <p:cNvCxnSpPr>
              <a:cxnSpLocks/>
              <a:stCxn id="27" idx="0"/>
              <a:endCxn id="19" idx="2"/>
            </p:cNvCxnSpPr>
            <p:nvPr/>
          </p:nvCxnSpPr>
          <p:spPr>
            <a:xfrm flipH="1" flipV="1">
              <a:off x="1930283" y="5119803"/>
              <a:ext cx="2306274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07C97CD-48BC-B3C1-10E8-178F8D832506}"/>
                </a:ext>
              </a:extLst>
            </p:cNvPr>
            <p:cNvCxnSpPr>
              <a:cxnSpLocks/>
              <a:stCxn id="27" idx="0"/>
              <a:endCxn id="21" idx="2"/>
            </p:cNvCxnSpPr>
            <p:nvPr/>
          </p:nvCxnSpPr>
          <p:spPr>
            <a:xfrm flipH="1" flipV="1">
              <a:off x="3091029" y="5119803"/>
              <a:ext cx="1145528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5032BC5-A53A-067A-4C7C-6E427DC2816B}"/>
                </a:ext>
              </a:extLst>
            </p:cNvPr>
            <p:cNvCxnSpPr>
              <a:cxnSpLocks/>
              <a:stCxn id="28" idx="0"/>
              <a:endCxn id="22" idx="2"/>
            </p:cNvCxnSpPr>
            <p:nvPr/>
          </p:nvCxnSpPr>
          <p:spPr>
            <a:xfrm flipH="1" flipV="1">
              <a:off x="4264830" y="5125246"/>
              <a:ext cx="1344161" cy="1205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A8CAEC2-FF75-83D7-24B7-3864C24BE0E6}"/>
                </a:ext>
              </a:extLst>
            </p:cNvPr>
            <p:cNvCxnSpPr>
              <a:cxnSpLocks/>
              <a:stCxn id="28" idx="0"/>
              <a:endCxn id="24" idx="2"/>
            </p:cNvCxnSpPr>
            <p:nvPr/>
          </p:nvCxnSpPr>
          <p:spPr>
            <a:xfrm flipH="1" flipV="1">
              <a:off x="5481810" y="5119803"/>
              <a:ext cx="127181" cy="12104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D7484E7-70CE-A07C-D6D7-BBFAE9C5151B}"/>
                </a:ext>
              </a:extLst>
            </p:cNvPr>
            <p:cNvCxnSpPr>
              <a:cxnSpLocks/>
              <a:stCxn id="30" idx="0"/>
              <a:endCxn id="19" idx="2"/>
            </p:cNvCxnSpPr>
            <p:nvPr/>
          </p:nvCxnSpPr>
          <p:spPr>
            <a:xfrm flipV="1">
              <a:off x="1337768" y="5119803"/>
              <a:ext cx="592515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B5E2438B-B1DD-FC6C-EB02-E21B8E0DDE2F}"/>
                </a:ext>
              </a:extLst>
            </p:cNvPr>
            <p:cNvCxnSpPr>
              <a:cxnSpLocks/>
              <a:stCxn id="30" idx="0"/>
              <a:endCxn id="25" idx="2"/>
            </p:cNvCxnSpPr>
            <p:nvPr/>
          </p:nvCxnSpPr>
          <p:spPr>
            <a:xfrm flipH="1" flipV="1">
              <a:off x="676546" y="5119803"/>
              <a:ext cx="661222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6F87FEF-60A8-B2B0-B759-3A4E6DA1D533}"/>
                </a:ext>
              </a:extLst>
            </p:cNvPr>
            <p:cNvCxnSpPr>
              <a:cxnSpLocks/>
              <a:stCxn id="30" idx="0"/>
              <a:endCxn id="22" idx="2"/>
            </p:cNvCxnSpPr>
            <p:nvPr/>
          </p:nvCxnSpPr>
          <p:spPr>
            <a:xfrm flipV="1">
              <a:off x="1337768" y="5125246"/>
              <a:ext cx="2927062" cy="12041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0CB42E4C-ADA2-4615-8A8D-92A9FFF5161A}"/>
                </a:ext>
              </a:extLst>
            </p:cNvPr>
            <p:cNvCxnSpPr>
              <a:cxnSpLocks/>
              <a:stCxn id="31" idx="0"/>
              <a:endCxn id="25" idx="2"/>
            </p:cNvCxnSpPr>
            <p:nvPr/>
          </p:nvCxnSpPr>
          <p:spPr>
            <a:xfrm flipH="1" flipV="1">
              <a:off x="676546" y="5119803"/>
              <a:ext cx="2137114" cy="12088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CA364E3-719A-2F65-80F7-519E51A88953}"/>
                </a:ext>
              </a:extLst>
            </p:cNvPr>
            <p:cNvCxnSpPr>
              <a:cxnSpLocks/>
              <a:stCxn id="31" idx="0"/>
              <a:endCxn id="24" idx="2"/>
            </p:cNvCxnSpPr>
            <p:nvPr/>
          </p:nvCxnSpPr>
          <p:spPr>
            <a:xfrm flipV="1">
              <a:off x="2813660" y="5119803"/>
              <a:ext cx="2668150" cy="12088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1CCC91C9-AFC7-25FA-A586-C7A8439CD458}"/>
                </a:ext>
              </a:extLst>
            </p:cNvPr>
            <p:cNvCxnSpPr>
              <a:cxnSpLocks/>
              <a:stCxn id="31" idx="0"/>
              <a:endCxn id="21" idx="2"/>
            </p:cNvCxnSpPr>
            <p:nvPr/>
          </p:nvCxnSpPr>
          <p:spPr>
            <a:xfrm flipV="1">
              <a:off x="2813660" y="5119803"/>
              <a:ext cx="277369" cy="12088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16C864C-3C44-5A29-0339-E0A020CA455A}"/>
              </a:ext>
            </a:extLst>
          </p:cNvPr>
          <p:cNvCxnSpPr>
            <a:cxnSpLocks/>
            <a:stCxn id="3" idx="2"/>
            <a:endCxn id="10" idx="0"/>
          </p:cNvCxnSpPr>
          <p:nvPr/>
        </p:nvCxnSpPr>
        <p:spPr>
          <a:xfrm flipV="1">
            <a:off x="3912545" y="2056506"/>
            <a:ext cx="6486873" cy="12253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2EC8667-4E82-E754-42DC-D2EAB422A83C}"/>
              </a:ext>
            </a:extLst>
          </p:cNvPr>
          <p:cNvCxnSpPr>
            <a:cxnSpLocks/>
            <a:stCxn id="28" idx="0"/>
            <a:endCxn id="6" idx="2"/>
          </p:cNvCxnSpPr>
          <p:nvPr/>
        </p:nvCxnSpPr>
        <p:spPr>
          <a:xfrm flipV="1">
            <a:off x="5608991" y="4134024"/>
            <a:ext cx="4111589" cy="219623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28C7459-F1B2-BE98-3096-1097774CE9FC}"/>
              </a:ext>
            </a:extLst>
          </p:cNvPr>
          <p:cNvCxnSpPr>
            <a:cxnSpLocks/>
            <a:stCxn id="30" idx="0"/>
            <a:endCxn id="9" idx="2"/>
          </p:cNvCxnSpPr>
          <p:nvPr/>
        </p:nvCxnSpPr>
        <p:spPr>
          <a:xfrm flipV="1">
            <a:off x="1337768" y="4134024"/>
            <a:ext cx="9648801" cy="219541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DC797C9-0174-68F9-E675-880AB8BBF411}"/>
              </a:ext>
            </a:extLst>
          </p:cNvPr>
          <p:cNvCxnSpPr>
            <a:cxnSpLocks/>
            <a:stCxn id="31" idx="0"/>
            <a:endCxn id="9" idx="2"/>
          </p:cNvCxnSpPr>
          <p:nvPr/>
        </p:nvCxnSpPr>
        <p:spPr>
          <a:xfrm flipV="1">
            <a:off x="2813660" y="4134024"/>
            <a:ext cx="8172909" cy="219458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6C0F26C-3ECD-6C0D-C64B-4E2A1EA7F544}"/>
              </a:ext>
            </a:extLst>
          </p:cNvPr>
          <p:cNvCxnSpPr>
            <a:cxnSpLocks/>
            <a:stCxn id="27" idx="0"/>
            <a:endCxn id="13" idx="2"/>
          </p:cNvCxnSpPr>
          <p:nvPr/>
        </p:nvCxnSpPr>
        <p:spPr>
          <a:xfrm flipV="1">
            <a:off x="4236557" y="4134024"/>
            <a:ext cx="6053713" cy="219541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67AE910-1031-C28D-1F35-32E25FA1BD00}"/>
              </a:ext>
            </a:extLst>
          </p:cNvPr>
          <p:cNvCxnSpPr>
            <a:cxnSpLocks/>
            <a:stCxn id="4" idx="0"/>
            <a:endCxn id="10" idx="0"/>
          </p:cNvCxnSpPr>
          <p:nvPr/>
        </p:nvCxnSpPr>
        <p:spPr>
          <a:xfrm flipV="1">
            <a:off x="5809719" y="2056506"/>
            <a:ext cx="4589699" cy="873673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113A48F-D608-4D55-70A7-4032C7C4983B}"/>
              </a:ext>
            </a:extLst>
          </p:cNvPr>
          <p:cNvCxnSpPr>
            <a:cxnSpLocks/>
            <a:stCxn id="12" idx="0"/>
            <a:endCxn id="10" idx="0"/>
          </p:cNvCxnSpPr>
          <p:nvPr/>
        </p:nvCxnSpPr>
        <p:spPr>
          <a:xfrm flipV="1">
            <a:off x="4447047" y="2056506"/>
            <a:ext cx="5952371" cy="88016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6C82F32E-BF53-9DBF-B00B-5A1B7D4BC965}"/>
              </a:ext>
            </a:extLst>
          </p:cNvPr>
          <p:cNvCxnSpPr>
            <a:cxnSpLocks/>
            <a:stCxn id="11" idx="0"/>
            <a:endCxn id="10" idx="0"/>
          </p:cNvCxnSpPr>
          <p:nvPr/>
        </p:nvCxnSpPr>
        <p:spPr>
          <a:xfrm flipV="1">
            <a:off x="2992450" y="2056506"/>
            <a:ext cx="7406968" cy="87692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97A60265-21AD-B674-76F2-6C5DBBFC77C3}"/>
              </a:ext>
            </a:extLst>
          </p:cNvPr>
          <p:cNvCxnSpPr>
            <a:cxnSpLocks/>
            <a:stCxn id="15" idx="0"/>
            <a:endCxn id="10" idx="0"/>
          </p:cNvCxnSpPr>
          <p:nvPr/>
        </p:nvCxnSpPr>
        <p:spPr>
          <a:xfrm flipV="1">
            <a:off x="1596317" y="2056506"/>
            <a:ext cx="8803101" cy="88016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4E242EAF-30A7-AA73-C74E-C465B31C09FA}"/>
              </a:ext>
            </a:extLst>
          </p:cNvPr>
          <p:cNvCxnSpPr>
            <a:cxnSpLocks/>
            <a:stCxn id="18" idx="0"/>
            <a:endCxn id="10" idx="0"/>
          </p:cNvCxnSpPr>
          <p:nvPr/>
        </p:nvCxnSpPr>
        <p:spPr>
          <a:xfrm flipV="1">
            <a:off x="6560752" y="2056506"/>
            <a:ext cx="3838666" cy="269396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83249B16-331F-B60C-9653-324AB95F79E2}"/>
              </a:ext>
            </a:extLst>
          </p:cNvPr>
          <p:cNvCxnSpPr>
            <a:cxnSpLocks/>
            <a:stCxn id="19" idx="0"/>
            <a:endCxn id="10" idx="0"/>
          </p:cNvCxnSpPr>
          <p:nvPr/>
        </p:nvCxnSpPr>
        <p:spPr>
          <a:xfrm flipV="1">
            <a:off x="1930283" y="2056506"/>
            <a:ext cx="8469135" cy="269396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700C5F0F-2D2F-659A-6E4F-B567ADB388A9}"/>
              </a:ext>
            </a:extLst>
          </p:cNvPr>
          <p:cNvCxnSpPr>
            <a:cxnSpLocks/>
            <a:stCxn id="21" idx="0"/>
            <a:endCxn id="10" idx="0"/>
          </p:cNvCxnSpPr>
          <p:nvPr/>
        </p:nvCxnSpPr>
        <p:spPr>
          <a:xfrm flipV="1">
            <a:off x="3091029" y="2056506"/>
            <a:ext cx="7308389" cy="269396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B8CA02B6-8B4E-9600-9F3D-683ACFD6EFCF}"/>
              </a:ext>
            </a:extLst>
          </p:cNvPr>
          <p:cNvCxnSpPr>
            <a:cxnSpLocks/>
            <a:stCxn id="22" idx="0"/>
            <a:endCxn id="10" idx="0"/>
          </p:cNvCxnSpPr>
          <p:nvPr/>
        </p:nvCxnSpPr>
        <p:spPr>
          <a:xfrm flipV="1">
            <a:off x="4264830" y="2056506"/>
            <a:ext cx="6134588" cy="2699408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D0117C5F-BF97-9F75-1AEC-023C03467AC2}"/>
              </a:ext>
            </a:extLst>
          </p:cNvPr>
          <p:cNvCxnSpPr>
            <a:cxnSpLocks/>
            <a:stCxn id="24" idx="0"/>
            <a:endCxn id="10" idx="0"/>
          </p:cNvCxnSpPr>
          <p:nvPr/>
        </p:nvCxnSpPr>
        <p:spPr>
          <a:xfrm flipV="1">
            <a:off x="5481810" y="2056506"/>
            <a:ext cx="4917608" cy="269396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733CC75B-EE64-E5BF-7B5B-F99F39D8DF51}"/>
              </a:ext>
            </a:extLst>
          </p:cNvPr>
          <p:cNvCxnSpPr>
            <a:cxnSpLocks/>
            <a:stCxn id="25" idx="0"/>
            <a:endCxn id="9" idx="2"/>
          </p:cNvCxnSpPr>
          <p:nvPr/>
        </p:nvCxnSpPr>
        <p:spPr>
          <a:xfrm flipV="1">
            <a:off x="676546" y="4134024"/>
            <a:ext cx="10310023" cy="61644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F558D7E-5018-45DC-75A0-481043365701}"/>
              </a:ext>
            </a:extLst>
          </p:cNvPr>
          <p:cNvSpPr txBox="1"/>
          <p:nvPr/>
        </p:nvSpPr>
        <p:spPr>
          <a:xfrm>
            <a:off x="9056357" y="28698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</a:t>
            </a:r>
            <a:r>
              <a:rPr lang="en-US" dirty="0"/>
              <a:t> zero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A3DBAB3-6592-4081-CD05-2B24495F7B3E}"/>
              </a:ext>
            </a:extLst>
          </p:cNvPr>
          <p:cNvSpPr txBox="1"/>
          <p:nvPr/>
        </p:nvSpPr>
        <p:spPr>
          <a:xfrm>
            <a:off x="10863395" y="2869798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 zero</a:t>
            </a:r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2B1F2EF-0D4E-5456-42C5-61439833A493}"/>
              </a:ext>
            </a:extLst>
          </p:cNvPr>
          <p:cNvCxnSpPr>
            <a:cxnSpLocks/>
            <a:stCxn id="13" idx="0"/>
            <a:endCxn id="78" idx="2"/>
          </p:cNvCxnSpPr>
          <p:nvPr/>
        </p:nvCxnSpPr>
        <p:spPr>
          <a:xfrm flipV="1">
            <a:off x="10290270" y="3239130"/>
            <a:ext cx="956404" cy="5255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B290389F-F9B3-522E-4DAE-0C287236BA1C}"/>
              </a:ext>
            </a:extLst>
          </p:cNvPr>
          <p:cNvCxnSpPr>
            <a:cxnSpLocks/>
            <a:stCxn id="60" idx="0"/>
            <a:endCxn id="10" idx="2"/>
          </p:cNvCxnSpPr>
          <p:nvPr/>
        </p:nvCxnSpPr>
        <p:spPr>
          <a:xfrm flipV="1">
            <a:off x="9450055" y="2425838"/>
            <a:ext cx="949363" cy="4439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8B4E58C5-148B-255F-A882-738D81AC466A}"/>
              </a:ext>
            </a:extLst>
          </p:cNvPr>
          <p:cNvCxnSpPr>
            <a:cxnSpLocks/>
            <a:stCxn id="78" idx="0"/>
            <a:endCxn id="10" idx="2"/>
          </p:cNvCxnSpPr>
          <p:nvPr/>
        </p:nvCxnSpPr>
        <p:spPr>
          <a:xfrm flipH="1" flipV="1">
            <a:off x="10399418" y="2425838"/>
            <a:ext cx="847256" cy="4439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801B9438-7D5A-4719-6D37-6DA18FB02B16}"/>
              </a:ext>
            </a:extLst>
          </p:cNvPr>
          <p:cNvCxnSpPr>
            <a:cxnSpLocks/>
            <a:stCxn id="6" idx="0"/>
            <a:endCxn id="10" idx="2"/>
          </p:cNvCxnSpPr>
          <p:nvPr/>
        </p:nvCxnSpPr>
        <p:spPr>
          <a:xfrm flipV="1">
            <a:off x="9720580" y="2425838"/>
            <a:ext cx="678838" cy="13388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7B1CF0B0-F6BE-FE0D-812B-5A548DFEB6AA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>
          <a:xfrm flipH="1" flipV="1">
            <a:off x="10399418" y="2425838"/>
            <a:ext cx="587151" cy="13388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22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Analysis Precision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Abstract Interpretation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55D52D-2F9F-E67A-DE1F-46E37231E41B}"/>
              </a:ext>
            </a:extLst>
          </p:cNvPr>
          <p:cNvSpPr txBox="1"/>
          <p:nvPr/>
        </p:nvSpPr>
        <p:spPr>
          <a:xfrm>
            <a:off x="8034621" y="2504919"/>
            <a:ext cx="280397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1.  int x = 0;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2.  int y = 0;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3.  while (INPUT){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4.   if (x &gt; 0)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5.     if (x &lt; 0)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6.       y = y / 0;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7.   x++;</a:t>
            </a:r>
          </a:p>
          <a:p>
            <a:pPr marL="342900" indent="-342900">
              <a:buAutoNum type="arabicPeriod" startAt="8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marL="342900" indent="-342900">
              <a:buAutoNum type="arabicPeriod" startAt="8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return;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8D3E56-7468-D0CA-18BF-5731E18EC219}"/>
              </a:ext>
            </a:extLst>
          </p:cNvPr>
          <p:cNvSpPr/>
          <p:nvPr/>
        </p:nvSpPr>
        <p:spPr>
          <a:xfrm>
            <a:off x="320255" y="880239"/>
            <a:ext cx="2499919" cy="8107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0C2E6F-9012-5A57-2553-62CBE7F1016D}"/>
              </a:ext>
            </a:extLst>
          </p:cNvPr>
          <p:cNvSpPr txBox="1"/>
          <p:nvPr/>
        </p:nvSpPr>
        <p:spPr>
          <a:xfrm>
            <a:off x="348566" y="947957"/>
            <a:ext cx="2438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1. int x = 0;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2. int y = 0;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2697596-0DD8-BD42-1533-1A87AF920599}"/>
              </a:ext>
            </a:extLst>
          </p:cNvPr>
          <p:cNvCxnSpPr>
            <a:cxnSpLocks/>
            <a:stCxn id="25" idx="2"/>
            <a:endCxn id="30" idx="0"/>
          </p:cNvCxnSpPr>
          <p:nvPr/>
        </p:nvCxnSpPr>
        <p:spPr>
          <a:xfrm>
            <a:off x="1570215" y="1690988"/>
            <a:ext cx="2437" cy="38860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B48A1EF8-63C3-66F6-A71F-03EEC94BFDCF}"/>
              </a:ext>
            </a:extLst>
          </p:cNvPr>
          <p:cNvSpPr/>
          <p:nvPr/>
        </p:nvSpPr>
        <p:spPr>
          <a:xfrm>
            <a:off x="1955426" y="3154994"/>
            <a:ext cx="2499919" cy="3482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0A7F7A-8697-B6B8-693A-7017EA4DBDB2}"/>
              </a:ext>
            </a:extLst>
          </p:cNvPr>
          <p:cNvSpPr txBox="1"/>
          <p:nvPr/>
        </p:nvSpPr>
        <p:spPr>
          <a:xfrm>
            <a:off x="1983737" y="3133931"/>
            <a:ext cx="243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4. if (x &gt; 0){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DC726F-0A8E-3230-0FB6-DAC5C8C2F1A3}"/>
              </a:ext>
            </a:extLst>
          </p:cNvPr>
          <p:cNvSpPr/>
          <p:nvPr/>
        </p:nvSpPr>
        <p:spPr>
          <a:xfrm>
            <a:off x="322692" y="2079595"/>
            <a:ext cx="2499919" cy="3936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0D9D82-E11D-B387-1484-05E20DD4B674}"/>
              </a:ext>
            </a:extLst>
          </p:cNvPr>
          <p:cNvSpPr txBox="1"/>
          <p:nvPr/>
        </p:nvSpPr>
        <p:spPr>
          <a:xfrm>
            <a:off x="270213" y="2084620"/>
            <a:ext cx="2712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3. while (INPUT){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6CA30AE-D2A5-5E29-618B-F412E590AFBA}"/>
              </a:ext>
            </a:extLst>
          </p:cNvPr>
          <p:cNvCxnSpPr>
            <a:cxnSpLocks/>
            <a:stCxn id="30" idx="2"/>
            <a:endCxn id="29" idx="0"/>
          </p:cNvCxnSpPr>
          <p:nvPr/>
        </p:nvCxnSpPr>
        <p:spPr>
          <a:xfrm>
            <a:off x="1572652" y="2473227"/>
            <a:ext cx="1630111" cy="66070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133839B-0373-F016-9F59-200EDB9B0695}"/>
              </a:ext>
            </a:extLst>
          </p:cNvPr>
          <p:cNvCxnSpPr>
            <a:cxnSpLocks/>
            <a:stCxn id="30" idx="2"/>
            <a:endCxn id="46" idx="0"/>
          </p:cNvCxnSpPr>
          <p:nvPr/>
        </p:nvCxnSpPr>
        <p:spPr>
          <a:xfrm>
            <a:off x="1572652" y="2473227"/>
            <a:ext cx="4348" cy="366309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7E2D3663-3AC2-26E8-0167-4C747AB282F0}"/>
              </a:ext>
            </a:extLst>
          </p:cNvPr>
          <p:cNvCxnSpPr>
            <a:cxnSpLocks/>
            <a:stCxn id="44" idx="2"/>
            <a:endCxn id="31" idx="0"/>
          </p:cNvCxnSpPr>
          <p:nvPr/>
        </p:nvCxnSpPr>
        <p:spPr>
          <a:xfrm rot="5400000" flipH="1">
            <a:off x="472438" y="3238594"/>
            <a:ext cx="3855987" cy="1548040"/>
          </a:xfrm>
          <a:prstGeom prst="bentConnector5">
            <a:avLst>
              <a:gd name="adj1" fmla="val -5928"/>
              <a:gd name="adj2" fmla="val -251014"/>
              <a:gd name="adj3" fmla="val 105928"/>
            </a:avLst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82F623D-BFF0-BE02-64C2-01D5164C3689}"/>
              </a:ext>
            </a:extLst>
          </p:cNvPr>
          <p:cNvSpPr txBox="1"/>
          <p:nvPr/>
        </p:nvSpPr>
        <p:spPr>
          <a:xfrm>
            <a:off x="2620551" y="263598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5EBE94-2DE4-6ECB-A907-85D507592669}"/>
              </a:ext>
            </a:extLst>
          </p:cNvPr>
          <p:cNvSpPr txBox="1"/>
          <p:nvPr/>
        </p:nvSpPr>
        <p:spPr>
          <a:xfrm>
            <a:off x="963538" y="4052920"/>
            <a:ext cx="6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false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79C97E4-9D4B-3339-097D-0A7B3A7895F7}"/>
              </a:ext>
            </a:extLst>
          </p:cNvPr>
          <p:cNvGrpSpPr/>
          <p:nvPr/>
        </p:nvGrpSpPr>
        <p:grpSpPr>
          <a:xfrm>
            <a:off x="3645485" y="3822982"/>
            <a:ext cx="2499919" cy="369333"/>
            <a:chOff x="5287637" y="5782399"/>
            <a:chExt cx="2499919" cy="36933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A2C53DC-E85A-B213-E852-4382489098FE}"/>
                </a:ext>
              </a:extLst>
            </p:cNvPr>
            <p:cNvSpPr/>
            <p:nvPr/>
          </p:nvSpPr>
          <p:spPr>
            <a:xfrm>
              <a:off x="5287637" y="5803462"/>
              <a:ext cx="2499919" cy="34827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DD7511-BE59-4406-8A42-CBCEC4B45807}"/>
                </a:ext>
              </a:extLst>
            </p:cNvPr>
            <p:cNvSpPr txBox="1"/>
            <p:nvPr/>
          </p:nvSpPr>
          <p:spPr>
            <a:xfrm>
              <a:off x="5315948" y="5782399"/>
              <a:ext cx="24380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ourier New" panose="02070309020205020404" pitchFamily="49" charset="0"/>
                  <a:cs typeface="Courier New" panose="02070309020205020404" pitchFamily="49" charset="0"/>
                </a:rPr>
                <a:t>5. if (x &lt; 0){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BF0A1EB3-AF16-F34C-5E29-F6DCC4688A96}"/>
              </a:ext>
            </a:extLst>
          </p:cNvPr>
          <p:cNvSpPr/>
          <p:nvPr/>
        </p:nvSpPr>
        <p:spPr>
          <a:xfrm>
            <a:off x="4393477" y="4533114"/>
            <a:ext cx="2499919" cy="3693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F61D6F-595A-1736-4E3D-8D2C1FE92FAD}"/>
              </a:ext>
            </a:extLst>
          </p:cNvPr>
          <p:cNvSpPr txBox="1"/>
          <p:nvPr/>
        </p:nvSpPr>
        <p:spPr>
          <a:xfrm>
            <a:off x="4421788" y="4512052"/>
            <a:ext cx="243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6.   y = y / 0;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0735865-333B-9666-DA9D-F223F15A5F33}"/>
              </a:ext>
            </a:extLst>
          </p:cNvPr>
          <p:cNvSpPr/>
          <p:nvPr/>
        </p:nvSpPr>
        <p:spPr>
          <a:xfrm>
            <a:off x="1927115" y="5315339"/>
            <a:ext cx="2499919" cy="6252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7DDD318-128D-F02B-2259-FE96C224F269}"/>
              </a:ext>
            </a:extLst>
          </p:cNvPr>
          <p:cNvSpPr txBox="1"/>
          <p:nvPr/>
        </p:nvSpPr>
        <p:spPr>
          <a:xfrm>
            <a:off x="1955426" y="5294276"/>
            <a:ext cx="2438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7. x++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8. }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33BA6AD-AEF8-C7E3-B932-F3CE84DAF4F5}"/>
              </a:ext>
            </a:extLst>
          </p:cNvPr>
          <p:cNvSpPr/>
          <p:nvPr/>
        </p:nvSpPr>
        <p:spPr>
          <a:xfrm>
            <a:off x="329663" y="6157386"/>
            <a:ext cx="2499919" cy="3693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1D43C5-9C01-11D6-065E-82E2F0058014}"/>
              </a:ext>
            </a:extLst>
          </p:cNvPr>
          <p:cNvSpPr txBox="1"/>
          <p:nvPr/>
        </p:nvSpPr>
        <p:spPr>
          <a:xfrm>
            <a:off x="357974" y="6136324"/>
            <a:ext cx="243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9.   return;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3D2A23C-5A1A-25DD-C6FB-FE3FF5D2B359}"/>
              </a:ext>
            </a:extLst>
          </p:cNvPr>
          <p:cNvCxnSpPr>
            <a:cxnSpLocks/>
            <a:stCxn id="29" idx="2"/>
            <a:endCxn id="40" idx="0"/>
          </p:cNvCxnSpPr>
          <p:nvPr/>
        </p:nvCxnSpPr>
        <p:spPr>
          <a:xfrm>
            <a:off x="3202763" y="3503263"/>
            <a:ext cx="1690059" cy="31971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FE1B82A3-DEB9-9465-3BDC-598A29225E4A}"/>
              </a:ext>
            </a:extLst>
          </p:cNvPr>
          <p:cNvSpPr txBox="1"/>
          <p:nvPr/>
        </p:nvSpPr>
        <p:spPr>
          <a:xfrm>
            <a:off x="4610770" y="34290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8DD7E0C-FDC7-1887-45FB-F9624EE6B76B}"/>
              </a:ext>
            </a:extLst>
          </p:cNvPr>
          <p:cNvCxnSpPr>
            <a:cxnSpLocks/>
            <a:stCxn id="29" idx="2"/>
            <a:endCxn id="44" idx="0"/>
          </p:cNvCxnSpPr>
          <p:nvPr/>
        </p:nvCxnSpPr>
        <p:spPr>
          <a:xfrm flipH="1">
            <a:off x="3174452" y="3503263"/>
            <a:ext cx="28311" cy="179101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40676FDE-9590-B832-D223-EDF4C3BC2FE4}"/>
              </a:ext>
            </a:extLst>
          </p:cNvPr>
          <p:cNvSpPr txBox="1"/>
          <p:nvPr/>
        </p:nvSpPr>
        <p:spPr>
          <a:xfrm>
            <a:off x="2526364" y="4090723"/>
            <a:ext cx="6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false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21ACB39-5593-F2A6-2510-F14F5E61768F}"/>
              </a:ext>
            </a:extLst>
          </p:cNvPr>
          <p:cNvCxnSpPr>
            <a:cxnSpLocks/>
            <a:stCxn id="40" idx="2"/>
            <a:endCxn id="42" idx="0"/>
          </p:cNvCxnSpPr>
          <p:nvPr/>
        </p:nvCxnSpPr>
        <p:spPr>
          <a:xfrm>
            <a:off x="4892822" y="4192314"/>
            <a:ext cx="747992" cy="31973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DF0165A-75EB-5A2F-FF52-02523A1ED328}"/>
              </a:ext>
            </a:extLst>
          </p:cNvPr>
          <p:cNvSpPr txBox="1"/>
          <p:nvPr/>
        </p:nvSpPr>
        <p:spPr>
          <a:xfrm>
            <a:off x="5557947" y="4132189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true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BF261F0-BAFC-9E60-5593-643901F8639D}"/>
              </a:ext>
            </a:extLst>
          </p:cNvPr>
          <p:cNvCxnSpPr>
            <a:cxnSpLocks/>
            <a:stCxn id="40" idx="2"/>
            <a:endCxn id="44" idx="0"/>
          </p:cNvCxnSpPr>
          <p:nvPr/>
        </p:nvCxnSpPr>
        <p:spPr>
          <a:xfrm flipH="1">
            <a:off x="3174452" y="4192314"/>
            <a:ext cx="1718370" cy="110196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361B0920-7002-161A-6706-3A4AD8E5DAA1}"/>
              </a:ext>
            </a:extLst>
          </p:cNvPr>
          <p:cNvSpPr txBox="1"/>
          <p:nvPr/>
        </p:nvSpPr>
        <p:spPr>
          <a:xfrm>
            <a:off x="3270615" y="4376980"/>
            <a:ext cx="6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false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5248F45-5756-45E0-A51F-194615E3139F}"/>
              </a:ext>
            </a:extLst>
          </p:cNvPr>
          <p:cNvCxnSpPr>
            <a:cxnSpLocks/>
            <a:stCxn id="41" idx="2"/>
            <a:endCxn id="44" idx="0"/>
          </p:cNvCxnSpPr>
          <p:nvPr/>
        </p:nvCxnSpPr>
        <p:spPr>
          <a:xfrm flipH="1">
            <a:off x="3174452" y="4902447"/>
            <a:ext cx="2468985" cy="39182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365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Analysis Precision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Abstract Interpretation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55D52D-2F9F-E67A-DE1F-46E37231E41B}"/>
              </a:ext>
            </a:extLst>
          </p:cNvPr>
          <p:cNvSpPr txBox="1"/>
          <p:nvPr/>
        </p:nvSpPr>
        <p:spPr>
          <a:xfrm>
            <a:off x="8034621" y="2504919"/>
            <a:ext cx="280397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1.  int x = 0;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2.  int y = 0;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3.  while (INPUT){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4.   if (x &gt; 0)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5.     if (x &lt; 0)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6.       y = y / 0;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7.   x++;</a:t>
            </a:r>
          </a:p>
          <a:p>
            <a:pPr marL="342900" indent="-342900">
              <a:buAutoNum type="arabicPeriod" startAt="8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marL="342900" indent="-342900">
              <a:buAutoNum type="arabicPeriod" startAt="8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return;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8D3E56-7468-D0CA-18BF-5731E18EC219}"/>
              </a:ext>
            </a:extLst>
          </p:cNvPr>
          <p:cNvSpPr/>
          <p:nvPr/>
        </p:nvSpPr>
        <p:spPr>
          <a:xfrm>
            <a:off x="320255" y="880239"/>
            <a:ext cx="2499919" cy="8107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0C2E6F-9012-5A57-2553-62CBE7F1016D}"/>
              </a:ext>
            </a:extLst>
          </p:cNvPr>
          <p:cNvSpPr txBox="1"/>
          <p:nvPr/>
        </p:nvSpPr>
        <p:spPr>
          <a:xfrm>
            <a:off x="348566" y="947957"/>
            <a:ext cx="2438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1. int x = 0;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2. int y = 0;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2697596-0DD8-BD42-1533-1A87AF920599}"/>
              </a:ext>
            </a:extLst>
          </p:cNvPr>
          <p:cNvCxnSpPr>
            <a:cxnSpLocks/>
            <a:stCxn id="25" idx="2"/>
            <a:endCxn id="30" idx="0"/>
          </p:cNvCxnSpPr>
          <p:nvPr/>
        </p:nvCxnSpPr>
        <p:spPr>
          <a:xfrm>
            <a:off x="1570215" y="1690988"/>
            <a:ext cx="2437" cy="38860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B48A1EF8-63C3-66F6-A71F-03EEC94BFDCF}"/>
              </a:ext>
            </a:extLst>
          </p:cNvPr>
          <p:cNvSpPr/>
          <p:nvPr/>
        </p:nvSpPr>
        <p:spPr>
          <a:xfrm>
            <a:off x="1955426" y="3154994"/>
            <a:ext cx="2499919" cy="3482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0A7F7A-8697-B6B8-693A-7017EA4DBDB2}"/>
              </a:ext>
            </a:extLst>
          </p:cNvPr>
          <p:cNvSpPr txBox="1"/>
          <p:nvPr/>
        </p:nvSpPr>
        <p:spPr>
          <a:xfrm>
            <a:off x="1983737" y="3133931"/>
            <a:ext cx="243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4. if (x &gt; 0){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DC726F-0A8E-3230-0FB6-DAC5C8C2F1A3}"/>
              </a:ext>
            </a:extLst>
          </p:cNvPr>
          <p:cNvSpPr/>
          <p:nvPr/>
        </p:nvSpPr>
        <p:spPr>
          <a:xfrm>
            <a:off x="322692" y="2079595"/>
            <a:ext cx="2499919" cy="3936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0D9D82-E11D-B387-1484-05E20DD4B674}"/>
              </a:ext>
            </a:extLst>
          </p:cNvPr>
          <p:cNvSpPr txBox="1"/>
          <p:nvPr/>
        </p:nvSpPr>
        <p:spPr>
          <a:xfrm>
            <a:off x="270213" y="2084620"/>
            <a:ext cx="2712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3. while (INPUT){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6CA30AE-D2A5-5E29-618B-F412E590AFBA}"/>
              </a:ext>
            </a:extLst>
          </p:cNvPr>
          <p:cNvCxnSpPr>
            <a:cxnSpLocks/>
            <a:stCxn id="30" idx="2"/>
            <a:endCxn id="29" idx="0"/>
          </p:cNvCxnSpPr>
          <p:nvPr/>
        </p:nvCxnSpPr>
        <p:spPr>
          <a:xfrm>
            <a:off x="1572652" y="2473227"/>
            <a:ext cx="1630111" cy="66070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133839B-0373-F016-9F59-200EDB9B0695}"/>
              </a:ext>
            </a:extLst>
          </p:cNvPr>
          <p:cNvCxnSpPr>
            <a:cxnSpLocks/>
            <a:stCxn id="30" idx="2"/>
            <a:endCxn id="46" idx="0"/>
          </p:cNvCxnSpPr>
          <p:nvPr/>
        </p:nvCxnSpPr>
        <p:spPr>
          <a:xfrm>
            <a:off x="1572652" y="2473227"/>
            <a:ext cx="4348" cy="366309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7E2D3663-3AC2-26E8-0167-4C747AB282F0}"/>
              </a:ext>
            </a:extLst>
          </p:cNvPr>
          <p:cNvCxnSpPr>
            <a:cxnSpLocks/>
            <a:stCxn id="44" idx="2"/>
            <a:endCxn id="31" idx="0"/>
          </p:cNvCxnSpPr>
          <p:nvPr/>
        </p:nvCxnSpPr>
        <p:spPr>
          <a:xfrm rot="5400000" flipH="1">
            <a:off x="472438" y="3238594"/>
            <a:ext cx="3855987" cy="1548040"/>
          </a:xfrm>
          <a:prstGeom prst="bentConnector5">
            <a:avLst>
              <a:gd name="adj1" fmla="val -5928"/>
              <a:gd name="adj2" fmla="val -251014"/>
              <a:gd name="adj3" fmla="val 105928"/>
            </a:avLst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82F623D-BFF0-BE02-64C2-01D5164C3689}"/>
              </a:ext>
            </a:extLst>
          </p:cNvPr>
          <p:cNvSpPr txBox="1"/>
          <p:nvPr/>
        </p:nvSpPr>
        <p:spPr>
          <a:xfrm>
            <a:off x="2620551" y="263598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5EBE94-2DE4-6ECB-A907-85D507592669}"/>
              </a:ext>
            </a:extLst>
          </p:cNvPr>
          <p:cNvSpPr txBox="1"/>
          <p:nvPr/>
        </p:nvSpPr>
        <p:spPr>
          <a:xfrm>
            <a:off x="963538" y="4052920"/>
            <a:ext cx="6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false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79C97E4-9D4B-3339-097D-0A7B3A7895F7}"/>
              </a:ext>
            </a:extLst>
          </p:cNvPr>
          <p:cNvGrpSpPr/>
          <p:nvPr/>
        </p:nvGrpSpPr>
        <p:grpSpPr>
          <a:xfrm>
            <a:off x="3645485" y="3822982"/>
            <a:ext cx="2499919" cy="369333"/>
            <a:chOff x="5287637" y="5782399"/>
            <a:chExt cx="2499919" cy="36933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A2C53DC-E85A-B213-E852-4382489098FE}"/>
                </a:ext>
              </a:extLst>
            </p:cNvPr>
            <p:cNvSpPr/>
            <p:nvPr/>
          </p:nvSpPr>
          <p:spPr>
            <a:xfrm>
              <a:off x="5287637" y="5803462"/>
              <a:ext cx="2499919" cy="34827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DD7511-BE59-4406-8A42-CBCEC4B45807}"/>
                </a:ext>
              </a:extLst>
            </p:cNvPr>
            <p:cNvSpPr txBox="1"/>
            <p:nvPr/>
          </p:nvSpPr>
          <p:spPr>
            <a:xfrm>
              <a:off x="5315948" y="5782399"/>
              <a:ext cx="24380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ourier New" panose="02070309020205020404" pitchFamily="49" charset="0"/>
                  <a:cs typeface="Courier New" panose="02070309020205020404" pitchFamily="49" charset="0"/>
                </a:rPr>
                <a:t>5. if (x &lt; 0){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BF0A1EB3-AF16-F34C-5E29-F6DCC4688A96}"/>
              </a:ext>
            </a:extLst>
          </p:cNvPr>
          <p:cNvSpPr/>
          <p:nvPr/>
        </p:nvSpPr>
        <p:spPr>
          <a:xfrm>
            <a:off x="4393477" y="4533114"/>
            <a:ext cx="2499919" cy="3693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F61D6F-595A-1736-4E3D-8D2C1FE92FAD}"/>
              </a:ext>
            </a:extLst>
          </p:cNvPr>
          <p:cNvSpPr txBox="1"/>
          <p:nvPr/>
        </p:nvSpPr>
        <p:spPr>
          <a:xfrm>
            <a:off x="4421788" y="4512052"/>
            <a:ext cx="243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6.   y = y / 0;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0735865-333B-9666-DA9D-F223F15A5F33}"/>
              </a:ext>
            </a:extLst>
          </p:cNvPr>
          <p:cNvSpPr/>
          <p:nvPr/>
        </p:nvSpPr>
        <p:spPr>
          <a:xfrm>
            <a:off x="1927115" y="5315339"/>
            <a:ext cx="2499919" cy="6252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7DDD318-128D-F02B-2259-FE96C224F269}"/>
              </a:ext>
            </a:extLst>
          </p:cNvPr>
          <p:cNvSpPr txBox="1"/>
          <p:nvPr/>
        </p:nvSpPr>
        <p:spPr>
          <a:xfrm>
            <a:off x="1955426" y="5294276"/>
            <a:ext cx="2438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7. x++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8. }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33BA6AD-AEF8-C7E3-B932-F3CE84DAF4F5}"/>
              </a:ext>
            </a:extLst>
          </p:cNvPr>
          <p:cNvSpPr/>
          <p:nvPr/>
        </p:nvSpPr>
        <p:spPr>
          <a:xfrm>
            <a:off x="329663" y="6157386"/>
            <a:ext cx="2499919" cy="3693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1D43C5-9C01-11D6-065E-82E2F0058014}"/>
              </a:ext>
            </a:extLst>
          </p:cNvPr>
          <p:cNvSpPr txBox="1"/>
          <p:nvPr/>
        </p:nvSpPr>
        <p:spPr>
          <a:xfrm>
            <a:off x="357974" y="6136324"/>
            <a:ext cx="243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9.   return;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3D2A23C-5A1A-25DD-C6FB-FE3FF5D2B359}"/>
              </a:ext>
            </a:extLst>
          </p:cNvPr>
          <p:cNvCxnSpPr>
            <a:cxnSpLocks/>
            <a:stCxn id="29" idx="2"/>
            <a:endCxn id="40" idx="0"/>
          </p:cNvCxnSpPr>
          <p:nvPr/>
        </p:nvCxnSpPr>
        <p:spPr>
          <a:xfrm>
            <a:off x="3202763" y="3503263"/>
            <a:ext cx="1690059" cy="31971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FE1B82A3-DEB9-9465-3BDC-598A29225E4A}"/>
              </a:ext>
            </a:extLst>
          </p:cNvPr>
          <p:cNvSpPr txBox="1"/>
          <p:nvPr/>
        </p:nvSpPr>
        <p:spPr>
          <a:xfrm>
            <a:off x="4610770" y="34290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8DD7E0C-FDC7-1887-45FB-F9624EE6B76B}"/>
              </a:ext>
            </a:extLst>
          </p:cNvPr>
          <p:cNvCxnSpPr>
            <a:cxnSpLocks/>
            <a:stCxn id="29" idx="2"/>
            <a:endCxn id="44" idx="0"/>
          </p:cNvCxnSpPr>
          <p:nvPr/>
        </p:nvCxnSpPr>
        <p:spPr>
          <a:xfrm flipH="1">
            <a:off x="3174452" y="3503263"/>
            <a:ext cx="28311" cy="179101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40676FDE-9590-B832-D223-EDF4C3BC2FE4}"/>
              </a:ext>
            </a:extLst>
          </p:cNvPr>
          <p:cNvSpPr txBox="1"/>
          <p:nvPr/>
        </p:nvSpPr>
        <p:spPr>
          <a:xfrm>
            <a:off x="2526364" y="4090723"/>
            <a:ext cx="6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false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21ACB39-5593-F2A6-2510-F14F5E61768F}"/>
              </a:ext>
            </a:extLst>
          </p:cNvPr>
          <p:cNvCxnSpPr>
            <a:cxnSpLocks/>
            <a:stCxn id="40" idx="2"/>
            <a:endCxn id="42" idx="0"/>
          </p:cNvCxnSpPr>
          <p:nvPr/>
        </p:nvCxnSpPr>
        <p:spPr>
          <a:xfrm>
            <a:off x="4892822" y="4192314"/>
            <a:ext cx="747992" cy="31973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DF0165A-75EB-5A2F-FF52-02523A1ED328}"/>
              </a:ext>
            </a:extLst>
          </p:cNvPr>
          <p:cNvSpPr txBox="1"/>
          <p:nvPr/>
        </p:nvSpPr>
        <p:spPr>
          <a:xfrm>
            <a:off x="5557947" y="4132189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true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BF261F0-BAFC-9E60-5593-643901F8639D}"/>
              </a:ext>
            </a:extLst>
          </p:cNvPr>
          <p:cNvCxnSpPr>
            <a:cxnSpLocks/>
            <a:stCxn id="40" idx="2"/>
            <a:endCxn id="44" idx="0"/>
          </p:cNvCxnSpPr>
          <p:nvPr/>
        </p:nvCxnSpPr>
        <p:spPr>
          <a:xfrm flipH="1">
            <a:off x="3174452" y="4192314"/>
            <a:ext cx="1718370" cy="110196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361B0920-7002-161A-6706-3A4AD8E5DAA1}"/>
              </a:ext>
            </a:extLst>
          </p:cNvPr>
          <p:cNvSpPr txBox="1"/>
          <p:nvPr/>
        </p:nvSpPr>
        <p:spPr>
          <a:xfrm>
            <a:off x="3270615" y="4376980"/>
            <a:ext cx="6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false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5248F45-5756-45E0-A51F-194615E3139F}"/>
              </a:ext>
            </a:extLst>
          </p:cNvPr>
          <p:cNvCxnSpPr>
            <a:cxnSpLocks/>
            <a:stCxn id="41" idx="2"/>
            <a:endCxn id="44" idx="0"/>
          </p:cNvCxnSpPr>
          <p:nvPr/>
        </p:nvCxnSpPr>
        <p:spPr>
          <a:xfrm flipH="1">
            <a:off x="3174452" y="4902447"/>
            <a:ext cx="2468985" cy="39182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87E3F60-68DF-9DAA-4D7A-184E8BAFBBD4}"/>
                  </a:ext>
                </a:extLst>
              </p14:cNvPr>
              <p14:cNvContentPartPr/>
              <p14:nvPr/>
            </p14:nvContentPartPr>
            <p14:xfrm>
              <a:off x="1648080" y="544680"/>
              <a:ext cx="9023760" cy="5717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87E3F60-68DF-9DAA-4D7A-184E8BAFBBD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38720" y="535320"/>
                <a:ext cx="9042480" cy="573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4740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The Abstraction Function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Abstract Interpretation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28F53B6-69FA-6116-B69B-52BBDC867113}"/>
              </a:ext>
            </a:extLst>
          </p:cNvPr>
          <p:cNvSpPr txBox="1">
            <a:spLocks/>
          </p:cNvSpPr>
          <p:nvPr/>
        </p:nvSpPr>
        <p:spPr>
          <a:xfrm>
            <a:off x="847894" y="2086760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From the Concrete Domain to the Abstract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DAFCCFD-5E24-444F-B46B-9B900B32B782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503653"/>
          <a:ext cx="10515600" cy="1463040"/>
        </p:xfrm>
        <a:graphic>
          <a:graphicData uri="http://schemas.openxmlformats.org/drawingml/2006/table">
            <a:tbl>
              <a:tblPr/>
              <a:tblGrid>
                <a:gridCol w="1097692">
                  <a:extLst>
                    <a:ext uri="{9D8B030D-6E8A-4147-A177-3AD203B41FA5}">
                      <a16:colId xmlns:a16="http://schemas.microsoft.com/office/drawing/2014/main" val="4126647367"/>
                    </a:ext>
                  </a:extLst>
                </a:gridCol>
                <a:gridCol w="9417908">
                  <a:extLst>
                    <a:ext uri="{9D8B030D-6E8A-4147-A177-3AD203B41FA5}">
                      <a16:colId xmlns:a16="http://schemas.microsoft.com/office/drawing/2014/main" val="21416154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l-GR"/>
                        <a:t>α({0}) =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zero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807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l-GR"/>
                        <a:t>α(</a:t>
                      </a:r>
                      <a:r>
                        <a:rPr lang="en-US"/>
                        <a:t>S) =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if all values in S are greater than 0 then </a:t>
                      </a:r>
                      <a:r>
                        <a:rPr lang="en-US" b="1" dirty="0"/>
                        <a:t>pos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754594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else if all values in S are less than 0 then </a:t>
                      </a:r>
                      <a:r>
                        <a:rPr lang="en-US" b="1" dirty="0"/>
                        <a:t>neg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25231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else </a:t>
                      </a:r>
                      <a:r>
                        <a:rPr lang="en-US" b="1" dirty="0"/>
                        <a:t>num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5899585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E74F8DC0-6CBE-51EC-A58A-B86481201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270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1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The Abstraction Function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Abstract Interpretation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74F8DC0-6CBE-51EC-A58A-B86481201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270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863EB7-236F-C9F5-A170-94AFBD37B9B3}"/>
              </a:ext>
            </a:extLst>
          </p:cNvPr>
          <p:cNvGrpSpPr/>
          <p:nvPr/>
        </p:nvGrpSpPr>
        <p:grpSpPr>
          <a:xfrm>
            <a:off x="8787567" y="2581326"/>
            <a:ext cx="2962559" cy="2795872"/>
            <a:chOff x="8787567" y="2581326"/>
            <a:chExt cx="2962559" cy="279587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CB9B1D-8A0A-B591-1B2D-888066AD3516}"/>
                </a:ext>
              </a:extLst>
            </p:cNvPr>
            <p:cNvSpPr txBox="1"/>
            <p:nvPr/>
          </p:nvSpPr>
          <p:spPr>
            <a:xfrm>
              <a:off x="8787567" y="3764692"/>
              <a:ext cx="537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356EC9-C9E2-3F05-4FE7-7435AA8970A2}"/>
                </a:ext>
              </a:extLst>
            </p:cNvPr>
            <p:cNvSpPr txBox="1"/>
            <p:nvPr/>
          </p:nvSpPr>
          <p:spPr>
            <a:xfrm>
              <a:off x="11202732" y="3764692"/>
              <a:ext cx="547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C1E812-9714-021D-3B46-97A59DCE402A}"/>
                </a:ext>
              </a:extLst>
            </p:cNvPr>
            <p:cNvSpPr txBox="1"/>
            <p:nvPr/>
          </p:nvSpPr>
          <p:spPr>
            <a:xfrm>
              <a:off x="9959874" y="2581326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num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6B165E-8B5A-A68E-CFAB-9808A4F1E205}"/>
                </a:ext>
              </a:extLst>
            </p:cNvPr>
            <p:cNvSpPr txBox="1"/>
            <p:nvPr/>
          </p:nvSpPr>
          <p:spPr>
            <a:xfrm>
              <a:off x="9990348" y="3764692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zero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186903F-0AAC-CD1E-0F4C-379005E8D394}"/>
                    </a:ext>
                  </a:extLst>
                </p:cNvPr>
                <p:cNvSpPr txBox="1"/>
                <p:nvPr/>
              </p:nvSpPr>
              <p:spPr>
                <a:xfrm>
                  <a:off x="10104155" y="5007866"/>
                  <a:ext cx="3898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186903F-0AAC-CD1E-0F4C-379005E8D3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04155" y="5007866"/>
                  <a:ext cx="389850" cy="369332"/>
                </a:xfrm>
                <a:prstGeom prst="rect">
                  <a:avLst/>
                </a:prstGeom>
                <a:blipFill>
                  <a:blip r:embed="rId2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8564FAF-5C07-D20E-0D5B-3AAE0B3E4A53}"/>
                </a:ext>
              </a:extLst>
            </p:cNvPr>
            <p:cNvCxnSpPr>
              <a:stCxn id="13" idx="0"/>
              <a:endCxn id="9" idx="2"/>
            </p:cNvCxnSpPr>
            <p:nvPr/>
          </p:nvCxnSpPr>
          <p:spPr>
            <a:xfrm flipH="1" flipV="1">
              <a:off x="9056551" y="4134024"/>
              <a:ext cx="1242529" cy="8738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9838AA5-8F8E-88D5-9E6F-7E1B4ACD64B8}"/>
                </a:ext>
              </a:extLst>
            </p:cNvPr>
            <p:cNvCxnSpPr>
              <a:cxnSpLocks/>
              <a:stCxn id="13" idx="0"/>
              <a:endCxn id="12" idx="2"/>
            </p:cNvCxnSpPr>
            <p:nvPr/>
          </p:nvCxnSpPr>
          <p:spPr>
            <a:xfrm flipH="1" flipV="1">
              <a:off x="10290270" y="4134024"/>
              <a:ext cx="8810" cy="8738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30FD379-74F8-3DB2-CC76-E7A015DEB561}"/>
                </a:ext>
              </a:extLst>
            </p:cNvPr>
            <p:cNvCxnSpPr>
              <a:cxnSpLocks/>
              <a:stCxn id="13" idx="0"/>
              <a:endCxn id="10" idx="2"/>
            </p:cNvCxnSpPr>
            <p:nvPr/>
          </p:nvCxnSpPr>
          <p:spPr>
            <a:xfrm flipV="1">
              <a:off x="10299080" y="4134024"/>
              <a:ext cx="1177349" cy="8738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56A61F8-5626-7DDF-22BA-EFF36D84421E}"/>
                </a:ext>
              </a:extLst>
            </p:cNvPr>
            <p:cNvCxnSpPr>
              <a:cxnSpLocks/>
              <a:stCxn id="9" idx="0"/>
              <a:endCxn id="11" idx="2"/>
            </p:cNvCxnSpPr>
            <p:nvPr/>
          </p:nvCxnSpPr>
          <p:spPr>
            <a:xfrm flipV="1">
              <a:off x="9056551" y="2950658"/>
              <a:ext cx="1212062" cy="8140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EF98583-13DC-8167-DABD-F8444C06E957}"/>
                </a:ext>
              </a:extLst>
            </p:cNvPr>
            <p:cNvCxnSpPr>
              <a:cxnSpLocks/>
              <a:stCxn id="12" idx="0"/>
              <a:endCxn id="11" idx="2"/>
            </p:cNvCxnSpPr>
            <p:nvPr/>
          </p:nvCxnSpPr>
          <p:spPr>
            <a:xfrm flipH="1" flipV="1">
              <a:off x="10268613" y="2950658"/>
              <a:ext cx="21657" cy="8140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4AB6A5D-4AC9-A888-AF11-0EC31999CC2C}"/>
                </a:ext>
              </a:extLst>
            </p:cNvPr>
            <p:cNvCxnSpPr>
              <a:cxnSpLocks/>
              <a:stCxn id="10" idx="0"/>
              <a:endCxn id="11" idx="2"/>
            </p:cNvCxnSpPr>
            <p:nvPr/>
          </p:nvCxnSpPr>
          <p:spPr>
            <a:xfrm flipH="1" flipV="1">
              <a:off x="10268613" y="2950658"/>
              <a:ext cx="1207816" cy="8140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A7A1E8-1881-F1EA-5218-AE74274A80CC}"/>
              </a:ext>
            </a:extLst>
          </p:cNvPr>
          <p:cNvGrpSpPr/>
          <p:nvPr/>
        </p:nvGrpSpPr>
        <p:grpSpPr>
          <a:xfrm>
            <a:off x="217702" y="1699427"/>
            <a:ext cx="6698147" cy="5000168"/>
            <a:chOff x="217702" y="1699427"/>
            <a:chExt cx="6698147" cy="500016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87A91F8-AFB5-C5AD-9B3B-E87030DBF77C}"/>
                </a:ext>
              </a:extLst>
            </p:cNvPr>
            <p:cNvSpPr txBox="1"/>
            <p:nvPr/>
          </p:nvSpPr>
          <p:spPr>
            <a:xfrm>
              <a:off x="3214790" y="1699427"/>
              <a:ext cx="1395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-1, 0, 1}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45E5A87-4216-DDB4-B2AC-FBDE69885A52}"/>
                </a:ext>
              </a:extLst>
            </p:cNvPr>
            <p:cNvSpPr txBox="1"/>
            <p:nvPr/>
          </p:nvSpPr>
          <p:spPr>
            <a:xfrm>
              <a:off x="5229848" y="2930179"/>
              <a:ext cx="1159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-1, 1}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CFEDBE2-0AC2-7476-939A-0D7818A6990A}"/>
                </a:ext>
              </a:extLst>
            </p:cNvPr>
            <p:cNvSpPr txBox="1"/>
            <p:nvPr/>
          </p:nvSpPr>
          <p:spPr>
            <a:xfrm>
              <a:off x="2414375" y="2933427"/>
              <a:ext cx="1156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-1, 0}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42FC1B-79C2-8058-72B2-3F0CA9CFC9C8}"/>
                </a:ext>
              </a:extLst>
            </p:cNvPr>
            <p:cNvSpPr txBox="1"/>
            <p:nvPr/>
          </p:nvSpPr>
          <p:spPr>
            <a:xfrm>
              <a:off x="3919723" y="2936675"/>
              <a:ext cx="1054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{-1, 0, 1}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327C478-6275-5B6C-7F06-6F17021F917C}"/>
                </a:ext>
              </a:extLst>
            </p:cNvPr>
            <p:cNvSpPr txBox="1"/>
            <p:nvPr/>
          </p:nvSpPr>
          <p:spPr>
            <a:xfrm>
              <a:off x="1068993" y="2936675"/>
              <a:ext cx="1054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0, 1}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814083A-B421-04F4-D25E-C0E5C97BB3AB}"/>
                </a:ext>
              </a:extLst>
            </p:cNvPr>
            <p:cNvSpPr txBox="1"/>
            <p:nvPr/>
          </p:nvSpPr>
          <p:spPr>
            <a:xfrm>
              <a:off x="6205655" y="4750471"/>
              <a:ext cx="7101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{0, 1}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9E4D621-081F-DC2D-AE27-99D24AF473DC}"/>
                </a:ext>
              </a:extLst>
            </p:cNvPr>
            <p:cNvSpPr txBox="1"/>
            <p:nvPr/>
          </p:nvSpPr>
          <p:spPr>
            <a:xfrm>
              <a:off x="1522639" y="4750471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0}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3622378-C71C-3D09-1FF8-E418855E231A}"/>
                </a:ext>
              </a:extLst>
            </p:cNvPr>
            <p:cNvSpPr txBox="1"/>
            <p:nvPr/>
          </p:nvSpPr>
          <p:spPr>
            <a:xfrm>
              <a:off x="2683385" y="4750471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{-1, 0}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1F40007-3C2E-67CF-5EDF-8698E7E47F5C}"/>
                </a:ext>
              </a:extLst>
            </p:cNvPr>
            <p:cNvSpPr txBox="1"/>
            <p:nvPr/>
          </p:nvSpPr>
          <p:spPr>
            <a:xfrm>
              <a:off x="3855390" y="4755914"/>
              <a:ext cx="8188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1}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3851A57-7CD8-EE91-1439-3355D7861306}"/>
                </a:ext>
              </a:extLst>
            </p:cNvPr>
            <p:cNvSpPr txBox="1"/>
            <p:nvPr/>
          </p:nvSpPr>
          <p:spPr>
            <a:xfrm>
              <a:off x="5072370" y="4750471"/>
              <a:ext cx="8188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{-1, 1}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EE99A03-D73C-E14D-FF22-68B100F7CA55}"/>
                </a:ext>
              </a:extLst>
            </p:cNvPr>
            <p:cNvSpPr txBox="1"/>
            <p:nvPr/>
          </p:nvSpPr>
          <p:spPr>
            <a:xfrm>
              <a:off x="217702" y="4750471"/>
              <a:ext cx="917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-1}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29CCAEA-7D88-F699-F269-E37B3DDFEC7D}"/>
                </a:ext>
              </a:extLst>
            </p:cNvPr>
            <p:cNvSpPr txBox="1"/>
            <p:nvPr/>
          </p:nvSpPr>
          <p:spPr>
            <a:xfrm>
              <a:off x="4001139" y="6329438"/>
              <a:ext cx="4708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{0}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7870603-4F57-6269-89D3-3639BECF1E4A}"/>
                </a:ext>
              </a:extLst>
            </p:cNvPr>
            <p:cNvSpPr txBox="1"/>
            <p:nvPr/>
          </p:nvSpPr>
          <p:spPr>
            <a:xfrm>
              <a:off x="5371041" y="6330263"/>
              <a:ext cx="475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{1}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7560690-9545-8AEA-040B-3A1F4F1BEC91}"/>
                </a:ext>
              </a:extLst>
            </p:cNvPr>
            <p:cNvSpPr txBox="1"/>
            <p:nvPr/>
          </p:nvSpPr>
          <p:spPr>
            <a:xfrm>
              <a:off x="1049355" y="6329438"/>
              <a:ext cx="576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{-2}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5FEF4FF-AFCE-0F81-0C47-452E78681FF9}"/>
                </a:ext>
              </a:extLst>
            </p:cNvPr>
            <p:cNvSpPr txBox="1"/>
            <p:nvPr/>
          </p:nvSpPr>
          <p:spPr>
            <a:xfrm>
              <a:off x="2525247" y="6328613"/>
              <a:ext cx="576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{-1}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635906B-0F06-EEBD-62E7-A87D51C1D4A2}"/>
                </a:ext>
              </a:extLst>
            </p:cNvPr>
            <p:cNvCxnSpPr>
              <a:cxnSpLocks/>
              <a:stCxn id="22" idx="0"/>
              <a:endCxn id="21" idx="2"/>
            </p:cNvCxnSpPr>
            <p:nvPr/>
          </p:nvCxnSpPr>
          <p:spPr>
            <a:xfrm flipH="1" flipV="1">
              <a:off x="3912545" y="2068759"/>
              <a:ext cx="1897174" cy="8614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330BE54-F933-96AE-4057-E78626F52A79}"/>
                </a:ext>
              </a:extLst>
            </p:cNvPr>
            <p:cNvCxnSpPr>
              <a:cxnSpLocks/>
              <a:stCxn id="23" idx="0"/>
              <a:endCxn id="21" idx="2"/>
            </p:cNvCxnSpPr>
            <p:nvPr/>
          </p:nvCxnSpPr>
          <p:spPr>
            <a:xfrm flipV="1">
              <a:off x="2992450" y="2068759"/>
              <a:ext cx="920095" cy="8646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CABA6ED-DBEE-697E-C2EE-497BA4C7715B}"/>
                </a:ext>
              </a:extLst>
            </p:cNvPr>
            <p:cNvCxnSpPr>
              <a:cxnSpLocks/>
              <a:stCxn id="24" idx="0"/>
              <a:endCxn id="21" idx="2"/>
            </p:cNvCxnSpPr>
            <p:nvPr/>
          </p:nvCxnSpPr>
          <p:spPr>
            <a:xfrm flipH="1" flipV="1">
              <a:off x="3912545" y="2068759"/>
              <a:ext cx="534502" cy="8679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2D2BCD2-C613-87A8-AE9B-3F500DFDDCA2}"/>
                </a:ext>
              </a:extLst>
            </p:cNvPr>
            <p:cNvCxnSpPr>
              <a:cxnSpLocks/>
              <a:stCxn id="25" idx="0"/>
              <a:endCxn id="21" idx="2"/>
            </p:cNvCxnSpPr>
            <p:nvPr/>
          </p:nvCxnSpPr>
          <p:spPr>
            <a:xfrm flipV="1">
              <a:off x="1596317" y="2068759"/>
              <a:ext cx="2316228" cy="8679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A8DCCE1-13B1-31EF-A709-5B0F8EA26CDF}"/>
                </a:ext>
              </a:extLst>
            </p:cNvPr>
            <p:cNvCxnSpPr>
              <a:cxnSpLocks/>
              <a:stCxn id="29" idx="0"/>
              <a:endCxn id="22" idx="2"/>
            </p:cNvCxnSpPr>
            <p:nvPr/>
          </p:nvCxnSpPr>
          <p:spPr>
            <a:xfrm flipV="1">
              <a:off x="4264830" y="3299511"/>
              <a:ext cx="1544889" cy="145640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A9CB7D0-AC7C-943D-4975-91986ECE4314}"/>
                </a:ext>
              </a:extLst>
            </p:cNvPr>
            <p:cNvCxnSpPr>
              <a:cxnSpLocks/>
              <a:stCxn id="29" idx="0"/>
              <a:endCxn id="25" idx="2"/>
            </p:cNvCxnSpPr>
            <p:nvPr/>
          </p:nvCxnSpPr>
          <p:spPr>
            <a:xfrm flipH="1" flipV="1">
              <a:off x="1596317" y="3306007"/>
              <a:ext cx="2668513" cy="144990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05FFCA5-28BA-F3B0-1DD5-4C70B9C78F3A}"/>
                </a:ext>
              </a:extLst>
            </p:cNvPr>
            <p:cNvCxnSpPr>
              <a:cxnSpLocks/>
              <a:stCxn id="26" idx="0"/>
              <a:endCxn id="24" idx="2"/>
            </p:cNvCxnSpPr>
            <p:nvPr/>
          </p:nvCxnSpPr>
          <p:spPr>
            <a:xfrm flipH="1" flipV="1">
              <a:off x="4447047" y="3306007"/>
              <a:ext cx="2113705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3112635-A5D4-C728-E660-A924A5373D06}"/>
                </a:ext>
              </a:extLst>
            </p:cNvPr>
            <p:cNvCxnSpPr>
              <a:cxnSpLocks/>
              <a:stCxn id="32" idx="0"/>
              <a:endCxn id="26" idx="2"/>
            </p:cNvCxnSpPr>
            <p:nvPr/>
          </p:nvCxnSpPr>
          <p:spPr>
            <a:xfrm flipV="1">
              <a:off x="4236557" y="5119803"/>
              <a:ext cx="2324195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B844E15-6AB6-83CE-3D3B-CAD7B659C117}"/>
                </a:ext>
              </a:extLst>
            </p:cNvPr>
            <p:cNvCxnSpPr>
              <a:cxnSpLocks/>
              <a:stCxn id="26" idx="0"/>
              <a:endCxn id="25" idx="2"/>
            </p:cNvCxnSpPr>
            <p:nvPr/>
          </p:nvCxnSpPr>
          <p:spPr>
            <a:xfrm flipH="1" flipV="1">
              <a:off x="1596317" y="3306007"/>
              <a:ext cx="4964435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E039937-4D8A-897D-FC1B-E799A561CF12}"/>
                </a:ext>
              </a:extLst>
            </p:cNvPr>
            <p:cNvCxnSpPr>
              <a:cxnSpLocks/>
              <a:stCxn id="27" idx="0"/>
              <a:endCxn id="23" idx="2"/>
            </p:cNvCxnSpPr>
            <p:nvPr/>
          </p:nvCxnSpPr>
          <p:spPr>
            <a:xfrm flipV="1">
              <a:off x="1930283" y="3302759"/>
              <a:ext cx="1062167" cy="14477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7C216D5-C2F4-76C9-3CBC-110B65E390BD}"/>
                </a:ext>
              </a:extLst>
            </p:cNvPr>
            <p:cNvCxnSpPr>
              <a:cxnSpLocks/>
              <a:stCxn id="27" idx="0"/>
              <a:endCxn id="22" idx="2"/>
            </p:cNvCxnSpPr>
            <p:nvPr/>
          </p:nvCxnSpPr>
          <p:spPr>
            <a:xfrm flipV="1">
              <a:off x="1930283" y="3299511"/>
              <a:ext cx="3879436" cy="14509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1890E17-95BB-B1B0-4AD6-9BFFC3AAE928}"/>
                </a:ext>
              </a:extLst>
            </p:cNvPr>
            <p:cNvCxnSpPr>
              <a:cxnSpLocks/>
              <a:stCxn id="28" idx="0"/>
              <a:endCxn id="23" idx="2"/>
            </p:cNvCxnSpPr>
            <p:nvPr/>
          </p:nvCxnSpPr>
          <p:spPr>
            <a:xfrm flipH="1" flipV="1">
              <a:off x="2992450" y="3302759"/>
              <a:ext cx="98579" cy="14477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C552232-90A3-BFFD-3852-D22B1C4D4700}"/>
                </a:ext>
              </a:extLst>
            </p:cNvPr>
            <p:cNvCxnSpPr>
              <a:cxnSpLocks/>
              <a:stCxn id="28" idx="0"/>
              <a:endCxn id="24" idx="2"/>
            </p:cNvCxnSpPr>
            <p:nvPr/>
          </p:nvCxnSpPr>
          <p:spPr>
            <a:xfrm flipV="1">
              <a:off x="3091029" y="3306007"/>
              <a:ext cx="1356018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AF44D52-1B46-8AC4-A039-142372ED2A1F}"/>
                </a:ext>
              </a:extLst>
            </p:cNvPr>
            <p:cNvCxnSpPr>
              <a:cxnSpLocks/>
              <a:stCxn id="30" idx="0"/>
              <a:endCxn id="24" idx="2"/>
            </p:cNvCxnSpPr>
            <p:nvPr/>
          </p:nvCxnSpPr>
          <p:spPr>
            <a:xfrm flipH="1" flipV="1">
              <a:off x="4447047" y="3306007"/>
              <a:ext cx="1034763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046A1EC-1F8B-D96A-0144-87563C014E64}"/>
                </a:ext>
              </a:extLst>
            </p:cNvPr>
            <p:cNvCxnSpPr>
              <a:cxnSpLocks/>
              <a:stCxn id="30" idx="0"/>
              <a:endCxn id="22" idx="2"/>
            </p:cNvCxnSpPr>
            <p:nvPr/>
          </p:nvCxnSpPr>
          <p:spPr>
            <a:xfrm flipV="1">
              <a:off x="5481810" y="3299511"/>
              <a:ext cx="327909" cy="14509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D8A391A-8C8A-CB5F-7452-B30F5DDCB4CF}"/>
                </a:ext>
              </a:extLst>
            </p:cNvPr>
            <p:cNvCxnSpPr>
              <a:cxnSpLocks/>
              <a:stCxn id="31" idx="0"/>
              <a:endCxn id="22" idx="2"/>
            </p:cNvCxnSpPr>
            <p:nvPr/>
          </p:nvCxnSpPr>
          <p:spPr>
            <a:xfrm flipV="1">
              <a:off x="676546" y="3299511"/>
              <a:ext cx="5133173" cy="14509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5F9A467-FBEA-34F2-E0C4-DAF71D242E98}"/>
                </a:ext>
              </a:extLst>
            </p:cNvPr>
            <p:cNvCxnSpPr>
              <a:cxnSpLocks/>
              <a:stCxn id="31" idx="0"/>
              <a:endCxn id="23" idx="2"/>
            </p:cNvCxnSpPr>
            <p:nvPr/>
          </p:nvCxnSpPr>
          <p:spPr>
            <a:xfrm flipV="1">
              <a:off x="676546" y="3302759"/>
              <a:ext cx="2315904" cy="14477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2C99ED9-2F91-E6B6-20AC-387166460229}"/>
                </a:ext>
              </a:extLst>
            </p:cNvPr>
            <p:cNvCxnSpPr>
              <a:cxnSpLocks/>
              <a:stCxn id="33" idx="0"/>
              <a:endCxn id="26" idx="2"/>
            </p:cNvCxnSpPr>
            <p:nvPr/>
          </p:nvCxnSpPr>
          <p:spPr>
            <a:xfrm flipV="1">
              <a:off x="5608991" y="5119803"/>
              <a:ext cx="951761" cy="12104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2004ACE-11DC-4F66-DDC2-A5CB0ADE6B7A}"/>
                </a:ext>
              </a:extLst>
            </p:cNvPr>
            <p:cNvCxnSpPr>
              <a:cxnSpLocks/>
              <a:stCxn id="32" idx="0"/>
              <a:endCxn id="27" idx="2"/>
            </p:cNvCxnSpPr>
            <p:nvPr/>
          </p:nvCxnSpPr>
          <p:spPr>
            <a:xfrm flipH="1" flipV="1">
              <a:off x="1930283" y="5119803"/>
              <a:ext cx="2306274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0093061-52AA-D8B1-E6D8-B3FF84EB48A2}"/>
                </a:ext>
              </a:extLst>
            </p:cNvPr>
            <p:cNvCxnSpPr>
              <a:cxnSpLocks/>
              <a:stCxn id="32" idx="0"/>
              <a:endCxn id="28" idx="2"/>
            </p:cNvCxnSpPr>
            <p:nvPr/>
          </p:nvCxnSpPr>
          <p:spPr>
            <a:xfrm flipH="1" flipV="1">
              <a:off x="3091029" y="5119803"/>
              <a:ext cx="1145528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72838920-DB1D-ECA3-4983-F6F16FF16B1E}"/>
                </a:ext>
              </a:extLst>
            </p:cNvPr>
            <p:cNvCxnSpPr>
              <a:cxnSpLocks/>
              <a:stCxn id="33" idx="0"/>
              <a:endCxn id="29" idx="2"/>
            </p:cNvCxnSpPr>
            <p:nvPr/>
          </p:nvCxnSpPr>
          <p:spPr>
            <a:xfrm flipH="1" flipV="1">
              <a:off x="4264830" y="5125246"/>
              <a:ext cx="1344161" cy="1205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3481D0BE-05C0-4D8A-E374-26799942F121}"/>
                </a:ext>
              </a:extLst>
            </p:cNvPr>
            <p:cNvCxnSpPr>
              <a:cxnSpLocks/>
              <a:stCxn id="33" idx="0"/>
              <a:endCxn id="30" idx="2"/>
            </p:cNvCxnSpPr>
            <p:nvPr/>
          </p:nvCxnSpPr>
          <p:spPr>
            <a:xfrm flipH="1" flipV="1">
              <a:off x="5481810" y="5119803"/>
              <a:ext cx="127181" cy="12104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B06C8935-69DD-8C22-8A3D-FAB7653779DA}"/>
                </a:ext>
              </a:extLst>
            </p:cNvPr>
            <p:cNvCxnSpPr>
              <a:cxnSpLocks/>
              <a:stCxn id="34" idx="0"/>
              <a:endCxn id="27" idx="2"/>
            </p:cNvCxnSpPr>
            <p:nvPr/>
          </p:nvCxnSpPr>
          <p:spPr>
            <a:xfrm flipV="1">
              <a:off x="1337768" y="5119803"/>
              <a:ext cx="592515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29693A3-EDBC-F114-5FDA-6A86FF4AFD35}"/>
                </a:ext>
              </a:extLst>
            </p:cNvPr>
            <p:cNvCxnSpPr>
              <a:cxnSpLocks/>
              <a:stCxn id="34" idx="0"/>
              <a:endCxn id="31" idx="2"/>
            </p:cNvCxnSpPr>
            <p:nvPr/>
          </p:nvCxnSpPr>
          <p:spPr>
            <a:xfrm flipH="1" flipV="1">
              <a:off x="676546" y="5119803"/>
              <a:ext cx="661222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A4659B0-5703-D7EF-6CFE-190F822E5C42}"/>
                </a:ext>
              </a:extLst>
            </p:cNvPr>
            <p:cNvCxnSpPr>
              <a:cxnSpLocks/>
              <a:stCxn id="34" idx="0"/>
              <a:endCxn id="29" idx="2"/>
            </p:cNvCxnSpPr>
            <p:nvPr/>
          </p:nvCxnSpPr>
          <p:spPr>
            <a:xfrm flipV="1">
              <a:off x="1337768" y="5125246"/>
              <a:ext cx="2927062" cy="12041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39426177-527E-5F43-9EC1-83C8450F1647}"/>
                </a:ext>
              </a:extLst>
            </p:cNvPr>
            <p:cNvCxnSpPr>
              <a:cxnSpLocks/>
              <a:stCxn id="35" idx="0"/>
              <a:endCxn id="31" idx="2"/>
            </p:cNvCxnSpPr>
            <p:nvPr/>
          </p:nvCxnSpPr>
          <p:spPr>
            <a:xfrm flipH="1" flipV="1">
              <a:off x="676546" y="5119803"/>
              <a:ext cx="2137114" cy="12088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890402A-1AF9-D6FE-EF20-F1ADBF861A45}"/>
                </a:ext>
              </a:extLst>
            </p:cNvPr>
            <p:cNvCxnSpPr>
              <a:cxnSpLocks/>
              <a:stCxn id="35" idx="0"/>
              <a:endCxn id="30" idx="2"/>
            </p:cNvCxnSpPr>
            <p:nvPr/>
          </p:nvCxnSpPr>
          <p:spPr>
            <a:xfrm flipV="1">
              <a:off x="2813660" y="5119803"/>
              <a:ext cx="2668150" cy="12088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F23EDD9C-05F3-7FC9-077A-67ABE776A4DD}"/>
                </a:ext>
              </a:extLst>
            </p:cNvPr>
            <p:cNvCxnSpPr>
              <a:cxnSpLocks/>
              <a:stCxn id="35" idx="0"/>
              <a:endCxn id="28" idx="2"/>
            </p:cNvCxnSpPr>
            <p:nvPr/>
          </p:nvCxnSpPr>
          <p:spPr>
            <a:xfrm flipV="1">
              <a:off x="2813660" y="5119803"/>
              <a:ext cx="277369" cy="12088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FE14535-46DE-E172-F41D-6386369E7CA1}"/>
              </a:ext>
            </a:extLst>
          </p:cNvPr>
          <p:cNvCxnSpPr>
            <a:cxnSpLocks/>
            <a:stCxn id="31" idx="0"/>
            <a:endCxn id="10" idx="1"/>
          </p:cNvCxnSpPr>
          <p:nvPr/>
        </p:nvCxnSpPr>
        <p:spPr>
          <a:xfrm flipV="1">
            <a:off x="676546" y="3949358"/>
            <a:ext cx="10526186" cy="801113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861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The </a:t>
            </a:r>
            <a:r>
              <a:rPr lang="en-US" sz="3400" b="1" dirty="0" err="1"/>
              <a:t>ConCretization</a:t>
            </a:r>
            <a:r>
              <a:rPr lang="en-US" sz="3400" b="1" dirty="0"/>
              <a:t> Function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Abstract Interpretation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28F53B6-69FA-6116-B69B-52BBDC867113}"/>
              </a:ext>
            </a:extLst>
          </p:cNvPr>
          <p:cNvSpPr txBox="1">
            <a:spLocks/>
          </p:cNvSpPr>
          <p:nvPr/>
        </p:nvSpPr>
        <p:spPr>
          <a:xfrm>
            <a:off x="847894" y="2086760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From the Abstract Domain to the Concrete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B255DCC-A91D-CF2B-83B4-A181DF8EF5E1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602507"/>
          <a:ext cx="3124200" cy="1463040"/>
        </p:xfrm>
        <a:graphic>
          <a:graphicData uri="http://schemas.openxmlformats.org/drawingml/2006/table">
            <a:tbl>
              <a:tblPr/>
              <a:tblGrid>
                <a:gridCol w="3124200">
                  <a:extLst>
                    <a:ext uri="{9D8B030D-6E8A-4147-A177-3AD203B41FA5}">
                      <a16:colId xmlns:a16="http://schemas.microsoft.com/office/drawing/2014/main" val="11541382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l-GR"/>
                        <a:t>γ(</a:t>
                      </a:r>
                      <a:r>
                        <a:rPr lang="en-US"/>
                        <a:t>zero) = {0}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100231"/>
                  </a:ext>
                </a:extLst>
              </a:tr>
              <a:tr h="158814">
                <a:tc>
                  <a:txBody>
                    <a:bodyPr/>
                    <a:lstStyle/>
                    <a:p>
                      <a:r>
                        <a:rPr lang="el-GR" dirty="0"/>
                        <a:t>γ(</a:t>
                      </a:r>
                      <a:r>
                        <a:rPr lang="en-US" dirty="0"/>
                        <a:t>pos) = {all positive </a:t>
                      </a:r>
                      <a:r>
                        <a:rPr lang="en-US" dirty="0" err="1"/>
                        <a:t>ints</a:t>
                      </a:r>
                      <a:r>
                        <a:rPr lang="en-US" dirty="0"/>
                        <a:t>}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181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l-GR"/>
                        <a:t>γ(</a:t>
                      </a:r>
                      <a:r>
                        <a:rPr lang="en-US"/>
                        <a:t>neg) = {all negative ints}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972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l-GR" dirty="0"/>
                        <a:t>γ(</a:t>
                      </a:r>
                      <a:r>
                        <a:rPr lang="en-US" dirty="0"/>
                        <a:t>num) = Int (i.e., all </a:t>
                      </a:r>
                      <a:r>
                        <a:rPr lang="en-US" dirty="0" err="1"/>
                        <a:t>ints</a:t>
                      </a:r>
                      <a:r>
                        <a:rPr lang="en-US" dirty="0"/>
                        <a:t>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4466451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C10AF9AD-7868-1F2C-59CB-2550E070A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270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21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0" y="4434840"/>
            <a:ext cx="5570014" cy="1122202"/>
          </a:xfrm>
        </p:spPr>
        <p:txBody>
          <a:bodyPr/>
          <a:lstStyle/>
          <a:p>
            <a:r>
              <a:rPr lang="en-US" dirty="0"/>
              <a:t>Abstract Interpretation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1122202"/>
          </a:xfrm>
        </p:spPr>
        <p:txBody>
          <a:bodyPr>
            <a:normAutofit/>
          </a:bodyPr>
          <a:lstStyle/>
          <a:p>
            <a:r>
              <a:rPr lang="en-US" sz="2000" dirty="0"/>
              <a:t>EECS 677: Software Security Evaluation</a:t>
            </a:r>
          </a:p>
          <a:p>
            <a:r>
              <a:rPr lang="en-US" sz="2000" dirty="0"/>
              <a:t>Drew Davidson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The </a:t>
            </a:r>
            <a:r>
              <a:rPr lang="en-US" sz="3400" b="1" dirty="0" err="1"/>
              <a:t>ConCretization</a:t>
            </a:r>
            <a:r>
              <a:rPr lang="en-US" sz="3400" b="1" dirty="0"/>
              <a:t> Function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Abstract Interpretation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C10AF9AD-7868-1F2C-59CB-2550E070A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270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166ACB-048E-BDA4-0E36-E6A0420A6E14}"/>
              </a:ext>
            </a:extLst>
          </p:cNvPr>
          <p:cNvGrpSpPr/>
          <p:nvPr/>
        </p:nvGrpSpPr>
        <p:grpSpPr>
          <a:xfrm>
            <a:off x="8787567" y="2581326"/>
            <a:ext cx="2962559" cy="2795872"/>
            <a:chOff x="8787567" y="2581326"/>
            <a:chExt cx="2962559" cy="27958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3885FEE-1838-A07C-2445-C6C48FAD41F9}"/>
                </a:ext>
              </a:extLst>
            </p:cNvPr>
            <p:cNvSpPr txBox="1"/>
            <p:nvPr/>
          </p:nvSpPr>
          <p:spPr>
            <a:xfrm>
              <a:off x="8787567" y="3764692"/>
              <a:ext cx="537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468C2D-8723-1E77-085E-1AC1677D463C}"/>
                </a:ext>
              </a:extLst>
            </p:cNvPr>
            <p:cNvSpPr txBox="1"/>
            <p:nvPr/>
          </p:nvSpPr>
          <p:spPr>
            <a:xfrm>
              <a:off x="11202732" y="3764692"/>
              <a:ext cx="547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10FA91-BC8A-FE95-C8BB-A4AC507C6E76}"/>
                </a:ext>
              </a:extLst>
            </p:cNvPr>
            <p:cNvSpPr txBox="1"/>
            <p:nvPr/>
          </p:nvSpPr>
          <p:spPr>
            <a:xfrm>
              <a:off x="9959874" y="2581326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num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58631B-7493-A311-281B-95732E0C91C5}"/>
                </a:ext>
              </a:extLst>
            </p:cNvPr>
            <p:cNvSpPr txBox="1"/>
            <p:nvPr/>
          </p:nvSpPr>
          <p:spPr>
            <a:xfrm>
              <a:off x="9990348" y="3764692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zero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D7121A0-8492-D0EA-52AA-069C4CEF040D}"/>
                    </a:ext>
                  </a:extLst>
                </p:cNvPr>
                <p:cNvSpPr txBox="1"/>
                <p:nvPr/>
              </p:nvSpPr>
              <p:spPr>
                <a:xfrm>
                  <a:off x="10104155" y="5007866"/>
                  <a:ext cx="3898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D7121A0-8492-D0EA-52AA-069C4CEF04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04155" y="5007866"/>
                  <a:ext cx="389850" cy="369332"/>
                </a:xfrm>
                <a:prstGeom prst="rect">
                  <a:avLst/>
                </a:prstGeom>
                <a:blipFill>
                  <a:blip r:embed="rId2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79C0C78-8FC1-1C18-587A-C398A07ED7BE}"/>
                </a:ext>
              </a:extLst>
            </p:cNvPr>
            <p:cNvCxnSpPr>
              <a:stCxn id="13" idx="0"/>
              <a:endCxn id="4" idx="2"/>
            </p:cNvCxnSpPr>
            <p:nvPr/>
          </p:nvCxnSpPr>
          <p:spPr>
            <a:xfrm flipH="1" flipV="1">
              <a:off x="9056551" y="4134024"/>
              <a:ext cx="1242529" cy="8738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182611D-0667-1F92-7283-EA39EEF9A30A}"/>
                </a:ext>
              </a:extLst>
            </p:cNvPr>
            <p:cNvCxnSpPr>
              <a:cxnSpLocks/>
              <a:stCxn id="13" idx="0"/>
              <a:endCxn id="12" idx="2"/>
            </p:cNvCxnSpPr>
            <p:nvPr/>
          </p:nvCxnSpPr>
          <p:spPr>
            <a:xfrm flipH="1" flipV="1">
              <a:off x="10290270" y="4134024"/>
              <a:ext cx="8810" cy="8738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A6FCD7D-0484-A108-682B-F445EB78280C}"/>
                </a:ext>
              </a:extLst>
            </p:cNvPr>
            <p:cNvCxnSpPr>
              <a:cxnSpLocks/>
              <a:stCxn id="13" idx="0"/>
              <a:endCxn id="10" idx="2"/>
            </p:cNvCxnSpPr>
            <p:nvPr/>
          </p:nvCxnSpPr>
          <p:spPr>
            <a:xfrm flipV="1">
              <a:off x="10299080" y="4134024"/>
              <a:ext cx="1177349" cy="8738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86B5C54-92E5-292B-B3A4-53AF675D861E}"/>
                </a:ext>
              </a:extLst>
            </p:cNvPr>
            <p:cNvCxnSpPr>
              <a:cxnSpLocks/>
              <a:stCxn id="4" idx="0"/>
              <a:endCxn id="11" idx="2"/>
            </p:cNvCxnSpPr>
            <p:nvPr/>
          </p:nvCxnSpPr>
          <p:spPr>
            <a:xfrm flipV="1">
              <a:off x="9056551" y="2950658"/>
              <a:ext cx="1212062" cy="8140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9885F76-1944-D180-D266-785159C6AD9F}"/>
                </a:ext>
              </a:extLst>
            </p:cNvPr>
            <p:cNvCxnSpPr>
              <a:cxnSpLocks/>
              <a:stCxn id="12" idx="0"/>
              <a:endCxn id="11" idx="2"/>
            </p:cNvCxnSpPr>
            <p:nvPr/>
          </p:nvCxnSpPr>
          <p:spPr>
            <a:xfrm flipH="1" flipV="1">
              <a:off x="10268613" y="2950658"/>
              <a:ext cx="21657" cy="8140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8F9845E-C466-AA6E-F985-D11C52642B2B}"/>
                </a:ext>
              </a:extLst>
            </p:cNvPr>
            <p:cNvCxnSpPr>
              <a:cxnSpLocks/>
              <a:stCxn id="10" idx="0"/>
              <a:endCxn id="11" idx="2"/>
            </p:cNvCxnSpPr>
            <p:nvPr/>
          </p:nvCxnSpPr>
          <p:spPr>
            <a:xfrm flipH="1" flipV="1">
              <a:off x="10268613" y="2950658"/>
              <a:ext cx="1207816" cy="8140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F4AA5A-D640-ED40-D9D5-F4572AEEB658}"/>
              </a:ext>
            </a:extLst>
          </p:cNvPr>
          <p:cNvGrpSpPr/>
          <p:nvPr/>
        </p:nvGrpSpPr>
        <p:grpSpPr>
          <a:xfrm>
            <a:off x="217702" y="1699427"/>
            <a:ext cx="6698147" cy="5000168"/>
            <a:chOff x="217702" y="1699427"/>
            <a:chExt cx="6698147" cy="500016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8C729A-E9BF-87FE-40AE-2A47A9021FB0}"/>
                </a:ext>
              </a:extLst>
            </p:cNvPr>
            <p:cNvSpPr txBox="1"/>
            <p:nvPr/>
          </p:nvSpPr>
          <p:spPr>
            <a:xfrm>
              <a:off x="3214790" y="1699427"/>
              <a:ext cx="1395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-1, 0, 1}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65CE4FC-DA82-6A32-5E09-3E15BBDEFBA6}"/>
                </a:ext>
              </a:extLst>
            </p:cNvPr>
            <p:cNvSpPr txBox="1"/>
            <p:nvPr/>
          </p:nvSpPr>
          <p:spPr>
            <a:xfrm>
              <a:off x="5229848" y="2930179"/>
              <a:ext cx="1159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-1, 1}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E2D995-857D-B184-FA36-6360F331FC54}"/>
                </a:ext>
              </a:extLst>
            </p:cNvPr>
            <p:cNvSpPr txBox="1"/>
            <p:nvPr/>
          </p:nvSpPr>
          <p:spPr>
            <a:xfrm>
              <a:off x="2414375" y="2933427"/>
              <a:ext cx="1156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-1, 0}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4B43318-6B26-B7E9-679C-4924103F00A6}"/>
                </a:ext>
              </a:extLst>
            </p:cNvPr>
            <p:cNvSpPr txBox="1"/>
            <p:nvPr/>
          </p:nvSpPr>
          <p:spPr>
            <a:xfrm>
              <a:off x="3919723" y="2936675"/>
              <a:ext cx="1054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{-1, 0, 1}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BEBFAD-512C-3377-949D-936E1AD25342}"/>
                </a:ext>
              </a:extLst>
            </p:cNvPr>
            <p:cNvSpPr txBox="1"/>
            <p:nvPr/>
          </p:nvSpPr>
          <p:spPr>
            <a:xfrm>
              <a:off x="1068993" y="2936675"/>
              <a:ext cx="1054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0, 1}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37838E7-C9F4-DE11-FCF3-E40A5153E5C6}"/>
                </a:ext>
              </a:extLst>
            </p:cNvPr>
            <p:cNvSpPr txBox="1"/>
            <p:nvPr/>
          </p:nvSpPr>
          <p:spPr>
            <a:xfrm>
              <a:off x="6205655" y="4750471"/>
              <a:ext cx="7101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{0, 1}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5E12DFE-27E3-188C-3CA5-05E72ADCAD8B}"/>
                </a:ext>
              </a:extLst>
            </p:cNvPr>
            <p:cNvSpPr txBox="1"/>
            <p:nvPr/>
          </p:nvSpPr>
          <p:spPr>
            <a:xfrm>
              <a:off x="1522639" y="4750471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0}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7C9F717-E656-1A24-0167-065A59352723}"/>
                </a:ext>
              </a:extLst>
            </p:cNvPr>
            <p:cNvSpPr txBox="1"/>
            <p:nvPr/>
          </p:nvSpPr>
          <p:spPr>
            <a:xfrm>
              <a:off x="2683385" y="4750471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{-1, 0}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8C08441-B850-C98E-574E-A590A739C28C}"/>
                </a:ext>
              </a:extLst>
            </p:cNvPr>
            <p:cNvSpPr txBox="1"/>
            <p:nvPr/>
          </p:nvSpPr>
          <p:spPr>
            <a:xfrm>
              <a:off x="3855390" y="4755914"/>
              <a:ext cx="8188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1}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9CC986-77CC-4418-2F12-8A2F29786251}"/>
                </a:ext>
              </a:extLst>
            </p:cNvPr>
            <p:cNvSpPr txBox="1"/>
            <p:nvPr/>
          </p:nvSpPr>
          <p:spPr>
            <a:xfrm>
              <a:off x="5072370" y="4750471"/>
              <a:ext cx="8188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{-1, 1}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28B4F70-6170-1965-1C21-B2B96C3D8E55}"/>
                </a:ext>
              </a:extLst>
            </p:cNvPr>
            <p:cNvSpPr txBox="1"/>
            <p:nvPr/>
          </p:nvSpPr>
          <p:spPr>
            <a:xfrm>
              <a:off x="217702" y="4750471"/>
              <a:ext cx="917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{-2, -1}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5097729-2D62-0868-6B4F-FB985586F90A}"/>
                </a:ext>
              </a:extLst>
            </p:cNvPr>
            <p:cNvSpPr txBox="1"/>
            <p:nvPr/>
          </p:nvSpPr>
          <p:spPr>
            <a:xfrm>
              <a:off x="4001139" y="6329438"/>
              <a:ext cx="4708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{0}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9F28DAC-2B7B-1F3B-1224-11755616C2C2}"/>
                </a:ext>
              </a:extLst>
            </p:cNvPr>
            <p:cNvSpPr txBox="1"/>
            <p:nvPr/>
          </p:nvSpPr>
          <p:spPr>
            <a:xfrm>
              <a:off x="5371041" y="6330263"/>
              <a:ext cx="475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{1}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04F9E6A-305E-D076-117B-94FF0FAA6D09}"/>
                </a:ext>
              </a:extLst>
            </p:cNvPr>
            <p:cNvSpPr txBox="1"/>
            <p:nvPr/>
          </p:nvSpPr>
          <p:spPr>
            <a:xfrm>
              <a:off x="1049355" y="6329438"/>
              <a:ext cx="576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{-2}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C6189EC-8764-5EE9-B49A-AA106041D0B4}"/>
                </a:ext>
              </a:extLst>
            </p:cNvPr>
            <p:cNvSpPr txBox="1"/>
            <p:nvPr/>
          </p:nvSpPr>
          <p:spPr>
            <a:xfrm>
              <a:off x="2525247" y="6328613"/>
              <a:ext cx="576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{-1}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3876D93-0F4C-C416-F413-B008EF9AB939}"/>
                </a:ext>
              </a:extLst>
            </p:cNvPr>
            <p:cNvCxnSpPr>
              <a:cxnSpLocks/>
              <a:stCxn id="22" idx="0"/>
              <a:endCxn id="21" idx="2"/>
            </p:cNvCxnSpPr>
            <p:nvPr/>
          </p:nvCxnSpPr>
          <p:spPr>
            <a:xfrm flipH="1" flipV="1">
              <a:off x="3912545" y="2068759"/>
              <a:ext cx="1897174" cy="8614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EECE8E7-82B8-630E-6C03-8E6667090D99}"/>
                </a:ext>
              </a:extLst>
            </p:cNvPr>
            <p:cNvCxnSpPr>
              <a:cxnSpLocks/>
              <a:stCxn id="23" idx="0"/>
              <a:endCxn id="21" idx="2"/>
            </p:cNvCxnSpPr>
            <p:nvPr/>
          </p:nvCxnSpPr>
          <p:spPr>
            <a:xfrm flipV="1">
              <a:off x="2992450" y="2068759"/>
              <a:ext cx="920095" cy="8646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065B239-B50C-7415-5793-4D44EF5B80D6}"/>
                </a:ext>
              </a:extLst>
            </p:cNvPr>
            <p:cNvCxnSpPr>
              <a:cxnSpLocks/>
              <a:stCxn id="24" idx="0"/>
              <a:endCxn id="21" idx="2"/>
            </p:cNvCxnSpPr>
            <p:nvPr/>
          </p:nvCxnSpPr>
          <p:spPr>
            <a:xfrm flipH="1" flipV="1">
              <a:off x="3912545" y="2068759"/>
              <a:ext cx="534502" cy="8679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CED5198-3EE6-47E3-C2AC-A2BEB63C30F9}"/>
                </a:ext>
              </a:extLst>
            </p:cNvPr>
            <p:cNvCxnSpPr>
              <a:cxnSpLocks/>
              <a:stCxn id="25" idx="0"/>
              <a:endCxn id="21" idx="2"/>
            </p:cNvCxnSpPr>
            <p:nvPr/>
          </p:nvCxnSpPr>
          <p:spPr>
            <a:xfrm flipV="1">
              <a:off x="1596317" y="2068759"/>
              <a:ext cx="2316228" cy="8679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DE5A2BA-AAC9-9DBF-A67F-094998A5A976}"/>
                </a:ext>
              </a:extLst>
            </p:cNvPr>
            <p:cNvCxnSpPr>
              <a:cxnSpLocks/>
              <a:stCxn id="29" idx="0"/>
              <a:endCxn id="22" idx="2"/>
            </p:cNvCxnSpPr>
            <p:nvPr/>
          </p:nvCxnSpPr>
          <p:spPr>
            <a:xfrm flipV="1">
              <a:off x="4264830" y="3299511"/>
              <a:ext cx="1544889" cy="145640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E9C2F17-BA71-C661-F0F0-F67CC374672B}"/>
                </a:ext>
              </a:extLst>
            </p:cNvPr>
            <p:cNvCxnSpPr>
              <a:cxnSpLocks/>
              <a:stCxn id="29" idx="0"/>
              <a:endCxn id="25" idx="2"/>
            </p:cNvCxnSpPr>
            <p:nvPr/>
          </p:nvCxnSpPr>
          <p:spPr>
            <a:xfrm flipH="1" flipV="1">
              <a:off x="1596317" y="3306007"/>
              <a:ext cx="2668513" cy="144990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3596870-D56D-F84F-B90C-D972117BFF00}"/>
                </a:ext>
              </a:extLst>
            </p:cNvPr>
            <p:cNvCxnSpPr>
              <a:cxnSpLocks/>
              <a:stCxn id="26" idx="0"/>
              <a:endCxn id="24" idx="2"/>
            </p:cNvCxnSpPr>
            <p:nvPr/>
          </p:nvCxnSpPr>
          <p:spPr>
            <a:xfrm flipH="1" flipV="1">
              <a:off x="4447047" y="3306007"/>
              <a:ext cx="2113705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B654BD4-B973-FC3C-BE2F-BDCE2E84BBDD}"/>
                </a:ext>
              </a:extLst>
            </p:cNvPr>
            <p:cNvCxnSpPr>
              <a:cxnSpLocks/>
              <a:stCxn id="32" idx="0"/>
              <a:endCxn id="26" idx="2"/>
            </p:cNvCxnSpPr>
            <p:nvPr/>
          </p:nvCxnSpPr>
          <p:spPr>
            <a:xfrm flipV="1">
              <a:off x="4236557" y="5119803"/>
              <a:ext cx="2324195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E47334F-481C-39AF-156D-5D02D8A6CAB9}"/>
                </a:ext>
              </a:extLst>
            </p:cNvPr>
            <p:cNvCxnSpPr>
              <a:cxnSpLocks/>
              <a:stCxn id="26" idx="0"/>
              <a:endCxn id="25" idx="2"/>
            </p:cNvCxnSpPr>
            <p:nvPr/>
          </p:nvCxnSpPr>
          <p:spPr>
            <a:xfrm flipH="1" flipV="1">
              <a:off x="1596317" y="3306007"/>
              <a:ext cx="4964435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6C4D263-CAA7-6EA2-BB4C-E175C59B559C}"/>
                </a:ext>
              </a:extLst>
            </p:cNvPr>
            <p:cNvCxnSpPr>
              <a:cxnSpLocks/>
              <a:stCxn id="27" idx="0"/>
              <a:endCxn id="23" idx="2"/>
            </p:cNvCxnSpPr>
            <p:nvPr/>
          </p:nvCxnSpPr>
          <p:spPr>
            <a:xfrm flipV="1">
              <a:off x="1930283" y="3302759"/>
              <a:ext cx="1062167" cy="14477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57AD544-4617-9D3A-F044-36744CC5EF8C}"/>
                </a:ext>
              </a:extLst>
            </p:cNvPr>
            <p:cNvCxnSpPr>
              <a:cxnSpLocks/>
              <a:stCxn id="27" idx="0"/>
              <a:endCxn id="22" idx="2"/>
            </p:cNvCxnSpPr>
            <p:nvPr/>
          </p:nvCxnSpPr>
          <p:spPr>
            <a:xfrm flipV="1">
              <a:off x="1930283" y="3299511"/>
              <a:ext cx="3879436" cy="14509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3A0C108-3590-9738-0DAC-39A117956C07}"/>
                </a:ext>
              </a:extLst>
            </p:cNvPr>
            <p:cNvCxnSpPr>
              <a:cxnSpLocks/>
              <a:stCxn id="28" idx="0"/>
              <a:endCxn id="23" idx="2"/>
            </p:cNvCxnSpPr>
            <p:nvPr/>
          </p:nvCxnSpPr>
          <p:spPr>
            <a:xfrm flipH="1" flipV="1">
              <a:off x="2992450" y="3302759"/>
              <a:ext cx="98579" cy="14477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B0CBF91-CA79-D371-91FF-E10C9B7A799F}"/>
                </a:ext>
              </a:extLst>
            </p:cNvPr>
            <p:cNvCxnSpPr>
              <a:cxnSpLocks/>
              <a:stCxn id="28" idx="0"/>
              <a:endCxn id="24" idx="2"/>
            </p:cNvCxnSpPr>
            <p:nvPr/>
          </p:nvCxnSpPr>
          <p:spPr>
            <a:xfrm flipV="1">
              <a:off x="3091029" y="3306007"/>
              <a:ext cx="1356018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586930C-EA26-02C6-B1B3-8F4526B2D1D5}"/>
                </a:ext>
              </a:extLst>
            </p:cNvPr>
            <p:cNvCxnSpPr>
              <a:cxnSpLocks/>
              <a:stCxn id="30" idx="0"/>
              <a:endCxn id="24" idx="2"/>
            </p:cNvCxnSpPr>
            <p:nvPr/>
          </p:nvCxnSpPr>
          <p:spPr>
            <a:xfrm flipH="1" flipV="1">
              <a:off x="4447047" y="3306007"/>
              <a:ext cx="1034763" cy="1444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43B49C38-E0B8-4814-6F97-958AAD1CFD06}"/>
                </a:ext>
              </a:extLst>
            </p:cNvPr>
            <p:cNvCxnSpPr>
              <a:cxnSpLocks/>
              <a:stCxn id="30" idx="0"/>
              <a:endCxn id="22" idx="2"/>
            </p:cNvCxnSpPr>
            <p:nvPr/>
          </p:nvCxnSpPr>
          <p:spPr>
            <a:xfrm flipV="1">
              <a:off x="5481810" y="3299511"/>
              <a:ext cx="327909" cy="14509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B577F67-AD9C-8D03-3931-B1EB46F91ED7}"/>
                </a:ext>
              </a:extLst>
            </p:cNvPr>
            <p:cNvCxnSpPr>
              <a:cxnSpLocks/>
              <a:stCxn id="31" idx="0"/>
              <a:endCxn id="22" idx="2"/>
            </p:cNvCxnSpPr>
            <p:nvPr/>
          </p:nvCxnSpPr>
          <p:spPr>
            <a:xfrm flipV="1">
              <a:off x="676546" y="3299511"/>
              <a:ext cx="5133173" cy="14509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23527261-EFFB-B68B-4A4C-8A0C46152110}"/>
                </a:ext>
              </a:extLst>
            </p:cNvPr>
            <p:cNvCxnSpPr>
              <a:cxnSpLocks/>
              <a:stCxn id="31" idx="0"/>
              <a:endCxn id="23" idx="2"/>
            </p:cNvCxnSpPr>
            <p:nvPr/>
          </p:nvCxnSpPr>
          <p:spPr>
            <a:xfrm flipV="1">
              <a:off x="676546" y="3302759"/>
              <a:ext cx="2315904" cy="14477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ABFC9BC6-7563-411D-E5FC-347216DC9C16}"/>
                </a:ext>
              </a:extLst>
            </p:cNvPr>
            <p:cNvCxnSpPr>
              <a:cxnSpLocks/>
              <a:stCxn id="33" idx="0"/>
              <a:endCxn id="26" idx="2"/>
            </p:cNvCxnSpPr>
            <p:nvPr/>
          </p:nvCxnSpPr>
          <p:spPr>
            <a:xfrm flipV="1">
              <a:off x="5608991" y="5119803"/>
              <a:ext cx="951761" cy="12104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7BA4CA0-9AA6-3797-BAD1-45CB80C4FC77}"/>
                </a:ext>
              </a:extLst>
            </p:cNvPr>
            <p:cNvCxnSpPr>
              <a:cxnSpLocks/>
              <a:stCxn id="32" idx="0"/>
              <a:endCxn id="27" idx="2"/>
            </p:cNvCxnSpPr>
            <p:nvPr/>
          </p:nvCxnSpPr>
          <p:spPr>
            <a:xfrm flipH="1" flipV="1">
              <a:off x="1930283" y="5119803"/>
              <a:ext cx="2306274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02D584D-DB05-07D5-8545-7A38E9554E7E}"/>
                </a:ext>
              </a:extLst>
            </p:cNvPr>
            <p:cNvCxnSpPr>
              <a:cxnSpLocks/>
              <a:stCxn id="32" idx="0"/>
              <a:endCxn id="28" idx="2"/>
            </p:cNvCxnSpPr>
            <p:nvPr/>
          </p:nvCxnSpPr>
          <p:spPr>
            <a:xfrm flipH="1" flipV="1">
              <a:off x="3091029" y="5119803"/>
              <a:ext cx="1145528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9DAFF2E5-4D52-3F00-94A5-DB9157F73364}"/>
                </a:ext>
              </a:extLst>
            </p:cNvPr>
            <p:cNvCxnSpPr>
              <a:cxnSpLocks/>
              <a:stCxn id="33" idx="0"/>
              <a:endCxn id="29" idx="2"/>
            </p:cNvCxnSpPr>
            <p:nvPr/>
          </p:nvCxnSpPr>
          <p:spPr>
            <a:xfrm flipH="1" flipV="1">
              <a:off x="4264830" y="5125246"/>
              <a:ext cx="1344161" cy="1205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60D8DF0-3E11-CE96-CEF0-927D8B7D1532}"/>
                </a:ext>
              </a:extLst>
            </p:cNvPr>
            <p:cNvCxnSpPr>
              <a:cxnSpLocks/>
              <a:stCxn id="33" idx="0"/>
              <a:endCxn id="30" idx="2"/>
            </p:cNvCxnSpPr>
            <p:nvPr/>
          </p:nvCxnSpPr>
          <p:spPr>
            <a:xfrm flipH="1" flipV="1">
              <a:off x="5481810" y="5119803"/>
              <a:ext cx="127181" cy="12104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C0AF3994-3BC2-946C-79BF-854C83FB36E0}"/>
                </a:ext>
              </a:extLst>
            </p:cNvPr>
            <p:cNvCxnSpPr>
              <a:cxnSpLocks/>
              <a:stCxn id="34" idx="0"/>
              <a:endCxn id="27" idx="2"/>
            </p:cNvCxnSpPr>
            <p:nvPr/>
          </p:nvCxnSpPr>
          <p:spPr>
            <a:xfrm flipV="1">
              <a:off x="1337768" y="5119803"/>
              <a:ext cx="592515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EDBAEDE-3DD7-49E4-ACE0-238D488F715F}"/>
                </a:ext>
              </a:extLst>
            </p:cNvPr>
            <p:cNvCxnSpPr>
              <a:cxnSpLocks/>
              <a:stCxn id="34" idx="0"/>
              <a:endCxn id="31" idx="2"/>
            </p:cNvCxnSpPr>
            <p:nvPr/>
          </p:nvCxnSpPr>
          <p:spPr>
            <a:xfrm flipH="1" flipV="1">
              <a:off x="676546" y="5119803"/>
              <a:ext cx="661222" cy="12096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816828C-A415-C867-5B01-F0B40E777B6B}"/>
                </a:ext>
              </a:extLst>
            </p:cNvPr>
            <p:cNvCxnSpPr>
              <a:cxnSpLocks/>
              <a:stCxn id="34" idx="0"/>
              <a:endCxn id="29" idx="2"/>
            </p:cNvCxnSpPr>
            <p:nvPr/>
          </p:nvCxnSpPr>
          <p:spPr>
            <a:xfrm flipV="1">
              <a:off x="1337768" y="5125246"/>
              <a:ext cx="2927062" cy="12041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0FCB877F-A39D-2CF9-39CF-AC23AAB464DE}"/>
                </a:ext>
              </a:extLst>
            </p:cNvPr>
            <p:cNvCxnSpPr>
              <a:cxnSpLocks/>
              <a:stCxn id="35" idx="0"/>
              <a:endCxn id="31" idx="2"/>
            </p:cNvCxnSpPr>
            <p:nvPr/>
          </p:nvCxnSpPr>
          <p:spPr>
            <a:xfrm flipH="1" flipV="1">
              <a:off x="676546" y="5119803"/>
              <a:ext cx="2137114" cy="12088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82121FD-1CAE-B5B2-DF9C-A60C7E63FFE9}"/>
                </a:ext>
              </a:extLst>
            </p:cNvPr>
            <p:cNvCxnSpPr>
              <a:cxnSpLocks/>
              <a:stCxn id="35" idx="0"/>
              <a:endCxn id="30" idx="2"/>
            </p:cNvCxnSpPr>
            <p:nvPr/>
          </p:nvCxnSpPr>
          <p:spPr>
            <a:xfrm flipV="1">
              <a:off x="2813660" y="5119803"/>
              <a:ext cx="2668150" cy="12088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24BEA795-86B1-4D63-FB1C-2D9613C9D2C1}"/>
                </a:ext>
              </a:extLst>
            </p:cNvPr>
            <p:cNvCxnSpPr>
              <a:cxnSpLocks/>
              <a:stCxn id="35" idx="0"/>
              <a:endCxn id="28" idx="2"/>
            </p:cNvCxnSpPr>
            <p:nvPr/>
          </p:nvCxnSpPr>
          <p:spPr>
            <a:xfrm flipV="1">
              <a:off x="2813660" y="5119803"/>
              <a:ext cx="277369" cy="12088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28B5D00-C5BC-B559-2CD9-F767D810D51A}"/>
              </a:ext>
            </a:extLst>
          </p:cNvPr>
          <p:cNvCxnSpPr>
            <a:cxnSpLocks/>
            <a:stCxn id="11" idx="0"/>
            <a:endCxn id="21" idx="0"/>
          </p:cNvCxnSpPr>
          <p:nvPr/>
        </p:nvCxnSpPr>
        <p:spPr>
          <a:xfrm flipH="1" flipV="1">
            <a:off x="3912545" y="1699427"/>
            <a:ext cx="6356068" cy="88189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455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 Detour into formalization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Abstract Interpretation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C10AF9AD-7868-1F2C-59CB-2550E070A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270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4" name="Picture 2" descr="Order Detour Ahead Sign Online - Save 10% w/ Discount">
            <a:extLst>
              <a:ext uri="{FF2B5EF4-FFF2-40B4-BE49-F238E27FC236}">
                <a16:creationId xmlns:a16="http://schemas.microsoft.com/office/drawing/2014/main" id="{7EDCB530-C504-851A-44D4-67436F1F1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833" y="1750509"/>
            <a:ext cx="3995352" cy="399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727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ETOUR - Roll-Up Signs - Online Store">
            <a:extLst>
              <a:ext uri="{FF2B5EF4-FFF2-40B4-BE49-F238E27FC236}">
                <a16:creationId xmlns:a16="http://schemas.microsoft.com/office/drawing/2014/main" id="{160484B0-76B9-3AED-4F5D-908BF4C56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088" y="66137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32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Galois Connection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Abstract Interpretation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C10AF9AD-7868-1F2C-59CB-2550E070A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270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C9CBBD-D795-512E-DAB5-9F7208185551}"/>
              </a:ext>
            </a:extLst>
          </p:cNvPr>
          <p:cNvSpPr txBox="1"/>
          <p:nvPr/>
        </p:nvSpPr>
        <p:spPr>
          <a:xfrm>
            <a:off x="749643" y="1845884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 </a:t>
            </a:r>
            <a:r>
              <a:rPr lang="en-US" i="1" dirty="0"/>
              <a:t>Galois connection</a:t>
            </a:r>
            <a:r>
              <a:rPr lang="en-US" dirty="0"/>
              <a:t> is a pair of functions, α and γ between two partially ordered sets (C, ⊆) and (A, ≤), such that both of the following hold. </a:t>
            </a:r>
          </a:p>
          <a:p>
            <a:endParaRPr lang="en-US" dirty="0"/>
          </a:p>
          <a:p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∀ a ∈ A, c ∈ C: α(c) ≤ a </a:t>
            </a:r>
            <a:r>
              <a:rPr lang="en-US" dirty="0" err="1"/>
              <a:t>iff</a:t>
            </a:r>
            <a:r>
              <a:rPr lang="en-US" dirty="0"/>
              <a:t> c ⊆ γ(a) 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∀ a ∈ A: α(γ(a)) ≤ a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1BC29B6-DFA7-6757-FDB6-14472B430DA6}"/>
                  </a:ext>
                </a:extLst>
              </p14:cNvPr>
              <p14:cNvContentPartPr/>
              <p14:nvPr/>
            </p14:nvContentPartPr>
            <p14:xfrm>
              <a:off x="6373440" y="2766960"/>
              <a:ext cx="4807800" cy="2062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1BC29B6-DFA7-6757-FDB6-14472B430DA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64080" y="2757600"/>
                <a:ext cx="4826520" cy="208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6868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33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End Formalization Detour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Abstract Interpretation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C10AF9AD-7868-1F2C-59CB-2550E070A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270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5" descr="M4-8a End Detour - Hall Signs">
            <a:extLst>
              <a:ext uri="{FF2B5EF4-FFF2-40B4-BE49-F238E27FC236}">
                <a16:creationId xmlns:a16="http://schemas.microsoft.com/office/drawing/2014/main" id="{22C36D88-E7A5-6D43-D9CE-6ACB8EF92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796" y="1369541"/>
            <a:ext cx="4118918" cy="411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212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Abstract Domains in Practice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AA0D125-EB86-0BED-C296-6E9A235839AE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Static Analysis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E3CA5D3C-B38E-B190-855D-A8A3D05B47DE}"/>
              </a:ext>
            </a:extLst>
          </p:cNvPr>
          <p:cNvSpPr txBox="1">
            <a:spLocks/>
          </p:cNvSpPr>
          <p:nvPr/>
        </p:nvSpPr>
        <p:spPr>
          <a:xfrm>
            <a:off x="61198" y="2198535"/>
            <a:ext cx="6161925" cy="11365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“Singleton Integer Sets”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87EA7C-5813-5D3B-BB76-4537FBF0C36A}"/>
              </a:ext>
            </a:extLst>
          </p:cNvPr>
          <p:cNvSpPr txBox="1"/>
          <p:nvPr/>
        </p:nvSpPr>
        <p:spPr>
          <a:xfrm>
            <a:off x="76486" y="2591670"/>
            <a:ext cx="4519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You know the number, or you don’t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74A6EB-2B8C-F88A-DFD4-3A0D32F6E474}"/>
              </a:ext>
            </a:extLst>
          </p:cNvPr>
          <p:cNvSpPr txBox="1">
            <a:spLocks/>
          </p:cNvSpPr>
          <p:nvPr/>
        </p:nvSpPr>
        <p:spPr>
          <a:xfrm>
            <a:off x="4633199" y="2180838"/>
            <a:ext cx="2702322" cy="11365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Intervals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0F1BE-7DA1-7187-D6F5-F5DB1289DA3B}"/>
              </a:ext>
            </a:extLst>
          </p:cNvPr>
          <p:cNvSpPr txBox="1"/>
          <p:nvPr/>
        </p:nvSpPr>
        <p:spPr>
          <a:xfrm>
            <a:off x="4648487" y="2573973"/>
            <a:ext cx="2880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You know a concrete range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88A6526-7876-871A-BA99-7ECFCD534851}"/>
              </a:ext>
            </a:extLst>
          </p:cNvPr>
          <p:cNvSpPr txBox="1">
            <a:spLocks/>
          </p:cNvSpPr>
          <p:nvPr/>
        </p:nvSpPr>
        <p:spPr>
          <a:xfrm>
            <a:off x="7967751" y="2163141"/>
            <a:ext cx="3523209" cy="11365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Property Existence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FD78F-6C4C-44CA-EE93-332E9275F45E}"/>
              </a:ext>
            </a:extLst>
          </p:cNvPr>
          <p:cNvSpPr txBox="1"/>
          <p:nvPr/>
        </p:nvSpPr>
        <p:spPr>
          <a:xfrm>
            <a:off x="7983039" y="2556276"/>
            <a:ext cx="29694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 property does or does not hold</a:t>
            </a:r>
          </a:p>
        </p:txBody>
      </p:sp>
    </p:spTree>
    <p:extLst>
      <p:ext uri="{BB962C8B-B14F-4D97-AF65-F5344CB8AC3E}">
        <p14:creationId xmlns:p14="http://schemas.microsoft.com/office/powerpoint/2010/main" val="24289251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Section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AA0D125-EB86-0BED-C296-6E9A235839AE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Static Analysis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E3CA5D3C-B38E-B190-855D-A8A3D05B47DE}"/>
              </a:ext>
            </a:extLst>
          </p:cNvPr>
          <p:cNvSpPr txBox="1">
            <a:spLocks/>
          </p:cNvSpPr>
          <p:nvPr/>
        </p:nvSpPr>
        <p:spPr>
          <a:xfrm>
            <a:off x="711438" y="2198535"/>
            <a:ext cx="6161925" cy="11365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Static Analysis gives us an important guarantee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87EA7C-5813-5D3B-BB76-4537FBF0C36A}"/>
              </a:ext>
            </a:extLst>
          </p:cNvPr>
          <p:cNvSpPr txBox="1"/>
          <p:nvPr/>
        </p:nvSpPr>
        <p:spPr>
          <a:xfrm>
            <a:off x="726726" y="2957430"/>
            <a:ext cx="45199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Completeness of bug finding / Soundness of verification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702FFF-0CF1-37AC-FFF5-D3205741CDD3}"/>
              </a:ext>
            </a:extLst>
          </p:cNvPr>
          <p:cNvSpPr txBox="1"/>
          <p:nvPr/>
        </p:nvSpPr>
        <p:spPr>
          <a:xfrm>
            <a:off x="660131" y="3638599"/>
            <a:ext cx="4519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Thus far we’ve been using source code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FEDCD-6EC6-073B-6DED-8B3704261D53}"/>
              </a:ext>
            </a:extLst>
          </p:cNvPr>
          <p:cNvSpPr txBox="1"/>
          <p:nvPr/>
        </p:nvSpPr>
        <p:spPr>
          <a:xfrm>
            <a:off x="6873362" y="2442495"/>
            <a:ext cx="49731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Anything that isn’t crystal clear to a static analysis tool probably isn’t clear to your fellow programmers, either. The classic hacker disdain for “bondage and discipline languages” is short-sighted – the needs of large, long-lived, multi-programmer projects are just different than the quick work you do for yourself.</a:t>
            </a:r>
          </a:p>
          <a:p>
            <a:pPr algn="r"/>
            <a:r>
              <a:rPr lang="en-US" u="none" strike="noStrike" dirty="0">
                <a:solidFill>
                  <a:srgbClr val="212529"/>
                </a:solidFill>
                <a:latin typeface="-apple-system"/>
                <a:hlinkClick r:id="rId2"/>
              </a:rPr>
              <a:t>- </a:t>
            </a:r>
            <a:r>
              <a:rPr lang="en-US" u="none" strike="noStrike" dirty="0">
                <a:solidFill>
                  <a:srgbClr val="00607C"/>
                </a:solidFill>
                <a:effectLst/>
                <a:hlinkClick r:id="rId2"/>
              </a:rPr>
              <a:t>John Carmack's Static Code Analysis post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024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Section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AA0D125-EB86-0BED-C296-6E9A235839AE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Static Analysis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E3CA5D3C-B38E-B190-855D-A8A3D05B47DE}"/>
              </a:ext>
            </a:extLst>
          </p:cNvPr>
          <p:cNvSpPr txBox="1">
            <a:spLocks/>
          </p:cNvSpPr>
          <p:nvPr/>
        </p:nvSpPr>
        <p:spPr>
          <a:xfrm>
            <a:off x="711438" y="2198535"/>
            <a:ext cx="6161925" cy="11365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Static Analysis gives us an important guarantee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87EA7C-5813-5D3B-BB76-4537FBF0C36A}"/>
              </a:ext>
            </a:extLst>
          </p:cNvPr>
          <p:cNvSpPr txBox="1"/>
          <p:nvPr/>
        </p:nvSpPr>
        <p:spPr>
          <a:xfrm>
            <a:off x="726726" y="2957430"/>
            <a:ext cx="45199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Completeness of bug finding / Soundness of verification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702FFF-0CF1-37AC-FFF5-D3205741CDD3}"/>
              </a:ext>
            </a:extLst>
          </p:cNvPr>
          <p:cNvSpPr txBox="1"/>
          <p:nvPr/>
        </p:nvSpPr>
        <p:spPr>
          <a:xfrm>
            <a:off x="660131" y="3638599"/>
            <a:ext cx="4519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Thus far we’ve been using source code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FEDCD-6EC6-073B-6DED-8B3704261D53}"/>
              </a:ext>
            </a:extLst>
          </p:cNvPr>
          <p:cNvSpPr txBox="1"/>
          <p:nvPr/>
        </p:nvSpPr>
        <p:spPr>
          <a:xfrm>
            <a:off x="6873362" y="2442495"/>
            <a:ext cx="49731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Anything that isn’t crystal clear to a static analysis tool probably isn’t clear to your fellow programmers, either. The classic hacker disdain for “bondage and discipline languages” is short-sighted – the needs of large, long-lived, multi-programmer projects are just different than the quick work you do for yourself.</a:t>
            </a:r>
          </a:p>
          <a:p>
            <a:pPr algn="r"/>
            <a:r>
              <a:rPr lang="en-US" u="none" strike="noStrike" dirty="0">
                <a:solidFill>
                  <a:srgbClr val="212529"/>
                </a:solidFill>
                <a:latin typeface="-apple-system"/>
                <a:hlinkClick r:id="rId2"/>
              </a:rPr>
              <a:t>- </a:t>
            </a:r>
            <a:r>
              <a:rPr lang="en-US" u="none" strike="noStrike" dirty="0">
                <a:solidFill>
                  <a:srgbClr val="00607C"/>
                </a:solidFill>
                <a:effectLst/>
                <a:hlinkClick r:id="rId2"/>
              </a:rPr>
              <a:t>John Carmack's Static Code Analysis post</a:t>
            </a:r>
            <a:endParaRPr lang="en-US" dirty="0"/>
          </a:p>
        </p:txBody>
      </p:sp>
      <p:pic>
        <p:nvPicPr>
          <p:cNvPr id="6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2FDCE7DD-8603-FC97-9238-30112EB39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0"/>
            <a:ext cx="48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92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Last Time: Sharpening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Review: Lattices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21D0F61-477E-26EA-5539-9C4D591BA85B}"/>
              </a:ext>
            </a:extLst>
          </p:cNvPr>
          <p:cNvSpPr txBox="1">
            <a:spLocks/>
          </p:cNvSpPr>
          <p:nvPr/>
        </p:nvSpPr>
        <p:spPr>
          <a:xfrm>
            <a:off x="814896" y="2043983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We sharpened the precision of our Dataflow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A6321A-C869-AC30-9C65-9F45187003D0}"/>
              </a:ext>
            </a:extLst>
          </p:cNvPr>
          <p:cNvSpPr txBox="1"/>
          <p:nvPr/>
        </p:nvSpPr>
        <p:spPr>
          <a:xfrm>
            <a:off x="863136" y="2724582"/>
            <a:ext cx="52328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Allow different facts along different CFG edges</a:t>
            </a:r>
          </a:p>
          <a:p>
            <a:pPr marL="285750" indent="-285750">
              <a:buFontTx/>
              <a:buChar char="-"/>
            </a:pPr>
            <a:r>
              <a:rPr lang="en-US" dirty="0"/>
              <a:t>Enrich our facts with a “no information” value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749994-91B3-763E-BDB2-4923249ABB14}"/>
              </a:ext>
            </a:extLst>
          </p:cNvPr>
          <p:cNvSpPr txBox="1"/>
          <p:nvPr/>
        </p:nvSpPr>
        <p:spPr>
          <a:xfrm>
            <a:off x="8152373" y="4986809"/>
            <a:ext cx="300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/>
              <a:t>Cutting through imprecision</a:t>
            </a:r>
          </a:p>
        </p:txBody>
      </p:sp>
      <p:pic>
        <p:nvPicPr>
          <p:cNvPr id="7" name="Picture 6" descr="A person holding a knife&#10;&#10;Description automatically generated">
            <a:extLst>
              <a:ext uri="{FF2B5EF4-FFF2-40B4-BE49-F238E27FC236}">
                <a16:creationId xmlns:a16="http://schemas.microsoft.com/office/drawing/2014/main" id="{4C26D39B-5560-215B-BA18-B96A30FD8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690" y="2475656"/>
            <a:ext cx="3766730" cy="25111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87F92C-83FA-E518-D9FF-A8EC2CDA3BA4}"/>
              </a:ext>
            </a:extLst>
          </p:cNvPr>
          <p:cNvSpPr txBox="1"/>
          <p:nvPr/>
        </p:nvSpPr>
        <p:spPr>
          <a:xfrm>
            <a:off x="7869795" y="3699712"/>
            <a:ext cx="139038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The no-info </a:t>
            </a:r>
          </a:p>
          <a:p>
            <a:pPr algn="ctr"/>
            <a:r>
              <a:rPr lang="en-US" dirty="0"/>
              <a:t>initializer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9A8D2-146F-2EDF-399D-E147CD181D18}"/>
              </a:ext>
            </a:extLst>
          </p:cNvPr>
          <p:cNvSpPr txBox="1"/>
          <p:nvPr/>
        </p:nvSpPr>
        <p:spPr>
          <a:xfrm rot="2306836">
            <a:off x="9001026" y="3070964"/>
            <a:ext cx="10970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Dataflow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8EFAC98-D582-7847-207A-8FFA0731BBDA}"/>
              </a:ext>
            </a:extLst>
          </p:cNvPr>
          <p:cNvSpPr txBox="1">
            <a:spLocks/>
          </p:cNvSpPr>
          <p:nvPr/>
        </p:nvSpPr>
        <p:spPr>
          <a:xfrm>
            <a:off x="814896" y="3535326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still relied on saturation for termination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4B7D39-9E30-AE46-BBE7-26B51E42FD84}"/>
              </a:ext>
            </a:extLst>
          </p:cNvPr>
          <p:cNvSpPr txBox="1"/>
          <p:nvPr/>
        </p:nvSpPr>
        <p:spPr>
          <a:xfrm>
            <a:off x="933893" y="3938096"/>
            <a:ext cx="52328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Moreover, </a:t>
            </a:r>
            <a:r>
              <a:rPr lang="en-US" u="sng" dirty="0"/>
              <a:t>required</a:t>
            </a:r>
            <a:r>
              <a:rPr lang="en-US" dirty="0"/>
              <a:t> saturation to get a complete bug report</a:t>
            </a:r>
          </a:p>
          <a:p>
            <a:pPr marL="285750" indent="-285750">
              <a:buFontTx/>
              <a:buChar char="-"/>
            </a:pPr>
            <a:r>
              <a:rPr lang="en-US" dirty="0"/>
              <a:t>Raised the stakes on analysis termination</a:t>
            </a:r>
          </a:p>
        </p:txBody>
      </p:sp>
    </p:spTree>
    <p:extLst>
      <p:ext uri="{BB962C8B-B14F-4D97-AF65-F5344CB8AC3E}">
        <p14:creationId xmlns:p14="http://schemas.microsoft.com/office/powerpoint/2010/main" val="2451106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Last Time: Staring into the Abyss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Review: Lattices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21D0F61-477E-26EA-5539-9C4D591BA85B}"/>
              </a:ext>
            </a:extLst>
          </p:cNvPr>
          <p:cNvSpPr txBox="1">
            <a:spLocks/>
          </p:cNvSpPr>
          <p:nvPr/>
        </p:nvSpPr>
        <p:spPr>
          <a:xfrm>
            <a:off x="814896" y="2043983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How can we guarantee our </a:t>
            </a:r>
            <a:r>
              <a:rPr lang="en-US" sz="2400" u="sng" cap="small" dirty="0"/>
              <a:t>analysis</a:t>
            </a:r>
            <a:r>
              <a:rPr lang="en-US" sz="2400" cap="small" dirty="0"/>
              <a:t> terminates?!?!?!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A6321A-C869-AC30-9C65-9F45187003D0}"/>
              </a:ext>
            </a:extLst>
          </p:cNvPr>
          <p:cNvSpPr txBox="1"/>
          <p:nvPr/>
        </p:nvSpPr>
        <p:spPr>
          <a:xfrm>
            <a:off x="863136" y="2721861"/>
            <a:ext cx="5956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It’s a tricky thing to do in a Turing-complete model of computation, after all!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749994-91B3-763E-BDB2-4923249ABB14}"/>
              </a:ext>
            </a:extLst>
          </p:cNvPr>
          <p:cNvSpPr txBox="1"/>
          <p:nvPr/>
        </p:nvSpPr>
        <p:spPr>
          <a:xfrm>
            <a:off x="8825020" y="4986809"/>
            <a:ext cx="165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/>
              <a:t>That’s a yikes!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434453A-44E0-F722-B28C-9DFB85809903}"/>
              </a:ext>
            </a:extLst>
          </p:cNvPr>
          <p:cNvSpPr txBox="1">
            <a:spLocks/>
          </p:cNvSpPr>
          <p:nvPr/>
        </p:nvSpPr>
        <p:spPr>
          <a:xfrm>
            <a:off x="814895" y="3356782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Algorithmic “security blanket”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94110E-5ADE-D4F5-A45C-47255D3D2F4E}"/>
              </a:ext>
            </a:extLst>
          </p:cNvPr>
          <p:cNvSpPr txBox="1"/>
          <p:nvPr/>
        </p:nvSpPr>
        <p:spPr>
          <a:xfrm>
            <a:off x="789033" y="3749717"/>
            <a:ext cx="57142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Intuition: add some constraints to the fact “datatype”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Ensure that there is a “biggest” fact value</a:t>
            </a:r>
          </a:p>
          <a:p>
            <a:pPr marL="285750" indent="-285750">
              <a:buFontTx/>
              <a:buChar char="-"/>
            </a:pPr>
            <a:r>
              <a:rPr lang="en-US" dirty="0"/>
              <a:t>Ensure that every step makes “appreciable progress” towards biggest value</a:t>
            </a:r>
          </a:p>
        </p:txBody>
      </p:sp>
      <p:pic>
        <p:nvPicPr>
          <p:cNvPr id="10" name="Picture 9" descr="A black hole in space&#10;&#10;Description automatically generated">
            <a:extLst>
              <a:ext uri="{FF2B5EF4-FFF2-40B4-BE49-F238E27FC236}">
                <a16:creationId xmlns:a16="http://schemas.microsoft.com/office/drawing/2014/main" id="{49143F6B-53B2-85A4-4A87-009878531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104" y="2171700"/>
            <a:ext cx="4514850" cy="2819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189878-6790-C621-7F4E-0A96BA5436CD}"/>
              </a:ext>
            </a:extLst>
          </p:cNvPr>
          <p:cNvSpPr txBox="1"/>
          <p:nvPr/>
        </p:nvSpPr>
        <p:spPr>
          <a:xfrm rot="19737976">
            <a:off x="9004749" y="3025668"/>
            <a:ext cx="1299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halting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problem</a:t>
            </a:r>
          </a:p>
        </p:txBody>
      </p:sp>
      <p:pic>
        <p:nvPicPr>
          <p:cNvPr id="14" name="Picture 13" descr="A pink blanket with a stuffed animal&#10;&#10;Description automatically generated">
            <a:extLst>
              <a:ext uri="{FF2B5EF4-FFF2-40B4-BE49-F238E27FC236}">
                <a16:creationId xmlns:a16="http://schemas.microsoft.com/office/drawing/2014/main" id="{E50F2532-6296-0AC1-33CA-66F2691A3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4" b="96835" l="9072" r="91561">
                        <a14:foregroundMark x1="36920" y1="15190" x2="40084" y2="16667"/>
                        <a14:foregroundMark x1="54852" y1="15190" x2="55485" y2="12658"/>
                        <a14:foregroundMark x1="56176" y1="12626" x2="55485" y2="14768"/>
                        <a14:foregroundMark x1="57595" y1="8228" x2="56502" y2="11617"/>
                        <a14:foregroundMark x1="51477" y1="11181" x2="53586" y2="24262"/>
                        <a14:foregroundMark x1="43419" y1="7806" x2="42616" y2="8017"/>
                        <a14:foregroundMark x1="45115" y1="7360" x2="44221" y2="7595"/>
                        <a14:foregroundMark x1="50633" y1="5907" x2="49009" y2="6334"/>
                        <a14:foregroundMark x1="62044" y1="8017" x2="63924" y2="8017"/>
                        <a14:foregroundMark x1="57173" y1="8017" x2="58370" y2="8017"/>
                        <a14:foregroundMark x1="9072" y1="57595" x2="11814" y2="55696"/>
                        <a14:foregroundMark x1="50422" y1="97046" x2="44515" y2="88186"/>
                        <a14:foregroundMark x1="44515" y1="88186" x2="44515" y2="88186"/>
                        <a14:foregroundMark x1="91561" y1="52954" x2="86076" y2="57806"/>
                        <a14:foregroundMark x1="90717" y1="52954" x2="90084" y2="54852"/>
                        <a14:backgroundMark x1="47257" y1="6751" x2="47046" y2="7173"/>
                        <a14:backgroundMark x1="48312" y1="6329" x2="46624" y2="7384"/>
                        <a14:backgroundMark x1="46203" y1="6751" x2="45992" y2="7173"/>
                        <a14:backgroundMark x1="46203" y1="7173" x2="45992" y2="7595"/>
                        <a14:backgroundMark x1="46203" y1="7384" x2="45570" y2="7806"/>
                        <a14:backgroundMark x1="45570" y1="7595" x2="45570" y2="7806"/>
                        <a14:backgroundMark x1="48734" y1="6118" x2="48312" y2="6540"/>
                        <a14:backgroundMark x1="60549" y1="8017" x2="60338" y2="8650"/>
                        <a14:backgroundMark x1="60549" y1="8439" x2="60970" y2="8861"/>
                        <a14:backgroundMark x1="60338" y1="8439" x2="60970" y2="8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55990">
            <a:off x="6861944" y="3054260"/>
            <a:ext cx="2383104" cy="23831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A993A1-D49D-2910-BCE7-6F0053E9A032}"/>
              </a:ext>
            </a:extLst>
          </p:cNvPr>
          <p:cNvSpPr txBox="1"/>
          <p:nvPr/>
        </p:nvSpPr>
        <p:spPr>
          <a:xfrm rot="601429">
            <a:off x="7388892" y="3922647"/>
            <a:ext cx="1329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Algorithmic</a:t>
            </a:r>
          </a:p>
          <a:p>
            <a:pPr algn="ctr"/>
            <a:r>
              <a:rPr lang="en-US" dirty="0"/>
              <a:t>constraint</a:t>
            </a:r>
          </a:p>
        </p:txBody>
      </p:sp>
    </p:spTree>
    <p:extLst>
      <p:ext uri="{BB962C8B-B14F-4D97-AF65-F5344CB8AC3E}">
        <p14:creationId xmlns:p14="http://schemas.microsoft.com/office/powerpoint/2010/main" val="276597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Last Time: Staring into the Abyss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Review: Lattices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21D0F61-477E-26EA-5539-9C4D591BA85B}"/>
              </a:ext>
            </a:extLst>
          </p:cNvPr>
          <p:cNvSpPr txBox="1">
            <a:spLocks/>
          </p:cNvSpPr>
          <p:nvPr/>
        </p:nvSpPr>
        <p:spPr>
          <a:xfrm>
            <a:off x="814896" y="2043983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How can we guarantee our </a:t>
            </a:r>
            <a:r>
              <a:rPr lang="en-US" sz="2400" u="sng" cap="small" dirty="0"/>
              <a:t>analysis</a:t>
            </a:r>
            <a:r>
              <a:rPr lang="en-US" sz="2400" cap="small" dirty="0"/>
              <a:t> terminates?!?!?!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A6321A-C869-AC30-9C65-9F45187003D0}"/>
              </a:ext>
            </a:extLst>
          </p:cNvPr>
          <p:cNvSpPr txBox="1"/>
          <p:nvPr/>
        </p:nvSpPr>
        <p:spPr>
          <a:xfrm>
            <a:off x="863136" y="2721861"/>
            <a:ext cx="5956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It’s a tricky thing to do in a Turing-complete model of computation, after all!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749994-91B3-763E-BDB2-4923249ABB14}"/>
              </a:ext>
            </a:extLst>
          </p:cNvPr>
          <p:cNvSpPr txBox="1"/>
          <p:nvPr/>
        </p:nvSpPr>
        <p:spPr>
          <a:xfrm>
            <a:off x="8825020" y="4986809"/>
            <a:ext cx="165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/>
              <a:t>That’s a yikes!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434453A-44E0-F722-B28C-9DFB85809903}"/>
              </a:ext>
            </a:extLst>
          </p:cNvPr>
          <p:cNvSpPr txBox="1">
            <a:spLocks/>
          </p:cNvSpPr>
          <p:nvPr/>
        </p:nvSpPr>
        <p:spPr>
          <a:xfrm>
            <a:off x="814895" y="3356782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Algorithmic “security blanket”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94110E-5ADE-D4F5-A45C-47255D3D2F4E}"/>
              </a:ext>
            </a:extLst>
          </p:cNvPr>
          <p:cNvSpPr txBox="1"/>
          <p:nvPr/>
        </p:nvSpPr>
        <p:spPr>
          <a:xfrm>
            <a:off x="789033" y="3749717"/>
            <a:ext cx="57142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Intuition: add some constraints to the fact “datatype”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Ensure that there is a “biggest” fact value</a:t>
            </a:r>
          </a:p>
          <a:p>
            <a:pPr marL="285750" indent="-285750">
              <a:buFontTx/>
              <a:buChar char="-"/>
            </a:pPr>
            <a:r>
              <a:rPr lang="en-US" dirty="0"/>
              <a:t>Ensure that every step makes “appreciable progress” towards biggest value</a:t>
            </a:r>
          </a:p>
        </p:txBody>
      </p:sp>
      <p:pic>
        <p:nvPicPr>
          <p:cNvPr id="10" name="Picture 9" descr="A black hole in space&#10;&#10;Description automatically generated">
            <a:extLst>
              <a:ext uri="{FF2B5EF4-FFF2-40B4-BE49-F238E27FC236}">
                <a16:creationId xmlns:a16="http://schemas.microsoft.com/office/drawing/2014/main" id="{49143F6B-53B2-85A4-4A87-009878531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104" y="2171700"/>
            <a:ext cx="4514850" cy="2819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189878-6790-C621-7F4E-0A96BA5436CD}"/>
              </a:ext>
            </a:extLst>
          </p:cNvPr>
          <p:cNvSpPr txBox="1"/>
          <p:nvPr/>
        </p:nvSpPr>
        <p:spPr>
          <a:xfrm rot="19737976">
            <a:off x="9004749" y="3025668"/>
            <a:ext cx="1299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halting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problem</a:t>
            </a:r>
          </a:p>
        </p:txBody>
      </p:sp>
      <p:pic>
        <p:nvPicPr>
          <p:cNvPr id="14" name="Picture 13" descr="A pink blanket with a stuffed animal&#10;&#10;Description automatically generated">
            <a:extLst>
              <a:ext uri="{FF2B5EF4-FFF2-40B4-BE49-F238E27FC236}">
                <a16:creationId xmlns:a16="http://schemas.microsoft.com/office/drawing/2014/main" id="{E50F2532-6296-0AC1-33CA-66F2691A3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4" b="96835" l="9072" r="91561">
                        <a14:foregroundMark x1="36920" y1="15190" x2="40084" y2="16667"/>
                        <a14:foregroundMark x1="54852" y1="15190" x2="55485" y2="12658"/>
                        <a14:foregroundMark x1="56176" y1="12626" x2="55485" y2="14768"/>
                        <a14:foregroundMark x1="57595" y1="8228" x2="56502" y2="11617"/>
                        <a14:foregroundMark x1="51477" y1="11181" x2="53586" y2="24262"/>
                        <a14:foregroundMark x1="43419" y1="7806" x2="42616" y2="8017"/>
                        <a14:foregroundMark x1="45115" y1="7360" x2="44221" y2="7595"/>
                        <a14:foregroundMark x1="50633" y1="5907" x2="49009" y2="6334"/>
                        <a14:foregroundMark x1="62044" y1="8017" x2="63924" y2="8017"/>
                        <a14:foregroundMark x1="57173" y1="8017" x2="58370" y2="8017"/>
                        <a14:foregroundMark x1="9072" y1="57595" x2="11814" y2="55696"/>
                        <a14:foregroundMark x1="50422" y1="97046" x2="44515" y2="88186"/>
                        <a14:foregroundMark x1="44515" y1="88186" x2="44515" y2="88186"/>
                        <a14:foregroundMark x1="91561" y1="52954" x2="86076" y2="57806"/>
                        <a14:foregroundMark x1="90717" y1="52954" x2="90084" y2="54852"/>
                        <a14:backgroundMark x1="47257" y1="6751" x2="47046" y2="7173"/>
                        <a14:backgroundMark x1="48312" y1="6329" x2="46624" y2="7384"/>
                        <a14:backgroundMark x1="46203" y1="6751" x2="45992" y2="7173"/>
                        <a14:backgroundMark x1="46203" y1="7173" x2="45992" y2="7595"/>
                        <a14:backgroundMark x1="46203" y1="7384" x2="45570" y2="7806"/>
                        <a14:backgroundMark x1="45570" y1="7595" x2="45570" y2="7806"/>
                        <a14:backgroundMark x1="48734" y1="6118" x2="48312" y2="6540"/>
                        <a14:backgroundMark x1="60549" y1="8017" x2="60338" y2="8650"/>
                        <a14:backgroundMark x1="60549" y1="8439" x2="60970" y2="8861"/>
                        <a14:backgroundMark x1="60338" y1="8439" x2="60970" y2="8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55990">
            <a:off x="6861944" y="3054260"/>
            <a:ext cx="2383104" cy="23831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A993A1-D49D-2910-BCE7-6F0053E9A032}"/>
              </a:ext>
            </a:extLst>
          </p:cNvPr>
          <p:cNvSpPr txBox="1"/>
          <p:nvPr/>
        </p:nvSpPr>
        <p:spPr>
          <a:xfrm rot="601429">
            <a:off x="7388892" y="3922647"/>
            <a:ext cx="1329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Algorithmic</a:t>
            </a:r>
          </a:p>
          <a:p>
            <a:pPr algn="ctr"/>
            <a:r>
              <a:rPr lang="en-US" dirty="0"/>
              <a:t>constraint</a:t>
            </a:r>
          </a:p>
        </p:txBody>
      </p:sp>
    </p:spTree>
    <p:extLst>
      <p:ext uri="{BB962C8B-B14F-4D97-AF65-F5344CB8AC3E}">
        <p14:creationId xmlns:p14="http://schemas.microsoft.com/office/powerpoint/2010/main" val="2148367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 formal Solution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Review: Lattices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21D0F61-477E-26EA-5539-9C4D591BA85B}"/>
              </a:ext>
            </a:extLst>
          </p:cNvPr>
          <p:cNvSpPr txBox="1">
            <a:spLocks/>
          </p:cNvSpPr>
          <p:nvPr/>
        </p:nvSpPr>
        <p:spPr>
          <a:xfrm>
            <a:off x="814896" y="2043983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How can we guarantee our </a:t>
            </a:r>
            <a:r>
              <a:rPr lang="en-US" sz="2400" u="sng" cap="small" dirty="0"/>
              <a:t>analysis</a:t>
            </a:r>
            <a:r>
              <a:rPr lang="en-US" sz="2400" cap="small" dirty="0"/>
              <a:t> terminates?!?!?!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A6321A-C869-AC30-9C65-9F45187003D0}"/>
              </a:ext>
            </a:extLst>
          </p:cNvPr>
          <p:cNvSpPr txBox="1"/>
          <p:nvPr/>
        </p:nvSpPr>
        <p:spPr>
          <a:xfrm>
            <a:off x="863136" y="2721861"/>
            <a:ext cx="5956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It’s a tricky thing to do in a Turing-complete model of computation, after all!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749994-91B3-763E-BDB2-4923249ABB14}"/>
              </a:ext>
            </a:extLst>
          </p:cNvPr>
          <p:cNvSpPr txBox="1"/>
          <p:nvPr/>
        </p:nvSpPr>
        <p:spPr>
          <a:xfrm>
            <a:off x="8825020" y="4986809"/>
            <a:ext cx="165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/>
              <a:t>That’s a yikes!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434453A-44E0-F722-B28C-9DFB85809903}"/>
              </a:ext>
            </a:extLst>
          </p:cNvPr>
          <p:cNvSpPr txBox="1">
            <a:spLocks/>
          </p:cNvSpPr>
          <p:nvPr/>
        </p:nvSpPr>
        <p:spPr>
          <a:xfrm>
            <a:off x="814895" y="3356782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Algorithmic “security blanket”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94110E-5ADE-D4F5-A45C-47255D3D2F4E}"/>
              </a:ext>
            </a:extLst>
          </p:cNvPr>
          <p:cNvSpPr txBox="1"/>
          <p:nvPr/>
        </p:nvSpPr>
        <p:spPr>
          <a:xfrm>
            <a:off x="789033" y="3749717"/>
            <a:ext cx="57142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Intuition: add some constraints to the fact “datatype”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Ensure that there is a “biggest” fact value</a:t>
            </a:r>
          </a:p>
          <a:p>
            <a:pPr marL="285750" indent="-285750">
              <a:buFontTx/>
              <a:buChar char="-"/>
            </a:pPr>
            <a:r>
              <a:rPr lang="en-US" dirty="0"/>
              <a:t>Ensure that every step makes “appreciable progress” towards biggest value</a:t>
            </a:r>
          </a:p>
        </p:txBody>
      </p:sp>
      <p:pic>
        <p:nvPicPr>
          <p:cNvPr id="10" name="Picture 9" descr="A black hole in space&#10;&#10;Description automatically generated">
            <a:extLst>
              <a:ext uri="{FF2B5EF4-FFF2-40B4-BE49-F238E27FC236}">
                <a16:creationId xmlns:a16="http://schemas.microsoft.com/office/drawing/2014/main" id="{49143F6B-53B2-85A4-4A87-009878531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104" y="2171700"/>
            <a:ext cx="4514850" cy="2819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189878-6790-C621-7F4E-0A96BA5436CD}"/>
              </a:ext>
            </a:extLst>
          </p:cNvPr>
          <p:cNvSpPr txBox="1"/>
          <p:nvPr/>
        </p:nvSpPr>
        <p:spPr>
          <a:xfrm rot="19737976">
            <a:off x="9004749" y="3025668"/>
            <a:ext cx="1299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halting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problem</a:t>
            </a:r>
          </a:p>
        </p:txBody>
      </p:sp>
      <p:pic>
        <p:nvPicPr>
          <p:cNvPr id="14" name="Picture 13" descr="A pink blanket with a stuffed animal&#10;&#10;Description automatically generated">
            <a:extLst>
              <a:ext uri="{FF2B5EF4-FFF2-40B4-BE49-F238E27FC236}">
                <a16:creationId xmlns:a16="http://schemas.microsoft.com/office/drawing/2014/main" id="{E50F2532-6296-0AC1-33CA-66F2691A3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4" b="96835" l="9072" r="91561">
                        <a14:foregroundMark x1="36920" y1="15190" x2="40084" y2="16667"/>
                        <a14:foregroundMark x1="54852" y1="15190" x2="55485" y2="12658"/>
                        <a14:foregroundMark x1="56176" y1="12626" x2="55485" y2="14768"/>
                        <a14:foregroundMark x1="57595" y1="8228" x2="56502" y2="11617"/>
                        <a14:foregroundMark x1="51477" y1="11181" x2="53586" y2="24262"/>
                        <a14:foregroundMark x1="43419" y1="7806" x2="42616" y2="8017"/>
                        <a14:foregroundMark x1="45115" y1="7360" x2="44221" y2="7595"/>
                        <a14:foregroundMark x1="50633" y1="5907" x2="49009" y2="6334"/>
                        <a14:foregroundMark x1="62044" y1="8017" x2="63924" y2="8017"/>
                        <a14:foregroundMark x1="57173" y1="8017" x2="58370" y2="8017"/>
                        <a14:foregroundMark x1="9072" y1="57595" x2="11814" y2="55696"/>
                        <a14:foregroundMark x1="50422" y1="97046" x2="44515" y2="88186"/>
                        <a14:foregroundMark x1="44515" y1="88186" x2="44515" y2="88186"/>
                        <a14:foregroundMark x1="91561" y1="52954" x2="86076" y2="57806"/>
                        <a14:foregroundMark x1="90717" y1="52954" x2="90084" y2="54852"/>
                        <a14:backgroundMark x1="47257" y1="6751" x2="47046" y2="7173"/>
                        <a14:backgroundMark x1="48312" y1="6329" x2="46624" y2="7384"/>
                        <a14:backgroundMark x1="46203" y1="6751" x2="45992" y2="7173"/>
                        <a14:backgroundMark x1="46203" y1="7173" x2="45992" y2="7595"/>
                        <a14:backgroundMark x1="46203" y1="7384" x2="45570" y2="7806"/>
                        <a14:backgroundMark x1="45570" y1="7595" x2="45570" y2="7806"/>
                        <a14:backgroundMark x1="48734" y1="6118" x2="48312" y2="6540"/>
                        <a14:backgroundMark x1="60549" y1="8017" x2="60338" y2="8650"/>
                        <a14:backgroundMark x1="60549" y1="8439" x2="60970" y2="8861"/>
                        <a14:backgroundMark x1="60338" y1="8439" x2="60970" y2="8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55990">
            <a:off x="6861944" y="3054260"/>
            <a:ext cx="2383104" cy="23831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A993A1-D49D-2910-BCE7-6F0053E9A032}"/>
              </a:ext>
            </a:extLst>
          </p:cNvPr>
          <p:cNvSpPr txBox="1"/>
          <p:nvPr/>
        </p:nvSpPr>
        <p:spPr>
          <a:xfrm rot="601429">
            <a:off x="7388892" y="3922647"/>
            <a:ext cx="1329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Algorithmic</a:t>
            </a:r>
          </a:p>
          <a:p>
            <a:pPr algn="ctr"/>
            <a:r>
              <a:rPr lang="en-US" dirty="0"/>
              <a:t>constraint</a:t>
            </a:r>
          </a:p>
        </p:txBody>
      </p:sp>
    </p:spTree>
    <p:extLst>
      <p:ext uri="{BB962C8B-B14F-4D97-AF65-F5344CB8AC3E}">
        <p14:creationId xmlns:p14="http://schemas.microsoft.com/office/powerpoint/2010/main" val="639883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Review: Lattices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434453A-44E0-F722-B28C-9DFB85809903}"/>
              </a:ext>
            </a:extLst>
          </p:cNvPr>
          <p:cNvSpPr txBox="1">
            <a:spLocks/>
          </p:cNvSpPr>
          <p:nvPr/>
        </p:nvSpPr>
        <p:spPr>
          <a:xfrm>
            <a:off x="814895" y="3118651"/>
            <a:ext cx="6652705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Formal(</a:t>
            </a:r>
            <a:r>
              <a:rPr lang="en-US" sz="2400" cap="small" dirty="0" err="1"/>
              <a:t>ish</a:t>
            </a:r>
            <a:r>
              <a:rPr lang="en-US" sz="2400" cap="small" dirty="0"/>
              <a:t>) properties to meet this intuition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94110E-5ADE-D4F5-A45C-47255D3D2F4E}"/>
              </a:ext>
            </a:extLst>
          </p:cNvPr>
          <p:cNvSpPr txBox="1"/>
          <p:nvPr/>
        </p:nvSpPr>
        <p:spPr>
          <a:xfrm>
            <a:off x="789034" y="3516350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 fact datatype (ideally of unbounded size)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D207E2-23E7-61FF-A1C8-ABB126589348}"/>
              </a:ext>
            </a:extLst>
          </p:cNvPr>
          <p:cNvSpPr txBox="1">
            <a:spLocks/>
          </p:cNvSpPr>
          <p:nvPr/>
        </p:nvSpPr>
        <p:spPr>
          <a:xfrm>
            <a:off x="814895" y="1432709"/>
            <a:ext cx="642616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Algorithmic “security blanket”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73CA5A-1C0A-146B-F9E5-6094B6338B70}"/>
              </a:ext>
            </a:extLst>
          </p:cNvPr>
          <p:cNvSpPr txBox="1"/>
          <p:nvPr/>
        </p:nvSpPr>
        <p:spPr>
          <a:xfrm>
            <a:off x="789033" y="1825644"/>
            <a:ext cx="57142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Intuition: add some constraints to the fact “datatype”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Ensure that there is a “biggest” fact value</a:t>
            </a:r>
          </a:p>
          <a:p>
            <a:pPr marL="285750" indent="-285750">
              <a:buFontTx/>
              <a:buChar char="-"/>
            </a:pPr>
            <a:r>
              <a:rPr lang="en-US" dirty="0"/>
              <a:t>Ensure that every step makes “appreciable progress” towards biggest value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9EB45F6-D19D-CCF4-91CC-0EC38AD68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 formal Solution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9CF7CB-6BD3-6957-33B1-F923F37BA955}"/>
              </a:ext>
            </a:extLst>
          </p:cNvPr>
          <p:cNvSpPr txBox="1"/>
          <p:nvPr/>
        </p:nvSpPr>
        <p:spPr>
          <a:xfrm>
            <a:off x="779512" y="3797341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An ordering that indicates progress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87A65-B2B0-6CF2-BA10-FED16C3075D6}"/>
              </a:ext>
            </a:extLst>
          </p:cNvPr>
          <p:cNvSpPr txBox="1"/>
          <p:nvPr/>
        </p:nvSpPr>
        <p:spPr>
          <a:xfrm>
            <a:off x="760460" y="4145010"/>
            <a:ext cx="4870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 guarantee of a finite number of steps to hit the maximum value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DA23C1-E64E-E767-2004-3078E6E9DF72}"/>
              </a:ext>
            </a:extLst>
          </p:cNvPr>
          <p:cNvSpPr txBox="1"/>
          <p:nvPr/>
        </p:nvSpPr>
        <p:spPr>
          <a:xfrm>
            <a:off x="741408" y="4759380"/>
            <a:ext cx="487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An algorithm that never loses progress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014A4CD-E551-99CD-AD05-0DC325858DA8}"/>
              </a:ext>
            </a:extLst>
          </p:cNvPr>
          <p:cNvSpPr/>
          <p:nvPr/>
        </p:nvSpPr>
        <p:spPr>
          <a:xfrm>
            <a:off x="671513" y="3516350"/>
            <a:ext cx="5300662" cy="685799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ink blanket with a stuffed animal&#10;&#10;Description automatically generated">
            <a:extLst>
              <a:ext uri="{FF2B5EF4-FFF2-40B4-BE49-F238E27FC236}">
                <a16:creationId xmlns:a16="http://schemas.microsoft.com/office/drawing/2014/main" id="{D419F85A-8530-2A36-991A-832687056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74" b="96835" l="9072" r="91561">
                        <a14:foregroundMark x1="36920" y1="15190" x2="40084" y2="16667"/>
                        <a14:foregroundMark x1="54852" y1="15190" x2="55485" y2="12658"/>
                        <a14:foregroundMark x1="56176" y1="12626" x2="55485" y2="14768"/>
                        <a14:foregroundMark x1="57595" y1="8228" x2="56502" y2="11617"/>
                        <a14:foregroundMark x1="51477" y1="11181" x2="53586" y2="24262"/>
                        <a14:foregroundMark x1="43419" y1="7806" x2="42616" y2="8017"/>
                        <a14:foregroundMark x1="45115" y1="7360" x2="44221" y2="7595"/>
                        <a14:foregroundMark x1="50633" y1="5907" x2="49009" y2="6334"/>
                        <a14:foregroundMark x1="62044" y1="8017" x2="63924" y2="8017"/>
                        <a14:foregroundMark x1="57173" y1="8017" x2="58370" y2="8017"/>
                        <a14:foregroundMark x1="9072" y1="57595" x2="11814" y2="55696"/>
                        <a14:foregroundMark x1="50422" y1="97046" x2="44515" y2="88186"/>
                        <a14:foregroundMark x1="44515" y1="88186" x2="44515" y2="88186"/>
                        <a14:foregroundMark x1="91561" y1="52954" x2="86076" y2="57806"/>
                        <a14:foregroundMark x1="90717" y1="52954" x2="90084" y2="54852"/>
                        <a14:backgroundMark x1="47257" y1="6751" x2="47046" y2="7173"/>
                        <a14:backgroundMark x1="48312" y1="6329" x2="46624" y2="7384"/>
                        <a14:backgroundMark x1="46203" y1="6751" x2="45992" y2="7173"/>
                        <a14:backgroundMark x1="46203" y1="7173" x2="45992" y2="7595"/>
                        <a14:backgroundMark x1="46203" y1="7384" x2="45570" y2="7806"/>
                        <a14:backgroundMark x1="45570" y1="7595" x2="45570" y2="7806"/>
                        <a14:backgroundMark x1="48734" y1="6118" x2="48312" y2="6540"/>
                        <a14:backgroundMark x1="60549" y1="8017" x2="60338" y2="8650"/>
                        <a14:backgroundMark x1="60549" y1="8439" x2="60970" y2="8861"/>
                        <a14:backgroundMark x1="60338" y1="8439" x2="60970" y2="8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55990">
            <a:off x="6861944" y="992089"/>
            <a:ext cx="2383104" cy="23831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ED58FCB-21CA-9E41-96DD-2FEFF06B5804}"/>
              </a:ext>
            </a:extLst>
          </p:cNvPr>
          <p:cNvSpPr txBox="1"/>
          <p:nvPr/>
        </p:nvSpPr>
        <p:spPr>
          <a:xfrm rot="601429">
            <a:off x="7388892" y="1860476"/>
            <a:ext cx="1329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Algorithmic</a:t>
            </a:r>
          </a:p>
          <a:p>
            <a:pPr algn="ctr"/>
            <a:r>
              <a:rPr lang="en-US" dirty="0"/>
              <a:t>constraint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AD3BC9-2672-1DD1-78FB-AE93D7BEEDBB}"/>
              </a:ext>
            </a:extLst>
          </p:cNvPr>
          <p:cNvSpPr txBox="1"/>
          <p:nvPr/>
        </p:nvSpPr>
        <p:spPr>
          <a:xfrm>
            <a:off x="7719123" y="5035467"/>
            <a:ext cx="147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/>
              <a:t>It’s a lattice!</a:t>
            </a:r>
          </a:p>
        </p:txBody>
      </p:sp>
      <p:pic>
        <p:nvPicPr>
          <p:cNvPr id="21" name="Picture 20" descr="A close-up of a wooden fence&#10;&#10;Description automatically generated">
            <a:extLst>
              <a:ext uri="{FF2B5EF4-FFF2-40B4-BE49-F238E27FC236}">
                <a16:creationId xmlns:a16="http://schemas.microsoft.com/office/drawing/2014/main" id="{2B4F3277-6886-98D6-0C56-18BDA1631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877" y="3428999"/>
            <a:ext cx="1787936" cy="16524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A5F057C-2E49-BC65-B367-9EB47AD8D8A6}"/>
              </a:ext>
            </a:extLst>
          </p:cNvPr>
          <p:cNvSpPr txBox="1"/>
          <p:nvPr/>
        </p:nvSpPr>
        <p:spPr>
          <a:xfrm>
            <a:off x="6308058" y="4338638"/>
            <a:ext cx="1191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Last time:</a:t>
            </a:r>
          </a:p>
          <a:p>
            <a:r>
              <a:rPr lang="en-US" dirty="0">
                <a:solidFill>
                  <a:schemeClr val="accent2"/>
                </a:solidFill>
              </a:rPr>
              <a:t>Maybe </a:t>
            </a:r>
          </a:p>
          <a:p>
            <a:r>
              <a:rPr lang="en-US" dirty="0">
                <a:solidFill>
                  <a:schemeClr val="accent2"/>
                </a:solidFill>
              </a:rPr>
              <a:t>lattices?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5BBEDC9-14C2-2F68-5AA0-9B32328A6C12}"/>
              </a:ext>
            </a:extLst>
          </p:cNvPr>
          <p:cNvSpPr/>
          <p:nvPr/>
        </p:nvSpPr>
        <p:spPr>
          <a:xfrm>
            <a:off x="5945844" y="3819525"/>
            <a:ext cx="526485" cy="809625"/>
          </a:xfrm>
          <a:custGeom>
            <a:avLst/>
            <a:gdLst>
              <a:gd name="connsiteX0" fmla="*/ 364469 w 526485"/>
              <a:gd name="connsiteY0" fmla="*/ 809625 h 809625"/>
              <a:gd name="connsiteX1" fmla="*/ 2519 w 526485"/>
              <a:gd name="connsiteY1" fmla="*/ 623888 h 809625"/>
              <a:gd name="connsiteX2" fmla="*/ 526394 w 526485"/>
              <a:gd name="connsiteY2" fmla="*/ 152400 h 809625"/>
              <a:gd name="connsiteX3" fmla="*/ 35856 w 526485"/>
              <a:gd name="connsiteY3" fmla="*/ 0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485" h="809625">
                <a:moveTo>
                  <a:pt x="364469" y="809625"/>
                </a:moveTo>
                <a:cubicBezTo>
                  <a:pt x="170000" y="771525"/>
                  <a:pt x="-24468" y="733425"/>
                  <a:pt x="2519" y="623888"/>
                </a:cubicBezTo>
                <a:cubicBezTo>
                  <a:pt x="29506" y="514351"/>
                  <a:pt x="520838" y="256381"/>
                  <a:pt x="526394" y="152400"/>
                </a:cubicBezTo>
                <a:cubicBezTo>
                  <a:pt x="531950" y="48419"/>
                  <a:pt x="283903" y="24209"/>
                  <a:pt x="35856" y="0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EF3FD0C-1990-4246-5D3E-9E8E085B377E}"/>
                  </a:ext>
                </a:extLst>
              </p14:cNvPr>
              <p14:cNvContentPartPr/>
              <p14:nvPr/>
            </p14:nvContentPartPr>
            <p14:xfrm>
              <a:off x="10319400" y="3505680"/>
              <a:ext cx="36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EF3FD0C-1990-4246-5D3E-9E8E085B377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040" y="34963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57068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13" grpId="0"/>
      <p:bldP spid="14" grpId="0"/>
      <p:bldP spid="15" grpId="0"/>
      <p:bldP spid="16" grpId="0" animBg="1"/>
      <p:bldP spid="20" grpId="0"/>
      <p:bldP spid="22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25" y="1876123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Lecture Outline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D9D521-5948-D2D7-CA1A-70169ECBC9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224" y="3224437"/>
            <a:ext cx="4960214" cy="3468796"/>
          </a:xfrm>
        </p:spPr>
        <p:txBody>
          <a:bodyPr wrap="square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Dataflow frameworks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Abstract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1987856381"/>
      </p:ext>
    </p:extLst>
  </p:cSld>
  <p:clrMapOvr>
    <a:masterClrMapping/>
  </p:clrMapOvr>
</p:sld>
</file>

<file path=ppt/theme/theme1.xml><?xml version="1.0" encoding="utf-8"?>
<a:theme xmlns:a="http://schemas.openxmlformats.org/drawingml/2006/main" name="Monolin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22318419 Minimalist sales pitch_Win32_v3" id="{94A97C69-66A9-4087-9F82-0ACADC7B1165}" vid="{910C8C3F-0EFE-4D8C-9BA0-48E193664E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A97235-BEC4-4F82-87A8-2F5DAD53B5F9}">
  <ds:schemaRefs>
    <ds:schemaRef ds:uri="http://purl.org/dc/elements/1.1/"/>
    <ds:schemaRef ds:uri="http://schemas.microsoft.com/office/2006/documentManagement/types"/>
    <ds:schemaRef ds:uri="http://purl.org/dc/terms/"/>
    <ds:schemaRef ds:uri="71af3243-3dd4-4a8d-8c0d-dd76da1f02a5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230e9df3-be65-4c73-a93b-d1236ebd677e"/>
    <ds:schemaRef ds:uri="16c05727-aa75-4e4a-9b5f-8a80a1165891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C1F447F-FAA8-4106-988B-648F3C8EDB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9BF405E-7930-4D5C-ABB3-493E9D6D6CE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Minimalist sales pitch</Template>
  <TotalTime>4897</TotalTime>
  <Words>2336</Words>
  <Application>Microsoft Office PowerPoint</Application>
  <PresentationFormat>Widescreen</PresentationFormat>
  <Paragraphs>451</Paragraphs>
  <Slides>36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-apple-system</vt:lpstr>
      <vt:lpstr>Arial</vt:lpstr>
      <vt:lpstr>Calibri</vt:lpstr>
      <vt:lpstr>Cambria Math</vt:lpstr>
      <vt:lpstr>Courier New</vt:lpstr>
      <vt:lpstr>Tenorite</vt:lpstr>
      <vt:lpstr>Times New Roman</vt:lpstr>
      <vt:lpstr>Monoline</vt:lpstr>
      <vt:lpstr>ExerCise #12</vt:lpstr>
      <vt:lpstr>Administrivia and  Announcements</vt:lpstr>
      <vt:lpstr>Abstract Interpretation</vt:lpstr>
      <vt:lpstr>Last Time: Sharpening Analysis</vt:lpstr>
      <vt:lpstr>Last Time: Staring into the Abyss</vt:lpstr>
      <vt:lpstr>Last Time: Staring into the Abyss</vt:lpstr>
      <vt:lpstr>A formal Solution</vt:lpstr>
      <vt:lpstr>A formal Solution</vt:lpstr>
      <vt:lpstr>Lecture Outline</vt:lpstr>
      <vt:lpstr>The Promise of Dataflow</vt:lpstr>
      <vt:lpstr>Dataflow Formalism job search</vt:lpstr>
      <vt:lpstr>Dataflow Formalism job search</vt:lpstr>
      <vt:lpstr>Fact datatype NEEDs</vt:lpstr>
      <vt:lpstr>Fact datatype NEEDs</vt:lpstr>
      <vt:lpstr>Fact datatype NEEDs</vt:lpstr>
      <vt:lpstr>Function NEEDs</vt:lpstr>
      <vt:lpstr>Function NEEDs</vt:lpstr>
      <vt:lpstr>Why Does this Matter?</vt:lpstr>
      <vt:lpstr>Why Does this Matter?</vt:lpstr>
      <vt:lpstr>Lecture Outline</vt:lpstr>
      <vt:lpstr>Analysis Precision</vt:lpstr>
      <vt:lpstr>Analysis Precision</vt:lpstr>
      <vt:lpstr>Let’s Consider A Very Approximate Lattice</vt:lpstr>
      <vt:lpstr>Let’s Consider A Very Approximate Lattice</vt:lpstr>
      <vt:lpstr>Analysis Precision</vt:lpstr>
      <vt:lpstr>Analysis Precision</vt:lpstr>
      <vt:lpstr>The Abstraction Function</vt:lpstr>
      <vt:lpstr>The Abstraction Function</vt:lpstr>
      <vt:lpstr>The ConCretization Function</vt:lpstr>
      <vt:lpstr>The ConCretization Function</vt:lpstr>
      <vt:lpstr>A Detour into formalization</vt:lpstr>
      <vt:lpstr>Galois Connection</vt:lpstr>
      <vt:lpstr>End Formalization Detour</vt:lpstr>
      <vt:lpstr>Abstract Domains in Practice</vt:lpstr>
      <vt:lpstr>Section Summary</vt:lpstr>
      <vt:lpstr>Section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Drew's Cool 677 Slides</dc:title>
  <dc:creator>Davidson, Drew</dc:creator>
  <cp:lastModifiedBy>Davidson, Drew</cp:lastModifiedBy>
  <cp:revision>30</cp:revision>
  <dcterms:created xsi:type="dcterms:W3CDTF">2023-08-21T14:00:41Z</dcterms:created>
  <dcterms:modified xsi:type="dcterms:W3CDTF">2024-09-27T21:08:29Z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