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296" r:id="rId5"/>
    <p:sldId id="1482" r:id="rId6"/>
    <p:sldId id="295" r:id="rId7"/>
    <p:sldId id="1481" r:id="rId8"/>
    <p:sldId id="1480" r:id="rId9"/>
    <p:sldId id="256" r:id="rId10"/>
    <p:sldId id="1060" r:id="rId11"/>
    <p:sldId id="1403" r:id="rId12"/>
    <p:sldId id="1446" r:id="rId13"/>
    <p:sldId id="1447" r:id="rId14"/>
    <p:sldId id="1462" r:id="rId15"/>
    <p:sldId id="1463" r:id="rId16"/>
    <p:sldId id="1465" r:id="rId17"/>
    <p:sldId id="1466" r:id="rId18"/>
    <p:sldId id="1467" r:id="rId19"/>
    <p:sldId id="1468" r:id="rId20"/>
    <p:sldId id="1469" r:id="rId21"/>
    <p:sldId id="1464" r:id="rId22"/>
    <p:sldId id="1471" r:id="rId23"/>
    <p:sldId id="1478" r:id="rId24"/>
    <p:sldId id="1479" r:id="rId25"/>
    <p:sldId id="1470" r:id="rId26"/>
    <p:sldId id="1472" r:id="rId27"/>
    <p:sldId id="1475" r:id="rId28"/>
    <p:sldId id="1476" r:id="rId29"/>
    <p:sldId id="1473" r:id="rId30"/>
    <p:sldId id="1477" r:id="rId31"/>
    <p:sldId id="14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81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20:04:10.01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94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2-02T20:05:02.753"/>
    </inkml:context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13530 8046 57 0,'0'0'65'0,"0"0"-1"0,0 0 4 16,0 0-38-16,0 0-22 0,0 0 5 0,0 0-5 15,0 0-6-15,0 0 2 0,0 0-1 0,0 0-1 16,0 0 1-16,0-19-1 0,0 19 0 0,0 0-1 15,0 0-1-15,0 0 1 16,0 0-3-16,0 0-1 0,0 0-3 0,0 0-4 0,0 0-5 0,0 0-7 16,0 0-42-16,0 0 25 0,0 0-29 0,0 0 41 0,0 19-50 0</inkml:trace>
  <inkml:trace contextRef="#ctx0" brushRef="#br1" timeOffset="2365.76">13475 8200 59 0,'0'0'21'0,"0"0"16"0,0 0-15 0,0 0 2 15,0 18 22-15,20 20 33 0,-20-38-49 16,0 19-4-16,0 20 13 0,0-39-30 0,0 18 10 16,0 1-10-16,18 2 8 0,-18-3-8 0,0 1 9 0,0 0-7 15,0-19 0-15,0 38 9 0,17-38-14 0,-17 20 2 0,0 17 5 0,0 2 0 16,0-39-8-16,0 19-1 0,23 20 6 0,-23-1 1 16,20 38 0-16,-20-38-7 0,0-18-2 0,0-20 0 15,0 38 3-15,0 0-4 0,0-38 1 0,0 38-4 0,0-20 3 16,0 22 2-16,0-22-4 0,0-18 1 0,0 20-2 0,0-2 2 0,0-18-2 15,0 0-8-15,0 0-1 0,0 20-21 0,0-20-22 16,0-20-23-16,0 20-27 0,0-38 41 0,0 38-3 0,0-58-36 0,0 40 30 16</inkml:trace>
  <inkml:trace contextRef="#ctx0" brushRef="#br1" timeOffset="2599.38">13513 7511 116 0,'0'0'120'0,"0"0"-5"0,0 0-86 16,0 18-9-16,0-18-7 0,0 19 6 16,0-19-18-16,0 21 0 15,0-21-2-15,0 0-1 0,0 0-5 0,0 18-39 16,0-18-14-16,0 18-128 15,0-18 58-15</inkml:trace>
  <inkml:trace contextRef="#ctx0" brushRef="#br1" timeOffset="2970.7">13782 8523 85 0,'0'0'0'0,"-20"0"54"0,20 21-30 0,0-3 40 0,0-18-26 0,0 19-6 15,20 20 17-15,-20-39-39 0,0 18 5 16,20 2 4-16,-20-20 6 0,17 18-6 16,3-18-6-16,-20 0-1 0,18 0 0 0,-18-18 0 15,20-2-5-15,-3 2-3 0,6-21-2 0,-6 20-6 16,-17-20 3-16,20 2-2 0,0-2 6 0,-3 1-1 15,-17 38-2-15,20-37 0 0,-2 16 1 0,-18 2 1 16,20 1 3-16,-3-2 3 0,0 1 1 0,6 19 8 16,-23 0-2-16,20 19-9 0,-20 19 7 15,20 20 13-15,-3-20-13 0,-17 0 1 16,20-18-11-16,-20 56 1 0,18-38-2 0,-18 57 4 16,20-56-4-16,-20-21 0 0,20 2-3 0,-20 38-1 15,14-40-4-15,-14 2-12 0,0-20-13 16,0 19-12-16,20-19-18 0,-20-19-75 0,23 19 78 15,-23-20-6-15,0 2 2 0,0-2 11 0,20-18-17 0,-20 0 28 0</inkml:trace>
  <inkml:trace contextRef="#ctx0" brushRef="#br1" timeOffset="3267.44">14602 7491 76 0,'0'0'0'0,"0"0"39"0,0 0 29 0,0 0-13 0,0 0-31 15,0 0 41-15,0 0-48 0,0 0 0 0,0 0-4 0,0 0 10 16,0 0-14-16,0 0 3 0,17 20-2 0,-17-20 10 0,0 0-11 0,0 0 8 16,0 0-9-16,20 18 7 0,-20 1 0 0,0 2 1 15,0-21-10-15,23 18 9 0,-23 0-1 16,17 60 9-16,-17-40-14 0,20 0 0 0,-20 1-3 16,20-3-4-16,-2 23 4 0,-18-1-2 15,0-40-2-15,20 2-2 0,-20 18 2 0,17 38 0 0,3-19-2 16,-3 39 1-16,-17-38-3 0,23-21 1 0,-23 21 11 15,17-1-2-15,3-19-7 0,-20-19-3 0,0 20 1 0,20-1-2 0,-20 0-2 16,0 0-15-16,0 2-7 0,0-22 10 0,0 20-26 16,18-38 18-16,-18 38-68 0,0-38 55 0,0 20-52 15,0-2 39-15,0-18-49 0,0 0 61 0,0 0-14 0,0 0 15 0</inkml:trace>
  <inkml:trace contextRef="#ctx0" brushRef="#br1" timeOffset="3499.79">14737 8314 117 0,'0'0'58'0,"0"18"39"0,-18-18-34 0,18 0-35 16,0 0 23-16,0 0-29 0,0 19 17 0,-20-19-23 0,20 0 0 15,0 21 11-15,0-21-17 0,0 0 1 0,0 0 8 0,0 0-11 16,0 18 7-16,0-18 5 0,20 0-13 0,-20 0 1 16,18 0 0-16,2 0 3 0,-20 0-4 0,37 0 3 0,-37 0 5 0,40 0-11 15,-23 0-2-15,3-18 5 0,0 18-4 0,-2 0-2 16,2 0 3-16,17-21-2 0,-20 21-2 0,23 0-3 0,-40-19 0 0,40 19-11 15,15-18-18-15,-35 18 6 0,0 0-4 0,-6-20-8 0,29 20-6 16,-23 0-5-16,18-19-71 0,-1 19-28 0,17-19 26 0,-31 19 84 16,15 0-1-16</inkml:trace>
  <inkml:trace contextRef="#ctx0" brushRef="#br1" timeOffset="4333.08">16953 8409 55 0,'-18'0'28'0,"18"0"-13"0,0 0 3 0,0 0 2 0,0-19 23 15,0 19-23-15,0 0 16 0,0-18-6 0,18 18-4 0,-18 0-4 16,0 0 0-16,0-21 14 16,20 21-28-16,-20 0 5 0,0 0-6 0,0 0 4 0,20 21-5 0,-20-21-1 15,0 18 1-15,0 1 3 0,0 0-2 0,0 0-1 0,0 0 1 16,14 1-5-16,-14-2 0 0,0 1-1 0,0-19 0 0,0 39 1 16,0-39-1-16,0 19-1 0,20 0-2 0,-20 1 1 0,0-20 1 0,0 18 3 15,23 2 0-15,-3-2-2 0,-20-18 1 0,0 19 0 0,0-19 0 16,17 0 0-16,-17 0-2 0,20-19 3 15,-20 19-2-15,0-38 2 0,21 20-2 0,-21-21 2 0,17 2-7 16,3-41-3 0,-3 40 9-16,-17 19-1 0,0 0-1 0,17 1 1 0,-17 18-1 0,0-40 2 0,23 22 0 15,-23 18-2-15,20-20 0 0,-20 20 3 0,0 0 1 16,17 0-1-16,-17 20-1 0,0-20 4 0,0 37 1 0,21-16 0 16,-21-3 4-16,20 20 1 0,-20-19-7 0,0 20-1 15,17-39-3-15,-17 18 0 0,0 1-1 0,20 2 5 0,-3 16 10 16,-17-37-2-16,17 0-7 0,-17 0 0 0,0 0 6 15,20-19-7-15,3 1-13 0,-23-3 13 0,17 2-4 16,4 1 13-16,-21-2-13 0,20 20 1 0,17-38 0 0,-20 19-1 16,-17 0-1-16,37 19 3 0,3-39 1 15,-40 39-1-15,21 0 1 0,-1 0 2 0,-20 0-4 16,17 21-1-16,-17-21 0 0,20 37-1 0,-20-18 4 0,17 0 0 16,-17 0-3-16,0 1-7 0,0-2-13 0,20 1 2 0,-20 2-31 15,0-21 15-15,0 18-45 0,17 1 31 0,-17-19-65 16,0 19-16-16,0 1 36 0,0-20 66 0,18 0 4 0,-18 0-14 15</inkml:trace>
  <inkml:trace contextRef="#ctx0" brushRef="#br1" timeOffset="4649.1">17925 8256 64 0,'0'0'18'0,"0"0"36"0,0 0-20 0,0 0 30 0,0 0-11 0,0 0 9 16,0 0-29-16,0 0-19 0,0 0 13 15,0 0-15-15,0 0-1 0,0 0-2 0,0 0 8 0,0 0-9 0,-15 0 0 16,15 19 6-16,0-19-7 0,0 19-2 0,0 1 8 0,0-2-7 15,0 1-3-15,0 39 3 0,0-58-4 0,0 38 0 16,0-38 5-16,0 19-1 0,15 1-1 0,-15-2 0 16,20 1-6-16,-20-19 1 0,23 0 1 0,-3 0 0 15,-20 0-4-15,17 0 4 0,-17 0-1 0,20-19-5 0,0 1-3 16,-20-2 8-16,17 1 1 0,-17 19 1 0,20-19-1 0,-20-19 0 16,0 38-1-16,17 0 2 0,-17-39 1 0,18 2 4 15,-18 37-2-15,0 0 1 0,0 0-3 16,0 0 0-16,0 0 6 0,23 0-1 0,-23 18-7 0,0-18 2 15,0 19-1-15,0 2 2 0,0-21-2 0,0 37 2 0,0-18 4 0,20 0-4 16,-20 20-6-16,0-21 3 0,0 1-7 16,17 2-2-16,-17-3-22 0,20 1-15 0,-20 0 17 0,0-19-6 15,0 20-48-15,20-2 30 0,-20-18-7 0,17 20-123 0,-17-20 143 0,0 18 11 16,20-18-12-16</inkml:trace>
  <inkml:trace contextRef="#ctx0" brushRef="#br1" timeOffset="4816.38">18504 8275 118 0,'0'0'102'0,"0"0"16"0,0 0-59 0,0 19-8 16,0-19-9-16,0 20-10 0,0-20-3 0,0 18-4 16,0 22-5-16,0-22-12 0,0 20 11 0,0 0-14 15,0-18-2-15,0 17 0 0,0-37-3 0,0 39 1 16,0-20-2-16,0 0 2 0,0 1-2 0,0-20-2 0,0 18-5 16,0 2-42-16,0-20 25 0,0 0-6 0,0 0-38 0,0 0-18 0,0 0 36 15,0-38-119-15,17-1 97 0,-17 20 54 16,0 1-29-16</inkml:trace>
  <inkml:trace contextRef="#ctx0" brushRef="#br1" timeOffset="4949.83">18653 7931 49 0,'0'0'0'0,"0"0"69"16,0 0-34-16,0-19 37 0,0 19-13 0,0 0-35 0,0-19 29 15,0 19-39-15,0 0 17 0,0 0-19 16,0 19-7-16,0 0 0 0,0-19-4 0,0 38 2 0,0-18-3 16,0-3 0-16,0 4-12 0,0-2 2 0,0 0-24 0,0-19 10 15,0 19-44-15,0 0-18 0,0 19 3 0,0-19 9 16,0-19 33-16</inkml:trace>
  <inkml:trace contextRef="#ctx0" brushRef="#br1" timeOffset="5216.3">18905 8428 106 0,'0'0'86'0,"0"19"-19"16,0 0-12-16,0-19-10 0,0 38 6 16,0-38-37-16,0 19-3 0,17 2 20 0,-17-3-6 15,0-18-16-15,0 19 12 0,20 0-5 16,-20-19-7-16,20-19-4 0,-2 0 1 0,-18 1-1 15,20-3-7-15,-20 2 1 0,17 1 3 0,-17-2-1 0,0-18 0 16,17 19 4-16,6-18 1 0,-23 37-2 0,20-40 3 16,-20 40-11-16,17 0 9 0,-17-18 18 0,20 18-18 15,-20 0 1-15,20 0-2 0,-20 18-2 0,18 1 6 0,-18 2 3 16,20 16 0-16,-3 1-3 0,-17 1-8 16,17-2-2-16,-17 2 2 0,20-1-6 0,-20 0-19 15,23-18 4-15,-23-2-22 0,17 22-8 0,-17-22 22 0,0 0-37 16,0 2 26-16,20 0-102 0,-20-20 34 15,0 0 36-15,0 0 13 0</inkml:trace>
  <inkml:trace contextRef="#ctx0" brushRef="#br1" timeOffset="6068.69">20278 7587 50 0,'0'0'15'0,"0"0"-1"0,0 0 21 0,0 0 10 0,0-18-2 0,0 18-6 15,0 0-5-15,0 0-17 0,0-21-3 0,0 21-1 0,0 0 11 16,0 0-11-16,-17 0 26 0,17-19-25 0,0 19 8 0,-20 0-2 16,20 0-11-16,0 0 8 0,0 0-1 0,0 0-9 15,-17 0 1-15,17 0-2 0,0 0 1 0,-20 0 8 0,20 0-8 0,0 19 6 16,-20-19-1-16,20 39-1 0,0-39-3 0,-18 39 4 16,-5-20 0-16,23 38 6 0,-20-19-5 0,20-38-7 15,0 58 3-15,-17-22-1 0,17 23 2 0,-17-1-1 16,17-40-5-16,0 19-1 0,-20 22 2 0,3 17 3 15,17-57-4-15,0 58 4 0,-20-20-5 0,20-37 2 16,0 17-3-16,0 2 2 0,0-1 9 0,0 0-3 0,0-18-7 16,0-2-1-16,0 22 1 0,20-3 2 0,-20-18-1 15,17 19-2-15,3 0-1 0,-20-38 2 0,17 19-1 0,0 2 3 16,-17-21-3-16,20 18 0 0,-20-18-1 0,41 18-10 0,-21-18-4 16,17 20-16-16,-37-20 10 0,20 0-4 0,-3 0-38 15,20 0-23-15,-37 0 34 0,41-20-80 0,-21 20 62 0,17-36-31 16,0-4 36-16</inkml:trace>
  <inkml:trace contextRef="#ctx0" brushRef="#br1" timeOffset="6434.13">20740 7473 108 0,'0'0'122'0,"0"0"-88"0,0 0 20 0,0 0-14 16,0 0-23-16,0 0-1 0,0 0 12 0,0 0 7 16,0 0-24-16,0 0 0 0,0 0-1 0,0 0 10 0,57 18 30 15,-57 2-43-15,17-20 1 0,3 37 8 0,-20-37-10 16,58 57 7-16,-58-36-10 0,20-2 0 0,-3 57 3 15,40 134 3-15,-37-172-7 0,-20 58-4 16,0-20 7-16,0 58 11 0,0-95-14 16,0 37 1-16,-20-38 4 0,20 38 3 0,-17-36-2 0,-3 16-9 0,0 2-3 15,20-21 3-15,-17 2-5 0,-3-39-1 0,-3 38-13 16,23-38 5-16,0 20-23 0,-17-20 13 0,17 0-33 0,-18 0 24 16,-2 0-46-16,20 0-12 0,-17-20 38 0,-3 0-55 0,20-16 35 15,-20 15 14-15</inkml:trace>
  <inkml:trace contextRef="#ctx0" brushRef="#br1" timeOffset="6866.32">21769 7569 95 0,'0'0'0'0,"0"0"153"0,0 0-123 16,0 0 21-16,17 0-29 0,-17 0 17 0,0 0-22 0,0 18 11 15,0-18-2-15,0 0 2 0,0 18-3 0,0-18-16 16,0 0 9-16,-17 21 0 0,17-21-10 0,0 19 5 16,0-19-8-16,-17 38 5 0,17-19 0 0,0-19-7 0,-20 38 3 15,2-19 0-15,18 20-5 0,-20-20 3 0,20-2-3 16,0-17 2-16,0 21-3 0,0-2 0 0,-20 0 1 0,20 0-1 16,0 0 4-16,0-19-4 0,0 20 2 0,0-20-3 0,0 18 1 0,0-18 0 15,0 20 3-15,0-20-3 0,20 17-1 0,-20-17 1 16,20-17-1-16,-20-3 3 0,0 20-3 0,18 0 0 0,-18-18-1 15,0-2-1-15,0 20 3 0,0 0 0 0,20-19 1 0,-20 0-2 16,0 19 0-16,0-19-1 0,0 19 2 0,0 0 1 0,0 0 4 16,0 0-5-16,0 19 2 0,-20 19-1 15,2-18-1-15,18 18 2 0,-20 0 1 0,20-19-3 16,-20 19 2-16,20 19-1 0,-17-19 2 0,17 1-2 0,0-20 0 16,0 0-2-16,0 39 1 0,0-21 2 0,0-16 0 0,0 16-2 15,0-18 3-15,17 0 0 0,3 0 1 0,-20-19-4 16,20 20 4-16,18-2-5 0,-21-18-3 0,-17 19-3 0,17-19-5 15,26 0-30-15,-43 21-15 0,17-21 24 0,3 0-43 0,0 0-23 16,-2 0 38-16,2 18-65 0,-20-18 77 0,0 0 13 0,17 0 11 16,-17 0-14-16</inkml:trace>
  <inkml:trace contextRef="#ctx0" brushRef="#br1" timeOffset="7800.45">14662 15670 120 0,'0'0'101'0,"0"0"-26"16,0 20-19-16,0-3-11 0,0-17-6 0,0 21-6 15,0-3-7-15,0 1-9 0,0-19-6 0,0 18-7 16,0-18 3-16,0 21 4 0,0-1 3 0,0-20-10 15,0 0 3-15,0 0-4 0,17 0 1 0,3 17 5 16,0-17-7-16,-2 0 1 0,2 21-3 0,-3-21 5 0,20 0-2 16,-37 18-4-16,23-18 2 0,-23 0 0 15,17 0 0-15,3 20 1 0,-20-20-1 0,20 0 0 16,-20 0-1-16,0 0 0 0,18 18 1 0,-18-18 0 0,0 0 0 0,0 0-1 16,0 0 0-16,0 19 0 0,0-19-3 0,0 0 3 0,0 18 4 15,0-18 0-15,0 21-4 0,0-21 1 0,0 20-2 16,0-20 1-16,-18 17 1 0,18-17-1 0,-20 21-1 0,20-3-1 15,-20-18 1-15,20 21 2 0,0-21 1 0,0 17 0 0,-17 3-4 16,17-20 4-16,0 17 0 0,0-17-2 0,0 21-2 16,0-1 1-16,0-20 3 0,17 17 0 0,-17-17-2 0,20 19 0 0,-20 1 2 15,0 1-1-15,20-4 1 0,-2 3 1 0,2 1 1 16,-20-21-2-16,17 17 2 0,3 1 6 0,-3 1-3 16,-17 0-3-16,0-19-1 0,17 20 1 0,-17-20-1 0,0 20 0 15,23-2 1-15,-23 2 0 0,0-20 1 0,-23 18 0 0,23-18-4 16,0 20 3-16,-17-20-4 0,17 0 1 0,-17 0 1 0,17 18-1 15,-20-18 0-15,20 20-1 0,-17-20 1 0,-3 21-1 0,20-21 1 16,-18 17-5-16,18 3 8 0,-20-20-2 0,20 38 6 0,-20-20-10 0,20 3 4 16,-17-4-5-16,-6 3 0 0,23 1 0 0,0-4-1 15,0 21-15-15,-17-17 11 0,17 17-22 16,0-38 16-16,0 17-19 0,0 3-10 0,0-20 16 0,0 38-81 16,0-38 66-16,0 0-6 0,0 18-69 0,0 2 8 0,0-20 36 15</inkml:trace>
  <inkml:trace contextRef="#ctx0" brushRef="#br1" timeOffset="8633.64">16801 10167 35 0,'0'-19'37'15,"0"19"-24"-15,0 0 4 0,0 0 28 16,0 0-7-16,0 0 39 0,0 0-41 16,0 0 10-16,0 0-7 15,0 0-14-15,0 0 33 0,0 0-39 0,0 0-10 16,0 0 6-16,0 0-3 0,0 0-6 0,0 0-2 16,0 0 2-16,0 19 1 0,0-19-5 0,0 0 0 0,0 19 4 15,0 0-2-15,0 1-1 0,0-2-2 0,0-18 1 16,0 38-1-16,0-18 1 0,0 18 0 0,0-20-1 15,0 2-2-15,0 0 3 0,0-2-1 0,0 21-7 0,0-20-2 16,0-1-19-16,0-18 8 0,0 20-31 0,0-20 18 16,0 18-44-16,0-18 33 0,0 0-6 0,0 0-52 0,-20-38 25 15,20 1-9-15</inkml:trace>
  <inkml:trace contextRef="#ctx0" brushRef="#br1" timeOffset="8816.73">16743 9556 112 0,'0'0'126'0,"0"0"-55"0,0 0 9 16,0 18-9-16,0 2-47 0,0-20-14 16,0 38 20-16,0-19-20 15,0-19-7-15,0 19 2 0,0-1-5 0,0-18 3 0,0 21-3 0,-17-2 0 16,17-19-6-16,0 18-17 0,0-18-20 16,0 0-23-16,0 0 23 0,0 19-172 0,0-19 173 15,0 0 8-15,0 0-39 0</inkml:trace>
  <inkml:trace contextRef="#ctx0" brushRef="#br1" timeOffset="9166.32">17007 10243 128 0,'0'0'59'0,"-14"0"-19"0,14 0-1 16,0 19 1-16,0 0-10 0,0 1-8 0,0-1 13 15,0 18-14 1,0-37-11-16,14 20 7 0,-14-20-11 0,20 0 8 0,-20 0-7 16,0 0 1-16,0 0-1 0,23 0 4 0,-3-20 2 15,-3 2-1-15,3-20-10 0,1 18 5 0,-4-18-3 16,3 0 0-16,-3 19 4 0,0-19 2 16,-17 19-7-16,43-1 5 0,-43 1-1 15,0 0-4-15,17 19 6 0,-17 0-4 0,21 0 7 16,-21 0-2-16,20 0-10 0,-20 19 4 0,17 20 6 0,3-1 0 15,-20-38-6-15,0 38-2 0,17 0 2 0,-17 0-2 16,0-18-3-16,0 18 5 0,17 20-1 16,-17-40-3-16,0 21-3 0,0-39-2 0,0 19-4 0,0-1 1 0,0 2-38 15,0-2-3-15,0 22-94 16,0-40-9-16,0 0 92 0,0 0 8 0,0-40-74 16</inkml:trace>
  <inkml:trace contextRef="#ctx0" brushRef="#br1" timeOffset="9550.32">17735 9479 52 0,'0'0'0'0,"18"0"24"0,-18 0-2 0,0 0-15 0,0 0 20 15,22 0-7-15,-22 0 11 0,0 0-21 16,0 0 34-16,0 0-33 0,0 0 24 0,0 0-24 15,0 0 44-15,21 19-22 16,-21-19-24-16,0 0 14 0,0 18-16 16,0-18 12-16,0 21 20 15,0-2-18-15,0-19-16 0,0 0 11 16,0 18-12-16,20 2 13 0,-20-20-7 16,0 18-2-16,0 21-2 15,17 38 5-15,-17-40-4 16,0 2-7-16,0 38 5 0,20-59-4 0,-20 1 1 15,0 58-6-15,0-40 0 0,17 98 6 16,-17-59 1-16,20-38-3 0,-20 38 0 16,0-56-1-16,20 18 0 0,-20 1-4 15,0-2-13-15,0-37 8 0,0 38-54 16,0-38 40-16,-20 0-111 0,0-38-108 16</inkml:trace>
  <inkml:trace contextRef="#ctx0" brushRef="#br1" timeOffset="9816.81">17526 9995 91 0,'0'0'39'0,"0"0"107"0,0 0-117 0,0 0 35 16,0 0-45-16,0 0 39 0,0 0-11 15,20 0-37-15,20 0 25 0,18 19-4 16,-58-19-25-16,54 0 16 16,44 0-7-16,-41 0-6 15,-20 0-10 1,18 0-23-16,-32 0-24 16,-3-19 24-16,-3 0-186 0,3 0-21 15</inkml:trace>
  <inkml:trace contextRef="#ctx0" brushRef="#br1" timeOffset="11049.9">19688 9326 96 0,'0'0'29'0,"0"0"109"0,0 0-61 15,-20 0-30-15,20 0-37 16,0 0 20-16,0 18-4 16,0-18-21-16,0 20 25 0,0 18-12 15,0 39-1-15,-18-58-14 16,18 134 3-16,0 77 1 15,0-79 0-15,0-54-11 16,0-78 2-16,0 19 9 16,0-19-3-16,18-19 3 15,-18-19-1-15,37-38 4 0,3-19-5 16,-40 76-4-16,57-77 1 16,1 19 3-16,-38 39-2 0,34 1 16 15,-14 18 1-15,-20 0-4 16,-20 0-12-16,18 37 16 15,-36 2-10-15,18-20-8 0,-43 19 6 16,9 1-10-16,14-39 0 0,-17 37-17 16,17-37 9-16,-41 0-46 15,7 0-48-15,17-58-9 16,17 2-101-16,20 17 85 16</inkml:trace>
  <inkml:trace contextRef="#ctx0" brushRef="#br1" timeOffset="11705.32">20757 9881 75 0,'0'0'103'0,"0"0"18"16,0 0-75-16,0 0-7 15,0 0 10-15,0 0-34 0,0 0 23 0,0 0-19 16,0 0-10-16,0 0 5 0,0 0-2 0,0 0 1 0,0 0-7 16,0 0 8-16,20 0-6 0,0 0 0 0,-20 0 4 15,17 0-10-15,-17 0 2 0,20 0 0 0,-20 0-4 0,35 0-1 16,-12 0 1-16,-3 0 3 0,-3 0-5 0,23 0-15 16,-3 0-2-16,-37 0 2 0,18 0-55 15,-18 0 43-15,17 0-3 0,-17 0-6 0,0 0-3 0,20 0-58 16,-20 0 46-16,0 0 3 0,23 0-19 0,-23 0 45 0,0 0-27 0</inkml:trace>
  <inkml:trace contextRef="#ctx0" brushRef="#br1" timeOffset="11904.15">20834 10129 62 0,'0'0'31'0,"0"0"-1"0,-20 0 0 0,20 0 34 16,0 0-34-16,0 0-1 0,-17 19 68 0,17-19-78 15,-20 0 15-15,20 0-6 0,0 19-1 0,0-19-19 16,0 0 7-16,0 0 2 0,0 0-11 0,0 0-1 15,20 19 5-15,-20-19-2 0,17 0 0 0,21 0-1 16,-38 0-3-16,0 0-3 0,17 0 1 0,6 0 1 0,-3 0 1 0,-3 0-3 16,-17 0-2-16,40 0-1 0,-40 0-13 0,17 0-16 15,3 0-21-15,-2 0-20 0,-18 0 27 0,17 0-64 0,3-19-10 16,3 19-15-16</inkml:trace>
  <inkml:trace contextRef="#ctx0" brushRef="#br1" timeOffset="12216.56">21540 9651 108 0,'0'0'76'0,"0"0"-41"0,0 0 27 0,0 0-35 0,0 0 22 16,0 0-10-16,0 19-8 0,0-19-7 15,0 18-15-15,0 22 15 0,0-22-17 0,0-18-2 0,0 38 3 0,0-18 2 16,0 18-1-16,0-20-4 0,0 21 0 0,0-1-1 16,0-18-1-16,0-1 3 0,0 19 2 0,0-38-5 0,0 57 10 15,20-38-6-15,0 0-1 16,14 1-1-16,-34-20-1 0,43 0 1 0,-26 0-2 16,23-20 4-16,-2 1-4 0,-21 19-3 0,23 0 0 15,-3-19-6-15,3 1-8 0,-2 18-11 16,-4-21-15-16,26 3-99 0,-40 18 91 0,18-38-218 15,-18 19 194-15</inkml:trace>
  <inkml:trace contextRef="#ctx0" brushRef="#br1" timeOffset="12450.18">21941 9344 119 0,'0'20'131'0,"0"-20"-100"0,0 20 24 0,0 18-10 0,-17-20-25 15,17 21 15-15,0-2-5 0,0 3-7 0,0-40-14 0,-20 38-2 16,20 0 6-16,0-19-6 0,0 39 0 0,0-2 1 0,0 21 1 16,0-38-7-16,0 56 6 0,0 58-6 15,0-134-4-15,0 76 7 0,0-37-4 16,20-39 0-16,-20 38-4 0,0-37-1 0,0-2-15 16,0 1 4-16,0-19-5 0,0 20-41 0,0-1 21 0,0-19-6 15,0 0-6-15,17 0-67 0,-17 0 21 0,0-19 9 0</inkml:trace>
  <inkml:trace contextRef="#ctx0" brushRef="#br1" timeOffset="12671.07">22497 9479 116 0,'0'0'175'0,"0"0"-120"0,0 19 27 16,0-19-67-16,0 0 10 0,0 0-16 0,14 18-2 16,-14-18 10-16,0 21-10 0,0-21-3 15,21 19-1-15,-21-1-11 0,0-18-8 16,0 20-15-16,0-2-66 0,0 2-7 16,0-20-10-16,0 19 37 0,0 0 9 0</inkml:trace>
  <inkml:trace contextRef="#ctx0" brushRef="#br1" timeOffset="12817.59">22686 10225 211 0,'0'18'57'0,"0"-18"24"0,0 19-61 0,0 20 22 0,-17-20-7 16,17 0-22-16,0-19-3 0,0 38 2 0,-20-18-9 16,20 17-24-16,-17-17-23 0,-3 17-27 15,20-37 24-15,0 0-7 0,-20 20-56 0,3-2 35 0,17 2 13 16</inkml:trace>
  <inkml:trace contextRef="#ctx0" brushRef="#br1" timeOffset="13833.28">17007 11848 67 0,'0'0'12'0,"0"0"8"16,0 0-7-16,0 0 19 0,0 0 9 0,0-19-3 15,0 19 35-15,0-19-37 16,0 19-8-16,0 0-21 0,0 0 6 0,0 0-7 15,0 0 6-15,0 0 17 0,0 0-20 16,0 0-4-16,0 0 2 0,0 0-2 0,0 0 0 0,0 19 6 16,0 19-3-16,0-18-8 15,0-20 1-15,0 19 3 0,0 0-3 0,0-1-2 0,0 21 0 16,0-20 3-16,20 20-1 0,-20-21 0 16,0-18-2-16,0 20-6 0,0-2 2 0,0 1-1 0,0-19-18 0,0 21 3 15,0-3-31-15,0-18 20 0,0 0 0 0,0 0-4 0,0 0-98 16,0-18 69-16,0-3-5 0</inkml:trace>
  <inkml:trace contextRef="#ctx0" brushRef="#br1" timeOffset="14017.33">16973 11485 86 0,'0'0'92'0,"0"0"-58"16,0 0 30-16,0 0 17 0,0 0-60 0,0 0 14 15,0 0 4-15,0 0-17 0,0 0-6 16,0 0-4-16,0 0-2 0,0 0-3 0,0 0-3 15,0 0-2-15,0 0 1 0,0 0-1 0,0 0-2 16,0 19-9-16,0-19-14 0,0 0 4 0,0 0-31 16,0 0-28-16,0 0 29 0,0 0-64 0,0 0 24 15,0 0-11-15</inkml:trace>
  <inkml:trace contextRef="#ctx0" brushRef="#br1" timeOffset="14467.42">18099 11295 60 0,'0'0'11'0,"0"0"-3"0,0 0 8 16,0 0 44-16,0-20-41 0,0 0 33 0,0 20-35 16,0 0 19-16,0-18 0 0,0 18-3 15,-17-19-18-15,17-1 14 0,0 20-5 0,0-19-3 0,-20 19-4 16,20-18 0-16,-17-2 4 0,17 20-15 16,-20 0 5-16,20 0-5 0,-20-18 0 0,3 18 11 0,-3 0-8 15,20 0-3-15,-23 0 1 0,3 0 0 0,20 0-4 16,-15 0 1-16,15 0-3 0,-20 0 1 0,0 18 4 0,20 2-5 15,-17-2 2-15,17 1-2 0,0-19 0 0,-20 39-1 0,20-39 0 16,0 38 3-16,-17 0-1 0,17-18-2 0,0-20 2 0,0 76 2 16,0-58-2-16,0 22-2 0,-20 55 3 0,20-76-3 15,0 19-1-15,0 19-2 0,0-38 3 0,0 20-2 0,0 56 3 0,20-37-1 16,-20-20 1-16,0-20-4 0,0 3 4 0,17 35-7 0,-17-18-7 16,0-18-8-16,0 17-2 0,0-16-1 15,0-3 10-15,0-18-2 0,0 19-22 0,0-19-38 0,0 0 44 16,0 0-42-16,-17-19-55 0,17 19 98 0,-20-39-3 15,-1 20-15-15</inkml:trace>
  <inkml:trace contextRef="#ctx0" brushRef="#br1" timeOffset="14666.7">17586 11792 68 0,'0'0'0'0,"0"0"35"16,0 0 91-16,-23 0-100 0,23 0 25 0,-17 0 54 16,17 0-74-16,0 0-20 0,0 0 14 15,0 0 0-15,17 18 20 0,6-18-29 16,-6 0-6-16,-17 0 4 0,41 0-8 0,-4 0 17 15,-20 0-16-15,20 0-5 0,3 0 1 0,1 0-1 16,-4 0-2-16,0 0-1 0,-37 0 1 0,20 0-2 16,-5 0-3-16,48 0-29 0,-63 0 16 0,17 0-5 0,3 0-4 0,0 0-41 15,17 0-16-15,-20 0-25 0,1 0 47 0,5 0-40 16,-3 0 6-16</inkml:trace>
  <inkml:trace contextRef="#ctx0" brushRef="#br1" timeOffset="15136.25">19172 11161 56 0,'0'0'40'0,"0"0"-19"0,0 0 29 0,0-20-2 0,0 20-3 16,-20 0-8-16,20 0-23 0,0 0 1 0,0 0-1 0,0 0-1 15,-18 0 15-15,18 0 10 0,-20 0-14 0,-60 0 59 31,46 0-60-31,14 0-7 0,2 20-3 16,-22 17-2-16,40 2-6 0,-17-1-1 0,-3-38-2 16,20 58 0-16,-23-22 2 0,3 4-2 0,6 55 3 15,-6 0-3-15,20-37-3 0,0-20 3 0,0-18-1 0,-21 18-1 16,21-20 2-16,0 98 2 0,21-39 0 16,-1 55 0-16,-20-92-2 15,14 36 2-15,-14-58-2 0,20 20 3 0,3 39-6 16,-23-38 0-16,37 17 6 15,-17-16-5-15,-20-40-2 0,20 18 1 16,-20 0 0-16,38 1-4 0,-21-19-9 0,23 21-13 16,-20-21-19-16,-3 0-18 0,23 0-19 0,-22 0-29 15,19 0-77-15,-20-21 149 0,-17 21-3 0</inkml:trace>
  <inkml:trace contextRef="#ctx0" brushRef="#br1" timeOffset="15933.72">19745 11198 60 0,'0'0'41'0,"0"0"-21"0,0 20 47 15,0-20-47-15,-20 0 29 0,20 0-36 0,0 19 12 16,0-19-1-16,0 0-4 0,-20 18-5 0,20 2 1 16,0 0-1-16,0-2-2 0,0 2-2 0,0-2 2 15,0 21-4-15,0-2-2 0,0 3 2 0,0 55 1 16,0-38-7-16,0-38 0 0,0 0-2 15,0 58 1-15,0-19-2 0,0-40 2 0,0 20 0 0,0 1 4 16,20 17 1-16,-20-35-5 0,0-3-1 0,0 1 2 0,0 0-1 16,20-19 3-16,-20 38-1 0,0-38-1 0,14 0-3 15,-14 0 1-15,20 0 3 0,-20 0-2 16,23-18-1-16,-3 18-2 0,-2-20 2 16,-18 1 2-16,20 0-1 0,17 1-1 0,-17 18 4 0,-20-21 0 15,34 3 18-15,9 18-18 0,-43-19 3 16,18 19 0-16,-18 0-2 0,20 0 3 0,0 19-1 0,-20-19-4 15,0 18 3-15,17 3-2 0,-17-3-2 16,0 1 2-16,-17 0 0 0,17-19-5 0,0 20 2 0,-20-2 0 16,-18 2 0-16,-59-2 0 15,80-18-13-15,-23-18-6 0,22-2-4 16,-25 2-33-16,23-2 5 0,20 20 23 0,-14-19-29 16,14 0-15-16,-20 1-19 0,20 18-5 0,0 0 55 15,0-21-14-15,20 21 0 0</inkml:trace>
  <inkml:trace contextRef="#ctx0" brushRef="#br1" timeOffset="16317.28">20642 11562 80 0,'0'0'29'0,"0"0"33"16,0 0-4-16,0 0 10 0,0 0-48 0,0 0-2 15,0 0 15-15,0 0 4 0,20 0-13 0,-20 0 10 16,0 0-23-16,15 0 0 0,-15 0 8 0,20 0-1 16,23 0-10-16,-6 0-1 15,-17 0-4-15,-3 0-1 0,-17 0-1 0,20 0-2 0,-2 0-2 16,-1 0-25-16,6 0-6 0,-3 0 12 16,-20 0-37-16,0 0 21 0,17 0-7 0,-17 0-60 0,20 0 52 15,-20 0-24-15,0 0-1 0</inkml:trace>
  <inkml:trace contextRef="#ctx0" brushRef="#br1" timeOffset="16517.39">20662 11829 100 0,'0'0'43'0,"0"0"72"0,0 0-83 0,0 0-4 16,0 19 25-16,0-19 9 0,0 0-28 15,15 19-8-15,-15-19-15 0,43 0 8 0,-23 0 0 0,-3 0-15 16,-17 0 2-16,20 0 3 0,17 0 5 0,1 0-6 15,22-19 0-15,-23 19-7 0,-17 0-4 16,17-19-32-16,-37 19 11 0,18 0-42 16,-18-19 23-16,17 19-9 0,3 0-82 0,-20-18 65 0,40-3-97 0</inkml:trace>
  <inkml:trace contextRef="#ctx0" brushRef="#br1" timeOffset="17117.28">21786 11390 78 0,'0'0'21'0,"0"0"2"0,0 0 54 0,0 0-52 0,0 0-2 16,0 0-1-16,0 0-2 0,0 0 17 0,0 0-5 0,0 0-3 15,0-21-3-15,23 21 0 0,-23 0-13 0,0 0-2 0,0 0 9 16,0 0-9-16,20 0-1 0,-20 0 0 0,0 0-1 0,0 0-3 0,17 0 12 16,3 0-6-16,-20 0-5 0,20 21-1 15,-20-2-1-15,38 39 4 0,-38-21-6 16,17 2-1-16,-17 17 2 0,0 2-1 16,0 0-1-16,0-2-2 0,0-35 0 0,-17 35 0 0,17-17 1 15,-20-1 2-15,20-20-2 0,-18 21-4 0,-2-20 3 16,20 0 0-16,-37 1 2 0,17-2-3 0,-3-18 2 0,6 20-4 15,17-20 3-15,-17 0-3 0,-21 0 5 0,38 0-4 0,-40-20-3 16,40 20 5-16,-17-38-1 0,-3 19 1 0,-3 0 2 0,23-20-1 16,-20 21 5-16,20 18-2 0,0-19-3 0,0 0-1 0,0-1 3 15,0 1 2-15,0 19-2 0,20 0-2 0,-20-19 3 16,60 19 3-16,-40 0 3 0,38 19 4 16,-1 0 1-16,-37-19-12 0,-3 20-2 15,3-1 1-15,18 0 2 0,16-1 2 0,-11 3-7 16,-6-3-1-16,1-18-5 0,-1 19-1 0,-37-19-4 0,20 0-8 15,-3 19-4-15,63-19-176 0,-80 0 140 16,38 0-84-16,-21 0 79 0,3 0-24 0,-20 0 37 0</inkml:trace>
  <inkml:trace contextRef="#ctx0" brushRef="#br1" timeOffset="17585.4">22632 11161 59 0,'0'0'0'0,"0"0"44"0,0 0-22 0,0 0 3 0,0 18 114 16,0 1-52-16,0 1-36 15,0-20-36-15,0 0 0 0,17 37 52 16,3-37-50-16,-20 20-1 0,0 0-1 0,17-2-1 15,-17-18-6-15,18 20-2 0,25 37 19 0,-26-57-19 16,-17 19-1-16,40 19 2 0,-40-38-2 0,0 38-1 0,37 0 6 0,-37-18-8 16,17 56 5-16,1 0-5 0,2 58 10 15,-20-38-7-15,0-57-5 0,-20 17 5 16,20-18-5-16,-18 0 0 0,1 20 2 0,-3-21-3 16,3 2-6-16,-3-1-4 0,20-38 3 15,-37 19-36-15,37 2 3 0,-43-21-11 0,25-21-50 16,1 21 15-16,-3-37-81 0,20 17 79 15,0 2 11-15</inkml:trace>
  <inkml:trace contextRef="#ctx0" brushRef="#br1" timeOffset="18067.31">23793 11237 76 0,'-17'0'87'0,"17"0"-45"0,0 0-3 0,0 0 24 0,0 0-13 0,0 0-29 16,0 0 14-16,0 0-3 0,-17 0-19 0,17 18 1 0,0-18 9 15,-21 20-2-15,4 0-5 0,17-2-4 0,-20 2-7 16,0-2 2-16,20 21-2 0,-17-2 0 0,-3 3 0 15,-3-3-4-15,6 21 2 0,17-1 0 16,0-19-2-16,0 0 1 0,0-18 0 16,0-20-1-16,0 38-2 0,0-20 2 15,40-18 4-15,-40 0-5 0,0 0-1 16,20 0 3-16,-20-18-1 0,17-1-2 16,-17 0 3-16,20 19-3 0,-20 0-1 0,0 0 3 15,0 0-2-15,0 0 0 0,0 0 2 0,0 19 1 16,0-19-1-16,-20 37 2 0,20-16 4 0,-17 16 0 0,17-18-4 15,-20 0 1-15,20 39 1 0,-23-1 0 0,6 1 0 16,17-20 4-16,0-1-3 0,-18 2-3 0,18-20-1 16,0-1 0-16,0 21 2 0,0-1 0 0,18-38-3 15,-18 19-1-15,17 2 1 0,26-21-3 0,-26 0-4 16,23 18-17-16,-23-18-14 0,4 0-11 16,33 0-57-16,-14-18-43 0,-40 18 22 15,40-21 33-15,-40 21 65 0,17 0-19 0</inkml:trace>
  <inkml:trace contextRef="#ctx0" brushRef="#br1" timeOffset="18867.91">17890 14102 94 0,'0'0'37'0,"0"0"36"0,0 0-42 0,0 0 28 15,-20 0 2-15,20 0-44 0,0 0 13 16,0 0 0-16,-17 19 2 0,17 1-5 0,0-1 3 16,-20 0-11-16,20 22 1 0,0-24-15 15,0 1 3-15,20 1 1 0,-20 2-2 0,17-3 1 16,3 1-3-16,0 0-3 0,-5-19 3 0,5 20-1 15,3-20-2-15,-3 18 1 0,-3-18-4 0,-17 0 2 0,20 0 0 16,-20 0 0-16,0 0 1 0,20 20 3 0,-3-20-1 0,-17 0-2 0,20 0 5 16,-20-20-4-16,0 20-3 0,0 0 1 0,0 0 0 15,0 0 3-15,0 0-6 0,0 0 1 0,0 0 2 0,0 0-2 16,-20 0 3-16,20 0-2 0,-17 0 0 0,-3 0-2 16,0 20 4-16,3-20 0 0,-3 18-3 0,20-18 2 15,0 19-3-15,-23 3 1 0,3-5 4 0,20 4-3 16,0-4 3-16,-15 3-1 0,15-2-5 0,0 2 1 15,0-20 2-15,0 18 0 0,15-18 0 0,5 19 3 16,3 3-2-16,-3 15 3 0,-3-19 1 0,-17 2-4 16,40-2 0-16,-23 20 7 15,3-19-3-15,-3 3-1 0,-17-5 5 16,18-17-7-16,-18 18 0 0,0 2 1 0,0-20-1 0,0 0-3 0,0 20 6 16,-18-2-8-16,18-18 5 0,-37 21 5 0,37-21-11 0,-37 17 2 15,17-17 9-15,3 20-11 0,-3-20-2 0,-3 0-15 0,3 0-7 16,20 0 11-16,-15 0-2 0,-5 0-25 0,0 0-8 0,20 0 22 15,-17 0-125-15,17 0 111 16,0 0 0-16,0 0-44 0,0 0-19 0,17 0 55 16</inkml:trace>
  <inkml:trace contextRef="#ctx0" brushRef="#br1" timeOffset="19366.74">19398 13396 70 0,'0'0'0'0,"0"0"68"0,0 0 18 0,0 0-40 0,0 0-27 15,0 0 13-15,0 0-22 0,0 0 9 0,0-19-3 0,0 19-13 16,0 0-1-16,0 0 2 0,23 0-12 15,-23 0-4-15,0 0-5 0,0 0-37 0,17 0-67 16,-17 0 80-16,0 0-31 0</inkml:trace>
  <inkml:trace contextRef="#ctx0" brushRef="#br1" timeOffset="19538.12">19994 13434 94 0,'0'0'116'0,"0"0"-69"0,0 0-31 16,0 0 5-16,0 0-13 0,18 0 5 0,-18 0-7 16,0 0-3-16,0 0 0 0,0 0-3 0,0 0-2 0,20 0-11 15,-20 0-13-15,0 0-9 0,20 0 15 0,-20 0-29 0,17 0 27 16,-17 0-19-16,37 18-17 16,-37-18 40-16,17 0-25 0</inkml:trace>
  <inkml:trace contextRef="#ctx0" brushRef="#br1" timeOffset="19716.68">20396 13530 62 0,'0'0'0'0,"0"0"28"0,0 0 10 0,17 0-13 0,-17 0 25 16,0 0-25-16,20 0 19 0,-20 0-21 0,17 0 18 15,-17 0-5-15,20 0-2 0,-3 0 0 0,-17 0-1 16,18 0-20-16,5 0 24 0,-23-20-32 0,20 20 9 16,0 0-3-16,-20 0-8 0,17 0-1 15,-17 0-2-15,20 20-9 0,-20-20-39 0,17 0 18 16,-17 19-9-16,0-19-60 0,20 19-32 0,-20-19 17 0,0 19 26 15</inkml:trace>
  <inkml:trace contextRef="#ctx0" brushRef="#br1" timeOffset="25218.71">19458 13224 614 0,'20'0'5'0,"-2"19"12"0,2 18-9 16,-3-37-1-16,-17 21-10 0,0-21 7 0,0 37 15 16,0 2-15-16,0-1 10 0,-17-19 2 15,-3-1-9-15,-18 22-7 0,18-40 2 16,3 18-1-16,-23 2 3 0,3-20-17 16,37 0 5-16,-38 0-23 0,18 0-13 0,20 0 25 15,0-20-4-15,0 20-23 0,0-18-10 0,0-1-36 16,0 19 56-16,20-21-46 0,-20 3 37 0,18 18-2 0,19-19-30 15,-37 0 51-15,37 19-5 0,-14-37-12 16</inkml:trace>
  <inkml:trace contextRef="#ctx0" brushRef="#br1" timeOffset="26317.88">19553 12956 36 0,'0'-19'16'0,"0"19"0"0,0 0-9 0,0 0 19 16,0 0 17-16,0 0 20 15,0 0-40-15,0 0-10 16,0 0 2-16,17 0 3 0,-17-19 8 0,0 19-10 16,0 0 0-16,0-18 14 15,0 18-8-15,0 0-15 0,0 0-1 0,0-20 1 0,0 20 20 16,0 0-15-16,0-20 3 0,0 20 8 15,0 0-18-15,0 0 0 0,0 0 6 0,0 0 0 16,-17 0-5-16,17 0 18 0,-20 0-11 16,20 0-3-16,-17 0-6 0,17 0 0 0,0 0 0 15,0 0-1-15,-20 20 0 0,2 0 1 0,-2 17-1 16,20-18 0-16,0-19 0 0,-20 38-1 0,20 0-1 16,0 2-1-16,0-22 4 0,0 0-4 15,0 3 0-15,0-2 1 0,0 19 3 0,0-20-3 0,20 2 0 16,-20-20 0-16,0 38 1 0,0-38-1 0,0 18 1 0,0 23 0 15,0-41 2-15,0 38 3 0,0-20 4 16,0 1-8-16,0 0 4 0,0 0 13 0,-20-1-21 16,20 3 2-16,-40-2 2 0,23 19 9 15,-20-38-28-15,17 0-14 16,20 19-7-16,-18-19-33 0,18 0 6 16,-20-19-11-16,20 19-70 0,0-20 37 15,0 2 11-15,0 18 51 16</inkml:trace>
  <inkml:trace contextRef="#ctx0" brushRef="#br1" timeOffset="26755.21">19974 12728 71 0,'0'0'57'0,"0"0"-25"0,0 0 2 0,-23 0 27 0,23 0-33 16,0 0 19-16,0 0-10 0,0 0-22 0,0 0 13 16,-17 0 0-16,17 0-6 0,0 0-2 0,0 0-3 0,0 18-2 15,-17 1-7-15,17 20 18 16,0-21-11-16,0 2-7 0,0 56 11 16,17 0-8-16,-17-38-6 0,0 38 0 15,17-36-2-15,-17 16-5 0,23 41-1 0,-23-39 13 16,0-2 1-16,0 2-10 0,0-21-3 0,0-17-5 15,0 18-13-15,0-19 8 0,0 0-5 0,-23 20-61 0,23-39 48 16,0 37-79-16,-17-37 66 0,17 0-44 0,0 18 6 16,-17-36 5-16,-3-1 46 0,20 1-7 15</inkml:trace>
  <inkml:trace contextRef="#ctx0" brushRef="#br1" timeOffset="26919.59">19745 13262 66 0,'0'0'41'0,"0"0"-13"0,0 0 5 15,0 0 3-15,0-19 34 0,0 19 13 0,0 0-23 16,0 0-41-16,0 0 13 0,14 0-19 0,-14 0-1 0,0 0 3 15,20 0 9-15,3 0-13 0,-23 0-1 0,38 0 7 0,-38 0-3 16,40 0-4-16,-23 0-5 0,20 0-3 0,3 0 0 16,-20 0 0-16,18 0-4 0,-1 0-12 15,17 0-40-15,-34 0 2 0,21 0-15 16,-41 0-11-16,20 0 31 0,17 0-104 0,-17 0 85 16,-3 0-8-16</inkml:trace>
  <inkml:trace contextRef="#ctx0" brushRef="#br1" timeOffset="27317.57">20433 13148 50 0,'0'0'28'0,"0"0"61"16,0 0-18-16,0 0-41 0,-20 0 20 0,20 0-29 0,0 0-3 0,0 0 14 16,-17 0-5-16,17 0-15 0,-20 0 9 0,0 18-5 15,20-18-2-15,-41 20-1 0,24 18-5 0,-3-19-3 16,3 39-1-16,-3-21 6 0,3 21 19 16,17-20-28-16,0-38-1 0,0 39-4 0,0-20 6 15,0-1 0-15,0 2-1 0,0-20 0 0,17 19-4 0,-17 0 5 0,20 0 2 16,-3-19-1-16,3 0 2 0,-3 0-5 0,6 0-1 15,-23-38 2-15,38-1-3 0,-18 2-5 0,-3 16 3 16,-17-16 11-16,37-19-3 0,-37 35-4 0,20-37 4 0,-3-18 0 16,-17 58-3-16,18-39 4 0,-18 18-2 0,23-37 10 15,-23 38-8-15,0-20 3 0,20 40 5 0,-20-22 6 16,0-16 15 0,0 36-24-16,-20 20 4 0,20 0-4 15,0 0-2-15,-23 20-7 0,23-20 4 0,0 38 1 16,0-20-1-16,-18 59 2 0,18-58-2 0,0 39-2 15,0-20 0-15,0 0-2 0,0 38 3 0,0-38-8 0,0 20 4 0,18-19 1 16,-18 37 9-16,0-38 3 0,23 39 0 0,-3 18 2 0,17-19-17 16,-37-18-4-16,20-39 9 0,-3 38-3 15,3-19 1-15,0-1-1 0,-5-37-3 0,5 41-19 16,-20-41-12-16,43 17-34 0,-43-17 11 0,17 0-16 16,3 0-18-16,-20 0 41 0,0 0-9 0,20-17-73 15,-3-3 20-15,3-19 53 0,-20 39 24 0</inkml:trace>
  <inkml:trace contextRef="#ctx0" brushRef="#br1" timeOffset="27586.4">21196 13166 116 0,'0'0'139'0,"0"0"-100"0,0 0-3 0,0 0 49 0,0 0-61 16,0 0 21-16,0-18-25 0,0 18 9 0,0 0-4 0,0 0-13 15,0-19 14-15,0 19-7 0,0 0-8 0,20 0-7 16,-20 0 2-16,0 0-4 0,0 0 3 0,0 0 2 16,0 0-10-16,0 0 6 0,0 19-7 15,0-19-2-15,0 0-48 0,0 0 23 0,0 18-43 16,0 2-22-16,0-20-29 0,0 18-2 0,0-18 82 15,0 0 11-15,0 20-20 0</inkml:trace>
  <inkml:trace contextRef="#ctx0" brushRef="#br1" timeOffset="27750.79">21233 13434 260 0,'0'0'119'0,"-17"0"-52"0,17 0-37 0,0 18 25 0,0 3-14 15,-20-2-2-15,20-19-27 0,0 18 4 0,0-18-1 16,0 20-10-16,0-1-7 0,0-19-8 15,0 0-6-15,0 19-6 0,0-19-15 0,0 0 10 16,0 0-38-16,0 0 25 0,0 0-6 0,0 0-7 0,0 0-5 0,0 0-62 16,20 0 38-16,-20-19 1 0</inkml:trace>
  <inkml:trace contextRef="#ctx0" brushRef="#br1" timeOffset="27951.21">21560 13072 89 0,'0'0'78'0,"0"0"-34"0,0 0 95 16,0 0-112-16,0 0 20 0,0-20 7 0,0 20-37 16,0 0-3-16,0 0 22 0,0 20 0 15,0-20-11-15,0 0-19 0,0 18 3 16,0 0-4-16,0 3-2 0,0 16-4 16,0-17-21-16,0-2-16 0,0-18 17 15,0 20-6-15,0-20-38 0,0 19-15 0,20-19 34 0,-20 0-5 16,0 19-58-16,0-19 27 0,0 18 9 0</inkml:trace>
  <inkml:trace contextRef="#ctx0" brushRef="#br1" timeOffset="28121.52">21657 13396 131 0,'0'0'114'0,"0"19"-4"0,0 0-53 0,0-19-31 0,0 18 25 0,-20-18-30 16,20 21 1-16,0-2 13 0,0-19-6 0,0 38 14 15,0 0-39-15,0-19-2 16,0-19 2-16,0 19-4 0,0-19-1 0,0 0-1 15,0 20-7-15,20-20 1 0,-20 0-4 0,0 0-18 0,0 0 10 16,17 19-35-16,-17-19-22 0,20 0-99 0,-20 0 49 16,20-19 47-16,-20 19 28 0</inkml:trace>
  <inkml:trace contextRef="#ctx0" brushRef="#br1" timeOffset="28751.96">22477 13243 94 0,'0'0'34'0,"0"0"6"0,0 0 39 15,0 0-16-15,0 0-37 0,0 0 43 0,0 0-49 16,0 0-2-16,0 0-2 0,0 0 11 0,0 0-13 0,-20 0 28 15,20 0-22-15,0 0-2 0,-17 0 0 16,17 0-3-16,-20 19 0 0,3-19 0 0,-4 18 5 16,1 23-6-16,-3-41-9 0,23 17-5 0,-17 4 3 0,17-3 10 15,-17 1 10-15,17 19-11 0,-20-20-7 0,20 3-2 16,0-2 3-16,-17 19-7 0,17 0 0 0,0-19 5 16,0 20 0-16,0-20 0 0,0-1-6 0,0 1 5 15,0-1-7-15,0 22 6 0,17-21-2 16,3 19-9-16,-3-18-1 0,-17-20 5 0,17 18-16 0,6-18 8 15,-23 19-10-15,20-19-25 0,1 0-14 0,-21 0 30 16,17 0-51-16,20-19-161 0,-17 1 96 16,0 18 90-16</inkml:trace>
  <inkml:trace contextRef="#ctx0" brushRef="#br1" timeOffset="29135.75">22821 13492 86 0,'0'0'46'0,"0"0"168"16,0 0-156-16,0 0-35 0,-17 0 17 0,17 0-25 16,-20 0 14-16,20 0-19 0,0 0-5 0,-20 0 3 0,20 0-7 0,0 18 7 15,-17-18-5-15,17 20-2 0,0-1-1 0,0 0 2 16,0 0 1-16,0 0 0 0,0 20-2 0,0-21 3 0,0 19-1 15,0-16-4 1,0 17-2-16,17-18 8 0,3-2-3 16,0-18-4-16,-20 0 4 0,17 0 6 0,3 0-6 15,-20-18-1-15,17 18-2 0,-17-20 4 0,18 1-1 0,2-21 0 16,-20 22 3-16,23-19-2 0,-23 18 2 0,17-1 1 16,-17 1-5-16,0 0 1 0,0 0 3 0,0 0-3 15,0-1-1-15,0 2-2 0,0 18 3 16,0 0 0-16,0 0-3 0,0 0 1 0,0 38 4 15,0-19-6-15,0 19-7 16,-17 1-37-16,17-2 0 0,0-18-16 16,0-1-11-16,0 22-65 0,17 17-24 15,-17-37 81-15</inkml:trace>
  <inkml:trace contextRef="#ctx0" brushRef="#br1" timeOffset="30284.47">23320 13452 40 0,'0'0'27'0,"0"0"-20"0,0 0 0 0,0 0 7 0,0 0 3 16,0 0 5-16,0 0-9 0,0-18 0 0,-20 18 10 0,20 0-13 15,0 0-1-15,0 0 20 0,0-19 2 0,0 19-4 16,0 0-13-16,0 0 11 0,0 0-4 0,0 0-10 15,-20 0 10-15,20 0 7 0,0 0-11 0,-23 0 0 16,23 0-2-16,0 0-1 0,0 0 1 16,-17 0 5-16,17 0 3 0,0 0-12 0,0 0-6 0,0 19 7 15,0-19-9-15,-18 0 6 0,18 18-1 0,0 3-7 16,0-2 4-16,0-19-2 0,0 18 1 0,0 21 2 16,0-20-2-16,0 19-4 0,0 1 6 0,0-21-1 15,18 1-5-15,-18 20 3 0,17-20 2 0,-17-19-4 16,23 19 1-16,-23 1 2 0,20-2-4 0,-20-18 2 0,20 0 0 15,-20 0 0-15,17 0 2 0,-17 0 0 0,37-57 4 16,-17 38-3-16,-20-20-4 0,20 20-1 16,-5-38 1-16,-15 38 0 0,20-19 3 0,-20 19 1 15,0-19-2-15,0 19-8 0,23-2 4 0,-23 3 7 16,0 18 0-16,0-19 4 0,0 19-2 16,0 0 1-16,0 19 13 0,0-19-8 15,0 0-2-15,0 18-4 0,0 3-7 0,0-2 4 0,0-1-1 16,0 21 0-16,0-39-3 0,20 38 0 0,-20-19 2 0,0 20-4 15,0-39 2-15,0 37 1 0,0-19 0 0,17-18-1 0,-17 59-2 16,20-21-1-16,0-18-9 0,-20-2 3 0,0-18-6 0,0 19-2 16,17-19-3-16,-17 18-3 0,20 3-48 0,-20-21 8 15,18 0-8-15,-1 0-61 0,6 0 77 0,-23 0-66 16,20-39 28-16,-3 20 46 0,-17-19 2 16</inkml:trace>
  <inkml:trace contextRef="#ctx0" brushRef="#br1" timeOffset="30534.13">23985 12612 116 0,'0'0'40'0,"0"0"34"0,0 0-45 15,0 0 21-15,0 0-7 0,-17 0-7 0,17 0-21 0,0 0-1 16,0 0-1-16,0 0 24 0,-20 0-28 0,20 0 14 16,0 0-15-16,0 20-1 0,0-2 25 0,0 20-23 15,0-38-4-15,0 40 9 0,0-22-10 0,0 1 2 0,0 20-3 0,0 17 3 16,0-36-4-16,0 37 2 0,0 0-1 0,0 57 1 15,0-36-4-15,20-40 0 0,-20 0 3 0,0-20-2 16,0 61 7-16,0-42-3 0,0-18-2 0,0 18-4 0,0 21-15 0,0-38 2 16,0 37-24-16,0-38 12 0,0 1-1 0,0-1-4 0,0-1-38 15,0 19-19-15,0-16-58 0,0-2 107 0,0-19 8 16,0 0-3-16,-20 0 3 0,20 0-4 0</inkml:trace>
  <inkml:trace contextRef="#ctx0" brushRef="#br1" timeOffset="30705.58">23853 13301 63 0,'0'0'29'0,"0"0"3"0,0 0 45 0,0-21-10 15,-17 3-13-15,17 18-30 0,0-19-2 0,0 19 16 0,0-19-22 16,0 19 16-16,0-20-5 0,37 20 28 16,0 0-40-16,-37 0-9 0,38 0 6 15,-1-18 5-15,23 18-13 0,-23 0-2 16,-16-20 5-16,16 20-4 0,-3 0 3 0,9-18-3 16,-6 18-11-16,-16 0-4 0,-4 0-23 0,3-19-19 0,0 19-6 15,-6 0-5-15,-14 0-13 0,20-21-23 16,-20 21 8-16,0-18 34 0,0 18 13 15</inkml:trace>
  <inkml:trace contextRef="#ctx0" brushRef="#br1" timeOffset="31384.39">22956 13663 46 0,'0'0'27'0,"0"0"8"15,0 0-2-15,0 0-13 0,0 0 42 0,0 0-43 0,0 0 16 16,0 0 13-16,0 19-24 0,0-19-1 16,0 0-1-16,0 0-1 0,0 0-14 0,0 0 9 15,0 0 2-15,0 0-8 0,0 0 8 0,0 0-12 0,0 0 8 16,0 0-7-16,20 0 6 0,-20-19-1 0,0 19-5 0,0 0 4 15,0-18-2-15,0 18-6 0,17-19 2 0,-17 19 1 16,0-20-1-16,0 1-3 0,0 19-2 0,0-19 7 0,0-19-9 16,0 18-6-16,0 2 6 0,0-1 2 15,0 19 5-15,0-21-2 0,0 3 3 0,0 18 1 0,0-19-4 16,0 19 1-16,0 0-1 0,0-19 1 0,0 19 1 0,-17-19 0 16,17 19 0-16,-20 0-2 0,20 0 0 0,-20 0 5 15,20 0-7-15,-17 0-5 0,-6 0 8 0,23 19-1 16,-20-19 3-16,20 19 0 0,-18 0 8 15,1-1-18-15,17 3-6 0,0-2 0 0,-20-1-47 16,20 21-41-16,0-39 57 0,0 19-56 16,0 0 36-16,0 20-158 0,20-20 187 15</inkml:trace>
  <inkml:trace contextRef="#ctx0" brushRef="#br1" timeOffset="32001.07">25000 13224 50 0,'0'0'25'0,"0"0"23"0,0 0 11 0,0 0-2 0,0 0-30 0,0 0 19 16,0 0-9-16,0 0-4 0,0 0-20 0,0 0 2 16,-17 0 12-16,17 0-3 0,0 0-14 0,0 0 15 0,0 0-17 15,-20 0 5-15,20 0-1 0,0 0-1 0,0 19 3 16,-20-19-6-16,2 19 16 0,18-19-9 0,0 18-10 15,-23-18 0-15,23 21 3 0,-17-1 4 0,-3-3-2 16,20-17-6-16,0 21 1 0,-17-21-6 0,17 0 4 0,-20 37 7 16,20-37 6-16,-17 19 4 0,17 18-13 15,0-16 4-15,0-2 1 0,0-1-2 16,0-18-6-16,0 20 6 0,0-20-6 0,17 19 6 0,-17 0-6 16,20-19-1-16,-20 19 1 0,17-19 0 0,3 19 2 0,-20-19-3 15,58 20 3-15,-38-20-6 16,37 19-18-1,-57-19-6-15,37 0-97 0,-20-19 0 16,-17 19 14-16,18 0-105 0,-18-20 95 16,0 20 41-16</inkml:trace>
  <inkml:trace contextRef="#ctx0" brushRef="#br1" timeOffset="32335.03">25536 13166 91 0,'0'0'0'0,"0"0"154"0,0 0-73 0,0 0-23 16,0 0-29-16,0 20-9 0,0-20-7 16,0 0-3-16,0 0-5 0,0 18-1 0,0 2 2 0,0-1 1 15,-20 0 3-15,3-1-5 0,17 3 18 16,-20 16-10-16,-3-16-6 0,23-3-5 0,-18-18 0 0,18 19 11 15,-17 0-3-15,17-19 4 0,0 19-10 0,-20-1 2 0,20-18 2 16,-17 21 1-16,17-21 6 0,0 19-3 0,0-19 2 16,0 18 1-16,0 2 10 0,0-20-12 15,17 19-2-15,-17-19-2 0,20 19-7 16,-3-19 4-16,24 19 0 0,-41-19-5 0,20 19 1 16,37-19 1-16,-40 20-10 0,20-1-23 15,-37-19-19-15,38 0-24 0,-15 0-29 0,-6 18-23 16,3-18-23-16,0-18 79 0,-3 18 17 0,3-19-31 15</inkml:trace>
  <inkml:trace contextRef="#ctx0" brushRef="#br1" timeOffset="32737.15">26491 12880 87 0,'0'0'68'0,"-18"0"61"0,18 0-76 15,0-20-11-15,0 20-5 0,0 0-18 0,0 0 15 16,0 0 17-16,0-18-12 16,0 18-31-16,0 0 18 0,0 0-19 0,0 0 4 15,0 0 0-15,0 18-5 0,0 2-2 16,0 0-1-16,0-20-2 0,18 18 3 0,2 40-44 15,-20-20-3-15,0 0-20 0,17-38 23 16,-17 38-64-16,0-38 39 0,17 18-72 0,-17-18 84 0,0 21 12 16,0-21-13-16</inkml:trace>
  <inkml:trace contextRef="#ctx0" brushRef="#br1" timeOffset="32918.43">26872 12708 97 0,'0'0'52'0,"0"0"55"0,0 0-24 16,0 0-47-16,0 0 25 0,0 20-10 0,0-2 17 15,0 1-43-15,0 0-12 0,0 1 5 0,0-2-10 16,0 2-3-16,0 18 6 0,0-18-5 0,0 17-1 16,0 2-7-16,0-1-5 0,0-20 3 15,0 22-20-15,0-4-37 0,0-15 35 0,0-21-6 16,20 37-91-16,-20-17 7 0,0-2-6 0,17 21 41 16,-17-39 33-16</inkml:trace>
  <inkml:trace contextRef="#ctx0" brushRef="#br1" timeOffset="33385.36">27483 12384 106 0,'0'0'50'0,"0"0"-1"0,0 0 29 15,0 0-49-15,0 0 23 0,-21 18 3 0,21 1-33 16,0 20 0-16,-17-19-12 0,17 35 1 16,0-16-7-16,0 19-3 0,0-2 0 15,0 98 0-15,0-116 0 0,0 19 0 16,0 38 1-16,0-37-2 0,0 18 2 0,0-18 0 15,0-20-2-15,17-20 2 0,-17 23 6 16,21-24 19-16,-21-17-18 0,22 21-4 16,-22-21 3-16,18 0 5 0,22 0 15 15,-23-21-24-15,3 4 3 16,-3-3 2-16,21-1 4 0,-16 3 4 0,-4 18-5 16,2 0-1-16,-20 0-8 0,0 18-2 0,20 3 2 15,-20 16 7-15,17-16 6 0,-17 16-8 16,0-37-8-16,0 38 2 0,0-20 0 0,0-18-4 0,0 21-8 0,0-2 1 15,0-1-28-15,0 21-11 0,0-39 21 0,20 19-42 0,-20 0 32 16,0-19-47-16,0 19-7 0,0 1-11 0,17-20 52 16,-17 0 8-16,20 19-7 0,-20-19 34 0,0 0-4 0</inkml:trace>
  <inkml:trace contextRef="#ctx0" brushRef="#br1" timeOffset="33669.04">28096 13262 62 0,'0'0'41'0,"0"0"-11"0,0 0 36 0,0 0-7 0,20 0-14 16,-20 18 3-16,0-18-27 0,20 0-10 15,-20 21 13-15,17-21-7 0,-17 0 2 0,20 0-2 16,-2 0 20-16,-1 0-19 16,6 0-6-16,-23 0-6 0,0 0 1 0,20-21-3 0,-20 21 1 15,0-18-4-15,17 18 1 0,-17-38 5 0,0 38 1 0,0-38-1 16,20 18 3-16,-20 2 11 0,0-1 2 16,0-2-13-16,-20 21 3 0,20-18-3 15,-17 18 3-15,-3 39-2 0,-3-20 1 16,23-1-4-16,-35 78 9 15,35-57-7-15,-20 19-1 0,20-2-1 16,0-19-2-16,-17 3-3 0,17 36-7 16,17-57-11-16,3 20-19 0,-2-20-16 15,-18-1-1-15,40 1-81 0,-20-19 5 16,-3 0 79-16,3 0-4 0,-20 0-4 0,37-19-68 16,-17 1 59-16</inkml:trace>
  <inkml:trace contextRef="#ctx0" brushRef="#br1" timeOffset="33954.31">28707 13186 59 0,'0'0'29'0,"0"0"35"0,0 0 64 16,0 0-100-16,0 0 60 0,0 0-52 15,0 0 10-15,0 0-33 0,0 18 13 16,0 2-6-16,0-1-1 0,0 18 7 15,0 21 6-15,0-19-10 0,0-20-8 16,0 58 8-16,0-77-18 0,0 19 4 16,0-1-2-16,0-18 1 0,0 0 23 0,0-18-34 15,20-22 2-15,-3 3 8 16,0-1 0-16,6-18 0 0,17-3-6 0,-23 40-3 16,3-38-13-16,18 0-59 15,-38 36 48-15,20 21-32 0,-20-18 26 0,14 18-41 0,-14 0 31 16,20 0-52-16,3 0 38 0,-23 0-3 0,0 0 5 0,37 0-42 0,-37 0 77 15</inkml:trace>
  <inkml:trace contextRef="#ctx0" brushRef="#br1" timeOffset="34252.46">29148 13243 90 0,'0'0'136'0,"0"0"-69"16,0 0-19-16,0 0-9 0,0 0-11 0,0 0-17 15,0 19 14-15,0-19-13 0,0 18 5 16,20-18-13-16,-3 0 5 0,-17 0-8 15,20 0 2-15,-20 0 0 0,38-18 2 16,-38-20 0-16,0 18-6 0,0 2 1 16,20-2 3-16,-20-17 9 0,0-2 0 0,0 1 4 15,0 18 4-15,0-18 0 0,0 20-14 16,0 18 2-16,0-20 18 0,0 20-16 0,-20 0 2 16,3 38 6-16,-4-18-4 0,21-2-7 0,-20 79 3 15,3-78-8-15,-3 19 1 0,-3 19-1 0,6 21 2 0,17-40 6 16,-17 37 11-16,-3-17-18 0,20-40-7 0,0 40-2 15,0-39 5-15,0 39-10 0,0-21-11 0,20-37 5 0,-20 39-5 16,0-39-3-16,17 19-47 0,0 0-16 0,6 1 38 0,-23-20-4 16,20 18-6-16,-3-18-72 0,3 0 75 0,1 0-14 0,16 0 31 0</inkml:trace>
  <inkml:trace contextRef="#ctx0" brushRef="#br1" timeOffset="35001.72">29893 12345 53 0,'0'0'71'0,"0"0"-12"16,21-19 16-16,-21 19-35 0,0 0-5 15,0 0-20-15,0-18 0 0,17 18 12 0,-17 0 13 16,0-21-2-16,0 21-8 0,20 0-14 0,-20-19 12 16,0 19 17-16,0 0-8 0,0-18-11 15,0 18-16-15,20 0 10 0,-20 0-3 0,0 0 10 16,0 0-15-16,17 18 2 0,-17-18-5 0,0 19-1 16,0-19-3-16,0 21-1 0,0-21-1 0,20 18 3 0,-20 19 1 15,0-16-6-15,0 16-1 0,0 40 8 0,0-19-10 16,0-40-2-16,0 40 3 0,0-20-10 15,0 0-12-15,0 38-46 0,0-38 12 16,0 40-55-16,0-22-32 0,0-56 89 16,0 38-3-16,0 40-148 0,-20-60 147 15</inkml:trace>
  <inkml:trace contextRef="#ctx0" brushRef="#br1" timeOffset="35185.04">29988 13473 83 0,'0'0'46'0,"0"0"0"0,0 0 39 0,0 19-15 0,0-1-6 15,0-18-35-15,0 20 30 0,0-20-32 0,0 19-3 0,0 0 20 16,-17-19-6-16,17 19-11 0,0 0-3 16,0 20 17-16,0-39-39 0,0 0 0 0,0 0 4 15,17 0-9-15,-17-19-75 16,20-20-43-16,-20 20 7 16,0 0 49-16,35-20-142 0,-12-19 78 15</inkml:trace>
  <inkml:trace contextRef="#ctx0" brushRef="#br1" timeOffset="35435.58">30788 12078 97 0,'0'0'0'0,"0"0"136"0,0 0-64 0,0 0-16 0,0 0-9 16,0 0 12-16,0 0-43 0,-20 0 38 15,20 0-42-15,0 0 1 0,0 18 17 0,-14 1-10 16,14 2-8-16,0-3-6 0,-21 40 1 0,21-20-2 16,-20-1 0-16,20 2-4 0,0-39 0 0,-17 37-3 0,17 21-9 15,-20-39 3-15,20 1-4 0,-17 18-19 0,17-38 8 0,0 37-1 16,0-16-36-16,0-3 27 0,-20 1-41 0,20 20-18 0,0-39 38 16,0 18 1-16,0 2-30 0,0-2 58 0,0-18 6 0,0 0-26 0</inkml:trace>
  <inkml:trace contextRef="#ctx0" brushRef="#br1" timeOffset="35634.51">31132 12191 130 0,'0'0'324'0,"0"0"-265"16,0 0-44-16,0 0-1 0,0 0 11 0,0 21-7 15,0 17-8-15,-17 57 14 0,17-38-20 16,-38 39 1-16,21-20-1 0,-3 0-4 15,0-18-7-15,20-1-23 16,-17-18-9-16,17-21-42 0,0 2 5 16,0-2-76-16,0 2 37 0,0-20 42 0,0 0 49 15,0 0-11-15</inkml:trace>
  <inkml:trace contextRef="#ctx0" brushRef="#br1" timeOffset="35985.19">31422 12670 117 0,'0'0'150'0,"0"-20"-43"0,0 20-79 0,0 0-1 15,0-18 23-15,0 18-28 0,0 0 18 0,0 0-12 0,0 0-18 16,0 0 8-16,0 0-5 0,20 0-6 0,-20 0 5 16,0 0-7-16,0 18-1 0,17-18 1 0,-17 20-4 0,0-2-3 15,20 22 0-15,-20-22-11 0,0 1 2 16,0 20-54-16,0-21 0 0,0-18 27 0,0 20-5 15,0-20-4-15,0 18-5 0,0 2-63 0,0 18 17 0,0 0 5 16</inkml:trace>
  <inkml:trace contextRef="#ctx0" brushRef="#br1" timeOffset="36104.33">31479 13587 167 0,'0'0'111'16,"0"39"-53"-16,-20-20-13 0,3 18 9 0,17-19-30 15,-20 41 15-15,2-21-12 0,-39 58-4 16,34-76-20-16,-14 36 0 0,20 1-8 0,-21-18-31 0,38-19 3 15,-40-3-58-15,0 2-30 0,20 1-9 0,3-20-6 16</inkml:trace>
  <inkml:trace contextRef="#ctx0" brushRef="#br1" timeOffset="37368.79">13303 6020 83 0,'0'0'44'0,"0"0"-19"0,0 20 51 0,0-20-3 16,0 0-31-16,0 18-8 0,0-18 4 16,0 0-26-16,0 20 8 0,0-20-1 0,0 0 4 15,0 17-12-15,0 5-1 0,0-4-3 0,0-18-4 16,0 38 10-16,0 1-7 0,0 16-1 16,0-33-4-16,0-4 1 0,20 115 3 15,-5-18-5-15,-15-77 0 0,0 2 0 0,20 36-6 16,3-20-10-16,-23-16-9 0,0-3-40 15,20-20-38-15,-20-17-69 16,17 0 106-16,-17-17 26 0,0-3-19 0</inkml:trace>
  <inkml:trace contextRef="#ctx0" brushRef="#br1" timeOffset="37568.3">13590 6117 49 0,'0'0'41'0,"0"0"-29"0,0 0 46 0,0 0-14 15,0-22-23-15,0 22 0 0,0 0 22 0,0 0-3 16,20 0-23-16,-20-17 29 0,0 17-16 0,0 0 0 15,0 0-16-15,0 0 0 0,0 0-2 0,0 17 20 0,0 5-15 16,20 34 6-16,-20-37-16 0,17 19-3 16,-17-18-2-16,0 19 0 0,20-21-1 0,-20 1 1 0,18 0-1 0,-1 38 0 15,-17-19 0-15,20-17 1 0,3 34 1 0,-6 4-3 0,3-22-1 16,17 60-10-16,-37-59 1 16,20-20-20-16,-20 1 10 0,0-19-4 0,0 21-4 0,0-21-6 0,18 17-46 15,-18-17-17-15,0 0-8 0,0 0 30 0,0-17 0 16</inkml:trace>
  <inkml:trace contextRef="#ctx0" brushRef="#br1" timeOffset="37805.89">13037 6250 73 0,'-20'0'49'0,"20"0"-30"16,-18 0 4-16,-5 0 24 0,23 0-26 0,-17 17-2 0,17-17-1 0,-20 0-1 0,20 0 0 15,-17 0 31-15,17 0-35 0,-20 0-1 0,20 0-1 0,0 0 12 16,20 22 10-16,-20-22-8 0,37 0-13 0,-20 0 12 15,24 18-4-15,-1-18-11 0,-23 0 0 0,40 0 7 16,58 19 3-16,-23-19-11 0,8 0-1 0,-25 0-3 16,2 0-1-16,-37 0-2 0,-23 0 0 0,58 0 0 0,-15-19-2 15,-23 19-4-15,-17-18 0 0,18 18-4 0,-21 0-15 16,23-22-5-16,-40 22 13 0,40-17-39 0,-23 17-17 16,-17 0 42-16,0 0-42 0,0 0 30 0,0 0-48 15,0 0 24-15,0 0 44 0,-17 0-42 0</inkml:trace>
  <inkml:trace contextRef="#ctx0" brushRef="#br1" timeOffset="38019.41">13246 6747 177 0,'0'0'53'0,"0"0"-15"0,20 0 34 16,-20 0-54-16,17 0-2 0,3 0-2 0,-20 0 16 0,35 0-16 15,8-20 27-15,-23 20-29 0,17 0 7 16,20-18-3-16,-39 18-10 0,42 0 3 0,14-21-1 0,-54 21-7 15,-2 0 1-15,42 0 1 0,-43 0-2 0,-17 0-1 0,77 0 1 16,-22 0-15-16,-32 0-12 0,-6 0-17 16,23-18-19-16,-40 18 22 0,17 0-57 0,3-20-15 15,18 20 33-15,-21-17 35 0</inkml:trace>
  <inkml:trace contextRef="#ctx0" brushRef="#br1" timeOffset="38252.04">14507 6440 94 0,'-17'0'66'0,"17"0"12"0,0 0 24 0,17-18-74 0,-17 18-5 0,0 0 33 16,0-20-29-16,0 20-17 15,20 0 39-15,-20 38-30 16,0-17-7-16,0 16-9 0,0 1-3 15,0-19-2-15,0 1-16 0,0 17-17 16,0 1-96-16,0-38 81 0,-20 20-65 0,20-20 59 16,0 0-24-16,0 0 0 0</inkml:trace>
  <inkml:trace contextRef="#ctx0" brushRef="#br1" timeOffset="38385.33">14507 6135 57 0,'0'0'26'0,"0"0"-8"15,0 0 26-15,0 0-16 0,0-18 35 0,0 18-7 16,0-22-15-16,0 22-16 0,-17 0-8 0,17 22-5 15,0-22-4-15,0 18-4 0,0 1 0 0,0 0-2 16,0-19-1-16,0 19-3 0,0 1-17 0,0-2-29 16,0-18 11-16,0 20-61 0,0-20 49 0,0 17-24 0,0 5-7 15</inkml:trace>
  <inkml:trace contextRef="#ctx0" brushRef="#br1" timeOffset="38623.11">14774 6555 148 0,'0'20'108'0,"0"-20"-30"15,0 18-37-15,0 1 4 0,0-19-10 16,0 0-12-16,20 0-12 0,-20 0 7 0,17 0-2 16,-17-19-7-16,40-19 21 15,-20 19-17-15,0-38-4 0,-2 39-1 0,19-21 1 16,-37 39-2-16,20-38-4 0,-3 38 3 16,-17 0-4-16,17-20 4 0,6 20-3 0,-3 0 1 0,0 38-1 15,-2 21 1-15,-18-59-3 0,0 37 0 16,20 1-3-16,-3 19-13 0,-17-17-2 15,0-23-10-15,0 3 10 0,20-2-2 0,-20-18-2 0,0 59-86 16,0-59 33-16,0 0 32 0,0 18-42 0,20-18 3 16,-20 0 49-16,0-18-10 0,0 18 17 0</inkml:trace>
  <inkml:trace contextRef="#ctx0" brushRef="#br1" timeOffset="39518.22">15654 6345 42 0,'0'0'43'15,"0"0"-32"-15,0 0 56 0,0 0-27 16,0 0 13-16,0 0-36 0,0 0 18 0,0 0-1 16,0 0-2-16,-17 0 13 0,17 0-33 15,0 0 0-15,0 0 12 0,-20 0 21 0,20 19-25 16,0-19-11-16,0 0 9 0,-20 0-10 0,20 0 6 16,-18 20-4-16,18-20-1 0,-22 18-1 0,22 2-4 0,-21-2 1 15,21 3 2-15,-17-3-3 0,17 1-3 16,0 19 2-16,0 1-3 15,0 19 0-15,0-41-1 0,17 42-14 16,26-21-41-16,-5-1-10 16,-18-16-21-16,-3-4 7 15,3-17-20-15,17-17-64 0,-19-4 101 16</inkml:trace>
  <inkml:trace contextRef="#ctx0" brushRef="#br1" timeOffset="39785.66">15981 5906 71 0,'0'0'26'0,"0"0"30"16,0 0 5-16,-20 0-6 0,20 0-8 0,0 0-28 16,0 0 13-16,0 0-5 0,0 0-4 0,0 17 12 15,0-17-14-15,0 21-3 0,0-1-10 16,0 17 13-16,0-18-14 0,0 1 6 0,0-2-7 0,0 19 6 15,0 3-2-15,0-2-6 0,0 19-2 0,0-20 2 16,0 22-3-16,20-21 1 0,-20 38-2 16,0 39-23-16,0-77-7 15,17 2-14-15,-17-3-20 0,0-19-21 0,20 21-25 16,-3-19-29-16,-17-2 115 0,0-18-38 0</inkml:trace>
  <inkml:trace contextRef="#ctx0" brushRef="#br1" timeOffset="40118.21">16325 6364 99 0,'0'0'36'0,"0"0"3"0,0 0 35 0,0 0-14 0,0 0-34 0,0 0-3 0,-20 20 16 16,20-20 10-16,0 0-21 0,-23 18-7 16,23 2 1-16,0-2-10 0,0 3 0 15,0 16 1-15,0-19-7 0,0 21 1 16,0-1 2-16,0-19-6 0,0 2-1 0,23-21 0 15,-23 37 2-15,20-19-1 0,-3-18-1 16,-17 21 6-16,20-21-5 0,-20 0 0 0,20 0-1 16,-20-21-1-16,0 21 1 0,17-18-2 0,-17-2 3 0,20 3-1 15,-2-4 0-15,-18 21 1 0,17-19-1 0,-17 1 2 16,20-2 6-16,-20 20-4 0,0-19 6 16,0 19-9-16,0 0 3 0,0 0-3 0,0 0 2 15,0 19-3-15,0 1 0 0,0-2-1 0,0-18-1 16,0 40 1-16,23-23-6 0,-23 3-12 15,0-2-35-15,17 3-1 0,-17-3 23 0,0 2-35 16,20-20-56-16,-20 0 74 0,20 18-56 0,-20-18 55 16,17 0 9-16,-17 0-58 0</inkml:trace>
  <inkml:trace contextRef="#ctx0" brushRef="#br1" timeOffset="40502.71">16743 6364 62 0,'0'0'83'0,"0"20"-35"16,0-20-7-16,-17 18-5 0,17-18-5 0,0 20-17 15,0-2 21-15,0 21-16 0,0-2 5 0,0 2-6 16,0-39-14-16,0 38 1 0,0-38-3 16,0 19 2-16,17 19 0 0,3-18 3 15,-2-2 3-15,-18-18-5 0,20 0 5 0,-20-38 2 16,17 21-5-16,-17-23-1 0,17 2 0 0,6-19-3 15,17-96 7 1,-40 115-7-16,37-211 37 16,-37 192-23-16,0 57-11 15,0-19 0-15,0 1 7 0,0-2-6 0,0 20 9 0,0-21-3 16,0 21-8-16,0 0-2 0,0 0 1 0,-20 21 2 0,20 17 1 16,0-19-5-16,0 20 2 0,-17 16-2 0,17 4 2 15,0 17-3-15,0-39-2 0,0 157 5 16,17-119-4-16,-17 1-5 15,20-18-12-15,-2-1-17 0,2-19-18 0,-20 2-11 16,34-3-48-16,-14-20 19 0,23 5-96 16,-26-22 133-16,24-22 4 0</inkml:trace>
  <inkml:trace contextRef="#ctx0" brushRef="#br1" timeOffset="40868.29">17354 6402 69 0,'0'0'23'0,"0"0"35"0,0 0 3 16,0 20-12-16,0-2 5 0,17 3-19 15,-17-3-17-15,20 1-6 16,-20-1-8-16,23-18-1 0,-6 20 8 0,-17-20-7 16,0 0-1-16,21 19 6 0,-21-19-5 0,0 0 0 0,20 0 8 15,-3-19 5-15,3 19-16 16,-20-38 2-16,17 19-3 0,-17 19 2 0,20-57-1 0,-3 37-2 16,-17-18 3-16,0 19 0 0,23-19-1 15,-23 38-1-15,0-18 0 0,17 18 13 16,-17-22 10-16,0 22 0 0,-17 0-6 15,17 0 1-15,0 0-2 0,0 0-7 0,-23 22 7 0,23-22-4 16,-17 0 2-16,17 18-7 0,0-18 2 0,-20 0 2 0,3 19-4 16,17-19-3-16,-20 19 5 0,-17 20 0 0,37-21-4 15,-21 20 1-15,21 1-2 0,0-20-2 16,-17 19 2-16,17 1 2 0,0-21-3 0,-23 39 1 0,23-37-2 0,0 19 2 16,0 57 4-16,0-59-6 15,23 40-1-15,15-19-21 16,-18-41 6-16,17 2-12 0,-20 2-14 0,20-21-51 15,-14 0 53-15,15 0-102 0,-18-21 17 0,34-36-64 16,1 20 137-16</inkml:trace>
  <inkml:trace contextRef="#ctx0" brushRef="#br1" timeOffset="41389.92">19077 6230 62 0,'0'0'16'0,"0"0"23"0,0 0 11 0,0 0-24 16,0 0 24-16,0 20-3 0,-20-20-27 0,20 0 18 0,0 0-23 15,0 0 0-15,0 0-2 0,-23 0 15 0,23 17-3 0,0-17-15 0,0 0 11 16,-17 0-1-16,0 0 6 0,17 22-19 0,0-22 4 15,-20 0-1-15,20 0-5 0,-18 0-1 0,18 18 6 16,-40 1 2-16,40 0-3 0,-37 20 5 16,37-1-9-16,-23-20 13 15,23 21-3-15,-20-39-10 0,20 19 8 16,0-1-7-16,0 2 1 0,0-20-3 0,0 0-2 16,0 19 7-16,0-19-7 0,20 0 6 0,3 20 1 15,-3-20-3-15,-3 18-4 0,23-18 1 16,-22 0 4-16,2 0-5 0,-3 19 0 0,0-19-2 15,6 0 0-15,-23 0 1 0,37 0-2 0,-37 21-8 0,40-21 1 16,-40 0-15-16,38 17-45 0,-38-17 3 16,17 0-23-16,0 0-97 0,-17 0 41 15,20 0 52-15,-20 0 46 0</inkml:trace>
  <inkml:trace contextRef="#ctx0" brushRef="#br1" timeOffset="41639.57">19533 6498 124 0,'0'0'229'0,"0"-19"-127"0,0 19-82 0,0 0 13 15,0 0 21-15,0 37-35 16,0-17-2-16,0-1-13 0,0-19 0 0,0 20 0 0,0 17-1 15,0 1-2-15,0 0-1 0,0-38-11 0,0 39-25 16,0-19-5-16,0-2 13 0,0 1-83 16,0-19 65-16,0 0-61 0,0-19-58 15,0-37 128-15,0 35 5 0</inkml:trace>
  <inkml:trace contextRef="#ctx0" brushRef="#br1" timeOffset="41769.24">19650 6289 60 0,'0'0'0'0,"0"0"43"0,0 0 10 0,0-22-27 15,0 22 17-15,0 0-7 0,0-17-7 0,0 17-4 16,0 0-20-16,0 0-1 0,0 17 0 15,0-17-2-15,0 0-2 0,0 22 0 0,-20-22-1 16,20 18-7-16,0 1-58 0,0-19 35 0,0 0-41 16,0 19 12-16,0 0 19 0,0-19-10 0</inkml:trace>
  <inkml:trace contextRef="#ctx0" brushRef="#br1" timeOffset="42069.2">19880 6536 100 0,'0'0'83'0,"0"0"3"0,0 0-49 0,0 0 21 0,0 0-33 16,0 0 17-16,0 0-5 0,-20 19-8 0,20-19-7 16,-20 0-6-16,20 20-6 0,-18-2-4 15,18-18-4-15,-20 19 3 0,20 2-6 0,0-4-1 0,0 21 7 16,-23 1 4-16,23-1 6 16,0 2-10-16,23-40 0 0,-3 17-4 0,-2 20 1 15,-18-37 0-15,20 22 1 0,17-22 0 16,-17 0 7-16,-3-22-4 0,0 22-2 0,-17-17-1 0,23-3 0 15,-23 20 0-15,38-57 5 0,-38 57 0 16,20-38 4-16,0-1-7 0,-20 1-5 16,0 38 0-16,0-17-4 0,0-4-5 0,0 2-8 15,-20 19-28-15,20-18-34 16,0 18 33-16,0 0-23 0,0 0-9 16,0 18 15-16,0 1-7 0,0-19 5 15,0 21 20-15,20-4 1 0,-20 3 11 16</inkml:trace>
  <inkml:trace contextRef="#ctx0" brushRef="#br1" timeOffset="42325.33">20278 6688 70 0,'0'-18'248'15,"0"18"-181"-15,0-20-10 0,0 3 9 16,0 17-31-16,0-21-19 0,0 21 9 0,0-19-7 0,0 19-5 16,-17 0-7-16,17 0 7 0,0-18-7 0,0 18-1 0,-20 0 6 15,20 0-2-15,-17 0-3 0,17 0-1 0,-20 0-2 16,20 18 3-16,0-18-5 0,0 0 2 0,0 40 2 15,0-23-7-15,20 80 14 16,-20-79-9-16,0 1 6 0,0-19-6 0,17 38-1 0,-17-18 0 0,20 19-1 16,-3-1 0-16,-17-20 5 0,0 1-4 15,0 2 0-15,0-4 2 0,0 23-1 0,0-40-5 16,-17 19-10-16,17-19-1 0,-20 0-48 16,3 0 6-16,17-40-11 0,-20 21-15 0,20 19 37 15,0-38-48-15,0 1 45 0,0 37-2 0,0-38-43 0,0-1 33 16,0 2 35-16,20 16 12 0,-20 2-21 0</inkml:trace>
  <inkml:trace contextRef="#ctx0" brushRef="#br1" timeOffset="42551.77">20677 6117 115 0,'0'0'155'0,"0"-39"-23"16,0 39-105-16,0 0-1 0,0 0-5 0,0 0 15 15,0-20 12-15,0 20-31 0,0 0 10 16,0 0-13-16,0 20 9 15,0 19 3-15,0 17-11 16,0-17-8-16,0-1-4 0,0 1-1 0,0 56-4 16,0-39-4-16,0 40-24 0,0-57 12 15,0 19-34-15,0-21-22 0,0 2-17 0,0-1-12 16,0-20-15-16,0 1 64 0,0-19 11 0,-15 0-4 0,15 21 22 16,0-21-6-16</inkml:trace>
  <inkml:trace contextRef="#ctx0" brushRef="#br1" timeOffset="42685.85">20642 6536 79 0,'0'0'0'0,"0"0"68"0,0-20 18 0,-20 20-11 0,20-18-15 15,0 18-15-15,0 0-11 0,0 0-5 0,0-19-15 16,0 19 1-16,0 0 12 0,0 0 7 0,20 0-16 16,-20 0-3-16,35 0 1 0,-35 0-11 15,43 19 2-15,-23-19-9 0,17 38 3 16,-17-38-6-16,-3 0-5 0,21 19-29 0,-21-19-15 0,26 20-15 16,-6-2-146-16,-17-18 148 0,-3 0 10 15,3 0-14-15,-20 0 32 0</inkml:trace>
  <inkml:trace contextRef="#ctx0" brushRef="#br1" timeOffset="43302.05">21293 6516 60 0,'0'0'0'0,"0"0"68"0,0 0-9 0,0 0-30 16,0-18 47-16,0 18-34 0,0 0-23 0,0-19 17 16,0 19-5-16,0-18-4 0,0 18-7 15,0 0 5-15,0-21-13 0,0 21-2 0,0 0-5 16,0 0-1-16,0 0 4 0,0 0 0 0,0 21-4 0,0 16 5 16,0-19-1-16,0 2-1 15,0-1 0-15,0 1-2 0,0 17 25 16,0-16-14-16,0-4-5 0,20-17-3 15,-20 20 2-15,0-20 2 0,17-20-2 16,-17 20-7-16,0-38 3 0,20 19-3 0,-2 1-2 16,-18-21-2-16,0 19 0 0,20-17-1 0,-20 37-2 0,17-39-17 15,0 1-9-15,-17 38-16 0,23-18-12 16,-3-2-12-16,-20 20 29 0,37 0-108 0,-37 0 90 16,20 0-44-16,-2 0 10 0</inkml:trace>
  <inkml:trace contextRef="#ctx0" brushRef="#br1" timeOffset="43902.33">21769 6633 74 0,'0'0'24'0,"0"0"1"15,0 0 79-15,0 0-81 0,17 0 16 0,-17 0-10 16,23 0 4-16,-3 0-15 0,-20 0-10 16,37-21 16-16,1-16 13 15,-38 37-28-15,20-59 15 0,-20 59-18 0,0-18 0 0,0-1 1 16,17 1-2-16,-17-3 6 0,0 3-4 0,17-2 6 0,-17 2-6 0,0 18-1 15,0-39 0-15,0 39 0 0,0-19 5 0,0 19 0 0,0-19 4 16,0 19-9-16,0-18 7 0,0 18-7 0,0 0-1 0,-17 0 5 16,17 0-7-16,-17 18 6 0,-3 1-3 0,20-19-3 0,0 19-1 15,-18 0 1-15,18 19 0 0,-20 0 3 0,0 1-3 16,20 18-3-16,0-18 1 0,0-2-4 0,0 1 2 16,0 39 6-16,0-20-3 15,0-36-7-15,0-4-8 0,0 20-9 16,20-37-12-16,-20 22-10 0,20-22-35 0,-2 18 19 15,2-18-7-15,14-40-85 16,-14 23 86-16,3-20 26 0,-6 16 25 0,3-54 10 16,0 36 7-16,-2 2 0 0,2-21 3 15,17 19 10-15,-20-18 57 16,-17 18-23-16,23 21 52 16,-23-20-35-16,0 38-16 0,0 0-35 0,0 0 11 15,0 0-15-15,0 0 8 0,-23 18-5 0,23-18-8 0,0 38 13 16,0-17-8-16,-17-3-5 0,17 1 6 0,0 19-2 15,0-19 0-15,0 19 6 0,0-19-13 16,0 19 4-16,0-38-5 0,0 20 3 0,0-20-1 16,0 18 3-16,0 3-4 0,0-21-1 0,17 0 0 0,-17 18-1 15,0-18 4-15,23 0 2 0,-23-18-3 0,17-3-3 16,-17 21 0-16,20-18 1 0,-20-2-2 0,0 3-1 0,20 17 2 16,-20-40 1-16,18 40-2 0,-18-38 1 0,20 19 1 15,-20 19-4-15,0-20 2 0,0 2 1 0,17 18-1 16,-17 0 1-16,0 0-1 0,20 0 0 0,-20 18 1 15,0 2-1-15,0-1 0 0,0 19 0 0,0-19-5 16,0 19 2-16,17 0 1 0,-17 21-20 16,0-22-15-16,0-37 14 0,17 38-75 0,-17-18 58 15,0-20-4-15,0 17-2 0,0 5-109 0,23-22 62 16,-3 0 37-16,-20 0 13 0</inkml:trace>
  <inkml:trace contextRef="#ctx0" brushRef="#br1" timeOffset="44319.39">22632 6516 117 0,'0'0'0'0,"0"0"73"0,0 0-44 0,0 0 19 0,0 20-3 16,0-1 7-16,0 19 3 15,0-19-40-15,0 2 1 0,0-4-9 16,0-17 0-16,-20 20 6 0,20 19-5 0,0-21 5 0,0 2 1 16,0-2-3-16,0 1-9 0,0 2 7 0,0-4-3 15,0-17-6-15,0 20 4 0,20-3 1 0,-20-17-1 16,0 0-3-16,0 0 0 0,17 0 1 0,-17-17-3 0,20-3 1 15,-20 20 0-15,17-38-3 0,-17 19 4 0,18 19-1 0,4-18 0 16,-22-20 1-16,21 17 0 0,-21 21 1 0,17-55 0 16,23-23 24 31,14 232-3-47,-54-136-21 15,0 20 3-15,18-19-3 0,2 2 11 16,3-4-5-16,-23-17-7 0,17 0 7 0,3-38 11 15,-20 38-17-15,0 0 1 0,20-37 0 0,-3 17 2 16,-17 2 0-16,20-3-3 0,-20 3 1 0,17-2-1 16,-17 20 0-16,20-17 0 0,-2 17 3 0,5 0-3 15,-23 0-1-15,0 0 0 0,17 17-1 0,-17-17-1 0,0 38-12 16,0-17-9-16,20 17-17 0,-20-20-19 0,0 1-17 16,0 2 31-16,0-4-58 0,0-17 44 0,0 20-66 15,20-3 3-15,-20-17 73 16</inkml:trace>
  <inkml:trace contextRef="#ctx0" brushRef="#br1" timeOffset="45335.92">23604 6267 131 0,'0'0'141'0,"0"0"-52"0,0 0-65 0,-18 0 20 0,18 0-23 16,0 0-4-16,0 0 30 0,-20 0-24 0,20-17-1 16,0 17-1-16,0 0-2 0,0 0-3 15,0 0-2-15,0 0-8 0,0 0 4 0,0 0-1 0,0 0 0 16,20 0-2 0,15 17 1-16,-12 5-6 0,14-4 0 0,-37-18-2 0,20 19 1 15,17 19 0-15,1-18-1 0,-21-20 0 0,26 18 2 0,-6 2-1 16,0-2-1-16,1 21 1 15,-18-39 0-15,-20 0 2 0,17 19-4 0,6-19 9 16,-23 18-4-16,0-18-2 0,0 0 8 16,0 20 1-16,-23-1-5 0,-14 1 1 15,20-2-3-15,-4 1-4 0,-16 19 2 16,37-18-2-16,-20-2 0 0,20 3 0 0,-17-3 0 16,17-18-1-16,-23 38-5 0,3 2-11 0,20-3-11 15,0-20-4-15,0 23 12 0,-17-40-2 0,17 20-6 0,0 17-87 16,0-16 3-16,0-21 41 0,0 17-76 0,17-17 50 0,-17 0 48 15</inkml:trace>
  <inkml:trace contextRef="#ctx1" brushRef="#br2">23967 6535 0,'57'-57'15,"77"-115"-15,-38 0 0,95-76 16,0 76-16,57-77 0,-57 20 0</inkml:trace>
  <inkml:trace contextRef="#ctx0" brushRef="#br2" timeOffset="54253.01">21273 10626 64 0,'0'19'46'0,"0"-19"6"0,0 0 28 16,0 0-39-16,0 0-22 0,0 18 13 0,-17 1 5 15,17 0-17-15,0-19-2 0,0 20-3 16,0-20 0-16,0 20-7 0,0-20-1 0,0 0 9 0,0 0-9 16,0 18 9-16,0-18-1 0,0 0-1 0,-23 0-1 15,23 0-9-15,0 0 5 0,0-18 0 0,0 18 0 16,0-20-3-16,-17 0-5 0,17 20 7 0,0-19-4 15,0 0-2-15,-20 19-1 0,20 0 1 0,0-18 9 16,-18 18-9-16,18-19-1 0,-20 19 1 0,20 0 2 16,-17-20-4-16,17 20 0 0,-20 0 2 0,20 0-1 0,-20-19 1 15,20 19-1-15,-17 0 0 0,-6 0-3 16,3 0 3-16,20 0 0 0,-17 0 2 0,-1 0-3 0,-19 0 1 16,37 0 0-16,-40 0 1 0,23 0 1 0,-26 0-2 15,43 0 0-15,-35 0 0 0,-2 0 1 0,17 0-1 0,-17 0 2 16,17 0-3-16,-3 0 2 0,3 0-3 0,5 0 2 0,-25 0 0 0,23 0 0 15,-3 0 0-15,-17 0 1 0,37 0 0 0,-20 19-3 0,-21-19 3 16,41 20-1-16,-37-20 0 0,0 19 2 0,20-1-1 0,-23-18 1 16,22 19-1-16,18-19-1 0,-40 19 1 0,20-19 1 0,3 20-1 15,-3-20 0-15,20 20-1 0,-17-20 0 0,-3 0 0 0,-18 18-2 16,38-18 1-16,-77 38 2 16,57-38 1-16,3 20-3 0,-23-2 0 0,-21 1 0 15,44-19 1-15,0 21 0 0,-3-3 1 0,3 0-3 0,-23 2 2 16,2-2-2-16,-5 2 2 0,29 18 0 0,-26 1 3 15,3-20-4-15,19 19 1 0,-2-38 0 0,0 38 0 16,-20 0-5-16,3 1 4 0,-18 38 1 16,15-21 2-16,23-17-3 0,-6-20 1 0,6-1-1 15,17 22 0-15,-20-22-2 0,20 20 0 0,-37 38 2 16,19-56-2-16,18-1 1 0,0 0 1 0,0 19 1 0,0-18 0 16,0 18 2-16,0-38-2 0,0 39-1 0,0-21-1 15,0 1 1-15,18 39 2 0,2-39-3 0,-3 18 1 16,3-16 0-16,-3 16-1 0,23-18-2 0,-40 19 5 15,20-18 2-15,0-2-4 0,-20 1 0 0,38 20-3 16,-21-39 1-16,3 37 2 0,14-16 1 0,-11-3-1 0,17 20 3 16,-22-19-2-16,39 20-3 0,-37-20 4 15,14 20-2-15,9-39 1 0,-25 0-2 0,22 37 2 0,14-18 0 16,6 21-4-16,-22-22 2 0,-1 0 1 16,0 1 0-16,23 2 0 0,15-3 1 0,-18 1 0 0,41 0-2 15,-24 1 0-15,-16-20 2 0,-38 18-2 16,17-18 0-16,20 0 2 0,-22 20 1 0,-15-20-2 0,40 0 0 0,-3 0-8 15,-37 0 10-15,38 0 12 0,-38 0-13 0,37 0 1 16,-20 0-4-16,-19 0-1 0,-1 0 1 0,43 0 2 0,-40 0 2 0,17-20 1 16,1 20-1-16,22 0-2 0,-43 0 0 0,23 0 1 0,-23 0-2 15,21-18 2-15,-18 18 0 0,14-20-1 0,-11 20 1 0,-3 0-1 0,0-19 0 16,17 19 2-16,-19-19-2 0,22 1 2 0,-26 18-4 0,29-40 3 16,14 4-3-16,1-4 7 0,-24 2-3 15,26-19-1-15,-20 20 1 0,-2-21 0 16,-4-1-4-16,9 22 6 0,-26-2-3 15,3 2-2-15,0 17 1 0,-2 2 1 0,2-2-3 16,-20-18 2-16,17 20 3 0,3-3-1 0,-20 3-1 0,17-20-2 16,6 18 0-16,-23 1 1 0,0 0 1 0,17-18 3 15,3 16-6-15,-20 3 3 0,0-1-2 0,20 0-1 0,-20-39-1 16,0 20 4-16,0 18 2 0,0-228-1 31,-20 210-1-15,20 38 0-16,-20-18 0 0,3-22 0 0,17 40 0 15,-40-37-1-15,40 37 0 0,-37-20 0 0,-1 1 3 0,38 1-2 16,-40 18 1-16,0-20-2 0,3 2 1 0,20 18-1 0,-41-40 1 16,-22 40-5-16,46-37 3 0,-61 17 1 0,32 1 0 15,-29 1 0-15,12-40-1 0,-12 20 4 0,55 20-3 0,0-3-1 0,-23-16-1 16,22 37 2-16,-19-39 3 0,17 39 0 0,-15-19 2 0,18 19-4 16,17 0-1-16,-17 0-1 0,-6 0 0 0,26 0-4 15,-38 0 3-15,55 0 2 0,-20 0 0 0,-60 19-9 16,-12 20-52-1,92-21 45-15,-57 1-49 0,-4 20-18 16,44-1 12-16,-20 0-15 0,17 0 35 0,3-19-7 0,-23 38-54 16,22-17 70-16,-22 35-39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Linting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Give an example of a program that a linter might flag as a problem and explain why it would do so.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Defect to Failure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</a:t>
            </a:r>
            <a:r>
              <a:rPr lang="en-US" sz="1600" b="1" dirty="0" err="1"/>
              <a:t>ISolation</a:t>
            </a:r>
            <a:endParaRPr lang="en-US" sz="16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anatomy of a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327821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1. The programmer creates a </a:t>
            </a:r>
            <a:r>
              <a:rPr lang="en-US" i="1" dirty="0"/>
              <a:t>defect</a:t>
            </a:r>
            <a:r>
              <a:rPr lang="en-US" dirty="0"/>
              <a:t> (an error in the code)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8A02-546D-65DC-FB5E-4BC10A979A9A}"/>
              </a:ext>
            </a:extLst>
          </p:cNvPr>
          <p:cNvSpPr txBox="1"/>
          <p:nvPr/>
        </p:nvSpPr>
        <p:spPr>
          <a:xfrm>
            <a:off x="856862" y="3600506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3. The infection propagates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2A770-6ACC-E1A3-4083-F33A7376CCF5}"/>
              </a:ext>
            </a:extLst>
          </p:cNvPr>
          <p:cNvSpPr txBox="1"/>
          <p:nvPr/>
        </p:nvSpPr>
        <p:spPr>
          <a:xfrm>
            <a:off x="861342" y="2825664"/>
            <a:ext cx="65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2. When executed, the program creates an </a:t>
            </a:r>
            <a:r>
              <a:rPr lang="en-US" i="1" dirty="0"/>
              <a:t>infection</a:t>
            </a:r>
            <a:r>
              <a:rPr lang="en-US" dirty="0"/>
              <a:t> (an error in the state)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4F71D-5ECF-E2B5-BCF4-9A274ACA0924}"/>
              </a:ext>
            </a:extLst>
          </p:cNvPr>
          <p:cNvSpPr txBox="1"/>
          <p:nvPr/>
        </p:nvSpPr>
        <p:spPr>
          <a:xfrm>
            <a:off x="870311" y="409834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4. The infection causes a failure / exploit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7EB1E-C54B-AEAD-B1D9-C6C4E7AD59D0}"/>
              </a:ext>
            </a:extLst>
          </p:cNvPr>
          <p:cNvSpPr txBox="1"/>
          <p:nvPr/>
        </p:nvSpPr>
        <p:spPr>
          <a:xfrm>
            <a:off x="5674661" y="4105837"/>
            <a:ext cx="131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We see this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FAD8E-DE5C-D216-9AF3-47F8A4F87B59}"/>
              </a:ext>
            </a:extLst>
          </p:cNvPr>
          <p:cNvSpPr txBox="1"/>
          <p:nvPr/>
        </p:nvSpPr>
        <p:spPr>
          <a:xfrm>
            <a:off x="7328649" y="2350234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We care about this</a:t>
            </a:r>
          </a:p>
        </p:txBody>
      </p:sp>
    </p:spTree>
    <p:extLst>
      <p:ext uri="{BB962C8B-B14F-4D97-AF65-F5344CB8AC3E}">
        <p14:creationId xmlns:p14="http://schemas.microsoft.com/office/powerpoint/2010/main" val="28742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fix a bug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Unwinding a complex issue requires careful consideration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327821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Sufficient logging to detect failure / exploit 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8F0F2-907D-AB7A-F112-6F6B66E3E3DB}"/>
              </a:ext>
            </a:extLst>
          </p:cNvPr>
          <p:cNvSpPr txBox="1"/>
          <p:nvPr/>
        </p:nvSpPr>
        <p:spPr>
          <a:xfrm>
            <a:off x="870306" y="2740196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Sufficient logging to trace back the propagation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2CE8D-B21A-AAF3-8B18-8095C45F9987}"/>
              </a:ext>
            </a:extLst>
          </p:cNvPr>
          <p:cNvSpPr txBox="1"/>
          <p:nvPr/>
        </p:nvSpPr>
        <p:spPr>
          <a:xfrm>
            <a:off x="879270" y="3152571"/>
            <a:ext cx="658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Identification of </a:t>
            </a:r>
            <a:r>
              <a:rPr lang="en-US"/>
              <a:t>the defect </a:t>
            </a:r>
            <a:endParaRPr lang="en-US" i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E44F758-F63D-D5B4-584E-CAE8B94C12E2}"/>
              </a:ext>
            </a:extLst>
          </p:cNvPr>
          <p:cNvSpPr/>
          <p:nvPr/>
        </p:nvSpPr>
        <p:spPr>
          <a:xfrm rot="10800000">
            <a:off x="5661211" y="2660791"/>
            <a:ext cx="726141" cy="2017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4F1F164-167F-09BC-D5AE-3C294A79F858}"/>
              </a:ext>
            </a:extLst>
          </p:cNvPr>
          <p:cNvSpPr/>
          <p:nvPr/>
        </p:nvSpPr>
        <p:spPr>
          <a:xfrm rot="10800000">
            <a:off x="5683625" y="3055236"/>
            <a:ext cx="726141" cy="2017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572694-68D8-79BF-E22F-F022EE7ECA3F}"/>
              </a:ext>
            </a:extLst>
          </p:cNvPr>
          <p:cNvSpPr txBox="1"/>
          <p:nvPr/>
        </p:nvSpPr>
        <p:spPr>
          <a:xfrm>
            <a:off x="6445627" y="2589330"/>
            <a:ext cx="15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b="1" dirty="0">
                <a:solidFill>
                  <a:schemeClr val="accent2"/>
                </a:solidFill>
              </a:rPr>
              <a:t>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1389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9" grpId="0" animBg="1"/>
      <p:bldP spid="20" grpId="0" animBg="1"/>
      <p:bldP spid="21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part of an infection is relevant to the defect?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471259"/>
            <a:ext cx="6583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Does the problem really depend on</a:t>
            </a:r>
          </a:p>
          <a:p>
            <a:r>
              <a:rPr lang="en-US" dirty="0"/>
              <a:t>10,000 lines of input?</a:t>
            </a:r>
          </a:p>
          <a:p>
            <a:r>
              <a:rPr lang="en-US" dirty="0"/>
              <a:t>• Does the failure really require this exact</a:t>
            </a:r>
          </a:p>
          <a:p>
            <a:r>
              <a:rPr lang="en-US" dirty="0"/>
              <a:t>schedule?</a:t>
            </a:r>
          </a:p>
          <a:p>
            <a:r>
              <a:rPr lang="en-US" dirty="0"/>
              <a:t>• Do we need this sequence of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421C-C14B-E849-0E28-2DEA2659782C}"/>
              </a:ext>
            </a:extLst>
          </p:cNvPr>
          <p:cNvSpPr txBox="1">
            <a:spLocks/>
          </p:cNvSpPr>
          <p:nvPr/>
        </p:nvSpPr>
        <p:spPr>
          <a:xfrm>
            <a:off x="861342" y="4283149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Experiment-Based Simplification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D0D37-5D6E-A06B-F5ED-C1C142F377DB}"/>
              </a:ext>
            </a:extLst>
          </p:cNvPr>
          <p:cNvSpPr txBox="1"/>
          <p:nvPr/>
        </p:nvSpPr>
        <p:spPr>
          <a:xfrm>
            <a:off x="861342" y="4918220"/>
            <a:ext cx="658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For every aspect of the problem, check whether it is relevant for the problem to occur.</a:t>
            </a:r>
          </a:p>
          <a:p>
            <a:r>
              <a:rPr lang="en-US" dirty="0"/>
              <a:t>- If it is not, remove that aspect from the report or test case</a:t>
            </a:r>
          </a:p>
        </p:txBody>
      </p:sp>
    </p:spTree>
    <p:extLst>
      <p:ext uri="{BB962C8B-B14F-4D97-AF65-F5344CB8AC3E}">
        <p14:creationId xmlns:p14="http://schemas.microsoft.com/office/powerpoint/2010/main" val="3287527813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Bug Reports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practice, even a debug trace might not be available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471259"/>
            <a:ext cx="65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most open source software – a bug report is likely to only provide a failing case</a:t>
            </a:r>
          </a:p>
        </p:txBody>
      </p:sp>
    </p:spTree>
    <p:extLst>
      <p:ext uri="{BB962C8B-B14F-4D97-AF65-F5344CB8AC3E}">
        <p14:creationId xmlns:p14="http://schemas.microsoft.com/office/powerpoint/2010/main" val="886329253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Acting on bug reports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Anecdote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861342" y="2471259"/>
            <a:ext cx="6583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1999 Bugzilla, the bug database for the browser</a:t>
            </a:r>
          </a:p>
          <a:p>
            <a:r>
              <a:rPr lang="en-US" dirty="0"/>
              <a:t>Firefox, listed more than 370 open bugs</a:t>
            </a:r>
          </a:p>
          <a:p>
            <a:r>
              <a:rPr lang="en-US" dirty="0"/>
              <a:t>Each bug in the database describes a scenario which</a:t>
            </a:r>
          </a:p>
          <a:p>
            <a:r>
              <a:rPr lang="en-US" dirty="0"/>
              <a:t>caused software to fail</a:t>
            </a:r>
          </a:p>
          <a:p>
            <a:r>
              <a:rPr lang="en-US" dirty="0"/>
              <a:t>these scenarios are not simplified</a:t>
            </a:r>
          </a:p>
          <a:p>
            <a:r>
              <a:rPr lang="en-US" dirty="0"/>
              <a:t>they may contain a lot of irrelevant information</a:t>
            </a:r>
          </a:p>
          <a:p>
            <a:r>
              <a:rPr lang="en-US" dirty="0"/>
              <a:t>a lot of the bug reports could be equivalent</a:t>
            </a:r>
          </a:p>
          <a:p>
            <a:r>
              <a:rPr lang="en-US" dirty="0"/>
              <a:t>Overwhelmed with this work Mozilla developers sent</a:t>
            </a:r>
          </a:p>
          <a:p>
            <a:r>
              <a:rPr lang="en-US" dirty="0"/>
              <a:t>out a call for volunteers</a:t>
            </a:r>
          </a:p>
          <a:p>
            <a:r>
              <a:rPr lang="en-US" dirty="0"/>
              <a:t>Process the bug reports by producing simplified bug reports</a:t>
            </a:r>
          </a:p>
          <a:p>
            <a:r>
              <a:rPr lang="en-US" dirty="0"/>
              <a:t>Simplifying means: turning the bug reports into minimal test</a:t>
            </a:r>
          </a:p>
          <a:p>
            <a:r>
              <a:rPr lang="en-US" dirty="0"/>
              <a:t>cases where every part of the input would be significant in</a:t>
            </a:r>
          </a:p>
          <a:p>
            <a:r>
              <a:rPr lang="en-US" dirty="0"/>
              <a:t>reproducing the failure</a:t>
            </a:r>
          </a:p>
        </p:txBody>
      </p:sp>
    </p:spTree>
    <p:extLst>
      <p:ext uri="{BB962C8B-B14F-4D97-AF65-F5344CB8AC3E}">
        <p14:creationId xmlns:p14="http://schemas.microsoft.com/office/powerpoint/2010/main" val="1254537898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Mozilla Anecdote: 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055336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Printing the Following file caused Firefox to crash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F98D-DEAE-16EE-61EE-BA01649906FC}"/>
              </a:ext>
            </a:extLst>
          </p:cNvPr>
          <p:cNvSpPr txBox="1"/>
          <p:nvPr/>
        </p:nvSpPr>
        <p:spPr>
          <a:xfrm>
            <a:off x="18665" y="1458254"/>
            <a:ext cx="65838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&lt;td align=left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valign</a:t>
            </a:r>
            <a:r>
              <a:rPr lang="en-US" sz="1400" dirty="0">
                <a:effectLst/>
                <a:latin typeface="Arial" panose="020B0604020202020204" pitchFamily="34" charset="0"/>
              </a:rPr>
              <a:t>=top&gt;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&lt;SELECT NAME="op sys" MULTIPLE SIZE=7&gt;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&lt;OPTION VALUE="All"&gt;All&lt;OPTION VALUE="Windows 3.1"&gt;Windows 3.1&lt;OPTION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VALUE="Windows 95"&gt;Windows 95&lt;OPTION VALUE="Windows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98"&gt;Windows 98&lt;OPTION VALUE="Windows ME"&gt;Windows ME&lt;OPTION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VALUE="Windows 2000"&gt;Windows 2000&lt;OPTION VALUE="Windows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NT"&gt;Windows NT&lt;OPTION VALUE="Mac System 7"&gt;Mac System 7&lt;OPTION VALUE="Mac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System 7.5"&gt;Mac System 7.5&lt;OPTION VALUE="Mac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System 7.6.1"&gt;Mac System 7.6.1&lt;OPTION VALUE="Mac System 8.0"&gt;Mac System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8.0&lt;OPTION VALUE="Mac System 8.5"&gt;Mac System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8.5&lt;OPTION VALUE="Mac System 8.6"&gt;Mac System 8.6&lt;OPTION VALUE="Mac System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9.x"&gt;Mac System 9.x&lt;OPTION VALUE="MacOS X"&gt;MacOS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X&lt;OPTION VALUE="Linux"&gt;Linux&lt;OPTION VALUE="BSDI"&gt;BSDI&lt;OPTION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VALUE="FreeBSD"&gt;FreeBSD&lt;OPTION VALUE="NetBSD"&gt;NetBSD&lt;OPTION</a:t>
            </a:r>
            <a:br>
              <a:rPr lang="en-US" sz="1400" dirty="0">
                <a:effectLst/>
              </a:rPr>
            </a:br>
            <a:r>
              <a:rPr lang="en-US" sz="1400" dirty="0">
                <a:effectLst/>
                <a:latin typeface="Arial" panose="020B0604020202020204" pitchFamily="34" charset="0"/>
              </a:rPr>
              <a:t>VALUE="OpenBSD"&gt;OpenBSD&lt;OPTION VALUE="AIX"&gt;AIX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VALUE="BeOS"&gt;BeOS&lt;OPTION VALUE="HP-UX"&gt;HP-UX&lt;OPTION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VALUE="IRIX"&gt;IRIX&lt;OPTION VALUE="Neutrino"&gt;Neutrino&lt;OPTION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VALUE="OpenVMS"&gt;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F966D-1697-D36C-6CB6-1DB302CCD2D2}"/>
              </a:ext>
            </a:extLst>
          </p:cNvPr>
          <p:cNvSpPr txBox="1"/>
          <p:nvPr/>
        </p:nvSpPr>
        <p:spPr>
          <a:xfrm>
            <a:off x="6381885" y="1458254"/>
            <a:ext cx="610944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OpenVMS&lt;OPTION VALUE="OS/2"&gt;OS/2&lt;OPTION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VALUE="OSF/1"&gt;OSF/1&lt;OPTION VALUE="Solaris"&gt;Solaris&lt;OPTION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VALUE="SunOS"&gt;SunOS&lt;OPTION VALUE="other"&gt;other&lt;/SELECT&gt;&lt;/td&gt;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&lt;td align=left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valign</a:t>
            </a:r>
            <a:r>
              <a:rPr lang="en-US" sz="1400" dirty="0">
                <a:effectLst/>
                <a:latin typeface="Arial" panose="020B0604020202020204" pitchFamily="34" charset="0"/>
              </a:rPr>
              <a:t>=top&gt;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&lt;SELECT NAME="priority" MULTIPLE SIZE=7&gt;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&lt;OPTION VALUE="--"&gt;--&lt;OPTION VALUE="P1"&gt;P1&lt;OPTION VALUE="P2"&gt;P2&lt;OPTION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VALUE="P3"&gt;P3&lt;OPTION VALUE="P4"&gt;P4&lt;OPTION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VALUE="P5"&gt;P5&lt;/SELECT&gt;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&lt;/td&gt;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&lt;td align=left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valign</a:t>
            </a:r>
            <a:r>
              <a:rPr lang="en-US" sz="1400" dirty="0">
                <a:effectLst/>
                <a:latin typeface="Arial" panose="020B0604020202020204" pitchFamily="34" charset="0"/>
              </a:rPr>
              <a:t>=top&gt;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&lt;SELECT NAME="bug severity" MULTIPLE SIZE=7&gt;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&lt;OPTION VALUE="blocker"&gt;blocker&lt;OPTION VALUE="critical"&gt;critical&lt;OPTION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VALUE="major"&gt;major&lt;OPTION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VALUE="normal"&gt;normal&lt;OPTION VALUE="minor"&gt;minor&lt;OPTION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VALUE="trivial"&gt;trivial&lt;OPTION VALUE="enhancement"&gt;enhancement&lt;/SELECT&gt;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&lt;/tr&gt;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&lt;/table&gt;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E6DFF-1634-499F-6523-A47A1DB6281A}"/>
              </a:ext>
            </a:extLst>
          </p:cNvPr>
          <p:cNvSpPr txBox="1"/>
          <p:nvPr/>
        </p:nvSpPr>
        <p:spPr>
          <a:xfrm>
            <a:off x="7835157" y="6190129"/>
            <a:ext cx="79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5B7F7-D3C5-174A-3FC4-77B7FBE46C5D}"/>
              </a:ext>
            </a:extLst>
          </p:cNvPr>
          <p:cNvSpPr/>
          <p:nvPr/>
        </p:nvSpPr>
        <p:spPr>
          <a:xfrm>
            <a:off x="6381885" y="2541494"/>
            <a:ext cx="3958903" cy="242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Cause and Effect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287600" y="1490123"/>
            <a:ext cx="11263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Frequently, a subset of input will be the culprit and the rest is incidental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1F65B-17A4-6D13-DB65-1F40E1EBC13E}"/>
              </a:ext>
            </a:extLst>
          </p:cNvPr>
          <p:cNvSpPr txBox="1"/>
          <p:nvPr/>
        </p:nvSpPr>
        <p:spPr>
          <a:xfrm>
            <a:off x="345873" y="1902003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circumstance creates both the means and motivation for </a:t>
            </a:r>
            <a:r>
              <a:rPr lang="en-US" b="1" dirty="0"/>
              <a:t>minimizing</a:t>
            </a:r>
            <a:r>
              <a:rPr lang="en-US" dirty="0"/>
              <a:t> test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41879-C940-5FEA-632E-37B54EA93E7C}"/>
              </a:ext>
            </a:extLst>
          </p:cNvPr>
          <p:cNvSpPr txBox="1"/>
          <p:nvPr/>
        </p:nvSpPr>
        <p:spPr>
          <a:xfrm>
            <a:off x="251744" y="2635302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minimization as a binary search (or at least a reduction of search space)</a:t>
            </a:r>
          </a:p>
        </p:txBody>
      </p:sp>
    </p:spTree>
    <p:extLst>
      <p:ext uri="{BB962C8B-B14F-4D97-AF65-F5344CB8AC3E}">
        <p14:creationId xmlns:p14="http://schemas.microsoft.com/office/powerpoint/2010/main" val="2036463296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Cause and Effect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25D34-21F8-4692-4A4A-E89CA0CEA7B0}"/>
              </a:ext>
            </a:extLst>
          </p:cNvPr>
          <p:cNvSpPr txBox="1"/>
          <p:nvPr/>
        </p:nvSpPr>
        <p:spPr>
          <a:xfrm>
            <a:off x="286851" y="1952132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&lt;SELECT NAME="priority" MULTIPLE SIZE=7&gt; F</a:t>
            </a:r>
          </a:p>
          <a:p>
            <a:r>
              <a:rPr lang="en-US" dirty="0"/>
              <a:t>2 &lt;SELECT NAME="priority" MULTIPLE SIZE=7&gt; P</a:t>
            </a:r>
          </a:p>
          <a:p>
            <a:r>
              <a:rPr lang="en-US" dirty="0"/>
              <a:t>3 &lt;SELECT NAME="priority" MULTIPLE SIZE=7&gt; P</a:t>
            </a:r>
          </a:p>
          <a:p>
            <a:r>
              <a:rPr lang="en-US" dirty="0"/>
              <a:t>4 &lt;SELECT NAME="priority" MULTIPLE SIZE=7&gt; P</a:t>
            </a:r>
          </a:p>
          <a:p>
            <a:r>
              <a:rPr lang="en-US" dirty="0"/>
              <a:t>5 &lt;SELECT NAME="priority" MULTIPLE SIZE=7&gt; F</a:t>
            </a:r>
          </a:p>
          <a:p>
            <a:r>
              <a:rPr lang="en-US" dirty="0"/>
              <a:t>6 &lt;SELECT NAME="priority" MULTIPLE SIZE=7&gt; F</a:t>
            </a:r>
          </a:p>
          <a:p>
            <a:r>
              <a:rPr lang="en-US" dirty="0"/>
              <a:t>7 &lt;SELECT NAME="priority" MULTIPLE SIZE=7&gt; P</a:t>
            </a:r>
          </a:p>
          <a:p>
            <a:r>
              <a:rPr lang="en-US" dirty="0"/>
              <a:t>8 &lt;SELECT NAME="priority" MULTIPLE SIZE=7&gt; P</a:t>
            </a:r>
          </a:p>
          <a:p>
            <a:r>
              <a:rPr lang="en-US" dirty="0"/>
              <a:t>9 &lt;SELECT NAME="priority" MULTIPLE SIZE=7&gt; P</a:t>
            </a:r>
          </a:p>
          <a:p>
            <a:r>
              <a:rPr lang="en-US" dirty="0"/>
              <a:t>10 &lt;SELECT NAME="priority" MULTIPLE SIZE=7&gt; F</a:t>
            </a:r>
          </a:p>
          <a:p>
            <a:r>
              <a:rPr lang="en-US" dirty="0"/>
              <a:t>11 &lt;SELECT NAME="priority" MULTIPLE SIZE=7&gt; P</a:t>
            </a:r>
          </a:p>
          <a:p>
            <a:r>
              <a:rPr lang="en-US" dirty="0"/>
              <a:t>12 &lt;SELECT NAME="priority" MULTIPLE SIZE=7&gt; P</a:t>
            </a:r>
          </a:p>
          <a:p>
            <a:r>
              <a:rPr lang="en-US" dirty="0"/>
              <a:t>13 &lt;SELECT NAME="priority" MULTIPLE SIZE=7&gt;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644DE-A409-4BA2-EDFD-05328409C1C7}"/>
              </a:ext>
            </a:extLst>
          </p:cNvPr>
          <p:cNvSpPr txBox="1"/>
          <p:nvPr/>
        </p:nvSpPr>
        <p:spPr>
          <a:xfrm>
            <a:off x="6073606" y="1952132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14 &lt;SELECT NAME="priority" MULTIPLE SIZE=7&gt; P</a:t>
            </a:r>
          </a:p>
          <a:p>
            <a:r>
              <a:rPr lang="en-US" sz="1800" dirty="0"/>
              <a:t>15 &lt;SELECT NAME="priority" MULTIPLE SIZE=7&gt; P</a:t>
            </a:r>
          </a:p>
          <a:p>
            <a:r>
              <a:rPr lang="en-US" sz="1800" dirty="0"/>
              <a:t>16 &lt;SELECT NAME="priority" MULTIPLE SIZE=7&gt; F</a:t>
            </a:r>
          </a:p>
          <a:p>
            <a:r>
              <a:rPr lang="en-US" sz="1800" dirty="0"/>
              <a:t>17 &lt;SELECT NAME="priority" MULTIPLE SIZE=7&gt; F</a:t>
            </a:r>
          </a:p>
          <a:p>
            <a:r>
              <a:rPr lang="en-US" sz="1800" dirty="0"/>
              <a:t>18 &lt;SELECT NAME="priority" MULTIPLE SIZE=7&gt; F</a:t>
            </a:r>
          </a:p>
          <a:p>
            <a:r>
              <a:rPr lang="en-US" sz="1800" dirty="0"/>
              <a:t>19 &lt;SELECT NAME="priority" MULTIPLE SIZE=7&gt; P</a:t>
            </a:r>
          </a:p>
          <a:p>
            <a:r>
              <a:rPr lang="en-US" sz="1800" dirty="0"/>
              <a:t>20 &lt;SELECT NAME="priority" MULTIPLE SIZE=7&gt; P</a:t>
            </a:r>
          </a:p>
          <a:p>
            <a:r>
              <a:rPr lang="en-US" sz="1800" dirty="0"/>
              <a:t>21 &lt;SELECT NAME="priority" MULTIPLE SIZE=7&gt; P</a:t>
            </a:r>
          </a:p>
          <a:p>
            <a:r>
              <a:rPr lang="en-US" sz="1800" dirty="0"/>
              <a:t>22 &lt;SELECT NAME="priority" MULTIPLE SIZE=7&gt; P</a:t>
            </a:r>
          </a:p>
          <a:p>
            <a:r>
              <a:rPr lang="en-US" sz="1800" dirty="0"/>
              <a:t>23 &lt;SELECT NAME="priority" MULTIPLE SIZE=7&gt; P</a:t>
            </a:r>
          </a:p>
          <a:p>
            <a:r>
              <a:rPr lang="en-US" sz="1800" dirty="0"/>
              <a:t>24 &lt;SELECT NAME="priority" MULTIPLE SIZE=7&gt; P</a:t>
            </a:r>
          </a:p>
          <a:p>
            <a:r>
              <a:rPr lang="en-US" sz="1800" dirty="0"/>
              <a:t>25 &lt;SELECT NAME="priority" MULTIPLE SIZE=7&gt; P</a:t>
            </a:r>
          </a:p>
          <a:p>
            <a:r>
              <a:rPr lang="en-US" sz="1800" dirty="0"/>
              <a:t>26 &lt;SELECT NAME="priority" MULTIPLE SIZE=7&gt; F</a:t>
            </a:r>
          </a:p>
        </p:txBody>
      </p:sp>
    </p:spTree>
    <p:extLst>
      <p:ext uri="{BB962C8B-B14F-4D97-AF65-F5344CB8AC3E}">
        <p14:creationId xmlns:p14="http://schemas.microsoft.com/office/powerpoint/2010/main" val="798935013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part of an infection is relevant to the defect?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0B718-6A3C-D417-2637-B54732BE37D7}"/>
              </a:ext>
            </a:extLst>
          </p:cNvPr>
          <p:cNvSpPr txBox="1"/>
          <p:nvPr/>
        </p:nvSpPr>
        <p:spPr>
          <a:xfrm>
            <a:off x="906167" y="2361881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very tedious (but highly mechanical) to modify and re-test program aspects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E989247-3495-0AAD-1CB0-2D885EBC15DC}"/>
              </a:ext>
            </a:extLst>
          </p:cNvPr>
          <p:cNvSpPr/>
          <p:nvPr/>
        </p:nvSpPr>
        <p:spPr>
          <a:xfrm rot="5400000">
            <a:off x="3022458" y="1023889"/>
            <a:ext cx="369332" cy="362622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D9AB4-AE58-770E-094F-083B20B036F0}"/>
              </a:ext>
            </a:extLst>
          </p:cNvPr>
          <p:cNvSpPr txBox="1"/>
          <p:nvPr/>
        </p:nvSpPr>
        <p:spPr>
          <a:xfrm rot="20955844">
            <a:off x="2393577" y="3061450"/>
            <a:ext cx="175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Tasty target </a:t>
            </a:r>
          </a:p>
          <a:p>
            <a:r>
              <a:rPr lang="en-US" dirty="0">
                <a:solidFill>
                  <a:schemeClr val="accent2"/>
                </a:solidFill>
              </a:rPr>
              <a:t>for automation!</a:t>
            </a:r>
          </a:p>
        </p:txBody>
      </p:sp>
    </p:spTree>
    <p:extLst>
      <p:ext uri="{BB962C8B-B14F-4D97-AF65-F5344CB8AC3E}">
        <p14:creationId xmlns:p14="http://schemas.microsoft.com/office/powerpoint/2010/main" val="3297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Debugging: Needs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Failing test Case and a Passing test Case</a:t>
            </a:r>
          </a:p>
        </p:txBody>
      </p:sp>
    </p:spTree>
    <p:extLst>
      <p:ext uri="{BB962C8B-B14F-4D97-AF65-F5344CB8AC3E}">
        <p14:creationId xmlns:p14="http://schemas.microsoft.com/office/powerpoint/2010/main" val="697602841"/>
      </p:ext>
    </p:extLst>
  </p:cSld>
  <p:clrMapOvr>
    <a:masterClrMapping/>
  </p:clrMapOvr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FC00F-DE3C-653D-6B3A-E9F623A8B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A1D8-2542-6399-E60A-9E524FD4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#34: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F722BA9-44AF-4C7F-F4D5-C9BFC8B978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32BA67-D609-263D-4BED-B8550F704F6A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Linting Review</a:t>
            </a:r>
          </a:p>
        </p:txBody>
      </p:sp>
    </p:spTree>
    <p:extLst>
      <p:ext uri="{BB962C8B-B14F-4D97-AF65-F5344CB8AC3E}">
        <p14:creationId xmlns:p14="http://schemas.microsoft.com/office/powerpoint/2010/main" val="742692832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Debugging: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8CB92-FDC9-3865-1582-74B8E16A527F}"/>
              </a:ext>
            </a:extLst>
          </p:cNvPr>
          <p:cNvSpPr txBox="1"/>
          <p:nvPr/>
        </p:nvSpPr>
        <p:spPr>
          <a:xfrm>
            <a:off x="2559426" y="1196036"/>
            <a:ext cx="860611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def dd(</a:t>
            </a:r>
            <a:r>
              <a:rPr lang="en-US" sz="1400" dirty="0" err="1"/>
              <a:t>c_pass</a:t>
            </a:r>
            <a:r>
              <a:rPr lang="en-US" sz="1400" dirty="0"/>
              <a:t>, </a:t>
            </a:r>
            <a:r>
              <a:rPr lang="en-US" sz="1400" dirty="0" err="1"/>
              <a:t>c_fail</a:t>
            </a:r>
            <a:r>
              <a:rPr lang="en-US" sz="1400" dirty="0"/>
              <a:t>):</a:t>
            </a:r>
          </a:p>
          <a:p>
            <a:r>
              <a:rPr lang="en-US" sz="1400" dirty="0"/>
              <a:t>	n = 2</a:t>
            </a:r>
          </a:p>
          <a:p>
            <a:r>
              <a:rPr lang="en-US" sz="1400" dirty="0"/>
              <a:t>	while true:</a:t>
            </a:r>
          </a:p>
          <a:p>
            <a:r>
              <a:rPr lang="en-US" sz="1400" dirty="0"/>
              <a:t>	delta = </a:t>
            </a:r>
            <a:r>
              <a:rPr lang="en-US" sz="1400" dirty="0" err="1"/>
              <a:t>listminus</a:t>
            </a:r>
            <a:r>
              <a:rPr lang="en-US" sz="1400" dirty="0"/>
              <a:t>(</a:t>
            </a:r>
            <a:r>
              <a:rPr lang="en-US" sz="1400" dirty="0" err="1"/>
              <a:t>c_fail</a:t>
            </a:r>
            <a:r>
              <a:rPr lang="en-US" sz="1400" dirty="0"/>
              <a:t>, </a:t>
            </a:r>
            <a:r>
              <a:rPr lang="en-US" sz="1400" dirty="0" err="1"/>
              <a:t>c_pass</a:t>
            </a:r>
            <a:r>
              <a:rPr lang="en-US" sz="1400" dirty="0"/>
              <a:t>)</a:t>
            </a:r>
          </a:p>
          <a:p>
            <a:r>
              <a:rPr lang="en-US" sz="1400" dirty="0"/>
              <a:t>	deltas = split(delta, n); offset = 0; j = 0</a:t>
            </a:r>
          </a:p>
          <a:p>
            <a:r>
              <a:rPr lang="en-US" sz="1400" dirty="0"/>
              <a:t>	while j &lt; n: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i</a:t>
            </a:r>
            <a:r>
              <a:rPr lang="en-US" sz="1400" dirty="0"/>
              <a:t> = (j + offset) % n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next_c_pass</a:t>
            </a:r>
            <a:r>
              <a:rPr lang="en-US" sz="1400" dirty="0"/>
              <a:t> = </a:t>
            </a:r>
            <a:r>
              <a:rPr lang="en-US" sz="1400" dirty="0" err="1"/>
              <a:t>listunion</a:t>
            </a:r>
            <a:r>
              <a:rPr lang="en-US" sz="1400" dirty="0"/>
              <a:t>(</a:t>
            </a:r>
            <a:r>
              <a:rPr lang="en-US" sz="1400" dirty="0" err="1"/>
              <a:t>c_pass</a:t>
            </a:r>
            <a:r>
              <a:rPr lang="en-US" sz="1400" dirty="0"/>
              <a:t>, deltas[</a:t>
            </a:r>
            <a:r>
              <a:rPr lang="en-US" sz="1400" dirty="0" err="1"/>
              <a:t>i</a:t>
            </a:r>
            <a:r>
              <a:rPr lang="en-US" sz="1400" dirty="0"/>
              <a:t>])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next_c_fail</a:t>
            </a:r>
            <a:r>
              <a:rPr lang="en-US" sz="1400" dirty="0"/>
              <a:t> = </a:t>
            </a:r>
            <a:r>
              <a:rPr lang="en-US" sz="1400" dirty="0" err="1"/>
              <a:t>listminus</a:t>
            </a:r>
            <a:r>
              <a:rPr lang="en-US" sz="1400" dirty="0"/>
              <a:t>(</a:t>
            </a:r>
            <a:r>
              <a:rPr lang="en-US" sz="1400" dirty="0" err="1"/>
              <a:t>c_fail</a:t>
            </a:r>
            <a:r>
              <a:rPr lang="en-US" sz="1400" dirty="0"/>
              <a:t>, deltas[</a:t>
            </a:r>
            <a:r>
              <a:rPr lang="en-US" sz="1400" dirty="0" err="1"/>
              <a:t>i</a:t>
            </a:r>
            <a:r>
              <a:rPr lang="en-US" sz="1400" dirty="0"/>
              <a:t>])</a:t>
            </a:r>
          </a:p>
          <a:p>
            <a:r>
              <a:rPr lang="en-US" sz="1400" dirty="0"/>
              <a:t>		if test(</a:t>
            </a:r>
            <a:r>
              <a:rPr lang="en-US" sz="1400" dirty="0" err="1"/>
              <a:t>next_c_fail</a:t>
            </a:r>
            <a:r>
              <a:rPr lang="en-US" sz="1400" dirty="0"/>
              <a:t>) == FAIL and n == 2: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c_fail</a:t>
            </a:r>
            <a:r>
              <a:rPr lang="en-US" sz="1400" dirty="0"/>
              <a:t> = </a:t>
            </a:r>
            <a:r>
              <a:rPr lang="en-US" sz="1400" dirty="0" err="1"/>
              <a:t>next_c_fail</a:t>
            </a:r>
            <a:r>
              <a:rPr lang="en-US" sz="1400" dirty="0"/>
              <a:t>; n = 2; offset = 0;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next_c_fail</a:t>
            </a:r>
            <a:r>
              <a:rPr lang="en-US" sz="1400" dirty="0"/>
              <a:t>) == PASS: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c_pass</a:t>
            </a:r>
            <a:r>
              <a:rPr lang="en-US" sz="1400" dirty="0"/>
              <a:t> = </a:t>
            </a:r>
            <a:r>
              <a:rPr lang="en-US" sz="1400" dirty="0" err="1"/>
              <a:t>next_c_fail</a:t>
            </a:r>
            <a:r>
              <a:rPr lang="en-US" sz="1400" dirty="0"/>
              <a:t>; n = 2; offset = 0;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next_c_pass</a:t>
            </a:r>
            <a:r>
              <a:rPr lang="en-US" sz="1400" dirty="0"/>
              <a:t>) == FAIL: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c_fail</a:t>
            </a:r>
            <a:r>
              <a:rPr lang="en-US" sz="1400" dirty="0"/>
              <a:t> = </a:t>
            </a:r>
            <a:r>
              <a:rPr lang="en-US" sz="1400" dirty="0" err="1"/>
              <a:t>next_c_pass</a:t>
            </a:r>
            <a:r>
              <a:rPr lang="en-US" sz="1400" dirty="0"/>
              <a:t>; n = 2; offset = 0;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next_c_fail</a:t>
            </a:r>
            <a:r>
              <a:rPr lang="en-US" sz="1400" dirty="0"/>
              <a:t>) == FAIL: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c_fail</a:t>
            </a:r>
            <a:r>
              <a:rPr lang="en-US" sz="1400" dirty="0"/>
              <a:t> = </a:t>
            </a:r>
            <a:r>
              <a:rPr lang="en-US" sz="1400" dirty="0" err="1"/>
              <a:t>next_c_fail</a:t>
            </a:r>
            <a:r>
              <a:rPr lang="en-US" sz="1400" dirty="0"/>
              <a:t>; n = max(n - 1, 2); offset = </a:t>
            </a:r>
            <a:r>
              <a:rPr lang="en-US" sz="1400" dirty="0" err="1"/>
              <a:t>i</a:t>
            </a:r>
            <a:r>
              <a:rPr lang="en-US" sz="1400" dirty="0"/>
              <a:t>; break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elif</a:t>
            </a:r>
            <a:r>
              <a:rPr lang="en-US" sz="1400" dirty="0"/>
              <a:t> test(</a:t>
            </a:r>
            <a:r>
              <a:rPr lang="en-US" sz="1400" dirty="0" err="1"/>
              <a:t>next_c_pass</a:t>
            </a:r>
            <a:r>
              <a:rPr lang="en-US" sz="1400" dirty="0"/>
              <a:t>) == PASS: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c_pass</a:t>
            </a:r>
            <a:r>
              <a:rPr lang="en-US" sz="1400" dirty="0"/>
              <a:t> = </a:t>
            </a:r>
            <a:r>
              <a:rPr lang="en-US" sz="1400" dirty="0" err="1"/>
              <a:t>next_c_pass</a:t>
            </a:r>
            <a:r>
              <a:rPr lang="en-US" sz="1400" dirty="0"/>
              <a:t>; n = max(n - 1, 2); offset = </a:t>
            </a:r>
            <a:r>
              <a:rPr lang="en-US" sz="1400" dirty="0" err="1"/>
              <a:t>i</a:t>
            </a:r>
            <a:r>
              <a:rPr lang="en-US" sz="1400" dirty="0"/>
              <a:t>; break</a:t>
            </a:r>
          </a:p>
          <a:p>
            <a:r>
              <a:rPr lang="en-US" sz="1400" dirty="0"/>
              <a:t>		else:</a:t>
            </a:r>
          </a:p>
          <a:p>
            <a:r>
              <a:rPr lang="en-US" sz="1400" dirty="0"/>
              <a:t>			j = j + 1</a:t>
            </a:r>
          </a:p>
          <a:p>
            <a:r>
              <a:rPr lang="en-US" sz="1400" dirty="0"/>
              <a:t>	if j &gt;= n:</a:t>
            </a:r>
          </a:p>
          <a:p>
            <a:r>
              <a:rPr lang="en-US" sz="1400" dirty="0"/>
              <a:t>		if n &gt;= </a:t>
            </a:r>
            <a:r>
              <a:rPr lang="en-US" sz="1400" dirty="0" err="1"/>
              <a:t>len</a:t>
            </a:r>
            <a:r>
              <a:rPr lang="en-US" sz="1400" dirty="0"/>
              <a:t>(delta):</a:t>
            </a:r>
          </a:p>
          <a:p>
            <a:r>
              <a:rPr lang="en-US" sz="1400" dirty="0"/>
              <a:t>			return (delta, </a:t>
            </a:r>
            <a:r>
              <a:rPr lang="en-US" sz="1400" dirty="0" err="1"/>
              <a:t>c_pass</a:t>
            </a:r>
            <a:r>
              <a:rPr lang="en-US" sz="1400" dirty="0"/>
              <a:t>, </a:t>
            </a:r>
            <a:r>
              <a:rPr lang="en-US" sz="1400" dirty="0" err="1"/>
              <a:t>c_fail</a:t>
            </a:r>
            <a:r>
              <a:rPr lang="en-US" sz="1400" dirty="0"/>
              <a:t>)</a:t>
            </a:r>
          </a:p>
          <a:p>
            <a:r>
              <a:rPr lang="en-US" sz="1400" dirty="0"/>
              <a:t>		else:</a:t>
            </a:r>
          </a:p>
          <a:p>
            <a:r>
              <a:rPr lang="en-US" sz="1400" dirty="0"/>
              <a:t>			n = min(</a:t>
            </a:r>
            <a:r>
              <a:rPr lang="en-US" sz="1400" dirty="0" err="1"/>
              <a:t>len</a:t>
            </a:r>
            <a:r>
              <a:rPr lang="en-US" sz="1400" dirty="0"/>
              <a:t>(delta), n * 2)</a:t>
            </a:r>
          </a:p>
        </p:txBody>
      </p:sp>
    </p:spTree>
    <p:extLst>
      <p:ext uri="{BB962C8B-B14F-4D97-AF65-F5344CB8AC3E}">
        <p14:creationId xmlns:p14="http://schemas.microsoft.com/office/powerpoint/2010/main" val="838465254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Delta Debugging: Applications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8E9E72-7B2B-EEAF-BF22-4E0C9E813E81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It’s not just for manipulating input!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ADB5-6575-6E39-DAF9-687A1D3F85AD}"/>
              </a:ext>
            </a:extLst>
          </p:cNvPr>
          <p:cNvSpPr txBox="1"/>
          <p:nvPr/>
        </p:nvSpPr>
        <p:spPr>
          <a:xfrm>
            <a:off x="968925" y="2034667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determining bugs caused by…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6F0B6-8938-C428-DEE8-EC6B3B8D2E00}"/>
              </a:ext>
            </a:extLst>
          </p:cNvPr>
          <p:cNvSpPr txBox="1"/>
          <p:nvPr/>
        </p:nvSpPr>
        <p:spPr>
          <a:xfrm>
            <a:off x="982374" y="2357392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Code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25B63-019D-A788-87E0-13D5BBD2413E}"/>
              </a:ext>
            </a:extLst>
          </p:cNvPr>
          <p:cNvSpPr txBox="1"/>
          <p:nvPr/>
        </p:nvSpPr>
        <p:spPr>
          <a:xfrm>
            <a:off x="995823" y="2684599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Thread </a:t>
            </a:r>
            <a:r>
              <a:rPr lang="en-US" dirty="0" err="1"/>
              <a:t>interleavings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094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Fault Localization Is Expensive!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B6AA-8B6C-F34B-4C1C-ABAE0E3E80A2}"/>
              </a:ext>
            </a:extLst>
          </p:cNvPr>
          <p:cNvSpPr txBox="1"/>
          <p:nvPr/>
        </p:nvSpPr>
        <p:spPr>
          <a:xfrm>
            <a:off x="991334" y="2420150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of the logging won’t be useful in the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8FD3C-2307-15E4-EEE9-DCB8C81BB003}"/>
              </a:ext>
            </a:extLst>
          </p:cNvPr>
          <p:cNvSpPr txBox="1"/>
          <p:nvPr/>
        </p:nvSpPr>
        <p:spPr>
          <a:xfrm>
            <a:off x="977889" y="3527298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Statistically distribute logging across the userbase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69AE-0D4C-AC24-1EA3-90DA06CE588A}"/>
              </a:ext>
            </a:extLst>
          </p:cNvPr>
          <p:cNvSpPr txBox="1"/>
          <p:nvPr/>
        </p:nvSpPr>
        <p:spPr>
          <a:xfrm>
            <a:off x="968925" y="2034667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Gathering sufficient telemetry slows down programs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2461FD-90F6-C3B2-CA2A-399762E711E0}"/>
              </a:ext>
            </a:extLst>
          </p:cNvPr>
          <p:cNvSpPr txBox="1">
            <a:spLocks/>
          </p:cNvSpPr>
          <p:nvPr/>
        </p:nvSpPr>
        <p:spPr>
          <a:xfrm>
            <a:off x="924095" y="307411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Idea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66F92-3AF4-EEAA-258E-28EC23207861}"/>
              </a:ext>
            </a:extLst>
          </p:cNvPr>
          <p:cNvSpPr txBox="1"/>
          <p:nvPr/>
        </p:nvSpPr>
        <p:spPr>
          <a:xfrm>
            <a:off x="1000302" y="3912779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news! Works best in the circumstances where it is most needed</a:t>
            </a:r>
          </a:p>
        </p:txBody>
      </p:sp>
    </p:spTree>
    <p:extLst>
      <p:ext uri="{BB962C8B-B14F-4D97-AF65-F5344CB8AC3E}">
        <p14:creationId xmlns:p14="http://schemas.microsoft.com/office/powerpoint/2010/main" val="1025623331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B6AA-8B6C-F34B-4C1C-ABAE0E3E80A2}"/>
              </a:ext>
            </a:extLst>
          </p:cNvPr>
          <p:cNvSpPr txBox="1"/>
          <p:nvPr/>
        </p:nvSpPr>
        <p:spPr>
          <a:xfrm>
            <a:off x="991334" y="2420150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Adapts the sparse sampling scheme by Arnold and Ryder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69AE-0D4C-AC24-1EA3-90DA06CE588A}"/>
              </a:ext>
            </a:extLst>
          </p:cNvPr>
          <p:cNvSpPr txBox="1"/>
          <p:nvPr/>
        </p:nvSpPr>
        <p:spPr>
          <a:xfrm>
            <a:off x="968925" y="2034667"/>
            <a:ext cx="856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user records 1% of everything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8F4B4D-56BD-497F-DBC9-1D5A87B7C87F}"/>
              </a:ext>
            </a:extLst>
          </p:cNvPr>
          <p:cNvSpPr txBox="1">
            <a:spLocks/>
          </p:cNvSpPr>
          <p:nvPr/>
        </p:nvSpPr>
        <p:spPr>
          <a:xfrm>
            <a:off x="924095" y="3300991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Sample?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B3BBA-40F2-82AB-2ACD-75937402C0DF}"/>
              </a:ext>
            </a:extLst>
          </p:cNvPr>
          <p:cNvSpPr txBox="1"/>
          <p:nvPr/>
        </p:nvSpPr>
        <p:spPr>
          <a:xfrm>
            <a:off x="1501588" y="4204447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(p != NULL);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C40E-B118-54E0-34BC-E65149C6A9D3}"/>
              </a:ext>
            </a:extLst>
          </p:cNvPr>
          <p:cNvSpPr txBox="1"/>
          <p:nvPr/>
        </p:nvSpPr>
        <p:spPr>
          <a:xfrm>
            <a:off x="5961529" y="4204446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9B25BD-9A72-A478-CDC3-9DB748C1ABB9}"/>
              </a:ext>
            </a:extLst>
          </p:cNvPr>
          <p:cNvSpPr txBox="1"/>
          <p:nvPr/>
        </p:nvSpPr>
        <p:spPr>
          <a:xfrm>
            <a:off x="5249206" y="3644150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One idea: randomize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D7764-EB10-1DD0-1CC3-5F95281B32F6}"/>
              </a:ext>
            </a:extLst>
          </p:cNvPr>
          <p:cNvSpPr txBox="1"/>
          <p:nvPr/>
        </p:nvSpPr>
        <p:spPr>
          <a:xfrm>
            <a:off x="5213347" y="5562400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… but rand(100) is super expensive!</a:t>
            </a:r>
          </a:p>
        </p:txBody>
      </p:sp>
    </p:spTree>
    <p:extLst>
      <p:ext uri="{BB962C8B-B14F-4D97-AF65-F5344CB8AC3E}">
        <p14:creationId xmlns:p14="http://schemas.microsoft.com/office/powerpoint/2010/main" val="30908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8F4B4D-56BD-497F-DBC9-1D5A87B7C87F}"/>
              </a:ext>
            </a:extLst>
          </p:cNvPr>
          <p:cNvSpPr txBox="1">
            <a:spLocks/>
          </p:cNvSpPr>
          <p:nvPr/>
        </p:nvSpPr>
        <p:spPr>
          <a:xfrm>
            <a:off x="924095" y="1153932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Sample?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B3BBA-40F2-82AB-2ACD-75937402C0DF}"/>
              </a:ext>
            </a:extLst>
          </p:cNvPr>
          <p:cNvSpPr txBox="1"/>
          <p:nvPr/>
        </p:nvSpPr>
        <p:spPr>
          <a:xfrm>
            <a:off x="1501588" y="2012565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(p != NULL);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C40E-B118-54E0-34BC-E65149C6A9D3}"/>
              </a:ext>
            </a:extLst>
          </p:cNvPr>
          <p:cNvSpPr txBox="1"/>
          <p:nvPr/>
        </p:nvSpPr>
        <p:spPr>
          <a:xfrm>
            <a:off x="5961529" y="2012564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D7764-EB10-1DD0-1CC3-5F95281B32F6}"/>
              </a:ext>
            </a:extLst>
          </p:cNvPr>
          <p:cNvSpPr txBox="1"/>
          <p:nvPr/>
        </p:nvSpPr>
        <p:spPr>
          <a:xfrm>
            <a:off x="5213347" y="3370518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… but rand(100) is super expensive!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433CA-5D8E-A960-8048-8D6145BC6C8B}"/>
              </a:ext>
            </a:extLst>
          </p:cNvPr>
          <p:cNvSpPr txBox="1"/>
          <p:nvPr/>
        </p:nvSpPr>
        <p:spPr>
          <a:xfrm>
            <a:off x="5249206" y="1510537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One idea: randomize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79C35-B1B8-E45B-DF77-2773E062B408}"/>
              </a:ext>
            </a:extLst>
          </p:cNvPr>
          <p:cNvSpPr txBox="1"/>
          <p:nvPr/>
        </p:nvSpPr>
        <p:spPr>
          <a:xfrm>
            <a:off x="5114736" y="4298558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Another idea: global counter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C524A-EC82-BC9B-1498-34A415BF3ED5}"/>
              </a:ext>
            </a:extLst>
          </p:cNvPr>
          <p:cNvSpPr txBox="1"/>
          <p:nvPr/>
        </p:nvSpPr>
        <p:spPr>
          <a:xfrm>
            <a:off x="5706035" y="4799572"/>
            <a:ext cx="583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207F3-86C2-F353-5023-96793ADD6FF0}"/>
              </a:ext>
            </a:extLst>
          </p:cNvPr>
          <p:cNvSpPr txBox="1"/>
          <p:nvPr/>
        </p:nvSpPr>
        <p:spPr>
          <a:xfrm>
            <a:off x="5159560" y="6167523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You’ll never get the second check!</a:t>
            </a:r>
          </a:p>
        </p:txBody>
      </p:sp>
    </p:spTree>
    <p:extLst>
      <p:ext uri="{BB962C8B-B14F-4D97-AF65-F5344CB8AC3E}">
        <p14:creationId xmlns:p14="http://schemas.microsoft.com/office/powerpoint/2010/main" val="175845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8F4B4D-56BD-497F-DBC9-1D5A87B7C87F}"/>
              </a:ext>
            </a:extLst>
          </p:cNvPr>
          <p:cNvSpPr txBox="1">
            <a:spLocks/>
          </p:cNvSpPr>
          <p:nvPr/>
        </p:nvSpPr>
        <p:spPr>
          <a:xfrm>
            <a:off x="924095" y="1153932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Sample?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B3BBA-40F2-82AB-2ACD-75937402C0DF}"/>
              </a:ext>
            </a:extLst>
          </p:cNvPr>
          <p:cNvSpPr txBox="1"/>
          <p:nvPr/>
        </p:nvSpPr>
        <p:spPr>
          <a:xfrm>
            <a:off x="1501588" y="2012565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(p != NULL);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C40E-B118-54E0-34BC-E65149C6A9D3}"/>
              </a:ext>
            </a:extLst>
          </p:cNvPr>
          <p:cNvSpPr txBox="1"/>
          <p:nvPr/>
        </p:nvSpPr>
        <p:spPr>
          <a:xfrm>
            <a:off x="5961529" y="2012564"/>
            <a:ext cx="5698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(rand(100)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D7764-EB10-1DD0-1CC3-5F95281B32F6}"/>
              </a:ext>
            </a:extLst>
          </p:cNvPr>
          <p:cNvSpPr txBox="1"/>
          <p:nvPr/>
        </p:nvSpPr>
        <p:spPr>
          <a:xfrm>
            <a:off x="5213347" y="3370518"/>
            <a:ext cx="37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… but rand(100) is super expensive!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433CA-5D8E-A960-8048-8D6145BC6C8B}"/>
              </a:ext>
            </a:extLst>
          </p:cNvPr>
          <p:cNvSpPr txBox="1"/>
          <p:nvPr/>
        </p:nvSpPr>
        <p:spPr>
          <a:xfrm>
            <a:off x="5249206" y="1510537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One idea: randomize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79C35-B1B8-E45B-DF77-2773E062B408}"/>
              </a:ext>
            </a:extLst>
          </p:cNvPr>
          <p:cNvSpPr txBox="1"/>
          <p:nvPr/>
        </p:nvSpPr>
        <p:spPr>
          <a:xfrm>
            <a:off x="5114736" y="4298558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Another idea: global counter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5C524A-EC82-BC9B-1498-34A415BF3ED5}"/>
              </a:ext>
            </a:extLst>
          </p:cNvPr>
          <p:cNvSpPr txBox="1"/>
          <p:nvPr/>
        </p:nvSpPr>
        <p:spPr>
          <a:xfrm>
            <a:off x="5706035" y="4799572"/>
            <a:ext cx="5836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(p != NULL);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p-&gt;next;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(k++ % 100 == 0){ check 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max);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+= sizes[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207F3-86C2-F353-5023-96793ADD6FF0}"/>
              </a:ext>
            </a:extLst>
          </p:cNvPr>
          <p:cNvSpPr txBox="1"/>
          <p:nvPr/>
        </p:nvSpPr>
        <p:spPr>
          <a:xfrm>
            <a:off x="5159560" y="6167523"/>
            <a:ext cx="35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You’ll never get the second check!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32215-BC5A-123B-8F71-7DD97FF76DD6}"/>
              </a:ext>
            </a:extLst>
          </p:cNvPr>
          <p:cNvSpPr txBox="1"/>
          <p:nvPr/>
        </p:nvSpPr>
        <p:spPr>
          <a:xfrm>
            <a:off x="569631" y="4298558"/>
            <a:ext cx="24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CBI’s working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8BFE0-B8A6-FFAD-3F57-99C19225D843}"/>
              </a:ext>
            </a:extLst>
          </p:cNvPr>
          <p:cNvSpPr txBox="1"/>
          <p:nvPr/>
        </p:nvSpPr>
        <p:spPr>
          <a:xfrm>
            <a:off x="596886" y="4743680"/>
            <a:ext cx="4723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- Use a randomized global countdown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Restore the countdown by sampling from a geometric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0526842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CBI’s Sampling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B6AA-8B6C-F34B-4C1C-ABAE0E3E80A2}"/>
              </a:ext>
            </a:extLst>
          </p:cNvPr>
          <p:cNvSpPr txBox="1"/>
          <p:nvPr/>
        </p:nvSpPr>
        <p:spPr>
          <a:xfrm>
            <a:off x="6374640" y="2124318"/>
            <a:ext cx="501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Doesn’t use clock interrupt</a:t>
            </a:r>
          </a:p>
          <a:p>
            <a:r>
              <a:rPr lang="en-US" dirty="0"/>
              <a:t>- Isn’t periodic</a:t>
            </a:r>
          </a:p>
          <a:p>
            <a:r>
              <a:rPr lang="en-US" dirty="0"/>
              <a:t>- Deciding to check is relatively quick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B69AE-0D4C-AC24-1EA3-90DA06CE588A}"/>
              </a:ext>
            </a:extLst>
          </p:cNvPr>
          <p:cNvSpPr txBox="1"/>
          <p:nvPr/>
        </p:nvSpPr>
        <p:spPr>
          <a:xfrm>
            <a:off x="6352231" y="1738835"/>
            <a:ext cx="5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5760C-34E9-8970-92E8-337442114EEA}"/>
              </a:ext>
            </a:extLst>
          </p:cNvPr>
          <p:cNvSpPr txBox="1"/>
          <p:nvPr/>
        </p:nvSpPr>
        <p:spPr>
          <a:xfrm>
            <a:off x="802341" y="2021220"/>
            <a:ext cx="4723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Courier New" panose="02070309020205020404" pitchFamily="49" charset="0"/>
              </a:rPr>
              <a:t>- Use a randomized global countdown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Restore the countdown by sampling from a geometric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64670999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Cooperative Bug Isolation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A243D-6223-97A9-EA6D-46C0EB4DA0D8}"/>
              </a:ext>
            </a:extLst>
          </p:cNvPr>
          <p:cNvSpPr txBox="1">
            <a:spLocks/>
          </p:cNvSpPr>
          <p:nvPr/>
        </p:nvSpPr>
        <p:spPr>
          <a:xfrm>
            <a:off x="924095" y="1579767"/>
            <a:ext cx="89774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Real CBI is slightly more complex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5760C-34E9-8970-92E8-337442114EEA}"/>
              </a:ext>
            </a:extLst>
          </p:cNvPr>
          <p:cNvSpPr txBox="1"/>
          <p:nvPr/>
        </p:nvSpPr>
        <p:spPr>
          <a:xfrm>
            <a:off x="1048870" y="2021220"/>
            <a:ext cx="95563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Smart(er) about what points to instrument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Essentially finds acyclic regions of the control flow and instruments intelligently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Clones regions of code with a “fast” variant and a “slow” variant</a:t>
            </a:r>
          </a:p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A number of optimizations exist to make countdown lookup faster</a:t>
            </a:r>
          </a:p>
          <a:p>
            <a:r>
              <a:rPr lang="en-US" dirty="0">
                <a:latin typeface="+mj-lt"/>
                <a:cs typeface="Courier New" panose="02070309020205020404" pitchFamily="49" charset="0"/>
              </a:rPr>
              <a:t>- e.g. Caching a global variable in local function such that it might be better optimized without </a:t>
            </a:r>
            <a:r>
              <a:rPr lang="en-US" dirty="0" err="1">
                <a:latin typeface="+mj-lt"/>
                <a:cs typeface="Courier New" panose="02070309020205020404" pitchFamily="49" charset="0"/>
              </a:rPr>
              <a:t>interprocedural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335325215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Importance of simplification in fixing/securing programs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22178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Methods include collaborative bug isolation / delta debugging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Grades still not done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A2B5-3E8D-CEE2-C836-02202B85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BA66-E345-DCFD-1D20-E6104DA9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C116E-073A-087A-8E10-B034B27486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1898365"/>
          </a:xfrm>
        </p:spPr>
        <p:txBody>
          <a:bodyPr>
            <a:normAutofit/>
          </a:bodyPr>
          <a:lstStyle/>
          <a:p>
            <a:r>
              <a:rPr lang="en-US" dirty="0"/>
              <a:t>EECS 665 Quiz 4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EECS 677 Replacement test conflict</a:t>
            </a:r>
          </a:p>
        </p:txBody>
      </p:sp>
    </p:spTree>
    <p:extLst>
      <p:ext uri="{BB962C8B-B14F-4D97-AF65-F5344CB8AC3E}">
        <p14:creationId xmlns:p14="http://schemas.microsoft.com/office/powerpoint/2010/main" val="3016782840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E017E-1E93-EA25-6153-8F056A27B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88F3-6AF1-9B5B-C947-1B85129C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3B510-C3F0-E412-74AD-D19825F60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P3 up tonight</a:t>
            </a:r>
          </a:p>
        </p:txBody>
      </p:sp>
    </p:spTree>
    <p:extLst>
      <p:ext uri="{BB962C8B-B14F-4D97-AF65-F5344CB8AC3E}">
        <p14:creationId xmlns:p14="http://schemas.microsoft.com/office/powerpoint/2010/main" val="261034430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Bug Isolation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Grab-bag topics!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Secure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 Last Lecture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2193850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Described some of the best practices in writing secure software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2838802"/>
            <a:ext cx="5992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principle of least privilege / privilege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 in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2" descr="Software penetration testing - is it necessary?">
            <a:extLst>
              <a:ext uri="{FF2B5EF4-FFF2-40B4-BE49-F238E27FC236}">
                <a16:creationId xmlns:a16="http://schemas.microsoft.com/office/drawing/2014/main" id="{A00177D4-E2D0-55C8-9CC8-2F7361C4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87" y="2396969"/>
            <a:ext cx="4119780" cy="23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Bug Isolation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Isolating Cause-Effect Chains in program misbehavior</a:t>
            </a:r>
          </a:p>
        </p:txBody>
      </p:sp>
      <p:pic>
        <p:nvPicPr>
          <p:cNvPr id="3" name="Picture 2" descr="A person sitting on a dock holding an umbrella&#10;&#10;Description automatically generated">
            <a:extLst>
              <a:ext uri="{FF2B5EF4-FFF2-40B4-BE49-F238E27FC236}">
                <a16:creationId xmlns:a16="http://schemas.microsoft.com/office/drawing/2014/main" id="{7C8DF206-D9E2-007A-C99D-06774897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622" y="2231952"/>
            <a:ext cx="5163671" cy="2904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F6093-9360-0C0D-70D9-708054CB025A}"/>
              </a:ext>
            </a:extLst>
          </p:cNvPr>
          <p:cNvSpPr txBox="1"/>
          <p:nvPr/>
        </p:nvSpPr>
        <p:spPr>
          <a:xfrm>
            <a:off x="8211670" y="3429000"/>
            <a:ext cx="564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CD2B7-B2F7-7B92-A9FC-B5D389567A51}"/>
              </a:ext>
            </a:extLst>
          </p:cNvPr>
          <p:cNvSpPr txBox="1"/>
          <p:nvPr/>
        </p:nvSpPr>
        <p:spPr>
          <a:xfrm>
            <a:off x="847893" y="2628131"/>
            <a:ext cx="424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we isolate 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we isolate bugs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7504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schemas.microsoft.com/sharepoint/v3"/>
    <ds:schemaRef ds:uri="http://purl.org/dc/terms/"/>
    <ds:schemaRef ds:uri="230e9df3-be65-4c73-a93b-d1236ebd677e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20934</TotalTime>
  <Words>2453</Words>
  <Application>Microsoft Office PowerPoint</Application>
  <PresentationFormat>Widescreen</PresentationFormat>
  <Paragraphs>279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Tenorite</vt:lpstr>
      <vt:lpstr>Wingdings</vt:lpstr>
      <vt:lpstr>Monoline</vt:lpstr>
      <vt:lpstr>Exercise #34</vt:lpstr>
      <vt:lpstr>Exercise #34: Solution</vt:lpstr>
      <vt:lpstr>Administrivia and  Announcements</vt:lpstr>
      <vt:lpstr>Administrivia and  Announcements</vt:lpstr>
      <vt:lpstr>Administrivia and  Announcements</vt:lpstr>
      <vt:lpstr>Bug Isolation</vt:lpstr>
      <vt:lpstr>Where We’re At</vt:lpstr>
      <vt:lpstr>Previously: Secure Design</vt:lpstr>
      <vt:lpstr>This lecture</vt:lpstr>
      <vt:lpstr>From Defect to Failure</vt:lpstr>
      <vt:lpstr>How to fix a bug</vt:lpstr>
      <vt:lpstr>Simplification</vt:lpstr>
      <vt:lpstr>Bug Reports</vt:lpstr>
      <vt:lpstr>Acting on bug reports</vt:lpstr>
      <vt:lpstr>Mozilla Anecdote: Example</vt:lpstr>
      <vt:lpstr>Cause and Effect</vt:lpstr>
      <vt:lpstr>Cause and Effect</vt:lpstr>
      <vt:lpstr>Delta Debugging</vt:lpstr>
      <vt:lpstr>Delta Debugging: Needs</vt:lpstr>
      <vt:lpstr>Delta Debugging: Algorithm</vt:lpstr>
      <vt:lpstr>Delta Debugging: Applications</vt:lpstr>
      <vt:lpstr>Cooperative Bug Isolation</vt:lpstr>
      <vt:lpstr>Cooperative Bug Isolation</vt:lpstr>
      <vt:lpstr>Cooperative Bug Isolation</vt:lpstr>
      <vt:lpstr>Cooperative Bug Isolation</vt:lpstr>
      <vt:lpstr>Cooperative Bug Isolation</vt:lpstr>
      <vt:lpstr>Cooperative Bug Isolation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115</cp:revision>
  <dcterms:created xsi:type="dcterms:W3CDTF">2023-08-21T14:00:41Z</dcterms:created>
  <dcterms:modified xsi:type="dcterms:W3CDTF">2024-12-02T22:08:41Z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