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7"/>
  </p:notesMasterIdLst>
  <p:handoutMasterIdLst>
    <p:handoutMasterId r:id="rId28"/>
  </p:handoutMasterIdLst>
  <p:sldIdLst>
    <p:sldId id="1279" r:id="rId5"/>
    <p:sldId id="1281" r:id="rId6"/>
    <p:sldId id="295" r:id="rId7"/>
    <p:sldId id="256" r:id="rId8"/>
    <p:sldId id="1115" r:id="rId9"/>
    <p:sldId id="1282" r:id="rId10"/>
    <p:sldId id="1188" r:id="rId11"/>
    <p:sldId id="1278" r:id="rId12"/>
    <p:sldId id="1266" r:id="rId13"/>
    <p:sldId id="1267" r:id="rId14"/>
    <p:sldId id="1268" r:id="rId15"/>
    <p:sldId id="1269" r:id="rId16"/>
    <p:sldId id="1283" r:id="rId17"/>
    <p:sldId id="1271" r:id="rId18"/>
    <p:sldId id="1272" r:id="rId19"/>
    <p:sldId id="1284" r:id="rId20"/>
    <p:sldId id="1275" r:id="rId21"/>
    <p:sldId id="1276" r:id="rId22"/>
    <p:sldId id="1277" r:id="rId23"/>
    <p:sldId id="1274" r:id="rId24"/>
    <p:sldId id="1280" r:id="rId25"/>
    <p:sldId id="11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1D4"/>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255" y="81"/>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10/16/2024</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0-16T19:03:18.907"/>
    </inkml:context>
    <inkml:brush xml:id="br0">
      <inkml:brushProperty name="width" value="0.05292" units="cm"/>
      <inkml:brushProperty name="height" value="0.05292" units="cm"/>
    </inkml:brush>
    <inkml:context xml:id="ctx1">
      <inkml:inkSource xml:id="inkSrc104">
        <inkml:traceFormat>
          <inkml:channel name="X" type="integer" max="4800" units="cm"/>
          <inkml:channel name="Y" type="integer" max="1800" units="cm"/>
          <inkml:channel name="T" type="integer" max="2.14748E9" units="dev"/>
        </inkml:traceFormat>
        <inkml:channelProperties>
          <inkml:channelProperty channel="X" name="resolution" value="158.9404" units="1/cm"/>
          <inkml:channelProperty channel="Y" name="resolution" value="95.2381" units="1/cm"/>
          <inkml:channelProperty channel="T" name="resolution" value="1" units="1/dev"/>
        </inkml:channelProperties>
      </inkml:inkSource>
      <inkml:timestamp xml:id="ts1" timeString="2024-10-16T19:06:04.637"/>
    </inkml:context>
  </inkml:definitions>
  <inkml:trace contextRef="#ctx0" brushRef="#br0">13409 7784 82 0,'0'0'27'0,"0"0"-4"0,0 0-6 0,0 0 2 16,0 0-10-16,0 0 10 0,0 0-9 0,0 0 19 16,0 0-13-16,0 0-8 0,0 0 5 0,0 0 0 0,0 0-6 15,0 0 0-15,0 0 7 0,0 18 1 0,0-18-3 0,0 19-1 16,0-19-7-16,0 0 2 0,0 19 1 0,0-2 1 16,0-17 0-16,0 19-5 0,0-1 3 0,0 2 1 15,0-2-2-15,0-18 0 0,0 36-3 0,0-36 0 16,0 19 1-16,0-1 0 0,0 1-2 0,0-1 0 0,0-18 1 15,0 18-1-15,0 2 1 0,0-2 0 0,0 0 0 0,0 0 1 16,0 1-2-16,0-19 1 0,0 18-1 0,0-18 0 0,0 19 1 16,0-19-1-16,0 0 1 0,23 0 1 0,-23 0 1 15,0 0-4-15,0 0 1 0,16-19 1 0,-16 19-1 16,20-18 1-16,-20-1-2 0,19 1 2 0,-19 18-2 16,17-36 0-16,2 36 0 0,-2-38 1 0,2 20-2 0,14-1 2 15,-33 1 0-15,22-19 1 0,-2 19 0 0,-1 18-2 16,-2-38 0-16,-17 20-1 0,19-1 2 0,-2 2 0 0,2 17 1 15,-19-19-2-15,33 0-1 0,-14 1 3 0,4 18-2 16,-23-18 0-16,19-1 1 0,-2 19 0 0,2 0-1 16,-19 0 0-16,19 0 1 0,-19 0-2 0,17 0 2 0,-17 0-1 15,0 19 0-15,19-1 0 0,-19 19 1 0,17-1-1 0,-17 1-1 16,0-37 0-16,0 38 2 0,0-2-1 0,16-36-2 0,-16 37 1 16,0-18 2-16,0-1 0 0,23 0-1 0,-23 2 0 0,19-20 1 15,-19 0-1-15,0 0 3 0,55 0 7 16,-55-38-8-16,17 20-1 0,2 18 0 0,-2-37 0 15,-1 0 0-15,-16 37-1 0,42-36 1 0,-25-2 1 0,21 2-1 16,-21-2-2-16,19 20 1 0,-17-19 2 0,-2 17 0 16,22 20-1-16,-20-16-1 0,0 16 2 0,17 0-1 15,-36 0 1-15,17 16-2 0,2-16 1 0,-2 39 0 0,-17-39 0 16,16 36 0-16,7-17-1 0,-23 0 0 0,19-19-1 0,-19 36 1 16,19-36-2-16,-19 38-10 0,17-20-10 0,-17 0-10 0,0 0 12 15,19-18-5-15,-19 19-34 0,17-1 24 0,-17-18-5 0,0 0-49 0,19 19 17 16,-19-19 48-16,0 0-51 0</inkml:trace>
  <inkml:trace contextRef="#ctx0" brushRef="#br0" timeOffset="556.42">14995 7802 110 0,'0'0'22'0,"0"0"-5"0,0 0 10 0,0 0-13 15,-17 0 16-15,17 19-15 0,0-19 16 0,0 19-4 16,0-2-5-16,-16 2-12 0,16-1 9 0,0 2-11 0,0-2 7 16,0 0-8-16,-20 19 4 0,20-37-6 0,0 37 5 0,0-19-3 15,0-18-3-15,-16 18 1 0,16 2-1 0,0-2 0 0,0 0 6 0,0 0 1 16,0 19-1-16,0-37-8 0,0 19 2 0,0-1 0 16,0 0 2-16,0 2-5 0,16-20 3 0,-16 0-2 0,0 18 1 15,0-18 3-15,0 0-4 0,20-18-4 0,-20-2-3 0,16 2 7 16,-16 0-1-16,0 18 1 0,0-19-2 0,0-18 4 0,0 19-1 15,17 0 0-15,-17 0-2 0,0-20-1 0,0 38 2 0,0-37-2 16,0 19 2-16,0 18-2 0,0-37 3 0,0 37-2 0,0-18 1 16,0 0 1-16,0 18-1 0,0 0 0 0,0 0 2 15,0 0 2-15,0 0-4 0,0 0 4 0,0 0-5 0,0 18 2 0,0-18 0 16,0 18 1-16,0-18-2 0,0 18 0 0,19-18 4 0,-19 37-2 16,0-18-1-16,22 17-1 0,-22-36 0 15,0 20 0-15,0-2-1 0,0 0 1 0,17-18-2 0,-17 18 4 0,0 1 4 16,19-1-4-16,-19 1-3 0,20-1-3 0,-20-18-3 15,0 18 0-15,0-18-11 0,0 0-7 0,16 0 7 16,-16 20-2-16,20-20-31 0,-20 0-14 0,16-20-19 0,-16 20 36 16,20-18-47-16,-4-19 18 0,-16 19 51 0,22-1-46 15</inkml:trace>
  <inkml:trace contextRef="#ctx0" brushRef="#br0" timeOffset="734.01">15424 7784 76 0,'0'0'53'0,"0"0"-16"0,0 0-18 0,0 0 18 15,0 0-2-15,0 0-18 0,0 18 13 0,0-18-17 0,-20 0 23 16,20 19-26-16,0-19-1 0,0 0 7 0,0 19-2 0,0-2-5 16,0-17-5-16,0 37 4 0,0-37-5 0,0 38 2 15,0-38-2-15,0 36 0 0,0-36-2 0,0 37-2 0,0-18-1 0,0-19 1 16,0 36-2-16,0 2-11 0,0-38 1 0,0 18-6 16,20 0-4-16,-20 1-37 0,0-1-107 0,0-18 107 15,0 0-15-15</inkml:trace>
  <inkml:trace contextRef="#ctx0" brushRef="#br0" timeOffset="884.3">15496 7452 104 0,'19'0'55'0,"-19"0"-13"15,0 0-2-15,0 0-2 0,0 18-21 0,0-18 8 0,0 0-15 0,0 19-3 16,0-19-1-16,0 17 2 0,0-17-6 0,0 20-1 0,0-20 1 16,0 19 1-16,0-3-2 0,0-16 0 0,0 20-2 0,0-1-12 15,0-19 1-15,0 18-6 0,0 0-34 0,0-18 18 0,0 0-3 0,0 0-31 16,0 19 42-16,0-19-75 0</inkml:trace>
  <inkml:trace contextRef="#ctx0" brushRef="#br0" timeOffset="1200.48">15864 8153 63 0,'0'0'15'0,"0"0"-1"0,0 18-7 0,0-18 8 0,0 19 2 0,0-1-8 16,0-18 13-16,0 18 4 0,0 2-1 0,0-20-13 15,16 0 11-15,-16 18-11 0,0-18 1 0,0 0-2 0,0 0 14 16,0 0-12-16,0 0-1 0,20 0 4 0,2-18-7 0,-22 18-7 16,16-38 4-16,4 20-3 0,-20-1-1 0,19 1 2 0,-2-1 1 15,2 1-2-15,-19 0-1 0,17 0 6 0,2-2 2 0,-2-16 0 16,-17 36-5-16,22 0 6 0,-6-19-6 0,-16 19 6 16,20-18-7-16,-20 18 2 0,19 0-1 0,-19 0 8 0,17 0-8 0,-17 0 1 15,19 18 4-15,-19 1-5 0,17-19 4 0,2 36 0 16,-19-36-6-16,17 38 3 0,-1-20 5 0,-16 0-7 0,0 1 3 15,22 18-4-15,-22-19-2 0,0 0-1 0,20-18 1 0,-20 38-2 16,0-38 1-16,0 0 0 0,19 18-4 0,-19 20-5 0,0-38 0 16,0 17-11-16,0 2-10 0,0-19 13 0,0 0-4 0,17 18-57 15,-17-18 45-15,0 18-46 0,0-18-11 0,0 0 19 16,0 20 46-16,0-20-42 0</inkml:trace>
  <inkml:trace contextRef="#ctx0" brushRef="#br0" timeOffset="2234.65">14574 8705 39 0,'0'0'0'0,"17"0"33"0,-17 0-30 0,0 0 23 31,0 0 31-31,0 0-37 16,0 0-1-16,0 0-10 0,0 0 31 15,0 0-18-15,0 0-9 0,0 0 6 16,0 0-12-16,0 0 23 0,0 0-13 16,0 0-2-16,0 0-11 15,0 0 7-15,0 0-4 0,0 0 11 16,0 0-9-16,0 0-3 16,0 0 7-16,0 74 25 46,0-55-38-46,0 0 3 0,0-1-2 16,0 1 0-16,0 18-2 0,0-1 1 16,0-18 4-16,0 2-2 15,0-3-2-15,0 2-3 0,0 17 6 0,0-16-4 16,0-2 0-16,0-18 1 0,0 36 2 0,0-36-1 16,0 37-1-16,0-18 0 0,0 18 3 15,0-18-1-15,0 17 0 16,0-18-3-16,0 2 2 0,0-20 1 15,-17 36-1-15,17-36-2 0,0 18 1 16,0 1 1-16,0 54 0 16,0-73-2-1,0 20-8-15,0-3 1 0,0-17 1 16,0 0-1-16,0 0-36 0,0 0 30 0,-19 0-23 16,19 0 13-16,0 0-3 0,0-17-87 0,0-3 34 15,0 20 30-15</inkml:trace>
  <inkml:trace contextRef="#ctx0" brushRef="#br0" timeOffset="2721.31">14295 9333 59 0,'0'0'37'0,"0"0"-1"0,0 0-4 0,0 0-16 0,0 0 1 0,0 0-2 15,0-19 15-15,-17 19 11 0,17 0-3 16,0 0-25-16,0 0-2 0,0 0 9 0,0 0-4 0,0 0 42 31,0 0-50-31,0 0-5 0,0 0 5 16,0 0-3-16,0 0-2 0,0 0-1 15,0 19 1-15,0-1-1 0,0-18 0 0,17 19 0 0,-17 0-1 16,0-19 1-16,0 18-2 0,22-1 2 0,-22 2 0 0,0 1 0 16,17-3-1-16,-17 2-1 0,19-19 0 0,-19 37 3 15,19-37-3-15,-19 18 1 0,0 1 0 0,17-2 1 0,19-17 0 16,-36 0-2-16,19 20 3 0,-19-20 1 0,33 0 3 16,-33 0-1-16,23 0-4 0,-4-20 2 0,147-146 16 31,-147 131-16-16,-2 35-1-15,-17-19-3 0,19 0 2 0,1 1 0 0,-20 18-2 16,16-19 0-16,-16 2 5 0,20 17-8 16,-20 0 1-16,0 0-4 0,0 0 3 0,0 0-8 0,0 0-9 15,0 0-8-15,0 0 12 0,0 0-4 0,0 17-25 16,0-17-7-16,0 0-12 0,0 0 25 0,0 0-3 0,0 19-38 16,0-19 27-16,0 18-21 0</inkml:trace>
  <inkml:trace contextRef="#ctx0" brushRef="#br0" timeOffset="4103.28">14187 10310 56 0,'-19'0'17'0,"19"0"-11"0,0 0 9 0,0 0-7 0,0 0 1 0,0 0 11 15,0 0 2-15,0 0 9 16,0 0-12-16,-17 0 0 0,17 0-10 0,0 0 11 0,0 0-10 0,0 0 0 16,0 0-1-16,-22 0 16 0,22 0-3 15,0 0-8-15,-20 0 2 0,20 0-3 0,-16 0 4 16,16 0-5-16,0 0-2 16,-17 0-8-16,17 0 1 0,0 0 0 0,0 0 0 15,-19 0 1-15,19 18-3 0,0 2 4 16,-17-20-4-16,17 18 1 0,0 19-3 0,0-19 1 0,0 1 1 15,0-1-1-15,0 0 1 0,0 37 1 16,0-36-2-16,0-2 0 0,0 3 1 0,0-20-1 0,0 55 1 0,0-36-1 16,0 56-3-16,0-39-2 15,0-36 2-15,17 55-15 0,-17-37-1 16,0 19-22-16,0-18 11 0,0-1-7 0,0 1-9 16,0-2-9-16,0-17 27 0,0 0 3 0,0 18-15 0,-17-18-48 15</inkml:trace>
  <inkml:trace contextRef="#ctx0" brushRef="#br0" timeOffset="4318.5">13985 10789 77 0,'0'0'0'0,"0"0"33"0,0 0-24 0,0 0 17 16,0 0-9-16,0 0 0 0,0 0-9 0,0 0 7 16,0-17 23-16,0 17-30 0,0 0-2 15,0 0-1-15,0 0 4 0,17-19-6 0,-17 19 2 16,0 0-2-16,19-17 3 15,0 17-5-15,-2 0-3 16,2 0-19-16,-19 0 7 0,17 0-4 0,-17 0-50 16,58 0-5-16,-41 0 66 0,2 0-11 15,-19 0-47-15</inkml:trace>
  <inkml:trace contextRef="#ctx0" brushRef="#br0" timeOffset="4635.07">14389 10753 70 0,'0'0'0'0,"0"0"9"0,0 0 12 16,0 0-12-16,0 0 11 0,0 0 4 0,0 0-10 15,0 0 26-15,0 0-28 0,0 0 1 0,0 0-2 0,0 0 0 0,0 0-1 0,0 19 8 16,0-19-2-16,0 0-8 0,-17 0 5 0,17 0-7 16,0 17 3-16,0-17 2 0,-19 0-7 0,19 19 8 15,0-19-8-15,-19 19 5 0,19-19-6 16,0 18-1-16,0-18 1 0,0 18 1 0,0 1 0 16,0-19-1-16,0 19 0 0,0-1-2 0,0-18 2 15,0 0-1-15,19 19 2 0,-19-2 2 0,0-17 0 0,19 0-3 16,-19 0-1-16,0 18 4 0,17-18 4 0,-17 0-7 15,0 0 1-15,0 0-1 0,19 0 0 0,-19 0-1 0,0 0 0 0,17 0 1 16,-17-18 2-16,0 1-3 0,19-2 2 0,-19 19-2 0,0 0 2 16,0-18-1-16,0 18-2 0,0-19 0 0,0 19 1 15,0-19 0-15,0 1 2 16,0 18-5-16,0 0 1 0,0 0-2 16,0 0 1-16,0 0-4 0,0 0-15 0,0 0 11 0,0 0-11 15,0 0-7-15,0 18 10 0,17-18-20 0,-17 0-11 16,16 19-9-16,7 0-37 0,-23-19 44 15,38 18 14-15,-38-18-29 0</inkml:trace>
  <inkml:trace contextRef="#ctx0" brushRef="#br0" timeOffset="4968.17">14796 10919 76 0,'0'0'40'0,"0"0"-22"16,0 0 3-16,0 0 23 0,0 0-22 0,0 0 16 0,0 0-22 0,0 0 14 15,0 0-17-15,0 0 21 0,0 0-13 0,0 0-12 16,0 0 8-16,0 0 2 0,0 0-9 0,0 0-1 15,0 0-7-15,0 0 1 0,0 0 3 0,-20 0-4 0,20 0 0 16,0 19-1-16,0-19 2 0,0 17-1 0,0-17 0 16,0 18-2-16,0-18 1 0,0 20 0 0,0-2 0 0,0 0 2 0,0 20-3 15,0-20 0-15,0-18 0 0,20 18 1 0,-20 0-1 16,0-18 0-16,16 0 0 0,1 0 1 0,-17 0 3 16,22 0-2-16,-3-18 0 0,-19 0-1 0,17 0 1 15,-17-20 2-15,19 20-3 0,-19-20 2 0,0 3-4 16,20 35 1-16,-20-37 0 0,0 18 2 0,0 0-1 0,0-17 0 15,0 17-2-15,0 0-1 0,-20 2-19 16,1 17 8-16,19 0 5 0,-17 0-11 16,17 0-7-16,-19 17-47 0,19-17 52 15,0 19-3-15,0 18-53 0,0-19 52 0,-22 20-57 16,22-1 58-16,0-2-50 0</inkml:trace>
  <inkml:trace contextRef="#ctx0" brushRef="#br0" timeOffset="7055.65">14389 11564 58 0,'-17'0'13'0,"17"0"-6"0,0 0 0 0,0 0 7 16,0 0 25-16,0 19-14 0,0-19-8 15,0 0-1-15,0 18 6 0,0-18-14 16,0 0 15-16,0 0-15 0,0 19 11 0,0-19-3 16,0 18 26-16,0-18-26 15,0 0-9-15,0 0 0 0,0 0 13 0,0 19-8 0,0-19 4 16,-19 0-7-16,19 0 0 16,0 17 3-1,0 22 7-15,0-22-18 0,0 2 5 0,0-1-4 16,0 1 0-16,0-1-2 0,0 1 3 0,0 37 4 15,0-39-3-15,0 39 0 0,0-19-1 16,0-20-4-16,0 39 5 0,0-19 2 16,0-37-4-16,0 37-2 0,0 19 2 0,0-38 1 15,0 18 4-15,0 2-7 0,0-20 0 0,0 38 7 16,0-38-10-16,0 0 3 0,0 20 5 16,0-20-4-16,0-18-1 15,0 18-1-15,0 1 2 0,0-2-2 0,0-17-1 0,0 20 0 16,0-20-1-16,0 0-3 0,0 0-5 0,0 0-6 15,0 0 6-15,0 0-1 0,0 0-4 0,0 0-42 16,-19 0 3-16,19-20-15 0,0 20 29 0,0-17-38 0,0-2 48 16,0 1-22-16,0 0-5 15</inkml:trace>
  <inkml:trace contextRef="#ctx0" brushRef="#br0" timeOffset="7452.92">14168 12228 62 0,'0'0'13'0,"0"0"18"0,0 0-4 0,-17 0-16 0,17 0 20 16,0 0-9-16,0 18 9 0,0-18-21 16,0 0 1-16,0 0 16 0,0 20-10 0,0-20-8 0,0 0 6 15,0 18-4-15,0-18-6 0,0 0 0 16,0 18 4-16,0 1 1 0,0-2 0 0,0 3-2 0,0-20-3 15,0 18-1-15,0 0 5 0,17 20 0 0,2 17 5 16,-19-18 0-16,0-1 0 16,19-36-7-16,-19 18 4 0,0-18-7 15,0 20 3-15,0-20-4 0,0 0-1 0,17 18 3 0,-17-18 4 16,19-18-3-16,-19 18-4 16,0 0 4-16,17-20-5 0,-17 20 2 0,19-36 3 15,-2 18-1-15,-17-38-1 0,22 56-3 0,-22-18 2 0,17 0 2 16,-17-20-3-16,19 2-2 15,-19 36 1-15,0-20 0 0,0 3-2 0,19 17-2 16,-19 0 0-16,0 0-7 0,17 0-60 16,-17 17 32-16,0-17-12 15,0 20 20-15,0-2-44 0,0-18-8 0,0 36-10 16,0-16 7-16</inkml:trace>
  <inkml:trace contextRef="#ctx0" brushRef="#br0" timeOffset="8208.77">13855 13445 65 0,'0'0'0'0,"0"0"35"0,0 0-25 0,0 0 13 16,0 0 22-16,0 0-21 16,-19 0 8-16,19 0-1 0,0 0-9 15,0 0 13-15,-17 0-27 0,17 0 19 16,0 0-20-16,0 0 15 0,0 0-4 15,0 0-5-15,0 0-5 0,0 20-4 16,0-20 3-16,0 0-8 0,0 0 2 0,0 17 0 0,0-17 2 16,0 37-2-16,0-37 1 0,0 39 0 15,0-22 0-15,0-17-2 0,17 19-2 0,-17 16 1 16,0-16 3-16,19 36 8 0,-19-34-3 16,19 13-2-16,-19-15-1 15,0 1-1-15,17-3-1 0,-17 2 2 16,0-19 0-16,19 0-2 0,-19 0 5 0,0 0-4 15,17 0 5-15,-17 0-5 0,0-19 1 16,16-18 4-16,7 18-3 0,-4 2-1 0,-2 0 1 16,-17-4-2-16,19 3-3 0,0 0 3 0,-2 18 4 15,-17-19-4-15,19 19-1 16,-2 0 8-16,-17 19-4 0,16-1-6 16,-16-18 2-16,0 0 1 0,0 39 3 0,0-5 0 15,0 5-6-15,-52 52 13 16,-3-55-4-1,-37 20-10 1,73-56-1-16,2 20-20 0,-2-20-18 16,0 0-81-1,19 0 98-15,0 0-32 0,0 0-9 0,0 0-6 0,19 0 4 16,-19 0 38-16,19 0-9 0,-2 0 6 0,2 0-16 16</inkml:trace>
  <inkml:trace contextRef="#ctx0" brushRef="#br0" timeOffset="8667.77">14317 13777 73 0,'0'-19'114'0,"0"19"-80"0,0 0 9 0,0-17-21 15,0 17-12-15,-22 0 36 0,22-17-25 0,-17 17-6 16,17-21-3-16,0 21 4 15,0 0-13-15,0 0 1 0,0 0 0 0,0 0 3 0,0 0-3 16,0 0 0-16,0 38 4 16,0-21-4-16,0 2-3 0,17 1 1 0,-17-3 3 15,22 20 1-15,-22-37-1 16,17 19-1-16,2-1 5 16,-19-18-6-16,0 0 1 0,0-37 4 15,0 37-8-15,0 0 0 0,0-18-1 16,0-1 4-16,0 2 1 0,0-3-5 0,0 1 1 15,0 19 0-15,0-17 2 16,0 17 1-16,0-17 7 0,0 17-7 0,0 0-1 0,0 0 2 0,0 0-4 16,0 0 1-16,0 17 1 0,0-17 10 0,0 17-7 15,0 2-3-15,0-19-1 0,19 37 5 16,-2 0-1-16,2-18-4 0,-2-1 4 16,2 1 0-16,-2-2-4 0,-1 2 0 0,-16 2 1 15,23-5-3-15,-23-16 0 0,19 0-1 16,0 20-7-16,-19-20-13 0,0 0 7 0,0 0-28 15,17-20-158-15,-17 20 89 16,19-16 66-16,-19 16-13 0,0 0 1 16</inkml:trace>
  <inkml:trace contextRef="#ctx0" brushRef="#br0" timeOffset="9350.59">14812 13851 56 0,'0'0'18'0,"0"0"21"0,0 0 6 15,0-18-11-15,0 18 0 0,0 0 5 16,0 0-17-16,0 0-2 0,0 0 9 15,0 0 9-15,0 0-30 0,0 0-1 16,0 0 13-16,0 18-7 0,0-18-2 16,0 0-8-16,0 19 4 0,0-1-3 0,0 1-1 0,0-2-2 15,0 2 3-15,17 2 1 0,-17 15 1 16,0-19 0-16,22 20 6 0,-22-18-6 16,19-19-4-16,-19 17 8 0,0-17-6 0,0 0 15 15,17 0-17-15,-17-36 9 0,0-1-7 16,0 37 0-16,19-74-1 0,-19 19 0 15,20 0 0-15,-4-20 1 0,-16 58-2 16,20 0-1-16,-20-4 2 0,16-15-1 16,-16 36-2-16,17 0-6 15,-17 0-5-15,19 0-23 0,-19 0-1 0,22 18-10 16,-22-18-15-16,0 18-13 0,0-18 31 0,17 21-122 16,-17-21 137-16,0 17-43 15</inkml:trace>
  <inkml:trace contextRef="#ctx0" brushRef="#br0" timeOffset="11518.47">14353 14701 70 0,'0'0'9'0,"0"0"1"0,0 0 9 16,0 0 6-16,0 0-17 15,0 0 6-15,0 0 2 0,0 0 1 0,0 0-5 0,0 0 0 16,0 0-1-16,0 0 1 0,0 0-7 0,-19 0 1 0,19 0 4 15,0 17 3-15,0-17-9 0,0 0 18 16,0 20-15-16,0-20 1 0,0 0-4 16,0 0 4-16,0 0 13 15,0 16-14-15,0-16-3 0,0 0-1 0,0 20 1 16,0-20 1-16,0 17 0 0,0-17-2 16,0 19 1-16,19-1-1 0,-19-18-1 15,0 19 4-15,0 38 11 16,0-41-10-16,0 21-1 0,0-37-5 0,0 37 4 0,0 2 3 15,0-5-3-15,0 6 0 0,0-4-2 16,0-36-2-16,0 90 14 16,0-50-14-16,0-24 2 0,0 22 1 0,0-2-1 0,0 0-2 15,0 4 1-15,0-24 1 16,0 4-2-16,0-20-1 0,0 37-4 0,0-20-1 16,0-17-5-16,0 0 5 0,0 20-3 0,0-20-15 15,0 0-28-15,0 0 30 0,0 0-65 0,0 0-26 16,0 0 54-16,0 16-39 15</inkml:trace>
  <inkml:trace contextRef="#ctx0" brushRef="#br0" timeOffset="11968.82">14002 15639 99 0,'0'0'0'0,"0"0"53"0,0 0-13 15,-17 0-8-15,17 20-17 0,0-20 33 16,0 0-27-16,0 19-11 0,0-19 6 0,0 17-2 16,17 22 16-16,-17-39-19 15,19 17-4-15,-19 1-3 0,19-18 2 0,-19 18-2 0,17-18-2 0,19 38 4 16,-20-38-5-16,43 36 9 0,-59-16-2 16,38-3 1-16,-2 2 8 0,-19-19-7 15,19 0 4-15,-14 0-2 16,14-19 2-16,-36 2-11 0,36-20 0 0,-36 18 6 15,19-1-5-15,-2-16 0 0,-17 18-4 0,19-18 2 16,-19 36 1-16,17-37-3 0,-17 18-12 16,0-1-11-16,0 2-36 15,0 18 21-15,0 18-113 16,0 2 77-16,0-1 9 0,0-2 17 0,0 3-23 16</inkml:trace>
  <inkml:trace contextRef="#ctx0" brushRef="#br0" timeOffset="13051.74">13819 16672 76 0,'0'0'48'0,"0"0"0"0,-19 0-1 16,19 0-24-16,0 0 0 16,0 0-3-16,0 0-1 0,0 0-4 0,0 0-3 15,0 20 14-15,0-20-12 0,0 0 9 16,0 20-8-16,0-20-5 15,0 16-6-15,0-16 3 0,0 20-3 0,0-20 1 0,0 16-1 16,0 22-1-16,0-18 0 0,0-4-1 0,0-16-1 0,19 92 2 16,-19-54-2-1,17-38 0-15,-17 36 0 0,0-36-1 0,0 40 0 0,0-40 0 0,0 17 1 16,19-17-2-16,-19 36 1 0,0-36 0 0,0 20 2 0,19-3-2 16,-19-17 3-16,17 0-4 15,-17 0 3-15,0 0-1 0,0 0-2 0,0-17 2 0,19-3 0 16,-19 20 0-16,0-19 1 0,0 19-2 0,17-17 0 15,-1 0 3-15,-16 17-2 0,23-20 2 0,-23 20-1 16,19 0 2-16,-2-20 1 0,2 20 2 16,-19 0-1-16,19 20 0 0,-19-20-3 0,0 0 0 0,17 0 4 15,-17 20-1-15,0-20-5 0,0 0 0 0,19 17 8 16,-19 0-6-16,0 2 0 0,-19 1 0 16,19-3-2-16,0-17-1 0,-17 19 0 0,17-19-1 0,0 0 0 15,-38 17-4-15,38-17-2 0,0 21 2 0,-17-21-6 16,17 0 5-16,-19 0-26 0,-4 0 1 15,23 0-58-15,0 0 61 0,0 0-153 16,0 0 123-16,0 0-33 0</inkml:trace>
  <inkml:trace contextRef="#ctx0" brushRef="#br0" timeOffset="13452.18">14223 16968 83 0,'0'0'18'0,"0"0"6"0,0 0-1 0,0-17 61 15,0 17-54-15,-17 0-4 0,17-21 27 16,0 21-45-16,0 0 0 0,0 0 7 0,0 0-3 0,0 0 4 16,0 0-6-16,0 0 3 0,0 21 4 15,0-4-9 1,0 3-2-16,0 16-1 0,17-16-2 15,2-3 7 1,-19-17-6-16,0 17-1 0,0-17 0 0,17 0-2 16,-17 0 1-16,0-17 1 0,0 0 0 0,0-39 1 15,0 56-2-15,0-37 2 16,0 16 4-16,0 21-3 16,0 0-2-16,0 0 4 0,0-16-2 0,0 16 0 0,-17 0 2 15,17 37 9 1,0-20-12-16,17 19 2 0,-17-16-5 15,0 0-2-15,19-20 2 0,-19 17 0 0,0-17 1 0,17 17-3 16,-17 2 2-16,22 1-3 0,-5-3-22 16,-17-17 11-16,19 19-39 0,-19-19-2 0,0 0-20 15,19 0-22-15,-19 0 45 0,0 0-37 0,17-19-29 16</inkml:trace>
  <inkml:trace contextRef="#ctx0" brushRef="#br0" timeOffset="13818.03">14500 16802 124 0,'0'0'24'0,"0"0"-5"0,0 0 37 16,0 0-33-16,0 20 47 0,0-20-49 0,19 0-2 16,-19 0-4-16,0 0 17 0,19 16-24 0,-19-16 13 15,0 0-15-15,17 0 8 0,2 20-4 0,-2-20 6 16,2 0-6-16,1 0-8 0,-6 0 3 16,-14 0-2-16,41 0 0 0,-41 0-2 0,36 0 3 15,-36-20-4-15,19 20 2 0,1 0 2 16,-20 0-2-16,0 0-1 0,0 0 0 0,16 0-1 15,-16 0 1-15,0 20 3 0,0 16-1 16,-36 21 1-16,17-40-3 16,2 3 2-16,17-4-2 0,-19 4-1 0,-3 17 1 15,22-1 6-15,-19-16-2 0,19 16 2 16,0-19-4-16,0 4 5 16,0 15-4-16,0-36 0 0,19 17 0 0,-19-17-2 15,22 0 1-15,-22 0-4 0,0 0 1 0,19 0 1 16,-19 0-1-16,17 0 2 0,2 0-5 15,-19 0-7-15,0 0 2 0,20 0-41 16,-4 0 8-16,-16 0-11 0,20 0-52 16,-4 0 5-16,1 0-37 0,-17 0 55 0</inkml:trace>
  <inkml:trace contextRef="#ctx0" brushRef="#br0" timeOffset="20319.09">15460 16802 91 0,'-20'0'52'0,"20"0"-30"0,0 20 5 0,0-20 3 0,0 0-2 16,0 0-15-16,0 0 11 0,-16 0-11 0,16 0-4 0,0 0 16 16,0 0-10-16,0 0-3 0,0 0 0 0,0 0 1 15,0 0-8-15,0 0 4 0,0 0-1 0,0 0 1 0,0 0-6 16,0 0 2-16,0 0 2 0,0 0-2 0,0 0 2 0,0 0-3 16,16 0-1-16,-16 0 2 0,0 0 4 0,20 0-1 0,-4 0 0 15,4 0-2-15,-20 0-1 0,19 0-1 16,-5 0 0-16,5-20 3 0,23 20-3 15,-42-17-2-15,36 17-1 0,-36 0 0 0,19-21 3 0,-2 21-3 0,2 0 0 16,-2-16 2-16,41-4-1 0,-58 20-1 0,16-16 1 16,4 16-1-16,16-20-1 0,-36 20 0 0,19 0 2 0,14-20 0 15,9 4-1-15,-6 16 2 0,0-20 0 16,0 3-2-16,0-3 3 0,2 3-2 0,1 17-1 16,-3-20 0-16,-19 4 0 0,19 16 0 0,2-40 2 15,1 23 0-15,-3-2-1 0,0 1-2 0,-36 18-1 16,19-36 2-16,15 36 0 0,-12-36 1 0,-3 15-2 15,-2 2 0-15,2 19-1 0,1-34 2 0,-20 14 0 0,35-16 0 16,-18 16 1-16,0 4 0 0,24-5-3 0,-24 4 0 16,2-19 2-16,1 16 0 0,-20 1 1 0,36 19-1 0,-20-54-3 15,1 34 3-15,-17 3 1 0,19-2-1 0,3 2-1 0,-5-3-1 16,-17-17 3-16,19 18 0 0,-19 2-2 0,20-3-1 0,-20-16 2 16,16 16 0-16,4-16 1 0,-20-18-2 0,16 17 0 0,3-2 1 15,-19 21-1-15,0 2 0 0,17-24 2 0,-17 24-1 0,22-21 0 16,-5 0-1-16,-17 17 1 0,0-16-1 15,0-20 0-15,19 20 1 0,-19 18-2 16,0-2 1-16,0 4 0 0,0-24 0 0,0 23 1 0,20-20 1 16,-20 37-1-16,0-19 0 0,0-18-2 0,0 37 1 0,0-16-1 0,0-24 2 15,16 6 1-15,-16 34-2 0,0-20 2 0,0-16-1 16,0 16-1-16,0 3-1 0,0-19 1 0,0-1 1 16,0 17-3-16,0 1 3 0,0 1 1 0,0-18 0 15,0 16-4-15,0-33 3 0,0 34 0 0,0-19 1 16,0 38-2-16,0-36 7 0,0 16-4 0,-16-33-4 15,16 14 1-15,0 39 1 0,0-36-1 0,0-2-1 16,-20 2 3-16,20 18-2 0,0-1 4 0,0 0-2 0,0-15-4 16,-19 34 0-16,19-57 3 0,0 20 2 0,0 37-4 15,-17-36-1-15,17 16 2 0,0 20 0 0,0-56 2 0,0 39-1 16,-22-2-1-16,22 1 1 0,0-1 0 0,0 2 0 0,-17-19-2 16,17-4-1-16,-19 23 1 0,3-20 1 15,16 0 1-15,0 18 3 0,-20 19-4 0,20-37 0 0,-16-37 2 16,16 74-3-16,-20-55 1 0,1 36 1 0,19-16-3 15,-17-1 4-15,-5 15-2 0,22 21 1 0,0-18-1 0,-19 0-1 16,19-18 1-16,-17-1 0 0,17 18-1 0,-16-19 3 16,-4 2-2-16,20 36-1 0,-16-19 2 0,16-18-1 0,0 37-1 0,-20-18 1 15,1-20 0-15,2 2 3 0,17 36 0 0,-19-36-1 16,-3-2-4-16,22 20 1 0,-17 0-7 0,0-20-2 16,17 21 9-16,-19-22 3 0,3 22 1 0,-4-20-5 0,1 19 4 15,-17-36 2-15,36 54-4 16,-22-20 1-16,22 0-1 0,-20-16 1 0,6 36 0 15,-5-18 1-15,19-1-1 0,-19 1-1 0,19-1 1 16,-17 2 0-16,-19-22 1 0,17 4-2 16,-23-3 3-16,42 20-4 15,-33-38 4-15,14 20-2 0,2 18-3 16,-19-38 5-16,36 38-1 16,-19 18 0-16,-17-74-2 0,14 74 1 15,-14-36-1-15,19 16-1 0,-2 2 3 16,2 0 1-16,-2 0-4 0,-1 18-1 0,4-20 1 15,16 20 1-15,-22-17 2 0,-14-2 1 0,19 1-2 16,17 18-3-16,-19-19 4 0,2 0-1 0,-2 1 0 0,19 1-1 0,-20-2 1 16,-16-1 0-16,14 3-1 0,22 17 0 0,-16-19 0 15,-1 1 2-15,17 18-4 0,-19-37 3 0,2 18 1 0,17 2-2 16,-39-3 2-16,39 1-2 0,-58-17 0 31,39-1 2-31,19 19-2 0,-14 18-1 0,14-19-3 0,-19 2 5 16,-1-3 4-16,20 20-4 0,0-19-4 15,-16 2 1-15,16-2-3 0,0 19-25 16,-20 0-26-16,20 0 32 0,0 0-5 0,0 0-42 16,0 0-73-16,0 0 31 0,0 0 26 15,0 0-8-15</inkml:trace>
  <inkml:trace contextRef="#ctx0" brushRef="#br0" timeOffset="20819.21">15310 12006 101 0,'0'0'25'16,"0"0"-3"-16,0 0 7 0,-16 0 18 0,16 0-33 15,-20 0 10-15,20 0-13 0,0 0 1 0,0 0 12 0,0 0-12 16,-16 0 8-16,16 0-1 0,0 0-10 0,0 0-1 0,-20 0 11 16,20 0-7-16,0 0-1 0,0 0-7 0,0 0 1 15,0 0 5-15,0 0-5 0,0-17 9 0,0-2-3 16,0 19-8-16,0-18 7 0,20 18-6 0,-20-37 0 0,0 18 2 16,0 2-2-16,16-3 1 0,-16 1 1 0,0 19-4 0,0-17 0 15,0-2 0-15,0 1 2 0,20-1 1 0,-20 1-1 0,0-1-2 0,0 2 2 16,16-22-3-16,-16 22 4 0,0-2-4 0,20 1 2 0,-20-1-1 15,0 1 3-15,0-1-3 0,16-18 3 16,-16 19-1-16,0 0-2 0,0 18 3 0,17-18-1 0,-17-2-2 16,0 20-1-16,41-36 8 0,-41 36-10 15,0 0 0-15,20 0 1 0,-20-19 3 0,16 19-3 0,-16 0-1 16,20 0 2-16,-20 19-1 0,16-19 1 0,-16 0-1 16,0 0 1-16,39 18-1 0,-6-18 2 0,-33 0-1 15,42 0 1-15,-42 0 0 0,16 18-3 0,23-18 1 0,-22 0-1 16,-17 0 0-16,36 0 4 0,-20 0-3 0,6 0 0 0,-2-18 1 15,-4 18-1-15,-16 0 0 0,39 0-6 0,-39-18 2 16,17 18-8-16,2 0-22 0,-2 0 16 0,-17 0-1 0,16 0-31 16,-16 0 21-16,20 0-42 0,-20 0 29 0,22 0-4 0,-22 0-50 0,0 0 55 15,16 0 8-15,-16 18-63 0</inkml:trace>
  <inkml:trace contextRef="#ctx0" brushRef="#br0" timeOffset="40296.69">21104 8024 441 0,'0'0'8'0,"0"0"1"0,0 0-5 0,0 0 2 15,0 0 1-15,0 0-4 0,0 0-1 0,0 18-1 0,0-18 4 0,0 18-2 16,0 2 3-16,0-20-3 0,0 18 1 0,0 0 7 0,0 19-1 16,0-19-8-16,0 1-2 0,0-1 1 0,0-18 0 0,0 38-1 0,0-38 1 15,0 18-1-15,0 0 1 0,0-18-1 0,0 18 0 0,20-18-1 16,-20 20 1-16,0-20 1 0,0 17 0 0,0-17 0 0,0 0 0 0,0 0 0 15,16 0 0-15,-16 0 1 0,0 0 1 0,0 0-2 0,0-17 2 0,20 17-1 16,-20-20-1-16,0 2 3 0,0 0-3 0,16 0-9 16,1-2 5-16,-17-16 6 0,19 17-3 15,-19-18 1-15,22 1 2 0,-5 36-3 0,-17-18 0 16,0 18 2-16,0-20-1 16,39 20 3-16,-39 0-4 15,0 0 0-15,0 20 1 0,16-2 1 0,-16-18 0 0,0 18-2 16,0-18 4-16,0 37 5 0,20-19-9 0,-20-18-1 15,0 19 1-15,0-1 0 0,16-18 1 0,-16 0-1 0,0 0 1 16,0 0-1-16,20 18 1 0,-20-18 1 0,0 0-5 0,16-18-3 0,-16 18 4 16,22-18 3-16,-22 18-1 0,0-19 2 0,17 1 0 15,-17 18-1-15,19-19 0 0,-19 19-2 0,36-18 4 0,-16 18 2 16,-20 0-2-16,16 0-1 0,-16 0 1 0,20 0 3 16,-20 18-3-16,16 1 6 0,1-1 2 0,-17 1-9 0,22-1 3 15,-3 20-2-15,-19-20-1 0,20 18-1 0,-20 1 0 16,0-37 0-16,16 37-9 0,-16-37 7 0,20 18 0 0,-20 2-12 15,0-2-18-15,0-18 10 0,0 17-31 0,16 2-15 16,-16-19 30-16,0 20-5 0,0-20-51 0,0 0-3 0,0 0 27 16,20-20 47-16,-20 1-56 0</inkml:trace>
  <inkml:trace contextRef="#ctx0" brushRef="#br0" timeOffset="40704.08">21860 8171 53 0,'0'0'35'0,"0"0"-18"0,0 0-9 0,0 0-1 0,0 0 0 0,0 19 9 15,0-19-8-15,0 0-1 0,0 0 1 0,0 18 6 0,19-18-6 0,-19 0 0 0,0 0 8 16,0 0-8-16,0 18 9 0,0-18 2 0,0 0 0 0,0 0-3 16,0 0 1-16,0 0-1 0,0 0-8 15,17 0 7-15,-17 0 0 0,0 0-8 0,0 0 4 0,0 0 0 16,0 0-6-16,0 0 6 0,0 0-5 0,0 0-2 0,0 0 5 16,0 0-1-16,0 20-2 0,0-20-1 0,0 0-5 15,0 18 1-15,0-18 1 0,0 18 0 0,0 0 0 0,0 2-1 16,16-3-1-16,-16-17-1 0,0 19 2 0,0-19 1 15,0 18-2-15,0 0 0 0,22-18 1 0,-22 20-2 0,20-20 2 16,-20 0 1-16,0 0-1 0,16 0 1 0,-16 0-2 0,20 0 1 16,-20 0 0-16,0 0 1 0,19-20-1 0,-19 20-1 0,0-18 1 15,0 18 1-15,0-18-1 0,0 18 0 0,0-19 3 0,0 19-3 0,0-17 4 16,0-3 0-16,0 20-2 0,0-18 4 0,0 18-4 16,0 0 0-16,0-18 7 0,0 18 3 0,0 0-7 0,0 0 0 15,0 0 0-15,0 0 0 0,17 0 2 0,-17 18-1 0,0 0 0 16,0-18-5-16,19 20 2 0,-19-3-1 0,0 2 0 15,0-1-2-15,17 20 0 0,-17-38 0 0,0 18-2 16,0-1 1-16,0 2-4 0,16 1-8 0,-16-3-9 16,0-17 6-16,0 0-1 0,19 19-26 0,-19-19 18 0,0 17-3 0,0-17-4 15,23 0-42-15,-23 0-13 0,0 0 41 0,16 0-31 0,-16 0 29 16,20 0-19-16</inkml:trace>
  <inkml:trace contextRef="#ctx0" brushRef="#br0" timeOffset="40853.44">22247 8208 82 0,'0'0'0'0,"0"0"35"0,0 0 2 0,0 0 8 15,0 0-22-15,0 0 1 0,0 0 22 0,0 18-25 0,0-18 13 0,0 0-5 16,0 0-15-16,0 20 10 0,0-20-2 0,0 18-13 16,0-18 0-16,-19 0 4 0,19 18-6 0,0-18-1 0,0 0 0 0,0 18 4 15,0 2-3-15,0-20-5 0,0 0 1 0,0 17-1 16,0 2-4-16,0-1-9 0,0-18 0 0,0 0-24 0,0 18-20 16,0 2-24-16,0-20-20 0,0 0 6 0,0 18-32 15</inkml:trace>
  <inkml:trace contextRef="#ctx0" brushRef="#br0" timeOffset="41054.19">22341 7968 158 0,'0'0'95'0,"0"0"-84"16,0 0 7-16,0 0-8 0,0 0 27 0,0 19 4 15,0-19-34-15,0 0-5 0,0 0 0 16,0 0 2-16,0 0-4 0,0 0 0 0,0 0-2 15,0 0-1-15,0 0 0 0,0 0-8 0,0 0 1 0,0 0-19 16,0 0 10-16,0 0-31 0,0 0 23 0,17 0-28 0,-17 0 29 16,0 18-16-16,19-18 14 0,-19 0 17 0,17 0-58 0</inkml:trace>
  <inkml:trace contextRef="#ctx0" brushRef="#br0" timeOffset="41290.48">22524 8190 70 0,'0'18'38'0,"0"0"-20"0,0-18-9 16,19 38 23-16,-19-2-5 0,0-16-1 0,0 16 0 0,17 0-3 15,-17-36-15-15,0 20 0 0,0-2 7 0,0-1-7 16,19 2 6-16,-19-19-6 0,0 20 12 0,0-3-1 0,19-17-11 16,-19 0 6-16,14 0-6 0,-14-17 14 0,20-3-9 15,-20 20-7-15,0-19-2 0,22-16 1 0,-22 15-1 0,19 20-1 16,-19-18 0-16,0 0 2 0,17 18-5 0,-17-36 3 0,19 36 1 16,-19-20 2-16,19 2-1 0,-19 18-1 0,17 0 3 0,-17 0-4 15,19 0 4-15,-2 0-4 0,-17 18 3 0,17 2-6 0,-17-20 1 16,22 0-1-16,-22 17 2 0,19 20-2 0,-2-37-1 0,-17 18-2 0,19 2-11 15,0 15-35-15,-19-16 24 0,0 1-5 0,0-20-6 16,17 36-50-16,2-19-8 0,-19 3 21 0,0-2 47 16,17 0-52-16</inkml:trace>
  <inkml:trace contextRef="#ctx0" brushRef="#br0" timeOffset="42119.06">21843 9314 51 0,'0'0'23'0,"0"0"-18"16,0 0 5-16,0-17-4 0,0 17 6 0,0 0 3 0,0 0 3 15,0 0-7-15,-19-20 33 0,19 20-32 16,0 0 15-16,0 0-13 0,0 0 14 0,-20 0 3 0,20 0-17 15,0 0 11-15,0 0-14 0,0 0 19 0,-16 0 4 16,16 0-9-16,0 0-10 16,-20 0-8-16,20 0 0 0,0 0 6 0,0 0-8 0,-22 0 3 0,22 0 9 31,-19 0-1-31,5 20-9 16,14-20-4-16,0 0-1 15,0 54 3-15,0 2-4 16,0-39-1-16,0 39 3 15,0-19-3-15,0 0 0 0,0-1-2 16,0 76 1-16,0-75 0 0,0 74-2 16,0 0 1-1,0-38-3-15,0-36-3 16,0-19-3-16,0 19-5 0,-19-19-5 0,19-18 7 16,0 18-24-16,0-18 13 0,0 20-36 0,-20-20 23 15,20 18-45-15,0 0-29 0,0-18 86 0,-16 0-2 16,16 0-32-16</inkml:trace>
  <inkml:trace contextRef="#ctx0" brushRef="#br0" timeOffset="42472.14">21270 10162 126 0,'0'0'41'0,"0"0"-26"16,0 0-3-16,-19 0 15 0,19 20 4 0,0-20-18 0,0 0-2 0,0 0-1 16,0 18 5-16,-17 0-3 0,17 1 0 0,0-1 1 15,0 37 8-15,0-37-16 0,0 2 1 0,0-20-2 16,0 18 0-16,0 0 6 0,0 19 0 0,0-18-1 0,0-1 0 16,0 0 1-16,17 2 2 0,2-2 2 0,1-1 0 15,-20-17-9-15,0 19 1 0,36-19 3 0,-20 17 0 0,4-17-4 16,-20 0 3-16,38 0 3 0,-21 0-5 15,2 0-2-15,1 0 3 0,16-17-3 0,-20 17 0 16,4-19 2-16,-4 2-4 0,1 17-1 0,-17-18-1 16,22-2 2-16,-3 2-1 0,1 0 0 0,-20 18-1 15,16-19-6-15,-16 19 0 0,20 0-2 0,-20 0-1 0,0-18-15 0,0 18-12 16,16 0 15-16,-16 0-34 0,0 0-19 0,0 0-18 16,0 0 6-16,0 0 27 0,0 0-22 0</inkml:trace>
  <inkml:trace contextRef="#ctx0" brushRef="#br0" timeOffset="43212.85">20827 11232 65 0,'0'0'9'0,"0"0"4"0,0 0 2 15,0 0-9-15,0 0 10 0,0 0-9 0,0 0 2 0,0 0 9 16,0 0-9-16,0 0 12 0,0 0-9 0,0 0 11 0,0 0 1 15,0 0-13-15,-19 0 0 0,19 0 10 0,0 0-11 0,0 0 12 0,0 0-1 16,-19 0-12-16,19-18 9 0,0 18-11 0,0 0 8 16,-17 0-3-16,17-19 1 0,0 19-1 0,-19 0-3 15,19 0-4-15,-17 0 4 0,17 0-6 0,0 0 0 0,-19 0 3 16,19 0-3-16,0 0 3 0,-20 0-1 0,20 0-3 0,-22 0 0 16,22 0 2-16,0 19-1 0,-16-19 1 0,16 0 0 0,0 18-1 0,0-18 2 15,-17 19-1-15,17-1-2 0,0 0 1 0,0 2-1 0,0-2-2 16,-19 0 1-16,19 0 1 0,0 19-1 0,0-37 0 0,0 37-1 15,0 1-1-15,0-2 2 0,0-18 0 0,0 2 0 0,0 16-1 16,19-18 0-16,-19 1 0 0,0 18 0 0,0-20 0 0,0 39-9 16,0-56 3-16,0 37-8 0,0-18 4 0,0-1-1 0,0 1-18 15,0 17-9-15,0-36 14 0,0 20-33 0,0-3-9 16,0-17-1-16,0 0 35 0,0 19-36 0,0-19 53 16,-19 0-62-16</inkml:trace>
  <inkml:trace contextRef="#ctx0" brushRef="#br0" timeOffset="43337.54">20551 11713 42 0,'0'0'29'0,"0"0"-26"0,0 0-1 0,0 0 1 0,0 0-1 15,0 0-1-15,0 0 0 0,0 0-1 0,0 0 0 0,19 0 0 16,-19 0 0-16,0 0-3 0,0 0-4 0,17 0-66 0</inkml:trace>
  <inkml:trace contextRef="#ctx0" brushRef="#br0" timeOffset="43642.62">20902 11657 69 0,'0'-19'12'0,"0"19"14"0,0 0 7 16,0 0-19-16,0 0 15 0,0 0-13 0,0 0 16 0,0 0-3 15,0 0-16-15,0 0 13 0,-19 0-1 0,19 19-4 16,0-19-4-16,0 0 0 0,-22 0-10 16,22 17 6-16,0-17-9 0,-20 19 5 0,6 1 6 0,14-20-11 15,-19 36 4-15,19-18 0 0,-19 1-5 0,19-1 2 0,0 1-2 16,-17-2 1-16,17 2-3 0,0 1 1 0,0 16-1 15,0-36-1-15,0 18 0 0,0 1 1 0,0-19 1 0,0 18 1 0,17 1-3 16,-17-19 4-16,19 17-4 0,-19-17 3 0,19 20 0 16,-5-20 1-16,-14 0-1 0,20 0 4 0,-20 0-4 0,22 0-1 15,-22-20 2-15,19 3-2 0,-19 17 1 0,17-19-2 0,-17 1 1 16,0-1 1-16,19 1 0 0,-19-1-1 0,20 19 0 0,-20-37-2 16,0 18-1-16,0 19 0 0,0-17-7 0,0 17-4 15,0-19-11-15,0 19 6 0,-20 0-2 0,20 0-3 0,0 0-32 16,0 0-12-16,0 0-6 0,0 0 6 0,0 19 37 15,0-19 5-15,0 17-85 0</inkml:trace>
  <inkml:trace contextRef="#ctx0" brushRef="#br0" timeOffset="43939.12">21085 12006 107 0,'0'0'48'0,"0"0"-28"0,0 0 19 0,0-17-17 15,0 17 22-15,0 0-22 0,0-19 15 0,0 19-21 16,0-18 12-16,0 18-7 0,0 0-11 0,0-19-1 0,0 19 0 0,0 0 6 15,0 0-4-15,-17-18-1 0,17 18-8 0,0 0 2 16,0 0-3-16,0 0 0 0,0 0 1 0,0 0 1 16,0 18-3-16,0-18 1 0,0 0-1 0,0 19 1 0,0-19-1 0,0 0 0 15,0 18 0-15,0 1 2 0,0-19-3 0,17 17 2 16,-17-17-2-16,19 20 2 0,-19-20-2 0,0 19 1 16,20-19-1-16,-4 0 1 0,-16-19 1 0,0 19 0 0,0-20 0 15,0 20-1-15,20-17-1 0,-20 17 1 0,0-19 2 0,0 19-2 16,0-18-1-16,0 18 1 0,0 0 0 0,0-19 0 0,0 1-3 15,0 18-1-15,0 0-2 0,0-19-12 0,0 19 7 0,0 0-17 16,-20-17-6-16,20 17 14 0,0 0-1 0,0 0-2 0,0 0-30 0,-16 0 25 16,16 0 1-16,0 0-20 0,0 0 27 0,0 17-13 0,0-17 20 15,0 19 2-15,0-19-18 0,0 18-28 0</inkml:trace>
  <inkml:trace contextRef="#ctx0" brushRef="#br0" timeOffset="44371.1">21804 11453 54 0,'0'0'39'0,"0"0"-21"0,0 0 4 0,0 0 3 15,0 0 0-15,0 0-12 0,0 0 12 16,0 0-12-16,0 0 2 0,0 0-2 0,0 0 14 0,20 0 1 0,-20-18-6 16,0 18 1-16,0 0-2 0,0 0-5 0,0 0-9 15,0 0 7-15,0 0-8 0,-20 0-1 0,20 0 2 16,0 0 1-16,0 18-3 0,-16-18 5 0,16 20-6 0,0-20 0 0,-20 18 0 15,20 0 1-15,-22 0-3 0,22 2 3 0,-19 16 0 0,19-36-4 16,-14 37 2-16,-5-37-1 0,19 37 1 0,-20-1-1 16,20-36-2-16,-16 56 4 0,16-38-3 0,-20 1 0 0,20 18-1 15,-16-37 0-15,16 17 0 0,0 2-1 0,-20 1 1 0,20 16-3 0,0-18 1 0,-19 1-3 16,19-1-1-16,-22 38-32 0,22-37 5 0,0-19 13 16,-17 17-3-16,17 1-30 0,0-18-13 0,0 19-6 15,0-19 8-15,0 0 40 0,0 0-73 0</inkml:trace>
  <inkml:trace contextRef="#ctx0" brushRef="#br0" timeOffset="45154.25">22264 11381 79 0,'0'0'21'0,"0"0"45"15,0 0-49-15,0 0 19 0,0 0-19 0,0 0 19 16,-17 0-2-16,17 0-6 0,0 0-16 0,0 0 9 0,0 0-4 15,0 17-9-15,0-17 9 0,0 0-9 0,0 0-1 0,-19 0 7 16,19 19-3-16,0-19-3 0,0 18 0 0,0-18-3 16,0 0-1-16,0 18 4 0,0 2 1 0,0-2-7 0,0-18-1 15,0 18 0-15,0 20 5 0,0-21-3 0,0 20-1 0,0-18 0 16,0 18-1-16,19-1-1 0,-19-16 1 16,0-3-1-16,0 2 0 0,17 18 1 0,-17 0-1 15,0-20 1-15,22 2-2 0,-22 1 0 0,16-20 2 16,-16 17 0-16,0-17-3 0,20 0 2 0,-20 0 2 15,19 0-3-15,-2-17 0 0,-17 17 2 0,36-20 2 16,-17 1-2-16,-19 19 2 0,17-17-1 16,-17 17-1-16,16 0 3 0,-16 0 1 0,22 0 1 15,-22 17 0-15,0 2 0 0,0 1-3 0,0-20-2 16,0 0 0-16,0 17 1 0,0 2 1 0,-22-1-2 16,22-18 0-16,-16 19 0 0,-20-1-7 15,19-18-4-15,17 0-5 0,-19 0 7 0,2 0-15 0,17-18-12 16,-19 18 14-16,19 0-30 0,0-19 21 0,0 19-4 0,-20 0-40 15,20-18-1-15,0-1 12 0,0 19 40 0,20 0-70 16</inkml:trace>
  <inkml:trace contextRef="#ctx0" brushRef="#br0" timeOffset="45503.79">22690 11840 129 0,'0'0'50'0,"0"0"-31"0,-17 0 13 0,17 0-15 15,0 0 1-15,0 0 14 0,0-17-5 0,-19 17-5 16,19 0-13-16,0 0 24 0,0 0-21 0,0 0-6 16,0 0 5-16,0 0-8 0,0 0 1 0,0 0 0 0,0 0 3 15,0 17-2-15,0-17 0 0,0 0 0 0,0 19-1 16,0 1 2-16,0-20-4 16,19 17-2-16,-19-17 1 0,0 0-1 0,0 0 2 15,0 0 1-15,17 0-3 0,-17 0 1 0,0 0-1 0,0 0 3 16,0 0 0-16,19 0-1 0,-19 0-1 0,0 0 1 0,0 0-1 15,0 0 1-15,0 0 0 0,0 0 1 16,0 0-1-16,0 0 4 0,0 0-4 0,0 0 1 0,0 0 2 0,0 0-2 16,19 19 3-16,-19-1-3 0,0 1 4 0,0-19-4 0,0 37 3 15,17-20-3-15,-17 3-1 0,0-20-2 16,0 19-1-16,19-2-5 0,-19-17-7 16,0 0 3-16,0 18-21 0,17-18 10 0,-17 0-30 0,0 19-19 0,0-19 28 15,0 0-53-15,17 0-104 0</inkml:trace>
  <inkml:trace contextRef="#ctx0" brushRef="#br0" timeOffset="45704.9">22947 12062 122 0,'0'0'58'0,"0"0"-41"0,0 0 12 0,0 18-13 0,0-18 4 0,0 19 40 16,0-19-26-16,0 19-9 0,0-19-7 0,0 0-5 15,17 0-2-15,-17 0-5 0,0 0 1 0,0 0-2 0,0 0 1 16,0 0 0-16,19 0-4 0,-19-19 3 0,0-18-3 0,22 37-1 15,-5-56 2-15,2 39-1 0,-19 17-1 16,19-37-1-16,-2 18-2 0,2 1 2 0,-19 18-1 16,17-19-4-16,2 2-8 0,-19 17 4 0,0-20-15 15,17 20-10-15,5 0-18 0,-22-19-21 0,17 19-12 16,2 0 16-16,-19 0-33 0</inkml:trace>
  <inkml:trace contextRef="#ctx0" brushRef="#br0" timeOffset="46154.24">23982 11343 87 0,'0'0'60'0,"0"0"-22"16,0 0-19-16,0 0 17 0,0 0-20 0,0 18 13 0,0-18-5 15,-20 0-4-15,20 0-3 0,0 20-1 0,0-20-9 16,0 0 0-16,-16 0 0 0,16 0-1 0,0 0 1 0,0 17 6 0,0-17-5 16,-20 0 6-16,20 19-6 0,0-19 6 0,-19 36-3 0,2-16-2 15,17-20-5-15,-22 36 5 0,3 2 3 16,2-21-9-16,17 20-1 0,-36 0 6 0,36-1-4 0,-36 39 1 0,17-38-2 16,2 0-1-16,-2-1 1 0,-3 38-1 0,5-37-2 15,1 38-1-15,-4 16-9 0,4-35-2 16,16-38-7-16,-20 18-12 0,20-16 13 0,0-2-4 0,0 0-61 15,0 1 13-15,0-19 32 0,0 17 0 0,0-17-29 0,0 0 42 16,0 0-71-16</inkml:trace>
  <inkml:trace contextRef="#ctx0" brushRef="#br0" timeOffset="46670.89">24128 11361 70 0,'0'0'31'0,"0"0"-9"0,0 0 3 15,0 0 6-15,-16 0-2 0,16 0-18 0,0 0 9 0,0 0-1 16,0 0-4-16,0 0-1 0,0 0 0 0,-20 20 0 16,20-20-7-16,0 0 8 0,0 17-1 0,0 2 1 15,-19-19-1-15,19 36-9 0,0-36 1 0,0 38 5 16,0-20 0-16,0 0 1 0,0 38 3 0,0-56-12 16,0 37-1-16,-17 0 3 0,17-37-3 0,0 17-2 0,0 22 1 15,0-22 1-15,0 20 0 0,0-18-2 0,0-1 2 16,0 1 1-16,0-2-1 0,0 2-1 0,17 1 2 0,-17-20-2 15,0 0 4-15,0 0-2 0,19 0 0 0,-19-20-1 16,0 20 1-16,20-19-1 0,-20 2 1 0,16-2-1 16,-16 19 0-16,0 0-1 0,20-18 2 0,-20-1-1 0,16 19 4 15,-16-18 0-15,20 18-3 0,-20 0 1 0,0 0 3 16,16 0-3-16,-16 0 2 0,0 0 1 0,0 18 3 0,0 19 0 16,0-37-7-16,0 19 0 0,0-2 2 15,0-17-3-15,0 19 5 0,-16 1-5 0,-4-3-2 16,20 2-2-16,-16-19-5 0,16 18 0 0,-20-18 0 0,4 0-30 15,16 0 19-15,-20 0-28 0,20-18 19 0,-19-1-72 0,19 19 59 16,0 0 0-16,0-17-37 0,0-3 43 0,0 20 6 0,0-19-13 16,0 2-34-16</inkml:trace>
  <inkml:trace contextRef="#ctx0" brushRef="#br0" timeOffset="47027.1">24383 11657 97 0,'0'0'51'0,"0"0"2"0,0 0-39 16,0 0 17-16,0 0 17 0,0 0-34 0,0 0 9 0,0 0-5 16,0 0-11-16,0 0-1 0,0 0 3 0,-14 0 3 15,14 0-5-15,0 0 6 0,0 0-6 0,0 17 6 0,0 2 1 16,0-19-8-16,0 0-1 0,0 20 1 0,0-20-1 0,0 17 3 0,0 2-4 16,0-19 3-16,0 18-4 0,0-18-2 0,0 19 2 15,0-19-4-15,0 18 2 0,0-18 0 0,0 19 0 0,0-19 0 0,0 0-1 0,0 17-1 16,0-17 1-16,0 0 1 0,0 0 0 0,14 0-2 15,-14-17 4-15,0 17-1 0,19-19-3 0,-19 1 3 16,0-1-2-16,22 1 2 0,-22 18 1 0,0-19-2 16,0 2 3-16,0 17-2 0,0-20 4 0,0 20 0 0,0 0 6 0,0 0-5 15,0 0 7-15,0 0-8 0,0 20 4 0,0-3-1 0,0-17-3 16,0 19-1-16,0-1 2 0,20 19-3 0,-20-1-3 0,0 20 1 16,0-56-2-16,0 37 0 0,0-18-3 0,16-1-2 15,-16 1-15-15,0-2-12 0,0 3 10 0,20-20-34 0,-20 19 23 16,0-19-5-16,0 0-55 0,0 0 40 0,0 0 2 0,19-19-32 15,-19-1 34-15,0-16-14 0</inkml:trace>
  <inkml:trace contextRef="#ctx0" brushRef="#br0" timeOffset="47357.87">24776 11527 127 0,'0'0'0'0,"0"20"110"0,0-20-66 0,0 17-10 15,0 2-5-15,0-1-4 0,0 1-14 0,0-19-1 0,0 18 9 16,0 1-2-16,0-2-9 0,0 2 8 0,0-19-9 0,0 20 1 0,0-3-1 15,0 2 4-15,16-19-3 0,-16 18 0 0,0 1-1 16,0-1-5-16,20-18 3 0,-20 0-4 0,0 19 6 0,19-19-5 16,-19 0 1-16,0 0 2 0,17 0-1 0,-17 0 0 0,19 0-1 15,-2 0-1-15,-17-19-3 0,19 19 0 0,-19 0 2 0,17-18 3 16,-17 18-3-16,22 0 0 0,-22-19-1 0,0 19 1 0,16 0 0 16,-16 0 1-16,0 0-2 0,0 0 2 0,0 0 0 15,0 0-1-15,0 19-2 0,-16 18 10 16,16-20-8-16,0 2 2 0,-22 1-3 0,22-3 1 0,-17 20 4 0,-2-18 0 15,2-1-1-15,17 1-3 0,-19-2 0 0,19 3 1 16,-17-1-1-16,17-19 0 0,0 17 3 0,0 1 0 0,0 1-3 16,0-19-1-16,0 19 1 0,0-19 3 0,0 18-4 0,0-18 3 15,17 0 1-15,-17 0-2 0,0 0-1 0,19 0-3 0,-2 0 0 16,2 0-3-16,-2 0-2 0,5-18-12 0,14-1-14 16,-36 19 10-16,36-19-79 0,-17 19 52 0,17-18-154 15,-19 1 100-15,-1 17 40 0</inkml:trace>
  <inkml:trace contextRef="#ctx0" brushRef="#br0" timeOffset="96191.98">21400 14296 27 0,'0'0'110'47,"0"0"-110"16,-22-21-12-48,22 21 12 48,0 74-48-63</inkml:trace>
  <inkml:trace contextRef="#ctx0" brushRef="#br0" timeOffset="96391.65">21378 14386 42 0,'0'0'56'31,"0"0"-56"32,0-37 152-63,0 37-152 62</inkml:trace>
  <inkml:trace contextRef="#ctx0" brushRef="#br0" timeOffset="96941.19">21326 13741 77 0,'0'0'0'47,"-20"-17"377"-32,20 17-377 48,0 34 91-63,0-34-91 62,20 498 42-62,-20-498-42 63,0 259-206-63</inkml:trace>
  <inkml:trace contextRef="#ctx0" brushRef="#br0" timeOffset="97241.54">21010 14515 74 0,'-16'73'211'31,"16"-73"-211"32,-36 38 254-63,36-38-254 62,459 0 49-62</inkml:trace>
  <inkml:trace contextRef="#ctx0" brushRef="#br0" timeOffset="97459.1">21068 13667 119 0,'56'-92'364'31,"-56"92"-364"31,368-56-299-46</inkml:trace>
  <inkml:trace contextRef="#ctx0" brushRef="#br0" timeOffset="98074.44">21896 14422 89 0,'16'56'170'47,"98"1"101"0,-114-57-271 15,110-462 38-62,-110 462-38 63,75 0 0-47,-75 0 0 46,130 223 32-62,-130-223-32 63,219-463 13-63,-219 463-13 62,113 463 23-62</inkml:trace>
  <inkml:trace contextRef="#ctx0" brushRef="#br0" timeOffset="98429.49">23005 14054 121 0,'0'0'106'16,"-75"55"170"31,75-55-276 15,92 297 18-46,-92-297-18 31,91-297 52-32,-91 297-52 48,-17 130-367-63</inkml:trace>
  <inkml:trace contextRef="#ctx0" brushRef="#br0" timeOffset="98741.83">23428 14183 80 0,'0'-74'160'16,"0"38"-81"0,0 36-13-1,0 57 29 16,36 125-82-15,39 334-194 31,-75-516-61-31</inkml:trace>
  <inkml:trace contextRef="#ctx0" brushRef="#br0" timeOffset="98992.52">23614 13851 83 0,'0'-18'164'15,"0"18"-164"48,166 147 340-63,-166-147-340 62,-56 480-85-62</inkml:trace>
  <inkml:trace contextRef="#ctx0" brushRef="#br0" timeOffset="100457.87">21990 15327 52 0,'0'0'20'0,"0"0"-15"0,0 0 6 16,0 0-4-16,0 0 10 0,0 0 7 0,0 0-10 0,0 0 11 16,0 0-12-16,0 0 1 0,0 0 0 0,-20 0 16 0,20 0-16 0,0 0 11 15,0 0-2-15,0 0-12 0,-16 0 9 0,16 0-5 16,0 0-1-16,0 0-1 0,-20 0-4 0,20 0-5 16,0 0 6-16,-22 0-8 0,22 0 2 0,0 0 0 0,0 0 1 15,0 0-2-15,-16 0 1 0,16 0-2 0,0 0 4 0,0 0-2 16,-17 18 1-16,17-18-3 0,0 0-1 0,0 0 1 0,0 18 3 15,-19-18-4-15,19 19 2 0,0-2 0 0,0-17-1 16,-17 20 0-16,17 0 2 0,0-20-3 0,0 16 1 0,0 4 0 16,0-20 0-16,0 37 2 0,0-20-3 0,0-17 1 15,0 20 0-15,0-4 1 0,0 4 0 0,0 0-1 0,0 14-2 16,0-14 2-16,0-20 1 0,0 19 0 0,0-2-4 16,0-17 1-16,0 20 1 0,0-1 0 0,0-19-1 0,0 17 0 15,0-17-1-15,0 18 2 0,0 0 0 0,0-18 0 0,0 18-1 0,0-18 1 16,0 20-1-16,0-1-1 0,0-2 1 0,0-17 0 15,0 0 1-15,0 0-1 0,0 20-3 0,0-20 1 0,0 17 0 16,0-17 0-16,0 0-3 0,-19 19-17 0,19-1 6 0,0-18 7 0,0 0 2 16,0 19-13-16,-20-19 8 0,20 0-18 0,0 0-10 15,0 0 16-15,0 0-3 0,-16 0-35 0,16 0-4 0,0 0 13 16,-20 0 36-16,20 0-18 0,-22 0-15 0</inkml:trace>
  <inkml:trace contextRef="#ctx0" brushRef="#br0" timeOffset="100741.38">21674 15751 69 0,'0'0'7'0,"0"0"5"0,0 0 17 0,0 0-17 16,0 0 1-16,0 0 14 0,0 0 1 0,0 0 16 15,0 0 27-15,0 0-57 16,0 0 25-16,0 0 3 0,0 0-33 15,0-17 0-15,0 17-1 0,20 0 16 0,-20-19-15 16,0 19-3-16,19 0 2 0,-19 0-2 0,14 0-2 16,-14 0-3-16,19 0 2 0,-19 0-2 0,22 0 0 0,-22 0 6 15,20-20-3-15,-20 20-5 0,16 0 2 16,4 0-3-16,-20 0-7 0,0 0-2 0,0 0-1 0,19 0-25 16,-19 0 15-16,0 0-3 0,0 0-110 0,17 20 54 15,-17-20 44-15,0 0-11 0,19 0 33 0,-19 0-58 0</inkml:trace>
  <inkml:trace contextRef="#ctx0" brushRef="#br0" timeOffset="101144.16">22009 15787 59 0,'0'0'0'0,"0"0"20"0,0 0-1 0,0 0 8 0,0 0 7 0,0 0-2 16,0 0-19-16,0 0 1 0,0 0 10 0,0 0-13 0,0 0 11 15,0 0-1-15,0 0-2 0,0 0-10 0,0 0 8 16,-19 0-5-16,19 0-6 0,0 0 5 0,0 0-5 0,0 0 2 15,0 0-6-15,-20 0 6 0,20 0-5 0,0 0 5 0,0 0-4 16,0 0 3-16,-16 0-4 0,16 0-2 0,0 0 1 0,0 0 2 16,0 18-1-16,0-18-2 0,0 0 0 15,0 20-1-15,0-1 2 0,0-19-1 0,0 17 1 0,0-17-1 16,0 0-1-16,0 20 1 0,0-3 3 0,16-17-3 16,-16 19-1-16,0-19 3 0,0 0-2 0,0 18 3 0,20-18-1 15,-20 0 1-15,19 0 0 0,-19 0-3 0,0 19 1 0,17-19 3 16,-17 0-2-16,19 0-3 0,-19 0 0 0,0-19 4 15,0 19 1-15,17-18-1 0,-17 18-4 0,0-19 4 16,16 19-1-16,-16-17 2 0,0-3-1 0,0 3 1 16,0-2 0-16,0 19-4 0,0 0 1 0,0-20 0 0,0 20 0 15,0-18-1-15,-16 18-1 0,16-18 2 0,0 18-2 0,0 0 0 16,-17 0 0-16,17 0 1 0,0 0-2 0,0 0 2 0,0 0-2 0,0 0 0 16,0 0 1-16,-19 0-1 0,19 0-2 0,0 0 0 0,0 0-3 15,0 18-10-15,0-18 6 0,0 18-2 0,0-18-1 0,0 20-19 0,0-20 11 16,0 19-33-16,19-2-10 0,-19-17 27 0,0 20-41 15,17-3 18-15,-17-17 28 0,16 19-47 0</inkml:trace>
  <inkml:trace contextRef="#ctx0" brushRef="#br0" timeOffset="101525.32">22341 15844 77 0,'0'0'18'0,"0"0"-7"16,0 0 1-16,0 0 16 0,0 0 55 15,-19 0-22-15,19 0-51 0,-20 0 8 16,20 0-10-16,0 0 15 0,0 0-15 0,0 0-2 16,-16 0 4-16,16 0-1 0,0 0 2 0,0 0-7 0,-22 0 4 15,22 17-4-15,0-17 4 0,0 20-4 0,0-20-2 16,0 0 2-16,0 17-2 0,0-17 1 0,0 0 2 0,0 19 0 0,0-1-2 16,0-18 0-16,0 19-1 0,0-19 1 0,0 20-2 0,0-20 1 15,22 17 2-15,-22-17-1 0,0 0-1 0,16 19 5 0,4-19 1 16,-20 0-2-16,0 0-3 0,19 0 3 0,-19 0-4 15,0-19 2-15,17 2-2 0,-17-3 0 0,19 20-1 0,-19-19 1 16,0 1 0-16,0-18-1 0,0 16 2 0,0 3-3 0,0-2 2 16,0-1-2-16,0 2 2 0,0 18 0 0,0-18-2 15,0 0 0-15,0 18 0 0,-19-17 2 0,19 17-2 16,0 0-1-16,-17-19 0 0,17 19 3 0,-19 0-1 0,-1 0-1 16,20 0-1-16,-16 0-1 0,16 0 2 0,0 0-2 15,0 19-6-15,-22-19-15 0,22 17 13 0,0-17-3 16,0 18-36-16,0-18 28 0,0 18-2 0,0 0-32 0,0-18 23 15,0 20-45-15,22-1 3 0,-22-19 29 0,0 17 30 16,0-17-58-16</inkml:trace>
  <inkml:trace contextRef="#ctx0" brushRef="#br0" timeOffset="103325.91">22947 15605 62 0,'0'0'26'0,"0"0"-13"16,0 0 3-16,0 0 24 0,0 0-19 0,0 0 22 0,0 0-20 16,0 0-2-16,0-20 20 0,0 20-24 0,0 0 16 0,0 0-4 15,0 0-16-15,0 0 12 0,0 0-4 0,0 0-11 0,0 0 1 16,0 0 2-16,0 0-5 0,0 0-1 0,0 0-3 0,0 0 0 0,0 0 2 15,0 0-3-15,0 0-1 0,0 0 0 0,0 0-2 16,0 0 1-16,0 0 0 0,0 0-1 0,0 0 1 0,0 0-2 16,0 0-8-16,0 20-19 0,0-20 4 0,0 0-6 0,0 0-55 15,0 16-92-15,0-16 98 0,0 18-5 0</inkml:trace>
  <inkml:trace contextRef="#ctx0" brushRef="#br0" timeOffset="103458.34">22983 15935 85 0,'0'0'36'0,"0"0"-12"0,0 0 16 0,0 0-23 16,0 19 24-16,0 1-31 0,0-20-2 0,0 0-1 0,0 17 7 16,0-17-12-16,0 19 0 0,0-19-1 0,0 0-1 0,0 17 1 0,0 3-31 15,0-20 4-15,0 0-42 0,0 0 9 16,0 17-46-16</inkml:trace>
  <inkml:trace contextRef="#ctx0" brushRef="#br0" timeOffset="105292.16">23428 16157 74 0,'0'0'11'0,"0"0"5"0,0 0-6 0,0 0 16 0,0 0 5 15,0 0 3-15,0 0-18 0,0 0 17 0,0 0 2 0,0 0-18 16,0 0 50-16,0 0-49 16,0 0-10-16,0-17 15 0,0 17-16 0,0 0 7 0,0 0-8 15,0 0 7-15,0 0-5 0,0-20 30 16,0 1-27-16,0 19-9 16,0 0 0-16,0-17 1 0,0 17 1 0,0-20 3 0,0 20-4 15,0 0-3-15,0-17 1 0,0 17-1 0,0-20 2 0,0 3 2 16,0 17-2-16,0 0-3 0,0-19 1 0,0 19-1 0,17-37 3 15,-17 37 0-15,0-37-1 0,19 18 1 0,-19 2-2 0,0-3 0 16,0 3-1-16,0-2 3 0,20-1 1 0,-20-16-1 16,0 18-1-16,0 1 1 0,0-2-2 0,0-1 4 0,14 20-4 15,-14-36 0-15,0 16 1 0,0 20 0 0,0-18 0 0,19 2 0 16,-19 16 0-16,0-20 0 0,0 0 2 0,0 20-1 0,0-16-1 16,0 16 0-16,0 0-1 0,0-20 1 0,0 20 2 15,0-17-1-15,0 17-1 0,0 0 1 0,0 0-1 0,0 0 1 16,0-19-1-16,0 19 0 0,0 0 2 0,0 0-2 15,0 19 2-15,0-19-3 0,0 0 0 0,0 0 2 0,22 0 0 16,-22 0-1-16,0 0 0 0,0 0 0 16,0 0-1-16,0 17 1 0,0-17 0 0,0 20-1 15,0-4-1-15,19-16 3 0,-19 20-1 0,0 0-1 16,0-20-1-16,0 16 0 0,0-16 2 0,17 18 1 16,-17 2-2-16,0-1 1 0,0-19-1 0,19 17 2 0,-19 3-4 0,0-1 1 15,0-2 1-15,0-17 1 0,20 36 0 0,-20-18 0 16,0 2 0-16,0 16-1 0,16-16 2 0,-16-3-3 0,20 20 1 15,-20-18 3-15,0 18-2 0,0-37-3 0,16 19-1 16,-16-2 3-16,0 3-1 0,0-3 1 0,0-17 1 0,17 20 0 16,-17-20-3-16,0 17 2 0,22-17 2 15,-22 0-2-15,0 0 1 0,0 19-1 0,0-19 1 0,0 0-1 0,0 0 1 16,0 0-1-16,0 0 0 0,0 0-3 0,0 0 2 16,0 0-2-16,0 0 3 0,0 20-7 0,0-20 0 0,0 0 2 15,0 0-8-15,0 0 5 0,0 17-5 0,0-17-3 0,0 0-10 16,0 0 10-16,0 0-18 0,0 19 15 0,0-19-19 15,0 0 17-15,0 0-27 0,0 0 20 0,0 0-33 0,-22 0-4 16,22 0 4-16,0 0 38 0,0 0 6 0,0 0 0 0,0 0-51 0</inkml:trace>
  <inkml:trace contextRef="#ctx0" brushRef="#br0" timeOffset="105577.44">23392 15954 70 0,'0'0'27'0,"0"0"-14"0,0 0 16 0,0 0 37 16,0 0-48-16,0 0 17 0,0 0-18 0,0 0 13 16,17 0-6-16,-17 0-12 0,0 0-1 0,0 0 11 0,0 0-12 15,0 0 0-15,19 0 9 0,-19 0-10 0,0 0-1 0,17 0 9 0,-17 0-10 16,0 0 0-16,19 0 4 0,-19 0 1 0,20 0-2 0,-6 0-3 15,5 0-3-15,-19 0-1 0,22 0-2 0,-22 0 0 16,19 0 1-16,-19 0-4 0,17 0 3 0,-17 0 2 0,19 0-4 16,-19-19-3-16,0 19-1 0,20 0-16 0,-20 0 5 15,16 0-26-15,-16 0-18 0,0 0-22 0,0 0-13 0,20 0 21 16,-20 0-40-16</inkml:trace>
  <inkml:trace contextRef="#ctx0" brushRef="#br0" timeOffset="107580.49">27374 13888 55 0,'0'0'22'16,"0"0"-14"-16,-17 0-4 0,17 0 24 0,0-18-8 15,0 18 4-15,0 0 0 0,0 0-11 0,-19 0-1 16,19 0 17-16,0 0-15 0,0 0-1 0,0 0 12 0,0 0-14 0,0 0-1 16,0 0-1-16,0 0 7 0,0 0-7 0,-17 0 8 0,17 0-9 15,0 0-1-15,0 0 0 0,0 0 6 0,-19 0 2 0,19 18 1 16,0-18-12-16,0 0 1 0,0 19 1 0,0-19-1 0,-19 0 5 0,19 17-7 16,0-17-1-16,0 0-1 0,0 19 1 0,0-19 2 0,0 21-1 15,0-21-2-15,0 16 4 0,0-16-4 0,0 20 5 0,0 16-1 16,0-18-4-16,0 1 2 0,0-2-4 15,0 2 1-15,0 2 1 0,0 15-1 0,0 0-2 0,0-18-2 16,0 1 5-16,0 17 0 0,0-36-2 0,0 37-10 16,0-37 5-16,0 37-19 0,0-37 8 0,0 19-30 0,0-1-11 15,0 2-11-15,0-20 30 0,0 16 1 0,0 4-25 0,0-20 28 16,0 18 10-16,-17-18-33 0</inkml:trace>
  <inkml:trace contextRef="#ctx0" brushRef="#br0" timeOffset="107842.14">27006 14552 84 0,'0'0'12'0,"0"0"14"0,0 0 8 16,-19 0 4-16,19 0-19 0,0 0 17 0,0 0-6 15,-17 0 30-15,17 0-37 0,0 0-13 16,0 0 5-16,0 0 2 0,0-17-1 0,0 17-4 16,0-20 2-16,0 20-4 0,0 0 4 0,17-19-1 15,-17 19-6-15,19 0 3 0,0 0-7 0,-5-18 5 0,6 18 1 16,2 0-10-16,-3-18 6 0,-2 18-3 0,2 0-2 15,0 0-1-15,-2-18 1 0,19 18-1 0,3 0 11 16,-3 0-4-16,-36 0-7 0,38 0 0 16,-38 0-1-16,17 0 4 0,-17 0-11 0,19 0-15 15,-2 0-2-15,-17 0 8 0,0 0-31 0,17 0-21 16,-17 0-24-16,0 0 44 0,0 0 3 0,0 0 9 0,0 0-17 16,0 0-3-16</inkml:trace>
  <inkml:trace contextRef="#ctx0" brushRef="#br0" timeOffset="108092.18">26970 14000 100 0,'0'0'41'0,"0"0"-26"0,0 0 0 0,0 0 39 0,0-20-13 15,0 20-2-15,0-16-2 0,17-5-9 16,-17 21-4-16,0-19-1 0,19 19-4 0,0-17 1 15,-5 17-2-15,6-19-8 0,2 19-6 0,-3-18 6 16,-2 18-2-16,21 0-5 0,-21 0 1 16,19 0 2-16,3 0-7 0,-39 0-1 0,19 0-2 15,-2 0-17-15,2 18-18 0,-19-18-18 0,36 0-78 16,-36 0 83-16,19 0-35 0,-2 0-34 16</inkml:trace>
  <inkml:trace contextRef="#ctx0" brushRef="#br0" timeOffset="108395.65">27836 13888 63 0,'0'0'15'15,"0"0"-9"-15,0 0-2 0,0 0 0 0,0 0 1 0,0 0 10 0,0 0 7 16,0 0-12-16,0 0 0 0,0 19 7 0,0-19-8 0,0 0 5 15,0 0-6-15,0 0 5 0,19 17 9 0,-19-17-14 16,0 19 8-16,0 2-4 0,0-21-7 0,0 16 6 16,17 4 9-16,-17-3-14 0,0 2 1 0,0-1 3 15,0-18-5-15,19 36 5 0,-19-36-8 0,0 40 0 0,0-24-4 16,0 21 1-16,20-18 1 0,-20 18 1 0,0-20-3 16,0 2 2-16,0 18 1 0,0-37 1 0,0 18-1 0,0 20 1 0,0-38-3 15,0 18-7-15,0 2 0 0,0-4-19 0,0-16 9 0,0 0-25 16,0 0-8-16,0 0 3 0,0 0 27 0,0 0 4 15,-20-16-6-15,20-4 5 0,0 2-52 0</inkml:trace>
  <inkml:trace contextRef="#ctx0" brushRef="#br0" timeOffset="108750.83">27872 13870 61 0,'0'0'20'0,"0"0"-8"16,0 0 15-16,0-19 9 0,0 19-17 0,0 0 22 0,0-18-1 16,0 18-22-16,19-56 122 15,1 56-126-15,-20 0 4 16,14 0 0-16,-14 0-14 0,19 0 4 0,-19 0 1 0,22 0-1 15,-3 0 6-15,-2 20-12 0,-17-20 7 16,0 17-5-16,19-17 5 0,-19 19-9 0,0-1 1 0,20 1 4 16,-20-1-4-16,0 1 4 0,0-2-1 0,0 2-5 15,0 2 1-15,0-5 2 0,0 4 1 0,0-3-1 16,-20 2-8-16,20-19 5 0,-19 18 4 0,19-18 2 16,-17 0-6-16,17 19 0 0,-19-19 1 0,-3 0 4 15,22 0 1-15,-19 0-1 0,19 0-5 0,0 0 0 0,-14 0-2 16,14 0 5-16,0 0-4 0,0 0 1 0,0 0 6 15,0 0-4-15,0 0-2 0,0 17-1 0,0-17-2 16,14 19 11-16,-14 2-4 0,19-5-5 16,-19 21 4-16,22-18 2 0,-22-1-3 0,19 1-3 15,-19-2 3-15,17 23 4 0,-17-40-2 0,0 0-3 0,19 34 0 16,-19-34 1-16,20 19-2 0,-20 0 3 0,0-1-5 0,16 2-10 16,-16-20 2-16,0 0 0 0,20 0-36 0,-20 0 23 0,0 0-34 15,0 0 26-15,16 0-44 0,-16-20-15 0,17 2 9 16,-17 18 53-16,0-19-12 0,22 0-23 0</inkml:trace>
  <inkml:trace contextRef="#ctx0" brushRef="#br0" timeOffset="109408.64">28389 13907 69 0,'0'0'18'0,"0"0"6"0,0 0 4 15,0 0-12-15,0 0 17 0,0 0 1 0,0 0 10 16,0 17 54 0,0-17-77-16,0 0 0 0,0 19 11 15,0-19 0-15,-16 21-13 0,16-21-4 16,0 16-6-16,0 4 7 0,0-3-10 16,0 20-1-16,-20-1 1 0,20-36-2 0,0 40-5 15,0-4 0-15,-19 18 4 0,19-18-3 16,0-17 0-16,0 36-1 0,0-36 3 15,0 18 4-15,0-17-6 0,0-4 0 0,0 4 3 16,0-2-5-16,0-18-1 0,0 18 2 16,0-18 2-16,0 0 4 0,0 18-5 0,19-18 3 15,1 0 3-15,-20 0-5 0,36 0 3 0,-20-18 5 16,20 18-7-16,-36 0 0 0,39-18 2 16,-39 18-1-16,19 0 0 0,1-18-1 0,-4 18-1 15,-16 0-2-15,20-20 1 0,-20 20-4 0,0 0-4 16,16 0-1-16,-16-16-26 0,0 16 13 0,20-20-40 0,-20 20 26 0,0-18-7 15,0 18-3-15,0-19-59 0,0 0 9 0,-20 1 36 0,20 2-14 16</inkml:trace>
  <inkml:trace contextRef="#ctx0" brushRef="#br0" timeOffset="109612.09">28425 13907 87 0,'0'0'43'0,"0"0"-22"0,0 0 20 16,0 0 2-16,0 0-23 0,0 0 25 0,0 0-6 0,0 0-7 15,0 0-19-15,0 0-2 0,0 0 10 0,0 0-10 16,20 0 11-16,-20-19-14 0,0 19 0 0,16 0 7 0,-16 0-8 0,22 0-1 16,-5-18 1-16,-17 18-3 0,19 0 1 0,-19 0 0 0,20 0-3 0,-4-19 2 15,4 19-5-15,-20 0 2 0,16 0-1 0,4 0-4 16,-20-18-8-16,16 18-16 0,-16 0 9 0,17 0-76 16,-17 0 51-16,22 0-5 0,-22 0-5 0,0 0-40 0,0 0 39 15,0 0-11-15</inkml:trace>
  <inkml:trace contextRef="#ctx0" brushRef="#br0" timeOffset="109762.36">28334 14166 99 0,'0'0'49'0,"0"0"-27"0,0 0-1 0,0 0-1 0,0 0 38 16,0 17-41-16,0-17-2 0,19 0-1 0,1 0 21 16,-20 19-30-16,0-19 0 0,16 0-1 0,20 0 0 0,-36 0-2 15,36 18 0-15,-36-18-2 0,22 0 0 0,-5 0-5 0,2 0-13 0,1 0-32 16,-20 0 10-16,16 0-51 0,4 0 50 0,-20 0 12 15,36 0-69-15</inkml:trace>
  <inkml:trace contextRef="#ctx0" brushRef="#br0" timeOffset="109976.1">28887 13851 140 0,'0'0'74'0,"0"0"-29"0,0 0-28 0,0 0-1 0,0 0 14 16,0 0-14-16,0 0 13 0,0 0-15 0,0 0 7 0,0 0-11 15,0 0 9-15,0 0-10 0,0 0-1 0,0 0-1 0,0 19 3 0,0-1-5 16,0 1 5-16,0-19-6 0,0 17 2 0,0 2 1 0,0 2-2 16,0 15 7-16,0 0-11 0,0 1 1 15,0-1-6-15,0-15 4 0,0 15-3 0,0 0-13 0,0-18 0 16,0 1-6-16,0 17-43 0,0 1-32 0,0-19 39 0,0 20-52 16,0-20-16-16</inkml:trace>
  <inkml:trace contextRef="#ctx0" brushRef="#br0" timeOffset="110175.72">28979 13870 188 0,'0'0'86'15,"0"0"-53"-15,0 0-17 0,0 0 26 0,0 0-20 0,0 0 18 0,0 0-23 16,0 18 11-16,16 1-7 0,6-19-7 0,-2 17-1 16,-4 2-2-16,4-19-5 0,-20 0-1 0,36 21 7 0,-17-21-9 15,-19 0-2-15,33 16 1 0,-13-16 1 0,2 0-1 16,14 0 0-16,-17 0 0 0,-2 0-4 0,2 0 0 15,-19 0-4-15,0-16-4 0,36 16-26 0,-36 0 12 0,0-21-4 0,17 21-41 0,5 0 29 16,-22 0-57-16,16-19-2 0,4 19 36 0,-20 0 42 16,0 0-51-16</inkml:trace>
  <inkml:trace contextRef="#ctx0" brushRef="#br0" timeOffset="110392.89">29128 14406 164 0,'0'0'117'0,"0"0"-104"0,0 0 5 16,0 0 20-16,17 16-2 0,-17-16-21 0,16 0 20 0,4 0-23 16,2 0-9-16,-22 0 2 0,16 0-5 0,4-16-1 15,-1 16-6-15,-2 0-23 0,-17-20-26 0,19 20-23 16,-19-18-17-16,17 18 50 0,-17 0-14 0,0 0-21 0</inkml:trace>
  <inkml:trace contextRef="#ctx0" brushRef="#br0" timeOffset="112410.3">28871 14073 47 0,'0'0'22'0,"0"0"-10"16,0 0 0-16,0 0 6 0,0 0 3 15,0-19-1-15,0 19-11 0,0 0 12 0,16 0 3 0,-16 0-1 16,0 0-12-16,0 0 14 0,0 0-12 0,20-18 13 0,-20 18-14 16,0 0 0-16,0 0 12 0,0-19 0 0,0 19-12 0,0 0 9 15,0 0-11-15,0 0-1 0,0 0 14 0,0 0 2 16,0 0-22-16,0 0 2 0,0 0 0 0,0 0-1 0,0 0 7 0,0 0-2 15,0 0-4-15,0 19 0 0,0-19-2 16,0 0 3-16,0 18 5 0,0-18-8 0,0 19 3 0,0-2-4 16,0-17 0-16,0 19 1 0,0 2-8 0,0-5 2 15,0 4 8-15,0-20-3 0,0 17-1 0,0 2 0 0,0-1 2 0,0 1-1 16,0-2-2-16,0 2 2 0,0 2-3 0,0-5 3 0,0 21-1 16,0-18-1-16,0-1 0 0,0 2 0 0,0 16 1 0,0 0-1 15,0-18 2-15,0 21-2 0,19-39-7 16,-19 37 3-16,0-21 4 0,0 4 1 0,0-20-2 0,17 18 1 15,-17 0 2-15,0-18 0 0,0 18-2 0,19 2 0 0,-19-20 0 0,0 0 1 16,0 19 1-16,0-2-1 0,0-17 0 0,0 20 1 16,0-20 1-16,0 0-3 0,0 0 1 0,0 0 0 0,0 0 1 0,0 0-2 15,0 0 2-15,0 0-1 0,0 0 0 0,0 0 0 16,0 0 1-16,0 0 1 0,0 0-3 0,0 0 0 16,17 0 2-16,-17 0-2 15,0 0 1-15,0 0-2 0,0-20 0 0,0 20 1 0,0 0-3 0,0 0-5 16,0 0 1-16,0 0-1 0,0-17-14 0,0 17 7 0,0 0-24 15,0 0 15-15,-17-19-32 0,17 19 26 0,0 0-4 0,0-20-43 0,0 20-6 16,0-18 11-16,0 0 23 0,0 18-14 0</inkml:trace>
  <inkml:trace contextRef="#ctx0" brushRef="#br0" timeOffset="112825.58">28995 14422 42 0,'0'0'17'0,"0"0"-9"0,0 0 2 16,-16 0 6-16,16 0-2 0,0 0 1 15,-17 0-1-15,17 0-8 0,0 0 4 0,0 0 2 0,0 0 5 16,-19-16 11-16,19 16-19 0,0 0 10 0,0 0 0 15,0 0 1-15,0 0 3 0,0 0 1 16,0 0-1-16,0 0-13 0,0 0 1 0,0 0 6 0,0 0-9 0,0 0 10 16,0 0-9-16,0 0 10 0,0 0-11 0,0 0 6 0,0 0-8 15,0 0 0-15,0 0 9 0,0 0-7 0,0 0 7 0,0 0-10 16,0 0 4-16,19 16 0 0,-19-16-1 0,0 0-3 16,17 0 0-16,-17 20-2 0,0-20-1 0,16 0 3 0,-16 0 0 15,22 0-2-15,-22 18 1 0,20-18-1 0,-4 0 3 16,-16 0-5-16,20 0 1 0,-1 0-1 0,-19 0 3 0,17 0-5 15,2 0 0-15,-2 0 5 0,-17 0-5 16,0 0-2-16,16 0 1 0,-16 0-6 0,0 0 1 0,20 0-20 16,-20 0 10-16,22 0-29 0,-22 0-6 0,0 0-8 0,0 0-25 15,16 18 32-15,-16-18-45 0,0 0 64 0,0 18-8 0,0 1-15 16</inkml:trace>
  <inkml:trace contextRef="#ctx0" brushRef="#br0" timeOffset="116876.49">21085 16764 80 0,'0'0'0'0,"0"0"0"62,-36 0 356-46,36 0-356 47,0 240 64-63,0-240-64 62,111-90 30-62,-111 90-30 63,52 0 9-63,-52 0-9 62,130 0 32-62,-130 0-32 63,94 74-93-48</inkml:trace>
  <inkml:trace contextRef="#ctx0" brushRef="#br0" timeOffset="117192.81">21622 16838 73 0,'0'0'0'62,"-39"0"392"-62,39 0-392 63,19 76 76-63,-19-76-76 62,92-56 41-62,-92 56-41 63,74 259-464-63</inkml:trace>
  <inkml:trace contextRef="#ctx0" brushRef="#br0" timeOffset="117342.84">21912 16878 74 0,'0'0'137'16,"0"0"-137"46,-16 110 298-62</inkml:trace>
  <inkml:trace contextRef="#ctx0" brushRef="#br0" timeOffset="117693.91">22026 16582 135 0,'19'110'243'31,"-19"-110"-243"32,52 296-255-63,-52-296 255 62,225 146 319-62,-225-146-319 63,185-110 105-63,-185 110-105 62,105 295-480-46</inkml:trace>
  <inkml:trace contextRef="#ctx0" brushRef="#br0" timeOffset="118047.39">23096 16878 64 0,'0'0'31'0,"0"0"-31"63,0-40 430-63,0 40-430 62</inkml:trace>
  <inkml:trace contextRef="#ctx0" brushRef="#br0" timeOffset="118192.84">23113 17134 170 0,'19'36'330'31,"-19"-36"-330"31,17 113-359-62</inkml:trace>
  <inkml:trace contextRef="#ctx0" brushRef="#br0" timeOffset="123329.95">21528 17576 37 0,'0'-17'45'0,"0"17"-45"63,0-20 264-48,0 20-264 48,0 37 146-63,0-37-146 62,16 295 38-62,-16-295-38 63,58 94 16-63,-58-94-16 62,0 0 0 1,36 72 47-48</inkml:trace>
  <inkml:trace contextRef="#ctx0" brushRef="#br0" timeOffset="123676.63">21768 17965 84 0,'0'0'139'15,"0"0"-139"48,0-37 241-63,0 37-241 62,20-73 47-46,-20 73-47 47,108 295 79-63,-108-295-79 62,149-129-406-62</inkml:trace>
  <inkml:trace contextRef="#ctx0" brushRef="#br0" timeOffset="123910.27">22078 17965 62 0,'0'0'30'0,"0"36"97"31,0 74 18-16,0-53-93 17,19-75 17-17,95-151-9 17,-61 79-50-17,5 54-15 1,-3 52-392 15</inkml:trace>
  <inkml:trace contextRef="#ctx0" brushRef="#br0" timeOffset="124677.21">23188 17835 81 0,'0'0'30'0,"0"0"45"16,0 0-6-1,0-20 20-15,0 20-33 16,0 0 10-16,0 0-32 16,0 0-4-16,0 0-16 15,0 0-4 1,0 0-5-16,0 0-3 15,0 0-28-15,0 20-111 16,0 16-101-16</inkml:trace>
  <inkml:trace contextRef="#ctx0" brushRef="#br0" timeOffset="124826.51">23149 18168 165 0,'-17'0'113'0,"17"0"-5"15,0 0-46-15,0 0-44 16,-19 0-11-16,19 0-4 16,0 0-5-16,0 0-22 15,0 0-130-15,19 0-54 16</inkml:trace>
  <inkml:trace contextRef="#ctx0" brushRef="#br0" timeOffset="126060.19">21326 17393 36 0,'0'0'21'0,"0"0"-15"0,0 0 2 16,0 0-6-16,0 0 4 0,0 0 0 0,0 0 2 0,0 0-4 16,0 0 9-16,0 0 2 0,16 0-5 0,-16 0 0 0,0 0 16 15,0 0-13-15,0 0 14 0,0 0-1 0,0 0 2 16,0 0-2-16,0 0-14 0,20 0 9 0,-20 0-11 0,0 0-1 15,0 0 11-15,0 0 0 0,0 0-2 0,0 0-1 16,0 0-3-16,0 0-1 0,0 0 0 0,0 0-3 16,16 0-5-16,-16 0 0 0,0 0-1 0,0 0-1 0,0 0 5 0,0 0-5 15,0 17 9-15,0-17-10 0,0 19 0 16,0 1 3-16,0-3-1 0,0-17 0 0,0 19-2 16,22-1 0-16,-22-18 1 0,0 36 0 0,0-36-1 0,0 20 3 15,0-3-3-15,0 2 3 0,17 0-4 0,-17 0 0 0,0-19 2 0,0 36 1 16,0-16 1-16,0-4-5 0,0-16 2 0,0 37 7 0,0-37-4 15,0 20 1-15,19-3-4 0,-19 19-3 0,0-16 2 0,0 0 1 16,20-4 1-16,-20 4-2 0,0-2 0 0,0 1-1 0,0-2 1 16,0-17 0-16,0 20 2 0,0-4-3 0,0-16 2 15,0 20-1-15,0-20 2 0,0 20-2 0,0-20-1 0,0 0 0 16,0 16 1-16,0-16 3 0,0 0-4 0,0 0-1 0,0 0 1 16,0 19 1-16,0-19 3 0,0 0-2 0,16 0-2 0,-16 0 1 0,0 0 0 15,0-19 1-15,0 19 0 0,0-16-2 0,0 16 1 16,0 0-1-16,0-20 1 0,0 20 0 0,0-20 0 0,0 4 0 15,0 16-2-15,0-20 2 0,0 3 1 0,0 17-2 16,20-19 3-16,-20 1-4 0,0 18 2 0,0-20-5 0,0 4-2 16,16-4 5-16,-16 0 1 0,0 4 2 0,0 16-1 15,0-20 1-15,0 20-1 0,0-17-1 0,20-3 2 0,-20 3-2 16,0 17 2-16,0-20-3 0,16 4 1 0,-16-4 1 16,0 20-1-16,0 0 1 0,17-20 0 0,-17 20 0 15,0 0 1-15,22 0-2 0,-22 0 0 0,0 0 0 16,0 20 0-16,19 0 3 0,-19-4-3 15,0 4 1-15,0-3 4 0,20-17-1 0,-20 37 3 16,0-1-7-16,0-36-1 0,0 40 1 0,0-24 3 0,0 4-3 16,0-20 1-16,-20 37 0 0,20-20 2 0,0-17-1 15,-19 20-3-15,19-4 0 0,0-16 1 0,-22 40 2 0,5-24-1 16,1 3-1-16,-4-19-2 0,20 19 4 0,0-19-2 16,-16 0 1-16,-4 19-1 0,20-19 0 0,-16 0 0 0,-4 17-2 15,20-17-3-15,-19 0 2 0,19 0 1 0,0 0-4 0,-17 20 0 16,17-20-6-16,0 0-5 0,0 0-6 0,0 0 10 15,0 0-10-15,0 0 10 0,0 0-16 0,0 0 11 0,0 0-1 16,0 0-47-16,0 0 15 0,0-20-16 0,0 20-14 16,17-17-46-16,-17 17 90 15,0 0-11-15</inkml:trace>
  <inkml:trace contextRef="#ctx0" brushRef="#br0" timeOffset="126960.32">21362 17357 37 0,'0'0'14'0,"0"0"13"16,0 0-23-16,0 0 1 0,16 0 8 0,-16 0-5 0,0 0 2 0,0-21 0 15,0 21 12-15,0 0-10 0,0 0 2 0,0 0 15 0,0 0-14 0,22-17-1 16,-22 17 0-16,0 0 11 0,0 0-3 0,0 0-12 0,0 0 0 16,0-19 8-16,17 19-2 0,-17 0-8 0,0-17 11 0,0 17-10 15,0 0 7-15,0 0-8 0,0 0 0 0,0 0 0 0,0 0-1 0,0-20 8 16,0 20-4-16,19 0 0 0,-19 0-2 0,0 0-5 15,0-19 1-15,0 19 4 0,0 0-1 0,0 0-4 0,0 0 1 16,0 0-2-16,0 0 5 0,0 0-4 0,0 0-1 16,0 0 0-16,0 0 0 0,0 0-1 0,0 0 0 0,20 0 1 0,-20 0-1 15,0 0 0-15,0 0 1 0,0 0 0 0,0 0-1 16,0 0-1-16,16 19 0 0,-16 1 1 0,0-20-2 0,0 17 2 0,0-17-1 16,20 36 0-16,-20-36 1 0,0 21-2 0,0 15 1 0,16 0 1 15,-16 1-1-15,0-37-1 0,0 73 1 0,20-36 1 16,-20-37 0-16,0 38-2 0,0-3 0 0,0-15-1 15,0 16 2-15,0 1-1 0,0-37 2 0,0 20 3 0,0-3-4 16,0 3-8-16,0-4 1 0,0 4-23 0,0 0-23 16,0-20 6-16,0 0-5 15,0 0 21-15,0 16-6 0,0-16-101 0,0 0 93 0,0 0 10 0,0 0 10 16,16 0-63-16</inkml:trace>
  <inkml:trace contextRef="#ctx0" brushRef="#br0" timeOffset="129314.02">23849 17393 59 0,'0'0'0'0,"0"0"18"15,0 0-10-15,0 0-4 0,0 0 3 0,0 0 2 0,0 0 1 16,0 0-4-16,0 0 8 0,0 0-8 0,0 0 7 0,0 0 2 16,-17 0-6-16,17 0 0 0,0 0-1 0,0 0 6 0,0 0 3 15,0 17 4-15,0-17-1 0,0 0-11 0,0 0 1 0,0 0 8 16,0 19-2-16,0-19-2 0,0 0 0 0,0 0-1 15,0 20 0-15,0-20-2 0,0 0-5 0,0 17 3 16,-16-17 0-16,16 19-4 0,0-19-1 0,0 0-1 0,0 18 4 16,0 2-1-16,0-20-1 0,0 16 0 0,0-16-3 0,0 20 4 15,0-3-1-15,0 2 0 0,0-19 0 16,0 19-3-16,0-19 0 0,0 0 2 0,0 19-2 0,0-19 6 16,0 0-5-16,0 16-1 0,0-16 2 0,0 20 1 0,0-20-3 0,0 20 2 15,0-20 1-15,0 16 0 0,0-16-3 0,0 20 2 16,0-3-2-16,0-17 3 0,0 20 0 0,16-20 0 0,-16 17 0 0,0 3-2 15,0-4 2-15,0-16-4 0,0 20 1 0,0 0-3 16,0-20 2-16,0 16 0 0,0 4 1 0,0-20-2 16,0 18 1-16,0-18 0 0,0 0-1 0,0 19 4 0,0-19-3 15,0 17-2-15,0-17 1 0,0 20 1 0,0-20 0 0,0 16 2 16,0-16-3-16,0 0 2 0,0 0-2 0,0 0 2 16,0 20-3-16,0-20 2 0,0 0-2 0,0 0 2 0,0 0-1 15,0 0 2-15,0 0-2 0,0 0 2 16,0 20-1-16,0-20-2 0,0 0 1 0,0 0-1 15,0 0 0-15,0 0 0 0,0 0-5 0,0 0-4 0,0 0-3 16,0 0-6-16,0 0-10 0,0 0-12 16,0 0 17-16,0 0-34 0,0 0-19 0,0 0-12 0,0-20 46 15,0 20-23-15,0 0 42 0,0 0-50 0</inkml:trace>
  <inkml:trace contextRef="#ctx0" brushRef="#br0" timeOffset="129946.29">23760 17449 83 0,'0'0'23'0,"0"0"5"0,0 0 14 15,-19 0-29-15,19 0 11 0,0 0-12 0,0 0-1 0,0-20 24 16,0 20-23-16,0 0 11 0,0-19 10 0,0 2-5 16,0-3 3-16,0 20-24 15,0-16 15-15,19 16-9 0,-19-21-1 16,0 21-3-16,20 0 7 0,-20 0-11 0,36-17 8 15,-20 17-4-15,1 0-5 16,2 17 2-16,3-17-2 16,-22 21-2-16,17-5-2 0,-17-16 2 0,19 20 0 0,-19 16-2 15,20-16 2-15,-20-3 0 16,0 2-3-16,0 19 5 16,0-22-3-16,0 4 0 0,-20 16 0 15,1-36 0-15,2 19 0 0,17-19 0 16,-22 0 1-16,22 19-2 0,0-19-1 0,0 0 2 15,-19 0-1 1,19 0 1-16,19 36-1 16,-19-36 2-16,0 0 0 15,22 20 4-15,-22-20-6 0,0 16 2 16,17-16-2-16,-17 20 2 0,0-20-1 0,0 17 0 0,0 3 5 0,0-20-3 16,19 17 7-16,-19 3-9 0,0-20 0 0,0 16-1 0,0 4 2 15,0 0 0-15,0-20-1 0,0 36 1 16,-19-36-1-16,19 18-2 0,-17 1 3 0,-5-2-1 0,22-17-1 0,-19 20-3 15,19-20 3-15,-17 16-3 0,17-16-4 0,-16 20-4 16,16-20 5-16,-20 20-13 0,4-20-9 0,16 0 11 0,0 0-2 16,-20 0-3-16,20 0-2 0,0 0-35 0,0 0 22 0,-19 0-99 15,19 0 92-15,0 0 11 0,0 0-8 0,0 0-37 0</inkml:trace>
  <inkml:trace contextRef="#ctx0" brushRef="#br0" timeOffset="133900.43">21270 18297 65 0,'0'0'17'0,"0"0"-6"0,0 0-4 0,0 0 33 16,0 0-30-16,0 0-1 0,0-20 15 0,0 20-12 0,-19 0 1 15,19 0 11-15,0 0 0 0,0 0-11 0,0 0 8 0,0 0-2 16,0 0 1-16,0 0-2 0,0 0-10 0,0 0 19 16,0 0-19-16,0 0 8 0,0 0-8 0,0 0 7 15,0 0-2-15,0 0-7 0,-17 0 6 0,17 0-5 16,0 20-1-16,0-20-3 0,0 0 2 0,0 18-2 0,0 1-1 16,0-19-1-16,0 18 1 0,0 20-1 0,0-38-1 15,0 36 2-15,0 1-1 0,0-37 0 0,0 17 0 0,0 20 1 16,0-18-1-16,17 55-1 15,-17-56 0-15,0 0 0 0,19 2 1 0,-19 16 2 0,0-17-1 16,0 0-1-16,20-2-1 0,-20-17 1 0,0 19-1 0,0 1 1 16,0-20-1-16,16 16 2 0,-16-16-1 0,0 20 1 15,0-20-2-15,0 0 0 0,0 0 0 0,20 0 4 0,-20 0-2 16,0 0-2-16,0 0 1 0,16-20 3 0,-16 4-3 0,0 16-1 16,0-39 2-16,20 39-2 0,-20-17 1 0,0-2-1 15,16 0 1-15,-16 19-2 0,22-36 5 0,-22 36-3 16,0-20 1-16,17 20-2 0,-17-18 0 0,0 18 3 0,0 0-1 15,19-18-1-15,-19 18 0 0,0 0 3 0,0 0 1 16,0 0 0-16,0 0-3 0,0 18 0 0,0-18-1 0,0 0 1 16,0 0-2-16,0 18 1 0,0-18-1 0,0 20 0 15,-19-20 2-15,19 0-1 0,0 17 0 0,-17-17-2 0,17 19 2 0,0-19 0 16,-22 0 0-16,22 19 0 0,0-19-2 0,-16 0 0 0,16 19-4 16,0-19 1-16,0 0 1 0,0 0-8 0,0 0 3 0,-20 17-10 15,20-17 7-15,0 0-13 0,0 0 9 0,0 0-19 0,0 0-5 16,0 0 19-16,0 0-29 0,0 0-11 0,0 0 27 15,0 0-34-15,20 0 37 0,-20 0 5 0,0 0 6 0,16 0 4 0,6 0-63 16</inkml:trace>
  <inkml:trace contextRef="#ctx0" brushRef="#br0" timeOffset="134362.25">21694 18610 47 0,'0'0'0'0,"0"0"30"0,0 0-24 0,0 0 11 0,0 0-6 15,0 0 13-15,0-18-12 0,0 18 0 0,0 0 0 0,0 0 1 0,0 0-1 0,0 0 15 16,0 0-14-16,0 0 13 0,0-19-3 0,0 19-4 16,0 0-3-16,0 0 0 0,0 0-8 0,0 0 5 15,0 0-3-15,0 0-5 0,0 0 5 0,0 0-6 0,0-17 4 16,0 17-1-16,0 0-5 0,0 0 3 0,-20 0-1 0,20 0-3 15,0 0-2-15,0 0 3 0,0 0 1 16,0 0-2-16,0 0-1 0,0 0 2 0,0 0-1 0,0 0-1 0,0 0 1 16,0 0-1-16,0 0 1 0,0 0 0 0,0 0 3 0,20 0 0 0,-20 0-3 15,0 17 4-15,0-17 2 0,0 19 4 0,19-19 0 16,-19 0-7-16,0 18 0 0,0 0 4 0,14-18 1 0,-14 18-5 16,0 2 2-16,0-20 1 0,19 17-3 0,-19 2 0 15,0-19-1-15,22 0 0 0,-22 19-2 0,20-19 0 0,-20 19 6 16,16-19-3-16,-16 0 0 0,0 0-1 15,20 0 0-15,-20 0-2 0,0 0-1 0,0 0 1 16,19 0 1-16,-19 0 0 0,0 0 0 0,0 0-1 0,17-19 0 16,-17 19-1-16,0 0 1 0,0 0 0 0,0 0 1 0,0 0-3 15,0 0 1-15,0 0 0 0,0 0-3 0,0 0-1 16,0 0-7-16,0 0 4 0,0 0-2 0,0 0-14 0,0 0 8 0,0 0-4 16,0 0-21-16,0 0 18 0,0 0-39 0,0 0-28 0,0 0 41 15,0 0-37-15,0 0 57 0,19 0-67 0</inkml:trace>
  <inkml:trace contextRef="#ctx0" brushRef="#br0" timeOffset="134844.76">21970 18500 80 0,'0'0'12'0,"0"0"0"0,0 0 1 16,0 0 17-16,0 0-13 0,0 0 20 0,0 0-17 0,0 0 20 15,0 0-6-15,0 0-9 0,0 0-15 0,0 0 9 0,0 0 2 16,0 0 0-16,0 0-12 0,0 0 8 0,0 0-3 16,20 0-3-16,-20 0-5 0,0 0 2 0,0 0-2 15,0 0-2-15,19 0 2 0,-2 0-1 0,2 0-1 16,-19 0-2-16,17 0 1 0,-1 0 0 0,-16 0-3 0,19 0 3 16,4 0-2-16,-23 0-1 0,16 0 1 0,4 0 1 15,-1 0 0-15,-19 0-1 0,0 0-1 0,17 0 1 0,-17 0 1 16,0 0-1-16,19 17 1 0,-19-17 1 0,0 0-3 15,17 0 2-15,-17 19-3 0,0-19 1 0,0 20 3 16,0-3 0-16,-17 2-2 0,17-1-2 0,-19 0 3 16,19-18-1-16,-17 18 1 0,17-18 0 0,-19 20 3 0,-1-3-2 15,20-17-1-15,-16 19 5 0,16-19-3 0,-23 19 0 16,23 0 3-16,0-19-3 0,-19 0-1 0,19 17 2 16,0-17-3-16,0 0 2 0,0 19 7 0,0-19-8 15,0 0-1-15,0 0 9 0,0 20-4 16,19-20-2-16,-19 0-3 0,23 16 4 0,-7-16-2 15,4 0-1-15,-20 0-3 0,19 20 0 0,-2-20 1 16,-17 0 0-16,0 0 0 0,19 0 0 0,-2 0-1 0,-17 0 0 16,19 0-4-16,-2 0-4 0,-17 0 0 0,0 0-17 15,22 0-37-15,-6 0-1 0,-16 0 23 0,20 0-58 16,-20 0 40-16,0 0-59 0,0 0 73 0,19 0-59 0</inkml:trace>
  <inkml:trace contextRef="#ctx0" brushRef="#br0" timeOffset="135662.34">23060 18556 36 0,'0'0'15'0,"0"0"-7"0,0 0 2 0,0 0-7 16,0 0 3-16,0 0-3 0,0 0 0 0,0 0 0 0,0 0 2 15,0 0 5-15,0 0 0 0,0-20 4 0,0 20 2 0,0 0-5 16,17 0 0-16,-17 0 3 0,0-19 0 0,0 19 0 0,0 0 0 0,0 0 15 0,0 0-14 16,0 0 12-16,19 0-3 0,-19-17 0 0,0 17-14 15,0 0 11-15,0 0-11 0,0 0 9 0,0 0-2 0,0 0-8 16,0 0 8-16,0 0-9 0,0 0 6 0,0 0-1 0,0 0-7 16,0 0-1-16,0 0 1 0,0 0-1 0,0 0 6 0,0 0-7 15,0 0 0-15,0 0 2 0,0 0-4 0,0 0 1 0,0 0 0 16,0 0-3-16,0 0-1 0,0 0 1 0,0 0-6 15,0 0-12-15,0 0 3 0,0 0-5 0,0 17-36 0,17-17-28 16,-17 0-28-16,0 0 56 0,0 0 10 0,0 19 13 0,0-19-52 16</inkml:trace>
  <inkml:trace contextRef="#ctx0" brushRef="#br0" timeOffset="135829.24">23113 18683 153 0,'0'0'78'0,"0"0"-22"0,0 19-8 0,0-19-3 15,0 19-9-15,-17-19-13 0,17 19-15 0,0-2 6 16,0-17-8-16,0 0-4 0,0 19-1 0,0-19 2 0,0 0-1 16,0 20-1-16,0-20-2 0,0 0-6 0,0 0-17 15,0 16 4-15,0-16-36 0,0 0 19 0,0 0-59 0,0 0-4 16,0 0 35-16,0 0-5 0</inkml:trace>
  <inkml:trace contextRef="#ctx0" brushRef="#br0" timeOffset="141845.14">24383 18186 67 0,'0'0'21'0,"0"0"-1"0,0 0 5 0,0 0 5 0,0 0-13 15,-14 0 19-15,14 0-19 0,0 0 15 0,0 0-18 0,0 0-2 16,0 0 1-16,0 0 9 0,0 0-2 0,0 0-9 0,0 0-2 15,0 0 10-15,0 0-11 0,-19 0 2 0,19 0 10 0,0 0-3 16,0 0-1-16,0 0 0 0,0 0-11 0,0 0 1 0,0 0 2 16,0 0 1-16,0 0-1 0,0 18-3 0,0-18 0 15,0 0 0-15,0 0 0 0,0 18 0 0,0-18 1 16,0 0-4-16,0 0 0 0,0 19 2 0,0 0-3 0,0-19 1 0,0 17 1 16,0 3-1-16,0-2-1 0,0-18-1 0,0 19 1 0,0 17 1 0,0-36 0 15,0 37 0-15,0-1 1 0,0 1-3 0,19 0 1 0,-19-18 1 16,0 18 0-16,0-18-2 0,14 17 0 0,-14-18 0 15,0 2 1-15,0 16 0 0,0 2 0 0,19-21 0 0,-19 2-2 0,0 17 1 16,0-36 1-16,0 20 1 0,0-20-1 0,0 16-3 0,0 4-9 16,0-1 5-16,0-19-1 0,0 0 0 0,0 0-18 0,0 19-11 15,0-19-11-15,0 0-8 0,0-19-8 0,0 19 27 16,0-19 0-16,-19 19 0 0,19-20-30 0,0-32 3 16,-14 32 28-16,14 1-12 0</inkml:trace>
  <inkml:trace contextRef="#ctx0" brushRef="#br0" timeOffset="142146.94">24278 18334 49 0,'0'0'0'0,"0"0"32"0,0 0-27 0,0 0 6 0,0-19 5 0,0 19 4 16,0-18 2-16,0 18-11 0,0 0 1 0,0 0-1 0,0-20 11 0,0 3 1 15,0 17-10-15,0 0-1 0,0-19 13 0,0 19-14 16,0-19 13-16,0 19-14 0,0-18 18 0,16 18-20 16,-16 0 9-16,20-18-4 0,-20 18-7 0,16-18 4 0,-16 18-4 15,20 0-2-15,-20 0 2 0,0 0-1 0,19 0 7 0,-5 0 0 0,-14 0-7 16,19 0 7-16,3 0-7 0,-22 0 0 0,20 0 5 0,-20 0-6 15,16 0 5-15,-16 0-5 0,20 0 0 0,-1 18 2 0,-19 0-1 16,17 0 0-16,-17 1-3 0,0 0-1 0,19-19 0 0,-19 37 1 16,17-19 0-16,-17 1 0 0,0-1-3 0,0 0 3 0,16 19 0 15,-16-18 1-15,0 18-2 0,0-37-2 0,0 37 2 0,-16-20-1 16,16 22 1-16,0-22 0 0,-17 2-1 0,17-1-1 16,-19 18 0-16,2-16 0 0,17-3-1 0,-19 2-13 0,-1-19 9 15,20 19-9-15,-36 0-11 0,36-19 2 16,0 17 7-16,-22-17-26 0,3 0-81 15,19 0 86-15,0 0-1 0,0 0 3 0,0 0-20 0,0 0 37 0,0 0 2 0,0 0-52 16</inkml:trace>
  <inkml:trace contextRef="#ctx0" brushRef="#br0" timeOffset="142484.81">24792 18628 66 0,'0'0'11'0,"0"0"4"0,0 0 3 0,0 0-7 0,0 0 17 0,0 0-11 15,0 0 18-15,0 0 2 0,0 0 1 16,0 0-21-16,0 0 16 0,20 0-5 0,-20 0-6 0,0-18 2 15,0 18-12-15,0 0 11 0,0 0-12 0,19 0 9 0,-19 0-10 16,0 0-3-16,0 0 0 0,0 0 7 0,0 18-6 0,0-18-2 16,0 0-3-16,0 0 0 0,0 18 2 0,0-18-3 0,0 0-2 15,0 20 1-15,0-20 0 0,0 17 0 0,0 2 0 0,0-19 0 0,0 19-1 0,0 0-3 16,-19-2-7-16,19-17 3 0,0 19-21 0,-20 1-10 16,20-4 12-16,-16 4-37 0,16-20 23 0,-22 0-4 0,22 16-4 0,0-16 0 15,-20 0-30-15,20 0-25 0</inkml:trace>
  <inkml:trace contextRef="#ctx0" brushRef="#br0" timeOffset="144978.75">25102 18796 58 0,'0'0'9'0,"0"0"4"15,0 0-9-15,0 0 12 0,0 0-4 0,0 0 13 16,0 0-1-16,0 0-12 0,0 0 2 0,0 0 14 0,22 0-3 16,-22 0-14-16,0 0 0 0,0 0 1 0,0 0 11 0,0 0-1 15,0 0-3-15,0 0-3 0,0 0-9 0,20 0 0 0,-20 0 6 16,0 0-7-16,0 0 5 0,0-20-1 0,0 20-6 16,0 0 7-16,0 0-3 0,0-19 16 15,19 2-18 1,-19 17-1-16,0-19 11 0,0 0-12 0,17 19 2 15,-17-36 5-15,0 16-5 0,0 2 1 16,19 0-2-16,-19 0-5 0,0-1 3 0,0 2-1 0,0-22 3 16,0 22-2-16,17-20 0 0,-17 17 0 0,0 3-1 15,0-2 0-15,0 19 0 0,0-37 1 0,19 37 2 16,-19-18-4-16,0 0 1 0,0-1 4 16,0 1-3-16,0-2 3 0,0 20-2 15,0-17-3-15,20 17 4 0,-20-19 0 0,0 19-3 0,0-19 3 0,0 19-3 16,0 0 3-16,13-18-2 0,-13 18 0 0,0 0-1 15,0-18 2-15,0 18-2 0,0-18 3 0,0 18-4 16,0 0 1-16,0-18 1 0,0 18 0 0,0 0-2 0,0-19 3 16,20 19-3-16,-20-20 2 0,0 20-2 0,0 0 0 0,0 0 2 15,0 0-3-15,0 0 2 0,0 0-3 0,0 0 4 0,0 0-3 16,0 0 1-16,0 0-2 0,0 0 1 0,0 0 2 0,0 0-1 16,0 0-2-16,0 0 0 0,22 20 4 0,-22-1-2 15,0-19-1-15,0 0 0 0,0 18 1 0,19 0 0 0,-19 0 1 16,0 0-1-16,0-18 1 0,0 19-4 0,17-19 1 15,-17 19 0-15,0-2 4 0,0 3-2 0,19 17-4 16,-19-19 3-16,20 0 0 0,-20 2 3 0,0-3-2 0,16-17 0 16,-16 19-2-16,0-2 2 0,0 3 0 0,20-3 1 0,-20 20-4 15,16-37 2-15,-16 0-2 0,0 19 5 0,17 1-1 0,-17-3-1 0,0 2-3 16,0-19 2-16,0 18-1 0,22 0 2 0,-22 0 2 0,0-18-1 16,0 20-3-16,0-20 1 0,19 17 0 0,-19 2 1 0,0-19 1 15,17 19 0-15,-17-19-4 0,0 0 2 0,0 0 0 16,0 19 1-16,0-19-1 0,0 0-1 0,0 0 2 15,0 0-3-15,19 0 4 0,-19 0-2 0,0 0-2 0,0 0 2 16,0 0 0-16,0 0-3 0,0 0-3 0,0 0-5 16,0 0-5-16,0 0 5 0,0 0-15 0,0 0-7 15,0 0 16-15,0 0-4 0,0 0 0 0,0 0-27 0,-19 0-8 16,19-19-12-16,0 19-51 0,-17-19 39 0,17 19 29 16,-19-19 35-16,19 19-2 0,0 0-31 0</inkml:trace>
  <inkml:trace contextRef="#ctx0" brushRef="#br0" timeOffset="145249.87">25216 18666 83 0,'0'0'0'0,"0"0"43"0,0 0-9 0,0 0 1 0,0 0 1 16,0 0-19-16,0 0 1 0,19 0 33 15,-19 0-36-15,0 0 11 0,0 0-15 0,20 0 8 0,-20 0-2 16,13 0-1-16,-13 0-2 0,20 0-6 0,-20 0 7 16,0 0-9-16,22 0 0 0,-22 0 0 0,0 0-2 0,19 0 6 0,-19 0-1 15,17 0-1-15,2 0-3 0,1 0-2 0,-20 0-2 16,0 0 1-16,16 0 1 0,-16 0-2 0,20 0-1 0,-4 0-1 16,-16 0-6-16,0 0-2 0,17 0-21 0,-17 0 10 15,0 0-5-15,0 0-42 0,22 0-22 0,-22-20-10 0,0 20 25 16,0 0 50-16,0 0-53 0</inkml:trace>
  <inkml:trace contextRef="#ctx0" brushRef="#br0" timeOffset="152103.85">27391 17981 481 0,'0'0'5'15,"0"0"1"-15,0 0-1 0,19 20-2 0,-19-20 5 0,0 20-3 0,0-20-1 0,0 16 11 16,0 3-12-16,0-19 0 0,22 19 3 0,-22 0-4 16,0-19 1-16,0 17 4 0,0 3-3 0,0-1 1 0,0-1-2 0,0 0-1 0,17 0 0 15,-17 19 2-15,0-37-1 0,0 36 0 0,0 2-1 16,0-19-1-16,0 17 0 0,0-16-1 0,19-3 1 0,-19 2 0 0,0-2 0 15,0 3-1-15,0 17 1 0,0-20-1 0,0 22 1 0,0-39 1 0,0 17-2 16,0 20-1-16,0-19 2 0,0 0 1 0,0 2-2 16,0-20-1-16,0 17-2 0,0 2-2 0,0 0 1 0,0-19-5 15,0 0 1-15,0 19-1 0,0-19-4 0,19 0-15 0,-19 0-5 16,0 17-9-16,0-17-14 0,0 0 22 0,0 0-6 0,0-17-50 16,0 17 46-16,0-38-50 0,0 19 66 0,0 19-26 15</inkml:trace>
  <inkml:trace contextRef="#ctx0" brushRef="#br0" timeOffset="152579.14">27374 18001 66 0,'0'0'0'0,"0"0"53"0,0 0-40 0,0 0-2 0,0 0 0 16,0-20 33-16,0 20-31 0,0 0 13 0,0 0-12 15,0-16 11-15,0 16-2 0,0 0-13 0,0 0 12 16,0 0-12-16,0 0 0 0,0-20-1 0,0 20 9 0,17 0 0 0,-17 0-10 15,0 0 1-15,0 0 8 0,0 0-8 0,0 0-1 0,19 0 8 0,-19 0-1 16,0-17-9-16,22 17 3 0,-22 0-4 0,0 0 6 16,17 0 1-16,2 0-8 0,0 0-2 0,-19 0 1 15,17 0 0-15,2 0 1 0,-2 17 0 0,-17 3-3 16,19-20 2-16,-19 16-2 0,0-16 0 0,17 40-1 0,-17-24 0 16,0-16 0-16,0 19 2 0,0 0-1 0,0-19-1 0,0 19 1 15,0-2-1-15,0 3 2 0,0-20-3 16,-17 19 1-16,17-19-1 0,-19 18-3 0,19 0 0 0,-17-18 2 15,17 0-3-15,-19 0 2 0,19 18 1 0,0-18 1 0,0 0 0 16,-17 0 0-16,17 0 1 0,0 0-1 0,0 0 2 0,0 0-2 16,0 0 1-16,0 0 4 0,0 0-2 0,17 0 1 0,2 0 3 15,-2 18 2-15,-17-18-2 0,19 0-4 0,-19 19 0 16,17 0 1-16,5-2 2 0,-22-17-3 0,17 20 2 0,-17-2-1 16,19 19-1-16,-19-37 0 0,19 38 1 0,-19-2-1 0,0-19 0 15,0 20 1-15,0 0-1 0,0 2-1 0,0-39 0 16,0 36 1-16,-19-18-1 0,0 18 0 0,2 1-1 15,-5-37-3-15,-14 19-2 0,19 0-5 0,-2-19 2 16,2 0-8-16,-2 19-7 0,0-19 7 0,19 0-1 0,-17 0-22 16,17 0 14-16,-22 0-34 0,22 0 26 0,-19 0-39 0,19-19-4 15,0 19 41-15,0-19-20 0,0 19 26 0,19-19-49 16</inkml:trace>
  <inkml:trace contextRef="#ctx0" brushRef="#br0" timeOffset="153046.2">27911 18463 60 0,'0'0'0'0,"0"0"31"0,0 0-6 0,0 0 8 16,0 0-14-16,0 0 21 0,0 17-5 0,0-17-1 0,0 0 1 16,0 0-18-16,0 20 0 0,0-20-3 0,0 0 12 0,0 17 0 15,0-17-14-15,0 0-1 0,0 19 9 0,0-19-10 0,0 0 0 0,0 20 7 16,-20-3-3-16,20 2-3 0,0-1-5 0,0 0 3 16,-19 0-1-16,19-18-2 0,0 20-3 0,0-20 1 0,0 17-2 15,-17 2 1-15,17-19-2 0,-19 19 1 0,19-19 0 0,-17 19-2 16,17-19-2-16,-19 17-6 0,19-17-7 0,-19 0-11 15,19 0 10-15,0 0-25 0,0 0-16 0,0 0 22 0,-22 0-48 16,22 0-8-16,0 0 50 0,0-17-15 16,0 17 37-16,0 0-54 0</inkml:trace>
  <inkml:trace contextRef="#ctx0" brushRef="#br0" timeOffset="153581.65">28093 18111 85 0,'0'0'13'0,"0"0"12"0,0 0-12 0,0 0 17 15,0 0 2-15,0 0-4 0,0 0-6 0,0 0-12 0,0 0-1 16,0 0 10-16,0 0-1 0,0 0-1 0,0 0-3 15,17 0-2-15,-17 0-6 0,0 0 1 16,0 0-5-16,0 0 14 16,0 0-11-16,0 0-1 0,0 0 3 0,22 0-4 15,-22 0 4-15,0-17-4 0,0 17-1 0,0 0 2 0,0 0 2 16,0 0-4-16,0 0-1 0,0 0 4 0,0 0-4 16,19 0 1-16,-19 0 0 0,0 0 2 0,0 0 5 0,17 0 20 31,-17 0-24-31,0 0 4 0,0 0-5 0,0 0 2 0,0 0 1 15,0 0-1-15,0 0-1 0,0 0 0 0,0 0-1 16,0 0-3-16,0 0 2 0,0 0-1 0,0 0 2 0,0 0-2 16,0 0 2-16,0 0-1 0,0 0 1 0,0 0-1 15,0 0 3-15,0 0 0 0,0 0-4 0,0 0 4 0,0 0-4 16,0 0 3-16,0 0-3 0,0 0 4 0,0 0-4 0,0 0 0 16,0 0 0-16,0 0 1 0,0 0-1 0,0 0 3 15,0 0-6-15,0 17 4 0,0-17-1 0,0 0-1 16,0 0 1-16,0 0-2 0,0 0 2 0,0 0-1 15,0 0 0-15,0 0 1 0,0 0 0 0,0 0-1 0,0 0-2 0,-17 20-1 16,17-20 4-16,0 0 1 0,0 0-3 0,0 0 0 16,0 19-4-16,0-19-1 0,0 0-19 0,0 0-10 15,0 0 9-15,0 0-37 0,-19 0-23 0,19 0-29 0,0 0-4 16,0 0 75-16,0 0 11 0,0 0-42 0</inkml:trace>
  <inkml:trace contextRef="#ctx0" brushRef="#br0" timeOffset="154248.32">28373 17945 56 0,'0'0'0'0,"0"-17"21"16,0 17-18-16,0 0-1 0,0 0 1 0,0 0 19 0,0 0-14 16,0 0 1-16,0 0 12 0,0 0-11 0,0 0 11 0,0 0 2 15,0 0 2-15,0 0-13 0,0 0 13 16,0 0-13-16,0 0 13 0,0 0-3 0,0 0-4 0,0 0-9 15,0 0-1-15,0 0-1 0,-20 17 16 0,20-17-5 0,0 0-1 16,-19 0 12-16,19 20-11 0,0-20-1 16,0 0-1-16,-17 0-10 0,17 0 4 0,0 0-5 0,0 16 5 15,0-16-6-15,-22 0 5 0,22 20-5 0,0-20 2 16,0 0-4-16,-19 0-1 0,19 0 1 0,0 20 0 0,0-20-2 16,0 0 1-16,-17 0 0 0,17 0 2 0,0 0-3 15,0 16 0-15,-16-16 0 0,16 0 1 0,0 0 1 0,0 19-4 16,-20-19 3-16,20 0 0 0,0 19-1 15,-16 0 2-15,16-19-1 0,0 0 1 0,0 17-2 16,0-17 0-16,-20 20-1 0,20-20 2 0,0 19 1 0,0-1-1 16,0-18 1-16,0 18-1 0,0-18-1 0,0 18-1 0,0 0 2 15,0-18-1-15,0 19 1 0,0 0 1 0,0-19 0 0,0 17 0 16,0 3 0-16,0-2 0 0,0-18 1 0,0 19 0 16,0-1-2-16,0-18 2 0,0 18 0 0,0-18-1 0,0 20-1 0,20-20 0 15,-20 17 3-15,0 2-2 0,0-19-2 0,0 17 1 0,0-17-1 16,16 20 3-16,-16-3-1 0,0-17-1 0,0 20 1 0,20-3-2 15,-20-17 1-15,16 19 2 0,-16-19-2 0,0 20 0 16,17-20 1-16,-17 17 0 0,19-17-1 0,3 0 0 0,-22 0-1 16,17 0 1-16,2 0-1 0,-19 0-1 0,20 0 1 0,-4 0 2 15,4 0-2-15,-20 0-1 0,16 0 3 0,4 0-2 16,-4 0-4-16,6 0-7 0,-22 0-5 0,17 0-9 16,-17 0 5-16,0-17-1 0,19 17-6 0,-19 0-35 15,0 0-25-15,0 0 32 0,20 0-65 0,-20-20 31 0,0 20-12 16</inkml:trace>
  <inkml:trace contextRef="#ctx0" brushRef="#br0">20125 10623 81 0,'0'0'9'0,"0"0"-1"0,0 0 8 0,0 0-8 0,0 0 12 0,0 19 5 0,0-19-9 16,-17 19 29-16,17-19-32 0,0 18 9 0,0-18-12 15,-19 18 10-15,19 1-11 0,0-19 10 0,0 37 5 0,0-37-17 16,-17 19 9-16,17-19-10 0,0 17 8 0,0 2 2 15,-19-19-8-15,19 19 0 0,0-1 5 0,0 0-7 0,0-18-1 0,0 38 4 16,0-20-5-16,0 18 5 0,0 2 0 0,0-2-5 16,0 2 3-16,0-2-4 0,0 93 2 0,0-92-4 15,0 75 2-15,-20-20 0 0,20 18 0 0,0-19 0 0,0-52-4 16,0 15 2-16,-16 19 3 0,16 20 3 0,-20 0-2 16,20-57-5-16,0 57 1 0,0-56-2 0,-22 37 7 0,22-38-4 15,0 38 4-15,0-38-3 0,0 2-1 0,-19 54 5 16,19-36-1-16,0-56-2 0,0 53 8 0,0-33-10 15,0-1-4-15,0-19 3 0,0 17 2 0,0 2-2 0,0-19 3 16,0 18-1-16,19-18-1 0,-19 0 0 0,22 0 0 16,-22 0-2-16,20 0 1 0,-20 0 0 0,16 0 1 0,-16 0-1 0,20-18 2 15,-1 18 0-15,-2-19-2 0,-17 19 0 0,19 0 0 0,-2 0 3 16,-17-17-1-16,38 17 1 0,18-19-1 16,-37 19-1-16,-2 0-2 0,2 0 2 0,14 0-1 0,-33 0-1 15,20 0 0-15,18 0 2 0,-18 0-2 0</inkml:trace>
  <inkml:trace contextRef="#ctx0" brushRef="#br0" timeOffset="165154.43">20531 12671 629 0,'20'0'-1'0,"-20"0"1"0,55 0 4 0,-38 0-4 16,2 0 0-16,-2-20 1 0,21 20 0 0,1 0-3 0,-39 0 1 16,36 0 2-16,-19 0 0 0,21 0-1 0,-38-17 0 0,34 17 1 15,7 0 0-15,-24 0-1 0,22 0 1 0,-23 0-2 0,20 0 2 16,-19 0-2-16,24 0 4 0,-24 0-3 0,22 0 0 0,-3 0 0 16,-20 0-1-16,20 0 0 0,-14 0 2 0,14 0 0 15,0 0 0-15,-36 0 0 0,36 0-1 0,22 0 1 16,-58 0 0-16,36 0-2 0,-16 0 0 0,16 0 1 0,-20 0 0 15,-16 17 1-15,20-17-1 0,-4 0 0 0,1 0-1 0,5 0 2 0,-22 0-2 16,19 0 2-16,17 0-9 0,-36 0 10 0,20 0 0 0,-4 0 7 0,4 0-8 16,-1 0 0-16,14 0-1 0,-11 0 0 0,-2 0 2 15,-4 0-1-15,4 0-2 0,16 0 2 0,-36 0 2 0,36 0-3 16,-20 0 0-16,26 0 0 0,-26 0 1 0,-16 0-1 16,39 0 0-16,-22 0 2 0,2 0-3 0,14 0 4 0,9 0-6 15,-42 0 2-15,16-17 3 0,4 17-3 0,-1 0 3 0,-19 0-1 0,36 0-2 16,0 0 1-16,3 0 0 0,-23 0 1 0,23 0-2 15,-3 0 0-15,33 0 2 0,-47 0-1 0,17 0-1 16,-22 0 1-16,19 0 1 0,-17 0-1 0,34 0 0 16,-12 0-2-16,-24 0 2 0,38 0 1 0,-19 0-1 0,3 0-1 15,-3 0 2-15,-17 0 1 0,17 0-2 0,0 0-2 16,0 0-1-16,-36 0 3 0,39 0 0 0,-1 0 0 16,-2 0 2-16,-19 0 0 0,19 0-3 0,22 0-2 15,-22 0 4-15,0 17 4 0,0-17-4 0,-19 0 2 16,5 0 0-16,16 0 0 0,-2 0-4 0,0 0 0 0,-36 0 0 15,34 0 3-15,-34 0-2 0,41 0 1 0,-5 0-3 0,-36 0 2 0,39 0 0 16,-39 0 0-16,36 0 1 0,-3 0-2 0,-11-17 2 0,14 17-2 0,-17 0 0 16,17 0 1-16,-16 0 2 0,13 0-3 15,-33 0 2-15,41 0-1 0,-41 0 1 0,36 0-1 0,-16 0-1 16,16 0 2-16,-20 0-2 0,20 17 1 0,-36-17 1 0,39 0-3 16,-20 0 2-16,17 0 1 0,-36 20 1 0,89-20-7 15,-89 19 4-15,22-19 1 0,17 0 4 0,-3 0-2 16,-36 17-3-16,36-17-1 0,-3 0 3 0,-14 0-1 15,23 19 1-15,-26-19-4 0,4 0 2 0,-1 0 1 0,17 0 0 16,-19 18 1-16,21-18 0 0,-38 0-2 0,36 0 1 0,-16 0-1 16,16 19 3-16,0-19-2 0,-20 0-1 0,4 18 1 0,2-18 0 15,14 0 4-15,-36 0-4 0,36 0-2 0,-17 0 2 0,-2 0 2 16,19 0-1-16,-14 0-1 0,-22 0-1 0,0 0 1 16,36 0-1-16,-36-18 3 0,0 18 0 0,19 0-1 0,-2-19-3 0,2 1 5 15,-19 18-3-15,17 0-1 0,-17 0 1 0,0 0 1 16,19-19 0-16,-19 19-1 0,0 0-3 0,0 0 3 0,17 0 3 15,-17 0-4-15,0 0 0 0,16 0 1 0,-16 0 0 0,0 0 2 16,22 0-1-16,-22 0-2 0,0 0 2 0,0 0-1 0,20 0-1 16,-20 0 0-16,0 0 1 0,19 0 2 0,-19 0-1 15,17 0-1-15,-17-17 0 0,19 17-1 0,-19 0 3 0,0-19-1 16,17 19-2-16,-17-20 1 0,0 20 0 0,19 0 0 16,-19-17 2-16,0-1-5 0,20 18 2 0,-20-18 3 0,0-2-3 15,13 20 2-15,-13-18-2 0,0 18 2 0,20-18 0 0,-20 0-1 16,22 18-1-16,-22 0 1 0,0-20 0 0,19 20 2 15,-19 0-1-15,0-17-1 0,0 17-2 0,0 0 2 0,17-19-2 16,-17 1 3-16,19 0-1 0,-19 18-1 0,0-20 3 0,0 2-3 16,20 18 1-16,-20-18 0 0,0-20 1 0,0 2-2 0,0 36 0 15,0-36 2-15,0-2 0 0,0-18-1 0,0 39 0 16,0-58 0-16,0 40 1 0,0-40-1 0,0 57 2 0,0-19-2 16,0-38 2-16,-20 21-4 0,20 17 2 0,0 18 0 0,0-18 1 15,0 18 0-15,-19-35 0 0,19 35-1 0,-17-35-2 0,17-2 4 16,0 38 0-16,0-20-1 0,-19-16-1 0,19 34-1 0,-22-34 2 15,22 34 1-15,0-16-2 0,-20-20-1 0,20 38 0 0,-13-18 1 0,13 16 0 16,-20-16 0-16,1-38 0 0,2 18-2 0,17 39 2 0,-19-39 0 16,2 19 1-16,17 0-1 0,-19 18 1 0,19 19-1 0,0-17 0 0,-20-2 1 15,20 19-1-15,0-17 1 0,-22-3 0 0,6 20-4 0,-1-19-1 16,17 19 2-16,-19-18 2 0,2 18 1 0,-2 0-1 0,2 0 0 16,-2 0 1-16,-17 0-1 0,36 0-1 0,-22 18 0 0,5-18-1 15,-19 0 1-15,17 0 1 0,2 19 0 0,-22-19 1 0,1 0-1 16,18 0 0-16,-13 20-1 0,14-20 2 0,-37 0 2 0,20 0-1 15,-2 0-3-15,-15 17 3 0,14-17-2 0,-38 0 1 16,44 0 0-16,-3 0 0 0,-61 0-1 0,64 0 0 0,-39 0-1 0,33 0 2 16,-52 0 2-16,55 0-3 0,-3 0-1 0,-36 19 0 0,39-19 1 15,-36 17 1-15,-2 2 0 0,18 0-3 0,1-1 2 16,0 0 1-16,-1 1-3 0,1-19 2 0,14 19 1 16,24-19-1-16,0 0 0 0,-38 0 0 0,0 0 1 0,16 0-1 15,-69-19 3-15,50 19-2 16,-14-19-2-16,17 1 1 0,-3 0 1 0,5-1-1 0,-2 0 0 15,-3 2 1-15,24 17 0 0,-21-19-2 16,0 2 0-16,-3 17 0 0,22 0 0 0,-17 0 0 16,-2 0 1-16,16 0 2 0,20 0 0 0,-34 17-2 15,-2 2 1-15,32-19-3 0,4 0 2 0,-14 0 1 0,-22 17-1 16,-1-17 1-16,34 0-3 0,6 0 3 0,-56 19-2 16,52-19-1-16,-16 0 0 0,-19 0-3 0,16 0 4 0,23 0 1 15,-20 0 4-15,-3 0-3 0,0 0 1 0,23 0-3 0,-4-19 0 0,-16 19 0 16,0 0 0-16,17 0 3 0,-20-17-1 0,23 17-1 15,-4 0 0-15,4 0 1 0,-4 0 0 0,4-19 0 16,-4 19-1-16,1 0-1 0,2 0 1 0,-5 0 0 0,3-17 1 16,19 17-1-16,-17-20 1 0,1 20-1 0,-4-19 1 0,4 1-1 15,-4 18-1-15,1-18 0 0,2-1 0 0,17 19 1 0,-19-19-1 16,-3 2 1-16,5 17-1 0,1-19 4 0,-4-1-2 16,4 20-2-16,-4-17-1 0,1-2-8 15,2 2-2-15,17 17 5 0,-19 0-13 0,19 0 6 0,0-18-3 16,-22 18-23-16,2 0-7 0,20 0 20 0,-14 0-32 0,14 0-14 15,-19 18-19-15,19-1 37 0,-19 2-49 0,2 18 39 16,17-37 13-16</inkml:trace>
  <inkml:trace contextRef="#ctx1" brushRef="#br0">20328 13555 0,'0'0'125</inkml:trace>
  <inkml:trace contextRef="#ctx0" brushRef="#br0" timeOffset="183781.76">26306 11657 61 0,'0'0'13'0,"0"0"-6"0,0 17 11 16,0-17-9-16,0 0 9 0,0 0-10 16,0 19 16-16,0-19-16 0,0 0 0 0,0 0 7 15,0 20 2-15,0-20-9 0,0 0 1 0,0 0 0 0,0 0 21 0,0 17-10 16,0-17 0-16,0 0-2 0,0 19-4 15,0-19 7-15,-19 0 5 16,19 18-8-16,0-18-7 0,0 0 11 16,0 19-11-16,0-19-8 0,0 0-1 0,0 0 6 15,0 0-6-15,0 0-1 0,0 0 0 0,0 0 4 0,0 0-1 16,0-19 0-16,0 19 2 0,0-18-1 0,0 18-2 16,0 0-1-16,19-19-2 0,-19 19 9 0,0-37-4 15,17 18 1-15,-17-17-1 16,16-1-4-16,-16 19 1 0,0 18-2 0,0-19 0 0,22-18 4 15,-22 19-1-15,20 18-3 0,-20-18 2 0,16-20 2 0,4-17-2 16,-20 55-1-16,0-37-1 0,19 19 0 16,-19-18 0-16,17 16 2 0,-17-16 1 0,19 17-2 0,-19-18 0 15,17 19 3-15,-17 18-2 0,16-18-1 0,-16 0-1 0,20-2 0 16,-20 2 2-16,22 0 0 0,-22 0-1 16,0 18-1-16,16-19 2 0,-16 0 0 0,0 19-2 0,0-18 2 15,20 18-3-15,-20 0 2 0,0-18-1 0,0 18-1 16,0 0 2-16,19 0-1 0,-19 0 1 0,0 0-1 15,0 0 1-15,0 0 1 0,0 0-2 0,0 0 0 0,17 0 2 16,-17 18-1-16,19 19 4 0,-19-37-5 16,0 19 2-16,0-19-2 0,17 36-2 0,2-18 3 15,-19 2-1-15,17-2 1 0,5 0 0 0,-22 0-2 16,16 1 0-16,4 18 1 0,-1-37 1 0,-19 36-1 16,17-16 2-16,2-2 0 0,-19 18-3 0,17-16 2 0,2-3 1 15,-19 2-1-15,17-1-1 0,-1 0-1 16,-16 2 0-16,22-20 2 0,-22 18-2 0,0 0 1 0,20-18-1 0,-20 18 3 15,19 2-2-15,-19-20 0 0,17 17 0 0,-17 2 1 16,0-19-1-16,19 18 0 0,-19-18 0 0,0 0-3 0,0 0 3 16,17 19 2-16,-17-19-2 0,0 0-1 0,0 0 1 15,0 0-1-15,19 0 1 0,-19 0 0 0,0 0-2 0,0 0 0 16,0 0 0-16,0 18-4 0,0-18 3 0,0 0 0 0,0 0-13 16,0 0 1-16,0 19-3 0,0-19-7 0,0 0-6 15,0 0 14-15,0 0-2 0,0 17-2 0,0-17-61 0,0 19 49 16,0-19-39-16,0 0 36 0,0 20 2 0,0-20-20 0,0 0-31 15</inkml:trace>
  <inkml:trace contextRef="#ctx0" brushRef="#br0" timeOffset="184119.44">26525 11491 91 0,'0'0'16'0,"0"0"3"0,0 0-10 16,-20 0 10-16,20 0 3 0,0 0-10 0,0 0 11 0,0 0 1 15,0 0 12-15,0 0-15 0,0 0-1 16,0 0-11-16,0 0 10 0,0 0-10 0,0 0 1 0,0 0 6 15,0 0-7-15,0 0-1 0,0 0 1 0,0 0-3 0,0 0 10 0,0-18 0 16,0 18-11-16,0 0 0 0,0 0-1 0,20 0 2 0,-20-20 1 0,22 20-3 16,-22 0-2-16,16 0 6 0,4 0 0 0,-20 0-7 0,19 0 2 15,-2 0-1-15,-17 0 0 0,19 0-1 0,-2 0 1 0,2 0-1 0,-2 0-2 16,5 20 2-16,-6-20-5 0,-16 0 0 16,20 0-8-16,-1 18-28 0,-2-18 19 0,-17 0-28 15,19 18 17-15,-19-18-3 0,0 0-48 0,17 0 41 0,-17 0-29 0,0 18-36 16</inkml:trace>
  <inkml:trace contextRef="#ctx0" brushRef="#br0" timeOffset="184399.67">27155 11601 120 0,'0'0'0'0,"0"0"63"0,0 0-36 0,0 0-9 16,0 0 19-16,17 0 11 0,-17 0-37 0,0 0 10 15,0 19-4-15,19-1-5 0,-19 1 2 0,0-19-7 16,0 17 4-16,0 2-8 0,0 1 5 0,0-3-6 0,0 2 1 16,0 18-3-16,0-19 0 0,0 1 0 0,0-2-2 15,0 2-9-15,0 1-6 0,0-3-8 16,0-17 6-16,-19 19-23 0,19-19-8 0,-17 0 22 0,17 0-25 15,0 0 3-15,0-19 28 0,0 19 2 0,-19-17-63 0</inkml:trace>
  <inkml:trace contextRef="#ctx0" brushRef="#br0" timeOffset="184898.83">27487 11121 62 0,'0'0'0'0,"-19"0"31"0,19 0-7 0,0 0-12 0,0 0 0 15,0 0 26-15,0 0-26 0,0 0 14 0,0 0-2 16,0 0-12-16,0 0 20 0,0 0-14 0,0 0-3 16,0 0 0-16,0 0 0 0,0 0-8 0,0 0 7 0,0 0-2 15,0 0-1-15,0 0-6 0,0 20 1 0,0-20 5 16,0 0-5-16,0 18-1 0,0-18 5 0,0 0-5 0,0 18-1 0,0 0 5 15,0-18-6-15,0 19 4 0,0-1-1 0,19 1-4 0,-19 17 3 16,0-36-3-16,0 56 6 0,0-38-5 0,17 19-1 16,-17-18 1-16,0-1-3 0,19 20 5 0,-19-2-2 0,17-18 0 15,-17 19 0-15,0 0-2 0,0 0-3 0,19-1 3 16,-19-17 2-16,0 18-3 0,17-18 1 0,-17-1-1 16,0-18-4-16,0 37-3 0,0-37-2 0,0 19 4 15,0-19-1-15,0 0-2 0,0 0 0 0,0 0-3 0,0 17-2 0,0-17 0 0,0 0-22 0,0 0 12 16,0 0-28-16,0-17 21 0,0 17-33 0,0 0 31 15,0-19-29-15,0 1 16 0,0-19 5 0,0 37-8 16</inkml:trace>
  <inkml:trace contextRef="#ctx0" brushRef="#br0" timeOffset="185647.77">27559 11048 81 0,'0'0'14'0,"0"0"40"16,0 0-42-16,0-19 14 0,0 19-13 16,0 0 15-16,0 0-15 0,0 0 22 0,0-18-24 15,0 18 19-15,0-18 16 0,0-2-31 16,0 20-8-16,0 0 0 0,0-18 16 16,17 18-11-16,-17 0-7 0,0 0 3 0,0 0-2 15,22 0 3-15,-22 0-5 0,17 0-2 0,-17 0 4 16,19 0 0-16,-19 0-5 0,19 0 4 15,-2 18-3-15,-17 2 2 0,0-20-3 0,0 36 2 16,19-36-2-16,-19 19 1 0,0 36 5 0,0-17-8 16,0-20 2-16,0 18 1 0,-19-36-2 0,19 19 0 15,0-1 3-15,0-18-1 0,0 19-2 0,-17-1 0 0,17-18 0 0,0 18 0 16,-19 2-1-16,19-20 1 0,0 0 0 0,-19 0 0 0,19 18 1 16,-17-18-1-16,17 0 0 0,0 0 0 0,0 0 1 15,0 0 0 1,0 0 0-16,0 18-1 0,17-18 0 0,2 0 1 0,-19 0 1 15,19 18-1-15,-19-18-2 0,17 0 2 0,-17 20-1 0,19-3 3 0,-2-17-1 16,-17 19 0-16,19-1 1 0,-19-18-2 16,17 56 5-16,-17-38-1 0,0 0-3 0,0 2 1 15,0-3-2-15,0 20 0 0,0-18 1 16,-17-1 0-16,-2 1-2 0,2-2 1 0,17 2-3 0,-19-19-4 0,2 20 3 16,-2-3-7-16,0-17-4 0,2 19-5 15,17-19-4-15,-22 0-5 0,5 0-7 0,17 0-5 16,0 0 20-16,-19 0-48 0,19 0 42 0,0 0-1 0,0 18-56 15,0-18 38-15,19 0 11 0,-2 0-30 16</inkml:trace>
  <inkml:trace contextRef="#ctx0" brushRef="#br0" timeOffset="186201.86">28093 11011 56 0,'0'0'22'0,"0"0"3"0,0 0-12 15,0 0 13-15,0 0 0 0,0 0 1 0,0 0-13 16,0 0 13-16,0 0-1 0,0 0-14 0,0 0 10 0,0 0-12 15,0 0 10-15,0 0-2 0,0 0-9 0,0 18 9 0,0-18-2 16,0 0-1-16,0 0-8 0,0 19 7 0,0-19-1 16,0 19-6-16,0-19-1 0,0 0 0 0,0 18 4 0,17 0-3 15,-17 0-1-15,0-18-1 0,0 20-1 0,22-2-2 16,-22 0-1-16,0 0 2 0,0-18-3 0,19 19 2 0,-19-19-1 16,0 18-1-16,0 1 3 0,0-19-3 0,17 18 3 0,-17-18-3 0,0 18 2 15,0 2-2-15,0-20 1 0,0 18-1 0,19 0 1 0,-19 0-2 16,0 2 2-16,20-3 2 0,-20-17-3 0,0 19 1 15,0-1 0-15,0 0-2 0,0 20-1 0,0-20 2 16,0 20-6-16,0-38 4 0,0 36-6 0,0-36 5 0,0 18-5 0,0 1-5 16,0-19 3-16,0 18-14 0,0 1-8 0,0-19 12 15,0 17-3-15,0-17-5 0,0 0-4 0,0 0-3 0,0 19-41 0,0-19 39 16,0 20-43-16,0-20 9 0</inkml:trace>
  <inkml:trace contextRef="#ctx0" brushRef="#br0" timeOffset="186614.85">28151 11067 94 0,'0'0'19'0,"0"0"16"0,0 0-2 0,0 0-17 15,0 0 18-15,0 0-17 0,0 0 14 0,0-19-2 0,0 19-4 16,0 0-13-16,0 0 9 0,0 0-12 0,0 0 0 0,17 0 6 16,-17 0-7-16,0 0-1 0,0 0 1 0,19 0-1 0,-19 0 7 0,20 0-8 15,-4 0-1-15,4 0 4 0,-20 0-4 0,16 0 3 0,20 0-1 16,-14 0-4-16,-5 19 3 0,2-19-3 0,1 18 0 0,-4 0 2 15,4 0-3-15,-4 20 1 0,4-38-1 0,-20 18-1 0,16 19 2 16,6 0 0-16,-5-1-1 0,-17-36-1 0,0 38 1 16,0-2 2-16,0 20-3 0,0-20-1 0,0 2 2 15,0-2-5-15,0-16 1 0,-17 16-1 0,-5 1-4 16,22-37 1-16,-16 37-10 0,-20-1-21 0,16-16 4 16,20-20 15-16,-16 17-26 0,-4 2 18 0,20-19-4 15,-36 0-109-15,36 18 106 0,-22-18-18 0,22 0-30 16</inkml:trace>
  <inkml:trace contextRef="#ctx0" brushRef="#br0" timeOffset="186965.82">27944 11879 117 0,'0'0'65'0,"0"0"-54"0,22 0 14 16,-22 0 11-16,0 0-25 0,0 17 10 0,19-17 7 15,-19 19-20-15,0-19-4 0,0 18-1 0,0 1 1 16,0-1-1-16,0-18-1 0,0 36 2 0,0-36-3 0,0 39 1 16,0-39-2-16,0 35 3 0,0-16-4 0,-19 0-4 15,19-19 0-15,-22 18-1 0,3 1-29 0,19-2 22 0,-14-17-22 16,-6 20-9-16,1-20-7 0,19 0 26 0,0 0-16 0,-17 0 21 16,17 0-47-16</inkml:trace>
  <inkml:trace contextRef="#ctx0" brushRef="#br0" timeOffset="191715.58">30512 11121 58 0,'0'0'9'0,"0"0"4"0,0 0-2 0,0-18 2 15,0 18-5-15,0-18 6 0,0 18-6 0,0-18 10 0,0 18 4 16,0 0-10-16,0-19 0 0,0 19 0 0,0 0 11 0,0-19-13 15,0 19 0-15,0 0-1 0,0-18 8 0,0 18-8 0,0 0 9 0,0 0-3 16,0-18 2-16,0 18-9 0,-20 0 10 0,20 0-10 0,0 0 9 16,0-20-9-16,0 20 5 0,0 0 0 0,0-18-1 15,0 18-6-15,0-17 4 0,0 17 3 0,0 0-10 16,0-19 2-16,0 19-1 0,0-18-1 0,0 18-1 16,0 0 0-16,0 0 1 0,0-19-3 0,0 19 2 0,0 0-1 15,0 0-1-15,0 0 2 0,0 0-1 0,0 0 0 0,0 0 2 16,0 0-2-16,0 0 0 0,0 0 1 0,0 0 0 0,0-19-3 15,0 19 3-15,0 0-1 0,0 0 0 0,0 0 0 16,0 0-1-16,20 0 0 0,-20 0 0 0,0 0-1 16,0 0 2-16,0 0-2 0,0 0 0 0,0 0 1 0,0 0-1 15,0 0-4-15,0 0-21 0,0 0-8 16,0 0-18-16,0 0 17 0,0 0-6 0,0 19-54 0,0-19 46 0,0 0-28 16,-20 0-12-16</inkml:trace>
  <inkml:trace contextRef="#ctx0" brushRef="#br0" timeOffset="193252.41">30476 10993 66 0,'0'0'49'0,"0"0"-29"0,0 0 1 15,0 0-10-15,0 0 12 0,0-20 1 0,0 20 13 16,0 0-3-16,0-18 42 15,0 18-60-15,0 0-9 16,16 0 15-16,4 0-8 0,-4 0 9 16,4 0-6-16,-1 0-9 15,-19 18-4-15,33-18 7 16,-33 20-7-16,22-20-1 0,-22 0-2 16,0 0-1-16,0 18 1 0,0-18-1 0,0 18 2 15,0 1-1-15,0-19 2 0,0 0-1 0,0 19-2 16,0-19 3-16,0 18-1 15,0-18 1-15,0 0-2 0,0 0-3 0,0 0 1 16,0 0 2-16,0 18-1 16,0-18 0-16,20 0 0 0,16 0 0 15,-36 18 0-15,36 2 3 16,-36-2 0-16,36 0 5 0,2 19-4 16,-38-19-4-16,20 75 4 15,-20-57-3-15,0-16-1 0,0 16 1 16,0-36-1-16,-20 74 5 0,20-56-5 15,-22 0 1-15,6 2 1 0,16-20-1 0,-17 0 0 0,-19 36 2 16,17-18 1-16,-17 1-3 16,16-1 4-16,20 1-4 0,-22-2 0 15,3-17 0-15,5 19-5 16,-5 1-3-16,-1-20-15 16,20 0 9-16,0 17-58 0,0-17 16 15,-16 0-60-15,16 0-155 16</inkml:trace>
  <inkml:trace contextRef="#ctx0" brushRef="#br0" timeOffset="194415.35">30528 11029 56 0,'0'-18'30'0,"0"18"-18"0,0 0 12 0,0 0-13 0,0 0 9 15,0 0-9-15,0 0 9 0,0 0-9 0,0 0-1 0,0 0 12 16,0 0 1-16,0 0 0 0,0 0-13 0,0 0 11 15,0 0-10-15,0 0 11 0,0 0-11 0,0 0 8 0,0 0-10 16,0 0 10-16,0 0-10 0,0 0 0 0,0 0 8 0,0 0-8 0,0 0-1 16,0 0 7-16,0 0-8 0,0 0 1 0,0 0-1 0,20 0 6 0,-20 0-7 15,0 0 0-15,0 18 6 0,0-18-3 0,0 0-2 0,0 19 1 16,0-19-3-16,0 19-3 0,0-19 1 0,0 0 4 0,0 18 1 16,0 0-1-16,0 0-3 0,0 2 1 0,0-2-1 15,0 0-4-15,0 0 2 0,0 19 2 16,0-18 1-16,0-1-5 0,0 20 2 0,0-2 0 0,0 19 6 15,0-18-5-15,0 19 2 16,0-38-1-16,0 20 2 0,0-2-6 0,0-18 0 0,0 19 6 16,0-18-5-16,0 17 1 0,0 1 0 0,0-18-2 15,19 18 6-15,-19-19-5 0,0 18 1 0,0 3 0 0,0-39-1 16,0 17 2-16,0 20 1 0,0 0 0 0,0-37-4 16,0 19 2-16,0-2 2 0,0 3 0 0,0-1-2 15,0-2-1-15,0-17-1 0,0 18 1 0,0-18 1 0,0 19-1 0,0-19-1 16,0 19 0-16,0-1 1 0,0-18 2 0,0 19-1 15,0-2-1-15,0-17 2 0,0 20-2 16,0-20 0-16,0 0 1 0,0 0-1 0,0 18-2 0,0-18 1 16,0 0 1-16,0 0 1 0,0 18-1 0,0-18 0 0,0 0 3 0,0 0-3 15,0 18-1-15,0-18 1 0,0 0-2 0,0 0 0 0,0 20 0 16,0-20 2-16,0 0 1 0,0 0-3 0,0 0 3 0,14 0-3 16,-14-20 0-16,0 20-1 0,0 0 0 0,0 0 0 0,0 0-1 15,0-18-10-15,0 18 0 0,0-18-5 0,0 18 8 16,0 0-16-16,0-18-6 0,0-2 14 0,0 20-17 0,0-17 15 15,0 17-26-15,0-19 19 0,0 19-3 0,0 0-41 0,0-18 28 16,0 18-53-16,0-19 48 0,0 19 7 0,0-19-21 0,0 19 14 0</inkml:trace>
  <inkml:trace contextRef="#ctx0" brushRef="#br0" timeOffset="195007.48">30600 11547 78 0,'0'0'16'0,"0"0"15"0,0 0 0 0,0 17-1 0,0-17 3 16,0 0-16-16,0 0 0 0,0 19 23 0,0-19-17 16,0 0-13-16,0 0 11 0,0 18-2 0,0-18 0 15,22 0-2-15,-22 0-8 0,0 0 19 0,0 0-21 16,0 0 10-16,0 0-12 0,20 0 10 0,-20 0-2 0,0 0 0 15,0 0 5-15,16 0-13 0,-16 0 1 16,20 0 0-16,-20-18 8 0,19 18-10 0,-19 0-1 0,0 0 0 0,17 0 2 16,-17 0 1-16,36 0 0 15,-20 0-6-15,-16 0 2 0,22 0-1 0,-2 0 1 16,-4 18 5-16,-16 1-4 0,20-1-2 0,-1 1 0 16,-2-2 0-16,-17 2 3 0,19 1-2 0,-19 16-1 15,17-18 2-15,-17 1 0 0,16-1 0 0,-16 1-2 16,0-2-2-16,0 2 3 0,0-19-2 0,0 37 3 0,0-37-5 0,0 37 1 15,0-18 4-15,0-1-2 0,-16 1 1 0,16-2-3 16,-36 3 4-16,19-1-2 0,17-2-2 0,-39 1 0 16,23 1 1-16,-4 0 0 0,-2-1-1 0,-11-18 0 15,14 19-2-15,2-19-4 0,17 17 4 0,-19-17-1 16,-1 0-3-16,4 20-2 0,16-20-9 16,-20 0-1-16,20 0-6 0,0 0 11 0,0 0-37 15,0 0 14-15,0 0-6 0,0 0-12 0,0 0-12 16,0 0 29-16,0 0-2 0,20 0-31 0,-20 0 43 0,0-20 5 15,16 20-41-15</inkml:trace>
  <inkml:trace contextRef="#ctx0" brushRef="#br0" timeOffset="195336.1">31065 12062 100 0,'0'0'22'0,"0"0"13"0,0 0-21 0,0 0 0 0,0 0 2 0,0 0 0 0,0 0 35 16,0 0-22-16,0 0-5 0,0 0-14 0,0 0 9 0,0 0-8 15,0 0 11-15,0 0-11 0,0 0-1 0,0 18 7 0,0-18-3 16,0 0-2-16,0 0-7 0,0 0 5 0,0 0-7 15,0 0 0-15,0 0 3 0,0 0-3 0,-19 19-2 0,19-19 1 0,0 0-1 16,0 0 0-16,-17 0 1 0,17 0-3 0,-19 19-5 0,19-19-7 16,-20 0-13-16,20 18 8 0,0-18-6 0,-16 0-3 0,16 0-44 15,0 0-57-15,0 0 90 0,0 0-18 0,0 0-2 16</inkml:trace>
  <inkml:trace contextRef="#ctx0" brushRef="#br0" timeOffset="195749.63">31674 11251 86 0,'0'0'42'0,"0"0"7"0,19 0 14 15,-19-19-35-15,0 19 20 0,0-18-17 16,0 18-20-16,0 0-1 0,0 0 17 0,0 0 8 16,0 0-26-16,0 0 7 0,0 0-3 15,0 0-7-15,-19 0 4 0,19 18-2 0,-22 19 15 16,5-19-14-16,-19 56 6 16,19-37-8-16,-2-37-5 0,19 37-1 15,-19-37 3-15,19 18-2 0,0 2 2 0,-17-2-1 0,17 0-1 0,0 20 4 16,-19-21-3-16,19 20 3 0,0 0-4 0,-22-1 2 0,22-17-1 15,0 37 3-15,0-38-1 0,0 19-2 0,0-18-2 0,0-19-2 0,0 36 8 16,0 1-5-16,0-18-2 0,0-1 3 0,0 1-1 16,0-19-2-16,22 18 1 0,-3 1 1 0,-2-19-1 0,2 17-1 15,-19-17 2-15,36 0-3 0,-36 0-1 0,0 0 0 0,36 0 0 0,-19 0-1 16,5 0-14-16,-3 0 4 0,-2 0-4 0,2 0-27 0,0 0-20 16,17 0-78-16,-19 0 11 0,19-17 25 0,-36 17 28 15</inkml:trace>
  <inkml:trace contextRef="#ctx0" brushRef="#br0" timeOffset="206002.48">25310 8577 78 0,'0'0'17'0,"0"0"-1"0,0 0-1 0,0 0 15 0,0 0 3 0,0 0-2 16,0 0-16-16,0 0 0 0,0 0-1 0,0 18 11 0,0-18-6 16,0 0-10-16,0 0 8 0,0 0 0 0,0 18 0 15,0-18 1-15,0 0-2 0,0 0-8 0,0 19 11 16,0-19-8-16,0 0 7 0,0 0-1 0,0 0-10 0,0 0 0 16,19 20 6-16,-19-20-8 0,0 0 8 0,0 0-7 0,0 0 5 0,0 0-3 15,0 0-3-15,0 0 4 0,0 0-1 16,0 0-4-16,0 0 0 0,0 0 7 0,0-20-5 0,0 20-3 15,17-37 1-15,-17 37 1 0,0-36-2 16,19-20 0-16,-19 19 0 0,0 37-2 0,20-54 2 16,-20 16-2-16,16-16-2 0,4 16-5 15,-20-18 4-15,16 1 4 0,1 37-2 16,-17-19 0-16,0 19 1 0,22-38 2 0,-22 19-3 16,19 37 0-16,-19-37 0 0,36-17 3 0,-36 16 0 15,20 19-3-15,-4 2 0 16,-16-2 2-16,0 19-2 0,20 0 2 15,-20 0-1-15,0 0 1 0,0 0-3 0,0 0 4 16,16 19-3-16,1 17 7 16,-17-36-5-1,0 18 0-15,19 2-1 0,-19-2 2 0,22 37-2 16,-22-55-1-16,17 37 4 16,2 55 7-16,-19-92-6 0,20 37-1 15,16 74-3 1,-36-93 0-16,36 56 0 0,-36-56-1 0,16 20 0 0,-16-20 0 15,22-18 1-15,-22 36-1 0,36 20 2 0,-16-19-2 16,-4-1 2-16,4 1-1 16,-4-17-1-16,4 16 1 0,-4 1-3 15,-16-37 1-15,0 18-1 0,17 0-5 16,-17-18 1-16,0 0-7 0,0 0-31 16,0 0 31-16,0 0-4 0,0 0-20 0,0 0-8 0,0-18-8 15,0 0-12-15,-17-55-241 16,1 53 237-16</inkml:trace>
  <inkml:trace contextRef="#ctx0" brushRef="#br0" timeOffset="206266.25">25454 8246 90 0,'0'-20'79'0,"-17"20"0"15,17 0-37-15,0 0-24 0,0 0 17 0,0 20-21 0,0-20 13 16,0 0-2-16,0 0-4 0,0 18-13 0,0-18 7 16,17 0-7-16,96 18 77 15,-60-18-70 1,-12 0-7-16,15 0-2 16,-4 0-24-16,-32 0-27 15,-4 0-40-15,6 0-54 16,-5 0 18-16,2 0 27 0,-19 0 21 15</inkml:trace>
  <inkml:trace contextRef="#ctx0" brushRef="#br0" timeOffset="206648.91">26547 8559 106 0,'0'0'35'0,"0"0"17"0,0 0-32 0,0 0 17 0,0 0-15 0,0 0 80 16,0 0-60-1,0 18-31-15,0-18 10 0,0 18-11 0,0 0 8 0,0 1-5 16,0 1-2-16,-22 16-1 0,22-19-5 0,0 21-3 16,0-38-1-16,-20 92 7 0,20-73-7 0,-16-2-2 15,16 3-4-15,-17 16-21 0,-2-18-37 16,19 2 1-16,0-20-19 0,0 0 33 0,-17 0-91 15,17 0 110-15,0-20-44 0</inkml:trace>
  <inkml:trace contextRef="#ctx0" brushRef="#br0" timeOffset="207008.02">26857 7968 82 0,'0'0'38'0,"0"0"-22"15,0 0 31-15,0-18-31 0,0 18 1 0,-17 0 17 0,17 0-3 16,0-18-17-16,0 18 13 0,0 0-6 0,0 0-12 15,0 0 11-15,0 0 8 0,0 0-10 0,0 0-9 16,0 18 0-16,0 19 19 0,0-37-21 0,0 37 10 16,17-1-3-16,21 168 31 15,-18-168-42-15,-20 20 0 0,19 0-2 16,-19-21 1-16,17 4-1 0,-17-22-2 16,0 2 0-16,19-2 1 0,-19 3-15 0,0-2 5 0,17 0-17 15,-17-18-11-15,0 0-18 0,0 0 22 0,0 0-54 16,0 0 39-16,0-36-46 0,0 36 59 0,0-37 11 0,-17 1-6 0,17 16-20 15</inkml:trace>
  <inkml:trace contextRef="#ctx0" brushRef="#br0" timeOffset="207385.19">26857 7894 85 0,'0'0'51'0,"0"0"-23"0,0 0 24 0,0 0-27 16,0 0-2-16,0 0 18 0,0 0-23 0,0 0-4 0,0 0 9 0,0 0-2 15,0 0-11-15,0 0 9 0,0 0-11 0,0 0 8 16,0 0-3-16,0 0-5 0,0 0 5 0,0 0-6 0,16 0 6 15,-16 0-9-15,22 0 1 0,-22 0 3 0,20 0-5 0,-20 0 0 16,19 0 4-16,17 0 3 0,-19 0-8 16,-17 0 1-16,19 0-2 0,0 0-1 0,-19 20 1 0,14-2 2 15,-14-18-1-15,20 18-2 0,-20 0-2 0,0-18 2 0,22 19 4 16,-22 18-1-16,0-37-3 0,0 18 0 0,0 0-2 0,0 2 1 16,0-2 2-16,0-18-3 0,0 18 9 0,0 0-1 15,0 1-6-15,0-19-5 0,-22 18-1 0,22-18 2 16,0 0 4-16,0 0 3 0,0 0-1 0,-20 19-2 15,20-19-1-15,0 0 3 0,0 0-2 0,0 0 1 0,0 0 0 0,0 18-2 0,0-18 2 16,20 0 4-16,-20 18-3 0,22-18 1 0,-22 20 2 0,19-2-3 16,-2 18 1-16,-17-16-2 0,19 16 2 0,0-18-2 0,-19 0-1 15,17 2 1-15,-17 15 3 0,0-16-4 0,19 1 1 16,-19-3 1-16,0 2-2 0,0 18 0 0,0-1 0 0,0-18-7 16,-19 1-11-16,2-19 6 0,17 0-3 0,-19 20-49 15,0-20 11-15,2 0-9 0,17 0 28 0,-19-20-41 0,19 20 33 16,0-19-36-16,0 1 50 0,-22 18 9 0,22-18-10 0,22 0-15 15</inkml:trace>
  <inkml:trace contextRef="#ctx0" brushRef="#br0" timeOffset="207622.05">27523 8503 156 0,'0'0'49'0,"0"0"49"0,0 0-47 0,0 0-28 16,0 19 15-16,0-2-10 0,0 3-8 0,17 90 25 31,2-18-34-15,-19-55-11-16,0 19-73 16,-19-39-41-16,19-17-6 0,-17 0 11 0,17-17 74 15,0-2-33 1</inkml:trace>
  <inkml:trace contextRef="#ctx0" brushRef="#br0" timeOffset="207918.65">27925 7784 111 0,'0'0'0'0,"0"0"66"0,0 0-40 0,0 0-5 16,0 0 16-16,0 0-1 0,0 0-4 0,0 0-19 16,0 18 0-16,0-18-2 0,0 0-1 0,0 19 9 0,0-19-9 0,19 36 17 0,3 39 25 31,14 35-13-15,-36-54-26-16,19-1 0 0,1 18-2 15,-4-17-7-15,-16-18-4 0,0-21-2 0,20 58-16 16,-4-21-26-16,-16-17-7 0,17-1-18 15,-17-16 30-15,0-2-5 0,22 18-51 0,-22-36 50 0,0 19-19 16,19-19 31-16,-19 20 21 0,0-20-36 16</inkml:trace>
  <inkml:trace contextRef="#ctx0" brushRef="#br0" timeOffset="208149.83">28151 7711 84 0,'0'0'76'0,"0"0"-51"0,0-20 23 0,0 20-4 15,17-17-2-15,-17 17-22 0,19 0 16 0,-19 0-20 0,20 0 12 16,16 0 7-16,-20 0-15 0,1 0-11 16,-17 0-1-16,58 17 14 0,-58 3-16 0,55 16 11 0,-19 1-8 15,-36-37-7-15,36 37 3 0,-14-1-3 0,-22-36 3 16,0 37-3-16,36 1 2 0,-36-20-3 0,20 37 14 0,-20-36-9 16,0 37-2-16,0-20 4 0,-20 1-2 15,1 0-3-15,2-1-3 0,-21 2-9 0,2-20-11 0,0 0-17 16,36 2 14-16,-39-20-36 0,22 17-8 0,-41-17-69 15,42 0 81-15,16 0-43 0,-20 0 25 0</inkml:trace>
  <inkml:trace contextRef="#ctx0" brushRef="#br0" timeOffset="-213379.78">31065 7802 79 0,'0'0'22'0,"0"0"-13"0,0 0 1 15,0 0 12-15,0 0 5 0,0 0-13 0,0 0 1 0,0 0 14 16,0 0-3-16,0 0-15 0,0 0 10 0,0 0-9 0,0 0-1 15,0 0 10-15,0 0 13 0,0 19-20 0,0-19-8 16,0 0 12-16,0 0-7 0,-19 19 1 16,19-19-6-16,0 17 6 0,0 2 1 0,0-19-9 0,0 18 6 15,-17-18-7-15,17 0 4 0,0 20-1 0,0-2 4 0,0-18-1 16,0 18 2-16,0 0-2 0,-19 1-3 0,19-1 2 16,0-18-5-16,0 19 9 0,0-1-7 0,0 0-3 15,0-18-2-15,0 20 2 0,0-2-1 0,0 0 1 0,0 19 3 0,0 0 6 16,0-19-6-16,0 0-5 0,0 20 1 0,0 18-1 15,0-39-1-15,0 2 1 0,0-1 2 0,0 0-1 0,0 37-1 0,0-16 1 0,0-22 1 16,0 19-2-16,0 2 0 0,0-20 1 0,0 0-1 16,0 1-1-16,19 18 1 0,-19-18 2 0,0-2-3 0,0 21-3 15,0-38 0-15,0 18-2 0,0 0 2 0,0-18-1 0,17 19-9 16,-17-19 4-16,0 19-11 0,0-1 9 0,0-18-18 0,0 19-12 16,0-19-11-16,0 0 21 0,0 0-4 0,19 0-6 0,-19 0-86 15,0 0 72-15,0 0 38 0,0 0-58 0</inkml:trace>
  <inkml:trace contextRef="#ctx0" brushRef="#br0" timeOffset="-212713.22">31029 7932 78 0,'0'0'36'0,"0"0"-4"0,0 0-15 0,0-18 1 16,0 18 21-16,0 0 2 0,0 0-22 0,0-20-2 0,0 20 11 16,0 0-16-16,0 0-1 0,0 0 18 0,0-18-13 0,0 18-8 15,0 0-1-15,17 0 0 0,-17 0-1 0,0 0 3 0,0-19-4 0,0 19 3 16,19 0-4-16,-19 0 4 0,0 0-4 0,17 0-1 0,2 0 4 15,-2 0-1-15,5 0-2 0,-6 0-3 16,4 19 2-16,-20-19-2 0,36 38 6 0,-17-20-3 16,-2 0-2-16,2 19 2 0,-2 0 4 0,-1-19-7 15,6 0 0-15,-22 2 1 0,0-2-1 0,20 0 2 16,-20 0 1-16,0 19 3 0,0-37-3 0,0 37-5 16,0-19 2-16,-20 2 1 0,-2-2-5 0,22 0 1 15,-16 0 0-15,-1-18 0 0,17 20 0 0,-19-20-1 0,-17 17 1 16,36 2 0-16,-17-19 1 0,17 0 1 0,0 0-1 15,-19 18-2-15,19-18 3 0,0 18 0 0,0-18 0 16,0 20 0-16,0-2 2 0,0-1 0 0,19-17 1 16,17 39 4-16,-36-39-5 0,17 36 2 0,2-19 2 0,-19 21-2 15,17-2-2-15,-1-17 0 0,-16 1 0 16,22-3 0-16,-22 2 2 0,0 18-1 0,0-1-2 0,0 1 3 16,0-37-3-16,0 37-1 0,0-1 2 0,-22 2 1 0,-11-20-3 15,14 0 0-15,2 2-9 0,-19-3-11 0,36 2 4 16,-19-19 0-16,-1 18-3 0,4-18-28 0,-6 0-18 0,22 0-12 15,-17 0 34-15,17 0-44 0,-19 0 20 0,19-18 46 16,0 18-59-16</inkml:trace>
  <inkml:trace contextRef="#ctx0" brushRef="#br0" timeOffset="-212441.87">31599 8927 98 0,'0'0'25'0,"0"0"-3"0,0 18 39 0,0-18-24 0,19 20-20 0,-19-3 13 15,0 2-1-15,0-19-16 0,0 18 10 0,0-18-12 16,0 18 6-16,0 2 2 0,0-20-9 0,0 18 7 0,0 0-10 16,0-18 7-16,-19 18-1 0,2 2-4 0,-2-3-3 15,0 2-2-15,19-19-2 0,-17 18-2 0,-2-18 1 16,-3 19-2-16,22-19 2 0,0 0 0 0,-20 19-3 0,6-19-5 15,14 0-4-15,0 0 4 0,0 18-3 0,0-18-32 0,0 0 20 16,0 18-32-16,14 0-54 0,-14-18 67 0,20 0-30 16,2 0 46-16,-22 0 2 0,0 0-40 0</inkml:trace>
  <inkml:trace contextRef="#ctx0" brushRef="#br0" timeOffset="-211877.79">32282 8171 60 0,'0'0'27'0,"0"0"-14"0,0 0-1 16,0 0 16-16,0 0-13 0,0 0 19 0,0-18 1 0,0 18 22 15,0 0-33-15,0 0 0 0,0 0-13 16,0 0 0-16,0-19 1 0,0 19 10 0,0 0-12 0,0 0 9 16,0 0-11-16,0 0 10 0,-19 0-1 0,19 0-9 0,0 0 7 15,0 0 0-15,-17 0-7 0,17 0 4 0,0 0-3 0,-19 0-5 16,19 0 0-16,0 19 2 0,-19-19 0 0,19 0-2 16,-22 0 1-16,22 0 1 0,0 18 3 0,-17 1-5 0,0-1 2 0,-2 0-3 15,19-18-1-15,-17 38-1 0,-2-38 1 0,19 36 4 0,-17-36-4 16,-2 37-2-16,0 0 4 0,19-19 1 0,-17 2-1 15,-5 34 1-15,22-34-2 0,-17 16 0 0,17-19 0 0,0 21 2 16,0-20-3-16,0 0-2 0,-19 21 1 0,19 14 2 0,0-53-3 0,0 38 2 16,0-20-1-16,19 19 0 0,-19 0-1 0,17-37 0 15,5 36 2-15,-5-36-1 0,21 38 1 0,-21-20-3 0,19-18 0 16,-17 18 1-16,-2-18 0 0,0 0-7 0,5 0 2 16,16 0-20-16,-38 0 8 0,36 0-6 0,-36 0-5 0,17 0-5 0,22 0-55 15,-39-18 34-15,33 0-74 0,-11 18 10 0,14-18 76 0,-36 18-29 16</inkml:trace>
  <inkml:trace contextRef="#ctx0" brushRef="#br0" timeOffset="-176004.14">29460 4278 109 0,'-19'0'69'0,"19"0"-54"0,0 0 0 0,0 0 16 0,-17 0 1 16,17 0-3-16,0 0-16 0,-19-16 11 0,19 16-14 0,0 0 10 16,0 0-10-16,-20-20 11 0,20 20-10 0,0 0 10 0,0 0-11 15,-16 0 8-15,16 0-2 0,0 0-7 0,0 0-1 0,0 0 6 16,0 0-1-16,0 0-2 0,0 0-5 0,0 0 0 0,0 0 6 16,0 0-1-16,0 20-6 0,0-20 0 0,0 16-1 0,0 4 6 0,0-20-2 15,0 20 0-15,0 16-2 0,0-36-4 16,16 37 4-16,-16-37-4 0,20 37 3 0,-20-1-3 0,19-16 0 15,-2 16 2-15,2-19-2 0,-19 20-1 0,36 2 0 16,-36-22-2-16,17 38 3 0,-1-37-2 0,-16 2 1 0,22-3 0 0,17 21-3 16,-39-2 0-16,36 3-1 0,-19-3 5 0,-17-19 5 15,19 21-9-15,1-3 2 0,-20-35 0 0,0 0-1 0,13 40-16 16,7-40 6-16,-20 16-16 0,22-16 7 0,-22 0-1 16,0 0-31-16,0 20 19 0,0-20-6 0,19 0-5 0,-19 0-64 0,0-20-5 15,0 20 68-15,0 0 10 0,0-16-39 16</inkml:trace>
  <inkml:trace contextRef="#ctx0" brushRef="#br0" timeOffset="-175737.2">29828 4298 100 0,'0'0'78'0,"0"0"-55"16,0 0 19-16,0 0-5 0,0 0-3 0,0 0-19 15,0 0-3-15,0 0 0 0,0 0-1 0,0 0 0 0,0 0 9 0,-16 0-3 0,16 0-10 16,0 0 9-16,0 0-10 0,-20 20 5 0,20-4-6 16,-19 4 5-16,19-3-7 0,-17 3 1 0,17-3 0 0,-41 19 3 0,8 20 3 15,-6-19-4-15,39-17-4 0,-17-3 0 0,-2 2 0 16,2 37 0-16,-22-2 0 0,17-17-1 0,6-18-3 16,-1 0-7-16,-2 17 3 0,2 3-12 0,-2-23 0 15,2 4-7-15,-2-3-8 0,-1-17-15 0,4 19-21 16,16-19-18-16,0 0 42 0,-22 0-23 0,22 0-16 0</inkml:trace>
  <inkml:trace contextRef="#ctx0" brushRef="#br0" timeOffset="-175286.17">28757 5424 84 0,'0'0'17'0,"0"0"50"0,0 0-30 0,0 0-18 16,0 0 17-16,20 0-19 0,-20 0 14 0,0 0-3 0,0 0-1 16,0 0-13-16,19 0 11 0,-19-19-3 0,0 19 0 15,0 0-13-15,0-19 17 0,0 19-10 0,0 0 0 16,0 0-4-16,0 0 0 0,0 0-6 0,0 0 0 16,0 0 4-16,0 19-1 0,-19-19 0 0,19 0-1 0,-20 19-5 15,20-19-1-15,-16 17 5 0,-4-17-4 0,20 0-2 16,-16 20 1-16,-4-4 0 0,1 5-1 0,-3 15 3 0,5-36-3 15,1 37 0-15,16-37-1 0,-36 36 0 0,16 1-1 0,20-17 3 16,-16-3-3-16,-4 2-2 0,20-2 0 0,-19 3-7 0,19-1 4 16,-17-19-11-16,17 18-10 0,-22 0-8 0,22 0 16 15,0 2-30-15,0-20-20 0,0 0 28 0,-16 17-50 0,16-17-1 16,0 0 55-16,0 0-74 0</inkml:trace>
  <inkml:trace contextRef="#ctx0" brushRef="#br0" timeOffset="-174955.79">28353 5516 103 0,'0'0'85'0,"0"0"-16"0,0 0 10 16,0 0-67-16,0 18 9 0,0-1 3 15,0 3-9-15,0 16 5 0,-19-16-10 16,19-3-6-16,0 3-1 0,0-3 2 0,0 19 3 0,-17-16-4 15,17 17 5-15,0-1-2 0,0-36-3 0,0 37 0 0,-22-18 6 16,22 19-1-16,0-38-4 0,0 36 3 0,0-36 1 0,0 18-5 16,0 0 3-16,0 2 0 0,0-3 6 0,0-17-8 15,0 0-1-15,22 0 6 0,-22 0 0 0,17 19 0 0,-17-19-6 16,39 0 12-16,-23 0-10 0,4 0-1 16,16 0 1-16,-36 0-5 0,16 0 3 15,-16 0-3-15,22 0 0 0,14 0-2 0,-36 0 3 16,20 0-3-16,-4 17-3 0,4-17-1 0,-4 0-29 15,4 0-34-15,-20 0-1 0,0 0 26 16,16 0-63-16,23 0-112 0,-39 0 169 16</inkml:trace>
  <inkml:trace contextRef="#ctx0" brushRef="#br0" timeOffset="-174490.64">29864 5091 121 0,'0'0'32'0,"0"0"-4"0,0 0 20 0,0 0-26 0,0 0-2 0,0 0 19 16,17 0-3-16,-17 0-4 0,0 0 9 0,0 0-29 15,0 0 18-15,0 0-12 0,0 0-1 0,22 0-2 16,-22 18 0-16,0-18-2 0,0 20-2 15,0-4 0-15,0-16-5 0,19 20 3 0,-19 0-3 0,0-20-3 16,0 0 2-16,17 16 1 0,-17 3 0 0,19 36 5 16,-19-35-5-16,20-4-4 0,-20 23 0 0,16-21 3 15,4 19-1-15,-4-1-3 0,-16-16-1 0,0-4 2 0,17 23 0 16,24-4-1-16,-41 4 0 0,17-39-2 0,2 37 2 0,-19 0-1 16,20-37 0-16,-20 36-3 0,36-19-1 0,-36-17-1 0,0 39-12 0,16-39 4 15,-16 18-3-15,20-18-2 0,-20 18-4 0,16 0-34 0,-16-18 21 16,22 0-6-16,-5 0-59 0,-17 0 41 0,19 20-101 0,-19-20 103 15</inkml:trace>
  <inkml:trace contextRef="#ctx0" brushRef="#br0" timeOffset="-174154.03">29958 5810 163 0,'-19'0'51'0,"19"0"-14"0,0 0 18 0,0 0-40 0,0 0 2 0,19 0 16 16,-19 0-3-16,0 0-15 0,20 0 6 0,-4 0-3 15,-16 0-10-15,53 20 19 0,-34-3-15 0,3 2-7 16,-5-19 0-16,2 17 3 0,1-17-4 0,16 21 3 0,0-4-2 16,2 2-1-16,-38-19 0 0,36 0-1 0,-36 0-1 15,36 18 2-15,-16-18-2 0,16 0 5 0,-3 18-1 0,-11-18-3 16,-3 0 0-16,17 0 2 0,-36-18-2 0,20 18-1 0,16 0 2 0,-36-18-2 15,33-1-1-15,-14 2 2 0,3-21 1 0,-2 38-3 0,-4-36 2 16,4-2-2-16,16-37-1 0,-17 22-2 16,-19 33-2-16,17-53-18 0,-1 53 11 0,-16 3-2 15,0-19-21-15,22 15-9 0,-22-15 19 0,20 19-57 0,-20 17 7 16,0 0 31-16,0 0-44 0,0 0 48 0,0 0-18 0,0 17-12 16</inkml:trace>
  <inkml:trace contextRef="#ctx0" brushRef="#br0" timeOffset="-173551.51">27540 6013 128 0,'0'0'65'0,"0"0"-19"0,0 0-26 0,0 0 19 0,19 0-4 15,-19 0-19-15,0 0 12 0,0 0-5 0,0 0-15 0,17 19 5 16,5-19-4-16,-22 0-5 0,17 17 6 0,2-17-1 16,-19 0-5-16,19 21 1 0,-19-21 0 0,0 0 1 0,17 17 4 0,2-17 1 15,-2 19 0-15,-17-19-6 0,19 18 5 0,-2-18-1 16,-17 0-5-16,17 18 4 0,5 2-1 0,-22-20-1 15,19 0-4-15,-19 17 1 0,19 2-1 0,-19-19 0 0,17 18-1 16,-17 2 0-16,19-20-1 0,-2 17-3 0,-17 2-7 16,0-19 0-16,19 16-4 0,-19 4-26 0,0-20 12 0,0 0-44 0,20 19 25 15,-20-19-6-15,0 0-61 0,0 19 66 0,0-19-78 0</inkml:trace>
  <inkml:trace contextRef="#ctx0" brushRef="#br0" timeOffset="-173321.97">28021 5883 118 0,'0'0'103'0,"0"0"-39"0,0 0-39 0,0 0 16 0,0 0-2 16,0 0-4-16,0 0-8 0,0 0-16 0,0 0 5 15,0 21-9-15,0-21 6 0,0 0-6 0,0 0-1 0,0 17 6 16,0 2 0-16,-19 37 6 0,19-56-12 16,0 36 3-16,-17 2-5 0,-2-2 4 0,-3 20 1 0,-31 35-2 15,34-72-6-15,2 17 2 0,-19 19 0 0,36-36-3 0,-19 1 0 16,0 16 0-16,-3 1 0 0,5 0 0 0,0-1 0 0,17-16-1 0,-19-4-4 15,2 20-9-15,17 3-8 0,-19-21-7 0,19-18 11 0,0 18-1 16,0-18-2-16,0 19-27 0,0-19 20 0,0 0-40 16,19 0-14-16,-19 19 0 0,17-19 44 0,-17 0 8 0,36 0-69 0</inkml:trace>
  <inkml:trace contextRef="#ctx0" brushRef="#br0" timeOffset="-172537.73">30382 6308 89 0,'0'0'0'0,"0"0"39"15,0 0-7-15,0 0-17 0,0 0 14 0,0 0 1 0,0-20 0 0,0 20 7 16,0 0-27-16,0 0-1 0,0-16 9 0,0 16 0 16,0 0-7-16,0 0 12 0,0 0-11 0,0 0 13 0,0 0-3 15,16 0-12-15,-16 0 7 0,0 0-10 0,17 0 6 0,-17 0-1 16,22 0-6-16,-3-19 7 0,1 19-9 16,16 0 13-16,-20 0-12 0,4 0-4 15,-1 0 1-15,-19-17 0 0,14 17 1 0,27 0 0 16,-41 0-2-16,36-20 4 15,-16 20-1-15,-20 0-3 0,0 0 1 0,19 0 0 0,-19 0-1 0,0 0 0 16,0 0 1-16,0 20 1 0,0-20-2 0,-19 36 2 0,-1-20-2 16,20 4-1-16,-16 18-1 0,-4-21 1 0,-2 22 1 15,3-3-1-15,5-20-1 0,-5 23 3 0,-17-3 1 0,36-36-2 0,-36 39 1 16,16-3 1-16,20-20-2 0,-41 23 1 0,41-39-1 16,-17 18 0-16,17 0 3 0,-16-18 2 0,16 19-1 15,0-19-2-15,0 19 1 0,0-19-1 0,0 0-1 0,0 0 2 0,16 0 0 0,-16 0-1 16,17 17 4-16,5-17-5 0,-22 0 1 0,39 0 2 0,-23 0 1 0,-16 0-3 15,36 0 3-15,-16 0 1 0,-1-17-3 0,14 17-2 16,-33 0 1-16,22-19-2 0,-2 0 2 0,16 1-1 0,-36 18 0 16,19-18-2-16,17-21-3 0,-19 23-3 0,-1-4-7 0,26-16-16 15,-42 36 9-15,16-19-4 0,23 2-43 0,-22-2-79 16,2 19 81-16,-2-18-7 0,-17 18 0 0,0 0 10 0,36 18-59 16</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0-16T19:21:55.388"/>
    </inkml:context>
    <inkml:brush xml:id="br0">
      <inkml:brushProperty name="width" value="0.05292" units="cm"/>
      <inkml:brushProperty name="height" value="0.05292" units="cm"/>
    </inkml:brush>
    <inkml:context xml:id="ctx1">
      <inkml:inkSource xml:id="inkSrc71">
        <inkml:traceFormat>
          <inkml:channel name="X" type="integer" max="4800" units="cm"/>
          <inkml:channel name="Y" type="integer" max="1800" units="cm"/>
          <inkml:channel name="T" type="integer" max="2.14748E9" units="dev"/>
        </inkml:traceFormat>
        <inkml:channelProperties>
          <inkml:channelProperty channel="X" name="resolution" value="158.9404" units="1/cm"/>
          <inkml:channelProperty channel="Y" name="resolution" value="95.2381" units="1/cm"/>
          <inkml:channelProperty channel="T" name="resolution" value="1" units="1/dev"/>
        </inkml:channelProperties>
      </inkml:inkSource>
      <inkml:timestamp xml:id="ts1" timeString="2024-10-16T19:23:14.355"/>
    </inkml:context>
  </inkml:definitions>
  <inkml:trace contextRef="#ctx0" brushRef="#br0">20291 10567 69 0,'0'0'25'0,"0"0"-6"0,0-17-10 0,0 17 1 15,0 0 13-15,0 0-10 0,0-19 14 0,0 19-15 0,0-17 8 16,0 17-11-16,0 0 7 0,0 0-9 0,0 0-2 0,0-18 1 0,0 18-2 16,0 0 10-16,0 0-10 0,0 0 4 0,0-20 1 0,0 20-2 15,0 0-3-15,-17 0-2 0,17 0 0 0,0 0 3 16,0 0 0-16,0 0-2 0,0 0-1 0,-19 20 4 15,19-20-4-15,0 0 10 0,0 18-9 0,-17-18 6 0,17 17-6 16,-19-17 3-16,19 0-3 0,-20 19 2 0,4-2 2 16,16-17-4-16,-20 20 2 0,-2-1 1 0,6-2-1 0,16 2-2 15,-17 18 3-15,-2 0 1 0,2-17-4 0,-22 16 4 16,39-19-3-16,-36 39 5 0,14-19-2 0,3 0-3 0,5-1 4 16,-5 2-5-16,-1 17 5 0,4 0-1 0,-4 1-1 15,4-1 0-15,-4-37-2 0,20 1-1 0,-19 37 2 0,-3-20-4 16,22-18 1-16,0 2 0 0,0 16 1 0,-17 0 3 0,17 2-3 0,0 18 1 15,0-20 1-15,17 19 0 0,-17-36-4 0,0 17 2 0,0-16-2 16,22 16 3-16,-22 1-1 0,19 0-2 0,-19-37 1 16,0 36 0-16,0-16-2 0,0-3 0 0,20 2 1 15,-20-19-2-15,0 0-2 0,0 0-6 0,0 0 1 0,0 18-3 16,0-18-2-16,0 0-26 0,0 0 14 0,0-18-5 0,0-1-44 0,0 2-22 16,0 17 42-16,0-39 4 0,-20 22-17 0,20-2 30 0,0 1-9 15</inkml:trace>
  <inkml:trace contextRef="#ctx0" brushRef="#br0" timeOffset="255">19405 11509 76 0,'0'0'0'0,"0"0"22"0,0 0-15 0,0 0 10 0,0 0 4 0,0 0 6 15,0 18 3-15,0-18-14 0,0 0 13 0,0 0-14 16,0 0 11-16,0 0-14 0,0 0-1 0,17 0 12 0,-17 0 0 15,41 0 0-15,-41 0-12 0,17 0 0 0,22-18 10 0,-39 18-11 16,16 0 9-16,20 0-10 0,-16 0 2 0,18-18-2 0,-21 18-4 16,2 0-2-16,37 0 1 0,-40-18-3 0,20 18 0 0,-19 0 0 15,24 0 2-15,-41 0-2 0,56 0-3 0,-40 0 1 16,23 0-5-16,-25 0-2 0,5 0-15 0,3 0 6 0,-2 0-22 0,-4 0 15 16,-16 0-1-16,20 0-36 0,16 0-21 0,-36 0 36 15,19 18-118-15</inkml:trace>
  <inkml:trace contextRef="#ctx0" brushRef="#br0" timeOffset="729.01">20772 11674 76 0,'0'0'41'0,"0"0"-2"15,0 0-21-15,0 0 17 0,-19 0-3 0,19 0-19 0,-17 0 16 16,17 0-3-16,0 0-13 0,-19 0 4 0,-1 0-7 0,20 19-2 15,-22-19 9-15,22 0-9 0,-16 0 6 0,-1 20-4 16,17-20-5-16,-19 0-1 0,2 17 7 0,17-17-7 0,-19 19 3 16,19-1-4-16,0 1 2 0,0-1-2 0,-17 1 2 0,17 17 1 15,0-36-5-15,0 37 1 0,17 0 1 0,-17-18 1 16,19-1-3-16,-19 1 1 0,17 18 0 0,2-37-1 0,-19 19-1 16,17-2 3-16,-1-17 1 0,6 18-2 0,-22-18 1 0,20 0 1 15,-1 0-2-15,-2-18 3 0,2 1-2 0,-19 17 0 0,0-39 2 0,17 39-4 16,-17-17 1-16,19-20 0 0,0 18 1 0,-19-18-2 15,0 20-1-15,14 17 1 0,-14-20-1 0,0 1 0 0,0 2 0 16,0 17 0-16,0-19-2 0,0 1-1 0,0 18-8 0,0-19 1 16,-14 19-15-16,14 0-6 0,0 0 15 0,0 0-1 0,0 0-24 15,0 0 19-15,0 19-52 0,0-1 12 0,0-18 30 16,14 19-25-16,-14-2 24 0,20-17 23 0,-20 19-6 0,0 1-41 16</inkml:trace>
  <inkml:trace contextRef="#ctx0" brushRef="#br0" timeOffset="1071.5">21140 11840 74 0,'0'0'10'0,"0"0"10"0,0 0-6 0,0 0 19 0,0 0-15 0,0-17 0 0,0 17 18 15,0-19-3-15,0 19-20 0,0 0-1 0,0-18 10 0,0 18-10 16,0 0 0-16,0-19-1 0,0 19 21 0,-16 0-23 0,16 0 4 16,-20 0-2-16,20 0 0 0,-19 0-1 0,19 0-5 15,-17 19 5-15,17-1-6 0,0-18 0 0,-19 36 4 0,19-36-5 16,-22 39 5-16,22-3-2 0,-17-18-1 0,17 19-3 15,0-18-1-15,0 18 1 0,0-37-1 0,0 36 1 16,17-18 2-16,-17-18-3 0,22 19 3 0,-22 0-4 16,19-1 3-16,-2-18-1 0,-17 0 2 0,19 0-1 0,-19 0 0 0,20 0 1 15,16-37-1-15,-36 37 0 0,16-54 1 0,1 15-2 16,2 3 2-16,-19 36-3 0,22-37 1 0,-22 0-2 0,0 20 0 16,0-3 1-16,17 1-1 0,-17-17 1 0,0 36 0 15,0-18-1-15,0 18-1 0,0 0 0 0,0 0-1 0,0 0 0 16,-17 0 0-16,17 0 0 0,0 0-7 0,0 18 4 0,-22-18-8 0,22 36-6 15,0-17-7-15,0 37-25 0,0-56 30 16,0 37-27-16,0 0-17 0,0 0 26 0,0-18-43 0,22 16 50 16,-5-16-9-16,-17 0-33 0</inkml:trace>
  <inkml:trace contextRef="#ctx0" brushRef="#br0" timeOffset="1745.85">22781 10789 75 0,'0'0'37'16,"-17"0"-23"-16,17 0 1 0,0 0 20 0,0 0 1 0,0 0-20 15,-19 0 14-15,19 0-5 0,-17 0-13 0,17 0-2 0,0 0-1 16,0 0 1-16,-19 0 6 0,0 0 0 0,2 0 1 0,-2 19-1 15,19-19-8-15,-22 0 6 0,2 0 0 0,6 19 1 16,-5-19-8-16,-17 18 6 0,36 0-8 0,-36 38 7 16,17-56-7-16,-1 54 3 0,-18-16 0 0,38-1-5 0,-53 36 8 15,53-35-8-15,-36 17 4 0,17-18-4 0,-17 19 1 16,36 18 1-16,-39-20 0 0,39 20 1 0,-19-19-1 16,2 1-2-16,17-19-2 0,0 19 3 0,0 110 0 15,0-130-1-15,17 38 1 0,-17-18 0 16,0-21-3-16,36 21 1 0,-14-20-2 0,-6 20 0 15,23 18 4-15,-3-55-2 0,-19-2-2 0,19 21 3 16,2-2-2-16,-18-16 0 0,35-2 0 0,-19 0 1 16,-36-18-2-16,33 19 0 0,9-19-1 0,-6 0 2 15,2 17-3-15,-2-17-5 0,-19 0-11 16,22-17-13-16,-3 17-12 0,2 0-19 0,-21-19 21 16,19 19-125-16,-19 0 106 0,2 0 11 0,3 0-62 0</inkml:trace>
  <inkml:trace contextRef="#ctx0" brushRef="#br0" timeOffset="3011.54">27039 10606 46 0,'0'0'18'0,"0"0"-2"0,0 0-9 0,0-19 9 0,0 19-6 0,0 0 12 16,0 0-10-16,0 0 12 0,0 0-12 0,0-20 13 0,0 20-14 15,0 0-1-15,0 0 9 0,0 0-9 0,0 0 8 0,0 0-9 16,0 0 10-16,0 0-2 0,20 0-9 0,-20 0 5 0,0 0-7 16,0 0 3-16,22 0 1 0,-22 0 1 0,0 0-2 15,19 0-2-15,-19 0-4 0,0 0 5 0,17 0-1 16,2 0-3-16,-19 20 1 0,19-20 2 0,-19 0-3 16,17 0-2-16,-17 0 1 0,36 19 0 0,-36-2 0 0,17-17 1 15,5 38 2-15,-3-38-3 0,-19 36 0 0,17-17 1 0,2 18-2 0,0-1 4 16,-2 38 0-16,-17-36-3 0,36 54 1 0,-36-56 0 15,17 56 1-15,-17-54-1 0,0 35 2 0,0 20-3 0,0-1-1 16,0-18 1-16,0-38-2 0,-17 38 0 0,17-18 2 16,0-20-2-16,-17 1 0 0,17 19 0 0,-19-2-1 0,19-35 1 15,-17 18 0-15,-2 0-2 0,19-37 0 0,-19 37-6 0,19-37 3 16,0 19-5-16,-17-19 1 0,17 17-9 0,-19-17-5 16,-3 0-9-16,22 0 13 0,-17-17-26 0,0-2-9 15,17 1-22-15,-19-1-11 0,19 1 53 0,0 18 11 0,0-19 7 16,0-18-60-16</inkml:trace>
  <inkml:trace contextRef="#ctx0" brushRef="#br0" timeOffset="3504.99">28334 10753 116 0,'0'0'50'0,"0"0"-11"0,0-17-10 0,0 17 9 15,0 0-18-15,0 0-2 0,0 0-2 0,0 0 10 0,0 0-14 0,0 0 8 16,0 0-12-16,0 0 8 0,-17 0-2 0,17 0-7 0,0 17 5 16,-22 2 0-16,22-2-6 0,-19-17-2 0,2 38 3 15,1-2-1-15,-4-36-2 0,20 19 1 0,-16 0-2 0,-4 35 1 0,1-16-2 16,19-20-1-16,-17 38 1 0,-2-38-1 0,19 0 0 15,-22 0 0-15,5 75 1 0,1-75-2 0,16 1 0 0,0-1 0 0,0 38 1 16,0-38 0-16,0 0 0 0,0 2-1 0,0-3-1 16,0-17 3-16,0 19-2 0,16-19 3 0,-16 18-3 0,17-18-1 15,-17 18 1-15,22-18 2 0,-22 0-2 0,19-18 0 16,-19 18 0-16,17 0 0 0,-17-18-1 0,0 18 1 0,0 0-2 16,0 0 1-16,19 0 1 0,-19 0-1 0,0 0 1 0,0 0 1 15,0 18-1-15,0 0-1 0,0 2 2 0,0 16 2 16,-19 2-3-16,19-21 0 0,0 2 1 0,-17 55-1 15,-2-38 0-15,19 1 0 0,0 0 2 0,-22 19-1 0,22-39-1 16,0 39 2-16,0-19 0 0,0 0-1 0,0-1-1 16,0 20 1-16,22-38 2 0,-3 20-1 0,-2-38-3 0,-17 18 1 15,39 1 0-15,-39-2 0 0,16-17-3 0,4 0 2 16,-20 20-2-16,16-20-1 0,1 0-18 0,2 0 5 0,-19 0-33 0,22 0 19 16,-22 0-6-16,17 0-99 0,22 0 42 15,-39 0 36-15,16 0-9 0</inkml:trace>
  <inkml:trace contextRef="#ctx0" brushRef="#br0" timeOffset="4338.21">21027 15585 91 0,'0'-20'50'16,"0"20"-27"-16,0 0-8 0,0 0 0 0,-17 0 20 0,17 0-27 0,0 0 8 15,0 0-8-15,0 0 9 0,0 0-3 0,0 0-3 16,0 0 1-16,0 0-7 0,0 0-1 0,0 0 4 15,17 20 1-15,-17-20-6 0,0 20 5 0,22-4-1 0,-22-16-3 16,0 0 2-16,19 18-3 0,-19-18 0 0,0 20 1 0,17-20-1 16,-17 0 1-16,0 19-2 0,19-19 5 0,-19 0-4 0,0 37 9 15,0-37-7-15,0 0-4 0,0 19 0 0,0-2-1 16,0-17 2-16,0 18 0 0,0-18 0 0,0 18 1 16,0 0-3-16,0-18 0 0,0 20 1 0,0-1 0 0,0-2 0 15,0-17-1-15,0 20 0 0,0-20 0 0,0 0 1 0,0 17 0 16,0-17 1-16,0 0 4 0,0 19 2 0,0-19-4 15,0 0 2-15,0 0-3 0,0 0 1 0,0 18 9 0,0-18-4 16,0 0-1-16,0 19-1 0,0-19-1 0,20 37 3 16,-20-18 0-16,0 18-1 0,0-37-4 0,16 17 0 0,-16 3 2 15,0-3-6-15,20 39 5 0,-20-37 0 0,0-2-3 16,0 20 2-16,0-37-3 0,0 37 1 0,0-18-1 0,-20 18 0 16,20-20 2-16,-16 2-1 0,-4 2 1 0,1-5-3 15,19-16 0-15,-36 20 0 0,14-3 0 0,-11 2 2 0,-3-19-3 0,16 18-1 16,-16 1-1-16,-5-2-2 0,7-17-5 0,15 0 6 15,0 20-4-15,2-20 2 0,-2 20-7 0,-17-20 6 0,36 0 0 16,-20 16-10-16,-2 4-6 0,22-20-2 0,0 0 13 0,-16 17-17 16,16 3-11-16,0-20 18 0,0 17-5 0,0 3-38 0,0-20-14 15,0 16 42-15,16 4-14 0,-16-20 36 0,0 0-11 0</inkml:trace>
  <inkml:trace contextRef="#ctx0" brushRef="#br0" timeOffset="6889.03">24034 11547 78 0,'0'0'16'0,"0"0"1"0,0 0 1 16,0 0 3-16,0 0-9 0,0-20 13 0,0 20-13 15,0 0 10-15,-16 0-12 0,16 0-1 0,0 0 0 0,0 0 8 16,0 0-7-16,0 0-1 0,0 0-2 0,0 0 1 0,0 0 9 0,0 0 0 15,0 0-10-15,0 0 2 0,0 0-1 0,0 20 0 16,0-20-6-16,0 0 2 0,0 0-1 0,0 0 2 0,0 0-1 0,0 17 1 16,0-17-3-16,0 0 0 0,0 19-1 0,0-19 3 0,0 18-1 15,0 1-2-15,0-19-2 0,0 37 4 0,0-37-3 16,0 17 0-16,-20-17-1 0,20 19 2 0,0 1 0 0,0-20 1 0,0 17-4 16,0 2-5-16,-16-19 0 0,16 18-12 0,0 19-23 0,0-37 23 15,-20 19-30-15,20-19 19 0,0 0-4 0,0 0-30 0,0 0 20 16,-16 0 27-16,16 0-56 0</inkml:trace>
  <inkml:trace contextRef="#ctx0" brushRef="#br0" timeOffset="7572.6">23998 11067 133 0,'0'0'27'0,"0"0"19"0,0-19-21 16,0 19-2-16,0 0 13 0,0 0-21 0,0 0 15 0,0 0-2 15,0 0-7-15,0 0-14 0,0 0-3 0,0 0 2 16,0 0-3-16,0 0-2 0,0 0 1 0,0 0-3 15,0 19-12-15,0-19-14 16,0 18 7-16,0-18-4 0,0 18-41 0,0-18 26 0,0 18-1 0,0-18-28 0,0 20 46 16,0-2-66-16</inkml:trace>
  <inkml:trace contextRef="#ctx0" brushRef="#br0" timeOffset="7897.22">24239 11657 96 0,'0'0'0'0,"0"0"23"0,0 17-5 0,0-17-7 0,0 0 11 0,0 0 5 16,0 19 2-16,0-19-16 0,0 0 8 0,0 0-14 15,0 0 6-15,0 0-7 0,0 0 0 0,0 0 1 0,0 0 4 16,0 0 0-16,0 0-3 0,0 0 0 0,0 0 1 16,0 0-1-16,0 0-4 0,19-19 1 0,-19 19-2 0,0 0 1 15,20-17-2-15,-20 17-1 0,16-19 2 0,-16 19-3 0,20-37 1 16,-20 19 0-16,16 18 1 0,-16-36 0 0,20 16-3 0,-20 20 1 15,19-36 2-15,-5 18 0 0,-14 18 1 0,19-20 2 16,-19 2-1-16,0 18 0 0,22 0 4 0,-2-18 7 16,-4 18-10-16,-16 18 0 0,20-18 2 0,-20 18-5 0,19 2 4 15,-2 16 2-15,-17-18-6 0,19 2 1 0,-2 16-3 16,-17-36 3-16,0 37-2 0,16-19 2 0,-16 18-6 16,22 3 0-16,-22-3 2 0,20 1-10 0,-4-19-14 15,-16 18-15-15,0-36 14 0,0 39-42 0,20-39 25 0,-20 17-50 16,0 2 28-16,0-19 46 0,0 18-53 0</inkml:trace>
  <inkml:trace contextRef="#ctx0" brushRef="#br0" timeOffset="8117.76">25033 10772 94 0,'0'0'27'0,"0"0"-18"0,0 0-1 0,0 0 10 0,0 17 8 0,0-17 3 0,0 19-15 16,0 0 14-16,0-1-5 0,0 0-15 0,17 20 3 16,-17 16-2-16,0 2 0 0,19-19-6 0,-19 0 1 0,0 37 2 15,0-1-4-15,17-36-2 0,-17 37-1 0,0-36-2 0,0-2-2 16,0 38-18-16,0-38 5 0,0 20-31 0,0-38 19 16,0 38-33-16,-17-39 38 0,17 2 5 0,0 1 7 0,0-3-2 0,-19 2-48 0</inkml:trace>
  <inkml:trace contextRef="#ctx0" brushRef="#br0" timeOffset="8290.02">24884 11343 148 0,'0'0'36'0,"0"0"12"0,0 0-8 0,0 0-3 0,19-18 1 15,-2 18 18-15,-17 0-24 0,58 0 5 16,-58 0-32-16,36 0 5 0,-17 0-6 0,-19 0 0 16,36 0-2-16,-19 18 3 0,21-18-2 0,1 18 1 0,-22-18-4 15,38 37-1-15,-55-37-3 0,33 0-18 0,-13 19 2 16,21-19-35-16,-41 0 18 0,17 0-7 0,22 0-67 0,-39 0 55 0,16 0 9 15,20 0-65-15</inkml:trace>
  <inkml:trace contextRef="#ctx0" brushRef="#br0" timeOffset="8673.43">26101 11417 72 0,'0'0'0'0,"0"0"61"0,0 0-47 0,-16 0 12 0,16 0-2 16,-20 0-13-16,20 0 0 0,0 0 8 0,-36 18 6 15,36-18-19-15,-19 0-3 0,19 18 0 16,-22-18 1-16,22 20-2 0,-17-2 1 0,17-18 1 0,0 18 0 16,-16 0 6-16,16-18-5 0,0 20 5 0,0-3 1 0,0 2-5 15,-20-1 4-15,20 1-1 0,0-1-3 0,0 1-3 16,0-2 2-16,0-17 0 0,20 19 3 0,-20 1 1 0,0-20-5 15,16 17 1-15,-16-17 2 0,17 0-5 0,-17 19 4 0,22-19-2 16,-22 0-1-16,19-19 1 0,-19 19-3 16,20-37 1-16,-4 1 0 0,-16 17-2 0,0 19 0 0,20-37 1 15,-4 0 1-15,4-18 0 0,-20 37 1 16,0 0 2-16,0-2-2 0,0 20 0 0,0 0 1 0,0-18 6 0,0 18-5 16,0 0 0-16,0 0-3 0,0 0 1 0,0 18 1 0,0-18-2 15,0 20 1-15,0 16-1 0,0 2-3 0,0-38 1 16,19 36-2-16,-19-18-3 0,0-18-3 0,0 37-23 0,14-18 10 15,-14-2-35-15,0 2 20 0,19 1-103 0,-19-3 53 0,0 2 58 16,22-19-47-16</inkml:trace>
  <inkml:trace contextRef="#ctx0" brushRef="#br0" timeOffset="8906.26">26505 11307 100 0,'0'0'20'0,"0"0"14"0,0 0-19 0,-16 0 15 0,16 0-18 0,0-20-1 0,0 20 6 16,0 0-10-16,0 0 0 0,0 0 7 0,0 0-7 0,0 0 8 0,0 0-2 15,0 0-1-15,0 0-4 0,0 0-2 16,0 20-1-16,0-20-1 0,0 18-2 16,0-18-1-16,16 18-2 0,-16-18-2 0,0 18-3 0,0-18-18 15,0 37-37-15,0-18-3 0,0-1-1 16,20 0 25-16,-20 2-36 0</inkml:trace>
  <inkml:trace contextRef="#ctx0" brushRef="#br0" timeOffset="9042.54">26602 11896 138 0,'0'0'94'0,"0"19"-74"0,0-1-2 0,0 1-2 16,-19 18 15-16,19-20-16 0,-36 57 26 0,-6-18-21 15,42-20-17-15,-52 20-3 0,52-38-2 16,-36 20-13-16,36-20 0 0,-20 1-8 0,4-19-7 0,16 17-7 0,-42 3-50 0,42-20 46 15,-16 18 8-15,-1 0-6 0,17-18 20 0,-19 0-36 0</inkml:trace>
  <inkml:trace contextRef="#ctx0" brushRef="#br0" timeOffset="9972.2">22875 13924 82 0,'0'0'24'0,"0"0"-4"0,0 0 1 15,0 19-9-15,0-19 0 0,0 0 14 0,0 0 27 16,0 0-43-16,0 21 7 0,0-5-4 0,0-16-2 16,0 20 2-16,0-3-8 0,0-17 9 0,0 19-7 0,0-1 5 15,0 1-7-15,19 38 16 0,-19-57-13 0,0 36 1 16,0-19 1-16,0 20 5 0,0-18-2 16,17 17 32-1,2-55-23-15,-19 2-8 0,0-20-9 16,0 18-1-16,17-18 2 0,-17 0 2 0,17 1-6 0,-17-1 6 15,19 1-2-15,3 0-2 0,-22 15-4 0,17-15 4 0,2-1-8 16,-19 18 2-16,19 1-2 0,-19 18-3 0,17-19-29 16,2 19-27-16,-19 0 34 0,0 0-39 0,0 0 29 15,17 0-61-15,-17 19-25 0,0-19 41 16</inkml:trace>
  <inkml:trace contextRef="#ctx0" brushRef="#br0" timeOffset="10305.79">23445 13870 70 0,'0'0'7'0,"0"0"3"0,0 0-4 0,19 18 18 0,1-18-3 15,-20 0 3-15,14 0-1 0,5 0-5 16,3 0-6-16,-3 0-2 0,-19 0-2 0,17 0-2 0,2 0 5 16,1 0 0-16,-20 0-6 0,16-18 2 0,-16 18-4 0,20-19 2 15,-20 19-4-15,0-18 1 0,16-1 3 0,-16 19-3 16,0-17 4-16,0 17-3 0,0-39 0 0,0 39-2 0,0-17 5 15,0 0 1-15,0 17 5 0,0-21-5 0,-16 21 7 0,-4-18-1 16,4 18-8-16,16 0-1 0,-20 0 5 0,1 0-4 16,2 0 9-16,-2 18-8 0,-3 20-1 15,3-21 5-15,19 2-2 0,0 18-4 0,0-37 1 16,-14 37 8-16,14-18-6 0,0-1-2 0,0 18 11 0,0 4-11 16,0-4-2-16,14-19-2 0,-14 2 0 15,0-1 0-15,19 1 0 0,3-2-1 0,-22 2-2 16,19-19 0-16,-19 21-2 0,17-5-8 0,-17-16 2 0,39 20-40 15,-39-3 25-15,0-17-2 0,16 0-5 0,4 0-50 0,-20 0-20 16,16 0 30-16,-16 0 1 0</inkml:trace>
  <inkml:trace contextRef="#ctx0" brushRef="#br0" timeOffset="10623.88">24092 13279 72 0,'0'0'17'0,"0"0"-3"0,0 0 0 0,0 0 16 16,0 0-15-16,0 0 0 0,0 0 16 0,0 0-15 0,0 0 16 15,0 0-17-15,0 0 10 0,0 20-14 0,0-3 16 0,0 2-10 16,0-1 0-16,0 18-2 0,0-16 1 15,0-1-9-15,0 18 5 0,0-20-1 0,20 2-7 0,-20-1 0 16,0 0-1-16,0 20 2 0,0-19-4 0,16 35 7 0,-16-35-7 16,0 38-1-16,20-4 4 0,-20 3-2 15,0-1-3-15,0-36-1 0,0-2-2 0,0 39-8 0,0 0-14 16,0-19-16-16,0-1 15 0,0 1-41 0,0-17 28 16,0 34-41-16,0-35 46 0,0-2 10 0,0 23-6 0</inkml:trace>
  <inkml:trace contextRef="#ctx0" brushRef="#br0" timeOffset="10823.13">23982 13797 79 0,'0'0'60'0,"0"0"-40"0,0 0 17 0,0 0 5 0,16 0-2 16,-16 0-7-16,0 0-18 0,0 0-1 0,20 0 9 0,-4-20-13 16,6 20 9-16,-22 0-5 0,17 0 0 0,2 0-6 15,-19 0 6-15,36 0-3 0,-36 0-7 0,36 0 3 0,-36 0-4 16,20 0 3-16,-4 0-4 0,1 0 1 0,5 0-3 15,-3 0 0-15,1 0-1 0,-4 0-9 0,-16 0-15 16,20 0 5-16,-4 20-37 0,4-20-22 16,-20 0 29-16,0 0-3 0,19 0-32 0,-5 17-13 0</inkml:trace>
  <inkml:trace contextRef="#ctx0" brushRef="#br0" timeOffset="11207.82">24590 13777 88 0,'0'0'21'0,"0"0"35"0,0 0-22 0,0 0-3 0,-22 0-4 15,22 0-3-15,0 0-5 0,-16 0-2 0,16 0-1 16,0 0-3-16,0 20-1 0,0-3-1 16,0 2 2-16,0-19-8 0,0 18 6 0,0-18-7 0,0 19 1 15,0-1-2-15,0 1 6 0,0-2-4 0,0-17-4 0,0 19 1 0,0-19 0 16,0 21-1-16,0-21 1 0,16 36 3 0,-16-36-3 0,0 17 2 0,0-17-3 15,22 19 1-15,-22-19-2 0,0 18 3 0,20-18 2 0,-20 19-3 0,0-19-1 16,16 0 1-16,-16 0 0 0,20 17-2 0,-20-17 3 0,19 0 1 16,-19 0-1-16,17 0 0 0,-17-17-1 0,0-2-1 15,19 19-1-15,-19-18 2 0,17-18-1 0,-17 36-1 0,0-36 2 16,0 36 0-16,0 0 0 0,0-21-3 0,0 2 1 16,0 19-1-16,0 0 3 0,0-17 0 0,0 17 1 0,0 0-1 0,0 0 0 15,16 0 2-15,-16 17 11 0,0 2-7 0,0 2-5 16,20-5 2-16,-20 4-4 0,0-20 2 0,22 73 3 0,-22-37-5 15,16 1-1-15,-16-37 1 0,0 20-3 0,0-3 1 0,20 2-2 16,-20 18-10-16,0-1-13 0,0-36 9 0,19 37-26 0,-19-19 17 0,0 1-4 16,0-19-4-16,0 0-5 0,17 19-56 0,-17-1 45 0,0-18 7 0,0 20-9 15,0-20 38-15,19 0-40 0</inkml:trace>
  <inkml:trace contextRef="#ctx0" brushRef="#br0" timeOffset="11445.57">25014 14054 60 0,'0'0'41'0,"0"0"-23"0,0 0 19 0,0 0-15 0,0 0 24 16,0 0-23-16,0 0 19 0,0 19-6 0,0-19-9 16,0 17-16-16,0 2 4 0,0 2-2 0,0-21-4 15,0 16-5-15,0 4 3 0,0-20-2 0,19 17 5 0,-19-17-1 16,0 0 4-16,0 0-7 0,0 0 1 0,17 0 4 0,-17 0-7 16,19-37 2-16,-19 37-3 0,17-37 3 0,-1 18-4 0,-16 19 0 15,22-36-2-15,-2 18 2 0,-20-1-1 0,19 2 1 16,-2-3-2-16,2 4 0 0,-19-5 1 0,17 21-4 15,2 0-7-15,1-19-21 0,-7 19 4 0,-13 0 10 16,20 19-25-16,-20-19 18 0,22 0-29 0,-3 0 21 0,-19 21-5 16,17-21-43-16,-17 0 47 0,19 16 10 0,-19-16-4 0,20 0-35 15</inkml:trace>
  <inkml:trace contextRef="#ctx0" brushRef="#br0" timeOffset="12193.3">25863 13943 52 0,'0'0'15'0,"0"0"-7"15,0 0-3-15,0 0 9 0,0 0-6 0,0 0 0 0,0 21 12 0,0-21 5 16,0 16-11-16,0 4 10 0,0-20-5 0,0 36-1 16,0 1 1-16,0-20 0 0,0 2-10 0,0-19-2 0,0 37 8 15,0-17-9-15,0-20 2 0,0 36 8 0,0-36-8 0,0 37 3 0,0-20-2 16,0 2 2-16,0-19-5 0,20 21 3 0,-20-21 4 15,0 0-8-15,0 0 1 0,0 0-1 0,0 0 0 0,0 0-1 16,16-40 5-16,-16 23-6 0,0 17 0 0,20-19-1 0,-20 1 2 0,0-18 2 16,16 16 1-16,-16-17 0 0,20 1 0 0,-4-1 2 15,1 1 2-15,-17 16-6 0,22 4 1 0,-22 16 1 16,19-21 7-16,1 21-1 0,-4-19-7 0,-16 19 3 0,20 0-4 16,-4 0 4-16,-16 19-4 0,20-19 2 0,-1 21-1 15,-19-5-3-15,14 4-1 0,-14-3-2 0,19 2 3 0,3 18-1 16,-2-20-2-16,-4 23 2 0,-16-24 0 0,20 21 0 15,-20-37-2-15,19 37-6 0,-19-18-11 0,0-2 3 0,17 2-21 16,-17 2 15-16,19-21-5 0,-19 16-37 0,0 2 26 0,17 1-58 0,-17-19 36 16,0 0-4-16,16 19 11 0,-16-19-20 0,22 0 25 0</inkml:trace>
  <inkml:trace contextRef="#ctx0" brushRef="#br0" timeOffset="12800.7">27781 13814 73 0,'0'0'35'0,"0"0"4"0,0 0-21 0,0-17 19 15,-22 17-18-15,22 0 18 0,0 0-6 0,0 0-17 0,-17 0 10 16,17 0-13-16,0 0 8 0,-17 0-11 0,17 0-1 0,0 0 0 0,-19 0 7 15,19 0-5-15,-17 0-2 0,17 0 2 0,-19 0 5 16,19 17-5-16,0-17-4 0,0 0 0 0,-17 19 4 16,17-1-2-16,0 1-2 0,0-19-2 0,-19 37 13 15,19-20-8-15,0 23-4 0,0-40-3 0,0 36 2 16,0-36-2-16,0 36 4 0,0-36-4 0,0 18 2 0,0 1-1 0,0-2-2 16,19-17 0-16,-19 0 0 0,0 19 3 0,17-19-2 15,-17 0 1-15,0 0-1 0,19 0 0 0,-19 0 0 0,0 0 0 16,17-19-1-16,-17 2 2 0,0-2 0 0,19 1 2 0,-19-1-3 15,0 19 1-15,0-53 0 0,0 53-3 0,17-21 2 0,-17 21 1 0,0-36 1 16,0 36-3-16,0 0 1 0,0-37 5 0,0 37 2 16,0-19-2-16,0 19 5 0,-17-18-2 0,17 18-5 15,0 0 6-15,0 0-6 0,0 0-2 0,0 0-2 0,0 18 4 0,0 1-1 16,0-1-2-16,0-18 1 0,0 19 1 0,0-2 0 0,0 23-3 16,0-24 4-16,0 4-5 0,0-3 1 0,0 20 4 0,17-37 0 15,-17 36-5-15,17-36-2 0,-17 40-3 0,22-40 2 0,-3 16-16 16,0 4-10-16,-19-20 10 0,17 17-23 0,2-17-13 0,-2 0 19 15,-17 0-57-15,39 0 32 0,-39-17-65 0,33-3 51 16,-33 4 20-16</inkml:trace>
  <inkml:trace contextRef="#ctx0" brushRef="#br0" timeOffset="13125.45">28445 13907 60 0,'0'0'0'0,"0"0"17"0,0 0 1 0,-20 0 7 0,20 0-10 15,0 0 2-15,0 0 18 0,0 0 16 0,0 0-34 16,0 0 17-16,0 0-17 0,0 0 13 0,0 0-5 15,0 17-15-15,0-17 6 0,0 0-8 0,0 0 0 0,0 0 8 0,0 19-3 16,0-19-2-16,0 0-6 0,0 0-2 0,20 0 0 0,-20 0 0 16,0 0 2-16,16 21 0 0,-16-21 1 0,22 0-2 0,-22 0-3 15,0 0 0-15,17 16 2 0,2-16 0 0,-19 0-2 0,20 0-2 0,-4 20-3 16,-16-20-10-16,20 0 0 0,-4 0-58 0,-16 0-9 16,20 0 29-16,-20 0-56 0,0 0-32 15</inkml:trace>
  <inkml:trace contextRef="#ctx0" brushRef="#br0" timeOffset="13322.53">28611 13685 164 0,'0'0'0'0,"0"0"148"0,0 0-131 0,0 18-2 0,0-18 1 0,-20 21 15 16,20-4-17-16,0 0 0 0,0 2 12 0,0 1-16 0,0 34 19 16,0-35-24-16,0 18 3 0,0-1 1 0,0 1-3 15,0-17-3-15,0-3-2 0,0 2-1 16,0-1 1-16,0 1 0 0,0 17-1 0,0-36 0 0,0 21-2 0,0-5-3 15,0 4-3-15,0-20-38 0,20 17 0 0,-20-17-17 16,0 0 22-16,0-17-61 0,0 17 7 16,16-20 40-16,-16 4 0 0</inkml:trace>
  <inkml:trace contextRef="#ctx0" brushRef="#br0" timeOffset="13922.49">29424 13353 72 0,'0'0'55'0,"0"0"-30"0,0 0 0 0,0 0 46 0,0 0-50 0,0 0 19 0,0 0-25 15,0 0 9-15,0 0-14 0,0 0 0 0,0 0-2 0,0 18 8 16,0 0-5-16,0-18-6 0,0 20 7 0,0-1-5 0,0-2 5 16,0 3-6-16,0-3-1 0,0 20 6 0,17 19 0 15,-17-20-5-15,0 20 4 0,19 1 0 0,-19 16-1 0,17-37-5 16,-17 38 1-16,0-17 0 0,0-21-3 0,19 18 1 16,-19-35-3-16,0 17-2 0,0 1 1 0,0 0 0 0,17 19 2 0,-17-20-12 15,16-15-2-15,-16-5 4 0,0-16-1 16,0 18-2-16,0 1-22 0,0-19-13 0,0 0-19 0,0 0 23 15,0 0-9-15,0 0-4 0,0 0-28 0,0-37-2 0</inkml:trace>
  <inkml:trace contextRef="#ctx0" brushRef="#br0" timeOffset="14143.29">29571 13279 86 0,'0'0'21'0,"0"0"22"0,0-18 0 0,0 18-23 16,0 0-1-16,0 0 17 0,0 0-18 0,-20 0 14 16,20 0-5-16,0 0-13 0,0 0 9 0,0 0-13 0,-22 0 4 0,22 0-4 15,-16 0 1-15,-1 18-2 0,17 2-6 0,-19-3 1 16,19-17-1-16,-17 37 1 0,17-37-2 0,-19 36 0 0,2-36-2 16,17 39-1-16,-19-2-1 0,19-37-2 0,-20 36-17 0,20-18 4 15,-16 21-31-15,-6-3-22 0,22-19 24 0,-17 39-93 16,17-38 33-16</inkml:trace>
  <inkml:trace contextRef="#ctx0" brushRef="#br0" timeOffset="14390.54">29145 14406 132 0,'0'0'39'0,"0"0"-7"0,0 0 19 15,0 0-5-15,0 0-24 0,16 0 17 0,-16 0-10 16,20 0-5-16,2 0-14 0,14 0 4 0,-36-20-9 0,19 20 0 16,17 0 8-16,-19 0-10 0,19 0 4 15,2-18-2-15,-18 18-2 0,16-19-1 0,19 19 0 0,-38 0 0 16,21 0-2-16,-38-19 2 0,39 19 2 0,-3 0-4 0,-36 0-1 0,36 0-6 16,-36 0-4-16,33-18-26 0,9 18-19 0,-23-16-25 0,-2 16-29 15,2-21 56-15,1 21-20 0,-4 0 14 0</inkml:trace>
  <inkml:trace contextRef="#ctx0" brushRef="#br0" timeOffset="14656.07">30512 13537 208 0,'0'0'105'0,"0"0"-87"16,0 0 21-16,0-18-20 0,0 18 2 0,0 0 7 0,0 0-15 0,0 0-5 15,0-18 9-15,0 18-12 0,0 0-2 0,0 0 5 0,0 0-6 16,0 0-6-16,0 0 5 0,0 0-2 0,0 0-1 0,0 18-8 16,0-18 0-16,0 18-20 0,0 3 11 0,0-4-29 15,0 2-16-15,0-2 25 0,0 1-2 0,0-18-3 0,0 38-29 0,0-20 49 16,0 0-2-16,0 3-34 0</inkml:trace>
  <inkml:trace contextRef="#ctx0" brushRef="#br0" timeOffset="14772.57">30642 14275 69 0,'0'0'75'0,"0"21"-56"15,0-5 0-15,0 78 55 0,0-58-55 0,0-18-2 16,0 18-1-16,0 3 0 0,0 14 8 0,0 41 6 31,-61 108-9-31,28-166-45 0,-3 1-38 0,16-17-46 0,4-20 50 16,-23 0-19-16,17 0 7 0</inkml:trace>
  <inkml:trace contextRef="#ctx0" brushRef="#br0" timeOffset="29957.29">28425 3045 95 0,'0'0'31'0,"0"0"-14"0,0 0 20 16,0 0 3-16,0 0-21 0,0 0 0 0,0 0-2 0,0 0 13 16,0 0-18-16,0 0 9 0,0 0-2 0,0 0-2 0,0 0-3 15,0 0-3-15,0 0-6 0,0 0 1 0,0 0-1 0,0 0 6 16,0 0-5-16,0 0 4 0,0 16 2 0,0-16 0 0,0 0 0 15,0 20-5-15,-16-20 2 0,16 18-1 0,0 1-3 16,0-2 3-16,0 22 3 0,0-22-6 0,-20-17-3 16,20 57 5-16,0-40-1 0,0 2-4 0,-16-2 3 15,16 3-2-15,0 16 4 0,0-36-3 0,0 36 1 16,0 2-2-16,0-19-2 0,-20 18 1 0,20-18 1 0,0-2-2 16,0 20 1-16,0-37 0 0,0 37-1 0,-19-1 0 0,19-36-2 0,0 57 2 15,0-40-1-15,-17 22 1 0,17-39-2 0,0 36 2 0,0 2-1 0,0-22 1 16,0 21-1-16,0-18 0 0,0 1 0 0,0-3 2 15,0 2-3-15,0-1 0 0,0 2-6 0,0-20-5 16,0 0-19-16,0 0 15 0,0 0-30 0,0 0-17 16,0-20-22-16,0 20 31 0,0-18-63 0,0-18 39 15,0 36 51-15,0-20-27 0</inkml:trace>
  <inkml:trace contextRef="#ctx0" brushRef="#br0" timeOffset="30291.36">28041 3301 66 0,'0'0'35'0,"-20"0"-20"16,20 0 16-16,-19 0-17 0,2 0 20 0,-2 0-17 0,19-17 1 16,-22 17-1-16,22 0-1 0,-19 0-1 0,19 0-3 0,-14 0-1 0,14 0-1 0,-20-19 9 0,20 19-10 15,-19 0 8-15,19-17-9 0,-17 17 8 0,17-21-8 0,0 21 10 16,0 0-10-16,0 0 1 0,-19 0 8 0,19-16-2 0,0 16-1 15,0 0-5-15,0 0-5 0,19-20 6 16,-19 20-4-16,17 0 5 0,2 0-2 0,-19-17-3 0,20 17 0 0,-20 0 0 16,33 0 4-16,-11 0-6 0,-3-19 4 0,-2 19-2 0,2 0 0 0,-19-20-1 15,36 20 3-15,17-17-1 0,-12 17-2 0,-5-19-3 16,36 1 4-16,-36-2-4 0,58 4 2 0,-58 16-4 16,58-20 2-16,-74 20-1 0,16 0-1 0,0 0 0 0,-3 0 0 15,64 0-18-15,-97 0 8 0,36 0-16 0,-17 0 8 16,14 0-25-16,-33 0 17 0,0 0-5 0,42 0-49 0,-42 0 28 15,16 20-10-15,-16-20-56 0,0 0-10 0</inkml:trace>
  <inkml:trace contextRef="#ctx0" brushRef="#br0" timeOffset="31347.23">28077 7119 66 0,'0'0'9'0,"0"0"19"15,0 0-17-15,0 0 29 0,0 0-28 0,0 0 11 16,0 0-13-16,0 0 10 0,0 0 0 0,0 20-1 0,0-20-10 16,0 0 7-16,0 17 1 0,0-17-8 0,0 0-1 0,0 19 8 15,0-19-1-15,0 19-1 0,0-19 1 0,0 19-8 16,0-19 0-16,-20 0 8 0,20 17-8 0,0-17 0 0,0 0 6 16,0 19 4-16,0-19-9 0,0 0 1 0,0 18-2 15,0-18-3-15,0 0-1 0,0 18 3 0,0-18-3 0,0 0 3 16,0 20-1-16,0-20-3 0,0 18-1 0,0-18 2 0,0 0-1 15,0 17 0-15,0-17 2 0,0 20-3 0,0-1 0 16,0-2 1-16,0 2 1 0,0 0-3 0,-16-1 1 0,16 0-2 16,0 1 3-16,0-2 0 0,0 3 1 0,0-1-1 0,0 17-1 0,0-36 0 15,0 37-1-15,0-19 1 0,0 1-2 0,0 0 3 0,0-2-1 16,0 3-1-16,0-4 0 0,0 4 2 0,0 17-1 0,0-37 0 16,0 37 0-16,0-37-1 0,0 19 0 0,0-19 1 0,0 17 1 15,0 2-2-15,0-1 2 0,0 2-1 0,0-20 0 0,0 18-2 16,0-18 1-16,0 18 0 0,0-18 0 0,0 18 1 0,0-18-2 0,0 0 2 15,0 0-1-15,0 19 2 0,0-19-2 0,0 18 0 0,-20-18 0 0,20 0-2 16,0 19-4-16,0-19 1 0,0 0-5 0,0 0 2 16,0 18-12-16,0-18-8 0,0 0 9 0,0 0-27 15,-19 0-15-15,19 0 23 0,0 0-4 0,0-18-51 0,0 18 50 16,0 0-14-16,0-19 34 0,-17 19-26 0</inkml:trace>
  <inkml:trace contextRef="#ctx0" brushRef="#br0" timeOffset="31740.52">27576 8005 73 0,'0'0'0'0,"0"19"25"0,0-19 6 16,0 0 8-16,0 0-19 0,0 0 1 0,0 0 18 0,0 0-20 15,0 0 17-15,0 0-4 0,0 0-17 0,0 0 13 0,0 0-16 16,0 0-1-16,0 0-1 0,0 0-1 0,0 0 9 0,0 0-9 0,0 0 7 16,0 0-8-16,22 0 6 0,-22 0-7 0,17 0 6 0,2 0 5 15,0 0-13-15,-2 0-2 0,-17 0 8 16,36 18 1-16,-17-18-5 0,15 0-1 0,-12 18 1 0,-3-18-3 16,0 0-2-16,17 20 3 0,-19-20-1 0,2 18-2 0,1-18 1 15,-6 0-2-15,5 18 2 0,22-18 1 0,-5 18-3 0,-16-18 4 16,-20 0 0-16,36 19 3 0,-3-19-5 0,8 18-1 0,-41-18 1 0,36 0-8 15,-16 0 6-15,16 0-1 0,-36 0 1 0,16 0 1 16,1 0-1-16,2 0 0 0,3-18-1 0,-5 18 1 0,2 0-5 16,1-19-6-16,-20 19-11 0,16-18-10 0,-16 18-8 15,0-18-14-15,20 18 22 0,-20 0-45 0,0-18 31 16,0 18-8-16,0 0-5 0,0 0 0 0,0 0-94 0</inkml:trace>
  <inkml:trace contextRef="#ctx0" brushRef="#br0" timeOffset="33424.43">25919 5311 70 0,'0'0'30'0,"0"0"-16"0,-20 0 18 0,20 0-16 16,0 0 31-16,0 0-18 0,0 0-16 0,0 0 0 0,0 0 13 15,0 0-4-15,0 0-11 0,0 0-2 0,0 0 1 0,0 0 0 16,0 0 9-16,0 0 9 0,0 0-11 0,0 0-8 16,0 0 8-16,0 0-9 0,0 0 0 0,20 0 7 0,-20 0-2 15,0-16-3-15,16 16 0 0,-16 0-5 0,0 0-2 16,20 0 4-16,-20-20-2 0,16 20-1 0,-16 0-1 0,17 0-1 15,-17 0 0-15,22 0-2 0,-22 0 2 0,19 0 1 0,1 0-1 0,-20 0-2 0,16 0 2 16,4 20-1-16,-4-20 0 0,-16 0 1 0,39 0-1 16,-25 16 0-16,5-16-1 0,3 0 0 0,14 20 1 0,-36-20 1 15,20 0-1-15,-1 0-1 0,-2 0 1 0,-17 19-1 16,19-19 1-16,-19 0 0 0,17 0-1 0,-1 0 0 0,-16 0-1 16,22 0-1-16,-22 0-1 0,0 0-2 0,20 0 1 0,-20 0-9 0,0 0-4 15,16 0-6-15,-16 0-5 0,0 0-6 0,0 0-8 16,0 0 18-16,0 0-30 0,0 0-11 0,0 0-4 0,0 0 36 15,-16 0 6-15,16 0-11 0,0 0 16 0,0 0-33 16</inkml:trace>
  <inkml:trace contextRef="#ctx0" brushRef="#br0" timeOffset="34307.33">29812 5627 75 0,'0'0'52'0,"0"0"-5"0,0 0-22 0,0 0 23 0,0 0-25 0,0 0-2 16,0 0-2-16,0 0 27 0,0 0-21 0,0 0-4 15,0 0-3-15,0 0-12 0,0 0 1 0,16 0 6 0,-16 0-6 16,20 0 5-16,-20 0-5 0,16 0 1 0,1 0 5 0,5 0-4 0,-3 17 0 16,-2-17-6-16,2 0 1 0,17 0 4 15,-36 0-7-15,36 20 2 0,-19-20-2 0,24 0 0 0,-24 0-1 16,-17 0-1-16,19 0-7 0,1 0 2 0,-20 0-18 0,16 0-14 15,4 0 12-15,-20 0-4 0,0 0-5 0,16 0-9 0,-16 0-7 0,20 0-60 16,-20-20 34-16,0 20-4 0</inkml:trace>
  <inkml:trace contextRef="#ctx0" brushRef="#br0" timeOffset="34508.01">30088 5331 126 0,'0'0'27'0,"0"0"16"0,0 0-21 16,0 19 72-16,-22-1-55 0,22-18-22 15,0 37 13-15,0-37-17 0,0 19 0 0,0-2-1 0,0 3 7 0,-19 17-11 16,19-37 0-16,0 73 12 0,0-54-14 0,0 18 3 0,0 0-6 16,-17-1 3-16,17 20-2 0,0-38-2 0,0 38 1 0,0-3-2 15,-16-15 1-15,16-1-1 0,0-19-3 0,0 19-5 16,-20-18-1-16,20-2-1 0,0 4-4 0,0-4-2 0,0 2-21 0,0-1-9 16,0 0-15-16,0 2-13 0,0-20 32 0,0 0 2 15,0 17-30-15,0 2 29 0,0-19-31 0</inkml:trace>
  <inkml:trace contextRef="#ctx0" brushRef="#br0" timeOffset="35263.92">28276 5165 75 0,'0'0'41'0,"0"0"-8"0,0 0-13 0,-17 0 19 15,17 0-22-15,0 0-1 0,0 0-2 0,-16 0 10 0,16 0-14 0,0 0-1 16,-20 0 7-16,20 0 0 0,-16 0-8 0,-4 0 6 0,20 0-8 15,-19 20 8-15,19-20-8 0,-17 16 6 0,-2-16-6 0,-3 0 0 16,5 19 6-16,17 0-7 0,-16 0 4 0,16-2-5 0,-20 3 2 16,4-4-3-16,-4 23 2 0,20-21-2 0,0-18 0 0,-19 37 0 0,2-1 5 15,17 0-7-15,-19 3 2 0,19-39-2 16,0 35 1-16,-22 4-1 0,22-22 0 0,0 20 0 0,0-37-1 16,22 37 2-16,-22-18 0 0,19 18 3 0,-2-18 0 15,2-1-3-15,-19-18 1 0,20 0 0 0,-4 18 5 0,4-18-1 0,-4 0-1 16,-16 0-2-16,39 0 0 0,-39 0-1 0,0-18 0 0,36 0 2 15,-36 18-3-15,19-56 2 0,1 20-1 0,-4-1 0 16,-16 17-2-16,20-36 1 0,-4 21-1 16,-16 35-1-16,0-39 2 0,0 3-1 0,0 19 0 0,0-2-1 15,0 0 0-15,0-17 0 0,-16 17-1 0,-4-17-1 0,4 16-6 16,16 20 4-16,-20-17-7 0,1 17-2 16,2 0-13-16,17 0 7 0,-19 0-5 0,19 0-2 0,-22 17-30 0,5 3-15 15,17-4-20-15,-16 4 45 0,16-1-23 0,0-1 12 16</inkml:trace>
  <inkml:trace contextRef="#ctx0" brushRef="#br0" timeOffset="35835.33">26895 4797 83 0,'0'0'0'0,"0"0"21"0,0 0-10 0,0 0 16 15,0 0 24-15,0 0-34 0,0 0-2 0,0 0 0 0,0 0-3 0,0 0 14 16,0 0-2-16,0 0-14 0,0 0 8 0,0 0-11 16,20 0 7-16,-20 0-7 0,0-19 10 0,19 19 0 0,-19 0-7 15,17 0-2-15,-17-19 10 0,19 19-2 0,-2-19-1 0,2-18-3 16,14 37-1-16,-33-36-1 0,42 18-2 0,-23-18 0 16,-2 16-3-16,-17-16 0 0,38-1 3 0,-21 1-1 15,19-20-2-15,-19 19-2 0,24-20-1 16,-24 41 0-16,2-24 0 0,17-13 1 0,-17 16-1 15,15 1-2-15,-34 16 0 0,19-17-1 0,3 20 1 0,-22-3 0 16,17 20-3-16,-17-19-2 0,0 19-1 0,19-17-14 0,-19 17 5 16,19 0-2-16,-19-20-25 0,0 20-9 0,0 20-21 0,0-20 27 15,0 36-91-15,0-16 81 0,0-3-29 16</inkml:trace>
  <inkml:trace contextRef="#ctx0" brushRef="#br0" timeOffset="36508.06">28887 3892 105 0,'0'0'19'0,"0"0"1"0,0 0 25 0,-16 0-20 0,16 0 23 0,0 0-7 0,-20 0-23 16,20 0-1-16,0 0 11 0,0 0 4 0,-22 0-22 16,22 0-2-16,0 0 1 0,0 0 0 0,0 0-2 0,0 20 8 0,-19-20-1 15,19 0-1-15,0 0-6 0,0 0 5 0,0 0-2 16,0 17-2-16,0-17-1 0,0 0 0 0,0 0-2 16,0 19 1-16,0-1-4 0,0 2 3 0,19-4-1 0,3 21 1 15,-2-18 0-15,-20 1-4 0,55 15 4 0,-55 4-3 16,17-23-1-16,2 20 0 0,-2-15-1 0,21 52 0 0,-2-17 1 15,-16-39 0-15,-1 3 1 0,-2 33 0 0,2-33-1 0,14 36 2 0,9-19-1 16,-26 19-2-16,4-20 1 0,-1-18 0 16,-2 0 0-16,2 37 0 0,17-36-1 0,-36 0 1 15,17 0-2-15,5-2 1 0,-22 2-1 0,16-19-5 0,4 20-8 0,-1-4-10 16,-19-16 9-16,17 20-15 0,-17-20 12 0,0 0-26 16,19 0-11-16,-19 0 22 0,0 0-94 0,0 0 80 15,17 0-30-15,-17 0-1 0</inkml:trace>
  <inkml:trace contextRef="#ctx0" brushRef="#br0" timeOffset="37074.56">28295 4262 77 0,'0'0'26'0,"0"0"-5"0,0 0-9 15,0 0-1-15,0-20 0 0,0 20 12 0,0 0 0 0,0 0 35 16,0 0-23-16,0 0-24 16,0 0 31-16,0 0-13 0,0 0-20 15,0 0 1-15,0 20 22 0,0-20-25 0,0 0 7 16,0 16-7-16,0-16-1 0,0 20 10 0,22 0-7 16,-22-4 3-16,0 21 1 0,0 0-9 15,0 39 2-15,0-60-5 16,0 21-1-16,0-37 1 0,0 20-1 0,0 16 0 15,0 1-7-15,0 0-17 0,0-37 10 0,0 56-73 16,0-56 58-16,0 36-136 16,0 2 54-16,0-38 83 0,0 0-33 0</inkml:trace>
  <inkml:trace contextRef="#ctx0" brushRef="#br0" timeOffset="37728.41">27039 6124 60 0,'0'0'45'0,"0"0"-32"15,-14 0 55-15,14 0-53 0,0 0 43 16,-19-18-6-16,19 18-40 0,0-19 28 16,0 19 3-16,19 0-13 15,-19 0-4 1,0 0-19-16,14 19 15 0,28 17-8 16,-6 1-5-16,2 20-3 15,15 15-2-15,-53-72-3 16,75 94 2-16,16 16-2 15,-33-18 8-15,-22 18-8 16,0-55-1 0,0-17 1-16,-17-2-33 15,-2-36-44-15,-17-18-117 16,22-19 30 0</inkml:trace>
  <inkml:trace contextRef="#ctx0" brushRef="#br0" timeOffset="38155.01">28021 6087 45 0,'0'0'101'16,"0"0"-101"46,-19 75 306-62,19-75-306 63,75 607 57-63</inkml:trace>
  <inkml:trace contextRef="#ctx0" brushRef="#br0" timeOffset="38691.66">28962 7047 48 0,'0'0'0'46,"-91"-19"353"-46,91 19-353 63,72-111 177-63,-72 111-177 62,442-664-42-62</inkml:trace>
  <inkml:trace contextRef="#ctx0" brushRef="#br0" timeOffset="41859.61">12305 12432 166 0,'-91'-20'242'0,"91"20"-242"62,-185 166 87-62,185-166-87 63,0 850 29-48,0-850-29 48</inkml:trace>
  <inkml:trace contextRef="#ctx0" brushRef="#br0" timeOffset="42043.72">11697 13223 64 0,'0'0'153'31,"0"0"-153"32,124-18 272-63</inkml:trace>
  <inkml:trace contextRef="#ctx0" brushRef="#br0" timeOffset="42558.78">12654 13077 80 0,'-16'0'93'0,"16"0"-93"62,-166 202 305-46,166-202-305 31,52 186 52-32,-52-186-52 48,39-260-51-63</inkml:trace>
  <inkml:trace contextRef="#ctx0" brushRef="#br0" timeOffset="42892.95">12804 13223 92 0,'0'-36'228'16,"0"36"-228"46,-131 92 206-46,131-92-206 46,166 166 62-62,-166-166-62 63,-71-294-8-63</inkml:trace>
  <inkml:trace contextRef="#ctx0" brushRef="#br0" timeOffset="43825.56">12305 12524 50 0,'-35'0'97'47,"35"0"-97"15,-131-56 258-62,131 56-258 63,-166 110 111-63,166-110-111 62,-55 609 63-62,55-609-63 63,17 627 20-48,-17-627-20 48,-92 74-458-63</inkml:trace>
  <inkml:trace contextRef="#ctx0" brushRef="#br0" timeOffset="44108.64">11603 13445 70 0,'0'0'310'32,"0"0"-310"30,370-74 202-46,-370 74-202 46,258-18-222-62</inkml:trace>
  <inkml:trace contextRef="#ctx0" brushRef="#br0" timeOffset="44945.5">13393 12487 69 0,'0'0'40'15,"0"0"-40"48,-55 37 337-63,55-37-337 62,-183 257 118-62,183-257-118 63,-39 554 62-63,39-554-62 62,222 313 26-46</inkml:trace>
  <inkml:trace contextRef="#ctx0" brushRef="#br0" timeOffset="51342.78">14259 12763 72 0,'0'0'0'0,"0"0"72"15,0-37 35 1,0 37-59-16,0-19-15 16,0 19-26-16,0-17 31 15,19-2-9-15,-19 19 9 16,0 0-20-16,0 0 1 15,0 19-15-15,-19 17 7 16,2 38 1-16,-19 37-3 16,36-39 10-1,-19 3 0-15,19-38-13 16,19 0 8-16,-2-18-10 16,-17-19 1-16,55 0-2 15,-38 18-7-15,60-18 26 16,28 18-13-16,-27-18-9 0,-78 0 1 15,75 18-3-15,-75-18 1 0,55 0 1 0,-55 18 0 16,55-18-9-16,-55 0 3 0,36 0-36 16,-36 0 27-16,20 0-63 0,-20 0-83 15,0 0-67 1</inkml:trace>
  <inkml:trace contextRef="#ctx0" brushRef="#br0" timeOffset="51826.28">14630 12800 72 0,'0'0'12'0,"0"0"22"0,0 0-7 15,0 17 27-15,0-17-21 0,0 0-15 16,0 20 15-16,0 0-6 16,0-4-18-16,0-16 0 0,0 20 16 0,0-2-17 0,0 18 23 15,0-36-21-15,0 56 16 0,0-37-20 0,0 36 14 16,0-37-17-16,0 56 20 0,0-56-18 16,-20 74 10-16,20-18-13 15,0-38-3-15,0 40 10 0,0-59-7 0,0 2 2 16,0 17-5-16,0 2 3 0,0 16-3 15,0-35 1-15,0 0-8 0,0-1-9 0,0-18 3 16,0 0-1-16,0 18-52 0,0-18 9 0,0-18-12 16,0 0-17-16,0-20-34 0,20 20 62 15</inkml:trace>
  <inkml:trace contextRef="#ctx0" brushRef="#br0" timeOffset="52182.73">14870 12690 89 0,'0'0'17'0,"0"0"31"0,0 0-33 0,0 0 1 0,0 0 44 16,0 0-45-16,0 0 32 16,0 0-37-16,0 0 8 0,17 0-2 0,-17 17 0 0,0-17 1 15,0 0-9-15,0 0 0 0,19 19 16 16,1-19-18-16,-20 0 14 0,16 18-14 0,4 1 13 15,-20-1-16-15,33 18 7 0,-33 4-5 16,19-4-1-16,3 18 15 0,14 57 4 16,-36-74-18-16,36 91-4 15,-36-35 0-15,0-20 4 0,0 20 3 0,0-38-8 16,0-17 1-16,0-19 3 0,-16 54 4 0,16-37-10 16,-20-15-2-16,20 32 0 0,-19-53 6 0,2 37-2 15,17-18-6-15,-41-1-10 0,41-18 10 0,-33 0-43 16,33 0 32-16,-20-18-46 0,20 18 37 15,-16-19-55-15,16 2 22 0,-20-22-58 16,20 39 94-16,0-17-5 0,0 0 11 0</inkml:trace>
  <inkml:trace contextRef="#ctx0" brushRef="#br0" timeOffset="52547.38">15496 13003 61 0,'0'0'14'0,"0"0"-4"0,0 0 44 16,0-20-27-16,0 20-12 0,0 0 15 0,0-17-3 0,0 17-4 16,0 0 0-16,0-19-12 0,0 19 8 0,0 0-5 15,0 0 9-15,0 0 9 16,0 0-18-16,0 0-7 0,0 0 3 0,0 0-1 16,19 19 9-16,-19-19-17 0,0 0-5 15,0 17 6-15,0-17-1 0,14 20-3 16,-14-1-29-16,0-19-29 0,0 0 19 0,0 17-63 15,0 2 7-15,0-19-9 0</inkml:trace>
  <inkml:trace contextRef="#ctx0" brushRef="#br0" timeOffset="52761.04">15698 13777 106 0,'0'0'36'16,"0"0"17"-16,0 0-17 0,0 0-20 0,0 0 19 0,0 20 1 16,0-20-8-16,0 17-12 0,0 2-5 0,0-1-5 15,0 1-3-15,-17-1 1 0,17 18-1 0,0-36-5 16,-19 40 6-16,19-4-6 0,-17 0-13 0,17-18 3 16,-19 18-29-16,-1-17-16 0,20 2 24 0,-16-5-43 0,-4 21 12 15,20 0 29-15,0-18-21 0</inkml:trace>
  <inkml:trace contextRef="#ctx0" brushRef="#br0" timeOffset="55776">15202 11564 48 0,'0'0'8'0,"0"0"-1"0,0 0-4 0,17 0 3 0,-17 0 0 0,0 0 1 16,19-17-1-16,-19 17 1 0,0 0-4 0,0-20-1 16,20 2 10-16,-20 18-2 0,0 0-6 0,16-18 10 15,-16 0-8-15,0-2 5 0,0 20-4 0,0 0 8 0,20-18-7 16,-20 18 0-16,0-18 8 0,0 18-8 0,0 0 8 0,0 0-9 15,0-19 1-15,0 19 0 0,0 0 11 0,0 0-10 0,0 0 9 16,0 0-9-16,0 0 6 0,0 0-3 0,0 0-4 0,0 0-1 16,0 0 0-16,0 0 0 0,0 0 1 0,0 0-4 15,0 0 0-15,0 0 3 0,-20 0-4 0,20-17 3 0,0 17-1 16,0 0 4-16,0-20 0 0,-16 20-5 0,16 0-1 0,-20 0 9 16,20 0-8-16,-19 0 2 0,19 0 0 0,0 0-4 15,-17 0 6-15,-5 20-1 0,22-20-5 0,-16 36 3 0,16-36-2 16,-20 56 7-16,4-20-5 0,-4 19-3 0,4-18 4 15,-4 19-2-15,1 0 0 16,19-20-3-16,0-18 0 0,-17 19 0 0,17 18 4 0,-41 38-4 0,41-75-2 16,-17 57 2-16,17-58-1 0,-16 57 3 0,16-38-3 15,0 2 2-15,-20-20-3 0,4 75 1 16,16-56 1-16,0-37-2 0,0 18 0 0,0 18-1 0,-20 20-11 16,20-37-7-16,0-2 6 0,-19 3-21 15,19-20 15-15,0 18-3 0,0-18 0 0,0 18-34 0,0-18 23 0,0 18-43 16,0-18 36-16,-17 0-29 0,17 0-33 0</inkml:trace>
  <inkml:trace contextRef="#ctx0" brushRef="#br0" timeOffset="56417.14">14500 12302 49 0,'0'0'18'16,"0"0"-2"-16,0-18 2 0,0 18-8 0,19 0 10 0,-19-18-1 15,0 18-9-15,19 0 10 0,-19-20 2 0,0 20-11 16,0-18 12-16,0 18-11 0,0 0 2 0,17-18-1 0,-17 18 12 0,0-18-14 16,0 18 6-16,0-20 0 0,19 20-9 0,-19 0 11 0,0-17-11 15,0 17 7-15,17-19 4 0,-17 19-14 0,0 0 2 0,0 0 4 16,19 0-2-16,-19 0-3 0,0 0 11 16,0 19-14-16,0-19-2 0,0 17 5 0,0 3 0 0,0 16-4 15,0-36 0-15,0 38 0 0,20-20 4 0,-20 0-3 0,0 1 0 16,0 18 0-16,0 17 0 0,14-34-2 0,-14 16 7 0,0 0 0 15,0 2-4-15,19-2 1 0,-19-16 2 0,0-2-3 16,22 0 0-16,-22 19 1 0,19-1 0 0,-2-36-2 16,-17 19 0-16,19-19 0 0,1 18 1 0,-20-18 0 0,16 0 1 15,20 0 2-15,3-18-1 16,-20-1-6-16,-2 19 0 0,-17-17 1 0,19-2-1 16,17-18 1-16,-16 1-3 0,71-130-189 31,-72 128 69-16,-19 38 76-15,0-18 1 0,20-20-57 0,-20 38 84 0,16-17-53 16</inkml:trace>
  <inkml:trace contextRef="#ctx0" brushRef="#br0" timeOffset="56943.5">15515 11159 96 0,'0'0'63'0,"0"0"-40"0,0 0 15 0,0 0-21 16,0 0 19-16,0 0-18 0,0 0 18 0,0 18-3 0,0-18-19 15,0 0 11-15,0 0-14 0,0 0 8 0,0 0-9 16,0 0 9-16,0 0-4 0,0 0-8 0,0 0 7 0,14 0 2 16,5 0-5-16,3 0-1 0,-22 0-6 15,0 0 0-15,20 0 6 0,-4 0-1 0,4 0-2 0,-20 0-5 16,19 0 6-16,-2 0-2 0,2 0-6 0,14 0 2 0,-33 0-1 16,22 0 4-16,14 0-3 0,-16 0-2 0,-1 0 2 15,17 0 0-15,-36 0-1 0,33 0-1 0,-13 0-1 16,2 0-1-16,-6 0-1 0,23-18-5 0,-22 18-8 15,2 0 5-15,-2 0-12 0,2-18-8 0,-19 18 11 0,17 0-31 16,-17 0 19-16,0 0-3 0,22 0-46 0,-22 0 36 0,0 0-46 0,0 0 26 16,0 0 37-16,0 0-25 0</inkml:trace>
  <inkml:trace contextRef="#ctx0" brushRef="#br0" timeOffset="57169.28">15880 10808 94 0,'0'0'36'0,"0"0"-18"0,0 0 0 0,0 0 19 0,-16 0-17 16,16 0 17-16,0 0-19 0,0 0 16 0,0 0-18 0,0 19 35 16,0-19-42-16,0 0 10 0,0 18-2 15,0 0-10-15,0-18 7 0,0 19 0 0,0 18 0 0,0-37-8 16,0 19 0-16,16-2 4 0,-16 21-2 0,0-2-4 0,0-36-1 16,0 38 0-16,0-20 0 0,0 0-2 0,0 0 1 0,0 20-2 0,0-38 1 15,0 36-2-15,0-17 2 0,0-1-7 0,0 1-1 0,0-1-10 16,0 0-10-16,0 2-14 0,-16-2-13 0,16-18 21 15,0 18-48-15,0 0-9 0,0-18 50 0,0 20-20 16,0-3-4-16</inkml:trace>
  <inkml:trace contextRef="#ctx0" brushRef="#br0" timeOffset="66731.49">2475 13465 81 0,'0'0'9'0,"0"0"-1"0,0 0 13 0,0 0 6 0,0 0-15 0,-20 0 14 15,20 0-2-15,-22 0 0 0,22 0-3 16,-16 0-10-16,16 0 6 0,-17 0-8 0,-2 0 6 0,19 0-9 0,-17 0 1 15,-2 0 6-15,-1 0 0 0,20 0-4 0,-36 0 6 0,36 0-6 16,-22 0 5-16,3 17-6 0,19-17-1 0,-14 19 4 0,-5-1 0 16,-1 0 2-16,20-18-6 0,-16 38 4 0,-4-19-1 15,4 35-1-15,16-54-4 0,-20 37 2 0,20 2-2 16,0-5-4-16,-19 5 4 0,19-3-5 0,-22 38 3 0,22-57-2 16,0 23 1-16,0 69 0 0,0-36-3 0,0-36 1 15,0 36 1-15,0 1-2 0,0-36 0 0,0 16-1 0,0-16 2 16,22 37 2-16,-22-58-4 0,0 57-3 0,19-56 4 0,-19 39 2 15,20-4-1-15,-20 3 0 0,16 1 0 0,-16-40-1 16,20 3 3-16,-20 16-3 0,0-19 1 0,0 3 0 0,16-3 0 16,-16 2-2-16,0-19-7 0,0 20 1 0,0-20-17 15,0 0-38-15,0 0 34 0,0 0-2 0,0 0-65 16,-16-39 40-16,-4 22 6 0,20 17 32 0,-16-37-5 0,-4 17 10 16,20 20-64-16</inkml:trace>
  <inkml:trace contextRef="#ctx0" brushRef="#br0" timeOffset="67892.94">1938 14130 96 0,'0'0'23'0,"-17"16"4"0,17-16-2 0,0 20-11 15,0-3 12-15,-22-17-11 0,22 19-2 0,0-19-1 0,0 18 10 16,-16 1-11-16,16-2 11 0,0-17-12 0,0 19 1 0,0 2 13 16,0-21-12-16,0 0 0 0,0 16 9 0,0 2-9 0,0-18-1 0,0 19 13 15,0-19-13-15,0 19 23 0,0-19-25 0,0 18 8 0,16-18-11 16,6 0 8-16,-22 0-8 0,0 0 3 0,17 20 4 0,22-20-5 15,-3 0 6-15,-20 0-9 0,4 0 3 0,13 0-1 16,28 0-2-16,-45 0-3 0,20 0-1 0,-16 0-2 16,13 16 4-16,8-16 3 0,-5 0-1 0,3 0-3 15,-22 0-1-15,-17 0-1 0,36 0 2 0,-36 0-2 0,16 0 0 16,26-16-14-16,-42 16-7 0,16 0-6 16,-16 0-14-16,0 0-16 0,0-20 24 0,20 20-44 15,-20 0 31-15,0 0-2 0,0 0 0 0,0-18-36 0,0 18 23 0,0-19-12 16</inkml:trace>
  <inkml:trace contextRef="#ctx0" brushRef="#br0" timeOffset="68412.92">3009 14312 95 0,'0'0'49'0,"0"0"-33"15,0 0 0-15,-20 0 16 0,20 0-17 0,0 0 14 0,-22 0-15 0,22 0 0 16,0 0 10-16,-16 0 0 0,-1 0-11 0,-2 0 9 0,2 0-2 15,-2 0-9-15,-17 0 19 0,16 0-11 0,4 0-11 16,-6 0 8-16,5 0-11 0,-2 18 6 0,2 1 2 16,17-19-6-16,-19 19 0 0,2-1 5 0,-2 18 1 0,19-16-7 15,0-2-1-15,0 18 0 0,0-17-7 0,0 18 6 0,0-1-3 0,0-36-3 16,0 38 3-16,0-2 3 0,19-16-3 0,-2 16-2 16,2 0 2-16,17-16-1 0,-36-3 2 0,39 2 2 15,-39-19-3-15,16 0 0 0,4 0 3 0,-1 18-1 16,-2-36 4-16,2-1-3 0,-2-18 3 15,2 21-3-15,-2-4 2 0,-17 3-1 0,16-22 5 0,-16 3-7 16,22-2-2-16,-22 2 1 0,0 19 1 16,20 17-3-16,-20-75 3 0,-20 37 0 0,20 22 0 15,-22-4-1-15,22 2 2 0,-16-1-3 0,-1 0 2 0,-2 19-2 0,19 0 1 16,-17-18-1-16,-2 2-2 0,19 16 0 0,-17 0 1 0,-2 0-1 16,19 0-1-16,-20 0-7 0,20 0 5 0,0 16-1 15,0-16 0-15,0 18-4 0,0 1-12 0,0 0-11 0,20-1 11 16,-20 2-2-16,0-4-31 0,19 4-11 0,-2 16-22 0,-17-18 38 15,19 21-48-15,17-22 27 0,-36 3-22 0</inkml:trace>
  <inkml:trace contextRef="#ctx0" brushRef="#br0" timeOffset="69744.1">4738 13629 40 0,'0'0'9'0,"0"0"3"0,0 0-5 0,0 0 1 0,0 0 10 16,0 0-8-16,0 0 10 0,0 0-8 0,0-18 25 16,0 18-25-16,0 0 1 0,0 0 11 0,0 0-1 0,0 0-12 0,0 0 0 0,0 0 1 15,0 0-2-15,-17 0 10 0,17 0-13 0,0 0 8 0,-16 0-9 16,16 0 7-16,-20 0-8 0,4 18 6 0,-3 1-2 16,-17-19 0-16,36 19-4 0,-20-19-1 0,4 18 1 15,-23 38 13-15,19-56-15 0,4 17 0 0,-20 2 5 0,36 18-4 0,-19-37 0 16,-1 19 0-16,20-1 0 0,-39 19-1 0,39-18 2 0,-36 17-2 15,36 1-1-15,-16-37 0 0,-4 74 3 0,4-38-3 16,16-17 0-16,-19 55 1 0,-1-37-1 0,20-1 0 0,-16-17 1 16,16 36 0-16,0-17-4 0,0 16 0 0,-20 2 5 15,20-38 0-15,0 58-8 0,20-60 3 0,-20 4 2 16,16 16 2-16,4 2-3 0,-20-19 1 0,19 18 1 0,-19-21-2 16,16 21 1-16,4 0 4 0,-20-37-3 0,33 39 1 0,-14-22 0 15,-19-17-1-15,23 0-1 0,-7 20 5 0,4-4-5 0,35 4 5 16,-19-20-4-16,-36 0-1 0,16 0 1 15,23 17-1-15,-19-17 3 0,-1 0-2 0,17 0-3 16,-20 0 2-16,4 0 2 0,-4 0-3 0,1 0 1 0,-17 0-2 16,42 0 0-16,-23-17 1 0,-2 17 0 0,2-20-10 15,-19 20 2-15,17 0 0 0,-17 0-11 0,19 0 7 16,-19-16-23-16,19 16-46 0,-19-20 44 0,0 20-50 16,0-17-4-16,0 17 50 0,0-20-13 0,0 1 2 15</inkml:trace>
  <inkml:trace contextRef="#ctx0" brushRef="#br0" timeOffset="70627.38">5222 14166 58 0,'0'0'0'0,"0"0"23"0,0 0-15 0,0 0 11 0,-19 17 14 16,19-17-21-16,0 0 0 0,0 0 12 0,0 0-11 0,-17 19 32 16,17-19-25-16,0 0-10 0,0 0 1 0,0 18 11 15,0-18-12-15,0 0-3 0,0 19 6 0,0-19-1 0,0 17-6 16,0-17 7-16,0 0-8 0,0 19 6 0,0-19-7 0,17 0 5 0,2 21-2 15,-19-21-1-15,17 0 0 0,41 16 7 16,-41-16-8-16,2 0-4 16,17 18 2-16,0-18 0 0,-17 0-2 0,37 0 1 0,-37 0 2 15,0 0 0-15,-2 0-2 0,2 0-4 0,17 0-4 0,-19 0-11 16,-1 0-11-16,-16 0 12 0,0 0-5 0,23-18-31 16,-23 18 20-16,0 0-3 0,19 0-3 0,-19-16-71 0,-19 16 85 15,19-21-53-15</inkml:trace>
  <inkml:trace contextRef="#ctx0" brushRef="#br0" timeOffset="70843.62">5388 13964 48 0,'0'0'0'0,"0"0"39"0,0 0-17 0,0 0 4 15,0 16 1-15,0-16-1 0,0 0-13 0,0 20 13 16,0-3-2-16,0 2-12 0,0-19-2 0,0 18 0 0,0 1 12 16,0 17-2-16,0-36-12 0,0 37 9 0,0 0-4 15,17 19 0-15,-17-39-8 0,0 23 6 0,0-24-8 0,0 21 1 16,19 0-3-16,-19-17 0 0,0 34 0 0,0-36 1 0,0 19-3 15,0-17 1-15,0 17-4 0,0-21 2 0,0 4 1 0,0-2-2 16,0 0-4-16,0 0-1 0,0-18-3 0,17 20-77 16,-17-20 30-16,0 0 29 0,0 0-25 0,22 0 30 15,-22 0 2-15,0 0 3 0,0 0-11 0,0 0-13 0</inkml:trace>
  <inkml:trace contextRef="#ctx0" brushRef="#br0" timeOffset="71778.57">3783 14220 47 0,'0'0'0'0,"0"0"30"0,0 0-24 0,0 0 1 15,0 0 8-15,0-18 2 0,0 18-8 0,0 0 13 0,0 0-10 16,0 0 13-16,0 0-3 0,0-19 0 0,0 19 0 0,0 0-10 16,0 0 10-16,0 0 0 0,-19 0-2 15,19 0-11-15,0 0 9 0,0 0-9 0,0 0 0 0,-16 0-1 0,16 0-2 16,0 0 5-16,0 0-4 0,-20 0 4 0,1 0-1 0,19 0 6 16,-17 19-12-16,17-19 0 0,-22 0 4 0,5 0 1 15,17 0-2-15,-19 18 1 0,19-18-5 0,0 19-1 0,-17-19 5 16,17 17-5-16,0 2 2 0,-19 2 0 0,19-5-4 0,-16 21 6 15,16 0-3-15,-20-1-2 0,20-16-1 0,0-2 2 0,0 37 1 16,0-35-1-16,0 17-2 0,0 35-7 0,0-54 7 16,0 21 2-16,0-2 0 0,20-1-3 0,-20-19 1 15,16 2 0-15,-16-19 1 0,36 37 0 0,-17 0-1 0,-19-37 0 16,17 20 1-16,5-20 0 0,-5 16-1 0,2-16 1 0,1 20 1 16,-4-20-1-16,3 0 0 0,17 0 5 0,-19-20-5 0,0 20-1 15,-17 0 1-15,22-16 0 0,-3-4 3 0,1-17-1 0,-4 18 0 16,3-18-1-16,17 20-3 0,-36-19 6 0,20-1 9 15,-20 37-9-15,14-39 1 0,-14 3-7 0,19-2 2 0,-19 22-5 0,0 16 3 16,0-37 1-16,-19-20 10 0,19 39-7 0,0 0-4 16,-14-2 0-16,14 4 2 0,-56-4 3 0,37-17-4 0,-17 37-1 15,36 0 1-15,-41-19 2 0,-12 19 3 16,53 0-4-16,-17 0-1 0,17 0 0 0,-19 0-4 0,3 0 3 0,16 0-2 0,-20 19-4 16,1-19-5-16,2 19-12 0,17-1-2 0,0 2 12 15,0-4-46-15,0 4 30 0,0-20-2 0,0 18-46 16,0 0-15-16,0 0 3 0,0 1 3 0</inkml:trace>
  <inkml:trace contextRef="#ctx0" brushRef="#br0" timeOffset="72644.64">6072 13724 47 0,'0'0'27'0,"0"0"-18"0,0 0 6 0,0 0 3 0,0 0 5 0,0 0-12 16,0 0 11-16,0 0 0 0,0 0-13 0,0 0 1 0,0-21 9 15,0 21-10-15,0 0 11 0,0 0-10 0,16 0 10 16,-16-18-3-16,0 18-9 0,20 0 7 0,-20 0-5 0,0 0 8 16,0 0-9-16,16 0-1 0,1 0 15 0,2 18-8 0,-19-18-1 15,22 38-8-15,-5-21 3 0,-17 2 3 0,19 18-3 16,1-18-6-16,-4-1 0 0,-16 38 2 0,36 1-1 0,-36-21-3 15,36 18 3-15,-36-18-2 0,22 40 1 0,-5 14 1 0,-17-50-4 16,0 32 2-16,0-34-2 0,0-22 2 0,0 77 3 16,-17-36-12-16,-5-3 2 0,6-18 4 0,-4-16 2 15,-16 36-11-15,20-56 6 0,16 0-3 16,-39 36-27-16,39-36 20 0,-17 0-19 0,-5 0 14 0,22 0-22 16,-19 0 18-16,19 0-2 0,-17 0-28 0,17 0 26 0,-16-20-23 15,16 20 7-15,0-16 10 0,0 16 22 0,0-37-4 0,0 37-33 16</inkml:trace>
  <inkml:trace contextRef="#ctx0" brushRef="#br0" timeOffset="73777.69">7026 14202 52 0,'0'0'17'0,"0"0"11"0,0 0-17 0,-16 0 10 16,16 0 8-16,0 0-10 0,0 0 0 0,0 0 13 15,0 0-11-15,0 0-13 0,0 0 1 16,0 0 7-16,0 0 0 0,0 0-9 0,0 0 6 0,0 0 0 0,0 0-8 15,0 0 1-15,0 0 5 0,0 0-2 0,0 0-5 16,0 0 4-16,0 0-5 0,0 0 6 0,0 0 0 0,0 0-1 16,16 0 0-16,-16 0 0 0,0 0-3 0,20 0 4 15,-20 0-3-15,0 0-4 0,0 0 4 0,0 0-2 0,22 0-1 16,-22 0 1-16,16 0-2 0,-16 0 3 0,39 0 6 16,-22 0-8-16,2 0-1 15,-2 0 2-15,-17 0-1 0,19 0 5 0,20 0-3 0,-39 0-2 16,0 0-2-16,36 0 2 0,-17 0 1 0,-19 18 0 0,36-18-1 0,-19 0 1 15,2 0-9-15,14 0 0 0,-33 19 6 0,0-19 0 0,22 0-1 16,-2 0 3-16,-1 0-1 0,-2 0 3 0,-17 17-2 0,36-17-3 16,-36 0-2-16,19 0 3 0,0 0 0 15,-5 0 0-15,-14 0-3 0,20 0 3 0,-20 0-1 0,22 0 2 16,-22 0-3-16,0 0-1 0,19 0-3 0,-19 0-14 16,17 0 3-16,-17 0 5 0,0 0-2 0,0 0-20 0,0 0 14 15,0 0-23-15,0 0 19 0,0 0-36 0,0 0 25 0,0 0-33 0,0 0 36 16,0 0 5-16,0 0-20 0,-17-17 10 15,17 17-11-15</inkml:trace>
  <inkml:trace contextRef="#ctx0" brushRef="#br0" timeOffset="74311.02">7546 13943 84 0,'0'0'0'0,"0"0"29"0,0 0-3 0,0 0 0 0,0 0 2 0,0 0-14 16,0 21 37-16,0-21-33 0,0 16-3 16,0-16 0-16,0 20 0 0,0-20-6 0,0 0-2 15,0 17 7-15,0-17-8 0,0 0 1 0,0 0-1 0,0 19 2 0,0-19-2 0,14 18 5 0,6-18-4 16,-20 19-3-16,0-2 4 0,22-17-4 0,-22 0-1 15,19 19 0-15,-19 2-1 0,17-21-1 0,2 16 10 0,-19 4-6 16,19-20-4-16,-19 17 1 0,17-17 2 0,-17 19 0 0,19-19 3 16,-19 18-5-16,17 1 7 0,-17-19-6 0,0 17 0 0,17 2 5 15,-17-19-5-15,0 21 0 0,0-21-1 0,0 16-1 0,0-16-1 0,0 37 3 16,0-18 0-16,0 19 1 0,0-38-4 0,-17 72 1 16,17-54 2-16,-17 1 0 0,17 1-5 0,-19 17-1 0,19-37 0 15,-17 36 0-15,-2-18 1 0,19 0-4 0,-19-18 3 0,2 18-7 16,17 2-3-16,0-1 4 0,-19-19-15 0,19 17 9 0,-22-17-2 15,22 20-20-15,0-20 16 0,0 16-31 0,0-16 20 0,-20 0-37 16,20 20 34-16,0-20-27 0,0 17 38 0,0-17-46 16</inkml:trace>
  <inkml:trace contextRef="#ctx1" brushRef="#br0">8817 14127 0</inkml:trace>
  <inkml:trace contextRef="#ctx0" brushRef="#br0" timeOffset="104682.7">9447 13648 66 0,'0'0'16'0,"0"0"5"0,-19 0-8 15,19 0 6-15,0 0-10 0,0 0 2 0,-19 0 15 0,19 0 34 16,0 0-33-16,-17 0-15 15,17 0 25-15,0 0-20 0,0 0-8 0,-19 0 10 0,19 0-10 16,0 0 0-16,0 0-1 0,0 0 1 0,0 0-3 0,0 0 2 0,0 0 6 16,0 0-10-16,0 0 5 0,0 0-3 0,0 0 2 0,0 0 5 0,0 0-2 15,0 0-4-15,0 19 4 0,0-19-5 0,0 0 2 16,0 18 5-16,0-18-11 0,0 18 0 0,0-18-1 0,0 38 4 16,0-38-4-16,-23 36 2 0,23-16 2 0,0-3-1 0,0 2-1 15,0-1 1-15,0 1-1 0,-19 54-3 0,19-52 2 0,0-5 2 0,0 4 0 16,-14 53-4-16,14-56-1 0,0 39-2 0,0-19 5 15,0 19 1-15,0-20-2 0,0 1 0 0,0 19 0 0,0-38 1 16,0 2-3-16,14 34 1 0,-14-18-3 0,0 3 2 0,0-2 4 16,0-1-3-16,19 18 3 0,-19-34-1 0,0 16 2 15,23-16-1-15,-23 16 0 0,0-19-3 0,0 2-2 0,0-1 1 16,19 1 3-16,-19-19 1 0,0 20-2 16,0-20 0-16,0 0-3 0,0 0 2 0,0 0 0 0,0 0-3 15,0-20-3-15,0 20-3 0,0 0 2 16,0-19-12-16,0 19 6 0,0 0-1 0,0-18-18 0,0 18 10 15,0-19-25-15,0 2-5 0,0-3 23 0,0 20-6 0,0-16-46 0,0-4-6 16,0 3 29-16,0-2 31 0,0-1-17 16</inkml:trace>
  <inkml:trace contextRef="#ctx0" brushRef="#br0" timeOffset="105113.4">8894 13685 90 0,'0'0'25'0,"-19"0"-14"0,19-18 0 16,-20 18 21-16,20 0-11 0,-16-19 25 0,-7 0-6 0,4 1-23 15,2 18 11-15,1-36 9 0,-3 36-26 16,19 0-1-16,0 0 2 0,-17-17 7 0,17 17-10 0,0-21 8 0,-19 3 2 16,19 18-10-16,0 0 7 0,19-18-5 0,-2 18 5 15,-17-19-6-15,19 19 2 0,-3 0 8 0,-16-17-10 16,36 17 4-16,-13 0-2 0,-7 0-10 0,4 0 2 0,16 0 1 16,-1 0 6-16,1 0-13 0,-13 0 0 0,32 0 2 15,-19 0 3-15,16 0 7 0,7 0-7 0,13 0 5 0,-1 0 0 0,-29 0-7 16,30 0 0-16,3 17-2 0,-1-17 5 0,-38 0-3 15,39 19-6-15,-58-19 5 0,38 0 1 0,0 18-1 16,-38-18 0-16,22 0-1 0,-20 0 5 0,17 0-6 0,-17 0 0 16,-2 0-7-16,19 0-7 0,-36 0 5 0,16 0-5 0,-16 0-2 0,0 0 0 15,23 0-7-15,-23 0-1 0,0 0-6 0,19 0-93 0,0 0-1 16,-19 18 59-16,0-18 13 0,0 0-23 0</inkml:trace>
</inkml:ink>
</file>

<file path=ppt/ink/ink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0-16T19:26:48.337"/>
    </inkml:context>
    <inkml:brush xml:id="br0">
      <inkml:brushProperty name="width" value="0.05292" units="cm"/>
      <inkml:brushProperty name="height" value="0.05292" units="cm"/>
      <inkml:brushProperty name="color" value="#FF0000"/>
    </inkml:brush>
  </inkml:definitions>
  <inkml:trace contextRef="#ctx0" brushRef="#br0">18852 14994 43 0,'-17'39'27'0,"-19"-22"-25"0,17-17 0 16,-17 17 1-16,14 3-2 0,5-20-1 0,-19 36-1 0,-55 1 1 15,33 19 2-15,5-39-2 16,-77 59 1-16,56-40-1 15,-4 1 1-15,45-20-1 0,-3-17-1 16,-19 40 1-16,13-4 0 0,-82 54 0 16,104-70 1-16,-19 0 0 15,4-4 1-15,18 2 2 0,-2-18-3 16,2 39 9-16,-22-39 6 16,0 17 6-16,20-17-15 0,3 0 6 15,-1 0 7-15,-2 0 12 0,2 0-3 0,-22 0-19 0,39 0 0 16,-36 0 18-16,14-17-18 0,5 17 12 0,1 0-13 0,16-19 0 15,-36-1 30-15,-19 20-10 0,13-18-11 0,9 18-4 16,-6-16 3-16,23-4-6 0,16 20-7 16,0 0 1-16,0 0 0 0,-20-20 0 0,20 20 6 0,-16-36 9 15,16 19-16-15,0 17 1 0,16-37 3 0,-16 37-2 16,20-36-4-16,-20 16 0 0,16 0 3 0,-16 3-3 16,0-2-1-16,20 19 0 0,-1-36 3 0,-5-2-2 0,-14 2 1 0,41 16 0 0,-41-16-3 15,20 18 2-15,-4-1 0 0,59-74 2 0,-42 39 0 16,25-2-2-16,17 3 0 0,-23-4 0 0,-13 38-1 0,0-18 0 15,-3 20-1-15,16-19 1 0,7 16 0 0,-23-16 1 0,0 36-2 16,16-38 3-16,-10 20 0 0,30 0 4 0,-20 18-11 16,26-20 9-16,-59 20-2 0,17 0 0 0,75-16 0 15,-73 16-8-15,15-20 14 0,-17 20-7 0,22-17 7 0,14 17-10 16,-14 0-2-16,-41 0 4 0,21 0-2 0,15 0 7 0,41 0-4 16,-22 0-3-16,-19 0 2 15,7 0-1-15,-43 0 1 0,22 17 0 0,71-17-2 16,-93 20 3-16,38-20-6 0,-19 16 0 0,22-16 1 0,-2 20 6 15,-40-20-4-15,20 18 0 0,22 0 1 0,-2 0 0 16,-4-18 2-16,-32 20-2 0,35-1 1 0,0-19-1 0,-19 17 1 16,17 3 2-16,-34-20-1 0,23 0-2 0,49 0-2 0,-74 0 5 15,41 16 7-15,14-16-6 0,-53 0-6 0,34 0-2 16,-15 0 3-16,18 0 3 0,38-16 1 0,-78 16-3 16,23 0 2-16,14 0-4 0,-17-20 4 0,22 20 1 0,-3-17-1 15,-19-2-2-15,17-1 2 0,-31 20 0 0,14-18 3 16,3 18-5-16,-23 0-1 0,20-18 3 0,3 18 5 15,-20 0-1-15,17-18-13 0,-36 18 12 0,36-20-2 16,-16 20 5-16,13-16-7 0,-33 16-2 0,41-37 0 0,-24 17 1 0,-17 20 5 16,39-19-4-16,-23-17 7 0,4 18-3 0,-4-2-2 15,4 4-2-15,-4-22 2 0,6 19-4 0,-5 0 2 0,2-15 1 16,17 13-3-16,-36-15 1 0,36 36 1 0,-16-37-1 16,-4 18-1-16,-16 19 3 0,39-37-1 0,-20 37-1 15,-19-16 1-15,20 16 0 0,-4-21 1 0,4 21-4 0,-20 0 0 16,0-19 0-16,16 19 0 0,-16 0 1 0,0 0-2 0,20 0-8 0,-20 0 6 15,0 19-10-15,0-19 5 0,0 0-22 0,0 0 13 0,0 0-30 16,-20 21-6-16,20-21 24 0,-16 0-1 0,16 0-4 0,-36 0-47 16,16 0-16-16,20 0 46 0,-19 0-27 0,-3 0-13 15</inkml:trace>
  <inkml:trace contextRef="#ctx0" brushRef="#br0" timeOffset="295.22">21193 14000 94 0,'0'0'13'0,"0"0"14"0,0 0-11 0,-17 0 17 16,1 0 3-16,16 0 4 0,-20 0-3 0,20 0-21 16,0 0 16-16,0 0-19 0,-16 0 0 0,16 0 9 0,0 0-1 15,0 0-11-15,0 0 13 0,0 0-4 0,16 0-11 0,-16 0-3 16,20-20 9-16,-4 20-9 0,-16 0 1 0,36 0 2 0,-14 0-4 16,-22 0 0-16,36 0 2 0,0 0 0 0,0 0-3 0,-36 0 0 15,20 0-1-15,18-16-1 0,-2 16 3 0,-16 0-3 0,16 0 2 16,-20-21-2-16,20 21 0 0,-19 0 0 0,5 0 0 0,-3 0-2 15,17 0 2-15,-16 0 1 0,-20 0 3 0,16 0-2 0,4 0 0 16,-20 0 0-16,19 21 1 0,-19 15-2 0,0-19 1 16,0 39-2-16,0-39-1 0,-19 23 1 0,-17 50 0 0,16-35 1 15,-16-18-3-15,17 19 1 0,-36 54-4 0,35-53 0 0,-16-4 0 0,20 3 1 16,-40 38-3-16,-2-4-10 0,22-34 4 0,20-20-6 0,-23 1-2 0,0 39-35 16,3-22-28-16,-16 2-33 0,32-39 53 0,1 20-28 15,-17-37 5-15</inkml:trace>
  <inkml:trace contextRef="#ctx0" brushRef="#br0" timeOffset="1428.09">15828 15991 59 0,'0'0'25'0,"0"0"-18"16,0 0 6-16,0 0 0 0,-17 0 3 0,17 0 3 15,0 0-10-15,0 0 11 0,-19 0 1 0,19 0-3 0,-20 0-4 16,20 0-7-16,0 0 8 0,-16 0 0 0,16 0-7 16,0 0 10-16,0-17-2 0,-20 17 2 0,20 0-10 15,0 0 9-15,-22-20-3 0,22 20-1 0,-16 0-7 16,16 0 7-16,-17 0-8 0,17 0 7 0,-19 0-1 0,19 0-7 16,0 0 3-16,-17 0 2 0,17 0-6 0,-19 0 2 0,19 0-2 0,0 20 4 15,-20-20-3-15,20 17-1 0,-16-17 4 0,-4 19-1 0,20-2-4 16,0-17 1-16,-22 20 2 0,22-3 0 0,-19-17-2 0,19 20 0 15,0-20-2-15,-14 17 3 0,14 2-2 0,0-19-2 16,0 20 1-16,-19-20 0 0,19 17 0 0,0 2 1 0,0 19 2 16,0-22-2-16,0-16 0 0,19 20 0 0,-19-3-2 15,14 2 2-15,5 1 0 0,-19-3-1 0,22 0 1 0,-22-17 3 16,20 19-3-16,-4 2 0 0,-16-21 1 0,0 16-1 16,20-16 3-16,-1 0 0 0,-19 0-3 0,17-16 2 15,-17 16-2-15,0-21 2 0,19-15-1 0,-2 36-2 0,-17-37 0 0,0 18-1 16,16-55 5-16,6-55-2 0,-2 39-1 0,-20 33-2 15,16 21 0-15,-16-40 2 0,0 40-3 0,0 1 3 0,0-4-1 16,0-51 3-16,0 14-4 0,0 40 0 0,0-18 1 0,0-3-1 16,0 20 0-16,0 1 1 0,0 16 0 0,0 4-1 15,0-41 3-15,0 57-2 0,0 0-1 0,0-19 2 0,0 19-1 16,0 0-2-16,0 0 0 0,0 0 2 0,0 0-1 0,0 19 0 16,0-2 0-16,0 3 1 0,0 0 0 0,0-20-1 0,0 36 0 15,0-36 1-15,0 36-1 0,-16 1 1 0,16 56 0 0,-20-3-1 16,20-50 0-16,0 33 0 0,0-36 1 0,0 35-1 0,0-34-1 15,0-2 0-15,0 20 1 0,0-19 1 0,20 36 0 0,-20-53-1 16,16 53 1-16,-16-53-2 0,20 33-2 0,-20-32 4 0,19-5 1 16,-19 21-3-16,17-37 1 0,-17 39 0 0,19-22 1 0,-19 0-2 15,0-17-1-15,17 19-6 0,-17 2 1 0,0-5-15 0,16-16-9 0,-16 20 12 16,20-20-26-16,-20 0 18 0,0 17-2 0,22-17-44 0,-6 0-24 16,-16 0 44-16,20-17-59 0,-1-3 86 15,-19 20-34-15</inkml:trace>
  <inkml:trace contextRef="#ctx0" brushRef="#br0" timeOffset="1762.16">16049 16380 65 0,'0'0'11'0,"0"36"11"0,0-36-5 15,0 36 12-15,0-36-8 0,0 18-10 0,0-18-2 16,0 19 14-16,17-19-16 0,-17 17-1 0,0-17 5 0,22 0-1 16,-6 0-5-16,4 20 6 0,-20-20-6 0,19 0-1 0,-2-20 6 0,-17 20-5 15,19 0 1-15,-19 0-1 0,17-17 0 0,2-2 4 0,-19 1-5 16,17-1 5-16,-1-18 2 0,6 21-1 0,-22-5-5 0,20 2 5 15,-20 2-4-15,0 0-2 0,19-3 5 0,-19-16-1 0,0 36-4 16,17-20 4-16,-17 4-3 0,0 16 7 0,0-21-7 0,0 4 5 16,0 17 1-16,0-19-6 0,0 19 5 0,-17 0-2 15,17 0-4-15,-19 0 8 0,19 0-8 0,-20 19 8 0,-2-19-8 16,22 17-2-16,-16 4 4 0,16-21-3 0,-17 16 1 0,17 4 2 16,-36 36 5-16,36-39-5 0,0 0-2 0,-19 2 2 15,19 38 1-15,-17-57-5 0,17 36-1 16,0-36 0-16,0 37 0 0,0-20 0 0,0 3-1 0,0 0 1 15,0-4 0-15,0 4-1 0,0-3 0 0,0-17-2 0,0 20-1 16,0-3-7-16,0-17 1 0,17 20-17 0,-17-20 7 16,19 0-63-16,-19 0 43 0,0 0-7 0,17 0-65 15,2-20 11-15,-19 3 40 0,17 17 7 0</inkml:trace>
  <inkml:trace contextRef="#ctx0" brushRef="#br0" timeOffset="2048.67">16531 16546 58 0,'0'0'13'0,"0"0"1"0,0 0 6 0,0 0-8 0,0 0 17 15,0 0 20-15,0 0-35 0,0-20 0 0,0 20 11 16,0-20-1-16,-20 20-11 0,20-17 10 0,0 17-12 0,0 0 8 16,-19-19 7-16,19 1-8 0,-17 18-10 0,17 0 1 15,-19 0 4-15,19 0-6 0,0 0-2 0,0 0 2 0,0 0 2 0,-22 0-4 16,22 0-1-16,0 0 2 0,0 18-1 0,0-18 1 0,0 19 4 0,0-2-6 15,0 3 3-15,0 16 2 0,0-16-3 0,0-3-3 16,0 3 0-16,0-3 2 0,0 19-4 0,0-16 2 16,22 0-2-16,-22 16-1 0,0-36 0 0,19 16-1 0,-2 22-4 15,-17-38 2-15,19 20-7 0,1-4 1 0,-20-16-13 16,16 20-13-16,3-20 11 0,-19 0-4 0,17 0-47 0,0 0 28 0,-17 0-7 16,22-20-41-16,-3 4 38 0,-19-4 4 0</inkml:trace>
  <inkml:trace contextRef="#ctx0" brushRef="#br0" timeOffset="2396.63">16915 15639 113 0,'-16'0'45'16,"16"0"-6"-16,0 0-21 0,0 0 12 0,0 0-16 0,0 0 0 0,-20 0 15 15,20 0-5-15,0 0-6 0,0 0-8 0,0 20 7 0,-16-20 1 16,16 0-1-16,0 19-2 0,0-19-7 0,0 17 7 16,0-17-8-16,0 20-1 0,-20-20 0 0,20 0 0 0,0 36 4 0,0-18 0 15,0 18-5-15,0-36 0 0,0 39-2 0,0-2 2 0,0-1-3 16,0 21 3-16,0-21-3 0,0 1 0 0,0 36-1 0,0 0 1 15,0 1-1-15,0-35-2 0,0 35 1 0,0-2 2 16,0-35-4-16,0 20 1 0,20 16-5 0,-20-36 1 0,0 19-11 16,0-20-9-16,0 18-9 0,16-34 14 0,-16-4-3 0,0 4-2 15,0 0-37-15,20-4-17 0,-20 4-41 0,16-20 15 16</inkml:trace>
  <inkml:trace contextRef="#ctx0" brushRef="#br0" timeOffset="2745.06">17175 16416 53 0,'0'0'31'0,"0"0"-19"0,0-20 26 0,0-17 7 16,0 37-26-16,-19-19 15 0,19 19-3 0,0-34 12 16,0 34-29-16,-22 0-1 0,22-20 9 0,0 20-12 0,0-19 8 0,-17 19-2 15,17 0-9-15,0 0 9 0,-16 0-2 16,16 0-9-16,0 19 6 0,0-19 0 0,0 20-6 0,-20-20 3 0,20 17-3 16,0 0 3-16,0-17-3 0,0 40 1 0,0-40-5 15,0 16 0-15,0 21 2 0,0-18 0 0,0-1-2 0,0 1 0 16,0-2 1-16,0-17-2 0,20 20 2 0,-20 0-2 0,0-20 2 15,16 16 1-15,1-16-2 0,-17 0 0 0,22 0 1 16,17 0-1-16,-23-16 0 0,-16 16-1 16,20-20 2-16,-20 0-2 0,16 3 2 0,-16 17-1 0,20-37-1 15,-20 37 0-15,19-19 2 0,-19 2-1 0,0 17-1 0,14-20 0 16,-14 20 1-16,0 0-2 0,19 0 2 0,-19 0 0 16,0 0 0-16,22 0-2 0,-22 37 1 0,0-18 1 0,0 18-2 15,20 0 1-15,-20-17 0 0,0 33 1 0,16-16-2 16,-16-1 1-16,0-16 0 0,0 0 0 0,0 16 0 0,20 1-2 0,-20 0 1 0,0-1-7 15,0-16-1-15,0-4-3 0,19 20-23 0,-19 2-15 0,0-18-15 16,17-4-26-16,-17-16-20 0,0 0 67 16,0 0 12-16,0 0-43 0</inkml:trace>
  <inkml:trace contextRef="#ctx0" brushRef="#br0" timeOffset="2998.84">17563 16656 133 0,'0'0'47'0,"0"0"-30"0,0 0 1 0,0 16 7 0,0-16-10 0,0 20 1 0,0-20 12 16,0 0-17-16,0 20 4 0,0-20-3 0,0 0-7 0,0 16 5 16,0-16-1-16,19 0-1 0,-19 0-4 0,0 0 4 15,0-16 1-15,17-4 1 0,2 0 0 0,-2 4 0 16,-1-4-1-16,3 3-3 0,-19-3-5 0,23 3 2 16,13-3 0-16,-36-16-1 0,0 36-2 15,19-20 2-15,-2 20-1 0,-17-17-2 0,0 17 0 0,19 0 0 16,-19-19-2-16,0 19 0 0,17-18-7 0,-17 18 3 15,0 0-11-15,0 0 6 0,19 0-15 0,-19 0-11 0,0 0 14 16,0 0-38-16,0 0 26 0,16 18-30 0,-16 1 22 0,0-19 31 16,0 17-17-16,0-17-21 0</inkml:trace>
  <inkml:trace contextRef="#ctx0" brushRef="#br0" timeOffset="3362.91">17875 16599 62 0,'0'0'0'0,"0"0"16"0,0 20-8 15,0-20-5-15,0 37 7 0,0-37-7 0,0 16 3 16,0-16-2-16,0 20-2 0,0-20 1 0,0 20 0 0,0-20 0 15,20 0 4-15,-20 0-1 0,19 16 6 0,-19-16-6 16,17 0 7-16,-17 0-6 0,0 0 10 0,19 0-9 0,-19 0 7 16,17 0-3-16,-17-16-2 0,19-4-3 0,-19 20-3 15,17-36 9-15,-1 36-2 0,-16-37-6 0,0 37 5 16,22-20 5-16,-22 3 2 0,0-3-1 0,20 20-9 0,-20-16 5 16,0 16-8-16,0 0 4 0,19-20 6 15,-19 0-2-15,0 20-6 0,0 0 5 0,0 0-2 16,0 0 0-16,0 0-5 0,0 0 13 0,-19 0-9 15,19 0 1-15,0 0-4 0,0 0 0 0,0 0-1 0,-20 20 7 16,20-20-7-16,0 0 0 0,-22 0-1 0,22 0 4 0,0 20-5 0,-16-20 1 16,16 16 2-16,0-16-4 0,-17 20 1 0,17-20 2 0,-19 17-3 0,19 3 3 15,0-20-3-15,-17 0 1 0,17 17 2 0,0 3-2 0,-19-4 3 16,19-16-1-16,-17 20 2 0,17 0-4 0,0-4 2 0,0 4 0 16,-19-4-1-16,19 5 0 0,0-4-1 0,0 3-1 15,0-20-1-15,0 16-1 0,0-16 1 0,0 20 0 0,0 16-2 16,0-36-2-16,0 0-1 0,0 20-1 15,0-4-16-15,19-16 6 0,-19 21-3 0,0-21-31 0,17 17-19 0,-17-17 25 16,0 0-7-16,19 0-67 0,-2 0-47 0</inkml:trace>
  <inkml:trace contextRef="#ctx0" brushRef="#br0" timeOffset="3735.56">18227 16506 146 0,'-23'0'61'0,"23"0"-48"0,-19 0 13 0,19 0-15 0,-14 0 13 0,14 0 0 16,-19 0-6-16,19 0-11 0,-19 20 7 0,19 0-8 0,0-20 9 16,-17 16-8-16,17 4 6 0,0 17-2 0,0-37-6 0,0 37 3 15,0-1-3-15,0 0-2 0,0 21 0 16,0-57-2-16,0 37 1 0,0-21 0 0,17 24-1 0,2 12 4 16,0-52-2-16,-19 21 1 0,14-4 14 0,5-17-11 15,4 0 8-15,-23-17-9 0,0-4-1 0,19 21-2 0,-2-52 4 0,-17 32-4 16,19-36 2-16,-19-54 1 0,19 54-4 0,-2-74 2 15,-17 20 0-15,0 54-2 0,0-54 4 0,19 56-4 0,-19-38 1 16,0-1 1-16,0 0 1 0,0 56-1 0,0-37 1 16,0-35 7-16,0 109-10 0,0-19-1 0,0-1 3 15,0 2-2-15,0 18-1 0,0 0 1 0,0 0 1 0,0 0 1 16,0 18 0-16,0 2 0 0,0-1-1 0,0 37 7 16,0 15-4-16,0 5 0 0,0-22-2 0,0-15 1 15,0 71 3-15,0-54-8 0,0 127 2 0,0-126 1 0,0-4-3 0,17 60 1 16,-17-40-3-16,17 56 1 0,5-19 2 0,-3-54-1 15,-19-2-4-15,36 2-2 0,0 73-33 0,0-55-15 0,-19-57 18 16,41 39-73-16,-3-20-55 0,0 1 29 0,-16-37 43 16</inkml:trace>
  <inkml:trace contextRef="#ctx0" brushRef="#br0" timeOffset="5916.01">31414 10938 64 0,'0'0'9'0,"0"0"13"0,-17 0-3 0,17 0 2 0,0 0-10 0,0 0 9 16,-19 0-1-16,19 0-1 0,0 0-9 0,0 0 1 16,0 0 10-16,-17 0-12 0,17 0 9 0,0 0-9 0,-19 0 16 15,19 17-7-15,-20-17 1 0,20 0 0 0,-22 18 0 16,22-18 0-16,-16 20-1 0,16-20-9 0,0 0 0 15,-17 18 0-15,17-18 0 0,-19 0 4 0,19 0-6 0,-17 18 1 0,-2 1 6 16,2 0 1-16,-2-1-5 0,19-18-4 0,-36 18 2 16,14 0-3-16,5-18-2 0,-2 20 3 0,2-20-2 0,-2 18 0 15,2 0-1-15,-2 0-1 0,-1 1 0 0,4-1 0 16,-26 1 1-16,9 17-2 0,14-16 0 0,2 16 1 0,-22-36-1 16,23 38 2-16,-4-21-3 0,-2 20 3 0,6-37-3 0,-1 38 2 15,-2-2 0-15,2-18 0 0,-2 2-1 0,-1-3 0 0,20 2 1 16,-16 18-1-16,-4-37 0 0,20 18 0 0,0 1-1 0,-22-19 0 15,22 36 2-15,0-36 0 0,0 20-1 0,0-3 1 0,-19-17-2 16,19 19 2-16,0-19 0 0,0 18-1 0,0 1 0 0,0-1-1 16,0-18 1-16,0 19 0 0,0-2 2 0,0-17-1 15,0 19 1-15,0 1-1 0,0-3-2 0,0-17 1 16,0 19-1-16,0-19 2 0,0 18-2 0,0-18 1 0,0 19-3 0,0-1 5 16,0 1 1-16,0-2-4 0,19 3 1 0,-19-1 1 15,0-2-2-15,0 1 0 0,0 1 2 0,0-19-1 16,0 19 1-16,0-1-1 0,0-18 0 0,0 36-1 0,0-16 2 0,0-2 3 15,0 0-1-15,0 0-2 0,0 2-2 16,0-20 2-16,0 18 0 0,-19 19 0 0,19-20 1 0,-14 3 1 16,14-2-3-16,-19-18-1 0,19 18 0 0,-20 0 1 15,20 2 2-15,-16-2-2 0,16-18 0 0,-20 18 1 0,4 1 0 16,16-19 1-16,-20 17-3 0,1 3 3 0,-3-2-2 16,22 0 0-16,-17 0 1 0,1-18 0 0,16 20 0 15,0-20-1-15,-20 18-1 0,20-18 1 0,-16 18 1 0,16-1-2 16,-20 3 1-16,20-1 0 0,-16-2 1 0,16 2-2 0,-20-19 1 15,20 37 0-15,-19-19 1 0,19 1-2 0,0-19-2 0,-17 37 1 16,-5-1 2-16,22-16 5 0,0-2 1 0,-16-18-1 16,16 36 1-16,-20-17-7 0,20-2-1 0,0-17 1 0,0 20 0 15,0-1 2-15,-16-19-1 0,16 36 4 0,0-17 0 16,0-1-4-16,-20 0 1 0,20-18-2 0,0 19 4 0,0 0-2 16,0-19-2-16,-16 18-4 0,16 0 2 0,0-18 3 0,0 18 2 0,0-18-1 15,-20 18 0-15,20 2-2 0,0-2 0 0,0 0 1 16,0-18-1-16,-19 37-3 0,19-37-1 0,0 19-2 0,0-19 3 15,-17 0-2-15,17 18 1 0,0-18-8 0,0 18-4 0,0-18 7 16,-22 0-15-16,22 0-7 0,0 18-9 0,-19-18-10 16,19 0 19-16,0 0-2 0,0 0-3 0,0 0-36 0,-17-18 8 15,17 0 23-15,0 18 32 0,0-18-64 0</inkml:trace>
  <inkml:trace contextRef="#ctx0" brushRef="#br0" timeOffset="6379.26">29812 13095 58 0,'0'0'17'0,"0"0"-13"0,0 0 6 0,0 0-3 0,0 0 12 15,0 0 6-15,0 0 2 0,0 0-13 0,0 0 18 0,0 0-15 16,0 0 15-16,0 0-17 0,0 18 16 0,0-18-17 0,0 0 1 15,0 0 0-15,0 0-1 0,16 0 17 0,-16 19-4 0,0-19-12 16,0 0 8-16,0 0-10 0,0 0-3 0,20 0 11 0,-20 0-13 0,0 0 6 16,16 19 0-16,-16-19-2 0,17 0-2 15,24 18-3-15,-41-18-3 0,17 0 5 0,2 0-3 0,-19 18 5 16,36-18-3-16,-36 18-5 0,36-18 2 0,-36 0-3 0,17 18 5 16,2-18-5-16,3 0 1 0,-5 0-4 0,2 20 5 0,17-20 1 15,-16 0-5-15,-4 0 2 0,-16 0-3 0,36 0 2 0,-36 0-1 16,22 0-1-16,-5 0 4 0,22 0-2 0,-39-20-7 0,16 20-1 15,4 0-2-15,-20-18-7 0,16 18 7 0,-16 0-2 0,36-18-63 16,-36 0 46-16,17 18-38 0,-17-18-22 0,0 18-23 16,0 0 55-16,22-19-22 0,-22 19 9 0</inkml:trace>
  <inkml:trace contextRef="#ctx0" brushRef="#br0" timeOffset="7936.5">30824 11029 42 0,'0'0'0'0,"0"0"34"0,0 0-29 0,20 0 5 0,-20 0 4 16,0 0-6-16,19 0 12 0,-19 0-10 0,0 0 0 0,0 19 11 15,17-19-11-15,-17 0 1 0,0 0 10 0,19 0-10 0,-19 0 0 16,0 0 0-16,17 19 10 0,-17-19-13 0,16 0 9 0,-16 0-10 15,0 0 10-15,20 0-10 0,-20 0 6 0,22 0 1 0,-22 0 0 16,0 0-7-16,16 0 4 0,-16 0 2 0,20-19-3 0,-20 19-5 16,19 0 5-16,-19-19-6 0,17 19 5 0,-17-18-1 15,0 18-3-15,19-18 4 0,-19-2-3 0,17-15 8 0,-17 35-11 16,19-19 1-16,-19-18 2 0,0 37-2 0,17-19 2 0,-17 1-3 16,0-19 3-16,0 18-3 0,0 2 2 0,0-2-3 15,0 19-1-15,0-17 1 0,0 17-1 0,0-20 0 0,0 1 3 0,0 1 0 0,0 18-3 16,0-18 1-16,0 18 2 0,0-38-2 0,-17 38 1 0,17 0-2 15,-19-17-1-15,2-2 2 0,17-1 0 0,-19 20 0 0,2-36-2 16,-2 19 1-16,-1-1 2 0,4-2-1 0,-26 20-1 16,26-18 1-16,-20-19-2 0,0 37-1 15,0-18 1-15,36 18 2 0,-58-19 1 0,41 19-3 0,-2-18 2 16,-17 18 0-16,0 0-1 0,-6-18 0 0,9 18 0 0,14 0 0 0,-17-20 1 16,-20 20 2-16,-18 0-2 0,38 0-2 0,-39 0 1 15,20 0 0-15,-17 20 2 0,52-20-1 0,-146 0-2 16,130 18 1-16,-94-18 0 0,53 0 0 0,5 18-2 15,36-18 1-15,-42 0 1 0,62 0 0 0,-56 19 0 0,0-19 1 16,-3 0-1-16,0 0 2 0,37 18-2 16,-34-18 1-16,-58 0-2 0,94 0 0 0,-36 0 0 15,11 19 1-15,28-19 0 0,-39 18-1 0,-22-18-1 0,22 18 1 16,33 2 0-16,-36-20 1 0,-16 18-2 0,52-1 1 16,-33 2 1-16,36-19-2 0,-41 17-1 0,-108 39 1 15,151-56 2-15,-57 19 0 0,50-19 0 0,-29 19-1 0,34-1 0 16,-58-18 1-16,22 18-1 0,-24 1 0 0,26-19 0 0,32 20 0 15,-20-20 0-15,-67 17 1 0,84 2-1 0,7-19 0 16,-57 17 1-16,52-17-2 0,-16 0 1 0,-17 19-1 0,-22 0-1 0,39-19 0 16,-39 18-1-16,41 0 3 0,-2 1 0 0,-92 18 2 15,31-18-2-15,83-2 0 0,-78 1 1 0,56 2-1 16,-56 16 2-16,0 2-3 0,56-38 1 0,-3 18 0 0,-50 0 1 0,-3 20 0 16,-55-2 1-16,111-36-2 0,19 18 0 0,-75 1-5 15,-2-1 2-15,-53 1 5 0,58-1-2 16,52 0 0-16,-54-18 1 0,13 20 1 0,44-20-2 0,-60 18-2 15,8-18 2-15,-25 18 0 0,74 0 0 0,-54-18-1 16,-1 20 4-16,72-3-4 0,-69-17 1 0,48 19-1 0,7-19 1 16,-77 18-2-16,22 0 0 0,50-18 2 0,-50 20-1 0,31-20 0 15,24 0 1-15,-60 18 1 0,43-18 0 0,-46 0-2 0,47 0 2 16,14 0-1-16,-75 0-1 0,0 0 1 0,77-18 1 0,-25 18-1 16,-29 0 0-16,51 0-1 0,1 0 0 0,-20 0-1 0,-91-20-1 0,111 20 2 15,0-18 1-15,-111 0 3 0,55-1-3 0,0-18 1 16,56 37-2-16,-56-18 0 0,-22 0 1 0,81 0 0 15,-1 18 1-15,-60-38 0 0,5 38-5 0,50-18 4 0,-34-1 0 16,34 19 0-16,-50-37-3 0,-2 1 1 0,-4 18 2 0,6-20 0 16,-2 2 0-16,54 17 0 0,-54-36 1 0,-1 0-1 15,53 36 0-15,5-18 0 0,-60-18 1 0,60 17 0 0,-60-15 0 16,5-22-1-16,-3 20 0 0,56 16 1 0,-39-32 0 16,41 51-1-16,17-16 0 0,-60-20 0 0,7 0-1 0,34 20 0 0,-37-1 1 15,54 19-1-15,-109-37 5 0,111 55-3 0,-3-20-2 16,-35 20 2-16,38-18-1 0,0 18 1 0,-39-18 0 0,39 18-1 15,0 0 0-15,-42-18-1 0,43 18 0 0,-1 0 1 0,-36-19 1 0,13 19 0 16,24 0-1-16,18 0 0 0,-38 0 0 0,-6 19 0 0,28-19 0 16,-3 0 2-16,0 18-2 0,-3-18-3 0,0 0 0 15,39 0 2-15,-16 0-2 0,-4 18 0 0,4-18-6 16,-4 18-4-16,20 2 6 0,-16-20-13 0,-4 18-6 0,1 19-22 16,19-19 6-16,0-18 17 0,0 37-39 15,0-19-22-15,0 0-11 0,0 2 58 0,0-2-67 0</inkml:trace>
  <inkml:trace contextRef="#ctx0" brushRef="#br0" timeOffset="8680.49">14962 9683 53 0,'0'0'21'0,"0"0"-11"0,0 0-7 15,-20 0 5-15,20 0-4 0,0 0 3 0,0 0 2 0,0 0-3 16,0 0 9-16,0 0-7 0,0 0 0 0,0 0 7 0,0 0-8 15,0 0 1-15,0 19 8 0,0-19 0 0,0 18-9 0,0 1 10 0,0-19-8 16,0 17 10-16,0 3-11 0,0-1 8 0,0-19-9 16,0 36 7-16,0-17 0 0,0-1-8 0,0-18-1 0,0 18 0 0,0 18 3 15,0-36-5-15,0 39 2 0,0-39-4 0,0 17 1 0,20 1-2 16,-20 2 1-16,0-2-1 0,0 0 2 0,0 19-5 16,0-37-3-16,0 19-33 0,0-1 17 0,0-18-5 0,0 0-7 15,0 0-7-15,-20 0-61 0,20 0 75 0,0 0-35 0</inkml:trace>
  <inkml:trace contextRef="#ctx0" brushRef="#br0" timeOffset="8816.87">14926 9351 98 0,'16'0'34'0,"-16"0"-13"0,0 0-2 15,0 0-12-15,0 0 9 0,0 0 1 0,0 0-8 16,0 0 9-16,0 0-11 0,0 0-2 0,20 0 2 0,-20 19-3 0,0 0-1 16,0-19-2-16,0 18-2 0,0-18 1 0,16 17-8 15,-16 2-20-15,0-19 6 0,0 0-6 0,0 20-3 0,0-20-18 16,0 0-49-16</inkml:trace>
  <inkml:trace contextRef="#ctx0" brushRef="#br0" timeOffset="9092.25">15404 9683 113 0,'0'0'0'0,"0"0"16"0,0 0 0 0,0 19-3 15,0-1-3-15,20 18-3 0,-20 3 4 0,0-22-5 16,0 21 6-16,0-38-7 0,0 36 1 0,0 0-1 0,0-16-2 15,0-1-1-15,16-19 2 0,-16 17 0 0,0-17 3 0,0 0-2 16,20 0 5-16,-20-17-2 0,0-2-5 0,16-1 5 0,4-16 0 16,-1 0 2-16,-19 17-5 0,14-17 9 0,5-3 0 15,-19 22-6-15,22-2 3 0,-2-18-1 0,-20 37-6 16,0-18 1-16,16-1 1 0,-16 19-2 0,20 0 2 0,-20 0-4 16,19 19 3-16,-19-19-2 0,17 18 2 0,-17 1-3 0,0-1 1 15,19 18-5-15,-2 3-2 0,-17-3 3 0,16 38-16 16,-16-37-9-16,0-1-15 0,0 2-22 15,0-20 24-15,22-18-38 0,-22 18 28 0,20 1-31 16</inkml:trace>
  <inkml:trace contextRef="#ctx0" brushRef="#br0" timeOffset="9351.41">16104 9389 105 0,'0'0'39'0,"0"0"2"16,0 0-11-16,0 0-15 0,-16 18 11 0,16-18-2 0,-22 17-13 15,5 2 4-15,17 1-8 0,-19-3 2 0,2 2-3 0,17-1-4 16,-19 1 5-16,19-1-3 0,-17 18 5 0,17-36-4 0,-19 39 3 16,19-3-3-16,0-18 1 0,0 19 3 0,0-18-4 15,0-19 0-15,0 37-2 0,0-37 1 0,0 36 5 0,0-36-3 0,19 19 7 16,-2 0-2-16,-17-1 0 0,19 0-6 0,-2 1 4 16,-17-19-4-16,19 17 1 0,-19 3-3 0,0-20 0 0,17 36 2 0,-17-36-4 15,0 18-1-15,0-18 2 0,22 20 0 0,-22-2-2 0,0 0 0 16,0-18 0-16,0 19 0 0,0-1-8 0,0-18 0 0,0 19-19 15,0-19 7-15,0 0-36 0,-22 0 18 0,22 0-8 0,0-19-55 0,0 1 56 16,-17-19-10-16,17-1-32 0</inkml:trace>
  <inkml:trace contextRef="#ctx0" brushRef="#br0" timeOffset="9535.77">16362 9057 79 0,'0'0'36'0,"0"0"-8"0,0-38-10 0,0 38 24 0,0-18 2 0,0 18-25 16,0-19 10-16,0 19-4 0,0 0-14 0,0 0 11 15,0 0-12-15,19 0 8 0,-19 37-2 0,0 1-2 0,0-38-8 16,0 18-1-16,0 0-1 0,0 56 10 0,0-18-9 16,0 18-2-16,0-38-3 0,0 1 0 0,0-18 0 0,0 55 2 15,0 17 0-15,0-55-5 0,0 3-2 0,0-22-5 0,-19 57-24 0,19-18-22 16,0-37 16-16,-17 36-64 0,17-37 18 16,-19 0 40-16,19 1-22 0</inkml:trace>
  <inkml:trace contextRef="#ctx0" brushRef="#br0" timeOffset="9679.49">16290 9370 118 0,'19'0'36'0,"-19"0"-4"16,0-19-2-16,17 19-4 0,2 0-14 0,-2 0 9 16,-17 0-5-16,19 0-11 0,0 0 4 0,-19 0-4 0,14 19-3 15,28 0 0-15,-42-1-2 0,0-1 0 0,19-17 0 16,-2 39-1-16,2-22-4 0,1 20-33 0,-4 0-15 16,-16-1-9-16,19-36 35 0,-2 39-8 0,-17-39 25 15,17 17-73-15</inkml:trace>
  <inkml:trace contextRef="#ctx0" brushRef="#br0" timeOffset="9897.07">16677 9536 89 0,'0'0'31'16,"0"0"12"-16,0 0-29 0,0 0 20 0,0-19 5 16,0 19-19-16,0 0 12 0,0 0-13 0,0 0-12 0,0 0 3 15,0 0-4-15,0 0 0 0,0 0 6 0,0 19-7 0,0 18-1 16,0-37-1-16,0 37 2 0,0-37-2 0,20 36 0 0,-20-36-2 16,0 37-1-16,0-37 1 0,0 19 0 0,16-1 0 15,-16-18 0-15,0 19-1 0,0-2 2 0,0-17-1 0,20 20 1 0,-20-1-3 16,16-19 2-16,-16 0 0 0,0 0-2 0,17 0-1 0,-17 0 0 15,0 0 1-15,19-19 0 0,-19 19 1 0,0-20 1 0,0 3-1 16,22-2-2-16,-22 19 2 0,0-18-2 0,0 18 1 0,0-19-6 0,17 19-5 16,-17-18 6-16,0 18-1 0,0 0 0 0,0 0-8 0,19 0-2 15,-19 0 2-15,0 0-31 0,0 18-16 0,0-18 31 16,20 37-20-16,-20-37 35 0,0 19 6 0,0-2-73 0</inkml:trace>
  <inkml:trace contextRef="#ctx0" brushRef="#br0" timeOffset="10379.7">17081 9629 71 0,'0'0'41'0,"0"0"-19"0,0-19 1 0,0 19 5 0,0 0-12 16,0 0 3-16,0 0 21 0,0-20-22 0,0 20 17 0,0 0-29 16,0 0 5-16,0 0 4 0,0 0 0 0,0 0-1 15,0 39 0-15,0-39-12 0,0 17 5 0,0 2-4 16,0-19 0-16,0 18 0 0,0 1-1 0,0 18 3 0,0-37-6 15,0 17 1-15,0 22-2 0,20-39 3 0,-20 36 0 0,0-17 1 0,16-1 0 16,-16 0 0-16,0 1 2 0,0-2 2 0,0-17-2 16,17 0 0-16,-17 0 0 0,0 0 0 0,0 0-1 0,0 0 1 0,22-17 1 15,-22-2-2-15,19-17 9 0,1 17-10 0,-20-17 2 16,36 36-3-16,-36-39 0 0,0 3 2 0,16 18-1 0,4-19 1 0,-1 18-2 16,-5-17 1-16,5-1 1 0,3 18 0 0,-22 1-2 15,0 18 3-15,20-19-2 0,-4 19 0 0,4 0-1 0,-20 0 3 0,19 0-2 16,-2 19-1-16,-17-1 0 0,19 1 0 15,-19 18 0-15,16-1-3 0,-16-17-2 0,0 18-5 16,17 0-15-16,-17 0-18 0,0-37 15 16,0 19-4-16,0 17-51 0,0-17-19 0,0-1 18 0,0 0 58 15,0-18 8-15,0 19-52 0</inkml:trace>
  <inkml:trace contextRef="#ctx0" brushRef="#br0" timeOffset="10612.33">17693 9536 65 0,'0'0'0'0,"0"0"35"0,0 0-10 0,0 0-9 0,0 0 1 0,0 0 1 0,0 0 18 16,0 0-18-16,0 0-2 0,0 0-1 0,0 0 13 0,0 0-16 0,0 0 7 16,0 0-9-16,0 0-1 0,-23 18 15 0,23 1-18 15,0-2 8-15,-19-17-2 0,19 20-8 0,-16-1 4 0,16-19-2 16,0 17 1-16,-17 2 1 0,17 18 3 16,0-37-8-16,0 18 2 0,-19 1-2 0,19-2 3 0,0 3-7 15,0-20 0-15,0 19 1 0,0-2 2 0,0 2-1 16,0 0-2-16,0-1 1 0,0-18 1 0,0 0-1 0,0 18-1 15,0-18-1-15,19 19-13 0,-19-19 2 0,0 0-4 0,0 17-5 0,0-17-4 0,0 0-6 16,17 0-53-16,-17 0 35 0,0 0-35 0,16 0-24 16</inkml:trace>
  <inkml:trace contextRef="#ctx0" brushRef="#br0" timeOffset="10918.22">17859 9499 96 0,'0'0'37'0,"0"0"-17"16,0 0-8-16,0 0 0 0,0 18 35 15,0-18-33-15,0 19 10 0,0-19-15 0,0 0 0 0,0 18 5 0,16-18-3 16,-16 19 0-16,0-19-7 0,0 0 5 0,0 17 0 16,20-17-3-16,-20 0 6 0,0 0-7 0,0 0-1 0,0 0 4 0,19 0-5 15,-19-17 5-15,0-20-4 0,17 37-2 16,-17-19-1-16,0 1-1 0,0-1 1 0,0-18 0 16,0 18 3-16,0 2-3 0,0-1 0 0,0-1 4 0,0 0 3 15,0 19-5-15,0 0 0 0,0-18-1 0,0-1 4 0,-17 19 1 16,17 0 0-16,-19 19 2 0,19-19-3 0,0 37 6 0,-20-18 0 15,20 16-7-15,-16 4 3 0,16-22-4 0,0 20-1 0,-23 0 2 16,23 19-1-16,0-20 1 0,0 20-2 0,0-38-1 16,0 18-4-16,0-36 0 0,0 39-4 0,23-39 4 15,-7 17-6-15,-16 2-1 0,20-19-17 0,-1 0 8 0,-2 0-30 16,2 0 15-16,-2-19-51 0,2 19 35 0,14-17-49 0,-33 17 62 16,22-19-47-16</inkml:trace>
</inkml:ink>
</file>

<file path=ppt/ink/ink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0-16T19:33:08.228"/>
    </inkml:context>
    <inkml:brush xml:id="br0">
      <inkml:brushProperty name="width" value="0.05292" units="cm"/>
      <inkml:brushProperty name="height" value="0.05292" units="cm"/>
      <inkml:brushProperty name="color" value="#FF0000"/>
    </inkml:brush>
  </inkml:definitions>
  <inkml:trace contextRef="#ctx0" brushRef="#br0">10867 12947 109 0,'0'0'30'0,"0"0"-17"16,0 19 27-16,-20-19-28 0,20 0 8 0,0 17-1 15,0-17-10-15,0 20 11 0,0-20-11 0,0 19 6 0,0-2 2 16,0 2 0-16,0-19-3 0,0 19 1 0,20-1 1 16,-20 0 3-16,0-18 5 0,0 0 0 0,0 0-14 15,16 0 3-15,-16 0 12 0,0 0-14 0,0 0 2 0,0 0-3 16,0 0 6-16,0 0-1 0,0-18-8 0,0 18-4 16,20 0 6-16,-20 0-5 0,0-18 1 0,0 18 6 15,16 0-6-15,-16 0 6 0,0 0-4 0,0 0 0 16,0 0-4-16,0 18-1 0,0 0-4 0,0 1 1 0,0 18 0 15,0-1 4-15,0 2-5 0,0-2 1 0,0 1-1 16,-16 0-4-16,-4 19-45 0,20-37 7 16,-16-2 19-16,16-17-36 0,-20 0-24 0,20 0 32 0,0-36-69 15,-16-2 18-15,16 2 32 0</inkml:trace>
  <inkml:trace contextRef="#ctx0" brushRef="#br0" timeOffset="1016.93">11511 12432 48 0,'0'0'12'0,"0"0"-2"15,0 0-1-15,0-20 1 0,0 20 3 0,0 0 3 16,0 0 4-16,0-18 4 0,0 18-10 0,0 0 16 0,0 0 2 15,0-18 2-15,0 18-2 0,0 0-17 0,0 0-1 16,-16 0 12-16,16-18-12 0,0 18 11 0,0 0-5 0,-22 0-3 16,22 0-10-16,0 0 0 0,-20 0-1 0,20 0 8 0,-16 0-4 15,-1 0-3-15,17 0 2 0,-19 0-5 0,2 18 5 16,17-18-4-16,-19 18 0 0,-1 0-2 0,20-18-2 16,0 20 1-16,-16-2-1 0,16 0 0 0,0 1-1 0,0 18 0 15,-20-19-2-15,20 18 3 0,0-36 0 0,0 38 0 0,0-3-1 16,0-15 0-16,0-1 1 0,20 17 1 15,-4-36-2-15,-16 0 1 0,20 0 2 0,-1 0-1 16,-19-19-1-16,0 2 0 0,17-2-1 0,-17-1 0 16,0 3 2-16,0-1-1 0,19 0 0 0,-19 18-1 15,0-20 0-15,0 20 0 0,0-18 0 0,17 0 0 0,-17 0 2 0,0 18-1 16,0-20 1-16,16 20 2 0,-16 0 1 0,20 0-2 16,-20 20 7-16,22 16 0 0,-22 2-3 0,36-2 1 15,-17 37-3-15,-2 1 0 0,-17-38-3 0,19-16 6 0,-2 54 6 16,2-19-7-16,-19 1-3 0,17 17-1 0,-17-36 1 15,0-18-4-15,0 35 2 0,0 2-3 0,0-1 0 0,-17-18-1 16,-2-19 0-16,19 0 0 0,-17 21-11 0,-2-22-9 0,2-17 9 16,17 0-1-16,-19 0 0 0,-1 20-24 0,4-20-13 0,-26-20-28 15,26 3 21-15,16 17-4 0,-17-19-9 16,-2-1 6-16,19 20 41 0,-17-18 4 0,17 0-14 0,0 18-28 16</inkml:trace>
  <inkml:trace contextRef="#ctx0" brushRef="#br0" timeOffset="17238.91">23796 15197 222 0,'-16'0'24'0,"16"0"0"0,0 19-13 0,0-19 1 15,0 0 9-15,-20 17-1 0,20-17-2 0,0 0-8 16,-19 20 9-16,19-20-10 0,-17 0 7 0,17 20 2 0,-19-20-10 16,19 0-1-16,0 0 0 0,-22 0 7 0,5 0-8 0,1 0 7 0,-4 0-7 15,20 0 0-15,-16 0-2 0,-4 0 0 0,1 0 4 0,-17 0 0 16,14 0-5-16,3 0 2 0,-15-20-1 0,-38 0 4 0,53 20-7 15,-22 0 3-15,-12-17 1 0,17 17-3 0,-19-19 1 16,16 19-1-16,-14-18-1 0,-21-18 2 0,57 36-2 0,-58-20 3 16,20 4-3-16,-39-4 1 0,58 0 0 0,-19 3 0 15,-23 0-2-15,9-3 3 0,-44-16 0 0,60 16-2 16,-22-17 0-16,37 37-1 0,2-36 0 0,-17 19 2 0,-25-22-1 16,7 21-1-16,-1-18 2 0,-3 16-2 0,39 20-1 15,-3-16 1-15,3-4-1 0,-38 3-1 0,2-2 2 0,33 19 2 16,-36-38 0-16,3 20 8 0,-2-20 1 0,18 38-12 15,20-16 0-15,-41-21-1 0,-12 17 2 0,53 1 1 0,-58 1 3 16,-19-38 3-16,24 20-8 0,53 36 1 0,-58-37 0 16,22 18-3-16,17 1 5 0,16 2-5 0,-33-5 5 0,33-15-4 15,-52 17 5-15,0-18-7 0,33 0 2 0,22 37 2 16,-36-37 0-16,30 18 0 0,-30-17 0 0,36 36-4 0,-41-37 4 16,44 20-2-16,-3-3 4 0,0 4-2 0,-3-5 2 0,-16-15 0 0,-17-1-3 15,33 37 0-15,-19-56-1 0,25 39 4 0,-3-3 1 0,-3 1-2 0,-19-36-2 16,5 19 0-16,-19-20 1 0,53 20 0 0,-56-2 0 15,3-54-5-15,-5 18 6 0,24 19 2 16,17 18-1-16,17 1-2 0,-17-2-1 0,-22-16-1 16,5-20-7-16,34 19-2 0,0 36 11 0,2-37 0 15,-24-18 7-15,24 18-6 0,0 20-1 16,-2-19 0-16,2 36-1 0,17 2 1 0,0-2-2 0,-19-18 2 16,19-19 0-16,-19 2 1 0,19-2 0 0,0 20-1 0,0-38 1 15,0 37-1-15,0 0 1 0,0-19-1 0,0-17 0 0,19 36 2 16,-19-1-1-16,0-16 0 0,19 17-2 0,-2-19-1 0,-17 19 3 15,19 0 0-15,15-18-1 0,7 0-1 0,-24-1 2 16,2 20-1-16,0 17-1 0,17-36 2 0,-19 36-1 0,2 2 0 0,20-3 0 16,-3-34 2-16,19-2 1 0,-19 0-2 0,20 2-1 0,-37 34 0 15,36-35-1-15,-19 37 1 0,-16-19 1 0,-6 1-1 0,63-20 0 16,-22 0-1-16,-19 38 2 0,-19 0-1 0,41-37 1 0,-3-1 0 16,-19 37-1-16,22-17-1 0,-41-2 1 0,74 2-1 0,-71 19 1 15,-4 17 1-15,23-20-2 0,-20 20 2 0,53-19-3 0,-36 19 0 16,-19 0 1-16,5 0 1 0,17 0 0 0,-3 19-1 0,0-19 0 15,-3 20 2-15,8-20 0 0,-41 17-1 16,20-17 1-16,-20 19-2 0,16-19 1 0,4 17 2 0,16-17-1 0,-36 0-1 16,36 19 1-16,-36-19-1 0,38 19 0 0,-38-19 1 15,20 18 0-15,-4-18-2 0,4 0 1 0,-20 0-1 0,19 0 1 0,-19 0 0 16,36 0 3-16,-36 0-2 0,33 0-1 0,-33 0-2 0,20 0 2 16,2 0 0-16,-6 0 0 0,4 0-1 0,-20 0 2 0,19 0-1 15,-2 0 1-15,2 0 0 0,-2-18-2 0,2 18 1 16,-19 0 1-16,0 0-2 0,0-19-4 0,0 19-2 0,17 0-18 15,-17-19 9-15,0 2-43 0,0 17 34 0,0-19-30 16,0 19 26-16,0 0-2 0,0-17-2 0,0-3-38 0,0 1 35 16,0 1 2-16,0 0-17 0,0-20 17 0,0 21 11 0,0 17 14 15,0-39-11-15,0 22-18 0</inkml:trace>
  <inkml:trace contextRef="#ctx0" brushRef="#br0" timeOffset="17542.27">20291 10421 40 0,'0'0'28'0,"0"0"-20"0,-17 0 0 0,17 0 9 0,-19 0 1 16,2 0-7-16,-2 0 14 0,19 0-12 0,-20 0 14 0,4 0-2 15,-4 0 1-15,-2 0-2 0,22 0-12 0,-16 0 9 16,16 0-1-16,0 0-11 0,0 0 7 0,-17 0-4 16,17 0-7-16,0 0 7 0,0 0-5 0,0 0 7 0,0 0-3 15,0 19-1-15,17-19-6 0,-17 0 1 0,0 18 3 0,16 0-4 16,-16-18 2-16,22 20 1 0,-22-20-3 0,20 18 3 0,-4-1 1 16,-16-17-4-16,39 19 3 0,-39-19-3 0,17 0 4 0,-17 0-4 15,19 17 1-15,-2-17 0 0,-17 0 3 0,36 0 1 0,-36 0-6 16,22-17 1-16,-6 17 1 0,-16-19-1 0,20 2-1 0,-1 17 1 15,-2-18-2-15,-17 18 0 0,0-20-1 0,19 20 2 0,-19 0-3 16,17 0 1-16,-17 0 2 0,0 0-1 0,0 0-1 16,0 20-1-16,0-20 0 0,-17 18-1 0,17 18 2 0,-19-19-2 15,-37 39 2-15,18 37 0 0,-15-1-1 0,-2-18 1 16,19-1-3-16,-6 1 1 0,26 0-4 0,-20-18-15 16,36-38 3-16,0 19-3 0,-17 0-35 0,17-1-19 0,0-36 30 15,0 20-57-15,0-2 3 0,0-18 59 0,0 18 5 16,17-18-22-16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g"/>
          <inkml:channel name="T" type="integer" max="2.14748E9" units="dev"/>
        </inkml:traceFormat>
        <inkml:channelProperties>
          <inkml:channelProperty channel="X" name="resolution" value="1462.8125" units="1/cm"/>
          <inkml:channelProperty channel="Y" name="resolution" value="2213.98657" units="1/cm"/>
          <inkml:channelProperty channel="F" name="resolution" value="22.75278" units="1/deg"/>
          <inkml:channelProperty channel="T" name="resolution" value="1" units="1/dev"/>
        </inkml:channelProperties>
      </inkml:inkSource>
      <inkml:timestamp xml:id="ts0" timeString="2023-10-06T18:40:18.479"/>
    </inkml:context>
    <inkml:brush xml:id="br0">
      <inkml:brushProperty name="width" value="0.05292" units="cm"/>
      <inkml:brushProperty name="height" value="0.05292" units="cm"/>
      <inkml:brushProperty name="color" value="#FF00FF"/>
    </inkml:brush>
  </inkml:definitions>
  <inkml:trace contextRef="#ctx0" brushRef="#br0">7043 9776 668 0,'0'0'973'0,"0"0"-680"0,0 0-53 15,0 0 80-15,0 0-59 0,0 0-81 16,0 0-90-16,0 0-35 0,0 0 12 16,0 0-26-16,0 0 14 0,25-1 85 0,-9 4 9 15,11 5-22-15,-3-1 2 16,13-4-12-16,-3 4-7 0,0-4 28 0,2 2-1 15,8-1-47-15,2-4-43 0,9 0-1 16,-1 0 1-16,-1 0-10 0,8 0 15 16,-1-2-18-16,1-3-9 0,2 2 2 15,2-4 7-15,-9 4 0 0,-3-2-6 16,-4 1-7-16,-5 3-21 0,-6-1 0 16,-9-1 19-16,-2 1-4 0,-5 2-13 0,0 0-1 15,-13 0-1-15,4 0-2 0,-9 0-1 16,-1 0-9-16,2 0 9 0,-5 0-31 15,0 0-95-15,0 0-7 0,0 0 9 16,0 0-19-16,0 0-25 0,-8 0-34 16,-1 2-111-16,1 4-104 0,-1 3-204 15,-6-3-501-15,-2 11-213 0,78-57 1280 0</inkml:trace>
</inkml:ink>
</file>

<file path=ppt/ink/ink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503.93701" units="1/cm"/>
          <inkml:channelProperty channel="Y" name="resolution" value="1343.97314" units="1/cm"/>
          <inkml:channelProperty channel="F" name="resolution" value="0" units="1/dev"/>
          <inkml:channelProperty channel="T" name="resolution" value="1" units="1/dev"/>
        </inkml:channelProperties>
      </inkml:inkSource>
      <inkml:timestamp xml:id="ts0" timeString="2024-10-16T19:40:47.463"/>
    </inkml:context>
    <inkml:brush xml:id="br0">
      <inkml:brushProperty name="width" value="0.05292" units="cm"/>
      <inkml:brushProperty name="height" value="0.05292" units="cm"/>
      <inkml:brushProperty name="color" value="#FF0000"/>
    </inkml:brush>
  </inkml:definitions>
  <inkml:trace contextRef="#ctx0" brushRef="#br0">18614 15512 104 0,'-19'0'50'0,"19"-19"-28"0,0 19 18 15,0-18 3 1,0 18-21-16,0 0-15 0,-17 0 26 16,17 0-26-16,0 0 21 0,0 0-4 15,0 0-19-15,0 0 12 16,-22 18-1-16,22 1-8 16,0-2-6-16,0-17-1 0,-19 36 1 15,19-36-1-15,0 40 5 0,0-6-3 16,0-14-1-1,0 16 3-15,0-36-4 0,0 20 6 16,0-20-5-16,19 0 8 16,3-20 1-16,-5-16-1 15,2 16-8-15,0-34 1 0,-2 54-3 16,2-56 4-16,17 2-2 0,-19 54-2 16,22-56-2-16,-20 36 4 0,0 3 0 15,-19 17-2-15,36-19 1 0,-36 19 0 0,17 19 0 16,-17-19-2-16,19 37 3 0,-2-17-2 15,0 34 0-15,5 18 1 16,-3 2 4-16,0-35-1 16,-2-39 3-1,2 0-4-15,-19 0-2 0,36-57 4 16,-2 1-1-16,-15 3-2 16,3 53-2-16,14-57 4 15,3 57-1-15,-23 0 2 16,-16 0-2-16,20 20 0 0,13 54 0 15,-11-18-10-15,-3-2-20 16,-19-35 12-16,17 37-84 16,-17-56 62-16,19 35-107 0,-19-35 90 0,20 36-122 15</inkml:trace>
  <inkml:trace contextRef="#ctx0" brushRef="#br0" timeOffset="483.56">19737 15549 98 0,'0'0'60'16,"0"0"-46"-16,0 0 42 0,-16 0-41 16,16 0 28-16,0 0-31 0,-20 0 35 15,4 0-23-15,-23 16 7 16,39 24-18-16,-17-24 8 16,17 2-19-16,-22 2 5 0,22-1-5 15,0-19-1-15,0 37 3 0,22-1 2 16,-22-18-3-16,0-18-1 0,36 0 6 15,-16 0-6 1,-20 0-3-16,16-54 5 0,4 17 3 16,-4 37-4-16,-16-19 0 0,0 19 0 15,0-38 18-15,0 38-5 16,0 0-11-16,0 0 10 0,0 0-14 0,0 0 6 16,0 18-6-16,20 21-1 0,-20-2 1 15,16-18 2-15,-16 16-2 0,17 21-8 16,5-37 1-16,-3 35-46 0,1-35 32 15,16 18-111-15,0 0-102 16,-17-37 121-16</inkml:trace>
  <inkml:trace contextRef="#ctx0" brushRef="#br0" timeOffset="650.11">20199 15585 193 0,'0'0'40'16,"0"0"-12"-16,0 0 57 0,0 36-9 15,0 2-24-15,0-19-44 0,0 18 10 16,0-37-14-16,0 36 2 0,0-18-3 0,0 0-2 16,0 20-1-16,0-38 0 0,0 56-8 15,0-56-4-15,0 36-105 0,0-18-139 16</inkml:trace>
  <inkml:trace contextRef="#ctx0" brushRef="#br0" timeOffset="800.18">20440 15123 170 0,'0'0'25'0,"0"0"-3"0,-19 20-10 0,19-3 4 15,0-17-12-15,0 19-1 0,0 18 0 0,-17-37-3 16,17 37-25-16,-19-1-41 16,19-16 15-16,0 16-62 0</inkml:trace>
  <inkml:trace contextRef="#ctx0" brushRef="#br0" timeOffset="1036.11">20606 15898 130 0,'0'19'82'0,"0"-1"-67"16,0 21 36-16,0-39-34 0,0 17-1 0,0 2 12 0,17-2-9 16,-17-17 3-16,0 0-18 0,19-17 7 15,-19-2-8-15,17-37 2 0,21 2-3 0,-38-2-2 16,39 0 3-16,-22 21-1 0,19-40 8 0,-17 37-4 15,0 2 10-15,15 36-11 0,-34-20 0 0,22 20 10 16,-22 0-11-16,19 0 13 0,-2 0-13 16,-17 56 7-16,19-56-9 0,1 74 3 0,-20 0-3 15,16 1-2-15,-16-2-11 0,0-36-2 0,20 19-19 16,-20-19 10-16,0-20-4 0,16 59-46 0,-16-40-22 0,17 2 44 16,-17-22-33-16,22 21-26 0</inkml:trace>
  <inkml:trace contextRef="#ctx0" brushRef="#br0" timeOffset="3149.6">19405 13058 84 0,'0'0'0'0,"0"0"25"0,0 0-12 0,0 0 11 0,-16-19 15 16,16 19-26-16,0 0-3 0,-20-17 11 0,20 17 0 15,0 0-1-15,-16-19-2 0,16 19-3 0,-20 0-1 16,20 0-6-16,0-20 4 0,-19 20 1 0,19 0-7 16,0 0-1-16,0 0 3 0,-17 0-2 0,17 0 5 0,0 0-6 15,0 0 4-15,-19 0 1 0,19 0 0 16,0 20-7-16,0-20 9 0,0 19-9 0,0-19-4 0,0 17 2 15,0-17 0-15,0 19 5 0,0-19-5 0,0 19 2 16,0-19-3-16,0 0 5 0,0 18 0 16,0-18 0-16,0 0 0 0,0 0-4 0,0 0 1 15,0 0 5-15,0 0-3 0,0 0 3 0,0 0-6 0,0 0 1 16,0 0 2-16,0 18-1 0,0-18-1 0,0 0 0 16,0 0 9-16,0 19-8 0,0-19 2 0,0 0 1 0,0 0-4 15,0 19-1-15,-22-19 3 0,22 18 2 0,0-18-3 16,0 18-1-16,-17-18 0 0,17 18 1 0,0-18 0 15,-16 0-3-15,16 18 3 0,-20-18 5 0,20 0-4 0,-16 0-6 16,16 20 1-16,-20-20 8 16,20 0-6-16,0 18-2 0,-19-18 2 0,19 0-3 0,0 18 5 15,-17 2 2-15,17-3-3 0,-19 2 0 16,19 35-1-16,-22-34-1 0,22 16 0 0,0-36 0 16,0 37-1-16,0-18 1 0,-19 17 2 0,19 21-2 0,0-22 0 15,0 3 0-15,0-2-1 0,0-15 2 0,0-4 1 0,0 130-2 16,0-128-1-16,0 17 2 0,19 21-2 15,-19-40 3-15,22 20-4 0,-22-18 1 0,0 17-4 16,19 1 1-16,-19 0-17 0,0-37 1 0,17 19 7 16,-17-19-14-16,0 18 9 0,0-18-35 0,0 0-17 0,0 0 31 15,0-18-91-15,0 18 90 0,-17-19-14 0,17 2 29 0,-19-3 10 16</inkml:trace>
  <inkml:trace contextRef="#ctx0" brushRef="#br0" timeOffset="3334.89">18871 13870 77 0,'0'0'0'0,"0"0"31"0,0 0-8 0,0 0 3 0,0 0-2 16,0 0 1-16,0 0 0 0,0 0-13 0,0 0-1 16,0 0 12-16,0 0-14 0,0 0 12 0,0 0 2 0,0 0 8 15,0 0-22-15,0 0 13 0,17 0-10 16,-17 0-3-16,39-19-3 0,-39 19-3 0,19 0 1 16,36 0 2-16,-55-18-5 0,17 18 0 0,22 0-5 15,-39 0-3-15,33 0-21 0,8 0-27 0,-24 0 17 0,22 0-47 16,-23 0 4-16,20 0 23 0,-36-19-20 0</inkml:trace>
  <inkml:trace contextRef="#ctx0" brushRef="#br0" timeOffset="3633.83">19737 13703 109 0,'0'0'22'0,"0"0"11"0,0 0-17 15,0 0 16-15,-16 0-16 0,16 0 14 0,-20 21-17 0,20-21-2 0,-16 0 10 16,16 0-14-16,-20 17 1 0,1 0 5 0,19 2-6 0,-17 1 3 15,17-3-4-15,-22-17-1 0,22 37 3 0,-16-18 0 0,-4 18-2 16,20-1-1-16,-16-36-2 0,16 37 2 0,0-17-2 0,0 16 1 16,0-36-3-16,0 18 2 0,16 1 1 0,-16-19 0 0,20 17 1 15,-20-17 1-15,0 19 0 0,16-19 1 0,6 0 5 0,-5 0-6 0,2 0 6 16,1 0-7-16,-20-19 0 0,36 2 4 0,-20-2-6 0,-16 1 1 16,20-1-3-16,-4-18 0 0,1 21-1 0,-17-5 1 0,22 21 0 0,-3-36 1 15,-19-1 1-15,0 37-2 0,20-37 2 0,-4 1-3 0,-16 16 1 0,0-16-1 16,0 19 0-16,0-4-2 0,-16 3-1 15,-4 0-3-15,20 18 0 0,0 0 0 0,-19-19-2 0,19 19-11 0,-22 0 8 16,22 0-3-16,0 0-17 0,-17 19-6 0,17-1-33 16,0 21 7-16,0-39 31 0,0 34-27 0,0-15 12 15,0 18 30-15,0-37-13 0</inkml:trace>
  <inkml:trace contextRef="#ctx0" brushRef="#br0" timeOffset="3938.83">20183 13851 127 0,'0'0'56'0,"0"0"-29"0,-20 0 25 0,20 0-27 0,0 0 17 16,0-18-7-16,-22 18-19 0,22 0 10 0,-16 0-15 15,16 0 9-15,-17 0-1 0,17 0-11 0,-19 0 5 0,2 0-2 16,-2 0 2-16,-1 18-5 0,4 1 0 16,-4 18-4-16,20-20-1 0,-22 2-1 0,22 2-1 15,0-5 1-15,0 21-4 0,0-37 2 0,0 19 2 0,0-1 1 16,0-18-3-16,0 36-2 0,22-36 3 15,-2 0 5-15,-20 0-3 0,16-36 0 0,4 18-2 0,16-18 3 16,-36 0 1-16,0 15-4 0,36-15 4 0,-20-57 0 16,6 56-5-16,-22 18 1 0,20 2-2 0,-20-39-1 15,0 56 3-15,16-18-2 0,-16-1-2 0,0 0-7 0,0 19 2 16,0-18-12-16,0 18 6 0,-16 0-21 0,16 0-9 0,0 0 21 16,0 0 2-16,0 0-23 0,0 18 21 0,0-18-2 0,0 19 0 0,16 0-28 15,-16 17 4-15,20-36 25 0,-1 38-16 0,17 18 10 16,-19-39-41-16</inkml:trace>
  <inkml:trace contextRef="#ctx0" brushRef="#br0" timeOffset="4583.33">21561 13888 68 0,'0'0'6'0,"0"0"-1"0,-17-18 16 16,17 18-9-16,-16-19 12 0,-4 19-1 0,-16-18 1 15,20-18 6-15,-23 16 18 0,22 20-33 0,-5-19 19 16,6 2-1-16,16 17-16 0,-20-17 14 0,4 17-2 0,-4 0-4 16,20-21-12-16,-16 21 7 0,16 0-16 0,-20 0 16 0,1 0-9 15,19 0 0-15,-17 0 1 0,17 0 0 0,0 0-8 16,-22 0 10-16,22 0-10 0,0 0 4 0,0 0-6 0,-19 0 1 16,19 0-2-16,0 0 1 0,0 0-1 0,19 0-3 0,-19-18 0 0,22 18 3 15,14 0 5-15,-16-18-6 0,-4 18-1 0,40 0 4 16,18-19 4-16,-38 19-7 0,53 0 1 0,-48-19 1 15,51 19 6-15,-18 0-6 0,1 0-1 0,16 0-4 16,-55 0-2-16,3 0 7 0,30 0 2 0,-27 0 1 0,-6 0-7 0,0 0 3 16,36 0-1-16,-34 0 0 0,1 0 1 0,14 0-2 0,-17 0 1 15,2 0 0-15,1 0 0 0,-3 0-2 0,19 19 1 0,-21-19 3 0,24 0 3 0,-39 0-4 16,36 0 0-16,-38 0-4 0,22 19 2 0,-20-19-2 16,17 0-2-16,-17 0-1 0,-19 0-13 0,17 0 5 0,2 0-18 0,-2 0-5 15,-17 18-15-15,0-18 23 0,0 0-82 0,0 0 65 16,0 0-52-16,0 0 55 0,0 0 12 0,-17 0-13 0,17 0-3 15</inkml:trace>
  <inkml:trace contextRef="#ctx0" brushRef="#br0" timeOffset="4866.97">22560 13389 77 0,'0'0'0'0,"0"0"57"0,-17 0-40 0,17 0 13 0,0 20-14 0,0-20 15 0,-19 0-2 15,19 0-14-15,0 0-1 0,0 19 15 0,-17-19-18 0,17 0 17 16,0 0-20-16,0 17 7 0,0-17-5 0,17 0-1 0,2 0 1 15,-2 20 0-15,2-20-5 0,14 0 2 0,-13 0 2 16,2 0-5-16,-3 0-1 0,-19 0 2 0,36 0 2 0,36 0 0 16,-33 0-3-16,-3 0-1 0,-36 0 1 0,38 0 1 15,-21 0-3-15,19 0 4 0,-19 17 1 0,2-17-1 16,3 19 3-16,-22-19-6 0,17 18 7 0,-17 21-7 16,0-22 2-16,0 2-2 0,0-2-2 0,0 1 2 0,-17 38-1 15,-24-17 3-15,41-22-4 0,-34 0 2 0,-2 22-5 0,17-22 4 16,-17 20-2-16,17-37-2 0,-3 37-4 0,-12-1-11 15,15-17-6-15,2 2-12 0,17-21 8 0,-19 36-87 16,19-36 67-16,-19 17-91 0,19-17 76 0,19 0-15 16</inkml:trace>
  <inkml:trace contextRef="#ctx0" brushRef="#br0" timeOffset="5850.25">24776 13187 139 0,'0'0'58'0,"0"0"0"0,0 0-37 0,0 0-2 0,-22 0 1 0,22 0 12 0,0 0-17 0,-20 0 12 16,4 0-5-16,16 0-14 0,-17 0 5 0,-2 0-8 0,19 18 7 16,-17-18-4-16,-2 0-3 0,19 0-2 0,-20 18 2 15,4-18-3-15,16 20 2 0,-20-2-4 0,20 0 1 0,-22 19 4 16,22-18-4-16,0-1 1 0,0 0-4 0,0 0 3 16,0 21 2-16,0-39-2 0,22 17-1 0,-22 3-2 15,20-20 2-15,-20 0 1 0,16 17 3 0,4-17-3 0,-20 0 2 16,19-17 2-16,-19 17-3 0,17-37 2 0,-17 18 2 0,19-19-1 15,-19 20-2-15,17 18-2 0,-17-37 1 0,16 0 0 0,-16 19 1 16,0-38 1-16,0 38-6 0,20 18 2 16,-20-18 7-16,0 18-2 0,0 0 5 0,22 18-6 0,-22 18 5 15,0 2 1-15,16 17 2 0,-16 0-7 0,0 39 1 0,0 35-1 16,0-56 0-16,0-16-1 0,0 107 8 0,-16-72-9 16,16-55-2-16,-22 36 4 0,-14 3-2 0,36-40-2 15,-17 1 0-15,-2 20-5 0,2-41 1 0,-2 2-11 0,19 1 5 0,-20-19-15 16,4 19-29-16,16-19 30 0,-20-19-24 0,20 0-15 15,-22-15-14-15,22-23-8 0,0 20 38 0,0-35-41 16,22-41 26-16,-22 60 16 0</inkml:trace>
  <inkml:trace contextRef="#ctx0" brushRef="#br0" timeOffset="6411.51">25346 12468 61 0,'0'0'25'0,"0"0"-12"0,0 0 1 0,0 0 15 0,0 0-15 0,0-18 30 16,0 18-14-16,0 0 0 0,0 0-5 15,0 0-12-15,0 0 13 0,0 0 0 0,0 0-3 0,0 0-12 16,0 0-1-16,0 0 10 0,0 18-2 0,0-18-2 0,0 19-1 15,-17-2-2-15,17-17-8 0,0 38 2 0,0-20 1 16,0 20 0-16,0-20-5 0,0 0-1 0,0 19 2 0,0 18-3 16,0-18-1-16,0 17 0 0,0-34 0 0,0 16 0 15,0 2 5-15,0-2-2 0,0-17 2 0,0-2-1 0,0 3-4 0,0 16 1 16,0-17-1-16,0 0-1 0,17-1 2 0,-17 0 0 0,19-18 0 16,-19 0 0-16,20 19 0 0,-4-19-2 0,4 0 3 0,-20-19-3 15,16 19 4-15,-16 0-1 0,39-18 3 0,-20 0-5 0,-2 18 2 16,-17 0 1-16,19-19-1 0,1 19 4 0,-4-19 4 0,-16 19 0 15,0 0-5-15,20 0 0 0,-20 19 3 0,0-19-3 0,-20 19-1 16,20-19-1-16,0 0-2 0,-16 18 4 0,-4 0-2 0,-16 1-1 16,17 0-2-16,-3-19 2 0,5 0-7 0,17 18-1 0,-16-18-15 15,-4 0-8-15,4 18 9 0,16-18-3 0,-20 0-1 0,1 0-36 0,2-36-15 16,17 36 28-16,0-19-2 0,0 0 0 0,0 1 1 0,0-19-23 16,17 37 45-16,-17-19-43 0</inkml:trace>
  <inkml:trace contextRef="#ctx0" brushRef="#br0" timeOffset="6833.92">26101 12210 105 0,'0'0'26'16,"0"0"16"-16,0 18-4 0,0-18-1 0,0 0-5 0,0 18-4 15,0 2-16-15,0-2 8 0,0 0-2 0,-16 1-10 16,16-19 0-16,0 17-1 0,0 3 1 0,0-20-2 0,0 36 5 0,0-36-6 0,0 38 5 16,0-20-4-16,0 0 0 0,0 38 4 0,0-20-1 0,0 2-5 15,0 15 3-15,-20-14-1 0,20 52 1 0,0-55-4 0,0 4 0 16,0-4 0-16,0 18 1 0,0 21 9 0,0-58-7 0,0 57 4 16,0 18-7-16,0-74-2 0,0 2 0 0,0 16 2 0,0-16-2 15,0 16-2-15,0-18-9 0,0 0-9 0,0-18 3 0,0 0-38 16,0 0 18-16,0 0-8 0,0 0-66 0,0 0 50 0,0 0 7 0,0 0 13 15,0-18-44-15</inkml:trace>
  <inkml:trace contextRef="#ctx0" brushRef="#br0" timeOffset="7234.3">26840 12983 100 0,'0'0'55'0,"0"0"1"0,0 0-7 16,0 20-7-16,-19-20-3 0,19 0-5 0,0 19-9 15,0-19-15-15,0 0 1 0,0 0 3 0,0 0-7 0,0 0-1 16,0 0-3-16,0 0 7 0,19 0-5 0,-19 17 1 0,17-17-2 0,-17 0-1 16,38 0 3-16,-38 0-4 0,20 0 0 0,-1 0-1 0,-19 0-1 15,17 0 2-15,2 0-1 0,17 0-1 0,-17 0-3 0,-5 0-2 16,6 0 0-16,2 0-10 0,14-17-24 15,-17 17 0-15,0 0-11 0,-2 0-23 0,-17 0 32 0,19 0-35 16,-19 0 45-16,17 0-13 0,-17 0 30 0,0 0-44 0</inkml:trace>
  <inkml:trace contextRef="#ctx0" brushRef="#br0" timeOffset="7433.27">26749 13335 88 0,'0'0'42'0,"0"0"22"15,0 0-43-15,0 0 15 0,0 0-4 0,0 0-1 16,19 18-16-16,-19-18 0 0,0 0 13 0,36 0 9 0,-36 0-14 16,17 0-12-16,2 0 7 0,-2 0-4 0,21-18-5 15,-18 18-5-15,-1 0 3 0,17 0-2 0,-36 0-5 16,55 0 1-16,-21 0-6 0,7 0-16 0,-24 0-21 16,2 0-35-16,0 0 21 0,-2 0-5 0,2 0-55 0,-19 0 75 15,34 0-41-15</inkml:trace>
  <inkml:trace contextRef="#ctx0" brushRef="#br0" timeOffset="8251.32">28259 13703 106 0,'0'0'43'0,"0"0"-26"0,0 0-1 16,0 0 19-16,0 0 2 0,0 0-19 0,0 0 0 0,0 0 0 0,0 0-2 15,0 0 22-15,0 0-26 0,17 0 9 0,-17 0-13 0,0 0 14 16,19 0-6-16,-19-18-5 0,0 18-2 15,22-37 13-15,-22 37-18 0,17-37 6 0,-17 20-4 0,19-2 0 0,-19 2 5 16,0-22-6-16,20-15 0 0,-20 17-2 0,16-20 1 16,-16 21-2-16,20-38 4 0,-4 0-1 0,4-18-3 0,-4 19-9 15,-16 17 4-15,22 19 4 0,-5-55 7 16,2 36-4-16,-19 38-2 0,0-19 0 0,20 18 0 0,-20 2 0 16,0-2-1-16,16-1 4 0,-16 3-1 0,20-1-1 15,-20 18-1-15,0-38-1 0,0 38 2 0,16 0-1 0,-16-18-1 16,20 18 4-16,-20 0-4 0,0 0-1 0,0 0 0 15,0 0 0-15,0 0 0 0,16 0 1 0,-16 0 0 0,0 18-1 16,17 2 3-16,5 16-5 0,-22-36 2 16,19 37 3-16,-19-18-3 0,20 35 4 0,-4-35-4 0,-16 18 2 15,20-20-1-15,-4 39 1 0,4-18 4 0,-20-20 1 0,0 19 0 0,33 19 1 16,8 35-5-16,-21-72-2 0,-20 18-1 16,0-1 0-16,36 38-4 0,-36-37 4 0,36 18 3 0,-36-37-2 15,19 2 0-15,-2 36-1 0,-1-20-4 0,6 21 3 0,-22-40 2 16,0 2-3-16,20 16-2 0,-4-16-4 0,4 0-6 0,-20-1-6 15,19 0-11-15,-19 3-12 0,0-4 16 0,0-17-4 16,0 0-45-16,0 0-19 0,0 17-12 0,0-17 59 16,0 0 11-16,0-17-55 0</inkml:trace>
  <inkml:trace contextRef="#ctx0" brushRef="#br0" timeOffset="8434.2">28644 13389 123 0,'0'0'53'0,"0"0"-14"0,0 0 18 0,-17 0-9 0,1 0 11 15,16 0-45-15,0 0-2 0,0 0 6 0,0-18-4 16,0 18 1-16,0 0-7 0,0 0 3 0,0 0 2 0,16 0-8 16,-16 0 0-16,39-18 1 0,-20 18-1 0,-19 0-3 0,56 0 4 15,-56-18-3-15,16 18-1 0,4 0-1 0,-1-19 0 0,-5 19 0 0,27 0-3 0,-21-17-13 16,16 17-17-16,0-20-20 0,0 20-30 16,2-18-22-16,-2 18 1 0,-16 0 3 0</inkml:trace>
  <inkml:trace contextRef="#ctx0" brushRef="#br0" timeOffset="9617.74">18263 13169 97 0,'0'0'24'0,"0"0"-17"0,-17-18 14 0,17 18-10 16,-19-19 13-16,-4 19 1 0,4-19-10 0,5 19 14 0,14 0-1 16,-19 0-16-16,19-18-1 0,-19 18 0 0,19 0-1 0,-17 0 10 0,17-18-4 15,0 18-5-15,0 0-3 0,-19 0 2 0,19 0 0 16,0 0-7-16,0 0 1 0,0 0 0 0,19 0 5 0,-19 0-5 16,17 0 3-16,2 0-5 0,0 0 1 0,-5 18 1 15,5-18-1-15,4 0 0 0,13 18 1 0,-17-18 3 16,17 19 0-16,-36-19-3 0,36 19 3 0,-19-1 0 0,41 0-2 15,-39-18-4-15,0 18 4 0,17 0 0 0,17 2 5 0,-14 16-8 16,35 1 2-16,1 18 5 0,-39-37-5 0,0 21 0 0,0-22 0 16,58 39-2-16,-58-38 0 0,0 21 0 0,3-3 2 0,91 55-1 15,-78-52-2-15,98 70 2 0,-98-91-2 0,42 38 2 0,-58-20-2 16,22-15 0-16,14 32 2 0,-36-16-1 0,17-18 1 0,24 38 2 16,-41-21-2-16,94 37 5 0,-91-56-5 0,52 23 0 0,-16-6 1 15,-22 4 3-15,5-20-3 0,-22-18-2 0,19 20-1 16,-38-4 2-16,41 4-2 0,-22-20-2 0,-17 18 0 0,-2-18 0 15,19 18-3-15,0-18-2 0,-20 18-3 0,-16-18 0 16,22 19-23-16,-2-19-11 0,-20 0 14 0,0 20-5 0,0-20-56 16,19 0 34-16,-19 0-5 0,0 0-2 0,0 0-27 0,0 0 9 0</inkml:trace>
  <inkml:trace contextRef="#ctx0" brushRef="#br0" timeOffset="9883.73">20457 13223 169 0,'0'0'42'0,"0"0"-24"16,0 0-7-16,-17 0 12 0,17 0 4 0,-19 0-1 0,2 20-7 0,-2-2-2 16,-17 0-1-16,36 19-10 0,-75 18 6 0,39-17-8 15,-61 54 8-15,45-35-7 0,-4-21-1 0,-35 73 4 0,16-54-4 16,-107 130 9-16,32-74-3 0,4 18 2 0,54-73-7 15,-74 73 7-15,0-37-2 0,36 0-5 0,0-18-5 16,75-38-2-16,-58 20-5 0,79-20 4 0,-76 38-13 16,88-55 4-16,-12 1-5 0,15-3-4 0,-36 39-77 0,55-56 53 15,-17 37-50-15,-2-20 49 0,19 2-21 0,0-19 6 16</inkml:trace>
  <inkml:trace contextRef="#ctx0" brushRef="#br0" timeOffset="12435.21">18799 10973 88 0,'0'0'12'16,"-19"0"14"-16,19-18-9 0,0 18 0 0,0 0-8 0,0-17 10 16,0 17-8-16,0 0 12 0,0 0-11 0,0 0 1 0,0-19 12 0,0 19-9 15,0 0-8-15,0 0 1 0,0 0 5 16,0 0-6-16,0 0 7 0,0 19-2 0,0-2-6 15,0-17-3-15,0 38 4 0,0-20-5 0,0 19 0 0,0-18-2 0,0 17 0 16,0 2 0-16,0 35 1 0,0 20-2 0,0-57 0 0,0 19 0 16,19 38-1-16,-19-20 1 0,0-36 0 0,0 36 1 0,0-34-1 15,17 15-1-15,-17-35 1 0,19 18 0 0,-19-20 0 0,17 2 1 16,-17 1 3-16,19-20-2 0,-2 0 3 16,0 0 0-16,-17 0-2 0,0 0 0 0,41-20 4 0,-41 1-2 15,36-17 2-15,-17 18-1 0,17 18-2 0,-2-37 5 0,-15 18 1 16,22 2-3-16,-5-22 0 0,-36 39-3 0,20 0 0 15,16-17 6-15,-36 17-5 0,33 0 5 0,-11 0 1 16,-22 0-7-16,19 17 5 0,-19-17-6 0,0 39 7 0,0-3-6 16,0-18 2-16,0 19 3 0,-19-18-7 0,-3-2 1 0,-11 39-1 15,-3-37-2-15,16 18 1 0,-16-19 2 0,36 1-3 16,-41-2-6-16,22-17 1 0,-15 20-8 0,-2-1-22 16,17-19 2-16,19 0 13 0,-36-19-32 0,36 19 22 0,0-20-35 15,-19 20 28-15,19-17-36 0,0-2 37 0,19-18-48 16,-19 37 4-16</inkml:trace>
  <inkml:trace contextRef="#ctx0" brushRef="#br0" timeOffset="12801.95">19591 11657 111 0,'0'0'31'0,"0"0"26"0,-20 0-18 0,20 0-21 15,0 0-1-15,0 0-2 0,-16 0 11 0,-4 0 7 16,20 0-27-16,0 0-1 0,-16 0 4 0,-4 0-5 0,20 0 2 15,-19 17 0-15,19-17-4 0,0 0 0 0,-17 19 0 0,17 1 2 16,0-20-3-16,-22 17-1 0,22-17 2 0,0 19 0 0,0-1 2 16,0-18-3-16,0 19 4 0,22-19 0 0,-22 18 0 15,17-18-3-15,-17 0 0 0,19 19 7 0,1-19-2 16,-4 0-1-16,4 0 0 0,-20 0 0 0,16-19-3 16,4 19 6-16,-20-18 0 0,16 18-3 0,-16-19 6 15,22 1-5-15,-5 18 2 0,-17 0-4 0,0 0 1 16,0 0 0-16,0 0 6 0,0 0 1 0,19 0-8 0,-19 18 6 15,0 1-3-15,0-1-1 0,20 18 1 0,-20-17-4 16,0 37-2-16,0-56 0 0,0 37 1 0,16 0-3 16,-16 0 1-16,0-37-2 0,20 36 0 0,-20-18 0 0,0-18-1 15,0 38-4-15,16-20-15 0,-16-18 6 0,0 36-29 0,20-36 18 16,-20 20-3-16,16-20-44 0,-16 18-18 0,17-18-51 0,-17 0 76 16,22 0-20-16</inkml:trace>
  <inkml:trace contextRef="#ctx0" brushRef="#br0" timeOffset="13011.67">20033 11879 79 0,'0'0'15'0,"0"0"-3"0,0 0 12 0,0 0-13 16,0 17 14-16,0 2 5 0,0-1 7 0,0 19 20 15,0-1-40-15,0-36-2 0,0 39-2 0,0-22 10 0,0 20-6 16,0-37-10-16,0 37 8 0,0-1 1 0,0-36-7 16,0 0 0-16,0 20 12 0,0-20-11 0,0 0 11 0,0 0-13 0,0 0 9 15,20-37-2-15,-1 0-1 0,17-19 5 16,-19 20-12-16,-1-20 8 0,26 19-7 0,-42 19-2 0,36-38-1 0,0 37-4 15,-17-17 1-15,14 18-1 0,9-1 0 0,-26 19-3 16,-16-18 5-16,20 18-5 0,-20 0-1 0,36-19-8 0,0 19-39 16,-17 0 8-16,-2 0 15 0,5 19-41 0,-6-19-27 15,4 18 39-15,-20 1-56 0,19-19 71 0,-19 18-55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14</a:t>
            </a:fld>
            <a:endParaRPr lang="en-US" dirty="0"/>
          </a:p>
        </p:txBody>
      </p:sp>
    </p:spTree>
    <p:extLst>
      <p:ext uri="{BB962C8B-B14F-4D97-AF65-F5344CB8AC3E}">
        <p14:creationId xmlns:p14="http://schemas.microsoft.com/office/powerpoint/2010/main" val="1169190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3.xml"/><Relationship Id="rId1" Type="http://schemas.openxmlformats.org/officeDocument/2006/relationships/slideLayout" Target="../slideLayouts/slideLayout16.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dirty="0"/>
              <a:t>Exercise 19</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Summary Function Review</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873721" y="1636115"/>
            <a:ext cx="10954532"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0"/>
              </a:spcBef>
              <a:spcAft>
                <a:spcPct val="0"/>
              </a:spcAft>
              <a:buClrTx/>
              <a:buSzTx/>
              <a:tabLst/>
            </a:pPr>
            <a:r>
              <a:rPr lang="en-US" altLang="en-US" sz="2200" i="1" dirty="0">
                <a:latin typeface="Arial" panose="020B0604020202020204" pitchFamily="34" charset="0"/>
              </a:rPr>
              <a:t>Compute GMOD / GREF for the below program</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
        <p:nvSpPr>
          <p:cNvPr id="3" name="PROGCODE_c_eGMOD.c">
            <a:extLst>
              <a:ext uri="{FF2B5EF4-FFF2-40B4-BE49-F238E27FC236}">
                <a16:creationId xmlns:a16="http://schemas.microsoft.com/office/drawing/2014/main" id="{D7312EE1-87A6-BAF1-3060-C31B3E4D9BDC}"/>
              </a:ext>
            </a:extLst>
          </p:cNvPr>
          <p:cNvSpPr txBox="1"/>
          <p:nvPr/>
        </p:nvSpPr>
        <p:spPr>
          <a:xfrm>
            <a:off x="921361" y="2087463"/>
            <a:ext cx="2282997" cy="4524315"/>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4">
                    <a:lumMod val="75000"/>
                  </a:schemeClr>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A,B,C,D;</a:t>
            </a:r>
          </a:p>
          <a:p>
            <a:r>
              <a:rPr lang="en-US" sz="1600" dirty="0">
                <a:solidFill>
                  <a:srgbClr val="999933"/>
                </a:solidFill>
                <a:latin typeface="Courier New" panose="02070309020205020404" pitchFamily="49" charset="0"/>
                <a:cs typeface="Courier New" panose="02070309020205020404" pitchFamily="49" charset="0"/>
              </a:rPr>
              <a:t>  2: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baz(){</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D = B;</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  A = C;</a:t>
            </a:r>
          </a:p>
          <a:p>
            <a:r>
              <a:rPr lang="en-US" sz="1600" dirty="0">
                <a:solidFill>
                  <a:srgbClr val="999933"/>
                </a:solidFill>
                <a:latin typeface="Courier New" panose="02070309020205020404" pitchFamily="49" charset="0"/>
                <a:cs typeface="Courier New" panose="02070309020205020404" pitchFamily="49" charset="0"/>
              </a:rPr>
              <a:t>  5: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7: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bar(){</a:t>
            </a:r>
          </a:p>
          <a:p>
            <a:r>
              <a:rPr lang="en-US" sz="1600" dirty="0">
                <a:solidFill>
                  <a:srgbClr val="999933"/>
                </a:solidFill>
                <a:latin typeface="Courier New" panose="02070309020205020404" pitchFamily="49" charset="0"/>
                <a:cs typeface="Courier New" panose="02070309020205020404" pitchFamily="49" charset="0"/>
              </a:rPr>
              <a:t>  8: </a:t>
            </a:r>
            <a:r>
              <a:rPr lang="en-US" sz="1600" dirty="0">
                <a:latin typeface="Courier New" panose="02070309020205020404" pitchFamily="49" charset="0"/>
                <a:cs typeface="Courier New" panose="02070309020205020404" pitchFamily="49" charset="0"/>
              </a:rPr>
              <a:t>  B = </a:t>
            </a:r>
            <a:r>
              <a:rPr lang="en-US" sz="1600" dirty="0">
                <a:solidFill>
                  <a:srgbClr val="3399FF"/>
                </a:solidFill>
                <a:latin typeface="Courier New" panose="02070309020205020404" pitchFamily="49" charset="0"/>
                <a:cs typeface="Courier New" panose="02070309020205020404" pitchFamily="49" charset="0"/>
              </a:rPr>
              <a:t>2</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baz();</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 = </a:t>
            </a:r>
            <a:r>
              <a:rPr lang="en-US" sz="1600" dirty="0">
                <a:solidFill>
                  <a:srgbClr val="3399FF"/>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   bar(); </a:t>
            </a:r>
          </a:p>
          <a:p>
            <a:r>
              <a:rPr lang="en-US" sz="1600" dirty="0">
                <a:solidFill>
                  <a:srgbClr val="999933"/>
                </a:solidFill>
                <a:latin typeface="Courier New" panose="02070309020205020404" pitchFamily="49" charset="0"/>
                <a:cs typeface="Courier New" panose="02070309020205020404" pitchFamily="49" charset="0"/>
              </a:rPr>
              <a:t> 14: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15: </a:t>
            </a:r>
            <a:r>
              <a:rPr lang="en-US" sz="1600" b="1" dirty="0">
                <a:solidFill>
                  <a:schemeClr val="accent4">
                    <a:lumMod val="75000"/>
                  </a:schemeClr>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main(){</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925151343"/>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2050" name="Picture 2" descr="Here's Why Your Organization Can't Handle Complexity | Inc.com">
            <a:extLst>
              <a:ext uri="{FF2B5EF4-FFF2-40B4-BE49-F238E27FC236}">
                <a16:creationId xmlns:a16="http://schemas.microsoft.com/office/drawing/2014/main" id="{70C3C8D9-6A8D-C043-E7E4-051F1119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372" y="1449127"/>
            <a:ext cx="8756822" cy="49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46744"/>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2050" name="Picture 2" descr="Here's Why Your Organization Can't Handle Complexity | Inc.com">
            <a:extLst>
              <a:ext uri="{FF2B5EF4-FFF2-40B4-BE49-F238E27FC236}">
                <a16:creationId xmlns:a16="http://schemas.microsoft.com/office/drawing/2014/main" id="{70C3C8D9-6A8D-C043-E7E4-051F1119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278" y="2184805"/>
            <a:ext cx="4909750" cy="276173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2C36541-99E0-13EA-FF5C-668220BD0088}"/>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 Calls</a:t>
            </a:r>
          </a:p>
        </p:txBody>
      </p:sp>
      <p:sp>
        <p:nvSpPr>
          <p:cNvPr id="3" name="TextBox 2">
            <a:extLst>
              <a:ext uri="{FF2B5EF4-FFF2-40B4-BE49-F238E27FC236}">
                <a16:creationId xmlns:a16="http://schemas.microsoft.com/office/drawing/2014/main" id="{C49BE7EA-08D2-744F-B9E2-965D4D86A5C8}"/>
              </a:ext>
            </a:extLst>
          </p:cNvPr>
          <p:cNvSpPr txBox="1"/>
          <p:nvPr/>
        </p:nvSpPr>
        <p:spPr>
          <a:xfrm>
            <a:off x="429972" y="1936320"/>
            <a:ext cx="6104238" cy="460960"/>
          </a:xfrm>
          <a:prstGeom prst="rect">
            <a:avLst/>
          </a:prstGeom>
          <a:noFill/>
        </p:spPr>
        <p:txBody>
          <a:bodyPr wrap="square">
            <a:spAutoFit/>
          </a:bodyPr>
          <a:lstStyle/>
          <a:p>
            <a:pPr>
              <a:lnSpc>
                <a:spcPct val="150000"/>
              </a:lnSpc>
            </a:pPr>
            <a:r>
              <a:rPr lang="en-US" sz="1800" dirty="0">
                <a:solidFill>
                  <a:srgbClr val="666666"/>
                </a:solidFill>
              </a:rPr>
              <a:t>Not so bad</a:t>
            </a:r>
          </a:p>
        </p:txBody>
      </p:sp>
      <p:sp>
        <p:nvSpPr>
          <p:cNvPr id="4" name="Content Placeholder 2">
            <a:extLst>
              <a:ext uri="{FF2B5EF4-FFF2-40B4-BE49-F238E27FC236}">
                <a16:creationId xmlns:a16="http://schemas.microsoft.com/office/drawing/2014/main" id="{54557339-D02E-F6E6-345C-9AD9A9DEFA19}"/>
              </a:ext>
            </a:extLst>
          </p:cNvPr>
          <p:cNvSpPr txBox="1">
            <a:spLocks/>
          </p:cNvSpPr>
          <p:nvPr/>
        </p:nvSpPr>
        <p:spPr>
          <a:xfrm>
            <a:off x="429972" y="2515037"/>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Indirect Calls</a:t>
            </a:r>
          </a:p>
        </p:txBody>
      </p:sp>
      <p:sp>
        <p:nvSpPr>
          <p:cNvPr id="6" name="TextBox 5">
            <a:extLst>
              <a:ext uri="{FF2B5EF4-FFF2-40B4-BE49-F238E27FC236}">
                <a16:creationId xmlns:a16="http://schemas.microsoft.com/office/drawing/2014/main" id="{80C1B1C0-6D43-3745-010B-DEDBBCD2642D}"/>
              </a:ext>
            </a:extLst>
          </p:cNvPr>
          <p:cNvSpPr txBox="1"/>
          <p:nvPr/>
        </p:nvSpPr>
        <p:spPr>
          <a:xfrm>
            <a:off x="429972" y="2922931"/>
            <a:ext cx="4595109" cy="460960"/>
          </a:xfrm>
          <a:prstGeom prst="rect">
            <a:avLst/>
          </a:prstGeom>
          <a:noFill/>
        </p:spPr>
        <p:txBody>
          <a:bodyPr wrap="square">
            <a:spAutoFit/>
          </a:bodyPr>
          <a:lstStyle/>
          <a:p>
            <a:pPr>
              <a:lnSpc>
                <a:spcPct val="150000"/>
              </a:lnSpc>
            </a:pPr>
            <a:r>
              <a:rPr lang="en-US" sz="1800" dirty="0">
                <a:solidFill>
                  <a:srgbClr val="666666"/>
                </a:solidFill>
              </a:rPr>
              <a:t>Quite a bit harder: multiple </a:t>
            </a:r>
            <a:r>
              <a:rPr lang="en-US" sz="1800">
                <a:solidFill>
                  <a:srgbClr val="666666"/>
                </a:solidFill>
              </a:rPr>
              <a:t>targets possible!</a:t>
            </a:r>
            <a:endParaRPr lang="en-US" sz="1800" dirty="0">
              <a:solidFill>
                <a:srgbClr val="666666"/>
              </a:solidFill>
            </a:endParaRPr>
          </a:p>
        </p:txBody>
      </p:sp>
    </p:spTree>
    <p:extLst>
      <p:ext uri="{BB962C8B-B14F-4D97-AF65-F5344CB8AC3E}">
        <p14:creationId xmlns:p14="http://schemas.microsoft.com/office/powerpoint/2010/main" val="60584083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2" name="Content Placeholder 2">
            <a:extLst>
              <a:ext uri="{FF2B5EF4-FFF2-40B4-BE49-F238E27FC236}">
                <a16:creationId xmlns:a16="http://schemas.microsoft.com/office/drawing/2014/main" id="{32C36541-99E0-13EA-FF5C-668220BD0088}"/>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 Calls</a:t>
            </a:r>
          </a:p>
        </p:txBody>
      </p:sp>
      <p:sp>
        <p:nvSpPr>
          <p:cNvPr id="3" name="TextBox 2">
            <a:extLst>
              <a:ext uri="{FF2B5EF4-FFF2-40B4-BE49-F238E27FC236}">
                <a16:creationId xmlns:a16="http://schemas.microsoft.com/office/drawing/2014/main" id="{C49BE7EA-08D2-744F-B9E2-965D4D86A5C8}"/>
              </a:ext>
            </a:extLst>
          </p:cNvPr>
          <p:cNvSpPr txBox="1"/>
          <p:nvPr/>
        </p:nvSpPr>
        <p:spPr>
          <a:xfrm>
            <a:off x="429972" y="1936320"/>
            <a:ext cx="6104238" cy="460960"/>
          </a:xfrm>
          <a:prstGeom prst="rect">
            <a:avLst/>
          </a:prstGeom>
          <a:noFill/>
        </p:spPr>
        <p:txBody>
          <a:bodyPr wrap="square">
            <a:spAutoFit/>
          </a:bodyPr>
          <a:lstStyle/>
          <a:p>
            <a:pPr>
              <a:lnSpc>
                <a:spcPct val="150000"/>
              </a:lnSpc>
            </a:pPr>
            <a:r>
              <a:rPr lang="en-US" sz="1800" dirty="0">
                <a:solidFill>
                  <a:srgbClr val="666666"/>
                </a:solidFill>
              </a:rPr>
              <a:t>Not so bad</a:t>
            </a:r>
          </a:p>
        </p:txBody>
      </p:sp>
      <p:sp>
        <p:nvSpPr>
          <p:cNvPr id="4" name="Content Placeholder 2">
            <a:extLst>
              <a:ext uri="{FF2B5EF4-FFF2-40B4-BE49-F238E27FC236}">
                <a16:creationId xmlns:a16="http://schemas.microsoft.com/office/drawing/2014/main" id="{54557339-D02E-F6E6-345C-9AD9A9DEFA19}"/>
              </a:ext>
            </a:extLst>
          </p:cNvPr>
          <p:cNvSpPr txBox="1">
            <a:spLocks/>
          </p:cNvSpPr>
          <p:nvPr/>
        </p:nvSpPr>
        <p:spPr>
          <a:xfrm>
            <a:off x="429972" y="2515037"/>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Indirect Calls</a:t>
            </a:r>
          </a:p>
        </p:txBody>
      </p:sp>
      <p:sp>
        <p:nvSpPr>
          <p:cNvPr id="6" name="TextBox 5">
            <a:extLst>
              <a:ext uri="{FF2B5EF4-FFF2-40B4-BE49-F238E27FC236}">
                <a16:creationId xmlns:a16="http://schemas.microsoft.com/office/drawing/2014/main" id="{80C1B1C0-6D43-3745-010B-DEDBBCD2642D}"/>
              </a:ext>
            </a:extLst>
          </p:cNvPr>
          <p:cNvSpPr txBox="1"/>
          <p:nvPr/>
        </p:nvSpPr>
        <p:spPr>
          <a:xfrm>
            <a:off x="429972" y="2922931"/>
            <a:ext cx="4595109" cy="460960"/>
          </a:xfrm>
          <a:prstGeom prst="rect">
            <a:avLst/>
          </a:prstGeom>
          <a:noFill/>
        </p:spPr>
        <p:txBody>
          <a:bodyPr wrap="square">
            <a:spAutoFit/>
          </a:bodyPr>
          <a:lstStyle/>
          <a:p>
            <a:pPr>
              <a:lnSpc>
                <a:spcPct val="150000"/>
              </a:lnSpc>
            </a:pPr>
            <a:r>
              <a:rPr lang="en-US" sz="1800" dirty="0">
                <a:solidFill>
                  <a:srgbClr val="666666"/>
                </a:solidFill>
              </a:rPr>
              <a:t>Quite a bit harder: multiple </a:t>
            </a:r>
            <a:r>
              <a:rPr lang="en-US" sz="1800">
                <a:solidFill>
                  <a:srgbClr val="666666"/>
                </a:solidFill>
              </a:rPr>
              <a:t>targets possible!</a:t>
            </a:r>
            <a:endParaRPr lang="en-US" sz="1800" dirty="0">
              <a:solidFill>
                <a:srgbClr val="666666"/>
              </a:solidFill>
            </a:endParaRPr>
          </a:p>
        </p:txBody>
      </p:sp>
      <p:sp>
        <p:nvSpPr>
          <p:cNvPr id="9" name="PROGCODE_c_dispatch.c">
            <a:extLst>
              <a:ext uri="{FF2B5EF4-FFF2-40B4-BE49-F238E27FC236}">
                <a16:creationId xmlns:a16="http://schemas.microsoft.com/office/drawing/2014/main" id="{538375BD-4052-C224-C7EC-8DD0CE0E77B3}"/>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05029748"/>
      </p:ext>
    </p:extLst>
  </p:cSld>
  <p:clrMapOvr>
    <a:masterClrMapping/>
  </p:clrMapOvr>
</p:sld>
</file>

<file path=ppt/slides/slide13.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35862"/>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84176"/>
            <a:ext cx="4960214" cy="3468796"/>
          </a:xfrm>
        </p:spPr>
        <p:txBody>
          <a:bodyPr wrap="square">
            <a:noAutofit/>
          </a:bodyPr>
          <a:lstStyle/>
          <a:p>
            <a:pPr marL="457200" indent="-457200">
              <a:buFont typeface="Arial" panose="020B0604020202020204" pitchFamily="34" charset="0"/>
              <a:buChar char="•"/>
            </a:pPr>
            <a:r>
              <a:rPr lang="en-US" sz="3000" dirty="0"/>
              <a:t>Dynamic Dispatch</a:t>
            </a:r>
          </a:p>
          <a:p>
            <a:pPr marL="457200" indent="-457200">
              <a:buFont typeface="Arial" panose="020B0604020202020204" pitchFamily="34" charset="0"/>
              <a:buChar char="•"/>
            </a:pPr>
            <a:r>
              <a:rPr lang="en-US" sz="3000" dirty="0"/>
              <a:t>Algorithms</a:t>
            </a:r>
          </a:p>
        </p:txBody>
      </p:sp>
    </p:spTree>
    <p:extLst>
      <p:ext uri="{BB962C8B-B14F-4D97-AF65-F5344CB8AC3E}">
        <p14:creationId xmlns:p14="http://schemas.microsoft.com/office/powerpoint/2010/main" val="2162585617"/>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Class Hierarchy Analysis (CHA)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291327"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Consider the Safe over-approximation</a:t>
            </a:r>
          </a:p>
        </p:txBody>
      </p:sp>
      <p:sp>
        <p:nvSpPr>
          <p:cNvPr id="2" name="TextBox 1">
            <a:extLst>
              <a:ext uri="{FF2B5EF4-FFF2-40B4-BE49-F238E27FC236}">
                <a16:creationId xmlns:a16="http://schemas.microsoft.com/office/drawing/2014/main" id="{A636AEEA-5B33-98B4-224D-ACC2C7162AD5}"/>
              </a:ext>
            </a:extLst>
          </p:cNvPr>
          <p:cNvSpPr txBox="1"/>
          <p:nvPr/>
        </p:nvSpPr>
        <p:spPr>
          <a:xfrm>
            <a:off x="326623" y="1468960"/>
            <a:ext cx="6104238" cy="460960"/>
          </a:xfrm>
          <a:prstGeom prst="rect">
            <a:avLst/>
          </a:prstGeom>
          <a:noFill/>
        </p:spPr>
        <p:txBody>
          <a:bodyPr wrap="square">
            <a:spAutoFit/>
          </a:bodyPr>
          <a:lstStyle/>
          <a:p>
            <a:pPr>
              <a:lnSpc>
                <a:spcPct val="150000"/>
              </a:lnSpc>
            </a:pPr>
            <a:r>
              <a:rPr lang="en-US" sz="1800" dirty="0">
                <a:solidFill>
                  <a:srgbClr val="666666"/>
                </a:solidFill>
              </a:rPr>
              <a:t>Treat call as declared type, or any subtype</a:t>
            </a:r>
          </a:p>
        </p:txBody>
      </p:sp>
      <p:sp>
        <p:nvSpPr>
          <p:cNvPr id="6" name="PROGCODE_c_dispatch.c">
            <a:extLst>
              <a:ext uri="{FF2B5EF4-FFF2-40B4-BE49-F238E27FC236}">
                <a16:creationId xmlns:a16="http://schemas.microsoft.com/office/drawing/2014/main" id="{E35B7729-833F-1E6C-1F4D-B62BC8CA56ED}"/>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63859403"/>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GCODE_c_dispatch.c">
            <a:extLst>
              <a:ext uri="{FF2B5EF4-FFF2-40B4-BE49-F238E27FC236}">
                <a16:creationId xmlns:a16="http://schemas.microsoft.com/office/drawing/2014/main" id="{FE110F2B-FB42-DFA2-27EF-2822E7137986}"/>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70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Refinement over CHA</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876458"/>
          </a:xfrm>
          <a:prstGeom prst="rect">
            <a:avLst/>
          </a:prstGeom>
          <a:noFill/>
        </p:spPr>
        <p:txBody>
          <a:bodyPr wrap="square">
            <a:spAutoFit/>
          </a:bodyPr>
          <a:lstStyle/>
          <a:p>
            <a:pPr>
              <a:lnSpc>
                <a:spcPct val="150000"/>
              </a:lnSpc>
            </a:pPr>
            <a:r>
              <a:rPr lang="en-US" dirty="0">
                <a:solidFill>
                  <a:srgbClr val="666666"/>
                </a:solidFill>
              </a:rPr>
              <a:t>Consider only initialized classes</a:t>
            </a:r>
          </a:p>
          <a:p>
            <a:pPr>
              <a:lnSpc>
                <a:spcPct val="150000"/>
              </a:lnSpc>
            </a:pPr>
            <a:r>
              <a:rPr lang="en-US" sz="1800" dirty="0">
                <a:solidFill>
                  <a:srgbClr val="666666"/>
                </a:solidFill>
              </a:rPr>
              <a:t>Consider only reachable code</a:t>
            </a:r>
          </a:p>
        </p:txBody>
      </p:sp>
      <p:sp>
        <p:nvSpPr>
          <p:cNvPr id="4" name="Freeform: Shape 3">
            <a:extLst>
              <a:ext uri="{FF2B5EF4-FFF2-40B4-BE49-F238E27FC236}">
                <a16:creationId xmlns:a16="http://schemas.microsoft.com/office/drawing/2014/main" id="{D0824F7B-E4B0-8262-820B-999EA8B61083}"/>
              </a:ext>
            </a:extLst>
          </p:cNvPr>
          <p:cNvSpPr/>
          <p:nvPr/>
        </p:nvSpPr>
        <p:spPr>
          <a:xfrm>
            <a:off x="5833253" y="3135086"/>
            <a:ext cx="2872200" cy="2320993"/>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7426 w 1937426"/>
              <a:gd name="connsiteY0" fmla="*/ 2264230 h 2264230"/>
              <a:gd name="connsiteX1" fmla="*/ 5212 w 1937426"/>
              <a:gd name="connsiteY1" fmla="*/ 1279072 h 2264230"/>
              <a:gd name="connsiteX2" fmla="*/ 1220873 w 1937426"/>
              <a:gd name="connsiteY2" fmla="*/ 0 h 2264230"/>
              <a:gd name="connsiteX0" fmla="*/ 1938318 w 1938318"/>
              <a:gd name="connsiteY0" fmla="*/ 2253344 h 2253344"/>
              <a:gd name="connsiteX1" fmla="*/ 6104 w 1938318"/>
              <a:gd name="connsiteY1" fmla="*/ 1268186 h 2253344"/>
              <a:gd name="connsiteX2" fmla="*/ 1143330 w 1938318"/>
              <a:gd name="connsiteY2" fmla="*/ 0 h 2253344"/>
              <a:gd name="connsiteX0" fmla="*/ 2156197 w 2156197"/>
              <a:gd name="connsiteY0" fmla="*/ 2237015 h 2237015"/>
              <a:gd name="connsiteX1" fmla="*/ 6104 w 2156197"/>
              <a:gd name="connsiteY1" fmla="*/ 1268186 h 2237015"/>
              <a:gd name="connsiteX2" fmla="*/ 1143330 w 2156197"/>
              <a:gd name="connsiteY2" fmla="*/ 0 h 2237015"/>
              <a:gd name="connsiteX0" fmla="*/ 2170361 w 2170361"/>
              <a:gd name="connsiteY0" fmla="*/ 2149930 h 2149930"/>
              <a:gd name="connsiteX1" fmla="*/ 20268 w 2170361"/>
              <a:gd name="connsiteY1" fmla="*/ 1181101 h 2149930"/>
              <a:gd name="connsiteX2" fmla="*/ 800171 w 2170361"/>
              <a:gd name="connsiteY2" fmla="*/ 0 h 2149930"/>
              <a:gd name="connsiteX0" fmla="*/ 1370189 w 1370189"/>
              <a:gd name="connsiteY0" fmla="*/ 2149930 h 2149930"/>
              <a:gd name="connsiteX1" fmla="*/ -1 w 1370189"/>
              <a:gd name="connsiteY1" fmla="*/ 0 h 2149930"/>
              <a:gd name="connsiteX0" fmla="*/ 4049332 w 4049332"/>
              <a:gd name="connsiteY0" fmla="*/ 2149930 h 2149930"/>
              <a:gd name="connsiteX1" fmla="*/ 2679142 w 4049332"/>
              <a:gd name="connsiteY1" fmla="*/ 0 h 2149930"/>
              <a:gd name="connsiteX0" fmla="*/ 4599006 w 4599006"/>
              <a:gd name="connsiteY0" fmla="*/ 2149930 h 2149930"/>
              <a:gd name="connsiteX1" fmla="*/ 3228816 w 4599006"/>
              <a:gd name="connsiteY1" fmla="*/ 0 h 2149930"/>
            </a:gdLst>
            <a:ahLst/>
            <a:cxnLst>
              <a:cxn ang="0">
                <a:pos x="connsiteX0" y="connsiteY0"/>
              </a:cxn>
              <a:cxn ang="0">
                <a:pos x="connsiteX1" y="connsiteY1"/>
              </a:cxn>
            </a:cxnLst>
            <a:rect l="l" t="t" r="r" b="b"/>
            <a:pathLst>
              <a:path w="4599006" h="2149930">
                <a:moveTo>
                  <a:pt x="4599006" y="2149930"/>
                </a:moveTo>
                <a:cubicBezTo>
                  <a:pt x="1641020" y="2146301"/>
                  <a:pt x="-3321457" y="417286"/>
                  <a:pt x="322881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BFC76C3-1B42-3DEE-90A0-FD478E6898E5}"/>
              </a:ext>
            </a:extLst>
          </p:cNvPr>
          <p:cNvSpPr/>
          <p:nvPr/>
        </p:nvSpPr>
        <p:spPr>
          <a:xfrm>
            <a:off x="5388387" y="2464385"/>
            <a:ext cx="3309296" cy="3015509"/>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5968 w 1935968"/>
              <a:gd name="connsiteY0" fmla="*/ 2317778 h 2317778"/>
              <a:gd name="connsiteX1" fmla="*/ 3754 w 1935968"/>
              <a:gd name="connsiteY1" fmla="*/ 1332620 h 2317778"/>
              <a:gd name="connsiteX2" fmla="*/ 1424527 w 1935968"/>
              <a:gd name="connsiteY2" fmla="*/ 0 h 2317778"/>
              <a:gd name="connsiteX0" fmla="*/ 1936464 w 1936464"/>
              <a:gd name="connsiteY0" fmla="*/ 2305201 h 2305201"/>
              <a:gd name="connsiteX1" fmla="*/ 4250 w 1936464"/>
              <a:gd name="connsiteY1" fmla="*/ 1320043 h 2305201"/>
              <a:gd name="connsiteX2" fmla="*/ 1339784 w 1936464"/>
              <a:gd name="connsiteY2" fmla="*/ 0 h 2305201"/>
              <a:gd name="connsiteX0" fmla="*/ 1936386 w 1936386"/>
              <a:gd name="connsiteY0" fmla="*/ 2217164 h 2217164"/>
              <a:gd name="connsiteX1" fmla="*/ 4172 w 1936386"/>
              <a:gd name="connsiteY1" fmla="*/ 1232006 h 2217164"/>
              <a:gd name="connsiteX2" fmla="*/ 1351883 w 1936386"/>
              <a:gd name="connsiteY2" fmla="*/ 0 h 2217164"/>
              <a:gd name="connsiteX0" fmla="*/ 584503 w 584503"/>
              <a:gd name="connsiteY0" fmla="*/ 2217164 h 2217164"/>
              <a:gd name="connsiteX1" fmla="*/ 0 w 584503"/>
              <a:gd name="connsiteY1" fmla="*/ 0 h 2217164"/>
              <a:gd name="connsiteX0" fmla="*/ 2535914 w 2535914"/>
              <a:gd name="connsiteY0" fmla="*/ 2217164 h 2217164"/>
              <a:gd name="connsiteX1" fmla="*/ 1951411 w 2535914"/>
              <a:gd name="connsiteY1" fmla="*/ 0 h 2217164"/>
              <a:gd name="connsiteX0" fmla="*/ 3162694 w 3162694"/>
              <a:gd name="connsiteY0" fmla="*/ 2217164 h 2217164"/>
              <a:gd name="connsiteX1" fmla="*/ 2578191 w 3162694"/>
              <a:gd name="connsiteY1" fmla="*/ 0 h 2217164"/>
              <a:gd name="connsiteX0" fmla="*/ 3467809 w 3467810"/>
              <a:gd name="connsiteY0" fmla="*/ 2183627 h 2183627"/>
              <a:gd name="connsiteX1" fmla="*/ 2420580 w 3467810"/>
              <a:gd name="connsiteY1" fmla="*/ 0 h 2183627"/>
              <a:gd name="connsiteX0" fmla="*/ 3696442 w 3696442"/>
              <a:gd name="connsiteY0" fmla="*/ 2183627 h 2183627"/>
              <a:gd name="connsiteX1" fmla="*/ 2649213 w 3696442"/>
              <a:gd name="connsiteY1" fmla="*/ 0 h 2183627"/>
              <a:gd name="connsiteX0" fmla="*/ 3716338 w 3716338"/>
              <a:gd name="connsiteY0" fmla="*/ 2183627 h 2183627"/>
              <a:gd name="connsiteX1" fmla="*/ 2669109 w 3716338"/>
              <a:gd name="connsiteY1" fmla="*/ 0 h 2183627"/>
              <a:gd name="connsiteX0" fmla="*/ 3701855 w 3701855"/>
              <a:gd name="connsiteY0" fmla="*/ 2183627 h 2183627"/>
              <a:gd name="connsiteX1" fmla="*/ 2654626 w 3701855"/>
              <a:gd name="connsiteY1" fmla="*/ 0 h 2183627"/>
            </a:gdLst>
            <a:ahLst/>
            <a:cxnLst>
              <a:cxn ang="0">
                <a:pos x="connsiteX0" y="connsiteY0"/>
              </a:cxn>
              <a:cxn ang="0">
                <a:pos x="connsiteX1" y="connsiteY1"/>
              </a:cxn>
            </a:cxnLst>
            <a:rect l="l" t="t" r="r" b="b"/>
            <a:pathLst>
              <a:path w="3701855" h="2183627">
                <a:moveTo>
                  <a:pt x="3701855" y="2183627"/>
                </a:moveTo>
                <a:cubicBezTo>
                  <a:pt x="140079" y="1817678"/>
                  <a:pt x="-1966549" y="500098"/>
                  <a:pt x="265462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744218D-F843-8267-7180-651C9615A7A7}"/>
              </a:ext>
            </a:extLst>
          </p:cNvPr>
          <p:cNvSpPr/>
          <p:nvPr/>
        </p:nvSpPr>
        <p:spPr>
          <a:xfrm>
            <a:off x="4943909" y="1681844"/>
            <a:ext cx="3744747" cy="384288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2120054 w 2120054"/>
              <a:gd name="connsiteY0" fmla="*/ 2351315 h 2351315"/>
              <a:gd name="connsiteX1" fmla="*/ 1760825 w 2120054"/>
              <a:gd name="connsiteY1" fmla="*/ 0 h 2351315"/>
              <a:gd name="connsiteX0" fmla="*/ 2388296 w 2388296"/>
              <a:gd name="connsiteY0" fmla="*/ 2347799 h 2347799"/>
              <a:gd name="connsiteX1" fmla="*/ 1680607 w 2388296"/>
              <a:gd name="connsiteY1" fmla="*/ 0 h 2347799"/>
              <a:gd name="connsiteX0" fmla="*/ 3034740 w 3034740"/>
              <a:gd name="connsiteY0" fmla="*/ 2347799 h 2347799"/>
              <a:gd name="connsiteX1" fmla="*/ 2327051 w 3034740"/>
              <a:gd name="connsiteY1" fmla="*/ 0 h 2347799"/>
            </a:gdLst>
            <a:ahLst/>
            <a:cxnLst>
              <a:cxn ang="0">
                <a:pos x="connsiteX0" y="connsiteY0"/>
              </a:cxn>
              <a:cxn ang="0">
                <a:pos x="connsiteX1" y="connsiteY1"/>
              </a:cxn>
            </a:cxnLst>
            <a:rect l="l" t="t" r="r" b="b"/>
            <a:pathLst>
              <a:path w="3034740" h="2347799">
                <a:moveTo>
                  <a:pt x="3034740" y="2347799"/>
                </a:moveTo>
                <a:cubicBezTo>
                  <a:pt x="250822" y="2056243"/>
                  <a:pt x="-1778838" y="442737"/>
                  <a:pt x="2327051"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24E48F-68F2-974B-41F5-9E3BB616926F}"/>
              </a:ext>
            </a:extLst>
          </p:cNvPr>
          <p:cNvSpPr/>
          <p:nvPr/>
        </p:nvSpPr>
        <p:spPr>
          <a:xfrm flipH="1">
            <a:off x="9274657" y="957593"/>
            <a:ext cx="2903233" cy="473782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0 w 116217"/>
              <a:gd name="connsiteY0" fmla="*/ 2139176 h 2139176"/>
              <a:gd name="connsiteX1" fmla="*/ 116217 w 116217"/>
              <a:gd name="connsiteY1" fmla="*/ 0 h 2139176"/>
              <a:gd name="connsiteX0" fmla="*/ 2403894 w 2520111"/>
              <a:gd name="connsiteY0" fmla="*/ 2139176 h 2139176"/>
              <a:gd name="connsiteX1" fmla="*/ 2520111 w 2520111"/>
              <a:gd name="connsiteY1" fmla="*/ 0 h 2139176"/>
              <a:gd name="connsiteX0" fmla="*/ 2822723 w 2938940"/>
              <a:gd name="connsiteY0" fmla="*/ 2139176 h 2310690"/>
              <a:gd name="connsiteX1" fmla="*/ 2938940 w 2938940"/>
              <a:gd name="connsiteY1" fmla="*/ 0 h 2310690"/>
              <a:gd name="connsiteX0" fmla="*/ 2930304 w 2930304"/>
              <a:gd name="connsiteY0" fmla="*/ 2159974 h 2330273"/>
              <a:gd name="connsiteX1" fmla="*/ 2885484 w 2930304"/>
              <a:gd name="connsiteY1" fmla="*/ 0 h 2330273"/>
              <a:gd name="connsiteX0" fmla="*/ 2558829 w 2558829"/>
              <a:gd name="connsiteY0" fmla="*/ 2170375 h 2302441"/>
              <a:gd name="connsiteX1" fmla="*/ 2514009 w 2558829"/>
              <a:gd name="connsiteY1" fmla="*/ 10401 h 2302441"/>
              <a:gd name="connsiteX0" fmla="*/ 2730253 w 2730253"/>
              <a:gd name="connsiteY0" fmla="*/ 2168976 h 2457722"/>
              <a:gd name="connsiteX1" fmla="*/ 2685433 w 2730253"/>
              <a:gd name="connsiteY1" fmla="*/ 9002 h 2457722"/>
              <a:gd name="connsiteX0" fmla="*/ 2348415 w 2940076"/>
              <a:gd name="connsiteY0" fmla="*/ 2542534 h 2809500"/>
              <a:gd name="connsiteX1" fmla="*/ 2940076 w 2940076"/>
              <a:gd name="connsiteY1" fmla="*/ 8198 h 2809500"/>
              <a:gd name="connsiteX0" fmla="*/ 2432922 w 3024583"/>
              <a:gd name="connsiteY0" fmla="*/ 2830554 h 3041091"/>
              <a:gd name="connsiteX1" fmla="*/ 3024583 w 3024583"/>
              <a:gd name="connsiteY1" fmla="*/ 296218 h 3041091"/>
              <a:gd name="connsiteX0" fmla="*/ 2715900 w 3307561"/>
              <a:gd name="connsiteY0" fmla="*/ 2825695 h 3066257"/>
              <a:gd name="connsiteX1" fmla="*/ 3307561 w 3307561"/>
              <a:gd name="connsiteY1" fmla="*/ 291359 h 3066257"/>
              <a:gd name="connsiteX0" fmla="*/ 2825209 w 3215938"/>
              <a:gd name="connsiteY0" fmla="*/ 2882819 h 3121160"/>
              <a:gd name="connsiteX1" fmla="*/ 3215938 w 3215938"/>
              <a:gd name="connsiteY1" fmla="*/ 288714 h 3121160"/>
              <a:gd name="connsiteX0" fmla="*/ 2875554 w 3175892"/>
              <a:gd name="connsiteY0" fmla="*/ 2816231 h 3057165"/>
              <a:gd name="connsiteX1" fmla="*/ 3175892 w 3175892"/>
              <a:gd name="connsiteY1" fmla="*/ 291803 h 3057165"/>
              <a:gd name="connsiteX0" fmla="*/ 3157000 w 3457338"/>
              <a:gd name="connsiteY0" fmla="*/ 2815631 h 3060414"/>
              <a:gd name="connsiteX1" fmla="*/ 3457338 w 3457338"/>
              <a:gd name="connsiteY1" fmla="*/ 291203 h 3060414"/>
            </a:gdLst>
            <a:ahLst/>
            <a:cxnLst>
              <a:cxn ang="0">
                <a:pos x="connsiteX0" y="connsiteY0"/>
              </a:cxn>
              <a:cxn ang="0">
                <a:pos x="connsiteX1" y="connsiteY1"/>
              </a:cxn>
            </a:cxnLst>
            <a:rect l="l" t="t" r="r" b="b"/>
            <a:pathLst>
              <a:path w="3457338" h="3060414">
                <a:moveTo>
                  <a:pt x="3157000" y="2815631"/>
                </a:moveTo>
                <a:cubicBezTo>
                  <a:pt x="-676556" y="4271294"/>
                  <a:pt x="-1519886" y="-1308460"/>
                  <a:pt x="3457338" y="291203"/>
                </a:cubicBezTo>
              </a:path>
            </a:pathLst>
          </a:custGeom>
          <a:noFill/>
          <a:ln w="38100">
            <a:solidFill>
              <a:srgbClr val="FB11D4"/>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259840"/>
      </p:ext>
    </p:extLst>
  </p:cSld>
  <p:clrMapOvr>
    <a:masterClrMapping/>
  </p:clrMapOvr>
</p:sld>
</file>

<file path=ppt/slides/slide16.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GCODE_c_dispatch.c">
            <a:extLst>
              <a:ext uri="{FF2B5EF4-FFF2-40B4-BE49-F238E27FC236}">
                <a16:creationId xmlns:a16="http://schemas.microsoft.com/office/drawing/2014/main" id="{FE110F2B-FB42-DFA2-27EF-2822E7137986}"/>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70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CHA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Refinement over CHA</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876458"/>
          </a:xfrm>
          <a:prstGeom prst="rect">
            <a:avLst/>
          </a:prstGeom>
          <a:noFill/>
        </p:spPr>
        <p:txBody>
          <a:bodyPr wrap="square">
            <a:spAutoFit/>
          </a:bodyPr>
          <a:lstStyle/>
          <a:p>
            <a:pPr>
              <a:lnSpc>
                <a:spcPct val="150000"/>
              </a:lnSpc>
            </a:pPr>
            <a:r>
              <a:rPr lang="en-US" dirty="0">
                <a:solidFill>
                  <a:srgbClr val="666666"/>
                </a:solidFill>
              </a:rPr>
              <a:t>Consider only initialized classes</a:t>
            </a:r>
          </a:p>
          <a:p>
            <a:pPr>
              <a:lnSpc>
                <a:spcPct val="150000"/>
              </a:lnSpc>
            </a:pPr>
            <a:r>
              <a:rPr lang="en-US" sz="1800" dirty="0">
                <a:solidFill>
                  <a:srgbClr val="666666"/>
                </a:solidFill>
              </a:rPr>
              <a:t>Consider only reachable code</a:t>
            </a:r>
          </a:p>
        </p:txBody>
      </p:sp>
      <p:sp>
        <p:nvSpPr>
          <p:cNvPr id="4" name="Freeform: Shape 3">
            <a:extLst>
              <a:ext uri="{FF2B5EF4-FFF2-40B4-BE49-F238E27FC236}">
                <a16:creationId xmlns:a16="http://schemas.microsoft.com/office/drawing/2014/main" id="{D0824F7B-E4B0-8262-820B-999EA8B61083}"/>
              </a:ext>
            </a:extLst>
          </p:cNvPr>
          <p:cNvSpPr/>
          <p:nvPr/>
        </p:nvSpPr>
        <p:spPr>
          <a:xfrm>
            <a:off x="5833253" y="3135086"/>
            <a:ext cx="2872200" cy="2320993"/>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7426 w 1937426"/>
              <a:gd name="connsiteY0" fmla="*/ 2264230 h 2264230"/>
              <a:gd name="connsiteX1" fmla="*/ 5212 w 1937426"/>
              <a:gd name="connsiteY1" fmla="*/ 1279072 h 2264230"/>
              <a:gd name="connsiteX2" fmla="*/ 1220873 w 1937426"/>
              <a:gd name="connsiteY2" fmla="*/ 0 h 2264230"/>
              <a:gd name="connsiteX0" fmla="*/ 1938318 w 1938318"/>
              <a:gd name="connsiteY0" fmla="*/ 2253344 h 2253344"/>
              <a:gd name="connsiteX1" fmla="*/ 6104 w 1938318"/>
              <a:gd name="connsiteY1" fmla="*/ 1268186 h 2253344"/>
              <a:gd name="connsiteX2" fmla="*/ 1143330 w 1938318"/>
              <a:gd name="connsiteY2" fmla="*/ 0 h 2253344"/>
              <a:gd name="connsiteX0" fmla="*/ 2156197 w 2156197"/>
              <a:gd name="connsiteY0" fmla="*/ 2237015 h 2237015"/>
              <a:gd name="connsiteX1" fmla="*/ 6104 w 2156197"/>
              <a:gd name="connsiteY1" fmla="*/ 1268186 h 2237015"/>
              <a:gd name="connsiteX2" fmla="*/ 1143330 w 2156197"/>
              <a:gd name="connsiteY2" fmla="*/ 0 h 2237015"/>
              <a:gd name="connsiteX0" fmla="*/ 2170361 w 2170361"/>
              <a:gd name="connsiteY0" fmla="*/ 2149930 h 2149930"/>
              <a:gd name="connsiteX1" fmla="*/ 20268 w 2170361"/>
              <a:gd name="connsiteY1" fmla="*/ 1181101 h 2149930"/>
              <a:gd name="connsiteX2" fmla="*/ 800171 w 2170361"/>
              <a:gd name="connsiteY2" fmla="*/ 0 h 2149930"/>
              <a:gd name="connsiteX0" fmla="*/ 1370189 w 1370189"/>
              <a:gd name="connsiteY0" fmla="*/ 2149930 h 2149930"/>
              <a:gd name="connsiteX1" fmla="*/ -1 w 1370189"/>
              <a:gd name="connsiteY1" fmla="*/ 0 h 2149930"/>
              <a:gd name="connsiteX0" fmla="*/ 4049332 w 4049332"/>
              <a:gd name="connsiteY0" fmla="*/ 2149930 h 2149930"/>
              <a:gd name="connsiteX1" fmla="*/ 2679142 w 4049332"/>
              <a:gd name="connsiteY1" fmla="*/ 0 h 2149930"/>
              <a:gd name="connsiteX0" fmla="*/ 4599006 w 4599006"/>
              <a:gd name="connsiteY0" fmla="*/ 2149930 h 2149930"/>
              <a:gd name="connsiteX1" fmla="*/ 3228816 w 4599006"/>
              <a:gd name="connsiteY1" fmla="*/ 0 h 2149930"/>
            </a:gdLst>
            <a:ahLst/>
            <a:cxnLst>
              <a:cxn ang="0">
                <a:pos x="connsiteX0" y="connsiteY0"/>
              </a:cxn>
              <a:cxn ang="0">
                <a:pos x="connsiteX1" y="connsiteY1"/>
              </a:cxn>
            </a:cxnLst>
            <a:rect l="l" t="t" r="r" b="b"/>
            <a:pathLst>
              <a:path w="4599006" h="2149930">
                <a:moveTo>
                  <a:pt x="4599006" y="2149930"/>
                </a:moveTo>
                <a:cubicBezTo>
                  <a:pt x="1641020" y="2146301"/>
                  <a:pt x="-3321457" y="417286"/>
                  <a:pt x="322881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BFC76C3-1B42-3DEE-90A0-FD478E6898E5}"/>
              </a:ext>
            </a:extLst>
          </p:cNvPr>
          <p:cNvSpPr/>
          <p:nvPr/>
        </p:nvSpPr>
        <p:spPr>
          <a:xfrm>
            <a:off x="5388387" y="2464385"/>
            <a:ext cx="3309296" cy="3015509"/>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5968 w 1935968"/>
              <a:gd name="connsiteY0" fmla="*/ 2317778 h 2317778"/>
              <a:gd name="connsiteX1" fmla="*/ 3754 w 1935968"/>
              <a:gd name="connsiteY1" fmla="*/ 1332620 h 2317778"/>
              <a:gd name="connsiteX2" fmla="*/ 1424527 w 1935968"/>
              <a:gd name="connsiteY2" fmla="*/ 0 h 2317778"/>
              <a:gd name="connsiteX0" fmla="*/ 1936464 w 1936464"/>
              <a:gd name="connsiteY0" fmla="*/ 2305201 h 2305201"/>
              <a:gd name="connsiteX1" fmla="*/ 4250 w 1936464"/>
              <a:gd name="connsiteY1" fmla="*/ 1320043 h 2305201"/>
              <a:gd name="connsiteX2" fmla="*/ 1339784 w 1936464"/>
              <a:gd name="connsiteY2" fmla="*/ 0 h 2305201"/>
              <a:gd name="connsiteX0" fmla="*/ 1936386 w 1936386"/>
              <a:gd name="connsiteY0" fmla="*/ 2217164 h 2217164"/>
              <a:gd name="connsiteX1" fmla="*/ 4172 w 1936386"/>
              <a:gd name="connsiteY1" fmla="*/ 1232006 h 2217164"/>
              <a:gd name="connsiteX2" fmla="*/ 1351883 w 1936386"/>
              <a:gd name="connsiteY2" fmla="*/ 0 h 2217164"/>
              <a:gd name="connsiteX0" fmla="*/ 584503 w 584503"/>
              <a:gd name="connsiteY0" fmla="*/ 2217164 h 2217164"/>
              <a:gd name="connsiteX1" fmla="*/ 0 w 584503"/>
              <a:gd name="connsiteY1" fmla="*/ 0 h 2217164"/>
              <a:gd name="connsiteX0" fmla="*/ 2535914 w 2535914"/>
              <a:gd name="connsiteY0" fmla="*/ 2217164 h 2217164"/>
              <a:gd name="connsiteX1" fmla="*/ 1951411 w 2535914"/>
              <a:gd name="connsiteY1" fmla="*/ 0 h 2217164"/>
              <a:gd name="connsiteX0" fmla="*/ 3162694 w 3162694"/>
              <a:gd name="connsiteY0" fmla="*/ 2217164 h 2217164"/>
              <a:gd name="connsiteX1" fmla="*/ 2578191 w 3162694"/>
              <a:gd name="connsiteY1" fmla="*/ 0 h 2217164"/>
              <a:gd name="connsiteX0" fmla="*/ 3467809 w 3467810"/>
              <a:gd name="connsiteY0" fmla="*/ 2183627 h 2183627"/>
              <a:gd name="connsiteX1" fmla="*/ 2420580 w 3467810"/>
              <a:gd name="connsiteY1" fmla="*/ 0 h 2183627"/>
              <a:gd name="connsiteX0" fmla="*/ 3696442 w 3696442"/>
              <a:gd name="connsiteY0" fmla="*/ 2183627 h 2183627"/>
              <a:gd name="connsiteX1" fmla="*/ 2649213 w 3696442"/>
              <a:gd name="connsiteY1" fmla="*/ 0 h 2183627"/>
              <a:gd name="connsiteX0" fmla="*/ 3716338 w 3716338"/>
              <a:gd name="connsiteY0" fmla="*/ 2183627 h 2183627"/>
              <a:gd name="connsiteX1" fmla="*/ 2669109 w 3716338"/>
              <a:gd name="connsiteY1" fmla="*/ 0 h 2183627"/>
              <a:gd name="connsiteX0" fmla="*/ 3701855 w 3701855"/>
              <a:gd name="connsiteY0" fmla="*/ 2183627 h 2183627"/>
              <a:gd name="connsiteX1" fmla="*/ 2654626 w 3701855"/>
              <a:gd name="connsiteY1" fmla="*/ 0 h 2183627"/>
            </a:gdLst>
            <a:ahLst/>
            <a:cxnLst>
              <a:cxn ang="0">
                <a:pos x="connsiteX0" y="connsiteY0"/>
              </a:cxn>
              <a:cxn ang="0">
                <a:pos x="connsiteX1" y="connsiteY1"/>
              </a:cxn>
            </a:cxnLst>
            <a:rect l="l" t="t" r="r" b="b"/>
            <a:pathLst>
              <a:path w="3701855" h="2183627">
                <a:moveTo>
                  <a:pt x="3701855" y="2183627"/>
                </a:moveTo>
                <a:cubicBezTo>
                  <a:pt x="140079" y="1817678"/>
                  <a:pt x="-1966549" y="500098"/>
                  <a:pt x="265462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744218D-F843-8267-7180-651C9615A7A7}"/>
              </a:ext>
            </a:extLst>
          </p:cNvPr>
          <p:cNvSpPr/>
          <p:nvPr/>
        </p:nvSpPr>
        <p:spPr>
          <a:xfrm>
            <a:off x="4943909" y="1681844"/>
            <a:ext cx="3744747" cy="384288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2120054 w 2120054"/>
              <a:gd name="connsiteY0" fmla="*/ 2351315 h 2351315"/>
              <a:gd name="connsiteX1" fmla="*/ 1760825 w 2120054"/>
              <a:gd name="connsiteY1" fmla="*/ 0 h 2351315"/>
              <a:gd name="connsiteX0" fmla="*/ 2388296 w 2388296"/>
              <a:gd name="connsiteY0" fmla="*/ 2347799 h 2347799"/>
              <a:gd name="connsiteX1" fmla="*/ 1680607 w 2388296"/>
              <a:gd name="connsiteY1" fmla="*/ 0 h 2347799"/>
              <a:gd name="connsiteX0" fmla="*/ 3034740 w 3034740"/>
              <a:gd name="connsiteY0" fmla="*/ 2347799 h 2347799"/>
              <a:gd name="connsiteX1" fmla="*/ 2327051 w 3034740"/>
              <a:gd name="connsiteY1" fmla="*/ 0 h 2347799"/>
            </a:gdLst>
            <a:ahLst/>
            <a:cxnLst>
              <a:cxn ang="0">
                <a:pos x="connsiteX0" y="connsiteY0"/>
              </a:cxn>
              <a:cxn ang="0">
                <a:pos x="connsiteX1" y="connsiteY1"/>
              </a:cxn>
            </a:cxnLst>
            <a:rect l="l" t="t" r="r" b="b"/>
            <a:pathLst>
              <a:path w="3034740" h="2347799">
                <a:moveTo>
                  <a:pt x="3034740" y="2347799"/>
                </a:moveTo>
                <a:cubicBezTo>
                  <a:pt x="250822" y="2056243"/>
                  <a:pt x="-1778838" y="442737"/>
                  <a:pt x="2327051"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24E48F-68F2-974B-41F5-9E3BB616926F}"/>
              </a:ext>
            </a:extLst>
          </p:cNvPr>
          <p:cNvSpPr/>
          <p:nvPr/>
        </p:nvSpPr>
        <p:spPr>
          <a:xfrm flipH="1">
            <a:off x="9274657" y="957593"/>
            <a:ext cx="2903233" cy="473782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0 w 116217"/>
              <a:gd name="connsiteY0" fmla="*/ 2139176 h 2139176"/>
              <a:gd name="connsiteX1" fmla="*/ 116217 w 116217"/>
              <a:gd name="connsiteY1" fmla="*/ 0 h 2139176"/>
              <a:gd name="connsiteX0" fmla="*/ 2403894 w 2520111"/>
              <a:gd name="connsiteY0" fmla="*/ 2139176 h 2139176"/>
              <a:gd name="connsiteX1" fmla="*/ 2520111 w 2520111"/>
              <a:gd name="connsiteY1" fmla="*/ 0 h 2139176"/>
              <a:gd name="connsiteX0" fmla="*/ 2822723 w 2938940"/>
              <a:gd name="connsiteY0" fmla="*/ 2139176 h 2310690"/>
              <a:gd name="connsiteX1" fmla="*/ 2938940 w 2938940"/>
              <a:gd name="connsiteY1" fmla="*/ 0 h 2310690"/>
              <a:gd name="connsiteX0" fmla="*/ 2930304 w 2930304"/>
              <a:gd name="connsiteY0" fmla="*/ 2159974 h 2330273"/>
              <a:gd name="connsiteX1" fmla="*/ 2885484 w 2930304"/>
              <a:gd name="connsiteY1" fmla="*/ 0 h 2330273"/>
              <a:gd name="connsiteX0" fmla="*/ 2558829 w 2558829"/>
              <a:gd name="connsiteY0" fmla="*/ 2170375 h 2302441"/>
              <a:gd name="connsiteX1" fmla="*/ 2514009 w 2558829"/>
              <a:gd name="connsiteY1" fmla="*/ 10401 h 2302441"/>
              <a:gd name="connsiteX0" fmla="*/ 2730253 w 2730253"/>
              <a:gd name="connsiteY0" fmla="*/ 2168976 h 2457722"/>
              <a:gd name="connsiteX1" fmla="*/ 2685433 w 2730253"/>
              <a:gd name="connsiteY1" fmla="*/ 9002 h 2457722"/>
              <a:gd name="connsiteX0" fmla="*/ 2348415 w 2940076"/>
              <a:gd name="connsiteY0" fmla="*/ 2542534 h 2809500"/>
              <a:gd name="connsiteX1" fmla="*/ 2940076 w 2940076"/>
              <a:gd name="connsiteY1" fmla="*/ 8198 h 2809500"/>
              <a:gd name="connsiteX0" fmla="*/ 2432922 w 3024583"/>
              <a:gd name="connsiteY0" fmla="*/ 2830554 h 3041091"/>
              <a:gd name="connsiteX1" fmla="*/ 3024583 w 3024583"/>
              <a:gd name="connsiteY1" fmla="*/ 296218 h 3041091"/>
              <a:gd name="connsiteX0" fmla="*/ 2715900 w 3307561"/>
              <a:gd name="connsiteY0" fmla="*/ 2825695 h 3066257"/>
              <a:gd name="connsiteX1" fmla="*/ 3307561 w 3307561"/>
              <a:gd name="connsiteY1" fmla="*/ 291359 h 3066257"/>
              <a:gd name="connsiteX0" fmla="*/ 2825209 w 3215938"/>
              <a:gd name="connsiteY0" fmla="*/ 2882819 h 3121160"/>
              <a:gd name="connsiteX1" fmla="*/ 3215938 w 3215938"/>
              <a:gd name="connsiteY1" fmla="*/ 288714 h 3121160"/>
              <a:gd name="connsiteX0" fmla="*/ 2875554 w 3175892"/>
              <a:gd name="connsiteY0" fmla="*/ 2816231 h 3057165"/>
              <a:gd name="connsiteX1" fmla="*/ 3175892 w 3175892"/>
              <a:gd name="connsiteY1" fmla="*/ 291803 h 3057165"/>
              <a:gd name="connsiteX0" fmla="*/ 3157000 w 3457338"/>
              <a:gd name="connsiteY0" fmla="*/ 2815631 h 3060414"/>
              <a:gd name="connsiteX1" fmla="*/ 3457338 w 3457338"/>
              <a:gd name="connsiteY1" fmla="*/ 291203 h 3060414"/>
            </a:gdLst>
            <a:ahLst/>
            <a:cxnLst>
              <a:cxn ang="0">
                <a:pos x="connsiteX0" y="connsiteY0"/>
              </a:cxn>
              <a:cxn ang="0">
                <a:pos x="connsiteX1" y="connsiteY1"/>
              </a:cxn>
            </a:cxnLst>
            <a:rect l="l" t="t" r="r" b="b"/>
            <a:pathLst>
              <a:path w="3457338" h="3060414">
                <a:moveTo>
                  <a:pt x="3157000" y="2815631"/>
                </a:moveTo>
                <a:cubicBezTo>
                  <a:pt x="-676556" y="4271294"/>
                  <a:pt x="-1519886" y="-1308460"/>
                  <a:pt x="3457338" y="291203"/>
                </a:cubicBezTo>
              </a:path>
            </a:pathLst>
          </a:custGeom>
          <a:noFill/>
          <a:ln w="38100">
            <a:solidFill>
              <a:srgbClr val="FB11D4"/>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E259821-B848-CD94-29F6-84568C3BD59C}"/>
                  </a:ext>
                </a:extLst>
              </p14:cNvPr>
              <p14:cNvContentPartPr/>
              <p14:nvPr/>
            </p14:nvContentPartPr>
            <p14:xfrm>
              <a:off x="3899160" y="3751560"/>
              <a:ext cx="4667760" cy="1747080"/>
            </p14:xfrm>
          </p:contentPart>
        </mc:Choice>
        <mc:Fallback>
          <p:pic>
            <p:nvPicPr>
              <p:cNvPr id="3" name="Ink 2">
                <a:extLst>
                  <a:ext uri="{FF2B5EF4-FFF2-40B4-BE49-F238E27FC236}">
                    <a16:creationId xmlns:a16="http://schemas.microsoft.com/office/drawing/2014/main" id="{DE259821-B848-CD94-29F6-84568C3BD59C}"/>
                  </a:ext>
                </a:extLst>
              </p:cNvPr>
              <p:cNvPicPr/>
              <p:nvPr/>
            </p:nvPicPr>
            <p:blipFill>
              <a:blip r:embed="rId3"/>
              <a:stretch>
                <a:fillRect/>
              </a:stretch>
            </p:blipFill>
            <p:spPr>
              <a:xfrm>
                <a:off x="3889800" y="3742200"/>
                <a:ext cx="4686480" cy="1765800"/>
              </a:xfrm>
              <a:prstGeom prst="rect">
                <a:avLst/>
              </a:prstGeom>
            </p:spPr>
          </p:pic>
        </mc:Fallback>
      </mc:AlternateContent>
    </p:spTree>
    <p:extLst>
      <p:ext uri="{BB962C8B-B14F-4D97-AF65-F5344CB8AC3E}">
        <p14:creationId xmlns:p14="http://schemas.microsoft.com/office/powerpoint/2010/main" val="1101384795"/>
      </p:ext>
    </p:extLst>
  </p:cSld>
  <p:clrMapOvr>
    <a:masterClrMapping/>
  </p:clrMapOvr>
</p:sld>
</file>

<file path=ppt/slides/slide17.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17</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TextBox 2">
            <a:extLst>
              <a:ext uri="{FF2B5EF4-FFF2-40B4-BE49-F238E27FC236}">
                <a16:creationId xmlns:a16="http://schemas.microsoft.com/office/drawing/2014/main" id="{35429419-DFD1-C62A-D86F-41BEEE59547F}"/>
              </a:ext>
            </a:extLst>
          </p:cNvPr>
          <p:cNvSpPr txBox="1"/>
          <p:nvPr/>
        </p:nvSpPr>
        <p:spPr>
          <a:xfrm>
            <a:off x="365760" y="1554480"/>
            <a:ext cx="6175280" cy="4801314"/>
          </a:xfrm>
          <a:prstGeom prst="rect">
            <a:avLst/>
          </a:prstGeom>
          <a:noFill/>
        </p:spPr>
        <p:txBody>
          <a:bodyPr wrap="none" rtlCol="0">
            <a:spAutoFit/>
          </a:bodyPr>
          <a:lstStyle/>
          <a:p>
            <a:r>
              <a:rPr lang="en-US" dirty="0"/>
              <a:t>RTA = call graph of functions (initially edgeless)</a:t>
            </a:r>
          </a:p>
          <a:p>
            <a:r>
              <a:rPr lang="en-US" dirty="0"/>
              <a:t>CHA = call graph via class hierarchy analysis</a:t>
            </a:r>
          </a:p>
          <a:p>
            <a:r>
              <a:rPr lang="en-US" dirty="0"/>
              <a:t>W = worklist</a:t>
            </a:r>
          </a:p>
          <a:p>
            <a:r>
              <a:rPr lang="en-US" dirty="0" err="1"/>
              <a:t>W.push</a:t>
            </a:r>
            <a:r>
              <a:rPr lang="en-US" dirty="0"/>
              <a:t>(main)</a:t>
            </a:r>
          </a:p>
          <a:p>
            <a:r>
              <a:rPr lang="en-US" dirty="0"/>
              <a:t>while not </a:t>
            </a:r>
            <a:r>
              <a:rPr lang="en-US" dirty="0" err="1"/>
              <a:t>W.empty</a:t>
            </a:r>
            <a:r>
              <a:rPr lang="en-US" dirty="0"/>
              <a:t>:</a:t>
            </a:r>
          </a:p>
          <a:p>
            <a:r>
              <a:rPr lang="en-US" dirty="0"/>
              <a:t>  M = pop W</a:t>
            </a:r>
          </a:p>
          <a:p>
            <a:r>
              <a:rPr lang="en-US" dirty="0"/>
              <a:t>  T = allocated types in M</a:t>
            </a:r>
          </a:p>
          <a:p>
            <a:r>
              <a:rPr lang="en-US" dirty="0"/>
              <a:t>  T = T U allocated types in RTA callers of M</a:t>
            </a:r>
          </a:p>
          <a:p>
            <a:r>
              <a:rPr lang="en-US" dirty="0"/>
              <a:t>  foreach </a:t>
            </a:r>
            <a:r>
              <a:rPr lang="en-US" dirty="0" err="1"/>
              <a:t>callsite</a:t>
            </a:r>
            <a:r>
              <a:rPr lang="en-US" dirty="0"/>
              <a:t>(C) in M</a:t>
            </a:r>
          </a:p>
          <a:p>
            <a:r>
              <a:rPr lang="en-US" dirty="0"/>
              <a:t>    if C is statically-dispatched:</a:t>
            </a:r>
          </a:p>
          <a:p>
            <a:r>
              <a:rPr lang="en-US" dirty="0"/>
              <a:t>      add edge C to C’s static target</a:t>
            </a:r>
          </a:p>
          <a:p>
            <a:r>
              <a:rPr lang="en-US" dirty="0"/>
              <a:t>    else:</a:t>
            </a:r>
          </a:p>
          <a:p>
            <a:r>
              <a:rPr lang="en-US" dirty="0"/>
              <a:t>      M’ = methods called from M in CHA</a:t>
            </a:r>
          </a:p>
          <a:p>
            <a:r>
              <a:rPr lang="en-US" dirty="0"/>
              <a:t>      M’ = M’ intersect functions declared in T or T-supertypes</a:t>
            </a:r>
          </a:p>
          <a:p>
            <a:r>
              <a:rPr lang="en-US" dirty="0"/>
              <a:t>      add edge from M to each M’ </a:t>
            </a:r>
          </a:p>
          <a:p>
            <a:r>
              <a:rPr lang="en-US" dirty="0"/>
              <a:t>      </a:t>
            </a:r>
            <a:r>
              <a:rPr lang="en-US" dirty="0" err="1"/>
              <a:t>W.pushAll</a:t>
            </a:r>
            <a:r>
              <a:rPr lang="en-US" dirty="0"/>
              <a:t>(M’)</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CCD5076-7CA6-BC44-653E-B5FC1010A3E0}"/>
                  </a:ext>
                </a:extLst>
              </p14:cNvPr>
              <p14:cNvContentPartPr/>
              <p14:nvPr/>
            </p14:nvContentPartPr>
            <p14:xfrm>
              <a:off x="2535480" y="3519000"/>
              <a:ext cx="421200" cy="15840"/>
            </p14:xfrm>
          </p:contentPart>
        </mc:Choice>
        <mc:Fallback xmlns:a16="http://schemas.microsoft.com/office/drawing/2014/main">
          <p:pic>
            <p:nvPicPr>
              <p:cNvPr id="4" name="Ink 3">
                <a:extLst>
                  <a:ext uri="{FF2B5EF4-FFF2-40B4-BE49-F238E27FC236}">
                    <a16:creationId xmlns:a16="http://schemas.microsoft.com/office/drawing/2014/main" id="{ACCD5076-7CA6-BC44-653E-B5FC1010A3E0}"/>
                  </a:ext>
                </a:extLst>
              </p:cNvPr>
              <p:cNvPicPr/>
              <p:nvPr/>
            </p:nvPicPr>
            <p:blipFill>
              <a:blip r:embed="rId3"/>
              <a:stretch>
                <a:fillRect/>
              </a:stretch>
            </p:blipFill>
            <p:spPr>
              <a:xfrm>
                <a:off x="2526120" y="3509640"/>
                <a:ext cx="439920" cy="34560"/>
              </a:xfrm>
              <a:prstGeom prst="rect">
                <a:avLst/>
              </a:prstGeom>
            </p:spPr>
          </p:pic>
        </mc:Fallback>
      </mc:AlternateContent>
    </p:spTree>
    <p:extLst>
      <p:ext uri="{BB962C8B-B14F-4D97-AF65-F5344CB8AC3E}">
        <p14:creationId xmlns:p14="http://schemas.microsoft.com/office/powerpoint/2010/main" val="2814164770"/>
      </p:ext>
    </p:extLst>
  </p:cSld>
  <p:clrMapOvr>
    <a:masterClrMapping/>
  </p:clrMapOvr>
</p:sld>
</file>

<file path=ppt/slides/slide18.xml><?xml version="1.0" encoding="utf-8"?>
<p:sld xmlns:a16="http://schemas.microsoft.com/office/drawing/2014/main"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PROGCODE_c_rta1.c">
            <a:extLst>
              <a:ext uri="{FF2B5EF4-FFF2-40B4-BE49-F238E27FC236}">
                <a16:creationId xmlns:a16="http://schemas.microsoft.com/office/drawing/2014/main" id="{35429419-DFD1-C62A-D86F-41BEEE59547F}"/>
              </a:ext>
            </a:extLst>
          </p:cNvPr>
          <p:cNvSpPr txBox="1"/>
          <p:nvPr/>
        </p:nvSpPr>
        <p:spPr>
          <a:xfrm>
            <a:off x="365760" y="2042160"/>
            <a:ext cx="5561138" cy="4247317"/>
          </a:xfrm>
          <a:prstGeom prst="rect">
            <a:avLst/>
          </a:prstGeom>
          <a:noFill/>
        </p:spPr>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Object gbl;</a:t>
            </a:r>
          </a:p>
          <a:p>
            <a:r>
              <a:rPr lang="en-US" sz="1600" dirty="0">
                <a:solidFill>
                  <a:srgbClr val="999933"/>
                </a:solidFill>
                <a:latin typeface="Courier New" panose="02070309020205020404" pitchFamily="49" charset="0"/>
                <a:cs typeface="Courier New" panose="02070309020205020404" pitchFamily="49" charset="0"/>
              </a:rPr>
              <a:t>  2: </a:t>
            </a:r>
          </a:p>
          <a:p>
            <a:r>
              <a:rPr lang="en-US" sz="1600" dirty="0">
                <a:solidFill>
                  <a:srgbClr val="999933"/>
                </a:solidFill>
                <a:latin typeface="Courier New" panose="02070309020205020404" pitchFamily="49" charset="0"/>
                <a:cs typeface="Courier New" panose="02070309020205020404" pitchFamily="49" charset="0"/>
              </a:rPr>
              <a:t>  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5: </a:t>
            </a:r>
            <a:r>
              <a:rPr lang="en-US" sz="1600" dirty="0">
                <a:latin typeface="Courier New" panose="02070309020205020404" pitchFamily="49" charset="0"/>
                <a:cs typeface="Courier New" panose="02070309020205020404" pitchFamily="49" charset="0"/>
              </a:rPr>
              <a:t>  bar();</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7: </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Object o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  gbl = o;</a:t>
            </a:r>
          </a:p>
          <a:p>
            <a:r>
              <a:rPr lang="en-US" sz="1600" dirty="0">
                <a:solidFill>
                  <a:srgbClr val="999933"/>
                </a:solidFill>
                <a:latin typeface="Courier New" panose="02070309020205020404" pitchFamily="49" charset="0"/>
                <a:cs typeface="Courier New" panose="02070309020205020404" pitchFamily="49" charset="0"/>
              </a:rPr>
              <a:t> 11: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12: </a:t>
            </a:r>
          </a:p>
          <a:p>
            <a:r>
              <a:rPr lang="en-US" sz="1600" dirty="0">
                <a:solidFill>
                  <a:srgbClr val="999933"/>
                </a:solidFill>
                <a:latin typeface="Courier New" panose="02070309020205020404" pitchFamily="49" charset="0"/>
                <a:cs typeface="Courier New" panose="02070309020205020404" pitchFamily="49" charset="0"/>
              </a:rPr>
              <a:t> 13: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bar(){</a:t>
            </a:r>
          </a:p>
          <a:p>
            <a:r>
              <a:rPr lang="en-US" sz="1600" dirty="0">
                <a:solidFill>
                  <a:srgbClr val="999933"/>
                </a:solidFill>
                <a:latin typeface="Courier New" panose="02070309020205020404" pitchFamily="49" charset="0"/>
                <a:cs typeface="Courier New" panose="02070309020205020404" pitchFamily="49" charset="0"/>
              </a:rPr>
              <a:t> 14: </a:t>
            </a:r>
            <a:r>
              <a:rPr lang="en-US" sz="1600" dirty="0">
                <a:latin typeface="Courier New" panose="02070309020205020404" pitchFamily="49" charset="0"/>
                <a:cs typeface="Courier New" panose="02070309020205020404" pitchFamily="49" charset="0"/>
              </a:rPr>
              <a:t>  gbl.toString();</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a:t>
            </a:r>
          </a:p>
        </p:txBody>
      </p:sp>
      <p:sp>
        <p:nvSpPr>
          <p:cNvPr id="2" name="Content Placeholder 2">
            <a:extLst>
              <a:ext uri="{FF2B5EF4-FFF2-40B4-BE49-F238E27FC236}">
                <a16:creationId xmlns:a16="http://schemas.microsoft.com/office/drawing/2014/main" id="{C0CEC19C-CAA7-7877-AC59-A7F101E783AB}"/>
              </a:ext>
            </a:extLst>
          </p:cNvPr>
          <p:cNvSpPr txBox="1">
            <a:spLocks/>
          </p:cNvSpPr>
          <p:nvPr/>
        </p:nvSpPr>
        <p:spPr>
          <a:xfrm>
            <a:off x="374356" y="139568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An unsound analysis!</a:t>
            </a:r>
          </a:p>
        </p:txBody>
      </p:sp>
      <p:sp>
        <p:nvSpPr>
          <p:cNvPr id="4" name="Rectangle 1">
            <a:extLst>
              <a:ext uri="{FF2B5EF4-FFF2-40B4-BE49-F238E27FC236}">
                <a16:creationId xmlns:a16="http://schemas.microsoft.com/office/drawing/2014/main" id="{343C96EC-BACC-42AC-7B04-B7E5B7847139}"/>
              </a:ext>
            </a:extLst>
          </p:cNvPr>
          <p:cNvSpPr>
            <a:spLocks noChangeArrowheads="1"/>
          </p:cNvSpPr>
          <p:nvPr/>
        </p:nvSpPr>
        <p:spPr bwMode="auto">
          <a:xfrm>
            <a:off x="6685280" y="2468156"/>
            <a:ext cx="4693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RTA will not include an edge from bar to </a:t>
            </a:r>
            <a:r>
              <a:rPr kumimoji="0" lang="en-US" altLang="en-US" b="0" i="0" u="none" strike="noStrike" cap="none" normalizeH="0" baseline="0" dirty="0" err="1">
                <a:ln>
                  <a:noFill/>
                </a:ln>
                <a:solidFill>
                  <a:schemeClr val="tx1"/>
                </a:solidFill>
                <a:effectLst/>
              </a:rPr>
              <a:t>toString</a:t>
            </a:r>
            <a:r>
              <a:rPr kumimoji="0" lang="en-US" altLang="en-US" b="0" i="0" u="none" strike="noStrike" cap="none" normalizeH="0" baseline="0" dirty="0">
                <a:ln>
                  <a:noFill/>
                </a:ln>
                <a:solidFill>
                  <a:schemeClr val="tx1"/>
                </a:solidFill>
                <a:effectLst/>
              </a:rPr>
              <a:t> because neither bar or its callers (main) allocated any instance that </a:t>
            </a:r>
            <a:r>
              <a:rPr kumimoji="0" lang="en-US" altLang="en-US" b="0" i="0" u="none" strike="noStrike" cap="none" normalizeH="0" baseline="0" dirty="0" err="1">
                <a:ln>
                  <a:noFill/>
                </a:ln>
                <a:solidFill>
                  <a:schemeClr val="tx1"/>
                </a:solidFill>
                <a:effectLst/>
              </a:rPr>
              <a:t>toString</a:t>
            </a:r>
            <a:r>
              <a:rPr kumimoji="0" lang="en-US" altLang="en-US" b="0" i="0" u="none" strike="noStrike" cap="none" normalizeH="0" baseline="0" dirty="0">
                <a:ln>
                  <a:noFill/>
                </a:ln>
                <a:solidFill>
                  <a:schemeClr val="tx1"/>
                </a:solidFill>
                <a:effectLst/>
              </a:rPr>
              <a:t> could be called on </a:t>
            </a: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73A0001C-15A3-215F-925C-C7AEC1B80605}"/>
                  </a:ext>
                </a:extLst>
              </p14:cNvPr>
              <p14:cNvContentPartPr/>
              <p14:nvPr/>
            </p14:nvContentPartPr>
            <p14:xfrm>
              <a:off x="6514920" y="3930840"/>
              <a:ext cx="3958560" cy="1925640"/>
            </p14:xfrm>
          </p:contentPart>
        </mc:Choice>
        <mc:Fallback>
          <p:pic>
            <p:nvPicPr>
              <p:cNvPr id="6" name="Ink 5">
                <a:extLst>
                  <a:ext uri="{FF2B5EF4-FFF2-40B4-BE49-F238E27FC236}">
                    <a16:creationId xmlns:a16="http://schemas.microsoft.com/office/drawing/2014/main" id="{73A0001C-15A3-215F-925C-C7AEC1B80605}"/>
                  </a:ext>
                </a:extLst>
              </p:cNvPr>
              <p:cNvPicPr/>
              <p:nvPr/>
            </p:nvPicPr>
            <p:blipFill>
              <a:blip r:embed="rId3"/>
              <a:stretch>
                <a:fillRect/>
              </a:stretch>
            </p:blipFill>
            <p:spPr>
              <a:xfrm>
                <a:off x="6505560" y="3921480"/>
                <a:ext cx="3977280" cy="1944360"/>
              </a:xfrm>
              <a:prstGeom prst="rect">
                <a:avLst/>
              </a:prstGeom>
            </p:spPr>
          </p:pic>
        </mc:Fallback>
      </mc:AlternateContent>
    </p:spTree>
    <p:extLst>
      <p:ext uri="{BB962C8B-B14F-4D97-AF65-F5344CB8AC3E}">
        <p14:creationId xmlns:p14="http://schemas.microsoft.com/office/powerpoint/2010/main" val="42503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PROGCODE_c_rta2.c">
            <a:extLst>
              <a:ext uri="{FF2B5EF4-FFF2-40B4-BE49-F238E27FC236}">
                <a16:creationId xmlns:a16="http://schemas.microsoft.com/office/drawing/2014/main" id="{35429419-DFD1-C62A-D86F-41BEEE59547F}"/>
              </a:ext>
            </a:extLst>
          </p:cNvPr>
          <p:cNvSpPr txBox="1"/>
          <p:nvPr/>
        </p:nvSpPr>
        <p:spPr>
          <a:xfrm>
            <a:off x="365760" y="2042160"/>
            <a:ext cx="5561138" cy="4247317"/>
          </a:xfrm>
          <a:prstGeom prst="rect">
            <a:avLst/>
          </a:prstGeom>
          <a:noFill/>
        </p:spPr>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Object gbl;</a:t>
            </a:r>
          </a:p>
          <a:p>
            <a:r>
              <a:rPr lang="en-US" sz="1600" dirty="0">
                <a:solidFill>
                  <a:srgbClr val="999933"/>
                </a:solidFill>
                <a:latin typeface="Courier New" panose="02070309020205020404" pitchFamily="49" charset="0"/>
                <a:cs typeface="Courier New" panose="02070309020205020404" pitchFamily="49" charset="0"/>
              </a:rPr>
              <a:t>  2: </a:t>
            </a:r>
          </a:p>
          <a:p>
            <a:r>
              <a:rPr lang="en-US" sz="1600" dirty="0">
                <a:solidFill>
                  <a:srgbClr val="999933"/>
                </a:solidFill>
                <a:latin typeface="Courier New" panose="02070309020205020404" pitchFamily="49" charset="0"/>
                <a:cs typeface="Courier New" panose="02070309020205020404" pitchFamily="49" charset="0"/>
              </a:rPr>
              <a:t>  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  Object o = foo();</a:t>
            </a:r>
          </a:p>
          <a:p>
            <a:r>
              <a:rPr lang="en-US" sz="1600" dirty="0">
                <a:solidFill>
                  <a:srgbClr val="999933"/>
                </a:solidFill>
                <a:latin typeface="Courier New" panose="02070309020205020404" pitchFamily="49" charset="0"/>
                <a:cs typeface="Courier New" panose="02070309020205020404" pitchFamily="49" charset="0"/>
              </a:rPr>
              <a:t>  5: </a:t>
            </a:r>
            <a:r>
              <a:rPr lang="en-US" sz="1600" dirty="0">
                <a:latin typeface="Courier New" panose="02070309020205020404" pitchFamily="49" charset="0"/>
                <a:cs typeface="Courier New" panose="02070309020205020404" pitchFamily="49" charset="0"/>
              </a:rPr>
              <a:t>  bar(o);</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7: </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Object foo(){</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  gbl = o;</a:t>
            </a:r>
          </a:p>
          <a:p>
            <a:r>
              <a:rPr lang="en-US" sz="1600" dirty="0">
                <a:solidFill>
                  <a:srgbClr val="999933"/>
                </a:solidFill>
                <a:latin typeface="Courier New" panose="02070309020205020404" pitchFamily="49" charset="0"/>
                <a:cs typeface="Courier New" panose="02070309020205020404" pitchFamily="49" charset="0"/>
              </a:rPr>
              <a:t> 11: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12: </a:t>
            </a:r>
          </a:p>
          <a:p>
            <a:r>
              <a:rPr lang="en-US" sz="1600" dirty="0">
                <a:solidFill>
                  <a:srgbClr val="999933"/>
                </a:solidFill>
                <a:latin typeface="Courier New" panose="02070309020205020404" pitchFamily="49" charset="0"/>
                <a:cs typeface="Courier New" panose="02070309020205020404" pitchFamily="49" charset="0"/>
              </a:rPr>
              <a:t> 13: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bar(Object o){</a:t>
            </a:r>
          </a:p>
          <a:p>
            <a:r>
              <a:rPr lang="en-US" sz="1600" dirty="0">
                <a:solidFill>
                  <a:srgbClr val="999933"/>
                </a:solidFill>
                <a:latin typeface="Courier New" panose="02070309020205020404" pitchFamily="49" charset="0"/>
                <a:cs typeface="Courier New" panose="02070309020205020404" pitchFamily="49" charset="0"/>
              </a:rPr>
              <a:t> 14: </a:t>
            </a:r>
            <a:r>
              <a:rPr lang="en-US" sz="1600" dirty="0">
                <a:latin typeface="Courier New" panose="02070309020205020404" pitchFamily="49" charset="0"/>
                <a:cs typeface="Courier New" panose="02070309020205020404" pitchFamily="49" charset="0"/>
              </a:rPr>
              <a:t>  o.toString();</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a:t>
            </a:r>
          </a:p>
        </p:txBody>
      </p:sp>
      <p:sp>
        <p:nvSpPr>
          <p:cNvPr id="2" name="Content Placeholder 2">
            <a:extLst>
              <a:ext uri="{FF2B5EF4-FFF2-40B4-BE49-F238E27FC236}">
                <a16:creationId xmlns:a16="http://schemas.microsoft.com/office/drawing/2014/main" id="{C0CEC19C-CAA7-7877-AC59-A7F101E783AB}"/>
              </a:ext>
            </a:extLst>
          </p:cNvPr>
          <p:cNvSpPr txBox="1">
            <a:spLocks/>
          </p:cNvSpPr>
          <p:nvPr/>
        </p:nvSpPr>
        <p:spPr>
          <a:xfrm>
            <a:off x="374356" y="139568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An unsound analysis!</a:t>
            </a:r>
          </a:p>
        </p:txBody>
      </p:sp>
      <p:sp>
        <p:nvSpPr>
          <p:cNvPr id="4" name="Rectangle 1">
            <a:extLst>
              <a:ext uri="{FF2B5EF4-FFF2-40B4-BE49-F238E27FC236}">
                <a16:creationId xmlns:a16="http://schemas.microsoft.com/office/drawing/2014/main" id="{343C96EC-BACC-42AC-7B04-B7E5B7847139}"/>
              </a:ext>
            </a:extLst>
          </p:cNvPr>
          <p:cNvSpPr>
            <a:spLocks noChangeArrowheads="1"/>
          </p:cNvSpPr>
          <p:nvPr/>
        </p:nvSpPr>
        <p:spPr bwMode="auto">
          <a:xfrm>
            <a:off x="6685280" y="2606656"/>
            <a:ext cx="46939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rPr>
              <a:t>Call edge to A’s </a:t>
            </a:r>
            <a:r>
              <a:rPr kumimoji="0" lang="en-US" altLang="en-US" b="1" i="1" u="none" strike="noStrike" cap="none" normalizeH="0" baseline="0" dirty="0" err="1">
                <a:ln>
                  <a:noFill/>
                </a:ln>
                <a:solidFill>
                  <a:schemeClr val="tx1"/>
                </a:solidFill>
                <a:effectLst/>
              </a:rPr>
              <a:t>toString</a:t>
            </a:r>
            <a:r>
              <a:rPr kumimoji="0" lang="en-US" altLang="en-US" b="1" i="1" u="none" strike="noStrike" cap="none" normalizeH="0" baseline="0" dirty="0">
                <a:ln>
                  <a:noFill/>
                </a:ln>
                <a:solidFill>
                  <a:schemeClr val="tx1"/>
                </a:solidFill>
                <a:effectLst/>
              </a:rPr>
              <a:t> missing!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Neither bar or its callers (main) allocated a type of A</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316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dirty="0"/>
              <a:t>Exercise 19 Solution</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2</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Summary Function Review</a:t>
            </a:r>
          </a:p>
        </p:txBody>
      </p:sp>
    </p:spTree>
    <p:extLst>
      <p:ext uri="{BB962C8B-B14F-4D97-AF65-F5344CB8AC3E}">
        <p14:creationId xmlns:p14="http://schemas.microsoft.com/office/powerpoint/2010/main" val="2967895751"/>
      </p:ext>
    </p:extLst>
  </p:cSld>
  <p:clrMapOvr>
    <a:masterClrMapping/>
  </p:clrMapOvr>
</p:sld>
</file>

<file path=ppt/slides/slide2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Beyond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Assumptions to strengthen analysis</a:t>
            </a:r>
          </a:p>
        </p:txBody>
      </p:sp>
      <p:sp>
        <p:nvSpPr>
          <p:cNvPr id="2" name="TextBox 1">
            <a:extLst>
              <a:ext uri="{FF2B5EF4-FFF2-40B4-BE49-F238E27FC236}">
                <a16:creationId xmlns:a16="http://schemas.microsoft.com/office/drawing/2014/main" id="{A636AEEA-5B33-98B4-224D-ACC2C7162AD5}"/>
              </a:ext>
            </a:extLst>
          </p:cNvPr>
          <p:cNvSpPr txBox="1"/>
          <p:nvPr/>
        </p:nvSpPr>
        <p:spPr>
          <a:xfrm>
            <a:off x="775412" y="1499440"/>
            <a:ext cx="6104238" cy="460960"/>
          </a:xfrm>
          <a:prstGeom prst="rect">
            <a:avLst/>
          </a:prstGeom>
          <a:noFill/>
        </p:spPr>
        <p:txBody>
          <a:bodyPr wrap="square">
            <a:spAutoFit/>
          </a:bodyPr>
          <a:lstStyle/>
          <a:p>
            <a:pPr>
              <a:lnSpc>
                <a:spcPct val="150000"/>
              </a:lnSpc>
            </a:pPr>
            <a:r>
              <a:rPr lang="en-US" sz="1800" dirty="0">
                <a:solidFill>
                  <a:srgbClr val="666666"/>
                </a:solidFill>
              </a:rPr>
              <a:t>Type safety?</a:t>
            </a:r>
          </a:p>
        </p:txBody>
      </p:sp>
      <p:sp>
        <p:nvSpPr>
          <p:cNvPr id="3" name="TextBox 2">
            <a:extLst>
              <a:ext uri="{FF2B5EF4-FFF2-40B4-BE49-F238E27FC236}">
                <a16:creationId xmlns:a16="http://schemas.microsoft.com/office/drawing/2014/main" id="{97D65F29-CBD9-3CF1-BE63-EA7194D8BF9B}"/>
              </a:ext>
            </a:extLst>
          </p:cNvPr>
          <p:cNvSpPr txBox="1"/>
          <p:nvPr/>
        </p:nvSpPr>
        <p:spPr>
          <a:xfrm>
            <a:off x="770596" y="1960400"/>
            <a:ext cx="3343223" cy="369332"/>
          </a:xfrm>
          <a:prstGeom prst="rect">
            <a:avLst/>
          </a:prstGeom>
          <a:noFill/>
        </p:spPr>
        <p:txBody>
          <a:bodyPr wrap="none" rtlCol="0">
            <a:spAutoFit/>
          </a:bodyPr>
          <a:lstStyle/>
          <a:p>
            <a:r>
              <a:rPr lang="en-US" i="1" dirty="0">
                <a:solidFill>
                  <a:schemeClr val="accent2"/>
                </a:solidFill>
              </a:rPr>
              <a:t>Might not be a safe assumption</a:t>
            </a:r>
          </a:p>
        </p:txBody>
      </p:sp>
      <p:sp>
        <p:nvSpPr>
          <p:cNvPr id="4" name="Rectangle 1">
            <a:extLst>
              <a:ext uri="{FF2B5EF4-FFF2-40B4-BE49-F238E27FC236}">
                <a16:creationId xmlns:a16="http://schemas.microsoft.com/office/drawing/2014/main" id="{D892EE99-3E13-1B6D-F095-5B8B1AA13F50}"/>
              </a:ext>
            </a:extLst>
          </p:cNvPr>
          <p:cNvSpPr>
            <a:spLocks noChangeArrowheads="1"/>
          </p:cNvSpPr>
          <p:nvPr/>
        </p:nvSpPr>
        <p:spPr bwMode="auto">
          <a:xfrm>
            <a:off x="863600" y="2640876"/>
            <a:ext cx="4693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FTA adds the constraint that any method that reads from a field can inherit the field-compatible allocated types of any method that could write to that field.</a:t>
            </a:r>
            <a:endParaRPr kumimoji="0" lang="en-US" altLang="en-US" b="0" i="0" u="none" strike="noStrike" cap="none" normalizeH="0" baseline="0" dirty="0">
              <a:ln>
                <a:noFill/>
              </a:ln>
              <a:solidFill>
                <a:schemeClr val="tx1"/>
              </a:solidFill>
              <a:effectLst/>
            </a:endParaRPr>
          </a:p>
        </p:txBody>
      </p:sp>
      <p:sp>
        <p:nvSpPr>
          <p:cNvPr id="6" name="Rectangle 1">
            <a:extLst>
              <a:ext uri="{FF2B5EF4-FFF2-40B4-BE49-F238E27FC236}">
                <a16:creationId xmlns:a16="http://schemas.microsoft.com/office/drawing/2014/main" id="{CB470106-BCDE-FA0A-BF3C-C1B2719482DA}"/>
              </a:ext>
            </a:extLst>
          </p:cNvPr>
          <p:cNvSpPr>
            <a:spLocks noChangeArrowheads="1"/>
          </p:cNvSpPr>
          <p:nvPr/>
        </p:nvSpPr>
        <p:spPr bwMode="auto">
          <a:xfrm>
            <a:off x="863600" y="3871298"/>
            <a:ext cx="46939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MTA adds the constraint that types allocated in a method and then passed to a method through a parameter should be compatible with the called method’s parameter types. MTA also adds the constraint that the return type of each called method be added to the set of allocated types.</a:t>
            </a:r>
            <a:endParaRPr kumimoji="0" lang="en-US" altLang="en-US" b="0" i="0" u="none" strike="noStrike" cap="none" normalizeH="0" baseline="0" dirty="0">
              <a:ln>
                <a:noFill/>
              </a:ln>
              <a:solidFill>
                <a:schemeClr val="tx1"/>
              </a:solidFill>
              <a:effectLst/>
            </a:endParaRPr>
          </a:p>
        </p:txBody>
      </p:sp>
      <p:sp>
        <p:nvSpPr>
          <p:cNvPr id="9" name="Rectangle 1">
            <a:extLst>
              <a:ext uri="{FF2B5EF4-FFF2-40B4-BE49-F238E27FC236}">
                <a16:creationId xmlns:a16="http://schemas.microsoft.com/office/drawing/2014/main" id="{747C60FE-651E-DBEE-9A62-B0E43E3321EB}"/>
              </a:ext>
            </a:extLst>
          </p:cNvPr>
          <p:cNvSpPr>
            <a:spLocks noChangeArrowheads="1"/>
          </p:cNvSpPr>
          <p:nvPr/>
        </p:nvSpPr>
        <p:spPr bwMode="auto">
          <a:xfrm>
            <a:off x="863600" y="6145014"/>
            <a:ext cx="46939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XTA: add both the constraints of MTA an FTA</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662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Comparing Call Graph Analyses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10" name="Rectangle 9">
            <a:extLst>
              <a:ext uri="{FF2B5EF4-FFF2-40B4-BE49-F238E27FC236}">
                <a16:creationId xmlns:a16="http://schemas.microsoft.com/office/drawing/2014/main" id="{14642EB5-AE84-742F-A133-5EC1EB5EF7A4}"/>
              </a:ext>
            </a:extLst>
          </p:cNvPr>
          <p:cNvSpPr/>
          <p:nvPr/>
        </p:nvSpPr>
        <p:spPr>
          <a:xfrm>
            <a:off x="6677660" y="170688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a:t>
            </a:r>
          </a:p>
        </p:txBody>
      </p:sp>
      <p:sp>
        <p:nvSpPr>
          <p:cNvPr id="12" name="Rectangle 11">
            <a:extLst>
              <a:ext uri="{FF2B5EF4-FFF2-40B4-BE49-F238E27FC236}">
                <a16:creationId xmlns:a16="http://schemas.microsoft.com/office/drawing/2014/main" id="{44FA855A-A0F2-F3D4-B83D-8A4E57D937E5}"/>
              </a:ext>
            </a:extLst>
          </p:cNvPr>
          <p:cNvSpPr/>
          <p:nvPr/>
        </p:nvSpPr>
        <p:spPr>
          <a:xfrm>
            <a:off x="6667500" y="296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RTA</a:t>
            </a:r>
          </a:p>
        </p:txBody>
      </p:sp>
      <p:sp>
        <p:nvSpPr>
          <p:cNvPr id="13" name="Rectangle 12">
            <a:extLst>
              <a:ext uri="{FF2B5EF4-FFF2-40B4-BE49-F238E27FC236}">
                <a16:creationId xmlns:a16="http://schemas.microsoft.com/office/drawing/2014/main" id="{ACB3ABBD-65F3-F779-483F-EB617B73F56F}"/>
              </a:ext>
            </a:extLst>
          </p:cNvPr>
          <p:cNvSpPr/>
          <p:nvPr/>
        </p:nvSpPr>
        <p:spPr>
          <a:xfrm>
            <a:off x="6007100" y="423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FTA</a:t>
            </a:r>
          </a:p>
        </p:txBody>
      </p:sp>
      <p:sp>
        <p:nvSpPr>
          <p:cNvPr id="14" name="Rectangle 13">
            <a:extLst>
              <a:ext uri="{FF2B5EF4-FFF2-40B4-BE49-F238E27FC236}">
                <a16:creationId xmlns:a16="http://schemas.microsoft.com/office/drawing/2014/main" id="{DE754AA9-1E89-7727-1BCD-1A7AB52E6701}"/>
              </a:ext>
            </a:extLst>
          </p:cNvPr>
          <p:cNvSpPr/>
          <p:nvPr/>
        </p:nvSpPr>
        <p:spPr>
          <a:xfrm>
            <a:off x="7592060" y="423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MTA</a:t>
            </a:r>
          </a:p>
        </p:txBody>
      </p:sp>
      <p:sp>
        <p:nvSpPr>
          <p:cNvPr id="15" name="Rectangle 14">
            <a:extLst>
              <a:ext uri="{FF2B5EF4-FFF2-40B4-BE49-F238E27FC236}">
                <a16:creationId xmlns:a16="http://schemas.microsoft.com/office/drawing/2014/main" id="{2740C78E-5798-21F2-CC3B-088D849838C5}"/>
              </a:ext>
            </a:extLst>
          </p:cNvPr>
          <p:cNvSpPr/>
          <p:nvPr/>
        </p:nvSpPr>
        <p:spPr>
          <a:xfrm>
            <a:off x="6667500" y="5547023"/>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XTA</a:t>
            </a:r>
          </a:p>
        </p:txBody>
      </p:sp>
      <p:cxnSp>
        <p:nvCxnSpPr>
          <p:cNvPr id="17" name="Straight Arrow Connector 16">
            <a:extLst>
              <a:ext uri="{FF2B5EF4-FFF2-40B4-BE49-F238E27FC236}">
                <a16:creationId xmlns:a16="http://schemas.microsoft.com/office/drawing/2014/main" id="{7F920984-5012-312A-9BA1-217374FA4702}"/>
              </a:ext>
            </a:extLst>
          </p:cNvPr>
          <p:cNvCxnSpPr>
            <a:stCxn id="12" idx="0"/>
            <a:endCxn id="10" idx="2"/>
          </p:cNvCxnSpPr>
          <p:nvPr/>
        </p:nvCxnSpPr>
        <p:spPr>
          <a:xfrm flipV="1">
            <a:off x="7124700" y="2621280"/>
            <a:ext cx="10160" cy="3454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4A44382-D4BE-8A68-E59F-7461B993EBFE}"/>
              </a:ext>
            </a:extLst>
          </p:cNvPr>
          <p:cNvCxnSpPr>
            <a:cxnSpLocks/>
            <a:stCxn id="13" idx="0"/>
            <a:endCxn id="12" idx="2"/>
          </p:cNvCxnSpPr>
          <p:nvPr/>
        </p:nvCxnSpPr>
        <p:spPr>
          <a:xfrm flipV="1">
            <a:off x="6464300" y="3881120"/>
            <a:ext cx="660400" cy="355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39FDD29-8CD9-04B8-CB53-94CD04E27C07}"/>
              </a:ext>
            </a:extLst>
          </p:cNvPr>
          <p:cNvCxnSpPr>
            <a:cxnSpLocks/>
            <a:stCxn id="14" idx="0"/>
            <a:endCxn id="12" idx="2"/>
          </p:cNvCxnSpPr>
          <p:nvPr/>
        </p:nvCxnSpPr>
        <p:spPr>
          <a:xfrm flipH="1" flipV="1">
            <a:off x="7124700" y="3881120"/>
            <a:ext cx="924560" cy="355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0666586-BB1A-071D-14DE-AADC7D09C4F0}"/>
              </a:ext>
            </a:extLst>
          </p:cNvPr>
          <p:cNvCxnSpPr>
            <a:cxnSpLocks/>
            <a:stCxn id="15" idx="0"/>
            <a:endCxn id="13" idx="2"/>
          </p:cNvCxnSpPr>
          <p:nvPr/>
        </p:nvCxnSpPr>
        <p:spPr>
          <a:xfrm flipH="1" flipV="1">
            <a:off x="6464300" y="5151120"/>
            <a:ext cx="660400" cy="3959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44EDB12-76DF-E2DC-03B4-AFB51EBF36AE}"/>
              </a:ext>
            </a:extLst>
          </p:cNvPr>
          <p:cNvCxnSpPr>
            <a:cxnSpLocks/>
            <a:stCxn id="15" idx="0"/>
            <a:endCxn id="14" idx="2"/>
          </p:cNvCxnSpPr>
          <p:nvPr/>
        </p:nvCxnSpPr>
        <p:spPr>
          <a:xfrm flipV="1">
            <a:off x="7124700" y="5151120"/>
            <a:ext cx="924560" cy="3959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E7A20FC-A89D-CB1C-E770-BAF64766A541}"/>
              </a:ext>
            </a:extLst>
          </p:cNvPr>
          <p:cNvSpPr/>
          <p:nvPr/>
        </p:nvSpPr>
        <p:spPr>
          <a:xfrm>
            <a:off x="8469842" y="2757546"/>
            <a:ext cx="69322" cy="7580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B88D91-1F52-36F0-975B-29D12F018BAD}"/>
              </a:ext>
            </a:extLst>
          </p:cNvPr>
          <p:cNvSpPr/>
          <p:nvPr/>
        </p:nvSpPr>
        <p:spPr>
          <a:xfrm>
            <a:off x="6125369" y="2756097"/>
            <a:ext cx="62465" cy="758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F6025E6-7688-591D-3BB7-B979274469C1}"/>
              </a:ext>
            </a:extLst>
          </p:cNvPr>
          <p:cNvCxnSpPr>
            <a:cxnSpLocks/>
            <a:stCxn id="22" idx="3"/>
            <a:endCxn id="20" idx="1"/>
          </p:cNvCxnSpPr>
          <p:nvPr/>
        </p:nvCxnSpPr>
        <p:spPr>
          <a:xfrm>
            <a:off x="6187834" y="2794000"/>
            <a:ext cx="2282008" cy="1449"/>
          </a:xfrm>
          <a:prstGeom prst="line">
            <a:avLst/>
          </a:prstGeom>
          <a:ln w="57150">
            <a:prstDash val="sysDot"/>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3925AAA-2FCE-F8DC-3984-E9B001A778C0}"/>
              </a:ext>
            </a:extLst>
          </p:cNvPr>
          <p:cNvSpPr txBox="1"/>
          <p:nvPr/>
        </p:nvSpPr>
        <p:spPr>
          <a:xfrm>
            <a:off x="4742559" y="2458331"/>
            <a:ext cx="1375569" cy="646331"/>
          </a:xfrm>
          <a:prstGeom prst="rect">
            <a:avLst/>
          </a:prstGeom>
          <a:noFill/>
        </p:spPr>
        <p:txBody>
          <a:bodyPr wrap="none" rtlCol="0">
            <a:spAutoFit/>
          </a:bodyPr>
          <a:lstStyle/>
          <a:p>
            <a:pPr algn="ctr"/>
            <a:r>
              <a:rPr lang="en-US" b="1" dirty="0"/>
              <a:t>Complete</a:t>
            </a:r>
          </a:p>
          <a:p>
            <a:pPr algn="ctr"/>
            <a:r>
              <a:rPr lang="en-US" b="1" dirty="0"/>
              <a:t>Edge-finder</a:t>
            </a:r>
          </a:p>
        </p:txBody>
      </p:sp>
      <p:sp>
        <p:nvSpPr>
          <p:cNvPr id="32" name="Arrow: Down 31">
            <a:extLst>
              <a:ext uri="{FF2B5EF4-FFF2-40B4-BE49-F238E27FC236}">
                <a16:creationId xmlns:a16="http://schemas.microsoft.com/office/drawing/2014/main" id="{A35A0BEA-56BE-BB87-8693-8CD798389B0B}"/>
              </a:ext>
            </a:extLst>
          </p:cNvPr>
          <p:cNvSpPr/>
          <p:nvPr/>
        </p:nvSpPr>
        <p:spPr>
          <a:xfrm>
            <a:off x="8864600" y="3682512"/>
            <a:ext cx="330200" cy="4703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19F8ED9-19BD-56F0-91B0-6CBAA18E68C2}"/>
              </a:ext>
            </a:extLst>
          </p:cNvPr>
          <p:cNvSpPr txBox="1"/>
          <p:nvPr/>
        </p:nvSpPr>
        <p:spPr>
          <a:xfrm>
            <a:off x="8520642" y="3326676"/>
            <a:ext cx="1071640" cy="369332"/>
          </a:xfrm>
          <a:prstGeom prst="rect">
            <a:avLst/>
          </a:prstGeom>
          <a:noFill/>
        </p:spPr>
        <p:txBody>
          <a:bodyPr wrap="none" rtlCol="0">
            <a:spAutoFit/>
          </a:bodyPr>
          <a:lstStyle/>
          <a:p>
            <a:r>
              <a:rPr lang="en-US" dirty="0"/>
              <a:t>Precision</a:t>
            </a:r>
          </a:p>
        </p:txBody>
      </p:sp>
      <p:sp>
        <p:nvSpPr>
          <p:cNvPr id="34" name="TextBox 33">
            <a:extLst>
              <a:ext uri="{FF2B5EF4-FFF2-40B4-BE49-F238E27FC236}">
                <a16:creationId xmlns:a16="http://schemas.microsoft.com/office/drawing/2014/main" id="{EF9FEEFF-F016-2672-1F14-8FF44D1BAFE1}"/>
              </a:ext>
            </a:extLst>
          </p:cNvPr>
          <p:cNvSpPr txBox="1"/>
          <p:nvPr/>
        </p:nvSpPr>
        <p:spPr>
          <a:xfrm>
            <a:off x="9847264" y="3340854"/>
            <a:ext cx="1128835" cy="369332"/>
          </a:xfrm>
          <a:prstGeom prst="rect">
            <a:avLst/>
          </a:prstGeom>
          <a:noFill/>
        </p:spPr>
        <p:txBody>
          <a:bodyPr wrap="none" rtlCol="0">
            <a:spAutoFit/>
          </a:bodyPr>
          <a:lstStyle/>
          <a:p>
            <a:r>
              <a:rPr lang="en-US" dirty="0"/>
              <a:t>Efficiency</a:t>
            </a:r>
          </a:p>
        </p:txBody>
      </p:sp>
      <p:sp>
        <p:nvSpPr>
          <p:cNvPr id="11" name="Arrow: Down 10">
            <a:extLst>
              <a:ext uri="{FF2B5EF4-FFF2-40B4-BE49-F238E27FC236}">
                <a16:creationId xmlns:a16="http://schemas.microsoft.com/office/drawing/2014/main" id="{381B6742-FC58-6CF9-1569-7334D23372A8}"/>
              </a:ext>
            </a:extLst>
          </p:cNvPr>
          <p:cNvSpPr/>
          <p:nvPr/>
        </p:nvSpPr>
        <p:spPr>
          <a:xfrm rot="10800000">
            <a:off x="10199462" y="3723471"/>
            <a:ext cx="330200" cy="4703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488868"/>
      </p:ext>
    </p:extLst>
  </p:cSld>
  <p:clrMapOvr>
    <a:masterClrMapping/>
  </p:clrMapOvr>
</p:sld>
</file>

<file path=ppt/slides/slide2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3889279643"/>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4" name="Text Placeholder 3">
            <a:extLst>
              <a:ext uri="{FF2B5EF4-FFF2-40B4-BE49-F238E27FC236}">
                <a16:creationId xmlns:a16="http://schemas.microsoft.com/office/drawing/2014/main" id="{FE5E1662-7EE7-2CB2-7736-8451BCB140AC}"/>
              </a:ext>
            </a:extLst>
          </p:cNvPr>
          <p:cNvSpPr>
            <a:spLocks noGrp="1"/>
          </p:cNvSpPr>
          <p:nvPr>
            <p:ph type="body" sz="quarter" idx="13"/>
          </p:nvPr>
        </p:nvSpPr>
        <p:spPr/>
        <p:txBody>
          <a:bodyPr>
            <a:normAutofit lnSpcReduction="10000"/>
          </a:bodyPr>
          <a:lstStyle/>
          <a:p>
            <a:endParaRPr lang="en-US"/>
          </a:p>
        </p:txBody>
      </p:sp>
    </p:spTree>
    <p:extLst>
      <p:ext uri="{BB962C8B-B14F-4D97-AF65-F5344CB8AC3E}">
        <p14:creationId xmlns:p14="http://schemas.microsoft.com/office/powerpoint/2010/main" val="92265732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Call Targets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5.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Summary Functions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3" name="Content Placeholder 2">
            <a:extLst>
              <a:ext uri="{FF2B5EF4-FFF2-40B4-BE49-F238E27FC236}">
                <a16:creationId xmlns:a16="http://schemas.microsoft.com/office/drawing/2014/main" id="{208E6857-D984-D77F-E7C0-0C75987B74B6}"/>
              </a:ext>
            </a:extLst>
          </p:cNvPr>
          <p:cNvSpPr txBox="1">
            <a:spLocks/>
          </p:cNvSpPr>
          <p:nvPr/>
        </p:nvSpPr>
        <p:spPr>
          <a:xfrm>
            <a:off x="847894" y="1889053"/>
            <a:ext cx="89764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Can we over-Approximate a function’s effect without building the </a:t>
            </a:r>
            <a:r>
              <a:rPr lang="en-US" sz="2400" cap="small" dirty="0" err="1"/>
              <a:t>supergraph</a:t>
            </a:r>
            <a:r>
              <a:rPr lang="en-US" sz="2400" cap="small" dirty="0"/>
              <a:t>? </a:t>
            </a:r>
          </a:p>
        </p:txBody>
      </p:sp>
      <p:sp>
        <p:nvSpPr>
          <p:cNvPr id="6" name="TextBox 5">
            <a:extLst>
              <a:ext uri="{FF2B5EF4-FFF2-40B4-BE49-F238E27FC236}">
                <a16:creationId xmlns:a16="http://schemas.microsoft.com/office/drawing/2014/main" id="{3680400D-2F6E-897C-2B1F-E459780F0F6E}"/>
              </a:ext>
            </a:extLst>
          </p:cNvPr>
          <p:cNvSpPr txBox="1"/>
          <p:nvPr/>
        </p:nvSpPr>
        <p:spPr>
          <a:xfrm>
            <a:off x="847894" y="2568315"/>
            <a:ext cx="5248106" cy="646331"/>
          </a:xfrm>
          <a:prstGeom prst="rect">
            <a:avLst/>
          </a:prstGeom>
          <a:noFill/>
        </p:spPr>
        <p:txBody>
          <a:bodyPr wrap="square">
            <a:spAutoFit/>
          </a:bodyPr>
          <a:lstStyle/>
          <a:p>
            <a:r>
              <a:rPr lang="en-US" b="1" i="0" dirty="0">
                <a:solidFill>
                  <a:srgbClr val="666666"/>
                </a:solidFill>
                <a:effectLst/>
              </a:rPr>
              <a:t>Motivation</a:t>
            </a:r>
          </a:p>
          <a:p>
            <a:pPr marL="285750" indent="-285750">
              <a:buFont typeface="Tenorite" panose="00000500000000000000" pitchFamily="2" charset="0"/>
              <a:buChar char="–"/>
            </a:pPr>
            <a:r>
              <a:rPr lang="en-US" i="0" dirty="0">
                <a:solidFill>
                  <a:srgbClr val="666666"/>
                </a:solidFill>
                <a:effectLst/>
              </a:rPr>
              <a:t>Allows “quick”, modular analysis</a:t>
            </a:r>
            <a:endParaRPr lang="en-US" dirty="0"/>
          </a:p>
        </p:txBody>
      </p:sp>
      <p:sp>
        <p:nvSpPr>
          <p:cNvPr id="2" name="TextBox 1">
            <a:extLst>
              <a:ext uri="{FF2B5EF4-FFF2-40B4-BE49-F238E27FC236}">
                <a16:creationId xmlns:a16="http://schemas.microsoft.com/office/drawing/2014/main" id="{EABE0464-2152-1DDA-B3D1-279FFC158C7F}"/>
              </a:ext>
            </a:extLst>
          </p:cNvPr>
          <p:cNvSpPr txBox="1"/>
          <p:nvPr/>
        </p:nvSpPr>
        <p:spPr>
          <a:xfrm>
            <a:off x="864220" y="3411959"/>
            <a:ext cx="5248106" cy="923330"/>
          </a:xfrm>
          <a:prstGeom prst="rect">
            <a:avLst/>
          </a:prstGeom>
          <a:noFill/>
        </p:spPr>
        <p:txBody>
          <a:bodyPr wrap="square">
            <a:spAutoFit/>
          </a:bodyPr>
          <a:lstStyle/>
          <a:p>
            <a:r>
              <a:rPr lang="en-US" b="1" i="0" dirty="0">
                <a:solidFill>
                  <a:srgbClr val="666666"/>
                </a:solidFill>
                <a:effectLst/>
              </a:rPr>
              <a:t>Manifestations</a:t>
            </a:r>
          </a:p>
          <a:p>
            <a:pPr marL="285750" indent="-285750">
              <a:buFont typeface="Tenorite" panose="00000500000000000000" pitchFamily="2" charset="0"/>
              <a:buChar char="–"/>
            </a:pPr>
            <a:r>
              <a:rPr lang="en-US" i="0" dirty="0">
                <a:solidFill>
                  <a:srgbClr val="666666"/>
                </a:solidFill>
                <a:effectLst/>
              </a:rPr>
              <a:t>GMOD/GREF (what variables are touched?)</a:t>
            </a:r>
          </a:p>
          <a:p>
            <a:pPr marL="285750" indent="-285750">
              <a:buFont typeface="Tenorite" panose="00000500000000000000" pitchFamily="2" charset="0"/>
              <a:buChar char="–"/>
            </a:pPr>
            <a:r>
              <a:rPr lang="en-US" dirty="0">
                <a:solidFill>
                  <a:srgbClr val="666666"/>
                </a:solidFill>
              </a:rPr>
              <a:t>Abstract transfer functions</a:t>
            </a: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3C870B56-305F-93A9-100C-D39932DA1A61}"/>
                  </a:ext>
                </a:extLst>
              </p14:cNvPr>
              <p14:cNvContentPartPr/>
              <p14:nvPr/>
            </p14:nvContentPartPr>
            <p14:xfrm>
              <a:off x="677880" y="1089000"/>
              <a:ext cx="10353600" cy="4920480"/>
            </p14:xfrm>
          </p:contentPart>
        </mc:Choice>
        <mc:Fallback>
          <p:pic>
            <p:nvPicPr>
              <p:cNvPr id="4" name="Ink 3">
                <a:extLst>
                  <a:ext uri="{FF2B5EF4-FFF2-40B4-BE49-F238E27FC236}">
                    <a16:creationId xmlns:a16="http://schemas.microsoft.com/office/drawing/2014/main" id="{3C870B56-305F-93A9-100C-D39932DA1A61}"/>
                  </a:ext>
                </a:extLst>
              </p:cNvPr>
              <p:cNvPicPr/>
              <p:nvPr/>
            </p:nvPicPr>
            <p:blipFill>
              <a:blip r:embed="rId3"/>
              <a:stretch>
                <a:fillRect/>
              </a:stretch>
            </p:blipFill>
            <p:spPr>
              <a:xfrm>
                <a:off x="668520" y="1079640"/>
                <a:ext cx="10372320" cy="4939200"/>
              </a:xfrm>
              <a:prstGeom prst="rect">
                <a:avLst/>
              </a:prstGeom>
            </p:spPr>
          </p:pic>
        </mc:Fallback>
      </mc:AlternateContent>
    </p:spTree>
    <p:extLst>
      <p:ext uri="{BB962C8B-B14F-4D97-AF65-F5344CB8AC3E}">
        <p14:creationId xmlns:p14="http://schemas.microsoft.com/office/powerpoint/2010/main" val="3330255376"/>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Abstract Transfer Functions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3" name="Content Placeholder 2">
            <a:extLst>
              <a:ext uri="{FF2B5EF4-FFF2-40B4-BE49-F238E27FC236}">
                <a16:creationId xmlns:a16="http://schemas.microsoft.com/office/drawing/2014/main" id="{208E6857-D984-D77F-E7C0-0C75987B74B6}"/>
              </a:ext>
            </a:extLst>
          </p:cNvPr>
          <p:cNvSpPr txBox="1">
            <a:spLocks/>
          </p:cNvSpPr>
          <p:nvPr/>
        </p:nvSpPr>
        <p:spPr>
          <a:xfrm>
            <a:off x="847894" y="1889053"/>
            <a:ext cx="89764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Can we over-Approximate a function’s effect without building the </a:t>
            </a:r>
            <a:r>
              <a:rPr lang="en-US" sz="2400" cap="small" dirty="0" err="1"/>
              <a:t>supergraph</a:t>
            </a:r>
            <a:r>
              <a:rPr lang="en-US" sz="2400" cap="small" dirty="0"/>
              <a:t>? </a:t>
            </a:r>
          </a:p>
        </p:txBody>
      </p:sp>
    </p:spTree>
    <p:extLst>
      <p:ext uri="{BB962C8B-B14F-4D97-AF65-F5344CB8AC3E}">
        <p14:creationId xmlns:p14="http://schemas.microsoft.com/office/powerpoint/2010/main" val="3078290917"/>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462518"/>
            <a:ext cx="5431971" cy="513904"/>
          </a:xfrm>
        </p:spPr>
        <p:txBody>
          <a:bodyPr>
            <a:normAutofit/>
          </a:bodyPr>
          <a:lstStyle/>
          <a:p>
            <a:r>
              <a:rPr lang="en-US" b="1" dirty="0"/>
              <a:t>Overview</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3" y="1976421"/>
            <a:ext cx="5824903" cy="2407281"/>
          </a:xfrm>
        </p:spPr>
        <p:txBody>
          <a:bodyPr vert="horz" lIns="91440" tIns="45720" rIns="91440" bIns="45720" rtlCol="0" anchor="t">
            <a:normAutofit/>
          </a:bodyPr>
          <a:lstStyle/>
          <a:p>
            <a:r>
              <a:rPr lang="en-US" dirty="0"/>
              <a:t>How do we figure out control transfer targets in the first place?</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7</a:t>
            </a:fld>
            <a:endParaRPr lang="en-US" sz="1400" dirty="0"/>
          </a:p>
        </p:txBody>
      </p:sp>
      <p:pic>
        <p:nvPicPr>
          <p:cNvPr id="1026" name="Picture 2" descr="Where to next? - Caine Real Estate">
            <a:extLst>
              <a:ext uri="{FF2B5EF4-FFF2-40B4-BE49-F238E27FC236}">
                <a16:creationId xmlns:a16="http://schemas.microsoft.com/office/drawing/2014/main" id="{4B5C9298-C707-4501-F971-E829749B1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654" y="275143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32649"/>
      </p:ext>
    </p:extLst>
  </p:cSld>
  <p:clrMapOvr>
    <a:masterClrMapping/>
  </p:clrMapOvr>
</p:sld>
</file>

<file path=ppt/slides/slide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35862"/>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84176"/>
            <a:ext cx="4960214" cy="3468796"/>
          </a:xfrm>
        </p:spPr>
        <p:txBody>
          <a:bodyPr wrap="square">
            <a:noAutofit/>
          </a:bodyPr>
          <a:lstStyle/>
          <a:p>
            <a:pPr marL="457200" indent="-457200">
              <a:buFont typeface="Arial" panose="020B0604020202020204" pitchFamily="34" charset="0"/>
              <a:buChar char="•"/>
            </a:pPr>
            <a:r>
              <a:rPr lang="en-US" sz="3000" dirty="0"/>
              <a:t>Dynamic Dispatch</a:t>
            </a:r>
          </a:p>
          <a:p>
            <a:pPr marL="457200" indent="-457200">
              <a:buFont typeface="Arial" panose="020B0604020202020204" pitchFamily="34" charset="0"/>
              <a:buChar char="•"/>
            </a:pPr>
            <a:r>
              <a:rPr lang="en-US" sz="3000" dirty="0"/>
              <a:t>Algorithms</a:t>
            </a:r>
          </a:p>
        </p:txBody>
      </p:sp>
    </p:spTree>
    <p:extLst>
      <p:ext uri="{BB962C8B-B14F-4D97-AF65-F5344CB8AC3E}">
        <p14:creationId xmlns:p14="http://schemas.microsoft.com/office/powerpoint/2010/main" val="3900307827"/>
      </p:ext>
    </p:extLst>
  </p:cSld>
  <p:clrMapOvr>
    <a:masterClrMapping/>
  </p:clrMapOvr>
</p:sld>
</file>

<file path=ppt/slides/slide9.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309560"/>
            <a:ext cx="12172220" cy="1325563"/>
          </a:xfrm>
        </p:spPr>
        <p:txBody>
          <a:bodyPr>
            <a:normAutofit/>
          </a:bodyPr>
          <a:lstStyle/>
          <a:p>
            <a:r>
              <a:rPr lang="en-US" sz="3400" b="1" dirty="0"/>
              <a:t>Dynamic Dispatch</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222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10" name="Rectangle 9">
            <a:extLst>
              <a:ext uri="{FF2B5EF4-FFF2-40B4-BE49-F238E27FC236}">
                <a16:creationId xmlns:a16="http://schemas.microsoft.com/office/drawing/2014/main" id="{5AEA9962-CA7C-B2F9-896E-0087C8FE3112}"/>
              </a:ext>
            </a:extLst>
          </p:cNvPr>
          <p:cNvSpPr/>
          <p:nvPr/>
        </p:nvSpPr>
        <p:spPr>
          <a:xfrm>
            <a:off x="1301578" y="2913410"/>
            <a:ext cx="1347310" cy="17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rPr>
              <a:t>Driver.main</a:t>
            </a:r>
            <a:endParaRPr lang="en-US" dirty="0">
              <a:solidFill>
                <a:schemeClr val="tx1"/>
              </a:solidFill>
            </a:endParaRPr>
          </a:p>
        </p:txBody>
      </p:sp>
      <p:sp>
        <p:nvSpPr>
          <p:cNvPr id="11" name="Rectangle 10">
            <a:extLst>
              <a:ext uri="{FF2B5EF4-FFF2-40B4-BE49-F238E27FC236}">
                <a16:creationId xmlns:a16="http://schemas.microsoft.com/office/drawing/2014/main" id="{5AA8DF6E-EEF7-5820-EF19-C805BB4906B6}"/>
              </a:ext>
            </a:extLst>
          </p:cNvPr>
          <p:cNvSpPr/>
          <p:nvPr/>
        </p:nvSpPr>
        <p:spPr>
          <a:xfrm>
            <a:off x="3419865" y="2275637"/>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8ECE0E10-364D-0938-2BE5-9C4C76E7247B}"/>
              </a:ext>
            </a:extLst>
          </p:cNvPr>
          <p:cNvSpPr/>
          <p:nvPr/>
        </p:nvSpPr>
        <p:spPr>
          <a:xfrm>
            <a:off x="3408674" y="4719163"/>
            <a:ext cx="914400" cy="38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B1497EBD-C4AF-4532-802B-C81C98EFC437}"/>
              </a:ext>
            </a:extLst>
          </p:cNvPr>
          <p:cNvSpPr/>
          <p:nvPr/>
        </p:nvSpPr>
        <p:spPr>
          <a:xfrm>
            <a:off x="3419865" y="3748693"/>
            <a:ext cx="914400" cy="3693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EAC05F74-6A33-0A8C-4D8D-A0FA7B0B6981}"/>
              </a:ext>
            </a:extLst>
          </p:cNvPr>
          <p:cNvCxnSpPr>
            <a:cxnSpLocks/>
            <a:stCxn id="48" idx="3"/>
            <a:endCxn id="11" idx="1"/>
          </p:cNvCxnSpPr>
          <p:nvPr/>
        </p:nvCxnSpPr>
        <p:spPr>
          <a:xfrm flipV="1">
            <a:off x="2534418" y="2458289"/>
            <a:ext cx="885447" cy="1315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BE1388E-346D-3A77-175B-CF8B6EA82486}"/>
              </a:ext>
            </a:extLst>
          </p:cNvPr>
          <p:cNvCxnSpPr>
            <a:cxnSpLocks/>
            <a:stCxn id="49" idx="3"/>
            <a:endCxn id="37" idx="1"/>
          </p:cNvCxnSpPr>
          <p:nvPr/>
        </p:nvCxnSpPr>
        <p:spPr>
          <a:xfrm flipV="1">
            <a:off x="2538534" y="2958957"/>
            <a:ext cx="870140" cy="1091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2B2A14A9-8744-D625-EF6A-77ADBCEB4144}"/>
              </a:ext>
            </a:extLst>
          </p:cNvPr>
          <p:cNvSpPr/>
          <p:nvPr/>
        </p:nvSpPr>
        <p:spPr>
          <a:xfrm>
            <a:off x="3419865" y="5721644"/>
            <a:ext cx="914400" cy="342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8" name="TextBox 47">
            <a:extLst>
              <a:ext uri="{FF2B5EF4-FFF2-40B4-BE49-F238E27FC236}">
                <a16:creationId xmlns:a16="http://schemas.microsoft.com/office/drawing/2014/main" id="{D31213C8-AB80-067A-E7F1-68CF1F89112F}"/>
              </a:ext>
            </a:extLst>
          </p:cNvPr>
          <p:cNvSpPr txBox="1"/>
          <p:nvPr/>
        </p:nvSpPr>
        <p:spPr>
          <a:xfrm>
            <a:off x="2109302" y="3589600"/>
            <a:ext cx="425116" cy="369332"/>
          </a:xfrm>
          <a:prstGeom prst="rect">
            <a:avLst/>
          </a:prstGeom>
          <a:noFill/>
        </p:spPr>
        <p:txBody>
          <a:bodyPr wrap="none" rtlCol="0">
            <a:spAutoFit/>
          </a:bodyPr>
          <a:lstStyle/>
          <a:p>
            <a:r>
              <a:rPr lang="en-US" dirty="0"/>
              <a:t>18</a:t>
            </a:r>
          </a:p>
        </p:txBody>
      </p:sp>
      <p:sp>
        <p:nvSpPr>
          <p:cNvPr id="49" name="TextBox 48">
            <a:extLst>
              <a:ext uri="{FF2B5EF4-FFF2-40B4-BE49-F238E27FC236}">
                <a16:creationId xmlns:a16="http://schemas.microsoft.com/office/drawing/2014/main" id="{312C9217-3B35-9D35-69DB-29B29FBCE063}"/>
              </a:ext>
            </a:extLst>
          </p:cNvPr>
          <p:cNvSpPr txBox="1"/>
          <p:nvPr/>
        </p:nvSpPr>
        <p:spPr>
          <a:xfrm>
            <a:off x="2113418" y="3865570"/>
            <a:ext cx="425116" cy="369332"/>
          </a:xfrm>
          <a:prstGeom prst="rect">
            <a:avLst/>
          </a:prstGeom>
          <a:noFill/>
        </p:spPr>
        <p:txBody>
          <a:bodyPr wrap="none" rtlCol="0">
            <a:spAutoFit/>
          </a:bodyPr>
          <a:lstStyle/>
          <a:p>
            <a:r>
              <a:rPr lang="en-US" dirty="0"/>
              <a:t>19</a:t>
            </a:r>
          </a:p>
        </p:txBody>
      </p:sp>
      <p:sp>
        <p:nvSpPr>
          <p:cNvPr id="50" name="TextBox 49">
            <a:extLst>
              <a:ext uri="{FF2B5EF4-FFF2-40B4-BE49-F238E27FC236}">
                <a16:creationId xmlns:a16="http://schemas.microsoft.com/office/drawing/2014/main" id="{2F38F41B-233F-B43E-E1E8-90CCADD62B3B}"/>
              </a:ext>
            </a:extLst>
          </p:cNvPr>
          <p:cNvSpPr txBox="1"/>
          <p:nvPr/>
        </p:nvSpPr>
        <p:spPr>
          <a:xfrm>
            <a:off x="3645078" y="2271608"/>
            <a:ext cx="458523" cy="369332"/>
          </a:xfrm>
          <a:prstGeom prst="rect">
            <a:avLst/>
          </a:prstGeom>
          <a:noFill/>
        </p:spPr>
        <p:txBody>
          <a:bodyPr wrap="none" rtlCol="0">
            <a:spAutoFit/>
          </a:bodyPr>
          <a:lstStyle/>
          <a:p>
            <a:r>
              <a:rPr lang="en-US" dirty="0" err="1"/>
              <a:t>A.f</a:t>
            </a:r>
            <a:endParaRPr lang="en-US" dirty="0"/>
          </a:p>
        </p:txBody>
      </p:sp>
      <p:sp>
        <p:nvSpPr>
          <p:cNvPr id="51" name="TextBox 50">
            <a:extLst>
              <a:ext uri="{FF2B5EF4-FFF2-40B4-BE49-F238E27FC236}">
                <a16:creationId xmlns:a16="http://schemas.microsoft.com/office/drawing/2014/main" id="{CF41F530-62A1-95DC-4540-49C79A0CFED5}"/>
              </a:ext>
            </a:extLst>
          </p:cNvPr>
          <p:cNvSpPr txBox="1"/>
          <p:nvPr/>
        </p:nvSpPr>
        <p:spPr>
          <a:xfrm>
            <a:off x="3656855" y="4726548"/>
            <a:ext cx="504241" cy="369332"/>
          </a:xfrm>
          <a:prstGeom prst="rect">
            <a:avLst/>
          </a:prstGeom>
          <a:noFill/>
        </p:spPr>
        <p:txBody>
          <a:bodyPr wrap="none" rtlCol="0">
            <a:spAutoFit/>
          </a:bodyPr>
          <a:lstStyle/>
          <a:p>
            <a:r>
              <a:rPr lang="en-US" dirty="0" err="1"/>
              <a:t>C.g</a:t>
            </a:r>
            <a:endParaRPr lang="en-US" dirty="0"/>
          </a:p>
        </p:txBody>
      </p:sp>
      <p:sp>
        <p:nvSpPr>
          <p:cNvPr id="18" name="TextBox 17">
            <a:extLst>
              <a:ext uri="{FF2B5EF4-FFF2-40B4-BE49-F238E27FC236}">
                <a16:creationId xmlns:a16="http://schemas.microsoft.com/office/drawing/2014/main" id="{B2EE0962-780C-D547-9D8F-9190FF93CD30}"/>
              </a:ext>
            </a:extLst>
          </p:cNvPr>
          <p:cNvSpPr txBox="1"/>
          <p:nvPr/>
        </p:nvSpPr>
        <p:spPr>
          <a:xfrm>
            <a:off x="2117534" y="4190968"/>
            <a:ext cx="425116" cy="369332"/>
          </a:xfrm>
          <a:prstGeom prst="rect">
            <a:avLst/>
          </a:prstGeom>
          <a:noFill/>
        </p:spPr>
        <p:txBody>
          <a:bodyPr wrap="none" rtlCol="0">
            <a:spAutoFit/>
          </a:bodyPr>
          <a:lstStyle/>
          <a:p>
            <a:r>
              <a:rPr lang="en-US" dirty="0"/>
              <a:t>20</a:t>
            </a:r>
          </a:p>
        </p:txBody>
      </p:sp>
      <p:sp>
        <p:nvSpPr>
          <p:cNvPr id="23" name="TextBox 22">
            <a:extLst>
              <a:ext uri="{FF2B5EF4-FFF2-40B4-BE49-F238E27FC236}">
                <a16:creationId xmlns:a16="http://schemas.microsoft.com/office/drawing/2014/main" id="{555C6272-BD4B-B026-32AA-3E95B0774B21}"/>
              </a:ext>
            </a:extLst>
          </p:cNvPr>
          <p:cNvSpPr txBox="1"/>
          <p:nvPr/>
        </p:nvSpPr>
        <p:spPr>
          <a:xfrm>
            <a:off x="3653310" y="3779147"/>
            <a:ext cx="501099" cy="369332"/>
          </a:xfrm>
          <a:prstGeom prst="rect">
            <a:avLst/>
          </a:prstGeom>
          <a:noFill/>
        </p:spPr>
        <p:txBody>
          <a:bodyPr wrap="none" rtlCol="0">
            <a:spAutoFit/>
          </a:bodyPr>
          <a:lstStyle/>
          <a:p>
            <a:r>
              <a:rPr lang="en-US" dirty="0" err="1"/>
              <a:t>B.g</a:t>
            </a:r>
            <a:endParaRPr lang="en-US" dirty="0"/>
          </a:p>
        </p:txBody>
      </p:sp>
      <p:sp>
        <p:nvSpPr>
          <p:cNvPr id="26" name="TextBox 25">
            <a:extLst>
              <a:ext uri="{FF2B5EF4-FFF2-40B4-BE49-F238E27FC236}">
                <a16:creationId xmlns:a16="http://schemas.microsoft.com/office/drawing/2014/main" id="{E1DA361F-3B01-815E-15D4-FA9FA145186A}"/>
              </a:ext>
            </a:extLst>
          </p:cNvPr>
          <p:cNvSpPr txBox="1"/>
          <p:nvPr/>
        </p:nvSpPr>
        <p:spPr>
          <a:xfrm>
            <a:off x="3629054" y="5721644"/>
            <a:ext cx="503471" cy="369332"/>
          </a:xfrm>
          <a:prstGeom prst="rect">
            <a:avLst/>
          </a:prstGeom>
          <a:noFill/>
        </p:spPr>
        <p:txBody>
          <a:bodyPr wrap="none" rtlCol="0">
            <a:spAutoFit/>
          </a:bodyPr>
          <a:lstStyle/>
          <a:p>
            <a:r>
              <a:rPr lang="en-US" dirty="0" err="1"/>
              <a:t>D.g</a:t>
            </a:r>
            <a:endParaRPr lang="en-US" dirty="0"/>
          </a:p>
        </p:txBody>
      </p:sp>
      <p:cxnSp>
        <p:nvCxnSpPr>
          <p:cNvPr id="31" name="Straight Arrow Connector 30">
            <a:extLst>
              <a:ext uri="{FF2B5EF4-FFF2-40B4-BE49-F238E27FC236}">
                <a16:creationId xmlns:a16="http://schemas.microsoft.com/office/drawing/2014/main" id="{128365B8-D19C-9A17-2D48-173B1D39D879}"/>
              </a:ext>
            </a:extLst>
          </p:cNvPr>
          <p:cNvCxnSpPr>
            <a:cxnSpLocks/>
            <a:stCxn id="49" idx="3"/>
            <a:endCxn id="13" idx="1"/>
          </p:cNvCxnSpPr>
          <p:nvPr/>
        </p:nvCxnSpPr>
        <p:spPr>
          <a:xfrm flipV="1">
            <a:off x="2538534" y="3933360"/>
            <a:ext cx="881331" cy="116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57D9DF4-6236-8273-87A2-DF3760CA3762}"/>
              </a:ext>
            </a:extLst>
          </p:cNvPr>
          <p:cNvCxnSpPr>
            <a:cxnSpLocks/>
            <a:stCxn id="18" idx="3"/>
            <a:endCxn id="12" idx="1"/>
          </p:cNvCxnSpPr>
          <p:nvPr/>
        </p:nvCxnSpPr>
        <p:spPr>
          <a:xfrm>
            <a:off x="2542650" y="4375634"/>
            <a:ext cx="866024" cy="537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3BDFF9DD-4A8E-4165-B35C-A523DE1A444D}"/>
              </a:ext>
            </a:extLst>
          </p:cNvPr>
          <p:cNvSpPr/>
          <p:nvPr/>
        </p:nvSpPr>
        <p:spPr>
          <a:xfrm>
            <a:off x="3408674" y="2776305"/>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0" name="TextBox 19">
            <a:extLst>
              <a:ext uri="{FF2B5EF4-FFF2-40B4-BE49-F238E27FC236}">
                <a16:creationId xmlns:a16="http://schemas.microsoft.com/office/drawing/2014/main" id="{C17039A9-4523-A731-7362-934CB9DB237F}"/>
              </a:ext>
            </a:extLst>
          </p:cNvPr>
          <p:cNvSpPr txBox="1"/>
          <p:nvPr/>
        </p:nvSpPr>
        <p:spPr>
          <a:xfrm>
            <a:off x="3613004" y="2787080"/>
            <a:ext cx="514436" cy="369332"/>
          </a:xfrm>
          <a:prstGeom prst="rect">
            <a:avLst/>
          </a:prstGeom>
          <a:noFill/>
        </p:spPr>
        <p:txBody>
          <a:bodyPr wrap="none" rtlCol="0">
            <a:spAutoFit/>
          </a:bodyPr>
          <a:lstStyle/>
          <a:p>
            <a:r>
              <a:rPr lang="en-US" dirty="0" err="1"/>
              <a:t>A.g</a:t>
            </a:r>
            <a:endParaRPr lang="en-US" dirty="0"/>
          </a:p>
        </p:txBody>
      </p:sp>
      <p:sp>
        <p:nvSpPr>
          <p:cNvPr id="45" name="Rectangle 44">
            <a:extLst>
              <a:ext uri="{FF2B5EF4-FFF2-40B4-BE49-F238E27FC236}">
                <a16:creationId xmlns:a16="http://schemas.microsoft.com/office/drawing/2014/main" id="{76CCAD8F-A5E3-8725-7419-8024F3C5798F}"/>
              </a:ext>
            </a:extLst>
          </p:cNvPr>
          <p:cNvSpPr/>
          <p:nvPr/>
        </p:nvSpPr>
        <p:spPr>
          <a:xfrm>
            <a:off x="3408674" y="1806076"/>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6" name="TextBox 45">
            <a:extLst>
              <a:ext uri="{FF2B5EF4-FFF2-40B4-BE49-F238E27FC236}">
                <a16:creationId xmlns:a16="http://schemas.microsoft.com/office/drawing/2014/main" id="{D78CA887-0A0B-E910-C021-8EE506938B2B}"/>
              </a:ext>
            </a:extLst>
          </p:cNvPr>
          <p:cNvSpPr txBox="1"/>
          <p:nvPr/>
        </p:nvSpPr>
        <p:spPr>
          <a:xfrm>
            <a:off x="3543269" y="1802047"/>
            <a:ext cx="709361" cy="369332"/>
          </a:xfrm>
          <a:prstGeom prst="rect">
            <a:avLst/>
          </a:prstGeom>
          <a:noFill/>
        </p:spPr>
        <p:txBody>
          <a:bodyPr wrap="none" rtlCol="0">
            <a:spAutoFit/>
          </a:bodyPr>
          <a:lstStyle/>
          <a:p>
            <a:r>
              <a:rPr lang="en-US" dirty="0" err="1"/>
              <a:t>A.init</a:t>
            </a:r>
            <a:endParaRPr lang="en-US" dirty="0"/>
          </a:p>
        </p:txBody>
      </p:sp>
      <p:sp>
        <p:nvSpPr>
          <p:cNvPr id="52" name="Rectangle 51">
            <a:extLst>
              <a:ext uri="{FF2B5EF4-FFF2-40B4-BE49-F238E27FC236}">
                <a16:creationId xmlns:a16="http://schemas.microsoft.com/office/drawing/2014/main" id="{B41A7A8E-266A-B73C-8042-036BFD216A33}"/>
              </a:ext>
            </a:extLst>
          </p:cNvPr>
          <p:cNvSpPr/>
          <p:nvPr/>
        </p:nvSpPr>
        <p:spPr>
          <a:xfrm>
            <a:off x="3426734" y="3272639"/>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53" name="TextBox 52">
            <a:extLst>
              <a:ext uri="{FF2B5EF4-FFF2-40B4-BE49-F238E27FC236}">
                <a16:creationId xmlns:a16="http://schemas.microsoft.com/office/drawing/2014/main" id="{ADF05797-1EC0-5290-9D1F-28F27E134E16}"/>
              </a:ext>
            </a:extLst>
          </p:cNvPr>
          <p:cNvSpPr txBox="1"/>
          <p:nvPr/>
        </p:nvSpPr>
        <p:spPr>
          <a:xfrm>
            <a:off x="3561329" y="3268610"/>
            <a:ext cx="696024" cy="369332"/>
          </a:xfrm>
          <a:prstGeom prst="rect">
            <a:avLst/>
          </a:prstGeom>
          <a:noFill/>
        </p:spPr>
        <p:txBody>
          <a:bodyPr wrap="none" rtlCol="0">
            <a:spAutoFit/>
          </a:bodyPr>
          <a:lstStyle/>
          <a:p>
            <a:r>
              <a:rPr lang="en-US" dirty="0" err="1"/>
              <a:t>B.init</a:t>
            </a:r>
            <a:endParaRPr lang="en-US" dirty="0"/>
          </a:p>
        </p:txBody>
      </p:sp>
      <p:sp>
        <p:nvSpPr>
          <p:cNvPr id="54" name="TextBox 53">
            <a:extLst>
              <a:ext uri="{FF2B5EF4-FFF2-40B4-BE49-F238E27FC236}">
                <a16:creationId xmlns:a16="http://schemas.microsoft.com/office/drawing/2014/main" id="{3942E22A-318F-34FA-E879-AC1D244F0AFB}"/>
              </a:ext>
            </a:extLst>
          </p:cNvPr>
          <p:cNvSpPr txBox="1"/>
          <p:nvPr/>
        </p:nvSpPr>
        <p:spPr>
          <a:xfrm>
            <a:off x="2121656" y="3264203"/>
            <a:ext cx="425116" cy="369332"/>
          </a:xfrm>
          <a:prstGeom prst="rect">
            <a:avLst/>
          </a:prstGeom>
          <a:noFill/>
        </p:spPr>
        <p:txBody>
          <a:bodyPr wrap="none" rtlCol="0">
            <a:spAutoFit/>
          </a:bodyPr>
          <a:lstStyle/>
          <a:p>
            <a:r>
              <a:rPr lang="en-US" dirty="0"/>
              <a:t>16</a:t>
            </a:r>
          </a:p>
        </p:txBody>
      </p:sp>
      <p:cxnSp>
        <p:nvCxnSpPr>
          <p:cNvPr id="55" name="Straight Arrow Connector 54">
            <a:extLst>
              <a:ext uri="{FF2B5EF4-FFF2-40B4-BE49-F238E27FC236}">
                <a16:creationId xmlns:a16="http://schemas.microsoft.com/office/drawing/2014/main" id="{3BC5D529-4CA0-35D0-78D8-870313C0AAC1}"/>
              </a:ext>
            </a:extLst>
          </p:cNvPr>
          <p:cNvCxnSpPr>
            <a:cxnSpLocks/>
            <a:stCxn id="54" idx="3"/>
            <a:endCxn id="45" idx="1"/>
          </p:cNvCxnSpPr>
          <p:nvPr/>
        </p:nvCxnSpPr>
        <p:spPr>
          <a:xfrm flipV="1">
            <a:off x="2546772" y="1988728"/>
            <a:ext cx="861902" cy="1460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FEE2099-4997-56FB-EFF5-9DD61FD5F716}"/>
              </a:ext>
            </a:extLst>
          </p:cNvPr>
          <p:cNvCxnSpPr>
            <a:cxnSpLocks/>
            <a:stCxn id="54" idx="3"/>
            <a:endCxn id="52" idx="1"/>
          </p:cNvCxnSpPr>
          <p:nvPr/>
        </p:nvCxnSpPr>
        <p:spPr>
          <a:xfrm>
            <a:off x="2546772" y="3448869"/>
            <a:ext cx="879962" cy="6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FD872443-CFD4-31BF-EB44-B8D73E40E896}"/>
              </a:ext>
            </a:extLst>
          </p:cNvPr>
          <p:cNvCxnSpPr>
            <a:cxnSpLocks/>
            <a:stCxn id="11" idx="3"/>
            <a:endCxn id="63" idx="3"/>
          </p:cNvCxnSpPr>
          <p:nvPr/>
        </p:nvCxnSpPr>
        <p:spPr>
          <a:xfrm>
            <a:off x="4334265" y="2458289"/>
            <a:ext cx="10566" cy="1980285"/>
          </a:xfrm>
          <a:prstGeom prst="bentConnector3">
            <a:avLst>
              <a:gd name="adj1" fmla="val 22635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70FD317-BE1C-12CB-4C3E-CA85453CDF58}"/>
              </a:ext>
            </a:extLst>
          </p:cNvPr>
          <p:cNvSpPr/>
          <p:nvPr/>
        </p:nvSpPr>
        <p:spPr>
          <a:xfrm>
            <a:off x="3430431" y="4255922"/>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4" name="TextBox 63">
            <a:extLst>
              <a:ext uri="{FF2B5EF4-FFF2-40B4-BE49-F238E27FC236}">
                <a16:creationId xmlns:a16="http://schemas.microsoft.com/office/drawing/2014/main" id="{F98EBC0B-46F2-E199-6E02-E597673D1AA8}"/>
              </a:ext>
            </a:extLst>
          </p:cNvPr>
          <p:cNvSpPr txBox="1"/>
          <p:nvPr/>
        </p:nvSpPr>
        <p:spPr>
          <a:xfrm>
            <a:off x="3565026" y="4251893"/>
            <a:ext cx="699166" cy="369332"/>
          </a:xfrm>
          <a:prstGeom prst="rect">
            <a:avLst/>
          </a:prstGeom>
          <a:noFill/>
        </p:spPr>
        <p:txBody>
          <a:bodyPr wrap="none" rtlCol="0">
            <a:spAutoFit/>
          </a:bodyPr>
          <a:lstStyle/>
          <a:p>
            <a:r>
              <a:rPr lang="en-US" dirty="0" err="1"/>
              <a:t>C.init</a:t>
            </a:r>
            <a:endParaRPr lang="en-US" dirty="0"/>
          </a:p>
        </p:txBody>
      </p:sp>
      <p:sp>
        <p:nvSpPr>
          <p:cNvPr id="68" name="Rectangle 67">
            <a:extLst>
              <a:ext uri="{FF2B5EF4-FFF2-40B4-BE49-F238E27FC236}">
                <a16:creationId xmlns:a16="http://schemas.microsoft.com/office/drawing/2014/main" id="{1C96686A-DF1B-5735-A329-F3A1D9AF76F3}"/>
              </a:ext>
            </a:extLst>
          </p:cNvPr>
          <p:cNvSpPr/>
          <p:nvPr/>
        </p:nvSpPr>
        <p:spPr>
          <a:xfrm>
            <a:off x="3408674" y="5209120"/>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9" name="TextBox 68">
            <a:extLst>
              <a:ext uri="{FF2B5EF4-FFF2-40B4-BE49-F238E27FC236}">
                <a16:creationId xmlns:a16="http://schemas.microsoft.com/office/drawing/2014/main" id="{16204662-DF72-C1B5-CB72-045AD99F3E81}"/>
              </a:ext>
            </a:extLst>
          </p:cNvPr>
          <p:cNvSpPr txBox="1"/>
          <p:nvPr/>
        </p:nvSpPr>
        <p:spPr>
          <a:xfrm>
            <a:off x="3543269" y="5205091"/>
            <a:ext cx="699166" cy="369332"/>
          </a:xfrm>
          <a:prstGeom prst="rect">
            <a:avLst/>
          </a:prstGeom>
          <a:noFill/>
        </p:spPr>
        <p:txBody>
          <a:bodyPr wrap="none" rtlCol="0">
            <a:spAutoFit/>
          </a:bodyPr>
          <a:lstStyle/>
          <a:p>
            <a:r>
              <a:rPr lang="en-US" dirty="0" err="1"/>
              <a:t>C.init</a:t>
            </a:r>
            <a:endParaRPr lang="en-US" dirty="0"/>
          </a:p>
        </p:txBody>
      </p:sp>
      <p:sp>
        <p:nvSpPr>
          <p:cNvPr id="2" name="PROGCODE_c_dispatch.c">
            <a:extLst>
              <a:ext uri="{FF2B5EF4-FFF2-40B4-BE49-F238E27FC236}">
                <a16:creationId xmlns:a16="http://schemas.microsoft.com/office/drawing/2014/main" id="{435001EE-3345-F405-F6A1-C622DD32CF0D}"/>
              </a:ext>
            </a:extLst>
          </p:cNvPr>
          <p:cNvSpPr txBox="1"/>
          <p:nvPr/>
        </p:nvSpPr>
        <p:spPr>
          <a:xfrm>
            <a:off x="6705615" y="1152335"/>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B78AC08-D844-B62C-EAD8-20188F5EEA60}"/>
                  </a:ext>
                </a:extLst>
              </p14:cNvPr>
              <p14:cNvContentPartPr/>
              <p14:nvPr/>
            </p14:nvContentPartPr>
            <p14:xfrm>
              <a:off x="5373360" y="3233520"/>
              <a:ext cx="5936040" cy="3021120"/>
            </p14:xfrm>
          </p:contentPart>
        </mc:Choice>
        <mc:Fallback>
          <p:pic>
            <p:nvPicPr>
              <p:cNvPr id="3" name="Ink 2">
                <a:extLst>
                  <a:ext uri="{FF2B5EF4-FFF2-40B4-BE49-F238E27FC236}">
                    <a16:creationId xmlns:a16="http://schemas.microsoft.com/office/drawing/2014/main" id="{6B78AC08-D844-B62C-EAD8-20188F5EEA60}"/>
                  </a:ext>
                </a:extLst>
              </p:cNvPr>
              <p:cNvPicPr/>
              <p:nvPr/>
            </p:nvPicPr>
            <p:blipFill>
              <a:blip r:embed="rId3"/>
              <a:stretch>
                <a:fillRect/>
              </a:stretch>
            </p:blipFill>
            <p:spPr>
              <a:xfrm>
                <a:off x="5364000" y="3224160"/>
                <a:ext cx="5954760" cy="3039840"/>
              </a:xfrm>
              <a:prstGeom prst="rect">
                <a:avLst/>
              </a:prstGeom>
            </p:spPr>
          </p:pic>
        </mc:Fallback>
      </mc:AlternateContent>
    </p:spTree>
    <p:extLst>
      <p:ext uri="{BB962C8B-B14F-4D97-AF65-F5344CB8AC3E}">
        <p14:creationId xmlns:p14="http://schemas.microsoft.com/office/powerpoint/2010/main" val="2192298557"/>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2.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230e9df3-be65-4c73-a93b-d1236ebd677e"/>
    <ds:schemaRef ds:uri="http://purl.org/dc/dcmitype/"/>
    <ds:schemaRef ds:uri="http://schemas.microsoft.com/sharepoint/v3"/>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13757</TotalTime>
  <Words>2040</Words>
  <Application>Microsoft Office PowerPoint</Application>
  <PresentationFormat>Widescreen</PresentationFormat>
  <Paragraphs>354</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Courier New</vt:lpstr>
      <vt:lpstr>Tenorite</vt:lpstr>
      <vt:lpstr>Monoline</vt:lpstr>
      <vt:lpstr>Exercise 19</vt:lpstr>
      <vt:lpstr>Exercise 19 Solution</vt:lpstr>
      <vt:lpstr>Administrivia and  Announcements</vt:lpstr>
      <vt:lpstr>Call Targets</vt:lpstr>
      <vt:lpstr>Last Time: Summary Functions</vt:lpstr>
      <vt:lpstr>Abstract Transfer Functions</vt:lpstr>
      <vt:lpstr>Overview</vt:lpstr>
      <vt:lpstr>Lecture Outline</vt:lpstr>
      <vt:lpstr>Dynamic Dispatch</vt:lpstr>
      <vt:lpstr>Dynamic Dispatch: Gets Complicated!</vt:lpstr>
      <vt:lpstr>Dynamic Dispatch: Gets Complicated!</vt:lpstr>
      <vt:lpstr>Dynamic Dispatch: Gets Complicated!</vt:lpstr>
      <vt:lpstr>Lecture Outline</vt:lpstr>
      <vt:lpstr>Class Hierarchy Analysis (CHA)</vt:lpstr>
      <vt:lpstr>Rapid Type Analysis (RTA)</vt:lpstr>
      <vt:lpstr>CHA</vt:lpstr>
      <vt:lpstr>Rapid Type Analysis (RTA)</vt:lpstr>
      <vt:lpstr>Rapid Type Analysis (RTA)</vt:lpstr>
      <vt:lpstr>Rapid Type Analysis (RTA)</vt:lpstr>
      <vt:lpstr>Beyond RTA</vt:lpstr>
      <vt:lpstr>Comparing Call Graph Analyses</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80</cp:revision>
  <dcterms:created xsi:type="dcterms:W3CDTF">2023-08-21T14:00:41Z</dcterms:created>
  <dcterms:modified xsi:type="dcterms:W3CDTF">2024-10-16T19:55:06Z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