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52"/>
  </p:notesMasterIdLst>
  <p:handoutMasterIdLst>
    <p:handoutMasterId r:id="rId53"/>
  </p:handoutMasterIdLst>
  <p:sldIdLst>
    <p:sldId id="296" r:id="rId5"/>
    <p:sldId id="995" r:id="rId6"/>
    <p:sldId id="996" r:id="rId7"/>
    <p:sldId id="256" r:id="rId8"/>
    <p:sldId id="295" r:id="rId9"/>
    <p:sldId id="277" r:id="rId10"/>
    <p:sldId id="990" r:id="rId11"/>
    <p:sldId id="991" r:id="rId12"/>
    <p:sldId id="992" r:id="rId13"/>
    <p:sldId id="993" r:id="rId14"/>
    <p:sldId id="994" r:id="rId15"/>
    <p:sldId id="346" r:id="rId16"/>
    <p:sldId id="350" r:id="rId17"/>
    <p:sldId id="348" r:id="rId18"/>
    <p:sldId id="300" r:id="rId19"/>
    <p:sldId id="352" r:id="rId20"/>
    <p:sldId id="351" r:id="rId21"/>
    <p:sldId id="959" r:id="rId22"/>
    <p:sldId id="960" r:id="rId23"/>
    <p:sldId id="961" r:id="rId24"/>
    <p:sldId id="963" r:id="rId25"/>
    <p:sldId id="964" r:id="rId26"/>
    <p:sldId id="966" r:id="rId27"/>
    <p:sldId id="967" r:id="rId28"/>
    <p:sldId id="969" r:id="rId29"/>
    <p:sldId id="973" r:id="rId30"/>
    <p:sldId id="989" r:id="rId31"/>
    <p:sldId id="988" r:id="rId32"/>
    <p:sldId id="974" r:id="rId33"/>
    <p:sldId id="975" r:id="rId34"/>
    <p:sldId id="979" r:id="rId35"/>
    <p:sldId id="976" r:id="rId36"/>
    <p:sldId id="978" r:id="rId37"/>
    <p:sldId id="980" r:id="rId38"/>
    <p:sldId id="982" r:id="rId39"/>
    <p:sldId id="981" r:id="rId40"/>
    <p:sldId id="983" r:id="rId41"/>
    <p:sldId id="985" r:id="rId42"/>
    <p:sldId id="986" r:id="rId43"/>
    <p:sldId id="335" r:id="rId44"/>
    <p:sldId id="334" r:id="rId45"/>
    <p:sldId id="336" r:id="rId46"/>
    <p:sldId id="337" r:id="rId47"/>
    <p:sldId id="343" r:id="rId48"/>
    <p:sldId id="344" r:id="rId49"/>
    <p:sldId id="345" r:id="rId50"/>
    <p:sldId id="34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1" y="56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9T19:04:01.6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18472 12513 35 0,'0'0'18'0,"0"0"-16"0,0 0-1 0,0-19 2 0,0 19 2 0,0-20-1 0,0 20 4 0,74-112 108 47,-74 112-109-47,20-20 5 0,3 20-6 0,31-39 20 15,-34 39-23-15,74 0 29 47,-17 59-4-47,-77-22-22 0,20-37-3 0,-20 18-1 16,0 1-1-16,0 1 0 0,0 18 0 0,17-38 0 0,-17 304 9 47,0 114 4-47,0-381-12 15,0-17-1-15,17 57 4 0,-17-59-2 0,20 39 0 0,-20-38-2 0,0 19 0 16,43 38 9 31,31 1 5-47,-57-77-13 0,-17 0 0 0,0 0-1 0,17 0 0 0,-17 0-1 0,0 0 0 16,20 0 0-16,-20 0 0 62,57-39 6-62,77 116-2 0,-134-58-3 0,37 19-1 16,-37-20 0-16,0 2 0 0,20-1-1 0,-20-19 1 62,77 115 6-46,151 302 19-16,-228-398-24 0,20 0-2 0,-20-1 1 0,0 2 1 15,17 1-2-15,-17-21 1 63,37 93-250-63,-37-74 67 0</inkml:trace>
  <inkml:trace contextRef="#ctx0" brushRef="#br0" timeOffset="360.29">19099 14395 85 0,'77'0'101'0,"37"21"-50"0,-114-4-48 0,17-17 6 0,20 19 1 0,-17 1 1 0,3-20-8 0,-23 0-3 63,299 132 103-63,-145-190-67 0,-137 58-33 0,23-37 1 0,-20 18-2 0,-3 19-1 15,3-38 0-15,17 19-2 0,-37 19 1 63,171-210-8-48,-131 78-307-15,-40 132 289 0,-17 0-47 0</inkml:trace>
  <inkml:trace contextRef="#ctx0" brushRef="#br0" timeOffset="1997.13">17183 12247 60 0,'0'0'11'0,"0"0"-11"47,-42-19 59-32,22 0 71-15,20 38-122 16,20 0 5-16,-20-19-9 0,20 38 5 0,-20-38-5 16,0 18 1-16,0-18-5 62,131 343 49-46,-14 56-40-16,-97-380-28 0,-20-38-13 15,0-18 16-15,-20 17 9 0,20 20 1 0,0 0 6 63,-97-285-57-47,-32-228 55-1,107 474 5-15,22 21-2 0,0-2 4 0,0 1-2 0,0 1 6 0,0 18-9 63,0-114 74-16,171 151 2-47,-94 249-49 0,-97-286-27 0,20 18 2 15,0 1-2-15,0-19 1 0,-20 40-3 0,5-22 3 0,15-18-1 0,-22 19 0 16,22-19 0 46,-57 75-51-46,151 21-319-16</inkml:trace>
  <inkml:trace contextRef="#ctx0" brushRef="#br0" timeOffset="5478.16">20334 14661 56 0,'0'0'0'0,"-20"0"32"0,20 0-30 0,0 0-2 0,0 0 3 0,0 0-1 0,-18 20 10 0,18-20-8 0,0 0 1 0,0 0 5 16,-20 17-6-16,20-17 2 0,0 0-2 0,0 20 2 0,0-20-1 15,-17 20-2-15,17-20 1 0,0 0 1 0,0 0 7 0,0 19 1 16,0-19 2-16,0 0-6 0,0 18 7 0,0-18-8 16,0 0-1-16,0 0-1 0,0 21 17 0,0-4-15 0,0-17-3 0,0 19 5 15,0-19-5-15,0 37 6 0,0-37-7 0,0 41 1 0,0-5 2 0,0-15-3 16,0-4-2-16,0 39 8 0,0-35-6 0,0-1 2 0,0 37-3 15,0-40 0-15,0 41 2 0,0-19-3 0,0 35 0 0,0-54-1 16,0 37 2-16,0-20-1 0,0-16-3 0,-20 35 0 0,20-18 2 16,0 1-2-16,0 16 2 0,0-36 1 0,0 3-1 0,0 14 1 15,-20-16-2-15,20-20 2 0,0 17-1 0,0 23 4 0,0-40-3 16,0 17 0-16,0 2 2 0,0 3 1 0,0-22-3 0,0 17 1 16,0-17-1-16,0 19-2 0,0-19 2 0,0 0-1 0,0 20 0 0,0-20 1 15,0 0 0-15,0 18 0 0,20-18 0 0,-20 0-1 16,20 0 1-16,-3 0-1 0,-17 0 0 0,0 0 0 0,0 0 0 0,20 19 0 15,-2-19 0-15,-18 0 0 0,20 0-1 0,-20 0 0 0,19 0 1 0,-19 0-1 16,23 0 1-16,-23 0 0 0,15 0-1 0,4 0 0 0,1 0 2 16,-20 0-1-16,0 0 1 0,20 0-1 0,-3 0 0 0,-17 0-1 15,18 0 2-15,2 0-2 0,0 0 1 0,2 0 2 16,-22 0-1-16,15 0-1 0,-15 0-1 0,20 0 1 0,-1 0-1 0,-19 0 0 16,38 0 2-16,-38 0 0 0,37 0-1 0,-37 0-1 0,40 0 3 15,-40 20-2-15,0-20 0 0,37 0 0 0,-17 0 0 16,-3 0-1-16,-17 17 2 0,40-17-1 0,-23 0 1 0,23 0 1 15,-23 21-1-15,3-21 0 0,-3 0-2 0,3 0 1 0,2 0-3 16,-4 0 3-16,19 0 0 0,-17 0 1 0,17 20-3 16,0-20 2-16,-17 0-1 0,2 0 0 0,-7 0 1 15,25 0 0-15,-3 0-1 0,20 0 0 0,-34 0 1 16,-9 0-1-16,6 0-1 0,0 0 1 0,17 0 0 0,-20 0 0 0,23 0 1 16,-3 0-1-16,20 0 0 0,0 0 1 0,-17 0-2 0,-3 0 2 15,-20 0-1-15,43 0 0 0,-43 0-1 0,23 0 0 0,-3 0 2 16,20 0 0-16,-20 0-2 0,3 0 2 0,-3 0-1 15,0 0 1-15,6 0-1 0,11 0 0 0,-34 0 0 0,14 0-1 16,26 0 2-16,-43 0 0 0,3-20 1 0,40 20-1 0,14 0 2 16,-57 0-1-16,63 0 3 0,-63 0-4 0,40 0-1 0,-20 0 0 15,-20 0-1-15,46 0 0 0,-29 20 1 0,23-20 4 0,-40 0-2 0,46 17-4 16,-49-17 3-16,46 19-3 0,-6-19 3 0,3 21 1 16,0-21-1-16,0 17-2 0,0-17 1 0,-37 20 0 15,40-20 1-15,-6 0-1 0,-17 0 0 0,0 19 1 0,-17-19-2 16,0 0 1-16,37 0 0 0,-17 0 1 0,17 0 0 0,-17 0-1 15,14 17 0-15,0-17 0 0,6 0-1 16,-23 0 3-16,-17 0-3 0,20 21 2 0,-6-21-1 0,-14 0 2 16,0 20-2-16,37-20 0 0,-17 0 0 0,14 17 2 15,-16-17-1-15,-19 0-1 0,19 20-1 0,4-20 1 0,-27 0 0 16,5 0 0-16,19 0 2 0,-4 0-2 0,5 0 0 0,74 20-1 16,-77-20 2-16,99 0-2 15,-101 0 1-15,-15 0 1 0,17 0 1 0,-17 0-2 16,39-20-1-16,-41 20 1 0,39 0 1 0,-40 0-2 15,20-20 2-15,-17 20-2 0,37 0 1 0,-37 0-1 0,20 0 2 0,-23 0 0 16,40 0-1-16,-34 0 0 0,-9 0-1 0,6-17 1 0,37 17 1 16,-40 0-1-16,23 0 0 0,17 0 0 0,-20 0 0 0,3 0-1 15,-23 0 1-15,23 0 3 0,17 0-2 0,-40 0-1 16,40 0-1-16,-37 0 1 0,0 0-1 0,17 0 0 0,0 0 2 0,-17 0-2 16,17 17 0-16,3-17 0 0,-3 0 2 0,0 0 0 0,6 0 0 15,-9 0-1-15,-14 0-1 0,0 0 1 0,14 0 0 0,6 0 0 0,-20 0 0 16,17 0 1-16,-17 0 0 0,37 0 0 0,-20 0-4 0,-17 0 2 15,-3 0 2-15,23 0-2 0,0 0 1 0,-23 0 0 0,40 0 2 16,-40 0-3-16,3 20 0 0,17-20 0 0,6 0 0 0,-29 0 1 0,46 0 1 16,-43 20-1-16,0-20 1 0,46 0 0 0,-29 0-2 0,6 0 0 15,-23 17 1-15,40-17 0 0,-37 0 0 0,17 0-1 16,-17 0 1-16,94 0 0 0,-57 0 0 16,-40 20 0-16,23-20 1 0,-23 0-1 0,23 0 1 0,-3 0 0 15,-17 0 1-15,17 19 3 0,-14-19-5 0,11 0-1 0,6 0 0 0,-6 19 2 16,6-19 1-16,-17 20-3 0,31-20 0 0,-34 0 2 15,-3 19-2-15,23-19 2 0,-3 17-1 0,0-17 0 0,0 20-1 16,-14-20 0-16,11 0 2 0,-14 0-1 0,0 0 2 0,-3 20-2 16,23-20 2-16,-22 0-3 0,4 0 1 0,13 17-2 0,4-17 3 15,-21 0 1-15,21 0-2 0,-21 0-1 0,24 0 0 0,-7 0 2 16,-35 0 0-16,39 0-2 0,-39 0 1 0,35 0-1 0,5 0 1 16,-3 0 2-16,-17 0-2 0,19 0 0 0,-4 0-1 0,-35 0 1 15,22 0 1-15,-4 0-2 0,2 20 2 0,17-20-2 0,-17 0 2 0,-3 0-2 16,-17 0 2-16,40 0-1 0,-3 20 1 0,-37-20-1 0,37 0 1 0,-17 0-2 15,17 0 1-15,-14 0 0 0,-6 0 0 0,0 18-2 16,3-18 3-16,17 0 1 0,-17 0-1 0,-20 0-1 0,37 0 1 16,-17 0-1-16,17 0 0 0,-17 0 0 0,0 0 1 15,17 0 1-15,-20 0-2 0,-17 0 0 0,20 0-1 0,23 0 2 16,-29 0-1-16,6 0 1 0,0 0-1 0,0 0 0 0,-3 0-1 16,23 0 2-16,-40 0 0 0,17 20-1 0,3-20 0 0,17 0 0 15,-37 0 1-15,20 0-1 0,20 19-1 0,-23-19 1 16,0 0 0-16,3 0 0 0,0 17 1 0,17-17-2 0,-37 0 1 0,37 0 1 15,3 0 1-15,-3 0-4 0,-37 0 3 16,20 0-2-16,-3 0 1 0,3 0 1 0,0 0-2 0,-3 0 1 0,3 0 1 16,-20 0-1-16,37 0 0 0,-17 0-1 0,0 0 1 0,0-17 0 0,-3 17 1 15,-17 0-1-15,17 0 0 0,3 0 0 0,0 0 1 0,3 0-1 0,-23 0 0 0,34 0 0 16,-14 0 0-16,0 0-1 0,14 17 1 0,-11-17 0 16,-6 0 0-16,3 0-1 0,-3 0 1 0,-17 0 0 0,57 0-1 15,-57 0 1-15,23 0 0 0,11 0-1 0,-14 0 0 0,17 0 1 16,-17 0 1-16,-20 0-1 0,20 0 0 0,-20 0-1 0,40 0 1 15,-23 0 1-15,20 0-2 0,-17 0 2 0,-3 0 0 16,3 0-2-16,0 0 0 0,-20 0 2 0,17 0-1 0,3 0 1 16,-20 0-1-16,37 0-1 0,-17 0 1 0,20 0 4 15,-23 0-2-15,0 0-2 0,-17 0 1 0,20 0-1 0,-20 0 0 16,20 0-1-16,-20 0 1 0,23 0-1 0,-9 21 2 0,6-21 1 16,0 0-3-16,0 0-1 0,-20 0 4 0,17 0 0 0,0 0 0 15,-17 0-3-15,23 0 1 0,-23 0 0 0,17 0 0 0,3 0-1 16,-20 0 1-16,0 0 0 0,17 0-1 0,3 0 0 0,-20 0 2 15,20 0-1-15,-20 0 1 0,0 0-1 0,17 0 0 0,-17 0-1 16,23 0 1-16,-23 0-1 0,14 0 1 0,-14 0-1 0,20 0 1 16,-20 0 0-16,0 0 0 0,20 0 2 0,-20 0-2 0,20-21 0 15,-20 21 0-15,0 0-2 0,17 0 3 0,-17 0-1 0,20 0-2 16,-20 0 1-16,0 0 1 0,0 0 0 0,0-17-2 0,20 17 2 16,-20 0 0-16,0-19 0 0,17 19 1 0,-17-20 0 0,0 2-2 0,23-2 0 15,-23 20 1-15,0-37 0 0,0 37 0 0,17-40 0 0,-17 23 0 16,0-2 0-16,0-20 0 0,17 20 0 0,-17-1 0 15,0 3-1-15,0-3 3 0,0 0-2 0,0 3 0 0,20-24-1 16,-20 24 1-16,0-22 0 0,0 1-1 0,0 19 1 16,0-18-2-16,0-1 3 0,0 18-1 0,0 1-1 0,0-38 0 15,0 40 1-15,20-24 1 0,-20 24-2 0,0-40 3 0,0 1 4 16,0 34-4-16,0-34-3 0,17 19 3 0,-17 17-2 0,0-18 0 16,0 18-1-16,0 1 0 0,0-19 3 0,20 1-1 0,-20 18 0 0,0-39 0 15,20 21 2-15,-20 0-3 0,0 17 0 0,0-18-1 0,17 18 2 16,-17-16-2-16,0 15-2 0,20-15 3 0,-20 36-1 0,0-41 1 15,0 24-2-15,0-22-2 0,23 39 2 0,-23-17-3 16,0 17 3-16,0-21-6 0,0 2 1 0,14 19 4 0,-14-17 1 0,0 17-3 16,0-20 5-16,0 20-2 0,0-21-1 0,0 21 2 0,0 0 1 15,0-17 1-15,0 17 0 0,0 0-1 0,0-20 2 0,0 20-2 16,0 0-2-16,0-19 1 0,0 19 2 0,0 0 3 0,0 0-3 0,0-17-2 16,0 17 1-16,-14 0 0 0,14 0 1 0,-23 0 0 0,23-21 0 0,-20 21 0 15,3 0-3-15,-3 0 2 0,-17 0 1 0,17 0 0 0,-17 0-2 16,37 0 1-16,-40 0-3 0,23 0 3 0,-23 0 1 0,23 0-1 15,-23 0-1-15,6 0 3 0,11 0-2 0,-14 0 0 0,0 0 1 16,17 21-1-16,-37-21-3 0,20 0 2 0,17 0 2 0,0 0 0 16,-17 17 0-16,17-17 1 0,-34 0-1 0,34 0-1 15,-20 0 1-15,3 0-2 0,-20 0 2 0,20 0-1 0,-3 0 0 16,6 0 1-16,11 0-1 0,6 0 0 0,-40 0-1 0,17 0 1 16,6 0 1-16,11 0 0 0,6 0 0 0,-3 0 1 0,0-17-1 0,-17 17 0 15,-3 0-1-15,6 0 1 0,14 0 0 0,0 0 1 0,-14-21-2 0,11 21-1 16,3 0 0-16,-17 0 0 0,-20-18 3 0,23 18-1 0,-9-19 0 0,26 19-1 0,-60-20 1 15,57 20-2-15,-14-20 2 0,11 20-2 0,-34-17 2 0,20 17-2 16,-17-20 2-16,31 20-3 0,-34-18 0 0,3 18 0 0,-100-39 2 16,114 39 0-16,23-18-2 0,-248-1-2 31,131-2 8-31,79 21-6 0,16 0 0 0,-1 0 3 0,23 0-1 16,-21 0 0-16,-58 0 0 0,61 0-1 0,-7 0 1 0,5 0 0 0,-1 0 0 15,-1 0 1-15,-36 0-3 0,36 0 3 0,-36 0-4 0,36 0 3 0,-36 0 0 16,55 0 2-16,-57 0-1 0,40 0-1 0,-37 0 1 0,51 0-1 15,-51 0 1-15,40 0-2 0,11 0 1 0,-51 0 1 0,14 0-4 16,23 0 1-16,-40 0 0 0,60 0 3 0,-57 0 0 0,34 0-1 16,20 0-1-16,-57 0 2 0,43 0 0 0,11 0 0 0,-14 0 0 0,-40 0-3 15,23 0 2-15,14 0 0 0,-57 0-4 0,63 0 5 16,-26 21 0-16,-14-21 0 0,17 0 1 0,17 0-1 16,-17 0-1-16,20 0-1 0,0 0 1 0,-20 0 2 0,-20 0 1 15,57 0-3-15,-57 0 0 0,23 0-1 0,14 0 1 16,3 0 0-16,-20 0 1 0,-20 0 1 0,20-21-4 0,20 21 2 15,-40 0-1-15,60-18 0 0,-23 18 2 0,3 0-3 0,0 0 1 0,-20 0-1 0,17 0 3 16,-17 0 0-16,20-19-1 0,-20 19 1 0,20 0-2 0,-17 0 1 16,-26 0 1-16,23 0 3 0,22 0-4 0,-7 0 1 15,-15 0-3-15,20 0 1 0,0 0 1 0,-20 0-1 0,17 0 1 0,3 0 0 16,0 0 1-16,-20 0 0 0,17 0-1 0,3 0 1 0,-20 0 0 0,19 0-1 16,-38 0-2-16,19 0 1 0,19 0 0 0,-39 0-1 15,58 0 3-15,-19 0 0 0,-38 0-2 0,18 0 0 0,21 0 1 16,-20 0-1-16,20 0 1 0,-3 0 1 0,-17 0 0 0,0 0 1 0,-17 0-1 15,20 0-1-15,-9 0-1 0,29 0 1 0,-26 0-1 16,3 0 1-16,20 0-1 0,0 0 1 0,-20 0-2 0,40 0 2 16,-63-19 1-16,63 19 0 0,-57 0-2 0,14 0-2 15,23 0 3-15,17 0 0 0,-20 0-1 0,-14 0-1 0,0 0-1 0,11 19 2 16,-11-19 1-16,-6 0 2 0,23 0-2 0,-20 0 0 16,-37 0-1-16,54 0 1 0,-17 0 1 0,40 0 0 0,-57 0-3 15,14 19-2-15,23-19 4 0,-23 0 3 16,43 0-3-16,-60 0 0 0,20 18 2 0,20-18-2 0,-20 0-1 0,23 0 0 15,-29 0 0-15,-11 21 1 0,20-21 0 0,31 0 0 16,-14 0 2-16,0 0-3 0,-3 19 1 0,6-19-1 0,-26 0 1 0,40 0 1 16,-17 0-1-16,17 0 1 0,-34 0 0 0,14 0 1 0,6 0-2 15,-9 0 0-15,23 0 0 0,3 0 1 0,17 0-1 0,-37 0 0 0,17 0-2 16,-15 0 0-16,35 0 2 0,-42 0 2 0,42 0-2 0,-20 0 0 16,3 0-1-16,-3 0 0 0,3 0 0 0,17 0 0 0,-20 0 2 0,0 0-1 0,3 0 0 15,-1 0-4-15,-4 0 3 0,2 0 1 0,20 0-1 16,-17 0 1-16,-3 0 2 0,-17 0-1 0,17 0 1 0,3 0 0 15,17 0-3-15,-18 0 2 0,-21 0-2 0,19 0 3 0,-17 0 0 16,17 0-3-16,0 0 0 0,0 0-1 0,-15 0 5 0,15 0 1 16,-19 0-3-16,24 0-1 0,-27 0 1 0,42 0-1 15,-20 0 0-15,2 0 1 0,-19 0-2 0,17 0 1 0,-14 0 2 0,34 0-2 16,-42 0 2-16,42 0 0 0,-38 0-1 0,38 0 0 0,-20 0-4 16,20 0 5-16,-17 0-1 0,-3 0 0 0,0 0-2 0,3 0 0 15,17 0 0-15,-17 0 2 0,-6 0 0 0,4 0-2 16,19 0 1-16,-18 0 0 0,-2 0-3 0,20 0 3 0,-17 0 0 0,17 0-3 0,-20 18-1 15,20-18-7-15,0 0 1 0,-20 0-17 0,20 0 8 0,-17 19-3 16,17-19-2-16,0 0-31 0,0 0 22 0,0 0-41 0,-17 20-6 16,17-20 42-16,0 0-18 0,0 18 38 0,0-18-17 0</inkml:trace>
  <inkml:trace contextRef="#ctx0" brushRef="#br0" timeOffset="44881.13">18338 12057 33 0,'0'0'25'0,"-17"0"-2"15,-23 0 13 1,20-19 61 15,20 0-37 1,40-20-17-17,54-36 13 16,-17 36-32-15,-20 1-4 0,94 19 7 15,-37-38-12-15,20-19 0-1,154-37 9 16,-100 36-16-15,-77 39-5 0,-34 1 0-16,57-22 0 15,94-35-2 1,20 18 1 0,-116 38-2-1,-36 19 1-15,21 0-1 16,109-18 2-1,-16-3-1 17,-118 22-1-32,7-1 1 15,30-19 1-15,99 0 0 32,0-20-1-17,-94 40-2 1,-20-3-2-16,37 3 4 15,-17 0-4-15,-17-1 8 16,14-20-1 0,-17 39 0-16,3-20-1 15,-26 20-4-15,23 0 0 16,20 0 1 0,-60 0-1-16,40 0 1 15,-17 0 0-15,14 20 1 16,-14-20-2-1,17 0 2-15,-17 21-3 16,-23-21 2-16,60 0-2 16,-60 18 6-1,41 1-2-15,-21-1-1 16,42 0-2 0,-4 21 2-16,-18-20 0 15,37 2-3-15,-15-3 0 16,-7 20 3-16,-12-20-3 15,34 39 3 1,0-17 1-16,-37-3-4 16,40 1 8-1,-43 0-2-15,26 1-3 16,-40-2-2-16,11 39 1 16,26-18 1-1,-37-21 0-15,17 20-2 16,-20-20 1-16,20 21 1 15,-20-20-2-15,23 0-1 16,14 20 1 0,-37-21 1-16,20 20 0 15,-17-18 2 1,34-1 2-16,-54-1-2 16,17 20 0-16,23-18-3 15,-23-20 0 1,-37 0 2-16,37 18 1 15,-17-18-2 1,-20 1-1-16,-20 18 3 16,43-19-1-16,-26 19-2 15,1-1-1 1,-15 1 2-16,17-19 1 16,0 21 0-16,-18-22-1 15,36 19 0 1,-16 2 0-16,16-1 0 15,-18-19 0-15,57 38-2 32,-77-39-6-32,0-18-32 15,-17 0-85 1,3-18-113-16,-23-39 124 16</inkml:trace>
  <inkml:trace contextRef="#ctx0" brushRef="#br0" timeOffset="45396.68">28794 12551 90 0,'0'0'49'0,"0"0"-36"0,-22-19 14 0,22 19-14 0,0-19-9 0,0 19 26 16,22 0 1-16,13 0-21 16,5 0-6-1,17 38 2-15,17-1-2 16,3-17-2-16,17 18 2 15,-17-19 0-15,-20 1 8 16,40-2 18 0,-63-36 4-16,6-40 3 15,-3 1-14 1,-37-39-1-16,20 2-6 16,-20-21-1-16,0 1-5 15,0 57-5 1,-20-38 2-16,20 38-6 15,0 20 0 1,0 18-4-16,20 19 3 0,-20 0 0 16,20 0 3-1,-20 19-9-15,0-1-28 16,0 1-37-16,0 1 45 0,0-2-133 16,0 1-5-16,0-19 120 15</inkml:trace>
  <inkml:trace contextRef="#ctx0" brushRef="#br0" timeOffset="46667.38">22597 9698 24 0,'0'0'8'0,"0"0"1"0,0 0-8 0,-17 0 4 0,-6 0-4 0,23-17 2 0,-17 17-2 0,17 0-1 0,-20-20 2 15,0 20-1-15,20 0 0 0,-17-20 1 0,17 20-2 0,-20-17 6 16,0 17 1-16,20-20 7 0,-17 20-5 15,17 0 3-15,0 0-8 0,0-21 7 16,0 21-7-16,0 0-1 0,0 0 7 0,0-17-6 0,0 17 13 16,0 0-13-16,17 0 3 0,3 0-1 0,0 0-1 15,-3 0-1-15,40 0 0 16,-57 0-2-16,23 0 1 0,11 17 1 0,6-17 4 16,-3 0-2-16,20 0 12 15,20 0 7-15,-77 0-19 0,20 0 5 16,-3 0-7-16,0 0 0 0,23 0 14 0,-17 0-14 0,-9 0 5 15,6 0-4-15,-20 0-1 0,0 0 1 16,0 0 4-16,0 21-7 0,0-1 3 16,-20 17-1-16,6 0 2 0,-9 2-4 0,3-22 0 15,-17 41 7-15,37-18-6 0,-77 74 7 16,63-97-8-16,-29 60 2 0,23-19-4 0,3-1 0 16,-3-39 1-16,3 40-11 0,17-40 2 15,0 2-42-15,0-20 24 0,0 18-124 16,0-18 111-16,17-18-62 0</inkml:trace>
  <inkml:trace contextRef="#ctx0" brushRef="#br0" timeOffset="47350.38">23506 9754 58 0,'0'0'0'0,"0"0"26"0,0 0-8 0,0 0-9 0,0 0 5 0,0 0-2 0,0 0 1 0,0-17 3 0,0 17 2 0,0 0-3 15,0 0-9-15,0 0 0 0,0 0 1 0,0 0-3 0,0 0-1 16,0 0-1-16,0-19 2 0,20 19 3 0,-20 0-2 0,20 0 1 0,-20-20-2 16,23 20-1-16,-9 0 4 0,-14 0-1 0,20 0-3 0,20 0 2 15,-23 0-2-15,0 0-1 0,-17 0-1 0,40 0 0 16,-40 0 0-16,37 0 0 0,-17 0 1 0,20 0-2 15,-23 0 0-15,0 0 0 0,-17 0 0 0,20 0 0 0,0 0 1 16,0 0-1-16,-3 0-3 0,-17 0 0 0,20 0-12 0,-20 0 0 16,20 0-35-16,-20 0 16 0,0 0-33 0,0 0 41 0,0 0-2 15,0 0-20-15</inkml:trace>
  <inkml:trace contextRef="#ctx0" brushRef="#br0" timeOffset="47847.63">23506 9698 96 0,'0'0'26'0,"0"0"14"0,0 0-26 0,0 0 2 16,-17 0-7-16,17 0 3 0,0 0-3 0,0 0 1 0,0 0 2 16,0 0 12-16,0 0-4 0,17 0-11 0,3 0 14 15,0 20-12-15,-20-20-6 0,23 0 3 0,-9 0-4 0,-14 0-1 16,134 36 8 0,-134-36-10-16,23 0 1 0,-9 0-3 0,6 22 1 15,0-22-1-15,0 0 0 0,-20 0-6 0,17 0 3 0,0 0-8 16,-17 0 3-16,20 0-15 0,-20 0-11 0,0 0 13 15,0 0-2-15,20-22-1 0,-20 22 0 0,0 0-22 0,0-17 27 0,0 17 4 0,0-19-5 16,0 19 15-16,-20-20 1 0,20 3 5 0,0-3-1 0,0 20 1 16,0-37 1-16,0 37-1 0,-20 0 1 0,20-20 0 0,0-1 0 15,-17 21 4-15,0-17 7 0,17-2-4 0,0 19 2 0,0 0 10 16,0-20-2-16,-20 20-9 0,20 0 8 0,0 0-8 16,0 0 0-16,0-18 2 0,0 18 11 0,0 0-11 0,0 0-1 0,0 0 9 0,0 0-5 15,0 18-2-15,0 2 4 0,0-20-10 16,0 0-2-16,0 19 6 0,0-19-6 0,0 0-1 0,0 17 1 0,20-17-1 15,-20 21 0-15,0-21 1 0,0 20-1 0,0-20-1 16,0 0-1-16,0 0 2 0,0 17-1 0,0-17-1 16,0 0-1-16,0 0 1 0,0 0 0 0,0 0 0 15,0 0 0-15,0 0 0 0,-20 0-2 0,20 0 0 0,-20 0 2 0,20 0 0 16,-20 20 0-16,20 0 1 0,-14-20-2 0,-9 17 4 0,6-17-2 16,-6 39 3-16,6-39-3 0,0 17 0 0,-3 24-1 0,0-24-1 15,20 3 0-15,-20-20 1 0,6 37 0 0,14-17-2 0,-23 18 0 0,3-38-1 16,20 39-1-16,-20-39 0 0,3 38-10 0,17-38 1 0,-20 18-19 15,20 0 12-15,0-18-4 0,0 20-29 0,0-20 22 0,0 0-27 0,0 0 32 16,0 18-6-16,0-18 15 0,0-18 9 0,0 18 2 16,20 0-2-16,-20-20-29 0</inkml:trace>
  <inkml:trace contextRef="#ctx0" brushRef="#br0" timeOffset="53147.29">24707 9224 30 0,'0'0'0'0,"0"0"17"0,0 0-15 0,0 0 0 0,0 0-1 0,0 0-1 0,0 0 2 0,0 0-1 0,0 0 0 0,-20 0 0 15,20 0 0-15,0 0 1 0,0 18 1 0,0-18-2 0,-20 0 1 0,20 0 2 16,0 0-2-16,0 18 5 0,0-18-4 0,-20 21 4 16,20-21 3-16,0 19-2 0,-17-19 1 0,17 18-4 0,0-18 4 15,-18 20-5-15,18-20-1 0,-20 19 5 0,20-19 1 0,0 18-4 16,-19-18 6-16,19 0-6 0,0 20 0 0,0-20 4 0,-20 17 0 15,20-17-4-15,0 0 4 0,0 0 1 0,-15 20-1 16,15-20 1-16,0 0-5 0,0 0-1 0,0 0 3 0,0 0-3 16,0 0-2-16,0 0 2 0,0 0-3 0,0 0 5 0,0 0 0 15,0 0-4-15,0 0 6 0,0 0-4 0,15 0-1 0,-15 0 8 16,20 0-1-16,-20 0-5 0,0 0-1 0,19 21 3 0,-19-21-4 16,0 0 1-16,20 0 3 0,-20 0-4 0,18 0 1 0,-18 18 3 0,0 0-3 15,17-18 0-15,-17 0-1 0,0 20 0 0,0-2 1 0,0-18-1 16,0 20 2-16,0 16-1 0,0-36-3 0,0 21 0 0,0-1 0 0,0-3 1 15,0 23 0-15,0-23-1 0,0 3-1 0,-17-20 0 16,17 36 1-16,0-36 0 0,-18 41-1 0,18-24-1 0,-20 3 0 16,1 0 1-16,19-3-1 0,0-17-5 0,0 20-4 15,0-20 3-15,-20 0-2 0,20 0-17 0,0 18-7 16,0-18 14-16,0 0 0 0,0 0-27 0,0 0 19 0,0 0-31 0,0 0 31 16,20 0-14-16,-1 0 20 0,-19 0-29 15</inkml:trace>
  <inkml:trace contextRef="#ctx0" brushRef="#br0" timeOffset="53436.18">25029 9412 95 0,'0'0'0'0,"0"20"58"0,0-20-39 0,0 0-12 0,0 0 0 0,0 21 9 0,-20-3 6 0,20 0 2 16,0-18-3-16,0 38-14 0,-17-38 4 0,17 39-5 16,0-1-4-16,0-38-1 0,0 37-1 0,0-17 0 15,0 0 1-15,0 17-1 0,0-37 0 0,0 19-2 0,17-19 0 16,-17 17-6-16,0 5-11 0,0-3 4 0,0-19-5 0,0 17-41 15,0-17-11-15,0 0 23 0,0 0 0 0</inkml:trace>
  <inkml:trace contextRef="#ctx0" brushRef="#br0" timeOffset="53634.17">25009 9130 184 0,'0'0'0'0,"0"0"70"0,-17 0-51 15,17 0-14-15,0 0-1 0,0 0-2 0,-18 0 1 0,18 0 6 0,0 0 6 16,-22 0-1-16,22 0-10 0,0 0 0 0,0 0-1 0,0 0-1 16,0 0 1-16,0 0-2 0,0 17-1 0,0-17-5 15,0 0-1-15,0 20-9 0,0-20 2 0,22 18-49 16,-4-18 33-16,-18 0-38 0,17 0 34 0,3 0-10 0,-20 0 32 16,0 19 1-16,20-19-20 0</inkml:trace>
  <inkml:trace contextRef="#ctx0" brushRef="#br0" timeOffset="53980.64">25257 9281 74 0,'0'0'0'0,"0"0"37"0,0 0-24 0,0 0-2 0,0 0-4 16,0 0 12-16,0 0-8 0,0 0 0 0,17 0-1 0,-17 0 6 0,0 0-9 15,20 0 3-15,0 0-5 0,-20 0-2 0,23 0 2 0,-23 0-3 16,14-21 1-16,6 21 1 0,0 0 0 0,0 0-1 15,-20-18-1-15,17 18-2 0,-17 0 1 0,0 0 0 0,17 0 1 0,3 0-1 16,-20 0-1-16,0 0 2 0,0 0 0 0,0 0-1 0,0 0 0 16,0 18-1-16,0 3 2 0,-20-2-2 0,3-1 1 15,17 2 1-15,-17 17 1 0,-3-37-2 0,0 37 1 0,20-17-2 0,-20 19 3 16,6-21-2-16,14 2-1 0,-23-2 4 0,3 21-2 16,0-22 4-16,20 4 2 0,-17 16 0 0,17-37 2 0,0 20-6 15,0-20-1-15,0 20 5 0,0-20-3 0,0 17 4 16,0-17-4-16,0 0-2 0,0 0 6 0,0 20-6 0,17-20-1 0,-17 0-1 0,0 0 1 15,20 0-1-15,-20-20 0 0,0 20-1 0,20 0 1 0,-20 0 0 0,23-17-2 16,-23 17 1-16,14 0-4 0,-14 0 0 0,0 0-14 16,0 0-17-16,0 0 12 0,0 0-40 0,0 17-19 15,0-17 12-15,0 0 49 0,0 0 5 0,0 0-26 0</inkml:trace>
  <inkml:trace contextRef="#ctx0" brushRef="#br0" timeOffset="54331.03">25676 9471 54 0,'0'0'34'0,"0"0"-16"0,0 0-10 0,0 0-5 16,0 0 1-16,0 18 7 0,0-18-2 0,0 0 7 0,0 0-9 0,0 0-1 15,0 0-2-15,0 0 4 0,0 0-3 0,0 0-2 0,0 0-1 16,17 0-1-16,3 0 1 16,-20 0-1-16,20 0 1 0,20 0 3 0,-40-18-5 15,17 0 2-15,-17 18 0 16,17-21 0-16,3 1 1 0,-20 3-1 0,0 17 0 0,0-20 2 15,20 20-2-15,-20-18 1 0,0 18 3 0,0-19-3 0,0 19 1 16,0 0 7-16,-20-20 3 0,20 20-3 0,0 0-7 16,-20 0 7-16,3 0 10 0,17 0-17 0,0 0-2 15,-17 0 2-15,-6 0-1 0,23 20 1 0,-17-20-1 0,-3 19-2 16,20-19 1-16,-37 55 5 0,37-35-5 16,-20 37-2-16,20-37 1 0,0-2 1 0,0 2-3 15,0-1 0-15,20 56-5 16,-20-35-9-16,17-23-7 0,-17 3-12 15,20-1-16-15,-20-19-17 0,0 17 8 0,20-17 26 16,-3 22-24 0</inkml:trace>
  <inkml:trace contextRef="#ctx0" brushRef="#br0" timeOffset="54731.27">26112 9527 54 0,'0'0'0'0,"0"0"31"0,0 0-8 0,-20 0 1 0,20 0 3 0,-20 0-12 0,20-18 0 0,0 18 0 0,-17 0 11 0,17 0-9 0,-17 0-12 0,17 0 4 16,0 0-6-16,-20-20 5 0,0 20-2 0,20 0-4 15,0 0-1-15,-20 0 2 0,20 0 0 0,0 0-1 0,0 0-1 16,-14 0 0-16,14 0-1 0,0 0 2 0,0 20 0 15,0-2 0-15,0 2 1 0,0-20-2 0,0 36 0 0,0-36-1 16,0 41 1-16,0-41-2 0,0 17 3 0,0 3 0 0,14 0 0 16,-14-3 0-16,0 3 0 0,0-1 1 0,0-2-1 15,20-17 0-15,-20 22 3 0,0-22-2 0,0 0 0 0,20 19-1 16,-20-19 2-16,0 0-3 0,20-19 5 0,-3-3-1 0,-17 5-4 16,0 17 1-16,17-39 2 0,-17 22-2 0,0 17 1 0,0-20-1 15,0 20-1-15,20-37 3 0,-20 17-1 0,0-1-1 0,0 21-1 0,0 0 0 16,0-17-1-16,0-2 1 0,0 19-1 0,0 0 1 0,0-20 0 0,0 20 0 15,0 0-2-15,0-18-1 0,0 18 0 0,0 0-1 0,0-20-2 0,0 20-1 16,-20 0-15-16,20 0 7 0,0 0-4 0,0 0-4 0,0 20-33 0,0-20 21 16,0 0-3-16,0 0-28 0,0 0 30 0,20 0 11 15,-20 18-10-15</inkml:trace>
  <inkml:trace contextRef="#ctx0" brushRef="#br0" timeOffset="55037.43">26588 8730 104 0,'0'0'64'0,"0"0"-47"15,-17-19-6-15,17 19 12 0,-23-21 0 0,6 21-12 0,17-17 0 16,-20 17-1-16,0 0 0 0,20-20-1 0,-17 20 4 0,-3-20-4 0,0 20-5 16,20 0-2-16,-17-18 1 0,0 18-2 0,17 0 0 0,-23 0-1 15,23 0 2-15,-17 0-3 0,17 0 1 0,0 0 0 0,0 18 1 16,0 2-1-16,0 0 0 0,0-3 0 0,0 4 1 0,0 15-1 15,0-16 0-15,0 17 1 0,0 20 1 0,0-17 2 16,0 16-1-16,0 2-3 0,-20-2 1 0,20-18-1 16,0-17 0-16,0 34-1 0,0-16 0 0,0-3 2 0,0 4-1 0,0-2 1 15,-20-1-2-15,20 20-1 0,0-36 2 0,-17 15 0 0,17 41-7 16,-20-60 1-16,20 24-16 0,-20-4-5 16,20-17 11-16,-20 17-24 0,20-37 18 0,-17 19-44 15,17-2 28-15,0-17 23 0,-17 22-7 0,17-22 17 0,-20 0-10 16,20 0-9-16</inkml:trace>
  <inkml:trace contextRef="#ctx0" brushRef="#br0" timeOffset="55187.1">26072 9527 47 0,'0'0'10'0,"0"0"13"0,0-18 11 0,-34-20 18 0,34 38-36 16,0-18-2-16,-20-3 1 0,20 21-2 0,-20 0-1 0,20-20 0 0,0 20-1 15,0-17 2-15,-20 17 8 0,20 0-11 0,0-20-3 0,0 20 1 0,0 0 1 16,20 0 7-16,0-18-2 0,0 18-2 0,-3 0-9 0,-17 0 3 16,37 0 4-16,6 0-4 0,-29 0-5 0,6 0 1 0,0 18 0 15,17-18 0-15,0 0-1 0,3 0-2 0,-40 0 0 0,17 20 0 0,23-20-6 16,0 0-18-16,-40 0 2 0,17 17-42 0,20-17-29 15,-17 0 45-15,-20 0 8 0,17 0 10 0,-17 0 6 0,20 0-14 16</inkml:trace>
  <inkml:trace contextRef="#ctx0" brushRef="#br0" timeOffset="60204.51">27272 8690 42 0,'0'0'0'0,"0"0"27"0,0 0-21 0,0 0 5 0,0 0-5 0,0 0 0 0,-20 0 8 0,20 0-6 0,0 0 9 0,0 0-1 0,0 0-9 0,-20 0 7 0,20 0-2 16,-17 0 0-16,17 0 2 0,-17 0 0 0,17 0-8 0,-23 0 7 15,6 21 1-15,17-21-8 0,-20 0 7 0,0 19-2 0,20-19-5 16,0 0-1-16,-17 0 0 0,-3 17 4 0,20 3-1 0,-20 0-6 16,20-20 1-16,-20 17 2 0,3-17-2 0,17 21 1 0,-17-2 2 0,-3 19-2 15,20-38-2-15,-20 36-1 0,20-36 1 0,-20 39 5 0,20-20-3 16,-14 20 3-16,-9-1-6 0,3-2 1 0,0 5 1 15,20-41 0-15,0 37-3 0,-17-19 3 0,17 1-2 0,0 1 2 0,-17 16-2 16,17-15 0-16,0-2 1 0,0-1-1 0,0 2 0 16,0-1 1-16,0-1-1 0,17 2 3 0,0-3-2 0,3 3-1 15,23 1 1-15,-43-3 1 0,14-18-2 0,-14 18 0 0,20-18 1 16,0 20 0-16,-20-2 0 0,20-18 0 0,-3 20 1 0,20-1-1 16,-37-2-2-16,20-17 2 0,0 21-2 0,-20-21 0 0,17 20 1 15,3-20 0-15,0 0 0 0,-20 17-1 0,17-17 0 0,6 0-1 16,-23 0-2-16,17 0-4 0,-17 0 1 0,0 0-10 0,17 0-13 15,-17 0 10-15,20 0-26 0,-20 0-15 0,0 0 26 0,20 0-4 16,-20-17-34-16,0 17 23 0,0 0-1 0</inkml:trace>
  <inkml:trace contextRef="#ctx0" brushRef="#br0" timeOffset="60514.77">27537 9338 70 0,'0'0'14'0,"0"0"-5"0,0 0 2 0,0 0-4 0,0 0-3 0,0 0 7 0,0 0 6 0,0-20 18 16,0 20-23-16,0 0 9 0,0 0-6 0,0 0-11 15,0 0 6-15,0 0-6 0,0 0 2 0,0 0 3 0,0 0-2 16,0 0 1-16,0 0 9 0,0 0 1 0,0 0 0 0,0 0-7 15,0 0-7-15,0 0 2 0,0 0-4 0,0 0 0 0,0 0-1 16,0 0 3-16,0 0-5 0,0 0 1 0,-20 20-2 0,20-1 3 16,0-19-1-16,0 18-2 0,-17 2-2 0,17-20 0 0,0 17-6 15,0-17 2-15,0 0-3 0,-20 20-43 0,20-20-5 0,0 0 26 16,0 0-32-16,-20 0 19 0,20 0 18 0,0 0-3 16</inkml:trace>
  <inkml:trace contextRef="#ctx0" brushRef="#br0" timeOffset="60897.33">27560 9204 14 0,'0'0'0'0,"0"0"12"0,0 0-7 0,0 0-1 0,0 0 6 0,0 0-7 0,14 0 2 16,-14 20-1-16,0-20-1 0,0 0 4 0,0 0-4 0,20 0 5 15,-20 18-2-15,0-18 3 0,0 0-5 0,0 18 8 16,20 3 0-16,-20-21 0 0,0 37-2 0,20-17-1 15,-20-20-3-15,0 19 5 0,0-1-4 0,0-18 7 0,0 20-1 16,0-20-6-16,0 17 1 0,0-17-1 0,17 0 6 0,-17 20 0 16,0-20 2-16,0 0-8 0,0 0 8 0,17-20-3 15,-17 3-3-15,0-3-6 0,20 20 3 0,-20-37 1 0,0 37-1 16,0-38-4-16,20 38 0 0,-20 0 0 0,0-19 3 0,0 19-3 16,23-21-1-16,-23 21 1 0,0-18 0 0,14 18 3 0,6-18-1 0,-20 18 3 15,20-20 2-15,-20 20-4 0,20 20-2 0,-20-20-1 16,0 0 1-16,17 18 5 0,-17 0-2 0,0-18-3 0,17 0-1 15,-17 21 1-15,23-2 4 0,-23-19-5 0,0 38 3 0,0-38-2 16,0 19-2-16,17-1-1 0,-17-18 1 0,0 0 0 0,0 20 1 0,0-3 0 16,0-17-2-16,20 20 0 0,-20-20 0 0,0 0 0 0,17 21-2 15,-17-21 1-15,20 18-5 0,-20-18 2 0,0 0-1 16,20 0-25-16,-20 18 13 0,0-18-25 0,17 0-18 0,-17 0 23 16,23 0-42-16,-23 0 43 0,0-18 6 0,17 18-13 0,-17-18 2 15</inkml:trace>
  <inkml:trace contextRef="#ctx0" brushRef="#br0" timeOffset="61200.31">28373 8576 69 0,'0'0'29'0,"0"0"-14"0,20-17-10 0,-20 17 6 0,0 0-4 0,0 0 11 0,19-21 6 0,-19 21-11 16,0 0 8-16,0 0-4 0,20 21 0 0,-20-21-2 0,0 17-8 16,0-17 1-16,0 20-1 0,0-20 9 0,18 19-9 15,-18-1 8-15,0-18-9 0,0 40 9 0,0-40-10 0,0 38 5 0,0-38-7 16,0 19 0-16,0-2-1 0,0 3 1 0,0 17 1 0,0 3-2 0,0-23 0 16,0 23 3-16,0 16 0 0,0-17-3 0,0-20-1 0,0 37-1 15,0 3-3-15,-18-22-1 0,18 20-8 0,0-39 2 0,-20 40-18 16,20-20-16-16,-19-19 18 0,19-1-3 0,-20 19-29 0,20 4 2 15,0-23 33-15,-15-18 2 0,15 18-1 0,-22 2 4 16,2-20 2-16,20 0-3 0</inkml:trace>
  <inkml:trace contextRef="#ctx0" brushRef="#br0" timeOffset="61353.31">28221 9281 26 0,'0'-21'21'0,"0"3"-3"0,0 0-8 0,0-2 12 16,0-17-1-16,0 0 3 0,-19 16 7 0,19 1 5 16,0 2-17-16,0 0 14 0,0-3-6 0,0 21-16 0,0 0-1 15,0 0-2-15,19-17 11 0,-19 17-6 0,20 0-1 0,-20 0-4 16,18 0 3-16,21 0-6 0,-39 0 0 0,18 0 1 15,2 0-2-15,-20 0-3 0,37 0-2 0,-37 0 1 0,20 17-1 0,19-17 2 16,-39 0-3-16,18 0-3 0,-1 0-18 0,3 0 3 0,-20 21-35 16,42-21-20-16,-42 0 31 0,15 0-39 0,5-21 27 0,-20 4 19 15</inkml:trace>
  <inkml:trace contextRef="#ctx0" brushRef="#br0" timeOffset="61600.84">28869 8388 121 0,'0'0'0'0,"0"0"58"0,0 0-46 16,0 0-1-16,0 0-8 0,0 0 2 0,0 0 11 0,0 0-5 0,0 0 0 16,0 0-1-16,0 0 9 0,0 0-4 0,0 0-8 0,0 0-1 0,0 0 0 15,0 0 5-15,0 17-6 0,0-17 6 0,17 19-6 0,-17 1 0 0,20 18 4 16,-20-38-5-16,20 37 5 0,-3 20-3 0,6-18 2 16,-6-1-5-16,-17-18 0 0,37 54 2 0,-37 23 3 15,20-59-5-15,-20 95 11 0,0-59-8 0,0 22-2 0,0-21 0 16,-20 3-2-16,-17 37 4 15,20-59-3-15,-6-18-3 0,-14 19 0 0,37-20 0 0,-37 20 0 0,17-18-2 16,0-22-3-16,3 5-3 0,-1-3 0 0,-21 18-23 0,19-17-14 16,0-20 18-16,3 17-4 0,-3-17-45 0,-20 20-4 0,5-20 19 15,35 0 41-15,0 0 4 0,-39 0-19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9T19:09:18.78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13398 5040 17 0,'0'0'0'0,"0"0"17"0,0 0-8 0,0 0-5 0,0 0 1 0,0 0-2 0,0 0-2 0,0 0 0 0,0 0 2 0,0 0 0 16,0 0-1-16,0 0 1 0,0 0-1 0,0 0 0 0,0 0 2 0,0 0-2 16,0 0 3-16,0 0-3 0,0 0 1 0,0 0 2 0,0-19 1 15,0 19-4-15,0 0 0 0,0 0 0 0,0-19 2 0,0 19-2 0,0 0 0 16,0 0 0-16,0 0 0 0,0 0 2 0,0 0-2 0,0-18 2 0,0 18-2 15,0 0 1-15,0 0 0 0,0 0-1 0,0 0-1 0,0 0 2 0,0 0-1 16,0 0 1-16,0 0 0 0,0 0 1 0,0 0 0 16,0 0-1-16,0 0 0 0,0 0 1 0,0 0 2 15,0 0-3-15,0 0 0 0,0 0 1 0,0 0 4 0,0 0-5 16,0 0 4-16,0 0-4 0,0 0 4 0,0 0-5 0,0 0 3 0,0 0-1 16,0 0-3-16,0 0 1 0,0 0-1 0,0 0 2 0,0 0-2 15,0 0 1-15,0 18 0 0,0-18-1 0,0 0 0 16,0 0-1-16,0 19 3 0,0-19-2 0,0 19 0 0,0-19-1 15,0 18 2-15,0-18-2 0,0 0 2 0,0 20-1 16,0-20 0-16,0 0 0 0,0 19 1 0,0-19-1 0,0 18 1 16,0-18-1-16,0 0 0 0,0 20 1 0,0-20 0 0,0 0-1 0,0 20 0 15,0-20 1-15,0 37 1 0,0-37 0 0,0 19 0 16,0-19-2-16,0 19-1 0,0 0 1 0,0-19 0 0,0 19 0 0,0-19 0 16,0 18 0-16,0-18 0 0,0 21 1 0,0-21-1 0,0 19 0 0,0-1 0 15,0-18 1-15,0 19 0 0,0 1 1 0,0-20-2 16,0 18 3-16,0-18-3 0,0 20 2 0,0-20-2 0,0 17 1 0,0-17 0 15,0 0 1-15,0 0-2 0,0 0-1 0,0 0 1 0,0 20-1 16,0-20 2-16,0 0-1 0,0 0 0 0,0 20 0 0,0-20-1 16,0 0 0-16,0 0 0 0,0 0 1 0,0 19-2 0,0-19 1 15,0 0 1-15,0 0-1 0,0 0 1 0,0 0-1 0,20 18-1 0,-20-18 2 16,0 0-1-16,20 0 0 0,-20 20-4 0,0-20 3 0,0 0-8 16,0 0 1-16,0 0-26 0,0 0-31 0,0 0 23 15,0 0 3-15,0 0 5 0,0 0-47 0</inkml:trace>
  <inkml:trace contextRef="#ctx0" brushRef="#br0" timeOffset="7285.3">13455 5230 29 0,'0'0'21'0,"0"0"-11"0,0 0 6 16,0 0-1-16,0 19 5 15,-17-19 1 1,17 19-6-16,0-19 4 16,0 18-1-16,0-18 2 15,0 21-9-15,0-2 1 16,-20 18-1 0,20 21 0-16,0 18 4 15,-20-20-7 1,20 21 1-16,-20-21-1 15,20 20 1-15,-15 0-1 16,15-37 0-16,-22-2 3 16,22 2-3-1,0-1 3-15,0-38-2 16,22 18 1 0,-7 1 2-1,5-19-4 1,0 20-3-1,17-20 0-15,-17 0-1 16,17 0 5 0,0 0-2-1,20 0-3 1,-34 0-2 0,11 0 1-16,43 0 1 31,17 0-1-16,-54-20 0-15,14 1-2 16,-14 1 3-16,57-20 0 31,-23 20 3-15,-17-3-5 0,-17 21 0-16,-3 0-1 15,20 0 2 1,17 0-1-1,-34 0-1 1,-23 0 0 0,23 0-1-16,14 0 3 15,23 0-5 17,-20 0 5-17,57 0-1 16,-54 0-2-15,14 0 2 0,-74 0-2 46,228 0 4-62,-228 0-4 63,248 21 3-48,-248-21-3 32,282-21 0-31,-282 21 0 46,328-19 8-62,-328 19-8 63,300 0 3-63,-300 0-3 62,307 0 3-46,-307 0-3 46,340 0 2-62,-340 0-2 63,384-18 0-63,-384 18 0 62,357 0 10-62,-357 0-10 63,305 58 0-47,-305-58 0 46,305 37 2-62,-305-37-2 63,245 19-2-63,-245-19 2 62,228 18 0-62,-228-18 0 63,94-95 2-48,-94 95-2 48,0-247 6-63,0 247-6 62,-17-360 1-46,17 360-1 31,37-249 0-32,-37 249 0 48,0-37 1-63,0 37-1 62,-128 0 4-46,128 0-4 46,-251-19 3-62,251 19-3 63,-419-18 0-63,419 18 0 62,-490-58-1-62,490 58 1 63,-536-39 2-47,536 39-2 30,-513-18 2-30,513 18-2 47,-457-19-2-63,457 19 2 62,-419 0-2-62,419 0 2 63,-396 0 1-63,396 0-1 62,-382 0 4-46,382 0-4 46,-399 19 0-62,399-19 0 63,-342 75-3-63,342-75 3 62,-302-18 4-46,302 18-4 31,-305-39 3-32,305 39-3 48,-37 57-288-63</inkml:trace>
  <inkml:trace contextRef="#ctx0" brushRef="#br0" timeOffset="8115.82">14843 4869 33 0,'-20'0'104'32,"20"0"-104"30,0 18 164-62,0-18-164 63,-34 496 64-48,34-496-64 48,0 398 8-63,0-398-8 62,-43 247-13-46</inkml:trace>
  <inkml:trace contextRef="#ctx0" brushRef="#br0" timeOffset="8649.49">13757 4146 30 0,'0'18'46'0,"0"-18"-46"63,-17 134 149-63,17-134-149 62,77 286-87-62</inkml:trace>
  <inkml:trace contextRef="#ctx0" brushRef="#br0" timeOffset="8915.78">14082 4164 37 0,'0'58'107'47,"0"-58"-107"15,-191 399 120-62,191-399-120 63,-91 192-183-48</inkml:trace>
  <inkml:trace contextRef="#ctx0" brushRef="#br0" timeOffset="9382.41">14216 4679 41 0,'0'0'37'31,"-40"-18"31"-16,26 18-17 17,14 18-20-17,14 76-13 17,26-75 12-17,-40-19-30 48,0-171 19-48,-40 171-33 1</inkml:trace>
  <inkml:trace contextRef="#ctx0" brushRef="#br0" timeOffset="11103.88">15621 4375 29 0,'-77'0'136'0,"77"0"-124"0,0 0 0 0,0 0-6 0,0 0-1 0,-20 0 7 0,20 0-7 0,0 0-5 63,-17 0 54-63,34 38-37 0,-17-19-18 0,0-19 1 15,0 0 1-15,0 18-1 0,20-18 0 0,-20 0 0 0,0 0 0 63,57 96-198-47,-37-96 108-16</inkml:trace>
  <inkml:trace contextRef="#ctx0" brushRef="#br0" timeOffset="11366.19">15812 4337 37 0,'-20'38'93'0,"0"-20"-81"0,20-18-7 0,0 0 5 15,-14 20 0-15,14-20-10 63,-63 133 74-48,-45 57-50-15,85-171-24 0,23-19-1 0,0 0 0 0,0 18-2 0,-20-18 1 16,20 0 2 47,0 40-83-63,20-3-92 0</inkml:trace>
  <inkml:trace contextRef="#ctx0" brushRef="#br0" timeOffset="11786.33">15906 4661 32 0,'0'0'38'0,"0"0"-25"0,0 0-8 0,0 0 1 0,0 0 6 0,0 0 1 0,0 0-13 63,0 18 104-63,0 116-28 0,-20-115-75 15,20-19 1-15,0 18-2 0,0-18 1 0,0 19 0 0,0-19-1 63,0 75-38-48,0-35-228-15</inkml:trace>
  <inkml:trace contextRef="#ctx0" brushRef="#br0" timeOffset="13299.95">17198 4356 17 0,'0'0'52'0,"0"0"-48"0,0-19 2 0,0 19-2 0,0 0 3 0,-15 0 1 0,15 0 2 0,0 0-10 63,0-20 52-63,0 20 60 0,0 0-111 0,0 0 1 15,0 0 3-15,0 0-2 0,0 0-3 63,0 39 6-48,55 55-60-15,-35-54-181 16</inkml:trace>
  <inkml:trace contextRef="#ctx0" brushRef="#br0" timeOffset="13583.28">17429 4298 46 0,'0'0'0'62,"0"0"65"-46,-117 134 110-16,117-97-171 0,0-16-3 0,-20 16 1 16,20-18-1-16,-17 19-1 0,17-19 0 0,0-19 0 62,-77 229 3-46,40-154-164-16,37-75 100 0,0 0 44 0,0-20 9 0,0 20-42 0</inkml:trace>
  <inkml:trace contextRef="#ctx0" brushRef="#br0" timeOffset="14036.87">17580 4621 41 0,'-57'152'280'0,"57"-170"-265"0,0 18-13 0,0 0 0 0,0 0 0 0,17 0 0 0,-17 0-1 0,0 0-1 47,80 18 14-16,-6 22-11-31,0 16-365 0</inkml:trace>
  <inkml:trace contextRef="#ctx0" brushRef="#br0" timeOffset="15823.23">18888 5078 3 0,'-151'-38'75'0,"151"38"-71"0,0 0-2 0,0 0 5 0,0 0-3 0,0 0 1 0,0 0 0 0,0 0-5 47,-37 0 125 0,17 18 13-47,20-18-135 0,0 0-1 0,0 0 0 0,0 0 0 16,0 0 1-16,20 0-2 0,-20 0 0 0,17 0 1 15,3 0 0-15,-20 0-2 0,20 0 3 0,3 0-2 0,-23 0 0 16,0 0 0-16,14 0 1 0,6 0 1 0,0 0-2 0,0 0 1 16,-3 0-1-16,-17 0 0 0,17 0 1 0,3 0 0 0,0 20 0 15,3-20-1-15,-9 0 0 0,6 0 2 0,20 0 0 0,-23 0 0 16,20 0 0-16,-17 0-1 0,-20 0-1 0,37 0 2 0,-17 0 1 15,17 0-4-15,-14 0 4 0,-6 0-2 0,0 0 0 0,-17 0-2 16,20 0 1-16,0 0-1 0,-3 0 1 0,3 0-1 0,17 0 1 0,3 0 1 16,-3 0-1-16,-17 0-1 0,17 0 1 0,-20 0-1 15,3 0 0-15,0 0 1 0,3 0-1 0,-23 0 0 0,34-20 1 16,-14 20 0-16,-20 0 0 0,37 0-2 0,-20 0 2 0,-17 0-1 16,40 0 1-16,-40 0-1 0,23-18 1 0,-9 18 0 0,26 0-1 15,-40 0 1-15,0 0-1 0,37 0 0 0,-37 0 0 16,17 0 0-16,3 0 0 0,-20 0 0 0,20 0 0 0,0 0 1 0,-3 0-1 15,3 0 0-15,-20 0-1 0,20 0 1 0,-20 0 1 0,40 0 0 16,-40 0-2-16,17 0 2 0,-17 0-2 0,17 0 2 0,3 0-1 16,0 0 1-16,-20 0-2 0,17 0 1 0,3 0 2 15,-20-19-1-15,0 19-1 0,18 0 0 0,-18 0 0 16,19 0 0-16,-19 0 2 0,23-19-2 0,-23 19-2 0,17 0 3 16,-17 0-1-16,17-18 0 0,-17 18 0 0,0 0 0 0,20 0 0 15,-20 0 0-15,20-21 1 0,-20 21-1 0,0 0 0 0,17 0 0 16,-17 0 0-16,20-19-1 0,-20 19 2 0,0 0 0 0,18 0-1 15,-18 0 0-15,0 0 0 0,0 0 0 0,0 0 0 0,0 0 1 0,0 0-2 16,20 0 2-16,-20 0-1 0,0 0 0 16,0 0-1-16,19 0 1 0,-19 0 0 15,0 0 0-15,0 0 0 0,0 0 0 0,0 0 1 0,0 0-2 16,0 0 2-16,0 19 0 0,0-19 0 0,0 0-3 0,0 21 2 0,0-21 0 16,0 18 1-16,0-18 0 0,0 19-1 0,0 0-1 0,0-19 1 15,0 18-1-15,0 2 0 0,0-1 1 0,0-1 1 0,0-18-1 16,0 40 0-16,0-40 0 0,0 37 1 0,0-18-2 0,0 19 2 15,0-1-3-15,0 3 1 0,0-22 1 0,0 21 0 0,0-21 0 16,0 2 0-16,0-3 1 0,0 60-3 0,0-57 0 0,0 17 0 16,0-18 2-16,0 20 1 0,0-19-1 0,0-3-1 0,0 2 0 15,0 19 1-15,0-19 0 0,0 0 0 0,0 0 0 0,0 21 1 0,0-23-1 16,0 2 0-16,0-19 0 0,0 38-1 0,0-19 1 0,0 2 1 0,0-3-1 0,0-18-1 16,0 19 1-16,0 0 0 0,0-19 0 0,0 18 0 0,0 1 0 0,-19 39 3 15,19-39-3-15,0-19 0 16,0 0 1-16,0 0 0 0,-20 0-1 0,20 0 0 0,0 19 0 0,-18-19 1 15,18 0-1-15,-20 0 2 0,20 0-2 0,0 0 0 0,-17 0 0 16,17 0 0-16,0 0 0 0,-20 0 1 0,0 0-1 0,20 0-1 0,-17 0 2 16,0 0-1-16,-6 0 1 0,-14 0-1 0,37 0 0 15,-37 0 0-15,-3 0 1 0,23 0-1 0,-23-19 2 16,3 19-2-16,0-19 0 0,17 19 0 0,-20 0 2 16,6-20-2-16,-6 20 1 0,6 0 0 0,11-18-2 0,3 18 0 15,-34 0 3-15,34 0-2 0,-20-20-1 0,26 20 1 16,-9 0 0-16,-17-19 0 0,-14 19 1 0,14-18-1 0,6 18-2 15,11 0 2-15,3-19-1 0,-17 19 1 0,20 0 1 16,-23-19-1-16,-17 19-1 0,40-18 2 0,-23 18-1 0,40 0 1 0,-37-21-1 16,-3 21 0-16,23-19 0 0,0 19 0 0,-3 0 0 0,-20 0 1 15,40 0-2-15,0 0 1 0,-37-18 1 0,37 18-1 0,-20 0 0 16,-17 0 1-16,37-20-2 0,-17 20 0 0,-3 0 2 16,20 0-2-16,-20 0 1 0,20 0-1 0,-20 0 1 0,20 0-2 0,-14 0 2 15,14 0 0-15,-23 0 0 0,23 0 0 0,0 0 0 0,-20 20-1 16,20-20 0-16,0 0-2 0,0 0 0 0,0 18-5 0,-20-18-5 15,20 0-5-15,0 19-5 0,0-19-7 16,0 0 11-16,0 0-3 0,0 0-26 0,0 21 22 0,0-21-2 0,0 0-2 16,0 0-27-16,20 0 5 0,-20 0 32 0,0 0 4 0,20 0-35 15</inkml:trace>
  <inkml:trace contextRef="#ctx0" brushRef="#br0" timeOffset="16252.14">19025 4146 44 0,'0'0'10'0,"0"0"-7"0,0 0 1 0,0 0 5 0,0 0-3 0,-20 0 5 0,20 0-4 0,0 18 1 0,0-18 10 0,0 0-9 0,0 0-1 16,0 0-1-16,0 21 6 0,0-21-8 0,0 0-1 0,0 0 4 15,0 19-1-15,0-19-4 0,0 18 4 0,0-18 2 0,0 19 1 16,20 1-1-16,-20-20-6 0,17 18 4 0,0 1-2 16,-17-19-2-16,20 19 1 0,-20 1-1 0,0-20-2 0,20 19 1 15,-20 0-1-15,20-19-1 0,-20 18 0 0,0-18 0 0,17 20-1 16,-17-1-3-16,0-19-8 0,0 18 2 0,20-18-19 16,-20 0 11-16,0 0-24 0,0 0-2 0,0 0 26 0,0 0-52 15</inkml:trace>
  <inkml:trace contextRef="#ctx0" brushRef="#br0" timeOffset="16468.43">19307 4070 34 0,'0'0'0'0,"0"0"25"0,0 0-17 0,0 20 8 15,0-20 3-15,0 0 3 0,0 18 2 0,0-18-12 0,0 19 14 16,0-19-14-16,-17 19 9 0,17-1-13 0,0 3 8 0,0-21-9 16,-20 37 8-16,20-18-8 0,0-19-1 0,-20 38 5 0,20-19-5 15,-17-19-2-15,0 39 1 0,17-20-3 0,0 0 0 0,-23-1-1 0,6 21 0 16,-3-21 1-16,0 22-1 0,20-40-1 0,0 18 0 0,-17 1 0 15,-3 0 1-15,20 19-1 0,-20-1 0 0,0-18 0 16,20 2 0-16,-17-3-3 0,17 1 0 0,-17 0-4 0,17 0-5 16,0 0 6-16,-20-1-11 0,20-18 6 0,0 19-1 0,0-19 0 15,0 0-3-15,0 21-19 0,0-2-3 0,0-19 0 0,0 0 19 16,0 0 2-16,0 0-10 0,0 0-22 0</inkml:trace>
  <inkml:trace contextRef="#ctx0" brushRef="#br0" timeOffset="17009.66">19478 4564 43 0,'0'0'25'0,"0"0"-19"0,0 0 5 0,0 0-5 0,-17 0 5 0,17 0-4 15,0-18-1-15,0 18 2 0,0 0 0 0,0 0 1 0,-20 0-2 0,20 0 9 0,0 0-7 16,0 0 0-16,0 0 9 0,-20 0-12 0,20 0 5 0,0 0-4 16,0 0-3-16,0 0 5 0,0 0 0 0,0 0 0 15,0 0-2-15,0 0-3 0,0 0-1 0,0 0 1 0,0 0 2 16,0 0-3-16,0 0 0 0,0 0 0 0,0 0-2 0,0 0 2 15,20 0-1-15,-20 0 1 0,0 0-2 0,0 0 1 16,20 0-2-16,-20 0 3 0,0 0-3 0,0 0 2 0,0 0-2 16,0 0 1-16,17 0 0 0,-17 0-1 0,0 18 0 0,0-18 1 0,0 0-1 0,0 0 1 15,0 20 0-15,0 17 1 16,0-18-1-16,-17-19-1 0,17 0 1 0,0 0-1 16,0 0 1-16,0 21-2 0,0-21 1 0,-20 0 0 0,20 0 0 15,0 18 0-15,0-18 0 0,-20 0 1 0,20 0-1 16,0 0 0-16,0 0-1 0,0 0 0 0,0 0 2 0,0 0-1 15,0 0 1-15,0 0 0 0,0 0-1 0,20 0 0 0,-20 0 1 16,0 0 0-16,20 19 1 0,-20-19 1 0,17 19 4 16,-17 0-5-16,20-19 1 0,-20 19-2 0,0-1 1 15,0-18-2-15,0 19 2 0,0 2 0 0,0-2-2 16,0-19 1-16,0 37-7 0,0-19 1 16,-20 2-16-16,3-20-10 0,-3 19-10 0,20-19 17 15,-20 0-28-15,3 18-21 0,17-18 41 0,-17 0-25 16</inkml:trace>
  <inkml:trace contextRef="#ctx0" brushRef="#br0" timeOffset="18005.32">16385 4944 22 0,'0'0'27'0,"0"0"-21"0,0 0-4 0,0 0 3 0,0 0 1 0,0 0-3 0,15 0 4 16,-15 0 2-16,0 0-4 0,0 0 4 0,19 0 0 0,-19 0-1 15,0 0-3-15,20 0 8 0,-20 0-9 16,0-18 4-16,0 18-4 0,0 0 0 0,0 0 1 0,20 0 6 0,-20 0-4 15,0 0 5-15,0 0 0 0,0-19-6 0,0 19 0 0,17 0 5 16,-17 0-6-16,0 0-1 0,0 0 1 0,18-20 4 0,-18 20-1 0,0 0-3 16,0 0-2-16,0 0 3 0,20 0-2 0,-20 0 3 0,0 0-3 15,0 0 2-15,0 20-4 0,0-20 4 0,0 0-3 16,0 19 0-16,0-1 1 0,0-18-2 0,0 19-1 0,0 2 1 0,0-21-1 16,0 37 1-16,0-18-1 0,0 38 4 15,0-39-2-15,0 22-1 0,0-22 0 0,0 20-1 0,0-19 0 16,0 0-1-16,0 18 1 0,0-16-1 0,0 35 3 0,0-18-1 15,0 19-1-15,0-37-2 0,0 37 1 0,0-39-1 16,-20 40 3-16,20-39-2 0,0 18 0 0,0-18-1 0,0 0 2 0,0 19-1 16,0-19 0-16,0 0 0 0,0 1 0 0,0 0 0 0,0-20 1 15,0 17-4-15,0-17 1 0,0 19-5 0,0-19-5 16,0 0 2-16,0 0-11 0,0 0 8 0,0 0-2 0,0-19-49 16,0 19 47-16,0-17-17 0,0-3-4 0,0 20 6 15,0-20 20-15,0 20 1 0,0-19-39 0</inkml:trace>
  <inkml:trace contextRef="#ctx0" brushRef="#br0" timeOffset="23683.8">15182 5040 117 0,'0'0'4'0,"0"0"4"0,0 0-3 0,0 0 0 0,-17 0 5 0,17 0-6 16,0 0 0-16,0 0 6 0,-20-19-2 0,20 19-2 16,0 0-3-16,0 0 0 0,0 0 1 0,-17 0-1 0,17 0-2 0,0 0 1 15,0 0 0-15,0 0 0 0,0 0 0 0,0 0-1 0,0 0 0 16,0 0 0-16,0 0-1 0,-20 19 1 0,20-19 0 0,0 0 0 16,0 18-2-16,0-18 2 0,0 20 0 0,0-1-1 15,0-19 0-15,0 18 0 0,0 2 0 0,0-20 0 0,0 20 0 0,0 17 0 16,0-37-1-16,0 19 1 0,0-19-2 0,0 19-3 0,0 0-7 15,0-19 3-15,0 19-16 0,0-19 10 0,0 18-3 0,20-18-14 16,-20 0 19-16,0 0 4 0,0 0 0 0,0 21-51 0</inkml:trace>
  <inkml:trace contextRef="#ctx0" brushRef="#br0" timeOffset="23885.84">15108 5211 42 0,'0'0'19'0,"-20"0"-9"16,20 0-1-16,0 0-5 0,0 0 4 0,0 0 0 15,0 0-3-15,0 0 1 0,-20 0 6 0,20 0 0 0,0 0-7 16,0 0-1-16,0 0 3 0,0 0-1 0,0 0 1 0,0 0 0 16,0 0-2-16,0 0-4 0,0 0 0 0,20 0 2 15,-20 0-2-15,0 19-1 0,20-19 1 0,-20 0-1 16,0 0 0-16,0 0-1 0,0 0 0 0,20 0-3 0,-20 0 0 0,0 0 0 16,17 0-1-16,-17 0-9 0,20 0 5 0,-20 0-14 0,17 0 1 15,-17 0 12-15,0 0-5 0,20 0 3 0,-20 0-13 0,23 0-9 16</inkml:trace>
  <inkml:trace contextRef="#ctx0" brushRef="#br0" timeOffset="24152.83">15299 5211 26 0,'0'0'0'0,"0"0"20"0,0 0-10 0,0 0-7 0,0 0 3 0,0 0-4 0,0 0 1 15,0 0 0-15,0 0 2 0,0 0-3 0,0 19 3 0,0-19-2 0,0 0-1 16,0 0 2-16,-20 0 1 0,20 0-4 0,0 19 3 0,0-19-2 16,0 0-1-16,0 0 0 0,-20 0 0 0,20 19 0 0,0-19 2 0,0 18 1 15,-17 3-1-15,17-21 0 0,0 19-3 0,0-19 1 16,0 18 0-16,0-18 0 0,0 19 3 0,0-19-1 0,0 20 1 15,17-20 6-15,-17 0 1 0,20 18-6 0,-20-18 0 0,0 0 5 0,20 0-1 16,-20-18-1-16,17-2-2 0,-17 20-4 16,0-19-1-16,20 19-1 0,-20-18 1 0,0-1 0 0,0 19-1 15,17-21 0-15,-17 3 0 0,0 18-1 0,0 0 2 0,0 0-1 16,0-19 1-16,0 19-3 0,0 0 1 0,0 0-1 0,0-19 1 0,0 19-3 16,-17 0 0-16,17 0 2 0,0 0-1 0,0 0-3 0,0 0-4 15,0 0 3-15,0 0-7 0,0 19-8 0,0-19 10 16,0 0-2-16,0 0 2 0,0 0 1 0,0 0-5 0,0 19 8 0,0-19-48 0</inkml:trace>
  <inkml:trace contextRef="#ctx0" brushRef="#br0" timeOffset="25686.63">15470 5344 41 0,'0'0'14'0,"0"0"-7"0,0 0-4 0,0 0 0 0,0 0 0 0,-20 0 4 0,20 0-3 0,0 0 1 0,0 0 3 0,0 0 12 16,0 0-18-16,0 0 2 0,0 0-2 0,0 19 3 0,0-19-4 15,0 0 4-15,0 0-1 0,0 0-2 0,0 0-1 0,0 0 0 16,0 0-1-16,0 20 0 0,0-20-1 0,0 0-2 0,0 0-4 15,0 0 4-15,20 18-2 0,-20-18-1 0,0 0-7 0,0 0 5 16,0 0-8-16,0 0 10 0,0 20-6 0,17-20-5 0,-17 0-28 16</inkml:trace>
  <inkml:trace contextRef="#ctx0" brushRef="#br0" timeOffset="26019.59">15587 5458 29 0,'0'0'0'0,"0"0"16"0,0 0-9 15,0 0-4-15,0 0 0 0,0 0 2 0,0 0-3 0,0 0 4 16,0 0-1-16,0 0-2 0,0 0-1 0,0 0 3 0,0 0-3 0,0 0 3 15,14 0-4-15,-14 0 1 0,0 20-1 0,0-20 0 0,0 0-1 0,0 0 1 16,0 0-1-16,20 19 0 0,-20-19 0 0,0 0-1 16,0 0-1-16,0 18-1 0,0-18 1 0,0 0 0 0,0 0-1 15,0 0-3-15,20 0 2 0,-20 0-2 0,0 0 4 0,0 0 0 0,0 0-1 16,0 0 1-16,0 0-3 0,20 0 1 0,-20 0 2 0,0 0 0 16,0 0 1-16,0-18 1 0,0 18 1 0,17-19 0 15,-17 19-1-15,0 0 0 0,0-20 0 0,0 20 1 0,0-20 0 16,17 20-1-16,-17 0 1 0,0-17 0 0,0 17 0 0,0-20 3 15,20 20 1-15,-20 0-3 0,0-18 7 0,0 18 1 0,0-20 0 16,20 20 0-16,-20 0-5 0,0 0 4 0,0 0-5 16,0 0 0-16,0 0-1 0,0 0 1 0,0 0 3 0,0 0-4 0,0 0 3 15,0 0-3-15,0 0-1 0,0 0-1 0,0 0 0 0,0 0-1 0,0 0 1 16,0 0-1-16,0 0 0 0,23 0-1 0,-23 0 1 0,0 20-3 16,0-20-1-16,0 0 2 0,0 0-5 0,0 0 3 0,14 0-1 15,-14 0-1-15,0 0-2 0,0 0-2 0,0 0-13 0,0 0 14 0,0 0 1 16,20 0-7-16,-20 0-37 0</inkml:trace>
  <inkml:trace contextRef="#ctx0" brushRef="#br0" timeOffset="26468.66">16097 5021 32 0,'0'0'0'0,"0"0"19"0,-20 0-13 0,20 0-4 0,0 0 2 0,0 0 3 0,0 0 1 0,-20 0-3 0,20-19 5 0,0 19-2 0,0 0-4 0,-17 0 5 0,17-18 0 0,0 18-4 16,-17 0 5-16,-6 0 5 0,23 0-10 0,0-21 0 16,0 21 8-16,-20 0-9 0,20 0 0 0,0 0 4 0,0 0 0 15,0 0-5-15,-17 0 0 0,17 0 1 0,0 0-3 0,0 0 1 16,-20 0-1-16,20 0 0 0,0 0 1 0,0 21 0 0,-17-21 1 15,17 18-2-15,0 1 1 0,0 0-1 0,0-19 0 16,-20 18 0-16,20 2-1 0,0-1 0 0,0 19 0 16,0-38-1-16,0 38-1 0,0-19-5 0,0 0 1 0,0 19-18 15,0-38-14-15,0 37 17 0,0-37 0 0,0 21-13 0,0-2 5 16,0-19-16-16</inkml:trace>
  <inkml:trace contextRef="#ctx0" brushRef="#br0" timeOffset="26634.71">15832 5155 59 0,'0'0'0'0,"0"0"21"0,0 0-13 16,0 0 8-16,0 0-8 0,0 0 0 0,0 0 0 0,0 0 0 0,0 0-1 16,0 0 12-16,0 0-11 0,0 18-5 0,0-18 2 15,0 0-2-15,0 0-1 0,0 19-1 0,0-19-1 0,0 0 0 16,0 0 0-16,0 0 0 0,0 0 0 0,17 19-2 0,-17-19 1 0,0 0-2 16,0 0-6-16,17 0-9 0,-17 19-10 0,0-19 12 15,0 19 1-15,0-19 3 0,20 0-6 0,-20 19-1 0,0-19-24 0</inkml:trace>
  <inkml:trace contextRef="#ctx0" brushRef="#br0" timeOffset="26983.44">16000 5344 41 0,'0'0'15'0,"0"0"-8"0,0 0 0 15,0 0-5-15,0 0 5 0,0 0-1 0,0 0-2 0,0 0 0 0,0 0 1 16,0 0 0-16,0 0 4 0,0 0-4 0,0 0 4 0,0 0-4 16,0 0 5-16,0 0-6 0,0 0 0 0,0 0-1 0,0 0 1 0,0 0 2 15,0 0 1-15,0 0-3 0,0 0-1 0,0 0 2 0,0 0-2 16,0 0 0-16,0 0 2 0,0 0-1 0,40 57 5 15,-40-57-9-15,0 0 0 16,0 37-1-16,0-17 2 0,0-20-1 0,0 20 0 0,0-1-2 0,0-19 0 16,0 18-1-16,0 2-4 0,0-20 0 0,0 18-14 15,0-18 7-15,0 19-1 0,0-19-17 0,0 0 18 0,-17 19-6 16,17-19 5-16,0 0-38 0</inkml:trace>
  <inkml:trace contextRef="#ctx0" brushRef="#br0" timeOffset="27151.84">15980 5307 61 0,'0'0'13'0,"0"0"-10"0,0 0-1 0,0 0 4 15,0 0-3-15,0 0 7 0,0 0-3 0,0 0 7 0,20 0-4 16,-20 0-6-16,0 0 0 0,23 0 0 0,-23 0-2 0,17 0-2 16,-17 0 0-16,0 0 1 0,17 0-1 0,3 0-1 0,-20 0-1 15,20 0-2-15,-3 0 2 0,-17 0-2 0,20 0-7 0,-3 0-8 0,-17 0-3 16,20 0 13-16,-20 0-7 0,23 0 2 0,-23 0-26 15</inkml:trace>
  <inkml:trace contextRef="#ctx0" brushRef="#br1" timeOffset="181011.6">27537 12836 36 0,'0'0'9'0,"23"0"-1"0,-23 0-6 0,14 0 1 0,6 20-1 0,0-20-2 0,0 0 0 0,14 0 1 0,-14 18 0 0,0-18-1 0,3 0 0 0,-9 0 0 16,-14 0 0-16,20 0-1 0,20 0-2 0,-23 0-19 0,0 0-14 15</inkml:trace>
  <inkml:trace contextRef="#ctx0" brushRef="#br1" timeOffset="181862.51">28603 11563 60 0,'0'0'6'0,"0"0"0"0,0 0-2 0,0-20 11 0,0-18 20 16,0 38-29-16,0-57 47 15,0 1 11 1,0 56-57-16,0-20 8 16,0-37 21-16,0 57-27 15,-19-19-1-15,19 0-2 0,0 19-4 0,0-19 0 0,0 19 2 16,-20-18 3-16,20 18-4 0,0-19 2 0,-20 19-2 0,20-21 1 0,-15 21 7 15,-7-18-5-15,22 18-1 0,-20-19 1 16,20 19-3-16,-20 0 0 0,3 0 8 0,-1-19-4 16,-2 19-3-16,1 0 2 0,-1 0 0 0,20 0-4 0,-15 0 0 15,15 0 0-15,-42 0 3 0,24 0-1 0,-2 0-2 0,1 0 2 16,1 0 0-16,-2 19 0 0,-17 0-1 0,37-19-1 16,-17 18 0-16,-5 22 1 0,22-22-1 0,-38 20-1 0,18 0-1 15,3 20 2-15,-3-2 0 0,20-38-1 0,-37 59-1 16,37-57 0-16,-17 55-1 0,-6-18 0 0,23-37 3 0,-17 56-1 15,17-58 0-15,-20 21-1 0,20 18 2 0,0-39-1 0,0 39-2 0,0-18 2 16,0 18 1-16,0 0-3 0,0-19 3 0,0 19-2 16,0 0-2-16,20-20 2 0,-20-17 0 0,0 55 0 0,0-56-1 15,0 77 1-15,0-58-1 0,0 19 1 0,0-19 0 0,0 19 2 16,0 0-1-16,0-38-2 0,0 19 1 0,0 19 0 0,0-38 0 16,0 0 0-16,0 38 0 0,0 0 0 0,-20 0 2 15,20-18-1-15,0-21-1 0,0 20 1 0,-20 18 0 0,20-36-2 16,0 1 2-16,0 35-2 0,-17-19 1 0,17 1 1 15,0 39-1-15,0-40-1 0,0-18 1 16,0 19 0-16,0 1 0 0,0 18 1 0,0-19 0 0,0 0-1 16,0 0-1-16,0 1-1 0,0-22 1 0,0 2-1 0,0 39 7 0,0-38 0 15,0-3-4-15,0 3 3 0,0 56 1 0,0-57-5 0,0 0 1 16,0 19-1-16,0 1 0 0,0-3 0 0,0-36-1 16,0 39 3-16,17 1-1 0,-17-23-1 0,0 2-2 0,0 0 2 15,0-19 1-15,20 38 0 0,-20-17-2 0,0-4 2 0,0-17-3 16,20 39 3-16,-20-21-1 0,0 1 1 0,0 0-2 0,0-1 2 15,0-18 1-15,0 40-2 0,0-40 3 0,0 18-4 0,17 1 3 16,-17 1-2-16,0-2 2 0,0 2-1 0,0-3-1 0,0 3 0 16,0 0 0-16,0-20-3 0,0 19 3 0,0-1-1 0,0 3 3 0,0-4-2 15,0 2 3-15,0 18-3 0,0 4-3 0,0-24 4 16,0 23 0-16,0-23-2 0,0 22 0 0,0-1 0 16,0-18 0-16,0-3 2 0,0 2-2 0,-17 19-1 0,17 1 3 15,0-1 0-15,0-38 0 0,0 37-2 0,0 3 1 0,0-23-1 16,0 24 2-16,0-24 0 0,0 2-1 0,0 1-3 15,0 18 2-15,0-38 2 0,0 17 0 0,0 2-1 0,0 1-1 0,0-20-4 16,0 21 3-16,0-21-3 0,0 0 1 0,0 0-7 0,0 17-14 16,0-17 14-16,0 0-14 0,0 0 10 15,0 0-24-15,0 0 17 0,0 0-22 0,0 0-3 0,0 0-8 16,0 20 23-16,0-20-32 0,-20 0 23 0,20 0 23 0,0 19 6 16,0-19-18-16</inkml:trace>
  <inkml:trace contextRef="#ctx0" brushRef="#br1" timeOffset="182193.52">27537 15232 41 0,'0'0'0'0,"0"0"5"0,0 0 3 0,0 0-3 0,0 0-2 0,0-19 2 0,0 19 5 0,0 0 3 0,0-19 6 0,0 19 3 0,0-20-12 0,0 20 2 0,0 0-2 0,0 0 1 0,0 0 2 16,23-19 11-16,-23 19-12 0,0 0 0 0,0 0-2 0,14 0 5 15,6 0-7-15,-20 0-1 0,20 0 1 0,0 19 11 0,-20-19-11 0,17 20 0 16,0-1 1-16,-17 0-3 0,40 18 3 0,-17-17-8 0,-9 17 3 16,6 4-3-16,20-5 1 0,-40 1 4 0,34 1 1 15,-34-19-2-15,23 1-1 0,-6 1 6 0,3-4-4 16,-3 22 2-16,3-39 6 0,0 0 2 0,-20 0-8 0,17 0-1 16,6-19 7-16,-23-1-8 0,17 3 0 0,-17-4-1 0,37-35 3 15,-37 18-4-15,0-1 0 0,37-19 1 0,-17-55-2 0,0 55 0 0,-2-36-4 0,21 0 3 16,-21 54-2-16,1-35 0 0,1-2-4 0,-2 40 3 15,-18 17-1-15,19-37-10 0,-19 39 3 0,20-21-21 0,-2 21 10 16,-18 18-7-16,0-19-3 0,20-2-42 0,-20 21-18 0,22-18-6 16,-22 18 35-16,15-19 15 0</inkml:trace>
  <inkml:trace contextRef="#ctx0" brushRef="#br1" timeOffset="183043.53">27996 9224 99 0,'-23'0'32'15,"23"0"-22"-15,-17-20 18 0,17 20-9 0,-20-19 10 0,20 19-19 0,-20 0 13 0,3-18-3 0,17 18-12 0,-20 0 0 0,20-20-2 0,0 20 1 0,-17 0 1 0,17-17 2 16,-23 17-6-16,23 0 4 0,-17-21 1 0,17 21-6 15,-17 0 4-15,17-20-5 0,0 20 0 0,0 0-1 16,0 0 0-16,0 0 0 0,0 0 0 0,0 0 0 0,0 0 0 16,0 20 2-16,0-20 0 0,0 21-1 0,0-4 0 15,0 3 0-15,0-2-2 0,17 1 3 0,-17 19-1 16,0-20 1-16,0 3-3 0,17 16 0 0,-17 20 1 0,0-37 0 16,0-3 0-16,0 3-1 0,0 19 0 0,23-1 0 0,-23 0 0 15,0-2-2-15,0 5-6 0,0-24 2 0,0 23-12 16,0-40 8-16,0 37-19 0,0-1-41 0,0 5 9 15,0-41-5-15,0 17 21 0,-23 23 18 16,23-40-12-16</inkml:trace>
  <inkml:trace contextRef="#ctx0" brushRef="#br1" timeOffset="183228.38">27731 9754 43 0,'0'0'16'0,"0"0"-9"0,0 0 26 16,0-17-4-16,-23 17 4 0,23 0-16 0,0 0-1 0,0 0 14 15,0 0-16-15,-20-19 13 0,20 19-15 0,0 0 7 0,0 0-11 16,0-20 5-16,0 3-1 0,20 17-4 0,-20 0-4 0,0-20 1 15,23 20-1-15,-23-20-3 0,34 20 3 0,-34 0-3 16,40-17 0-16,-23 17 1 0,23 0 1 0,-23-20-6 16,3 20 1-16,17 0-3 0,-17 0-6 0,-20 0 1 15,17 0-3-15,6 0-30 0,-6 0-22 0,0 0 24 0,3 0-33 0,-20 0 49 16,20 0-45-16</inkml:trace>
  <inkml:trace contextRef="#ctx0" brushRef="#br1" timeOffset="183460.48">28202 9547 73 0,'0'-20'20'0,"0"20"-3"0,-18 0 7 0,18 0-14 16,0 0-1-16,0 20 1 0,0-20 11 0,-17 0 3 0,17 19-12 15,0-19 13-15,0 17-6 0,0-17-4 0,0 21-9 0,0-21-1 16,0 0 3-16,0 20-1 0,0-3-1 0,0-17-3 16,0 20 0-16,0-20-3 0,0 0 1 0,0 0 0 0,0 20 0 15,17-20 0-15,-17 17 0 0,0-17 0 0,18 20-2 0,-18-1 1 0,0-2-1 16,0-17 1-16,19 22-1 0,-19-3-1 0,0-2-5 0,20 3-1 15,-20-20 2-15,0 20-1 0,0-3-10 0,0 80-109 32,0-80 89-32,0 4 7 0,0-21 20 0,0 18-9 15,-20 0-32-15</inkml:trace>
  <inkml:trace contextRef="#ctx0" brushRef="#br1" timeOffset="183659.81">28278 9318 93 0,'0'0'22'0,"0"0"-3"0,0 0 13 0,0 0-16 0,-19 0 17 0,19 0-19 0,0 0 15 15,-18-18-4-15,18 18-15 0,0 0 0 0,-20 0 7 0,20 0-12 16,0 0 1-16,0 0-5 0,-19 0 1 0,19 0-1 16,0 0 0-16,0 0-23 15,0 0-9-15,0 0 8 0,0 18-48 0,19-18-41 16,-19 0 35-16</inkml:trace>
  <inkml:trace contextRef="#ctx0" brushRef="#br1" timeOffset="183961.03">28507 9489 149 0,'0'0'45'0,"0"0"-19"0,0 0-12 0,0 20 18 16,0-20-20-16,0 0 26 15,57 18-29 1,-57-18-9-16,20-18 3 0,-1 18-2 0,-1-20-1 16,-1-16-1-16,5-5 1 0,-4 24-3 15,-18-3 0-15,20-37 1 0,-3 57 3 0,-17-37-1 0,0-2 1 16,0 39-2-16,0-18 3 0,0 18-1 0,0-20 1 16,0 20 2-16,-17 0 2 0,-3 0 4 0,20 20 0 15,-18 16-2-15,-4-36-6 0,5 58 4 0,17-58-4 16,-18 39 0-16,-1-21 1 0,19 2-2 0,0-3-1 0,-20 24 0 15,20-5 2-15,0-36-1 0,0 38 0 0,0 1-2 0,0-22 2 16,0 24-4-16,0-24-1 0,20 3-21 16,-20 0 11-16,37-3-47 0,-37 3 3 0,17-20-15 15,5 0 10-15,-22 0 43 0,18 0-43 16</inkml:trace>
  <inkml:trace contextRef="#ctx0" brushRef="#br1" timeOffset="184677.73">28943 8653 54 0,'0'0'26'0,"0"0"-14"0,0 0 16 0,-17-20-13 0,17 20 1 0,0 0 1 0,0 0 17 0,0 0-17 0,0 0-1 0,0 0 13 0,-20 0-7 0,20 0-12 16,0 20 8-16,0-20-10 0,0 20 4 0,0-3 0 0,0-17-7 16,0 40 4-16,0-40-5 0,0 37 1 0,0-17 0 0,0 18 0 15,0-19-3-15,0-2 2 0,0 4-2 0,0 35 1 0,20-37 0 16,-20 39 4-16,0-41-3 0,17 22-4 0,6 37 0 0,-23-19 1 16,17-19-1-16,0 20-2 0,-17-20 2 0,0-19 1 0,20 36 2 15,-20 4-1-15,20-3-2 0,-20-36-2 0,0-1 0 0,0 19-7 16,0-18 1-16,17-3-17 0,-17-17 6 0,0 20 0 0,0-20-4 0,0 20-2 15,20-20-113-15,-20 0 102 0,0 0-12 0,20 0-7 16</inkml:trace>
  <inkml:trace contextRef="#ctx0" brushRef="#br1" timeOffset="185163.63">29476 9357 61 0,'0'0'0'0,"0"0"24"0,0 0-13 0,0 0 10 0,0 0 3 0,0 0 10 16,0 0-16-16,0 0 17 0,0 0-21 0,0-19 0 0,0 19 58 16,-17-20-58-1,17 20-7-15,0 0-1 0,0 0 5 0,0 0-6 0,-23 0 4 0,6 0 4 16,17 0-8-16,-17 0-3 15,17 0 2-15,0 20 0 0,-20-1-2 0,20-1-1 0,0-18 0 16,0 20 0-16,0 17-1 0,0-37 0 0,0 39 2 0,0-21-2 16,20 20 0-16,-20-38-1 15,17 56 5-15,0-56-1 16,-17 0 1-16,23-36-3 0,-23-58 9 16,17 36-12-16,3-77 7 0,-3 5-8 15,-17 89 0-15,0-52 2 0,0 54 1 16,20-151 10-16,-20 153-5 0,0-3-2 15,0 23 0-15,0-41 3 0,0 39-4 0,20-18 4 0,-20 16-3 0,0-15 14 16,0 36-8-16,0 0-6 16,0 0 0-16,0 0 2 0,0 0 0 0,0 36 3 15,0-36-6-15,0 21-1 0,0 35 3 0,0-18-1 16,0 56 1-16,17-16 1 0,-17-21-2 0,23 93 4 16,-23-93-4-16,17 39 3 0,0-39-6 0,-17 1 0 0,0-20 0 0,20 77-2 15,0-21-2-15,-3-17-4 0,-17-20 0 0,40-1-16 16,-40 2-12-16,17-1-12 0,6-57 18 0,-6 37-45 15,0-19-21-15,3 2-14 0,17-20 38 0,-37 0 29 16</inkml:trace>
  <inkml:trace contextRef="#ctx0" brushRef="#br1" timeOffset="187217.06">31149 8290 50 0,'0'0'16'0,"0"0"-8"0,0 0 1 0,-20 0 15 0,20 0-10 0,0 0 0 0,0 0 28 16,0 0-18-16,0 0-2 0,0 0-5 16,0 0 6-16,0 0-9 0,0-17 0 0,0 17-7 15,0 0 2-15,0 0 0 0,0 0-3 0,0 0-1 0,0 0 5 16,20 0-3-16,-20 0 2 0,0 0-6 0,0 17 0 16,17-17 3-16,-17 0-4 0,0 0 5 0,0 0-4 0,23 20 6 15,-23-20-3-15,0 0-4 0,0 21 1 0,0-21 3 16,0 0-3-16,14 0-1 0,-14 19 0 0,0-19 0 0,0 0 1 0,20 17 1 15,-20-17 0-15,0 21-2 0,0-4 2 16,0-17-3-16,20 19 3 0,-20 18-2 0,0-16 1 16,0-1-1-16,0-3 1 0,20 2-1 0,-20 19 1 0,0-38-3 15,0 39 2-15,0-1 1 0,17-1-1 0,-17-16-1 16,0 15 2-16,0 21-1 0,20 0 7 0,-20-17-5 0,20-23-2 16,-3 41 4-16,-17-2-5 0,0-35-2 0,0-3 2 15,23 58 2-15,-23-56-2 0,0-2 1 0,0 21-2 0,17-21 0 16,-17 21 2-16,0-20 0 0,0-1-2 0,17 2 0 15,-17-20-1-15,0 0 2 0,0 19-1 0,0-1 1 0,20-18-2 0,-20 0-2 16,0 0 0-16,0 20-1 0,0-20-2 0,0 0-12 0,0 0-10 16,0 0-11-16,0 0 14 0,0-20-3 0,0 20-3 0,0-37-39 15,0 37 30-15,0-20-1 0,0-17-52 0,0 16 79 16,0 3-37-16</inkml:trace>
  <inkml:trace contextRef="#ctx0" brushRef="#br1" timeOffset="187627.6">31109 8273 48 0,'0'0'15'0,"0"0"-12"0,0-20 8 0,0 20 30 0,-17-17 31 0,17-2-62 15,0 19-5-15,0 0-1 0,0 0 14 0,0-21-7 16,0 21 4-16,0-17 8 0,-20 17 31 16,3 0-27-1,17 0-15 1,-23 0 0-16,23 17-1 0,0 4-1 0,-17-2-1 15,0 18 2-15,17 0-10 0,-20-37 1 0,20 21-1 0,-40 92 3 32,40-75-4-32,0-18 0 0,0 16-3 0,-14-36 2 0,14 38-5 0,0-18 2 15,0-20-2-15,0 37-8 0,-23-17-25 0,23 0 20 16,0-3-29-16,0-17-12 0,0 21 25 0,0-21-37 0,0 19 21 16,0-19 37-16,0 17-44 0</inkml:trace>
  <inkml:trace contextRef="#ctx0" brushRef="#br1" timeOffset="188084.52">31109 9338 68 0,'0'0'18'0,"0"0"13"0,0 0-19 0,0 0 1 0,-17 0 1 0,17 0 2 0,0 0 2 0,0 0 0 0,0 19 17 0,-20-19-5 0,20 0-6 15,0 0 2-15,0 0-12 0,0 0-7 16,0 0 0-16,0 0 0 0,0 0-1 0,0 0 0 0,0 0-1 0,0 0 7 0,0 0-2 16,20 0-5-16,-3 0 3 0,3 0 1 15,0 0-6-15,20 0-1 0,-40-19 3 0,14 19-4 0,26 0 1 16,-40 0-2-16,20 0 1 0,-20 0 2 0,37-20 2 0,-17 20-4 0,-3 0-2 15,6 0 1-15,-23 0 1 0,34-18-1 0,-34 18 1 0,40-19 0 0,-23 19-1 16,3-21-1-16,0 21 0 0,-3 0-1 0,-17-18-2 0,43 18-11 0,-29-18-17 16,6-2-15-16,0 1-10 0,0 19 24 0,-20 0-5 15,17 0-5-15,3-18-36 0,-20-2 36 0,17 20-6 0</inkml:trace>
  <inkml:trace contextRef="#ctx0" brushRef="#br1" timeOffset="194560.51">30311 9204 51 0,'0'0'13'0,"0"0"-4"0,0 0-1 0,0 0 6 0,0 0-8 0,-17 0 0 0,17 0 13 0,0 0 6 0,0 0 2 0,-20 0-14 0,20 0-3 0,0 0-1 0,0 0 11 0,0-19-13 15,-17 19 1-15,17 0-1 0,0 0-5 0,0 0 1 16,0 0 1-16,0 0 7 0,0 0-6 0,0 0 3 0,0 0 3 16,0 0-1-16,0 0-1 0,0 0-4 0,0 0-1 0,0 0 5 0,17 0 1 15,-17 0-5-15,0 0 5 0,0 19 1 0,0-19-8 16,0 20 0-16,0-2 2 0,20 0 0 0,-20 3-2 0,0-21-2 16,0 37 0-16,0-37 0 0,0 39-1 0,0-39 1 0,0 38-1 15,0-21 0-15,0 24-2 0,0-23-1 0,0 20-20 16,0-20 7-16,0 2-31 0,0-1 16 0,0-19-6 0,0 17-46 15,0 4 15-15,0-21 47 0,-20 0 6 0,20 0-31 0</inkml:trace>
  <inkml:trace contextRef="#ctx0" brushRef="#br1" timeOffset="194696.33">30311 8901 90 0,'0'0'0'0,"0"0"87"0,0 0-58 15,0 0-19-15,-17 17 1 0,17-17 0 0,0 0 1 0,0 20 10 16,-20 18 7-16,20-18-17 0,0-1-10 0,0-2 0 15,-17-17-1-15,17 39-2 0,0-39-1 0,0 18-1 0,0 2-12 16,-23 1-20-16,23-4-26 0,0-17 21 0,0 0 1 0,0 20-17 16,0-20-10-16</inkml:trace>
  <inkml:trace contextRef="#ctx0" brushRef="#br1" timeOffset="195047.78">30482 9109 136 0,'0'0'0'0,"0"0"62"0,0 0-41 0,0 0-9 15,-17 0 7-15,-3 0-8 0,20 0 14 0,-20 0-3 16,0 0-13-16,20 0-2 0,0 0-1 0,-14 0 4 0,-9 21-8 16,23-21 3-16,0 0-4 0,-17 17 1 0,17 3-1 0,0-2-1 15,0-18-1-15,0 19 0 0,0 1 0 0,17-2-1 0,6 0 2 16,-23 3-3-16,34-2-1 0,-14-1-1 0,0 2 2 16,-3-20-1-16,3 0 4 0,-20 19-1 0,0-19 2 0,20-19 1 0,-3 19 0 15,-17-38 0-15,23-2-1 0,-23 4 1 0,17-3-2 16,-17 1-1-16,0-77-3 0,0 79 3 0,0-213 4 15,0 213-1-15,0-2 0 0,-17-39 3 0,17 40-1 0,0 16-1 16,0-35 5-16,-23 18-1 0,23-1-1 0,0 1 0 16,0 21-2-16,0 17-3 0,0 0 2 0,0 0-1 15,0 0 3-15,0 0-2 0,0 0-1 0,0 17 7 16,23 4-2-16,-23-4-4 0,0 2 0 0,0 18 1 0,17 40 0 16,-17-19-2-16,0-21-2 0,17 41 1 0,3-2-1 15,-20-2 4-15,0-34-3 0,20-3 1 0,-20 1-3 0,0 39-9 16,17 0-13-16,3-22-11 0,-20 2-12 0,0-18-18 15,0-20 24-15,0-1-6 0,20 2 0 0,-20-1-19 0,0-1 4 16</inkml:trace>
  <inkml:trace contextRef="#ctx0" brushRef="#br1" timeOffset="195245.53">30753 9015 160 0,'0'0'0'0,"0"0"61"0,0 0-51 0,0 0 1 0,0 17 0 15,-23-17 8-15,23 0-6 0,0 21 14 0,0-3-7 16,0-18-11-16,0 18-3 0,0-18 2 0,23 20-5 0,-23 1-3 16,14-4 1-16,6 3 1 0,-20-2-1 0,20 1 0 0,-20-19-1 0,20 20 0 15,-3 16-6-15,0-15 3 0,3-2-3 0,0 19-17 16,17-19-19-16,-37-1 15 0,0-18-5 0,40 37-45 0,-40-17 11 16,20-20 45-16,-3 21-2 0,-17-21-14 0</inkml:trace>
  <inkml:trace contextRef="#ctx0" brushRef="#br1" timeOffset="195415.31">30978 8844 61 0,'0'0'62'0,"0"0"-37"15,0 0-7-15,0 17 11 0,-20-17 0 0,0 21 2 0,20-2-5 16,-14 37-2-16,-9-37-12 0,3 37 6 0,-17 21-8 16,20-39-6-16,-23 57 2 0,40-56-4 0,-34 55 1 0,11-16-1 15,23-42-5-15,-20 2-1 0,20 39-12 0,-17 0-10 0,17-40 10 16,-20-1-2-16,20 22-27 0,0-38 19 0,0 0-4 0,0-20-3 0,-20 37-26 15,20-19 27-15,0 2-22 0</inkml:trace>
  <inkml:trace contextRef="#ctx0" brushRef="#br1" timeOffset="197744.88">29285 10402 93 0,'0'-19'39'0,"0"19"-33"0,0 0-3 0,0 0-3 16,-20 0 3-16,3 0 10 0,17 0 7 0,-17 0 0 16,17 0-13-16,0 0 0 0,-20 19 1 0,20-19-4 0,0 0 1 0,-20 20-2 15,20-20-2-15,0 19-1 0,0-19 2 0,0 0-2 16,-20 19 3-16,20-19-2 0,0 0 0 0,0 18 0 0,0-18 3 0,0 20 1 15,0-20-2-15,0 19 0 0,0-2 0 0,0-17 0 16,0 20-1-16,0-20 3 0,0 21-4 0,0-21 1 0,0 18 0 0,0 1 0 16,0-19-1-16,0 19-1 0,0-2 0 0,20 4 2 15,-20-3 3-15,0 0-3 0,0-18 2 0,0 20 3 0,20-20-2 16,-20 0 5-16,0 21-4 0,0-21-1 0,0 0 0 0,20 0 5 0,-20 0-2 16,17-21-1-16,-17 21-4 0,0-38 2 0,0-1 1 15,17 22-2-15,-17-21-1 0,0 20-2 0,0-40 4 16,0 19-1-16,0 2-3 0,0 18-2 0,0-39 5 15,-17 58-2-15,17-18-1 0,0-2-1 16,0 20 0-16,-17-19 1 0,17 19-2 0,0 0 1 0,-20 0-2 16,20 19 1-16,0-19 0 0,0 20 1 0,0-20-2 0,0 0-1 15,0 18-6-15,0 20-7 0,0-18-13 0,0-1 10 0,20 0-31 16,-3 19-14-16,0-19-12 0,-17-2 44 0,63 3-54 16</inkml:trace>
  <inkml:trace contextRef="#ctx0" brushRef="#br1" timeOffset="198254.05">29932 9966 113 0,'0'0'0'0,"0"0"55"0,0 0-46 0,0 0-2 0,-20-19 4 0,3 19 1 0,17 0-4 0,0 0 1 0,-20-20 10 0,20 20 0 0,-20-20-2 0,20 20-10 0,-17-18 6 15,-3-2 21 1,0 3 0-1,20 17-28-15,0 0 0 0,0 0-2 0,0 17 8 0,0-17-8 16,0 38 2-16,20-18-2 0,-20 0-2 0,0 16 0 16,0-15-2-16,0 15 1 0,20 2 0 0,-20-18 0 0,0 36 0 0,17 21-3 15,-17-57 0-15,0 18-2 0,0 37-12 0,0-17-13 0,0 18-14 16,0-20-21-16,-17-17-21 0,-3 37-19 16,0-40 88-16,3-36 12 0,17 20 3 0,0-20 0 15,-17 0 0-15,-6 0 3 0,6-20 0 0,-3 2 2 0,0-21 2 16,3 22 0-16,-3 17-2 0,0-56 15 0,3 35-9 15,0 1 19-15,-6 3-12 0,23-22 17 0,-17 39-3 0,-3-37 9 16,0 18-15-16,20 19-12 0,0 0 0 16,0-20 8-16,0 20-3 0,20 0-3 0,0 0-3 15,20 0 1-15,-6 0-7 0,6 0-4 16,-23 0-1-16,40 0-1 0,-17 0 0 0,-23 0-3 0,3 0-2 16,37 0-20-16,0 0-64 0,-20 0-2 0,-17 0 46 15,-20 0 7-15,40 0-9 0,-6 0 2 0</inkml:trace>
  <inkml:trace contextRef="#ctx0" brushRef="#br1" timeOffset="199429.24">31300 10040 54 0,'0'0'39'0,"-20"0"-14"0,20 0-11 0,0 0 31 0,0 0-16 0,0 0-16 16,-17-18-1-16,17 18 8 0,0 0 1 0,0 0-11 0,-20 0 8 15,20 0-2-15,0 0-11 0,0 0 6 0,0 0-7 0,0 0 1 16,0 0 5-16,0 0-7 0,0 0 2 0,0 0 6 15,0 0-5-15,0 0 9 0,0 0-8 0,0 0 3 16,0 0-5-16,0 18 2 0,0 2-1 0,20-20-3 0,-20 18 2 16,0 2 4-16,17 0-6 0,-17-2 5 0,40 39 4 15,-40-38-9-15,0 0 1 0,17 1-2 0,6 36 4 0,-23-17-4 0,17 17 1 16,-17-36-2-16,37 36 1 0,-37-36-2 0,0 16 2 0,20 5-4 16,-3 15 0-16,-17-39 2 0,20 40 1 0,0-16 0 15,-20-41 0-15,17 37-1 0,-17-1 1 0,20-15-2 0,-20-3-11 16,0-18 6-16,23 19-15 0,-23-19 8 0,0 0-3 0,0 0-118 15,0 0 98-15,0-37-40 0,0-2 4 16,-23 2 29-16,23 19 34 0,0-3 3 0,-20-56-9 0,20 60-16 16</inkml:trace>
  <inkml:trace contextRef="#ctx0" brushRef="#br1" timeOffset="199882.24">31300 9889 56 0,'0'0'0'0,"0"0"18"0,0-20-1 0,0 20 1 0,-20-17-9 16,20 17 1-16,0 0 0 0,0 0 1 0,-17-20 1 0,17 20 2 0,-20-20 23 15,20 20-15-15,0-17-12 0,0 17-3 0,-20 0 1 0,20 0 4 16,0 0 1-16,0-19-6 0,0 19 6 0,0 0-1 16,0 0 0-16,20-22-2 0,-20 22-6 0,20 0-1 0,-20 0 6 15,57 0 4-15,-40 0-7 0,6 0-2 16,-6 0-2-16,0 0 0 0,23 0 2 0,-23 0-2 16,3 0 2-16,0 22 2 0,-3-22-4 0,3 19 1 0,3-19 2 15,-9 17-1-15,-14-17-2 0,20 40 1 0,-20-23-1 0,20 3 1 16,-20 18-2-16,20-38-1 0,-20 39 1 0,17-22 0 0,-17 4 1 15,0-3 1-15,0 0 2 0,-17 2-3 0,17-2 0 16,-20 2-1-16,0 0 4 0,20-2 0 0,-20-18-4 0,6 18-1 16,-9 3 2-16,3-21 0 0,20 18 0 0,-17-18 1 0,-3 19-1 0,0-19-2 15,3 0-1-15,-3 0 1 0,0 0 1 0,20 0 0 0,-17 0-1 0,17 0 0 16,-17 0-1-16,17 0 0 0,0 0 0 0,0 0-1 0,0 0 1 16,0-19-1-16,17 19 0 0,20 0 0 0,0 0 1 15,-17 0 1-15,37 19-2 0,0 0 1 16,-37 1 1-16,0-2 0 0,-3-18 0 0,97 114 1 15,-94-95 1-15,74 172 8 16,-74-136-10-16,-20-34 2 0,0 15 0 0,0 5 2 0,0-23-1 16,-20 58 10-16,3-58-12 0,-23 40 4 15,23-40-3-15,-194 59-12 16,191-59 0-16,-131 1-249 16,131-19 213-1,3 0-62-15,0 21 78 0</inkml:trace>
  <inkml:trace contextRef="#ctx0" brushRef="#br1" timeOffset="203695.89">30083 11258 98 0,'0'0'15'0,"-20"0"18"0,3 0-16 0,-20 0-1 0,17 19 3 0,0 0 3 0,6-19-11 0,-9 19 11 0,-168 58 50 31,174-58-66-15,-3-19-3-16,0 18 7 0,20 1-8 0,-37-1 8 16,37 2-7-16,-37 75 10 15,20-95-12-15,17 38 2 16,0-38-2-16,-23 19 0 0,23 19 2 0,0-38-2 0,-17 39-1 15,17-2 3-15,0-18-2 0,0 1 1 16,17 17 1-16,-17-37-2 0,23 20 1 0,-6-2 1 16,0-18 0-16,-17 20-1 0,40-1 7 0,-3-1-4 0,-17 1-1 15,-3-19-3-15,23 20 1 0,-3-20 3 16,-17 18-3-16,37-18 1 0,-57 19-4 0,208 1-43 47,-185-20-6-47,-23-20 5 0,14 20-14 15,6-19-14-15,-20 19 8 0,20-18 30 0,-20 18 25 16,20-20-41-16</inkml:trace>
  <inkml:trace contextRef="#ctx0" brushRef="#br1" timeOffset="203962.77">30368 11676 53 0,'0'0'10'0,"0"0"-7"0,0 0 14 0,-17 0-10 15,17 0 24-15,0 0-19 0,-20 0 36 16,20 0-38-16,0 0 17 0,0 0-12 0,0 19 9 16,0 1-17-16,0-1 11 0,0-1-7 15,20-18 3-15,-3 19-6 0,6 1 2 16,-23-20-7-16,34 18 9 0,-14-18-10 15,131 39-98 17,-131-39-13-32,-20-20 50 15,20 1 32-15,-20 1-24 0</inkml:trace>
  <inkml:trace contextRef="#ctx0" brushRef="#br1" timeOffset="204195.38">30787 11486 78 0,'-114'209'246'32,"77"-133"-231"-17,37-56-11-15,-57 55 7 0,-57 344 7 47,54-230-23-31,46-75-38-1,14-75-207 17</inkml:trace>
  <inkml:trace contextRef="#ctx0" brushRef="#br1" timeOffset="204612.35">31129 11866 60 0,'0'-18'47'0,"0"18"72"0,0 0-52 16,0 38 12 15,37 56-48 0,-14 116-14-15,11 113-28 15,-14-248-230-15</inkml:trace>
  <inkml:trace contextRef="#ctx0" brushRef="#br1" timeOffset="205315.72">31280 11011 56 0,'-57'-57'108'16,"57"57"-108"46,97-171 192-62,-97 171-192 63,587 646 39-63,-587-646-39 62,-171 684-17-46</inkml:trace>
  <inkml:trace contextRef="#ctx0" brushRef="#br2" timeOffset="209151.89">29781 16848 108 0,'-211'-17'234'0,"194"17"-228"0,17 0-3 0,0 0-3 62,40 94 62-62,185 172-41 0,-148-190-18 0,-17-37 0 0,-26-20-2 0,23 37 1 16,-57-56-2 47,248 132 3-63,302-55 18 0,-265-171-10 0,-265 94-11 0,34-40 0 15,-54 40 0 32,191-171 6-31,268-608 13-16,-442 721-19 0,3 21-1 0,-3 17 1 0,78-245 4 15,-75 171-5-15,-20 94 1 63,171-571 15-32,-132 494-18-31,170-569 3 0,-115 210 4 63,-35 93-20-63,-41 229 20 0,-18 94-1 0,17-37-4 0,6-1 3 15,-23 58-2 32,54-228 3-31,40-437 3-16,-94 646-4 0,0-20-1 0,0 21 0 0,0-38-1 15,0 17 0-15,0 39 0 63,60-552 8-63,-23 173-6 0,-37 264 1 15,0 58-3-15,0 0 0 0,0 37 0 0,0-17 1 0,0 37-1 63,-57-475 5-47,17-77 4-16,40 476-11 0,0 1 6 0,0 36-4 0,0 2 0 15,23-60 1-15,-23 97-1 63,-60-569 10-63,-109 113-16 0,150 341 2 0,-36-76 3 15,33 97 1-15,2 17 1 0,20 77-1 63,-208-797 17-63,36 512 0 0,61 150-16 15,111 98 0-15,-117-97 3 0,117 134-4 63,-208-360 6-47,-117-191-1-16,288 492-3 0,17 21-3 15,3 38 1-15,-3-18 0 0,20 18 0 63,-188-134 0-63,91 115-180 0,97 38 116 0,0 19-18 15,0-18-23-15,0 18 53 0,-20 0-20 0,20-38 72 63,0 56-41-48</inkml:trace>
  <inkml:trace contextRef="#ctx0" brushRef="#br2" timeOffset="209937.73">29265 17248 116 0,'-54'-38'127'0,"54"19"-108"0,0 19-8 0,0 0-2 0,0 0-1 0,-20-20 6 0,20 3 3 0,40-81 41 47,-23 61-49-47,0-20 0 0,3 37-8 0,-20-17 4 16,0 37-2-16,20-37 0 0,-20 37-3 62,23-78 23-62,259 136 35 0,-265-38-55 0,3-20-2 0,0 17 1 0,17 3 1 0,-17 0-1 16,151 38-288 31,-154-79 71-47</inkml:trace>
  <inkml:trace contextRef="#ctx0" brushRef="#br2" timeOffset="210762.31">28167 4792 65 0,'-22'-19'102'0,"4"1"-55"0,-2-1-16 0,0 19-20 0,20-19 0 0,0 19-2 0,0 0-9 62,-151 19 63-62,131 95-52 0,20-77-8 0,0 2 2 0,-17 19 0 16,17-2-2-16,0-56-3 62,17 457-36-46,-17-343-294-16</inkml:trace>
  <inkml:trace contextRef="#ctx0" brushRef="#br2" timeOffset="211030.92">27822 5192 145 0,'0'0'156'0,"0"19"-92"0,0-19-45 16,0 0-11-16,0 19-2 0,0-19-6 62,114 38 31-62,37 1-106 0,-131-39-31 16,0 0 36-16,-20 0 33 0,18 0 4 0,-18 0-12 15,0 0 45 48,22 0-63-48</inkml:trace>
  <inkml:trace contextRef="#ctx0" brushRef="#br2" timeOffset="211114.01">28259 5268 92 0,'0'0'133'0,"0"18"-103"0,0 3 2 0,0-2-5 0,0-1-16 16,0-18-2-16,0 39 4 0,0-39-13 63,0 267-185-63,0-267 23 0</inkml:trace>
  <inkml:trace contextRef="#ctx0" brushRef="#br2" timeOffset="211296.17">28336 4813 175 0,'-77'113'172'0,"77"-76"-170"0,-18-16-3 0,18-3 0 0,0-18-14 0,0 19-28 0,0-19 43 62,-20 76-289-46</inkml:trace>
  <inkml:trace contextRef="#ctx0" brushRef="#br2" timeOffset="211665.06">28487 5058 120 0,'-37'39'194'0,"37"-39"-192"0,17 0 3 0,-17 0-4 15,0 0-1 32,0 0 0 16,117 18 22-16,-234 174 46-47,117-116-68 0,20-38 1 15,-20-21-2-15,20 23-11 0,-20-40 1 0,0 0 11 63,37 75-218-32,-17-56 47-31</inkml:trace>
  <inkml:trace contextRef="#ctx0" brushRef="#br2" timeOffset="212128.51">29000 4241 70 0,'-34'0'118'0,"-26"96"51"0,60-58-160 0,0-20-4 0,20 39 12 0,-20-38-14 0,17 39 3 0,-17-58-6 62,77 323 27-30,0 153-54-32,-60-364-332 15,-17-112 321-15</inkml:trace>
  <inkml:trace contextRef="#ctx0" brushRef="#br2" timeOffset="212566.21">29419 4963 85 0,'0'-19'124'0,"-17"-56"75"0,17 56-190 16,-20 19-3-16,20 0-5 0,0 0 0 0,0 0-1 62,-54 152 10-15,88 95-10-47,80-438 15 0,-114 135-15 0,20-39 2 0,-3-20 0 16,-17 59-2-16,0-1 1 0,20-58-1 0,-20 59 2 0,0-2-1 0,0 58-1 62,20-399 36-31,111 1198-11-31,-111-665-55 0,0-78 5 16,-20 59-51-16,17-21-43 0,6 1-23 0,-23-95 142 62,17 134-127-30</inkml:trace>
  <inkml:trace contextRef="#ctx0" brushRef="#br2" timeOffset="212962.87">30217 4832 20 0,'0'0'10'0,"0"0"2"0,0 0-4 0,0 0-5 0,0 0 2 0,0 0-3 0,0 0 0 0,0 0 1 15,0-19 3-15,0 19-2 0,0 0 1 0,0 0 1 0,0 0 7 0,17 0 5 0,-17 0 18 16,0 0-24-16,0 0-1 0,0 0 9 0,23 0 0 16,-23 0-9-16,0 0-1 0,0 0 11 0,0 0-10 0,0 0-1 15,17 0 0-15,-17 19 10 0,0-19-2 0,0 18-10 0,0 1 7 0,20-1-2 16,-20 2-3-16,0 17-3 0,17-18-4 0,-17-19-1 15,0 21 0-15,0-3 0 0,0 1-1 0,0 18 0 0,20-17-1 16,-20-1 0-16,0-1 2 0,0 2-3 0,0 0-7 0,0 17-14 16,0-37 5-16,0 19-4 0,0-19-6 0,0 38-131 0,0-38 88 15,0 0 50-15,0 0-29 0</inkml:trace>
  <inkml:trace contextRef="#ctx0" brushRef="#br2" timeOffset="213115.83">30294 4317 81 0,'0'0'71'0,"0"0"-44"0,0 0-7 0,0 0 13 0,0 0-4 0,0 0-16 16,0 0 13-16,0 0-1 0,0 0-5 0,0 0-13 16,0 0 3-16,0 0-7 0,0 20 2 0,17-1-1 15,-17 0-3-15,0-19-1 0,0 0 0 0,0 18 1 0,20 2-3 0,-20-20 1 0,0 19-10 16,0 18-15-16,0-16 4 0,20 16-130 16,-20-18 109-16,0-1-16 0,17 2 42 0,-17-1-26 0</inkml:trace>
  <inkml:trace contextRef="#ctx0" brushRef="#br2" timeOffset="213353.76">30522 4736 85 0,'0'0'33'0,"0"0"14"0,0 0-36 0,0 0 6 0,0 0 6 0,0-19-8 16,0 19 18-16,0 0-2 0,0 0-18 0,0-19 5 0,17 19-1 15,-17 0-14-15,0 0-1 0,0-19-1 0,23 19 1 16,-23 0 1-16,17-18-2 0,-17 18-1 0,37-21 2 0,-37 2-1 16,20 19-1-16,-3-18 0 0,3-1 2 0,0 19-1 0,-3-20 0 15,-17 20 0-15,43-18-1 0,-43 18 1 0,14 0 0 0,6 0 0 16,-20 0 2-16,20 18 3 0,0-18-3 0,-20 39 3 0,17-21-4 15,-17 1 0-15,17 20 3 0,3-1-2 0,-20-19-2 0,0 0 0 16,20 39 0-16,-20-39 0 0,0-1 0 0,0 1 0 0,23 38-4 16,-23-39 1-16,0 22-8 0,0-22 1 0,0 20-16 0,0-20-6 15,0-18 13-15,0 20-27 0,0-1-15 0,0-19 25 16,14 0-29-16,-14 0 24 0,0 0 22 0,0-19-24 0</inkml:trace>
  <inkml:trace contextRef="#ctx0" brushRef="#br2" timeOffset="-214150.38">30710 4698 31 0,'0'0'19'0,"0"0"-15"0,0 0 0 0,0 0 9 0,0 0-7 0,0 0 20 0,0 0-7 0,0 0-10 0,0 19 15 15,0-19-7-15,0 19 12 0,0-19-19 0,-17 0 43 16,17 0-46-16,0 19 30 16,0-19-30-16,0 0-2 0,0 18 6 0,0-18-6 15,0 19 4-15,0-19-4 0,-20 21 6 0,20 35 3 16,0-38-11-16,0-18-2 15,0 20 0-15,0 17 2 0,0-37-3 0,0 77 3 16,0-58-2-16,20 19 2 16,-20-19 0-16,17-19-1 0,-17 18 4 0,0 2-3 0,20-20 2 0,3 20 4 15,-23-20-4-15,14 0 0 0,-14 0-1 0,40-20 4 0,-40 20-1 0,37-57-1 16,-20 19-1-16,3 19-2 16,-20 0-1-16,20-39-1 0,3 21 0 0,-9-38 1 0,6-2 0 15,-20 20-1-15,20-20 0 0,0 40-1 0,-20-57 0 0,17 17 1 0,-17 39 0 16,0-39 2-16,0 20-2 0,0-20 0 0,0 40 0 15,-17 18-2-15,17-19 0 0,0-18 2 0,0-2 3 16,-20 20-2-16,20 38-1 0,0 0 0 0,0-37 0 0,0 37 1 0,0 0 0 0,0 0 1 16,0-19 1-16,0-2 1 0,0 21-3 0,0 0 1 15,-20 0 1-15,20 0-3 0,0 0 0 0,0 0 1 0,0 0 0 0,0 21 0 0,0-21 2 16,0 37-3-16,0-37-1 0,0 38 0 0,0-19 2 16,0 0 1-16,0-1-1 0,0 3-1 0,0 35-2 0,20 1 2 0,-20 38-1 15,20-56 1-15,-3 37 1 0,-17 19-3 0,17-58 1 16,-17-16 1-16,23 53 0 0,-23-35-2 0,17-2 1 0,3 78-1 15,-3-78 2-15,-17 3-1 0,20 35 0 0,0-38 0 16,-20-18-1-16,17 20-3 0,6 17-9 0,-23-36-9 0,0-1 9 0,14-19-2 16,-14 18-23-16,20-18-14 0,-20 20 19 0,20-20-48 15,-20 0-16-15,0 0 51 0,0 0-17 0,20-20 31 0,-20 20 6 16</inkml:trace>
  <inkml:trace contextRef="#ctx0" brushRef="#br2" timeOffset="-213932.79">31360 4621 130 0,'0'0'0'0,"0"0"83"0,-23 0-80 0,23 0-1 0,0 19 26 0,0-19-14 0,0 0 30 16,0 21-14-16,23-3-23 0,-6 1 9 0,0 19-9 16,3-38-6-16,-20 19 0 0,20-1 0 0,17 22 0 15,-37-40 0-15,57 56-1 0,-34-38 1 0,-23 2 0 16,34 36 0-16,-14-35-4 0,0-3 0 0,-3 1-10 15,-17 18 4-15,20-17-18 0,-20-1 7 0,17-1-37 0,3-18 19 16,-20 20-77-16,23 0 93 0,-23-20 9 0,0 0 3 0,0 0-32 0</inkml:trace>
  <inkml:trace contextRef="#ctx0" brushRef="#br2" timeOffset="-213751.07">31662 4469 72 0,'0'0'28'0,"0"0"0"0,-20 0 22 0,20 0-30 0,0 0-1 0,0 0 18 0,0 0-19 16,-17 0-1-16,17 21 15 0,-20-21-7 0,20 18-15 0,-20-18-1 15,20 38 8-15,-20-20-9 0,20-18 0 0,-14 57 5 0,14-38-8 16,-43 58 5-16,26-58-7 0,-3 77 1 0,0-21-3 0,3-19 0 16,-3 39 2-16,20-56-3 0,-20 37-5 0,20 0-7 0,-17 1-15 15,17-40 6-15,0 21-32 0,0-21 19 0,0 2-44 16,0-1-3-16,0-1 12 0,0-37 50 0,0 0-20 16</inkml:trace>
  <inkml:trace contextRef="#ctx0" brushRef="#br2" timeOffset="-213100.28">32041 3993 39 0,'0'0'16'0,"0"0"-12"0,20 0 3 0,-20 0-2 0,0 0 1 15,0 0 12-15,18 0 5 0,-18 0-11 0,0 0 1 0,19-18 28 16,-19 18-28-16,0 0 11 0,20 0-14 0,-20 0-1 0,0-19-1 16,18 19 11-16,4 0-8 0,-22-19 1 15,0 19-6-15,17 0 1 0,-17 0-1 0,18 0 6 0,1-19-6 0,1 19 0 16,-2 0 1-16,-18 0 0 0,20 0 1 0,-1 0-6 15,-19 0 1-15,18 19 1 0,-18 0 0 0,0-19-2 0,20 19 1 0,-20-1 2 16,0 3-2-16,22-2 0 0,-22-19-2 0,0 18 0 0,0 1 1 0,0-19-1 16,0 20 2-16,0-2-1 0,0-18 1 0,0 38 3 0,0-38-3 0,0 39 0 0,0-39 2 15,0 37-1-15,0-37-2 0,0 19 0 0,-22-19 2 16,2 20-1-16,2-2 0 0,-1 1-1 16,-19 0 9-16,18-19-10 15,20 20 3-15,-19-20 0 0,19 0-2 0,0 19 2 16,0-19 3-16,0 19-4 0,-18-19 4 0,18 0-4 0,0 18 0 0,0-18 0 15,0 0 3-15,0 20-3 0,0-20 0 0,0 19 1 0,0-19-2 16,0 0 0-16,0 0 0 0,18 18 3 0,-18-18-3 0,0 19-2 0,19-19 2 16,1 21 2-16,-20-21-4 0,0 0 1 0,18 18-1 0,-18-18 1 15,0 0 0-15,20 19-2 0,-20-19 2 0,0 0-1 0,19 19 1 16,-19-19 1-16,18 18-1 0,-18-18 1 0,20 0-1 0,2 0 0 16,-22 0-1-16,15 0 0 0,-15-18 0 0,20-1 0 0,0 19 0 15,-20 0 1-15,19-19-1 0,-1 19 1 0,-18-18 0 16,20 18-1-16,-20 0 0 0,37-21 0 0,-15 21-1 0,-22 0 2 0,35 0-1 15,-35 0 0-15,0 0 0 0,39 21 1 0,-21-3-1 16,-1 1 1-16,-17 0 0 0,23 19 0 0,-23-38-1 0,0 0 1 16,0 37 1-16,0 3-2 0,0-22 1 0,0-18-2 15,-77 113 0-15,57-92 0 0,0-21-1 16,20 19-1-16,-57-1-18 0,20 1-5 0,0-19-15 16,37 0 15-16,-40 0-30 0,25 0 25 0,-7 0-2 0,2 0-41 15,-17-19-11-15,37 19 47 0,-20-18 8 0,20 18 11 0,-18-40 4 16,-2 21-2-16,1 19-6 0</inkml:trace>
  <inkml:trace contextRef="#ctx0" brushRef="#br2" timeOffset="-212850.8">32307 4070 40 0,'0'0'0'0,"0"0"21"0,0 0 3 0,0 0 4 0,0-19-15 0,0 19 14 0,20 0-14 0,-20-18 10 0,0 18-13 0,0-19 10 0,0 19 1 0,22-21-1 0,-22 21-4 15,0-18-9-15,15 18 10 0,-15 0-11 0,20-19 1 0,0 19 4 16,-20-19 4-16,19 19-3 0,19-19-1 0,-38 19-5 16,0 0 1-16,37 0 3 0,-37-19-5 0,22 19 2 0,13 0 0 15,-15 0-4-15,-1-18 1 0,-1 18-3 0,-18 0 3 0,17 0-4 16,6 0 2-16,14 0-2 0,-37-19 0 0,37 19-6 16,-37 0-7-16,37 0-9 0,-15-21-28 15,-7 21 1-15,-15 0 19 0,23 0-45 0,-6 0 1 0,-17 0 31 16,20 0 31-16,-20 0-32 0</inkml:trace>
  <inkml:trace contextRef="#ctx0" brushRef="#br2" timeOffset="-211731.89">29191 6201 46 0,'0'0'20'0,"0"0"-12"0,0 0 2 0,-20 0-1 0,20 0-4 0,0 0 10 0,0 0-6 0,0-21 10 0,-14 21 11 15,14 0-22-15,0 0 6 0,-23 0-8 0,23-18 0 0,0 18-1 16,0 0-1-16,0 0 3 0,-20-19-1 0,20 19 0 0,0 0-1 15,-17 0 3-15,17 0-4 0,-20 0 0 16,20 0-3-16,0 0 2 0,0 0 2 0,-20 0 1 0,20 19-1 16,0-1 0-16,0 20-2 0,-17-38-2 0,17 39 0 0,0-19 2 15,0-2-3-15,0 2 1 0,0-3 0 0,0 23-1 16,0-3 1-16,17-37 0 0,-17 20 0 0,20-2 1 0,-20 1-1 16,20-19 2-16,-3 20 0 0,3-3 7 0,-20-17-5 0,37 20 6 15,-17-20 1-15,-20 0-6 0,20 0 3 0,0-20-6 0,-3 3 1 16,-17 17-1-16,17-20 1 0,3-17 2 0,0-3-1 0,3 40-4 0,-9-74 1 15,-14 54-1-15,0 2 1 0,20-41 2 0,-20 3-3 16,0 37 0-16,0 19 0 0,0-38 0 0,0-1-1 0,0 21 1 16,-20-21-2-16,6 39-1 0,-9 0 2 0,3 0-2 15,20 0 1-15,-20 0-1 0,3 0 0 0,17 0-2 16,0 19 0-16,-17 1-8 0,17-2-13 0,0 2 6 16,0-20-2-16,0 38-33 0,0 0-19 0,0 1-2 15,17-22 49-15,0-17 9 0,3 39-37 0</inkml:trace>
  <inkml:trace contextRef="#ctx0" brushRef="#br2" timeOffset="-211349.65">29932 5535 159 0,'0'0'0'0,"0"0"51"0,-37 0-38 0,37 0-7 0,-40-20 4 0,23 20-4 15,-23 0 10-15,40-18-6 0,-17 18 0 0,0 0 1 0,-6 0 5 0,6 0-11 16,17 0-2-16,-20 18 1 0,20-18-2 0,0 38-3 0,0 0 0 16,0-38 1-16,20 59 1 0,-3 15-2 0,6-55 1 15,-23 59 0-15,17-42 0 0,20 79-1 0,0-78 1 16,-37 2-2-16,20 37-8 0,0-57 1 0,-20 18-3 0,17-16 0 0,-17 35-14 16,0-18 13-16,0-18-17 0,0-3 14 0,0-17 1 0,0 19 2 0,0 2-11 15,0-21 13-15,0 17-7 0,-17-17 7 0,17 0 8 16,-20 0 2-16,20 0 0 0,-20-17 2 0,3 17-1 0,-3-21 4 0,0 21-1 15,3-36 6-15,0 16 9 0,17 2-4 0,-23 18 3 0,23-20 2 16,-17-19 21-16,-3 22-4 0,0 17-19 0,3-21 8 0,17 3-6 16,-20-20 15-16,20 38-26 0,0-19 9 15,0 19-10-15,20 0 0 0,-20 0-2 0,17 0 0 0,23 0 7 0,0-19-10 16,-6 19 1-16,6 0 1 0,-3 0-3 0,-17 0-1 16,17 0 0-16,-14 0 0 0,-9 0 1 0,46 0-4 0,-43-20-1 0,0 20-5 15,23 0-21-15,17 0-20 0,0-18-60 0,0-2 22 16,-57 20 53-16,37 0-8 0,-17-19-5 0</inkml:trace>
  <inkml:trace contextRef="#ctx0" brushRef="#br2" timeOffset="-209477.07">31149 6048 23 0,'0'0'0'0,"0"0"15"0,0 0-13 0,0 0 0 0,-20 0-1 0,20 0 1 15,-20 18 0-15,3-18 0 0,17 0 0 0,-20 0 3 0,20 0-4 0,-17 20 2 16,17-20 0-16,-23 0 0 0,23 19 2 0,-17-19-2 15,17 0 1-15,-17 0 4 0,17 0-3 0,0 0 11 0,0 19-6 16,-20-19 2-16,20 0 12 0,0 19-13 0,0-19-1 0,0 0 11 16,-20 19-2-16,20-19-10 0,0 18 25 15,0-18-24-15,0 0 0 0,0 0 0 0,0 21 7 0,0-21-9 0,0 0 0 0,0 0 6 16,0 0-7-16,0 0-1 0,0 17 7 0,0-17-2 0,0 0-6 16,0 0 0-16,0 0 0 0,0 0 2 0,0 19-2 0,-20-19 3 15,20 0 1-15,0 0-3 0,0 20-3 0,0-20 4 0,0 0-4 16,0 0 14-16,0 20-9 0,0-20-2 15,0 0 0-15,0-20 12 16,0-19-14-16,0-17 9 16,0-58-4-1,40-113 3 1,-20 130-7-16,-20 59-3 0,0 2 1 0,17 16-2 16,-17 1 0-16,0-20 0 0,17 2 1 0,-17-1 1 0,23-1-1 15,-23 39-1-15,0-20-1 0,17 3 2 0,3-21 1 16,17-1 0-1,-17 21 2 1,-20 18-5-16,17 0 4 0,-17 0-2 0,0 0-1 16,0 0 1-16,23 0 2 0,-23 0-2 0,0 0-1 15,0 0 0-15,14 18 2 16,-14 1-2-16,0 1-2 0,20-2 0 0,-20 59 3 16,20-77-1-16,-20 75-2 0,20-37-2 15,-3-18 0-15,3 19 3 0,-20-3 1 0,0-17 1 0,20-19-1 16,-3 57 0-16,6-38-1 0,11 21 1 0,-34-40 0 0,40 56-1 0,-3-19 1 15,-17 2-1-15,-3-39 0 0,3 38 1 0,17-1-1 16,-17 1 0-16,-20-18 0 0,40-20 0 0,-23 38-1 0,3-19 1 16,-3-19 0-16,-17 19 0 0,20-1-1 0,3 3 0 0,-9-21 1 15,6 17-1-15,-20 2 0 0,0-19-2 0,20 0-17 16,0 0 11-16,-20 20-15 0,0-20 8 0,0 0-21 0,0 0 16 16,-20-20-29-16,20 20 23 0,-20-19-30 0,0 19 27 0,6-17-1 15,-9-4-35-15,3 21 30 0,3-18-27 0,-3-1 29 0,-17 19 24 16,-40-19-36-16</inkml:trace>
  <inkml:trace contextRef="#ctx0" brushRef="#br2" timeOffset="-209283.08">30978 6066 55 0,'0'-18'13'0,"0"18"0"0,0 0 15 0,-20 0 4 0,20 0 1 0,-20 0-17 0,20 0 0 0,0 0 15 0,0 0-16 0,-14 0-4 0,14 0 7 0,0 0-5 16,0 0 0-16,0 0 0 0,14 0 9 15,6-20-10-15,0 20-1 0,17 0 0 16,-37 0-5-16,0 0-1 0,40 0 4 0,-23-19-2 0,20 19-2 15,-17 0-2-15,17-18-2 0,20 18 0 16,-37 0-2-16,0 0-1 0,-3-19-2 0,3 19 1 0,0 0-4 16,54-19-203-1,-54 1 168-15,-20 18-24 0,20 0 47 0,-20 0 5 0,0 0-31 16</inkml:trace>
  <inkml:trace contextRef="#ctx0" brushRef="#br2" timeOffset="-206866.54">29402 6943 48 0,'-20'0'43'0,"20"0"-25"0,-20 0-9 0,20-20 1 0,0 20-2 0,-20 0 9 0,20 0-9 0,-14-20 12 0,-9 20 4 0,23 0-12 0,-20-19 7 0,0 19-3 0,3-19-12 0,0 19 2 0,17 0-4 16,-20 0 1-16,20 0-1 0,-20 0-1 0,20 0 0 0,0 0 0 15,-20 0 3-15,20 0-2 0,0 19 4 0,0 0-3 0,0-19 4 16,0 20-3-16,0-20-1 0,0 20 1 0,0-3 2 0,0 2-4 0,0 0 2 15,0 20-2-15,0-19 2 0,20-3-3 0,-20 3 2 0,20 17-1 16,-20 0 4-16,20 3-1 0,-20-3-2 16,17-16-1-16,-17-4 0 0,0 22 0 0,17-39-1 0,-17 37 1 0,0 1 0 15,20-18-1-15,-20-20 0 0,20 37 0 0,-20-18-1 0,0 2 0 0,23-21-2 16,-23 17-1-16,0 3-3 0,0 0-16 0,14-20 4 0,-14 0-27 0,0 17 14 16,0-17-41-16,0 0 5 0,0 0 45 0,0 0 7 0,-14 0-39 15</inkml:trace>
  <inkml:trace contextRef="#ctx0" brushRef="#br2" timeOffset="-206664.45">29114 7283 86 0,'0'0'45'0,"0"0"-18"15,0 0-10-15,0 0-10 0,0 0 1 0,0 0 0 0,0 0 13 0,0 0-8 16,0 0 0-16,0 0 1 0,0 0-2 0,0 0-1 0,0 0 7 0,0 0-12 16,0 0 7-16,0 0-1 0,0 0-7 0,0 0-1 0,0 0-1 15,20 0 3-15,-20-17 1 0,23 17-5 0,-9 0 1 0,6 0 2 16,-20 0-2-16,20 0 1 0,17 0 0 0,-20 0-3 15,23 0-1-15,-17 0 1 0,-9 17-1 0,6-17-7 16,0 0 0-16,0 0-19 0,-3 19-44 0,0-19 39 16,-17 0-5-16,23 0-41 0,-23 20 45 0,17-20-6 0,3 0-17 15</inkml:trace>
  <inkml:trace contextRef="#ctx0" brushRef="#br2" timeOffset="-206367.43">29724 7397 57 0,'0'0'0'0,"0"0"12"0,0 0-9 0,0 0 0 15,0 0 4-15,0 0 0 0,0 0 3 0,0 0 2 0,0 0 2 16,-20 0 11-16,20 0-15 0,0 0 3 0,0 0-8 0,0 0 4 16,0 0-1-16,0 0-4 0,0 0 2 0,0 0 1 0,-20 0 7 0,20 0-7 15,0 0-2-15,0 20 9 0,0-20-11 0,0 0 0 0,0 20 3 16,0-3-4-16,0-17 1 0,0 19 3 0,0-19-3 0,20 21 0 15,-20-4 6-15,0 3-1 0,20 0 1 0,-20-3-4 16,0-17 3-16,17 20-5 0,-17 0 4 0,23-20 1 0,-23 17-5 16,0-17 0-16,17 19-2 0,-17-19-1 0,0 21 3 0,0-21-2 0,0 17 1 0,17-17-2 15,-17 0 2-15,0 20-2 0,0-20-1 0,0 20-1 16,0-20-4-16,0 0-15 0,0 0 6 0,0 0-27 0,0 0 16 16,0 18-31-16,-17-18 27 0,17 0 2 0,-17 0-16 0,17 0 30 0,0 0 6 15,-40-18-4-15,20-2-35 0</inkml:trace>
  <inkml:trace contextRef="#ctx0" brushRef="#br2" timeOffset="-206182.32">29684 7266 52 0,'0'0'0'0,"0"0"9"0,0 0-4 0,0 0-2 15,0 0 2-15,0 0 13 0,0 0-4 0,0 0 3 0,0 0 19 16,0 0-20-16,0 0-1 0,20 0-3 0,-20 0 8 0,0 0-11 0,20 0-2 0,-20 0 8 16,17 0-8-16,6 0 6 0,-23-21 1 0,17 21-5 15,0 0-5-15,3 0 0 0,0 0-2 0,-3-18-1 16,-17 18-1-16,40-19 1 0,-40 19-2 0,17 0-4 0,3-20-8 15,3 20 2-15,-9 0-81 0,6 0 59 16,-20-20-23-16,40 20-41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9T19:19:18.920"/>
    </inkml:context>
    <inkml:brush xml:id="br0">
      <inkml:brushProperty name="width" value="0.05292" units="cm"/>
      <inkml:brushProperty name="height" value="0.05292" units="cm"/>
      <inkml:brushProperty name="color" value="#FFA5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7488 9641 42 0,'0'0'20'0,"0"0"-17"0,0 0 4 0,0 0 1 0,0 0 0 0,0 0-2 0,0 0 5 0,0 0 4 0,0 0-7 0,-20-17 0 0,20 17 0 0,0 0 0 15,0 0 7-15,0 0-7 0,-20 0 9 0,20 0 0 0,0 0-10 16,0 0 8-16,-17 0-7 0,17 0 8 0,0 0-8 0,-17 0 1 16,17 0-2-16,-23 0 2 0,23 17-1 0,0-17-1 0,-20 0-1 0,3 20 4 0,17-20-5 15,0 0 0-15,-37 20 1 0,17-3-3 0,20-17-1 0,-37 39 3 0,20-22 0 16,-6 5-3-16,3-3 4 0,-91 75 6 15,0 0-2 1,111-55-9-16,-97 37 6 0,74-56-6 16,-14 37 2-16,-20 19 1 0,37-58-3 0,3 20 1 0,-20 38 0 15,-3-18 0-15,23-21-1 0,0 39 2 0,-6-18 0 16,3-1-1-16,20-21-2 0,0-16-1 0,0 1-1 0,0 34 2 0,0 2 1 16,0-38-1-16,0 20 2 0,77 56 1 15,-37-77-3-15,14 1 2 0,-14 2 1 0,-3-3-2 16,23-18 1-16,-6 19 0 0,3-19 0 15,3 0 0-15,-6-19-1 0,40 1-1 0,-74 18-1 16,37 0 3-16,0-21-1 0,-20 2-1 0,23 19-1 16,-43-18 1-16,3 18 0 0,17 0 1 0,-37-19-2 0,37 19 1 15,-37 0-1-15,40 0 0 0,-3-20-2 0,-17 20 0 16,-3 0-8-16,-17 0 4 0,0 0-12 0,23 0 6 0,-23 0-17 16,0 0-7-16,17 0-9 0,-17 20 19 0,0-20-2 0,0 0-1 15,0 0-33-15,17 19 9 0,-17-19 33 0,0 18-15 0</inkml:trace>
  <inkml:trace contextRef="#ctx0" brushRef="#br0" timeOffset="866.82">6992 12436 70 0,'0'0'50'0,"-14"0"-45"0,14 0-1 0,0 0 4 0,0 0-5 0,0 0 3 0,-23 0 8 0,23 0 5 0,0 0-9 0,0 0 0 0,-20 0 9 0,20 0-3 15,0 0-9-15,0 0 4 0,0 0-6 0,0 0-1 0,-20 0 0 16,20 0 0-16,0 0-2 0,0 0 2 0,0 20-1 0,0-20 1 0,0 0 0 16,0 0 4-16,0 18 1 0,0 2-5 0,0-20 4 15,0 38-2-15,0-38-2 0,0 19-2 0,0 0 1 0,20 19 1 0,-20-19-2 16,0 0 1-16,0 38 1 0,0-38-3 0,20 0 1 15,-20 38-1-15,0-38-1 0,23 20 2 0,-23-2 0 0,0 20-1 0,0 1-1 16,0-39 0-16,0 18 2 0,0 20-3 0,0 2-1 16,0-42 0-16,0 21-5 0,0-38 1 0,-23 38-2 0,23-38-3 15,0 38-16-15,-20-19 9 0,20 1-1 0,-20-2-23 0,20 20 20 0,-17-38 2 16,17 19 3-16,-40 0-9 0,23 19 2 0,-3-18 1 0,-17-1 7 16,17-19 7-16,0 18 6 0,3 1-2 0,-3-19 4 15,3 0 0-15,17 20 0 0,-20-20 1 0,0 18-2 0,-14 2 2 16,34-20 0-16,-43 19 1 0,43-19-2 0,-37 18 2 0,37-18-1 0,-37 20 1 15,37-20 0-15,-20 19-1 0,3-1 2 0,0-18-1 0,-6 20 3 16,3-20-2-16,3 18 0 0,-3 2 4 0,3-1 3 0,-3-19 0 16,20 19-4-16,-37 0 4 0,17-19-3 0,20 20-2 15,-17-20 0-15,17 17 1 0,-23-17 0 0,23 19 5 0,-17-19 2 0,-3 21 1 16,20-21-6-16,0 17 8 0,-14-17 2 0,14 0-10 16,0 20 0-16,0-20-1 0,0 0 7 0,0 0-6 0,0 0-1 0,0 0 5 0,0 0-6 15,14 0 6-15,6 0-5 0,-20 0-1 0,40 0 5 0,-23 0 0 16,20 0-6-16,3-20 4 0,-3 20 0 0,0 0-5 15,-14 0 0-15,51-17 3 0,-20 17 0 0,-11 0-2 0,-26 0 0 16,20 0 0-16,-17 0 0 0,17 0-1 0,20 0 4 0,-20 0-1 0,0 0-5 16,-14 0 1-16,31 0-1 0,-34 0 0 0,17 0 2 0,0 0-4 0,3 0 2 15,-20 0-2-15,-3 0 3 0,3 0 0 0,0 0-3 0,17 17-4 16,-20-17 3-16,-17 0-3 0,43 0-14 0,-43 0 5 0,0 0-3 0,17 20-3 16,-17-20-32-16,17 0 20 0,-17 0-36 0,0 0 7 0,0 0 24 15,0-20 25-15,0 20-19 0</inkml:trace>
  <inkml:trace contextRef="#ctx0" brushRef="#br0" timeOffset="1185.21">6536 12931 74 0,'0'0'34'0,"0"0"-28"0,-17-19 10 0,17 19-9 0,-20-38 4 0,0 38-6 0,20 0 1 0,-17-38 6 0,0 19 6 0,-6 0 1 0,3 0 8 0,3-1-11 16,-20-36 17-16,17-1-4 15,20 38-20 1,0 0-3-16,0-1-2 0,20 2 3 0,-20-1-3 0,37 0 2 16,-37 0-4-16,37 0 3 0,-14-1-3 0,11 20 1 0,-14-18-1 0,0-2 1 15,17 1 0-15,0 19-1 0,40-37 2 0,-3 19 0 0,-34-2-1 16,57 0-1-16,-63 20-1 0,29-19 2 0,11 1-1 0,-37 18-2 16,20-20 1-16,-3 20 0 0,23-18-2 0,-20-1 1 15,-20 19-1-15,23-19 1 0,-3 19 0 0,-20-19-3 16,0 19-5-16,-17-19 1 0,17 19-12 0,-37 0 9 15,20 0-1-15,-3-20-12 0,6 2-4 0,-6 18 11 0,20 0-21 16,-17-20 2-16,3 20 9 0,-9 0 13 0,6 0-10 16,57 58-59-16,-60-39 70 15,3 0-26-15</inkml:trace>
  <inkml:trace contextRef="#ctx0" brushRef="#br0" timeOffset="1813.73">6137 16162 60 0,'0'0'9'0,"0"0"-2"0,0 0-4 0,0 21-1 0,0-1 3 0,-20-20 0 0,20 17 0 0,0 3 5 0,0 0 5 16,0-20-8-16,0 17 7 0,0-17-8 0,20 20 7 0,-20-20-6 16,0 0-1-16,20 0 1 0,3 0 1 0,-9 0 6 0,6-20-1 15,-3 20-7-15,6-17 1 0,-6 17 5 0,3-40-6 0,17 23 6 16,-17-3 0-16,-3-18-1 0,20-1-2 0,-37 1-4 0,20 2 6 15,3 16-6-15,11-57 5 0,-34 39-7 0,40-20 1 0,-23-18 6 16,20-19-1-16,-37 59-7 0,20-99 8 0,3 41-5 16,-23 58-3-16,0-5 0 0,17 4 0 0,-17 0 0 0,0-41 1 0,0 42 1 15,0-21 2-15,0 37-3 0,0-1-1 0,0 4 1 0,0-3-1 0,0 1 2 16,0-19-2-16,0 38 2 0,0-19-4 0,0 2 2 0,0 17-2 16,0-20 3-16,0 20 0 0,0 0-2 0,0 0-1 15,0-21 0-15,0 21-1 0,0 0 1 0,0 0 2 0,0 0 1 16,0 0-4-16,0 21 4 0,17-1-1 0,3-3-1 0,-20-17-2 15,20 40 2-15,17-4-2 0,-37-36 1 0,37 37-1 0,-17-16 1 16,-20-1 1-16,37 37-2 0,23-1 0 0,-26 2 2 16,6-21 0-16,-17 0-2 0,28 40 1 0,-28-57 0 0,31 54 0 0,-14-33 0 15,-23-4-1-15,40 37-2 0,0 3-1 0,-37-57 4 16,0 17 0-16,34 41 0 0,-34-61 2 0,20 40-5 0,-3-1 2 0,-37-15 2 16,37-24 0-16,-17 40-1 0,17-18-1 0,-37 19 2 15,20-41-1-15,-20 23-2 0,0-23-4 0,0 3-6 16,0-1-4-16,0 0 7 0,0-19-1 0,0 20-1 0,0-20-2 15,0 0-1-15,-20 0-1 0,20 0-22 0,-20 19-9 0,-17-38-5 16,0 19 5-16,0-39 10 0,20 20 22 0,-26 19 2 0,6-37-4 16,-20 17 7-16,0-17 2 0,37 17 3 0,3-1 0 0,-20 4-2 15,-3-22-12-15</inkml:trace>
  <inkml:trace contextRef="#ctx0" brushRef="#br0" timeOffset="2021.08">6536 15746 33 0,'-17'0'18'0,"17"0"-14"0,-20 0-1 0,20 0 1 0,-20 0 4 0,3-20 5 0,17 20-7 0,-17 0 7 0,17 0-7 15,-23 0 0-15,23 0 1 0,-20-17 4 0,20 17 0 0,-17 0-4 16,17 0 5-16,0 0 1 0,0 0 2 0,0 0-7 0,0 0 0 16,0 0 2-16,0 0-1 0,0 0 1 0,17 0-2 0,3 0 8 0,20 0 0 15,-40 0-8-15,17 0 0 0,3 0-1 0,0 0-1 0,34 0 3 0,-11 0-2 16,11 0-1-16,3 0-3 0,-40-19-2 0,3 19 0 16,37 0 0-16,-37 0-1 0,37-22 0 0,-40 22-1 0,3 0-2 0,0 0-1 15,37 0-10-15,-17 0-9 0,-23-19-14 0,3 19 15 16,-3 0-34-16,3 0-4 0,-20 0 31 0,20 0-20 0,-20 0 15 15</inkml:trace>
  <inkml:trace contextRef="#ctx0" brushRef="#br1" timeOffset="47312.37">14632 10441 76 0,'0'0'16'0,"0"0"9"0,0 0-17 0,0 0 7 0,-17 0-9 0,17 0 2 0,0 0 7 0,0-19 3 0,0 19-8 0,-17 0 7 0,17 0-9 0,0 0-1 0,0 0 6 0,-23 0-7 16,23 0 2-16,0 0-5 0,-20 0 0 0,20 0 0 0,0 0 5 0,-17 0-4 15,17 19 5-15,-20-19-6 0,20 0 0 0,0 0 0 0,0 19 1 0,-17-19 1 16,-3 18-2-16,20 2-2 0,0-20 1 0,-20 19 1 16,20-2-2-16,-17-17 0 0,17 20 2 0,0 1-3 15,-17-21 0-15,17 18 1 0,-23 1 0 0,23-19 0 0,0 19 0 16,0-19 1-16,0 17-1 0,-20-17 2 0,20 0-2 0,0 0 0 15,0 21 3-15,0-21-1 0,0 0-1 0,0 0-1 0,0 0 1 0,0 0 1 16,0 0 0-16,20 0 1 0,-20 0-1 0,23 0-2 0,-23 0 1 0,17 0-1 0,-17 0 1 16,17 0 0-16,3 18 2 0,0-18 2 0,-3 0-4 0,-17 18 2 15,0-18-1-15,20 0-3 0,-3 20 0 0,3 1 2 0,-20-3 0 16,23 1 1-16,-23-1 1 0,17 0-2 0,-17 3-1 0,0-3 0 16,0-18 2-16,0 40 0 0,0-22-2 0,0-18-1 15,0 18 0-15,0-18-1 0,0 20 0 0,-17-20-1 0,17 18 1 0,-23-18-3 16,23 0-4-16,-20 0 2 0,20 0 0 0,-17 0-11 0,17 0 7 0,-20-18-15 15,20 18 10-15,0 0 0 0,-17-20-2 0,17 20-17 0,0-18 15 16,-20-21-75-16,20 20 59 0,20-20-59 16</inkml:trace>
  <inkml:trace contextRef="#ctx0" brushRef="#br1" timeOffset="47669.9">14803 10575 40 0,'0'0'19'0,"0"0"-13"0,0 0 6 15,0 0 22-15,0 18 10 16,0 1-28-16,0-19-8 0,0 0 0 16,0 36 12-16,0-36-10 0,0 39 5 0,0-39-11 15,0 18 4-15,0 2-1 0,0 1-4 0,0 52 14 16,20-52-14-16,0 37-1 16,-20-40 0-16,20 0 5 15,-20-18 0-15,0 0-2 16,17 0 0-16,-17-18 0 0,0 0-1 15,17-3-1-15,-17-16-1 0,0 16-1 0,0 3 4 0,0 0 1 16,0-19 0-16,0 37-1 0,0-41-2 0,0 41 6 16,0-18-5-16,0 0 4 0,0 18-7 0,0 0 1 15,0-21 2-15,0 21-2 0,0 0-1 0,0 0 7 0,0 0-7 16,20 0 0-16,-20 21 1 0,0-3 2 0,20-18-5 0,3 18-2 16,-9 2 4-16,6 19 2 0,0-20-3 15,0-1 1-15,-3 21-1 0,20-2-5 16,-37-37 1-16,40 21-4 0,-23 15-39 0,3-16-4 0,-3-2-11 15,-17-18 28-15,0 20 1 0,20-1-30 0,3-19-20 0</inkml:trace>
  <inkml:trace contextRef="#ctx0" brushRef="#br1" timeOffset="48179.19">15279 10060 30 0,'0'0'18'0,"0"0"-1"0,0-20 0 0,0 20-9 0,0 0-1 0,-20-18 12 0,20 18-12 0,0-18 6 0,0 18-5 16,0 0 0-16,0 0-1 0,0 0 15 0,0-21-7 0,0 21-1 15,0 0 2-15,0 0 8 0,0 0-17 16,0 0-1-16,20 0 4 0,-20 21-1 0,0-3 0 0,0 0-5 16,20 2 2-16,-3 56 4 0,-17-58-6 0,20 3 0 15,-3 35 1-15,3 20-2 0,37 171 6 16,-37-189-10-16,0 17 3 15,-20-37-2-15,17-17 3 0,-17-21 1 0,20 18 19 16,-20-36-9 0,0 18-12-16,0-21 0 0,17 1 1 0,-17 2-2 0,0 18 1 0,0-18 0 15,0-20 0-15,20 19 0 0,0 0 4 0,-20 1-4 16,0-3-1-16,0 21 3 0,0 0-3 0,23 0 9 16,-23 0-8-16,0 0-1 0,0 21 1 0,-43 52 2 15,43-73-3-15,-74 77-10 16,74-77 4-16,-20 21-28 15,0-3 17-15,3-18-24 0,0 19-112 16,17-38 96-16,17 1-8 16,20-3 8-16</inkml:trace>
  <inkml:trace contextRef="#ctx0" brushRef="#br1" timeOffset="48502.76">16023 10460 101 0,'0'0'42'0,"0"0"-30"0,0 0 5 0,0-19-10 0,0 19 1 0,0 0 9 16,-23 0-5-16,23 0 1 0,0 0 2 0,0 0 16 0,-20 0-6 0,20 0-9 16,0 0-10-16,-17 0 4 0,-3 0-2 15,3 0-3-15,17 0-2 0,-20 0 0 0,0 0 2 0,20 19-3 16,-20-19-2-16,20 18 2 0,-17 2 1 0,17-1-3 16,0-2 3-16,0-17-3 0,0 20-1 0,0 1 4 15,0-3 0-15,17-18-3 0,3 19 0 0,-20 0 2 0,20-19 1 0,0 17 2 16,-20-17-1-16,0 21 0 0,17-21 5 0,3 18-1 0,-20-18-5 15,17 18 3-15,-17-18-1 0,0 0-1 0,0 20-1 16,0-20-2-16,0 21 1 0,0-3 1 0,0-18-4 0,0 19 1 16,-17-1 1-16,-3 0 1 0,3 21-2 0,-3-39-1 0,0 40 0 15,20-40-1-15,-20 18-8 0,3-18 0 0,0 18-16 0,17-18 8 16,-20 0-4-16,0 0-33 0,20 0-6 0,-20-18 1 0,20 0 34 16,0-3-18-16,20 21 26 0,-20-19 2 0,20-20-49 0</inkml:trace>
  <inkml:trace contextRef="#ctx0" brushRef="#br1" timeOffset="48785.91">16228 10441 61 0,'0'0'47'0,"20"0"-21"15,0 19-8-15,-3-19-11 0,21 0 11 16,-19 0-14-16,24 0 1 16,-9-38 8-1,-14-1-4 1,-20 20-2-16,0 19-4 0,0-18 16 15,-97 18 27 1,78 0-40 0,-19 37 23-16,-19 2-6 0,40-20-19 15,-23 38 5-15,3-21-3 0,37-16-5 16,0 57 3-16,0-77-4 0,0 17-2 16,0 4 0-16,0-3 2 0,17 20 1 0,26-17 1 15,-9 16-8-15,23-19-6 0,-19-18-3 16,39 18-49-16,-18-18-31 15,-59-18 70-15,55 18-48 0,-55-18 53 0</inkml:trace>
  <inkml:trace contextRef="#ctx0" brushRef="#br1" timeOffset="49336.33">16799 9412 115 0,'0'0'44'0,"-20"0"-12"0,20-17-24 0,0 17 28 0,0 0-21 0,0 0 24 0,0-20-20 0,0 20 7 16,0 0-12-16,0 0 0 0,0 57 11 15,0 20-2-15,42 55-17 16,-24-92-7-16,19 91 5 16,-37-91-2-16,20 148 1 0,-3-150-2 15,20 153-3-15,-17-38-5 0,-20-77-5 16,22 95-34-16,-22-21-32 15,-22-92 26-15,22-37 28 16,-20 15-18-16,-17-36-15 16,37 0 44-16,-37-36-17 0,-18-61 24 15,13 21 16-15,5-1 21 16,37 60-20-16,-37-60 34 16,17 40-14-16,20-2-1 0,0 2-22 0,0 18 19 15,0-1-17-15,0 1 2 0,39-18 22 0,-21 37-25 16,61-39 18-16,-44 39-22 0,59-38 3 15,77 0-2-15,-54 19-5 16,-97 0-1-16,76 1-4 0,-81-3 0 16,62 3-38-16,-60 18 28 0,3 0-43 15,-20 0 36-15,20 0-43 0,-20 18 16 0,0 21-28 16</inkml:trace>
  <inkml:trace contextRef="#ctx0" brushRef="#br1" timeOffset="49753.07">15279 11752 148 0,'0'0'26'0,"-37"0"-10"0,37 0-13 0,-17 0 8 0,17 0-7 0,-43 0 24 0,43 0-21 16,0 19 12-16,0-19 2 15,20 0-7-15,3 0-5 0,11 0 5 16,-14 0-7-16,74-19 21 0,-71 1-23 15,68-21 11-15,63-37-8 16,-117 57-6-16,77-18 2 0,-74 17-4 0,108-18 2 16,-71-1-2-16,-57 39-1 15,37-37 1-15,-57 37-1 0,37-18-14 16,-37 18 7-16,23-19-36 0,-23 19 5 16,0 0 26-16,0 0-3 0,0 0-71 0,-43 37-7 15,43-37 78-15,-37 37-42 16</inkml:trace>
  <inkml:trace contextRef="#ctx0" brushRef="#br1" timeOffset="49953.4">15373 11923 54 0,'0'0'11'0,"0"0"-7"16,-20 19 14-16,20-19-11 0,0 0 1 0,-17 20 15 16,17-20-16-16,-20 0 22 0,20 18 0 15,20 1 10 1,57-19-4-16,-20 0-15 15,60 0-2-15,-83 0-15 0,177 0 7 16,-100-19-19 15,-54 19-59-31,-34-18 37 0,11 18-114 16</inkml:trace>
  <inkml:trace contextRef="#ctx0" brushRef="#br1" timeOffset="50158.06">15544 11392 177 0,'0'0'28'0,"-20"0"-22"0,20 0 17 15,0 0-18-15,-17 19 19 0,17-1-14 16,-20 19 27-16,20-17-30 0,0 37 9 16,0-57-12-16,0 95 3 0,0-76-5 0,0 39 0 15,0-21-2-15,20 39 1 0,-20-56-1 16,0 55-11-16,17-36 2 0,-17 18-48 15,20-57 29-15,0 75-93 0,-20-56 93 16,37 19-67-16</inkml:trace>
  <inkml:trace contextRef="#ctx0" brushRef="#br1" timeOffset="50355.76">15866 11277 66 0,'0'0'28'0,"0"0"25"0,0-19-39 0,0 19-1 16,-17 0 24-16,17 0-24 0,-17 0 33 0,17 0-38 15,-20 57 18-15,20-38-21 0,0 19 3 16,0 1-4-16,0-21-1 0,-20 76 8 0,20-74-9 0,0 56 2 16,0-57-4-16,0 77 3 0,0-59-3 15,20 20-1-15,-20-19-1 0,0-18 0 0,20 93-23 16,-3-93 11-16,0 74-69 0,-17-74 60 16,20 18-22-16,-20-38 24 0,0 19 2 0,20 38-90 15</inkml:trace>
  <inkml:trace contextRef="#ctx0" brushRef="#br1" timeOffset="50736.33">16630 11448 115 0,'0'0'27'0,"0"0"-12"0,-20-19 6 0,20 19-15 15,-19-18 12-15,19 18-6 0,0-19 1 0,-20-1 27 0,20 20-28 16,-15-20-2-16,15 20 6 0,-23-18-10 0,23 18 0 0,0-19 8 16,-19 0-6-16,19 19 8 0,0 0-5 15,0 0 2-15,0 0-8 0,0 38 7 16,0-38-10-16,0 77 9 0,0-77-8 0,19 75 3 15,4 2-3-15,-8-21 1 0,24 20-2 0,-19 38 3 16,15-18-4-16,5 75 1 16,-40-134-2-16,37 59-1 0,-37-40 1 0,0-18-1 15,37 76 0-15,-17-37-6 0,2-20-9 0,-22-20-5 16,0 21-43-16,18-19-9 0,-18-39 42 16,0 18-2-16,0-18-65 0,-18 0 58 0</inkml:trace>
  <inkml:trace contextRef="#ctx0" brushRef="#br1" timeOffset="50993.54">16556 11334 74 0,'-23'0'21'0,"23"0"15"15,0 0-31-15,0 0 24 0,0 0-18 16,0 0 16-16,0 0-13 0,0 18-2 0,0 2 33 15,-19 0-36-15,19-1 9 0,0-19-2 0,0 37 14 16,0-19-23-16,-20 2 4 0,20-20-5 0,0 19 0 16,-18 19 10-16,18-18-15 0,-17 36 6 15,17-56-6-15,-20 38-1 0,0 0 0 0,-37 19-8 16,37-38 3-16,-17 38-22 0,17-37 14 16,-17 37-41-16,17-39 2 0,-14 58-36 15,34-76 59-15,-43 58-97 0</inkml:trace>
  <inkml:trace contextRef="#ctx0" brushRef="#br1" timeOffset="51258.93">16323 12588 109 0,'0'0'0'0,"0"0"54"15,0 0-46-15,0 0 10 0,0 0-9 0,0 0 2 0,0 0 1 0,0 0 16 16,0 0-14-16,0 0 0 0,0 0 24 0,0 0-29 15,0 20 3-15,19-20-1 0,-19 0-6 0,43 0 12 16,-43 0-13-16,34 0 4 0,41-20 2 16,-36 20-2-16,38-37-3 0,37-20 0 0,-76 57-3 15,-21 0-1-15,60-20 4 0,-57 2-5 0,188-2-7 16,-188 20 3-16,17 0-16 16,20 0-62-16,20 0-162 15,-60 0 221 1</inkml:trace>
  <inkml:trace contextRef="#ctx0" brushRef="#br1" timeOffset="60247.35">11003 7380 26 0,'0'0'0'0,"0"0"14"0,0 0-9 0,0 0-1 0,0 0-2 0,0 17 1 0,0-17-2 0,0 0 2 0,0 20 0 0,0-20-2 0,0 20 2 15,0-20-1-15,0 0 4 0,0 0-3 0,0 17 5 0,0-17 1 16,0 0-1-16,0 0 2 0,0 0-4 0,0 0 7 15,0 0-6-15,0 0 1 0,0 0 9 0,0 0-7 0,0 0 0 0,0 0-1 16,0 0 13-16,0-17-11 0,-20 17 19 0,20-20-21 0,0 20-2 16,0 0 0-16,0 0 0 0,0-20 0 0,0 20-1 0,0 0 5 0,0-17-1 15,0 17-6-15,0-21 4 0,-14 21-4 0,14 0 0 0,0 0 0 0,0-19 2 16,0 19 1-16,0 0-2 0,0-18-3 0,0 18 1 16,0 0-1-16,-23 0 1 0,23-20 0 0,0 20 0 0,0-19 5 15,0 19-5-15,-20 0 0 0,20-17 1 0,0 17 0 0,0 0-1 0,0-21 2 16,-20 21-3-16,20 0 1 0,0-18-1 0,0 18 1 0,-17 0 0 0,17-19 0 15,-17 19 0-15,17 0-1 0,0-20-1 0,-20 20 2 0,0-20-1 0,20 20 0 16,-20 0 1-16,20 0-2 0,-14 0 2 0,-9-17-2 16,23 17 1-16,-20 0-1 0,0 0 1 0,3 0-1 0,-3 0 0 15,3 0 1-15,-23 0 1 0,23 0 0 0,0 0-1 16,-6 0-1-16,3 0 0 0,3 0 1 0,-3 0-2 0,3 0 1 16,-23 0 2-16,-17 0-1 0,20 0 0 0,17 0 1 15,-17 0-2-15,37 0 0 0,-37 0 2 0,17 0-2 16,3 0-1-16,-6 0 0 0,6 17 1 0,-3-17-1 0,6 0 1 15,-9 0 1-15,3 0-2 0,0 20 0 0,3-20 0 0,0 0 0 16,-3 0 1-16,-20 0 0 0,3 0 0 0,17 0-1 0,0 0 0 16,3 0 0-16,-20 0-1 0,17 0 1 15,20 0 0-15,-37 0 1 0,20 0 1 0,-6 0-1 0,-14 0-2 16,17 0 2-16,3 20-1 0,-3-20 0 0,-17 0 1 16,-3 0-1-16,20 0 1 0,-17 0 0 0,37 0-2 0,-37 0 1 15,0 0 1-15,0 0 3 0,37 0-2 0,-40 0 1 16,-17 0-2-16,57 0-3 0,-40 0 0 0,6 0 2 0,14 0 0 0,-20 19 1 15,3-19-1-15,-3 0 1 0,40 0 0 0,-37 18-3 16,-20-18-3-16,40 0 5 0,-23 0-2 0,20 21 3 0,20-21-1 16,-55 0 0-16,36 0 0 0,-19 0 0 0,21 17 2 15,-42-17-1-15,21 0-2 0,18 0 1 0,20 0 0 0,-37 0 0 0,0 0 0 16,-3 0 1-16,40 0-1 0,-19 0 0 0,-19 0 0 0,-1 0-1 16,21 0 1-16,1 19 0 0,-43-19-1 0,46 0 0 15,-29 0 1-15,43 20 0 0,-37-20 1 0,0 0-1 0,17 0 0 16,20 0 1-16,-37 18-1 0,20-18 0 0,-6 0 0 0,3 0 0 15,3 0-1-15,-3 0 1 0,-17 0 0 0,17 0 0 0,-57 0 1 16,77 0-2-16,-54 0 2 16,34-18-1-16,20 18 0 0,-37 0 0 0,37 0-2 0,-37-20 2 15,37 20 0-15,-40 0 0 0,-17-19 11 16,17 19-10-16,40 0-1 0,-17 0-1 16,-23 0 1-16,40 0 1 0,-17 0-2 0,-3 0-1 0,6 0 1 15,-9 0 2-15,3 0-2 0,0 0 1 0,-34 0 2 16,54 0-2-16,-20 0 0 0,-34 0-1 15,31 0 1-15,3 0-1 0,20 0 1 16,-17 0 0-16,-3 0 0 0,3 0 1 0,-3 0-1 0,0 0 1 16,-14 0 0-16,-9 0-2 0,-11 0 1 15,34 0 0-15,0 0 0 16,20 0 0-16,-17 0 0 0,-3 0 1 0,3 0-1 0,-23 0-1 16,20 0 0-16,20 0 1 15,-57 19 0-15,37-19 1 0,3 0 0 16,17 0-1-16,-40 0 1 0,40 0-1 0,-17 0 0 0,-3 0 0 15,-17 0 0-15,37 0 1 0,-20-19-1 0,0 19 0 0,3 0 2 0,-3 0-2 16,3 0 2-16,-3-17 0 0,0 17 0 0,3 0-1 0,0 0-1 16,-6 0-1-16,23 0 2 0,-37-21 0 0,37 21 0 0,0 0-1 15,-20 0-2-15,3 0 2 0,-3 0-1 0,0 0 1 0,20 0 1 0,-17 0-2 16,17 0 1-16,-17 0 1 0,-6 0 0 0,3 0-2 0,20 0 1 0,-17 0 0 16,-3 0 0-16,20 0 0 0,-17 0 0 0,-3 0 0 0,20 0 0 0,-37 0 1 15,17 0-2-15,20 0 1 0,-17-18-1 0,-6 18 2 0,6 0-1 16,-3 0 0-16,6 0 0 0,-9 0-1 0,23-19 2 0,-40 19 4 15,6 0-6-15,11 0-1 0,-14-20 3 0,37 20-1 16,-14 0 0-16,-9 0 0 0,3 0 0 0,0-20-1 0,3 20-1 16,-3 0 1-16,3 0 0 0,-3 0 4 0,0 0-2 0,3 0 2 15,0 0-3-15,-26 0 0 0,26 0-1 0,-3 0 1 16,3 0 0-16,-3 0 0 0,-17 0 0 0,37 0 1 0,-40 0-3 16,20 0 2-16,3 0 0 0,-3 0-1 0,3 0 0 0,-3 0 1 0,0 0 1 15,-17 0 0-15,37 0-1 0,-40 0 0 0,3 0-2 0,22 0 2 16,-27 0 1-16,42 0-1 0,-37 0-1 0,-3 0 0 0,3 0 1 15,22 0 2-15,-7 0-2 0,2-17 0 0,-17 17 0 0,17 0 0 0,-17 0 0 16,-18 0-1-16,33 0 1 0,-35 0 0 16,39 0 0-16,-21 0-1 0,21 0 0 0,-21 0 2 0,39 0-1 15,-38 0 1-15,1 0 2 0,37 0-2 0,-39 0-1 0,39 0 0 0,-38 0 0 16,38 17 1-16,-17-17-1 0,-23 0-1 0,40 0 0 0,-34 0 2 0,-9 0 0 16,24 0-2-16,-16 0 5 0,-5 0-2 0,20 0-2 15,6 0 2-15,-49 0-3 0,26 0-1 0,0 0 0 0,17 0 3 16,20 0-2-16,-34 0 2 0,-9 0-1 0,-11 0 0 15,-3 0 1-15,40 0-1 0,-26-17 0 0,26 17-1 16,-3 0 1-16,3 0 2 0,-3 0-1 0,-17-20-2 0,0 20 2 0,14 0-1 16,6 0 0-16,-17 0 1 0,11 0-2 15,-17 0 1-15,40 0 0 0,-34 0 1 0,-6 0-1 16,6 0 0-16,34 0-1 0,-43 0 2 0,23 0-1 0,3 20 0 16,-3-20 0-16,-17 0 0 0,37 0-1 0,-37 0 0 15,37 0 1-15,-40 0 1 0,20 0-1 0,3 0 1 0,-3 0-1 0,3 0 1 16,-23 0-1-16,23 0-1 0,0 0 2 0,-26 0 0 15,26 0-2-15,-20 0 1 0,-20 0 1 0,37 0-1 0,20 0 0 16,-40 0 0-16,3 0 1 0,0 0-2 0,-3 0 1 16,23 17-1-16,17-17 1 0,-40 0 0 0,23 20-1 0,-17-20 0 15,-29 20 2-15,46-20-1 0,-20 0-6 0,-3 19 0 0,23-19 6 16,17 18 0-16,-60-18 1 0,6 21-1 16,14-21 1-16,23 17 0 0,-23-17 0 0,3 0-1 0,0 19 0 0,37-19 0 15,-40 0 0-15,40 0-1 0,-37 20 0 0,-3-20 1 0,3 18 0 16,23-18 0-16,-9 19 1 0,3-19 0 0,0 0 0 0,20 0-1 15,-34 21 2-15,34-4-1 0,-23-17-1 0,6 0 0 0,-3 20-1 0,-17 0 1 16,37-3 2-16,0-17-1 0,-20 19 0 0,0 2-2 0,20-4 1 16,-17 3-1-16,17-20 1 0,-20 20 0 0,20-3 0 0,0 23-1 0,0-23 2 15,0 2-3-15,0 19 1 0,0 2 2 0,0-22-1 16,0 1-1-16,0 1 1 0,0-3 0 0,20 23 1 0,-20-40-1 16,0 37 0-16,0-16-2 0,17 16 2 0,-17-18 0 0,20-2 1 15,0 61-1-15,3-78-1 0,-9 37 1 16,46 19-1-16,-43-15 1 0,20-24 1 0,20 23-2 15,-37-23 1-15,-3 3 0 0,43 17 0 0,-43-37-1 0,3 40 0 0,17-23 1 16,20 21 2-16,-17 1-3 0,-23-39 1 0,23 17 1 0,34 41 0 16,-34-39-1-16,-23-19-1 0,23 38 3 0,-3-18 1 0,-20-1 1 15,23-1-4-15,-3 22 2 0,23-23-3 0,-26 23-1 16,29-3 0-16,-29-37 3 0,23 37 0 0,0-16-1 0,0-2 0 16,20 19-1-16,-40-19 0 0,20-2 0 15,-20 3 2-15,20-1 6 0,-17 0-4 0,-3 1 1 0,20-1-4 0,17-2 0 16,-34 4 1-16,17-3-2 0,0 0 2 0,20 2 0 0,-3 1-3 15,-37-21 2-15,6 0 1 0,-9 17-1 0,23-17 0 0,40 20 2 16,-3-20 2-16,-57 0-7 0,58 18-3 0,-19-18 4 16,1 0 6-16,57 0 1 0,-59 0-4 15,59 0-4-15,-58 0-1 0,19 19 4 0,-16-19 2 16,13 0 1-16,-55 0-4 0,5 0 1 0,-7 0-1 0,5 0-1 16,14 0 2-16,-14 0-1 0,-3 0-1 0,40 0 1 0,-20 0-2 0,40 20 3 0,-23-20 4 15,20 0-1-15,-57 0-3 0,0 18-2 0,20-18 2 0,-17 0-1 16,34 0 2-16,-14 0-3 0,-23 0 4 0,57 0-1 0,-17 0-2 0,17 0-1 15,3 0 2-15,-43 0 2 0,-14 0-1 0,74 0-3 16,-77 0 0-16,6 0 1 0,48 0 3 0,3 0-1 0,40 0-3 16,-77 0 2-16,171-18 2 15,-131-2-7-15,-23 20 1 0,23-19 5 0,-60 19 0 16,37 0 0-16,23-18-2 0,-60-2 1 0,0 20 0 0,0 0 0 16,6-17 2-16,-9 17-2 0,23 0 1 0,-20-21 0 0,212 21-4 15,-212 0 3-15,40-20 0 0,17 20 1 16,22 0-3-16,130-18 5 15,-204 18-2-15,13-18 4 0,-18 18-3 0,20 0-3 16,-20-21 1-16,23 21-6 0,14-17 0 0,-54 17 4 16,54-19 3-16,-51 19 0 0,51-20 1 0,-37 20-2 0,23-19-1 15,31 0 6-15,137-37 1 16,20-22-7 0,-211 61 1-16,157-40 0 15,-140 57 0-15,-34-19-1 16,17 19 1-16,20-21 0 0,0 4 2 0,37-23-1 15,-51 40-1-15,-9-18 0 0,6-1 0 0,14-1 1 0,-14 3 0 16,-3-4-3-16,-20 2 3 0,26 2 1 0,-43 17-2 0,34-20 0 16,-14-18 0-16,-20 18 2 0,37-16-1 0,-37 36-1 0,20-38 0 15,-3 38-1-15,-17-40 3 0,20 3-1 0,3 0 1 0,-23 18-2 16,34-19-1-16,-34 38 0 0,20-41 2 0,0 5-1 0,-20 36 1 0,17-37-1 16,3 17 0-16,-3-20-1 0,-17 23 2 0,20-4-1 0,-20-15 2 15,20 36-3-15,3-58 2 0,-23 58-1 0,0-19 0 16,14-18 1-16,-14 37-1 0,0-58 0 0,0 39 1 0,0 1 0 0,-14-22 0 15,14 2-1-15,-23 19 0 0,3-38 1 0,-17 20-1 0,37 0 0 16,-20 16 0-16,-17-35-3 0,-17 19 3 0,31 16 1 0,3 2-1 16,-17-19 1-16,20 19-1 0,-3 19 1 0,-17-38 0 0,-3 38-2 15,3 0-1-15,37-18 1 0,-37 18 1 0,17 0-1 0,0 0 1 16,-17 0-9-16,20 0 2 0,-23 18-8 0,40-18 6 0,-34 21 0 0,-29 35-51 16,46-56 39-16,0 37-34 0,-3-37 21 0,0 38-47 15,0-18 36-15,6 17-44 0,14-37 51 0,0 40 9 0,0-40 6 0,-23 17-9 16</inkml:trace>
  <inkml:trace contextRef="#ctx0" brushRef="#br1" timeOffset="61154.07">11724 8331 45 0,'0'0'12'0,"0"0"-1"0,0 0-1 0,-20 0-4 0,20 0 1 0,0 0 9 0,0 0-7 0,0 0 11 0,-17 0 1 0,17 0-11 15,0 0 10-15,0 0-11 0,0 0 8 0,-17 0-10 0,17 0-1 16,0 0 8-16,0 0-1 0,0 0-1 0,0 0 0 16,0 0-5-16,0 0-1 0,0 0 8 0,0 0-8 0,0 0 0 0,0 0-1 15,0 0-1-15,0 0 0 0,0 0 3 0,0 0-4 0,0 0 0 0,0 0 1 0,0 0 4 16,0 0-4-16,17 0-1 0,-17 0 3 0,17 0-3 16,-17 0-1-16,20 0-1 0,-20 0 0 0,20 0-1 0,3 0 1 0,-9 0 0 15,-14 0 0-15,20 0-1 0,20 19 2 0,-3-19 0 0,0 0-2 16,-37 0 0-16,57 17 1 0,-20-17 0 0,3 21 1 15,-23-21-1-15,23 17 2 0,-3-17-3 0,-20 0 2 0,3 19-1 16,3-19 0-16,11 0 0 0,-14 20 0 0,37-3-1 0,0 4 2 16,-34-1-2-16,51-3 3 0,-39 2-2 0,4-19-1 0,-16 38 1 0,11-38-2 0,43 57 1 15,-2-17 0-15,-18 17 0 0,20-20-1 0,-57 0 1 16,17-16 1-16,22 36 0 0,-24-38-2 0,-15 18 1 0,54 1 4 0,-54 1 0 16,22-22-1-16,-27 4-1 0,45 35 1 0,14-18-3 0,-17 19-1 15,-37-37 1-15,17-2 0 0,20 21 3 0,-37-20-2 0,34 19-1 16,-34-38 0-16,37 37 3 0,0 20 2 0,-37-36-4 15,40 15 1-15,-43-16-1 0,20 18 2 0,-17-19-1 0,17-2-1 0,0 24 3 16,-17-24-3-16,-20 3-1 0,37 17 1 0,3-17 2 0,-3 16 1 16,-20-14-3-16,23 14 1 0,-3-16 0 0,3 0-2 15,17 17 5-15,17 21-9 16,-54-39 6-16,17-2 0 16,-37-17-2-16,23 21-1 0,-23-21 1 0,0 0-1 0,0 0-13 15,0 0-8-15,0-21-91 16,0 21 76-16,-23-17-6 0,23 17-4 0,0-19 1 0,0 19 4 0,0-20-19 0,0 0 27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9T19:48:09.9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FFA5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24287 5115 52 0,'0'0'0'0,"18"0"29"0,-18 0-12 0,-18 0-8 0,18 0 11 0,0 0-8 0,0 0 1 0,0 0 15 0,-19 0 1 16,19 0-18-16,0 0 0 0,0 0-3 0,0 0 6 0,0 0-4 16,0 0-5-16,0 0 2 0,0 0-3 0,0 0 3 0,19 0 0 15,-19 0-4-15,0 0 1 0,0 0 3 0,18 0 1 0,2 0-2 16,-1 0-4-16,-19 0 2 0,23 0 0 0,-23 0-1 0,15 0 4 16,24 0 3-16,-19 0-2 0,-2 0 2 0,-18 0-5 15,17-18 1-15,-17 18-1 0,22 0 5 0,-22 0-3 0,18-19-2 16,-18 19-1-16,0-20 1 0,0 2-4 0,0 18 4 15,0-19-4-15,0 0 1 0,0 1 0 0,0 18 0 0,0-21-1 16,-18 2 2-16,-4 1-3 0,22 18 1 0,-17-19 0 0,-1 19-1 16,18-20 0-16,-20 20 0 0,1-18 1 0,-1 18 0 0,20 0-1 15,-15 0 1-15,-8 0-1 0,4 18 1 0,19-18 0 0,-20 20-2 16,2-1-1-16,-1-1 0 0,19 1 2 0,-18 2 1 0,18-3 0 16,-20 20-1-16,1 19 0 0,19-39 0 0,-18 22 1 0,18-3 0 15,-17 1-1-15,17 0-2 0,0-20 2 0,0 3 1 16,0 16-1-16,0-37 1 0,0 39-2 0,0-21 1 0,17 2 1 15,-17-3-2-15,0-17-1 0,18 20-12 0,-18-20 2 0,19 20-6 16,-19-20-4-16,0 19-4 0,0-19-4 0,20 0-40 0,-20 0 31 0,18 0-36 16,-18 0 43-16,19 0-9 0,-19 0-16 0</inkml:trace>
  <inkml:trace contextRef="#ctx0" brushRef="#br0" timeOffset="309.95">24553 5155 88 0,'0'0'51'0,"0"0"-24"0,0 18 3 16,0-18-13-16,0 0 17 0,0 0-16 0,0 19-2 0,0-19-2 15,0 0-2-15,0 19-1 0,0-19 7 0,0 19-12 0,0 0 5 0,-15 0-4 16,15-1-5-16,0 3 2 0,0-21-1 0,0 19 0 0,0-1 0 16,0-18-2-16,0 19 2 0,15 1 0 0,-15-20 1 15,0 0-2-15,20 0 2 0,-20 0-3 0,19 0 3 0,1-20-3 16,-2 1 1-16,-18 19 0 0,17-37-1 0,3 16 0 0,-20-16 1 16,20 18-1-16,-20 19-1 0,20-38 2 0,-20 19-1 15,17 19 0-15,3-18 1 0,-20-2-1 0,0 20 0 0,20 0 0 0,-20-20 0 16,0 20 2-16,17 0-1 0,-17 0 3 0,22 0 0 0,-22 20 2 15,18 18-2-15,-18-19-2 0,0 0 0 0,0 0-1 0,0 0 1 0,0 0-2 16,0 39 2-16,0-40-2 0,0 39 1 0,0-37-2 16,0 17 2-16,17-17-2 0,-17 17 0 0,0 1 0 0,0-19-1 15,0 0-1-15,0-19 0 0,0 20-2 0,20-1-4 0,-20-19 1 16,0 0-2-16,0 0-4 0,20 0-21 0,-20 0 11 0,0 0-5 0,0 0-7 0,0 0-8 16,17-19-50-16,-17-1 49 0,20 20 12 0,-20-38-11 0,20 20 0 0</inkml:trace>
  <inkml:trace contextRef="#ctx0" brushRef="#br0" timeOffset="494.2">25257 4546 101 0,'0'-19'96'0,"0"-18"-13"15,0 55-1 1,0 1-76-16,0 18 9 16,0-17-5-16,0 17-4 0,0-37 0 0,0 40 0 0,0-22-1 0,0 95 10 15,0 153-11 1,0-227-5-16,0-1-1 0,0 153-66 15,-17-154 41-15,17-17-6 0,-40 75-203 16,40-76 168 0</inkml:trace>
  <inkml:trace contextRef="#ctx0" brushRef="#br0" timeOffset="645.12">25103 4984 83 0,'-17'-40'83'0,"17"3"-32"0,0 37-35 0,0-20 13 0,0 2-16 15,0 18-2-15,0 0 0 0,0 0 19 0,0 0-10 0,0 0-3 16,17 18-7-16,3-18-3 0,0 39-5 15,17-21 3-15,-17 1-2 0,-20 2-3 0,20-3 1 0,0-18-1 0,14 38 0 0,-14-38-1 16,-20 18-1-16,43 2-12 0,-29-1 0 0,-14-1-7 0,40 2-42 16,-20-20 25-16,-20 20-3 0,17-20 3 0,20 18-27 0,-37 1 44 0,20-19-9 15</inkml:trace>
  <inkml:trace contextRef="#ctx0" brushRef="#br0" timeOffset="994.1">25602 5058 60 0,'0'0'0'0,"0"0"31"0,0 0-21 16,0 0-1-16,0 0 8 0,0 0-8 0,0 20 7 0,0-20-3 15,0 0-8-15,0 0 0 0,0 0-1 0,0 19 1 0,0-19 0 16,17 0 5-16,-17 0-5 0,0 0 6 0,0 18-1 0,0-18-5 0,0 0 5 16,0 0-5-16,17 0 4 0,-17 0 2 0,0 0 1 15,0 0-1-15,0 0 4 0,0 0-8 0,0 0 0 0,0 0 6 16,0 0-7-16,0 0 0 0,0 0 4 0,0 0 2 0,0 0-7 16,0 20 5-16,0-20-5 0,0 0-1 0,0 0 0 0,0 20 2 0,0-2 2 15,0 1-2-15,0-19-2 0,0 38 1 16,-17-19 0-16,17 0-2 0,0-1 0 0,0 22-2 0,-17-3 0 15,17-37 0-15,0 38 1 0,0-1 1 0,0-37-2 0,-23 40 1 16,23-3 1-16,0-17-4 0,0 17 2 0,0-18-1 0,0-19 4 0,-17 20 2 16,17-1 0-16,0-19-2 0,0 0 3 0,0 0-4 15,0-39 3-15,0 39-3 0,0-19 0 0,17 0 0 0,-17-19 0 0,0 20-1 16,23-21 0-16,-23 19 0 0,34-55 1 0,-34 56-2 0,20-18 1 0,-20 16 0 0,20-16 0 16,17-20 2-16,-37 38-4 0,20 1 3 0,-3-40 1 0,-17 58-2 15,23-19 0-15,-6 19 1 0,-17-20-2 0,37 20 0 0,-37-18 0 0,0 18-1 16,20 0 1-16,-3 0-2 0,-17 0-1 0,20 0-2 0,-20 0-9 15,0 18-10-15,17-18 7 0,-17 20-21 0,0-1-13 16,0-1 19-16,0 2-51 0,0-20 33 0,20 20-3 0,-20-20 3 0,0 37-19 16,0-37 13-16</inkml:trace>
  <inkml:trace contextRef="#ctx0" brushRef="#br0" timeOffset="1320.5">26169 5326 68 0,'0'0'30'0,"0"0"-9"0,0 0-11 0,-20 0 2 0,20 0 21 0,0 0-12 0,0-19 22 0,0 19-25 0,0 0-2 0,0 0-4 0,0 0-1 0,0 0 6 16,0 0-9-16,0 0 0 0,0 0 8 0,0 0-2 0,0 0-7 16,0 0 5-16,0 0-1 0,0 0-5 0,0 19 3 0,0-1 1 15,20-18-5-15,-20 19 3 0,0-19-5 0,0 20-1 0,20-2 1 16,-20 19-3-16,0-17 2 0,0 0-2 0,20-1 0 0,-20-1-2 16,0 2-7-16,17-2-1 0,-17-18-5 0,0 38-26 0,17-38 14 15,-17 20-6-15,0-20-7 0,0 19-2 0,0-19-4 0,20 20 0 0,-20-3-23 16,0-17 13-16</inkml:trace>
  <inkml:trace contextRef="#ctx0" brushRef="#br0" timeOffset="1513.27">26662 4887 162 0,'0'0'0'0,"-17"0"125"0,17 0-113 0,0 0 6 0,0 0-10 0,0 0 3 16,-20 0 1-16,20 0 1 0,0 0 1 0,0 0-1 0,-20 0-2 0,3 20 10 0,17-1-11 15,-40 18 7-15,23-16-9 0,17 16 0 0,-40 0-2 0,23 2 1 0,-40 56 3 16,0 20-2-16,17-39-5 0,-17 56 2 0,37-75-5 15,-34 95 0-15,0 1 3 0,31-77-3 0,-17-1 0 0,23-17 0 0,-20-1-2 16,17 1 0-16,-14 73-13 0,-9-34-21 0,43-60 10 0,-20 40-38 16,3-60 27-16,17 24-49 0,-20-5-7 0,20-36 53 0,0 0 10 15,0 20-10-15,0-20 6 0</inkml:trace>
  <inkml:trace contextRef="#ctx0" brushRef="#br0" timeOffset="2293.21">26910 6257 31 0,'0'0'17'0,"0"0"-9"0,0 0-5 0,0 0 6 0,0 0-2 0,0 0 0 0,0 0 11 0,0 0 0 0,0 0-9 0,0 0 1 0,0 0 11 0,0 0 2 0,0 0-11 0,0 0 16 16,0 0-2-16,0 0-14 0,0 0 8 0,0 0-3 15,0 0-8-15,0 0 11 0,0 0-10 0,0 0-2 0,0 0 0 0,0 0 8 16,0 0-9-16,0 0 6 0,0 0-7 0,23 0 4 0,-23 0-5 15,0 0 1-15,0 0 2 0,0 0-1 0,0 0-4 0,14 20 4 16,-14-20-5-16,0 18 3 0,0-18 1 0,20 20-1 0,-20-3-2 16,20 2-1-16,-20-19 0 0,0 21-1 0,20-4 2 0,-3 3-2 15,-17 0 0-15,0-2 0 0,17-18 0 0,3 19 0 0,0 18-1 0,17 3 2 16,-17-3 0-16,0-37 0 0,-3 38-1 0,6 1 3 0,-6-39-2 16,40 37 2-16,-40-18-1 0,40 40 1 0,-34-42-4 0,31 22 1 15,-34-2-1-15,17 1 4 0,0-18-1 0,6 17-1 0,-29 1 0 16,6-19-3-16,20 21 4 0,-40-23-2 0,34 3 0 0,-34-1-1 0,40 36 2 15,-17-35-2-15,-9 0 2 0,6-1-2 0,0 20 1 0,17-3 0 16,-20 2-1-16,-17-19 1 0,40 2 0 0,-40-4-1 16,0 3 1-16,37 0-2 0,-37-3 0 0,0-17-3 0,20 19 0 0,-20-19-3 0,0 21-2 15,20-21-12-15,-20 17 8 0,0-17-2 0,17 0-4 0,-17 0-3 0,0 20-4 16,0-20-41-16,0 0 24 0,23 0-5 0,-23 0-4 0,0 0-35 0,0 20 4 16</inkml:trace>
  <inkml:trace contextRef="#ctx0" brushRef="#br0" timeOffset="2693.34">27614 7608 160 0,'0'0'37'0,"0"0"-13"0,-20 0-20 0,20 0 0 0,0 0-1 0,0-20 11 0,0 20-3 0,-20 0 13 0,20 0-5 0,0 0-12 0,0 0 5 15,0 0-6-15,0 0-1 0,0 0 0 0,0 0 3 0,20 0-6 0,-20 0 2 16,20 0-2-16,-20 20 0 0,37-20-1 0,-20 17 2 0,23 2 3 16,-17 2-2-16,11-4 1 0,6 23-1 15,-6-22-3-15,-11 1 1 0,14 1 2 0,-37-3-3 0,37-17 4 16,0 21-1-16,-37-21 1 0,40 19 1 0,-40-1-1 0,37-18 8 0,-17 19-7 15,17-19 10-15,1 21 0 0,-38-21-9 0,22 0-1 0,-5 0 7 16,1-21-6-16,1 2-4 0,-19 19 1 0,20-58 3 0,-20 41-4 16,18-22 0-16,-18 1-1 0,0-56 1 0,0 54-2 0,19-55-1 0,-19 19 0 15,0 38 0-15,0 1 2 0,0 17-2 0,0-37-2 0,0 57-1 16,0-37-6-16,0 17-4 0,0 20 3 0,0-20-16 0,0 20 10 16,0 0-3-16,0 0-1 0,20 0-3 0,-20 0-31 0,0 0-11 0,0 20 28 15,18 0-41-15,-18-1 42 0,0-19 6 0,20 39-10 0,-20-22 0 16</inkml:trace>
  <inkml:trace contextRef="#ctx0" brushRef="#br0" timeOffset="4176.55">28241 8653 36 0,'0'0'0'0,"0"0"10"0,0 0-7 0,0 0 0 0,0 0 0 0,0 0-1 0,0 0 1 16,0 0 1-16,0 0 5 0,0 0-1 0,0 0-4 0,0 0 2 0,0 0-1 15,0 0 1-15,0 0-2 0,0 0 0 0,0 0 7 0,0 0 3 16,0 0-6-16,0 0 12 0,0-20 1 0,0 20-10 16,0 0 0-16,0 0-1 0,0 0 2 0,0 0 6 0,0-18-9 0,0 18-2 0,0 0 4 15,0 0 0-15,0 0-1 0,0 0-6 0,0 0 4 16,0 0 2-16,0 0-2 0,0 0-1 0,0 18-3 15,0-18-2-15,0 0 1 0,0 40 2 0,0-23 0 0,18 80 3 16,-18-59-7-16,0 113 9 16,19-131-6-16,-19 114-14 15,0-97-17-15,20 56-167 16,-20-72 132-16,0-2 41 16,0-19-38-16</inkml:trace>
  <inkml:trace contextRef="#ctx0" brushRef="#br0" timeOffset="4761.18">28638 8559 87 0,'0'0'0'0,"0"0"74"0,0 0-54 0,0-21-12 0,0 21 11 0,-17 0-8 0,17 0 1 0,0 0-1 0,0 0-1 0,0 0-1 0,0 0-2 0,0 0 0 0,-18 0 5 16,18 21-4-16,0-4-5 0,0-17 0 0,0 20 0 0,0-20-1 16,0 19-1-16,0-1 0 0,0 2-1 0,0-20 0 0,0 20 0 0,0-3 0 15,0 4 1-15,0-2-1 0,0-19 0 0,18 37-1 0,-18-17 0 0,17-3 0 16,-17 4 1-16,22-21 1 0,-22 0 0 0,0 19 2 15,18-19 0-15,2 0 4 0,-20 0-1 0,0 0 0 16,17 0 8-16,3 0-7 0,0 0 8 0,-20 0-8 0,17-19 4 0,5 19-4 16,-22 0-2-16,18 0 0 0,-1 0 0 15,-17 19-2-15,0-19 1 0,20 17 8 0,-20 4-8 0,0-2 1 0,0-2 1 16,0 3-3-16,-20-1-1 0,3 20-1 0,17-39-1 16,-18 0 5-16,-4 19-2 0,5-2-8 0,-3-17 1 0,0 21-2 15,3-21 1-15,17 0-2 0,-20 0 0 0,20-21-2 0,-18 21-12 16,18-17 8-16,-22-2-16 0,5 19 13 0,17-20-23 15,0 1 30-15,0 0-32 0,0 19 23 16,0 0-16-16,0 0 22 0,17 0-18 16,-17 0-4-16,22 19 19 0,-22 0-11 0,0-19 16 0,18 0 3 0,-18 20 0 15,20-1-7-15,-20-19-25 0</inkml:trace>
  <inkml:trace contextRef="#ctx0" brushRef="#br0" timeOffset="5130.64">29157 8405 94 0,'0'0'25'0,"0"0"-4"0,0 0 8 0,0 0-17 0,0 0 2 0,0 0 0 0,0 0 17 0,0 0-15 0,0 0-1 0,0 0-2 0,0 0 0 0,0 0-3 0,0 0 10 15,0 0-5-15,14 0-10 0,-14 0 0 0,0 0 0 0,0 0 4 0,0 0-5 16,0 19 4-16,20 1-4 0,-20-20 8 0,0 38-5 0,0-38-2 16,20 37 5-16,-20-37-7 0,0 40 2 0,0-23-2 0,0-17-1 15,0 57 2-15,0-37-3 0,0 17 1 0,0-16-1 0,20 35 0 0,-20-36 0 16,0 37 3-16,0 0-2 0,0-40-2 0,0 41 8 0,0-2-2 15,0-35-7-15,0 15-2 0,0-16 0 0,0 18-8 16,0 0-16-16,0-38 8 0,0 39-30 0,0-39 18 0,0 0-5 16,0 18-49-16,0-18 41 0,0 0-25 0,0 0 29 0,0-18-1 15</inkml:trace>
  <inkml:trace contextRef="#ctx0" brushRef="#br0" timeOffset="5378.72">29231 8576 94 0,'0'0'0'0,"0"0"35"0,0 0-20 16,0 0-9-16,0-17 15 0,0 17-5 0,0-21 19 0,0 21-18 0,-20 0 9 15,20-19-7-15,0 19-5 0,0-17-8 0,0 17 0 16,0 0 0-16,0-20 0 0,0-1 7 0,0 21-6 0,0-17 8 0,0-3 0 16,0 20-2-16,0-19-1 0,0 19-2 15,0-17-2-15,0 17-1 0,0 0 0 0,0 0-4 0,-20 0 1 16,20 17-2-16,0 2 0 0,0 1-1 0,0-3-1 15,0 4 0-15,-20 16-3 0,20 3-6 0,0-23-1 16,0 3-4-16,-14 57-61 0,-9-3-116 16,3-34 113-16,20-23 17 15</inkml:trace>
  <inkml:trace contextRef="#ctx0" brushRef="#br0" timeOffset="5594.02">29057 9109 132 0,'0'0'150'0,"0"21"-141"0,0-21 1 0,0 0 70 16,0 0-69-16,40 17 33 16,-23-17-40-16,3 20 2 0,3-20-4 0,-9 0 4 0,6 0-4 0,-20 0 1 15,114 18 3 1,-17 21-9 0,-23-21-34-1,-74 0 3-15,20-18-16 0,-20 0 17 0,17 21-6 0,-17-21-54 0,20 0-83 16</inkml:trace>
  <inkml:trace contextRef="#ctx0" brushRef="#br0" timeOffset="5943.52">30046 8576 21 0,'0'0'11'0,"0"-17"1"0,0 17-9 0,0-40 2 16,0 40-2-16,0-17 1 0,0-3-1 0,17-1 0 0,-17 4 5 16,0 17-1-16,0-20 1 0,0 1 3 0,0 2 1 0,20-4 17 0,-20 4-2 15,0-2-15-15,0 19 0 0,0-21 14 0,20 21-13 0,-20-20 0 16,0 20 0-16,0 0-1 0,0-17 13 0,0 17-13 0,0 0 12 0,0 0-13 15,23 0 12-15,-23 0-2 0,0 0-13 0,0 17 7 0,0-17-10 16,0 20 7-16,0 1-5 0,0-2-2 0,14-2 4 0,-14 21-3 16,0-19-4-16,0 39 2 0,0-21 0 0,20 40-1 15,-20-40-2-15,0-17 0 0,0 57 0 0,0-20-1 0,0 0 1 16,0-19-1-16,0 18 0 0,0-18-5 0,0-18-1 16,0 37-19-16,0-57 2 0,0 36-5 0,0-16-45 0,0 1 29 0,0-21-2 15,0 0-1-15,0 17-34 0,0-17 54 0,0 0-15 0</inkml:trace>
  <inkml:trace contextRef="#ctx0" brushRef="#br0" timeOffset="6847.33">25274 6828 25 0,'0'0'13'0,"0"0"-5"0,20 0 0 0,-20-20-5 0,20 20 3 0,-20-19 2 0,0 19 2 0,0-17-4 16,0 17 0-16,23-21 8 0,-23 2 0 0,0 19-6 0,0-19 0 15,0 19 10-15,0-19-9 0,0-1 10 0,0 20-12 0,0 0 1 16,0 0-1-16,0-17 7 0,0 17-7 0,0 0 10 0,0 0-9 0,0-20 0 16,0 20 5-16,0 0-1 0,0 0-3 0,0 20 0 0,0-20-4 15,0 0 3-15,0 17-4 0,0 3 5 0,0-20-5 16,0 19-1-16,14 0 0 0,-14 0 2 0,0 2-2 0,0-4-1 0,20 2 0 15,-20-19 0-15,0 20-1 0,0 17 1 0,0-37-2 0,0 38 1 0,0-38 0 16,20 40 1-16,-20-40-2 0,0 36 1 0,0-17-1 0,0 20 1 0,20 18 0 16,-20 0 0-16,0 0-2 0,0 303 11 15,-20-263-7-15,0 243 8 16,-14-14-3 0,34-290-7-16,-23 401 5 15,23-340-5-15,0 187 11 16,0-245-12-16,0 18-1 0,0 19 3 15,0-38 1-15,0-1-2 0,0 40 1 0,0 132 5 16,0-173-4-16,0 117 2 16,0-113-3-16,0-4 0 0,0-15-2 15,0 35 3-15,0-38-2 0,23 2 2 0,-23 18-1 0,0-20-1 16,0 3 0-16,14 16 0 0,-14-18-1 0,0 19 1 0,0-18 0 16,20-20 0-16,-20 18 0 0,0 1 0 0,0 1-1 0,0 17-7 15,0-37-10-15,0 0 3 0,0 0-5 16,0 0-31-16,0 0 19 0,0-19-40 0,0 1-10 15,0-21 6-15,0 21 51 0,-20-20-7 0,20 18-6 0</inkml:trace>
  <inkml:trace contextRef="#ctx0" brushRef="#br0" timeOffset="7192.82">24838 10193 84 0,'0'0'25'0,"-17"0"-20"0,17 0-3 0,0 0 2 0,0 0 6 0,0 0-1 0,0 0 13 0,0 0-11 0,0 0 0 0,0 0-2 16,0 19 0-16,0-19-2 0,0 0 7 0,0 19-8 0,17 1 4 0,-17-2-7 16,20 2 2-16,0-2-4 0,-3 21 2 0,-17-21-1 15,57 59 6-15,-35-58-1 0,-4-1-1 16,-1 2 8-16,97 36 65 15,-114-56-65-15,117-56 49 16,-100 56-57-16,20-57 3 0,-17 38-4 0,37-57 3 0,-37 56-4 16,0-17-3-16,14-21 2 0,26 2 0 0,-60 17-2 0,37 1 2 15,-17 0-3-15,-20 18 0 0,17 20 0 0,6-18 0 0,-23 18 0 0,0-18-3 0,17 18-5 16,-17-21-2-16,0 21-25 0,17 0 15 0,-17 0 0 0,0 0 1 0,0 0-25 16,0 21-17-16,20 15-20 0,-20-16-1 0,0-2 53 15,0 2 7-15,0-20-30 0</inkml:trace>
  <inkml:trace contextRef="#ctx0" brushRef="#br0" timeOffset="7678.56">24764 11106 99 0,'0'0'18'16,"0"0"-16"-16,-20-19-1 0,20 19 1 0,0 0 1 0,-20-18 6 0,20 18 6 0,-17 0-6 0,17-21 9 0,-20 21-9 0,20 0 0 0,0 0 0 0,0 0-2 0,-20-19 8 16,20 19-4-16,0 0-7 0,0 0 5 0,0 0-5 0,-20 0 4 15,20 0-2-15,0 0-1 0,0 0 1 0,0 0-1 0,0 19 0 0,0 2 5 16,0-21-6-16,0 18 1 0,0 1-2 0,0 0 6 0,0 0-6 0,0 19 4 15,0-20-3-15,0 40 1 0,0-39-3 0,0 19-1 0,0 19 2 0,0-18-2 16,0 36 3-16,0-56-3 0,0 57 0 0,0-57 0 16,0 19-1-16,0-19 0 0,0 58 1 0,0-59 0 0,0 21 0 0,0 18-1 15,0-39 0-15,0 21 0 0,0-2-1 0,0 1 2 0,0 1-3 0,0 18-4 16,0-20-7-16,20 1-14 0,-20 1-19 0,0-39 16 16,0 19-4-16,0-19-3 0,0 19 0 0,0-19 5 0,0 0-28 15</inkml:trace>
  <inkml:trace contextRef="#ctx0" brushRef="#br0" timeOffset="8268.66">25143 11125 71 0,'0'0'15'0,"-20"-19"3"0,20 19-12 0,0 0 15 0,0 0 39 16,-20 0-45-16,20 0 48 16,0 19-29-1,0 19-3 1,20 39-10-16,-20-59-18 16,20 96 3-16,2-75-5 0,-22-2-1 0,0 1 0 15,15 19 1-15,5 115 0 16,-20-153-2-16,20 56 5 0,0-56-5 0,-20 1 1 15,0-20 1-15,0 18 2 0,17 2 1 0,-17-20 3 0,0 0-4 16,17 0-1-16,-17-20 4 0,0 20-4 0,20 0 1 0,-20-38-1 0,0 38 0 0,20-19 0 16,3-19 2-16,-9 1-1 0,6 18 1 0,-20-1-2 0,20-18 2 15,-20 19-2-15,0 19-1 0,20-19 1 0,-20 0 0 0,17 0 2 16,-17 19 0-16,0 0-4 0,0 0 2 0,0 0-1 0,0 0 1 16,0 0-1-16,0 19 3 0,-17-19-2 0,-23 38 0 0,20-19-1 15,6 0-1-15,-29 20 1 0,6-20 0 0,0-1 0 16,37-18-2-16,-40 19 0 0,25-19-1 0,-7 20-5 0,22-20 3 15,-20 0-3-15,20 18-2 0,0-18 0 0,-20 0-14 0,20 0 12 0,0 0-12 16,0 0 10-16,0 0-18 0,20-18 13 0,-20 18-22 0,42-20-8 16,-27 20 22-16,-15 0 0 0,20-19-21 0,20 19 26 0,-40 0 6 15,17 0 5-15,0-18 2 0,3 18 2 0,23-19-44 0</inkml:trace>
  <inkml:trace contextRef="#ctx0" brushRef="#br0" timeOffset="8628.32">25807 11240 80 0,'0'0'13'0,"0"0"3"0,0 0-13 0,0 0 0 0,-17 0 3 0,17-19 0 0,0 19 9 0,0 0 7 0,0 0-9 0,0-21 11 0,0 21-13 0,0 0-1 15,0 0 7-15,0 0-2 0,0 0-1 0,0 0-9 0,0 0 1 16,0 21-1-16,0-2 15 0,0-19-12 0,0 0 0 0,0 18 8 16,0 1-9-16,17 0 7 0,-17 0-6 0,0-19-2 0,0 37 4 0,0-17-5 15,0-20-2-15,0 39 1 0,0-2 3 0,0-37-4 0,0 38 1 16,0-1 1-16,0 40-1 0,0-39-3 0,0 19 0 0,0 0-1 15,0-38 0-15,-17 38-2 0,17-37 1 0,0 18-3 0,0-19-1 16,0-1-2-16,0 39-18 0,0-38 6 0,0 1-4 0,0-20-6 0,0 38-41 16,0-19 28-16,0-1-39 0,0-18 51 0,0 19 6 0,0-19-32 15</inkml:trace>
  <inkml:trace contextRef="#ctx0" brushRef="#br0" timeOffset="8943.48">25884 11372 161 0,'0'0'32'0,"0"0"-20"0,0 0-5 0,-20 0-3 0,3 0 5 16,-3-20 9-16,0 20 1 0,3 0-2 0,17 0-11 16,0 0-1-16,-17 0 2 0,17 0-3 0,-23 0 1 0,6 0-3 15,17 0-2-15,0 0 0 0,-20 0 1 0,20 0 0 16,-20 20-1-16,3-20 1 0,17 20 0 0,0-20 0 0,-20 19-1 15,20-19 0-15,0 0 1 0,0 18-1 0,-20-18 2 0,20 19-2 16,0-1 1-16,0-18 2 0,0 20 2 0,0-1-2 16,0-19 2-16,0 18-3 0,0-18-1 0,0 20 2 0,0 0-1 15,0-2-2-15,20-18 0 0,-20 19 2 0,20 0-1 16,-3 0-2-16,-17 0 0 0,20-19 0 0,-20 19-6 0,20 0-8 16,20 1-15-16,-40-1 4 0,0-19-7 0,17 18-6 0,0-18-38 15,3 19 48-15,-20 1-10 0,20-20-7 0</inkml:trace>
  <inkml:trace contextRef="#ctx0" brushRef="#br0" timeOffset="9181.02">25636 12171 121 0,'0'0'0'0,"0"0"60"0,0 0-47 0,-17 0-8 0,17 0 5 0,0-20-1 16,0 20 2-16,0 0 2 0,0 0 13 0,0 0-15 0,0 0 6 0,0-18-10 15,0 18 4-15,0-20-2 0,17 20-5 0,3 0 5 16,0-19-2-16,-3 19 3 0,3-18-2 0,17 18-2 0,-14 0-4 16,-6 0 1-16,20-19 2 0,-17 19-2 0,-20 0-2 0,37 0 0 0,-20 0-1 15,3 0 0-15,0 0-1 0,-20 0 0 0,37 0-6 0,-17 0-10 16,0 0-16-16,0 0 9 0,-3 0-5 0,0 0-6 0,3 0-44 0,0 0 9 16,3 0-16-1</inkml:trace>
  <inkml:trace contextRef="#ctx0" brushRef="#br0" timeOffset="9682.04">26511 11315 74 0,'0'0'0'0,"0"0"18"0,0 0-12 0,0 0 7 15,0 0-6-15,0-19 2 0,0 19 1 0,0 0 3 0,0-19 15 0,0 19-2 16,0-19-6-16,0 19-12 0,0-18 7 0,0 18-8 15,20-19 1-15,-20 19 4 0,17-21-2 0,6 21-5 0,-23-18 7 16,17 18 0-16,20-19-2 0,-17 19-1 0,-3 0-4 16,3 0 1-16,0 0-2 0,-3 0-1 0,3 0 4 0,-20 19-4 0,23-19 0 15,-9 18 0-15,6 3-1 0,-20-2 1 0,20 18 3 0,-20-18-3 0,20 37 4 16,-20-16-2-16,0-3-2 0,0 20 2 0,-20 20 0 16,0-21 0-16,-14 1-1 0,11-38-2 0,-34 38 5 15,37-18-4-15,3-39-1 0,-23 18 1 0,23 1-2 0,0 1 1 16,-6-20-1-16,6 0 1 0,-23 0-1 0,40 0 0 0,-17 0-1 0,-3 0 3 15,0 0-1-15,20-20 1 0,-17 1 4 0,17 19-4 0,0-18 1 16,0 18-2-16,0 0-1 0,0-20 1 0,37 20 3 0,-37 0-4 16,37-19 1-16,-17 19-1 0,17 0 0 0,-14 0 0 0,-6 0-1 0,40 0 0 15,-40 0-2-15,23 0 2 0,-3 0 0 0,20 19-1 0,-17-19 0 16,-23 0 0-16,40 20-6 0,0-2-7 0,0-18-18 0,-40 0 8 16,23 19-7-16,-3-19-54 0,3 0 32 0,0 0-56 0,-6 0 69 0,-14 0 10 15,0 0-17-15</inkml:trace>
  <inkml:trace contextRef="#ctx0" brushRef="#br0" timeOffset="10460.56">28886 9661 84 0,'0'0'0'0,"0"0"43"0,0 0-24 0,-17 0-9 0,17 0 0 0,0 0 1 0,0-20 0 0,-20 20 12 0,0 0-12 0,3 0 13 0,17 0-13 0,-18 0 11 0,18 0-12 16,-22 0 8-16,22 0-10 0,-17 0-2 0,17 0 1 0,-20 0 6 0,20 0-5 16,-20 0 4-16,3 20-3 0,-3-20-2 0,2 20 3 0,-4-20-5 15,22 37-2-15,-35-18 5 0,35-2-5 0,-39-17 2 0,39 41-2 0,-35-24 4 16,13 3-5-16,-18 37 3 0,-15 1 0 0,1 17 1 0,12-37-2 15,24 0-2-15,-39 39 3 0,18-40-3 0,4-18-1 0,13 19 0 16,-36 39 2-16,41-59-1 0,-23 59 3 0,6-20-2 0,-26 38-2 16,23-76 0-16,17 38-3 0,-20-21-1 0,40-16 2 15,-34 38 2-15,34-58-1 0,-40 36-1 0,40-15 2 0,-57 55-2 16,37-76-1 0,0 18-1-16,20-18-7 0,-17 20-7 0,-20-20-166 15,17 0 140 1,20-20-2-16,0 20-33 0,-20-18-4 15</inkml:trace>
  <inkml:trace contextRef="#ctx0" brushRef="#br0" timeOffset="10783.89">27614 10326 122 0,'0'0'0'0,"0"0"24"0,0 0-4 0,0 0-12 0,0 0 0 0,0 0 7 0,0 0 11 16,-20 0 8-16,20 0-5 0,-20 0 44 15,6 0-65 1,14 0-5-16,0 0 2 0,0 20-5 0,0-20 2 0,0 37-2 16,-23-37 1-16,23 19-1 0,0 20 2 0,-20-20 0 0,20 38 1 0,-17 1-2 15,-3-40-2-15,-17 94-4 0,37-92 5 16,-20 19 0-16,-17 37 1 0,20-39-1 0,-6 2 0 0,-14 37 1 0,37-57-1 16,-20 18 1-16,3-16-1 0,-3 35 0 0,20-56 0 0,-20 19 0 0,3 19 0 15,0-20 0-15,17 3 2 0,0-21-2 0,0 0 0 16,0 0 1-16,0 19 0 0,0-19 1 0,0 0-1 0,0 0 0 0,17 0 3 0,0 0-3 15,-17 0 0-15,20 0 0 0,0 0 0 0,17 0 4 0,23 0-1 16,-26-19-2-16,43 19 3 0,3-21-3 0,-46 21-2 0,23 0-1 16,-20 0 1-16,-17 0-1 0,17 0-1 0,-17 0-3 0,20 0-14 0,-6 0-17 15,-11 0 10-15,-6 0-4 0,3 0-46 0,-20 0 33 0,37 21-37 16,-37-21 51-16,0 0 7 0,20 0-25 0</inkml:trace>
  <inkml:trace contextRef="#ctx0" brushRef="#br0" timeOffset="15179.06">27081 12874 16 0,'0'0'9'0,"0"0"4"0,0 0-9 0,-20 0 3 0,20 0-5 0,0 0 2 0,0 0 1 0,0 0-2 0,-20-18 2 0,20 18 6 0,0-20 0 0,0 20-5 0,0-19 9 0,-17 19 3 16,17 0-10-16,0-19 9 0,-17 19-10 0,17-19 1 15,0 19 1-15,-20 0 11 0,20-20-11 0,0 20 1 0,0 0 9 0,-20-18-2 16,20 18-10-16,0-19 0 0,0 19 0 0,0 0 0 0,-20-19 2 0,20 19-4 15,0 0-2-15,0 0 5 0,0-18-5 0,0 18 3 0,0 0-1 16,0-20 2-16,0 20-2 0,0 0-4 0,0 0 3 16,0 0 1-16,0 0-3 0,20 0-2 0,-20 0 1 0,0 0 0 15,20 0 1-15,0 0 1 0,-3 0 0 0,0 0-1 0,23 0 0 16,-3 0 0-16,-37 20-1 0,40-20-1 0,-23 0 2 0,40 37 1 16,-37-37-1-16,57 57 1 0,-60-38-2 0,80 39 5 0,-23-21 3 15,-31 1-4-15,11 19 3 0,-17-37-6 0,57 36 1 0,-34 21 2 16,-26-59-2-16,43 58 1 0,20 0 0 0,-40-37-2 15,0-2 1-15,0 1-1 0,-39-19-1 0,21 1 0 16,-2-2 1-16,-17-18-1 0,40 20-1 0,-60-1 0 0,15-19 0 16,24 18 2-16,-39-18 0 0,0 0-2 0,38 19 0 0,-21 1-1 0,3-20 1 15,-20 0-3-15,0 0 0 0,20 0-12 0,-20 18 3 16,0-18-3-16,0 0-3 0,0 0-1 0,0 0-3 0,0 0-5 0,0 0-42 0,0 0 28 16,0 0-1-16,-20 20 4 0,20-20 9 0,-20 0 7 0,3 0 6 0,17 0-29 0</inkml:trace>
  <inkml:trace contextRef="#ctx0" brushRef="#br0" timeOffset="15515.6">28087 13976 61 0,'0'0'11'0,"0"0"5"0,20 0-12 0,-20 0-1 0,0 0 2 0,20 20 7 0,-2-20-4 0,-18 0-1 0,22 0 2 0,13 0 9 0,-35 0-10 0,19 20 0 0,19-20 6 16,-19 17-3-16,1-17-6 0,-2 0-2 0,-18 0-1 0,20 0 2 16,2 19-1-16,-7-19 2 0,-15 0 1 0,39 0 13 0,-19 0-8 0,15 0 13 0,-15 0-5 15,-20 0-12-15,42 0 9 0,-27 0-11 0,5-19 5 16,19 2-4-16,-39-3-2 0,0 0 1 0,18 3 6 0,-18-23-5 16,39-17 9-16,-39 20-10 0,0-20 0 0,0-1 0 15,0 21-3-15,0-20 2 0,0 37-2 0,0-37 2 0,0 39-3 16,0-21 4-16,-22 1-5 0,5 0-19 15,17 57-90 1,0 0 80-16,0 39-137 16,0-39 143-16,0-1-45 0</inkml:trace>
  <inkml:trace contextRef="#ctx0" brushRef="#br0" timeOffset="16294.44">29114 14091 38 0,'0'0'12'0,"0"0"2"0,0 0-4 0,0 0-6 0,0 0 7 0,-17 0 6 0,17-19-8 0,0 19 0 0,0 0 0 0,0 0 6 0,0 0-8 0,0 0 0 15,0 0 0-15,0 0 5 0,0 0 2 0,0 0-3 16,0-20-1-16,0 20-2 0,0 0 6 0,0-19 0 0,0 19-4 16,0 0 10-16,0 0-10 0,0 0-1 0,0 0-1 0,0-17 5 0,0 17-2 15,0 0-1-15,17 0-1 0,-17 0-4 16,0 0-3-16,0 0 4 0,0 17 4 0,0-17-5 0,0 58 6 15,0-39-7-15,0 19-2 0,0-19-1 0,0 1 0 0,20 36-1 16,-20-18 0-16,0 38 4 0,0 0-2 0,0-37-2 16,0 17 2-16,0 20-5 0,0-19-5 0,0-20 1 0,0 3-1 15,0-21-1-15,-20 37-14 0,20-37 8 0,0 39-21 0,0-38 12 0,0-3 0 16,-17 2-6-16,17 2-29 0,0-4 1 0,0 2 14 0,0-19 17 16,0 0-5-16</inkml:trace>
  <inkml:trace contextRef="#ctx0" brushRef="#br0" timeOffset="17078">29593 13881 150 0,'0'0'68'0,"0"0"-55"0,0 0-6 0,0-19 1 0,-23 19-5 0,23 0 7 0,0 0 3 0,-17 0 4 16,-3 0 7-1,20 0-22-15,0 0-2 16,0 114 14-1,20 77-15 1,-3-20-1 0,-17-152 2-16,0 40 0 0,23 53 3 15,-23-112-2-15,0 39 0 0,17-20 0 0,-17-19-1 16,0 18 1-16,0-18-1 0,0 0 1 0,17 0 4 0,-17 19-2 0,0-19-1 0,0 0 1 16,20 0 1-16,0 0 4 0,-20 0-4 0,17-19 4 15,3 19-4-15,-20-18 6 0,37 18 1 0,-14-19-3 0,-6 19-1 16,-17 0-5-16,17-21 0 0,3 21-1 0,-20 0 3 0,20 0 0 15,-20 0-3-15,0 0 5 0,0 0-4 0,0 0 2 0,0 0-3 16,0 21 3-16,-20-21 1 0,0 19-4 0,-14-1-2 16,11-18 0-16,6 19 2 0,-3-19 2 0,-17 20-2 0,-3-20-3 15,6 18-6-15,11-18 0 0,6 0-3 0,-3 0-18 0,0 0 14 16,20 0-3-16,-37 0-47 0,37 0 43 0,0 0 3 0,-17 0-1 16,17 0 2-16,0 0 0 0,0 0-19 0,0 0 19 0,17 0-15 0,-17 0 18 15,20 0-10-15,-20 0 15 0,17 0 3 0,3 0 2 0,-20 0-1 0,0 0-2 16,20 0-26-16</inkml:trace>
  <inkml:trace contextRef="#ctx0" brushRef="#br0" timeOffset="17576.73">30140 14052 115 0,'0'0'0'0,"0"0"60"0,0 0-44 0,0 0-7 0,0 0 3 0,0 0 5 0,0 0-5 0,0 0 1 0,0 0-2 0,0 0 1 0,0 0-6 0,0 0 1 0,0 0-1 16,0 0 3-16,20 0-6 0,-20 0 0 0,20 0 0 0,-20 0 1 0,20 0-5 15,-3 20 1-15,0-20 2 0,6 19-4 0,-6 0 2 16,3 1 2-16,-3-2-1 15,-17 1 1-15,0 1 0 0,20-3-2 0,-20 22-1 0,0-20 1 16,0 21 2-16,0-23 0 0,-20 2-1 0,20-19-1 16,-17 19-2-16,17-1 1 0,-20-18 1 0,3 20 0 0,17-20 0 15,-23 0-2-15,23 0 1 0,-17 0-1 0,17 0 3 0,-17 0-1 16,-3 0 2-16,20 0 0 0,0 0-2 0,0-20 3 0,-20 20-1 0,20 0 5 16,0 0-6-16,0 0 2 0,0-18 0 0,0 18 0 0,20 0 5 0,-20 0-6 15,20 0 6-15,-3 18-2 0,0-18-2 0,6 20 0 16,-6-20-4-16,-17 21 2 0,20-4 1 0,-3 2 0 15,-17-19-2-15,20 20 2 0,-20-20 1 0,20 18 5 0,-20 1-6 16,0 0 4-16,0-1-6 0,17 3 4 0,-17-2 2 0,0-19-5 16,0 37 2-16,-17-37-3 0,17 20 6 0,-20-2-1 0,0 2-4 15,3-3-2-15,17-17-1 0,-20 20-1 0,-20 0-2 16,23-20-1-16,0 19-1 0,-3-19-10 0,0 18-7 16,0-18-8-16,20 21 10 0,0-21-1 0,-14 0-1 0,14 0 1 0,0 17-1 15,0 2-26-15,0 1-9 0,0-20 1 0,0 17 36 0,0 4-4 16,0-21 15-16,0 20-20 0</inkml:trace>
  <inkml:trace contextRef="#ctx0" brushRef="#br0" timeOffset="18944.06">29912 13806 24 0,'0'0'16'0,"0"-19"-8"0,0 19 0 0,0 0-4 0,0 0 11 0,0 0-7 0,0-19 2 0,0 19 9 0,0 0-11 0,0 0 0 0,0-20 5 0,0 20 0 16,0-18-6-16,0 18 1 0,0 0 12 0,0 0-1 0,0-20-1 16,0 20-9-16,0 0 3 0,0 0-2 0,0 0-4 15,20 0 1-15,-20 0 0 0,0 0 5 0,0 0-2 0,0 0-6 0,0 0-1 16,0 0 1-16,0 0-1 0,0 0 2 0,0 20-3 0,23-2 9 15,-23-18-8-15,0 20 0 0,0-1 0 0,0 0 2 0,0 0-2 16,14 18 3-16,-14-18-1 0,0 39 5 0,0-1-5 0,0 19-1 16,0-18 1-16,0 16-2 0,0-35-2 0,0-20-1 15,0 57 1-15,0-39 0 0,0 21-3 0,0-1 2 0,20-1 1 16,-20 2-7-16,0-19-6 0,0-1 3 0,0-21-5 16,0 3-2-16,20 0-3 0,-20 17-29 0,0-16 19 0,0-4-39 0,0 2 32 15,0-19 3-15,0 20 6 0,0-20 8 0,0 17-33 0</inkml:trace>
  <inkml:trace contextRef="#ctx0" brushRef="#br0" timeOffset="19810.74">25542 12874 50 0,'0'0'8'0,"0"-18"-6"0,0 18-1 0,0 0 1 0,0-20 3 0,0 20-1 0,0 0 0 0,0-19 11 16,0 19-4-16,0-19 2 0,0 19 0 0,0-19 11 0,0 19-13 0,0-20-1 15,0 20-1-15,0 0 6 0,0-18-9 0,0 18-1 0,0 0 3 0,0 0-4 16,0-19 6-16,0 19 2 0,0 0-2 0,0 0-6 16,20 0 1-16,-20 0-1 0,0 0 3 0,0 0-5 0,0 19 1 0,17-19 1 15,-17 18-3-15,23 2 4 0,-23-1-2 0,0 0 0 16,17 20 6-16,-17-39-7 0,17 56 3 0,-17-37-2 0,0 20-1 16,20-21 0-16,-20 76 4 0,20-55-4 0,-20 20 1 0,0 34 4 0,0-16 1 15,0-21-4-15,0-18 2 0,0 20-2 0,0 36 8 0,0 20-1 16,0-56-8-16,0-1 2 0,0 57 6 0,0-57-4 0,0 57 7 15,0-57-11-15,0-1-1 0,0 40 2 0,0 1-1 0,0-4-2 16,0-56-1-16,0 21 1 0,17-19 0 0,-17-1-1 0,0-1 0 0,0-17 0 16,0 38-1-16,20-2 4 0,-20-18-3 0,0-38-3 0,0 37-12 15,0-37 4-15,0 19-4 0,0-19-5 0,20 21-32 0,-20-21-24 16,0 17-16-16,0-17 21 0,0 0 50 0,0-17 2 0,0 17-22 16</inkml:trace>
  <inkml:trace contextRef="#ctx0" brushRef="#br0" timeOffset="20327.32">25240 14890 136 0,'0'0'38'0,"-20"0"-25"0,20 0-7 0,0 0 5 0,0 0-7 0,-20-21 5 0,20 21 2 16,0 0-7-16,0 0 0 0,0 21-1 0,0-21 0 0,0 20 2 0,0-3-3 15,0-17-2-15,20 40 3 0,0-4-3 0,-20 1 0 0,17-16 0 0,-17-1 0 16,17 16 1-16,23 41-1 0,-17-2-1 0,-9-18 2 0,6 20-1 16,20-40 0-16,-23 40 0 0,-17-56 0 0,37 35 1 0,-17-18-2 15,0-2 6-15,-3-36 10 0,-17 22-4 0,20-22 12 0,-20 0-8 16,20 0 1-16,-20 0-2 0,17-22 9 0,6 3-14 0,-6-18 8 15,0 19-10-15,3-38 4 0,0 15-5 0,17-72 5 0,23-39-4 16,-43 75-5-16,20 20-1 0,0-74 1 0,0 16 0 0,3 20 1 16,-17-1-2-16,-9 58-1 0,6-18-1 0,0 17-6 15,0 39 6-15,-20-19-2 0,0 19-1 0,17-19-14 0,0 19 2 16,-17 0-3-16,0 0-2 0,20 0-23 0,0 0 4 0,-20 19 18 0,23 0-3 16,-23-19-5-16,14 18-2 0,-14 40-35 0,20-39 41 0,-20 19 7 0,0-1 4 15,20 3-29-15</inkml:trace>
  <inkml:trace contextRef="#ctx0" brushRef="#br0" timeOffset="21043.85">25143 16145 50 0,'22'0'7'0,"-22"0"0"0,0 0-1 0,-22 0 0 16,22 0 5-16,0 0 6 0,0 0-8 0,-20 0 1 0,20 0 7 0,0 0-4 0,0 0-8 15,0 0 3-15,0 0-4 0,0-19 0 0,0 19 1 0,0 0-3 16,0 0 0-16,0 0 5 0,0 0 1 0,0 0 1 16,0 0-5-16,0 19 4 0,0-19-4 0,0 0 1 0,0 17 5 15,0 4-5-15,0-1 2 0,0-20 0 0,0 17-1 0,20 3 1 0,-20 0-2 0,0 36 6 16,0-37-6-16,0 57 5 0,0-56-6 0,0 75 1 0,0-2 1 15,0-52-5-15,0-4 2 0,22 37 1 0,-22-34-3 0,0 34 1 16,0-34-1-16,0 18 0 0,0-22-1 0,0 41-1 0,0-2-1 16,0-55 2-16,0 16 0 0,0 22 0 0,0-18-1 0,0-3-2 15,0 0 2-15,0-17-2 0,0-2-5 0,0 22-7 0,0-21-15 16,0-19 7-16,0 17-4 0,0-17-5 0,0 0-2 0,0 20 2 0,0-20-18 0,0 0 36 16,0 0 4-16,0 0-33 0</inkml:trace>
  <inkml:trace contextRef="#ctx0" brushRef="#br0" timeOffset="21910.84">25485 16068 112 0,'0'0'27'0,"0"0"-23"0,-20 0-3 0,20 0 1 0,-20 0 1 0,20 0 0 0,-17 0 2 0,17 0 4 0,-17 0-3 0,17 0 2 16,0 0 8-16,-20 21-5 0,20-21-7 0,0 0-3 0,0 0 0 0,0 0 1 16,0 0-2-16,0 17 2 0,0 3 0 0,0-20-1 0,0 19 0 15,0-2 2-15,0 4 3 0,20 16-3 0,-20-37 0 0,0 40 0 16,17 16 2-16,-17-37-2 0,37 57-1 0,-37-19 1 0,57 76 5 15,-57-95-6-15,20 56 2 0,0-56-2 0,-20 39 2 16,17 0-3-16,6-2 1 0,-6-56 0 0,0 39 4 16,-17-39-4-16,20-2 4 0,-20-17-2 0,20 20 10 0,-20 1-9 15,17-21 6-15,-17 0-5 0,20-21 3 0,0-16-3 16,-20 18-1-16,17-19 4 0,6 18-4 0,-23 1-2 0,17-39 5 0,20 21-1 16,-37 17-4-16,20 3 1 0,-3-3-2 0,-17-17 1 0,20 16 2 0,-3-15 2 15,-17 36-2-15,0-21-1 0,20 3 1 0,-20 18 1 0,20 0-4 16,-20 0 2-16,0 0-2 0,0 0 1 0,0 0 0 0,0 0-2 0,0 39 2 15,-20-22 1-15,0 2-1 0,3 22-3 0,-20-24-2 16,17 3 0-16,0-3-5 0,3 3 2 0,17 0-3 0,-17-20-2 16,-6 17-17-16,6 3-9 0,-3 1-9 0,20-4 21 15,0-17-1-15,-20 0-22 0,20 19 7 0,0-19 20 0,0 0-1 0,0 0 0 16,20 0 1-16,0 0-8 0,20 0 11 0,-40 0-30 0</inkml:trace>
  <inkml:trace contextRef="#ctx0" brushRef="#br0" timeOffset="22494.21">26417 15991 205 0,'0'0'43'0,"-17"0"-38"0,17 0-2 0,-23 0-2 0,23 0 2 0,-17 0-2 0,17 0 2 0,-20 0 2 0,20 0-2 0,0 0-1 0,0 0 3 0,-20 0-2 0,20 0 0 15,0 0 0-15,-17 21 1 0,17-21-2 0,0 0-1 0,0 20 2 16,0-3-1-16,0 2 2 0,17 2-1 0,-17-4 2 0,20 22 6 0,0-1 0 16,-20 19-1-16,17-20-5 0,6 41 3 0,-23-2-2 15,17-39-3-15,-17 1-2 0,17 57 1 0,-17-19 0 0,20 18-2 16,-20-17-2-16,0-40 0 0,0 40-10 0,0-56 0 15,0 35-26-15,0-39 11 0,0 40-37 0,0-57 28 0,0 20 0 16,20 1-25-16,-20-4 40 0,0-17-1 0,0 0-16 0</inkml:trace>
  <inkml:trace contextRef="#ctx0" brushRef="#br0" timeOffset="22928.82">26910 16677 55 0,'0'0'0'0,"0"0"31"0,0-17-26 0,0 17-4 0,0 0 0 15,0 0 4-15,0-21 0 0,0 21 3 0,0-20 12 0,0 20-10 0,0 0 9 16,0-18-13-16,0 18 0 0,0 0 4 0,0-18-6 0,0 18 3 16,0 0-3-16,0 0 5 0,0-21-4 0,0 21 1 0,23 0-1 0,-23 0 0 15,0 0-1-15,0 0 0 0,0 0 4 0,0 0 1 0,0 0-4 16,0 0 4-16,0 21-5 0,0-21 0 0,0 36 4 0,0-16-2 0,0 1-4 16,0-4 1-16,0 21 3 0,0 1 2 0,0-39-5 15,0 36 0-15,0-15 5 0,0 16 0 0,-23 0 5 0,23-37-6 16,0 20 0-16,0 0-3 0,0-3 4 0,0-17-4 0,0 20 3 0,0 1 1 15,0-21 2-15,0 0-6 0,0 0 1 0,0 0-1 0,23 0 0 16,-9 0 3-16,6-21-4 0,0 21 4 0,0-20-4 0,14 3 1 16,6 17-1-16,-20-20-2 0,37 0-1 0,-17 3 1 0,14-20 0 15,-17 37 0-15,20-20-1 0,-17-1-3 0,17 21-9 0,-40-19 3 16,3 19-2-16,0-17-27 0,17 17 12 0,-14-21-41 0,-23 21 28 16,14-18-3-16,6 18-1 0,-20 0 3 0,20-18-15 0,-20 18 38 0,0 0-26 0</inkml:trace>
  <inkml:trace contextRef="#ctx0" brushRef="#br0" timeOffset="23095.64">27369 16297 68 0,'-23'0'54'0,"23"-20"-32"0,-17 20 14 0,17 0-17 16,-20-17 19-16,0 17-20 0,3 0 14 0,-3 0-5 0,20 0-16 15,-20 0 7-15,20 17-9 0,-17 3 7 0,17-1-9 0,-17 0 0 16,-6 37 5-16,23-36-8 0,-17 57 2 0,17-39-3 0,0 19-1 16,0-1-1-16,-20 38 1 0,20 21 0 0,0-1-1 0,0 1 0 15,20-59-2-15,-20 59-2 0,0-21-6 0,0-37-1 16,17 40-21-16,-17-60 10 0,0 40-33 0,0-60 21 0,0 22-42 0,23-21 0 15,-23 2 26-15,0-20 31 0,0 0-19 0</inkml:trace>
  <inkml:trace contextRef="#ctx0" brushRef="#br0" timeOffset="23761.79">28467 15023 73 0,'0'0'25'0,"0"0"2"0,0-20-22 0,0 20-5 0,0-19 0 0,0 19 1 0,0 0 0 0,0-17 4 0,0 17 2 0,0-21-3 0,0 2 7 0,0 19 1 0,0-17 1 16,0-3-6-16,20 20 1 0,-20 0-1 0,0-21 0 0,0 21 7 0,20-17-1 16,-20 17-7-16,0 0 1 0,0-20 1 0,0 20-2 0,0-19 9 0,0 19-8 15,0 0 4-15,0 0-5 0,0 0 6 0,0 0 2 16,0 0-7-16,0 0-1 0,0 0 0 0,0 0 4 0,0 19-7 0,-20 1-1 16,0-3 6-16,3 4-3 0,-1 16-1 0,-41 20 0 0,44-18-2 0,-65 36 4 15,43-35-2-15,-59 74 1 0,1-20-1 0,41-37-3 16,14-20 2-16,0 20-2 0,3 1-1 0,-3-19-1 0,6 16-2 0,-40 42-2 0,51-60 2 15,-34 58-7-15,20-56 1 0,-3 35-12 0,40-53 5 0,-14 16-2 16,-9 3-29-16,3-23 20 0,3 3-37 0,17-1 30 0,-20-2-31 16,20-17 23-16,0 0 30 0,0 0-24 0</inkml:trace>
  <inkml:trace contextRef="#ctx0" brushRef="#br0" timeOffset="24028.38">27839 15138 181 0,'0'0'0'0,"-17"0"68"0,17 17-67 0,0-17 0 0,-17 39-2 16,-3-20 1-16,0 0-3 0,0 18 4 0,20-17-3 0,-14 17 2 0,-9 4 3 0,3-5-2 0,0 1 0 15,-34 40-1-15,34 0-2 0,-14-3 1 0,34-33 1 16,-43-4-2-16,43 0 0 0,-17-17 3 0,-3 16-1 0,0 3 0 0,3 18 0 0,-3-18 1 16,0-1-1-16,20-18 0 0,-17-3 2 0,17 2 1 0,-17-19-1 15,17 21-1-15,0-21 2 0,0 17 0 0,-23-17 5 0,23 20-2 16,0-20-1-16,0 0 1 0,0 0 3 0,0 19-4 0,0-19-2 0,0 0 1 0,0 0 3 15,0 17-1-15,23-17-1 0,-6 0 4 0,0 21-5 0,-17-21 0 0,20 0 1 16,17 0 6-16,-17 20-6 0,37-20 2 0,-34 0-3 0,11 0 0 16,40 0 1-16,-11 0-2 0,-29 0-2 0,40 0 1 0,-51 0-2 15,51 0-3-15,3 0-17 0,-60 0-3 0,23 0-8 0,17 0-66 16,0 0-12-16,-20-20 69 0,-17 20-25 0</inkml:trace>
  <inkml:trace contextRef="#ctx0" brushRef="#br1" timeOffset="53665.59">28087 1883 103 0,'-17'0'28'0,"17"0"-20"0,0 0-2 0,-20-18 5 0,-17-38 51 47,-3-2 27-47,40 58-79 0,0 0-5 0,0 17 6 0,0 24-3 0,0-23-5 16,0-18 0-16,0 38-1 0,-57 721 22 46,57-720-24-46,0-1-1 0,-17 20-4 0,17 17-10 0,0-56 2 16,0 1-6-16,0-1-4 0,0 0-4 0,0-19 27 63,0 94-270-63</inkml:trace>
  <inkml:trace contextRef="#ctx0" brushRef="#br1" timeOffset="53863.41">28298 2853 148 0,'0'0'0'0,"0"0"48"0,0 0-26 0,0-19-8 0,-20 19 96 47,1 96-94-47,19-77-16 0,0 19-4 15,0-38 0-15,0 18-4 0,0 1-5 0,0 0-32 0,0 1 12 0,0 37-218 63</inkml:trace>
  <inkml:trace contextRef="#ctx0" brushRef="#br1" timeOffset="54029.7">28412 2453 128 0,'-19'21'31'16,"19"-21"-31"-16,0 0 0 62,-35 132 35-62,50 39-229 0</inkml:trace>
  <inkml:trace contextRef="#ctx0" brushRef="#br1" timeOffset="54230.27">28507 2797 52 0,'57'-152'235'0,"-18"131"-189"0,-39 42-42 0,18-3 3 0,-1 20-1 0,-17-38-3 0,0 0-3 62,40 152 14-31,-3 229-139-31,-37-381-117 0</inkml:trace>
  <inkml:trace contextRef="#ctx0" brushRef="#br1" timeOffset="54830.16">29077 2816 88 0,'0'0'70'0,"20"0"-56"0,-3 0-1 0,-17 18-2 0,20-18-7 0,-20 0-4 47,114-18 111-31,-77-78-84-16,-37-18 7 0,0 114-30 0,0-18 1 0,0 18 4 0,0-20-4 16,-20 20 2-16,20 0-7 62,-151 152 45-62,37 191-31 0,134-190-23 0,-20-135 1 0,20 1-5 16,-3 18-40-16,-17-17 13 0,40-2-68 0,-23-18 48 0,-17 0 60 62,57 19-170-46</inkml:trace>
  <inkml:trace contextRef="#ctx0" brushRef="#br1" timeOffset="55361.75">30730 2663 65 0,'0'0'59'0,"-20"0"-25"0,20 0-8 0,0 0-15 0,-17 0 0 0,17 0-1 0,0 0-1 0,0 0-9 62,0 0 0 1,-57-18 95-32,-57 93-37-15</inkml:trace>
  <inkml:trace contextRef="#ctx0" brushRef="#br1" timeOffset="55796.96">30998 2853 102 0,'-97'343'252'0,"120"-343"-248"0,-23 0 4 0,14-21 2 16,-14 21-10 47,77-207 34-48,-77 73-75-15,0 173-25 0,0-39 37 0,0 19-4 0,0 0-3 0,0-19-1 16,0 0 37 46,0 57-163-30</inkml:trace>
  <inkml:trace contextRef="#ctx0" brushRef="#br1" timeOffset="56186.37">31189 2873 112 0,'0'0'29'0,"0"0"-10"0,0 0-7 0,0 0 5 0,0 0-7 15,0 0 20-15,0 0 3 0,0 0-19 0,0 0-14 63,0 0 66-32,14 57-54-31,-14 56 25 0,0-113-35 16,0 20 0-16,0-20 1 0,0 0-3 62,40 57 19-31,94-57 8-31,-134 0-27 0,17 0 1 0,-17 0 1 0,20 0-1 16,0-19-1-16,-20 19 0 0,0 0 0 62,74-38 2-30,60-20-302-32,-134 58 300 62</inkml:trace>
  <inkml:trace contextRef="#ctx0" brushRef="#br1" timeOffset="57097.15">30753 2797 36 0,'0'0'13'0,"0"0"-11"0,0 0 3 0,0 0-3 0,0 0 4 0,0 0-1 0,-23 0 18 0,23 0 1 15,-20 0 0-15,3 0 35 16,-3 0 4 0,20 0-54-16,-20 0 53 15,3 0-46-15,17 0-3 0,-20 0-8 16,20 0 1-16,-20 0 5 0,3 0 14 0,0 19-21 16,-6-1 5-16,23 1-1 0,-37 20 0 0,37-20-2 15,-20 19 0-15,20-38-3 0,-17 38 2 0,17-20-3 16,0-18 0-16,-20 38 1 0,20-18-1 0,0 37 3 15,0-57-3-15,0 37 1 0,0-37-2 0,0 18 1 0,0 3-1 16,0-21 0-16,0 20 1 0,0-2 0 0,0-18 0 0,20 19 1 0,-20-1-1 16,17-18 1-16,-17 19-1 0,40 1 2 0,-40-2-1 0,0-18-1 0,40 19 1 15,-40 1-1-15,17-20 1 0,0 19-2 0,23 0 4 16,-40-19-3-16,37 0-1 0,-17 0 1 0,17 0-1 0,-14 0-1 16,-9 0 2-16,6 0-2 0,0 0 1 0,17-19-11 15,-20 19-6-15,-17 0 4 0,20-19-4 0,0 19-1 0,3 0-27 16,-23-20 19-16,0 20-3 0,14 0-44 0,6 0 29 0,-20-19-4 0,0 19-2 15,20 0-32-15,0 0 38 0</inkml:trace>
  <inkml:trace contextRef="#ctx0" brushRef="#br1" timeOffset="57933.95">31987 3120 60 0,'0'0'13'0,"0"0"4"0,0 0-4 0,0 0-6 0,0 0 12 0,0 0-8 0,0 0 10 0,0 0-12 0,0 0-1 0,0 0 9 0,0 0-9 0,0 0 0 16,0 0 7-16,0 0-9 0,0 0 0 0,0 0 9 0,0 0-10 16,0 0 0-16,15 0 5 0,-15 0-6 0,0 19 2 0,20-19 1 15,-20 0-5-15,19 0 4 0,-19 18 0 0,0-18-3 0,20 0 3 16,-20 0 4-16,0 0-7 0,18 0 5 0,-18 0 0 16,19 0-2-16,-19-18 0 0,0 18-3 0,0-19 3 15,0 0 0-15,0 19-3 0,0-19 1 16,0 0-1-16,0-1-1 0,0 20-1 0,0-19 2 0,0 19-2 0,0 0 1 15,0 0 0-15,0-19 3 0,-19 19-1 0,19 0-1 0,0 0 2 16,-18 0 0-16,18 0 2 0,0 0-2 0,-20 0 1 0,20 19-2 16,-19-19-4-16,19 39 2 0,0-39-1 0,-20 38 1 15,20-19-1-15,0 18 0 0,0-37 0 0,0 39-2 0,0-19 1 16,0-20-1-16,0 37 1 0,0-19-3 0,0 1-1 0,0 1-16 16,0-2 2-16,-15 1-5 0,15-19-6 0,0 20-5 0,0-1-4 0,0-19-5 0,0 19-47 15,0 0 49-15,0-19 7 0,0 19-29 0</inkml:trace>
  <inkml:trace contextRef="#ctx0" brushRef="#br1" timeOffset="58463.29">32175 3120 74 0,'0'0'0'0,"0"0"151"15,0 0-133-15,-17 19 75 16,17-19-80-16,0 18-4 0,0-18 4 16,0 0-8-16,0 0-3 0,35 18 9 15,4-18-2-15,-39 0-9 0,18 0 2 16,39-36 8-1,-15-2-14 1,-27 19-69 0,5 19-55-1,-20 0 74-15,0 0 29 0,0 19-14 0,0-19 24 0,20 0 4 0,-20 0 1 16,0 19 9-16,0-19 1 0,0 0 1 0,0 0 0 16,19 0 0-16,-19 0 11 0,0 0-6 0,0 0 2 0,0 0 16 15,18 0-10-15,-18 0 17 0,0-19 0 0,0 19 0 0,0 0 0 16,0 0-5-16,0 0-7 0,0 0-11 15,0 0-1-15,0 0 0 0,0 0 4 0,0 0-6 0,0 0 0 0,0 0 0 0,0 0 0 16,0 0 5-16,0 0-6 0,-18 19 4 0,18-19-5 0,0 19 2 16,0-1-4-16,0-18 2 0,0 18 1 0,0 3-2 0,0-1 0 15,0 17 0-15,0 0-2 0,0-17 1 0,0-2 0 16,18-18-2-16,-18 19 2 0,0 1 2 0,0-20-2 16,20 0 4-16,-20 0 1 0,17 0 1 0,-17 0-4 0,0 0 0 15,0-20 1-15,20 1-2 0,-20-19 1 0,0 38-2 16,0-19 3-16,0 1-3 0,22-1 1 0,-22 1 0 0,0-2-1 15,0 20 0-15,0-39 1 0,0 39-1 0,15-18 0 0,-15 18 1 0,0-19 0 16,0 19 1-16,0 0-1 0,0 0 0 0,0 0 0 0,0 0 1 0,0 0-1 16,0 0-1-16,20 19 0 0,-20-1-2 0,0 0 3 0,0 3 0 15,0-1-3-15,0-2 2 0,0 1-1 0,0-19 1 0,0 18-1 0,0 1 1 16,0 19 0-16,0-38-2 0,0 39 0 0,20-39-2 0,-20 0 1 16,0 19-7-16,0 0-10 0,0 0-10 0,0-19 11 15,0 19-3-15,0-19-3 0,0 19-35 0,19-19 24 0,-19 0-38 0,0 0 5 16,0 0 22-16,0-19 32 0,18 0-28 0</inkml:trace>
  <inkml:trace contextRef="#ctx0" brushRef="#br1" timeOffset="58818.09">32726 3063 59 0,'0'0'31'0,"0"0"-6"0,0 0-14 0,0 19 14 0,0-19-11 0,0 0 0 0,0 0 0 0,0 0-1 0,0 19 8 0,0-19-11 0,0 19 6 0,0-19-11 0,0 0 0 0,0 19-1 15,0-1 2-15,0-18-2 0,0 18-2 0,0-18 0 0,20 0-2 16,-20 21 3-16,0-21-2 0,0 20-1 0,17-20 1 15,-17 0 0-15,0 0 1 0,0 18 3 16,0-18-3-16,0 0 3 0,0 0 1 0,0 0-3 0,0-18 4 16,0 18-3-16,0 0-1 0,0-20 1 0,0 20 5 0,0-21 2 0,0 3 1 15,0 18-4-15,0-18-3 0,0 18 1 0,0-19 3 0,0 19-4 16,0-19-2-16,0 19-1 0,0-19 6 0,0 19-6 16,0 0-1-16,0 0 2 0,0 0-1 0,0 19 1 0,22 0 1 0,-22-19-3 15,0 19 1-15,0-1 0 0,15 0 3 0,-15 3-2 0,0-21 1 16,0 38-3-16,0-1 5 0,0-37-4 0,23 39 4 0,-23-2-3 15,0-17-1-15,0 18 1 0,0-19-1 0,0 0 1 0,0 19 2 0,0-38-2 16,0 38 2-16,0 0-3 0,0-38 0 0,0 19 1 0,0 1 0 0,0-2 1 16,0 20-1-16,0-38-1 0,-23 39 1 0,23-20-2 15,-15-1 1-15,15-18-2 0,-22 19 0 0,22-19 1 0,-17 20-1 0,-23-2-4 16,40-18-2-16,0 19-4 0,-17-19-1 0,-3 0-4 0,3 0-20 0,17 0 15 16,-23 0-28-16,23 0 18 0,-17 0-42 0,-1 0 34 0,18 0 0 0,0-19-29 15,0 19 40-15,0-18 6 0,0-2-42 0</inkml:trace>
  <inkml:trace contextRef="#ctx0" brushRef="#br1" timeOffset="59146.76">33068 3175 92 0,'0'0'64'0,"0"0"-50"0,0 0-6 0,0 0 8 0,0 0-3 0,0 0 2 0,0 0 1 16,0 0-1-16,0 0-2 0,0 21-2 0,0-21 8 0,20 20-11 0,-20-20-2 15,0 0 5-15,0 18-6 0,17-18 3 0,-17 0-4 0,20 19 0 16,-20-1 0-16,23-18 2 0,-23 0-3 0,0 0 1 0,14 0-1 16,-14 0 4-16,0 0 2 0,0 0-6 0,20 0 4 0,-20-18-3 15,0 18 3-15,0-19 1 0,0 1-2 0,0-23 7 0,0 41-4 16,0-18 8-16,0 18-9 0,0-18-2 0,0 18-2 0,-20-19 7 16,20 19 0-16,-14 19 0 0,-9-19-1 0,3 36 3 15,3 5-7-15,-3-23-4 0,0 19 2 0,20-18-1 16,-17 38 0-16,17-37-3 0,0-1 0 0,0 0 1 0,-20 19-1 0,20 18 2 15,0-56-2-15,20 40-1 0,-20-3 0 0,17-17-5 16,3-2-15-16,0 1-8 0,-3-19 12 0,3 0-4 16,3 19-30-16,-9-19 20 0,6 0-47 0,0 0 29 0,-20 18-59 0,37-18 23 15,-37 0 36-15</inkml:trace>
  <inkml:trace contextRef="#ctx0" brushRef="#br2" timeOffset="103571.63">27346 3614 74 0,'0'0'19'0,"-17"0"17"0,17 0 1 0,0 0-17 0,0 0-3 0,0 0 13 0,-20 0-17 0,20 0-3 0,0 0 9 0,0 0-12 0,0 0 2 0,0 0 6 15,0 0-8-15,0 0-1 0,0 0-1 0,0 0 5 0,0 0-5 0,0 0 6 0,0 0-6 16,0 0 3-16,0 0-3 0,0 0 6 0,0 0-6 0,0 0 4 16,0 0-6-16,20 0 1 0,-20 19 1 0,0 0-2 0,0 20 1 15,0-39 0-15,0 37-3 0,0 2 2 0,0 16 0 0,0 4-3 16,0-3-1-16,0-18 1 0,-20 57 4 0,20-57-2 15,-20 39 1-15,-17 17-2 0,37-56-1 0,0-18 0 0,-37 56 0 16,37-39 1-16,-40 40 1 0,23-20-2 0,-3-1 2 16,20-35 0-16,0-3-1 0,0-18-1 0,-20 19 2 0,20-19-1 15,0 0 1-15,0 0 2 0,0 0 0 0,0 0 0 0,0 0-3 16,0-19 1-16,0 1-1 0,0-3 1 0,20-16-1 16,0 37 0-16,-20-39 0 0,40 21 0 0,-23-20 1 0,0 20 0 15,23-22 1-15,-40 40-1 0,37-37 2 0,-17 37-2 16,-3-20-1-16,6 2 2 0,-6 18-2 0,-17-19 2 0,17 19 0 0,3 0 0 15,0 0 5-15,-20 0-5 0,17 0 3 0,3 19 0 0,-20-1-4 16,20 21 3-16,-20-39-2 0,0 58 0 0,0-40-1 0,-20 38 0 0,20-36-2 16,-37 36 1-16,17 2 2 0,0-39-4 0,3 37 2 15,0-16-1-15,-23 16 1 0,20-18-1 0,0-38-1 16,3 37-7-16,17-37 0 0,-20 19-11 0,20-19 6 0,-37 21-35 16,37-21 27-16,0 0-2 0,0 0-2 0,-17-21-28 0,17 21 24 15,0-19-37-15,17 19 27 0,0-18-38 0,3-1 25 0,0 19 33 16,-20-20-21-16</inkml:trace>
  <inkml:trace contextRef="#ctx0" brushRef="#br2" timeOffset="103839.48">27731 4717 96 0,'0'0'33'0,"0"0"1"0,0 0-27 0,-23 19 5 0,23-19-5 0,0 0 3 0,0 0 15 0,0 19-11 0,-20-19 12 0,20 18-15 0,0 1 13 0,0-19-18 0,0 21-2 15,-20-21 0-15,20 19 0 0,0-19 1 0,0 18 0 0,-17 1-2 16,17-19 4-16,0 18 9 0,0-18-2 0,0 0-6 16,17-18 22-16,3-1-19 0,-20-18-3 0,43-3-1 15,-43 22-3-15,14-20 1 0,-14 38-4 0,40-38 1 16,-40-1-1-16,20 39 0 0,-3-37-1 0,-17-2 2 0,17 21 0 16,6-20-4-16,-23 20-5 0,17-22-5 0,3 40 3 15,-20-18-16-15,17 18 10 0,-17-19-1 0,20 19-25 0,-20 0 17 16,0 0-38-16,20 0-14 0,-20 0 40 0,17 0-18 0,-17 19 38 15,23-1-38-15</inkml:trace>
  <inkml:trace contextRef="#ctx0" brushRef="#br2" timeOffset="104366.8">28167 4736 77 0,'0'0'27'0,"0"0"13"0,0 0-8 0,-22 0-1 0,22 0-15 16,0 0 16-16,0 19-18 0,-18-19 21 0,18 18-17 0,-20-18-9 15,20 19-3-15,0-19 2 0,-20 21-1 0,20-2-5 0,0-19 3 16,-17 18-4-16,17 1 1 0,0-1-3 0,0-18 2 0,-20 20 0 15,20-1 1-15,0-1-1 0,0 1-2 0,20 2 2 16,-20-3-1-16,17-18 0 0,-17 0 1 0,20 0 0 16,0-18-1-16,-2-3 2 0,21-16 1 15,-21-2-1-15,-18 21-2 0,19-19 2 0,-19 37 0 0,20-40 1 16,-2 3 5-16,-18-1 2 0,0 38-4 0,19-19-2 0,-19 0 0 16,0 1 0-16,20 18 2 0,-20-21-2 0,0 21-2 0,0 0 4 0,18 0 0 15,-18 21-3-15,0-21-2 0,0 37-1 0,0-18 0 16,0-19 0-16,0 38 2 0,0-20-2 0,0 22-3 0,0-3-7 15,0 0-11-15,0-37 5 0,20 20-4 0,-20 17-31 0,0-37 19 16,0 19-3-16,22 2-46 0,-22-3 8 0,0 1 32 0,0-19 32 16,15 19 0-16,-15-19 0 0,20 0 3 0,-1 0 4 15,-19-19 2-15,0 19 1 0,20-19 2 0,-20 1-1 0,0-3 1 16,18 21 14-16,-1-19 4 0,-17 1-1 0,0 18 7 0,0 0 4 16,20-19-1-16,-20-1 18 0,0 20-18 0,0-18-7 0,20 18 1 15,-20 0 1-15,0 0-14 0,0 0 5 0,0 0-6 16,0 18-2-16,0-18-5 0,0 20 0 0,0-1-1 15,0-19 0-15,22 18-1 0,-22 1-1 0,0-19 2 0,15 0-1 16,-15 21-1-16,0-21-1 0,20 0 1 0,-20 0 0 16,20 0 1-16,-20 0 0 0,19-40 1 0,-19 40-2 0,18-37 0 15,-18 17 0-15,0 20 1 0,17-18 2 0,5-19 1 0,-22 18-1 16,18 19 0-16,2-21 4 0,-20 21-2 0,17-19 5 0,-17 19-5 0,0 0 2 16,20 0-2-16,-20 0 3 0,20 59 7 15,-20-59-12-15,0 37 1 0,0 1-3 0,0 18 0 16,0-17 1-16,0 17 0 0,0-36-4 0,0 17-3 0,-20 59-39 15,20-58-7-15,0-38 17 0,0 37-53 16,0-37 33-16,0 21-49 0,0-2 42 0,0-19 16 16</inkml:trace>
  <inkml:trace contextRef="#ctx0" brushRef="#br2" timeOffset="104736.74">29265 4698 111 0,'0'0'57'0,"0"0"-18"0,0 0-3 0,0 0-26 0,0 0-2 0,0 0 3 0,-17 0 3 0,17 0 2 0,0 0 18 0,-17 0 1 0,-3 0-29 0,20 0 7 0,-20 0 0 15,20 0-7-15,0 19 6 0,-20 0-3 0,20 0-6 0,-14-1 2 16,14 1-2-16,0 2-1 0,0-2 1 0,-23 18 2 0,23-19-3 0,0 2-1 16,0 36 3-16,0-17-3 0,0-20 0 0,0 0 0 0,0 38 0 15,0-19 0-15,0 0 0 0,23 0-1 0,-23-38-1 16,14 38-2-16,6-19-4 0,0 20-6 15,-20-39 3-15,0 19-3 0,20-1-23 0,-3-18 12 0,0 0-42 0,-17 0 22 16,20 0-55-16,0-18 22 0,3-1 52 0,-23-2-21 0</inkml:trace>
  <inkml:trace contextRef="#ctx0" brushRef="#br2" timeOffset="105136.07">29570 4241 60 0,'0'0'0'0,"-17"0"32"0,17 0-14 0,0 0 5 15,0 0 9-15,0 20-13 0,0-20-1 0,0 18 40 16,0-18-36-16,0 0-12 0,0 19-1 0,0 0 9 0,0-19-8 16,0 0-1-16,0 20 1 0,0-1 11 0,0 18-2 0,0-37-11 15,0 39 0-15,0-21 4 0,0 1-7 0,0 39 4 0,0-39-5 16,0 19 3-16,0 18-2 0,0-35-4 0,0 35 2 0,0 0-2 15,0-16-1-15,-20-21 2 0,20-1 0 0,0 19 0 0,0-17-1 16,0 17 1-16,0-18-1 0,0-19 4 0,0 21 2 16,0-21 0-16,0 0-5 0,0-40 5 0,0 22-5 15,20-1 2-15,-3-19-1 0,-17 1 0 0,0 18-2 0,23-21 2 16,-6 22-2-16,0-20 2 0,3 0 2 0,-20-1 1 0,20 20-3 16,-20 19-2-16,17-18 2 0,3-1 2 0,-20 19-2 0,20 0 0 15,-20 0 4-15,17 19 0 0,6-1-4 0,-6 1 3 16,-17 20 1-16,0-1-5 0,17-19-1 0,-17 0 2 0,20 39 0 0,-20-39-1 15,0 36 0-15,0 2-2 0,20-17 0 0,-20 16-4 16,0-38 0-16,0 39-10 0,0-37 1 0,0 37-25 0,0-38 13 16,0 19-38-16,17-1-20 0,-17-37 31 0,0 40-77 0,0-40 73 15,20 18-25-15</inkml:trace>
  <inkml:trace contextRef="#ctx0" brushRef="#br2" timeOffset="105719.26">31129 4755 93 0,'0'0'99'0,"-20"0"-48"0,20 0-2 0,-17-19 26 0,-3 0-40 15,20 19-12 1,-40 19 2-16,40-19-23 16,-17 56 14-16,0 21-7 15,-3-2-4 1,0 39 2-16,20-17-4 16,0-22-2-16,40 21-14 15,-23-39-39 1,23-19-108-16,-3-21-31 15</inkml:trace>
  <inkml:trace contextRef="#ctx0" brushRef="#br2" timeOffset="105999.78">31585 4832 183 0,'0'0'87'0,"0"0"-67"16,0 0 39-16,-20 18 8 15,6 1-35-15,-9 19-10 16,-14 18-11-16,17 21-7 15,20 18-1 1,0-75-2-16,-20 55-1 0,40 2-1 16,0-21 1-1,-3-18 3-15,3-76 4 16,3-18-2-16,-9-40-1 16,6-18-1-1,0 1 2-15,-20 55-10 16,0 19-28-16,0 39-27 15,20 20-65 1,-20 36-50-16,37 2 58 16</inkml:trace>
  <inkml:trace contextRef="#ctx0" brushRef="#br2" timeOffset="107166.4">31907 5078 91 0,'0'0'123'0,"0"0"-15"15,0 0-20 1,0 19-48-16,0 57-5 15,0-19-18-15,40 20-8 16,0-21-5 0,-5-18-3-16,22-18 2 15,-18-20-3-15,1-77 1 16,-23 19-13 0,20 2-19-16,-17-1 16 15,-2 19-33 1,21 18-7-16,-21 20 38 15,24 58 15 1,-7-20 5 0,4-19 1-16,-21 0 6 15,39 0 19 1,-35-95 8 0,-7 39-17-1,-15-3 18-15,0 3-15 16,-37 37 3-1,17 114-21 1,3-20-6 0,17-36-9-1,0-1-45-15,17 0-123 32,25-152 58-17,-7 18 120-15,-15 2 47 16,17 19 51-1,3 36 50 1,-3 58-85 0,-20 0-56-1,3 0-4-15,0-1-2 16,57 40-10 0,-40-77-19-1,-20-19 12 1,3-18 10-16,0 16 2 15,-3 3-4 1,6 36 14 0,-6 22-2-1,0-3-3 1,3 21 12-16,17-21 3 16,-17-74-9 15,0-21-7-31,-3 21 2 15,-17-40 4 1,-17 58 14 0,17 115-2-1,0-1-12 1,0-19-5-16,0-20 1 16,17-18 1-1,26-76-15 1,-29 0-15-1,6 1-17-15,0-58 4 16,0 19-23 0,17 55 53-1,-37 42 19 1,17 16 15 0,3 40-2-16,17 17-7 15,3-56-9 16,-3-76 0-31,-37-19-1 16,0-18-4-16,0-78 30 31,0 115 31-15,0 114-48 0,0 19-7-16,40 57-4 15,14 114-3 1,3-38 5-1,-57-113-1 1,-37-38 0-16,-37-41-11 16,-80-111-189-1,97-59-157 1</inkml:trace>
  <inkml:trace contextRef="#ctx0" brushRef="#br2" timeOffset="107517.88">33695 5401 60 0,'0'-18'84'0,"0"18"-84"47,94 18 311-32,-94-18-311 48,20-38 67-63,-20 38-67 62,-37 267-522-62</inkml:trace>
  <inkml:trace contextRef="#ctx0" brushRef="#br2" timeOffset="127141.48">23740 5630 75 0,'0'0'24'0,"0"0"-18"0,-23-19-5 0,23 19-1 0,0 0 1 0,0-20-1 0,-17 20 6 0,17 0 0 0,0-19 4 0,0 19 2 0,-23-19 16 0,23 19-13 0,-17 0-1 0,17-18 21 16,0 18-25-16,-17 0-1 0,17-20 7 0,0 20 0 0,0-18-8 15,-20 18 8-15,20 0-8 0,0 0 0 0,0 0 0 0,0 0-1 0,0 0 4 16,0 0-7-16,0 0 0 0,0 0 0 0,0 0 5 0,0 0-2 16,0 0-2-16,0 18-2 0,0 2 3 0,0 17-5 0,0-18 0 15,0 20 1-15,20-19-2 0,-20 35 2 0,0 21 0 16,17 0 0-16,-17 2 0 0,0-22-2 16,17 19 0-16,-17-36 0 0,0 57 1 0,23-2 0 0,-23 20 2 15,0-76-3-15,0 18 0 0,0 59 0 0,0-76 0 0,0 17 1 16,0 3 0-16,17-3 0 0,-17-19-1 0,0 77 2 0,0-19 0 0,0-38-1 15,0 57 1-15,0-57-1 0,0 0 0 0,0 1 0 0,0 56 1 0,0-77-1 16,0 20-1-16,0 0 0 0,-17 40 3 0,17-40-3 0,0 1 2 0,0 53-1 16,0 3 3-16,0 3-3 0,0-63-1 0,17 6-2 15,-17 51 3-15,0 4 2 0,23-58-3 0,-9 57 0 0,-14-57-1 16,20 57 2-16,-20 0 1 0,20 1 3 0,0 113-7 16,-20-171 3-16,0 38 1 0,0-39-2 0,17 2 0 15,-17 55 0-15,0-55 1 0,0 57-1 0,0-20 0 0,-17-39 1 16,17 41 1-16,0-60-2 0,0 20-1 0,0 0 2 0,-20 39-1 0,20-58 0 15,0 19 2-15,0 1 0 0,-20 36-4 0,20 1-4 0,0-1 5 16,0 2 2-16,0-58-1 0,0-1-1 0,0 21 1 0,0 18 2 16,0 19-1-16,0-38-1 0,0 39 0 0,0-59 0 0,0 78-1 15,20-78 0-15,-20 78 1 0,0-59-1 0,0-18 1 0,0 76 1 16,0-75 0-16,20 18-1 0,-20 37 0 0,0-36 0 0,0-20 0 16,0 75 2-16,0-73-2 0,17 15 3 0,-17 41-5 0,0-58 2 0,0 19-2 15,0 38 3-15,17-19 2 0,-17-19-3 0,20 38-2 0,-20-56 2 16,0-1 1-16,20 56 1 0,-20-55-2 0,0 36-2 0,20-38 2 15,-20 4 0-15,0 33 1 0,17 22 0 0,-17-58 0 0,20 38 1 16,-20-38-2-16,20 38-3 0,-20-38 4 0,0 19-1 0,0 18 6 16,0 2 3-16,0-20-5 0,17 170 7 15,-17-188-12-15,0-20 2 16,0 38 3-16,0-38-2 0,0 96-1 16,23-78 2-1,-23-18-3-15,0-1-1 0,17 3 3 16,-17-2-3-16,0-1-1 0,0 1 4 0,17 39 6 15,-17-41-8-15,0-17 0 0,20 20 1 0,-20 0-1 16,0-1-2 0,0-19 5-16,0 18-3 0,20-18 1 0,-20 21-2 0,0-21 5 15,17 17 0-15,-17 2-3 0,0 39 1 16,0-21 6 0,0-37-6-16,0 19 2 0,0 2-5 15,0-21 1-15,0 0 0 0,0 17 2 0,0 2-1 0,0 18 1 0,0-16 0 16,0-1-2-16,0-3 1 0,20 23 0 0,-20-4 1 15,0-36-4-15,0 39 4 0,0 0 1 0,0-2-4 0,0-17 1 16,0 38 1-16,0-22-4 0,0-16 4 0,20 35-3 0,-20-16-3 16,0-1 5-16,0 1 0 0,17-1 0 0,-17-21 1 15,0 24 0-15,0-5-1 0,0-16 0 0,0 17 1 0,23 19 0 16,-23-34-2-16,0-5 0 0,0 2 2 0,0 1 0 0,0-2 0 16,0 21-1-16,0-39 1 0,17 17 1 0,-17-17-2 0,0 21 1 0,0-21 0 15,0 0-2-15,0 0 1 0,0 20 0 0,0-20 2 0,0 0-1 16,0 0-1-16,0 0 0 0,0 0 2 0,0 0-1 0,0 0 0 15,0 0-1-15,0 0 2 0,0 0 0 0,0 0-1 0,0 0-1 16,0 0 0-16,0 0 0 0,0 0-1 0,0 0 3 0,0 0 0 0,0 0-2 0,0-20 2 16,0 20-3-16,0 0 1 0,0 0 1 0,0 0 3 0,0-21-4 15,0 21 1-15,0 0-2 0,0-17-1 0,0 17 4 16,0 0-2-16,0 0 2 0,0 0-2 16,0 0-1-16,0-20 2 0,0 20 0 0,0 0 1 0,0 0-2 15,0 0-1-15,0 0 0 0,0-19 2 0,0 19 1 0,0 0-2 0,0 0 2 16,0-18-2-16,0 18-1 0,0 0 1 0,0 0 0 15,0 0 0-15,0 0 0 0,0 0 0 0,0 0-1 0,0 0-1 0,0 0 2 16,0 0-12-16,0 0-2 0,0 0-3 0,0 18-30 16,0-18 19-16,0 19-3 0,0-19-5 0,0 0-53 0,0 20 31 15,-17-20-5-15,17 0 4 0,0 0 12 0,0 0 16 0,-23 0-4 0</inkml:trace>
  <inkml:trace contextRef="#ctx0" brushRef="#br3" timeOffset="131418.35">26226 6732 38 0,'0'0'20'0,"0"0"-13"0,0 0 1 0,0 0 8 0,-17 0 0 0,17 0 0 0,0 0-9 15,0 0 0-15,0 0 5 0,-20 0 1 0,20-19-6 0,0 19-1 16,0 0 6-16,0 0-7 0,0 0 5 0,0 0-5 0,0 0-1 0,0 0 0 15,0-19 5-15,0 19 4 0,0 0-7 0,0 0 8 0,0 0-8 16,0 0 1-16,0 0-3 0,0 0 6 0,0 0-4 0,0 0 4 0,0 0-6 16,0 0 0-16,0 0 0 0,0 0 1 0,0 0 4 0,20 0 2 15,-20 0-7-15,0 0 0 0,0 0-1 0,34 19 16 16,43 19-2 0,-57-17-13-16,-20-4-2 0,60 2 2 15,-43 1-3-15,0-20 0 0,3 37 1 0,17-37-2 16,-17 38 1-16,17 2 1 0,3-23-2 0,-3 21 1 15,-17-19-1-15,17 21 0 0,20 16 0 0,-34-38 0 0,148 117 2 16,-157-118-2-16,26 22 0 0,-20-21-1 16,91 59 5-16,43-21-2 15,-117-18-2-15,40 2 1 0,54 17 2 16,3 17 4 0,-117-54-5-16,23 0-1 15,-17-2 1-15,11 1 3 0,6 18-1 0,-40-37-2 16,17 21 4-16,0-2-2 0,6-1-1 0,-23 1-1 15,17 19 4-15,3-18-3 0,-20-1-1 0,17-2 1 0,3 21 1 16,-20 2-2-16,0-20-1 0,0-20-1 16,0 37 1-16,0-1 1 0,0-15-1 0,-20-1-1 0,20-3 1 0,0 23-1 15,0-23 0-15,-17 20 1 0,-3 23 0 0,20-43-1 0,-17 40 0 16,-6-20 0-16,-11 21 1 0,14 19 0 0,-20-40-2 16,3 41 2-16,-3-42 0 0,6 61-1 0,-6-23 3 0,6-35 2 15,11 19-3-15,3-20 0 0,3-2 1 0,-23 5-2 0,23-4 0 0,-40 56 1 0,17-53-2 16,-17 55-2-16,20-58 2 0,-17 58 0 0,-6 2 3 15,23-60-2-15,-23 56 0 0,26-35-2 0,-6 19-1 0,6-39 3 16,-9 39 1-16,-11-3 0 0,34-34-2 0,-20 17-1 0,26-39 1 16,-29 40 0-16,6-20 1 0,37-20-1 0,-37 1 1 0,17 19-1 15,0-19 1-15,3 0 2 0,17-19-3 16,-17 39-1-16,-6-39 0 0,23 19 2 0,-17-1-1 0,17-18 1 0,-20 20 0 16,0-1 0-16,3-19-1 0,17 17 0 0,-20-17 2 0,0 20 0 15,3 1-2-15,0-21 1 0,17 18-2 0,-23-18 3 0,6 19 0 16,-3 0-1-16,20-2 0 0,-20-17-1 0,3 21-2 15,-3-3-2-15,20-18 4 0,0 18 1 0,0-18 1 0,-20 20 4 16,0 1-5-16,20-21 1 0,0 0 0 0,-17 18-1 0,17-18 2 16,0 19 0-16,0-19 0 0,-17 0-3 0,17 18 2 0,0-18 1 15,0 0-1-15,0 0-1 0,0 0 1 0,0 0 0 0,0 0-1 0,0 0-1 16,0 0 1-16,0 0-1 0,0 0 2 0,0 0-2 0,0 0 1 0,0 0 1 16,0 0-2-16,0 0 2 0,17 0 1 15,-17 0-4-15,0 0 3 0,17 0-1 0,-17 0 0 0,20 18 0 0,-20-18 0 16,0 0-2-16,20 0 1 0,-20 0 0 0,20 0-1 0,-20 21 2 0,0-21-1 0,37 18 0 15,-17-18 1-15,-3 19-1 0,6-19 0 0,-6 21 0 0,0-21 1 16,40 18-3-16,-37 20 2 0,57-20-2 0,-60 2 3 0,60 17 0 16,-40-18-1-16,6 2 0 0,-9-3 0 0,60 20-2 0,-51 0 2 0,11-19-1 15,20 20 1-15,23 17 0 0,-57-37 1 0,14 0-2 0,40 38 0 16,-54-37 0-16,74 54 4 0,-54-54 0 0,-26-1-2 0,6 19 0 16,-6-18-2-16,43 17 0 0,-17 20 2 0,-26-38 0 0,6 0 0 0,37 38-2 15,-20-18 1-15,-20-21-1 0,-17 1 1 0,17 19-1 0,1-18 1 16,19 17 0-16,0 2-3 0,-38-21 3 0,39 21 1 0,-21-20 1 15,2 19-2-15,-1-38 0 0,-21 18 0 0,23 21 0 0,-18-39 1 16,-7 18 1-16,5 2-2 0,19-1-1 0,-4 0 1 0,5 0 0 0,17 0 0 16,-20 19 0-16,20-20-1 0,-37 1-1 0,37-19 0 15,-37 40 3-15,37-40 1 0,-20 37-3 0,0-19 0 0,-17-18 1 16,0 0 1-16,40 39-1 0,-46-21 1 0,26-18 0 0,-20 39 1 16,34-39-1-16,-11 38 0 0,-9-19 0 0,-34-19 0 0,20 18-3 15,17-18 3-15,-20 20-1 0,6-20 1 0,-6 19-1 0,3-19 0 16,-3 19 0-16,-17-19 0 0,20 19 0 0,-20-19 0 0,20 20 0 15,-20-20-1-15,0 0 2 0,17 18 0 0,6-18-1 0,-23 19 0 16,17-19-1-16,0 19 1 0,-17-19 0 0,20 18 0 0,0-18 1 0,-20 20-1 16,17-20 0-16,-17 19 1 0,0-19-2 0,20 0 2 15,-20 0-1-15,20 0 2 0,-20 19-2 0,17-19-2 16,-17 0 2-16,0 0 0 0,0 0 2 0,0 0-2 0,0 0 2 16,0 0-1-16,0 0-2 0,0 0 3 0,-17 0-1 15,17 0-1-15,0 0 0 0,-20 0 1 0,0 0-2 16,20 0-1-16,-17 0 3 0,17 19 0 0,-20 19 1 0,0-38-2 0,-14 76 0 15,-6-18 0-15,0-21 1 0,-14 39-2 0,14-17 1 16,3-23 2-16,-3 1-1 0,-37 78 1 0,23-58-2 0,14 0 0 0,-54 57 1 16,37-57 0-16,3 20 1 0,-43 38 3 0,40-41 5 0,-57 40 5 15,54-56-14-15,-49 74 0 0,12-17-1 0,38-58 4 0,-55 57-2 16,0 0-1-16,19 1-1 0,1-1 3 0,37-56-3 16,-37 35 0-16,54-35 0 0,-57 36-4 0,23 20 4 0,-20-16-2 15,74-42 6-15,-17-1-9 0,-37 42-3 0,-6-4-2 16,23 2 8-16,23-55 2 0,11 18 0 0,-51 55 2 15,54-55-3-15,0-22 2 0,0 2-1 0,20-18-4 0,0-1 3 16,0-2-1-16,-17-17 0 0,17 21-5 0,0-21 3 16,0 20-21-16,0-20 2 0,0 0 10 0,0 0-1 0,0 0-23 15,-17 0-7-15,17 0 20 0,0 0-31 0,0-20 24 0,0 20-45 16,17-21 30-16,-17 21-3 0,0-17 2 0,0 17 8 0,0 0-15 0</inkml:trace>
  <inkml:trace contextRef="#ctx0" brushRef="#br4" timeOffset="142652.26">25964 7245 7 0,'0'0'11'0,"0"0"-7"0,0 0 0 0,-23 0-1 0,23 0 3 0,-20-18-3 0,20 18-1 0,0 0 0 0,-20 0 2 0,3 0 0 0,-3-19-2 16,20 19 0-16,-17 0 1 0,17 0-2 0,0-20 4 0,-20 20-2 15,20-20 4-15,-20 20 0 0,20-17 0 0,0-3-3 0,0 20 0 16,0-18 1-16,0 18 0 0,-17-19 0 0,17-1 1 0,0 20 6 0,0-17 1 16,0-3-6-16,-17 0 8 0,17 1 1 0,0 19-9 0,0 0 1 15,0-19 6-15,0 0 0 0,0 2 10 0,0 17-18 16,0-20 2-16,0 20-2 0,0 0 5 0,0 0-6 0,0 0-1 0,0 0 1 15,0 0 3-15,0 0-1 0,0 0-4 0,0 0 2 0,0 0-3 16,0 0 0-16,0 0 0 0,0 0 3 0,0 0-2 16,0 0-1-16,0 0 2 0,0 0-2 0,0 0 0 0,0 20 2 0,0-20-1 15,0 0-1-15,17 0 0 0,-17 17 3 0,17 2 0 0,-17 0 0 16,20 0 0-16,-20-19-2 0,20 20 3 0,-20 0-1 16,17-3 1-16,-17-17-2 0,20 39 0 0,-20-39-1 0,0 38-2 15,37-21 2-15,-37 3-1 0,43 0 3 0,-43 38-1 0,34-41-2 16,-34 2 0-16,40 19 4 0,34 59-3 0,-51-80-2 15,11 40 0-15,6-17 0 0,-23-23 0 0,20 23-1 0,-17-23 1 16,37 40 0-16,-37-37 0 0,37 18-1 0,0 1 0 0,-40-39 1 16,40 38 0-16,-17-19-1 0,17-1-1 0,0 1 1 0,3 19 2 15,-6-18-2-15,0-1 1 0,9-2-1 0,-29-17 0 16,-14 38-1-16,17-38 1 0,20 20 1 0,-37 20-1 0,17-40-1 0,-17 37 1 16,37-37 1-16,-20 17-1 0,-37 2 0 0,20-19 0 0,-3 21 1 15,3-1-1-15,0-20 1 0,-3 17 0 0,-17-17 0 0,0 21 0 16,23-21 2-16,-23 19-2 0,17-2 2 0,-17-17 0 0,17 20-1 15,-17-3 0-15,0-17-1 0,20 20 3 0,-20 1-3 16,0-2 0-16,0-19 0 0,0 17 0 0,0-17 1 0,0 21-1 16,0-21-1-16,0 17 0 0,0-17 1 0,0 0 1 0,0 0-2 15,0 19 1-15,0-19 0 0,0 0 1 0,0 0-1 0,0 0 1 16,0 20-1-16,0-20 0 0,0 0 0 0,0 0 0 0,0 0 2 16,0 0-2-16,0 0 1 0,0 0 0 0,0 17-1 0,0-17-1 15,0 0 1-15,0 0 0 0,0 0 0 0,0 0 0 0,0 21-1 0,0-21 1 16,0 0 0-16,0 0 0 0,0 20 2 15,0-20-3-15,0 0 0 0,-20 17 2 0,20-17-2 16,0 0 2-16,0 0 2 0,0 0-2 0,0 0-2 0,0 0 2 16,0 0-3-16,0 0 2 0,0 0 1 0,0 0 2 0,0 0-1 15,0 0-2-15,-17 0-1 0,17 0 1 0,-17 0 2 16,17 0-2-16,0 0-1 16,-40 19 5-16,20-19-5 15,0 0 2-15,20 0 0 0,-57 0 2 16,23 21 3-1,34-21-4-15,-23 0-3 16,23 0 0-16,-17 0 2 0,17 0 0 0,0 0-1 0,0 0-1 0,-20 0 0 16,20 0 1-16,-20 0 2 0,20 0-1 0,-17 0-1 15,17 0 0-15,0 0 0 0,-20 0-1 16,20 0 1-16,0 0-1 0,0-21-1 0,0 21 1 0,-20 0 2 16,20-19-2-16,0 19 0 0,-20 0 1 0,20 0 0 15,0 0-1-15,0-17 0 0,0 17 0 0,0 0 2 16,0 0-1-16,0 0 0 0,0 0-2 0,0-20 4 15,0 20-4-15,0 0 2 16,0 0 1-16,0 0-2 0,0 0-1 0,0 0 1 16,0 0 0-16,0 0 2 0,-17 0-1 0,17 0 0 0,0 0-1 15,0 0 1-15,0 0 0 0,0 0 0 0,0 0-1 0,0 0 0 16,0 0 0-16,0 0 0 0,0 0 0 0,0 0 1 0,0 20-2 0,0-20 1 16,0 0 0-16,0 0 1 0,0 17-1 0,0-17-1 0,0 19 1 15,0-19 2-15,0 21-1 0,0-4 0 0,0-17-3 0,-17 20 3 16,17-20-1-16,0 19 0 0,0-1-1 0,-20 2 0 0,20 0 1 0,0-3 1 15,-20 4 0-15,20 15-2 0,-20-36 2 0,20 40-1 0,-14-40 1 0,-9 57 0 16,3-19-1-16,0-2-1 0,-14 22 7 0,34-38-3 16,-40 16 2-16,40-15-4 0,-57 56-1 0,20-3-1 0,-3-18 1 0,23-16 0 15,-40 35 0-15,40-38 1 0,-6 4-2 0,-34 33 1 0,20-35-2 16,-17 36 3-16,31-35 1 0,6-3-3 0,-3-1 1 0,-17 42 0 0,17-58 1 16,-20 55-1-16,23-36 0 0,0-1 0 0,17 18-1 0,-20-38 0 15,20 22 2-15,-20 17 0 0,20-57-2 0,-20 37-2 16,20-18 3-16,0 19 0 0,0-18 0 0,0-20 0 0,0 18-2 15,0-18 1-15,0 19 0 0,0-19 1 0,0 20 2 0,0-20-2 16,0 0 0-16,0 0-1 0,0 0 0 0,0 0 2 0,20 0 0 0,-20 0 0 16,0 0-1-16,0 0 1 0,0-20-2 0,0 20 1 0,0 0 1 0,20-19-2 0,-20 19 2 15,0-18 0-15,0 18 1 0,0-20-3 0,0 20 1 0,0 0 2 16,0-18-3-16,0 18 0 0,0 0 0 0,0-20 1 0,0 20 1 0,0 0 0 16,0 0 0-16,0 0-2 0,0-19-1 0,0 19 2 0,0 0 2 15,0 0-1-15,0 0 1 0,0 0-2 0,0 0-3 0,0 0 2 0,0 0 3 16,0 0-2-16,0 0 1 0,-20 0-2 0,20 0 1 15,0 0 1-15,0 0 0 0,0 0-1 0,0 0 1 16,0 0-2-16,0 0 0 0,0 0 1 0,0 0 1 0,0 0-1 16,0 0-1-16,0 0 3 0,0 0 0 0,0 0-2 15,0 0-1-15,0-19 0 0,0 19 2 0,0 0-2 0,0 0 2 16,0 0 0-16,0-18 0 0,0 18-3 0,0 0 3 16,-20-21 1-16,20 21 0 0,0 0-3 0,0 0 0 0,0 0 0 15,0 0-2-15,0 0 1 0,0 0 3 0,0-18 1 0,0 18-4 16,0 0 3-16,0 0 0 0,0 0-3 0,0 0 3 15,0 0-3-15,-14 0 1 0,14 0 1 0,0 0 2 0,0 0-1 16,0 0-2-16,0 0 1 0,0-18 0 0,0 18-1 0,0 0 1 16,0 0 0-16,0 0 0 0,0-20 0 0,0 20 2 0,0 0-2 15,0 0 2-15,-23 0-3 0,23 0 1 0,0 0 1 16,0 0 0-16,0 0-1 0,0 0-1 0,0 0 1 0,0 0-1 16,0 0 0-16,0 0 2 0,0 0 0 0,0 0-1 0,0 0 2 0,0 0 0 15,0 0-2-15,0 0-2 16,0 0 0-16,0 0 4 0,0 0-1 0,0 0 0 0,0 0 0 15,0 0-1-15,0 0 0 0,0 0 2 0,0 0-1 0,0 0 0 16,0 0-1-16,0 0 0 0,0 0-1 0,0-20 3 0,0 20-1 0,0 0 0 16,0 0-2-16,0 0 1 0,0 0-1 0,0 0 1 0,0 0 1 15,0 0 0-15,0 0-2 0,0 0 1 0,0 0-2 0,0 0 5 16,0 0-2-16,0 0 0 0,0-18-1 0,0 18-1 16,0 0 2-16,0 0 2 0,0-20-1 0,0 20-2 15,0 0-2-15,0 0 5 0,0 0-4 0,0-18 1 16,0 18 0-16,0 0 0 0,0 0 0 0,0 0 1 15,0 0 0-15,0 0-2 0,0 0 1 16,0 0 2-16,0 0-1 0,0 0-3 0,0 0 2 0,0 0 1 16,0 0-1-16,0 0 1 0,0 0-1 0,0 0 0 0,0 0 0 15,0 0 1-15,0 0 1 0,0 0-4 0,0 0 3 0,0 0-2 16,0 0 3-16,0 0-2 0,0 0 0 0,0 0-1 0,0 0 0 0,0 0 2 16,0 0 1-16,0 0-2 0,0 0-1 0,0 0 2 15,0 0-2-15,0 0 1 0,0 18 1 0,0-18 0 16,0 0-1-16,0 0-1 0,0 0 1 0,0 20 1 0,0-20 0 15,0 0 0-15,0 18-1 0,0-18 0 0,0 20 1 0,0-20-2 16,0 38 0-16,0-38 0 0,0 39-1 0,0-21 2 0,0 1 1 16,0-19-1-16,0 39 3 0,-20-1-1 0,20-20 0 0,0 39-5 0,0-19 3 15,0 1 0-15,0 113-3 0,0-114-1 0,0 18 2 16,0 58-2-16,0 1 4 0,0-59-2 0,0 1 2 0,-20 20-1 0,20 38 1 16,0 36-1-16,0-75 0 0,0-19 2 0,0 19-1 0,0-19-1 0,0 20 1 15,0-21-1-15,0 78 2 0,0-59 0 0,0 2 0 0,0-21-2 0,0 21 1 16,0-20 1-16,20 95-1 0,-20-19 1 0,20-19-3 0,3-1 0 15,-9 2 4-15,6-1-2 0,-20 0 0 0,0-57-2 16,0 19 4-16,0-17-4 0,20 53 3 0,-20-36 0 0,0-37-1 0,0 18-2 16,0 38 0-16,20-58 3 0,-20 40-1 0,17-39-1 0,-17 18-3 15,17 22 6-15,-17-21 7 0,20-21-4 0,-20 22-5 16,0 19 1-16,0-41-1 0,0 3 1 0,-20 189-1 16,20-190 2-16,0 38-3 0,0 1 3 0,-17-1-2 15,17 113-3 1,0-112 3-16,0 94-2 15,17-133 0-15,-17-1 3 0,0-17-2 0,0 0 3 0,0 17 3 16,20-37-5-16,-20 57 1 16,0-37 0-16,0-20-1 0,0 17 1 15,20-17-2 1,-20 0 2-16,0 0-3 16,0 0 2-16,0 0-1 0,0-17 0 15,0 17 7 1,0 0-3-16,0-20-9 15,0 20 7 1,0 0-7-16,0 0 0 16,0 0-1-16,0 0-2 0,0 0-6 0,0 0-34 0,0 0 16 0,0 20-52 15,0-20 33-15,0 17-7 0,0-17-9 0,0 38-69 0,0-19 85 16,0 39 2-16,0-38 39 0</inkml:trace>
  <inkml:trace contextRef="#ctx0" brushRef="#br4" timeOffset="150986.09">29171 6218 99 0,'-14'0'52'0,"14"0"-40"0,0 0 7 0,0 0-9 0,-23 0 9 0,23 0-8 0,0 0 10 0,-20 19 22 0,20-19-36 0,-17 20 7 15,17-20-5-15,0 0-5 0,0 20 0 16,0-20 0-16,-20 38 21 0,20-21-19 0,0-17-1 0,-20 77 18 16,20-57-19-16,0 17 2 0,0-37-3 15,0 114 8-15,-17 171-6 16,-3-133-4 0,0-75-3-16,20-40 0 0,0 0-8 0,-17 22-46 15,17-59 36-15,-17 56-214 16,17-94 141-1</inkml:trace>
  <inkml:trace contextRef="#ctx0" brushRef="#br4" timeOffset="151168.92">29000 6808 39 0,'0'0'9'0,"0"0"11"0,0-114 100 15,0 94-104-15,0 3-2 0,0 17-2 16,0-39 11-16,0 22-13 0,20 17 1 0,-20-41 20 16,0 24-19-16,20-3 12 0,-3 20-14 0,-17-20 3 0,20 3-4 15,0 17-4-15,-20-20 3 0,17 1-2 0,-17 19-1 0,20 0 6 16,-20 0-8-16,23 0 4 0,-23 0-2 0,14 0-2 0,-14 0 0 15,0 0 0-15,0 0 1 0,0 0-3 0,0 19 0 16,0 1 0-16,-14-20 0 0,14 17 0 0,-23-17-2 0,3 40-9 0,3-3-9 16,17-37 7-16,-20 21-4 0,20-4-2 0,-20 2-3 0,20 1-34 15,-17 17-20-15,17-18-16 0,0 0 54 0,0 0 10 16,0 2-32-16</inkml:trace>
  <inkml:trace contextRef="#ctx0" brushRef="#br4" timeOffset="151427.81">29459 6657 74 0,'0'0'46'0,"0"0"-28"0,-23 0 8 0,23 0-14 16,0 0 1-16,0 0 1 0,0-20 15 0,0 20-2 0,0-19-15 0,0 19-2 16,-17 0 7-16,17 0-3 0,0 0-3 0,0 0-7 15,-17 0 0-15,17 0 0 0,0 0-1 0,0 0 4 0,0 19-4 0,-20-19 0 16,20 20 1-16,0-3-3 0,0 3 1 0,0-1 0 0,0 0-2 16,0-19 0-16,0 19 2 0,0 2-1 0,0-4 0 0,20 2-2 15,-20-19 4-15,0 0-2 0,17 20 0 0,-17-20 1 0,0 0 4 16,17 0-3-16,-17-20 6 0,23 20-3 0,-23-19-2 0,0 19-1 15,17-17 6-15,-17-4-4 0,0 21 6 0,20-19-6 0,-20 0 3 16,0 19-6-16,0 0 1 0,17-19 3 0,-17 19-2 0,0 0-1 0,0 0 3 16,0 0-4-16,0 19 0 0,0-19 0 0,20 19 0 0,-20 21 0 15,0-4-1-15,0-16-1 0,20 17 0 0,-20-18-4 0,17 20-14 16,-17-39 4-16,23 37-26 0,-23-18 16 0,0 0-4 0,0-19-4 0,17 19-48 16,0 1-20-16,-17-20 58 0,20 0-15 0,0 0 22 15</inkml:trace>
  <inkml:trace contextRef="#ctx0" brushRef="#br4" timeOffset="151739.94">30046 6009 162 0,'0'0'46'0,"0"0"-5"0,0 0-28 0,0 0-1 0,-17 0 9 16,17 19-1-16,0-19-9 0,0 20-1 0,0-2 0 0,-20-18 0 16,20 39 7-16,0-20-9 0,0 0-2 0,-20 39 5 0,20-2-5 15,-20 19-1-15,20-35-5 0,0-3 1 0,-14 1 0 0,14 58-1 0,-23-21-2 16,23-36-2-16,0-22-2 0,0 22-5 0,-20-1-5 0,20 19-28 15,-17-37 16-15,-3 36-43 0,20-37 29 0,0-19-2 0,-20 40-22 16,20-40 49-16,0 17 8 0,-17-17 4 0,17 0 1 0,0 0-3 0,-20 0 4 16,20-37 0-16,0 17 5 0,-20 1 1 0,20 0 2 0,0-38 12 0,-17 0 28 15,17 38-10-15,0-19 3 0,-17 1 24 0,17-2-39 0,-23 1 11 0,23 18-9 16,0-17-16-16,-17 17 7 0,17 20-9 0,0-17 7 16,0 17-9-16,0 0 5 0,0 0 1 0,0 0-5 0,17 0 1 15,6 0-1-15,-6 17-5 0,0 3 2 0,3-20-2 16,0 20-1-16,17-3 1 0,-37-17-2 0,20 20-3 0,17 1-3 15,-37-21-4-15,23 17-31 0,11 2-19 0,-14 1-18 0,0-20 34 16,14 0-34-16,-34 17 55 0,20-17-6 0,0 0-2 0</inkml:trace>
  <inkml:trace contextRef="#ctx0" brushRef="#br4" timeOffset="151963.54">30294 6218 60 0,'17'0'30'0,"-17"-17"28"0,0-4-16 0,0 3-26 0,0-1 15 0,0 0-14 16,0 19 0-16,20-19-1 0,-20 19 12 0,0-19-6 0,0 19-11 15,0 0 6-15,0 19-4 0,0 0-1 0,0 19-8 0,0-20 0 16,0 20 0-16,0 1-3 0,0-1 0 0,0 39 2 0,0-2-2 15,0-56-1-15,0 18 0 0,0 3 1 0,0-3-1 0,0 1 1 0,0 1-2 16,0-22 1-16,0-17-1 0,0 20 1 0,0-1 1 0,0-19 0 0,0 0 0 16,20 0 1-16,-20 0 0 0,17 0-1 0,-17 0 0 0,23-19 0 0,-23-1 1 15,14 3 3-15,6-3-2 0,-20 1-1 0,20-19 5 0,0 18 4 16,-3-17 1-16,3 37-6 0,0-20 1 0,-3 20-1 16,-17 0-2-16,23 20 2 0,-6 0 0 0,-17-3-5 0,17 3 1 15,-17 1-2-15,0 15 0 0,20 1 1 0,-20 2-1 0,0-1-3 0,0 57-19 0,0-38 1 16,0-17-7-16,0-4-7 0,0 59-64 0,0-56 31 0,0 36-60 0,0-55 83 15,0 17-5-15</inkml:trace>
  <inkml:trace contextRef="#ctx0" brushRef="#br4" timeOffset="152536.31">31642 6694 88 0,'0'0'36'0,"0"0"30"0,0 0-54 0,0-20 0 0,0 20 14 0,0 0 5 0,-77 0 126 32,63 0-152-32,14 0 0 0,0 0 1 15,-23 0 5-15,3 0-7 0,3 0 5 0,17 0-6 0,0 0 1 0,-20 0 0 16,0 0 2-16,20 20-3 0,-17-20 3 0,17 19-2 0,-20 0 0 15,0-19-2-15,3 19 1 0,17 2-1 0,0-21-2 0,-17 17 1 0,17 2 2 16,-23 1 0-16,23 17-2 0,0 1 0 0,0-38-2 16,0 20 1-16,0 17 1 0,0-37-1 0,0 38 0 0,0-19-6 15,0 1-1-15,23 17-19 0,-6-17-15 0,-17-1 12 16,74 36-280-16,-54-15 209 16</inkml:trace>
  <inkml:trace contextRef="#ctx0" brushRef="#br4" timeOffset="152821.42">31964 6732 234 0,'0'0'71'0,"-17"0"-36"0,-3 0-28 0,0 0-5 16,-17 19 0-16,20 2 6 0,-5-21-1 0,4 17 8 0,-19 2-3 16,-3 1-6-16,40-20-5 0,-14 0 0 0,14 18 0 15,-23-18 1-15,23 19 0 0,-20 0-2 0,20-19 0 0,0 39 1 0,0-19 0 16,0-3 0-16,0 21-1 0,0-38 1 0,20 39-2 0,-20-39 1 15,23 20 0-15,-9-3 2 0,-14 3-1 0,134-116 11 32,-134 58-11-32,20-19-1 15,-3 38 0-15,-17 0-1 0,0-18 1 0,20 17-1 16,-20 1-1-16,0 2-10 0,0-4 4 0,0 21-3 0,0-19-15 0,0 0-4 16,0 19-3-16,0 0 15 0,0 0-24 0,0 19 14 0,0-19-5 15,0 40-42-15,0-4 27 0,0-16 39 0,0-20 1 0,0 56-32 16</inkml:trace>
  <inkml:trace contextRef="#ctx0" brushRef="#br4" timeOffset="153069.67">32136 6884 148 0,'0'19'208'0,"0"1"-196"0,0 0 8 0,0-20-13 0,0 17 4 16,0 21 4-16,0-38-13 0,0 39 1 15,0-39-2-15,22 37 3 0,-22-37-3 0,0 20 0 16,17-20 1-16,-17 19-1 0,18-1 0 0,1-18 1 0,1 0-1 16,-20 20 2-16,18-40 1 0,2 20-4 0,-20-18 2 15,19-1 1-15,-1-18-3 0,-18 17 0 0,0 20-2 0,20-20-1 16,-20 1-9-16,22 0 4 0,13-95-379 31,-35 114 375-31</inkml:trace>
  <inkml:trace contextRef="#ctx0" brushRef="#br4" timeOffset="153272.16">32535 7151 44 0,'0'0'0'0,"0"0"62"0,0 0-44 0,0 0 9 15,0 0-1-15,0-20 0 0,0 20-3 0,0-18-7 16,0-21-3-16,0 39-8 0,20-17 3 0,-20 17 3 0,0-40 16 16,0 40-10-16,0-19-12 0,0 0-2 0,0 0 5 0,0 2-4 15,-20 17 4-15,20 0 7 0,0-20-6 0,0 20 10 0,-15-20-5 16,15 20-8-16,0 0 1 0,0 20-4 0,-22-20-2 0,2 190 8 31,3-76-24-31,17-75-12 16,0-22 7-16,0 22-38 0,0-2 23 0,0-37-7 0,0 21-3 0,0 16-40 15,17-37 56-15,-17 20 10 0,0-20 2 0,20 0-15 0</inkml:trace>
  <inkml:trace contextRef="#ctx0" brushRef="#br4" timeOffset="153452.29">32594 7188 39 0,'0'0'116'16,"0"20"2"-1,0 38-22 17,18-58-87-32,-1 0 0 0,6 0 0 0,-6 0-3 15,-17-21-5-15,20 3 3 0,-20-1-4 0,17-1 2 0,3 0-1 16,0-17-3-16,-20 37-2 0,17-18-13 0,5-21 3 0,-22 39-4 16,0-17-3-16,15 17-2 0,8-59-181 15,-23 40 152-15,0 19 40 0,0-19-31 16</inkml:trace>
  <inkml:trace contextRef="#ctx0" brushRef="#br4" timeOffset="153752.66">32917 7074 140 0,'0'0'54'0,"0"0"-10"0,0 0-5 0,0 0-12 16,0 0 6-16,0 0-17 0,0 0 12 0,-20 0-6 16,20 0-13-16,0 0 6 0,0 0-10 0,0 0 0 0,0 0 1 0,-20 20-1 15,20-20 0-15,0 0-4 0,0 19 0 0,0-19 0 0,-17 18 2 16,17 2-2-16,0-3 0 0,0 3-1 0,0 0 1 0,0-20-1 15,17 37 0-15,3-16 1 0,-20-4-1 0,20 2 2 0,-20-19-2 16,17 20 1-16,6-2-3 0,-23 1 5 0,17-19-4 0,0 0 1 16,-17 0 1-16,20-19 1 0,0 19-1 0,-20-18 1 15,0-2 0-15,17 1 1 0,-17 2-1 0,20-22 2 0,-20 0-3 16,0 2 1-16,20-1 0 0,-20 19 0 0,0-38 1 16,0 57-1-16,0-39-1 0,0 20-1 0,0 19 3 0,0 0 1 15,0 0-1-15,0 19-2 0,0 0 0 0,0 21-1 16,0-23 0-16,0 22 1 0,0-21 0 0,0 19-2 0,0 22 1 15,0-20-3-15,17-3-11 0,-17 21-17 0,0-19-18 0,0-18 17 16,20 17-46-16,3-37-21 0,-23 19 44 0,14-19-50 16,-14 0 62-16</inkml:trace>
  <inkml:trace contextRef="#ctx0" brushRef="#br4" timeOffset="154036.15">33373 7094 171 0,'-20'19'65'0,"20"-19"-21"15,0 38-12-15,0-38-25 0,-20 37 8 0,20-17-7 0,0-1 0 16,0 20 2-16,0-22-7 0,0 2-1 0,0 1 0 0,0-20-1 0,0 37 1 16,0 1-1-16,0-38 0 0,20 20-1 0,-20-20 1 0,20 20-3 15,0-20 1-15,-3 0 0 0,0-40 0 0,-17 40 2 16,23-38-2-16,-23 19 1 0,17 1 1 0,-17-2-1 0,0-16 1 0,20-3 1 16,-20 39 2-16,0-39-2 0,0 39 0 0,0-37 3 0,0-1 11 15,0 38-5-15,0-19 10 0,0 19-12 0,0 0 7 0,0 37-1 16,17-17-8-16,-17 17 1 0,0-17-3 0,0 94 7 0,0-56-8 15,0 16 2-15,0 3-2 0,0 57 5 0,-17-59-4 0,17 2-2 0,-20 0 0 16,3 54 3-16,17-54-2 0,-40 38-3 0,40-59-6 0,-17-19-3 0,-3 41-19 16,-20-22-13-16,40-56 14 0,-14 17-34 0,-9-17 26 15,23 0-32-15,-20-17-8 0,20 17 33 0,-17-56-36 0,17-22 32 16,0 4-2-16</inkml:trace>
  <inkml:trace contextRef="#ctx0" brushRef="#br4" timeOffset="154270.5">33715 7397 101 0,'0'0'81'0,"0"0"-52"0,0 0-8 0,0 0 13 16,0 0-18-16,0 0 1 0,0-17-1 0,0 17 13 0,0 0-17 0,-20 0 4 15,20-21-11-15,0 21-2 0,-20 0 1 0,3-19 0 0,17 19-2 16,-20-18 3-16,20 18-3 0,-40-20 2 0,26 1 0 0,-9 19-2 16,6 0 7-16,-3 0-3 0,0 19 9 0,3-19-7 0,17 20 3 15,-20 17 7-15,3 1-11 0,-6 38 7 0,23-18-9 0,-17 36 4 16,17-17-2-16,40 0-1 0,-3-20 1 0,-37-39-3 15,17 1 0-15,3 19 0 0,40-18-1 0,-46-1-1 0,46-2 1 0,-43-17-1 16,40 21-1-16,-34-21-1 0,31 17-13 0,-17 3-24 16,3-20 10-16,20 0-44 0,-46 0 27 0,26 0-83 0,-3-20-9 15,-17 20 39-15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microsoft.com/office/2007/relationships/hdphoto" Target="../media/hdphoto3.wdp"/><Relationship Id="rId4" Type="http://schemas.openxmlformats.org/officeDocument/2006/relationships/image" Target="../media/image44.png"/><Relationship Id="rId9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Calls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950413" y="1085997"/>
            <a:ext cx="9967520" cy="6829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the code corresponding to this function: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85795-F060-5F18-C417-F64C6C59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13" y="2543974"/>
            <a:ext cx="2722946" cy="11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2A33A-B228-52F8-D225-B6B6F38D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38A9-70F2-9318-84BF-006CC85B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Averting Disaster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8E244-2604-AD7B-460C-FC912373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6ABDFA-A9B6-A9FF-196B-A8F328329CE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3E104-8962-6065-8033-BA653B1F9271}"/>
              </a:ext>
            </a:extLst>
          </p:cNvPr>
          <p:cNvSpPr txBox="1"/>
          <p:nvPr/>
        </p:nvSpPr>
        <p:spPr>
          <a:xfrm>
            <a:off x="453081" y="1923507"/>
            <a:ext cx="58749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How do we know a disaster is imminent?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Is this code “disastrous”?</a:t>
            </a:r>
          </a:p>
        </p:txBody>
      </p:sp>
      <p:pic>
        <p:nvPicPr>
          <p:cNvPr id="7" name="Picture 6" descr="A cartoon of a blindfolded person walking on a cliff edge&#10;&#10;AI-generated content may be incorrect.">
            <a:extLst>
              <a:ext uri="{FF2B5EF4-FFF2-40B4-BE49-F238E27FC236}">
                <a16:creationId xmlns:a16="http://schemas.microsoft.com/office/drawing/2014/main" id="{7BCCCA86-E1BA-ECAF-E46B-892A9322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23" y="2323616"/>
            <a:ext cx="4010996" cy="2673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5CFD24-ABC1-1841-520E-46B22763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940" b="49676"/>
          <a:stretch>
            <a:fillRect/>
          </a:stretch>
        </p:blipFill>
        <p:spPr>
          <a:xfrm>
            <a:off x="540291" y="3938154"/>
            <a:ext cx="2705171" cy="394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D08288-4706-197B-F0F1-148499DC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80" b="31889"/>
          <a:stretch>
            <a:fillRect/>
          </a:stretch>
        </p:blipFill>
        <p:spPr>
          <a:xfrm>
            <a:off x="540291" y="3428999"/>
            <a:ext cx="2705171" cy="1428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B8228F-B388-A56E-5793-B3EE09660D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317"/>
          <a:stretch>
            <a:fillRect/>
          </a:stretch>
        </p:blipFill>
        <p:spPr>
          <a:xfrm>
            <a:off x="540291" y="2848417"/>
            <a:ext cx="2705171" cy="2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8200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6FA5B-FD6E-2CCC-6B87-EFD69B760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D838-CD61-0A4D-6BE9-75663AA0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Averting Disaster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CE4BF-49D8-3139-B1E0-6A209845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C0FCBE9-7DE3-55C1-AF8D-17CA51DB1DD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973F7-1603-F94D-00DC-E7D33A6E6D45}"/>
              </a:ext>
            </a:extLst>
          </p:cNvPr>
          <p:cNvSpPr txBox="1"/>
          <p:nvPr/>
        </p:nvSpPr>
        <p:spPr>
          <a:xfrm>
            <a:off x="453081" y="1923507"/>
            <a:ext cx="58749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How do we know a disaster is imminent?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Is this code “disastrous”?</a:t>
            </a:r>
          </a:p>
        </p:txBody>
      </p:sp>
      <p:pic>
        <p:nvPicPr>
          <p:cNvPr id="7" name="Picture 6" descr="A cartoon of a blindfolded person walking on a cliff edge&#10;&#10;AI-generated content may be incorrect.">
            <a:extLst>
              <a:ext uri="{FF2B5EF4-FFF2-40B4-BE49-F238E27FC236}">
                <a16:creationId xmlns:a16="http://schemas.microsoft.com/office/drawing/2014/main" id="{1734ADF8-B50D-FA1F-9F34-11340C36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23" y="2323616"/>
            <a:ext cx="4010996" cy="2673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95EB6-C469-6383-B88A-B6B72194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940" b="49676"/>
          <a:stretch>
            <a:fillRect/>
          </a:stretch>
        </p:blipFill>
        <p:spPr>
          <a:xfrm>
            <a:off x="540291" y="3938154"/>
            <a:ext cx="2705171" cy="394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9BE5A-8BCF-80E2-0331-53BDF46D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80" b="31889"/>
          <a:stretch>
            <a:fillRect/>
          </a:stretch>
        </p:blipFill>
        <p:spPr>
          <a:xfrm>
            <a:off x="540291" y="3428999"/>
            <a:ext cx="2705171" cy="1428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408E2E-0ABB-F2A3-ACCF-6FFD5BC7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317"/>
          <a:stretch>
            <a:fillRect/>
          </a:stretch>
        </p:blipFill>
        <p:spPr>
          <a:xfrm>
            <a:off x="540291" y="2848417"/>
            <a:ext cx="2705171" cy="2232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F3DABF-5D31-E819-25D9-42CD22A83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91" y="2848417"/>
            <a:ext cx="2705171" cy="29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3340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Theoretical Limits OF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923507"/>
            <a:ext cx="514864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333333"/>
                </a:solidFill>
                <a:latin typeface="halyard-text"/>
              </a:rPr>
              <a:t>Computability theory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The study of what is computable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Focused on abstractions for the sake of generalizability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33333"/>
                </a:solidFill>
                <a:effectLst/>
                <a:latin typeface="halyard-text"/>
              </a:rPr>
              <a:t>Considers theoretical hardware, for example</a:t>
            </a:r>
          </a:p>
        </p:txBody>
      </p:sp>
      <p:pic>
        <p:nvPicPr>
          <p:cNvPr id="10" name="Picture 9" descr="A cartoon of a computer&#10;&#10;Description automatically generated">
            <a:extLst>
              <a:ext uri="{FF2B5EF4-FFF2-40B4-BE49-F238E27FC236}">
                <a16:creationId xmlns:a16="http://schemas.microsoft.com/office/drawing/2014/main" id="{6A200AA2-4EE5-9A59-8B22-27E7A525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84" y="1230188"/>
            <a:ext cx="4620622" cy="4736063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DB63A5EE-01A2-C93F-EC5A-A3498B56F0E7}"/>
              </a:ext>
            </a:extLst>
          </p:cNvPr>
          <p:cNvSpPr/>
          <p:nvPr/>
        </p:nvSpPr>
        <p:spPr>
          <a:xfrm rot="2678244">
            <a:off x="7646918" y="2142421"/>
            <a:ext cx="2423589" cy="2418495"/>
          </a:xfrm>
          <a:prstGeom prst="plus">
            <a:avLst>
              <a:gd name="adj" fmla="val 441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75972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13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Vibe Check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pic>
        <p:nvPicPr>
          <p:cNvPr id="15" name="Picture 2" descr="Vibe Check @ UCLA - UCLA Community">
            <a:extLst>
              <a:ext uri="{FF2B5EF4-FFF2-40B4-BE49-F238E27FC236}">
                <a16:creationId xmlns:a16="http://schemas.microsoft.com/office/drawing/2014/main" id="{F998DC0B-8EC5-4768-767F-04D3C2CD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97" y="3910522"/>
            <a:ext cx="5497585" cy="28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1208092" y="1742271"/>
            <a:ext cx="886708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Does everyone remember why we are doing this?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We want to determine the power of our analysis target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We want to determine the power of our analysis engine</a:t>
            </a: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Good news! Both are bounded by 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uring computability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Next up: abstracting analysis itself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6263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rm with a fist raised&#10;&#10;Description automatically generated">
            <a:extLst>
              <a:ext uri="{FF2B5EF4-FFF2-40B4-BE49-F238E27FC236}">
                <a16:creationId xmlns:a16="http://schemas.microsoft.com/office/drawing/2014/main" id="{D1A59C4B-45AA-BD23-B616-1D6B9C41E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7" b="89991" l="9457" r="93696">
                        <a14:foregroundMark x1="9891" y1="56221" x2="9457" y2="73246"/>
                        <a14:foregroundMark x1="9457" y1="73246" x2="9674" y2="73527"/>
                        <a14:foregroundMark x1="67826" y1="5987" x2="75109" y2="9729"/>
                        <a14:foregroundMark x1="75109" y1="9729" x2="75109" y2="9822"/>
                        <a14:foregroundMark x1="61630" y1="6268" x2="68804" y2="5987"/>
                        <a14:foregroundMark x1="91630" y1="53227" x2="93696" y2="73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9603" y="3509319"/>
            <a:ext cx="2516817" cy="2924432"/>
          </a:xfrm>
          <a:prstGeom prst="rect">
            <a:avLst/>
          </a:prstGeom>
        </p:spPr>
      </p:pic>
      <p:pic>
        <p:nvPicPr>
          <p:cNvPr id="14" name="Picture 13" descr="A yellow arm with a fist raised&#10;&#10;Description automatically generated">
            <a:extLst>
              <a:ext uri="{FF2B5EF4-FFF2-40B4-BE49-F238E27FC236}">
                <a16:creationId xmlns:a16="http://schemas.microsoft.com/office/drawing/2014/main" id="{DED59357-69F5-781C-53A9-AE776726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7" b="89991" l="9457" r="93696">
                        <a14:foregroundMark x1="9891" y1="56221" x2="9457" y2="73246"/>
                        <a14:foregroundMark x1="9457" y1="73246" x2="9674" y2="73527"/>
                        <a14:foregroundMark x1="67826" y1="5987" x2="75109" y2="9729"/>
                        <a14:foregroundMark x1="75109" y1="9729" x2="75109" y2="9822"/>
                        <a14:foregroundMark x1="61630" y1="6268" x2="68804" y2="5987"/>
                        <a14:foregroundMark x1="91630" y1="53227" x2="93696" y2="73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62499" y="3453714"/>
            <a:ext cx="2516817" cy="292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Church-Turing 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679622" y="1742271"/>
            <a:ext cx="108327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Roughly: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 a function on the natural numbers can be calculated if and only if it is computable by a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uring machine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Practical Upshot: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 Turing machines are powerful!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34AA4-07C8-A167-4AE7-6FC395B10CDB}"/>
              </a:ext>
            </a:extLst>
          </p:cNvPr>
          <p:cNvSpPr txBox="1"/>
          <p:nvPr/>
        </p:nvSpPr>
        <p:spPr>
          <a:xfrm>
            <a:off x="4867422" y="4843849"/>
            <a:ext cx="20040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Turing</a:t>
            </a:r>
          </a:p>
          <a:p>
            <a:r>
              <a:rPr lang="en-US" sz="4000" dirty="0">
                <a:latin typeface="Impact" panose="020B0806030902050204" pitchFamily="34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5961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Decision 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1112108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A little vocabulary: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A </a:t>
            </a:r>
            <a:r>
              <a:rPr lang="en-US" sz="2000" b="1" dirty="0">
                <a:solidFill>
                  <a:srgbClr val="333333"/>
                </a:solidFill>
                <a:latin typeface="halyard-text"/>
              </a:rPr>
              <a:t>decision problem </a:t>
            </a:r>
            <a:r>
              <a:rPr lang="en-US" sz="2000" dirty="0">
                <a:solidFill>
                  <a:srgbClr val="333333"/>
                </a:solidFill>
                <a:latin typeface="halyard-text"/>
              </a:rPr>
              <a:t>is a computational question that can be solved with either a yes or a no. </a:t>
            </a:r>
            <a:r>
              <a:rPr lang="en-US" sz="2000" i="1" dirty="0">
                <a:solidFill>
                  <a:srgbClr val="333333"/>
                </a:solidFill>
                <a:latin typeface="halyard-text"/>
              </a:rPr>
              <a:t>Frequently, we consider decision problems as detection of a property in a program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A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halyard-text"/>
              </a:rPr>
              <a:t>decision procedure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 is a method for solving a decision problem that always yields the correct answer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If ther</a:t>
            </a:r>
            <a:r>
              <a:rPr lang="en-US" sz="2000" dirty="0">
                <a:solidFill>
                  <a:srgbClr val="333333"/>
                </a:solidFill>
                <a:latin typeface="halyard-text"/>
              </a:rPr>
              <a:t>e is no decision procedure for a given decision problem, that decision problem is called </a:t>
            </a:r>
            <a:r>
              <a:rPr lang="en-US" sz="2000" b="1" dirty="0">
                <a:solidFill>
                  <a:srgbClr val="333333"/>
                </a:solidFill>
                <a:latin typeface="halyard-text"/>
              </a:rPr>
              <a:t>undecidable</a:t>
            </a: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881797829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096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 Analysis </a:t>
            </a:r>
            <a:br>
              <a:rPr lang="en-US" sz="3400" b="1" dirty="0"/>
            </a:br>
            <a:r>
              <a:rPr lang="en-US" sz="3400" b="1" dirty="0"/>
              <a:t>as Decision PROCEDURE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514477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5930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Since a program is just a list of instructions, it is valid input to a decision procedure</a:t>
            </a: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01593-4531-E314-884E-3DAEAD66AFAC}"/>
              </a:ext>
            </a:extLst>
          </p:cNvPr>
          <p:cNvSpPr/>
          <p:nvPr/>
        </p:nvSpPr>
        <p:spPr>
          <a:xfrm>
            <a:off x="8271544" y="368276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25113-817F-A857-58F4-E2E060402E0D}"/>
              </a:ext>
            </a:extLst>
          </p:cNvPr>
          <p:cNvSpPr/>
          <p:nvPr/>
        </p:nvSpPr>
        <p:spPr>
          <a:xfrm>
            <a:off x="8271544" y="226533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E41A38-0ECE-3D9A-56BF-7AFC268804F7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flipH="1">
            <a:off x="8120544" y="459716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099534-71D7-01ED-2A9F-3C9D7C782D24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9362113" y="459716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E4469-B3EE-30DE-26D6-68A45B49716F}"/>
              </a:ext>
            </a:extLst>
          </p:cNvPr>
          <p:cNvSpPr/>
          <p:nvPr/>
        </p:nvSpPr>
        <p:spPr>
          <a:xfrm>
            <a:off x="7281645" y="536895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D3D989-9C14-B300-B76B-B0665B9A984D}"/>
              </a:ext>
            </a:extLst>
          </p:cNvPr>
          <p:cNvSpPr/>
          <p:nvPr/>
        </p:nvSpPr>
        <p:spPr>
          <a:xfrm>
            <a:off x="9907398" y="536895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E41A50-A52A-A204-4B4F-84AF7700D394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362113" y="317973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81594292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Strong Guarantees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583027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A decision procedure is a high bar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Guarantee that: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he analysis engine accepts every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analysis engine always returns an answer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The answer returned is always correct</a:t>
            </a:r>
          </a:p>
        </p:txBody>
      </p:sp>
      <p:pic>
        <p:nvPicPr>
          <p:cNvPr id="4098" name="Picture 2" descr="When a Guarantee Is Meaningless, Trust Diminishes">
            <a:extLst>
              <a:ext uri="{FF2B5EF4-FFF2-40B4-BE49-F238E27FC236}">
                <a16:creationId xmlns:a16="http://schemas.microsoft.com/office/drawing/2014/main" id="{DFA02873-72ED-ADB2-F879-4BDB4C83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67" y="3429000"/>
            <a:ext cx="1636356" cy="16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8379DE-D288-DD60-83D8-BE978BD71218}"/>
              </a:ext>
            </a:extLst>
          </p:cNvPr>
          <p:cNvSpPr/>
          <p:nvPr/>
        </p:nvSpPr>
        <p:spPr>
          <a:xfrm>
            <a:off x="8271544" y="368276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0381D-9023-C7C5-E43E-B37CF51F3318}"/>
              </a:ext>
            </a:extLst>
          </p:cNvPr>
          <p:cNvSpPr/>
          <p:nvPr/>
        </p:nvSpPr>
        <p:spPr>
          <a:xfrm>
            <a:off x="8271544" y="226533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563006-B35F-1D9E-24D3-C2D4B7706E3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8120544" y="459716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7EA506-31CC-A584-ECF5-71AB7C5ACB30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9362113" y="459716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AB17CF0-5426-7826-27C7-C2CD306C92C1}"/>
              </a:ext>
            </a:extLst>
          </p:cNvPr>
          <p:cNvSpPr/>
          <p:nvPr/>
        </p:nvSpPr>
        <p:spPr>
          <a:xfrm>
            <a:off x="7281645" y="536895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13F1A-FE46-4883-0E7C-44AD147A3417}"/>
              </a:ext>
            </a:extLst>
          </p:cNvPr>
          <p:cNvSpPr/>
          <p:nvPr/>
        </p:nvSpPr>
        <p:spPr>
          <a:xfrm>
            <a:off x="9907398" y="536895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F5D677-336E-7285-C897-0D91A2C279A8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362113" y="317973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C29A3-63D3-4E54-B99D-CA74ABCDDF96}"/>
              </a:ext>
            </a:extLst>
          </p:cNvPr>
          <p:cNvGrpSpPr/>
          <p:nvPr/>
        </p:nvGrpSpPr>
        <p:grpSpPr>
          <a:xfrm>
            <a:off x="2021747" y="4102217"/>
            <a:ext cx="2747929" cy="2164359"/>
            <a:chOff x="2021747" y="4102217"/>
            <a:chExt cx="2747929" cy="2164359"/>
          </a:xfrm>
        </p:grpSpPr>
        <p:pic>
          <p:nvPicPr>
            <p:cNvPr id="4100" name="Picture 4" descr="Dark Storm Clouds Over A Dirt Road Stock Photo - Download Image Now - Storm  Cloud, Storm, Thunderstorm - iStock">
              <a:extLst>
                <a:ext uri="{FF2B5EF4-FFF2-40B4-BE49-F238E27FC236}">
                  <a16:creationId xmlns:a16="http://schemas.microsoft.com/office/drawing/2014/main" id="{32C9A33E-3207-E06B-5FB6-06A0FD4C4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49" y="4438825"/>
              <a:ext cx="2741627" cy="18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D26A8A-9182-62F9-9333-DADC265AC482}"/>
                </a:ext>
              </a:extLst>
            </p:cNvPr>
            <p:cNvSpPr txBox="1"/>
            <p:nvPr/>
          </p:nvSpPr>
          <p:spPr>
            <a:xfrm>
              <a:off x="2021747" y="4102217"/>
              <a:ext cx="1719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Rice’s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5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Type I/Type II Errors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813449" y="3123376"/>
            <a:ext cx="3864219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26685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Stating The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4922728" y="1962428"/>
            <a:ext cx="49342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sz="2600" dirty="0"/>
          </a:p>
        </p:txBody>
      </p:sp>
      <p:pic>
        <p:nvPicPr>
          <p:cNvPr id="15" name="Picture 2" descr="There is a season...: April 2013">
            <a:extLst>
              <a:ext uri="{FF2B5EF4-FFF2-40B4-BE49-F238E27FC236}">
                <a16:creationId xmlns:a16="http://schemas.microsoft.com/office/drawing/2014/main" id="{4B64E906-4191-2449-A8C8-7E875F95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29" y="1845884"/>
            <a:ext cx="2823966" cy="3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94350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DEAD-6436-0851-32AF-9F37FAF5A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BA5A-656A-D7A6-0830-6E72CFB5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#6: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1252545-4C97-0130-E0B0-7C521891533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06EC2EB-071F-9783-3DD1-E329737A7988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Calls Review</a:t>
            </a:r>
          </a:p>
        </p:txBody>
      </p:sp>
    </p:spTree>
    <p:extLst>
      <p:ext uri="{BB962C8B-B14F-4D97-AF65-F5344CB8AC3E}">
        <p14:creationId xmlns:p14="http://schemas.microsoft.com/office/powerpoint/2010/main" val="43141620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Halting Detector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1074228" y="1913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570883" y="3785817"/>
            <a:ext cx="6308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Is there a decision procedure for the halting problem?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We’ll sketch the proof outline that there is NOT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Relies on a proof by contradiction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902C42-79D3-470E-D521-5196586291E5}"/>
              </a:ext>
            </a:extLst>
          </p:cNvPr>
          <p:cNvSpPr/>
          <p:nvPr/>
        </p:nvSpPr>
        <p:spPr>
          <a:xfrm>
            <a:off x="8271544" y="2969702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7DC49-2F85-6747-3706-5A64DD8AF394}"/>
              </a:ext>
            </a:extLst>
          </p:cNvPr>
          <p:cNvSpPr/>
          <p:nvPr/>
        </p:nvSpPr>
        <p:spPr>
          <a:xfrm>
            <a:off x="8271544" y="1552269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+ Input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49F2B1-D336-1FA0-C4F7-6DC37F8B4E0C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 flipH="1">
            <a:off x="8120544" y="3884102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C20ED1-B115-D500-45F4-AF7D3E055E4E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>
            <a:off x="9362113" y="3884102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64E05EE-48BA-ED75-8231-5231DD1E7055}"/>
              </a:ext>
            </a:extLst>
          </p:cNvPr>
          <p:cNvSpPr/>
          <p:nvPr/>
        </p:nvSpPr>
        <p:spPr>
          <a:xfrm>
            <a:off x="7281645" y="4655889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(target halts)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D49ACE-0AAF-9074-D8E4-D7AA81317DFA}"/>
              </a:ext>
            </a:extLst>
          </p:cNvPr>
          <p:cNvSpPr/>
          <p:nvPr/>
        </p:nvSpPr>
        <p:spPr>
          <a:xfrm>
            <a:off x="9907398" y="4655889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(target spins)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E8240B-DEEA-1386-8E66-96100F1AF012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9362113" y="2466669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10857232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575A7C0-23D3-6DF3-6135-F79A65D31164}"/>
              </a:ext>
            </a:extLst>
          </p:cNvPr>
          <p:cNvSpPr/>
          <p:nvPr/>
        </p:nvSpPr>
        <p:spPr>
          <a:xfrm>
            <a:off x="243712" y="2910871"/>
            <a:ext cx="3942393" cy="339765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Proof By Contradiction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1074227" y="1258824"/>
            <a:ext cx="10192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effectLst/>
                <a:latin typeface="Linux Libertine"/>
              </a:rPr>
              <a:t>Reductio ad absurdum – </a:t>
            </a:r>
            <a:r>
              <a:rPr lang="en-US" b="0" dirty="0">
                <a:solidFill>
                  <a:srgbClr val="000000"/>
                </a:solidFill>
                <a:effectLst/>
                <a:latin typeface="Linux Libertine"/>
              </a:rPr>
              <a:t>Assuming the premise has obviously incorrect consequences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3" y="1579510"/>
            <a:ext cx="6308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Here: assume there is a halting detector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FFFB8B-CE03-3AD9-074B-B886753D962C}"/>
              </a:ext>
            </a:extLst>
          </p:cNvPr>
          <p:cNvSpPr/>
          <p:nvPr/>
        </p:nvSpPr>
        <p:spPr>
          <a:xfrm>
            <a:off x="1526797" y="3389153"/>
            <a:ext cx="1048624" cy="54528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687CCB-4B8B-9E78-A25C-D30E2F01FA55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497437" y="3934438"/>
            <a:ext cx="553672" cy="436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5AD78B-E536-A773-80D7-935299A56A94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2051109" y="3934438"/>
            <a:ext cx="473976" cy="436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7BB109C-E17F-5F9D-AEC5-7706C2813FC6}"/>
              </a:ext>
            </a:extLst>
          </p:cNvPr>
          <p:cNvSpPr/>
          <p:nvPr/>
        </p:nvSpPr>
        <p:spPr>
          <a:xfrm>
            <a:off x="1040238" y="4370664"/>
            <a:ext cx="9143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(target halts)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CD8D6-C278-01FC-B4C3-F08AF6144913}"/>
              </a:ext>
            </a:extLst>
          </p:cNvPr>
          <p:cNvSpPr/>
          <p:nvPr/>
        </p:nvSpPr>
        <p:spPr>
          <a:xfrm>
            <a:off x="2067886" y="4370664"/>
            <a:ext cx="9143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(target spins)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8EB027-2B88-C857-66AE-9C4105D1B931}"/>
              </a:ext>
            </a:extLst>
          </p:cNvPr>
          <p:cNvSpPr txBox="1"/>
          <p:nvPr/>
        </p:nvSpPr>
        <p:spPr>
          <a:xfrm>
            <a:off x="411059" y="5771625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halts(ANY ARBITRARY PROGRAM)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39346B-A434-29B1-151A-1D0FCE95664D}"/>
              </a:ext>
            </a:extLst>
          </p:cNvPr>
          <p:cNvSpPr txBox="1"/>
          <p:nvPr/>
        </p:nvSpPr>
        <p:spPr>
          <a:xfrm>
            <a:off x="4555440" y="3429000"/>
            <a:ext cx="3517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(halts(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while(true){} //Spin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//Halt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822C71-A58D-D9FF-052E-118B021993C8}"/>
              </a:ext>
            </a:extLst>
          </p:cNvPr>
          <p:cNvSpPr txBox="1"/>
          <p:nvPr/>
        </p:nvSpPr>
        <p:spPr>
          <a:xfrm>
            <a:off x="164566" y="2562513"/>
            <a:ext cx="137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Assumption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5EF0ACC-97A3-BC21-4446-81A9C953BC4B}"/>
              </a:ext>
            </a:extLst>
          </p:cNvPr>
          <p:cNvSpPr/>
          <p:nvPr/>
        </p:nvSpPr>
        <p:spPr>
          <a:xfrm>
            <a:off x="8514310" y="2711492"/>
            <a:ext cx="3289000" cy="3597029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Black_magic</a:t>
            </a:r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DAEE44-65DD-AF92-FBE1-6BE6BFBCF944}"/>
              </a:ext>
            </a:extLst>
          </p:cNvPr>
          <p:cNvSpPr/>
          <p:nvPr/>
        </p:nvSpPr>
        <p:spPr>
          <a:xfrm>
            <a:off x="8585196" y="3126162"/>
            <a:ext cx="3101164" cy="2984017"/>
          </a:xfrm>
          <a:prstGeom prst="roundRect">
            <a:avLst>
              <a:gd name="adj" fmla="val 89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39AEE99-9FD4-4DBE-6AA5-CB9C8BD9DBAC}"/>
              </a:ext>
            </a:extLst>
          </p:cNvPr>
          <p:cNvSpPr/>
          <p:nvPr/>
        </p:nvSpPr>
        <p:spPr>
          <a:xfrm>
            <a:off x="9076888" y="4950449"/>
            <a:ext cx="1127870" cy="5294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black_magic</a:t>
            </a:r>
            <a:r>
              <a:rPr lang="en-US" sz="1200" dirty="0"/>
              <a:t> halts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0912530-EDA4-8668-2221-9AE5D33C60EB}"/>
              </a:ext>
            </a:extLst>
          </p:cNvPr>
          <p:cNvSpPr/>
          <p:nvPr/>
        </p:nvSpPr>
        <p:spPr>
          <a:xfrm>
            <a:off x="10328935" y="4950450"/>
            <a:ext cx="1123291" cy="5294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Black_magic</a:t>
            </a:r>
            <a:r>
              <a:rPr lang="en-US" sz="1200" dirty="0"/>
              <a:t> spins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1998D5-DD57-8E2F-5914-30042C177315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flipH="1">
            <a:off x="9638533" y="5479898"/>
            <a:ext cx="2290" cy="263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1EC2588-D334-42EC-7D0D-B492CBFD1282}"/>
              </a:ext>
            </a:extLst>
          </p:cNvPr>
          <p:cNvSpPr txBox="1"/>
          <p:nvPr/>
        </p:nvSpPr>
        <p:spPr>
          <a:xfrm>
            <a:off x="9395518" y="5743060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CF3015-CFE8-017D-E13E-B0588F933A3B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>
          <a:xfrm>
            <a:off x="10890581" y="5479898"/>
            <a:ext cx="1007" cy="276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4735264-2C3D-7765-9EAE-4E3D80AF029E}"/>
              </a:ext>
            </a:extLst>
          </p:cNvPr>
          <p:cNvSpPr txBox="1"/>
          <p:nvPr/>
        </p:nvSpPr>
        <p:spPr>
          <a:xfrm>
            <a:off x="10646970" y="575664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halt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1A5D3F-100E-BD32-4035-545188EE8AB9}"/>
              </a:ext>
            </a:extLst>
          </p:cNvPr>
          <p:cNvCxnSpPr>
            <a:cxnSpLocks/>
            <a:stCxn id="45" idx="2"/>
            <a:endCxn id="35" idx="0"/>
          </p:cNvCxnSpPr>
          <p:nvPr/>
        </p:nvCxnSpPr>
        <p:spPr>
          <a:xfrm flipH="1">
            <a:off x="9640823" y="4479723"/>
            <a:ext cx="656214" cy="470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F5566D-A1FB-0374-22FD-ACDFC3258BFE}"/>
              </a:ext>
            </a:extLst>
          </p:cNvPr>
          <p:cNvCxnSpPr>
            <a:cxnSpLocks/>
            <a:stCxn id="45" idx="2"/>
            <a:endCxn id="36" idx="0"/>
          </p:cNvCxnSpPr>
          <p:nvPr/>
        </p:nvCxnSpPr>
        <p:spPr>
          <a:xfrm>
            <a:off x="10297037" y="4479723"/>
            <a:ext cx="593544" cy="470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2489451-04C3-6C80-2B33-B6F3FCD58098}"/>
              </a:ext>
            </a:extLst>
          </p:cNvPr>
          <p:cNvSpPr/>
          <p:nvPr/>
        </p:nvSpPr>
        <p:spPr>
          <a:xfrm>
            <a:off x="9575797" y="3263783"/>
            <a:ext cx="1506275" cy="492205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Black_magic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3AE07E-E019-EF20-47B9-CD987AA51FF2}"/>
              </a:ext>
            </a:extLst>
          </p:cNvPr>
          <p:cNvCxnSpPr>
            <a:cxnSpLocks/>
          </p:cNvCxnSpPr>
          <p:nvPr/>
        </p:nvCxnSpPr>
        <p:spPr>
          <a:xfrm>
            <a:off x="10275772" y="3739627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96B6658-62BD-2249-383D-A7E09CD63D5F}"/>
              </a:ext>
            </a:extLst>
          </p:cNvPr>
          <p:cNvSpPr/>
          <p:nvPr/>
        </p:nvSpPr>
        <p:spPr>
          <a:xfrm>
            <a:off x="9772725" y="3934438"/>
            <a:ext cx="1048624" cy="54528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</p:spTree>
    <p:extLst>
      <p:ext uri="{BB962C8B-B14F-4D97-AF65-F5344CB8AC3E}">
        <p14:creationId xmlns:p14="http://schemas.microsoft.com/office/powerpoint/2010/main" val="19364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7" grpId="0" animBg="1"/>
      <p:bldP spid="8" grpId="0" animBg="1"/>
      <p:bldP spid="28" grpId="0"/>
      <p:bldP spid="29" grpId="0"/>
      <p:bldP spid="31" grpId="0"/>
      <p:bldP spid="32" grpId="0" animBg="1"/>
      <p:bldP spid="33" grpId="0" animBg="1"/>
      <p:bldP spid="35" grpId="0" animBg="1"/>
      <p:bldP spid="36" grpId="0" animBg="1"/>
      <p:bldP spid="38" grpId="0"/>
      <p:bldP spid="40" grpId="0"/>
      <p:bldP spid="43" grpId="0" animBg="1"/>
      <p:bldP spid="45" grpId="0" animBg="1"/>
    </p:bldLst>
  </p:timing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Who Cares?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2" y="1579510"/>
            <a:ext cx="10343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halting decision procedure means no reachability decision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C260-28BA-77DE-B49A-84A810DD5C0F}"/>
              </a:ext>
            </a:extLst>
          </p:cNvPr>
          <p:cNvSpPr txBox="1"/>
          <p:nvPr/>
        </p:nvSpPr>
        <p:spPr>
          <a:xfrm>
            <a:off x="916011" y="3005395"/>
            <a:ext cx="58622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1. 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2.    if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my_function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3.       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4. 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5.    }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89CAA7-D20F-F2C1-20B1-A314E0D1E35B}"/>
              </a:ext>
            </a:extLst>
          </p:cNvPr>
          <p:cNvSpPr/>
          <p:nvPr/>
        </p:nvSpPr>
        <p:spPr>
          <a:xfrm>
            <a:off x="3003257" y="3816991"/>
            <a:ext cx="2508308" cy="43088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EE508-9927-00E2-28E1-8913A86F938E}"/>
              </a:ext>
            </a:extLst>
          </p:cNvPr>
          <p:cNvSpPr txBox="1"/>
          <p:nvPr/>
        </p:nvSpPr>
        <p:spPr>
          <a:xfrm>
            <a:off x="6618913" y="3458401"/>
            <a:ext cx="5313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program crashes if and only if it reaches line 4,</a:t>
            </a:r>
          </a:p>
          <a:p>
            <a:r>
              <a:rPr lang="en-US" dirty="0"/>
              <a:t>which depends on the result of a function call being</a:t>
            </a:r>
          </a:p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5285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2" y="1579510"/>
            <a:ext cx="10343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halting decision procedure means no reachability decision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C260-28BA-77DE-B49A-84A810DD5C0F}"/>
              </a:ext>
            </a:extLst>
          </p:cNvPr>
          <p:cNvSpPr txBox="1"/>
          <p:nvPr/>
        </p:nvSpPr>
        <p:spPr>
          <a:xfrm>
            <a:off x="916011" y="3005395"/>
            <a:ext cx="58622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1. 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2.    if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my_function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3.       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4. 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5.    }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89CAA7-D20F-F2C1-20B1-A314E0D1E35B}"/>
              </a:ext>
            </a:extLst>
          </p:cNvPr>
          <p:cNvSpPr/>
          <p:nvPr/>
        </p:nvSpPr>
        <p:spPr>
          <a:xfrm>
            <a:off x="3003257" y="3816991"/>
            <a:ext cx="2508308" cy="43088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EE508-9927-00E2-28E1-8913A86F938E}"/>
              </a:ext>
            </a:extLst>
          </p:cNvPr>
          <p:cNvSpPr txBox="1"/>
          <p:nvPr/>
        </p:nvSpPr>
        <p:spPr>
          <a:xfrm>
            <a:off x="6618913" y="3458401"/>
            <a:ext cx="5313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program crashes if and only if it reaches line 4,</a:t>
            </a:r>
          </a:p>
          <a:p>
            <a:r>
              <a:rPr lang="en-US" dirty="0"/>
              <a:t>which depends on the result of a function call being</a:t>
            </a:r>
          </a:p>
          <a:p>
            <a:r>
              <a:rPr lang="en-US" dirty="0"/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B1FAB-FC4A-370C-AF28-68B3C390D898}"/>
              </a:ext>
            </a:extLst>
          </p:cNvPr>
          <p:cNvSpPr txBox="1"/>
          <p:nvPr/>
        </p:nvSpPr>
        <p:spPr>
          <a:xfrm>
            <a:off x="6853806" y="3112317"/>
            <a:ext cx="38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Exhibits the behavior you care about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48266B-AB30-66FE-A026-6F6E22A94411}"/>
              </a:ext>
            </a:extLst>
          </p:cNvPr>
          <p:cNvCxnSpPr/>
          <p:nvPr/>
        </p:nvCxnSpPr>
        <p:spPr>
          <a:xfrm>
            <a:off x="8070209" y="3657600"/>
            <a:ext cx="813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83D970-61EB-C198-E712-3ACDA564E651}"/>
              </a:ext>
            </a:extLst>
          </p:cNvPr>
          <p:cNvCxnSpPr>
            <a:cxnSpLocks/>
          </p:cNvCxnSpPr>
          <p:nvPr/>
        </p:nvCxnSpPr>
        <p:spPr>
          <a:xfrm>
            <a:off x="2769765" y="4841846"/>
            <a:ext cx="1399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BC45A3-7383-EB23-6E48-C3A0CE24A961}"/>
              </a:ext>
            </a:extLst>
          </p:cNvPr>
          <p:cNvSpPr txBox="1"/>
          <p:nvPr/>
        </p:nvSpPr>
        <p:spPr>
          <a:xfrm>
            <a:off x="3029824" y="5000839"/>
            <a:ext cx="260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behavior you care about</a:t>
            </a:r>
          </a:p>
        </p:txBody>
      </p:sp>
    </p:spTree>
    <p:extLst>
      <p:ext uri="{BB962C8B-B14F-4D97-AF65-F5344CB8AC3E}">
        <p14:creationId xmlns:p14="http://schemas.microsoft.com/office/powerpoint/2010/main" val="4849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pic>
        <p:nvPicPr>
          <p:cNvPr id="5" name="sadTrombone">
            <a:hlinkClick r:id="" action="ppaction://media"/>
            <a:extLst>
              <a:ext uri="{FF2B5EF4-FFF2-40B4-BE49-F238E27FC236}">
                <a16:creationId xmlns:a16="http://schemas.microsoft.com/office/drawing/2014/main" id="{07B404A5-A332-766B-93DE-8504D7A740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2498" y="3066703"/>
            <a:ext cx="3077461" cy="18593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2314839" y="1729934"/>
            <a:ext cx="7886700" cy="5275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“All non-trivial semantic properties of programs are undecidable”</a:t>
            </a:r>
          </a:p>
          <a:p>
            <a:pPr lvl="1" algn="ctr"/>
            <a:endParaRPr lang="en-US" dirty="0"/>
          </a:p>
        </p:txBody>
      </p:sp>
      <p:pic>
        <p:nvPicPr>
          <p:cNvPr id="13" name="Picture 2" descr="Image result for sad trombone">
            <a:extLst>
              <a:ext uri="{FF2B5EF4-FFF2-40B4-BE49-F238E27FC236}">
                <a16:creationId xmlns:a16="http://schemas.microsoft.com/office/drawing/2014/main" id="{E8560233-B500-7AAB-58C4-FD6807D1D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23905" r="21569" b="20435"/>
          <a:stretch/>
        </p:blipFill>
        <p:spPr bwMode="auto">
          <a:xfrm>
            <a:off x="3941949" y="2296607"/>
            <a:ext cx="4177709" cy="3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Limitations of </a:t>
            </a:r>
            <a:r>
              <a:rPr lang="en-US" sz="3400" b="1" dirty="0" err="1"/>
              <a:t>Rice’S</a:t>
            </a:r>
            <a:r>
              <a:rPr lang="en-US" sz="3400" b="1" dirty="0"/>
              <a:t>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796430" y="1729934"/>
            <a:ext cx="10459834" cy="32993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Rice’s Theorem is less catastrophic than you might expect for security:</a:t>
            </a:r>
          </a:p>
          <a:p>
            <a:r>
              <a:rPr lang="en-US" sz="2200" dirty="0"/>
              <a:t>A decision procedure is a pretty high bar</a:t>
            </a:r>
          </a:p>
          <a:p>
            <a:r>
              <a:rPr lang="en-US" sz="2200" dirty="0"/>
              <a:t>A Turing machine is actually not a perfect approximation of the computers we use!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Despite these limitations, it is widely accepted that program analysis is </a:t>
            </a:r>
            <a:r>
              <a:rPr lang="en-US" sz="2200" b="1" u="sng" dirty="0"/>
              <a:t>always </a:t>
            </a:r>
            <a:r>
              <a:rPr lang="en-US" sz="2200" dirty="0"/>
              <a:t>approximate</a:t>
            </a:r>
          </a:p>
          <a:p>
            <a:r>
              <a:rPr lang="en-US" sz="2200" dirty="0"/>
              <a:t>We can’t be right all of the time</a:t>
            </a:r>
          </a:p>
          <a:p>
            <a:r>
              <a:rPr lang="en-US" sz="2200" dirty="0"/>
              <a:t>We can choose what types of errors we make</a:t>
            </a:r>
          </a:p>
        </p:txBody>
      </p:sp>
    </p:spTree>
    <p:extLst>
      <p:ext uri="{BB962C8B-B14F-4D97-AF65-F5344CB8AC3E}">
        <p14:creationId xmlns:p14="http://schemas.microsoft.com/office/powerpoint/2010/main" val="1558828934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8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8" y="2368759"/>
            <a:ext cx="544270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Categorizing Program Analyses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529985" y="3800032"/>
            <a:ext cx="5322175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6903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Classifying Detectors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B3FA5-1343-6861-7EC8-B9FDD8E4F109}"/>
              </a:ext>
            </a:extLst>
          </p:cNvPr>
          <p:cNvSpPr txBox="1">
            <a:spLocks/>
          </p:cNvSpPr>
          <p:nvPr/>
        </p:nvSpPr>
        <p:spPr>
          <a:xfrm>
            <a:off x="628650" y="1603375"/>
            <a:ext cx="10545318" cy="523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Abstractly: an analysis is a system to detect a phenomenon</a:t>
            </a:r>
          </a:p>
        </p:txBody>
      </p:sp>
      <p:pic>
        <p:nvPicPr>
          <p:cNvPr id="6" name="Picture 5" descr="A hand with a soap dispenser&#10;&#10;Description automatically generated">
            <a:extLst>
              <a:ext uri="{FF2B5EF4-FFF2-40B4-BE49-F238E27FC236}">
                <a16:creationId xmlns:a16="http://schemas.microsoft.com/office/drawing/2014/main" id="{9729E262-9E45-8751-3A14-D10BE16A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2075" l="1099" r="89011">
                        <a14:foregroundMark x1="7692" y1="43774" x2="1648" y2="45283"/>
                        <a14:foregroundMark x1="28571" y1="24528" x2="28571" y2="43396"/>
                        <a14:foregroundMark x1="26923" y1="51698" x2="45055" y2="47170"/>
                        <a14:foregroundMark x1="49451" y1="9811" x2="78022" y2="11321"/>
                        <a14:foregroundMark x1="78022" y1="11321" x2="58242" y2="10189"/>
                        <a14:foregroundMark x1="77473" y1="15094" x2="76923" y2="63019"/>
                        <a14:foregroundMark x1="76923" y1="63019" x2="75275" y2="69434"/>
                        <a14:foregroundMark x1="78571" y1="51698" x2="78571" y2="80000"/>
                        <a14:foregroundMark x1="78571" y1="80000" x2="52747" y2="89057"/>
                        <a14:foregroundMark x1="52747" y1="89057" x2="46154" y2="89057"/>
                        <a14:foregroundMark x1="38462" y1="52453" x2="35714" y2="82642"/>
                        <a14:foregroundMark x1="34066" y1="83396" x2="67582" y2="90189"/>
                        <a14:foregroundMark x1="67582" y1="90189" x2="78022" y2="86415"/>
                        <a14:foregroundMark x1="46154" y1="90943" x2="70879" y2="87170"/>
                        <a14:foregroundMark x1="46154" y1="90943" x2="35165" y2="84906"/>
                        <a14:foregroundMark x1="48901" y1="90943" x2="70330" y2="9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3157" y="2682304"/>
            <a:ext cx="1733792" cy="2524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7A00B-7CC1-6F07-C4B7-17CBF8652189}"/>
              </a:ext>
            </a:extLst>
          </p:cNvPr>
          <p:cNvSpPr txBox="1"/>
          <p:nvPr/>
        </p:nvSpPr>
        <p:spPr>
          <a:xfrm>
            <a:off x="3302000" y="5143281"/>
            <a:ext cx="505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hand detector: when hand detected, emit soap</a:t>
            </a:r>
          </a:p>
        </p:txBody>
      </p:sp>
    </p:spTree>
    <p:extLst>
      <p:ext uri="{BB962C8B-B14F-4D97-AF65-F5344CB8AC3E}">
        <p14:creationId xmlns:p14="http://schemas.microsoft.com/office/powerpoint/2010/main" val="1139385750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Classifying Detectors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B513A-F564-1ABC-1161-8E8AD4DCC394}"/>
              </a:ext>
            </a:extLst>
          </p:cNvPr>
          <p:cNvSpPr/>
          <p:nvPr/>
        </p:nvSpPr>
        <p:spPr>
          <a:xfrm>
            <a:off x="2825084" y="1986960"/>
            <a:ext cx="2991515" cy="240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hand with a soap dispenser&#10;&#10;Description automatically generated">
            <a:extLst>
              <a:ext uri="{FF2B5EF4-FFF2-40B4-BE49-F238E27FC236}">
                <a16:creationId xmlns:a16="http://schemas.microsoft.com/office/drawing/2014/main" id="{9729E262-9E45-8751-3A14-D10BE16A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2075" l="1099" r="89011">
                        <a14:foregroundMark x1="7692" y1="43774" x2="1648" y2="45283"/>
                        <a14:foregroundMark x1="28571" y1="24528" x2="28571" y2="43396"/>
                        <a14:foregroundMark x1="26923" y1="51698" x2="45055" y2="47170"/>
                        <a14:foregroundMark x1="49451" y1="9811" x2="78022" y2="11321"/>
                        <a14:foregroundMark x1="78022" y1="11321" x2="58242" y2="10189"/>
                        <a14:foregroundMark x1="77473" y1="15094" x2="76923" y2="63019"/>
                        <a14:foregroundMark x1="76923" y1="63019" x2="75275" y2="69434"/>
                        <a14:foregroundMark x1="78571" y1="51698" x2="78571" y2="80000"/>
                        <a14:foregroundMark x1="78571" y1="80000" x2="52747" y2="89057"/>
                        <a14:foregroundMark x1="52747" y1="89057" x2="46154" y2="89057"/>
                        <a14:foregroundMark x1="38462" y1="52453" x2="35714" y2="82642"/>
                        <a14:foregroundMark x1="34066" y1="83396" x2="67582" y2="90189"/>
                        <a14:foregroundMark x1="67582" y1="90189" x2="78022" y2="86415"/>
                        <a14:foregroundMark x1="46154" y1="90943" x2="70879" y2="87170"/>
                        <a14:foregroundMark x1="46154" y1="90943" x2="35165" y2="84906"/>
                        <a14:foregroundMark x1="48901" y1="90943" x2="70330" y2="9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807" y="1986960"/>
            <a:ext cx="1733792" cy="2524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926883-8866-8F51-6EDA-BC49B05B995E}"/>
              </a:ext>
            </a:extLst>
          </p:cNvPr>
          <p:cNvSpPr/>
          <p:nvPr/>
        </p:nvSpPr>
        <p:spPr>
          <a:xfrm>
            <a:off x="5816599" y="1986960"/>
            <a:ext cx="2991515" cy="240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018573-B314-DE07-B2CB-FEBD6CA70354}"/>
              </a:ext>
            </a:extLst>
          </p:cNvPr>
          <p:cNvSpPr/>
          <p:nvPr/>
        </p:nvSpPr>
        <p:spPr>
          <a:xfrm>
            <a:off x="2825084" y="4380910"/>
            <a:ext cx="2991515" cy="240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0A93E-6C22-283A-9516-FF3BE1B4A169}"/>
              </a:ext>
            </a:extLst>
          </p:cNvPr>
          <p:cNvSpPr/>
          <p:nvPr/>
        </p:nvSpPr>
        <p:spPr>
          <a:xfrm>
            <a:off x="5816599" y="4380910"/>
            <a:ext cx="2991515" cy="240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hand reaching out to a silver soap dispenser&#10;&#10;Description automatically generated">
            <a:extLst>
              <a:ext uri="{FF2B5EF4-FFF2-40B4-BE49-F238E27FC236}">
                <a16:creationId xmlns:a16="http://schemas.microsoft.com/office/drawing/2014/main" id="{46894A83-0C66-CE5A-9B83-4393E73D5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8" b="92075" l="0" r="89011">
                        <a14:foregroundMark x1="549" y1="45283" x2="29670" y2="47170"/>
                        <a14:foregroundMark x1="29670" y1="47170" x2="36813" y2="44906"/>
                        <a14:foregroundMark x1="47802" y1="9057" x2="75275" y2="6792"/>
                        <a14:foregroundMark x1="75275" y1="6792" x2="70879" y2="13585"/>
                        <a14:foregroundMark x1="43407" y1="87170" x2="80769" y2="83396"/>
                        <a14:foregroundMark x1="79670" y1="80755" x2="53297" y2="90943"/>
                        <a14:foregroundMark x1="53297" y1="90943" x2="52198" y2="90566"/>
                        <a14:foregroundMark x1="78571" y1="84151" x2="52198" y2="92075"/>
                        <a14:foregroundMark x1="52198" y1="92075" x2="35165" y2="86038"/>
                        <a14:foregroundMark x1="56044" y1="92075" x2="82418" y2="82642"/>
                        <a14:foregroundMark x1="82418" y1="82642" x2="81868" y2="81887"/>
                        <a14:foregroundMark x1="80220" y1="86792" x2="57692" y2="91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5452" y="4434064"/>
            <a:ext cx="1733792" cy="2524477"/>
          </a:xfrm>
          <a:prstGeom prst="rect">
            <a:avLst/>
          </a:prstGeom>
        </p:spPr>
      </p:pic>
      <p:pic>
        <p:nvPicPr>
          <p:cNvPr id="13" name="Picture 12" descr="A silver automatic soap dispenser&#10;&#10;Description automatically generated">
            <a:extLst>
              <a:ext uri="{FF2B5EF4-FFF2-40B4-BE49-F238E27FC236}">
                <a16:creationId xmlns:a16="http://schemas.microsoft.com/office/drawing/2014/main" id="{68E00E6D-ADF6-5848-DF6B-F74A23CA1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2" b="91698" l="9341" r="89011">
                        <a14:foregroundMark x1="43407" y1="9434" x2="68681" y2="9057"/>
                        <a14:foregroundMark x1="42857" y1="8679" x2="76923" y2="13208"/>
                        <a14:foregroundMark x1="74725" y1="10189" x2="65385" y2="9811"/>
                        <a14:foregroundMark x1="74176" y1="10943" x2="81319" y2="15849"/>
                        <a14:foregroundMark x1="77473" y1="30189" x2="77473" y2="73208"/>
                        <a14:foregroundMark x1="77473" y1="73208" x2="61538" y2="90189"/>
                        <a14:foregroundMark x1="61538" y1="90189" x2="49451" y2="87925"/>
                        <a14:foregroundMark x1="36264" y1="80377" x2="70879" y2="86415"/>
                        <a14:foregroundMark x1="70879" y1="86415" x2="56044" y2="91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937" y="4380910"/>
            <a:ext cx="1733792" cy="2524477"/>
          </a:xfrm>
          <a:prstGeom prst="rect">
            <a:avLst/>
          </a:prstGeom>
        </p:spPr>
      </p:pic>
      <p:pic>
        <p:nvPicPr>
          <p:cNvPr id="15" name="Picture 14" descr="A silver automatic soap dispenser&#10;&#10;Description automatically generated">
            <a:extLst>
              <a:ext uri="{FF2B5EF4-FFF2-40B4-BE49-F238E27FC236}">
                <a16:creationId xmlns:a16="http://schemas.microsoft.com/office/drawing/2014/main" id="{17C8E707-F425-3F5D-BE9D-3E0FD259A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34" b="89811" l="9890" r="89560">
                        <a14:foregroundMark x1="46703" y1="11321" x2="29670" y2="26792"/>
                        <a14:foregroundMark x1="29670" y1="26792" x2="28571" y2="44906"/>
                        <a14:foregroundMark x1="46703" y1="9434" x2="69780" y2="10566"/>
                        <a14:foregroundMark x1="57143" y1="9434" x2="75824" y2="27925"/>
                        <a14:foregroundMark x1="75824" y1="27925" x2="76923" y2="82264"/>
                        <a14:foregroundMark x1="39011" y1="20755" x2="36264" y2="78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469" y="1974850"/>
            <a:ext cx="1733792" cy="2524477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539FF7A-DB8F-01F4-53A2-9BC54CB512E0}"/>
              </a:ext>
            </a:extLst>
          </p:cNvPr>
          <p:cNvGrpSpPr/>
          <p:nvPr/>
        </p:nvGrpSpPr>
        <p:grpSpPr>
          <a:xfrm>
            <a:off x="3822700" y="1345252"/>
            <a:ext cx="1060450" cy="639207"/>
            <a:chOff x="3822700" y="1154752"/>
            <a:chExt cx="1060450" cy="639207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C61B3FA5-1343-6861-7EC8-B9FDD8E4F109}"/>
                </a:ext>
              </a:extLst>
            </p:cNvPr>
            <p:cNvSpPr txBox="1">
              <a:spLocks/>
            </p:cNvSpPr>
            <p:nvPr/>
          </p:nvSpPr>
          <p:spPr>
            <a:xfrm>
              <a:off x="3822700" y="1154752"/>
              <a:ext cx="1060450" cy="523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TRUE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AB3654-7E7F-C81F-34ED-4A686FA12E4B}"/>
                </a:ext>
              </a:extLst>
            </p:cNvPr>
            <p:cNvSpPr txBox="1"/>
            <p:nvPr/>
          </p:nvSpPr>
          <p:spPr>
            <a:xfrm>
              <a:off x="3915690" y="1424627"/>
              <a:ext cx="874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correct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C0F25B-9379-14DB-B246-E4264D3EC216}"/>
              </a:ext>
            </a:extLst>
          </p:cNvPr>
          <p:cNvGrpSpPr/>
          <p:nvPr/>
        </p:nvGrpSpPr>
        <p:grpSpPr>
          <a:xfrm>
            <a:off x="6718300" y="1345252"/>
            <a:ext cx="1060450" cy="639207"/>
            <a:chOff x="6718300" y="1161102"/>
            <a:chExt cx="1060450" cy="639207"/>
          </a:xfrm>
        </p:grpSpPr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A22C7631-ACE3-3981-D0A1-4C2CF79CD952}"/>
                </a:ext>
              </a:extLst>
            </p:cNvPr>
            <p:cNvSpPr txBox="1">
              <a:spLocks/>
            </p:cNvSpPr>
            <p:nvPr/>
          </p:nvSpPr>
          <p:spPr>
            <a:xfrm>
              <a:off x="6718300" y="1161102"/>
              <a:ext cx="1060450" cy="523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False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0FE737D-B96C-6EF5-564D-7ABAEB50CAF1}"/>
                </a:ext>
              </a:extLst>
            </p:cNvPr>
            <p:cNvSpPr txBox="1"/>
            <p:nvPr/>
          </p:nvSpPr>
          <p:spPr>
            <a:xfrm>
              <a:off x="6845979" y="1430977"/>
              <a:ext cx="805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wrong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6513C43-C167-DB20-BB35-6D11DD139020}"/>
              </a:ext>
            </a:extLst>
          </p:cNvPr>
          <p:cNvGrpSpPr/>
          <p:nvPr/>
        </p:nvGrpSpPr>
        <p:grpSpPr>
          <a:xfrm>
            <a:off x="1130300" y="2730098"/>
            <a:ext cx="1760886" cy="639207"/>
            <a:chOff x="1130300" y="2584048"/>
            <a:chExt cx="1760886" cy="639207"/>
          </a:xfrm>
        </p:grpSpPr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0AFE8AF0-EFF0-7FEA-6965-F2704D421DCA}"/>
                </a:ext>
              </a:extLst>
            </p:cNvPr>
            <p:cNvSpPr txBox="1">
              <a:spLocks/>
            </p:cNvSpPr>
            <p:nvPr/>
          </p:nvSpPr>
          <p:spPr>
            <a:xfrm>
              <a:off x="1130300" y="2584048"/>
              <a:ext cx="1760886" cy="523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POSITIVE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F2472D-ACF3-873D-48A6-02EF60928248}"/>
                </a:ext>
              </a:extLst>
            </p:cNvPr>
            <p:cNvSpPr txBox="1"/>
            <p:nvPr/>
          </p:nvSpPr>
          <p:spPr>
            <a:xfrm>
              <a:off x="1580369" y="2853923"/>
              <a:ext cx="860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“alert”</a:t>
              </a:r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71A851-F228-1585-63CC-3CB881DBB0DB}"/>
              </a:ext>
            </a:extLst>
          </p:cNvPr>
          <p:cNvGrpSpPr/>
          <p:nvPr/>
        </p:nvGrpSpPr>
        <p:grpSpPr>
          <a:xfrm>
            <a:off x="1028700" y="5124048"/>
            <a:ext cx="1760886" cy="639207"/>
            <a:chOff x="1028700" y="4977998"/>
            <a:chExt cx="1760886" cy="639207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56B33523-775D-E357-C5B2-E7C0DDF0EC94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4977998"/>
              <a:ext cx="1760886" cy="523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NEGATIVE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401CE91-5FD5-AD6E-9520-4B45A287602A}"/>
                </a:ext>
              </a:extLst>
            </p:cNvPr>
            <p:cNvSpPr txBox="1"/>
            <p:nvPr/>
          </p:nvSpPr>
          <p:spPr>
            <a:xfrm>
              <a:off x="1290256" y="5247873"/>
              <a:ext cx="1237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“Not here”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18455"/>
      </p:ext>
    </p:extLst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Types of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531876" y="1729934"/>
            <a:ext cx="1112824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In order to determine the properties of a given program analysis, let’s frame it as a detector</a:t>
            </a:r>
            <a:endParaRPr lang="en-US" sz="2200" dirty="0"/>
          </a:p>
        </p:txBody>
      </p:sp>
      <p:pic>
        <p:nvPicPr>
          <p:cNvPr id="4" name="Picture 2" descr="When a Guarantee Is Meaningless, Trust Diminishes">
            <a:extLst>
              <a:ext uri="{FF2B5EF4-FFF2-40B4-BE49-F238E27FC236}">
                <a16:creationId xmlns:a16="http://schemas.microsoft.com/office/drawing/2014/main" id="{E584FA90-1593-8285-E814-DC49845B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83" y="3595331"/>
            <a:ext cx="1636356" cy="16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6F6356-9DAA-4293-A710-531CEFA8B0BF}"/>
              </a:ext>
            </a:extLst>
          </p:cNvPr>
          <p:cNvSpPr/>
          <p:nvPr/>
        </p:nvSpPr>
        <p:spPr>
          <a:xfrm>
            <a:off x="4970560" y="3849098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09660-B1C6-F630-3EAB-FA0FEA58A2A5}"/>
              </a:ext>
            </a:extLst>
          </p:cNvPr>
          <p:cNvSpPr/>
          <p:nvPr/>
        </p:nvSpPr>
        <p:spPr>
          <a:xfrm>
            <a:off x="4970560" y="2431665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3F6425-9E59-FA7A-3673-FAB687A89D90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4819560" y="4763498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BCD9CF-501F-538D-61D9-4344D3F43D0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6061129" y="4763498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42E0FFA-AD6C-E3B4-36D8-1E81D4741862}"/>
              </a:ext>
            </a:extLst>
          </p:cNvPr>
          <p:cNvSpPr/>
          <p:nvPr/>
        </p:nvSpPr>
        <p:spPr>
          <a:xfrm>
            <a:off x="3980661" y="5535285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5B1226-1503-1981-634A-F114CF39F4FE}"/>
              </a:ext>
            </a:extLst>
          </p:cNvPr>
          <p:cNvSpPr/>
          <p:nvPr/>
        </p:nvSpPr>
        <p:spPr>
          <a:xfrm>
            <a:off x="6606414" y="5535285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712DE7-6977-724F-2A97-A3E2F5918E2F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6061129" y="3346065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682D99-D47A-D804-AAB5-237A8F950347}"/>
              </a:ext>
            </a:extLst>
          </p:cNvPr>
          <p:cNvSpPr txBox="1"/>
          <p:nvPr/>
        </p:nvSpPr>
        <p:spPr>
          <a:xfrm>
            <a:off x="8549640" y="3666744"/>
            <a:ext cx="2872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Note: we can detect bad </a:t>
            </a:r>
          </a:p>
          <a:p>
            <a:r>
              <a:rPr lang="en-US" b="1" i="1" dirty="0"/>
              <a:t>behavior or good behavior</a:t>
            </a: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0B574B02-E7A4-3CC8-0B06-0A928087F4FD}"/>
              </a:ext>
            </a:extLst>
          </p:cNvPr>
          <p:cNvSpPr/>
          <p:nvPr/>
        </p:nvSpPr>
        <p:spPr>
          <a:xfrm rot="2678244">
            <a:off x="3352595" y="3682151"/>
            <a:ext cx="1427854" cy="1462715"/>
          </a:xfrm>
          <a:prstGeom prst="plus">
            <a:avLst>
              <a:gd name="adj" fmla="val 441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77409-A881-CFAA-90E4-44688F97D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BCAF-A8A5-0659-2983-32E71951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Bonus GEP Exercise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E23E47-C585-2653-6512-CC98262CB7C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7151C1-0102-6624-7835-B3F536B7DECF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Calls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9F6C98-CD39-2BA2-D8F8-5810443A6958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18E5B8-0833-6F55-5E0F-A98697320E55}"/>
              </a:ext>
            </a:extLst>
          </p:cNvPr>
          <p:cNvSpPr txBox="1">
            <a:spLocks/>
          </p:cNvSpPr>
          <p:nvPr/>
        </p:nvSpPr>
        <p:spPr>
          <a:xfrm>
            <a:off x="950413" y="1085997"/>
            <a:ext cx="9967520" cy="6829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the code corresponding to the assignment statement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3E628-15AF-FA78-8DA0-9799DBD4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04" y="4626416"/>
            <a:ext cx="10074992" cy="1719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08E19-7F59-7D9B-F938-0975F7DD4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91" y="1515786"/>
            <a:ext cx="2292719" cy="29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Classifying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6F2B7-95CA-55F9-6B31-D39F6A99DFC8}"/>
              </a:ext>
            </a:extLst>
          </p:cNvPr>
          <p:cNvSpPr/>
          <p:nvPr/>
        </p:nvSpPr>
        <p:spPr>
          <a:xfrm>
            <a:off x="1059785" y="1701210"/>
            <a:ext cx="2434760" cy="1877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852745-6D91-F7CC-874A-0EB25D38C614}"/>
              </a:ext>
            </a:extLst>
          </p:cNvPr>
          <p:cNvSpPr/>
          <p:nvPr/>
        </p:nvSpPr>
        <p:spPr>
          <a:xfrm>
            <a:off x="3499105" y="1701210"/>
            <a:ext cx="2343911" cy="1877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18D795-130A-87C9-67BF-B06D7EC9F0BC}"/>
              </a:ext>
            </a:extLst>
          </p:cNvPr>
          <p:cNvSpPr/>
          <p:nvPr/>
        </p:nvSpPr>
        <p:spPr>
          <a:xfrm>
            <a:off x="1073959" y="3584381"/>
            <a:ext cx="2434760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9CED9F-8CCC-0092-8309-070919416B22}"/>
              </a:ext>
            </a:extLst>
          </p:cNvPr>
          <p:cNvSpPr/>
          <p:nvPr/>
        </p:nvSpPr>
        <p:spPr>
          <a:xfrm>
            <a:off x="3513280" y="3584381"/>
            <a:ext cx="2343912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9C3DA-BD98-AD4C-414C-D36F3B28AB62}"/>
              </a:ext>
            </a:extLst>
          </p:cNvPr>
          <p:cNvSpPr txBox="1"/>
          <p:nvPr/>
        </p:nvSpPr>
        <p:spPr>
          <a:xfrm>
            <a:off x="134754" y="2339908"/>
            <a:ext cx="95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4A998A-0233-B051-0C5B-0F3C75FED23A}"/>
              </a:ext>
            </a:extLst>
          </p:cNvPr>
          <p:cNvSpPr txBox="1"/>
          <p:nvPr/>
        </p:nvSpPr>
        <p:spPr>
          <a:xfrm>
            <a:off x="53234" y="4052101"/>
            <a:ext cx="107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CC4226-1173-9204-D182-E4AD2A5175A4}"/>
              </a:ext>
            </a:extLst>
          </p:cNvPr>
          <p:cNvSpPr txBox="1"/>
          <p:nvPr/>
        </p:nvSpPr>
        <p:spPr>
          <a:xfrm>
            <a:off x="2222275" y="1054681"/>
            <a:ext cx="61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D2389-23E3-BBB8-15E9-B73B75F5F86B}"/>
              </a:ext>
            </a:extLst>
          </p:cNvPr>
          <p:cNvSpPr txBox="1"/>
          <p:nvPr/>
        </p:nvSpPr>
        <p:spPr>
          <a:xfrm>
            <a:off x="4728938" y="1086302"/>
            <a:ext cx="69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420375-2CE1-27F9-9633-0A2199EF679A}"/>
              </a:ext>
            </a:extLst>
          </p:cNvPr>
          <p:cNvSpPr txBox="1"/>
          <p:nvPr/>
        </p:nvSpPr>
        <p:spPr>
          <a:xfrm>
            <a:off x="1189439" y="1933016"/>
            <a:ext cx="21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892723-FF4B-DC0F-327B-5A79056ACEF2}"/>
              </a:ext>
            </a:extLst>
          </p:cNvPr>
          <p:cNvSpPr txBox="1"/>
          <p:nvPr/>
        </p:nvSpPr>
        <p:spPr>
          <a:xfrm>
            <a:off x="1680249" y="2235307"/>
            <a:ext cx="109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78DD6-BD85-C76D-768F-4F64EB5822A5}"/>
              </a:ext>
            </a:extLst>
          </p:cNvPr>
          <p:cNvSpPr txBox="1"/>
          <p:nvPr/>
        </p:nvSpPr>
        <p:spPr>
          <a:xfrm>
            <a:off x="1433202" y="3870912"/>
            <a:ext cx="15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D60C7-43EE-A7A5-743C-F4E567C732FA}"/>
              </a:ext>
            </a:extLst>
          </p:cNvPr>
          <p:cNvSpPr txBox="1"/>
          <p:nvPr/>
        </p:nvSpPr>
        <p:spPr>
          <a:xfrm>
            <a:off x="1678711" y="4102802"/>
            <a:ext cx="9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708BBB-BCB9-EFF6-3493-8838DDEBA478}"/>
              </a:ext>
            </a:extLst>
          </p:cNvPr>
          <p:cNvSpPr txBox="1"/>
          <p:nvPr/>
        </p:nvSpPr>
        <p:spPr>
          <a:xfrm>
            <a:off x="3874544" y="2178651"/>
            <a:ext cx="11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3BC22-FC54-FFBB-BF63-19358E86CE93}"/>
              </a:ext>
            </a:extLst>
          </p:cNvPr>
          <p:cNvSpPr txBox="1"/>
          <p:nvPr/>
        </p:nvSpPr>
        <p:spPr>
          <a:xfrm>
            <a:off x="3771010" y="1912098"/>
            <a:ext cx="147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C09A5E-4714-E91D-247B-EDAAD47A5417}"/>
              </a:ext>
            </a:extLst>
          </p:cNvPr>
          <p:cNvSpPr txBox="1"/>
          <p:nvPr/>
        </p:nvSpPr>
        <p:spPr>
          <a:xfrm>
            <a:off x="3539159" y="3897311"/>
            <a:ext cx="19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2C432F-4612-F73C-DB6C-405509CB38CB}"/>
              </a:ext>
            </a:extLst>
          </p:cNvPr>
          <p:cNvSpPr txBox="1"/>
          <p:nvPr/>
        </p:nvSpPr>
        <p:spPr>
          <a:xfrm>
            <a:off x="3881023" y="4173794"/>
            <a:ext cx="123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205834A-21FF-8D6E-E24B-6794A6DECA18}"/>
              </a:ext>
            </a:extLst>
          </p:cNvPr>
          <p:cNvSpPr/>
          <p:nvPr/>
        </p:nvSpPr>
        <p:spPr>
          <a:xfrm>
            <a:off x="1125821" y="1801328"/>
            <a:ext cx="4731372" cy="167339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F3FEEF-FD6D-CDEF-FE2B-976F03EA6268}"/>
              </a:ext>
            </a:extLst>
          </p:cNvPr>
          <p:cNvSpPr txBox="1"/>
          <p:nvPr/>
        </p:nvSpPr>
        <p:spPr>
          <a:xfrm>
            <a:off x="178898" y="2625296"/>
            <a:ext cx="79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bug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87E9BF5-6F87-E004-6868-9C52664E7E02}"/>
              </a:ext>
            </a:extLst>
          </p:cNvPr>
          <p:cNvSpPr/>
          <p:nvPr/>
        </p:nvSpPr>
        <p:spPr>
          <a:xfrm>
            <a:off x="1125820" y="3586276"/>
            <a:ext cx="4863480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EB6ACE-4E98-5CEA-F600-CF9EB6908A55}"/>
              </a:ext>
            </a:extLst>
          </p:cNvPr>
          <p:cNvSpPr txBox="1"/>
          <p:nvPr/>
        </p:nvSpPr>
        <p:spPr>
          <a:xfrm>
            <a:off x="167329" y="4291322"/>
            <a:ext cx="89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No bug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4BF5E53-7D26-01C2-C88B-89DF24EF0441}"/>
              </a:ext>
            </a:extLst>
          </p:cNvPr>
          <p:cNvSpPr/>
          <p:nvPr/>
        </p:nvSpPr>
        <p:spPr>
          <a:xfrm>
            <a:off x="1155278" y="1812670"/>
            <a:ext cx="2263467" cy="37981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7A45C-A19F-2CF7-D564-18707FB65339}"/>
              </a:ext>
            </a:extLst>
          </p:cNvPr>
          <p:cNvSpPr txBox="1"/>
          <p:nvPr/>
        </p:nvSpPr>
        <p:spPr>
          <a:xfrm>
            <a:off x="1581683" y="1331292"/>
            <a:ext cx="19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correct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A7715B8-85C4-9B83-DEC5-562C1B267507}"/>
              </a:ext>
            </a:extLst>
          </p:cNvPr>
          <p:cNvSpPr/>
          <p:nvPr/>
        </p:nvSpPr>
        <p:spPr>
          <a:xfrm>
            <a:off x="3628724" y="1812670"/>
            <a:ext cx="2096560" cy="37565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C0E4D2-356A-9525-70C3-0C10526B5CFA}"/>
              </a:ext>
            </a:extLst>
          </p:cNvPr>
          <p:cNvSpPr txBox="1"/>
          <p:nvPr/>
        </p:nvSpPr>
        <p:spPr>
          <a:xfrm>
            <a:off x="4089227" y="1334916"/>
            <a:ext cx="19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wrong</a:t>
            </a:r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09228EC2-C912-E1E6-6618-7FCEE1F8E6EA}"/>
              </a:ext>
            </a:extLst>
          </p:cNvPr>
          <p:cNvSpPr/>
          <p:nvPr/>
        </p:nvSpPr>
        <p:spPr>
          <a:xfrm>
            <a:off x="1967782" y="2666873"/>
            <a:ext cx="593748" cy="574763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D465E130-23B0-B0E4-86E1-37E5279AA082}"/>
              </a:ext>
            </a:extLst>
          </p:cNvPr>
          <p:cNvSpPr/>
          <p:nvPr/>
        </p:nvSpPr>
        <p:spPr>
          <a:xfrm>
            <a:off x="1937395" y="4617219"/>
            <a:ext cx="593748" cy="574763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0A68B8BC-A920-70C0-747B-5B4686D04E1D}"/>
              </a:ext>
            </a:extLst>
          </p:cNvPr>
          <p:cNvSpPr/>
          <p:nvPr/>
        </p:nvSpPr>
        <p:spPr>
          <a:xfrm>
            <a:off x="4264755" y="2661081"/>
            <a:ext cx="593748" cy="574763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>
            <a:extLst>
              <a:ext uri="{FF2B5EF4-FFF2-40B4-BE49-F238E27FC236}">
                <a16:creationId xmlns:a16="http://schemas.microsoft.com/office/drawing/2014/main" id="{81394CBF-9396-0BB6-F276-1CDD1BC8A180}"/>
              </a:ext>
            </a:extLst>
          </p:cNvPr>
          <p:cNvSpPr/>
          <p:nvPr/>
        </p:nvSpPr>
        <p:spPr>
          <a:xfrm>
            <a:off x="4219695" y="4642910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3ABCA9-1A61-B777-FE34-554186900C91}"/>
              </a:ext>
            </a:extLst>
          </p:cNvPr>
          <p:cNvSpPr txBox="1"/>
          <p:nvPr/>
        </p:nvSpPr>
        <p:spPr>
          <a:xfrm>
            <a:off x="2503882" y="2759147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C2D405-745D-2BE0-3074-81283D4FB235}"/>
              </a:ext>
            </a:extLst>
          </p:cNvPr>
          <p:cNvSpPr txBox="1"/>
          <p:nvPr/>
        </p:nvSpPr>
        <p:spPr>
          <a:xfrm>
            <a:off x="2465631" y="4715091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680E48-11D9-4EA3-EE44-5D68EE79C07F}"/>
              </a:ext>
            </a:extLst>
          </p:cNvPr>
          <p:cNvSpPr txBox="1"/>
          <p:nvPr/>
        </p:nvSpPr>
        <p:spPr>
          <a:xfrm>
            <a:off x="4804123" y="2634934"/>
            <a:ext cx="84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130717-24E4-A45A-8D68-DA3078D3C516}"/>
              </a:ext>
            </a:extLst>
          </p:cNvPr>
          <p:cNvSpPr txBox="1"/>
          <p:nvPr/>
        </p:nvSpPr>
        <p:spPr>
          <a:xfrm>
            <a:off x="4750887" y="4598265"/>
            <a:ext cx="911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847E01-8A64-C73B-B4DB-6F75389429B5}"/>
              </a:ext>
            </a:extLst>
          </p:cNvPr>
          <p:cNvSpPr/>
          <p:nvPr/>
        </p:nvSpPr>
        <p:spPr>
          <a:xfrm>
            <a:off x="8034729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8B77649-1208-B057-DD7B-3DE1F9D68EFA}"/>
              </a:ext>
            </a:extLst>
          </p:cNvPr>
          <p:cNvSpPr/>
          <p:nvPr/>
        </p:nvSpPr>
        <p:spPr>
          <a:xfrm>
            <a:off x="8034729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E20704-9F0C-B218-CED0-3DEE5883423C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flipH="1">
            <a:off x="7883729" y="392462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EDB053-0E35-B95E-E017-6F1752CD345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>
            <a:off x="9125298" y="392462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A260970-C6DA-3F17-E514-9C03D93F26BA}"/>
              </a:ext>
            </a:extLst>
          </p:cNvPr>
          <p:cNvSpPr/>
          <p:nvPr/>
        </p:nvSpPr>
        <p:spPr>
          <a:xfrm>
            <a:off x="7044830" y="469641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(buggy)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67EC18-2B84-580E-25C9-DC4CCD496D42}"/>
              </a:ext>
            </a:extLst>
          </p:cNvPr>
          <p:cNvSpPr/>
          <p:nvPr/>
        </p:nvSpPr>
        <p:spPr>
          <a:xfrm>
            <a:off x="9670583" y="469641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DEFE358-7D12-1D10-93A2-3AEDE0834321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>
            <a:off x="9125298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09727509"/>
      </p:ext>
    </p:extLst>
  </p:cSld>
  <p:clrMapOvr>
    <a:masterClrMapping/>
  </p:clrMapOvr>
</p:sld>
</file>

<file path=ppt/slides/slide3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8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8" y="2368759"/>
            <a:ext cx="544270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Categorizing Program Analyses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529985" y="4494976"/>
            <a:ext cx="5322175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27645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Guarantees of Imperfect Analyses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5B2ABE-6BD9-AC87-E945-1C11A845C0EB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105453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Consistency / Reliability super important for users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We’d like to limit the </a:t>
            </a:r>
            <a:r>
              <a:rPr lang="en-US" b="1" u="sng" dirty="0"/>
              <a:t>kinds</a:t>
            </a:r>
            <a:r>
              <a:rPr lang="en-US" b="1" dirty="0"/>
              <a:t> of errors we report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We can choose which type of bug report error to avoid</a:t>
            </a:r>
          </a:p>
          <a:p>
            <a:r>
              <a:rPr lang="en-US" dirty="0"/>
              <a:t>Soundness: No false positives</a:t>
            </a:r>
          </a:p>
          <a:p>
            <a:r>
              <a:rPr lang="en-US" dirty="0"/>
              <a:t>Completeness: No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3637601376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Visual Analogy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8FD3418-F7B5-0E68-AE13-57483C9D0BE7}"/>
              </a:ext>
            </a:extLst>
          </p:cNvPr>
          <p:cNvSpPr txBox="1">
            <a:spLocks/>
          </p:cNvSpPr>
          <p:nvPr/>
        </p:nvSpPr>
        <p:spPr>
          <a:xfrm>
            <a:off x="1822988" y="2115168"/>
            <a:ext cx="53550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Imagine the universe of all programs is contained in a circle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draw a circle around the programs you report as buggy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actual buggy programs occupy a jagged region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01B373-6C9F-DCE2-EEB7-552472CBE1F6}"/>
              </a:ext>
            </a:extLst>
          </p:cNvPr>
          <p:cNvGrpSpPr/>
          <p:nvPr/>
        </p:nvGrpSpPr>
        <p:grpSpPr>
          <a:xfrm>
            <a:off x="6797040" y="1926947"/>
            <a:ext cx="3886200" cy="3886200"/>
            <a:chOff x="5105400" y="1637404"/>
            <a:chExt cx="3886200" cy="3886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A275DB-8A8F-74FF-76A6-EB6BBCC013B7}"/>
                </a:ext>
              </a:extLst>
            </p:cNvPr>
            <p:cNvSpPr/>
            <p:nvPr/>
          </p:nvSpPr>
          <p:spPr>
            <a:xfrm>
              <a:off x="5105400" y="1637404"/>
              <a:ext cx="3886200" cy="3886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9230A0-76A0-B5DA-EFAA-A1D1E888FE17}"/>
                </a:ext>
              </a:extLst>
            </p:cNvPr>
            <p:cNvSpPr txBox="1"/>
            <p:nvPr/>
          </p:nvSpPr>
          <p:spPr>
            <a:xfrm>
              <a:off x="6409976" y="1866004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All Programs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170D4AE-7999-63AE-47AE-771425BA8A8C}"/>
              </a:ext>
            </a:extLst>
          </p:cNvPr>
          <p:cNvSpPr/>
          <p:nvPr/>
        </p:nvSpPr>
        <p:spPr>
          <a:xfrm>
            <a:off x="7257116" y="2993747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844B89-5564-4697-E518-2FC9DEF22358}"/>
              </a:ext>
            </a:extLst>
          </p:cNvPr>
          <p:cNvSpPr/>
          <p:nvPr/>
        </p:nvSpPr>
        <p:spPr>
          <a:xfrm>
            <a:off x="8741059" y="2655879"/>
            <a:ext cx="1362425" cy="1422264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059B64-982D-7151-4DC5-8402B21C3CAF}"/>
              </a:ext>
            </a:extLst>
          </p:cNvPr>
          <p:cNvSpPr txBox="1"/>
          <p:nvPr/>
        </p:nvSpPr>
        <p:spPr>
          <a:xfrm>
            <a:off x="9632973" y="1570677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46C2BDE-A6B8-F93F-1C43-0927299B4207}"/>
              </a:ext>
            </a:extLst>
          </p:cNvPr>
          <p:cNvSpPr/>
          <p:nvPr/>
        </p:nvSpPr>
        <p:spPr>
          <a:xfrm>
            <a:off x="9817541" y="2190532"/>
            <a:ext cx="487793" cy="593558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" h="593558">
                <a:moveTo>
                  <a:pt x="360373" y="0"/>
                </a:moveTo>
                <a:cubicBezTo>
                  <a:pt x="441251" y="121653"/>
                  <a:pt x="522130" y="243306"/>
                  <a:pt x="472667" y="312822"/>
                </a:cubicBezTo>
                <a:cubicBezTo>
                  <a:pt x="423204" y="382338"/>
                  <a:pt x="141131" y="370306"/>
                  <a:pt x="63594" y="417095"/>
                </a:cubicBezTo>
                <a:cubicBezTo>
                  <a:pt x="-13943" y="463884"/>
                  <a:pt x="-3249" y="528721"/>
                  <a:pt x="7446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</p:bldLst>
  </p:timing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Visual Analogy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6D06B3-9176-9A00-41C5-78E69A22272D}"/>
              </a:ext>
            </a:extLst>
          </p:cNvPr>
          <p:cNvSpPr/>
          <p:nvPr/>
        </p:nvSpPr>
        <p:spPr>
          <a:xfrm>
            <a:off x="1921696" y="1278237"/>
            <a:ext cx="38100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444713-9A55-3341-BCEE-C6C43338CEC8}"/>
              </a:ext>
            </a:extLst>
          </p:cNvPr>
          <p:cNvSpPr txBox="1"/>
          <p:nvPr/>
        </p:nvSpPr>
        <p:spPr>
          <a:xfrm>
            <a:off x="32262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61DC42-4709-32C4-1E3E-9E2150ECD221}"/>
              </a:ext>
            </a:extLst>
          </p:cNvPr>
          <p:cNvSpPr/>
          <p:nvPr/>
        </p:nvSpPr>
        <p:spPr>
          <a:xfrm>
            <a:off x="6705600" y="1252396"/>
            <a:ext cx="38862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E85754-2799-33E8-589D-D9466DFC8D6F}"/>
              </a:ext>
            </a:extLst>
          </p:cNvPr>
          <p:cNvSpPr txBox="1"/>
          <p:nvPr/>
        </p:nvSpPr>
        <p:spPr>
          <a:xfrm>
            <a:off x="80101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3CB960-0300-32C3-CCFD-470D992EC650}"/>
              </a:ext>
            </a:extLst>
          </p:cNvPr>
          <p:cNvSpPr txBox="1"/>
          <p:nvPr/>
        </p:nvSpPr>
        <p:spPr>
          <a:xfrm>
            <a:off x="75408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Complete bug detection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E81689-46E9-BEAD-646B-DE80B58BA0C7}"/>
              </a:ext>
            </a:extLst>
          </p:cNvPr>
          <p:cNvSpPr txBox="1"/>
          <p:nvPr/>
        </p:nvSpPr>
        <p:spPr>
          <a:xfrm>
            <a:off x="5960202" y="121719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10FAA2-813E-9DA4-7C41-2AD54B4015D6}"/>
              </a:ext>
            </a:extLst>
          </p:cNvPr>
          <p:cNvSpPr txBox="1"/>
          <p:nvPr/>
        </p:nvSpPr>
        <p:spPr>
          <a:xfrm>
            <a:off x="7192385" y="5494036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buggy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negative problem)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012F28-4321-877E-47DA-880CABF6792E}"/>
              </a:ext>
            </a:extLst>
          </p:cNvPr>
          <p:cNvSpPr txBox="1"/>
          <p:nvPr/>
        </p:nvSpPr>
        <p:spPr>
          <a:xfrm>
            <a:off x="6933529" y="6124914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correct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positive problem)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514230-E490-8C5F-EE14-92F631015C19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201919" y="2946003"/>
            <a:ext cx="1429092" cy="71351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95113A-AB2C-B3A9-09DE-EA07B0168331}"/>
              </a:ext>
            </a:extLst>
          </p:cNvPr>
          <p:cNvSpPr txBox="1"/>
          <p:nvPr/>
        </p:nvSpPr>
        <p:spPr>
          <a:xfrm>
            <a:off x="5746730" y="2299672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Positive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182266B-11FA-701F-FC4A-CC1492195FC0}"/>
              </a:ext>
            </a:extLst>
          </p:cNvPr>
          <p:cNvSpPr/>
          <p:nvPr/>
        </p:nvSpPr>
        <p:spPr>
          <a:xfrm>
            <a:off x="2380654" y="2310058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B3E8597-1B42-8CEE-0D5C-175CC45E53E0}"/>
              </a:ext>
            </a:extLst>
          </p:cNvPr>
          <p:cNvSpPr/>
          <p:nvPr/>
        </p:nvSpPr>
        <p:spPr>
          <a:xfrm>
            <a:off x="7165676" y="2319196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2B10E1-F134-E390-AB95-3E76E1E086D1}"/>
              </a:ext>
            </a:extLst>
          </p:cNvPr>
          <p:cNvSpPr/>
          <p:nvPr/>
        </p:nvSpPr>
        <p:spPr>
          <a:xfrm>
            <a:off x="3358292" y="2704203"/>
            <a:ext cx="1068577" cy="998005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338C9F-5CDE-DBB9-2970-821BFBC6408C}"/>
              </a:ext>
            </a:extLst>
          </p:cNvPr>
          <p:cNvSpPr txBox="1"/>
          <p:nvPr/>
        </p:nvSpPr>
        <p:spPr>
          <a:xfrm>
            <a:off x="1693190" y="1025123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B5DD018-72A7-6A61-3BEF-F7BF0664879F}"/>
              </a:ext>
            </a:extLst>
          </p:cNvPr>
          <p:cNvSpPr/>
          <p:nvPr/>
        </p:nvSpPr>
        <p:spPr>
          <a:xfrm rot="18390857">
            <a:off x="2550991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ACD59C2-C10D-6ED1-0D04-A0F8785B2D03}"/>
              </a:ext>
            </a:extLst>
          </p:cNvPr>
          <p:cNvSpPr/>
          <p:nvPr/>
        </p:nvSpPr>
        <p:spPr>
          <a:xfrm rot="18390857">
            <a:off x="6671307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A70E25-3357-A121-EBFC-B31A0ABDC2F2}"/>
              </a:ext>
            </a:extLst>
          </p:cNvPr>
          <p:cNvSpPr txBox="1"/>
          <p:nvPr/>
        </p:nvSpPr>
        <p:spPr>
          <a:xfrm>
            <a:off x="27958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Sound bug detection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4C9989-13AE-84FC-F109-E3EB37AF0946}"/>
              </a:ext>
            </a:extLst>
          </p:cNvPr>
          <p:cNvSpPr txBox="1"/>
          <p:nvPr/>
        </p:nvSpPr>
        <p:spPr>
          <a:xfrm>
            <a:off x="2107400" y="6055152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buggy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negative problem)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7E81D7-1253-6E4B-94BE-7E2A9FF53B2C}"/>
              </a:ext>
            </a:extLst>
          </p:cNvPr>
          <p:cNvSpPr txBox="1"/>
          <p:nvPr/>
        </p:nvSpPr>
        <p:spPr>
          <a:xfrm>
            <a:off x="2199424" y="5452631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correct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positive problem)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F4A098-113A-3F10-54B5-046DEB1A7352}"/>
              </a:ext>
            </a:extLst>
          </p:cNvPr>
          <p:cNvCxnSpPr>
            <a:cxnSpLocks/>
          </p:cNvCxnSpPr>
          <p:nvPr/>
        </p:nvCxnSpPr>
        <p:spPr>
          <a:xfrm flipH="1" flipV="1">
            <a:off x="4683792" y="2835519"/>
            <a:ext cx="1226099" cy="8666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0109C96-25FA-6CBF-A272-FD5580C67560}"/>
              </a:ext>
            </a:extLst>
          </p:cNvPr>
          <p:cNvSpPr txBox="1"/>
          <p:nvPr/>
        </p:nvSpPr>
        <p:spPr>
          <a:xfrm>
            <a:off x="5730594" y="3544883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Negative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0C52FE-C012-23C9-B8A3-33B8442F0631}"/>
              </a:ext>
            </a:extLst>
          </p:cNvPr>
          <p:cNvSpPr/>
          <p:nvPr/>
        </p:nvSpPr>
        <p:spPr>
          <a:xfrm>
            <a:off x="7165676" y="1946840"/>
            <a:ext cx="2798070" cy="2784990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42" grpId="0"/>
      <p:bldP spid="44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52" grpId="0"/>
      <p:bldP spid="53" grpId="0"/>
      <p:bldP spid="55" grpId="0"/>
      <p:bldP spid="56" grpId="0" animBg="1"/>
    </p:bldLst>
  </p:timing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Trivial Soundness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6D06B3-9176-9A00-41C5-78E69A22272D}"/>
              </a:ext>
            </a:extLst>
          </p:cNvPr>
          <p:cNvSpPr/>
          <p:nvPr/>
        </p:nvSpPr>
        <p:spPr>
          <a:xfrm>
            <a:off x="1921696" y="1278237"/>
            <a:ext cx="38100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444713-9A55-3341-BCEE-C6C43338CEC8}"/>
              </a:ext>
            </a:extLst>
          </p:cNvPr>
          <p:cNvSpPr txBox="1"/>
          <p:nvPr/>
        </p:nvSpPr>
        <p:spPr>
          <a:xfrm>
            <a:off x="32262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182266B-11FA-701F-FC4A-CC1492195FC0}"/>
              </a:ext>
            </a:extLst>
          </p:cNvPr>
          <p:cNvSpPr/>
          <p:nvPr/>
        </p:nvSpPr>
        <p:spPr>
          <a:xfrm>
            <a:off x="2380654" y="2310058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2B10E1-F134-E390-AB95-3E76E1E086D1}"/>
              </a:ext>
            </a:extLst>
          </p:cNvPr>
          <p:cNvSpPr/>
          <p:nvPr/>
        </p:nvSpPr>
        <p:spPr>
          <a:xfrm>
            <a:off x="3358292" y="2704203"/>
            <a:ext cx="1068577" cy="998005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338C9F-5CDE-DBB9-2970-821BFBC6408C}"/>
              </a:ext>
            </a:extLst>
          </p:cNvPr>
          <p:cNvSpPr txBox="1"/>
          <p:nvPr/>
        </p:nvSpPr>
        <p:spPr>
          <a:xfrm>
            <a:off x="1693190" y="1025123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B5DD018-72A7-6A61-3BEF-F7BF0664879F}"/>
              </a:ext>
            </a:extLst>
          </p:cNvPr>
          <p:cNvSpPr/>
          <p:nvPr/>
        </p:nvSpPr>
        <p:spPr>
          <a:xfrm rot="18390857">
            <a:off x="2550991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A70E25-3357-A121-EBFC-B31A0ABDC2F2}"/>
              </a:ext>
            </a:extLst>
          </p:cNvPr>
          <p:cNvSpPr txBox="1"/>
          <p:nvPr/>
        </p:nvSpPr>
        <p:spPr>
          <a:xfrm>
            <a:off x="27958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Sound bug detection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4C9989-13AE-84FC-F109-E3EB37AF0946}"/>
              </a:ext>
            </a:extLst>
          </p:cNvPr>
          <p:cNvSpPr txBox="1"/>
          <p:nvPr/>
        </p:nvSpPr>
        <p:spPr>
          <a:xfrm>
            <a:off x="2107400" y="6055152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buggy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negative problem)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7E81D7-1253-6E4B-94BE-7E2A9FF53B2C}"/>
              </a:ext>
            </a:extLst>
          </p:cNvPr>
          <p:cNvSpPr txBox="1"/>
          <p:nvPr/>
        </p:nvSpPr>
        <p:spPr>
          <a:xfrm>
            <a:off x="2199424" y="5452631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correct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positive problem)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F4A098-113A-3F10-54B5-046DEB1A7352}"/>
              </a:ext>
            </a:extLst>
          </p:cNvPr>
          <p:cNvCxnSpPr>
            <a:cxnSpLocks/>
          </p:cNvCxnSpPr>
          <p:nvPr/>
        </p:nvCxnSpPr>
        <p:spPr>
          <a:xfrm flipH="1" flipV="1">
            <a:off x="4683792" y="2835519"/>
            <a:ext cx="1226099" cy="8666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0109C96-25FA-6CBF-A272-FD5580C67560}"/>
              </a:ext>
            </a:extLst>
          </p:cNvPr>
          <p:cNvSpPr txBox="1"/>
          <p:nvPr/>
        </p:nvSpPr>
        <p:spPr>
          <a:xfrm>
            <a:off x="5730594" y="3544883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Negative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A18D8-5DA2-CDAD-B31E-2C280493BEA6}"/>
              </a:ext>
            </a:extLst>
          </p:cNvPr>
          <p:cNvSpPr/>
          <p:nvPr/>
        </p:nvSpPr>
        <p:spPr>
          <a:xfrm>
            <a:off x="8034729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E954C-C86E-7C23-80B4-E06D8FE5F71B}"/>
              </a:ext>
            </a:extLst>
          </p:cNvPr>
          <p:cNvSpPr/>
          <p:nvPr/>
        </p:nvSpPr>
        <p:spPr>
          <a:xfrm>
            <a:off x="8034729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173D65-52A3-83F7-F117-7F2AC333F0D0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9125298" y="3924627"/>
            <a:ext cx="3440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2B48F48-5AEF-20AD-81A3-A6AA3970366E}"/>
              </a:ext>
            </a:extLst>
          </p:cNvPr>
          <p:cNvSpPr/>
          <p:nvPr/>
        </p:nvSpPr>
        <p:spPr>
          <a:xfrm>
            <a:off x="8289839" y="469641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B7E440-C037-18F6-5FC8-DE4C06F7DFE0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125298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78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1" grpId="0"/>
      <p:bldP spid="52" grpId="0"/>
      <p:bldP spid="53" grpId="0"/>
      <p:bldP spid="55" grpId="0"/>
      <p:bldP spid="4" grpId="0" animBg="1"/>
      <p:bldP spid="5" grpId="0" animBg="1"/>
      <p:bldP spid="9" grpId="0" animBg="1"/>
    </p:bldLst>
  </p:timing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Trivial Completeness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3AF7A-D6EA-9B71-07AA-9CAEC2CCCF31}"/>
              </a:ext>
            </a:extLst>
          </p:cNvPr>
          <p:cNvSpPr/>
          <p:nvPr/>
        </p:nvSpPr>
        <p:spPr>
          <a:xfrm>
            <a:off x="2767785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209A6-EAF0-500E-5FDB-97AB23D104B0}"/>
              </a:ext>
            </a:extLst>
          </p:cNvPr>
          <p:cNvSpPr/>
          <p:nvPr/>
        </p:nvSpPr>
        <p:spPr>
          <a:xfrm>
            <a:off x="2767785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182012-5431-9F23-2539-EDBDA452CBF1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3858354" y="3924627"/>
            <a:ext cx="2015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409A575-DED8-1652-A904-DD94F91BE284}"/>
              </a:ext>
            </a:extLst>
          </p:cNvPr>
          <p:cNvSpPr/>
          <p:nvPr/>
        </p:nvSpPr>
        <p:spPr>
          <a:xfrm>
            <a:off x="3021470" y="469641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(buggy)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9BDF5F-7124-7398-9F70-E6BC3C762CBE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858354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50A1EB4-E557-3E15-AB60-512E5295E7D0}"/>
              </a:ext>
            </a:extLst>
          </p:cNvPr>
          <p:cNvSpPr/>
          <p:nvPr/>
        </p:nvSpPr>
        <p:spPr>
          <a:xfrm>
            <a:off x="6705600" y="1252396"/>
            <a:ext cx="38862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4300C-4A0F-4828-F1C7-52583EA69FC8}"/>
              </a:ext>
            </a:extLst>
          </p:cNvPr>
          <p:cNvSpPr txBox="1"/>
          <p:nvPr/>
        </p:nvSpPr>
        <p:spPr>
          <a:xfrm>
            <a:off x="80101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FE5436-1226-6BC3-9811-689F802A1200}"/>
              </a:ext>
            </a:extLst>
          </p:cNvPr>
          <p:cNvSpPr txBox="1"/>
          <p:nvPr/>
        </p:nvSpPr>
        <p:spPr>
          <a:xfrm>
            <a:off x="75408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Complete bug detection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45EEB-5241-2FF1-7760-88EF24E21B3F}"/>
              </a:ext>
            </a:extLst>
          </p:cNvPr>
          <p:cNvSpPr txBox="1"/>
          <p:nvPr/>
        </p:nvSpPr>
        <p:spPr>
          <a:xfrm>
            <a:off x="5960202" y="121719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12C92-513F-BACA-CD3C-5865BE4F233E}"/>
              </a:ext>
            </a:extLst>
          </p:cNvPr>
          <p:cNvSpPr txBox="1"/>
          <p:nvPr/>
        </p:nvSpPr>
        <p:spPr>
          <a:xfrm>
            <a:off x="7192385" y="5494036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buggy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negative problem)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50E69-5C35-E405-C673-D06C49C8F75E}"/>
              </a:ext>
            </a:extLst>
          </p:cNvPr>
          <p:cNvSpPr txBox="1"/>
          <p:nvPr/>
        </p:nvSpPr>
        <p:spPr>
          <a:xfrm>
            <a:off x="6933529" y="6124914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correct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positive problem)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6DBF6-4F9A-5908-54CD-AF391C4BF29A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201919" y="2946003"/>
            <a:ext cx="1429092" cy="71351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BEABCA-F81A-45DF-A47C-212AC5B359E9}"/>
              </a:ext>
            </a:extLst>
          </p:cNvPr>
          <p:cNvSpPr txBox="1"/>
          <p:nvPr/>
        </p:nvSpPr>
        <p:spPr>
          <a:xfrm>
            <a:off x="5746730" y="2299672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Positive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BC1C79-B540-DBCD-B217-FD7045BE1E78}"/>
              </a:ext>
            </a:extLst>
          </p:cNvPr>
          <p:cNvSpPr/>
          <p:nvPr/>
        </p:nvSpPr>
        <p:spPr>
          <a:xfrm>
            <a:off x="7165676" y="2319196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B37F23-3CFE-6A04-4931-4F68E0B5FF9B}"/>
              </a:ext>
            </a:extLst>
          </p:cNvPr>
          <p:cNvSpPr/>
          <p:nvPr/>
        </p:nvSpPr>
        <p:spPr>
          <a:xfrm rot="18390857">
            <a:off x="6671307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A797FD-6F91-4537-0B6B-6C711B62E559}"/>
              </a:ext>
            </a:extLst>
          </p:cNvPr>
          <p:cNvSpPr/>
          <p:nvPr/>
        </p:nvSpPr>
        <p:spPr>
          <a:xfrm>
            <a:off x="7165676" y="1946840"/>
            <a:ext cx="2798070" cy="2784990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3" grpId="0"/>
      <p:bldP spid="14" grpId="0"/>
      <p:bldP spid="15" grpId="0"/>
      <p:bldP spid="16" grpId="0"/>
      <p:bldP spid="18" grpId="0"/>
      <p:bldP spid="20" grpId="0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All-or-Nothing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1208092" y="1742271"/>
            <a:ext cx="102219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As you can imagine, soundness and completeness are not the full story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Guarantees are nice, but we want legitimately useful analyses!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Many practical analyses are neither sound nor complete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1714856450"/>
      </p:ext>
    </p:extLst>
  </p:cSld>
  <p:clrMapOvr>
    <a:masterClrMapping/>
  </p:clrMapOvr>
</p:sld>
</file>

<file path=ppt/slides/slide3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Method vs Errors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997779" y="1678263"/>
            <a:ext cx="80913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It’s natural to consider the types of compromises of each analysis method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Static analysis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Often builds a model of the program, makes inferences on that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Tends to make completeness easier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Scalability concerns for large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Dynamic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Often performs the analysis by straight up running the program, observing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Tends to make soundness easier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Coverage problems</a:t>
            </a:r>
          </a:p>
        </p:txBody>
      </p:sp>
      <p:pic>
        <p:nvPicPr>
          <p:cNvPr id="13314" name="Picture 2" descr="Versus/Overview | The Rooster Teeth Wiki | Fandom">
            <a:extLst>
              <a:ext uri="{FF2B5EF4-FFF2-40B4-BE49-F238E27FC236}">
                <a16:creationId xmlns:a16="http://schemas.microsoft.com/office/drawing/2014/main" id="{05560905-837C-B699-217D-256A2223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55" y="4029456"/>
            <a:ext cx="2446401" cy="24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63289"/>
      </p:ext>
    </p:extLst>
  </p:cSld>
  <p:clrMapOvr>
    <a:masterClrMapping/>
  </p:clrMapOvr>
</p:sld>
</file>

<file path=ppt/slides/slide3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About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7535428" y="2496312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coverage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EBA8D-C5A9-E215-694E-160BE7158728}"/>
              </a:ext>
            </a:extLst>
          </p:cNvPr>
          <p:cNvSpPr txBox="1"/>
          <p:nvPr/>
        </p:nvSpPr>
        <p:spPr>
          <a:xfrm>
            <a:off x="7535428" y="5047430"/>
            <a:ext cx="160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4AEF8-3CEE-1301-3079-6F0DE2985F5E}"/>
              </a:ext>
            </a:extLst>
          </p:cNvPr>
          <p:cNvSpPr txBox="1"/>
          <p:nvPr/>
        </p:nvSpPr>
        <p:spPr>
          <a:xfrm>
            <a:off x="7535428" y="3855662"/>
            <a:ext cx="18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F685F-F983-E4F1-B94C-37EAB5CD5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9" y="1376375"/>
            <a:ext cx="6760205" cy="49585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118153-1C54-787A-F945-6E0057EC4C7C}"/>
                  </a:ext>
                </a:extLst>
              </p14:cNvPr>
              <p14:cNvContentPartPr/>
              <p14:nvPr/>
            </p14:nvContentPartPr>
            <p14:xfrm>
              <a:off x="8504280" y="630360"/>
              <a:ext cx="3756600" cy="5743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118153-1C54-787A-F945-6E0057EC4C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4920" y="621000"/>
                <a:ext cx="3775320" cy="57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3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/>
              <a:t>Computability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341176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689490"/>
            <a:ext cx="5094732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Summary: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Decidability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Computational Theory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Categorizing analysis</a:t>
            </a:r>
          </a:p>
        </p:txBody>
      </p:sp>
    </p:spTree>
    <p:extLst>
      <p:ext uri="{BB962C8B-B14F-4D97-AF65-F5344CB8AC3E}">
        <p14:creationId xmlns:p14="http://schemas.microsoft.com/office/powerpoint/2010/main" val="3931423329"/>
      </p:ext>
    </p:extLst>
  </p:cSld>
  <p:clrMapOvr>
    <a:masterClrMapping/>
  </p:clrMapOvr>
</p:sld>
</file>

<file path=ppt/slides/slide4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027"/>
      </p:ext>
    </p:extLst>
  </p:cSld>
  <p:clrMapOvr>
    <a:masterClrMapping/>
  </p:clrMapOvr>
</p:sld>
</file>

<file path=ppt/slides/slide4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6111"/>
      </p:ext>
    </p:extLst>
  </p:cSld>
  <p:clrMapOvr>
    <a:masterClrMapping/>
  </p:clrMapOvr>
</p:sld>
</file>

<file path=ppt/slides/slide4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1014"/>
      </p:ext>
    </p:extLst>
  </p:cSld>
  <p:clrMapOvr>
    <a:masterClrMapping/>
  </p:clrMapOvr>
</p:sld>
</file>

<file path=ppt/slides/slide4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Limits of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923507"/>
            <a:ext cx="514864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Computers! What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can’t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 they do?!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As we begin our exploration of security evaluation, we care about this question for two reasons: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We need to know the capabilities of our analysis target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We need to know the capabilities of our analysis engine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21" name="Picture 20" descr="A person sitting at a desk with his hands raised&#10;&#10;Description automatically generated">
            <a:extLst>
              <a:ext uri="{FF2B5EF4-FFF2-40B4-BE49-F238E27FC236}">
                <a16:creationId xmlns:a16="http://schemas.microsoft.com/office/drawing/2014/main" id="{936A4134-8ACA-0FAC-6C45-21F116C5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73" y="1845884"/>
            <a:ext cx="5160768" cy="36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92433"/>
      </p:ext>
    </p:extLst>
  </p:cSld>
  <p:clrMapOvr>
    <a:masterClrMapping/>
  </p:clrMapOvr>
</p:sld>
</file>

<file path=ppt/slides/slide4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COMPUTATIONAL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743052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What is a program?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 set of executable instructions</a:t>
            </a:r>
          </a:p>
        </p:txBody>
      </p:sp>
      <p:pic>
        <p:nvPicPr>
          <p:cNvPr id="5" name="Picture 4" descr="A movie poster of a football player&#10;&#10;Description automatically generated">
            <a:extLst>
              <a:ext uri="{FF2B5EF4-FFF2-40B4-BE49-F238E27FC236}">
                <a16:creationId xmlns:a16="http://schemas.microsoft.com/office/drawing/2014/main" id="{6F232EE5-D512-7B10-DD59-4AAF983E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432" y="1656845"/>
            <a:ext cx="2888735" cy="43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28703"/>
      </p:ext>
    </p:extLst>
  </p:cSld>
  <p:clrMapOvr>
    <a:masterClrMapping/>
  </p:clrMapOvr>
</p:sld>
</file>

<file path=ppt/slides/slide46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COMPUTATIONAL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What is a program?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 set of executable instructions</a:t>
            </a:r>
          </a:p>
          <a:p>
            <a:pPr marL="342900" indent="-342900" algn="l">
              <a:buFontTx/>
              <a:buChar char="-"/>
            </a:pP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There are many formats for programs</a:t>
            </a:r>
            <a:endParaRPr lang="en-US" sz="2600" b="1" dirty="0">
              <a:solidFill>
                <a:srgbClr val="333333"/>
              </a:solidFill>
              <a:latin typeface="halyard-tex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i.e. programming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It would be nice to generalize what these programs can compute (without getting bogged down in syntax)</a:t>
            </a:r>
          </a:p>
          <a:p>
            <a:pPr algn="l"/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8" name="Picture 7" descr="A logo of a ruby&#10;&#10;Description automatically generated">
            <a:extLst>
              <a:ext uri="{FF2B5EF4-FFF2-40B4-BE49-F238E27FC236}">
                <a16:creationId xmlns:a16="http://schemas.microsoft.com/office/drawing/2014/main" id="{46472156-EAD5-77F6-8900-EC334075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6" y="3885396"/>
            <a:ext cx="3048006" cy="2346965"/>
          </a:xfrm>
          <a:prstGeom prst="rect">
            <a:avLst/>
          </a:prstGeom>
        </p:spPr>
      </p:pic>
      <p:pic>
        <p:nvPicPr>
          <p:cNvPr id="10" name="Picture 9" descr="A yellow and black logo&#10;&#10;Description automatically generated">
            <a:extLst>
              <a:ext uri="{FF2B5EF4-FFF2-40B4-BE49-F238E27FC236}">
                <a16:creationId xmlns:a16="http://schemas.microsoft.com/office/drawing/2014/main" id="{90F19FA7-87B7-788D-DA97-BD71798EF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192" y="1230188"/>
            <a:ext cx="2143125" cy="2143125"/>
          </a:xfrm>
          <a:prstGeom prst="rect">
            <a:avLst/>
          </a:prstGeom>
        </p:spPr>
      </p:pic>
      <p:pic>
        <p:nvPicPr>
          <p:cNvPr id="12" name="Picture 11" descr="A black numbers on a white background&#10;&#10;Description automatically generated">
            <a:extLst>
              <a:ext uri="{FF2B5EF4-FFF2-40B4-BE49-F238E27FC236}">
                <a16:creationId xmlns:a16="http://schemas.microsoft.com/office/drawing/2014/main" id="{2729B68B-8327-313B-66F5-F183A00D7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539" y="3773596"/>
            <a:ext cx="2947086" cy="153985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DA4ED5E-C140-1810-1C56-019344360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8453" y="761485"/>
            <a:ext cx="2307257" cy="2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Abstracting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Computability theory considers classes of expressiveness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Combinational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Finite-state machines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Pushdown automata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Turing machines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41380923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Type I/Type II Errors</a:t>
            </a:r>
          </a:p>
          <a:p>
            <a:r>
              <a:rPr lang="en-US" sz="3000" dirty="0"/>
              <a:t>Soundness / Completeness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7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0070B-DBFE-DE5C-8A59-183D85276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C710-D018-AB9E-C8C1-4E65604E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Averting Disaster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40852-D6A7-D7F3-F48F-D8F8A9F3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88B958-51AB-664F-4EE9-C053CEDACE8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4734D-01AC-3C34-25E0-5F175918ED04}"/>
              </a:ext>
            </a:extLst>
          </p:cNvPr>
          <p:cNvSpPr txBox="1"/>
          <p:nvPr/>
        </p:nvSpPr>
        <p:spPr>
          <a:xfrm>
            <a:off x="453081" y="1923507"/>
            <a:ext cx="58749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Software Security is all about avoidance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Avert a flaw before it is exploited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Squash a bug before it bites</a:t>
            </a: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5" name="Picture 4" descr="A hand holding scissors to a bomb&#10;&#10;AI-generated content may be incorrect.">
            <a:extLst>
              <a:ext uri="{FF2B5EF4-FFF2-40B4-BE49-F238E27FC236}">
                <a16:creationId xmlns:a16="http://schemas.microsoft.com/office/drawing/2014/main" id="{F9A9F7F3-E187-1266-1157-2F81F1D5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856" y="2145290"/>
            <a:ext cx="4412950" cy="31229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28BF4C-8A00-579C-2C5D-1F378EAD6476}"/>
                  </a:ext>
                </a:extLst>
              </p14:cNvPr>
              <p14:cNvContentPartPr/>
              <p14:nvPr/>
            </p14:nvContentPartPr>
            <p14:xfrm>
              <a:off x="690480" y="2567160"/>
              <a:ext cx="5610960" cy="3327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28BF4C-8A00-579C-2C5D-1F378EAD64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120" y="2557800"/>
                <a:ext cx="5629680" cy="33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483957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4095-0FD9-2F68-09E4-BDA21655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980E-A163-9EB5-B776-EAF16FC3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Averting Disaster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67662-E1C9-1C0C-6B25-3736AB32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900B8-2552-F752-FCEA-2E1357DEE778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4BC7D-3A92-D5AF-3508-0CB0BE11BCC7}"/>
              </a:ext>
            </a:extLst>
          </p:cNvPr>
          <p:cNvSpPr txBox="1"/>
          <p:nvPr/>
        </p:nvSpPr>
        <p:spPr>
          <a:xfrm>
            <a:off x="453081" y="1923507"/>
            <a:ext cx="58749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How do we know a disaster is imminent?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Is this code “disastrous”?</a:t>
            </a:r>
          </a:p>
        </p:txBody>
      </p:sp>
      <p:pic>
        <p:nvPicPr>
          <p:cNvPr id="7" name="Picture 6" descr="A cartoon of a blindfolded person walking on a cliff edge&#10;&#10;AI-generated content may be incorrect.">
            <a:extLst>
              <a:ext uri="{FF2B5EF4-FFF2-40B4-BE49-F238E27FC236}">
                <a16:creationId xmlns:a16="http://schemas.microsoft.com/office/drawing/2014/main" id="{858362E7-4E1F-9070-1F0E-3AF23E7F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23" y="2323616"/>
            <a:ext cx="4010996" cy="2673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E6B7DC-2F30-5C7A-8D7E-E4B72950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940" b="49676"/>
          <a:stretch>
            <a:fillRect/>
          </a:stretch>
        </p:blipFill>
        <p:spPr>
          <a:xfrm>
            <a:off x="540291" y="3938154"/>
            <a:ext cx="2705171" cy="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9480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B3536-7C6F-1003-9F9D-561D9D90B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276C-7083-1D4F-43F2-2E6E6E46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Averting Disaster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055AA-1CEF-4606-D364-129C690A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8FAC960-8679-1483-16B7-058A16044D2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EE8F1-4450-2268-DBB8-3E4B174FF4AF}"/>
              </a:ext>
            </a:extLst>
          </p:cNvPr>
          <p:cNvSpPr txBox="1"/>
          <p:nvPr/>
        </p:nvSpPr>
        <p:spPr>
          <a:xfrm>
            <a:off x="453081" y="1923507"/>
            <a:ext cx="58749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How do we know a disaster is imminent?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Is this code “disastrous”?</a:t>
            </a:r>
          </a:p>
        </p:txBody>
      </p:sp>
      <p:pic>
        <p:nvPicPr>
          <p:cNvPr id="7" name="Picture 6" descr="A cartoon of a blindfolded person walking on a cliff edge&#10;&#10;AI-generated content may be incorrect.">
            <a:extLst>
              <a:ext uri="{FF2B5EF4-FFF2-40B4-BE49-F238E27FC236}">
                <a16:creationId xmlns:a16="http://schemas.microsoft.com/office/drawing/2014/main" id="{D05194F6-9527-E703-7997-44667A0CE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23" y="2323616"/>
            <a:ext cx="4010996" cy="2673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854118-E9E5-8278-A865-27DC14B9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940" b="49676"/>
          <a:stretch>
            <a:fillRect/>
          </a:stretch>
        </p:blipFill>
        <p:spPr>
          <a:xfrm>
            <a:off x="540291" y="3938154"/>
            <a:ext cx="2705171" cy="394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9A2A70-B7CD-9A8D-AEB0-A03DC482F0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80" b="31889"/>
          <a:stretch>
            <a:fillRect/>
          </a:stretch>
        </p:blipFill>
        <p:spPr>
          <a:xfrm>
            <a:off x="540291" y="3428999"/>
            <a:ext cx="2705171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8481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230e9df3-be65-4c73-a93b-d1236ebd677e"/>
    <ds:schemaRef ds:uri="16c05727-aa75-4e4a-9b5f-8a80a1165891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893</TotalTime>
  <Words>1757</Words>
  <Application>Microsoft Office PowerPoint</Application>
  <PresentationFormat>Widescreen</PresentationFormat>
  <Paragraphs>434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Courier New</vt:lpstr>
      <vt:lpstr>halyard-text</vt:lpstr>
      <vt:lpstr>Impact</vt:lpstr>
      <vt:lpstr>Linux Libertine</vt:lpstr>
      <vt:lpstr>Tenorite</vt:lpstr>
      <vt:lpstr>Monoline</vt:lpstr>
      <vt:lpstr>ExerCise #6</vt:lpstr>
      <vt:lpstr>ExerCise #6: Solution</vt:lpstr>
      <vt:lpstr>Bonus GEP Exercise</vt:lpstr>
      <vt:lpstr>Computability </vt:lpstr>
      <vt:lpstr>Administrivia and  Announcements</vt:lpstr>
      <vt:lpstr>Today’s Roadmap</vt:lpstr>
      <vt:lpstr>Averting Disaster</vt:lpstr>
      <vt:lpstr>Averting Disaster</vt:lpstr>
      <vt:lpstr>Averting Disaster</vt:lpstr>
      <vt:lpstr>Averting Disaster</vt:lpstr>
      <vt:lpstr>Averting Disaster</vt:lpstr>
      <vt:lpstr>Theoretical Limits OF Computation</vt:lpstr>
      <vt:lpstr>Vibe Check</vt:lpstr>
      <vt:lpstr>Church-Turing Thesis</vt:lpstr>
      <vt:lpstr>Decision PROCEDURES</vt:lpstr>
      <vt:lpstr>Program Analysis  as Decision PROCEDURE</vt:lpstr>
      <vt:lpstr>Strong Guarantees</vt:lpstr>
      <vt:lpstr>Today’s Roadmap</vt:lpstr>
      <vt:lpstr>Stating The Problem</vt:lpstr>
      <vt:lpstr>A Halting Detector</vt:lpstr>
      <vt:lpstr>Proof By Contradiction</vt:lpstr>
      <vt:lpstr>Who Cares?</vt:lpstr>
      <vt:lpstr>Rice’s Theorem</vt:lpstr>
      <vt:lpstr>Rice’s Theorem</vt:lpstr>
      <vt:lpstr>Limitations of Rice’S Theorem</vt:lpstr>
      <vt:lpstr>Today’s Roadmap</vt:lpstr>
      <vt:lpstr>Classifying Detectors</vt:lpstr>
      <vt:lpstr>Classifying Detectors</vt:lpstr>
      <vt:lpstr>Types of Analysis</vt:lpstr>
      <vt:lpstr>Classifying Errors</vt:lpstr>
      <vt:lpstr>Today’s Roadmap</vt:lpstr>
      <vt:lpstr>Guarantees of Imperfect Analyses</vt:lpstr>
      <vt:lpstr>Visual Analogy</vt:lpstr>
      <vt:lpstr>Visual Analogy</vt:lpstr>
      <vt:lpstr>Trivial Soundness</vt:lpstr>
      <vt:lpstr>Trivial Completeness</vt:lpstr>
      <vt:lpstr>Beyond All-or-Nothing </vt:lpstr>
      <vt:lpstr>Analysis Method vs Errors</vt:lpstr>
      <vt:lpstr>About Coverage</vt:lpstr>
      <vt:lpstr>Lecture END</vt:lpstr>
      <vt:lpstr>PowerPoint Presentation</vt:lpstr>
      <vt:lpstr>PowerPoint Presentation</vt:lpstr>
      <vt:lpstr>PowerPoint Presentation</vt:lpstr>
      <vt:lpstr>The Limits of Computation</vt:lpstr>
      <vt:lpstr>COMPUTATIONAL POWER</vt:lpstr>
      <vt:lpstr>COMPUTATIONAL POWER</vt:lpstr>
      <vt:lpstr>Abstracting Computation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13</cp:revision>
  <dcterms:created xsi:type="dcterms:W3CDTF">2023-08-21T14:00:41Z</dcterms:created>
  <dcterms:modified xsi:type="dcterms:W3CDTF">2025-08-29T21:07:09Z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