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1333" r:id="rId5"/>
    <p:sldId id="303" r:id="rId6"/>
    <p:sldId id="295" r:id="rId7"/>
    <p:sldId id="256" r:id="rId8"/>
    <p:sldId id="1060" r:id="rId9"/>
    <p:sldId id="1368" r:id="rId10"/>
    <p:sldId id="1412" r:id="rId11"/>
    <p:sldId id="1403" r:id="rId12"/>
    <p:sldId id="1321" r:id="rId13"/>
    <p:sldId id="1401" r:id="rId14"/>
    <p:sldId id="1414" r:id="rId15"/>
    <p:sldId id="1416" r:id="rId16"/>
    <p:sldId id="1417" r:id="rId17"/>
    <p:sldId id="1419" r:id="rId18"/>
    <p:sldId id="1420" r:id="rId19"/>
    <p:sldId id="1402" r:id="rId20"/>
    <p:sldId id="1407" r:id="rId21"/>
    <p:sldId id="1393" r:id="rId22"/>
    <p:sldId id="1384" r:id="rId23"/>
    <p:sldId id="1408" r:id="rId24"/>
    <p:sldId id="1421" r:id="rId25"/>
    <p:sldId id="1418" r:id="rId26"/>
    <p:sldId id="1411" r:id="rId27"/>
    <p:sldId id="1423" r:id="rId28"/>
    <p:sldId id="1424" r:id="rId29"/>
    <p:sldId id="1410" r:id="rId30"/>
    <p:sldId id="1422" r:id="rId31"/>
    <p:sldId id="1359" r:id="rId32"/>
    <p:sldId id="141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7" y="4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20:05:09.18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5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11T20:06:39.167"/>
    </inkml:context>
  </inkml:definitions>
  <inkml:trace contextRef="#ctx0" brushRef="#br0">19458 6881 70 0,'0'0'48'16,"0"-22"-13"-16,0 22-1 16,0-17 15-1,-20-41 31 1,20 39-18 0,0 19-37-16,0 0 5 31,0 19-8-16,0 56 2 1,0 3-15 0,0 19-4-16,0 54 1 15,0 137 0 1,0-135-3 0,0-77-2-1,0-57-13 1,0-77-118-1,20-18-145 1</inkml:trace>
  <inkml:trace contextRef="#ctx0" brushRef="#br0" timeOffset="710.21">20052 7129 86 0,'0'0'18'0,"-20"19"141"16,0-19-81-16,2 19-2 16,18-19-23 15,0 0-27-31,0 0-10 15,0 0-5 1,38 0 4 0,-1 0-9-16,37 0 0 15,-13 0-5 1,50 0-1 0,-70 0-5-16,-1 0-92 15,-3-19-92 16</inkml:trace>
  <inkml:trace contextRef="#ctx0" brushRef="#br0" timeOffset="1000.04">20376 6956 123 0,'0'0'66'0,"-20"21"24"0,20-21-39 16,20 17-6-1,74 42-6 1,41-21-17 0,-43-21-5-1,8 4 24 1,-83 113-5 15,-134 76-28-15,62-78-11-1,-19 61-89 1,54-117-344 0</inkml:trace>
  <inkml:trace contextRef="#ctx0" brushRef="#br0" timeOffset="2411.59">21502 6937 71 0,'0'0'10'0,"0"0"35"0,-17 0-5 16,17 0 20-1,0-38 46 1,0 20-66-1,17-41 2 1,3 42-31-16,-20-4-8 0,18 2 3 16,22 1 0-16,-6 18 1 15,26 0 10 1,-20 37-12 0,-22 98 10-1,-56 75-10 1,1-97-1-1,-6-36-4-15,-49 38 4 16,72-115-5 0,-37 20 2-16,-20-20 3 15,59-20-2-15,-19 0 1 16,37 3-1-16,37-23 7 31,18 22 1-31,62 18 4 16,-25 18-10-1,-12 1 0 1,72 19-14 0,-40-18-294-1</inkml:trace>
  <inkml:trace contextRef="#ctx0" brushRef="#br0" timeOffset="2877.17">22477 7034 102 0,'0'0'110'0,"-20"19"-52"0,20-19 20 0,-17 18-21 16,-3-18-31-16,20 20-2 0,-17-20-16 0,-4 0 14 16,1 17 14-16,-3-17-32 15,23 21 12-15,43-21-3 32,129 0 3-17,-134 0-15-15,39 0-10 16,-42 0-10-16,25 0-26 15,-20 0-5-15,52-21-321 16,-92 21 294-16</inkml:trace>
  <inkml:trace contextRef="#ctx0" brushRef="#br0" timeOffset="3136">22876 6747 116 0,'-18'0'149'0,"18"18"-84"15,0 1-1-15,0 2-50 16,18 16 14-16,82 20 8 16,-46-19-18-1,-16-38-9 1,2 40 10-16,-20-40-13 16,-20 0-2-16,37 36 10 0,-37-15-11 15,0-2-2-15,-74 153 8 16,74-155-8-16,-41 42-9 15,-33 74-98 1,17-76-150 0,57-37 219-1,-23 17-112-15</inkml:trace>
  <inkml:trace contextRef="#ctx0" brushRef="#br0" timeOffset="15807.95">24025 6709 71 0,'0'0'0'0,"0"0"27"0,0 0 0 0,0 0 1 0,0 0 0 0,0 0-16 16,0 0 12-16,0 0-4 0,0 0-6 0,0 0-5 16,0-21-2-16,0 21-4 0,0 0 6 0,0 0-2 15,0 0-4-15,0-18 5 0,0 18-3 0,0 0 7 16,0 0-4-16,20 0 8 0,-20 0 1 0,0 0-9 0,0 0-1 0,0 0 1 16,0 0 5-16,0 0-1 0,0 0-3 0,0 18 1 15,0 3-3-15,0-21 0 0,-20 18 0 0,20 2-5 16,-17-2 2-16,-6 1-1 0,23-19-2 0,-17 21 1 0,17-4 1 15,-20 3 0-15,3-3-1 0,17-17-1 0,-21 40-1 0,21-40 1 16,-37 38-2-16,37-19 1 0,-20 2 2 0,20-4-1 0,-17 2 0 16,17 21-2-16,0-22 0 0,0 2 2 0,0 18 0 15,0-38-2-15,0 38 1 0,0-20 0 0,0 3 1 0,0-2 0 16,17-2-1-16,-17 4 1 0,20-2-3 0,-20 18 3 0,20-37 0 0,-3 38 2 16,-17-19-3-16,21 2 1 0,-4-4-2 0,-17-17 3 0,0 20-2 15,20-20 2-15,-3 20 1 0,-17-20-3 0,23 19 3 0,-6-1-3 16,3 2 2-16,-20-20 0 0,0 18 2 0,20-18-2 0,-20 19 3 15,0 2-3-15,0-21 0 0,0 0 0 0,0 18 1 16,0-18-2-16,-20 0 0 0,0 0 1 0,20 0 0 0,-17 0-1 0,17 0 0 16,-40-18 0-16,20 18-3 0,3-40 2 0,17 40 0 15,-21-38 1-15,21 20-1 0,-17 18 0 0,17-19 0 0,0-1 0 16,-20 0 0-16,20 3 1 0,0-4 0 0,0 21 0 0,0-37 0 0,0 17 0 16,20 2 0-16,-3-20 3 0,4 17 1 15,-21-15-1-15,17 15-3 0,3-16 4 0,-20 18-1 16,17-19 1-16,6 18-3 0,-23 2 0 0,17-22 1 0,-17 21-1 15,20-19-1-15,-20 19-3 0,0-19 0 0,0 38 1 16,-20-40 4-16,20 40-5 0,0 0 1 0,-40-37-5 16,40 20 1-16,-17 17 1 0,-3-21-5 0,20 21-1 0,0-19 4 15,-17 19-9-15,17 0 7 0,-21 0-17 0,21 19 16 16,0-19-3-16,0 38-19 0,0-18-9 0,0-3-10 0,21 23-15 16,-4-2-15-16,-17 2 10 0,20-23 48 15,-3 23-7-15,6-21-29 0</inkml:trace>
  <inkml:trace contextRef="#ctx0" brushRef="#br0" timeOffset="16499.07">24693 7091 29 0,'0'0'0'0,"0"0"17"0,0 0-12 16,0 0-2-16,0 0 1 0,0 0-3 0,0 0 1 16,0 0-1-16,0 0 1 15,0 0 1-15,0-20-1 0,-17 20 1 0,17 0-1 16,0 0 1-16,0 0-2 0,0 0 1 0,0 0 1 0,0-18 4 0,0 18 8 15,0 0 10-15,0 0-9 0,0 0 0 0,0 0 20 0,0-19-19 16,0 19 1-16,0 0 16 0,0 0-1 0,0 0-2 16,0 0-4-16,-20-21-4 0,20 21-4 0,0 0-11 0,0 0 5 15,0 0-8-15,0 0 0 0,0-19 5 0,0 19-2 0,0 0-3 16,0 0 7-16,0 0-1 0,0 0-7 0,0 0 3 16,20 0 0-16,-20 0 1 0,17 0-1 0,-17 0-4 0,17 0 2 15,3 0-1-15,3 0-1 0,-6 0 0 0,-17 0-1 16,21 0 0-16,-1 0-2 0,-3 0 1 0,-17 0-1 0,37 19 1 15,-37-19 0-15,37 0-4 0,-37 0-2 0,23 21-16 0,-23-21 7 0,0 0-3 16,18 0-31-16,2 0-22 0,-20 0 23 0,20 19-74 16,-20-19 66-16,0 0-32 0</inkml:trace>
  <inkml:trace contextRef="#ctx0" brushRef="#br0" timeOffset="16796.58">25115 6842 130 0,'0'0'65'0,"0"0"-18"0,-23 0-9 16,23 0-19-16,0 0 13 0,-18-20-4 0,18 20-4 16,0 0-13-16,0 0-1 0,0 0-1 0,-17 0 11 0,17 0-16 15,0 0 0-15,0 0 4 0,0 0 1 0,0 0-6 0,0 0 5 16,0 0-4-16,0 0 3 0,0 20-3 0,17-20 1 0,1 17 1 16,5-17 0-16,-3 22 0 0,0-22-5 15,-3 18 3-15,3-18 1 0,-20 20-3 0,17-20-1 0,3 18 2 16,0 1 1-16,-5 2 0 0,-15-4 4 0,0-17-3 15,20 19-1-15,-20 2 1 0,0-2-3 0,0-1 0 0,0 2 1 16,0 18-1-16,0-38 0 0,-20 38 0 0,5 1-2 16,15-20-1-16,-20-2 1 0,-17 60 4 0,0-20-4 0,-3-19-3 15,17 21 2-15,-12-21-6 0,15-1-11 0,3 2-9 16,-3 0-16-16,20-39-25 0,-17 19-27 0,17-1-31 16,0 2 72-16,0-1-72 0</inkml:trace>
  <inkml:trace contextRef="#ctx0" brushRef="#br0" timeOffset="17895.02">26089 6899 60 0,'0'0'7'0,"0"0"2"0,0 0-1 0,0 0 4 15,0 0-5-15,0 0 10 0,0 0 2 0,0 0-10 0,0 0 9 16,0 0-9-16,0 0-1 0,0 0 1 0,0 0-1 0,0 0 7 0,0 0-7 16,0 0 6-16,0 0 3 0,0 0-10 0,0 0 8 0,0 0-7 15,0 0 13-15,0 0-7 0,0-18 7 16,-17 18-7-16,17 0-7 0,0 0 5 0,0 0-1 16,-20 0-6-16,20 0 0 0,0 0 2 0,0 0-5 0,0 0 1 15,-20 18 2-15,20 20-2 0,0-38-2 0,0 40 3 0,0-23-4 16,0 2 2-16,0 21-1 0,0-22 0 0,0 19-2 0,0-16 1 15,0-2 1-15,0 0 0 0,20-1-2 0,-20 3 1 0,20-21-1 0,-3 19 1 16,-17-19 0-16,20 0 2 0,-20 0-1 0,17 0-1 0,4-40-1 16,-21 40 2-16,20-18-1 0,-6-20 1 0,-14 0 1 15,20 0-2-15,-20-2 0 0,0 40 1 0,23-36 1 0,-23 15-1 16,0 21 0-16,0-19 3 0,0 1-1 0,0 18-1 0,0 0 3 16,0 0 8-16,0 18-10 0,-23 1 1 15,23 2 0-15,0 15-1 0,0 22 3 0,0-21-4 0,-20 3 0 0,6 54 3 0,14-35-3 16,0 37 1-16,-20-59-2 0,20 58 0 0,0-19 1 0,-21 2-1 15,21-40 0-15,0 18-1 0,0 1 1 0,0-36-2 16,-17 17-1-16,17 0-5 0,0-18-11 0,-20-2-15 16,20 2-17-16,0-3-18 0,0 4-28 0,-17-21 41 15,17 19-27-15,0-19 57 0,0 19-39 0</inkml:trace>
  <inkml:trace contextRef="#ctx0" brushRef="#br0" timeOffset="19978.72">26181 6937 33 0,'0'0'16'0,"0"0"-7"0,0 0 2 0,0 0-7 16,0 0 6-16,0 0-3 0,0 0 13 0,0 19 6 0,0-19-12 16,0 0 13-16,0 0-14 0,0 0 11 0,0 21 1 15,0-21-12-15,-14 0-1 0,14 0 13 0,0 0-12 0,0 17-1 0,0-17 12 16,0 0-3-16,0 0-2 0,0 19-1 0,0-19-1 15,0 0-1-15,0 0-7 0,0 21 1 0,0-21-5 16,0 0 2-16,0 0-2 0,0 0-3 0,0 19-1 0,0-19 0 16,0 0 0-16,0 0-1 0,0 0 0 0,0 0 1 0,0 18 0 15,0-18 0-15,14 0 0 0,-14 0-1 0,0 0-1 0,0 0 1 0,0 0-2 16,0 0 3-16,20 0 0 0,-20 0-1 0,0 0 1 0,0 0-2 16,0 0 3-16,0-18-2 0,23 18 1 0,-23-19-2 0,0 19 2 15,0 0 1-15,0-21-3 0,0 21 2 0,0-19-1 0,0 19 0 16,0-17 2-16,0 17-2 0,0-21 1 0,0 21 1 0,0-19-1 0,0 19 0 15,0 0 3-15,0-18-1 0,0 18 2 0,0-20 0 0,0 20 1 16,0-18 0-16,0 18-3 0,0 0-2 16,0 0 1-16,-23 0 1 0,23-22-1 0,0 22-1 0,0 0-3 15,-20 0 3-15,20 0-1 0,0-17 4 0,-14 17-3 0,14 0-1 16,-20 0-4-16,20 0 1 0,0 0-2 0,-21 0-25 16,4 0 5-16,-3 17-6 0,20-17 12 0,0 0-19 15,-17 22-1-15,17-22 19 0,-20 18-18 0,20-18 18 16,-20 20-25-16,20-20 20 0,0 0 0 0,-23 18-17 0,23-18 26 0,0 19 5 15,-17 2-6-15,0-4 5 0,17 2-53 0</inkml:trace>
  <inkml:trace contextRef="#ctx0" brushRef="#br0" timeOffset="41918.22">19458 8734 50 0,'0'0'19'0,"0"0"-11"0,0 0-1 0,0 0 2 0,0 0 18 0,0 0 6 16,0 0-6-16,0 0-4 0,0 0-3 0,0 0-12 15,0 0 7-15,0 0-7 0,0 0 8 0,0 0-3 16,0 18-1-16,0-18 2 0,0 0 0 0,0 20-2 0,0-20-6 16,0 0 8-16,0 20-1 0,0-2-1 15,-20-18-6-15,20 20 4 0,0-20-6 0,0 18 0 0,0-18 2 0,0 20 2 16,-17-20-2-16,17 38 1 0,0-38-1 0,0 18-2 16,0 1 1-16,0-19-2 0,0 21 1 0,0-3 1 0,0 2-4 0,0-20 1 15,0 38-2-15,0-20 0 0,0 20 0 0,0 20 4 16,0-20-3-16,0-18 0 0,0 36 0 0,0-17-1 15,0 18 1-15,0-19 1 0,0 0-2 0,0 20 0 16,0-40 1-16,0 3-1 0,0 16-1 0,0-17-3 0,0-2 3 16,0 2-6-16,0-1-2 0,0 0 1 0,0-19-10 15,0 18-5-15,0-18 7 0,0 0-25 0,0 0 16 0,17 0-32 16,-17 0 26-16,0 0-38 0,0-18 37 0,0 18-11 0,0 0 29 16,0 0 3-16,0 0-37 0</inkml:trace>
  <inkml:trace contextRef="#ctx0" brushRef="#br0" timeOffset="42532.14">19860 9192 43 0,'0'0'26'0,"0"0"-20"0,0 0 12 0,0 0-6 16,0 0 3-16,0 0 19 0,0 0-17 0,0 0 1 0,0 0 14 0,0 0-4 15,-20-19-15-15,20 19 15 0,0 0-1 0,0 0-3 16,0 0-12-16,0 0-3 0,0 0 1 0,0 0-3 0,0 0 8 16,0 0-2-16,0 0 0 0,0 0-5 0,0 0-4 15,0 0 0-15,0 0 0 0,0 0 4 0,0 0-6 0,20 0 4 0,0 0-2 16,-3 0-1-16,3 0 1 0,57 19 1 15,-59-19-3-15,76 20 2 16,-94-20-5-16,37 0 2 0,4 0-1 0,-41 0 1 0,20 0-3 16,17 18-5-16,-37-18-1 0,20 0-16 0,-3 0 7 0,3 0-4 0,-3 0-37 15,-17 0-35-15,23 0 37 0,-23 0 4 0,18-18-18 0,-18 18-1 16</inkml:trace>
  <inkml:trace contextRef="#ctx0" brushRef="#br0" timeOffset="42804.8">20241 8887 69 0,'0'0'0'0,"0"19"33"0,0-19 7 15,0 0-18-15,0 0 15 0,0 0-20 0,0 18 10 0,0-18-6 16,20 0-12-16,-20 0 12 0,17 19-8 0,3-19-7 16,-20 0 0-16,0 0 0 0,17 21 6 0,6-21-1 0,-5 0-4 15,2 18-3-15,0-18 3 0,-3 20 0 0,-17-20-3 0,20 18 7 16,-3-18 3-16,-17 20 1 0,20-2-9 0,-20 2 6 15,17-2-3-15,-17 1 2 0,0 20-3 0,0-20-6 16,0 0 0-16,0 19 3 0,0 0 1 0,0 20-4 16,-17-20-1-16,17 0-1 0,-20-18 1 0,3 18 1 0,17-19-3 0,0 0 0 15,-20 39-4-15,3-58 2 0,17 38-10 0,-20 0-6 0,20-19-10 16,0 0 10-16,-20-1-30 0,20-18-9 0,0 21 23 16,0-21-43-16,0 19 8 0,0-19 48 0,0 0-11 0,0 0-18 15</inkml:trace>
  <inkml:trace contextRef="#ctx0" brushRef="#br0" timeOffset="43647.98">20929 8943 65 0,'0'0'24'0,"0"0"7"0,0 0-12 15,0 0 17-15,0 0-8 0,0 0-17 0,0-19 8 16,0 19-2-16,0 0-3 0,0 0-9 0,0-18 4 16,0 18-6-16,0 0 5 0,20 0 5 0,-20 0-7 0,20 0 8 15,-20 0 3-15,17 0-9 0,-17 0 0 0,0 0 7 0,20 0 1 16,-20 0-1-16,0 0-8 0,18 18 0 0,-18-18 6 15,17 40-1-15,-17-40-7 0,0 38 3 0,0 0 1 0,0 0-2 16,0-20-5-16,0 1-1 0,0 20 1 0,0-20-1 0,0 0 0 16,-17 19 1-16,-1 0-2 0,18 1 3 0,0-39-2 0,-20 37 0 15,3-37 1-15,17 20 0 0,-20 0-2 0,0-20-1 16,3 0-1-16,17 0 6 0,-20 0-2 0,-3 0-2 0,23-20-1 16,-17 0 1-16,17 20 0 0,-18-18 0 0,18 18 2 0,0-19-1 15,0 19 3-15,0 0-3 0,-20-19 0 0,20-1 2 0,0 20 0 0,0 0 0 0,0-18 3 16,20 18-3-16,-2 0 5 0,-18 0-4 0,0 0 1 0,17 0 1 15,-17 0-4-15,43 0 3 0,-26 0-3 0,-17 0 1 0,20 18 0 0,0-18-1 16,-3 0-1-16,3 0 2 0,-2 20-3 0,-18-20 0 0,37 0-4 16,-14 0 1-16,-23 0-3 0,17 19-17 0,3-19 5 0,17 0-36 0,-37 0-26 15,38 0-114-15,-18 0 135 0,-3-19-60 0</inkml:trace>
  <inkml:trace contextRef="#ctx0" brushRef="#br0" timeOffset="44354.54">21674 9173 69 0,'0'0'0'0,"0"0"142"0,0 0-110 16,0 0 28-16,0 0-10 0,-17 0-12 0,17 19-23 16,0-19 1-16,0 0 8 0,0 0-11 0,0 0-6 0,0 20 10 0,0-20-10 15,0 0 4-15,0 0 2 0,0 0-9 0,0 18 5 0,0-18 2 16,17 0-10-16,-17 0 1 0,20 0-1 0,0 0 6 16,18 0-1-16,-38 0-4 0,17 0-1 0,23 0 0 0,-20 0 3 15,-3 0-3-15,3 0-3 0,0 0-1 0,18 0-3 0,-38 0 1 16,17 0-3-16,0 0-4 0,26 0-47 0,-26 0-8 0,3 0-26 15,0 0-28-15,-20 0 67 0,18-18 10 0,-18 18 12 16,0 0-26-16</inkml:trace>
  <inkml:trace contextRef="#ctx0" brushRef="#br0" timeOffset="44603.62">22001 8868 105 0,'0'0'48'0,"0"0"37"0,-23 0-27 0,23 0-36 0,0 0 16 15,0 0-21-15,0 0-3 0,0 19 13 0,0 0-15 0,0-19 11 16,0 18-13-16,0-18-2 0,23 40 5 0,-6-40-7 0,-17 18 1 15,0 2-2-15,40-2 3 0,-22 2-5 0,19 18 3 0,-17-38-3 16,-20 18 0-16,17-18-4 0,6 19 4 0,-6 2 0 0,3-21 0 0,-20 18-2 16,20-18 3-16,-2 19 5 0,2 0-1 0,-20-19-4 0,17 20 1 15,-17-20-2-15,0 0-1 0,0 18 7 0,0-18-5 0,0 20-2 16,-17 18-2-16,-3-19 1 0,2 18 5 0,18 3-6 16,-40-2 0-16,23 0 1 0,-6 0 0 0,6 1-4 0,-3-2-5 15,3 1-3-15,-3 1-7 0,20-39 7 0,-18 19-18 16,18-1-10-16,0 3-10 0,0-21-7 0,0 19-16 15,18-19 29-15,-18 0-5 0,20 0-41 0,17 0 41 0,-37 0 31 16,17-19-31-16</inkml:trace>
  <inkml:trace contextRef="#ctx0" brushRef="#br0" timeOffset="45163.82">22784 8830 64 0,'0'0'9'0,"0"0"9"0,0 0-8 0,-20 0 11 0,20 0-12 0,0 0 0 16,0 0-3-16,0 0 2 0,0 0-3 0,0 0 3 0,0 0-4 16,0 0 6-16,0 0-3 0,0 0 9 0,0 0 5 0,0 0-11 15,0 0 0-15,0 0 27 0,0 0-24 0,0 0-2 0,0 0 1 16,0 0 11-16,0 0-13 0,0 0 5 0,0 0-8 0,0 0 8 0,0 0-8 16,20 0 6-16,-20 0-1 0,20 0-4 0,-20 0-5 15,0 0 5-15,17 0-4 0,3 0 5 0,-20 18-6 16,0-18-1-16,17 0-1 0,-17 0 4 0,18 0 3 0,-18 20-2 15,20-20-4-15,-20 19 1 0,0-19-2 0,0 19 3 16,0-1-3-16,23 1 3 0,-23 2-2 0,0-21-1 0,0 18 1 16,0 2 2-16,-23-2 1 0,23 2-3 0,0-20 0 0,0 18 1 0,-20 2 1 15,2-2 1-15,18-18-3 0,-17 19 0 0,-3 2-3 16,20-21 1-16,0 0 2 0,-17 0 1 0,17 18-3 0,0-18-2 0,-20 0 2 16,20 0-1-16,0 0 3 0,0 0-1 0,0 0-1 0,0 19 1 15,0-19 0-15,0 0 0 0,0 0 1 0,20 19 3 0,-20-19-1 16,17 20 2-16,-17-2-2 0,20 2 7 0,-20-2-6 0,17 21 2 15,1-20-3-15,2-1-2 0,-20 2 3 0,23 18-1 0,-23-38-1 16,17 20 1-16,-17 18-2 0,0-19-1 0,0 0 3 0,0-19-2 16,0 18 0-16,0 3-1 0,0-21-1 0,0 19-6 0,0-1-13 15,-17-18 0-15,-6 20-38 0,23-20 21 0,-20 0-55 0,2 0-23 16,18 0 50-16,-17 0-43 0,17 0 73 0,-20 0-16 0</inkml:trace>
  <inkml:trace contextRef="#ctx0" brushRef="#br0" timeOffset="67682.89">23701 9344 61 0,'0'0'0'0,"0"0"30"0,0 0-15 0,-20 0 18 16,20 0-17-16,-17 0 18 0,17 0-18 0,0 0 14 0,-20 0-18 16,20 0 9-16,0 0-2 0,0 0-10 0,0 0-1 0,-23 0 7 0,23 0-10 15,0 0 1-15,0 0 4 0,0 0-1 0,0 0 2 16,0 0-5-16,0 0 4 0,0 0-2 0,0 0-2 16,0 0 2-16,0 0-4 0,23 0 3 0,-23 20-2 0,20-20 0 15,-20 0-2-15,17 0 0 0,3 20 2 0,0-20-3 16,-20 0 1-16,38 0-1 0,-38 0 0 0,34 0 3 0,-14 0-3 15,20 0 2-15,-20 0-1 0,0 0-2 0,-3 0 1 0,-17 0 0 0,38 0 0 16,-18-20 1-16,-3 20-2 0,6 0 0 0,-6 0 0 0,23-20 0 0,-40 20 0 16,55 0 4-16,-55-18-5 0,20 18-3 0,-3 0 0 15,-17 0 0-15,17 0-13 0,-17 0 4 0,23 0-4 0,-23 0-2 16,0 0-28-16,0 0 19 0,0 0-2 0,20 0-37 0,-20 18 28 16,0-18-37-16,0 0 46 0,0 0 7 0,0 0-48 0</inkml:trace>
  <inkml:trace contextRef="#ctx0" brushRef="#br0" timeOffset="68257.23">24217 8964 70 0,'0'0'0'0,"0"0"60"0,0 0-5 0,0 0-7 0,0 0-12 15,0 0-13-15,0 0-6 0,0 0-11 0,0 0 2 16,0 0-2-16,20 0 9 0,-20 18-9 0,17-18 6 0,4 0-4 16,-4 0-6-16,3 20 4 0,0-20-4 0,-6 0 3 0,6 0-4 15,-20 0 3-15,23 18 1 0,14-18 1 0,-37 0 3 0,21 0-3 16,-1 0 0-16,-20 20 4 0,17-20 0 0,3 0-6 0,-20 0 7 16,17 18 1-16,-17 2-3 0,0-20-5 0,0 18 4 15,-17 1-5-15,-3 2 1 0,20-3-1 0,-37 20 1 0,37-18-2 16,-38 18-2-16,38 0 1 0,-43 0 3 0,23 0-4 0,6 0-3 0,-26 20 1 15,23-20 2-15,17-20 1 0,-21 40-3 0,4 0-2 0,-3-20-12 16,20-20 2-16,0 22-21 0,0-40-13 16,0 18 19-16,0 1-38 0,20-19-23 0,-3 0-7 0,4 0 56 0,-4 0-23 15</inkml:trace>
  <inkml:trace contextRef="#ctx0" brushRef="#br0" timeOffset="68642.89">25115 8906 102 0,'0'0'64'0,"0"0"-6"0,0-19 11 0,-23 19-29 15,23-19-6-15,0 19-20 0,-18 0 11 0,18 0-9 16,0 0-3-16,-17 0 0 0,17 0 1 0,-20 19-11 16,20 0 3-16,0-1-2 0,-17 22 0 0,17-22-3 15,0 20 1-15,0-18-2 0,0 18 1 0,0-1-1 0,0 2 1 16,17-20 0-16,3 20 1 0,-3-1-1 0,1 0 1 16,5 0 0-16,17 20-2 0,-23-58 1 0,-17 38 3 15,20 0 1-15,-3-19-2 0,-17 18-1 0,0-37 0 16,0 40 3-16,0-40-3 0,0 38-1 0,0-38 0 0,0 18-2 15,-17 2 0-15,-3-1 1 0,3 0-12 16,-3-19-6-16,-23 18-5 0,43-18 8 0,-35 0-23 0,35 0 13 0,-37-18-32 16,37 18 26-16,-37-38-43 0,37 18 35 0,-20 20 0 0,0-56-17 15,2 37 39-15,18-2 6 0,-23-16-2 0,23 18-35 0</inkml:trace>
  <inkml:trace contextRef="#ctx0" brushRef="#br0" timeOffset="68799.39">24902 9078 93 0,'0'0'58'0,"0"0"-27"0,0 0 0 0,0 0 26 0,23 0-9 16,-5 0-10-16,-18 18-9 0,20-18-6 0,0 0-13 15,-3 0-2-15,3 0 6 0,17 19-3 0,-37-19-6 0,58 0 6 16,-18 0-1-16,-23 21-7 0,3-21 1 0,17 0 2 16,-17 0-4-16,-5 0 0 0,5 0 1 0,23 0-2 0,-26 0-1 15,23 0-14-15,-3 0-13 0,-20 0-22 0,1 0 16 16,5 0-49-16,-3-21-22 0,-3 21 52 0,3-19-85 16</inkml:trace>
  <inkml:trace contextRef="#ctx0" brushRef="#br0" timeOffset="79321.57">26032 9402 46 0,'0'0'21'0,"0"0"8"0,0 20-14 0,0-20 36 16,-23 0-34-16,6 18 30 0,17-18-35 0,0 0 1 15,-17 0 8-15,17 20 4 0,-21-20-4 16,21 0-15-16,0 0 6 0,-17 0-6 0,17 0 5 16,0 0 0-16,0 0 3 0,0 0-1 0,0 0-7 0,0 0 5 15,0-20 0-15,0 20-3 0,0 0 4 0,0 0 3 16,0 0-12-16,0 0 3 0,0 0 2 15,17 0-8-15,-17 0 7 0,0 0-5 0,21 0 10 16,-4-18-9-16,0 18-1 0,6 0 0 16,17 0 0-16,-3 0 2 0,-20 0-1 0,24-20 1 0,-7 20-5 15,-34 0 2-15,43 0 0 0,-6-18-2 0,1 18 0 16,-18 0-2-16,14 0-8 0,9 0-7 0,-6 0-6 16,-17 0 10-16,-20 0-5 0,18 0-3 0,19 0-29 0,-20 0-12 0,-17 0 24 15,20 0-82-15,3 0 92 0,-6 0-9 16,-17 0-21-16</inkml:trace>
  <inkml:trace contextRef="#ctx0" brushRef="#br0" timeOffset="79841.39">26605 8982 65 0,'0'0'19'0,"0"0"21"16,0 0-17-16,-17 0 1 0,17-18 19 0,-23 18-4 0,23 0-22 15,-20 0 16-15,20 0-19 0,0 0 11 0,-17 0-16 0,17 0 1 16,0 0 3-16,0 0-6 0,0 0 4 0,0 0 4 0,17 18-2 15,3 2-5-15,-20-20-2 0,40 18-1 0,0 2-1 16,-22-20-2-16,19 38 2 0,0-38-1 0,-37 18-3 0,40-18 0 16,-40 19-1-16,40-19 2 0,-2 21-1 0,-21-21 0 0,3 0 2 15,-3 18-2-15,0-18 2 0,6 0 0 0,-23 0 1 0,20 0-3 0,-20 19 4 16,20-19 1-16,-20 0-2 0,0 19 0 0,-20-19 1 16,20 20-3-16,-20-2 0 0,-3 2 1 0,6 18 2 15,-20 0-5-15,20-38 0 0,-21 58-9 0,18-20-12 0,-17 0-19 16,37-38 14-16,-23 38-5 0,6 1-51 0,-3-2-23 15,20-37 59-15,-17 38-71 0</inkml:trace>
  <inkml:trace contextRef="#ctx0" brushRef="#br0" timeOffset="82850.09">28136 8716 83 0,'0'0'24'0,"0"0"24"16,0 0-23-16,0 0-1 0,-20-21 20 0,20 21-5 0,-20-19-21 15,20 19 11-15,-17-18-5 0,-3-2-5 0,20 20-10 0,0-18-2 16,-23-2 5-16,3 20-5 0,20-19-6 0,-15 0 4 0,-5 19-1 16,20 0 2-16,-20 0-3 0,20-18 10 0,-37 18-7 0,37 0-4 15,-37 18 0-15,17-18 0 0,-3 38 1 0,-12 0 3 0,-39 19-1 16,34-18-3-16,-38 57-1 0,24-20-2 0,34-18 2 0,-40 18 1 16,60-38-1-16,-38 57 0 0,21-56-1 0,17-1-1 0,-20 38 1 15,20-18 1-15,0-20 0 0,0 0-1 0,0 18-3 0,20-16 2 16,-3 16 2-16,21-17 1 0,-38-2-2 0,40-16 1 15,-40-21 0-15,20 19 5 0,0-19-1 0,-3 0-4 0,3 0 3 16,-20 0 0-16,17 0 1 0,3-19-2 0,-2-2 3 0,4-35-3 16,-22 36-2-16,18-18 4 0,2-20-2 0,-20 40-3 15,0-40 4-15,0 20-1 0,-20 0-2 0,20 18 0 16,-40-17-2-16,22 37 0 0,-2-19-1 0,-17 19 3 0,0 0 0 0,17 0 0 16,-41 0 0-16,44 0-2 0,-20 38 1 0,20-38-1 15,-23 38 1-15,2 0-2 0,15-18 0 0,-31 37-9 0,17-20-5 0,37 3 7 16,-20-2-20-16,20-20 10 0,0 40-30 0,-18-19-14 15,18-2-16-15,0 1-18 0,18-18 54 0,-18 18-17 0,20-20 7 16</inkml:trace>
  <inkml:trace contextRef="#ctx1" brushRef="#br0">27407 12478 0</inkml:trace>
  <inkml:trace contextRef="#ctx0" brushRef="#br0" timeOffset="95767.34">19587 10587 70 0,'0'0'50'0,"0"0"-16"0,0 0-15 0,0 0 17 0,-17 0-5 16,17 0-18-16,0 0 6 0,0 0-12 0,-17 0 6 15,17 0 1-15,0 19 1 0,0-19-1 0,0 20-7 0,0-20-1 16,0 19 5-16,0-1-2 0,0 1-4 0,-20 0 4 16,20 21-2-16,0-40-4 0,0 37 5 0,0 2-3 0,0-21-3 15,0-18-1-15,0 40 3 0,0-22 1 0,0 20-1 0,0-20-4 16,0 22 3-16,0-40-2 0,0 18 0 0,0 1 1 15,0 1 0-15,0 17 0 0,0-17-1 0,0 18 2 0,0-18-2 16,20-2 1-16,-20 21-2 0,0-39-1 0,0 37-5 0,0 3-34 16,17-22-21-16,-17-18 21 0,0 20-53 0,0-2 10 15,0 0 51-15,17-18-51 0</inkml:trace>
  <inkml:trace contextRef="#ctx0" brushRef="#br0" timeOffset="96252.03">20032 10949 92 0,'0'0'22'0,"0"0"1"0,0 0 0 0,0 0 27 0,0 20-27 0,-20-20 18 15,20 0-23-15,-18 20 12 0,-2-2 20 16,20-18-44-16,0 0 2 0,0 0 0 0,0 0-6 16,0 0 4-16,0 0-1 0,0 0-1 0,0 0-3 0,20 0 2 15,-20 0-1-15,18 0 0 0,22 0 0 0,-23 0 0 16,3-18-1-16,14 18 0 0,-14 0-1 0,3 0 0 0,15-20 0 15,-38 20 1-15,37 0-1 0,-17 0 1 0,-3 0-1 0,3 0-1 16,20 0-9-16,-40 0 0 0,38 0-25 0,-18 0 11 0,-20 0-8 0,17 0-7 16,3 0-53-16,-20 0 51 0,17 0-26 0,-17 0-9 0</inkml:trace>
  <inkml:trace contextRef="#ctx0" brushRef="#br0" timeOffset="96451.85">20261 10741 133 0,'0'0'39'0,"0"0"34"0,0 0-43 0,0 0-4 0,0 0-5 0,0 18 14 0,0 1-22 0,0-19-1 16,0 19 6-16,0-19-10 0,0 20-3 0,17-20 1 0,-17 18-1 0,20-18 0 16,-20 19 3-16,17-19-5 0,24 21 1 0,-21-3 0 0,0 0-1 15,-3-18-2-15,3 0 1 0,-3 20 3 0,3-2-3 0,-20-18 1 16,17 20 1-16,-17-20-1 0,0 20-1 0,18-2 1 0,-18-18-1 0,0 19-2 16,0 1 2-16,0 17-4 0,0-37-2 0,-18 40-15 0,1-2 2 15,-20 19-111-15,17-20 26 0,20-37 51 16,-17 20 8-16,-3 0-71 0</inkml:trace>
  <inkml:trace contextRef="#ctx0" brushRef="#br0" timeOffset="96885.93">21061 10875 74 0,'0'0'21'0,"0"0"0"0,0 0 23 0,0 0 1 15,0 0-9-15,0 0-13 0,0 0-3 0,0 0-9 16,0 0 0-16,0 0 0 0,0 18 10 0,0-18-11 0,0 0 6 0,23 18-3 15,-23 2-4-15,0-20-5 0,17 18 2 0,-17-18-3 16,20 40 2-16,-20-40-3 0,20 37 2 0,-20 2-2 0,0-1 1 16,0-38-2-16,0 38 1 0,0-18-3 0,0-2 3 0,0 1-1 15,-20 20-1-15,20-21 0 0,-20 2 2 0,3 0-1 0,17-20 0 16,-23 18 0-16,3-18-1 0,20 20 1 0,-35-20-2 16,15 0-2-16,3-20 0 0,-3-18 0 0,20 38 4 15,0 0-1-15,-20-38 1 0,3 19-1 0,17-1 1 0,0 20 0 16,0 0 1-16,-20-19 3 0,20 19-2 0,0 0-2 0,0-18 6 0,20 18 1 15,-20 0 1-15,17 18-3 0,3-18 2 0,0 19-4 16,17 1-2-16,-19-1 1 0,-1-1-5 0,63 40-85 16,-43-38 43-16,-37-20-12 0,38 18-69 0,-1 0 27 15,-14 3 32-15</inkml:trace>
  <inkml:trace contextRef="#ctx0" brushRef="#br0" timeOffset="97219.24">21694 11007 79 0,'0'0'59'0,"0"0"2"16,0 0-1-16,0 0-32 0,-20 0 17 0,20 0-27 16,0 0-1-16,0 0 11 0,0 0-15 0,0 19 10 0,0-19-2 0,0 0-12 15,0 0-1-15,0 20 6 0,20-1-3 0,0-1-4 0,18-18-3 16,-38 0-2-16,17 20 1 0,23 0 0 0,-20-20-1 16,17 18-3-16,21 2-20 15,-41-20 7-15,0 0-24 0,3 0 12 0,3 0-43 0,-6 0-29 0,3 0 45 16,-20 0-39-16,20-20 56 0,-20 2-31 15</inkml:trace>
  <inkml:trace contextRef="#ctx0" brushRef="#br0" timeOffset="97468.85">22018 10549 131 0,'0'0'99'0,"0"20"-36"0,0-20-38 15,0 18 19-15,0-18-12 0,0 19-12 16,0 1-5-16,20-1-4 0,0-19-7 0,-2 37 0 0,-18-18-1 15,37 1 0-15,-17 0 0 0,-3-2-2 0,6 1-1 16,14 0 1-16,-37 1 0 0,38-2 0 0,-18-18 1 0,-20 19-3 16,37-19 0-16,-37 21-1 0,17-21 2 0,-17 18-2 15,0-18-1-15,0 18 1 0,0-18-1 0,0 20-3 16,0-2-3-16,-17-18 5 0,-3 20-1 0,3 0 4 0,-21 17-2 16,18-17 0-16,20-20 0 0,-20 37-1 0,3-37-2 0,-6 40-14 0,6-22 8 15,-3 20-18-15,-17-19-7 0,19 20-14 0,-2-21 18 16,0 2-35-16,3 38-14 0,17-58 10 0</inkml:trace>
  <inkml:trace contextRef="#ctx0" brushRef="#br0" timeOffset="98084.64">22896 10682 73 0,'0'0'48'0,"0"0"7"16,0 0-25-16,-20 0 22 0,20 0-31 0,0 0-2 0,0 0 26 15,0 0-24-15,0 0-6 0,0 0-5 0,0 0-6 16,0 0 4-16,0 0-4 0,0 0 0 0,0 19 3 0,0-19-3 16,0 0 3-16,20 0-2 0,-20 20-2 0,23-20-1 0,-6 20 3 15,-17-20-5-15,20 18 2 0,0-18 0 0,-20 19 1 16,17 0-1-16,3-19-2 0,-20 20 1 0,17-20 1 0,-17 18 0 16,0-18-2-16,20 19 1 0,-20-19-2 0,0 0 1 0,0 21 2 0,0-21-1 15,0 18-1-15,0-18 1 0,0 0 0 0,0 18 0 0,0-18 1 16,-20 0-1-16,3 20 2 0,17-20-1 0,0 0-1 0,-20 0 0 0,3 0-1 15,-3 0 2-15,20 0-1 0,0 0 1 0,-20 0-2 16,20 0 2-16,0 0-2 0,-17 18 4 0,17-18-2 0,0 0 6 16,0 20 3-16,0 0-1 0,17-2 0 0,-17 40 0 15,20-58-8-15,0 38 3 0,-20 0-3 0,17 0 3 16,-17-19-3-16,0-19-2 0,20 39 2 0,-20-21 0 0,0 22 0 16,0-22 1-16,0 2-1 0,0-20-1 0,0 18-1 0,0-18-2 15,-20 18-11-15,3-18-6 0,17 0-9 0,-20 0-9 0,-17-18-185 16,37 18 157-16,-23-18 9 0,3-2-64 0</inkml:trace>
  <inkml:trace contextRef="#ctx0" brushRef="#br0" timeOffset="98536.21">23644 10817 118 0,'0'0'0'0,"0"0"87"0,0 0-17 0,0 0 2 0,0 18-34 15,0-18-7-15,0 0-18 0,0 0 8 0,0 0-12 0,0 0 0 16,0 19 3-16,0-19-2 0,0 0 1 0,20 0-8 15,-3 0 5-15,-17 0-2 0,40 0-2 0,-23 0-1 0,4 0 2 16,13 0-3-16,-14 0-2 0,-20 0 1 0,40 0 0 16,-20 0-2-16,0 21 1 0,-3-21-2 0,4 0-8 0,-4 18-11 15,3-18 4-15,-3 0-25 0,-17 0-21 0,23 0 21 0,-6 18-120 16,-17-18 72-16,20 0 6 0</inkml:trace>
  <inkml:trace contextRef="#ctx0" brushRef="#br0" timeOffset="98795.24">23853 10491 219 0,'0'0'61'0,"0"0"17"0,0 20-28 0,0-20-13 15,-17 18-23-15,17-18 9 0,0 20-2 0,0 0-12 16,0-20-1-16,37 57 14 0,0-38-20 16,-37-19 0-16,38 18 1 0,-18-18-1 0,20 19-1 0,-40 0 0 15,37 1 1-15,0-20 0 0,-37 20 0 0,38-20 0 0,-1 18-1 16,-37-18-2-16,17 0 3 0,6 19-2 0,-3-19 2 0,17 0-1 0,-37 0-1 0,21 19 1 15,-21-19-1-15,17 0 0 0,-17 20 2 0,0-2-1 16,0-18 0-16,0 19 0 0,-17-19-1 0,-21 39-2 0,18-21 0 16,0 2 2-16,-3-2 1 0,-11 2-2 0,14 18-1 0,-35 1-10 15,15-2-11-15,23-17 7 0,-6 0-3 0,-14 18-22 0,-1-1-10 16,21-17-14-16,17-20 25 0,-20 37-53 0,20-37 45 0,-20 40-29 16,20-22-4-16</inkml:trace>
  <inkml:trace contextRef="#ctx0" brushRef="#br0" timeOffset="100327.39">24710 10491 79 0,'0'0'0'0,"0"0"38"0,0 0 7 15,0 0-21-15,0 0 21 0,0 0-6 0,0 0-6 16,0 0-18-16,0 0 22 0,0 0-16 0,0 0-11 16,0 0 8-16,0 0-9 0,0 0 0 0,0 0 7 0,0 0-1 15,0 0-7-15,-17 0-1 0,17 0 12 0,0 0-10 16,0 0-2-16,-17 0-1 0,17 20 1 15,0-2 5-15,0 2-11 0,0 0 3 16,0-2-1-16,0 21 2 0,0-39-3 0,0 37 1 0,17 21 0 16,-17-38-2-16,17 17 0 0,3 2 0 0,20 55 3 0,-19-56-3 15,-21-18 0-15,37 37 0 0,-17-18 0 0,-3 19-1 16,-17-40 1-16,20 20-1 0,-3-38-1 0,-17 19 1 0,23 1-6 16,-23-1-11-16,0-19-11 0,0 0 9 0,0 0-73 15,-23 0 2-15,6-19 39 0,-3-20-49 0,3 1 25 16,-20 0-7-16</inkml:trace>
  <inkml:trace contextRef="#ctx0" brushRef="#br0" timeOffset="100486.27">24619 10569 76 0,'0'0'38'0,"0"0"32"0,20 0 3 0,-20 0-10 0,0 0-37 16,17 18 18-16,3-18-9 0,-3 19-5 0,0-19-17 0,3 20 8 16,20-20-6-16,-19 0-10 0,16 19 4 0,-17-19-6 15,17 0 3-15,-20 0-3 0,81 0 2 0,-98 0-4 16,37 0-3-16,0 0-9 0,4 0-20 0,-21 0 6 15,0 0-48-15,-20-19 24 0,17 19-10 0,3 0-6 0,-3 0-49 0,3 0 7 16</inkml:trace>
  <inkml:trace contextRef="#ctx0" brushRef="#br0" timeOffset="100952.49">25610 10778 61 0,'0'0'0'0,"0"0"57"0,0 0-29 0,0 0 37 0,-17 0 0 0,17 0-10 15,0 0-13-15,0 0-12 0,-20 0-18 0,20 0 0 0,0 0 9 16,0-19-12-16,0 19 6 0,0 0-1 0,0 0-2 16,0-18-7-16,0 18 4 0,0 0-5 0,0 0 4 0,20 0-1 15,-20 0-4-15,17 0-1 0,-17 0 0 0,18 0 0 0,2 0 5 16,3 0-4-16,-6 0-1 0,3 0-1 0,-20 0 1 0,37 0 1 16,-37 0-4-16,20 0-2 0,-3 0-9 0,-17 0 1 0,38 18-26 15,-38-18 10-15,23 0-7 0,-23 0-58 0,17 0-32 16,3 0 64-16,-20 0-35 0,20 0 33 0</inkml:trace>
  <inkml:trace contextRef="#ctx0" brushRef="#br0" timeOffset="101186.66">25803 10511 195 0,'0'0'72'0,"0"0"-20"0,0 0 1 0,0 0-21 0,-21 0-2 16,21 0-16-16,0 0 2 0,0 18 8 0,0-18-14 15,0 0 4-15,0 0-9 0,0 0 1 0,21 20 4 0,-4-20-4 16,6 0-3-16,-6 20 4 0,23-2 0 0,-23 1-5 0,3-19-1 15,-3 0-1-15,21 20 1 0,-38-20 0 0,17 19 0 0,6-19 2 16,-23 0-2-16,40 18 0 0,-40-18-1 0,17 19 7 0,3-19-3 16,-20 19 0-16,17 1 2 0,-17-20-4 0,0 20-1 15,0-2 2-15,-17 1-2 0,17-19-1 0,-20 39 0 0,3-39-1 16,-3 37-4-16,0-37 0 0,-3 21-2 0,6-3-19 0,0 20-18 16,-4-38 19-16,4 38-73 0,-3-18 57 0,20-2-7 0,-17 1-61 15,-3 1 17-15,0-1-2 0</inkml:trace>
  <inkml:trace contextRef="#ctx0" brushRef="#br0" timeOffset="109658.68">26737 10529 57 0,'0'0'23'0,"0"0"2"0,0 0 2 16,-17 0 2-16,17 0-14 0,0-18-2 0,0 18 12 0,0 0-14 0,0 0 0 15,0 0 9-15,0 0-11 0,0 0 5 0,0 0-9 0,0 0 3 16,0 0-2-16,0 0-2 0,0 0-3 0,0 0 1 0,0 0 1 15,0-20 0-15,0 20 0 0,0 0 7 0,0 0 1 0,0 0-6 16,0 0 2-16,0 0-3 0,17 0 3 0,-17 0 2 0,23 0-5 16,-6 0 3-16,-17 0-1 0,20-18-3 0,0 18 5 15,-20 0-3-15,18 0-3 0,2 0 3 0,-3 0 4 16,-17 0-7-16,20 0 4 0,-3 0-1 0,-17 0-2 16,0 0 0-16,17 0 1 0,-17 0-1 0,0 0-1 0,23 0 3 0,-23 0-2 15,0 0 2-15,0 0 0 0,0 18-1 0,0 2-2 0,0-2-1 16,-23 22 3-16,23-22-2 0,-34 40 2 0,34-40-3 0,-20 20 0 15,-17 39 2-15,-1-1-1 0,18-37 0 0,20-21-2 0,-17 20 0 16,-6 2 2-16,6 17-1 0,-3-38 0 0,20 19-2 0,-17 0 1 0,17 0-6 16,0-19 0-16,-20 1-11 0,20-1 5 0,0-19-2 0,0 18-27 15,20-18 16-15,-20 0-35 0,0 20 24 0,0-20-48 16,17 0 6-16,-17 0 50 0,0 0-56 0</inkml:trace>
  <inkml:trace contextRef="#ctx0" brushRef="#br0" timeOffset="110143.83">27428 10931 76 0,'0'0'0'0,"0"0"74"0,0 0-26 0,-20 0-6 0,20 0-23 0,0 0 16 16,0 0-19-16,-17 0 7 0,17 0-4 0,0 0-10 16,0-20 6-16,-20 20-9 0,20 0 6 0,0 0-7 0,0 0 0 0,0-18 2 15,0 18-1-15,0 0 0 0,0 0-2 0,0 0-1 16,20 0 4-16,-20 0-5 0,17 0 0 0,-17 0 3 0,20 0-1 0,14 18-2 15,-13-18-1-15,1 0 5 0,16 20-4 16,-18-20 1-16,-3 18-2 0,3-18-1 0,-20 20-5 0,55 0-60 16,-55-20-6-16,22 0 26 0,-22 0-6 0,38 0-177 15</inkml:trace>
  <inkml:trace contextRef="#ctx0" brushRef="#br0" timeOffset="110336.4">27715 10473 132 0,'0'0'85'15,"0"0"-25"-15,0 0-36 0,0 0 16 0,0 18-23 0,0-18 24 16,0 20-30-16,0-20-3 0,0 18 0 0,0 2-1 0,0 18 8 0,0-38-11 16,0 39 2-16,0-20-1 0,20 18 0 0,-20-18-4 15,0 1 1-15,0 0 0 0,17 17 0 0,-17-37-1 0,20 39 0 0,-20-2-1 16,0-16 2-16,0-3-2 0,0 0 2 0,0 20-1 0,0-38-1 16,0 20 1-16,0 18-4 0,0-19-7 0,-20 1-10 15,20-1 6-15,-17-1-33 0,17 2 13 0,-20 0-102 16,0-2 43-16,20 2 31 0,-18-20-2 0</inkml:trace>
  <inkml:trace contextRef="#ctx0" brushRef="#br0" timeOffset="111237.54">28572 10606 61 0,'0'0'28'0,"0"0"-14"0,-17 0 21 15,17 0 7-15,0 0-20 0,0 0-2 0,0 0-2 0,-20-19 17 16,20 19-5-16,0 0-18 0,-18 0 12 0,18 0-14 0,0-18 8 0,-20 18-4 16,3 0 1-16,17-20-7 0,0 20-4 15,-20 0 4-15,0 0-1 0,20 0-2 0,-17 0 0 16,17 20-2-16,-23-2-1 0,23 1 0 0,-20 1 0 15,20-1 0-15,0-1 0 0,0 1 2 0,-17 20-1 16,17-39-1-16,0 20-1 0,0-2 0 0,0 1 0 0,0 0 1 16,17 1-1-16,-17-2 0 0,0-18-1 0,20 40 0 15,3-22 1-15,-6 0 1 0,-17 2-2 0,40-2 1 0,-40 22 4 16,0-40-4-16,17 18 2 0,-17 1-2 0,20 1 3 0,-2-1-3 0,-18 19 3 16,0-38-3-16,20 38 3 0,-20-38-3 0,0 38 2 0,0-38-3 15,0 19 2-15,0 1-2 0,0-20 0 0,0 19 1 0,-20-1-1 0,2 2-1 16,18-20 1-16,-20 20 1 0,3-20-1 0,17 0-2 0,-20 0 0 15,20 0 0-15,-37 0-7 0,37-20 5 0,-23 0-5 0,3 20 5 16,3-37 0-16,17 17 4 0,-18-17 0 0,-2-1 0 16,20-2 4-16,-17-17 0 0,17 38-1 0,0-19 2 15,0-20 2-15,0 40-3 0,17-78 11 16,3 77-11-16,-20 0 0 0,18-39 2 0,-1 20-1 0,-17 20-4 16,20 18 1-16,-20-39-1 0,23 20 1 0,-23 1-1 0,0 18-1 0,17-20-1 0,-17 20 1 15,20 0-1-15,-20-20-1 0,0 20-4 0,0 0 0 16,0 0-12-16,20 0 6 0,-20 0-4 0,0 0-33 0,0 20 14 15,0-20-52-15,0 20 34 0,0-20-1 0,0 18-38 0,0 1 60 0,0 1-35 16</inkml:trace>
  <inkml:trace contextRef="#ctx0" brushRef="#br0" timeOffset="111525.12">28996 10893 88 0,'0'0'64'16,"0"0"4"-16,0 0-37 0,-20 0 26 0,20 0-14 0,0 0-11 16,0-18-6-16,0 18-16 0,-23 0 7 0,23 0-3 15,0 0-8-15,0 0-1 0,0 0 5 0,0 0-5 0,0 0 4 16,23 0 0-16,-23 0-4 0,20 0 3 0,-3 0-3 0,3 0-3 15,-20 0 0-15,0 0 1 0,21 0 2 0,-4 0-4 0,3 0 2 0,-3 0 0 16,0 0-3-16,6 0-1 0,-3 0-7 0,-3 0-1 0,-17 0-6 16,41 0-29-16,-41 0 15 0,37 0-42 0,-37 0 25 15,17 0-58-15,-17 0 53 0,0-21 11 0,17 21 8 0,-17-19-49 0</inkml:trace>
  <inkml:trace contextRef="#ctx0" brushRef="#br0" timeOffset="111755.51">29297 10377 111 0,'0'0'0'0,"0"0"101"0,0 0-53 0,-17 0 23 15,17 0-23-15,0 0-30 0,0 0-4 0,0 0 17 16,0 0-23-16,0 20 9 0,0-2-11 0,0 1 5 0,0 1-3 16,0-1-4-16,17-1 2 0,3 20-1 0,-20-18-3 15,23 18-1-15,-6 1 2 0,3-20 1 0,1-1-3 16,-21-18-1-16,0 19 0 0,17 0 1 0,-17 1 1 0,20 0-2 0,-3-2 0 16,-17 1 0-16,0-19 0 0,20 19 1 0,-20 1-1 0,0-20 0 0,0 18-1 15,0-18 0-15,-20 19-1 0,20-19-1 0,-17 21-3 0,17-3 3 16,-37-18-6-16,-4 18-6 0,41 2 7 0,-17 18-10 15,-6-38 8-15,23 20-1 0,-20-2-1 0,20-18-1 0,-17 39-19 0,0-20-7 16,-3-1 15-16,20-18-2 0,-17 40-35 0,17-40 28 0,0 18-26 16,0 2 16-16,0-2 13 0,0 1-33 15</inkml:trace>
  <inkml:trace contextRef="#ctx0" brushRef="#br0" timeOffset="112202.57">30160 10397 70 0,'0'0'43'0,"0"0"6"0,0 0-22 15,0 0-1-15,-17-20 25 0,17 20-29 0,0 0 31 16,0 0-40-16,0 0 12 0,-20 0-5 0,20 0-11 0,0 0 6 0,-20 0-8 16,20 0 5-16,0 0-5 0,-17 20 5 15,17-2-10-15,-20 1 3 0,20 1-2 0,-23-1-2 0,23 19 2 16,0-38-2-16,0 38 1 0,0 0-1 0,-18-19 0 0,18 20-1 16,0-39 0-16,0 18 1 0,0 1 0 0,0-19 0 0,18 19 0 15,-18-19-1-15,0 20 0 0,0-20 1 0,23 0 0 16,-23-20-1-16,20 20 1 0,-20-19-1 0,17-18 1 0,-17 37 0 15,20-39-1-15,0 2 1 0,-3 17 2 0,-17-18-3 16,20 18 1-16,-20 2 0 0,17 18 3 0,-17-19 4 16,0 19 1-16,0 19 4 0,0-1 3 0,0 2-10 15,0-20 2-15,0 58 5 0,0-21-7 0,-37 58 3 0,20 1-3 0,-3-39-3 16,20 0-1-16,-20 39-1 0,-17 0 1 0,37-38-1 16,-23-21 1-16,5 60-5 0,1-23-9 0,-3 4-16 0,20-40 7 15,-17 20-33-15,17-2-21 0,0-36-38 0,0-20 40 16,0 19 4-16,0 0-33 0,0-19 48 0</inkml:trace>
  <inkml:trace contextRef="#ctx0" brushRef="#br0" timeOffset="164307.6">24103 12593 68 0,'0'0'19'0,"0"0"21"16,0 0-18-16,0-19 19 0,0 19-26 0,0 0 1 0,0-18 14 0,0 18-18 15,0 0 8-15,0 0-12 0,0-21 0 0,0 21-1 0,0 0 7 16,0 0 0-16,0 0-8 0,-21 0 7 0,21 0-8 0,0 0 6 15,0 0-6-15,0 0 2 0,-17 0 6 0,17 0-7 0,0 0 1 0,0 0 6 16,0 0-1-16,0 0 0 0,0 0-7 0,-20 21-1 0,20-21 4 16,0 0-4-16,0 0 1 0,0 0-3 0,-20 18 4 15,20 1-3-15,0 0 0 0,-17 19 0 0,17-38-3 0,0 58 3 16,-23-38-2-16,23 36 2 0,-17-18-2 0,-3 20 0 0,20 18 2 16,-17 0-2-16,17-18 0 0,-21-19-1 0,21 18-1 15,0 0 1-15,0-20 1 0,0 4-1 0,21-24-1 16,-4 22 3-16,-17-39-1 0,20 38 2 0,-3-19-4 15,23-1 2-15,-20-18 0 0,-20 21-1 0,37-21 3 0,-16 19 1 16,16-19 11-16,20 18 2 0,-37-18-12 0,55 0-2 0,-1 0 1 16,27 20-1-16,-30-20 2 0,30 19-2 15,-64-19-3-15,57 0-1 0,-53 0 2 0,50 19 0 0,7 0-1 16,-41-19 1-16,-22 0-2 0,45 0 5 0,12 0-3 0,-49 0-2 16,34 0-1-16,-40 0 3 0,41 0-5 0,-41 0 4 0,-17 0 0 0,34-19 3 15,7 19-4-15,-44 0 1 0,23 0 0 0,-3 0 2 0,1 0 0 16,-21 0-1-16,-17 19 1 0,23-19 1 0,14 0-1 0,-37 0-1 15,20 0 0-15,-3 19 1 0,3-19-2 0,-20 20 2 16,17-20 2-16,-17 19-4 0,0-19 1 0,21 18-1 0,-21-18 3 16,0 0 0-16,0 19-1 0,17-19-2 0,-17 0-1 0,0 0 5 15,0 0-4-15,0 0 1 0,0 0-4 0,-17 0 4 0,17 0-3 16,0 0 5-16,0 0-1 0,0 0 6 0,-21-19-5 0,21 19-1 16,0-18 1-16,0-1-3 0,0-1 1 0,0 1 2 15,0 0-5-15,0 0-8 0,0 0-3 0,0-19 7 16,0 38 6-16,21-19 1 0,-21-20 1 0,0 39-1 0,17-38 2 0,-17 1-1 15,17-42 0-15,-17 23-2 0,23 18 0 16,-23-40 1-16,20 42-1 0,-20-42 3 0,20 21-3 0,-20 20 1 16,17-21 1-16,-17 0-2 0,0 20 0 0,0 0 0 15,0 18 1-15,0-18 0 0,0 20-1 0,-17-2 1 16,17 1 0-16,-20 19 0 0,-23-19 0 0,43 19 1 0,-17-18-1 16,0 18 1-16,-21-21-2 0,18 21-2 0,-37 0 3 0,40-19-2 0,-61 19 4 15,21 0-5-15,-23 0 4 0,25 0 0 0,18 0 0 0,-78 0 1 16,78 0-2-16,-83 0 0 0,28 0 0 0,35 0 1 0,-58 0-4 15,0-18 3-15,58 18-1 0,-41-18 2 0,44 18-1 0,-24 0-1 16,-16 0 2-16,16 0-1 0,18 0-3 0,26 0 2 16,-23 18-3-16,-1-18-1 0,15 18 1 0,26-18 1 0,-37 40-8 15,33-40 5-15,-36 37-11 0,17-18-5 0,23 19-3 16,-3 0-11-16,20-18-11 0,0 0 18 0,0-2-32 16,0 20-14-16,0-38 29 0,37 38-61 0,-14-18 27 0,51-2-1 15</inkml:trace>
  <inkml:trace contextRef="#ctx0" brushRef="#br0" timeOffset="166223.97">24753 13626 57 0,'0'0'0'0,"0"0"16"0,0 0-2 0,0 0-6 0,-23 0 11 16,23 0-9-16,0 0 18 0,0 0-12 0,0-20-11 16,0 20 11-16,0 0-7 0,0 0 3 0,0-19 1 15,0 19 1-15,0-19-6 0,0 19 6 0,0-19-6 16,0 19-5-16,0-19 9 0,0 19 0 0,0 0-5 0,0-20 6 15,0 20-6-15,0-18 8 0,0 18-10 0,0 0 4 0,0 0 1 16,0-19-6-16,0 19 7 0,0 0-8 0,0 0-1 0,0 0 3 16,0-21-3-16,0 21-2 0,0 0 3 0,0 0-1 0,0 0 0 15,0 0-2-15,0 0 6 0,0 0-1 0,0 0-3 16,0 21 6-16,23-2 1 0,-23-1-7 16,0 2 0-16,0 18-1 0,0-38 1 0,0 38-1 0,0 1 1 0,0-2-1 15,0-19-1-15,17 41-4 0,-17-59-1 0,0 58-7 16,0-21-11-16,0 2-16 0,0-39 15 0,0 37-39 0,0 2-19 15,0-19 5-15,0-2 50 0,0 1-41 0</inkml:trace>
  <inkml:trace contextRef="#ctx0" brushRef="#br0" timeOffset="166493.34">24538 13951 128 0,'0'0'35'0,"0"0"-13"0,0 0 12 0,-17 0-21 0,17 0-4 0,0 0 8 0,0 0-1 15,-17 0-8-15,17 18 7 0,0-18-9 0,0 0 3 0,0 0-6 16,0 0-1-16,0 20-2 0,0-20 4 0,0 0-3 0,17 18 1 0,-17 1-2 16,0-19 3-16,17 39-1 0,6-39 0 0,14 37 4 0,-16-18 1 15,-21 1-3-15,37-1 3 0,-37 0-1 0,20 0 5 0,-3 3-6 16,0-5 2-16,3 1-2 0,-20 1 3 0,40 2 2 0,-40-21-5 16,41 0 4-16,-41 0-1 0,17 0-5 0,3 0 3 15,-3 0-3-15,-17 0-1 0,20-21 6 0,-3 2-6 0,6 1-3 0,-23 1-3 16,18-24-1-16,2 3-7 0,0-1-12 0,-20 22 9 15,17-20-22-15,-17 37 14 0,20-41-29 0,-20 3 21 0,0 20-40 16,0 18 8-16,0-21 41 0,0 21-71 16</inkml:trace>
  <inkml:trace contextRef="#ctx0" brushRef="#br0" timeOffset="167328.72">23893 14332 62 0,'0'0'10'0,"0"0"-3"0,-20 0 1 0,20 0 11 0,-20 0 4 0,20 0 3 0,-17 0 0 15,17 0-13-15,0 0 8 0,-23 0-11 0,23 0 5 0,-20 0-7 16,20 0-2-16,0 0 3 0,0 0-4 0,-17-19-3 0,17 19 6 16,0-18 1-16,0 18-5 0,0 0 4 0,17 0-3 15,-17-21 6-15,20 21-4 0,-20 0-1 0,23 0 7 0,14-19-1 0,-17 19-5 16,18 0 6-16,-21 0-7 0,3 0 0 0,-3 0-3 0,101 0 12 16,-81-18-10-16,60 18 6 0,-22 0-4 15,151 0 3-15,-183 0-5 0,15 0 1 0,33 0 2 16,27-17-2-16,-64-5-4 0,101 3 6 0,-77 0-2 15,-4 19-7-15,-34-19 4 0,-5 19-1 0,45-20 5 0,-60 20-6 16,17 0-1-16,21 0 3 0,-38 0-3 0,-3-19 2 0,40 19 1 0,-37 0-2 16,15 0 3-16,8-17-8 0,-26 17 3 0,23-20 6 0,-3 20-4 15,-20 0-2-15,4-17 6 0,-4 17-3 0,-17-22-3 16,23 22 1-16,-6-19-1 0,-17 19 2 0,0 0-3 0,20-18-5 0,-20 18 0 16,0-20-2-16,0 20 0 0,0-18-22 0,0 18 12 15,0-21-34-15,0 21 22 0,0 0-5 0,-20-17-50 0,20 17 38 0,-17 0 4 16,-6-20 8-16,6 20-5 0,-4 0-8 0</inkml:trace>
  <inkml:trace contextRef="#ctx0" brushRef="#br0" timeOffset="168040.26">23893 14506 89 0,'0'0'27'0,"0"-21"0"0,0 21-14 0,0 0 14 0,0-17-13 16,0 17 13-16,0-22-16 0,0 22 8 0,0-19-4 0,17 19-9 16,-17 0 5-16,0-18 11 0,21 18-18 15,-21 0 5-15,0 0 4 0,17 0-8 0,-17 0 6 0,0 0-3 16,20 0-2-16,-20 0-3 0,17 18 8 0,-17 1-10 0,0 3 4 16,23-5-4-16,-23 21 5 0,0-38-4 0,0 58-1 0,0 1 2 15,0 16-3-15,0 22 0 0,0-62 1 0,-23 5-1 0,6 16 2 16,17 20-2-16,0-56-2 0,-20 39 4 0,20-42-3 15,0 22-2-15,0-20 0 0,0-19 4 0,0 18 1 0,0 3-1 16,0-21-1-16,0 0-1 0,0 0 2 0,0 20-1 0,0-20 1 0,20 0 0 16,20 0 0-16,-23 0 3 0,23-20 6 0,-2-1-1 15,-1 21-7-15,-3-18 6 0,-11 18-6 0,34-19 3 16,21-20 1-16,-1 39 0 0,-19-17-1 0,13-4 1 0,-11 21-2 16,18 0 2-16,16 0-4 0,1 0 0 0,3 0 0 15,-41 0 0-15,-20 0 0 0,41 21-1 0,-4-21-1 0,-34 0 1 16,38 0 3-16,-41 0-2 0,-17 0-3 0,52 0 1 0,-12 0 1 15,-40 0 1-15,0 0-1 0,17 0-1 0,-20-21-1 0,21 21 1 16,2 0 0-16,-40 0 0 0,20 0 3 0,0-17-2 0,-3 17 0 16,-17 0-1-16,20 0-1 0,-3 0 3 0,4-21 2 15,-21 21-3-15,0 0 0 0,0-20 0 0,0 20 1 0,0 0 0 0,0 0 0 16,0-18 0-16,0 18-2 0,0 0 2 0,0-19-2 0,0 0 1 16,0 19 0-16,0-20-2 0,0-18 1 0,0 20 0 0,0 18 0 15,0-40 2-15,0 22-1 0,0-40 1 0,0 40 0 0,0-2 0 16,0-56 0-16,17 0 1 0,-17 18-1 0,23-19-3 0,-23 40 2 15,0-1-1-15,17-38 1 0,-17 18 0 0,0 0 0 0,0 39 0 16,0 19-1-16,0-39 3 0,0 20-4 0,0 2-3 0,0-3-7 16,0 20 5-16,0 0-1 0,0 0-10 0,0 0 3 0,0 0-18 15,0 0 14-15,0 20-19 0,-17-20 15 0,-6 36-33 0,23-36 19 16,-17 39-56-16,17-20 43 0,-21 22-20 0,21-24 46 0,-17 1-24 16</inkml:trace>
  <inkml:trace contextRef="#ctx0" brushRef="#br0" timeOffset="169623.24">23257 12670 63 0,'0'0'9'0,"0"0"4"0,0 0 3 0,0 0-7 0,0 0 14 0,0 0 4 15,-17 0-1-15,17 0-6 0,0 0-10 0,0 0 21 16,0 0-15-16,-18 0-4 0,18 0 0 0,0 0-6 16,0 0 8-16,0 0-8 0,0 18 7 0,0-18-3 15,0 40 2-15,-20-40-7 0,20 37 5 0,0 2-6 0,0-21 5 16,0 20-3-16,0-18-4 0,0 18 0 0,0-19-1 15,0 0-2-15,0 1 2 0,0-2-5 0,0 20-10 0,0-18-18 0,0-20 11 16,0 38-36-16,0-38-13 0,0 18 32 0,20 3-20 16,-20-21 35-16,0 0-47 0</inkml:trace>
  <inkml:trace contextRef="#ctx0" brushRef="#br0" timeOffset="170356.43">22976 14506 56 0,'0'0'0'0,"0"0"24"0,0 0-18 0,0-21 4 0,0 21-3 0,0 0 1 16,-20-17 10-16,20 17 3 0,0-22 5 0,0 22-15 16,0-19 14-16,0 1 3 0,0-2 0 0,0 20-16 0,0-18 11 15,0 18-13-15,0-20 9 0,0 20-1 0,20-19-9 0,-20 19 5 16,0 0-10-16,0-19 7 0,17 19-6 0,3 0 2 0,-20 0-3 16,17-18 9-16,3 18-5 0,-20 0-4 0,18 0-2 15,5 0-2-15,-23 0 1 0,17 0 3 0,-17 0-2 0,20 0-2 16,-20 18 1-16,0 1 1 0,20 0-1 0,-20-19 0 0,0 38 0 15,0-18-1-15,0 17 1 0,0-15-1 0,0 16 0 16,-20-21 0-16,20 3-2 0,-37 18 5 0,37-20-1 16,-23 1-1-16,23-19 0 0,-18 22 0 0,-2-22-1 0,20 17 0 15,-17-17 0-15,17 0 6 0,-20 0-5 0,20 0-1 0,0 0 4 16,-17 0 1-16,17 0-5 0,0 0 1 0,0 20 1 16,0-20 3-16,17 0-2 0,-17 0-2 0,20 18 0 0,-3 2-1 0,21-2 3 15,-15 2-2-15,-6-20-1 0,3 18-1 0,0 1-2 16,17 3-8-16,-20-22-1 0,3 17-28 0,-20 1 13 15,58 2-140-15,-38 0 116 0,-20-20-28 0,20 18-14 16</inkml:trace>
  <inkml:trace contextRef="#ctx0" brushRef="#br0" timeOffset="172246.68">24561 15270 50 0,'0'0'18'0,"0"0"-10"0,0 0 8 0,0 0 3 16,0 0 1-16,0 0-9 0,0 0-2 0,0 0 0 0,0 0 6 15,0 0 16-15,0-21-15 0,0 21-7 16,0 0 1-16,0 0 7 0,0 0-9 0,0 0 0 0,0 0 0 0,0 0 0 16,0 0 8-16,0 0-2 0,0 0-8 0,0 0 3 0,0 0-3 15,0 0 5-15,0 0-7 0,0 0 5 0,0 0-4 0,0 0 2 16,20 0-4-16,-20 0 4 0,0 21-3 0,0-21-2 0,0 17 2 16,17 3 2-16,-17-20-1 0,0 19-4 0,0 0 1 15,0-19 0-15,0 18-1 0,0 3-2 0,0-1 2 16,0-3 2-16,0 4-3 0,0-4-1 0,0 3 1 0,0-20 1 0,0 39-8 15,0-22-8-15,0 4-7 0,0-1 9 0,0-20-4 0,0 17-5 16,0 1-78-16,0-18 60 0,0 21-31 0,0-21 47 16,-17 20-62-16</inkml:trace>
  <inkml:trace contextRef="#ctx0" brushRef="#br0" timeOffset="172507.66">24409 15632 112 0,'0'0'31'0,"0"0"-4"16,0 0 13-16,0 0-26 0,0 0-1 0,-20 0 14 0,20 0 1 15,0 20-15-15,0-20 7 0,0 18-5 0,0 2-6 16,0-20-5-16,20 17 0 0,-20 4-2 0,17-3 3 0,-17-18-4 16,0 19 0-16,21-1-1 0,-21 3 1 0,0-1 0 0,20-3 0 15,-20 22-1-15,17-39 2 0,-17 20-1 0,0-20 1 16,20 18 0-16,-20 1 2 0,17-1 6 0,-17 3 9 0,17-21-6 16,6 20-1-16,-3-20-1 0,-20-20-2 15,17-1-3-15,4 3-4 0,-21-1 0 0,20-19 0 0,-3-1 0 16,3 2 1-16,-20 16-3 0,0 3 0 0,17-40-2 0,0 21-7 15,-17 19 3-15,20-23-15 0,-20 41 4 0,0-35-6 0,0 35-28 16,0-20 23-16,23-1-33 0,-23 21-45 0,0 0 75 16,0 0-10-16,0 21-34 0</inkml:trace>
  <inkml:trace contextRef="#ctx0" brushRef="#br0" timeOffset="173507.75">23013 16052 96 0,'0'0'17'0,"0"0"-2"0,-20 0 33 16,20 0-30-16,0 0 17 0,0 0-5 0,0 0-17 16,0-18 10-16,0 18-4 0,0 0-12 0,0 0 6 15,0-21-1-15,0 21 0 0,0 0 0 0,0 0-7 0,0-17 3 16,0 17-4-16,0 0-1 0,20 0 1 0,-20 0-3 0,17-20 1 0,-17 20 0 16,20 0 1-16,-20 0-2 0,18 0 0 0,-18 0 1 15,23 0 4-15,-23 0-5 0,17 0 2 0,-17 20-1 16,20-3-2-16,-20 4 1 0,0-21 0 15,0 18 1-15,0 3 1 0,-20-4-4 0,20 3 2 0,0-20-2 16,-17 17 2-16,17 4-2 0,-23-21 0 0,5 20 1 16,-2-20-2-16,20 0 2 0,-17 0 2 0,17-20-3 15,-20 20 2-15,20 0-2 0,0 0 2 16,0 0 4-16,20 0-1 0,-20 0-1 0,17 0 3 0,-17 0-4 16,38 0 6-16,-38 20-1 0,40-3-2 0,-20 22 0 15,0-39-3-15,-20 38 2 0,17-18-1 0,-17 1-2 16,20-4 2-16,-20 1-3 0,0-18 0 0,0 38 2 0,0-38-3 15,0 20 0-15,0 0-5 0,-20-2-8 0,3 2-10 0,17-20 8 16,-20 18-25-16,0-18-13 0,3 0-14 0,-6 0-13 16,23 0 45-16,-18 0 6 0,18-18-4 0,-20-2-9 0</inkml:trace>
  <inkml:trace contextRef="#ctx0" brushRef="#br0" timeOffset="174323.07">23644 16090 61 0,'0'0'27'0,"0"-17"12"0,0 17-26 15,0 0 15-15,0 0 4 0,0 0-16 0,0 0 10 16,0 0-5-16,0 0-1 0,0 0-1 16,0 0-11-16,0 0 16 0,20 17-12 0,-20 3-6 0,0-3 3 0,0 4-5 15,0 16 3-15,0 2 3 0,0-18-7 0,0 37 5 16,0-23-2-16,0 43 0 0,0-60-3 0,0 2-1 16,-20 18 0-16,20 21-1 0,0-59 1 0,-23 37-2 0,23 1 1 15,-17-20 1-15,17 3-2 0,0-4-1 0,0-17 1 16,0 0 2-16,0 0-1 0,-18 20 1 0,18-20 0 0,0 0 4 15,0 0 1-15,18 0-4 0,-18 0 0 0,17 0 4 0,-17 0-2 16,60 0 6-16,-60 0-9 0,20 0 7 0,17 0-2 16,1 0 0-16,22 0-4 0,-3 0-1 0,-19 0-1 0,39 0 1 15,18-20 2-15,-58 20-3 0,60 0 3 0,-22 0-2 16,2 20-2-16,-40-20 0 0,58 21 1 0,-35-4-1 0,52 3-1 16,-35-2 1-16,-19 20 1 0,-1-17-1 15,21-4 2-15,-41 3-2 0,-17-20 0 0,34 21-1 16,-36-4 1-16,25 1 0 0,-6 2 0 0,0 1 1 15,18-4 0-15,-12 4-2 0,-23-21 3 0,-3 17-2 16,3-17 1-16,17 0 0 0,-17 20-1 0,-20-20 1 16,0 0 0-16,17 0-1 0,-17 0-1 0,18 0 1 0,-18 0 2 15,0-20-1-15,23 20 0 0,-23 0-1 0,0 0 0 0,0-17 0 0,0 17 3 16,0 0-3-16,0 0 0 0,0 0 0 16,0-21 0-16,0 21 0 0,0 0 1 0,0 0 1 15,0 0-3-15,0-17 1 0,0 17 1 0,0-21-1 0,0 1 0 16,0 2 1-16,0 1-1 0,20-24 1 0,-20 24 0 0,17-21 1 15,3-21 0-15,0 21 2 0,17-113-5 16,-20 92 3-16,1 21-3 0,2-59 1 16,3 43 0-16,14-64 2 15,-37 118-2-15,20-37 2 16,-20 16 4-16,0 21-6 0,0-17 2 0,0-3 1 0,0 20-1 16,-20 0 0-16,20 0 0 0,-20 0-2 0,20-17 0 0,-17 17 0 15,-6 0 2-15,3 0-1 0,20 0-1 0,-55-21 1 0,18 21 1 16,0-18-1-16,-24 18-1 0,-13 0 2 0,37-21-1 15,-41 21-1-15,-16 0 2 0,54-17-1 0,-1 17 0 0,-50 0-1 16,10 17 3-16,7-17 1 0,16 21-2 0,-36 18 1 0,-1-2-3 16,18 21 0-16,40-41 0 0,-4 2 1 0,-39 22 1 0,46-41-2 15,-24 58-3-15,-22-41-6 0,63 1 0 0,-58-18-17 0,38 38-4 16,-23-38-4-16,43 20 13 0,-3-20 0 0,3 0-4 16,-21 0-34-16,18 0-15 0,20 0 30 0,-20 0-2 0,20-20-33 15,-17 20 38-15,-6-19 14 0,23 19-14 0</inkml:trace>
  <inkml:trace contextRef="#ctx0" brushRef="#br0" timeOffset="189442.59">25479 15115 25 0,'0'0'8'0,"0"0"-2"0,0 0-2 0,0 0 0 0,0 0 3 0,0 0 2 16,0 0-6-16,0 0 0 0,0 0 2 15,0 0 5-15,0-17 1 0,0 17-3 0,0 0-1 16,0 0 12-16,0 0-10 0,0 0 20 0,0 0-20 16,0 0-2-16,0 0 4 0,0 0 12 0,0 0-3 0,0 0-13 0,0 0 7 15,-23 0-3-15,23 0-2 0,0 0-4 0,0 0 0 0,0 0 1 16,0 0-2-16,0 0 0 0,0 0 6 0,0 0-6 0,0 0 0 0,0 0-1 16,0 0 0-16,0 0 4 0,0 0-3 0,0 0-2 0,0 0 2 15,0 0 5-15,0 0-5 0,0 0-1 0,0 0-1 0,0 0 0 0,0 0 7 16,0 0-6-16,0 0 4 0,0 0-3 0,0 0-2 15,0 0 3-15,23 0 2 0,-23 0-3 0,0 0-2 0,0 0-2 16,20 0 5-16,-20 0-2 0,0 0-2 0,0 0-5 16,17 17 3-16,3-17 6 0,-20 0-5 0,20 0 5 0,-3 20-2 15,3-20 0-15,-3 19 2 0,21 0-3 0,2-19 4 16,-20 18-1-16,17 3 2 0,0-21-1 0,24 20-3 16,-24-20-1-16,20 17 3 0,-40-17-2 0,21 21 4 15,22-21-1-15,-40 0-3 0,17 17 2 0,21 3 1 0,-24-20-1 16,9 19-1-16,-26-19-1 0,41 0 2 0,-38 0-4 15,14 19 1-15,-11-19 1 0,14 0 2 0,-17 18-4 0,18-18 1 16,-38 0 0-16,37 0 2 0,0 0 0 0,-14 21-2 16,14-21 1-16,-17 0 0 0,-20 20-4 0,18-20 2 15,-18 0 0-15,20 0 0 0,-20 0 0 0,17 0-11 16,-17 0 4-16,0 0-3 0,0 0-12 0,0 0-5 0,0 0-11 16,0 0-12-16,0 0-15 0,0 0-22 0,0 0 38 15,0 0-41-15,0 0 59 0,0 0 10 0,0 0-34 0</inkml:trace>
  <inkml:trace contextRef="#ctx0" brushRef="#br0" timeOffset="189747.89">26528 15098 77 0,'0'0'0'0,"0"0"32"0,0 0-13 0,0 0-3 16,0 0-8-16,-17 0 11 0,17 0 5 0,-20 0-4 0,20 0-13 16,-18 0 4-16,18 0-6 0,0 0 5 0,0 0-6 15,0 0-1-15,-20 0 3 0,20 0-1 0,0 0-1 0,0 0 12 0,0 0 0 16,0 17 2-16,0 3 12 0,20-1-14 15,-20-19-9-15,18 19 7 0,2-19 0 0,-3 18-5 0,-17 3-2 16,17-21 3-16,3 20-5 0,3-20 2 0,-6 17-2 16,-17-17 2-16,40 21-6 0,-40-21 4 0,18 17 1 0,2-17 2 15,-20 20-4-15,17-20 0 0,-17 0 1 0,20 19 0 0,-3-19-1 16,-17 0 2-16,23 19 0 0,-23-19 0 0,0 18 0 16,0-18-4-16,0 0 0 0,0 21 3 0,0-21-4 0,0 0 2 0,0 20-1 15,0-3 1-15,-23-17-1 0,6 21 1 0,-3-4-4 16,3 3-11-16,-3-1 1 0,2 1-3 0,-2-20 8 15,0 17-14-15,20 4-13 0,-17-21 12 0,17 20-32 16,-23-3-22-16,23 1-20 0,-20 3 6 0,20-1 58 16,0-2-48-16</inkml:trace>
  <inkml:trace contextRef="#ctx0" brushRef="#br0" timeOffset="192127.09">27273 15442 47 0,'0'0'12'0,"0"0"-5"0,0-21 12 0,0 21 2 16,0 0 0-16,-17 0-9 0,17 0 10 0,0 0-12 0,0 0-1 15,0 0 6-15,-20 0-2 0,20 0 1 0,0 0 2 0,0 0 3 16,0 0-1-16,0 0-11 0,0 21 5 0,-17-4-1 15,17 3-6-15,0-1 4 0,0 1-6 0,0 18 3 0,0-1 1 16,0 2-3-16,0 19 0 0,-20-20 1 16,20-1-3-16,0 2 0 0,0 37 0 0,0-38-1 0,-20-1 0 0,20 60 2 15,0-59-1-15,-18-1-1 0,18 4-1 0,0 36 2 0,-20-60 0 0,20 41 2 16,0-21 1-16,0-18 1 0,-23 1-3 0,23 0-1 0,0-2 0 16,0-18 0-16,0 20 2 0,0-20-3 0,23 0 1 15,-23 0 0-15,0 0-1 0,20 0 2 0,18 0 0 16,-18 0 1-16,-3 0-2 0,3 0-2 0,37-20 2 0,1 20 2 15,-21 0-3-15,98-38 7 0,-41 18 4 0,-54 20-8 16,55 0 4-16,0-19-3 0,-38 19-4 0,35 0 1 16,8 0 1-16,-8 0-1 0,-49 0-1 0,51 0 0 0,-16 19-1 15,-41-19 0-15,38 0 0 0,-15 20 0 0,-23-20 1 16,0 0 0-16,-17 20 0 0,-2-20-1 0,2 0-1 0,-3 0 2 0,23 18-1 16,-20-18 1-16,-20 0-1 0,0 0 1 0,20 0 0 0,-3 20 0 0,-17-20 0 15,20 0 1-15,-20 0 1 0,18 0-1 0,-18 0-2 16,0 0 1-16,0 0 1 0,0 0-1 0,0 0 1 0,0 0-1 15,0 0 1-15,0 0-2 0,0 0 2 0,0-20-1 16,-18 20 0-16,18-18-3 0,0-2 3 0,0 0-1 0,0 20 1 16,0-19-2-16,0 0 1 0,0 1 0 0,18-20 2 0,-18 38-2 15,0-20 1-15,20-18-2 0,-20 38 1 0,0-39 0 0,0 39 1 0,20-37-1 0,-20-1 1 16,14 18-2-16,-14-18 2 0,20-1 2 0,-20 2-3 0,23-2-1 16,-3-36 0-16,17-22 2 0,-37 39 0 0,21-17 1 0,-21 36-2 15,0 2 0-15,17-21 1 0,3 2-2 0,-20 18 1 0,0-3 2 16,0 23-2-16,0-1-1 0,0 0 1 0,0-18 3 15,0 37-2-15,0-21-1 0,0 4-1 0,0 17 5 0,0-20-4 16,0 20 2-16,0 0-1 0,-20-21 0 0,20 21 0 0,-17-18 1 16,-4 18-2-16,1 0 2 0,-17-19 0 0,14 19-1 0,-31-19-1 15,-4 19 1-15,-39 0 0 0,42 0 0 0,-117-20 1 16,55 20 2-16,5 0 0 0,-23 0-6 0,78 0-1 16,-23 0 3-16,-12 0 0 0,-23 20 0 0,78-20 0 0,0 19 2 15,-61 0-1-15,41-1-5 0,-18 3-2 0,15-1 5 16,6-20 1-16,-4 17-4 0,38 4-1 0,-20-21-6 0,23 0 1 15,17 17-16-15,-20-17-9 0,3 0-12 0,-3 0-17 16,20 0-21-16,0 0 37 0,0 0-35 0,0 0 56 16,20 0-50-16</inkml:trace>
  <inkml:trace contextRef="#ctx0" brushRef="#br0" timeOffset="201042.37">29624 15404 50 0,'0'0'34'0,"0"0"-34"62,-75-59 196-62,75 59-196 63,-97 173 70-47,269-1-12 30,-172-172-58 17,-135 93 22-47,158-300-18-1,52 35-6 16,-55 94-6-15,-57 97-86 15,-4 57-56-15</inkml:trace>
  <inkml:trace contextRef="#ctx0" brushRef="#br0" timeOffset="202042.74">28208 16510 38 0,'0'0'23'0,"0"20"-9"16,0-20 34-16,0 21 6 16,0-4 3-16,0 3-11 15,0-20-36-15,0 18 26 16,0 2-4-16,0-2-19 15,23 20-1-15,-23 20-6 16,20-20 0 0,-20 21-2-16,0-59-5 0,17 37-5 15,-17 19-70-15,0-36-25 16,0 1-53 0</inkml:trace>
  <inkml:trace contextRef="#ctx0" brushRef="#br0" timeOffset="202326.08">27981 16988 87 0,'-20'0'26'16,"20"0"-23"-16,0 0 10 0,-17 21 18 16,17-4 12-16,0 3-7 15,0-20-29-15,17 38 18 16,3-20 5-16,0 3-23 15,15-1 21-15,45 35 13 16,-23-16-19-16,1-39-11 16,-38 0-9-16,37-18 5 15,-40-3-6-15,58-17 3 0,-35 1-4 16,-40 37 1-16,57-77-6 16,-37 40-43-16,-2-1-54 15,-18 38 67-15,20-41-120 0,-20 23 130 16,0 18-30-16</inkml:trace>
  <inkml:trace contextRef="#ctx0" brushRef="#br0" timeOffset="203476.09">27735 17659 47 0,'0'0'14'0,"-20"0"-1"15,20 0 17 1,-20-20 31-16,20 20-30 16,-18 0-21-16,18-38 29 0,0 17 4 15,0 21-11-15,0-17-22 0,0-4 31 16,0 4-25-16,0 17-11 15,0-21 9-15,0 21-10 0,-22 0 4 16,22 0-6-16,0 0 3 0,0 0-4 16,0 38 0-16,-18 21 1 15,-2-1-1-15,20-40-1 0,-17 40 0 16,-3 19 0-16,3-23 1 16,17-33 0-16,0 16 0 0,0-37 0 0,17 60-2 15,3-43 2-15,35 20 0 16,5-16 3-1,34-1-3 1,-36-20 1-16,-18 17-2 0,34-17-1 0,41 21 2 16,-38-21-1-1,-42 18 0-15,65 2 2 0,-28-2-3 16,-72-18 1-16,80 20 0 0,-23-20 1 16,-57 0 0-16,0 0-1 0,38 17 0 15,-38-17 0-15,40 0 0 0,-3 21 2 16,-37-21-2-16,20 0 0 15,-20 0 0-15,0 0 3 0,17-21-3 0,-17 4 2 16,20-41-2-16,-2 40-1 0,2-61 1 16,-3 3 2-16,-17 59-1 15,40-41-1-15,-40 37 0 0,20-33 2 16,0 32-2-16,-3-53 0 0,-17 75 2 0,20-56 0 16,-20 36-3-16,18-39 3 0,-18 42-2 15,20-42 1-15,-40 1 2 16,2 21-1-16,18 19-2 0,-37-3 2 15,17 4-1-15,-23-21-3 0,-11 18 2 0,-41-18 0 16,78 18 1-16,-98 2 0 0,95 18-1 16,-77 0 2-16,22 0 0 0,-77 0 3 15,17 0-2-15,95 18-1 16,-54 2 0-16,71-20-2 0,-32 17-1 16,18 4 1-16,-38 16-12 0,75-16 4 0,-22-21-1 15,22 0-3-15,-18 0-2 0,-2 17-57 0,20-17-38 16,0 0 75-16,0 0-66 0,0 0 76 15,0 0 8-15,38-17-60 0</inkml:trace>
  <inkml:trace contextRef="#ctx0" brushRef="#br0" timeOffset="203976.22">29317 17160 89 0,'0'0'0'0,"0"0"49"0,0 0-45 0,0 0-3 0,0-17 28 16,0-3-19-16,0 20-3 15,0-21 2-15,-20 21-3 0,20 0 12 16,-17-18 5-16,17 18 2 0,-17 0-3 0,-3 0 9 16,3 18-9-16,17 3-2 0,-21-1-4 15,1 18-4-15,3 0-9 0,-3 0-1 16,20-21-1-16,0 4-1 0,0 37 4 0,0-20-1 15,0-20-2-15,0-18-2 0,20 20 3 0,-20-20 1 16,17 0 0-16,-17 0 0 0,20-20-1 16,1-36 2-16,-4 35-2 0,3-16 1 15,-20-1 2-15,17-21 5 0,0 42-6 16,-17-4 6-16,0 4-5 0,20 17 1 0,-20 0-1 16,0 38 4-16,0-38-9 15,0 38 2-15,0 38 1 0,0-18-3 0,0 18-9 16,-20-59 0-16,20 79-48 0,0-75 24 0,0-4-7 15,-17 80-176-15,17-39 93 0</inkml:trace>
  <inkml:trace contextRef="#ctx0" brushRef="#br0" timeOffset="-206818.92">24484 16874 68 0,'0'0'14'0,"0"0"-3"0,0 0 11 0,0 0-11 0,0 0 15 0,0 0-12 16,0 0 15-16,0 0-16 0,0 0 11 0,0 0-12 0,0 0 12 15,0 0-11-15,0 0 11 0,0 0-15 0,20 0 7 0,-20 0 1 16,0 0-1-16,0 0-9 0,0 0 8 0,0 0-7 16,17 0 5-16,-17 0 1 0,0-20-8 0,0 20 5 0,0 0-6 15,17 0 7-15,-17 0-2 0,0 0 0 0,0 0 0 16,0 0-8-16,23 0 3 0,-23 0-4 0,0 0 4 0,0 0-3 16,0 0 0-16,0 0 0 0,0 20 1 0,0-20-2 15,0 0 0-15,0 21 0 0,-23-4 0 0,23 1-1 0,0 40 1 16,0-37-2-16,-17 16 1 0,17 1 0 0,0-20 1 0,0 3-2 15,0-1 2-15,0 35-1 0,-17-34 1 0,17-3-1 0,0 40-1 0,0-38 0 16,0-3-1-16,0 21-2 0,0 1 0 0,0-39 1 0,0 37-8 16,0-16 0-16,0-21 5 0,0 37-12 0,0-37 10 15,0 21-1-15,0-4-16 0,17-17-7 0,-17 21 12 16,0-21-25-16,0 17-14 0,0-17 24 0,0 0-34 0,0 21 16 0,0-21 31 16,0 0-52-16</inkml:trace>
  <inkml:trace contextRef="#ctx0" brushRef="#br0" timeOffset="-206501.6">24312 17467 56 0,'0'0'20'0,"0"0"-12"16,0 0 1-16,0 0 10 0,0 0-8 0,0 0 11 0,0 0-11 0,0-21 1 16,0 21-1-16,0 0 7 0,0 0-5 0,0 0 1 0,0 0-6 15,0 0 9-15,0 0-9 0,0 0 8 0,0 21-3 0,20-1 1 16,-20-3-1-16,0 4-6 0,0 17 6 0,14-38-8 15,-14 38 3-15,0-21 0 0,20 4-4 0,-20-21-1 0,23 38 3 16,-3-21 0-16,-20-17-1 0,0 21 4 0,17 16 5 16,4-37-2-16,-21 21-5 0,20-21 9 0,-20 0 0 15,17 0-4-15,3-21-7 0,-3 4 4 0,-17-3-5 16,0-1-1-16,40-14 0 0,-40 15-1 0,20-39 1 0,-3 21-1 16,4 0-2-16,-1 1-1 0,-20-1-3 0,17 18 1 0,-17 2-2 0,20-41-7 15,-20 42 6-15,0 17-1 0,17-41-12 0,-17 41 8 0,0 0-15 16,0-17 3-16,0 17 12 0,0 0-13 0,0 17-8 15,0 4-11-15,0-21 15 0,-17 37-34 0,17-16 32 16,0 17-16-16,0-38 29 0,-20 38-68 0</inkml:trace>
  <inkml:trace contextRef="#ctx0" brushRef="#br0" timeOffset="-205735.59">23050 17773 43 0,'0'0'38'0,"0"0"-30"0,-20 0 19 0,20 0-18 0,0-21 8 15,0 21 14-15,0 0 2 0,0 0-16 16,0 0 0-16,0 0 2 0,0 0-4 0,0 0-3 16,0 0-2-16,0 0-2 0,0 0-3 0,0 0 3 15,0 0-2-15,0 0-2 0,0 0 1 0,0 0 5 0,0 21-6 16,0-21 5-16,20 17-1 0,-2 5-2 0,-18-5-2 0,0-17 0 16,23 20 5-16,-23-3-5 0,0 4 4 0,17-1-5 0,3 35 6 15,-20-55-7-15,0 39 2 0,20-19-2 0,-20-3 2 16,0 4-3-16,0 16 0 0,0-37 0 0,0 21-1 0,0-3 1 15,0 2-2-15,0-20-1 0,0 18-12 0,0-18 3 0,0 20-2 0,0-3-25 16,0-17 12-16,0 0-35 0,0 0 27 0,-20 0-31 0,20 0 38 16,-20-37-29-16,3-1-22 15</inkml:trace>
  <inkml:trace contextRef="#ctx0" brushRef="#br0" timeOffset="-205567.15">23030 17735 73 0,'0'0'0'0,"0"0"25"0,0 0 23 0,0 0 13 0,-17 0-41 16,17 0 31-16,0 0-38 0,0 0 8 0,0 0 0 15,0 0-11-15,0 0 10 0,0 0-11 0,0 0 9 0,0 0-10 0,17 0 0 16,-17 0-2-16,0 0 6 0,20 0-7 0,-20 0-1 0,18 0 4 16,-18 0-4-16,40 0 1 0,-40 0-3 0,20 17-1 0,0-17 1 15,-3 0-2-15,-17 0 0 0,20 0-12 0,-3 21 1 0,-17-21-27 16,20 0 13-16,-2 17-38 0,-18 5-17 0,17-22 38 16,-17 0-29-16,0 17 45 0,23-17-61 0</inkml:trace>
  <inkml:trace contextRef="#ctx0" brushRef="#br0" timeOffset="-204815.34">23813 17525 68 0,'0'0'14'0,"0"0"8"0,0 0 3 0,0 0-10 0,-20 17 32 0,20-17-18 16,0 0-16-16,0 0 0 0,-17 21 22 0,17-21-14 15,0 17-2-15,0 4-11 0,-17-4 5 0,17 24-3 16,0-23-2-16,0 20-3 0,-21-1-1 0,21 1-2 15,0 1 1-15,0-19-2 0,-17 38-1 0,17-41 0 16,0 21 1-16,0 21 0 0,0-42 0 0,0 4-1 0,0-1 0 0,0 18 1 16,0 0 0-16,0-20-1 0,0 40 0 15,17-39 1-15,-17-19 1 0,21 19 2 0,-21-1 3 0,34 2 1 16,-14-20 1-16,3 0-5 0,14 20 5 0,0-20-1 16,-16 0-6-16,16 0 2 0,20 0 0 0,-17 0-2 0,35 0 3 15,-18 0-4-15,21 0 1 0,-21 0 0 16,0 18 0-16,-37-18-1 0,38 20 0 0,36 19-1 15,-74-39 3-15,55 37 9 0,-21 1-12 0,-11-18 1 16,15-2 0-16,-21 2 2 0,-20-2-2 16,3-18 0-16,20 21 3 0,-22-4-2 0,2-17-1 15,0 20 4-15,-20-20-3 0,37 18-1 0,-37 2-1 0,17-20 2 0,-17 20-1 16,20-20 3-16,-20 0-4 0,17 18 1 0,-17 1 0 16,0-19 0-16,18 0 1 0,5 19 0 0,-23-19-2 15,0 0 2-15,20 0-1 0,-20-19 0 0,0 19 0 0,20-19 0 16,-20 19-1-16,17-38 3 0,-17 38-1 0,0-38-1 0,20 18 0 15,-20 20-2-15,17-38 0 0,-17 0 0 0,20 38 0 0,-20-58 4 0,20 40-2 16,-5-41 4-16,-15 22 0 0,20-1-3 0,3 0 2 16,-23 0-2-16,20 17 0 0,-3-16 2 0,-17-1 0 0,20 20-2 0,0-40 3 15,-20 58-3-15,17-38 1 0,-17 18 0 0,0 3-2 16,20-5 1-16,-20 22 0 0,0-17 1 0,0-4-1 0,0 21-1 16,0-17 0-16,0 17 2 0,0 0-2 0,0-20 3 0,-20 20-1 15,3-21-2-15,17 21-2 0,-40-17 3 0,23 17 0 16,-3-20 0-16,-23 20-1 0,43-17-1 0,-55 17 3 0,18-22-2 15,-61 5-3-15,7-21 4 0,-7 38 0 0,4-41-2 0,56 41 1 16,-22-17-1-16,-14-1 2 0,36 18-2 0,-22-20-5 0,6 20-3 16,13-21 3-16,-39 21-16 0,66 21 13 0,-43-21-9 15,-1 20-6-15,15-2-4 0,9-1-1 16,14 4 11-16,-18-1-18 0,21-3-6 0,-3 4 19 0,0-21-3 0,3 39-33 16,-6-22-11-16,23-17 35 0,-17 20-22 0,17-3 35 0,-20 4-63 15</inkml:trace>
  <inkml:trace contextRef="#ctx0" brushRef="#br0" timeOffset="-199583.17">24065 18441 306 0,'0'0'12'16,"0"0"-5"-16,0 0 4 0,0 0 3 15,0 0-5-15,0 0-1 0,0 0-5 0,0 0 0 0,0-20 0 0,0 20 0 16,0 0 0-16,0 0-1 0,0 0 0 0,0 0 3 0,0 0 0 0,-20 0 0 15,20 0 2-15,0 0-4 0,-20 0 4 0,20 0-3 16,-17 0 3-16,17 0-2 0,-40 0 1 0,20 0 0 16,3 0 1-16,-4 0-4 0,4 0 4 0,-3 0-5 0,0 0 0 0,3 0 0 15,-6 0 3-15,-14 20-2 0,37-20-2 0,-38 0 0 0,21 0 2 16,-3 0-1-16,0 0-1 0,3 0 4 0,-3 0-5 0,-20 0 3 16,22 0-5-16,-2 0 5 0,3 18-2 0,-23-18 6 0,3 0-6 15,-21 0-1-15,38 0 0 0,0 20 1 0,-34-20-1 0,14 0 4 16,17 0-4-16,-12 0-1 0,-2 20 1 0,-20-20 0 0,37 0 0 15,-38 18 0-15,38-18 1 0,-34 0 0 0,34 20-1 0,-17-20 1 16,-6 0 1-16,8 0 1 0,-2 18-4 0,-3-18 0 0,-55 0 1 16,75 0 2-16,-37 21 0 0,-3-21-2 0,25 0 0 0,-22 0 1 15,37 0-1-15,-38 0 1 0,1 0 0 0,20 0-2 16,-1 0 3-16,-19 0-2 0,34 0 2 0,-31 0 0 0,34 0-3 16,-55 0 0-16,15-21 4 0,5 21-3 0,15 0 1 15,3 0 0-15,14-18 0 0,-31 18 2 0,-4 0-1 16,21-20-6-16,-20 2 0 0,37 18 1 0,-38-40 5 0,21 40-2 15,-23-55 2-15,23 33-2 0,-18-33 2 0,15 35 0 0,-17-56 0 16,37 38 0-16,-55-76 1 0,38 36-2 0,37 39 0 16,-43-16 2-16,26-23-3 0,17 39 0 0,-18-36 1 0,18 19 0 15,-20-2 1-15,20 20-1 0,0-21 0 0,0 22-1 0,0-1 0 16,0-21 1-16,0 21-1 0,0 21 0 0,-17-61 1 0,17 22 0 16,0 18-1-16,0-21 1 0,0 1 0 0,0 20-1 0,0-20 1 15,-20 2 0-15,20-19-2 0,-20-1-1 16,20-3 1-16,0-14 2 0,-17 34 0 0,17-17-1 0,-20-20 2 15,20 38-2-15,-23-56 0 0,6 0-1 0,17 76 2 0,-38-21 0 16,38-37-1-16,-37 1 0 0,37 56 1 0,-20-57-1 16,3 20 0-16,-3 39 0 0,-3-19 2 0,3 35-1 0,5-37 0 15,-5 21-1-15,0-2-1 0,3 22 1 0,-3-4 1 0,3-16 0 0,-3 16 2 16,0-16 5-16,-3 37-4 0,-12-39-4 0,15 22-1 16,-17-21 1-16,0 38 2 0,17-41-2 0,2 41 1 0,-5 0 0 15,-68-56-6-15,71 36 8 0,-41 3-2 0,41-4-1 16,-34 3 1-16,-3-2 0 0,-4-18-4 0,44 38 4 0,-37-17 1 15,34-24-2-15,-18 41 0 0,-5-18-5 0,-11-20 6 0,-3 18 0 16,39 20-4-16,-45-38 3 0,46 38-1 0,-20-17 5 16,0 17-5-16,-1-22-1 0,1 22 3 0,14 0 1 0,-31-19-4 0,34 19 1 15,-38 0-2-15,-2-18-1 0,6 18 5 0,16 0-1 16,1 0 0-16,17 0 1 0,-3 0-3 0,-69 0-3 0,72 0 7 16,-40 0-1-16,6 0-2 0,33 0 2 0,-33 0-4 0,-9 0 3 15,-9 0 5-15,52 0-4 0,-37 18-3 0,-1-18 5 16,38 0-2-16,-17 0-3 15,-80 19 3-15,99-19-4 0,-36 22 2 0,34-22-2 0,0 17 3 0,3 3-1 16,17-20 1-16,-20 18-1 0,20 2-1 0,0-2-4 16,0-18 1-16,0 20-9 0,0 17-10 0,0-37 10 0,0 22-14 15,20-5-5-15,-3 1-10 0,3 2-9 0,0-20 20 16,-20 20-46-16,17-20 36 0,3 0 3 0,-20 18 5 0,35-18-82 0</inkml:trace>
  <inkml:trace contextRef="#ctx0" brushRef="#br0" timeOffset="-199084.44">18349 14121 126 0,'0'0'0'0,"0"0"18"0,-17 0-7 0,-6 0-5 16,23 0-3-16,0 0 8 0,0 0 0 0,0 0-4 16,-20 0-5-16,20 0-1 0,0 0 1 0,0 0 2 0,-18 0-2 15,18 0 0-15,0 0 2 0,0 0 0 0,0 0 6 16,0 20-8-16,0-20 2 0,-17 19 0 0,17 0 4 0,0 22-1 16,-20-6-5-16,3-16-1 0,-3 39 0 0,0-39 0 15,-17 57-2-15,14 3 1 0,5-42 0 0,1 19 1 16,-3-15-1-16,20 14 1 0,-17 3 1 0,17-40-3 0,0 40 1 15,0-20 1-15,17 0-1 0,-17-17 0 0,0 16 0 0,20-18 0 16,-20 18 1-16,17-37-1 0,1 20 2 0,-18-20-1 0,43 21 0 16,-26-21-2-16,3 0 2 0,17 17-1 0,18-17 1 0,-35 0-3 15,3 0-2-15,34-17-21 0,-20 17-21 0,0 0-3 16,-37 0 29-16,41 0-16 0,-4 0-45 0</inkml:trace>
  <inkml:trace contextRef="#ctx1" brushRef="#br0" timeOffset="141918.17">18749 16318 0</inkml:trace>
  <inkml:trace contextRef="#ctx1" brushRef="#br0" timeOffset="144629.41">18711 16280 0</inkml:trace>
  <inkml:trace contextRef="#ctx0" brushRef="#br0">15101 14485 55 0,'0'0'10'0,"0"0"-7"15,0 0-1-15,0 0 4 0,-20 0 1 0,20 0 6 16,0-17-11-16,0 17 2 0,-18 0 8 0,18 0-2 16,0 0 7-16,0 0-10 0,0 0 23 15,0 0-22-15,0 0 5 0,0 0 0 0,0 0 8 16,0 0-9-16,0 0 0 0,0 0-3 16,0 0 2-16,18 0-10 15,2 0 1-15,-3 0 2 0,3 0-3 16,0 17 2-16,-20-17 0 0,14 0 1 0,29 0 12 15,-43 21-13-15,20-21 2 0,-2 0-3 0,2 0 0 0,17 0 5 16,-37 0-4-16,37 17 2 0,-37-17-2 16,17 0-1-16,-17 0 1 0,23 0-2 0,-23 0 1 0,20 0 0 15,-2 0-1-15,-18 20 1 0,0-20 3 0,20 0-2 0,-20 18 3 16,0-18-4-16,0 20-1 0,0-20 1 0,-20 37 1 16,20-15-3-16,-18-22 1 0,-2 75 2 15,-3-57 0-15,-11 61 6 0,14-62-7 0,-17 80 5 16,17-80-5-16,2 41 1 0,-2-40-2 15,-3 40-1-15,3-20 1 0,20-38 4 0,-14 20-5 16,-6-1-8-16</inkml:trace>
  <inkml:trace contextRef="#ctx0" brushRef="#br0" timeOffset="-193329.88">15158 15173 308 0,'0'0'-24'0,"0"0"-4"16,14 0-2-16,-14 0-37 0,0 0 10 0,20 0-45 0</inkml:trace>
  <inkml:trace contextRef="#ctx0" brushRef="#br0" timeOffset="-192318.23">15809 14295 48 0,'0'0'6'0,"-20"0"0"16,20 0-2-16,0-21-1 0,0 21 3 0,-20-19 2 0,20 1 8 15,0 18 0-15,0-17 1 0,0 17-9 16,0 0 10-16,0-22-3 0,-18 22 1 0,18 0-7 0,0 0 0 16,0 0 1-16,0 0 15 0,0 0-16 0,0 22 7 0,0-5-1 15,0-17-9-15,-22 37 8 0,22 2-10 16,0-1 3-16,0 0-4 0,-18-18-2 0,18 39 3 0,0-4 0 15,0-35-4-15,-20 77-5 0,20-60 4 0,0 19 0 16,0-36 1-16,0 17 0 0,20 20 1 0,-20-37-1 0,0 0 0 0,18 19 2 16,-18-2 0-16,22-18-1 0,-4 0 0 0,-18-1 1 15,40 2 0-15,-23-20 2 0,3 21 0 0,35-4 3 16,-38-17-2-16,63 21 3 0,-60-21-7 16,37 0 3-16,1 17 1 0,-21-17-4 0,40 0 0 0,1 20-2 15,34 18 4-15,-52-38-2 0,-23 18 0 0,58 23 1 16,2-3-2-16,-5-1 0 0,-52-37-1 0,37 38 2 0,-5 1 0 15,-52-19-2-15,23-3 0 0,32 41 2 0,-55-58-1 16,37 56 0-16,-37-56 0 0,-3 21 0 0,24 16 1 16,-41-37-1-16,37 39 1 0,-37-39 0 0,17 20 0 0,0-20-1 0,-17 18-1 15,0 2 2-15,20-3-1 0,-20-17 1 0,0 21 0 0,0-3 0 16,23-18 1-16,-23 0-3 0,0 19 1 0,17-38 3 16,-17 19-2-16,0-39 0 0,0 22 1 15,21-3 1-15,-21-18-1 0,20 17 0 0,-20-14 3 0,17-23 3 16,3 19-2-16,-20 2-3 0,17-1 4 0,3 18-3 15,-20-19 3-15,17 1-2 0,6 18-2 0,-6-55 14 16,24 36-11-16,-24-57 1 0,3 58-7 0,-3 18 0 16,-17-56 3-16,37 20 0 0,-19-2-1 0,-18 19 0 0,22-18-2 15,-1-19 2-15,-1 18 3 0,-20 40-5 0,0-20 1 16,17 18-1-16,-17-18 1 0,0 21 4 0,-17-24-3 16,17 23-3-16,0-2 2 0,-20 2 5 0,20-2-4 15,-21 1-1-15,-1 0 0 0,4 19 4 0,-56-39 0 16,57 20-5-16,-41 1 0 0,-2 1-1 0,-14-5 1 15,-24-16 2-15,61 38 0 0,-58-19-2 0,55-1 1 0,-55 1 0 16,1 2-2-16,36 17 1 0,-59-20 0 0,42 20-1 0,-39 0 2 16,39 0-2-16,-42 0 3 0,5 20-8 0,52-3 2 15,22 2-2-15,-56 1-3 0,36-1-2 0,18 0 4 0,-14 0-13 0,14-19 7 16,17 22-4-16,-12-5-27 0,15-17 16 0,3 18-5 0,-3 1-49 0,20 2 34 16,-17-3-39-16,-3 20-22 0</inkml:trace>
  <inkml:trace contextRef="#ctx0" brushRef="#br0" timeOffset="-191017.31">24598 18479 77 0,'-17'-20'21'0,"17"20"-6"0,0 0-8 15,0 0 1-15,-20 0 21 0,20 0 0 0,0 0-14 16,0 0-8-16,0 0-2 0,0 0 1 0,0 0 0 0,0 0-1 0,0 0 5 16,0 0 0-16,0 0-5 0,0 0 7 0,0 0-5 15,0 0 1-15,0 0-3 0,0 0 8 0,0 0-1 0,0 0-4 16,0 0-5-16,0 0 2 0,20 20 9 0,-20-20-9 16,0 0 6-16,0 20-6 0,0-20-3 0,17 18 2 15,-17-18-2-15,0 38 3 0,21-17-1 16,-21-4-2-16,0 3-2 0,0-2 3 0,0 2 0 0,0-20-2 0,20 20 1 15,-20-2-2-15,17 1 0 0,3-19 2 0,-20 19-1 16,17-19 1-16,0 21 0 0,-17-21 0 0,20 17-1 0,3 3 1 0,-6-20 0 16,-17 21-2-16,21-21 0 0,-1 0 0 0,-20 18 2 0,37-18 0 15,-20 0 0-15,3 18-2 0,-20-18 2 0,40 20 2 0,-22-20-1 16,2 18-1-16,17-18 1 0,-17 0-1 0,-3 19 0 16,20-19 0-16,-37 0-1 0,18 21 1 0,5-21-1 0,17 0 4 15,-23 0-1-15,3 0-2 0,-3 0-2 0,3 0 3 16,0 0 2-16,15 0-2 0,-12 0-2 0,-23 0 0 0,20 0 2 15,17 0-1-15,-37 0-1 0,20 0 1 0,17 0 0 0,-20 0 0 16,-17-21-1-16,41 21 2 0,-41 0-2 0,20-19-1 0,-3 1 3 16,3-2 0-16,0-16 0 0,17 15-3 0,-37 1 0 15,35 3 1-15,-35-4 0 0,0 21 1 0,20-38 0 0,3 0-1 16,-6 18-3-16,3-18 2 0,-20 0 1 0,20 0-5 16,-20 38 1-16,17-38 1 0,3 18 2 0,-3-18 3 0,-17-1 2 15,21 22-3-15,-4-3-1 0,-17-18 0 0,23 0 1 0,-6 0 0 16,3 38-2-16,0-38 2 0,-20 18-2 0,37 2-1 0,-37-2 0 15,38 2 2-15,-21 18-1 0,0-21 0 16,-17 21 0-16,43 0 0 0,-23-17 1 0,34 17 1 16,-33 0-3-16,-21 17 1 0,34-17-1 0,-14 0 1 0,3 0 0 15,-3 21 2-15,-3-21-2 0,-17 0 0 0,40 0 0 0,-40 18-1 16,0-18 2-16,18 0 1 0,2 20-2 0,-3-20 0 16,0 0 0-16,-17 18 1 0,23-18-4 0,-23 0 2 15,0 20 2-15,20-20-2 0,-20 0-2 0,0 0-6 16,17 17 2-16,-17-17-16 0,0 0 8 0,0 0-4 0,0 0-29 0,0 0 18 15,0 0-42-15,0 0 31 0,0 0-45 0,0-17 20 16,0 17 39-16,20 0-28 0</inkml:trace>
  <inkml:trace contextRef="#ctx0" brushRef="#br0" timeOffset="-190732.86">26453 18021 73 0,'0'-20'15'0,"0"20"2"15,0 0-9-15,0 0 9 0,-20 0 5 0,20-17 2 0,0 17-12 16,0 0 9-16,-17 0-3 0,17 0-3 16,0 0-8-16,0 0 5 0,0 0 2 0,0 0-6 0,0 0 7 15,0 0 1-15,0 0-1 0,0 0-2 0,0 0-1 16,0 0-7-16,0 0 0 0,0 0 4 0,0 0-5 0,0 0 5 16,0 0-1-16,0 0-5 0,0 17 2 0,0 3-2 0,0-20 1 15,0 17-1-15,0 4 2 0,0 16-1 0,0-37-4 16,0 39 1-16,0-19 1 0,0 18 0 0,0 0-5 15,0 0 1-15,-20 0 3 0,20-18 0 0,0 18 1 0,0 1 2 16,0-22-5-16,-23 21-11 0,23 2-16 0,0-40 9 0,0 18-3 16,-17 20-65-16,17-17 11 0,0-4 39 15,-17 3-49-15,17-20 25 0</inkml:trace>
  <inkml:trace contextRef="#ctx0" brushRef="#br0" timeOffset="-188816.53">26683 18231 98 0,'0'0'48'0,"0"0"-23"0,-20 19-1 16,20-19-12-16,0 0 10 0,0 0-13 0,-18 19 5 0,18-19-9 16,0 0-1-16,0 18 2 0,0 2-1 0,0 0 0 15,0-20-3-15,0 38 7 0,-20-21 2 0,20 5-6 16,0-5 2-16,0 21-2 0,0-38-2 0,0 40 9 0,-20-22-5 16,20 2-1-16,0-2 5 0,0 20 1 0,0-18-9 15,0-2 4-15,0 2 0 0,0 0-1 0,0 17-2 0,0-37 0 16,0 19 0-16,0 2-1 0,0-21 1 0,0 17 2 15,0 3-1-15,0-20-2 0,20 21 3 0,-20-21-1 0,0 18-2 16,20-18 4-16,-20 18-4 0,18-18 4 0,19 20 1 16,-37-2 0-16,20-18-5 0,20 19 0 0,-40-19-1 15,37 0 2-15,-17 21-3 0,-2-21 3 0,2 0-3 0,-3 17 1 16,3-17 0-16,37 0 0 0,-37 0 1 0,18 0-1 16,-18 0-1-16,37-17 0 0,-23 17 0 0,9 0 2 15,-25-21 1-15,22 21-2 0,-23 0 0 0,20-19-2 16,-37 19 1-16,40-18 2 0,-20 18-1 0,-2 0 0 0,2-20 0 15,0 20-2-15,-20 0 0 0,17-18 2 0,3 18 1 0,14-18-2 16,-34 18-2-16,21 0 1 0,1 0 1 0,-22 0 1 16,18-21-1-16,-18 21-1 0,20 0 1 0,-20 0-1 0,0 0 1 15,20 0 0-15,-20 0 0 0,0 0-1 0,0 0 0 0,0 0 0 16,0 0 0-16,0-20 2 0,17 20-1 0,-17 0-1 16,0 0 0-16,0-17 0 0,0-4 0 0,0 2 2 0,0 0 1 15,0 1-1-15,20-2-3 0,-20 0 2 0,0-18 2 0,17 0-1 16,-17 20-6-16,0-2-2 0,0-18 4 0,0 0 2 0,20 18 1 15,-20-19 0-15,0 2 0 0,0-1 0 0,0 38 0 16,0-38-3-16,0 0 3 0,0 17 1 0,-20-16-2 16,20 19 0-16,0 18-1 0,0-38 1 0,0 38 0 0,-17-21 0 15,17 4 0-15,0 17 2 0,0 0-3 0,0-20 2 0,-20-1-1 0,20 4 1 16,-17-3-1-16,17 20-1 0,-20-17 2 16,20-5-2-16,-20 22 1 0,20-17 0 0,-18 17 0 0,-4-21 0 0,22 21 1 15,-38-17 0-15,21-3-1 0,-3 20-1 0,-17-21 2 16,17 21-1-16,-18 0-1 0,-2-17 1 0,23 17-1 15,-3 0 1-15,-17 0-1 0,-1 0 2 0,-25 0-2 0,49 0 0 0,-43 0 2 16,37 0-2-16,-38 0 1 0,35 0 0 0,-11 17-1 0,-3-17 1 16,-21 21-4-16,38-21 0 0,-20 0-4 0,23 20 3 15,-3-20-3-15,-17 0-8 0,-1 17-5 0,38-17 8 0,-37 21-19 16,14-21-11-16,23 17 16 0,-20-17-39 0,3 0 24 16,0 22-47-16,17-5 17 0,0-17-21 0</inkml:trace>
  <inkml:trace contextRef="#ctx0" brushRef="#br0" timeOffset="-188067.39">26126 18421 48 0,'0'0'14'0,"0"0"-9"0,0 0 7 0,0 0 1 0,-17 0-5 0,17 0 9 16,0 0-7-16,-20 0 9 0,20 0 0 0,0 0-9 16,-17-17 8-16,17 17-9 0,-20 0 0 0,20 0 11 0,-20 0-10 0,20 0 11 15,-23 0-1-15,6 0-10 0,17 0 11 0,-17-22-3 16,-4 22-8-16,21 0 8 0,-17 0-10 0,-3 0 4 0,3 0-3 15,17 0-3-15,-20 0 4 0,-17 0-2 0,14 0-6 16,6 0 1-16,17 0-2 0,-38 0 3 0,18 22-1 16,3-5 3-16,-3 3 0 0,-17 18-4 15,37 76 0-15,0-94-2 0,0 18 0 16,17 0 0-16,-17-19-1 0,20 21 2 0,0-23 0 0,17 24 3 16,-20-5-4-16,4 2 0 0,-4-19 0 0,6-19 0 15,-6 21 1-15,3-4 0 0,0-17-2 0,-20 0 1 0,37 0 2 16,-37 0 1-16,17 0-2 0,4 0 0 0,-21-17 1 15,0-4-2-15,17 21 0 0,-17-19 0 0,0 1-1 0,0 18 1 16,0-20 1-16,0 2 1 0,-17 18-2 0,-4-18-1 16,4-3 1-16,-3 21 0 0,3 0-1 0,-3-20-3 0,20 20 1 15,-37 0-4-15,14-17-4 0,6 17-5 0,17 0-4 16,-21 0-7-16,21 0 10 0,-17 17-23 0,17-17-15 0,0 20-19 16,-20 1 4-16,20-21 43 0,0 18 5 0,0-18-41 15</inkml:trace>
  <inkml:trace contextRef="#ctx0" brushRef="#br0" timeOffset="-185416.86">16514 15363 85 0,'0'0'9'0,"-17"0"-2"0,17 0-4 0,0-18 2 0,0 18-2 0,0 0 1 0,-23-38 9 16,23 38-6-16,0 0 0 0,0-20 11 0,0 3-9 0,-20 17 7 15,20-21-1-15,0 4-7 0,0 17-1 0,0-20 4 0,0-1 0 16,0 21 3-16,0 0-7 0,0-18 14 0,0 18-8 16,0-19 0-16,20 19 0 0,-20 0 0 0,0 0-1 15,0 0-2-15,0 0-8 0,0 0 4 0,0 0-1 16,0 0-3-16,23 0-1 0,-23 0 2 0,0-19 0 0,0 19-4 15,0 0 4-15,0 0 0 0,17 0 2 16,-17 19-6-16,0-19 1 0,0 0 0 0,0 19 0 0,0-1 1 0,20 23 1 16,-20-24-1-16,0 21-1 0,0-38 0 0,0 39-1 15,20 19 2-15,-20 0 1 0,0 18-2 0,0-59 0 16,0 41-3-16,0-19-1 0,0-1-9 0,0 20-11 16,0-21-11-16,-20 22-6 0,20-42 18 0,0 22-32 0,0-19 3 15,0-2 32-15,-20-18 2 0,20 19-10 0,0-19 11 0,0 18-41 16</inkml:trace>
  <inkml:trace contextRef="#ctx0" brushRef="#br0" timeOffset="-185049.97">16305 16110 74 0,'0'0'11'0,"0"0"-6"0,0 17 0 0,0-17-2 0,-23 21 1 16,23-21-1-16,0 0 1 0,0 20 7 0,-17-20-1 0,17 17-6 16,0-17-2-16,0 0 1 0,-18 19-2 0,18-19-1 0,0 0-1 15,0 0 0-15,0 0-2 0,0 0 1 0,0 0-1 16,0 0 1-16,0-19-3 0,0 19 1 0,0 0 2 0,0 0-1 15,0 0 2-15,0 0 0 0,0 0 0 0,0 0 1 0,0 0 1 16,0 0-1-16,0 0 1 0,0 0 0 0,0 19 1 16,0-19 0-16,0 0 2 0,0 20 6 0,0-20 5 15,0 21 5-15,0-21-9 0,0 17 13 0,0-17-12 0,0 20 7 0,0-20-6 16,0 0-7-16,0 21-1 0,0-21 6 0,0 0-6 16,0 0 0-16,0 0-3 0,0 0 0 0,0 0 0 0,0 17 0 15,0-17-1-15,18 0 3 0,-18 0-3 0,17 0 4 0,-17 0 3 16,23 0-5-16,-3 0 5 0,-3 0-5 0,-17 0 0 0,20 0 4 15,17 0-1-15,-17 0-3 0,-20 0 1 0,18 0 6 0,19 0 1 0,-14 0-6 16,-6-17 6-16,3-4-2 0,0 21-4 0,-3-37 2 16,3-23 3-16,-2 43-8 0,-18-3 2 0,20-18 0 15,-20 1-3-15,17-2-1 0,6-19 4 0,-23 37-4 0,0-16 0 16,0 19 1-16,0-20-5 0,0 17-7 0,0 4 3 0,0 17-4 16,0 0-24-16,0 0-19 0,-23 0 21 0,23 0-46 0,-17 17 10 15,-3 4 12-15,2-3 0 0</inkml:trace>
  <inkml:trace contextRef="#ctx0" brushRef="#br0" timeOffset="-184216.72">15579 16551 47 0,'0'0'0'0,"0"0"15"0,0 0-9 0,0 0-3 16,0-21 2-16,0 21-1 0,0 0 6 0,0 0-4 15,0-20 6-15,0 20-4 0,0 0 8 0,0-18 2 0,0 18 0 16,0-20 2-16,0 20-9 0,0 0-1 0,0-18 10 16,0 18-2-16,0-20-8 0,0 20 9 0,-22 0-3 0,22-18-8 15,0 18-2-15,0 0 6 0,0 0-6 0,-21-20 5 0,21 20-3 16,-17 0-2-16,17 0-4 0,-17 0-1 0,17 0 2 0,-20 0-1 16,3 20 0-16,17-20-1 0,0 18-1 0,-20 2 3 0,0 18-2 15,20-20 1-15,-18 40 2 0,18-38-3 0,-20 18-2 0,20 18 1 16,0-15 2-16,0-24-2 0,0 3 0 0,0 19 0 15,0-1-1-15,0 20 2 0,20-41-1 0,-2 21 1 16,-18-17-1-16,20-4 0 0,0 21 0 0,-20-18 0 16,17-20 0-16,-17 19 1 0,0 0 0 0,20-1 0 0,-20-18 0 15,0 0 0-15,0 0 1 0,0 21-1 0,0-21 1 0,0 0-1 16,0 0 0-16,0 0 1 0,0 0 1 0,0 0-2 0,0 0 1 0,0 0-2 16,0-21 3-16,-20 21-3 0,20-18 1 0,-17-20 1 0,17 38-1 15,0-37 0-15,-20-1-1 0,20 17 1 0,0-34 0 0,0 34 0 16,0-16 1-16,0-40-2 0,0-1-2 0,20 22 2 0,-20 18 1 15,0-20 0-15,17 20-1 0,-17 18 1 0,20-76 1 16,-20 77-2-16,17 0 0 0,-17 1-2 0,0 1-1 0,0-4-8 16,0 21 1-16,0 0-14 0,0 0-10 0,0 0 14 15,0 0-25-15,0 21 18 0,0-4-31 0,0 1 32 0,0 1-15 16,17 20 8-16,-17-19 2 0</inkml:trace>
  <inkml:trace contextRef="#ctx0" brushRef="#br0" timeOffset="-183567.84">15901 16338 63 0,'0'0'5'0,"0"0"3"0,-18 0-4 16,18-18 4-16,0 18-4 0,0 0 4 0,-20 0-4 0,20-17 8 16,0 17 3-16,-17 0 2 0,17-21-6 0,0 21-1 15,0 0 0-15,-20-20 11 0,20 20-15 0,0-17 7 0,0 17-6 16,0 0 5-16,0 0-6 0,0-21 7 0,0 21 0 0,0 0-8 16,20 0 9-16,-3 0-8 0,3 0 6 0,15 0-2 0,-35 21-6 15,43-21 3-15,14 17 0 0,-40 3-4 0,3-20 2 0,15 0-1 16,8 21 0-16,14-4 5 0,18 1 1 0,-35 1-6 15,54 0 3-15,-56-19-3 0,-1 0-2 0,43 20 4 0,-25-20-5 0,22 0 0 16,-37 0 0-16,15 0 3 0,-1-20-2 0,-11 20-3 0,-6-19 2 16,21 19 1-16,-38 0-2 0,-6-19 1 0,6 19-1 15,3 0-1-15,-23 0-1 0,20 0 1 0,-3 0-7 0,-17 0-6 0,0 0 3 16,20-18-14-16,-20 18-15 0,0 0-19 0,0-17-8 16,-20 17 35-16,3 0-18 0,-3 0 31 0,-3 0-57 15</inkml:trace>
  <inkml:trace contextRef="#ctx0" brushRef="#br0" timeOffset="-183034.28">16170 16376 55 0,'0'0'0'0,"-17"0"17"0,17 0-13 16,0 0 2-16,0 0 17 0,0 0-13 0,0 0 2 0,0 0 18 16,0 0-15-16,0 0-1 0,0 0 12 0,0 0-1 0,0 0-1 15,0 0-12-15,0 0 12 0,0 0-12 0,0 0 12 0,0 0-12 16,17 0 8-16,3 0-12 0,-20 0-2 0,0 0 2 0,20 20 3 15,-3 18 1-15,-17-18-5 0,20 18-5 0,-20-20 0 16,18 40 1-16,-18 18 1 0,0-38-3 0,0 58 2 0,-18-58-1 16,18 58 0-16,-20 1-2 0,3-22 0 0,-3-36 0 15,0 57 0-15,3-20 0 0,-3-18 0 0,-3-20 1 0,3 17 0 16,5-14 0-16,-5-24 1 0,20 4-3 0,0-4 1 16,0-17-2-16,-20 21 3 0,20-21 1 0,0 0-2 15,0 0 0-15,0 0 0 0,0 0 1 0,0 0 0 16,0 0 0-16,40 0 4 0,-40 0-3 0,35 17 4 0,25-17-3 15,-3 0 0-15,-19 0 0 0,39 0 0 0,-20 0-3 16,41 0 0-16,131 0 4 0,-192 0-3 0,58 0 0 16,0 21-1-16,-55-21 1 0,-6 0-2 0,46 0 2 0,-59 0-1 15,33 0-1-15,-37 0 1 0,26 0 1 0,-5 0 1 0,-1-21 0 16,0 21-3-16,-37 0 1 0,17-17 2 0,3 17-1 0,-20 0 2 16,23-21-2-16,-6 4 0 0,-17-4 0 0,0 4 1 0,0 17-1 15,0-58 0-15,0-1 0 0,0 42-1 0,0-62 2 0,-17 42-1 16,17-57 1-16,-23 53-2 0,23 4 1 0,-20-40 1 0,20-16-2 15,0 52 0-15,0 3 1 0,0-38 1 0,0 38-1 0,0-38 1 16,0 38 0-16,0-20 2 0,20-18 0 0,-20 56-3 0,0-38 1 16,23 20-2-16,-23 3 2 0,0 35-2 0,0-41 2 15,0 41-1-15,-23-17 0 0,23-4-1 0,-20 21 0 16,3-20 0-16,17 20 1 0,-17-19-2 0,-3 19-3 16,3-17-6-16,-24 17-7 0,24 0-6 0,-3 0 12 0,-3-20-15 15,6 20-7-15,0 0-12 0,-3 0-17 16,3 0 22-16,17 0-50 0,-21 0 49 0,21 0 8 0,-20 0-58 0</inkml:trace>
  <inkml:trace contextRef="#ctx0" brushRef="#br0" timeOffset="-182534.45">16743 17525 67 0,'-17'0'36'0,"17"0"-24"0,0 0-5 0,0 0 6 15,0 0-4-15,0-21-2 0,0 21 8 0,0 0-2 0,0 0 2 16,0 0 0-16,0-17-6 0,0 17 6 0,0-20 2 15,0 20 4-15,0 0-9 0,17-21 12 0,-17 21 5 16,0 0-14-16,0 0-9 0,20 0 5 0,-20 0-2 16,0 0-4-16,0 0-1 0,0 0 2 0,18 21-2 0,-18-1-1 15,0-3 1-15,0 4-4 0,0-4 2 0,0 21-2 16,0 0 1-16,0 3 1 0,0-23-3 0,0 40 1 16,0-20-3-16,0 1-2 0,0-2-7 0,0 1-7 0,0-18 5 15,0-3-1-15,0 4-4 0,0-4-2 0,0 5-3 0,0-5-32 0,0 20-5 16,0-37 35-16,0 21-14 0,0-21 23 0,0 20-4 0</inkml:trace>
  <inkml:trace contextRef="#ctx0" brushRef="#br0" timeOffset="-182276.32">16629 18001 69 0,'0'0'19'0,"0"0"-9"0,-20 0-6 0,20 20 3 0,-18-20 8 0,18 17-4 15,0-17 14-15,-20 21-2 0,20-21-13 0,-17 20 11 16,17-20-15-16,-20 0 5 0,20 0 1 0,-20 0-6 15,20 17-1-15,0-17 11 0,0 0-1 0,0 21 6 16,0-21-15-16,20 18 1 0,0 2-2 0,-20-20-3 16,37 18 3-16,-19 2-3 0,-18-20 0 0,37 17 6 0,-14-17-4 15,-23 0 1-15,37 21 6 0,0-21 5 0,1 0-7 16,-1 0-3-16,43-38 8 16,-63 38-13-16,41-58-4 15,-38 19-16-15,14-19-39 0,-34 58 38 16,0-17-4-16,23-20-59 0,-23 15 53 0,0-16-60 15,0 38 76-15,0-17-54 0</inkml:trace>
  <inkml:trace contextRef="#ctx0" brushRef="#br0" timeOffset="-181700.57">15387 17907 97 0,'0'0'17'0,"-23"0"-1"0,23 0-13 16,-17 0 9-16,17 0-7 0,0-20 1 0,-17 20 16 15,17 0-14-15,0 0 14 0,-20-21-11 0,20 21-2 16,0 0 1-16,0 0-4 0,0 0 6 0,0 0-7 0,-17 0 5 15,17 0-6-15,0 0 1 0,0 0 4 0,0 0-1 0,-20 0 6 16,20 0-9-16,0 0-1 0,0 21 4 16,0-21-6-16,-20 37-1 0,20-16 0 0,0-4-1 0,-18 22 0 15,18-2 1-15,0 21-2 0,0-19 0 0,18-19 2 16,2 18-1-16,37 19-3 16,-57-38 5-16,34-1 0 0,-34-18 0 0,23 0 0 0,-3-18 5 15,-2-1-4-15,2 0 1 0,0-2-3 0,-3-16 3 16,-17 19-2-16,37-58 3 0,-37 76-3 15,17-41 1-15,-17 24 3 0,0-20 2 0,0 37-5 16,-17 0 0-16,17 0 0 0,0 0-3 0,0 0 2 0,-17 17 0 16,17 3-2-16,-20 18-1 0,20-1 1 0,0-37 0 15,-17 77-4-15,17-57-2 0,-20 56-61 16,20-76 40-16,0 58-76 0,0-58 67 0,0 18-23 16,0 2-33-16</inkml:trace>
  <inkml:trace contextRef="#ctx0" brushRef="#br0" timeOffset="-180964.59">16055 18001 93 0,'0'0'25'0,"0"0"-16"0,0 0 2 0,-20 0-6 16,20 0 1-16,0 0 9 0,0 0 1 0,-17 0 1 16,17 20-7-16,0-20-2 0,-20 0 8 0,20 17-5 15,0 4-6-15,0-21-1 0,-17 37 17 0,17 2-2 16,0-19-3-16,-20 18-6 0,0 56-1 16,20-74-7-16,-23 38 4 0,6-19 0 0,-1 36-1 15,-2-37-1-15,20-18-3 0,0 36 2 16,-17-36 0-16,17 18-2 0,0-38 2 0,0 38 4 0,-20-38-4 15,20 19-2-15,0 0 3 0,0-19-1 0,20 0-2 0,-3 0 6 16,3 21 0-16,15-21 0 0,-35 0-4 0,23 0 2 0,34 0-1 16,-37 0-3-16,37 0 3 0,-22 0 0 15,-12 0-3-15,91 17 2 0,-56-17 1 0,-1 0-1 16,-37 0-1-16,35 0-2 0,-18 0 2 0,23 20 1 16,-40-20-2-16,17 0 0 0,41 0 1 0,-41 0-1 0,20 0 2 15,-39 0 1-15,19 0-2 0,-20-20 1 0,26 20-2 16,-23 0 3-16,-20-17-1 0,37-4 5 15,-37 2-2-15,0 0-1 0,0 1-3 0,18-22 1 0,-18 22 2 16,0-2-1-16,0-18-3 0,20 20-2 16,-20-2-2-16,0 2-1 0,0-2 4 0,20-18 1 15,-20 18 0-15,0-19 1 0,0 22-1 0,14-3 2 0,-14-18-2 16,0 38 1-16,20-20 0 0,-20 2 0 0,0-1 0 16,0-21 1-16,23 40 0 0,-23-37-1 0,-23-1 6 15,3-1-8-15,-14 39 1 16,34-17 0-16,-38-3 1 0,-39-18-2 0,54 38 1 15,-31-20 1-15,-41 3-3 0,0-5-2 16,18 22-1-16,37 0-3 0,20 0 1 0,-15 0-11 16,15 0-7-16,3 22 10 0,-3-5-22 0,0-17-12 0,20 20-13 15,-17-3 25-15,17-17-46 0,0 21 6 0,-20 16 24 16,20-37-11-16</inkml:trace>
  <inkml:trace contextRef="#ctx0" brushRef="#br0" timeOffset="-180149.42">17087 18307 42 0,'0'0'22'0,"0"0"-14"0,-17 0 1 0,17 0-4 16,0 0 5-16,0 0-4 0,-20 0 7 0,20 20 0 0,0-20-1 15,0 0 1-15,0 0-7 0,-23 18 6 0,23-18-6 0,0 0 0 16,0 20 6-16,0-20 0 0,0 0-7 0,-20 0 14 16,20 17-13-16,0-17 7 0,0 0 1 0,0 0-8 0,0 22 7 15,0-22 1-15,0 0-9 0,0 17 10 0,20-17-10 16,-20 20 2-16,0-2-2 0,23 2-2 0,-3 0 3 15,-20-2-3-15,17 2 2 0,3 19-1 0,1-39-3 16,-4 37 4-16,20-19 0 0,-20 22 0 0,-17-40-1 0,43 37 2 16,-26-18-1-16,4-19-1 0,-1 21-1 0,-3-21 0 0,3 17 3 15,14 3-2-15,9-20 0 0,-5 21 7 0,-1-21-3 16,0-21-3-16,-17 1 2 0,20 3-3 16,-23-4-2-16,24-17 1 0,-41 38-2 0,17-38-1 0,20-20 6 15,-37 41-4-15,20-4-3 0,-3-35-4 0,1-2 3 0,4-18 6 16,-1 56-2-16,-1-18-1 0,-3-19 0 0,3 0 1 15,-3 19-2-15,3 0 0 0,0 0 3 0,15-20-2 16,-12 38-3-16,14-19 4 0,-37 39-1 0,57-38 1 16,-57 38-3-16,20 0 1 0,15-17 0 0,-12 17-1 15,-23-20 3-15,20 20-1 0,-3 0 0 0,3 0-1 0,0 0 2 0,-3 0-1 16,-17 0 0-16,20 0 2 0,-3 0-3 0,1 0 2 16,2 20-2-16,-20-20-1 0,23 17 2 15,-23-17-3-15,0 21-10 0,0-21 2 0,17 0-40 16,-17 17-2-16,0-17-52 0,0 0 62 0,0 0-69 15,0 0 63-15</inkml:trace>
  <inkml:trace contextRef="#ctx0" brushRef="#br0" timeOffset="-179851.45">18332 17829 85 0,'0'0'32'0,"0"0"-22"15,0 0-8-15,0 0 2 0,0 0 1 0,0 0 2 0,0 0 10 16,0 0-9-16,0-17 11 0,0 17-14 0,0 0 5 15,17 0-5-15,-17 0 5 0,0 0 1 0,0 0-4 16,0 0 8-16,20 0-7 0,-20 0 8 0,0 0-8 0,0 0 7 0,0 0-2 16,20 0-9-16,-20 0 3 0,0 0-5 0,17 0 4 0,-17 0-4 15,0 0 3-15,20 17 2 0,-20-17-4 0,17 0 5 16,-17 0-4-16,0 0 4 0,0 20-5 0,20-20 4 0,-20 0-3 16,0 0 0-16,0 0 2 0,0 17-1 0,0-17 0 15,0 0 1-15,0 0-4 0,0 21 2 0,0-21-1 0,0 37 3 0,0-16-3 16,0-4-1-16,0 5 0 0,0 15 4 0,-20 1-2 0,20 38-2 15,-17-56-1-15,17 18-2 0,0-21 0 0,-20 4-1 16,20-2 2-16,-17 18-2 0,17 3-9 0,-20-22 1 0,20 2-3 0,-20 19-40 16,20-39 33-16,0 17-4 0,-17-17-31 0,17 20 20 0,-23-20-37 15,23 0 38-15,0 0-16 0,0 0-10 0</inkml:trace>
  <inkml:trace contextRef="#ctx0" brushRef="#br0" timeOffset="-179362.75">18770 17487 119 0,'0'0'0'0,"0"0"38"0,0 0 13 0,0 0-22 0,0 0-18 0,0 0 0 0,0 0 11 16,0 0-11-16,0 0 10 0,0 0-12 0,17 0 7 0,-17 0-4 16,0 17 1-16,0-17-3 0,21 21-3 15,-21-21-3-15,20 17 0 0,-20 4 4 0,0-4-2 0,0 4-3 16,14-4 3-16,-14 24-2 0,0-6-1 0,0 6-1 0,20-24-2 15,-20 21 2-15,0 1-2 0,0-2-6 0,23-16-7 16,-23 16-10-16,0-37 6 0,0 38-27 0,0-16-17 16,0-5-12-16,20-17 36 0,-20 20-23 0,0-20-28 0</inkml:trace>
  <inkml:trace contextRef="#ctx0" brushRef="#br0" timeOffset="-179051.11">19344 17542 229 0,'0'0'69'0,"0"0"-61"0,-20 0-3 0,20 0-5 0,0 0 4 0,0 0-1 16,0 0 2-16,0 0 4 0,0 0-2 0,-18 0-3 15,18 0-1-15,0 0 7 0,-20 0-9 0,20 0 0 16,0 0 0-16,-20 21-2 0,20-4 1 0,-60 80 0 16,60-59 0-16,-17 20-1 15,17-2 1-15,-17-19 0 0,17-16-1 0,0 16 1 0,0-16 0 16,0-4 0-16,0 22 1 0,0-2-1 0,0 4 0 0,17-41 1 15,-17 17 0-15,17-17 2 0,-17 21 3 0,20-21 4 0,-20 0-5 16,23 0-2-16,-6-38 2 0,-17 18 2 0,20-1-4 0,0 4 2 16,-20-20-4-16,0 15 0 0,0 5 1 0,18-21 0 0,-18-3 1 0,0 4-3 15,0 20 1-15,0-5-2 0,0-16-1 0,0 38-1 0,0-37-2 16,0 37-1-16,0-38-10 0,0 20 5 0,-18-2-17 0,-2-1-10 0,20 4 17 16,0 17-1-16,-20-21-31 0,3 21 22 0,17 0-28 0,0 0 36 15,-23 21-27-15,23-4 3 0</inkml:trace>
  <inkml:trace contextRef="#ctx0" brushRef="#br0" timeOffset="-178067.68">19587 17446 29 0,'0'0'11'0,"0"0"2"0,0 0-6 16,0 0 1-16,0 0-4 0,0 0 0 0,23 0 7 0,-23 0 2 16,0 0-6-16,0-17 0 0,0 17 2 0,20 0 7 15,-20 0-6-15,0 0 11 0,0 0-9 0,0-20 15 0,0 20-12 0,0 0 19 16,0 0-17-16,0 0 15 0,0 0 6 0,0 0-27 15,0 0 9-15,0 0-11 0,0 0 6 0,0 0-10 0,0 0 1 16,0 0 5-16,0 0-6 0,20 0 2 0,-20 0-3 0,0 0 1 0,0 0 2 16,0 0-4-16,0 20 2 0,0-20-3 0,0 0 0 0,18 17 0 15,-18 24 0-15,0-41 1 0,0 38 0 0,0-21-1 16,0 21-2-16,0 0 1 0,0-17 0 0,0 34 0 0,0 3 2 16,0-37-3-16,0 55-1 0,-18-18 1 0,18-20 1 0,-20 55-1 15,20-52 0-15,0 15 1 0,-20-18-1 16,20-18 0-16,0-3 0 0,0 4 0 0,0-2 1 0,-23 0 0 15,23-1 0-15,0-18-1 0,0 20 1 0,0-20-1 0,0 20 0 16,23-20 2-16,-23 0-1 0,20 0 0 0,-20 18 1 16,20-18 1-16,-2 0 1 0,2 0-3 0,-3 20 1 15,-17-20-2-15,40 0 2 0,-26 0-2 0,6 0 1 0,3 0 1 16,-3 17-2-16,38-17-1 0,-41 0 1 0,20 0 1 0,-20 0 0 16,26 0-1-16,-43 0 0 0,38 0 0 0,-1 0 1 0,0 0-2 15,-20 0 1-15,26 0 2 0,-25 0-1 0,-18 0-1 16,40 0 0-16,-23 0 0 0,3 0 0 0,-20 0 2 0,0 0-3 15,17 0 2-15,-17 0-1 0,20-17 0 0,-20 17 0 0,0-20 2 16,0 2-1-16,0-2-1 0,0-37 0 16,17 38 2-16,-17-19 0 0,0 18-3 0,23-18 1 15,-23 38 0-15,0-39 2 0,0 22-2 0,0-3 1 0,18-1-2 16,-18-16 1-16,20 20 0 0,-20-22 1 0,20 18 0 0,-20 21 0 16,0-17-1-16,17-24 1 0,-17 41 0 0,0-37-1 15,0 20 2-15,0-5-2 0,0 5 1 0,-17-4-1 16,17 21 1-16,-20-17 1 0,20-3-1 0,-20-1-2 0,-21 21 4 15,24-17-3-15,-40-21 2 0,20 17-2 0,17 4 1 16,2 17-2-16,-59-59 1 0,0 21 2 0,-18 1 0 16,18-1-1-16,39 38 0 0,-5 0-1 0,-28-20 1 0,51 20 0 0,-18 0 0 15,-5 0 1-15,-11 20-2 0,-1-3 0 0,35 4-3 0,0-1 0 16,-37-3-8-16,37 21 0 0,3-38-24 0,-3 21-19 0,20-4 20 16,-18 4-56-16,18-21 33 0,0 17-56 0,0 4 31 15,0-21 28-15</inkml:trace>
  <inkml:trace contextRef="#ctx0" brushRef="#br0" timeOffset="-170149.58">15425 18173 24 0,'-18'0'19'0,"18"0"-10"0,0 0-6 0,0 0-2 0,0 0 0 0,0 0 2 16,0 0-2-16,0 20-1 0,0-20 0 0,0 0 1 0,0 0 0 16,0 0-1-16,0 0 1 0,0 0 0 0,0 0 1 0,0 0 0 15,0 0-1-15,0 0 0 0,0 0 1 0,0 0 1 16,0 0 0-16,0 0-1 0,0 0 2 0,0 0-2 15,0 0 3-15,0 0-2 0,0 0 4 0,0 0 3 16,0 0 0-16,0 0 2 0,0 0 0 0,-20 0 0 16,20 0-7-16,0 0 6 0,0 0-2 0,0 0 0 0,0 17-5 15,0-17 5-15,0 0-5 0,0 0 0 0,0 0 0 0,0 21 4 16,0-21 3-16,0 19 0 0,0-19-7 0,-23 19 4 0,23-19-1 16,0 0-4-16,0 18 9 0,0-18-8 0,-17 0-2 15,17 20 3-15,0-20-3 0,0 20-1 0,-17-20 1 16,17 18 0-16,0-18-2 0,0 20 1 0,-20-20 0 15,20 17 0-15,0-17-1 0,0 22 0 0,0-5 2 0,0-17 0 16,0 20 1-16,0-2-3 0,0 2 0 0,0 0 0 16,0-20 1-16,0 18-1 0,0 2 1 0,0-2-2 0,0 3 0 0,-17-4 1 15,17 3 1-15,0-2 1 0,0 2-3 16,0-20 1-16,0 20 2 0,0-20-2 0,0 0 1 0,-20 18-1 16,20-18 0-16,0 0 2 0,0 0-1 0,0 19 1 0,0-19 1 15,0 0-2-15,0 0-1 0,0 0-1 0,0 0 3 16,0 0-2-16,0 0 0 0,0 0 2 0,0 0-1 0,0 0 0 15,0 0 0-15,0 0 0 0,0 0 2 0,0 0 0 16,0 0-2-16,0 0 0 0,0 0 2 0,0-19 0 0,0 1-2 16,0 18 1-16,0-20 0 0,0-18-2 15,0 38 1-15,0-20 1 0,0 20-1 0,0-17-1 0,0-4-2 16,0 3 1-16,0 18-1 0,0-20 4 0,0 2-1 0,0-2 1 16,0 0-1-16,0 20 0 0,0-18 0 0,0-2 0 0,0 3-1 0,0-5 2 15,0 5-1-15,0 17 1 0,20-20 1 0,-20 20-3 0,0-58 1 0,0 58-1 16,0-18 1-16,17-20-1 0,-17 17 0 0,0 21 0 0,0-37 0 15,20 19 1-15,-20-2-1 16,0 2 1-16,0 18 0 0,0-21 0 0,0 21 0 0,0 0-2 16,0 0 3-16,0 0-1 0,0-17 1 0,0 17-2 0,0 0 0 15,0 0 1-15,0 0-1 0,0 0 1 0,0 0 0 0,0 0-2 16,0 0 3-16,0 0-2 0,0 0 0 16,0 0 1-16,0 0-2 0,0 0 1 0,0 0-2 15,0 0 0-15,0 0-8 0,0 0 1 0,0 17-18 0,0-17-12 16,0 21 13-16,-20-21-72 0,20 18 64 15,0 2-85-15</inkml:trace>
  <inkml:trace contextRef="#ctx0" brushRef="#br0" timeOffset="-169414.7">15310 17924 36 0,'0'0'0'0,"0"0"8"16,0 0 3-16,0 0-6 0,0 0 4 0,0 0 0 0,0 0-5 16,0 0 3-16,0 0 0 0,0 0-2 0,0 0 1 15,0 0-3-15,0 0 4 0,0 0 0 0,-17 0 1 16,17 0-4-16,0 0 2 0,0 0 0 0,0 0-2 0,-20 0-2 16,20 0-1-16,0 0-2 0,0-17-3 15,-20 17-6-15,20 0 4 0,-18 0-9 0,18 0-1 0,-20 0 0 16,20 0 6-16,0 0-67 0</inkml:trace>
  <inkml:trace contextRef="#ctx0" brushRef="#br0" timeOffset="-133660.18">30541 3383 44 0,'0'0'21'0,"0"0"-8"0,0 0-3 16,0 0 2-16,0 0-5 0,0 0 9 0,0 0 5 16,0 0-10-16,0 0 11 0,0 0-10 0,0 0 13 0,0 0-13 15,0 0 14-15,0 0-13 0,0 0 13 0,0 0-2 0,0 0-13 16,0 0 15-16,0-18-12 0,0 18-6 0,0 0 10 16,0 0-14-16,0-21 4 0,0 21 0 0,0 0-5 15,0 0 2-15,0 0-3 0,0 0 1 0,0 0 3 0,0 0 0 16,0 0 1-16,0 0-5 0,0 21 4 0,-17 17 0 15,17 0-2-15,0-1 1 0,0 1-2 16,-20 1 2-16,20 19-3 0,-17-38-1 0,17 36-1 0,0 2 3 16,0-41-1-16,-20 42-2 0,20-21-1 0,0-1 2 15,0 1 0-15,0-38-1 0,20 39 1 0,-20-19-1 0,0 18 1 0,37-1-1 16,-20-16 0-16,3-21 1 16,-20 0-1-16,35 18 1 0,-12 3 1 0,-3-21-2 0,17 0 1 0,-17 0 0 15,-3 17 4-15,24-17-3 0,-7 0 2 0,9 0-2 16,-6 0 1-16,0 20-2 0,18-20 1 0,5 0-1 0,-20 0 1 15,15 0 0-15,22 0-1 0,-57 0 1 0,55 0-1 16,-15 0-1-16,15 0 0 0,-55 0 0 0,34 0 1 0,6 0 0 16,-2-20-1-16,-21 20 0 0,60-17 2 15,-59-4-2-15,-1 21 1 0,-17 0-2 0,14-18-1 0,9 18 3 16,-43-21-1-16,38 21 1 0,-38-17 0 0,0 17-1 0,37 0 1 16,-37 0 0-16,20-20-1 0,-20 20 1 15,17-21 0-15,0 21-1 0,-17-17 0 0,20 17 0 0,-20 0 0 16,23 0 2-16,-23 0-3 0,0 0 1 0,18-20 0 0,-18 20 0 15,20 0 1-15,-20 0-1 0,20 0 0 0,-20-17 1 0,0 17-1 16,0 0 1-16,0 0-1 0,0-22 1 0,0 22-1 16,0 0 2-16,0 0-1 0,0-17-2 0,0 17 1 15,0 0 1-15,0 0 0 0,0 0 0 0,0-21-1 0,0 21 0 0,0-17 0 16,0 17 1-16,0-20 0 0,0-1 0 0,0 21 1 16,0-17-2-16,0-3 0 0,0-19 1 0,-20 22 0 15,20 17-2-15,0-38 3 0,-38-38 2 16,15 56-4-16,23-1 3 0,-37-55 0 15,20 38 2-15,-3 21-2 0,20-3-1 0,-37-18 1 0,-1-21 1 16,-22 21-3-16,43 38-1 0,-3-37 0 0,-55-1 1 0,-2-21 1 16,37 42-1-16,-55-41 0 0,55 58-1 0,3-21 1 0,-38-14 0 15,38 35 0-15,-3-21 0 0,-17 21-2 0,-18-20 0 0,52 20 1 16,-31 0-2-16,16 0 0 0,-2 0-4 0,-20 0-5 16,26 20-5-16,13-20 7 0,-36 38-14 0,20-20-4 0,-6 3-7 15,29-21 14-15,14 0-2 0,-21 20-1 0,21-20-3 0,-20 17-76 16,20-17 60-16,0 0 1 0,0 0 3 0,20 21-100 15</inkml:trace>
  <inkml:trace contextRef="#ctx0" brushRef="#br0" timeOffset="-133118.71">29742 2714 60 0,'0'0'19'0,"0"0"-12"0,0 0 1 0,0-17 13 16,-21 17 4-16,21 0-13 0,0 0 0 0,0-21 11 0,0 21-12 15,0 0 1-15,0 0 11 0,0 0-1 0,0 0-11 0,0 0-2 16,0 0 0-16,0 0 8 0,0 0-4 0,0 0-5 0,0 0 9 0,0 0-1 16,0 0-9-16,0 0 6 0,0 21-1 15,0-21-7-15,0 17-1 0,0 3 0 0,0-2 2 0,0 20 1 0,0-38-4 16,21 38 2-16,-21 20-2 0,0-20-2 0,0-17 1 15,0 34-2-15,17-14-1 0,-17-24-1 0,0 42-11 16,0-42 2-16,20 60-51 0,-20-57 32 0,0 18-47 0,0-18 36 16,0 18-33-16,0 0 16 0,0-38 0 0</inkml:trace>
  <inkml:trace contextRef="#ctx0" brushRef="#br0" timeOffset="-130010.41">29512 2697 132 0,'0'0'13'0,"0"0"-8"0,-40 0 27 16,40-21-18-16,-20 21 11 0,20 0-3 0,-17-20 0 0,17 2-2 15,-20 18-5-15,20 0-10 0,0-20-1 0,20 20 0 16,-20 0-2-16,0-18 0 0,37 18 1 0,-20 0 3 16,64 0-1-16,-44 18-1 0,-37 20-2 0,54-18 3 15,6 38 1-15,-39-20-3 0,33 18 2 0,-34-36-2 0,14 56 1 16,9-17-3-16,-5-1 0 0,-18-2-3 0,0-19-3 15,-3 1-20-15,-17-38 4 0,20 39-40 0,-3-19 24 16,-17-3-62-16,0 4 50 0,18-21-17 0</inkml:trace>
  <inkml:trace contextRef="#ctx0" brushRef="#br0" timeOffset="-129874.75">30008 2714 184 0,'0'0'25'0,"-20"0"12"15,-17 0 2-15,17 0-4 0,3 0-20 0,-4 20 9 16,-36-20-4-16,37 38-12 0,-17-20 3 0,-21 20-5 0,38 3-4 15,-20-24-2-15,3 21-5 0,0 21-17 0,20-42-20 0,-4 3 12 16,21 18-43-16,-20-20 33 0,20 3 2 0,0 16-25 16,0-37-30-16</inkml:trace>
  <inkml:trace contextRef="#ctx0" brushRef="#br0" timeOffset="-129226.41">28363 2408 107 0,'0'0'12'0,"0"0"-6"0,-18 0 16 0,18 0-9 16,0-17 13-16,0 17-12 0,0-21 16 0,0 1-2 0,0 20-16 15,0-19-2-15,18 19 7 0,-1-19-11 0,-17 19 10 0,20 0-9 16,3-18 6-16,-6 18-7 0,23 0 6 0,-40 0-8 0,17 0 7 0,3 18-5 15,18-18 4-15,-21 19-1 0,-17 0-4 0,23-19-1 16,-23 20 0-16,17 1 3 0,-17-4-4 0,20 21 4 0,-20-38-4 16,20 38 3-16,-20 3-4 0,0-24-2 0,0 3 1 0,0-2 0 15,-20 2 0-15,20-20-1 0,0 38 0 0,-20-20-1 0,3-18 1 16,17 20-4-16,-23-20 1 0,23 0 0 0,-17 0-1 0,17 0 1 0,-20 0-3 0,2-38 0 16,-2 38 3-16,20-20-1 0,-17-18 1 0,-3 20 1 15,20-19 1-15,-20 15 1 0,20-15-1 0,-17-1 3 16,17 18 1-16,0 20 3 0,0 0 4 0,17 0-1 15,-17 0 0-15,20 20-6 0,-20 18 4 0,20-38-5 0,-3 37 1 16,-17 2-1-16,20-19-1 0,-20-20-1 0,18 38 0 0,2-20 0 16,20 20-3-16,-23-18-13 0,-17-20-1 0,40 21-33 0,-3-4-29 15,-19-17 29-15,19 0-50 0,-20 0 59 0,6 0-57 0</inkml:trace>
  <inkml:trace contextRef="#ctx0" brushRef="#br0" timeOffset="-125993.77">30943 4242 50 0,'0'0'9'0,"0"0"-3"0,0 0 3 0,0 0-4 0,0 0 7 0,0 0 1 16,0 0 2-16,0 0 2 0,0 0-7 0,0-17 11 15,0 17-10-15,0 0 0 0,0 0 20 0,0-20-9 0,0 20 14 16,0 0-25-16,0 0 9 0,0 0-3 15,0 0-10-15,0 0 14 0,0-21-15 0,0 21 1 16,0 0 3-16,0 0-1 0,0 0-1 0,0 0 4 16,0 0-2-16,0 0-6 0,-17 21 4 15,17-21 0-15,0 20-5 0,-21-3 5 0,4 22-3 16,-3-19-1-16,0 18-1 0,-17 18 3 16,14-36-3-16,-11 18-2 0,-7 0 2 0,4 21 1 0,20-42-3 15,-23 61 3-15,0-60-2 0,22 20 0 0,-19 20-1 0,0-20 0 16,17 1-1-16,-40 19-3 0,60-41-1 0,-38 23-6 15,38-40 5-15,-17 19-4 0,-20 19-45 0,37-38 32 16,-20 0-4-16,20 0-44 0,-20 0 28 0,3 0-45 0,17 0 23 16,0 0 40-16</inkml:trace>
  <inkml:trace contextRef="#ctx0" brushRef="#br0" timeOffset="-125660.48">30025 4817 74 0,'0'0'0'0,"0"0"19"0,0-20-12 16,-17 20 8-16,17 0 1 0,0 0 1 16,0 0-8-16,-20 0-1 0,20-17 17 0,0 17-10 15,0-21-1-15,0 21-6 0,0 0 0 0,0 0 2 0,0 0 9 0,20 0-1 16,-20-20 0-16,0 20-1 0,0 0-9 0,17 0 8 16,-17 0-2-16,0 20 2 0,18 18-7 15,-18 38 11-15,0-38-18 16,-18 21 1-16,18-21 0 0,-17 20-1 0,17-41 0 15,0 3-1-15,0 57 1 0,0-40 1 0,0 1-1 16,0-18 1-16,0 19 2 0,17-22 1 16,1 4 1-16,25-21 0 0,31 20 11 15,-54-20-14-15,35-20 4 0,-32 20-5 0,-6-21 0 0,23 4-1 0,-3 17 2 16,18-20-2-16,5 1 0 0,-40 19-1 0,-3-20 0 0,20 3 0 16,1-4-8-16,-21 21 0 0,6 0-16 15,-23 0 8-15,20-17-4 0,0 17-108 0,-20 0 79 16,0 0-53-16,0 0 27 0,0 0-2 0</inkml:trace>
  <inkml:trace contextRef="#ctx0" brushRef="#br0" timeOffset="-125192.35">31671 4109 119 0,'0'0'31'0,"0"0"-6"0,0 0 43 0,0 0-19 15,0-18-7-15,-20 18-10 0,20 0-10 0,0-21 4 16,-20 21-21-16,20 0 6 16,0 0-8-16,-17 0 9 0,17 0-9 15,0 21 9-15,0-21-9 0,0 18 4 0,0 3 1 16,17 16-1-16,-17-20-3 0,20 4 1 16,-20-1-2-16,54 56 3 0,-31-76-4 15,-3 38 1-15,18-21 2 0,-1 42 2 0,-17-41-5 16,37 40 5-16,-37-38-4 0,18 19 0 15,-1-2 0-15,0 21 0 0,-20-20-1 0,3 1-1 16,21-2-1-16,-1 21 1 0,-23-58-2 16,20 37-10-16,-37-18 4 0,37 19-35 15,-14-38 27-15,-5 20-66 0,2-20 56 16,-20 0-37-16,20 0-17 0,-20 20-64 0,17-20 108 16</inkml:trace>
  <inkml:trace contextRef="#ctx0" brushRef="#br0" timeOffset="-124910.27">31843 5028 85 0,'0'0'33'0,"0"0"-28"0,0 0 24 0,0 0-13 0,0 0 43 16,0 0-41-16,0 0-1 0,0 0 27 16,0 0-33-16,34 38 34 0,-11-1-30 15,-3 2-4-15,-2-22-2 0,22 4 1 0,14 54 8 16,-54-55-14-16,60 19 5 15,-60-39-6-15,38 38 8 0,-1-18-2 0,-17-3 4 16,17 3-9-16,-20-20 11 0,24-37-2 16,-41 37-9-16,40-78 6 0,-23 59-7 0,20-114 7 15,0 19-6-15,-19-20 1 0,5 94-3 16,-3-113 1-16,-20 115-4 0,0 0-4 16,0 18 1-16,20 2-12 0,-20-2-4 0,17 20-35 15,-17 0 38-15,0 0-22 0,-17 20-12 16,17 18-109-16,0-18 118 0,-20 36-38 15</inkml:trace>
  <inkml:trace contextRef="#ctx0" brushRef="#br0" timeOffset="-122540.18">28689 5255 94 0,'-37'0'25'0,"-20"-17"30"0,57 17-41 16,-40-21 23-16,20 21-27 0,2-17 16 0,-2-3-11 16,20-1-3-16,0 21-3 15,0 0-6-15,58-17 4 0,-58 17-4 0,57 0 3 16,-37 0-3-16,55 0 6 0,2 17-1 0,92 24 7 15,3 34 3-15,-112-56-14 16,72 1 12-16,-92-3-11 0,152 24 7 16,-154-41-8-16,117 17 2 0,-47 3-4 15,50-1-1-15,-123-19-1 0,82 20 2 16,-62-3 0-16,5-17-2 0,-3 21-1 0,-37-21 2 16,17 17-2-16,-19-17-6 0,5 21-23 15,-6-21-27-15,-17 0-16 0,-17-38-95 16</inkml:trace>
  <inkml:trace contextRef="#ctx0" brushRef="#br0" timeOffset="-122022.14">28824 5217 146 0,'0'0'0'15,"0"-17"27"-15,-20 17-2 0,20-20 20 0,-20 20-14 16,20 0-21-16,0-21 33 0,20 21-34 16,0 0 9-16,-20 21-13 0,55 16 9 15,-55 1-11-15,20 38 3 0,-20-35-3 0,34 149 5 16,-48-152-6-16,-26 192 2 0,40-174-4 16,-75 136 1-16,-2-20 2 15,57-155-3-15,-18 100 3 0,21-79 7 16,-3 1-6-16,20-21-3 15,0-18 0-15,37 0 2 0,-17 0-1 16,18-18-1-16,19 18 0 0,78-39 5 16,-78 39-4-16,92-38 8 0,-89 38-6 0,95 0 8 15,-60 0-8-15,57 0 1 0,-115 0-4 16,118 18 2-16,-118-18-2 0,-3 20-1 0,104-2 3 16,-101-18-3-16,4 0 0 0,36 21 0 0,-60-3 1 0,38-18-1 0,-35 19 0 15,60-1 1-15,-26 2 0 16,-34-20-1-16,-2 19 1 0,5-19 1 15,-6 0 0-15,-17 0-2 0,20 0 0 0,-20 0 2 16,20 0 0-16,-3-39 0 0,-17 21-2 0,20-78 2 16,-20 78-2-16,0-21 0 0,37-152 3 0,-19 57 0 15,-1 37-1-15,6-54 0 16,17-41 2-16,-40 155-3 0,17-97 1 16,-17 97-2-16,0-80 1 0,0 62 1 0,0-3-4 15,-17 39-38 1,17 19-16-16,-20 0 4 0,0 57-97 15,-20 1 25-15,22-21 31 16</inkml:trace>
  <inkml:trace contextRef="#ctx0" brushRef="#br0" timeOffset="-121359.8">28136 5142 97 0,'0'0'7'0,"0"0"-2"15,0-19 4-15,0-1 15 0,0 20-14 16,0 0 1-16,0-20 16 0,0 20-18 0,0-17 0 15,0 17-3-15,0 0-1 0,0 0 25 0,0 17-20 16,0-17 8-16,0 20-8 0,0-20-1 0,0 20 16 16,0-1-10-16,0-2-1 0,0-17-7 0,0 21-1 0,0-21 11 15,0 20-9-15,0-3-3 0,0 4-1 16,17-4 1-16,3 3-3 0,-2-20 0 16,-18 19-1-16,17 1 2 0,-17-20-3 15,0 0 0-15,23 17 0 0,-23 4 2 16,0-1-1-16,-23 17 1 0,23-18-1 15,-17 18 1-15,17-16-3 0,-18 17 4 0,-2-19-3 16,20 0 1-16,-37 19 3 16,37-38-3-16,0 0 0 0,0 0 2 0,0 0-1 0,-20 0 4 15,20 0-4-15,0 0 3 0,20 0-5 0,-20 0 3 16,20 0-2-16,17 0 2 0,-19 0-3 16,-1 0-2-16,6 0 3 0,-23 0 1 0,20 0-2 15,-20 20 0-15,17-3 1 0,-17 4 0 0,0-21 0 16,0 17-3-16,0 5 2 0,0-4 2 0,0-18-2 15,-17 19 0-15,-3-2-7 0,-20-17-21 16,22 0-3-16,18 0 10 0,-20 0-32 0,3 0-48 16,-3 0 67-16,20-17-47 0,0 17 64 0,0 0-2 15</inkml:trace>
  <inkml:trace contextRef="#ctx0" brushRef="#br0" timeOffset="-120492.54">31307 5448 117 0,'0'0'78'0,"-57"0"10"15,-18 17-30 1,32-17-21-16,26 0-31 0,-21 21 11 16,21-21-12-16,17 17 4 15,17-17-2-15,-17 0-3 0,38 21 13 16,-1-21-12-16,23 19 17 0,35-19-5 15,40 19-4 1,17-1 0-16,40 2 4 16,-78-20-4-16,-76 0-9 0,93 20 10 15,-108-20-12-15,109 17 11 16,-34 21-7-16,11 2 6 16,-66-21-5-16,-6-19-5 0,20 0 4 15,-22 17-4-15,-15-17-2 0,40 0-9 16,-40-17-37-1,17-20-76-15,-37-23-38 16,-17-15-51-16</inkml:trace>
  <inkml:trace contextRef="#ctx0" brushRef="#br0" timeOffset="-119809.83">31347 5734 88 0,'0'0'39'0,"0"0"-39"63,-23 114 312-63,-51 383-266 31,-1-77-35-15,75-266 0-1,284-231-4 17,134-56-8-17,-31 74-3 16,-48 193 14-15,-259-37 15 0,-40-22-12 15,-40-75-13 31,227-172 0-62,-227 172 0 63,398-630 26-63,-398 630-26 62,23-345 42-62,-23 345-42 63,-668 60-436-63</inkml:trace>
  <inkml:trace contextRef="#ctx0" brushRef="#br0" timeOffset="-119241.27">33391 5123 51 0,'-20'-20'86'16,"20"20"-86"46,-189-58 340-62,189 58-340 63,-115 458 45-63,115-458-45 62,281-228 29-46</inkml:trace>
  <inkml:trace contextRef="#ctx0" brushRef="#br0" timeOffset="-116502.15">33239 4951 65 0,'0'0'23'0,"-20"0"22"0,0 0 21 15,-20-20 3 1,40 20-60-16,0 0 23 0,-17 0-24 16,17 0 20-16,-20 0 3 15,2 0-10-15,-2 39-8 16,3-1-13-16,-3-18 3 16,20 35-3-16,0-35 2 0,-20 57 3 15,20-40-1-15,0 21-1 16,0-58 0-16,20 39 5 15,-20-22-6-15,37 4 9 0,-37-21-7 0,38 0 5 16,-38-21-5-16,77-16 7 16,-20-19-4-16,-19 18-5 15,-1-3 6-15,-20 24-2 16,-17 17-4-16,23 17 5 0,-23-17-5 16,0 21-1-16,0 16 4 0,0 1-2 0,-23 21 0 15,23-42-2-15,-54 100 5 0,-1 35-9 16,35-55-13-16,0-60 7 0,-20 77-75 15,23-56-32 1,17-41 76-16,0 4-92 0,0-21 98 0</inkml:trace>
  <inkml:trace contextRef="#ctx0" brushRef="#br0" timeOffset="-111522.58">27961 5200 70 0,'0'0'12'0,"0"0"3"0,0 0-5 0,-37-20 49 16,37 20-46-16,0-21 13 0,-17 21 0 0,17-17-14 15,-20 17 12-15,20-19-4 0,-20-1 5 0,20 20-18 0,-23 0 0 16,23 0 4-16,-17-20-1 0,17 20 0 15,-18 0-7-15,18 0 1 0,0 0 4 0,0 0-4 16,0 0 4-16,0 0-3 0,0 0 1 0,0 20 1 16,18-20 1-16,22 39 6 0,-20-22-3 0,17 24 3 15,-17-41-10-15,37 55 8 16,-22-16-4-16,8-2-2 0,-43-16-4 0,37-1 0 0,0 36 1 16,1 2 0-16,2-20 0 0,-3 0-3 0,-17-20 1 15,0 39-1-15,-3-57 0 0,3 38-1 0,15 2-6 16,-15-4-12-16,3-15-12 0,-6 37-81 15,3-40 68-15,0 3-61 0,-20-21 14 0</inkml:trace>
  <inkml:trace contextRef="#ctx0" brushRef="#br0" timeOffset="-108671.02">27256 5372 58 0,'0'0'7'0,"-20"0"4"0,20 0-3 15,0 0 5-15,0-20 1 0,-17 20 9 16,17-21-4-16,-20 4 10 0,20 17-10 16,0-20 1-16,-20 20-2 0,2-19 20 0,18-1-30 15,0 20 9-15,0 0 0 0,-20-17 15 16,20 17-25-16,0 0 5 0,-23 0-7 0,23 0 4 16,0 0-7-16,0 0 0 0,-20 0 6 0,20 0-7 15,0 0 2-15,0 17-2 0,0 3 1 16,0-20-2-16,20 19 1 0,23 1 1 0,-5 38 2 15,-38-58-3-15,37 17 2 0,-17 3 2 16,37 19 2-16,-57-22-4 0,38 42 1 16,-38-40-3-16,20 0-1 0,0 19 3 0,-20-18-2 0,17 18 2 15,-17-21-2-15,0 5-2 0,0-4-1 0,0-18-1 16,-37 57-22-16,17-57 17 0,2 37-25 16,18-37 16-16,-43 0-54 0,26 0 40 0,17 0-3 15,-37-17-56-15,20-24 57 0,-3 5 18 0,0-21 1 16</inkml:trace>
  <inkml:trace contextRef="#ctx0" brushRef="#br0" timeOffset="-108492.41">27064 5255 59 0,'0'0'11'0,"0"0"-5"0,0 0 17 16,0-17-11-16,0 17-5 15,0 0-1-15,0-21 81 16,20 21-57-16,-20 0-20 0,0 0 0 0,0 0 9 16,14 0-2-16,6 0 7 0,-20 0-18 0,23 0 0 15,-3 0 10-15,-2 0-7 0,2 0-2 16,0 0-3-16,17 21 1 0,-37-21-5 15,34 0 0-15,-11 0-3 0,15 17-15 0,-18-17 6 0,-20 0-2 16,37 0-44-16,-17 0 32 0,14 0-100 16,-13 0 102-16</inkml:trace>
  <inkml:trace contextRef="#ctx0" brushRef="#br0" timeOffset="-105541.04">29721 6402 51 0,'0'0'14'16,"0"0"-13"-16,0 0 14 0,0 0 9 15,0 0-17-15,0 0 23 0,0 0-13 16,0 0-9-16,0 0 40 0,0 0-9 16,0 0 4-1,0 0-13-15,0-18-1 16,-20 18-1-1,20 0-11-15,-23 18 2 16,6 2-11-16,17-20-6 0,-17 57 9 16,-20 0-1-16,17 0-2 15,3-38-6-15,-4 57 3 0,1-37-3 16,3 18 5-16,-6-19-8 0,-14 59-13 16,20-39-18-16,-3-22-1 0,-18 22-69 15,1-21-80 1,14-37 71-16</inkml:trace>
  <inkml:trace contextRef="#ctx0" brushRef="#br0" timeOffset="-105274.77">29148 6899 148 0,'-23'0'78'16,"6"20"-29"-16,17-20-35 0,-17 37 35 15,-20 20-16-15,16-36-27 16,21 53-1-1,-20-15-4-15,20-59-1 0,0 39 2 16,0-3 1-16,20 23 9 16,18-21 9-16,-18-20 1 15,-3 1-16-15,23-19 14 0,38 0-4 16,-41 0-9 0,-20 0-6-16,20-19 2 0,3 1-9 0,-20 18 2 15,18-20-16-15,-38 20 10 0,57-18-77 16,-40-1-29-16,23 19-69 15</inkml:trace>
  <inkml:trace contextRef="#ctx0" brushRef="#br0" timeOffset="-104787.73">30352 6498 50 0,'0'0'0'0,"0"0"63"0,0 0 22 16,-20 0-18-16,20 0-15 15,0 0-40-15,-17 0 22 0,17 0-23 16,-20 0 22-16,20 0-20 16,-20 18-4-16,20-18-7 0,0 20 9 15,0-20-9-15,0 0 8 0,0 0-6 16,0 19 7-16,0-19-8 0,0 0 10 15,0 38 4-15,20-19-8 16,17 19 3-16,20 39-8 16,-16-39 5-1,-24-19-7-15,23 56-1 0,-40-75 0 16,37 60 0-16,-20-60-1 0,21 94-11 16,2-54-24-16,-20 15-30 15,17-15-47-15,-37-21-29 16,0-1 16-16</inkml:trace>
  <inkml:trace contextRef="#ctx0" brushRef="#br0" timeOffset="-104549.04">30487 7167 73 0,'0'0'18'0,"-20"0"44"16,20 18-24-16,0 3-3 0,-20 15 3 16,20 23-12-16,0-41-8 15,0 2-12-15,0-2 16 16,20 1-16-16,-20 2 11 0,20-21-12 0,-3 37 21 15,3-37-19-15,-3 0 15 0,3 0-8 0,15-37 12 16,28-41-11 0,-46 60-13-16,20-77 4 0,4 18 0 15,-27 56-6-15,6-74 2 0,-20 76-3 0,23-38-18 16,-3 19-9-16,-3 38 14 16,-17-18 1-16,0-4-38 0,0 22 32 0,0 0-80 15,0 0 67-15,0 22-65 0,0-4 56 0,0 20-35 16</inkml:trace>
  <inkml:trace contextRef="#ctx0" brushRef="#br0" timeOffset="-103539.25">28268 7357 81 0,'0'0'38'0,"-17"19"6"0,17-19-13 0,0 0-9 0,0 0-2 15,0 0 12-15,0 0-21 0,0 0 16 16,0 0-17-16,0 0-1 0,37 0 16 0,-17 0-20 0,35-19 21 15,-38 19-20-15,63-18 14 16,-5 18-8-16,22 0 4 0,-60 0-12 0,135 0 8 16,-114 0-10-16,97 18 8 15,-84 1-4-15,-28-19-5 0,-6 21 1 0,38-21 3 0,-38 0-5 16,61 17 6-16,-41-17-6 16,-57 0-2-16,17 0-18 0,6 0 9 0,-23 0-37 15,0 0-1-15,0 0-75 0,0 0 71 16,-23 0-56-16,-14-17 42 0</inkml:trace>
  <inkml:trace contextRef="#ctx0" brushRef="#br0" timeOffset="-103016.93">28153 7301 79 0,'0'0'49'0,"0"0"-36"15,-17-19 51-15,17 0-44 0,0-2 43 16,0 21-51-16,0 0 9 0,0-17-1 0,0-2 9 16,0 19-23-16,0 0 6 0,17 0-2 0,3 19 3 15,-20-2-9-15,18-17 0 0,-18 59 4 0,17-21-3 16,26 96 2-16,-43-96-5 0,17 77 3 16,-17-78-4-16,0 40 2 0,0-58-3 15,0 77-1-15,0-58 2 0,0 20 0 16,0-58-1-16,20 18 1 0,-20 2-2 15,20-3 0-15,-20-17 2 0,17 0 0 16,3 0-1-16,-2 0 0 0,-1 0 0 0,26 0 1 0,14 0 3 16,-57 0-3-16,37 21-2 0,18-21 5 15,5 19-1-15,-23 0-3 0,-17-19 2 0,52 38 3 16,-49-38-6-16,54 38 1 0,-19 0 0 16,-24-17 2-16,9 16 1 0,-6-37-3 0,21 38 2 15,-58-19-1-15,34 1 0 0,-11-20 0 16,-3 0 1-16,-3 0 1 0,3 0-1 15,1-20-2-15,-4-37 4 0,3 57-2 16,-3-58 0-16,0 20-1 0,43-57 1 16,-19 18 1-16,-4 20-1 0,0-21 3 15,3 3-3-15,-40 56-2 0,17 0 1 0,3-57 3 16,1 57-2-16,-4-38 0 0,-17 36-2 16,0 2 0-16,20-19 3 0,-20 20-2 0,0-1-1 15,-20 19-1-15,20 0 1 0,0-20-12 0,-17 0-3 0,-4 20-7 16,21-17-10-16,-20 17 13 0,3 0-27 0,-6 0 18 0,23 0-4 15,-37 0-41-15,20 0-12 0,-3 0 45 0,3 0-11 16,-24 0-16-16</inkml:trace>
  <inkml:trace contextRef="#ctx0" brushRef="#br0" timeOffset="-102439.33">27772 6842 86 0,'0'0'10'0,"0"0"-3"0,0 0 1 0,0 0 2 0,0 0 16 15,0 0-1-15,-20 0 1 0,3 0-18 0,17 0 1 0,-20 17 8 16,0-17-1-16,2 0-3 0,-4 0-6 0,22 22-4 16,-18 16 4-16,-2-20-2 0,-17 39 4 15,20-17 2-15,-3 17 3 0,20-40-9 0,-20 42 3 16,2 16-1-16,18 2-2 0,-22 1-2 0,22-21-1 16,22 94 0-16,16-93 0 0,-1 0 3 15,0-20 1-15,-37-20-3 16,38 3 7-16,2-21 0 15,-40 0-7-15,57-96 7 16,-74-115-25 0,-41 154-12-1,-56-1-75 1,56 79-51 0,58-4 126-16,0 23 18 0,0-40-1 15</inkml:trace>
  <inkml:trace contextRef="#ctx0" brushRef="#br0" timeOffset="-100157.48">29914 7529 55 0,'-21'0'151'31,"21"0"-151"32,58-18 247-63,-58 18-247 62,645 18 78-46,-645-18-78 47,364-153-47-63</inkml:trace>
  <inkml:trace contextRef="#ctx0" brushRef="#br0" timeOffset="-99587.81">29931 7683 84 0,'0'-96'299'31,"0"96"-299"32,229 440 117-48,-229-440-117 48,98 345 27-63,-98-345-27 62,819 37 33-62,-704-56-26 31,-115 19-8-31,40-58 3 16,-2-74 3 0,-21 35-3-1,-17 21 1-15,20-77-1 16,-20 134 0-16,0-2-1 0,17-168 8 16,6 17-2-1,-23 153-6-15,-40-21 0 16,20 23-2-1,-17-4-11-15,-38 21-53 16,52 0 54 0,-14 21-28-16,-1-4-22 0,21 3 35 15,-40 19-207-15,14-21 107 16</inkml:trace>
  <inkml:trace contextRef="#ctx0" brushRef="#br0" timeOffset="-98902.96">29701 6859 69 0,'0'0'63'0,"-23"0"-19"15,6 22 23-15,17-22-48 16,-17 18 15 0,17 2-18-16,34-2 6 0,-11-18-17 15,92 57 28-15,77 2 2 31,-3-59 10-15,-171 0-43-16,2 0 6 16,-20 0 10-1,-20 18-15-15,-15 2-2 16,15-20-1-16,-54 57-1 16,31-38-3-16,-12 56-77 15,18 22-252 16,37-97 268-31</inkml:trace>
  <inkml:trace contextRef="#ctx0" brushRef="#br0" timeOffset="-96657.77">29988 7034 48 0,'0'0'18'0,"0"0"-10"15,-17-21 7-15,-3 2 81 16,20 19-84-16,0-17 70 16,0 17-71-16,-20-21 21 15,20 2 7-15,0-37 14 16,0-3 13 15,20 42-50-31,-20-4-12 0,0 21 15 0,57 58 11 31,78 153-14-15,-63-58-13-16,-52-96-1 0,3-38-2 16,-6 56-10-1,23-18-37-15,-23-37-81 16,-17 0 9-16,0-20 22 0,20-40-72 15</inkml:trace>
  <inkml:trace contextRef="#ctx0" brushRef="#br0" timeOffset="-95924.6">30315 6842 49 0,'0'0'28'0,"0"0"-15"0,-20 0 24 0,20 0 11 16,-20 0-3-16,20 0 16 15,-17 0 28 1,-6 0-65-16,23 17-2 15,0 5-4 1,0 34-9 0,23-16-7-16,-23-23-1 0,0 23-1 15,0-3 4-15,17 40-3 16,-17-58 0-16,0 20 0 0,0 74 6 16,0-93-4-16,-17-2 5 15,-6-36-2 1,3-136-4-1,20 3 4 1,20 94-5 0,-20-1-5-16,23 20 2 15,-23 16 2-15,0-15 1 0,0 20-2 0,0 17 0 0,0-21-3 0,0 2-8 16,-23 1-77 0,-15 55-152-1,21-37 211-15,17 38-43 16</inkml:trace>
  <inkml:trace contextRef="#ctx0" brushRef="#br0" timeOffset="-95336.02">30086 6919 60 0,'0'0'16'15,"-20"-20"6"-15,20 20-11 0,0 0 2 0,-23-40 68 16,23 40-72-16,0 0 6 0,0-17 23 16,43 17 59-1,14 77-41 1,15 75-22-1,8-38-16 1,-60-74-18-16,17 36-32 16,0-58-46-1,-19 2-202 1,5-20 200 0</inkml:trace>
  <inkml:trace contextRef="#ctx0" brushRef="#br0" timeOffset="-94972.39">30943 6747 126 0,'0'0'104'0,"-17"-20"-39"0,17 20-44 0,-21-18 26 15,-16 18 5-15,-20 18-29 16,57 77-10 0,0 77-10-1,20-95-3 1,-3-40 3 0,-17-37-3-16,0 0 1 15,0 0 3 1,-17-17-1-1,17 17-3-15,-20 38 0 16,-37 75-70 0,57-113 48-16,0 77-237 15,0-57 145-15</inkml:trace>
  <inkml:trace contextRef="#ctx0" brushRef="#br0" timeOffset="-94472.43">30639 6859 97 0,'-20'0'106'0,"20"0"-78"0,0 0-14 15,0 0 44-15,20 0-23 16,37 40 11 0,1 17 17-1,19 0-29 1,-60-36-27 0,23 53 12-1,-23-53-13-15,38 35-2 16,-12-16-48-1,-26-23-109 1,-17-17-114 0,0 0 214-1</inkml:trace>
  <inkml:trace contextRef="#ctx0" brushRef="#br0" timeOffset="-94317.53">31060 6881 116 0,'-20'0'177'0,"0"-22"-120"15,3 22-21-15,-60 40 16 16,-61 74-24 0,104-36-26-1,-24-21-13-15,21-20-8 0,-43 79-201 32,62-78 62-32,18-20 98 15</inkml:trace>
  <inkml:trace contextRef="#ctx0" brushRef="#br0" timeOffset="-93953.55">31614 7034 129 0,'0'0'56'0,"-20"-21"-44"0,20-15 12 15,0 36-25-15,0-21 4 16,0 2 105-1,0 116-16 1,0-2-79 0,0 39-65-1,0-96 6-15,0 95-204 16,0-94 162 0</inkml:trace>
  <inkml:trace contextRef="#ctx0" brushRef="#br0" timeOffset="-93675.03">31786 7242 124 0,'0'0'0'0,"0"0"130"0,0-36-40 0,0 36-70 15,20-21 15-15,-20 3-29 16,0 18-1-16,0 58 26 31,-20 74-24-15,20 40-20-1,37-153 18 1,-17-56 0-16,14-20-3 16,-34 57-1-16,43-78 1 0,-25 3-10 15,2-97-125 1,-20 77-124 0,0 95 205 15</inkml:trace>
  <inkml:trace contextRef="#ctx0" brushRef="#br0" timeOffset="-93339.22">31748 7242 125 0,'-20'-17'235'0,"20"17"-191"16,0 0-19-16,0 0-19 0,20 0 8 15,-20 0-12-15,58 38 6 16,13 96-10-1,-10-40-78 1,-4 2-230 0,-57-96 243 15</inkml:trace>
  <inkml:trace contextRef="#ctx0" brushRef="#br0" timeOffset="-93222.23">32110 7091 145 0,'0'0'48'0,"0"0"15"0,-18-20 45 16,-5 20-62-1,-68 114-39 1,-101 135-186 0,172-154 42-16,2-37 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20:28:28.2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12291 13321 350 0,'58'0'2'0,"-21"0"0"0,78 0 5 15,-75 0-4-15,14 0 1 0,64 17 2 0,-4-17 1 0,-56 0-2 0,33 0 1 16,-30 0-4-16,50 0 2 0,-50 0-1 0,33 0 2 0,-39 0-3 16,62-17 2-16,-2-3-1 0,-75 20-3 0,52-21 3 0,-52 21-1 15,17 0-1-15,1-18-1 0,-18 18 0 0,34 0 3 0,-16 0-1 16,-1 0 0-16,-37 0-1 0,17 0 3 0,1 0-2 15,-18 0 2-15,14 0 1 0,-14 0-3 0,3 0 2 0,-3 0-3 16,-3 18 3-16,23 3-4 0,-40-1 5 16,18-20-3-16,-18 17-1 0,0-17 0 0,0 21 1 15,20-3 1-15,-20-18-2 0,0 19-1 0,0-19 0 0,0 19 0 16,0-19 0-16,0 0-1 0,0 0 2 0,0 19-1 0,-20-19 0 16,20 0-1-16,0 0 2 0,-18 0 3 0,-2 0-5 0,-17 0-1 15,37 18 2-15,-43-18 2 0,9 0-4 16,-6 0 1-16,-35 21 16 0,55-21-9 0,-57 19-4 15,22-19-2-15,-42 18 0 0,39 2-1 0,21-20 0 0,-23 19 3 0,-52 0-1 16,-3 0-1-16,1 0-1 0,56 1 1 0,-56-20-1 0,-1 19 1 16,-3-1 0-16,64-18 0 0,17 0-2 0,-81 0 0 15,64 0 0-15,-47-18-3 0,-10-1-3 0,73 19 6 0,-5 0-1 16,-28-20-1-16,13 1 3 0,38 19 1 0,-20 0 0 16,23-19 1-16,-3 19-4 0,3 0 3 0,-4 0 0 0,4 0-1 0,-3 0 1 15,0 0-1-15,20 0 0 0,-17 0 1 0,17 0 0 0,-23 0 0 16,6 0-2-16,17 0 2 0,-20 19-2 0,20-19 4 0,0 0-2 15,-17 0-3-15,17 0 1 0,0 0-2 0,0 0 2 16,0 0 0-16,0 0 1 0,0 0 3 0,17 0-3 0,-17 0 2 16,0 0-2-16,20 0 1 0,20 0 0 0,-23 0 0 0,23 0-1 15,-40 0-1-15,38 0 2 0,-1 0 0 0,-3 0 0 0,47 0-2 16,-44 0 2-16,17 0 2 0,-11 0-2 0,52 0 5 0,-18-19-2 16,1 19-4-16,-7-19 0 0,-28 19 1 0,32 0 2 0,-18 0-2 15,21 0 1-15,-21 0 0 0,-3 0-7 0,-13 0-3 16,-1 0-6-16,14 0-27 0,-14 0-10 0,18 19-12 15,-1-19-14-15,-20 19 3 0,1-19-34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20:31:38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4284 11333 85 0,'0'0'18'0,"0"0"13"0,-20 0-16 15,20 0 15-15,0 18 1 0,-20-18-1 0,20 0-17 0,0 0 11 16,0 0-5-16,0 18-11 0,-17-18 0 0,17 0 6 0,0 0-7 16,0 21 8-16,0-21-8 0,-20 0 4 0,20 0 1 15,0 19-1-15,0-19-6 0,0 0 6 0,0 0-5 0,0 0 4 16,0 18-1-16,0-18-1 0,0 20-4 0,0 0 2 16,0-20-1-16,0 18-2 0,0 1 3 0,0 0 2 15,20 20-3-15,-20-20-4 0,0-1 0 0,17 2 0 16,-17 18 4-16,20 0 0 0,0-38-4 0,-3 39 3 0,3-20 1 15,-2 20-3-15,-1-21 3 0,6 1-4 0,-3 0 0 0,-3 0-2 16,3 20 3-16,0-20 0 0,-3-1 1 0,3 21-2 16,-2-1 0-16,-1 0 0 0,26-18 2 0,-26 17 0 15,3-16-2-15,0 16 2 0,-3-19-3 0,4-18 0 0,-4 39 2 0,-17-19-1 16,20-2-2-16,-3 1 0 0,6 2 1 0,-23-3 1 0,17 1 0 0,-17-1-1 16,20-18 0-16,0 21-1 0,-20-3 2 0,17 1-4 0,4 0-3 15,-21 1 1-15,0-20-11 0,17 0-8 0,-17 20 10 16,0-20-18-16,20 0 12 0,-20 0-25 0,0 0-7 0,0 0 21 15,-20 0-38-15,20 0 35 0,0 0 3 0,0-20-24 0,0 0 13 16,0 1-8-16</inkml:trace>
  <inkml:trace contextRef="#ctx0" brushRef="#br0" timeOffset="1033.93">4932 11562 36 0,'0'0'10'0,"0"0"3"16,0 0 6-16,0 0 1 0,0 0 8 15,0 0-19-15,0 0 33 16,0 0-6-16,0 0-24 0,0 0 11 0,0 0 0 16,0 0-11-16,0 0-1 0,0 0 12 0,0 0 0 0,-23 0-11 15,23 0 8-15,0 0-9 0,-17 0-1 0,17 0 9 0,-17 0-3 16,-3 0-3-16,3 0-2 0,-21 0-2 0,38 0-3 16,-40 0-2-16,23 19-3 0,-23-1 3 0,3 2-2 15,-1 18 2-15,-2 20 1 0,0-20-4 0,-15 38 0 0,18-38 0 16,-3 59-2-16,-20-41-2 0,43-18 6 0,-21 40-2 0,21-23-3 15,-3-34 2-15,0 35-1 0,-17 2 0 0,37-39 1 16,-23 20-6-16,3-39 6 0,20 37-1 0,-15-18 4 0,15 1-10 16,-20 0 2-16,20-20-5 0,0 18-20 0,0-18 8 0,0 18-31 15,0-18 23-15,0 0-4 0,20 0-41 0,-5 0 1 0,5 0 41 0,23-18-51 16</inkml:trace>
  <inkml:trace contextRef="#ctx0" brushRef="#br0" timeOffset="1300.26">5316 12096 98 0,'0'0'54'0,"0"0"-39"0,0 0 29 0,0 0-14 16,0 0-16-16,0 0 11 0,0 0-9 0,0 0-9 15,17 0 4-15,-17 0-6 0,41 0 1 0,-24-18-1 0,-17 18-3 16,20 0 2-16,-3 0-2 0,0 0 2 0,26-20-2 0,-43 20 1 0,17 0-3 16,24 0 2-16,-24-18-1 0,20-2-3 0,-37 20-2 15,37 0-13-15,-14-19-24 0,-6 19 8 0,4 0-44 0,-1 0 4 16,-20-19-7-16</inkml:trace>
  <inkml:trace contextRef="#ctx0" brushRef="#br0" timeOffset="1484.77">5354 12212 72 0,'0'0'0'0,"0"0"43"0,0 18 5 0,-21-18 7 0,4 20-3 16,17-20-32-16,0 0 14 0,-20 18-8 0,20-18-16 15,0 0-1-15,20 19 3 0,-20-19-6 0,17 21 5 0,4-21-1 16,-1 0-7-16,-3 0 2 0,3 18 4 0,14-18-2 0,9 0-4 16,-5 0-3-16,-1 0 2 0,-17 0 0 0,17 0 2 0,20 0-2 0,-16 0-4 15,-4 0-9-15,0 0-11 0,-20-18 6 16,1 18-8-16,25-21-41 0,-23 21 22 0,34 0-58 0,-34-19 6 15,0 19 29-15</inkml:trace>
  <inkml:trace contextRef="#ctx0" brushRef="#br0" timeOffset="2606.25">7208 11792 98 0,'0'-21'54'0,"-20"21"-28"0,20 0 1 0,0 0 27 0,-20 0-5 16,20 0-11-16,-17 0-12 0,17 0-16 0,-20 0 0 0,20 21 8 15,-40-3-4-15,40-18-8 0,-37 38 6 0,19-19-8 0,-2 20 6 16,20-20-5-16,-20 38 2 0,3-19-5 0,-3 0-1 16,-3 19 3-16,23-36-2 0,-20 34-3 0,20-34 2 0,0-3-1 15,0 20 1-15,0-19-1 0,0-19 0 0,20 39 0 0,-20-20 1 0,23-19-1 16,-3 18 0-16,-3-18 1 0,-17 0-1 0,40 0 1 15,-40 0 2-15,18-37-3 0,-18 19-1 0,20-22 2 16,-3-16 1-16,23-98 6 16,-20 60-3-16,-20 73 0 15,0 21-3-15,0 0 5 0,0 0 3 0,0 21 0 16,0 16 1-16,0-18-6 0,0 39 9 0,-20 37-8 0,-3-38-4 16,-11 58 3-16,-4 20-5 0,18-41 1 0,-17 2 3 15,17-58-6-15,-3 19-5 0,3-18-9 0,6-21-15 16,14 2 9-16,-20-20-3 0,20 0-42 0,0 18-24 0,0-18 37 15,0-18-1-15,0-2-44 0,0-18-13 0</inkml:trace>
  <inkml:trace contextRef="#ctx0" brushRef="#br0" timeOffset="3137.65">7724 11943 71 0,'0'0'48'0,"0"0"-29"0,0 0 16 15,0 0-17-15,0 21 18 0,0-21 11 16,0 0-24-16,0 0-14 0,0 0 6 0,0 0 0 0,18 0-3 16,-18 0-5-16,0 0 9 0,0 0-13 0,0-21 6 15,0 21-5-15,0-18 1 0,0-1 3 0,0 19-3 0,0-19 0 0,0-1 5 16,-18 1-1-16,18 0 7 0,0 19-10 0,-20-19 5 16,20 19-7-16,-20 0 4 0,20 0 2 0,0 0-7 15,-23 0 0-15,23 0 5 0,-17 0-5 0,17 19 3 0,-17 19 2 16,17-18-5-16,0-1 0 0,0 0 1 0,-20-1 3 0,20 3-5 15,0-3 0-15,0 20 0 0,0-18 1 0,0-2 0 0,0 2 3 16,0 17-4-16,0-16 2 0,20 16-2 0,-20-19-2 16,17 3 1-16,-17-21 1 0,17 18-1 0,6 2 2 0,-3-20 3 15,-20 0-5-15,20 18 3 0,-20-18-3 0,18 0 3 0,2 0-2 16,-3 0-4-16,3 0 2 0,0-18 1 0,-6-2-2 16,6 20 2-16,-20-18 0 0,43-3 1 0,-43 3-4 0,18-1 2 15,-18-20 2-15,20 20-1 0,0 1-2 0,-20-2 2 0,0-18 0 0,17 38 1 16,-17-19-3-16,0-39 5 0,0 40-3 0,0-20-1 15,0 38-1-15,0-39 1 0,-17 20 1 0,17 19 0 0,-20-37-1 16,20 37 0-16,-20 0 1 0,2-21 0 0,-2 21 0 0,20 0-1 16,-23 0 0-16,3 0 0 0,-14 0 1 0,34 21 1 15,-20-21-1-15,3 0 1 0,-3 37 0 0,2 1-1 0,-2-38-1 0,20 39 1 16,-43-20 3-16,26 38 0 0,17-38-1 0,-17 38 0 0,-3-37-3 16,20 38 1-16,-17-21 0 0,17 20 0 0,0-37 0 15,0 38 2-15,0-21-3 0,0 2-1 0,0-2 0 0,17 2 1 0,-17-19 2 16,20 16-3-16,-3 4-2 0,-17-22 1 0,17-18-1 15,6 19-4-15,-3 0-9 0,-20-19-7 0,38 0-10 16,-18 0-10-16,-3 0 18 0,23-19-41 0,-26 0-17 16,6 19 32-16,3-39-57 0,15 20 20 0,-18-17 55 0,-20 36-10 15</inkml:trace>
  <inkml:trace contextRef="#ctx0" brushRef="#br0" timeOffset="3371.79">8352 10759 136 0,'0'0'45'0,"0"0"20"0,0 0-41 0,0 0-3 0,0 0 0 15,0 19 35-15,0 0-39 0,0-19-1 0,0 20-1 0,0 56 37 16,0-38-31-16,20 20-7 0,-20-21-9 0,58 135 11 16,-58-115-14-16,0 1 1 0,20 76 1 0,-20-77-3 15,20 77-1-15,-20-77-1 0,0 1 1 0,0 56-1 0,0-75-1 16,0 75-15-16,0-76 3 0,0 58-22 0,0-59 15 0,0 22-27 15,0-1-1-15,0-40-4 0,0-18 21 0,0 19-45 0,-20-19 1 16,20 0 23-16,0 0 35 0,-20 0-18 16</inkml:trace>
  <inkml:trace contextRef="#ctx0" brushRef="#br0" timeOffset="3704.69">8197 11867 49 0,'0'0'33'0,"-17"-19"6"0,0-19 12 0,17 38-23 0,-20-39 33 0,20 21-32 16,-17-20 22-16,17 38-30 0,0 0-1 0,0-39 13 0,0 39-6 0,17-19-8 15,-17 19-11-15,20 0-1 0,-3 0-1 0,0 0 5 0,26 0-8 16,-5 0 3-16,-18 0-5 0,-3 0 1 0,20 0-1 0,1 19 2 15,22 0-3-15,-23-19-2 0,0 20-8 0,1-20 0 0,22 19-19 16,-40-19 10-16,34 19-30 0,-34-19 20 0,58 0-87 0,-41 0 71 16,-17 0-2-16,37 18-24 0,-39-18 50 0,22 0 5 0,-20 0 8 15,17 21-8-15,0-21 8 0,-17 0 9 0,-2 0 12 0,-1 0 6 16,-17-21-12-16,20 21 6 0,3 0 5 0,-23-18 10 16,17 18-10-16,-17 0 25 0,0-19 5 0,0 19-24 15,0 0 20-15,0-19-2 0,0 19-22 0,-17 0 20 0,17 0-4 16,-43 0 5-16,26 0-20 0,-1 0-2 15,-2 0-10-15,3 0 5 0,-3 19-7 0,-17 0 5 0,37-1-7 16,-43 3 6-16,26 16-4 0,17-18-5 0,-18 20 4 0,-2-1-3 16,20-20-2-16,-17 21 2 0,17-1-1 0,0-18-1 15,0 18-2-15,0-1 2 0,0-16 1 0,17-3-1 0,-17 19-3 0,38 2 0 16,-21-19-3-16,6-2 1 0,14 1-12 0,-17 2-13 16,-20-21 9-16,37 18-32 0,-17-18 23 0,-20-18-6 0,18 18-4 15,-1-40-59-15,26 22-16 0,-26-20 27 0,-17 17 25 16</inkml:trace>
  <inkml:trace contextRef="#ctx0" brushRef="#br0" timeOffset="4022.69">9367 10797 172 0,'-20'0'81'16,"20"0"-55"-16,0 0 18 0,0 20 0 0,0 17-5 0,0-37-23 15,0 21-3-15,0-3 9 0,0 38-3 0,20-16-11 0,-20 17 4 16,0 38-1-16,0-57-6 0,0 20 2 0,20 38 0 0,-20 18-3 15,17-57-2-15,-17 38-1 0,20-37 1 0,-20 38-4 0,18-39 2 16,-18 20 1-16,20-21 5 0,-3-35-5 0,-17-21 1 16,0 37-3-16,17-37 4 0,-17 19-1 0,23-19 2 0,-23 0 0 15,20 0-4-15,-20 0 2 0,20-19-2 0,-3-18 1 0,21-2 4 16,-38 20-3-16,20-20 1 0,14 20 0 0,-14-19 2 0,-20 20-2 16,43-21 4-16,-6 20-4 0,1-20 4 0,-1 1-1 0,-20 38-3 15,6 0 0-15,14-19 3 0,4 19-1 0,-41 0 0 16,37 0 1-16,-20 19-4 0,-17 0 0 0,37 0 3 0,-37 1-4 15,0-1 1-15,23 18-5 0,-23 21 0 0,0-39 2 0,0 39-15 16,0-21-19-16,0 2-14 0,0-20 19 0,0 20-77 16,0-21 65-16,0 2-54 0,0-20 44 0,0 18-45 0,0 1 35 15,0 2 13-15</inkml:trace>
  <inkml:trace contextRef="#ctx0" brushRef="#br0" timeOffset="4367.28">10247 11734 53 0,'0'0'34'0,"0"0"-13"0,0-19 73 0,17 19-23 15,-17 0-38-15,0-20 19 0,0 20-30 0,0-19-2 0,0 19 18 16,0-19-8-16,0 19-5 0,0 0-14 0,0-19 0 0,0 19 7 16,-17 0-2-16,17 0-3 0,-23 0-7 0,23 0 0 0,-17 0 5 15,17 19-2-15,0-19-5 0,-20 0-1 0,20 19 4 16,0-19-9-16,-17 19 6 0,17 20 0 0,-20-2 1 0,20-37-2 16,0 39 0-16,0-39-3 0,0 0 3 0,0 38-1 0,0-19 1 15,20 1-4-15,-20-20 0 0,17 0 0 16,-17 0 4-16,20 0 0 0,-20 0-2 0,17-20-2 0,6 1 3 0,-6-19 0 15,-17 20-1-15,20-21 3 0,-20 20-3 0,21 0-2 16,-21 19 2-16,17-39-1 0,-17 39 3 0,20-19-1 0,-20 19-2 0,0 0 1 16,17 0 2-16,-17 0 2 0,20 0-2 0,-20 0-1 0,0 0 0 15,17 0 1-15,-17 19 0 0,0-19-2 0,17 19 1 0,-17-19-2 16,0 39 1-16,0-2 1 0,23 2 0 0,-23-1-5 16,0 1-2-16,0-20 2 0,0 0-3 0,0 20-15 0,20-21-11 15,-20 1 11-15,0 0-26 0,0 1-12 0,0-2 28 16,21 2-38-16,-21-20 0 0,0 0 35 0,0 0-39 0,17 0-2 15,-17-20 44-15,0 2 5 0,0-21-6 0,20 20 22 0,-20-20-24 16</inkml:trace>
  <inkml:trace contextRef="#ctx0" brushRef="#br0" timeOffset="4558.84">10628 11523 42 0,'0'0'11'0,"0"0"11"0,21 0-9 0,-21 0 24 0,0 0-12 0,17 0 33 16,-17 0-30-16,0 0-3 0,20 0 19 0,-20 20-2 0,0-1-22 16,20 18 15-16,-20-37-20 0,0 20-2 0,0-1 0 0,0 58 19 0,0-58-23 15,0 0-3-15,0-1 0 0,0 3 0 0,0 35 5 0,0-56-6 16,0 39 4-16,0-1 3 0,0-38-4 0,0 0-3 0,0 0 4 15,17 0-1-15,-17 0-5 0,0-38 9 0,0 18-6 0,0-37 0 16,20 0-1-16,-3-20 0 0,-17 39-7 0,0-1 3 16,18-17-2-16,4 36 5 0,-1-18-2 0,-4 0-4 0,3 38-4 15,-20-20-1-15,37 2-16 0,-37 18 9 0,37 0-22 0,-37 0 14 16,18 0-24-16,2 18 26 0,20-18-31 0,-20 0 10 0,37 20-80 16,-40 0 59-16,21-20 7 0,22 18-19 0</inkml:trace>
  <inkml:trace contextRef="#ctx0" brushRef="#br0" timeOffset="5317.33">11850 11103 83 0,'0'0'0'0,"0"0"44"0,0 0-1 0,0 0-20 15,-17 0 22-15,17 0-4 0,-21 0-8 0,21 0-20 16,-17 20 7-16,-3-2-12 0,0 2 7 0,3-2 0 0,-3 1-3 15,-20 20-1-15,23-1 1 0,17-18-6 0,-38 18 2 16,38-20-4-16,-20 40 3 0,20 0 2 0,-20-40-6 16,20 20 0-16,0 38 0 0,0-56-2 0,0 37 0 0,20-18-1 0,0 17-1 15,18 2 1-15,-21-39-2 0,23 20-5 0,-3-1-9 16,-37-20 4-16,40 3-31 0,-23-21 13 0,4 18-53 0,13-18-11 16,-34 0 50-16,20 0 8 0,3-18-59 0</inkml:trace>
  <inkml:trace contextRef="#ctx0" brushRef="#br0" timeOffset="5500.68">12177 10854 98 0,'0'0'32'0,"0"0"-1"0,0 0 32 0,0-19 1 16,0 1-35-16,0 18-3 0,0 0-3 0,0 0-3 0,0 0 16 0,0 18-5 15,0 1-17-15,17 20 13 0,-17-39-15 16,20 56 13-16,-20 2-5 0,17-19-11 0,-17 18-1 0,40 19 4 0,-40-37-8 16,0-2-1-16,20 59 3 0,-20-38-3 0,20 37 1 0,-20 0-1 15,0-37-1-15,0 19-2 0,-20 18 2 0,0-18 0 0,20-40 1 16,-23-16-9-16,6 16 0 0,0 2-14 0,-3-1-20 15,20-38 14-15,-17 18-38 0,17 1 24 0,-21-19-63 0,21 0-23 16,-17 0 68-16,17-37-65 0</inkml:trace>
  <inkml:trace contextRef="#ctx0" brushRef="#br0" timeOffset="5701.05">12939 10931 166 0,'0'0'0'0,"0"0"121"0,0 0-58 16,0 0-21-16,0 18-24 0,0-18 14 0,0 20-19 0,-17 0 8 16,17-20-12-16,0 18-3 0,0 1 2 0,0 1-5 0,0-1 0 15,0-1 1-15,0 2-4 0,0 0 1 0,0-2-1 0,0 20-4 16,0-38-2-16,0 19-3 0,17 1-16 0,-17-1-11 0,0-19 12 16,0 18-35-16,0 2-15 0,20 0-6 0,-20-20 6 15,0 0 46-15,0 18-16 0,0-18-3 0</inkml:trace>
  <inkml:trace contextRef="#ctx0" brushRef="#br0" timeOffset="5817.72">13074 11467 56 0,'0'0'26'0,"0"0"-1"0,0 37 75 16,0 2-32-16,0-1-39 0,0 19 19 0,0 20-15 16,0 0-9-16,0 18-7 0,-17 0-9 0,-3-57-3 15,0 57-2-15,-21 2 0 0,41-59-2 0,-37 38 1 0,-17 19-38 16,14-36-40-16,22-59 20 0,-5 36-5 0,3-17-47 16,3 2 69-16,17-21-33 0</inkml:trace>
  <inkml:trace contextRef="#ctx0" brushRef="#br0" timeOffset="6703.06">1412 11829 63 0,'0'0'0'0,"0"0"36"0,0 0-12 15,0 0-12-15,0-19 14 0,0 19-14 0,0 0-1 0,0 0-1 16,0 0 22-16,0 0-5 0,0 0-11 0,0 0 0 0,0 0 16 16,0 0-16-16,0 0 11 0,0 0-15 0,0 0 6 15,0 0-10-15,0 19 7 0,0 0-3 0,0-19-3 0,0 19-5 16,0 1 0-16,0 18-5 0,20-20 1 0,-20 21 1 0,0-39-2 16,0 38-5-16,0-18-2 0,0 18-24 0,0-38 5 15,0 37-89-15,0-16 21 0,0-21-54 0</inkml:trace>
  <inkml:trace contextRef="#ctx0" brushRef="#br0" timeOffset="6854.81">1512 11295 162 0,'0'0'48'16,"-20"18"-45"-16,20-18 7 0,0 20-2 0,0-20 2 0,0 36 13 0,-17-15-3 16,17-2-4-16,0 19-11 0,0-18 3 0,0-2-5 15,0 1-1-15,0 20-1 0,0-20 0 0,0 18-5 0,0-17-9 16,0-1 0-16,0 0-32 0,0 0-13 0,0 20-28 15,0-39-8-15</inkml:trace>
  <inkml:trace contextRef="#ctx0" brushRef="#br0" timeOffset="7063.05">1741 11810 97 0,'0'0'0'0,"0"0"42"0,0 0-26 0,0 19 18 0,18 0 1 16,-18 0-20-16,17 20 16 0,-17-20-5 0,0-1-15 15,20-18 11-15,-20 21-1 0,23-3-13 0,-23 1 6 0,0-19-7 16,0 19 8-16,17-19-7 0,-17 20-2 0,0-20 8 0,0 0-7 15,20 0 4-15,-20 0-5 0,0 0 1 0,0 0-3 0,0-20-1 16,0 20 3-16,20-19-3 0,-20 0-1 0,0 19 0 0,0-18 1 16,17 18 3-16,-17 0-3 0,0-21-2 0,0 21-1 0,0 0 2 15,20 0 0-15,-20 0-2 0,0 21-3 0,0-3 3 0,0 1 0 16,18-19 0-16,-18 39-10 0,20-1-17 16,20-20-26-16,-40 22-29 0,17-40 32 0,-17 18-4 0,20 1-44 0,0-19-9 15</inkml:trace>
  <inkml:trace contextRef="#ctx0" brushRef="#br0" timeOffset="7235.28">2521 11046 149 0,'0'19'61'0,"0"-19"-41"0,0 18 0 0,0 22 17 0,0-2-11 16,0-20-15-16,0 40 11 0,0 38-7 0,0-2-8 15,23-36-5-15,-23 38 0 0,0-1-2 0,20 21-4 16,-20-21 2-16,0-57-3 0,0 1-6 0,0 55-37 0,0-74 14 15,0 17-6-15,17 21-41 0,-17-40 48 0,0 21-22 0,0-19-4 0</inkml:trace>
  <inkml:trace contextRef="#ctx0" brushRef="#br0" timeOffset="7383.45">2295 11695 164 0,'0'0'32'0,"0"0"15"0,0 0-25 16,0-19 20-16,0 19-5 0,0 0-20 0,20 0 14 0,-20 0-17 0,14 0-2 15,6 0 6-15,23 0-12 0,-26 0 0 0,23 0 0 0,15 19-2 16,-15 1-2-16,55-1 1 0,-41-19-2 0,-11 19 0 0,52-19-1 15,-58 0-2-15,78 18-28 0,-95-18 7 0,34 21-43 0,-14-21 25 16,18 0-48-16,-21 0 46 0,17 0-29 0,-11 0-27 16</inkml:trace>
  <inkml:trace contextRef="#ctx0" brushRef="#br0" timeOffset="8824.31">2581 14085 79 0,'0'0'23'0,"0"0"2"0,0 0-11 0,-17 0 16 0,17 0-14 0,0 0 20 0,0 0-17 15,0 0 17-15,-20 0-6 0,20 0-8 0,0 0-12 16,0 0-2-16,0 0-3 0,0 0 5 0,-23 0-5 0,23 0 5 16,0 17 0-16,0 2-3 0,0 1 2 0,0-1-6 0,0 0-1 0,0 22 5 15,0-6 1-15,0-16-8 0,0 20 3 0,0-39-3 16,0 38 2-16,0-18 3 0,0-2-4 0,0 2 4 0,0-2 0 15,0 1-3-15,0-19 10 0,0 0-5 0,0 0 5 0,0 0-2 16,0-19-4-16,0-19 0 0,0 38-2 0,23-57 4 0,-3 20-2 16,-20-3-7-16,0 22 5 0,37-21-1 0,-17-18 0 0,-2 1-1 15,2 36 1-15,-3 3-4 0,0-24 0 0,26 3-1 16,-26 38-20-16,3 0-7 16,0-18-2-16,-20 18-11 0,18 0-19 0,-18 0 23 15,20 0-51-15,-20 0 45 0,17 0-30 0,-17 18 31 0</inkml:trace>
  <inkml:trace contextRef="#ctx0" brushRef="#br0" timeOffset="9084.12">3137 14295 86 0,'0'0'12'0,"0"0"3"0,0 0-6 0,0 0 2 16,18 0 2-16,2 18 13 0,-20-18-13 0,17 0 13 0,-17 0-14 16,20 0 13-16,0 0-2 0,-6 0-4 0,-14 0-11 0,43-18 10 15,-43 18-13-15,0-21 5 0,21 2-5 0,-21 1-1 16,0 1 0-16,0-5-2 0,17 22 1 0,-17-38-2 0,0 19 1 0,-17-1 2 15,17-16 1-15,0 36-4 0,-21-20 6 0,-1-19 2 16,22 39-3-16,-21 0 2 0,7 0 1 0,14 0-5 0,0 0 1 16,-20 0 2-16,0 0-4 0,3 22 0 0,-3-5 1 0,2 20 0 15,18-18-2-15,-20 39-4 0,20-58 1 0,-20 58 3 16,20-40-2-16,0 22-1 0,20 16 0 0,-20-36 1 0,38 18-3 16,-18 21-10-16,17-21-16 0,-3-1-18 0,-13-37 16 15,22 18-43-15,-6 2-7 0,0-20 13 0,-37 0-16 16</inkml:trace>
  <inkml:trace contextRef="#ctx0" brushRef="#br0" timeOffset="9251.93">3765 13492 113 0,'0'0'24'0,"0"0"18"0,-17 0 1 16,17 0-3-16,0 18-20 0,0 2 15 0,-20 18-10 0,20-19-15 15,0 20 6-15,0 35-6 0,-17-34-6 0,17 37-3 0,0-40-1 16,0 2 1-16,0 37 1 0,0 40-2 0,0-41-12 15,0-56 0-15,0 57-30 0,0-57 13 0,0 20-7 0,0 19-42 16,0-40 42-16,0 20-16 0,0-19 35 0,0 3-17 0,0-22-4 16</inkml:trace>
  <inkml:trace contextRef="#ctx0" brushRef="#br0" timeOffset="9700.21">3499 14160 74 0,'0'0'14'0,"0"0"13"0,0-19-11 0,-17-1 21 0,17 1 9 16,0 2-4-16,0 17-24 0,0-20 11 15,17 20-15-15,-17-17-2 0,20 17 2 0,0 0 8 0,17 0-7 0,-20 0-4 16,1 0-6-16,2 0-2 0,20 0 1 0,0 0-4 15,-23 0-2-15,20 17-2 0,-37-17 5 0,38 20-6 0,2-20-17 16,0 17 5-16,-40-17-3 0,37 0-28 0,-20 19 19 0,21-19-31 16,2 20 15-16,-20-20 14 0,0 19 18 0,17-19-4 15,-20 0 5-15,3 0 5 0,0 0 4 0,-5 0 2 16,5 0 4-16,-20 0 1 0,23 0 12 0,-23 0 4 0,0-19-5 16,0 19 4-16,0 0 5 0,0 0 33 0,0 0-31 0,0 0 17 15,0 0-9-15,0 0-17 0,0 0-2 0,0 0 1 0,0 0-3 0,0 0 14 16,-23 0-7-16,23 19-13 0,0-19 8 0,0 19-1 15,0 0 2-15,-20 20-6 0,20-39-10 0,0 37 7 0,0-16 3 16,0-3-5-16,0 1-4 0,20 0 5 0,-20 19-2 16,0-38-3-16,0 38 1 0,0-38-1 0,23 19 0 0,-23-19 0 15,0 22 0-15,0-22 0 0,20 17 2 0,-20-17 1 0,17 0-2 16,-17-17 4-16,0 17-5 0,20 0-1 0,-20-41-1 0,20 41 2 0,-20-18 1 16,17-20 4-16,-17 38-6 0,20-20 1 0,-2-18-2 0,-18 38 2 15,17-39-1-15,-17 20 3 0,0 1-2 0,23 1 4 0,-23 17-2 16,0-22 3-16,0 22-3 0,0 0 1 0,0 0 1 0,0 0 0 15,20 0 4-15,-20 0-2 0,0 0-4 0,0 22 3 0,0-5 2 0,0 1-6 16,17 40 7-16,-17-39-9 0,0 20 3 16,0-1-1-16,20-1-8 0,0-15-1 0,-20 16-7 15,17-21-2-15,-17 3 6 0,0-2-25 0,20-18 13 0,-20 20-5 16,0-2-26-16,18-18 21 0,-18 19-37 0,17 3 27 0,-17-22-51 16,20 0 9-16,-20 0 53 0,23 0-10 0,-23 0 28 0,0 0 1 15,17-22-30-15</inkml:trace>
  <inkml:trace contextRef="#ctx0" brushRef="#br0" timeOffset="9920.94">4666 14255 56 0,'0'0'17'0,"0"0"-1"0,0 0 3 0,0 0 29 0,0 0-20 0,0 0 29 16,0 0-31-16,0 0 20 0,0 0-11 0,0 19-3 0,0-19-4 15,0 0-1-15,0 21-6 0,0-21-16 0,0 18 1 16,0-18 1-16,0 19-2 0,0 0 10 0,0-19-8 0,0 20-5 16,0-2 1-16,0-18 0 0,0 20 1 0,0-20 0 0,0 18 2 15,17-18-5-15,3 41 4 0,-20-41 2 0,0 0-1 16,17 0 3-16,-17 0-5 0,23-22 7 0,-23 3-8 0,17 1 0 15,-17-2 0-15,20 2-3 0,0-21 0 0,-20 20-2 0,0 1 1 16,17-22 3-16,-17 22-1 0,21 1-7 0,-21-24-12 16,0 41 8-16,17-19-16 0,3 0-40 0,-20-1 18 15,17 20-7-15,-17 0-8 0,17 0 28 0,-17 0-32 0,0 0 34 16,23 0-23-16,-23 0 33 0,20 20-46 0</inkml:trace>
  <inkml:trace contextRef="#ctx0" brushRef="#br0" timeOffset="10701.01">5391 14255 33 0,'0'0'0'0,"0"0"18"0,0 0-7 15,0 0-7-15,0 0 5 0,0 0-3 0,0 0 4 0,0 0 1 16,0 0-6-16,0 0 7 0,0 0 1 0,0 0-6 16,0 0 8-16,0 0-7 0,0 0 10 0,0 0-9 0,0 0 0 15,0 0 23-15,0 0-19 0,0 0 7 0,0 19-9 0,0-19 6 16,0 0-6-16,0 0 7 0,0 0-8 0,0 21 5 0,0-21-7 16,0 18 10-16,0 1-13 0,0-19 2 0,-17 19 2 15,17 19 2-15,0-18-7 0,0-2-2 0,0 1 3 16,0-19-2-16,0 22 2 0,0-5-2 0,0-17 3 0,0 21 0 15,0-21-5-15,0 17 8 0,0-17 0 0,17 0 0 0,-17 0-3 16,0 0 4-16,0 0-4 0,0-17-1 0,20-4 1 16,-20 4-3-16,0 17 2 0,0-22 2 0,17 3-5 0,-17-19 1 15,17 20 4-15,-17 18-1 0,20-39-1 0,-20 20-6 0,23 19 6 0,-23 0-4 16,17-39 4-16,-17 39-6 0,21-37 7 0,-1 37-1 0,-20-17-1 16,17 17-3-16,-17 0 0 0,0 0 1 0,20-22 2 0,-20 22 1 0,17 0-1 15,3 0 0-15,-20 0-4 0,17 0 4 0,-17 0-2 16,23 0 1-16,-23 22 0 0,0-22 2 0,17 17-3 0,-17-17 0 0,0 18-1 15,0 1-1-15,21 20-1 0,-21-20 1 0,0 0-2 16,0 1 4-16,20 18 1 0,-20-20-1 0,0 1-1 0,0 20-2 16,0-18 2-16,0 16 0 0,0-19 0 0,0 2-1 0,17-2 1 0,-17 1-3 15,0 3 0-15,0 15-5 0,0-37 3 0,0 18-3 0,0 2 4 16,0-20-14-16,0 18 5 0,0-18-4 0,0 0 2 0,0 0-5 0,0 20-29 16,20-20-12-16,-20 0 27 0,0 0-4 0,0-20-50 0,17 20 39 15,-17-18-40-15,0 18-19 0</inkml:trace>
  <inkml:trace contextRef="#ctx0" brushRef="#br0" timeOffset="13104.65">8430 13626 61 0,'0'0'17'0,"0"0"16"0,0 0-15 0,0 0 2 0,0 0 1 15,0-20 41-15,0 20-25 0,0 0-20 0,0 0 13 16,0 0-4-16,0 0-13 0,0-19 12 0,0 19-4 0,0 0-10 15,-18 0 17-15,18 0-20 0,0 0 8 0,0 0-3 16,0 0-1-16,0 0-5 0,0 0 6 0,0 0-7 16,-22 19 6-16,22 20-3 0,0-2-3 0,0 2-3 0,0-20 4 15,0 20-5-15,-18 95 7 0,18-78-8 0,0 40-2 0,0-1 2 16,0-57 3-16,0 38 1 0,0-37-3 0,0 75-1 16,0-73-6-16,0-3 3 0,0-1 0 0,18-19 3 0,-18 2-3 15,0-2 2-15,0 1-10 0,0-19-14 0,0 22 8 0,0-22-6 16,0 0-3-16,22 0-29 0,-22 0 24 0,0 0-5 0,0 0-57 15,18-41-11-15,-18 23 24 0,20 18 3 0</inkml:trace>
  <inkml:trace contextRef="#ctx0" brushRef="#br0" timeOffset="13469.2">9634 13415 57 0,'0'0'20'0,"0"-19"17"0,0 19 1 16,0 0-17-16,0 0 19 0,0 0-3 0,20 0-11 15,-20 0-16-15,0 0 0 0,0 0 0 0,0 0 9 0,0 0-10 16,0 0 9-16,0 0 2 0,0 0 6 0,0 0-16 0,0 0 11 15,0 19-1-15,0 0 4 0,0-1 1 0,0 3-3 16,0-2-8-16,-20 19-1 0,0 38 1 16,-18-19-8-16,38-20-2 0,-37 22 6 0,-6 36 9 0,-11 40-7 15,16-76-10-15,21-22 4 0,-23 76-4 0,0-16 1 0,-15-3-2 16,18-15-4-16,37-41 4 0,-20-1-4 0,0 1 2 0,20-1-5 16,-17 2-11-16,17-19 6 0,-23 36-30 0,23-56 22 0,-20 20-5 15,20-20-26-15,0 18 22 0,0-18-1 0,0 0-42 0,0 19-20 16,0-19 46-16,20 0-37 0,-20 0 52 0,23-19-46 0</inkml:trace>
  <inkml:trace contextRef="#ctx0" brushRef="#br0" timeOffset="13774.06">10015 13893 138 0,'0'0'0'0,"0"0"91"0,0 0-22 0,-17 0-18 15,17 0-30-15,-20 0 20 0,20 0-11 0,0 0-20 0,0 0 9 16,0 20-8-16,0-20 7 0,0 38-5 0,0-38-10 16,0 38 10-16,20-1 0 0,-3-37-6 0,0 39-3 15,3-2-2-15,3 2 1 0,14-20 2 0,-16 41 3 0,16-25-5 16,-20-16-4-16,20 39 4 0,3-19 2 0,-20-21-5 15,1 39 3-15,16-35-5 0,0 16-2 0,-37-21 4 0,17 3 1 16,23 18-15-16,-40-20 4 0,20 23-26 0,18-24-11 0,-38 3-18 16,20-2 26-16,-20-18-4 0,17 0-5 0,-17 20-53 0,20-20 17 15,-20-20 34-15,0 2 9 0</inkml:trace>
  <inkml:trace contextRef="#ctx0" brushRef="#br0" timeOffset="13950.78">10379 14141 69 0,'0'0'0'0,"0"0"56"0,0 0-28 0,0 0-1 0,0 0 1 0,0 0 30 0,-20 19-6 0,20-19-28 15,0 19 19-15,-17 0-4 0,17 3-19 0,-20 13 13 16,3 23-7-16,-24-20-8 0,24 0-12 0,-23 58 24 16,3-58-22-16,0 20-1 0,16 18-8 0,-16-18-2 15,37-20 6-15,-43 21-1 0,26-24-2 0,17-15-2 0,0 0-2 16,-17-2-1-16,-3 3-7 0,20-4 2 0,0-17-22 0,0 0 11 16,-17 20-36-16,17-20 25 0,0 0-2 0,0-20-95 0,0 20 79 15,17-38 0-15,3 20-27 0,-3-2 19 0</inkml:trace>
  <inkml:trace contextRef="#ctx0" brushRef="#br0" timeOffset="14208.95">10915 13913 105 0,'0'0'47'0,"0"0"-7"0,0 0-7 0,0 0 19 0,0 0 0 16,0 0-28-16,0 0 0 0,0 0-5 0,0 17 10 0,0-17-20 15,0 0 0-15,0 0 7 0,17 21-5 0,-17-21-10 0,0 18-2 16,18-18 1-16,-18 0 3 0,0 20-4 0,20-2-2 0,-20-18-3 16,0 0 1-16,23 19-17 0,-23-19 8 0,17 0-5 0,-17 0-9 15,0 22-93-15,0-5 72 0,20-17-49 0,-20 20-9 0</inkml:trace>
  <inkml:trace contextRef="#ctx0" brushRef="#br0" timeOffset="14342.52">11165 14313 81 0,'0'0'57'0,"0"19"3"0,0 0 1 0,0 1-32 0,0-20-2 0,0 38 19 16,0-1-10-16,0-15-21 0,0-5-2 0,0 21-2 0,-23 20 5 16,23 1-3-16,0-4-7 0,-18 21 0 0,-2-35-6 0,3 52-2 15,-3-16 5-15,3 1-22 0,-3-61-6 0,20 21-9 16,-37 20-61-16,14-40 34 0,3 3-63 0,2-1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20:30:12.091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1-11T20:30:15.599"/>
    </inkml:context>
  </inkml:definitions>
  <inkml:trace contextRef="#ctx0" brushRef="#br0">29678 15307 83 0,'0'0'5'0,"0"-20"16"15,0 20-10-15,0-17 0 0,-17 17-1 0,17 0 0 0,0-21 9 0,0 21-11 16,0-17 8-16,-17-3-1 0,17-1 6 0,0 21-15 16,0 0 7-16,-20-18-1 0,20 18-3 0,-17-19-6 15,17 19 3-15,-20-19-1 0,20 19-3 0,-17 0 1 0,17-20-1 16,-21 20 1-16,21 0-2 0,-20 0-1 0,3-17 2 15,17 17-2-15,-23 0 2 0,6 0-2 0,17 0 1 0,-37-21-1 16,17 21 0-16,3 0 1 0,-4 0-1 0,1 0 0 0,3 0-1 16,-26 0 2-16,26-17-1 0,-37 17 2 0,13 0 0 0,4 0-1 15,-3 0 3-15,3 0-2 0,-21 0 5 0,-22 0 0 0,46 0-4 16,-24 17 1-16,-22-17 5 0,-12 21 0 0,55-21-4 16,-40 17 4-16,39-17-5 0,-56 20 2 0,34-20-3 0,-15 19 1 15,38-19 0-15,-6 0-2 0,8 19 1 0,-59-19 1 0,31 0-1 16,-9 18-1-16,-217 3 2 15,251-21-4-15,-36 0-1 0,-41 0 2 16,78 20-2-16,-3-20 2 0,2 0 0 0,15 0-1 0,-88 17 3 16,30 4-2-16,47-4 1 0,-23 3-2 0,-1-1 0 0,-19 18 2 15,60-37-2-15,-41 41 0 0,38-24 1 0,-20 21-1 0,3-18 0 16,-18 19 0-16,15-22 2 0,0 4-1 0,3-1 0 0,0 15-1 16,-21 6 1-16,41-3-2 0,-3-21 1 0,-37 41 0 0,57-19 0 0,-20-19 0 15,-18 56-1-15,1-21 2 0,17 3-1 0,20-37-1 0,-23 35 1 16,23 2 0-16,0-21-1 0,23 40 0 0,-3-19 2 15,37 18 0-15,-2 0-1 0,-15-38-1 0,55 40 2 0,-58-40-1 16,80 38 1-16,-2-18-1 0,17 19 0 0,-75-40-1 16,92 39 0-16,9-17-1 0,-6-3 1 0,3 2 1 15,34 17-1-15,-97-54 0 0,8-3 2 0,72 40-2 0,20-21 1 16,-100-16 0-16,80 17-1 0,17 17 0 0,3-34 0 0,-112-21 0 16,92 20 2-16,0-3 2 0,-97-17-1 15,97 0 2-15,75 0 7 0,-167 0-6 0,72-37 3 0,-75 37-3 16,75-38 7-16,3 0 2 0,-3-21 0 0,-78 42-8 15,81-24 4-15,-80 4-5 0,2 19-1 0,1-3 0 0,-1-17 0 0,72-20 3 16,-14 2-2-16,-81 19-3 0,84-22 2 0,-84 21-3 0,64-37 2 16,-64 37-1-16,-11 17 0 0,-5-34 0 0,36-3 4 0,4-19-2 15,-58 40-1-15,0-4-3 0,-20-35 4 0,17 38-4 0,-17-38 2 16,-17 1 0-16,-41-43-1 0,35 81 0 0,-31-19-3 0,-41-60-3 16,18 60 2-16,-81-60-2 0,-14-19 1 0,101 80 3 0,-24-22 0 15,-77-18 0-15,-20-2-1 0,97 42 0 0,-80-23 0 0,23 22 2 16,21 18 0-16,53 17 0 0,-59 21 1 0,25-20-1 15,34 20 0-15,24 0-1 0,-81 41 1 0,78-24 0 0,-1 4-1 0,-19 16-2 16,-55 19-6-16,72-15 1 0,-75 34-15 0,61-19 8 0,16-15-2 16,-73 53-22-16,53-36 19 0,21-21-2 0,-58 77-23 0,0 20-29 15,-39 59-84-15,116-117 105 16,21-38-2-16</inkml:trace>
  <inkml:trace contextRef="#ctx0" brushRef="#br0" timeOffset="974.66">27408 17102 93 0,'0'0'14'0,"0"0"-6"15,0 0 0-15,0 0-1 0,0-18-3 0,0 18 7 16,0 0 1-16,20 0 6 0,-20-19-13 0,0 19 3 16,0 0-3-16,0 0-3 0,0 0-1 0,0 0 0 15,0 0 0-15,0 0 0 0,0 0 0 0,0 0 0 0,0 19 2 0,0-19-1 0,0 18 1 16,0-18 5-16,0 21 2 0,0-1-3 0,0-3 7 0,0 4-8 16,0-4 7-16,-20 4-8 0,20-3 0 0,0 19 4 0,-17-37-5 15,17 21 0-15,-20-1 0 0,0-3 1 0,2 21 4 0,-2-17-5 0,-3-3-1 16,-11 2 1-16,14-3-1 0,-55 41 5 0,-2 1 3 0,20-42-7 0,-44 42 5 15,10-21 0-15,-7 20 1 0,-14-20-3 16,-2 1-2-16,76-22-2 0,-39 3 0 0,-38 18 3 0,35-18-3 0,-184 35 9 16,187-33-9-16,-55-5 2 0,52-17-1 15,-69 20 0-15,88-3-2 0,7-17 0 0,-23 0-1 0,-75 21 0 0,71-21-1 16,7 0 1-16,-98-21 0 0,0 4-2 0,0-3 1 0,-95-19-3 16,75-16 5-16,98 35-1 0,16-1 1 0,-16-16-1 15,-79-2 0-15,1-16-1 0,95 35 0 0,-20-18 1 0,-52 0 0 16,71 17 0-16,-94-34 0 0,17-4-1 0,1 22 1 0,79 16 0 15,-97-34 2-15,97 17-1 0,-59-20 2 0,59 37-1 16,-2-16-2-16,-1-2 1 0,1 22 1 0,-78-62-1 0,26 23-1 0,49 19 0 16,-52-42 0-16,17 3 0 0,58 38 0 0,-58-38-3 0,41 18 0 15,-24-36-2-15,41 36 5 0,-58-56 1 0,21 1 0 16,33 55-2-16,24-2 1 0,-57-52-1 0,53 52 2 0,-33-53-2 0,37 54 0 16,17 1 1-16,-58-73 0 0,4-3 0 0,36 75 0 0,-5 4-2 15,-11-62 3-15,17 62-1 0,-64-117 3 0,47 55 1 16,-21 3-4-16,32 56-3 0,9 20 2 0,-3-18 0 0,-41-40 2 0,-16 0-6 15,-24 20 2-15,64 38 2 0,-41-20 2 0,-20 0-1 16,15 23-1-16,46 13 1 0,-61 3-1 0,58 0-1 16,-75 19-2-16,71-19 3 0,-73 19 0 0,79 0-1 0,-59 0 1 15,19 19 1-15,38-19 0 0,14 19-1 0,-12 0-1 0,-19 3 0 0,33-5 1 16,-36 1 2-16,40 22-3 0,20-22 1 0,-41 20-4 0,-19 38 2 16,57-35 2-16,-17 14 0 0,37-17-1 0,-38 0 1 15,15 58 1-15,3-20-1 0,3 0 1 0,17-36-2 0,-17 36 1 16,17-38 0-16,0 38-7 0,0-55 6 0,0 35-2 0,0 2 2 15,17-38-2-15,0 35-15 0,-17-55 4 0,20 20-6 0,3-20-8 16,-6 38-90-16,24-38 17 0,-24 0 58 0,-17 0 11 16,37 0-49-16</inkml:trace>
  <inkml:trace contextRef="#ctx0" brushRef="#br0" timeOffset="1375.05">17890 13951 104 0,'0'0'7'0,"-20"0"-5"0,3-21 0 0,-40 21 0 16,36 0-2-16,21 0 0 15,-40 0 0-15,23 0-1 0,-3 0 1 0,3 0 0 0,-3 0-1 16,3 0 1-16,-3 21 0 0,-1-21 0 0,4 18-1 0,-23 2 2 0,20-2-1 15,3 1 0-15,-3 20 2 0,-17-19-1 0,16 16 4 0,4-16-2 16,-6-1 0-16,3 19 1 0,3-16 0 0,-20 13 0 0,0 23 4 16,-1-20-4-16,18 0-1 0,-20 0 1 0,-14 41 1 0,13-42-3 0,24 1 0 0,-26 21-1 15,-11 16 2-15,-21 22 1 0,12-4 24 16,-29-16 6-16,-5 1-23 0,42-23-9 0,35 3 1 0,3-19 3 16,17-2 0-16,17-16 6 0,-17 16-5 15,38-18 8-15,-18 0 0 0,37 20 2 0,-17-19-2 0,52-3 8 16,-52-17-16-16,55 21 8 0,-55-21-8 0,-6 0 0 15,46 0 5-15,-22 0-6 0,19 0 3 0,18 0-2 0,-61 0-5 16,67 0 3-16,-64-21-3 0,40 21 0 0,-2-17-3 16,-1 17-11-16,7-20-24 0,-64 20 5 0,40-21-62 0,-37 21 32 15,-5-18-48-15,5 18 0 0</inkml:trace>
  <inkml:trace contextRef="#ctx0" brushRef="#br0" timeOffset="2458.67">12865 15900 68 0,'0'0'4'0,"0"0"4"0,0-20-3 0,0 20-3 16,0 0 0-16,0-18 0 0,0-3 3 0,37-74 9 16,0 19-11-1,-17 76-2-15,-20-18 1 16,17-2 1-16,-17 20-1 0,0 0 2 0,0-21-3 16,23 21-1-16,-23 0 1 0,0 0 0 0,0 0 0 0,0 0 0 15,18 0 2-15,-18 0-2 0,0 21 0 0,0-1 0 0,0-2 0 16,0 2 0-16,0-20-2 0,0 17 2 0,0 4 0 0,0-21-1 15,0 37 0-15,0-37 0 0,0 39 0 0,0-19 1 0,-18-3-2 16,18 4 1-16,0-21 0 0,0 18 0 0,0 2 0 0,0-20 0 0,-23 37 1 0,23-37 0 16,0 18 2-16,0 3 0 0,0-21 1 0,23 0 0 0,-23 20 8 0,18-3-4 15,2-17 6-15,0 0-1 0,-3 0-6 0,3 0 0 0,-20 0 11 16,17 0-9-16,3 0 0 0,-20 0 7 0,17 0-9 0,-17 0 0 16,18 0 6-16,-18 0-7 0,0 0-2 0,0 0 1 0,0 21 0 0,0-21-2 15,-18 39 1-15,1-22-3 0,-20 61 0 0,17-61-5 16,-17 22-8-16,37-39 3 0,-20 38-19 0,2-18-11 15,-5 1 18-15,23-4-1 0,-17-17-1 0,-3 18-20 0,20 1 11 16,0-19-1-16,0 0-25 0</inkml:trace>
  <inkml:trace contextRef="#ctx0" brushRef="#br0" timeOffset="3028.48">13381 16416 30 0,'0'0'24'0,"0"0"-13"15,0 0-8-15,0 0 0 0,0-20 2 0,20 0-1 0,-20 20-2 16,0 0 0-16,0 0 0 0,17-19 1 0,-17 19 0 0,20 0 2 16,-20 0-2-16,0-19 8 0,0 19-5 0,0 0 1 0,0 0 7 15,20 0-7-15,-20 0 8 0,0 0-10 0,0 0 7 0,17 0 0 16,-17 0-6-16,0 0 6 0,20-18-3 0,-20 1-1 16,18 17-7-16,-18 0 2 0,0-21-1 0,17 1 2 0,26 3-2 15,-43-24-1-15,17 22 0 0,3 2-1 0,-20-3 0 0,20-38 3 16,17 2 0-16,-37 35-2 0,18-16 1 15,-18 16 1-15,17 3 3 0,-17-19 3 0,20-1 3 0,3 0-1 16,-23 18-7-16,0 20 0 0,0 0-2 0,17-39 4 16,-17 39-3-16,0-19-4 0,0 19 1 0,0 0-1 0,20 19 3 15,-20-19-3-15,0 18 1 0,0 3 1 0,20-21 0 16,-20 20-1-16,0-3 0 0,0 4-1 0,0-3 1 0,17 2 2 16,-17-2-1-16,0-18-1 0,0 19 0 0,0-19 1 0,20 18 4 15,-20-18-1-15,0 0 0 0,0 0-2 0,18 0 3 16,2 0-4-16,-20 0 1 0,17 0 1 0,6-18-2 15,-6 18 2-15,3-19-1 0,-20 1-2 0,37-2 3 16,-37 2-2-16,20 18-1 0,-2-21 0 0,-18 21 0 16,20-17 2-16,-20 17-1 0,17 0 0 0,0 0 0 15,-17 0 0-15,0 0 1 0,0 0-1 0,0 38-1 16,0-20 0-16,0 2 0 0,0 35 0 0,0-14-5 0,0 15-12 16,0-35-1-16,-17 33-47 0,17-33 19 0,0 16-45 0,0-18-19 15</inkml:trace>
  <inkml:trace contextRef="#ctx1" brushRef="#br0">14353 15363 0</inkml:trace>
  <inkml:trace contextRef="#ctx0" brushRef="#br0" timeOffset="4173.46">13094 15459 58 0,'0'0'12'16,"0"0"2"-16,0-17 10 16,-20 17 16-16,20 0-27 0,0-21 26 15,0 21-25-15,-17 0 45 0,17 0-37 16,0 0-14-16,-20 0 32 15,20 0-25-15,0 0-9 0,-20 38 13 16,-21-18-11-16,41-1-1 0,-37 1-2 16,37-3-4-16,-37 24 1 15,37-24-2-15,-37 22 0 0,17 36 5 16,2-17-4-16,36-19-1 16,-18-39 0-16,57 37 6 0,17 2 9 15,-13-19-4 1,-41-2-6-16,17 1 9 0,-37-19-11 0,37 76 14 15,-57 1-8 1,3 1-3-16,-20-42-4 0,-3 5-1 16,-1 17-1-16,41-58-3 0,-54 35-15 15,-3-16-37 1,19 0-17-16,38-38 12 16,0 19-59-16,0 0 87 15,38 0-45-15</inkml:trace>
  <inkml:trace contextRef="#ctx0" brushRef="#br0" timeOffset="4810.3">13358 16262 108 0,'0'0'0'0,"0"20"191"31,0-20-191 32,137-364 196-63,-137 364-196 62,58-135 35-62,-58 135-35 63,94 479 11-47,-94-479-11 30,210-534 27-30,-210 534-27 47,77 534-24-63</inkml:trace>
  <inkml:trace contextRef="#ctx0" brushRef="#br0" timeOffset="5060.51">14565 15632 71 0,'0'-56'283'31,"0"56"-283"32,37 572 110-63</inkml:trace>
  <inkml:trace contextRef="#ctx0" brushRef="#br0" timeOffset="5255.55">14355 15593 125 0,'-20'0'359'31,"20"0"-359"32,439 59 79-63</inkml:trace>
  <inkml:trace contextRef="#ctx0" brushRef="#br0" timeOffset="5809.99">13839 16682 53 0,'-20'0'156'31,"20"0"-156"31,-97-17 282-62,97 17-282 63,-37 323 19-63,37-323-19 62,172 77 44-62,-172-77-44 63,-155 58-486-48</inkml:trace>
  <inkml:trace contextRef="#ctx0" brushRef="#br0" timeOffset="6142.95">14126 16971 59 0,'0'-21'126'15,"0"21"-126"48,-97 0 235-63,97 0-235 62,117 134 48-62,-117-134-48 63,-40-134-413-63</inkml:trace>
  <inkml:trace contextRef="#ctx0" brushRef="#br0" timeOffset="6492.8">14375 16702 60 0,'0'-20'231'47,"0"20"-231"16,0 0 0-1,55 441 114-62</inkml:trace>
  <inkml:trace contextRef="#ctx0" brushRef="#br0" timeOffset="6859.27">14699 16740 90 0,'0'0'144'0,"0"0"-144"62,-20 155 176-46,20-155-176 46,155 55 61-62</inkml:trace>
  <inkml:trace contextRef="#ctx0" brushRef="#br0" timeOffset="7291.66">15081 16816 35 0,'-18'0'28'15,"18"0"-28"48,18-56 256-63,-18 56-256 62,-18 228 114-62,18-228-114 63,55 77 41-63,-55-77-41 62,175 37-474-62</inkml:trace>
  <inkml:trace contextRef="#ctx0" brushRef="#br0" timeOffset="7539.06">15172 16837 66 0,'0'-21'335'46,"0"21"-335"17,215-76-38-63</inkml:trace>
  <inkml:trace contextRef="#ctx0" brushRef="#br0" timeOffset="7709.24">15023 17009 72 0,'58'17'341'31,"-58"-17"-341"31,344 0-320-62</inkml:trace>
  <inkml:trace contextRef="#ctx0" brushRef="#br0" timeOffset="8555.2">15729 16740 84 0,'0'0'169'15,"0"0"-71"1,0 0-98 47,-18 286-29-63,18-286 29 62,-37-172-210-62,37 172 210 63,172-55 345-48,-172 55-345 48,-155 172-12-63,155-172 12 62,250 286-117-62</inkml:trace>
  <inkml:trace contextRef="#ctx0" brushRef="#br0" timeOffset="9708.84">12194 15173 83 0,'-17'0'6'0,"17"0"-6"63,-118 59 265-63,118-59-265 62,-304 1605 30-46,304-1605-30 31,78 878 13-32,1412-648 30 48,517-20-42-1,-2007-210-1 1,823-38 24-63,-823 38-24 62,246-516 48-62,-246 516-48 63,75-1474 49-47,-75 1474-49 46,-611-857 50-62,-1126 454 2 47,949 423-64-31,28 400-93 15,588-209-98-16</inkml:trace>
  <inkml:trace contextRef="#ctx0" brushRef="#br0" timeOffset="10442.92">16534 16912 193 0,'0'0'45'0,"0"18"85"16,0-18-77-1,0 0-30-15,37 20 14 16,21-20-2-16,-1 0-14 16,38 0-3-1,-41 0-10-15,26 0-3 16,-22 0-3-16,19 0-2 16,-20 0-8-1,-19 0-32-15,-18 0-41 16,-3 0-65-16,0 0-79 15</inkml:trace>
  <inkml:trace contextRef="#ctx0" brushRef="#br0" timeOffset="10695.89">17128 16588 131 0,'0'0'82'0,"0"18"-63"16,0-18 22-16,37 38 6 31,57 41 7-16,-36-62-26 1,-21 21-8-16,0 0 11 16,3 20 30-1,-80 39-41 1,-34-3-14 0,-21 39-4-16,-20-16-7 15,15 35-137 1,100-94-182-1</inkml:trace>
  <inkml:trace contextRef="#ctx0" brushRef="#br0" timeOffset="11876.78">18561 16204 60 0,'-20'0'207'47,"20"0"-207"16,-20 41 147-63,20-41-147 62,-232 247 57-62,232-247-57 63,-456 173 33-63,456-173-33 62,0-249 8-62,0 249-8 63,307-96 61-63,-307 96-61 62,286 306 39-46,-286-306-39 46,244 76-522-62</inkml:trace>
  <inkml:trace contextRef="#ctx0" brushRef="#br0" timeOffset="12409.44">19114 16168 62 0,'0'0'68'16,"0"0"-68"46,20 17 257-62,-20-17-257 63,227 0-319-63</inkml:trace>
  <inkml:trace contextRef="#ctx0" brushRef="#br0" timeOffset="12626.49">19034 16454 61 0,'60'-20'343'47,"-60"20"-343"16,327-38-248-63</inkml:trace>
  <inkml:trace contextRef="#ctx0" brushRef="#br0" timeOffset="13008.3">19802 16127 106 0,'0'0'0'63,"-77"118"317"-63,77-118-317 62,77 265 87-62,-77-265-87 63</inkml:trace>
  <inkml:trace contextRef="#ctx0" brushRef="#br0" timeOffset="13258.98">20089 16110 49 0,'-20'0'103'31,"3"17"-13"-15,-3 4-22 0,-18 93 7 15,18 58-60-16,-3 38-19 1,6 58-101 15,17-134-112-15</inkml:trace>
  <inkml:trace contextRef="#ctx0" brushRef="#br0" timeOffset="14775.55">17988 17446 54 0,'0'0'36'0,"-20"0"26"0,20 0-25 16,0 0-28-16,0 0 23 15,0 0-23-15,0 0 19 0,0 0-12 0,0 0 7 16,0 0-15-16,0 0 34 16,0 0-20-16,0 0-14 0,-23 21 18 15,23-21-14-15,0 0-8 0,0 20 16 16,0-3-8 0,0-17-8-16,-20 38 5 0,20-17-6 15,0-4 0-15,0 4 2 0,0-4-3 16,0 4 4-16,0 17 1 15,0 0-2-15,0-18-4 0,0-3 1 16,0-17-2-16,0 60 5 16,0-60-3-16,0 54 0 0,20-13 1 15,-20 14-1-15,0-16 3 16,0-39-5-16,0 37 3 0,0-16-1 16,0-1 1-16,0-3-2 0,0 4 5 15,0-3-6-15,0 2 2 0,0-20 5 16,-20 18-4-16,20 2-4 15,-15-20 4 1,15 0-2-16,0 0 2 0,0-20-3 16,0 20 1-16,0-18 1 0,0-2-3 15,0-36 2-15,0-2 2 16,0-18-1-16,0 55-2 0,0-74 1 16,0 78 0-16,15-60 0 0,-15-19 1 15,20 58-1 1,-20 17-1-16,23-34 1 0,-23 17 0 15,0 18-1-15,20-18 3 0,-3 0-1 16,3 0-1-16,0 38-1 0,-20-21-1 16,37 4 3-16,-20-3-2 0,1 20 0 15,-18 0 0-15,43-21-1 0,-26 21 0 16,3 0 1-16,0 41 1 16,-20-24-2-16,0 4 3 0,0-4-3 15,0 4 1-15,-40-3 0 0,40-18 0 0,-37 37 0 16,14 4 0-1,5-41 1-15,1 17-2 0,17-17 0 0,-20 21-3 16,20-21 4-16,-17 0-1 0,17 0 1 0,0 0-1 16,0 0 0-16,54 0 1 15,-13 0 1-15,16 17 0 16,0 4 0-16,-22-4-1 16,-15 21 3-16,-20-38-4 15,0 41 2-15,0-6-3 16,-38-14 3-16,38-21-2 0,-37 20-5 15,37-3 3-15,-57-17-27 0,40 0 20 16,-26 21-23-16,43-21 21 0,-35 0-32 0,35 0 28 16,-20 0-2-16,3 0-35 0,17 0 38 0,0 17-37 15,0-17 21-15,0 22 13 0,0-22-2 0,17 17-39 16,-17-17 41-16,37 20-27 0,-37-20 35 0,0 0 2 16,41 17-6-16,-41-17 8 0</inkml:trace>
  <inkml:trace contextRef="#ctx0" brushRef="#br0" timeOffset="15143.34">18808 17542 68 0,'0'0'0'0,"0"0"85"0,0 0-64 0,0 0 46 0,0 0-46 16,0 0 32-16,0 0-25 0,0 0-6 0,0 0-4 15,20 0 1-15,-20 21-13 0,14-21 2 16,29 0 2-16,-43 0-8 0,0 0 0 0,57 0 4 15,-57 0-4-15,0 0 1 0,20 0-3 0,-20 0 1 16,38 0 0-16,-21 0-5 0,0 0 1 16,-17 0 0-16,23 0-37 0,-3 0-43 15,-20 0 55-15,0-21-104 0,0 21 51 16,0 0 74-16,0 0-55 16</inkml:trace>
  <inkml:trace contextRef="#ctx0" brushRef="#br0" timeOffset="15347.71">18862 17639 32 0,'0'0'28'0,"-34"20"7"15,14-2 26-15,20-18-44 16,-21 17 26-16,21 4-30 0,-17-1 27 0,17-20-28 16,0 17-1-16,-20 4 18 0,20-21-20 0,0 17 28 15,0-17-28-15,0 22 9 0,0-22-11 0,0 17 20 16,0-17-20-16,0 0 15 0,0 20-15 16,0-20-1-16,20 0 12 0,-3 0-10 15,4 0-4-15,-1 0 0 0,37 0 1 16,-37 0-7-16,17 0-14 15,21 0-49-15,-41 0-5 16,0 0 4-16,26 0-102 0,-43 0 115 16,17 0 34-16,-17 0-31 0</inkml:trace>
  <inkml:trace contextRef="#ctx0" brushRef="#br0" timeOffset="15725.56">19587 17370 69 0,'0'0'31'0,"0"0"6"0,0 0 27 16,0-17-40-16,0 17 64 16,0-21-58-16,0 21-12 15,0 0 9-15,0 0-18 0,-17 0 16 0,17 0 4 16,0 0-24-16,-17 0 6 0,17 0-7 0,0 0 0 15,0 21 5-15,0-21-7 0,-20 17-2 0,20 4 1 16,0-21-1-16,0 38 3 0,-17-38-2 0,17 17-1 0,0 4 2 16,0-1-2-16,0-3 1 0,0 4-1 15,17-4 0-15,3 4 1 0,-20-21 2 16,17 17-2-16,0-17 4 0,-17 0-3 0,23 21 1 16,17-21 5-16,-40 17-6 0,18 4 3 15,-18-21-4-15,20 20 3 0,-20-2-4 0,-20-1-6 16,20 4 2-16,0-1-8 0,-18-20 5 15,18 0-3-15,-20 17-36 0,0 4 2 0,-3-21-43 16,23 17 50-16,-34-17-93 0,14-17 66 0,3-4-18 16</inkml:trace>
  <inkml:trace contextRef="#ctx0" brushRef="#br0" timeOffset="15910.93">19516 17391 73 0,'0'0'23'0,"0"0"1"0,0 0 4 0,0 0 59 16,0 0-60-16,17-21 52 0,-17 21-63 0,20 0 20 15,-20-17-26-15,17 17 22 0,0 0-28 16,6-21 13-16,-3 21-14 0,0 0 4 16,18 0-3-16,-38 0 0 0,17 0-2 0,-17 0-1 15,20 0-1-15,-20 0-1 0,20 0-4 0,-20 0 0 0,14 0-3 0,6 0-15 16,-20 0 7-16,23-17-24 0,-3 17-13 0,-2 0-15 16,2-20-46-16,-20 20 81 0,20 0 8 0,-20 0-8 15,0 0-20-15</inkml:trace>
  <inkml:trace contextRef="#ctx0" brushRef="#br0" timeOffset="16858.9">19705 16168 37 0,'0'0'16'0,"0"0"-8"0,0 0 3 0,0 0 1 0,0 17 1 15,-17-17 2-15,17 19-5 0,0-19 0 0,0 20 1 0,0 1 22 16,0-21-24-16,0 17 1 0,0 3 11 0,0 1 0 16,0-21-1-16,0 17-3 0,0 1-10 0,0 1 9 0,0 0-1 15,0-19 0-15,0 20 2 0,0 0-10 0,0-2 8 16,0-18-9-16,0 0 1 0,0 20 9 0,0-2-8 0,0-18 10 0,0 20 2 16,0-20-14-16,37 96 55 31,-17-78-51-16,-6-18-5-15,-14 20 2 0,20-20 0 0,3 18-2 16,-3-18 0-16,-20 0-2 0,18 0 4 0,-18 0-5 16,20 0 0-16,0 0 2 0,-3 0 2 0,-17 0-4 0,37 0-1 15,-20 0 2-15,6 0 1 0,-3 0-2 0,-2 0 2 0,2 0-3 0,-20 0 0 16,57 0 5-16,-40 0-4 0,-17-18-2 0,37 18 6 16,-14 0-3-16,-23 0 0 0,18 0-2 0,22-20 0 0,-23 20 0 15,3-18 7-15,-3 18-7 0,-17 0-1 0,20-20-1 16,-3 20 3-16,6 0-1 0,-23 0-1 0,0 0-1 0,0 0 0 15,18-17-8-15,-18 17 2 0,0 0-20 0,0 0-12 0,0 0 17 16,0 0-4-16,0-21-37 0,0 21 23 0,0 0-60 0,0 0-21 16,-18 0 70-16,18 0-14 0,0 0 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1T20:49:38.7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8390 12880 71 0,'-18'0'31'0,"18"0"-14"0,0 0 18 15,0 0-17-15,0 0-1 0,0 0 14 0,0 0-4 0,0 0-4 16,18 0-5-16,-18 0-9 0,0 0 9 0,0 0-2 16,0 0-9-16,22 0 5 0,-22 0 4 0,0 0-8 15,0 0 0-15,0 0 11 0,0 0-1 0,18 0-3 0,-18 0-2 16,0 0-1-16,0 0-5 0,0 0-2 0,0 0 6 0,20 0 1 16,-20 0-8-16,0 0 4 0,0 0-6 0,20 0 6 0,-20 0-8 15,0 0 6-15,0 0-2 0,0 0-1 0,17 0-1 16,-17 0 1-16,0 0-1 0,0 0-1 0,0 0 1 0,20-20-1 15,-20 20 2-15,0 0-5 0,17 0 6 0,-17 0-2 16,20-18-3-16,-20 18-2 0,18 0-1 0,-18 0 1 0,0 0-13 16,0 0 3-16,0 0-22 0,17 0-7 0,-17 0-15 15,0 0 24-15,0 0-47 0,0 0 34 0,0 0-41 0,0 0 54 16,0 0-11-16,0 18-6 0</inkml:trace>
  <inkml:trace contextRef="#ctx0" brushRef="#br0" timeOffset="278.19">8450 13090 47 0,'0'0'12'0,"0"0"-2"0,0 0 0 0,0 0 15 0,0 0-12 0,0 0 19 15,0 18 0-15,0-18 10 0,0 0-17 16,0 21-1-16,0-21-12 0,0 0 9 0,0 0 0 15,0 0-6-15,0 19-9 0,20-19 7 0,-20 0 0 0,0 0-5 16,0 0 4-16,17 0 0 0,-17 0-8 0,20 0 6 16,-3 0-1-16,-17 0-5 0,20 0-2 0,-2 0 2 15,-18-19-3-15,17 19 0 0,-17 0-2 0,0 0-1 0,23 0-12 16,-3-21-16-16,-20 21-18 0,0 0-23 16,0 0 26-16,0 0-2 0,0 0 1 0,0 0 8 0,0 0-60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customXml" Target="../ink/ink3.xml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11" Type="http://schemas.openxmlformats.org/officeDocument/2006/relationships/customXml" Target="../ink/ink4.xml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klee.doc.ic.ac.uk/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2.png"/><Relationship Id="rId4" Type="http://schemas.openxmlformats.org/officeDocument/2006/relationships/image" Target="../media/image4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FCEF-3979-8835-E9D1-C24121979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391A-916F-75C5-687A-AB4F2E86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29: Solution</a:t>
            </a:r>
            <a:endParaRPr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C712389-533F-1E7E-7633-1C812B00C8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E289B9-6E5F-0D0B-972A-A5DF080A17E5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Symbolic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FECE41-D034-AF72-2D83-44A5DDEEB257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EC6FAB8-1339-1249-5075-B83476D1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09032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How many states are in the symbolic execution tree for the following program?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GCODE_c_eSymbex.c">
            <a:extLst>
              <a:ext uri="{FF2B5EF4-FFF2-40B4-BE49-F238E27FC236}">
                <a16:creationId xmlns:a16="http://schemas.microsoft.com/office/drawing/2014/main" id="{92BE5A49-D09F-A2D5-B262-C2E444C2B7AB}"/>
              </a:ext>
            </a:extLst>
          </p:cNvPr>
          <p:cNvSpPr txBox="1"/>
          <p:nvPr/>
        </p:nvSpPr>
        <p:spPr>
          <a:xfrm>
            <a:off x="1544077" y="2644642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&lt;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</a:p>
        </p:txBody>
      </p:sp>
    </p:spTree>
    <p:extLst>
      <p:ext uri="{BB962C8B-B14F-4D97-AF65-F5344CB8AC3E}">
        <p14:creationId xmlns:p14="http://schemas.microsoft.com/office/powerpoint/2010/main" val="387782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DA8BA32-AF7A-2A1E-2052-349DFB7D0493}"/>
              </a:ext>
            </a:extLst>
          </p:cNvPr>
          <p:cNvGrpSpPr/>
          <p:nvPr/>
        </p:nvGrpSpPr>
        <p:grpSpPr>
          <a:xfrm>
            <a:off x="747962" y="2191147"/>
            <a:ext cx="6165794" cy="4486836"/>
            <a:chOff x="747962" y="2191147"/>
            <a:chExt cx="6165794" cy="448683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1F02D8A-BA6D-237D-4587-22F63DE7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942" y="3067181"/>
              <a:ext cx="5361479" cy="302664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C6D38F30-3969-E8B4-F860-D01D0F7A6ECB}"/>
                </a:ext>
              </a:extLst>
            </p:cNvPr>
            <p:cNvSpPr/>
            <p:nvPr/>
          </p:nvSpPr>
          <p:spPr>
            <a:xfrm rot="243993">
              <a:off x="747962" y="2191147"/>
              <a:ext cx="6165794" cy="4486836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PROGCODE_c_concolic1.c">
            <a:extLst>
              <a:ext uri="{FF2B5EF4-FFF2-40B4-BE49-F238E27FC236}">
                <a16:creationId xmlns:a16="http://schemas.microsoft.com/office/drawing/2014/main" id="{BA2B6F0B-8535-7519-BB46-ED236BFC863C}"/>
              </a:ext>
            </a:extLst>
          </p:cNvPr>
          <p:cNvSpPr txBox="1"/>
          <p:nvPr/>
        </p:nvSpPr>
        <p:spPr>
          <a:xfrm>
            <a:off x="7914209" y="2798543"/>
            <a:ext cx="35173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`3: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D882F43-AC18-61BE-1CE4-7FE7C41459AD}"/>
                  </a:ext>
                </a:extLst>
              </p14:cNvPr>
              <p14:cNvContentPartPr/>
              <p14:nvPr/>
            </p14:nvContentPartPr>
            <p14:xfrm>
              <a:off x="4321800" y="4774320"/>
              <a:ext cx="867240" cy="144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D882F43-AC18-61BE-1CE4-7FE7C41459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2440" y="4764960"/>
                <a:ext cx="88596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2B07-D206-8259-5924-824BB902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B5BF0-AE8A-E8E6-BA9A-B8ADFE8D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132C72-DC41-73DD-9924-1017CE74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D5B423-8656-1EF6-0CC7-160AC55EAB5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47DF95-3F03-C8DA-D3B9-45375F3EEB0B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62" name="PROGCODE_c_concolic1.c">
            <a:extLst>
              <a:ext uri="{FF2B5EF4-FFF2-40B4-BE49-F238E27FC236}">
                <a16:creationId xmlns:a16="http://schemas.microsoft.com/office/drawing/2014/main" id="{EF4791F6-F0FF-FA48-0862-30ED102F3F76}"/>
              </a:ext>
            </a:extLst>
          </p:cNvPr>
          <p:cNvSpPr txBox="1"/>
          <p:nvPr/>
        </p:nvSpPr>
        <p:spPr>
          <a:xfrm>
            <a:off x="1843609" y="2798543"/>
            <a:ext cx="35173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`3: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A27AA-967E-8F6B-4750-6C409408816D}"/>
              </a:ext>
            </a:extLst>
          </p:cNvPr>
          <p:cNvSpPr txBox="1"/>
          <p:nvPr/>
        </p:nvSpPr>
        <p:spPr>
          <a:xfrm>
            <a:off x="859380" y="2229713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4368A3-D4FC-ED3E-9B1E-1E26496B08AF}"/>
              </a:ext>
            </a:extLst>
          </p:cNvPr>
          <p:cNvGrpSpPr/>
          <p:nvPr/>
        </p:nvGrpSpPr>
        <p:grpSpPr>
          <a:xfrm>
            <a:off x="6927785" y="1325563"/>
            <a:ext cx="5017645" cy="4898861"/>
            <a:chOff x="4708586" y="1242743"/>
            <a:chExt cx="5017645" cy="48988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8DF6BC1-D866-1399-FBA8-038D16D7A1AA}"/>
                    </a:ext>
                  </a:extLst>
                </p:cNvPr>
                <p:cNvSpPr/>
                <p:nvPr/>
              </p:nvSpPr>
              <p:spPr>
                <a:xfrm>
                  <a:off x="5986429" y="2568144"/>
                  <a:ext cx="914400" cy="131373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6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/>
                    <a:t>y = 0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8DF6BC1-D866-1399-FBA8-038D16D7A1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429" y="2568144"/>
                  <a:ext cx="914400" cy="1313738"/>
                </a:xfrm>
                <a:prstGeom prst="rect">
                  <a:avLst/>
                </a:prstGeom>
                <a:blipFill>
                  <a:blip r:embed="rId2"/>
                  <a:stretch>
                    <a:fillRect l="-658" t="-2304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62A7048-2408-1BD6-CBCE-0DDA4CC37E63}"/>
                    </a:ext>
                  </a:extLst>
                </p:cNvPr>
                <p:cNvSpPr/>
                <p:nvPr/>
              </p:nvSpPr>
              <p:spPr>
                <a:xfrm>
                  <a:off x="7577748" y="2539398"/>
                  <a:ext cx="992441" cy="1309094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10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62A7048-2408-1BD6-CBCE-0DDA4CC37E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7748" y="2539398"/>
                  <a:ext cx="992441" cy="1309094"/>
                </a:xfrm>
                <a:prstGeom prst="rect">
                  <a:avLst/>
                </a:prstGeom>
                <a:blipFill>
                  <a:blip r:embed="rId3"/>
                  <a:stretch>
                    <a:fillRect l="-3030" t="-1843" r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B9CE75-D371-E3EE-FA86-60E0CBBC4E82}"/>
                </a:ext>
              </a:extLst>
            </p:cNvPr>
            <p:cNvSpPr/>
            <p:nvPr/>
          </p:nvSpPr>
          <p:spPr>
            <a:xfrm>
              <a:off x="6825454" y="1253091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Line: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B5D35F-47C1-2058-0C89-52CE0FFB310D}"/>
                </a:ext>
              </a:extLst>
            </p:cNvPr>
            <p:cNvSpPr txBox="1"/>
            <p:nvPr/>
          </p:nvSpPr>
          <p:spPr>
            <a:xfrm>
              <a:off x="7692384" y="125551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7FA657-5D34-547B-DCB9-FAE6A5A7AF3D}"/>
                </a:ext>
              </a:extLst>
            </p:cNvPr>
            <p:cNvSpPr txBox="1"/>
            <p:nvPr/>
          </p:nvSpPr>
          <p:spPr>
            <a:xfrm>
              <a:off x="7899537" y="124912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DF2E1C-583B-B4AE-4064-995A6FA099C2}"/>
                </a:ext>
              </a:extLst>
            </p:cNvPr>
            <p:cNvSpPr txBox="1"/>
            <p:nvPr/>
          </p:nvSpPr>
          <p:spPr>
            <a:xfrm>
              <a:off x="8161443" y="124274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69FA4F-2131-95B9-68F9-E71D40A098F8}"/>
                    </a:ext>
                  </a:extLst>
                </p:cNvPr>
                <p:cNvSpPr txBox="1"/>
                <p:nvPr/>
              </p:nvSpPr>
              <p:spPr>
                <a:xfrm>
                  <a:off x="6867728" y="1515813"/>
                  <a:ext cx="8062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D69FA4F-2131-95B9-68F9-E71D40A09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728" y="1515813"/>
                  <a:ext cx="80626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ADC5A3-60A2-B97A-22C6-1A02875CC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3178" y="139924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702A54-AD82-5E66-7FC5-03E01CEE87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2103" y="140876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56B6FD-D25A-F258-AB35-E8F7C339C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8003" y="140241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6FF987-F0CD-08A9-1311-3DB6ECB033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6386" y="2678767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A6416D-C4B1-BFCE-4F1B-2E3D782F8B53}"/>
                </a:ext>
              </a:extLst>
            </p:cNvPr>
            <p:cNvSpPr txBox="1"/>
            <p:nvPr/>
          </p:nvSpPr>
          <p:spPr>
            <a:xfrm>
              <a:off x="8585013" y="254002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D6C375-1A22-6830-9453-1531AB32FE38}"/>
                </a:ext>
              </a:extLst>
            </p:cNvPr>
            <p:cNvSpPr txBox="1"/>
            <p:nvPr/>
          </p:nvSpPr>
          <p:spPr>
            <a:xfrm>
              <a:off x="8926095" y="254728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8357B1-9C40-7529-7CCE-4E057C9C39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4558" y="268602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01CF48-50F6-5232-927E-F2883AAFE5AA}"/>
                    </a:ext>
                  </a:extLst>
                </p:cNvPr>
                <p:cNvSpPr txBox="1"/>
                <p:nvPr/>
              </p:nvSpPr>
              <p:spPr>
                <a:xfrm>
                  <a:off x="7666006" y="3388152"/>
                  <a:ext cx="76629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dirty="0"/>
                    <a:t> 3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B01CF48-50F6-5232-927E-F2883AAFE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006" y="3388152"/>
                  <a:ext cx="766298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56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1147D7-94B7-D7B8-DD77-D3F0E7EDF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499" y="320853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9F76F1-6090-C2D0-7DBB-37DD55A40818}"/>
                </a:ext>
              </a:extLst>
            </p:cNvPr>
            <p:cNvSpPr txBox="1"/>
            <p:nvPr/>
          </p:nvSpPr>
          <p:spPr>
            <a:xfrm>
              <a:off x="9301115" y="255941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53788F-9355-BEEA-DBE3-4009E1B0665E}"/>
                    </a:ext>
                  </a:extLst>
                </p:cNvPr>
                <p:cNvSpPr/>
                <p:nvPr/>
              </p:nvSpPr>
              <p:spPr>
                <a:xfrm>
                  <a:off x="4764833" y="4558264"/>
                  <a:ext cx="1722530" cy="155847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8</a:t>
                  </a:r>
                </a:p>
                <a:p>
                  <a:pPr algn="ctr"/>
                  <a:r>
                    <a:rPr lang="en-US" dirty="0"/>
                    <a:t>x =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y = 7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53788F-9355-BEEA-DBE3-4009E1B06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833" y="4558264"/>
                  <a:ext cx="1722530" cy="1558472"/>
                </a:xfrm>
                <a:prstGeom prst="rect">
                  <a:avLst/>
                </a:prstGeom>
                <a:blipFill>
                  <a:blip r:embed="rId6"/>
                  <a:stretch>
                    <a:fillRect t="-15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9CC92A8-469C-C455-E4D4-1B4F31E7AC2F}"/>
                    </a:ext>
                  </a:extLst>
                </p:cNvPr>
                <p:cNvSpPr/>
                <p:nvPr/>
              </p:nvSpPr>
              <p:spPr>
                <a:xfrm>
                  <a:off x="6830406" y="4529518"/>
                  <a:ext cx="1582348" cy="158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9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/>
                    <a:t>y = 7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9CC92A8-469C-C455-E4D4-1B4F31E7AC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406" y="4529518"/>
                  <a:ext cx="1582348" cy="1587218"/>
                </a:xfrm>
                <a:prstGeom prst="rect">
                  <a:avLst/>
                </a:prstGeom>
                <a:blipFill>
                  <a:blip r:embed="rId7"/>
                  <a:stretch>
                    <a:fillRect t="-1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DD42820-3233-9EBB-125E-A5E14E08E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8612" y="465437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F58F5D-9BDE-6772-88A6-9D323DEE8872}"/>
                </a:ext>
              </a:extLst>
            </p:cNvPr>
            <p:cNvSpPr txBox="1"/>
            <p:nvPr/>
          </p:nvSpPr>
          <p:spPr>
            <a:xfrm>
              <a:off x="8008681" y="453014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73550E-0758-4EDD-D57F-2B015D126CBB}"/>
                    </a:ext>
                  </a:extLst>
                </p:cNvPr>
                <p:cNvSpPr txBox="1"/>
                <p:nvPr/>
              </p:nvSpPr>
              <p:spPr>
                <a:xfrm>
                  <a:off x="5572539" y="5408384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= 4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C73550E-0758-4EDD-D57F-2B015D126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539" y="5408384"/>
                  <a:ext cx="81894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37739D5-9EEE-BD7C-6D59-3F9AD8DEB525}"/>
                    </a:ext>
                  </a:extLst>
                </p:cNvPr>
                <p:cNvSpPr txBox="1"/>
                <p:nvPr/>
              </p:nvSpPr>
              <p:spPr>
                <a:xfrm>
                  <a:off x="4708586" y="5409140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 </a:t>
                  </a:r>
                  <a:r>
                    <a:rPr lang="en-US" dirty="0"/>
                    <a:t>&gt; 3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37739D5-9EEE-BD7C-6D59-3F9AD8DEB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586" y="5409140"/>
                  <a:ext cx="1060597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1A0FF04-5E4A-B68C-D3AB-498165B033B1}"/>
                </a:ext>
              </a:extLst>
            </p:cNvPr>
            <p:cNvCxnSpPr>
              <a:cxnSpLocks/>
              <a:stCxn id="9" idx="2"/>
              <a:endCxn id="4" idx="0"/>
            </p:cNvCxnSpPr>
            <p:nvPr/>
          </p:nvCxnSpPr>
          <p:spPr>
            <a:xfrm flipH="1">
              <a:off x="6443629" y="2167491"/>
              <a:ext cx="839025" cy="400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2B5093-4B2A-77DE-8A75-81D3528431AA}"/>
                </a:ext>
              </a:extLst>
            </p:cNvPr>
            <p:cNvCxnSpPr>
              <a:cxnSpLocks/>
              <a:stCxn id="9" idx="2"/>
              <a:endCxn id="6" idx="0"/>
            </p:cNvCxnSpPr>
            <p:nvPr/>
          </p:nvCxnSpPr>
          <p:spPr>
            <a:xfrm>
              <a:off x="7282654" y="2167491"/>
              <a:ext cx="791315" cy="3719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E57FAC6-9919-F1D0-58B7-9791B424B883}"/>
                </a:ext>
              </a:extLst>
            </p:cNvPr>
            <p:cNvCxnSpPr>
              <a:cxnSpLocks/>
              <a:stCxn id="4" idx="2"/>
              <a:endCxn id="27" idx="0"/>
            </p:cNvCxnSpPr>
            <p:nvPr/>
          </p:nvCxnSpPr>
          <p:spPr>
            <a:xfrm>
              <a:off x="6443629" y="3881882"/>
              <a:ext cx="1177951" cy="6476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0E2AD0-A1E1-9765-B949-1B2E34FFF16D}"/>
                </a:ext>
              </a:extLst>
            </p:cNvPr>
            <p:cNvCxnSpPr>
              <a:cxnSpLocks/>
              <a:stCxn id="4" idx="2"/>
              <a:endCxn id="26" idx="0"/>
            </p:cNvCxnSpPr>
            <p:nvPr/>
          </p:nvCxnSpPr>
          <p:spPr>
            <a:xfrm flipH="1">
              <a:off x="5626098" y="3881882"/>
              <a:ext cx="817531" cy="6763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20A304-7CFC-DE15-9C64-82086385078A}"/>
                </a:ext>
              </a:extLst>
            </p:cNvPr>
            <p:cNvSpPr txBox="1"/>
            <p:nvPr/>
          </p:nvSpPr>
          <p:spPr>
            <a:xfrm>
              <a:off x="6874988" y="1784325"/>
              <a:ext cx="8062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y = 0</a:t>
              </a:r>
              <a:endParaRPr lang="en-US" baseline="-25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5A0704-EA33-3122-A320-3150C7789AEF}"/>
                </a:ext>
              </a:extLst>
            </p:cNvPr>
            <p:cNvSpPr txBox="1"/>
            <p:nvPr/>
          </p:nvSpPr>
          <p:spPr>
            <a:xfrm>
              <a:off x="7732103" y="3057801"/>
              <a:ext cx="7039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y = 0</a:t>
              </a:r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0BE4F5-6051-731F-EE32-9544C52ABF2E}"/>
                </a:ext>
              </a:extLst>
            </p:cNvPr>
            <p:cNvSpPr txBox="1"/>
            <p:nvPr/>
          </p:nvSpPr>
          <p:spPr>
            <a:xfrm>
              <a:off x="8537645" y="3057804"/>
              <a:ext cx="343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2</a:t>
              </a:r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CD0264-5CF2-BDB3-E594-6043DDCE2B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8384" y="2700540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15A4A58-BEE5-681B-0940-9DB618F1CCFA}"/>
                </a:ext>
              </a:extLst>
            </p:cNvPr>
            <p:cNvSpPr txBox="1"/>
            <p:nvPr/>
          </p:nvSpPr>
          <p:spPr>
            <a:xfrm>
              <a:off x="6913905" y="3125130"/>
              <a:ext cx="343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7 </a:t>
              </a:r>
              <a:endParaRPr lang="en-US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6D8E580-82AF-4FC7-1806-9C55BE821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6112" y="270746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90593-7B8B-EBA9-9604-D48D7B819660}"/>
                </a:ext>
              </a:extLst>
            </p:cNvPr>
            <p:cNvSpPr txBox="1"/>
            <p:nvPr/>
          </p:nvSpPr>
          <p:spPr>
            <a:xfrm>
              <a:off x="6846822" y="2579615"/>
              <a:ext cx="3438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Cambria Math" panose="02040503050406030204" pitchFamily="18" charset="0"/>
                </a:rPr>
                <a:t>7 </a:t>
              </a:r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571227-8F4D-2D58-3906-B6DC34B51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7030" y="325916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FD8726-15A4-4550-CF67-9AE9D2A06E7C}"/>
                </a:ext>
              </a:extLst>
            </p:cNvPr>
            <p:cNvSpPr txBox="1"/>
            <p:nvPr/>
          </p:nvSpPr>
          <p:spPr>
            <a:xfrm>
              <a:off x="5965407" y="456437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128293-29BA-8FB0-EC06-F4D79AE64F50}"/>
                </a:ext>
              </a:extLst>
            </p:cNvPr>
            <p:cNvSpPr txBox="1"/>
            <p:nvPr/>
          </p:nvSpPr>
          <p:spPr>
            <a:xfrm>
              <a:off x="6135166" y="4561801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30A7986-F09B-33AF-131A-08E5B6F130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6830" y="47000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D2A43C-F1FD-605E-65F6-F67E24EF11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7812" y="47000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CDE515B-C9D9-B5C6-9ED9-A934B6BD1D9E}"/>
                    </a:ext>
                  </a:extLst>
                </p:cNvPr>
                <p:cNvSpPr txBox="1"/>
                <p:nvPr/>
              </p:nvSpPr>
              <p:spPr>
                <a:xfrm>
                  <a:off x="5131838" y="5772272"/>
                  <a:ext cx="123166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+ 1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CDE515B-C9D9-B5C6-9ED9-A934B6BD1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838" y="5772272"/>
                  <a:ext cx="1231663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9077AB5-81C2-DD54-3102-E577063309D7}"/>
                    </a:ext>
                  </a:extLst>
                </p:cNvPr>
                <p:cNvSpPr txBox="1"/>
                <p:nvPr/>
              </p:nvSpPr>
              <p:spPr>
                <a:xfrm>
                  <a:off x="5840770" y="4830240"/>
                  <a:ext cx="31724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9077AB5-81C2-DD54-3102-E57706330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770" y="4830240"/>
                  <a:ext cx="31724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5769" r="-769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09644F8-D846-A0E7-3153-7D414F3CAAAB}"/>
                    </a:ext>
                  </a:extLst>
                </p:cNvPr>
                <p:cNvSpPr txBox="1"/>
                <p:nvPr/>
              </p:nvSpPr>
              <p:spPr>
                <a:xfrm>
                  <a:off x="5502554" y="5454550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09644F8-D846-A0E7-3153-7D414F3CAA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2554" y="5454550"/>
                  <a:ext cx="19716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1875" r="-18750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ABA8FD9-E2B6-BC9C-94BF-450B270AB1BE}"/>
                    </a:ext>
                  </a:extLst>
                </p:cNvPr>
                <p:cNvSpPr txBox="1"/>
                <p:nvPr/>
              </p:nvSpPr>
              <p:spPr>
                <a:xfrm>
                  <a:off x="5051576" y="5774900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ABA8FD9-E2B6-BC9C-94BF-450B270AB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576" y="5774900"/>
                  <a:ext cx="197169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1875" r="-18750"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2BB92E5-A704-D6C1-C42B-FA04A56AFBB3}"/>
                </a:ext>
              </a:extLst>
            </p:cNvPr>
            <p:cNvGrpSpPr/>
            <p:nvPr/>
          </p:nvGrpSpPr>
          <p:grpSpPr>
            <a:xfrm>
              <a:off x="6630844" y="5397734"/>
              <a:ext cx="1814575" cy="369619"/>
              <a:chOff x="6630844" y="5397734"/>
              <a:chExt cx="1814575" cy="3696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791952D-3B4D-6DEB-8CC2-61559CDB9C55}"/>
                      </a:ext>
                    </a:extLst>
                  </p:cNvPr>
                  <p:cNvSpPr txBox="1"/>
                  <p:nvPr/>
                </p:nvSpPr>
                <p:spPr>
                  <a:xfrm>
                    <a:off x="6630844" y="5397734"/>
                    <a:ext cx="106059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&gt;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</m:oMath>
                    </a14:m>
                    <a:r>
                      <a:rPr lang="en-US" dirty="0"/>
                      <a:t>3</a:t>
                    </a: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791952D-3B4D-6DEB-8CC2-61559CDB9C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0844" y="5397734"/>
                    <a:ext cx="106059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EA47A10-FEF4-F13F-8F4D-C9E89CF681B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6471" y="5398021"/>
                    <a:ext cx="81894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a14:m>
                    <a:r>
                      <a:rPr lang="en-US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a14:m>
                    <a:r>
                      <a:rPr lang="en-US" dirty="0"/>
                      <a:t> 4</a:t>
                    </a:r>
                    <a:r>
                      <a:rPr lang="en-US" baseline="-250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EA47A10-FEF4-F13F-8F4D-C9E89CF681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6471" y="5398021"/>
                    <a:ext cx="81894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8197" r="-223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0E920AE-A869-07B3-B320-5892923D06A7}"/>
                      </a:ext>
                    </a:extLst>
                  </p:cNvPr>
                  <p:cNvSpPr txBox="1"/>
                  <p:nvPr/>
                </p:nvSpPr>
                <p:spPr>
                  <a:xfrm>
                    <a:off x="7494272" y="5433074"/>
                    <a:ext cx="1971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30E920AE-A869-07B3-B320-5892923D06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4272" y="5433074"/>
                    <a:ext cx="197169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8182" r="-18182" b="-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A07537B-A0ED-E879-6825-C9C5E2886E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3253" y="5000029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435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9973B-7C29-4726-14DF-012D180A9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E779D-E36E-E314-FA8A-384D8C33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0CF725-4269-69CC-EC45-CC8D8C1A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trees to Tests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D2B502-ACA0-CDE5-F279-8F896E6756E0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ACAEAA-C97D-BCF1-32D0-6A834E1039A6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19D87-AFA3-4D5B-CF2A-F4F7EC5BDACB}"/>
              </a:ext>
            </a:extLst>
          </p:cNvPr>
          <p:cNvSpPr txBox="1"/>
          <p:nvPr/>
        </p:nvSpPr>
        <p:spPr>
          <a:xfrm>
            <a:off x="859380" y="2229713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80A63C-A4C0-F7F3-C1D8-DB1586552037}"/>
                  </a:ext>
                </a:extLst>
              </p:cNvPr>
              <p:cNvSpPr/>
              <p:nvPr/>
            </p:nvSpPr>
            <p:spPr>
              <a:xfrm>
                <a:off x="8205628" y="2650964"/>
                <a:ext cx="914400" cy="13137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80A63C-A4C0-F7F3-C1D8-DB1586552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628" y="2650964"/>
                <a:ext cx="914400" cy="1313738"/>
              </a:xfrm>
              <a:prstGeom prst="rect">
                <a:avLst/>
              </a:prstGeom>
              <a:blipFill>
                <a:blip r:embed="rId2"/>
                <a:stretch>
                  <a:fillRect l="-658" t="-2304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99B5B8-98C7-30E8-52A5-BAAC09D47D98}"/>
                  </a:ext>
                </a:extLst>
              </p:cNvPr>
              <p:cNvSpPr/>
              <p:nvPr/>
            </p:nvSpPr>
            <p:spPr>
              <a:xfrm>
                <a:off x="9796947" y="2622218"/>
                <a:ext cx="992441" cy="13090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10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99B5B8-98C7-30E8-52A5-BAAC09D47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947" y="2622218"/>
                <a:ext cx="992441" cy="1309094"/>
              </a:xfrm>
              <a:prstGeom prst="rect">
                <a:avLst/>
              </a:prstGeom>
              <a:blipFill>
                <a:blip r:embed="rId3"/>
                <a:stretch>
                  <a:fillRect l="-3030" t="-1843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DA68EC8-5C47-8A35-00F2-64CAB130AB50}"/>
              </a:ext>
            </a:extLst>
          </p:cNvPr>
          <p:cNvSpPr/>
          <p:nvPr/>
        </p:nvSpPr>
        <p:spPr>
          <a:xfrm>
            <a:off x="9044653" y="133591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41ECF-69AE-1030-A944-DD0A43D7B7A3}"/>
              </a:ext>
            </a:extLst>
          </p:cNvPr>
          <p:cNvSpPr txBox="1"/>
          <p:nvPr/>
        </p:nvSpPr>
        <p:spPr>
          <a:xfrm>
            <a:off x="9911583" y="133833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B6021-2826-F4A3-BA55-A8D21117ABF3}"/>
              </a:ext>
            </a:extLst>
          </p:cNvPr>
          <p:cNvSpPr txBox="1"/>
          <p:nvPr/>
        </p:nvSpPr>
        <p:spPr>
          <a:xfrm>
            <a:off x="10118736" y="13319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2BBE1-B86A-23B6-F166-2D69C41584D2}"/>
              </a:ext>
            </a:extLst>
          </p:cNvPr>
          <p:cNvSpPr txBox="1"/>
          <p:nvPr/>
        </p:nvSpPr>
        <p:spPr>
          <a:xfrm>
            <a:off x="10380642" y="1325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6A2DA-DBF9-8508-FA59-DB763759B7F6}"/>
                  </a:ext>
                </a:extLst>
              </p:cNvPr>
              <p:cNvSpPr txBox="1"/>
              <p:nvPr/>
            </p:nvSpPr>
            <p:spPr>
              <a:xfrm>
                <a:off x="9086927" y="1598633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36A2DA-DBF9-8508-FA59-DB763759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27" y="1598633"/>
                <a:ext cx="80626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F96F97-F6B8-7E8F-957E-479AC88B54C5}"/>
              </a:ext>
            </a:extLst>
          </p:cNvPr>
          <p:cNvCxnSpPr>
            <a:cxnSpLocks/>
          </p:cNvCxnSpPr>
          <p:nvPr/>
        </p:nvCxnSpPr>
        <p:spPr>
          <a:xfrm flipH="1">
            <a:off x="9662377" y="148206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BA1B34-170A-02D6-9E2C-31CCD3589C89}"/>
              </a:ext>
            </a:extLst>
          </p:cNvPr>
          <p:cNvCxnSpPr>
            <a:cxnSpLocks/>
          </p:cNvCxnSpPr>
          <p:nvPr/>
        </p:nvCxnSpPr>
        <p:spPr>
          <a:xfrm flipH="1">
            <a:off x="9951302" y="149158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122E8F-22FA-70B1-9FA8-DF6661FD6F12}"/>
              </a:ext>
            </a:extLst>
          </p:cNvPr>
          <p:cNvCxnSpPr>
            <a:cxnSpLocks/>
          </p:cNvCxnSpPr>
          <p:nvPr/>
        </p:nvCxnSpPr>
        <p:spPr>
          <a:xfrm flipH="1">
            <a:off x="10167202" y="148523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838E32-09C2-05D8-C26E-72B0B9188B95}"/>
              </a:ext>
            </a:extLst>
          </p:cNvPr>
          <p:cNvCxnSpPr>
            <a:cxnSpLocks/>
          </p:cNvCxnSpPr>
          <p:nvPr/>
        </p:nvCxnSpPr>
        <p:spPr>
          <a:xfrm flipH="1">
            <a:off x="10495585" y="2761587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218DD5-653A-1D7F-9DCB-C8DCAE060CF1}"/>
              </a:ext>
            </a:extLst>
          </p:cNvPr>
          <p:cNvSpPr txBox="1"/>
          <p:nvPr/>
        </p:nvSpPr>
        <p:spPr>
          <a:xfrm>
            <a:off x="10804212" y="262284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B9B716-8195-8FDB-DE43-E685E2515EDA}"/>
              </a:ext>
            </a:extLst>
          </p:cNvPr>
          <p:cNvSpPr txBox="1"/>
          <p:nvPr/>
        </p:nvSpPr>
        <p:spPr>
          <a:xfrm>
            <a:off x="11145294" y="263010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6CDC27-CE87-EF8C-05A0-2C0DB8A538D4}"/>
              </a:ext>
            </a:extLst>
          </p:cNvPr>
          <p:cNvCxnSpPr>
            <a:cxnSpLocks/>
          </p:cNvCxnSpPr>
          <p:nvPr/>
        </p:nvCxnSpPr>
        <p:spPr>
          <a:xfrm flipH="1">
            <a:off x="10923757" y="276884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F0B67F-F7BA-54E4-6D53-6485B6D2FEF0}"/>
                  </a:ext>
                </a:extLst>
              </p:cNvPr>
              <p:cNvSpPr txBox="1"/>
              <p:nvPr/>
            </p:nvSpPr>
            <p:spPr>
              <a:xfrm>
                <a:off x="9885205" y="3470972"/>
                <a:ext cx="7662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F0B67F-F7BA-54E4-6D53-6485B6D2F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205" y="3470972"/>
                <a:ext cx="766298" cy="369332"/>
              </a:xfrm>
              <a:prstGeom prst="rect">
                <a:avLst/>
              </a:prstGeom>
              <a:blipFill>
                <a:blip r:embed="rId5"/>
                <a:stretch>
                  <a:fillRect t="-8197" r="-56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E33980-266E-9176-E76A-6888EB72DD30}"/>
              </a:ext>
            </a:extLst>
          </p:cNvPr>
          <p:cNvCxnSpPr>
            <a:cxnSpLocks/>
          </p:cNvCxnSpPr>
          <p:nvPr/>
        </p:nvCxnSpPr>
        <p:spPr>
          <a:xfrm flipH="1">
            <a:off x="10357698" y="329135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A8CB19-0FF1-A3E5-015D-B2A84378B3C4}"/>
              </a:ext>
            </a:extLst>
          </p:cNvPr>
          <p:cNvSpPr txBox="1"/>
          <p:nvPr/>
        </p:nvSpPr>
        <p:spPr>
          <a:xfrm>
            <a:off x="11520314" y="264223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89EFBF-EA64-1F0A-D8D9-C0F3F2D22454}"/>
                  </a:ext>
                </a:extLst>
              </p:cNvPr>
              <p:cNvSpPr/>
              <p:nvPr/>
            </p:nvSpPr>
            <p:spPr>
              <a:xfrm>
                <a:off x="6984032" y="4641084"/>
                <a:ext cx="172253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8</a:t>
                </a:r>
              </a:p>
              <a:p>
                <a:pPr algn="ctr"/>
                <a:r>
                  <a:rPr lang="en-US" dirty="0"/>
                  <a:t>x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y = 7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89EFBF-EA64-1F0A-D8D9-C0F3F2D22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32" y="4641084"/>
                <a:ext cx="1722530" cy="1558472"/>
              </a:xfrm>
              <a:prstGeom prst="rect">
                <a:avLst/>
              </a:prstGeom>
              <a:blipFill>
                <a:blip r:embed="rId6"/>
                <a:stretch>
                  <a:fillRect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696C522-562B-F072-3F5A-6766F72E1E2D}"/>
              </a:ext>
            </a:extLst>
          </p:cNvPr>
          <p:cNvGrpSpPr/>
          <p:nvPr/>
        </p:nvGrpSpPr>
        <p:grpSpPr>
          <a:xfrm>
            <a:off x="9049605" y="4612338"/>
            <a:ext cx="1603391" cy="1587218"/>
            <a:chOff x="9049605" y="4612338"/>
            <a:chExt cx="1603391" cy="158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4FC1A3F-00C5-3E75-4E62-80E1B8D1F91B}"/>
                    </a:ext>
                  </a:extLst>
                </p:cNvPr>
                <p:cNvSpPr/>
                <p:nvPr/>
              </p:nvSpPr>
              <p:spPr>
                <a:xfrm>
                  <a:off x="9049605" y="4612338"/>
                  <a:ext cx="1582348" cy="158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9</a:t>
                  </a:r>
                </a:p>
                <a:p>
                  <a:pPr algn="ctr"/>
                  <a:r>
                    <a:rPr lang="en-US" dirty="0"/>
                    <a:t>x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en-US" dirty="0"/>
                    <a:t>y = 7</a:t>
                  </a: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4FC1A3F-00C5-3E75-4E62-80E1B8D1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9605" y="4612338"/>
                  <a:ext cx="1582348" cy="1587218"/>
                </a:xfrm>
                <a:prstGeom prst="rect">
                  <a:avLst/>
                </a:prstGeom>
                <a:blipFill>
                  <a:blip r:embed="rId7"/>
                  <a:stretch>
                    <a:fillRect t="-1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AB801B-6B1A-4F0D-D5F6-79056339F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97811" y="47371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6E3564-5A28-5856-DD6D-62AC8C92A77B}"/>
                </a:ext>
              </a:extLst>
            </p:cNvPr>
            <p:cNvSpPr txBox="1"/>
            <p:nvPr/>
          </p:nvSpPr>
          <p:spPr>
            <a:xfrm>
              <a:off x="10227880" y="461296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56336-1564-257A-3B10-7ABA6469F47C}"/>
                  </a:ext>
                </a:extLst>
              </p:cNvPr>
              <p:cNvSpPr txBox="1"/>
              <p:nvPr/>
            </p:nvSpPr>
            <p:spPr>
              <a:xfrm>
                <a:off x="7791738" y="5491204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4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B56336-1564-257A-3B10-7ABA6469F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738" y="5491204"/>
                <a:ext cx="818948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31EA8-5840-367A-927D-A810FC75F72F}"/>
                  </a:ext>
                </a:extLst>
              </p:cNvPr>
              <p:cNvSpPr txBox="1"/>
              <p:nvPr/>
            </p:nvSpPr>
            <p:spPr>
              <a:xfrm>
                <a:off x="6927785" y="5491960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3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A31EA8-5840-367A-927D-A810FC75F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85" y="5491960"/>
                <a:ext cx="1060597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B0BA08-BBD5-F3A8-85DA-6F7AB8D3801F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flipH="1">
            <a:off x="8662828" y="2250311"/>
            <a:ext cx="839025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DA69B9-E479-9EE1-88C3-CB053A9534E1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9501853" y="2250311"/>
            <a:ext cx="791315" cy="371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FE89B3-E1EB-AB1D-6330-88572E46BE1A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8662828" y="3964702"/>
            <a:ext cx="1177951" cy="647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9D4520-8DE1-2CBB-0433-72FF756437DC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 flipH="1">
            <a:off x="7845297" y="3964702"/>
            <a:ext cx="817531" cy="676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018D01-4E66-8395-B6BF-1499B8208C4A}"/>
              </a:ext>
            </a:extLst>
          </p:cNvPr>
          <p:cNvSpPr txBox="1"/>
          <p:nvPr/>
        </p:nvSpPr>
        <p:spPr>
          <a:xfrm>
            <a:off x="9094187" y="1867145"/>
            <a:ext cx="80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0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432585-9806-DDA8-B7A8-0075A2E03C4E}"/>
              </a:ext>
            </a:extLst>
          </p:cNvPr>
          <p:cNvSpPr txBox="1"/>
          <p:nvPr/>
        </p:nvSpPr>
        <p:spPr>
          <a:xfrm>
            <a:off x="9951302" y="3140621"/>
            <a:ext cx="70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y = 0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E45713-C910-AE2F-8A5E-B3C48C29F635}"/>
              </a:ext>
            </a:extLst>
          </p:cNvPr>
          <p:cNvSpPr txBox="1"/>
          <p:nvPr/>
        </p:nvSpPr>
        <p:spPr>
          <a:xfrm>
            <a:off x="10756844" y="3140624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2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CE3C02-D87E-0AAE-D4C6-A2C96A6976FC}"/>
              </a:ext>
            </a:extLst>
          </p:cNvPr>
          <p:cNvCxnSpPr>
            <a:cxnSpLocks/>
          </p:cNvCxnSpPr>
          <p:nvPr/>
        </p:nvCxnSpPr>
        <p:spPr>
          <a:xfrm flipH="1">
            <a:off x="11257583" y="2783360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C83BD22-9BD8-666F-24B6-DE022CD3647D}"/>
              </a:ext>
            </a:extLst>
          </p:cNvPr>
          <p:cNvSpPr txBox="1"/>
          <p:nvPr/>
        </p:nvSpPr>
        <p:spPr>
          <a:xfrm>
            <a:off x="9133104" y="3207950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FEBA15-F728-D180-B373-FDB81DE2B8FC}"/>
              </a:ext>
            </a:extLst>
          </p:cNvPr>
          <p:cNvCxnSpPr>
            <a:cxnSpLocks/>
          </p:cNvCxnSpPr>
          <p:nvPr/>
        </p:nvCxnSpPr>
        <p:spPr>
          <a:xfrm flipH="1">
            <a:off x="8815311" y="279028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E4CC3D-CAC0-CC31-041C-C5261122F5CF}"/>
              </a:ext>
            </a:extLst>
          </p:cNvPr>
          <p:cNvSpPr txBox="1"/>
          <p:nvPr/>
        </p:nvSpPr>
        <p:spPr>
          <a:xfrm>
            <a:off x="9066021" y="2662435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20B46A-5EA2-9FDE-7F55-27A943B63D6A}"/>
              </a:ext>
            </a:extLst>
          </p:cNvPr>
          <p:cNvCxnSpPr>
            <a:cxnSpLocks/>
          </p:cNvCxnSpPr>
          <p:nvPr/>
        </p:nvCxnSpPr>
        <p:spPr>
          <a:xfrm flipH="1">
            <a:off x="8736229" y="334198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6A77B67-A1EB-EAAF-480C-5325935A5523}"/>
              </a:ext>
            </a:extLst>
          </p:cNvPr>
          <p:cNvSpPr txBox="1"/>
          <p:nvPr/>
        </p:nvSpPr>
        <p:spPr>
          <a:xfrm>
            <a:off x="8184606" y="4647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A6B7F8-FC93-5A82-BE97-41D92B9F1291}"/>
              </a:ext>
            </a:extLst>
          </p:cNvPr>
          <p:cNvSpPr txBox="1"/>
          <p:nvPr/>
        </p:nvSpPr>
        <p:spPr>
          <a:xfrm>
            <a:off x="8354365" y="464462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FF422DB-54A7-94D7-CCEA-0D7B5B01BBED}"/>
              </a:ext>
            </a:extLst>
          </p:cNvPr>
          <p:cNvCxnSpPr>
            <a:cxnSpLocks/>
          </p:cNvCxnSpPr>
          <p:nvPr/>
        </p:nvCxnSpPr>
        <p:spPr>
          <a:xfrm flipH="1">
            <a:off x="8006029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DBAAFD-79AA-C449-C080-A223198C7A17}"/>
              </a:ext>
            </a:extLst>
          </p:cNvPr>
          <p:cNvCxnSpPr>
            <a:cxnSpLocks/>
          </p:cNvCxnSpPr>
          <p:nvPr/>
        </p:nvCxnSpPr>
        <p:spPr>
          <a:xfrm flipH="1">
            <a:off x="8227011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04BB52-97D0-ED01-8FA4-AAA0BBBD3C52}"/>
                  </a:ext>
                </a:extLst>
              </p:cNvPr>
              <p:cNvSpPr txBox="1"/>
              <p:nvPr/>
            </p:nvSpPr>
            <p:spPr>
              <a:xfrm>
                <a:off x="7351037" y="5855092"/>
                <a:ext cx="1231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04BB52-97D0-ED01-8FA4-AAA0BBBD3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37" y="5855092"/>
                <a:ext cx="1231663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B4A0E-B4F9-5012-9CA2-B98C494598E3}"/>
                  </a:ext>
                </a:extLst>
              </p:cNvPr>
              <p:cNvSpPr txBox="1"/>
              <p:nvPr/>
            </p:nvSpPr>
            <p:spPr>
              <a:xfrm>
                <a:off x="8059969" y="4913060"/>
                <a:ext cx="317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AB4A0E-B4F9-5012-9CA2-B98C49459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969" y="4913060"/>
                <a:ext cx="317241" cy="369332"/>
              </a:xfrm>
              <a:prstGeom prst="rect">
                <a:avLst/>
              </a:prstGeom>
              <a:blipFill>
                <a:blip r:embed="rId11"/>
                <a:stretch>
                  <a:fillRect l="-5769" r="-769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F49831-0118-2B66-B9BD-FD0B61E8BF1C}"/>
                  </a:ext>
                </a:extLst>
              </p:cNvPr>
              <p:cNvSpPr txBox="1"/>
              <p:nvPr/>
            </p:nvSpPr>
            <p:spPr>
              <a:xfrm>
                <a:off x="7721753" y="553737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F49831-0118-2B66-B9BD-FD0B61E8B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753" y="5537370"/>
                <a:ext cx="197169" cy="276999"/>
              </a:xfrm>
              <a:prstGeom prst="rect">
                <a:avLst/>
              </a:prstGeom>
              <a:blipFill>
                <a:blip r:embed="rId12"/>
                <a:stretch>
                  <a:fillRect l="-21875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7E3A215-CB56-FB8F-3186-E76C9774CAE1}"/>
                  </a:ext>
                </a:extLst>
              </p:cNvPr>
              <p:cNvSpPr txBox="1"/>
              <p:nvPr/>
            </p:nvSpPr>
            <p:spPr>
              <a:xfrm>
                <a:off x="7270775" y="585772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7E3A215-CB56-FB8F-3186-E76C9774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75" y="5857720"/>
                <a:ext cx="197169" cy="276999"/>
              </a:xfrm>
              <a:prstGeom prst="rect">
                <a:avLst/>
              </a:prstGeom>
              <a:blipFill>
                <a:blip r:embed="rId13"/>
                <a:stretch>
                  <a:fillRect l="-21875" r="-1875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3B94361-3D70-B14E-5EB6-EEF174EFE96C}"/>
              </a:ext>
            </a:extLst>
          </p:cNvPr>
          <p:cNvGrpSpPr/>
          <p:nvPr/>
        </p:nvGrpSpPr>
        <p:grpSpPr>
          <a:xfrm>
            <a:off x="8850043" y="5480554"/>
            <a:ext cx="1814575" cy="369619"/>
            <a:chOff x="6630844" y="5397734"/>
            <a:chExt cx="1814575" cy="369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4CCADB9-BCC8-836A-3891-702A3CB7A62C}"/>
                    </a:ext>
                  </a:extLst>
                </p:cNvPr>
                <p:cNvSpPr txBox="1"/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&gt;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</m:oMath>
                  </a14:m>
                  <a:r>
                    <a:rPr lang="en-US" dirty="0"/>
                    <a:t>3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4CCADB9-BCC8-836A-3891-702A3CB7A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3DA6E35-8123-1FA4-3746-59E42B2F8732}"/>
                    </a:ext>
                  </a:extLst>
                </p:cNvPr>
                <p:cNvSpPr txBox="1"/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dirty="0"/>
                    <a:t> 4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3DA6E35-8123-1FA4-3746-59E42B2F8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r="-223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6A2B4C6-E973-BBD3-2702-2E1B4A80DCFB}"/>
                    </a:ext>
                  </a:extLst>
                </p:cNvPr>
                <p:cNvSpPr txBox="1"/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6A2B4C6-E973-BBD3-2702-2E1B4A80D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18182" r="-18182"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CB1600-10BA-5B8D-67CF-20F054CF7D9E}"/>
              </a:ext>
            </a:extLst>
          </p:cNvPr>
          <p:cNvCxnSpPr>
            <a:cxnSpLocks/>
          </p:cNvCxnSpPr>
          <p:nvPr/>
        </p:nvCxnSpPr>
        <p:spPr>
          <a:xfrm flipH="1">
            <a:off x="7902452" y="508284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FBBC26-DE74-3C4A-BF7A-F4BE5E04236F}"/>
              </a:ext>
            </a:extLst>
          </p:cNvPr>
          <p:cNvSpPr txBox="1"/>
          <p:nvPr/>
        </p:nvSpPr>
        <p:spPr>
          <a:xfrm>
            <a:off x="816287" y="2605617"/>
            <a:ext cx="269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program trace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C538D27-BEDC-D642-AFAA-DCB7DDC0CA1A}"/>
                  </a:ext>
                </a:extLst>
              </p14:cNvPr>
              <p14:cNvContentPartPr/>
              <p14:nvPr/>
            </p14:nvContentPartPr>
            <p14:xfrm>
              <a:off x="508320" y="3873240"/>
              <a:ext cx="4198680" cy="1610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C538D27-BEDC-D642-AFAA-DCB7DDC0CA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960" y="3863880"/>
                <a:ext cx="4217400" cy="16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2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9BDED-8E76-A644-8B84-B4B2D457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5405F-D9E0-4951-6404-FDBE730A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38172A-0F50-7319-13AC-2D3EA239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trees to Tests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FDE93-41E4-39E0-96E0-355D8BA6393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130E71-AA91-D68B-3562-E1689D276D01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B7C74-D63A-16CB-3231-4D28B3B1B141}"/>
              </a:ext>
            </a:extLst>
          </p:cNvPr>
          <p:cNvSpPr txBox="1"/>
          <p:nvPr/>
        </p:nvSpPr>
        <p:spPr>
          <a:xfrm>
            <a:off x="859380" y="2229713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A8B73D-AED3-8942-E932-23634CEE3970}"/>
                  </a:ext>
                </a:extLst>
              </p:cNvPr>
              <p:cNvSpPr/>
              <p:nvPr/>
            </p:nvSpPr>
            <p:spPr>
              <a:xfrm>
                <a:off x="10012649" y="2650964"/>
                <a:ext cx="914400" cy="13137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A8B73D-AED3-8942-E932-23634CEE3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649" y="2650964"/>
                <a:ext cx="914400" cy="1313738"/>
              </a:xfrm>
              <a:prstGeom prst="rect">
                <a:avLst/>
              </a:prstGeom>
              <a:blipFill>
                <a:blip r:embed="rId2"/>
                <a:stretch>
                  <a:fillRect l="-658" t="-2304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C756554-6480-E0B8-6305-082D279E5A92}"/>
              </a:ext>
            </a:extLst>
          </p:cNvPr>
          <p:cNvSpPr/>
          <p:nvPr/>
        </p:nvSpPr>
        <p:spPr>
          <a:xfrm>
            <a:off x="10017105" y="133591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B05FC-E850-8E5A-843C-31C00353CFF9}"/>
              </a:ext>
            </a:extLst>
          </p:cNvPr>
          <p:cNvSpPr txBox="1"/>
          <p:nvPr/>
        </p:nvSpPr>
        <p:spPr>
          <a:xfrm>
            <a:off x="10884035" y="133833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7C2D1B-5FF3-6D7F-352F-C9355DD9F9D8}"/>
              </a:ext>
            </a:extLst>
          </p:cNvPr>
          <p:cNvSpPr txBox="1"/>
          <p:nvPr/>
        </p:nvSpPr>
        <p:spPr>
          <a:xfrm>
            <a:off x="11091188" y="13319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4C191-C9B3-F1A0-FEA5-F3257B360A2F}"/>
              </a:ext>
            </a:extLst>
          </p:cNvPr>
          <p:cNvSpPr txBox="1"/>
          <p:nvPr/>
        </p:nvSpPr>
        <p:spPr>
          <a:xfrm>
            <a:off x="11353094" y="1325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A6007-736F-85B9-9577-41E28607E164}"/>
                  </a:ext>
                </a:extLst>
              </p:cNvPr>
              <p:cNvSpPr txBox="1"/>
              <p:nvPr/>
            </p:nvSpPr>
            <p:spPr>
              <a:xfrm>
                <a:off x="10059379" y="1598633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A6007-736F-85B9-9577-41E28607E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379" y="1598633"/>
                <a:ext cx="80626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8A58C2-8B02-96AF-5708-7EECCE6ABCFA}"/>
              </a:ext>
            </a:extLst>
          </p:cNvPr>
          <p:cNvCxnSpPr>
            <a:cxnSpLocks/>
          </p:cNvCxnSpPr>
          <p:nvPr/>
        </p:nvCxnSpPr>
        <p:spPr>
          <a:xfrm flipH="1">
            <a:off x="10634829" y="148206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E0E577-BCC0-9B0C-93B0-A5B60CC61237}"/>
              </a:ext>
            </a:extLst>
          </p:cNvPr>
          <p:cNvCxnSpPr>
            <a:cxnSpLocks/>
          </p:cNvCxnSpPr>
          <p:nvPr/>
        </p:nvCxnSpPr>
        <p:spPr>
          <a:xfrm flipH="1">
            <a:off x="10923754" y="149158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BDC98-B298-4456-7FAA-B507425826CD}"/>
              </a:ext>
            </a:extLst>
          </p:cNvPr>
          <p:cNvCxnSpPr>
            <a:cxnSpLocks/>
          </p:cNvCxnSpPr>
          <p:nvPr/>
        </p:nvCxnSpPr>
        <p:spPr>
          <a:xfrm flipH="1">
            <a:off x="11139654" y="148523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C4FC85-327E-3CAB-B33E-07BA87A4291D}"/>
                  </a:ext>
                </a:extLst>
              </p:cNvPr>
              <p:cNvSpPr/>
              <p:nvPr/>
            </p:nvSpPr>
            <p:spPr>
              <a:xfrm>
                <a:off x="9625624" y="4641084"/>
                <a:ext cx="172253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8</a:t>
                </a:r>
              </a:p>
              <a:p>
                <a:pPr algn="ctr"/>
                <a:r>
                  <a:rPr lang="en-US" dirty="0"/>
                  <a:t>x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y = 7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C4FC85-327E-3CAB-B33E-07BA87A42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624" y="4641084"/>
                <a:ext cx="1722530" cy="1558472"/>
              </a:xfrm>
              <a:prstGeom prst="rect">
                <a:avLst/>
              </a:prstGeom>
              <a:blipFill>
                <a:blip r:embed="rId4"/>
                <a:stretch>
                  <a:fillRect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F02127-02B5-E8F3-0B8B-356BC93158C6}"/>
                  </a:ext>
                </a:extLst>
              </p:cNvPr>
              <p:cNvSpPr txBox="1"/>
              <p:nvPr/>
            </p:nvSpPr>
            <p:spPr>
              <a:xfrm>
                <a:off x="10433330" y="5491204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4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F02127-02B5-E8F3-0B8B-356BC9315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330" y="5491204"/>
                <a:ext cx="81894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E36234-C9DE-D794-96B8-C57384232A7E}"/>
                  </a:ext>
                </a:extLst>
              </p:cNvPr>
              <p:cNvSpPr txBox="1"/>
              <p:nvPr/>
            </p:nvSpPr>
            <p:spPr>
              <a:xfrm>
                <a:off x="9569377" y="5491960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3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E36234-C9DE-D794-96B8-C5738423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77" y="5491960"/>
                <a:ext cx="106059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3B4C095-F6A1-E94D-0004-C759CC4E8956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 flipH="1">
            <a:off x="10469849" y="2250311"/>
            <a:ext cx="4456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41F588-C231-B06D-2758-B840C80C7386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>
            <a:off x="10469849" y="3964702"/>
            <a:ext cx="17040" cy="676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871A219-AF42-FB91-024E-641747383FA6}"/>
              </a:ext>
            </a:extLst>
          </p:cNvPr>
          <p:cNvSpPr txBox="1"/>
          <p:nvPr/>
        </p:nvSpPr>
        <p:spPr>
          <a:xfrm>
            <a:off x="10066639" y="1867145"/>
            <a:ext cx="80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0</a:t>
            </a:r>
            <a:endParaRPr lang="en-US" baseline="-25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2C9181-23BB-4AA9-E4C3-1B9A896AC804}"/>
              </a:ext>
            </a:extLst>
          </p:cNvPr>
          <p:cNvSpPr txBox="1"/>
          <p:nvPr/>
        </p:nvSpPr>
        <p:spPr>
          <a:xfrm>
            <a:off x="10940125" y="3207950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2BABF5-8F12-0145-3231-0FAE9FAC413C}"/>
              </a:ext>
            </a:extLst>
          </p:cNvPr>
          <p:cNvCxnSpPr>
            <a:cxnSpLocks/>
          </p:cNvCxnSpPr>
          <p:nvPr/>
        </p:nvCxnSpPr>
        <p:spPr>
          <a:xfrm flipH="1">
            <a:off x="10622332" y="279028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6A6520-928B-2E7C-35C3-60C40AF893BB}"/>
              </a:ext>
            </a:extLst>
          </p:cNvPr>
          <p:cNvSpPr txBox="1"/>
          <p:nvPr/>
        </p:nvSpPr>
        <p:spPr>
          <a:xfrm>
            <a:off x="10873042" y="2662435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DD29ABF-E994-6F72-B0F8-66B60537DC42}"/>
              </a:ext>
            </a:extLst>
          </p:cNvPr>
          <p:cNvCxnSpPr>
            <a:cxnSpLocks/>
          </p:cNvCxnSpPr>
          <p:nvPr/>
        </p:nvCxnSpPr>
        <p:spPr>
          <a:xfrm flipH="1">
            <a:off x="10543250" y="334198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96C0F04-99B4-2462-EEF2-C5D488AD0607}"/>
              </a:ext>
            </a:extLst>
          </p:cNvPr>
          <p:cNvSpPr txBox="1"/>
          <p:nvPr/>
        </p:nvSpPr>
        <p:spPr>
          <a:xfrm>
            <a:off x="10826198" y="4647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522055-8313-B416-2A08-FD57E2C69C7D}"/>
              </a:ext>
            </a:extLst>
          </p:cNvPr>
          <p:cNvSpPr txBox="1"/>
          <p:nvPr/>
        </p:nvSpPr>
        <p:spPr>
          <a:xfrm>
            <a:off x="10995957" y="464462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F62988-FC28-92F1-E8B6-D9EC5670BDB9}"/>
              </a:ext>
            </a:extLst>
          </p:cNvPr>
          <p:cNvCxnSpPr>
            <a:cxnSpLocks/>
          </p:cNvCxnSpPr>
          <p:nvPr/>
        </p:nvCxnSpPr>
        <p:spPr>
          <a:xfrm flipH="1">
            <a:off x="10647621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A283781-8635-608F-A16C-A17701F7A6B0}"/>
              </a:ext>
            </a:extLst>
          </p:cNvPr>
          <p:cNvCxnSpPr>
            <a:cxnSpLocks/>
          </p:cNvCxnSpPr>
          <p:nvPr/>
        </p:nvCxnSpPr>
        <p:spPr>
          <a:xfrm flipH="1">
            <a:off x="10868603" y="478291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2D20745-A80C-DE85-5F73-B72F34CE3FF7}"/>
                  </a:ext>
                </a:extLst>
              </p:cNvPr>
              <p:cNvSpPr txBox="1"/>
              <p:nvPr/>
            </p:nvSpPr>
            <p:spPr>
              <a:xfrm>
                <a:off x="9992629" y="5855092"/>
                <a:ext cx="1231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2D20745-A80C-DE85-5F73-B72F34CE3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2629" y="5855092"/>
                <a:ext cx="1231663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A1D10E-4556-51CB-984B-EE038768225F}"/>
                  </a:ext>
                </a:extLst>
              </p:cNvPr>
              <p:cNvSpPr txBox="1"/>
              <p:nvPr/>
            </p:nvSpPr>
            <p:spPr>
              <a:xfrm>
                <a:off x="10701561" y="4913060"/>
                <a:ext cx="317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9A1D10E-4556-51CB-984B-EE0387682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561" y="4913060"/>
                <a:ext cx="317241" cy="369332"/>
              </a:xfrm>
              <a:prstGeom prst="rect">
                <a:avLst/>
              </a:prstGeom>
              <a:blipFill>
                <a:blip r:embed="rId8"/>
                <a:stretch>
                  <a:fillRect l="-5769" r="-769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F06020-F61A-4DC2-90A3-53DDCAD3BC32}"/>
                  </a:ext>
                </a:extLst>
              </p:cNvPr>
              <p:cNvSpPr txBox="1"/>
              <p:nvPr/>
            </p:nvSpPr>
            <p:spPr>
              <a:xfrm>
                <a:off x="10363345" y="553737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F06020-F61A-4DC2-90A3-53DDCAD3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345" y="5537370"/>
                <a:ext cx="197169" cy="276999"/>
              </a:xfrm>
              <a:prstGeom prst="rect">
                <a:avLst/>
              </a:prstGeom>
              <a:blipFill>
                <a:blip r:embed="rId9"/>
                <a:stretch>
                  <a:fillRect l="-18750" r="-2187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E0B4D2-BC15-D38D-781F-C9540E68EA46}"/>
                  </a:ext>
                </a:extLst>
              </p:cNvPr>
              <p:cNvSpPr txBox="1"/>
              <p:nvPr/>
            </p:nvSpPr>
            <p:spPr>
              <a:xfrm>
                <a:off x="9912367" y="585772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E0B4D2-BC15-D38D-781F-C9540E68E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367" y="5857720"/>
                <a:ext cx="197169" cy="276999"/>
              </a:xfrm>
              <a:prstGeom prst="rect">
                <a:avLst/>
              </a:prstGeom>
              <a:blipFill>
                <a:blip r:embed="rId10"/>
                <a:stretch>
                  <a:fillRect l="-18750" r="-21875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C997AD-83D2-A290-3869-92FF9891B891}"/>
              </a:ext>
            </a:extLst>
          </p:cNvPr>
          <p:cNvCxnSpPr>
            <a:cxnSpLocks/>
          </p:cNvCxnSpPr>
          <p:nvPr/>
        </p:nvCxnSpPr>
        <p:spPr>
          <a:xfrm flipH="1">
            <a:off x="10544044" y="508284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C72FB9-6A31-1043-F68C-CA50B64405E8}"/>
              </a:ext>
            </a:extLst>
          </p:cNvPr>
          <p:cNvSpPr txBox="1"/>
          <p:nvPr/>
        </p:nvSpPr>
        <p:spPr>
          <a:xfrm>
            <a:off x="816287" y="2605617"/>
            <a:ext cx="269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a program trace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3AE8D1-48D0-7D8D-F4D7-5DB009C93C9F}"/>
              </a:ext>
            </a:extLst>
          </p:cNvPr>
          <p:cNvSpPr txBox="1"/>
          <p:nvPr/>
        </p:nvSpPr>
        <p:spPr>
          <a:xfrm>
            <a:off x="3356280" y="3099093"/>
            <a:ext cx="563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trace shows us exactly which inputs were symbolic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FB5649-2540-CE52-D9B1-FDF30677488C}"/>
              </a:ext>
            </a:extLst>
          </p:cNvPr>
          <p:cNvSpPr txBox="1"/>
          <p:nvPr/>
        </p:nvSpPr>
        <p:spPr>
          <a:xfrm>
            <a:off x="3327255" y="3962679"/>
            <a:ext cx="502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path constraint gives us bounds on the input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B3BD67B-DB17-D436-B950-98E694DAF254}"/>
              </a:ext>
            </a:extLst>
          </p:cNvPr>
          <p:cNvSpPr/>
          <p:nvPr/>
        </p:nvSpPr>
        <p:spPr>
          <a:xfrm>
            <a:off x="8294914" y="4136571"/>
            <a:ext cx="1429657" cy="1909879"/>
          </a:xfrm>
          <a:custGeom>
            <a:avLst/>
            <a:gdLst>
              <a:gd name="connsiteX0" fmla="*/ 0 w 1429657"/>
              <a:gd name="connsiteY0" fmla="*/ 0 h 1676400"/>
              <a:gd name="connsiteX1" fmla="*/ 783772 w 1429657"/>
              <a:gd name="connsiteY1" fmla="*/ 711200 h 1676400"/>
              <a:gd name="connsiteX2" fmla="*/ 1429657 w 1429657"/>
              <a:gd name="connsiteY2" fmla="*/ 1676400 h 1676400"/>
              <a:gd name="connsiteX0" fmla="*/ 0 w 1429657"/>
              <a:gd name="connsiteY0" fmla="*/ 0 h 1676400"/>
              <a:gd name="connsiteX1" fmla="*/ 457201 w 1429657"/>
              <a:gd name="connsiteY1" fmla="*/ 1386114 h 1676400"/>
              <a:gd name="connsiteX2" fmla="*/ 1429657 w 1429657"/>
              <a:gd name="connsiteY2" fmla="*/ 1676400 h 1676400"/>
              <a:gd name="connsiteX0" fmla="*/ 0 w 1429657"/>
              <a:gd name="connsiteY0" fmla="*/ 0 h 1863848"/>
              <a:gd name="connsiteX1" fmla="*/ 413658 w 1429657"/>
              <a:gd name="connsiteY1" fmla="*/ 1799771 h 1863848"/>
              <a:gd name="connsiteX2" fmla="*/ 1429657 w 1429657"/>
              <a:gd name="connsiteY2" fmla="*/ 1676400 h 1863848"/>
              <a:gd name="connsiteX0" fmla="*/ 0 w 1429657"/>
              <a:gd name="connsiteY0" fmla="*/ 0 h 1879490"/>
              <a:gd name="connsiteX1" fmla="*/ 413658 w 1429657"/>
              <a:gd name="connsiteY1" fmla="*/ 1799771 h 1879490"/>
              <a:gd name="connsiteX2" fmla="*/ 1429657 w 1429657"/>
              <a:gd name="connsiteY2" fmla="*/ 1676400 h 1879490"/>
              <a:gd name="connsiteX0" fmla="*/ 0 w 1429657"/>
              <a:gd name="connsiteY0" fmla="*/ 0 h 1909879"/>
              <a:gd name="connsiteX1" fmla="*/ 413658 w 1429657"/>
              <a:gd name="connsiteY1" fmla="*/ 1799771 h 1909879"/>
              <a:gd name="connsiteX2" fmla="*/ 1429657 w 1429657"/>
              <a:gd name="connsiteY2" fmla="*/ 1676400 h 190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657" h="1909879">
                <a:moveTo>
                  <a:pt x="0" y="0"/>
                </a:moveTo>
                <a:cubicBezTo>
                  <a:pt x="272748" y="215900"/>
                  <a:pt x="175382" y="1520371"/>
                  <a:pt x="413658" y="1799771"/>
                </a:cubicBezTo>
                <a:cubicBezTo>
                  <a:pt x="651934" y="2079171"/>
                  <a:pt x="1080710" y="1747157"/>
                  <a:pt x="1429657" y="167640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8558E8-0EE6-59B5-D977-D1053060B6A2}"/>
                  </a:ext>
                </a:extLst>
              </p14:cNvPr>
              <p14:cNvContentPartPr/>
              <p14:nvPr/>
            </p14:nvContentPartPr>
            <p14:xfrm>
              <a:off x="4231800" y="5014800"/>
              <a:ext cx="7348680" cy="1535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8558E8-0EE6-59B5-D977-D1053060B6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2440" y="5005440"/>
                <a:ext cx="7367400" cy="15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15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9EA79-196B-1260-6587-BCEE3862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1D667-A0EB-3BFB-31B7-EF0F5181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A94A56-1A76-EC82-18B6-058D3D88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Representative Tool: KLEE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0863A9-9B59-988A-5000-44B6E899F3BD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9D112A-462D-F70B-4096-D736C993BF08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70115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state-of-the-art symbolic execution engine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4FBC7-C5AB-5D7F-6C68-8AFCEFEFA422}"/>
              </a:ext>
            </a:extLst>
          </p:cNvPr>
          <p:cNvSpPr txBox="1"/>
          <p:nvPr/>
        </p:nvSpPr>
        <p:spPr>
          <a:xfrm>
            <a:off x="847894" y="2045047"/>
            <a:ext cx="261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http://klee.doc.ic.ac.uk/</a:t>
            </a:r>
            <a:r>
              <a:rPr lang="en-US" dirty="0"/>
              <a:t>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FC5AA45-88E0-70B5-721D-486BBBCC7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7580" y="2915512"/>
            <a:ext cx="3984171" cy="2324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624976-3A80-039A-8248-998BB2465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083" y="1403106"/>
            <a:ext cx="3984171" cy="5166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0266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257F-3D43-06B3-9352-9D58B6DF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ABEF-A413-D884-A69B-620E1C6A92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E7EDE92-5D61-E449-C41E-17F14F1E2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Generating test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Concolic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38977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Termination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One advantage of symbolic execution: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26010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>
                <a:solidFill>
                  <a:srgbClr val="666666"/>
                </a:solidFill>
                <a:effectLst/>
              </a:rPr>
              <a:t>Partial 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0A43-B81C-4D05-440F-E604EAB68DF7}"/>
              </a:ext>
            </a:extLst>
          </p:cNvPr>
          <p:cNvSpPr txBox="1">
            <a:spLocks/>
          </p:cNvSpPr>
          <p:nvPr/>
        </p:nvSpPr>
        <p:spPr>
          <a:xfrm>
            <a:off x="847894" y="28796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guarantee termination at the expense of completeness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1B30E-D5F4-A2AA-9A11-F3151B84B119}"/>
              </a:ext>
            </a:extLst>
          </p:cNvPr>
          <p:cNvSpPr txBox="1"/>
          <p:nvPr/>
        </p:nvSpPr>
        <p:spPr>
          <a:xfrm>
            <a:off x="838929" y="3537575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Quit after a threshold is met (Tree size? </a:t>
            </a:r>
            <a:r>
              <a:rPr lang="en-US" dirty="0">
                <a:solidFill>
                  <a:srgbClr val="666666"/>
                </a:solidFill>
              </a:rPr>
              <a:t>Clock time?)</a:t>
            </a:r>
            <a:endParaRPr lang="en-US" dirty="0"/>
          </a:p>
        </p:txBody>
      </p:sp>
      <p:sp>
        <p:nvSpPr>
          <p:cNvPr id="11" name="PROGCODE_c_concolic2.c">
            <a:extLst>
              <a:ext uri="{FF2B5EF4-FFF2-40B4-BE49-F238E27FC236}">
                <a16:creationId xmlns:a16="http://schemas.microsoft.com/office/drawing/2014/main" id="{90F9A3CD-671C-5A24-263D-4E9ADA2EA493}"/>
              </a:ext>
            </a:extLst>
          </p:cNvPr>
          <p:cNvSpPr txBox="1"/>
          <p:nvPr/>
        </p:nvSpPr>
        <p:spPr>
          <a:xfrm>
            <a:off x="1458335" y="4094085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183BD2-D922-2439-5CA7-816A3DB3A862}"/>
                  </a:ext>
                </a:extLst>
              </p:cNvPr>
              <p:cNvSpPr/>
              <p:nvPr/>
            </p:nvSpPr>
            <p:spPr>
              <a:xfrm>
                <a:off x="7336254" y="3171519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= 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183BD2-D922-2439-5CA7-816A3DB3A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54" y="3171519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 l="-658" t="-2632" r="-1316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D5827A-6176-C617-DCBE-878BECE6D679}"/>
                  </a:ext>
                </a:extLst>
              </p:cNvPr>
              <p:cNvSpPr/>
              <p:nvPr/>
            </p:nvSpPr>
            <p:spPr>
              <a:xfrm>
                <a:off x="9005614" y="3142773"/>
                <a:ext cx="914400" cy="94314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7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D5827A-6176-C617-DCBE-878BECE6D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614" y="3142773"/>
                <a:ext cx="914400" cy="943146"/>
              </a:xfrm>
              <a:prstGeom prst="rect">
                <a:avLst/>
              </a:prstGeom>
              <a:blipFill>
                <a:blip r:embed="rId3"/>
                <a:stretch>
                  <a:fillRect l="-658" t="-3205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DF5E2-35A4-F9AD-1D30-9F25F02F604A}"/>
              </a:ext>
            </a:extLst>
          </p:cNvPr>
          <p:cNvSpPr/>
          <p:nvPr/>
        </p:nvSpPr>
        <p:spPr>
          <a:xfrm>
            <a:off x="8175279" y="1856466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91433-A053-E501-D8E7-E643F518EA9E}"/>
              </a:ext>
            </a:extLst>
          </p:cNvPr>
          <p:cNvSpPr txBox="1"/>
          <p:nvPr/>
        </p:nvSpPr>
        <p:spPr>
          <a:xfrm>
            <a:off x="9042209" y="185889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A94E8E-FF5C-1AAA-0CD0-DCD9E515D834}"/>
              </a:ext>
            </a:extLst>
          </p:cNvPr>
          <p:cNvSpPr txBox="1"/>
          <p:nvPr/>
        </p:nvSpPr>
        <p:spPr>
          <a:xfrm>
            <a:off x="9249362" y="18525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69591-F113-6E8C-80C9-D9A6FB00317A}"/>
              </a:ext>
            </a:extLst>
          </p:cNvPr>
          <p:cNvSpPr txBox="1"/>
          <p:nvPr/>
        </p:nvSpPr>
        <p:spPr>
          <a:xfrm>
            <a:off x="9511268" y="184611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77F0D-47EF-8365-8BE9-9EF33596A7E3}"/>
                  </a:ext>
                </a:extLst>
              </p:cNvPr>
              <p:cNvSpPr txBox="1"/>
              <p:nvPr/>
            </p:nvSpPr>
            <p:spPr>
              <a:xfrm>
                <a:off x="8217553" y="2119188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77F0D-47EF-8365-8BE9-9EF33596A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553" y="2119188"/>
                <a:ext cx="806260" cy="369332"/>
              </a:xfrm>
              <a:prstGeom prst="rect">
                <a:avLst/>
              </a:prstGeom>
              <a:blipFill>
                <a:blip r:embed="rId4"/>
                <a:stretch>
                  <a:fillRect l="-454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0A47D1-5EC0-6DFF-DC42-8E08D4E61103}"/>
              </a:ext>
            </a:extLst>
          </p:cNvPr>
          <p:cNvCxnSpPr>
            <a:cxnSpLocks/>
          </p:cNvCxnSpPr>
          <p:nvPr/>
        </p:nvCxnSpPr>
        <p:spPr>
          <a:xfrm flipH="1">
            <a:off x="8793003" y="200261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EEAEDD-A551-810A-EF93-92EE4B2C9D03}"/>
              </a:ext>
            </a:extLst>
          </p:cNvPr>
          <p:cNvCxnSpPr>
            <a:cxnSpLocks/>
          </p:cNvCxnSpPr>
          <p:nvPr/>
        </p:nvCxnSpPr>
        <p:spPr>
          <a:xfrm flipH="1">
            <a:off x="9081928" y="201214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44FDAC-4EC5-3228-C382-2F4596C64285}"/>
              </a:ext>
            </a:extLst>
          </p:cNvPr>
          <p:cNvCxnSpPr>
            <a:cxnSpLocks/>
          </p:cNvCxnSpPr>
          <p:nvPr/>
        </p:nvCxnSpPr>
        <p:spPr>
          <a:xfrm flipH="1">
            <a:off x="9297828" y="200579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D44E20-5F6D-3310-2777-0AB104FA6106}"/>
              </a:ext>
            </a:extLst>
          </p:cNvPr>
          <p:cNvCxnSpPr>
            <a:cxnSpLocks/>
          </p:cNvCxnSpPr>
          <p:nvPr/>
        </p:nvCxnSpPr>
        <p:spPr>
          <a:xfrm flipH="1">
            <a:off x="9655239" y="326762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F49F61-C0A4-3B5D-A532-4314D1EA00D9}"/>
              </a:ext>
            </a:extLst>
          </p:cNvPr>
          <p:cNvSpPr txBox="1"/>
          <p:nvPr/>
        </p:nvSpPr>
        <p:spPr>
          <a:xfrm>
            <a:off x="9934838" y="314340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6976F3-18B7-38C6-966C-433F610D9F77}"/>
              </a:ext>
            </a:extLst>
          </p:cNvPr>
          <p:cNvCxnSpPr>
            <a:cxnSpLocks/>
          </p:cNvCxnSpPr>
          <p:nvPr/>
        </p:nvCxnSpPr>
        <p:spPr>
          <a:xfrm flipH="1">
            <a:off x="9974557" y="3296655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101E9D-B882-4474-3F02-8D3D1B19D211}"/>
              </a:ext>
            </a:extLst>
          </p:cNvPr>
          <p:cNvSpPr txBox="1"/>
          <p:nvPr/>
        </p:nvSpPr>
        <p:spPr>
          <a:xfrm>
            <a:off x="10232378" y="31506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14F7AC-F30B-FD53-B489-BBDD10786997}"/>
              </a:ext>
            </a:extLst>
          </p:cNvPr>
          <p:cNvCxnSpPr>
            <a:cxnSpLocks/>
          </p:cNvCxnSpPr>
          <p:nvPr/>
        </p:nvCxnSpPr>
        <p:spPr>
          <a:xfrm flipH="1">
            <a:off x="10272097" y="330391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F4535-D92F-3C5C-6A99-2E7315F35CB1}"/>
                  </a:ext>
                </a:extLst>
              </p:cNvPr>
              <p:cNvSpPr txBox="1"/>
              <p:nvPr/>
            </p:nvSpPr>
            <p:spPr>
              <a:xfrm>
                <a:off x="9901203" y="3396443"/>
                <a:ext cx="440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9CF4535-D92F-3C5C-6A99-2E7315F35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203" y="3396443"/>
                <a:ext cx="4400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E08929-CA9F-F099-85DE-08166FCA3F5C}"/>
              </a:ext>
            </a:extLst>
          </p:cNvPr>
          <p:cNvCxnSpPr>
            <a:cxnSpLocks/>
          </p:cNvCxnSpPr>
          <p:nvPr/>
        </p:nvCxnSpPr>
        <p:spPr>
          <a:xfrm flipH="1">
            <a:off x="9531868" y="357968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881AE86-9189-B48D-1D71-E8E8E62C9398}"/>
              </a:ext>
            </a:extLst>
          </p:cNvPr>
          <p:cNvSpPr txBox="1"/>
          <p:nvPr/>
        </p:nvSpPr>
        <p:spPr>
          <a:xfrm>
            <a:off x="10534824" y="311924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CB8615-21AB-56F0-07FE-D8122E01B2BC}"/>
                  </a:ext>
                </a:extLst>
              </p:cNvPr>
              <p:cNvSpPr/>
              <p:nvPr/>
            </p:nvSpPr>
            <p:spPr>
              <a:xfrm>
                <a:off x="8305197" y="4537528"/>
                <a:ext cx="91440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baseline="-25000" dirty="0">
                    <a:ea typeface="Cambria Math" panose="02040503050406030204" pitchFamily="18" charset="0"/>
                  </a:rPr>
                  <a:t>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5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CB8615-21AB-56F0-07FE-D8122E01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197" y="4537528"/>
                <a:ext cx="914400" cy="1558472"/>
              </a:xfrm>
              <a:prstGeom prst="rect">
                <a:avLst/>
              </a:prstGeom>
              <a:blipFill>
                <a:blip r:embed="rId6"/>
                <a:stretch>
                  <a:fillRect l="-658" t="-1550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EDE8D1B-0100-FE10-A65E-CDF824596861}"/>
                  </a:ext>
                </a:extLst>
              </p:cNvPr>
              <p:cNvSpPr/>
              <p:nvPr/>
            </p:nvSpPr>
            <p:spPr>
              <a:xfrm>
                <a:off x="9742332" y="4508782"/>
                <a:ext cx="914400" cy="158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7</a:t>
                </a:r>
              </a:p>
              <a:p>
                <a:pPr algn="ctr"/>
                <a:r>
                  <a:rPr lang="en-US" dirty="0"/>
                  <a:t>b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baseline="-25000" dirty="0">
                    <a:ea typeface="Cambria Math" panose="02040503050406030204" pitchFamily="18" charset="0"/>
                  </a:rPr>
                  <a:t>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EDE8D1B-0100-FE10-A65E-CDF824596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332" y="4508782"/>
                <a:ext cx="914400" cy="1587218"/>
              </a:xfrm>
              <a:prstGeom prst="rect">
                <a:avLst/>
              </a:prstGeom>
              <a:blipFill>
                <a:blip r:embed="rId7"/>
                <a:stretch>
                  <a:fillRect l="-658" t="-1908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C17C87-77C0-9544-B2F2-F4BA1D9E7145}"/>
              </a:ext>
            </a:extLst>
          </p:cNvPr>
          <p:cNvCxnSpPr>
            <a:cxnSpLocks/>
          </p:cNvCxnSpPr>
          <p:nvPr/>
        </p:nvCxnSpPr>
        <p:spPr>
          <a:xfrm flipH="1">
            <a:off x="10391957" y="4633637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F248FDD-9AF8-D4A5-8C7B-5538865CE9A6}"/>
              </a:ext>
            </a:extLst>
          </p:cNvPr>
          <p:cNvSpPr txBox="1"/>
          <p:nvPr/>
        </p:nvSpPr>
        <p:spPr>
          <a:xfrm>
            <a:off x="10671556" y="45094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A6B7DE-DE4A-6CEE-EA17-F05EAA1AA212}"/>
              </a:ext>
            </a:extLst>
          </p:cNvPr>
          <p:cNvCxnSpPr>
            <a:cxnSpLocks/>
          </p:cNvCxnSpPr>
          <p:nvPr/>
        </p:nvCxnSpPr>
        <p:spPr>
          <a:xfrm flipH="1">
            <a:off x="10711275" y="466266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6273158-99ED-018D-7C71-1B2518DDEB2B}"/>
              </a:ext>
            </a:extLst>
          </p:cNvPr>
          <p:cNvSpPr txBox="1"/>
          <p:nvPr/>
        </p:nvSpPr>
        <p:spPr>
          <a:xfrm>
            <a:off x="10969096" y="45166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2BC90C-05C8-9C70-505E-AA8FC035F7EA}"/>
              </a:ext>
            </a:extLst>
          </p:cNvPr>
          <p:cNvCxnSpPr>
            <a:cxnSpLocks/>
          </p:cNvCxnSpPr>
          <p:nvPr/>
        </p:nvCxnSpPr>
        <p:spPr>
          <a:xfrm flipH="1">
            <a:off x="11008815" y="466992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685A64-1264-B494-DAF4-22B616EB279E}"/>
                  </a:ext>
                </a:extLst>
              </p:cNvPr>
              <p:cNvSpPr txBox="1"/>
              <p:nvPr/>
            </p:nvSpPr>
            <p:spPr>
              <a:xfrm>
                <a:off x="9679615" y="5376998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685A64-1264-B494-DAF4-22B616EB2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615" y="5376998"/>
                <a:ext cx="1060597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68919C4-8E88-16F3-9212-247DDB9E4C98}"/>
              </a:ext>
            </a:extLst>
          </p:cNvPr>
          <p:cNvSpPr txBox="1"/>
          <p:nvPr/>
        </p:nvSpPr>
        <p:spPr>
          <a:xfrm>
            <a:off x="11271542" y="44852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EC7CD-6803-2EA7-82FF-8659FF6F84E7}"/>
                  </a:ext>
                </a:extLst>
              </p:cNvPr>
              <p:cNvSpPr txBox="1"/>
              <p:nvPr/>
            </p:nvSpPr>
            <p:spPr>
              <a:xfrm>
                <a:off x="8335336" y="5655125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= 5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3EC7CD-6803-2EA7-82FF-8659FF6F8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336" y="5655125"/>
                <a:ext cx="818948" cy="369332"/>
              </a:xfrm>
              <a:prstGeom prst="rect">
                <a:avLst/>
              </a:prstGeom>
              <a:blipFill>
                <a:blip r:embed="rId9"/>
                <a:stretch>
                  <a:fillRect t="-10000" r="-29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64EC8B-D266-0857-439A-74970D65DF70}"/>
                  </a:ext>
                </a:extLst>
              </p:cNvPr>
              <p:cNvSpPr txBox="1"/>
              <p:nvPr/>
            </p:nvSpPr>
            <p:spPr>
              <a:xfrm>
                <a:off x="8242705" y="5369744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64EC8B-D266-0857-439A-74970D65D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705" y="5369744"/>
                <a:ext cx="1060597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0B08CC-9976-8B4B-ADC7-3873BF0473A7}"/>
                  </a:ext>
                </a:extLst>
              </p:cNvPr>
              <p:cNvSpPr txBox="1"/>
              <p:nvPr/>
            </p:nvSpPr>
            <p:spPr>
              <a:xfrm>
                <a:off x="9779506" y="5713183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5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0B08CC-9976-8B4B-ADC7-3873BF047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506" y="5713183"/>
                <a:ext cx="818948" cy="369332"/>
              </a:xfrm>
              <a:prstGeom prst="rect">
                <a:avLst/>
              </a:prstGeom>
              <a:blipFill>
                <a:blip r:embed="rId11"/>
                <a:stretch>
                  <a:fillRect t="-8197" r="-592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04FD8D-FE2F-393B-B7E0-0990C96AE674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7793454" y="2770866"/>
            <a:ext cx="839025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BD3D85A-DEC5-B6DA-97EA-57A4E4FDEA42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8632479" y="2770866"/>
            <a:ext cx="830335" cy="371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0C2FA89-CEA5-1C24-E53C-A5E5950BEFA3}"/>
              </a:ext>
            </a:extLst>
          </p:cNvPr>
          <p:cNvCxnSpPr>
            <a:cxnSpLocks/>
            <a:stCxn id="15" idx="2"/>
            <a:endCxn id="36" idx="0"/>
          </p:cNvCxnSpPr>
          <p:nvPr/>
        </p:nvCxnSpPr>
        <p:spPr>
          <a:xfrm>
            <a:off x="9462814" y="4085919"/>
            <a:ext cx="736718" cy="4228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CE81A39-0C0F-6ADC-74FD-BFA3667C9DF1}"/>
              </a:ext>
            </a:extLst>
          </p:cNvPr>
          <p:cNvCxnSpPr>
            <a:cxnSpLocks/>
            <a:stCxn id="15" idx="2"/>
            <a:endCxn id="35" idx="0"/>
          </p:cNvCxnSpPr>
          <p:nvPr/>
        </p:nvCxnSpPr>
        <p:spPr>
          <a:xfrm flipH="1">
            <a:off x="8762397" y="4085919"/>
            <a:ext cx="700417" cy="451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973F4C5-8592-7D34-FB59-901CFB31A4DD}"/>
                  </a:ext>
                </a:extLst>
              </p:cNvPr>
              <p:cNvSpPr txBox="1"/>
              <p:nvPr/>
            </p:nvSpPr>
            <p:spPr>
              <a:xfrm>
                <a:off x="10619682" y="4796235"/>
                <a:ext cx="440067" cy="362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973F4C5-8592-7D34-FB59-901CFB31A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682" y="4796235"/>
                <a:ext cx="440067" cy="362984"/>
              </a:xfrm>
              <a:prstGeom prst="rect">
                <a:avLst/>
              </a:prstGeom>
              <a:blipFill>
                <a:blip r:embed="rId12"/>
                <a:stretch>
                  <a:fillRect b="-23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0EAB0D-1355-9281-11AB-F47638899F91}"/>
              </a:ext>
            </a:extLst>
          </p:cNvPr>
          <p:cNvCxnSpPr>
            <a:cxnSpLocks/>
          </p:cNvCxnSpPr>
          <p:nvPr/>
        </p:nvCxnSpPr>
        <p:spPr>
          <a:xfrm flipH="1">
            <a:off x="10288380" y="495267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16" grpId="0"/>
      <p:bldP spid="17" grpId="0"/>
      <p:bldP spid="18" grpId="0"/>
      <p:bldP spid="20" grpId="0"/>
      <p:bldP spid="28" grpId="0"/>
      <p:bldP spid="30" grpId="0"/>
      <p:bldP spid="32" grpId="0"/>
      <p:bldP spid="34" grpId="0"/>
      <p:bldP spid="35" grpId="0" animBg="1"/>
      <p:bldP spid="36" grpId="0" animBg="1"/>
      <p:bldP spid="38" grpId="0"/>
      <p:bldP spid="40" grpId="0"/>
      <p:bldP spid="42" grpId="0"/>
      <p:bldP spid="44" grpId="0"/>
      <p:bldP spid="45" grpId="0"/>
      <p:bldP spid="46" grpId="0"/>
      <p:bldP spid="47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Termination Insight: A redundant state has redundant successors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47077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* With proper environmental handling</a:t>
            </a:r>
            <a:endParaRPr lang="en-US" dirty="0"/>
          </a:p>
        </p:txBody>
      </p:sp>
      <p:sp>
        <p:nvSpPr>
          <p:cNvPr id="3" name="PROGCODE_c_concolic2.c">
            <a:extLst>
              <a:ext uri="{FF2B5EF4-FFF2-40B4-BE49-F238E27FC236}">
                <a16:creationId xmlns:a16="http://schemas.microsoft.com/office/drawing/2014/main" id="{BC6CA216-B4B2-146B-E67A-553458F38A4F}"/>
              </a:ext>
            </a:extLst>
          </p:cNvPr>
          <p:cNvSpPr txBox="1"/>
          <p:nvPr/>
        </p:nvSpPr>
        <p:spPr>
          <a:xfrm>
            <a:off x="1458335" y="3416063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0748C53-7205-54C7-7AC6-596E6273AADB}"/>
              </a:ext>
            </a:extLst>
          </p:cNvPr>
          <p:cNvSpPr/>
          <p:nvPr/>
        </p:nvSpPr>
        <p:spPr>
          <a:xfrm>
            <a:off x="8762397" y="3010678"/>
            <a:ext cx="2453571" cy="12206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0905F5F-D368-D36E-A5A7-60E42E1BAF1D}"/>
              </a:ext>
            </a:extLst>
          </p:cNvPr>
          <p:cNvSpPr/>
          <p:nvPr/>
        </p:nvSpPr>
        <p:spPr>
          <a:xfrm>
            <a:off x="9488797" y="4396106"/>
            <a:ext cx="2453571" cy="183052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9F8A9-5CF6-7645-8D29-0A2C362A7A3F}"/>
              </a:ext>
            </a:extLst>
          </p:cNvPr>
          <p:cNvSpPr txBox="1"/>
          <p:nvPr/>
        </p:nvSpPr>
        <p:spPr>
          <a:xfrm rot="19814775">
            <a:off x="10273762" y="2247221"/>
            <a:ext cx="13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Redundant!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59A48BB-2108-7AEF-4629-3AB3369E49C1}"/>
              </a:ext>
            </a:extLst>
          </p:cNvPr>
          <p:cNvGrpSpPr/>
          <p:nvPr/>
        </p:nvGrpSpPr>
        <p:grpSpPr>
          <a:xfrm>
            <a:off x="7336254" y="1846118"/>
            <a:ext cx="4240180" cy="4249882"/>
            <a:chOff x="7336254" y="1846118"/>
            <a:chExt cx="4240180" cy="4249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0256789-9B7F-D401-CEBB-1A8E6D2BCD88}"/>
                    </a:ext>
                  </a:extLst>
                </p:cNvPr>
                <p:cNvSpPr/>
                <p:nvPr/>
              </p:nvSpPr>
              <p:spPr>
                <a:xfrm>
                  <a:off x="7336254" y="3171519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Line: 6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:r>
                    <a:rPr lang="en-US" dirty="0"/>
                    <a:t>= 5</a:t>
                  </a: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0256789-9B7F-D401-CEBB-1A8E6D2BC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6254" y="3171519"/>
                  <a:ext cx="914400" cy="914400"/>
                </a:xfrm>
                <a:prstGeom prst="rect">
                  <a:avLst/>
                </a:prstGeom>
                <a:blipFill>
                  <a:blip r:embed="rId2"/>
                  <a:stretch>
                    <a:fillRect l="-658" t="-2632" r="-1316" b="-9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006CD94-182C-00E6-DD7C-96485D79CD94}"/>
                    </a:ext>
                  </a:extLst>
                </p:cNvPr>
                <p:cNvSpPr/>
                <p:nvPr/>
              </p:nvSpPr>
              <p:spPr>
                <a:xfrm>
                  <a:off x="9005614" y="3142773"/>
                  <a:ext cx="914400" cy="94314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7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b="0" baseline="-25000" dirty="0"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006CD94-182C-00E6-DD7C-96485D79C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5614" y="3142773"/>
                  <a:ext cx="914400" cy="943146"/>
                </a:xfrm>
                <a:prstGeom prst="rect">
                  <a:avLst/>
                </a:prstGeom>
                <a:blipFill>
                  <a:blip r:embed="rId3"/>
                  <a:stretch>
                    <a:fillRect l="-658" t="-3205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A42BEE-9234-CE5A-9F3D-2651C13FB3CE}"/>
                </a:ext>
              </a:extLst>
            </p:cNvPr>
            <p:cNvSpPr/>
            <p:nvPr/>
          </p:nvSpPr>
          <p:spPr>
            <a:xfrm>
              <a:off x="8175279" y="1856466"/>
              <a:ext cx="914400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Line: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066107-258C-BF71-7B6C-F7FC74A50698}"/>
                </a:ext>
              </a:extLst>
            </p:cNvPr>
            <p:cNvSpPr txBox="1"/>
            <p:nvPr/>
          </p:nvSpPr>
          <p:spPr>
            <a:xfrm>
              <a:off x="9042209" y="185889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6E85A6-2176-DC9D-C968-90661A26E2FF}"/>
                </a:ext>
              </a:extLst>
            </p:cNvPr>
            <p:cNvSpPr txBox="1"/>
            <p:nvPr/>
          </p:nvSpPr>
          <p:spPr>
            <a:xfrm>
              <a:off x="9249362" y="185250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57A13B-C8AE-D38B-6ED7-AE49AF0F0E96}"/>
                </a:ext>
              </a:extLst>
            </p:cNvPr>
            <p:cNvSpPr txBox="1"/>
            <p:nvPr/>
          </p:nvSpPr>
          <p:spPr>
            <a:xfrm>
              <a:off x="9511268" y="184611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63D89D-0D22-E4D2-2D7C-CD2EDEF3DD47}"/>
                    </a:ext>
                  </a:extLst>
                </p:cNvPr>
                <p:cNvSpPr txBox="1"/>
                <p:nvPr/>
              </p:nvSpPr>
              <p:spPr>
                <a:xfrm>
                  <a:off x="8217553" y="2119188"/>
                  <a:ext cx="80626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B63D89D-0D22-E4D2-2D7C-CD2EDEF3D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7553" y="2119188"/>
                  <a:ext cx="80626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45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7329BB-5AB7-1977-9992-5603DBF7B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3003" y="200261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772A519-74E2-BCAE-139E-15A06CF0D0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1928" y="201214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641917F-3653-1562-1BED-DCB2B07EC6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7828" y="200579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6433147-37F5-24BC-0A5D-85D34B3235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5239" y="3267628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3F1F863-3CD1-C1AD-DDD9-6F003EA787DB}"/>
                </a:ext>
              </a:extLst>
            </p:cNvPr>
            <p:cNvSpPr txBox="1"/>
            <p:nvPr/>
          </p:nvSpPr>
          <p:spPr>
            <a:xfrm>
              <a:off x="9934838" y="314340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55CC8E4-CBA8-3AD1-BC7D-AFF9BDE432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74557" y="3296655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1FC8FE-38D0-800B-F159-FA6902272005}"/>
                </a:ext>
              </a:extLst>
            </p:cNvPr>
            <p:cNvSpPr txBox="1"/>
            <p:nvPr/>
          </p:nvSpPr>
          <p:spPr>
            <a:xfrm>
              <a:off x="10232378" y="315066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7EBC6A0-72AF-BF87-958C-19ACD9A0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2097" y="330391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D8CC541-9F44-02AD-3794-85BBF7787B5F}"/>
                    </a:ext>
                  </a:extLst>
                </p:cNvPr>
                <p:cNvSpPr txBox="1"/>
                <p:nvPr/>
              </p:nvSpPr>
              <p:spPr>
                <a:xfrm>
                  <a:off x="9901203" y="3396443"/>
                  <a:ext cx="4400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D8CC541-9F44-02AD-3794-85BBF7787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03" y="3396443"/>
                  <a:ext cx="4400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70240A-FAAE-FB36-5894-CC495EA05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1868" y="357968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450D05-4127-5C25-AC4E-77F2370C111B}"/>
                </a:ext>
              </a:extLst>
            </p:cNvPr>
            <p:cNvSpPr txBox="1"/>
            <p:nvPr/>
          </p:nvSpPr>
          <p:spPr>
            <a:xfrm>
              <a:off x="10534824" y="311924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7A73BEC-162F-0EC6-D544-3A4419CA62B1}"/>
                    </a:ext>
                  </a:extLst>
                </p:cNvPr>
                <p:cNvSpPr/>
                <p:nvPr/>
              </p:nvSpPr>
              <p:spPr>
                <a:xfrm>
                  <a:off x="8305197" y="4537528"/>
                  <a:ext cx="914400" cy="155847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6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="0" baseline="-25000" dirty="0">
                      <a:ea typeface="Cambria Math" panose="02040503050406030204" pitchFamily="18" charset="0"/>
                    </a:rPr>
                    <a:t>1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 </m:t>
                      </m:r>
                    </m:oMath>
                  </a14:m>
                  <a:r>
                    <a:rPr lang="en-US" dirty="0"/>
                    <a:t>5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07A73BEC-162F-0EC6-D544-3A4419CA6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197" y="4537528"/>
                  <a:ext cx="914400" cy="1558472"/>
                </a:xfrm>
                <a:prstGeom prst="rect">
                  <a:avLst/>
                </a:prstGeom>
                <a:blipFill>
                  <a:blip r:embed="rId6"/>
                  <a:stretch>
                    <a:fillRect l="-658" t="-1550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FFEFBC0-ABC8-072C-8A11-4274BB9A9D18}"/>
                    </a:ext>
                  </a:extLst>
                </p:cNvPr>
                <p:cNvSpPr/>
                <p:nvPr/>
              </p:nvSpPr>
              <p:spPr>
                <a:xfrm>
                  <a:off x="9742332" y="4508782"/>
                  <a:ext cx="914400" cy="158721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Line: 7</a:t>
                  </a:r>
                </a:p>
                <a:p>
                  <a:pPr algn="ctr"/>
                  <a:r>
                    <a:rPr lang="en-US" dirty="0"/>
                    <a:t>b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="0" baseline="-25000" dirty="0">
                      <a:ea typeface="Cambria Math" panose="02040503050406030204" pitchFamily="18" charset="0"/>
                    </a:rPr>
                    <a:t>2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baseline="-25000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FFEFBC0-ABC8-072C-8A11-4274BB9A9D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2332" y="4508782"/>
                  <a:ext cx="914400" cy="1587218"/>
                </a:xfrm>
                <a:prstGeom prst="rect">
                  <a:avLst/>
                </a:prstGeom>
                <a:blipFill>
                  <a:blip r:embed="rId7"/>
                  <a:stretch>
                    <a:fillRect l="-658" t="-1908" r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E1D7EDF-A418-530B-59C2-7C53DB513E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1957" y="4633637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127A72C-DA29-B96B-D2BE-9D8F46563FB7}"/>
                </a:ext>
              </a:extLst>
            </p:cNvPr>
            <p:cNvSpPr txBox="1"/>
            <p:nvPr/>
          </p:nvSpPr>
          <p:spPr>
            <a:xfrm>
              <a:off x="10671556" y="450941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F06B1E-3C20-85EB-9F60-C5585320E4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1275" y="4662664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94FFC85-99F2-1298-8920-1C728E38835A}"/>
                </a:ext>
              </a:extLst>
            </p:cNvPr>
            <p:cNvSpPr txBox="1"/>
            <p:nvPr/>
          </p:nvSpPr>
          <p:spPr>
            <a:xfrm>
              <a:off x="10969096" y="451667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DAC54A7-CEDA-BCB4-7AF6-FA181BC36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8815" y="4669923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81213F8-C0D6-02C8-46F6-510C54B57284}"/>
                    </a:ext>
                  </a:extLst>
                </p:cNvPr>
                <p:cNvSpPr txBox="1"/>
                <p:nvPr/>
              </p:nvSpPr>
              <p:spPr>
                <a:xfrm>
                  <a:off x="9679615" y="5376998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b</a:t>
                  </a:r>
                  <a:r>
                    <a:rPr lang="en-US" baseline="-25000" dirty="0"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81213F8-C0D6-02C8-46F6-510C54B57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9615" y="5376998"/>
                  <a:ext cx="1060597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D2D546E-C60F-8657-80E4-71CABA741776}"/>
                </a:ext>
              </a:extLst>
            </p:cNvPr>
            <p:cNvSpPr txBox="1"/>
            <p:nvPr/>
          </p:nvSpPr>
          <p:spPr>
            <a:xfrm>
              <a:off x="11271542" y="448525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5B69EA8-C964-CC78-FB50-9B8BAE27A910}"/>
                    </a:ext>
                  </a:extLst>
                </p:cNvPr>
                <p:cNvSpPr txBox="1"/>
                <p:nvPr/>
              </p:nvSpPr>
              <p:spPr>
                <a:xfrm>
                  <a:off x="8335336" y="5655125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= 5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5B69EA8-C964-CC78-FB50-9B8BAE27A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5336" y="5655125"/>
                  <a:ext cx="81894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r="-296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6921F-46B5-E184-A165-A0995781D0D2}"/>
                    </a:ext>
                  </a:extLst>
                </p:cNvPr>
                <p:cNvSpPr txBox="1"/>
                <p:nvPr/>
              </p:nvSpPr>
              <p:spPr>
                <a:xfrm>
                  <a:off x="8242705" y="5369744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b</a:t>
                  </a:r>
                  <a:r>
                    <a:rPr lang="en-US" baseline="-25000" dirty="0"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ea typeface="Cambria Math" panose="020405030504060302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6921F-46B5-E184-A165-A0995781D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2705" y="5369744"/>
                  <a:ext cx="1060597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AE6657C-BDAC-A6EE-D9E0-FC1EBF77B771}"/>
                    </a:ext>
                  </a:extLst>
                </p:cNvPr>
                <p:cNvSpPr txBox="1"/>
                <p:nvPr/>
              </p:nvSpPr>
              <p:spPr>
                <a:xfrm>
                  <a:off x="9779506" y="5713183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dirty="0"/>
                    <a:t> 5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CAE6657C-BDAC-A6EE-D9E0-FC1EBF77B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9506" y="5713183"/>
                  <a:ext cx="818948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8197" r="-592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C0673AF-B904-5A60-E13A-D168903815EC}"/>
                </a:ext>
              </a:extLst>
            </p:cNvPr>
            <p:cNvCxnSpPr>
              <a:stCxn id="50" idx="2"/>
              <a:endCxn id="48" idx="0"/>
            </p:cNvCxnSpPr>
            <p:nvPr/>
          </p:nvCxnSpPr>
          <p:spPr>
            <a:xfrm flipH="1">
              <a:off x="7793454" y="2770866"/>
              <a:ext cx="839025" cy="400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A729BF-E41B-7408-7E77-3A0F5B428E8A}"/>
                </a:ext>
              </a:extLst>
            </p:cNvPr>
            <p:cNvCxnSpPr>
              <a:cxnSpLocks/>
              <a:stCxn id="50" idx="2"/>
              <a:endCxn id="49" idx="0"/>
            </p:cNvCxnSpPr>
            <p:nvPr/>
          </p:nvCxnSpPr>
          <p:spPr>
            <a:xfrm>
              <a:off x="8632479" y="2770866"/>
              <a:ext cx="830335" cy="3719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97A895E-9A2F-FF0F-18BB-4962F0952C46}"/>
                </a:ext>
              </a:extLst>
            </p:cNvPr>
            <p:cNvCxnSpPr>
              <a:cxnSpLocks/>
              <a:stCxn id="49" idx="2"/>
              <a:endCxn id="67" idx="0"/>
            </p:cNvCxnSpPr>
            <p:nvPr/>
          </p:nvCxnSpPr>
          <p:spPr>
            <a:xfrm>
              <a:off x="9462814" y="4085919"/>
              <a:ext cx="736718" cy="42286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D8333C2-60A1-3028-237D-130FD774BF0D}"/>
                </a:ext>
              </a:extLst>
            </p:cNvPr>
            <p:cNvCxnSpPr>
              <a:cxnSpLocks/>
              <a:stCxn id="49" idx="2"/>
              <a:endCxn id="66" idx="0"/>
            </p:cNvCxnSpPr>
            <p:nvPr/>
          </p:nvCxnSpPr>
          <p:spPr>
            <a:xfrm flipH="1">
              <a:off x="8762397" y="4085919"/>
              <a:ext cx="700417" cy="451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2E72285-703B-222F-BD41-0264AD578F94}"/>
                    </a:ext>
                  </a:extLst>
                </p:cNvPr>
                <p:cNvSpPr txBox="1"/>
                <p:nvPr/>
              </p:nvSpPr>
              <p:spPr>
                <a:xfrm>
                  <a:off x="10619682" y="4796235"/>
                  <a:ext cx="440067" cy="3629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3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2E72285-703B-222F-BD41-0264AD578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682" y="4796235"/>
                  <a:ext cx="440067" cy="362984"/>
                </a:xfrm>
                <a:prstGeom prst="rect">
                  <a:avLst/>
                </a:prstGeom>
                <a:blipFill>
                  <a:blip r:embed="rId12"/>
                  <a:stretch>
                    <a:fillRect b="-237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58796E2-697D-B341-E9BC-0EB2B929B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8380" y="4952679"/>
              <a:ext cx="207153" cy="1012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4992F75-EF8F-6FB3-4D14-13F55332DABC}"/>
              </a:ext>
            </a:extLst>
          </p:cNvPr>
          <p:cNvSpPr/>
          <p:nvPr/>
        </p:nvSpPr>
        <p:spPr>
          <a:xfrm>
            <a:off x="8025682" y="1653485"/>
            <a:ext cx="1948876" cy="12206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“Fie on Firmware”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Symbolic Execution for “exotic” environments 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5F9C24B4-912F-3803-589C-02555F2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226" y="328263"/>
            <a:ext cx="1349828" cy="685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A2C1D-11D1-E0B9-877E-6379963C1DA3}"/>
              </a:ext>
            </a:extLst>
          </p:cNvPr>
          <p:cNvSpPr txBox="1"/>
          <p:nvPr/>
        </p:nvSpPr>
        <p:spPr>
          <a:xfrm>
            <a:off x="951723" y="2998237"/>
            <a:ext cx="212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a = *(0x400080)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EF977-DF22-7FC6-3FCB-2385D31EC1E5}"/>
              </a:ext>
            </a:extLst>
          </p:cNvPr>
          <p:cNvSpPr txBox="1"/>
          <p:nvPr/>
        </p:nvSpPr>
        <p:spPr>
          <a:xfrm>
            <a:off x="948613" y="3436775"/>
            <a:ext cx="212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b = *(0x400080)</a:t>
            </a:r>
          </a:p>
        </p:txBody>
      </p:sp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Pruning: Limitation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Serious programs likely have state space explosion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States are too complicated to prune.</a:t>
            </a:r>
            <a:endParaRPr lang="en-US" dirty="0"/>
          </a:p>
        </p:txBody>
      </p:sp>
      <p:sp>
        <p:nvSpPr>
          <p:cNvPr id="4" name="PROGCODE_c_concolic3.c">
            <a:extLst>
              <a:ext uri="{FF2B5EF4-FFF2-40B4-BE49-F238E27FC236}">
                <a16:creationId xmlns:a16="http://schemas.microsoft.com/office/drawing/2014/main" id="{721C3EE9-4A92-9A63-E412-18B7CC57DE5B}"/>
              </a:ext>
            </a:extLst>
          </p:cNvPr>
          <p:cNvSpPr txBox="1"/>
          <p:nvPr/>
        </p:nvSpPr>
        <p:spPr>
          <a:xfrm>
            <a:off x="1458335" y="3416063"/>
            <a:ext cx="42578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29: Solution</a:t>
            </a:r>
            <a:endParaRPr sz="32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Symbolic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09032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How many states are in the symbolic execution tree for the following program?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GCODE_c_eSymbex.c">
            <a:extLst>
              <a:ext uri="{FF2B5EF4-FFF2-40B4-BE49-F238E27FC236}">
                <a16:creationId xmlns:a16="http://schemas.microsoft.com/office/drawing/2014/main" id="{7DE6B346-D190-9DE3-B63D-90714F09236C}"/>
              </a:ext>
            </a:extLst>
          </p:cNvPr>
          <p:cNvSpPr txBox="1"/>
          <p:nvPr/>
        </p:nvSpPr>
        <p:spPr>
          <a:xfrm>
            <a:off x="1544077" y="2644642"/>
            <a:ext cx="4381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&lt;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BBED6-F8BA-03DA-B26D-038913F5AF20}"/>
                  </a:ext>
                </a:extLst>
              </p14:cNvPr>
              <p14:cNvContentPartPr/>
              <p14:nvPr/>
            </p14:nvContentPartPr>
            <p14:xfrm>
              <a:off x="5422680" y="825840"/>
              <a:ext cx="6598440" cy="599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BBED6-F8BA-03DA-B26D-038913F5AF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3320" y="816480"/>
                <a:ext cx="6617160" cy="60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Prioritization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Which is the “Best” State to advance?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315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Akin to the fuzzing heuristics</a:t>
            </a:r>
            <a:endParaRPr lang="en-US" dirty="0"/>
          </a:p>
        </p:txBody>
      </p:sp>
      <p:sp>
        <p:nvSpPr>
          <p:cNvPr id="4" name="PROGCODE_c_concolic4.c">
            <a:extLst>
              <a:ext uri="{FF2B5EF4-FFF2-40B4-BE49-F238E27FC236}">
                <a16:creationId xmlns:a16="http://schemas.microsoft.com/office/drawing/2014/main" id="{1F39C254-F84C-663E-1AB0-B7CD388F974D}"/>
              </a:ext>
            </a:extLst>
          </p:cNvPr>
          <p:cNvSpPr txBox="1"/>
          <p:nvPr/>
        </p:nvSpPr>
        <p:spPr>
          <a:xfrm>
            <a:off x="1458335" y="3416063"/>
            <a:ext cx="425789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454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B631E-EA17-FA6D-2225-2CB3AA064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FC49-B448-5509-2F41-4CA22A02A0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8F2F04-C8E5-F2AD-53C6-18BAC6C2F7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Generating test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Concolic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82042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C19E-9DFE-5ABE-3323-7CA8BA04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00E11-D069-2FE0-C17B-E587CD8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D210E5-7154-8F4F-A02E-D8ECA294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Scope / Limits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83D76F-31D0-182C-2848-19C5E14F196D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C2157C-AEE7-5EA6-7B3B-C8CEF21B4985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Overburdening the solver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C6101-64C1-6ED1-9932-95AFF98C9187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At some point, the path constraint becomes unwieldly</a:t>
            </a:r>
            <a:endParaRPr lang="en-US" dirty="0"/>
          </a:p>
        </p:txBody>
      </p:sp>
      <p:sp>
        <p:nvSpPr>
          <p:cNvPr id="10" name="PROGCODE_c_concolic5.c">
            <a:extLst>
              <a:ext uri="{FF2B5EF4-FFF2-40B4-BE49-F238E27FC236}">
                <a16:creationId xmlns:a16="http://schemas.microsoft.com/office/drawing/2014/main" id="{AB8B96EA-190E-1D4A-7B34-4E1854C2BBCD}"/>
              </a:ext>
            </a:extLst>
          </p:cNvPr>
          <p:cNvSpPr txBox="1"/>
          <p:nvPr/>
        </p:nvSpPr>
        <p:spPr>
          <a:xfrm>
            <a:off x="1197077" y="3745467"/>
            <a:ext cx="9442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(sha1sum(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 == 0xf572d396fae9206628714fb2ce00f72e94f2258f){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828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7B1AA-DDBA-EE30-0865-CDF962369E65}"/>
              </a:ext>
            </a:extLst>
          </p:cNvPr>
          <p:cNvSpPr txBox="1"/>
          <p:nvPr/>
        </p:nvSpPr>
        <p:spPr>
          <a:xfrm>
            <a:off x="3706639" y="1786087"/>
            <a:ext cx="4658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Conc</a:t>
            </a:r>
            <a:r>
              <a:rPr lang="en-US" sz="4000" dirty="0"/>
              <a:t>rete + symb</a:t>
            </a:r>
            <a:r>
              <a:rPr lang="en-US" sz="4000" b="1" u="sng" dirty="0"/>
              <a:t>olic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EC4C-0972-CD3F-B547-CAECAE9FFB32}"/>
              </a:ext>
            </a:extLst>
          </p:cNvPr>
          <p:cNvSpPr txBox="1">
            <a:spLocks/>
          </p:cNvSpPr>
          <p:nvPr/>
        </p:nvSpPr>
        <p:spPr>
          <a:xfrm>
            <a:off x="847893" y="2708252"/>
            <a:ext cx="36225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FF801-495D-CC9B-619F-D8808E5E08C8}"/>
              </a:ext>
            </a:extLst>
          </p:cNvPr>
          <p:cNvSpPr txBox="1"/>
          <p:nvPr/>
        </p:nvSpPr>
        <p:spPr>
          <a:xfrm>
            <a:off x="847894" y="3102164"/>
            <a:ext cx="4021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Replace a symbolic value with a representative concrete value </a:t>
            </a:r>
          </a:p>
        </p:txBody>
      </p:sp>
      <p:sp>
        <p:nvSpPr>
          <p:cNvPr id="10" name="PROGCODE_c_concolic5.c">
            <a:extLst>
              <a:ext uri="{FF2B5EF4-FFF2-40B4-BE49-F238E27FC236}">
                <a16:creationId xmlns:a16="http://schemas.microsoft.com/office/drawing/2014/main" id="{A101E23E-9CBD-3F91-3FB5-75CC1212181A}"/>
              </a:ext>
            </a:extLst>
          </p:cNvPr>
          <p:cNvSpPr txBox="1"/>
          <p:nvPr/>
        </p:nvSpPr>
        <p:spPr>
          <a:xfrm>
            <a:off x="1197077" y="4195411"/>
            <a:ext cx="94420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(sha1sum(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 == 0xf572d396fae9206628714fb2ce00f72e94f2258f){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4868332" y="2577628"/>
            <a:ext cx="157601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4868331" y="2978797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Increased coverage (at the cost of completeness)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C3037-7E3B-283B-910A-CA04CA4DC88C}"/>
              </a:ext>
            </a:extLst>
          </p:cNvPr>
          <p:cNvSpPr txBox="1"/>
          <p:nvPr/>
        </p:nvSpPr>
        <p:spPr>
          <a:xfrm>
            <a:off x="4881779" y="3359791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Can still pair with termination thresholds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0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F151C-A887-49DA-8A41-C8EBAD2EE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AE456-C925-60E1-7280-C15C4F9C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E9F645-5749-357E-2EFD-07121ACF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 beyond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0F21F2-CC01-E8FF-211F-179654C9803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6C4553-0D05-CCD3-4183-5BB7417E08D0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Automatically determine crash values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6A912-C8E1-3C0B-A19A-563FAE7A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104" y="1538036"/>
            <a:ext cx="3902003" cy="49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5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BF12-CB84-74CF-3073-384CA2B9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5A9C1-575F-950E-EED5-AFD4B5F3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3AE2F2-47B8-E2C4-E8ED-7083A2C3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Scope / Limits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DB5A27-503D-82A1-5633-8CA0EF519EB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E51706-6738-5F3D-68EB-2798FADDEA0C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Overburdening the solver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ECCCE-061F-5227-5D57-C03A55F4F41F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At some point, the path constraint becomes unwieldly</a:t>
            </a:r>
            <a:endParaRPr lang="en-US" dirty="0"/>
          </a:p>
        </p:txBody>
      </p:sp>
      <p:sp>
        <p:nvSpPr>
          <p:cNvPr id="10" name="PROGCODE_c_concolic6.c">
            <a:extLst>
              <a:ext uri="{FF2B5EF4-FFF2-40B4-BE49-F238E27FC236}">
                <a16:creationId xmlns:a16="http://schemas.microsoft.com/office/drawing/2014/main" id="{4BEA8DB5-2D08-57A9-241A-456213442E49}"/>
              </a:ext>
            </a:extLst>
          </p:cNvPr>
          <p:cNvSpPr txBox="1"/>
          <p:nvPr/>
        </p:nvSpPr>
        <p:spPr>
          <a:xfrm>
            <a:off x="1197077" y="3745467"/>
            <a:ext cx="5615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7){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8064FE-2531-B556-06D2-C0C473433792}"/>
              </a:ext>
            </a:extLst>
          </p:cNvPr>
          <p:cNvSpPr txBox="1">
            <a:spLocks/>
          </p:cNvSpPr>
          <p:nvPr/>
        </p:nvSpPr>
        <p:spPr>
          <a:xfrm>
            <a:off x="847893" y="2658499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There may be code outside the analysis engine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76351-AC0A-42D5-4A1D-A77A1DFAE70E}"/>
              </a:ext>
            </a:extLst>
          </p:cNvPr>
          <p:cNvSpPr txBox="1"/>
          <p:nvPr/>
        </p:nvSpPr>
        <p:spPr>
          <a:xfrm>
            <a:off x="847893" y="3059668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What happens on a network call?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DDE1BB-F6DE-5433-04A7-0CC294E96C63}"/>
                  </a:ext>
                </a:extLst>
              </p14:cNvPr>
              <p14:cNvContentPartPr/>
              <p14:nvPr/>
            </p14:nvContentPartPr>
            <p14:xfrm>
              <a:off x="3013920" y="4623120"/>
              <a:ext cx="90360" cy="11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DDE1BB-F6DE-5433-04A7-0CC294E96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560" y="4613760"/>
                <a:ext cx="10908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24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Execution: Beyond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2" name="PROGCODE_c_concolic6.c">
            <a:extLst>
              <a:ext uri="{FF2B5EF4-FFF2-40B4-BE49-F238E27FC236}">
                <a16:creationId xmlns:a16="http://schemas.microsoft.com/office/drawing/2014/main" id="{88DC472B-7623-C9B2-157F-2F1487026FB3}"/>
              </a:ext>
            </a:extLst>
          </p:cNvPr>
          <p:cNvSpPr txBox="1"/>
          <p:nvPr/>
        </p:nvSpPr>
        <p:spPr>
          <a:xfrm>
            <a:off x="1197077" y="3745467"/>
            <a:ext cx="5615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char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networkRead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  <a:endParaRPr lang="en-US" sz="1600" dirty="0">
              <a:solidFill>
                <a:srgbClr val="9999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7){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 0;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2CB42C-549B-9A14-6CC0-8A20359519F4}"/>
              </a:ext>
            </a:extLst>
          </p:cNvPr>
          <p:cNvSpPr txBox="1">
            <a:spLocks/>
          </p:cNvSpPr>
          <p:nvPr/>
        </p:nvSpPr>
        <p:spPr>
          <a:xfrm>
            <a:off x="847893" y="2658499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 some point, maybe we just guess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C2317-BA8E-A299-A844-7EA9C4264187}"/>
              </a:ext>
            </a:extLst>
          </p:cNvPr>
          <p:cNvSpPr txBox="1"/>
          <p:nvPr/>
        </p:nvSpPr>
        <p:spPr>
          <a:xfrm>
            <a:off x="847893" y="3059668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Pick a random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C658-4932-CB7A-47C5-3269ACAA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B9639-44C2-6338-ED10-84C8B5C9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0DCA68-3280-E51F-6172-2EED386A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S2E: Whole-System Symbolic Execution!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257C28-450D-F047-603D-C3F0F99544E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A3714C-8D33-B0FD-2BD8-82C0E509DB34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Big Idea: use the real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D4D02E-583E-15B8-82EC-9FFAD58EDD4A}"/>
              </a:ext>
            </a:extLst>
          </p:cNvPr>
          <p:cNvSpPr txBox="1"/>
          <p:nvPr/>
        </p:nvSpPr>
        <p:spPr>
          <a:xfrm>
            <a:off x="847893" y="2057141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Back out assumptions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81B2C2-5764-CA0A-8AAA-35569035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90" y="1481534"/>
            <a:ext cx="3862219" cy="51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Exercise each feasible program path </a:t>
            </a:r>
          </a:p>
        </p:txBody>
      </p:sp>
    </p:spTree>
    <p:extLst>
      <p:ext uri="{BB962C8B-B14F-4D97-AF65-F5344CB8AC3E}">
        <p14:creationId xmlns:p14="http://schemas.microsoft.com/office/powerpoint/2010/main" val="937234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982D-651A-93C6-B392-B9A744E3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2C5B-94F7-95FB-D551-78004E2F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Next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64B1-3A3A-EB5F-00B0-FAF37E51C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SAT Solvers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0FEA6-7386-FB1B-DF62-E31CF42B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2CE4-1CB5-D4DF-1362-8D1A7A3A8235}"/>
              </a:ext>
            </a:extLst>
          </p:cNvPr>
          <p:cNvSpPr txBox="1"/>
          <p:nvPr/>
        </p:nvSpPr>
        <p:spPr>
          <a:xfrm>
            <a:off x="5968311" y="3690737"/>
            <a:ext cx="538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Peeking inside the magic box that determines if an equation is feasible</a:t>
            </a:r>
          </a:p>
        </p:txBody>
      </p:sp>
    </p:spTree>
    <p:extLst>
      <p:ext uri="{BB962C8B-B14F-4D97-AF65-F5344CB8AC3E}">
        <p14:creationId xmlns:p14="http://schemas.microsoft.com/office/powerpoint/2010/main" val="131965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Concolic Execution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(Beyond?) Dynamic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generating test cases</a:t>
            </a: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Advance Abstract States across the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578359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Split abstract states according to predicates to enhance coverage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080262" y="4899215"/>
            <a:ext cx="423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Symbolic Execution =/= Burning in Effigy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3421037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Use an SMT Solver to determine if the path constraint is feasible</a:t>
            </a:r>
            <a:endParaRPr lang="en-US" dirty="0"/>
          </a:p>
        </p:txBody>
      </p:sp>
      <p:pic>
        <p:nvPicPr>
          <p:cNvPr id="4" name="Picture 3" descr="A group of people standing around a burning structure&#10;&#10;Description automatically generated">
            <a:extLst>
              <a:ext uri="{FF2B5EF4-FFF2-40B4-BE49-F238E27FC236}">
                <a16:creationId xmlns:a16="http://schemas.microsoft.com/office/drawing/2014/main" id="{9B9A8220-4934-8776-95C9-ADCFCA5C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40" y="2167887"/>
            <a:ext cx="4251366" cy="27194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E792BA-A592-44A7-3938-0CA59DAB541D}"/>
              </a:ext>
            </a:extLst>
          </p:cNvPr>
          <p:cNvSpPr txBox="1">
            <a:spLocks/>
          </p:cNvSpPr>
          <p:nvPr/>
        </p:nvSpPr>
        <p:spPr>
          <a:xfrm>
            <a:off x="838929" y="429971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Sound and Complete modulo termination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62D4E-7903-7DD8-1373-D99BAC7D770A}"/>
              </a:ext>
            </a:extLst>
          </p:cNvPr>
          <p:cNvSpPr txBox="1"/>
          <p:nvPr/>
        </p:nvSpPr>
        <p:spPr>
          <a:xfrm>
            <a:off x="834446" y="4653683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Stealth limitation of testing as dynamic analysis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B5FA-3F5F-EAAA-F91D-1E3DFF0CC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C2C9C-3C39-4811-3CC8-D58EC447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75F0D-A598-190E-E2FB-7F59FB92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State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C719A7-D17A-7FC0-0F24-0B1674CC70E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1" name="PROGCODE_c_concolic1.c">
            <a:extLst>
              <a:ext uri="{FF2B5EF4-FFF2-40B4-BE49-F238E27FC236}">
                <a16:creationId xmlns:a16="http://schemas.microsoft.com/office/drawing/2014/main" id="{481C2F14-D91E-DD7F-D718-E0D5C39DF138}"/>
              </a:ext>
            </a:extLst>
          </p:cNvPr>
          <p:cNvSpPr txBox="1"/>
          <p:nvPr/>
        </p:nvSpPr>
        <p:spPr>
          <a:xfrm>
            <a:off x="837744" y="1982112"/>
            <a:ext cx="33938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"stdio.h"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 = getchar();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&gt;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x++;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8802C3-202E-5CE2-F427-4ED3FB1D790C}"/>
                  </a:ext>
                </a:extLst>
              </p:cNvPr>
              <p:cNvSpPr/>
              <p:nvPr/>
            </p:nvSpPr>
            <p:spPr>
              <a:xfrm>
                <a:off x="5986429" y="2568144"/>
                <a:ext cx="914400" cy="131373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6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8802C3-202E-5CE2-F427-4ED3FB1D7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29" y="2568144"/>
                <a:ext cx="914400" cy="1313738"/>
              </a:xfrm>
              <a:prstGeom prst="rect">
                <a:avLst/>
              </a:prstGeom>
              <a:blipFill>
                <a:blip r:embed="rId3"/>
                <a:stretch>
                  <a:fillRect l="-197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D5B29-73AA-BFA2-11E3-79083DDB2536}"/>
                  </a:ext>
                </a:extLst>
              </p:cNvPr>
              <p:cNvSpPr/>
              <p:nvPr/>
            </p:nvSpPr>
            <p:spPr>
              <a:xfrm>
                <a:off x="7577748" y="2539398"/>
                <a:ext cx="992441" cy="13090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10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D5B29-73AA-BFA2-11E3-79083DDB2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748" y="2539398"/>
                <a:ext cx="992441" cy="1309094"/>
              </a:xfrm>
              <a:prstGeom prst="rect">
                <a:avLst/>
              </a:prstGeom>
              <a:blipFill>
                <a:blip r:embed="rId4"/>
                <a:stretch>
                  <a:fillRect l="-3030" t="-2315"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9AD8C82-4843-B176-9E98-8E59C4620BFE}"/>
              </a:ext>
            </a:extLst>
          </p:cNvPr>
          <p:cNvSpPr/>
          <p:nvPr/>
        </p:nvSpPr>
        <p:spPr>
          <a:xfrm>
            <a:off x="6825454" y="1253091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Line: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9F9B8-1A80-3B7F-6B55-75DD134B6A2B}"/>
              </a:ext>
            </a:extLst>
          </p:cNvPr>
          <p:cNvSpPr txBox="1"/>
          <p:nvPr/>
        </p:nvSpPr>
        <p:spPr>
          <a:xfrm>
            <a:off x="7692384" y="125551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C36B5-E5F8-EA60-F533-8BEF5C815654}"/>
              </a:ext>
            </a:extLst>
          </p:cNvPr>
          <p:cNvSpPr txBox="1"/>
          <p:nvPr/>
        </p:nvSpPr>
        <p:spPr>
          <a:xfrm>
            <a:off x="7899537" y="124912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67BD-5311-84E0-AE99-A94B9C8085BF}"/>
              </a:ext>
            </a:extLst>
          </p:cNvPr>
          <p:cNvSpPr txBox="1"/>
          <p:nvPr/>
        </p:nvSpPr>
        <p:spPr>
          <a:xfrm>
            <a:off x="8161443" y="12427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EFBC15-4752-53ED-8055-AE8EA1A85B94}"/>
                  </a:ext>
                </a:extLst>
              </p:cNvPr>
              <p:cNvSpPr txBox="1"/>
              <p:nvPr/>
            </p:nvSpPr>
            <p:spPr>
              <a:xfrm>
                <a:off x="6867728" y="1515813"/>
                <a:ext cx="806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EFBC15-4752-53ED-8055-AE8EA1A85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28" y="1515813"/>
                <a:ext cx="80626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B01F18-484F-D366-D4E8-B574E09D4788}"/>
              </a:ext>
            </a:extLst>
          </p:cNvPr>
          <p:cNvCxnSpPr>
            <a:cxnSpLocks/>
          </p:cNvCxnSpPr>
          <p:nvPr/>
        </p:nvCxnSpPr>
        <p:spPr>
          <a:xfrm flipH="1">
            <a:off x="7443178" y="139924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BA718-9A1E-5688-3037-36C428C4308E}"/>
              </a:ext>
            </a:extLst>
          </p:cNvPr>
          <p:cNvCxnSpPr>
            <a:cxnSpLocks/>
          </p:cNvCxnSpPr>
          <p:nvPr/>
        </p:nvCxnSpPr>
        <p:spPr>
          <a:xfrm flipH="1">
            <a:off x="7732103" y="140876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6035E-D6DF-8430-76FC-3291E74C7EC5}"/>
              </a:ext>
            </a:extLst>
          </p:cNvPr>
          <p:cNvCxnSpPr>
            <a:cxnSpLocks/>
          </p:cNvCxnSpPr>
          <p:nvPr/>
        </p:nvCxnSpPr>
        <p:spPr>
          <a:xfrm flipH="1">
            <a:off x="7948003" y="1402418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E77A7F-5CFD-1708-4739-9F4383BB5343}"/>
              </a:ext>
            </a:extLst>
          </p:cNvPr>
          <p:cNvCxnSpPr>
            <a:cxnSpLocks/>
          </p:cNvCxnSpPr>
          <p:nvPr/>
        </p:nvCxnSpPr>
        <p:spPr>
          <a:xfrm flipH="1">
            <a:off x="8276386" y="2678767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6B1A5F-82C1-89D2-71AC-12CE2A843577}"/>
              </a:ext>
            </a:extLst>
          </p:cNvPr>
          <p:cNvSpPr txBox="1"/>
          <p:nvPr/>
        </p:nvSpPr>
        <p:spPr>
          <a:xfrm>
            <a:off x="8585013" y="254002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E6A2E3-4ADE-33E9-2DF8-4D5F17A74E77}"/>
              </a:ext>
            </a:extLst>
          </p:cNvPr>
          <p:cNvSpPr txBox="1"/>
          <p:nvPr/>
        </p:nvSpPr>
        <p:spPr>
          <a:xfrm>
            <a:off x="8926095" y="254728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5FAB1B-87FC-93FC-3F9E-F68CE2116089}"/>
              </a:ext>
            </a:extLst>
          </p:cNvPr>
          <p:cNvCxnSpPr>
            <a:cxnSpLocks/>
          </p:cNvCxnSpPr>
          <p:nvPr/>
        </p:nvCxnSpPr>
        <p:spPr>
          <a:xfrm flipH="1">
            <a:off x="8704558" y="268602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435BD2-2E28-40EC-FDB5-D1D413EF8587}"/>
                  </a:ext>
                </a:extLst>
              </p:cNvPr>
              <p:cNvSpPr txBox="1"/>
              <p:nvPr/>
            </p:nvSpPr>
            <p:spPr>
              <a:xfrm>
                <a:off x="7666006" y="3388152"/>
                <a:ext cx="7662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435BD2-2E28-40EC-FDB5-D1D413EF8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006" y="3388152"/>
                <a:ext cx="766298" cy="369332"/>
              </a:xfrm>
              <a:prstGeom prst="rect">
                <a:avLst/>
              </a:prstGeom>
              <a:blipFill>
                <a:blip r:embed="rId6"/>
                <a:stretch>
                  <a:fillRect t="-10000" r="-56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318793-C291-1F81-BE14-A2807E751036}"/>
              </a:ext>
            </a:extLst>
          </p:cNvPr>
          <p:cNvCxnSpPr>
            <a:cxnSpLocks/>
          </p:cNvCxnSpPr>
          <p:nvPr/>
        </p:nvCxnSpPr>
        <p:spPr>
          <a:xfrm flipH="1">
            <a:off x="8138499" y="320853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69470F-6656-EA14-FB98-CF26174D6958}"/>
              </a:ext>
            </a:extLst>
          </p:cNvPr>
          <p:cNvSpPr txBox="1"/>
          <p:nvPr/>
        </p:nvSpPr>
        <p:spPr>
          <a:xfrm>
            <a:off x="9301115" y="255941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D85D047-A46C-B95E-56EC-19C08056EFEB}"/>
                  </a:ext>
                </a:extLst>
              </p:cNvPr>
              <p:cNvSpPr/>
              <p:nvPr/>
            </p:nvSpPr>
            <p:spPr>
              <a:xfrm>
                <a:off x="4764833" y="4558264"/>
                <a:ext cx="1722530" cy="15584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8</a:t>
                </a:r>
              </a:p>
              <a:p>
                <a:pPr algn="ctr"/>
                <a:r>
                  <a:rPr lang="en-US" dirty="0"/>
                  <a:t>x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y = 7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D85D047-A46C-B95E-56EC-19C08056E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33" y="4558264"/>
                <a:ext cx="1722530" cy="1558472"/>
              </a:xfrm>
              <a:prstGeom prst="rect">
                <a:avLst/>
              </a:prstGeom>
              <a:blipFill>
                <a:blip r:embed="rId7"/>
                <a:stretch>
                  <a:fillRect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463CA8-EA44-7205-49EB-E3760E32BA18}"/>
                  </a:ext>
                </a:extLst>
              </p:cNvPr>
              <p:cNvSpPr/>
              <p:nvPr/>
            </p:nvSpPr>
            <p:spPr>
              <a:xfrm>
                <a:off x="6830406" y="4529518"/>
                <a:ext cx="1582348" cy="158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Line: 9</a:t>
                </a:r>
              </a:p>
              <a:p>
                <a:pPr algn="ctr"/>
                <a:r>
                  <a:rPr lang="en-US" dirty="0"/>
                  <a:t>x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baseline="-250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/>
                  <a:t>y = 7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463CA8-EA44-7205-49EB-E3760E32B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406" y="4529518"/>
                <a:ext cx="1582348" cy="1587218"/>
              </a:xfrm>
              <a:prstGeom prst="rect">
                <a:avLst/>
              </a:prstGeom>
              <a:blipFill>
                <a:blip r:embed="rId8"/>
                <a:stretch>
                  <a:fillRect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FDF78C-6307-7F4F-43CA-2CDF853CAB9B}"/>
              </a:ext>
            </a:extLst>
          </p:cNvPr>
          <p:cNvCxnSpPr>
            <a:cxnSpLocks/>
          </p:cNvCxnSpPr>
          <p:nvPr/>
        </p:nvCxnSpPr>
        <p:spPr>
          <a:xfrm flipH="1">
            <a:off x="7778612" y="465437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AD4558-8027-9B95-354D-CD8A4DECE354}"/>
              </a:ext>
            </a:extLst>
          </p:cNvPr>
          <p:cNvSpPr txBox="1"/>
          <p:nvPr/>
        </p:nvSpPr>
        <p:spPr>
          <a:xfrm>
            <a:off x="8008681" y="453014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2B1278-5D75-F2B9-87C6-BF472F17741A}"/>
                  </a:ext>
                </a:extLst>
              </p:cNvPr>
              <p:cNvSpPr txBox="1"/>
              <p:nvPr/>
            </p:nvSpPr>
            <p:spPr>
              <a:xfrm>
                <a:off x="5572539" y="5408384"/>
                <a:ext cx="818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= 4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2B1278-5D75-F2B9-87C6-BF472F17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39" y="5408384"/>
                <a:ext cx="818948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946788-6949-6F06-DD7B-F015533C5F58}"/>
                  </a:ext>
                </a:extLst>
              </p:cNvPr>
              <p:cNvSpPr txBox="1"/>
              <p:nvPr/>
            </p:nvSpPr>
            <p:spPr>
              <a:xfrm>
                <a:off x="4708586" y="5409140"/>
                <a:ext cx="1060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&gt; 3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946788-6949-6F06-DD7B-F015533C5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6" y="5409140"/>
                <a:ext cx="1060597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D09C82-8670-7B2E-5352-FB2DB9F33F7D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flipH="1">
            <a:off x="6443629" y="2167491"/>
            <a:ext cx="839025" cy="400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E63BB7-FA29-C4B4-5BD9-D3B582CBCFA2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>
            <a:off x="7282654" y="2167491"/>
            <a:ext cx="791315" cy="371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8B0A19-18DB-54ED-B96B-EE2B2A64F3E5}"/>
              </a:ext>
            </a:extLst>
          </p:cNvPr>
          <p:cNvCxnSpPr>
            <a:cxnSpLocks/>
            <a:stCxn id="2" idx="2"/>
            <a:endCxn id="26" idx="0"/>
          </p:cNvCxnSpPr>
          <p:nvPr/>
        </p:nvCxnSpPr>
        <p:spPr>
          <a:xfrm>
            <a:off x="6443629" y="3881882"/>
            <a:ext cx="1177951" cy="6476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CAB0D7-565C-D066-8EEF-1DC15615C47F}"/>
              </a:ext>
            </a:extLst>
          </p:cNvPr>
          <p:cNvCxnSpPr>
            <a:cxnSpLocks/>
            <a:stCxn id="2" idx="2"/>
            <a:endCxn id="25" idx="0"/>
          </p:cNvCxnSpPr>
          <p:nvPr/>
        </p:nvCxnSpPr>
        <p:spPr>
          <a:xfrm flipH="1">
            <a:off x="5626098" y="3881882"/>
            <a:ext cx="817531" cy="676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977AD7D-3710-2EFA-2EBA-F3DF058536F3}"/>
              </a:ext>
            </a:extLst>
          </p:cNvPr>
          <p:cNvSpPr txBox="1"/>
          <p:nvPr/>
        </p:nvSpPr>
        <p:spPr>
          <a:xfrm>
            <a:off x="6874988" y="1784325"/>
            <a:ext cx="80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y = 0</a:t>
            </a:r>
            <a:endParaRPr lang="en-US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70E895-F408-6E5F-50E4-A30DA387F36D}"/>
              </a:ext>
            </a:extLst>
          </p:cNvPr>
          <p:cNvSpPr txBox="1"/>
          <p:nvPr/>
        </p:nvSpPr>
        <p:spPr>
          <a:xfrm>
            <a:off x="7732103" y="3057801"/>
            <a:ext cx="703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y = 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AEE2E6-A961-3FA7-4FE8-A50D745872C7}"/>
              </a:ext>
            </a:extLst>
          </p:cNvPr>
          <p:cNvSpPr txBox="1"/>
          <p:nvPr/>
        </p:nvSpPr>
        <p:spPr>
          <a:xfrm>
            <a:off x="8537645" y="3057804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2</a:t>
            </a:r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81DB2C-284C-ECE5-E2ED-06C2B17DACF3}"/>
              </a:ext>
            </a:extLst>
          </p:cNvPr>
          <p:cNvCxnSpPr>
            <a:cxnSpLocks/>
          </p:cNvCxnSpPr>
          <p:nvPr/>
        </p:nvCxnSpPr>
        <p:spPr>
          <a:xfrm flipH="1">
            <a:off x="9038384" y="2700540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F8A6D3F-0EF3-E749-1107-4E22A50A269C}"/>
              </a:ext>
            </a:extLst>
          </p:cNvPr>
          <p:cNvSpPr txBox="1"/>
          <p:nvPr/>
        </p:nvSpPr>
        <p:spPr>
          <a:xfrm>
            <a:off x="6913905" y="3125130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B08856-A994-06F4-4B98-BA08B354B0A5}"/>
              </a:ext>
            </a:extLst>
          </p:cNvPr>
          <p:cNvCxnSpPr>
            <a:cxnSpLocks/>
          </p:cNvCxnSpPr>
          <p:nvPr/>
        </p:nvCxnSpPr>
        <p:spPr>
          <a:xfrm flipH="1">
            <a:off x="6596112" y="270746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3D7D390-137C-7755-D14D-89659480F579}"/>
              </a:ext>
            </a:extLst>
          </p:cNvPr>
          <p:cNvSpPr txBox="1"/>
          <p:nvPr/>
        </p:nvSpPr>
        <p:spPr>
          <a:xfrm>
            <a:off x="6846822" y="2579615"/>
            <a:ext cx="34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7 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291716-ACF6-2499-5EC4-AD5163BD52BC}"/>
              </a:ext>
            </a:extLst>
          </p:cNvPr>
          <p:cNvCxnSpPr>
            <a:cxnSpLocks/>
          </p:cNvCxnSpPr>
          <p:nvPr/>
        </p:nvCxnSpPr>
        <p:spPr>
          <a:xfrm flipH="1">
            <a:off x="6517030" y="3259164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C86524F-7EB7-6954-892E-8605BDAA7B43}"/>
              </a:ext>
            </a:extLst>
          </p:cNvPr>
          <p:cNvSpPr txBox="1"/>
          <p:nvPr/>
        </p:nvSpPr>
        <p:spPr>
          <a:xfrm>
            <a:off x="5965407" y="456437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6AC73B-36A6-7573-DBD2-5FC6A6D4939A}"/>
              </a:ext>
            </a:extLst>
          </p:cNvPr>
          <p:cNvSpPr txBox="1"/>
          <p:nvPr/>
        </p:nvSpPr>
        <p:spPr>
          <a:xfrm>
            <a:off x="6135166" y="456180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0C8EAE4-26B3-49A4-B4A3-621CB9DD18BD}"/>
              </a:ext>
            </a:extLst>
          </p:cNvPr>
          <p:cNvCxnSpPr>
            <a:cxnSpLocks/>
          </p:cNvCxnSpPr>
          <p:nvPr/>
        </p:nvCxnSpPr>
        <p:spPr>
          <a:xfrm flipH="1">
            <a:off x="5786830" y="470009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40CC20-FF60-EF98-D232-ADDC120519B8}"/>
              </a:ext>
            </a:extLst>
          </p:cNvPr>
          <p:cNvCxnSpPr>
            <a:cxnSpLocks/>
          </p:cNvCxnSpPr>
          <p:nvPr/>
        </p:nvCxnSpPr>
        <p:spPr>
          <a:xfrm flipH="1">
            <a:off x="6007812" y="4700093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EF4131-4C74-976C-5F68-345004ABFB33}"/>
                  </a:ext>
                </a:extLst>
              </p:cNvPr>
              <p:cNvSpPr txBox="1"/>
              <p:nvPr/>
            </p:nvSpPr>
            <p:spPr>
              <a:xfrm>
                <a:off x="5131838" y="5772272"/>
                <a:ext cx="1231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+ 1</a:t>
                </a:r>
                <a:r>
                  <a:rPr lang="en-US" baseline="-25000" dirty="0"/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0EF4131-4C74-976C-5F68-345004AB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38" y="5772272"/>
                <a:ext cx="1231663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496F89-8561-3825-AE76-5FD367915CA8}"/>
                  </a:ext>
                </a:extLst>
              </p:cNvPr>
              <p:cNvSpPr txBox="1"/>
              <p:nvPr/>
            </p:nvSpPr>
            <p:spPr>
              <a:xfrm>
                <a:off x="5840770" y="4830240"/>
                <a:ext cx="317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496F89-8561-3825-AE76-5FD36791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770" y="4830240"/>
                <a:ext cx="317241" cy="369332"/>
              </a:xfrm>
              <a:prstGeom prst="rect">
                <a:avLst/>
              </a:prstGeom>
              <a:blipFill>
                <a:blip r:embed="rId12"/>
                <a:stretch>
                  <a:fillRect l="-5769" r="-769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171C60-827C-904A-A530-4BBEBC04CC6C}"/>
                  </a:ext>
                </a:extLst>
              </p:cNvPr>
              <p:cNvSpPr txBox="1"/>
              <p:nvPr/>
            </p:nvSpPr>
            <p:spPr>
              <a:xfrm>
                <a:off x="5502554" y="545455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C171C60-827C-904A-A530-4BBEBC04C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54" y="5454550"/>
                <a:ext cx="197169" cy="276999"/>
              </a:xfrm>
              <a:prstGeom prst="rect">
                <a:avLst/>
              </a:prstGeom>
              <a:blipFill>
                <a:blip r:embed="rId13"/>
                <a:stretch>
                  <a:fillRect l="-21875" r="-1875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6651969-AAC6-BE42-9D32-C466C9E54A50}"/>
                  </a:ext>
                </a:extLst>
              </p:cNvPr>
              <p:cNvSpPr txBox="1"/>
              <p:nvPr/>
            </p:nvSpPr>
            <p:spPr>
              <a:xfrm>
                <a:off x="5051576" y="5774900"/>
                <a:ext cx="197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6651969-AAC6-BE42-9D32-C466C9E54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576" y="5774900"/>
                <a:ext cx="197169" cy="276999"/>
              </a:xfrm>
              <a:prstGeom prst="rect">
                <a:avLst/>
              </a:prstGeom>
              <a:blipFill>
                <a:blip r:embed="rId14"/>
                <a:stretch>
                  <a:fillRect l="-21875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02D06DD-363A-E23E-BDBF-E765C628DE69}"/>
              </a:ext>
            </a:extLst>
          </p:cNvPr>
          <p:cNvGrpSpPr/>
          <p:nvPr/>
        </p:nvGrpSpPr>
        <p:grpSpPr>
          <a:xfrm>
            <a:off x="6630844" y="5397734"/>
            <a:ext cx="1814575" cy="369619"/>
            <a:chOff x="6630844" y="5397734"/>
            <a:chExt cx="1814575" cy="369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0AE9FB-ABAB-40C9-08E1-6F229643349F}"/>
                    </a:ext>
                  </a:extLst>
                </p:cNvPr>
                <p:cNvSpPr txBox="1"/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&gt;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</m:oMath>
                  </a14:m>
                  <a:r>
                    <a:rPr lang="en-US" dirty="0"/>
                    <a:t>3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0AE9FB-ABAB-40C9-08E1-6F2296433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844" y="5397734"/>
                  <a:ext cx="1060597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1BA151-B031-3FDF-378C-6F9C3BF24A45}"/>
                    </a:ext>
                  </a:extLst>
                </p:cNvPr>
                <p:cNvSpPr txBox="1"/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dirty="0"/>
                    <a:t> 4</a:t>
                  </a:r>
                  <a:r>
                    <a:rPr lang="en-US" baseline="-25000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1BA151-B031-3FDF-378C-6F9C3BF24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471" y="5398021"/>
                  <a:ext cx="818948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10000" r="-223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389FF8C-5152-258F-A870-B38B733A87BC}"/>
                    </a:ext>
                  </a:extLst>
                </p:cNvPr>
                <p:cNvSpPr txBox="1"/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6389FF8C-5152-258F-A870-B38B733A8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4272" y="5433074"/>
                  <a:ext cx="197169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8182" r="-1818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6E9757-3095-C776-DD25-3D544703C588}"/>
              </a:ext>
            </a:extLst>
          </p:cNvPr>
          <p:cNvCxnSpPr>
            <a:cxnSpLocks/>
          </p:cNvCxnSpPr>
          <p:nvPr/>
        </p:nvCxnSpPr>
        <p:spPr>
          <a:xfrm flipH="1">
            <a:off x="5683253" y="5000029"/>
            <a:ext cx="207153" cy="1012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/>
      <p:bldP spid="10" grpId="0"/>
      <p:bldP spid="12" grpId="0"/>
      <p:bldP spid="13" grpId="0"/>
      <p:bldP spid="18" grpId="0"/>
      <p:bldP spid="20" grpId="0"/>
      <p:bldP spid="22" grpId="0"/>
      <p:bldP spid="24" grpId="0"/>
      <p:bldP spid="25" grpId="0" animBg="1"/>
      <p:bldP spid="26" grpId="0" animBg="1"/>
      <p:bldP spid="28" grpId="0"/>
      <p:bldP spid="34" grpId="0"/>
      <p:bldP spid="35" grpId="0"/>
      <p:bldP spid="41" grpId="0"/>
      <p:bldP spid="47" grpId="0"/>
      <p:bldP spid="48" grpId="0"/>
      <p:bldP spid="53" grpId="0"/>
      <p:bldP spid="55" grpId="0"/>
      <p:bldP spid="57" grpId="0"/>
      <p:bldP spid="58" grpId="0"/>
      <p:bldP spid="68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Enhancing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980398-94D3-C8BC-8BE1-13B1E89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1" y="1936376"/>
            <a:ext cx="3090556" cy="397136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FFD7AB-A449-F727-BA5D-C95EACFD8F41}"/>
              </a:ext>
            </a:extLst>
          </p:cNvPr>
          <p:cNvSpPr txBox="1">
            <a:spLocks/>
          </p:cNvSpPr>
          <p:nvPr/>
        </p:nvSpPr>
        <p:spPr>
          <a:xfrm>
            <a:off x="847893" y="203157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Turning the symbolic execution concept into a usable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C42C4-FA3A-226C-2D17-B276A480CBCA}"/>
              </a:ext>
            </a:extLst>
          </p:cNvPr>
          <p:cNvSpPr txBox="1">
            <a:spLocks/>
          </p:cNvSpPr>
          <p:nvPr/>
        </p:nvSpPr>
        <p:spPr>
          <a:xfrm>
            <a:off x="847892" y="368793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/ Improvements of the analysis technique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Generating test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Analysis 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Concolic Execution</a:t>
            </a:r>
          </a:p>
        </p:txBody>
      </p:sp>
    </p:spTree>
    <p:extLst>
      <p:ext uri="{BB962C8B-B14F-4D97-AF65-F5344CB8AC3E}">
        <p14:creationId xmlns:p14="http://schemas.microsoft.com/office/powerpoint/2010/main" val="76723836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20130</TotalTime>
  <Words>2033</Words>
  <Application>Microsoft Office PowerPoint</Application>
  <PresentationFormat>Widescreen</PresentationFormat>
  <Paragraphs>472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Tenorite</vt:lpstr>
      <vt:lpstr>Monoline</vt:lpstr>
      <vt:lpstr>Exercise 29: Solution</vt:lpstr>
      <vt:lpstr>Exercise 29: Solution</vt:lpstr>
      <vt:lpstr>Administrivia and  Announcements</vt:lpstr>
      <vt:lpstr>Concolic Execution</vt:lpstr>
      <vt:lpstr>Where We’re At</vt:lpstr>
      <vt:lpstr>Previously: Symbolic Execution</vt:lpstr>
      <vt:lpstr>The Symbolic State Tree</vt:lpstr>
      <vt:lpstr>This Time: Enhancing Symbolic Execution</vt:lpstr>
      <vt:lpstr>Lecture Outline</vt:lpstr>
      <vt:lpstr>Generating Test Cases</vt:lpstr>
      <vt:lpstr>Generating Test Cases</vt:lpstr>
      <vt:lpstr>From trees to Tests</vt:lpstr>
      <vt:lpstr>From trees to Tests</vt:lpstr>
      <vt:lpstr>Representative Tool: KLEE</vt:lpstr>
      <vt:lpstr>Lecture Outline</vt:lpstr>
      <vt:lpstr>Termination</vt:lpstr>
      <vt:lpstr>State Pruning</vt:lpstr>
      <vt:lpstr>Research Direction: “Fie on Firmware”</vt:lpstr>
      <vt:lpstr>State Pruning: Limitation</vt:lpstr>
      <vt:lpstr>State Prioritization</vt:lpstr>
      <vt:lpstr>Lecture Outline</vt:lpstr>
      <vt:lpstr>Analysis Scope / Limits</vt:lpstr>
      <vt:lpstr>Concolic Execution</vt:lpstr>
      <vt:lpstr>Concolic Execution beyond the solver</vt:lpstr>
      <vt:lpstr>Analysis Scope / Limits</vt:lpstr>
      <vt:lpstr>Concolic Execution: Beyond the Solver</vt:lpstr>
      <vt:lpstr>S2E: Whole-System Symbolic Execution!</vt:lpstr>
      <vt:lpstr>Wrap-up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108</cp:revision>
  <dcterms:created xsi:type="dcterms:W3CDTF">2023-08-21T14:00:41Z</dcterms:created>
  <dcterms:modified xsi:type="dcterms:W3CDTF">2024-11-12T03:30:59Z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