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1"/>
  </p:notesMasterIdLst>
  <p:handoutMasterIdLst>
    <p:handoutMasterId r:id="rId32"/>
  </p:handoutMasterIdLst>
  <p:sldIdLst>
    <p:sldId id="1291" r:id="rId5"/>
    <p:sldId id="1290" r:id="rId6"/>
    <p:sldId id="256" r:id="rId7"/>
    <p:sldId id="1115" r:id="rId8"/>
    <p:sldId id="1288" r:id="rId9"/>
    <p:sldId id="1185" r:id="rId10"/>
    <p:sldId id="1292" r:id="rId11"/>
    <p:sldId id="1287" r:id="rId12"/>
    <p:sldId id="1188" r:id="rId13"/>
    <p:sldId id="1268" r:id="rId14"/>
    <p:sldId id="1269" r:id="rId15"/>
    <p:sldId id="1279" r:id="rId16"/>
    <p:sldId id="1276" r:id="rId17"/>
    <p:sldId id="1280" r:id="rId18"/>
    <p:sldId id="1270" r:id="rId19"/>
    <p:sldId id="1272" r:id="rId20"/>
    <p:sldId id="1273" r:id="rId21"/>
    <p:sldId id="1274" r:id="rId22"/>
    <p:sldId id="1275" r:id="rId23"/>
    <p:sldId id="1282" r:id="rId24"/>
    <p:sldId id="1283" r:id="rId25"/>
    <p:sldId id="1284" r:id="rId26"/>
    <p:sldId id="1281" r:id="rId27"/>
    <p:sldId id="1271" r:id="rId28"/>
    <p:sldId id="1285" r:id="rId29"/>
    <p:sldId id="11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19:01:15.1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6238 7766 23 0,'0'0'0'0,"0"0"14"0,0 0-2 0,0 0-9 0,0 0 4 0,0 0-2 0,0-19 5 16,0 19 20-16,0 0-13 16,0-20 23-16,0 20-24 0,0 0-7 15,0 0 9-15,0-16-10 0,0 16 1 0,-20 0 5 0,20 0-1 16,0 0 7-16,0 0-14 0,0-20-1 0,-19 20 8 15,19 0-6-15,0 0-1 0,0 0 5 0,0 0-6 0,0 0-1 0,0 0 5 16,-17 0-5-16,17 0 0 0,0 0-1 0,0 0 3 0,0 0-3 16,0 0 7-16,0 0-4 0,0 0 0 0,0 0-3 0,0 0 0 15,0 0 2-15,0 0-3 0,0 0 1 0,0 0 2 16,0 0-2-16,0 0 0 0,0 0-2 0,-22 0 3 0,22 20-1 16,0-4-2-16,0 4 0 0,-19 17 2 0,19 0-1 15,0-1 0-15,0-17-1 0,-17 19-1 0,17 53-1 16,0-36 3-16,0 19 5 0,0-55-3 0,0 74 0 15,0-57-3-15,0 19-1 0,0-36 1 0,0 37 0 0,0-21 0 16,0-16 0-16,0 18-1 0,0-18 1 0,0-2 0 16,0-17 1-16,0 20 1 0,0-20 0 0,0 0-1 0,0 18 1 15,0-18 3-15,0 0 0 0,0 0-5 0,0 0 0 0,0 0 0 16,0 0 0-16,17-18 1 0,-17-2 0 0,19 3 1 16,-19 17-3-16,22-19 1 0,-22 19 2 0,17-17-2 0,2-3 1 15,1 20-1-15,-4-19-1 0,-16 19 0 0,0 0 0 16,20 0 1-16,-4 0 0 0,-16 0-1 0,0 0-1 0,20 0 1 0,-20 0-7 15,16 0-10-15,-16 0 5 0,0 19-21 0,22 1-13 16,-22-20 17-16,0 17-4 0,0-17-7 0,0 19-52 0,0-2 7 16,0-17 55-16,-22 20 4 0,22-20-13 0</inkml:trace>
  <inkml:trace contextRef="#ctx0" brushRef="#br0" timeOffset="685.38">6827 8171 35 0,'0'0'13'0,"0"0"-5"0,0 0 2 16,0 0-3-16,-19 0 10 0,19 0 5 0,0 0 2 16,0 19 2-16,0-19-2 0,0 0-13 0,0 0 9 15,0 0 0-15,0 0-2 0,0 0 2 0,0 0-4 0,0 0-9 16,0 0 0-16,0 0 3 0,0 0-5 0,0 0 5 16,0 0-7-16,0 0 4 0,19 0-5 0,-19 0 1 0,0 0 0 0,0 0 2 15,0 0-1-15,17 0 2 0,-17 0-4 0,16 0 4 16,-16 0-4-16,0 0-1 0,22 0-1 0,-22 0 0 0,0 0 2 15,20 0-3-15,-20 0 4 0,0 0-5 0,16 0 3 16,-16 0 0-16,0 0-1 0,20-19 0 0,-20 19 1 0,0-18 1 16,0-1-2-16,0 19 1 0,0-18 1 15,0 18-1-15,0-18-1 0,0 18-1 0,0-18 1 16,0 18 4-16,-20 0-2 0,20 0-1 0,0 0-1 16,-16 0 1-16,16 0-2 0,-20 0 2 0,-2 0 0 0,22 0 0 15,-16 18 2-15,-1 0-1 0,-2-18 0 0,2 18 1 16,17 1 1-16,0-19-4 0,-19 18 3 0,19-18-3 0,-20 19 4 15,20-1-2-15,-16 0-1 0,16 2 0 0,0-2 0 16,0-18-1-16,0 18 1 0,0 0 0 0,0-18-1 0,0 20 0 16,0-20 1-16,16 17-2 0,-16 2 0 0,20-1 0 0,-1-18 2 15,-19 18-1-15,17 2-1 0,2-20-2 0,-2 18-5 16,-17-18 1-16,16 0-12 0,26 17-9 0,-42-17 9 16,16 0-30-16,4 0 16 0,-20 0-5 0,19 0-46 0,-2 0 20 0,19 0 27 15,-36 0 6-15</inkml:trace>
  <inkml:trace contextRef="#ctx0" brushRef="#br0" timeOffset="1075.94">7212 8190 50 0,'0'0'0'0,"0"0"16"0,0 0-7 0,0 0 13 0,0 0-8 0,0 0 16 16,0 0-13-16,0 0 15 0,-17 0-17 0,17-19 21 0,0 19-25 16,0 0 7-16,0 0-7 0,0 0 1 0,-19 0 1 0,19 0-6 15,0-18-1-15,-17 18 14 16,17 0-16-16,0 0 4 0,0 0-2 0,-19 0 3 0,19 0-7 15,0 18-1-15,0-18 3 0,0 19-1 0,0-1-3 0,0-18 1 16,0 0 1-16,0 18-2 0,19-18 0 0,-19 20 0 0,0-20-1 0,17 18 1 16,-17 0 3-16,19-18-2 0,-19 18 1 0,17 2 1 15,-17-20-3-15,0 0 2 0,22 0-1 0,-22 0 1 0,0 0-2 16,0 0 4-16,16 0 0 0,-16-20-3 0,0 2 0 16,20 18-3-16,-20-18 1 0,0 0-4 0,0-20 8 0,0 38-1 15,0-18-2-15,0-1 2 0,0 19-1 0,0 0 0 0,0-18 3 16,0-1 2-16,0 19-3 0,0-18 2 0,0 18-4 15,0 0 5-15,0 0 0 0,0 18 2 0,0 1-2 16,0-19-1-16,0 18 4 0,0 1-7 0,19-1 1 0,-19 0 2 16,0 2-3-16,17-2-1 0,-17 0 0 0,19 20 1 0,-19-21 0 15,17 2 2-15,-17-1-3 0,19 0-1 0,-19 2 0 16,17-2-3-16,-17-1-1 0,16-17 4 0,-16 19-5 0,22-19 2 16,-22 0-1-16,0 20-9 0,20-20-7 0,-20 0 7 0,19 0-68 15,-19-20-21-15,17 1 58 0,-17 19 1 16,0-17 2-16,0-1 8 0,19-2 10 0,-19 2-30 0</inkml:trace>
  <inkml:trace contextRef="#ctx0" brushRef="#br0" timeOffset="1424.18">7638 7655 43 0,'0'0'14'0,"0"0"3"0,0-19 0 0,0 19-7 0,0 0 2 15,0 0 48-15,0-18-30 0,0 18-3 16,0 0-15-16,0-18-1 0,0 18-1 0,0 0 8 0,0 0-1 0,0 0-8 16,0 0 9-16,0 0-11 0,0 0 7 0,0 0 13 15,0 0-21-15,-17 18 5 0,17-18-5 0,0 37 3 16,0-37-6-16,0 36 4 0,0 0 1 0,0-36-4 15,0 39-1-15,0-3 2 0,0 2-2 0,0-2 0 0,0 2-3 16,0 16-1-16,0 2 2 0,0-20 3 0,0 20 3 0,17 18-8 16,-17-56 1-16,0 38-1 0,0 0-2 0,19-39-5 15,-19 2 1-15,0-1-10 0,0 0 5 0,0 2-18 0,0-20 12 16,0 0-5-16,0 0-2 0,0 0-1 0,0 0-33 0,0 0 26 0,0 0-1 16,19-38-50-16,-19 38 68 0,0-18 6 0,0-18-35 0</inkml:trace>
  <inkml:trace contextRef="#ctx0" brushRef="#br0" timeOffset="1684.62">7787 7914 42 0,'0'0'45'0,"0"0"-31"0,0 0 1 0,0 0 1 0,0 0 2 0,0 0 22 16,0 0-20-16,0 18 17 0,0-18-5 0,0 0-18 15,0 18 10-15,0-18-4 0,0 18-10 0,0-18-3 0,0 19 8 16,-19-1-3-16,19-18-1 0,0 19-4 0,0-19 3 0,0 18-6 16,-22 0 5-16,22 2-7 0,0-20 0 0,-17 0 1 0,17 18 3 15,0 0 0-15,0 0-1 0,-17 1 0 0,17-1-1 16,0 1-1-16,0-19-2 0,-19 36 0 0,19-36 1 15,19 20 1-15,-19-2 0 0,17 0-1 0,-17 0-1 0,39 2 2 16,-39-3-1-16,19 2 4 0,-2-1-2 0,2 0-2 0,1 2 0 16,-4-2 0-16,3-1-1 0,-2 2-1 0,0 1 1 0,-17-20-1 0,41 17 2 15,-41 2-1-15,17-2 0 0,2 3-3 0,1-2-14 16,-4 0-8-16,-16-18 8 0,19 18-22 0,-2-18-11 16,-17 0 18-16,0 0-5 0,0-18-54 0,19 18 42 0,-19-36-29 15,0 16 40-15,0 3 3 0</inkml:trace>
  <inkml:trace contextRef="#ctx0" brushRef="#br0" timeOffset="1851.13">8097 8190 96 0,'0'0'31'0,"0"0"-4"0,0 0 24 0,0 0-11 15,0 0-17-15,0 18 22 0,0-18-26 0,0 0-2 0,0 18 11 16,0 2-6-16,0-20-14 0,0 18 6 0,0 18-3 0,0-36-6 16,0 37 4-16,0-37-6 0,0 37 2 0,0 1-3 0,0-38-1 15,0 18-1-15,0-18 1 0,0 17-6 0,0 2-13 16,0 1 3-16,0-20-56 0,0 17-2 0,0-17 27 15,0 0-5-15,0-17-40 0,0-22 43 0,0 39 8 0</inkml:trace>
  <inkml:trace contextRef="#ctx0" brushRef="#br0" timeOffset="1984.65">8097 7821 76 0,'0'0'22'0,"0"0"-4"0,0 0-6 16,0 0-2-16,0 0 9 0,0 19-1 0,0-19-9 0,0 0 9 0,0 17-1 15,0 2-4-15,0-1-7 0,0-18-5 0,0 0 0 16,0 20 0-16,0-2-2 0,0-18-2 0,0 18-10 15,0-18-1-15,0 0-31 0,0 18 14 0,0-18-27 0,0 19 37 16,0-19-30-16</inkml:trace>
  <inkml:trace contextRef="#ctx0" brushRef="#br0" timeOffset="2525.14">8357 8337 141 0,'0'0'48'0,"0"0"-40"0,0 19 4 0,0-19 24 16,0 0-3-16,0 0-17 0,0 0 11 0,0 0-16 15,0 0-3-15,0 0 7 0,0 0-4 0,0 0-8 0,0 0 3 16,0 0-3-16,20-19 3 0,-20 2-3 0,0 17 0 0,16-20 2 0,-16 2-2 16,0 0 5-16,19 18 2 0,-19-18-3 0,0-2-5 15,0 20-1-15,20 0 1 0,-20 0-1 0,0 0 3 0,0 0-2 16,14 0 0-16,-14 20-1 0,19 34 1 0,-19-54-1 16,0 20 0-16,0 16 0 0,0-18-3 0,22 0-3 0,-22 20-9 15,0-21 3-15,20 2-1 0,-20 1-3 0,0-3-2 0,0 2-3 0,0-2-2 0,16 21-26 0,-16-20-8 16,20-18 25-16,-20 18-26 0,19-18 15 0,-19 0 28 15,0 0 3-15,16 0-1 0,-16 0 6 0,20-18 5 0,-20 0-3 16,16 0 2-16,-16-19-3 0,0 37 2 0,17-19 0 0,-17 2 0 16,0-3-3-16,22-16 4 0,-22 36 0 0,0-38 1 0,20 20 2 0,-20 0 1 15,16-38 13-15,-16 56-10 0,0-36 7 0,20 18-1 0,-20 18 3 16,0-20 4-16,0 2 17 0,0 18-2 0,0-18 3 0,0 18 3 16,0 0-2-16,0 0-6 0,0 0-18 15,0 18 8-15,0 0-13 0,0 2 4 0,0-2-7 0,19 0 2 0,-19 0-4 16,0 2 1-16,0 16-2 0,17-18-1 0,-17 0 0 15,0 2 2-15,19-2-3 0,-19-1-1 16,33 2 5-16,-33-19 0 0,0 0-3 16,0 0-2-16,0 0 1 0,19-19 2 0,-19 2-1 0,0-1 0 15,0-20 0-15,0 38 0 0,0-18 0 0,0-18 3 0,0 16 0 16,0-16 0-16,0 18 2 0,0-2 2 0,0 20-5 16,0-18 2-16,0 18 0 0,0 0 5 0,0 18 7 15,0 2-12-15,0-20 0 0,23 36 0 0,-23 38 10 16,16 0-6-16,4 18-3 0,-1-55-3 0,-2 92 5 15,-17-38-3-15,0 1-3 0,0 2 2 0,0-22 0 16,0-34-2-16,-17 18 0 0,-2-2-2 0,-1-16-3 16,-19-2-31-16,3-18-3 0,1-18-74 15,-1 0 24-15,0-36-17 0,16 18 19 16,-2-1 58-16,5-18 8 0,17 18-14 0</inkml:trace>
  <inkml:trace contextRef="#ctx0" brushRef="#br0" timeOffset="3417.87">10424 7876 53 0,'0'0'0'0,"0"0"26"0,0 0 7 0,0 0-19 15,0 0 26-15,0 0-19 0,0 0-12 0,0 0 9 16,0 0 15-16,0 0-18 0,0 0 1 15,0 0-9-15,0 0 22 0,0 0-15 16,0 0-2-16,0 0-7 0,0 0 5 0,0 0-1 0,0 0-1 16,0 0-4-16,0 0 2 0,0 0-3 0,0 0 9 15,0 0-8-15,0 0 3 0,0 0-5 0,0 18 2 16,0-18-2-16,19 20 1 0,-19-2 0 0,0 0 0 0,0-18-1 16,0 18 1-16,0 1-2 0,17-19 0 0,-17 37 1 15,0-1 3-15,19-16 0 0,-19-2 0 0,0 18 6 0,0 1-6 16,20 0-2-16,-20-19-1 0,0 20 0 0,0-38-2 0,16 36 2 15,-16-16-1-15,0 16 0 0,0-36-2 0,0 36 0 16,0-36 1-16,0 20 1 0,0-20 0 0,0 35 0 0,0-35-8 0,0 19 2 16,0-19-1-16,0 20-10 0,0-20-9 0,0 0 10 0,0 0-25 15,0 0 16-15,-16 0-31 0,16 0-6 0,-20 0-3 0,20 0 36 16,0-20-14-16,-19 20 28 0,19-36-6 0,0 18 12 16,-17-2-39-16</inkml:trace>
  <inkml:trace contextRef="#ctx0" brushRef="#br0" timeOffset="3667.87">10402 7932 34 0,'0'0'0'0,"-17"0"21"0,17 0-10 0,0 0 10 0,0 0-13 16,0-18 1-16,0 18 13 0,0 0-11 0,0-20 12 15,0 20-13-15,0-18 0 0,0 18 0 0,17 0 8 0,-17-19-1 16,22 19 3-16,-22-17-10 0,0 17 10 0,19-19-1 0,-2 19-9 16,-17 0 9-16,19 0-9 0,-19-19-1 0,20 19 10 0,-20 0-9 15,16 0 17-15,4 19-19 0,-20-19 0 0,16 19 3 0,-16-2 6 16,17 2-10-16,-17-19-4 0,0 18 2 0,0 2-2 15,0-2-2-15,0 0 0 0,0 0 2 0,0-18-2 0,-17 19 1 16,17-1-3-16,-16 1-2 0,-4-19 4 0,4 18-3 16,16 0-1-16,0-18 0 0,-20 0-7 0,1 20-6 0,2-20-4 15,17 0 7-15,-19 18-22 0,19-18 13 0,0 0-29 0,0 0 22 16,0 0-2-16,0 18-39 0,0-18 37 0,0 0-19 0,19 0 24 16,-19 0-19-16</inkml:trace>
  <inkml:trace contextRef="#ctx0" brushRef="#br0" timeOffset="4034.74">10958 7840 45 0,'0'0'21'0,"0"0"-16"0,0 0 4 0,0 0 5 16,0 0-4-16,0 0 1 0,0 0 2 0,0 0 15 0,0 0-16 0,0 0 10 16,0 0-3-16,0 0-2 0,0 0 1 0,0 17-1 15,0-17-8-15,0 0 8 0,0 0-8 0,0 19 18 16,0-19-20-16,0 0 6 0,0 0-7 0,0 18-1 0,0-18 0 15,0 20 3-15,0-2-1 0,0 0 0 0,0-18-5 0,0 18 0 16,19 1-1-16,-19-1-2 0,0 1 2 0,0 17 0 0,0-16 3 16,0 16 1-16,20 1-12 0,-20-19-14 15,0 1 5-15,0 17-27 0,0-36-19 0,0 38-18 0,-20-2 8 16,20-36 34-16,0 20-19 0</inkml:trace>
  <inkml:trace contextRef="#ctx0" brushRef="#br0" timeOffset="4251.1">10792 8392 83 0,'0'0'21'0,"-17"0"29"16,17 0-18-16,0 0 6 0,0 0 2 0,0 0-20 15,0 0-2-15,-22 0 13 0,22 20-18 0,0-20-3 0,0 0 8 0,0 0-5 16,0 0-6-16,0 0 6 0,0 0-1 0,0 0-7 0,22 0 4 16,-22 0-5-16,17 0 4 0,-17 0-4 0,19 0 1 15,1 0 0-15,-4 0-3 0,4 0 2 0,-20 0-3 0,36 0 2 16,-20 0-1-16,1 0-2 0,24 18-2 0,-21-18 1 15,-4 0-9-15,-16 0-1 0,20 0-21 0,16 0-11 0,-36 0 15 16,0 0-3-16,19 0-50 0,-5 0-12 0,-14-18 26 0,0 18-5 16</inkml:trace>
  <inkml:trace contextRef="#ctx0" brushRef="#br0" timeOffset="4472.01">10701 7876 101 0,'0'0'51'0,"0"0"-27"0,0 0-14 0,0 0-1 16,0 0 2-16,-20 0 15 0,20 0 1 0,0 0-14 0,0 0 12 0,0 0-14 15,0 0-1-15,0-19 7 0,0 19-11 0,20 0 9 0,-20 0-7 16,16 0-1-16,4 0 6 0,18 0 0 0,-21 0 0 16,-17 0-7-16,39 0 1 0,-23 0-4 0,4 0 0 0,-20 0-1 15,16 0-1-15,20 0 1 0,-36 0 0 0,17 0-1 0,5 0-6 16,-3 0 0-16,-19 0-12 0,20 0 2 0,-20 0-6 0,16 0-37 0,4 0-20 15,-20 0 33-15,16 0-1 0,-16 0-26 0,20 0 44 0,-20 0-19 16</inkml:trace>
  <inkml:trace contextRef="#ctx0" brushRef="#br0" timeOffset="4824.22">11550 7691 47 0,'0'0'27'0,"0"0"-17"15,0 0-7-15,0 0 8 0,0 0 8 0,0 0-8 0,0 0 2 16,0 0 9-16,0 0-13 0,0 0 4 0,0 0 6 0,0 20-3 15,0-20-7-15,0 0 21 0,0 16-13 16,0-16-9-16,0 0 6 0,0 20-1 0,17-1 0 0,-17-19-8 16,0 18 5-16,0 0 0 0,0 37 3 15,19-36-9-15,-19 19 0 0,0-20-2 16,0 0-3-16,17 19 0 0,-17-19 1 0,0 1 0 0,0 37 5 16,0-38-3-16,0 37-10 0,0-37-1 0,0 19-17 0,0 1-17 15,0 16-54-15,0-34 63 0,0 16-28 0,0 0 13 16,0-36 0-16</inkml:trace>
  <inkml:trace contextRef="#ctx0" brushRef="#br0" timeOffset="5085.45">11287 8374 120 0,'0'0'31'0,"0"0"2"0,0 0-9 0,0 0-9 15,0 18 1-15,0-18 19 0,0 0-2 0,0 0-4 0,0 0 0 16,0 0-8-16,0 0-8 15,0 0-6-15,22 0 0 0,-22 0 6 0,20 0-7 0,-4 0 6 0,4 0-2 16,-20 0-6-16,36 0 3 0,-17 0-4 0,-19 0 0 16,33 0 1-16,-13 0-2 0,2 0 3 0,-6 0-3 0,23 0-1 15,-39 0 0-15,17 0-1 0,2 0 0 0,17 0 1 0,-19 0-1 16,5 0-2-16,-6 0-4 0,4 0-5 0,-1 20-10 16,-19-20-9-16,17 0 15 0,-17 0 0 0,19 0-20 15,-2 0-65-15,2 0 66 0,-19 0-39 16,0 0 39-16,0 0-10 0,17-20 20 0,-17 20-19 0</inkml:trace>
  <inkml:trace contextRef="#ctx0" brushRef="#br0" timeOffset="5384.71">11437 7840 47 0,'0'0'5'0,"0"0"2"0,-17 0-4 0,17-19 2 0,0 19 0 0,0-19 8 15,-19 19 3-15,19 0-6 0,0-18 10 0,0 18 2 16,0-18 31-16,0-1 3 16,0 19-43-16,19 0 23 0,-19 0-25 0,0 0 0 0,0 0 9 15,17 0-3-15,-1 0-4 0,-16 0 1 0,0 0-7 16,20 0 6-16,-20 0-8 0,22 0 8 0,-22-20-2 0,16 20-4 16,4 0-3-16,-1 0 3 0,-2 0 1 15,2 0-5-15,-19 0-1 0,17 0 2 0,19 0 1 0,-14 0-4 16,14 0 1-16,-17 0 0 0,-2 0-1 0,2 0-1 15,17 0 1-15,-19 0 0 0,-17 0-1 0,16 0 0 0,6 20 0 16,-22-20-1-16,39 0-4 0,-39 0-10 0,36 0-31 16,-36 0 25-16,0 0-5 0,17 0-47 0,-17 0-36 0,19 0 3 15,0 0 14-15</inkml:trace>
  <inkml:trace contextRef="#ctx0" brushRef="#br0" timeOffset="14135.15">6440 10016 25 0,'0'0'0'0,"0"0"11"0,0 0-6 0,0 0-3 0,0 0 1 0,0-20 0 15,0 20-1-15,0 0 0 0,0 0-1 0,0 0 1 0,0-18 0 16,0 18 0-16,0 0-2 0,0 0 1 0,0 0 0 16,0-17 0-16,0 17 1 0,0 0 0 0,16 0 2 0,-16 0-1 0,0 0 0 15,0 0-2-15,0 0 0 0,0 0 1 0,0-19 5 16,0 19-2-16,0 0-3 0,0 0 3 0,0 0-2 0,0 0 2 15,0 0-3-15,0 0 4 0,0 0-2 0,0 0-1 0,0 0 2 16,0 0 1-16,0 0-1 0,0 0 2 16,0 0 1-16,0 0-4 0,0 0 4 0,0 0 2 0,0 0-5 15,0 0 4-15,0 0-4 0,0 0 4 0,0 0 0 0,0 0-4 16,0 0 0-16,0 0 0 0,0 0 0 0,0 0 5 0,0 0-6 0,0 0 4 16,0 0 0-16,0 0-5 0,0 0 1 0,0 0 4 0,0 0 2 15,-16 0-2-15,16 0-6 0,0 0 3 0,0 0 1 16,0 0-2-16,0 0-2 0,0 19 0 0,0-19 0 0,0 0-1 15,0 0 1-15,0 17 1 0,0-17 2 0,0 0-3 16,0 0 0-16,0 0 0 0,0 18 1 0,0-18 1 0,0 20 0 16,0-20-2-16,0 18 0 0,0-18 0 0,0 18 1 0,0-18 1 15,0 19-2-15,0-1-1 0,0 1 2 0,0-19-1 0,0 18 0 16,0 0 1-16,0 0-2 0,0 2 0 0,0-2 1 0,0 0-1 16,0 19 0-16,16-18 2 0,-16-19-2 0,0 36 0 0,0-18 0 15,0 2 0-15,0-2 0 0,0 0 0 0,0 1-2 0,0-1 1 16,0 1 1-16,0-1 0 0,0 0 0 0,0 20-1 15,0-38 0-15,0 17-4 0,0-17-6 16,0 19-11-16,0-19-10 0,0 0-10 0,0 17 18 16,0-17-30-16,0 0 0 0,0 0 7 0,0 0 28 15,-16 0-10-15,16 0 15 0,0 0-36 0</inkml:trace>
  <inkml:trace contextRef="#ctx0" brushRef="#br0" timeOffset="14690">6218 10200 46 0,'0'0'9'0,"0"0"-3"0,-19 0 9 0,19 0 1 16,0 0-5-16,0 0 2 0,0 0 14 0,0 0-13 15,0 0 27-15,0 0-17 0,0 0-3 0,0-18-1 16,0 18-2-16,0 0-4 0,0 0-1 0,0 0 1 15,0 0-8-15,19 0 13 0,1 0-6 0,-4 0-1 16,-16 0-6-16,20 0 4 0,-4 0-6 0,-16 0-1 0,36 0 4 16,-14 18 3-16,34-18-3 15,-40 18-4-15,56-18 4 0,-55 0-7 16,24 19 0-16,-5-1-48 16,-16-18-18-1,-20 19-39-15,16-19-105 16</inkml:trace>
  <inkml:trace contextRef="#ctx0" brushRef="#br0" timeOffset="15006.58">6642 10237 73 0,'0'0'0'0,"0"0"90"16,0 0-77-16,0 0 10 0,0 0-2 0,0 0-12 15,0 18 6-15,0-18-2 0,0 0-6 0,0 19 4 16,19-1 2-16,-19 0-5 0,0-18-4 0,0 18 4 16,0 2-4-16,0-2-1 0,14 0 2 0,-14-18-3 0,0 19 1 15,0-1 2-15,19 1 0 0,-19-19-2 0,0 18 4 0,0-18-5 16,0 18 2-16,0-18-3 0,0 0 1 0,0 20 2 0,0-20 3 16,22 0 0-16,-22 0 3 0,0 0-7 0,0-20 5 15,0 20-5-15,0 0 0 0,0-36 4 0,20 36-5 0,-20-19 0 16,0 1-1-16,0 18 0 0,16-37 1 0,-16 37-1 0,0-18 0 15,0-2 1-15,0 2-2 0,20 0-1 0,-20 18-2 0,19-18-3 16,-19-1-11-16,17 19-30 0,-17-18 26 16,0 18-5-16,19 0-70 0,-19 0 60 0,0 18-29 0,17-18 23 15,-17 0-16-15</inkml:trace>
  <inkml:trace contextRef="#ctx0" brushRef="#br0" timeOffset="15341.93">7026 10274 56 0,'0'0'16'0,"0"0"3"0,0 0 5 0,0 0-12 16,0 0 13-16,0 18 10 0,0-18-15 0,0 0-2 15,0 0-11-15,0 18 6 0,0 0 7 16,0 2-14-16,0-2-4 0,-16-18 1 0,16 18 0 0,0 1 3 16,0-1-3-16,0 1-1 15,0-1-2-15,0-18 1 0,16 18 0 0,-16-18 2 0,0 20 1 16,0-20-1-16,20 0 1 0,-20 0 3 0,0-20-1 15,0 20-3-15,22 0 4 0,-22-18-1 0,0 0-3 0,0 18 0 16,0-19-1-16,0 19 0 0,0-37 14 0,0 19-8 16,0 0-1-16,0 18-3 0,0 0 1 0,0-20 5 0,0 20-2 15,0 0 3-15,0 0-6 0,0 0-1 16,0 0-1-16,0 20 2 0,0-2-1 0,16-18-4 16,-16 18 1-16,0 1 0 0,0-1 0 0,0 1-1 0,0-1 1 15,20 0-2-15,-1 20-15 0,-19-38-9 0,17 17-15 16,-17 2 14-16,19-19-39 0,-19 17 26 0,17-17-40 15,2 0 44-15,-19 0 9 0,17 0-7 0,-17 0 22 0,0 0-32 0</inkml:trace>
  <inkml:trace contextRef="#ctx0" brushRef="#br0" timeOffset="15552.62">7361 10366 74 0,'-19'0'39'0,"19"0"-18"0,0 0 24 15,0 0-23-15,-17 0-1 0,17 18 17 0,0-18-22 0,-19 0 11 16,19 0-16-16,0 0-2 0,-17 19 5 0,17-19-1 0,0 0-7 0,-19 18 3 15,19-18-5-15,0 19 5 0,0-1-2 0,0 0-1 16,0 2-1-16,0-20-3 0,0 0 2 0,0 18-1 0,19-1 0 16,-19-17-2-16,0 0-1 0,17 19 2 0,2-19-1 15,-2 0-1-15,-17 17-1 0,19-17-1 0,-2 0-7 0,-17 0 0 16,16 0-15-16,6 0-14 0,-22 0 13 0,20 0-42 16,-1 0-15-16,-2-17 11 0,-17 17 48 0,0-36-38 15</inkml:trace>
  <inkml:trace contextRef="#ctx0" brushRef="#br0" timeOffset="15801.81">7527 9942 50 0,'0'0'0'0,"0"0"34"16,0 0-22-16,0 0 16 0,0 0 17 0,0 0-31 0,0 0 0 15,0 0-1-15,0 0 14 0,0 19-3 0,0-2-14 0,0-17 11 16,0 18-9-16,0 2-1 0,0-2 10 0,0 19-7 0,0-19-2 16,0 19 1-16,19 19-4 0,-19-38-5 0,0 37 1 15,0-18 0-15,14 19-3 0,-14-38-1 0,20 37 0 16,-20-18 0-16,0 1-4 0,22-20-2 0,-3 110-102 16,-19-109 32-16,17-1 33 0,-17 0-59 15,0 1 81-15,0-19-30 0</inkml:trace>
  <inkml:trace contextRef="#ctx0" brushRef="#br0" timeOffset="16035.94">7712 10237 116 0,'0'0'31'0,"0"0"21"0,0 0-9 0,0 0-4 0,0 18-21 0,0-18 15 16,0 19-20-16,0-19-1 0,0 18 4 0,0 0-9 0,-19 0 1 0,19-18-4 15,0 20-1-15,0-2 2 0,0-18-2 0,-17 37 4 0,17-37-3 16,0 18-2-16,0 1 4 0,0-1-1 0,-19-18-2 0,19 18-1 15,0 2 1-15,0-2 2 0,0-18-3 0,0 17 1 16,19-17-3-16,-19 19 3 0,0-2-1 0,0-17 0 0,17 20 0 16,-17-1-1-16,19-19-1 0,-19 17 0 0,17-17-2 0,-17 0 0 15,17 19-7-15,5 0-10 0,-22-19-11 0,19 0 10 16,-2 0-34-16,-17 0 17 0,0 0-8 0,19 0-3 0,-19 0-2 16,0 0-23-16,20 0 46 0,-20 0-12 0</inkml:trace>
  <inkml:trace contextRef="#ctx0" brushRef="#br0" timeOffset="16201.92">7878 10384 157 0,'0'0'0'0,"0"0"96"0,0 19-53 0,0-1-23 15,0-18 17-15,0 19-21 0,0-1 10 0,0 20-6 0,0-38-13 16,0 18-2-16,0-1 3 0,0 2-6 0,0-2 1 0,0-17-2 16,0 39 1-16,0-22-8 0,0-17-14 0,0 19 2 15,0-19-30-15,0 0-21 0,0 0 23 0,0 0-97 0,0 0 112 16,17 0-31-16</inkml:trace>
  <inkml:trace contextRef="#ctx0" brushRef="#br0" timeOffset="16338.69">7859 10162 130 0,'0'0'75'0,"0"0"-43"0,0 0-17 16,0 20 13-16,0-20-17 0,0 18 2 0,0 0-6 0,0-18-4 15,0 19-3-15,0-1-5 0,0 1-9 0,0-19-13 16,0 0 6-16,0 18-36 0,19-18 23 0,-19 18-26 15,0-18 39-15,0 0 6 0,17 18 2 0</inkml:trace>
  <inkml:trace contextRef="#ctx0" brushRef="#br0" timeOffset="16521.88">8044 10421 64 0,'0'0'41'0,"0"19"29"0,0-19-25 16,0 0-24-16,0 18 34 0,0 0-41 0,17-18 13 16,-17 0-8-16,0 0-10 0,0 20 16 0,0-20-18 15,19 0 9-15,-19 0-4 0,0 0-2 0,0-20-6 0,17 20 2 16,-17-18-2-16,22 18 0 0,-22-18-3 0,0 18 1 15,0-19-1-15,17 1 2 0,-17 18 1 0,0-19-5 0,19 19 2 16,-19 0-2-16,0-18 0 0,0 18-1 0,0 0 0 0,20 0-1 16,-20 0-3-16,0 0-9 0,0 0 2 0,0 18-23 0,0 1 13 15,16-1-36-15,-16 19-19 0,0-37 33 0,0 18 0 0,0 2-20 16,0-2 44-16</inkml:trace>
  <inkml:trace contextRef="#ctx0" brushRef="#br0" timeOffset="16818.84">8321 10328 72 0,'0'0'63'0,"0"0"-28"0,0 0-19 0,0 0 17 0,0 0-17 16,0 0 14-16,0 20-7 0,0-2-6 0,0 0 2 15,0-18-13-15,0 37-2 0,0-37 3 0,0 37-4 16,0-37-2-16,0 18 0 0,0 2-2 0,0-20 1 0,0 18-1 16,20-1 1-16,-20-17 0 0,0 0 2 0,16 0-2 15,-16-17 2-15,0 17-1 0,0-38 1 0,0 38-2 16,0-18 0-16,0-19 0 0,0 19 2 0,0-1-2 15,0 1 3-15,0 0-2 0,0-2 2 0,0-16 1 16,0 36 0-16,0-18 6 0,0 18 3 0,0 0 6 16,0 18 2-16,20 18-13 0,-20 20 15 0,0-19-16 15,0 18 4-15,16-17-6 0,-16 54 2 0,0-19-1 16,0 1-1-16,0-55-3 0,0 17-1 0,0 1-1 0,0 37-4 0,0-38-13 16,0-18 4-16,-16 2-24 0,16-2-14 0,-20 0 20 15,20-18-45-15,0 0 29 0,-16 0-53 0,-4 0 29 0,20 0 33 16</inkml:trace>
  <inkml:trace contextRef="#ctx0" brushRef="#br0" timeOffset="17385.3">9779 9850 81 0,'0'0'42'0,"0"0"-3"0,0 0-18 0,0 0-1 16,0 0 12-16,0 0 5 0,0 18-26 0,0-18 11 16,0 18 7-16,0 1-11 0,0-19-4 15,0 17-6-15,0 3 3 0,0-1-3 0,0 36 3 16,17-37-8-16,-17 0-1 0,19 38 3 0,-19-38-4 0,0 18 0 15,17-16 0-15,-17-2 0 0,0 0-1 0,0 38-5 0,0-20-11 16,19 2-40-16,-19-20-3 0,0 19-18 16,0-37 37-16,0 18-29 0,0-18 30 0</inkml:trace>
  <inkml:trace contextRef="#ctx0" brushRef="#br0" timeOffset="17536.27">9630 10034 85 0,'0'0'86'0,"0"0"-27"16,0 18 16-16,0-18-37 0,0 0-8 15,0 19-5-15,19-19-14 0,-19 18 7 0,17 1-10 0,-17-19-3 0,16 18 5 16,4 0-7-16,2-18-2 0,-22 18 2 0,36 2-1 16,-36-20-2-16,36 36-14 0,-17-36-15 15,-2 0-23-15,2 0 18 0,-2 0-57 0,5 0-10 0,-22 0 35 16,17-36-6-16</inkml:trace>
  <inkml:trace contextRef="#ctx0" brushRef="#br0" timeOffset="17785.14">9998 9776 92 0,'0'0'0'0,"0"0"45"0,0 0 4 0,0 0-2 0,0 19-5 16,0-19-8-16,0 17-19 0,0 2 9 0,0 0-2 16,0-1-11-16,0 36 17 0,0-54-20 0,0 39 5 15,0-4-2-15,0-15-7 0,19 35 2 0,-19-37-6 0,0 19 3 16,0-1 1-16,17 2-2 0,-17-1-2 16,0-19 2-16,0 1-1 0,16-19 0 0,-16 18 1 0,23-18-3 15,-23 0 2-15,19 0 0 0,0-18 2 16,-19 18-2-16,17-19-1 0,2 1 1 0,-19-1 0 0,17 19 0 15,-17-18 0-15,19 0-1 0,1 18-1 16,-20-20 2-16,0 20-2 0,13 0 1 0,-13 0 0 0,0 0-3 16,0 0-5-16,20 0 2 0,-20 0-12 0,0 20-12 15,0-20-14-15,0 18 17 0,22 0-44 0,-22-18-23 16,0 37-19-16,19-37 53 0</inkml:trace>
  <inkml:trace contextRef="#ctx0" brushRef="#br0" timeOffset="18056.78">10443 10274 72 0,'0'0'25'0,"0"0"10"0,17 0 15 0,-17 0-9 15,19 0-31-15,1 0 23 0,-20 0-25 16,16 0 6-16,-16 0 1 0,0 0 0 0,0 0-8 0,0-19 6 16,20 1 6-16,-20 18-13 0,0-19 11 15,0 1-6-15,0 0 8 0,0-2-2 0,-20 2 8 16,20 0-19-16,-16 18 3 0,16 0-5 0,-20-18 1 15,1 18 0-15,19 0 1 0,-17 18-1 16,-2-18-3-16,19 36 1 0,0-36 0 0,-22 20-3 0,22-2 3 0,0 19 0 16,-17-19-1-16,17 19 0 0,0-1-1 0,0-16 0 15,0 16-1-15,0 1 0 0,17 0 0 0,5 1-3 16,-22-38 1-16,55 35-27 0,-55-35 12 0,56 36-57 16,-56-36 38-16,16 0-4 0,20 0-62 0,3 0 2 0,0 0 43 15,-23 0 5-15</inkml:trace>
  <inkml:trace contextRef="#ctx0" brushRef="#br0" timeOffset="18636.87">11882 9683 69 0,'0'0'26'0,"0"0"-13"16,-19-18 37-16,-1 18-8 0,20 0-3 0,-22 0-9 15,6 0 16-15,16 0-36 0,-17 0 25 16,17 0-27-16,-19 18 15 0,19 1-17 16,-17 18 9-16,17-37-11 0,0 17-1 0,0 22 9 15,-19-22-7-15,19 113 10 16,0-38-11-16,0-55-3 0,19 36-1 15,-19-35-3-15,0 54-35 0,0-74 21 0,17 56-51 16,-17-56 41-16,0 56-94 0,0-74 96 16,0 38-45-16,0-38 58 0,0 0-15 15,0 0 12-15</inkml:trace>
  <inkml:trace contextRef="#ctx0" brushRef="#br0" timeOffset="18767.63">11639 10218 47 0,'0'0'33'0,"-17"0"0"15,17 0 81-15,0 0-64 16,0 0-35-16,0 0 38 0,0 0-43 0,17 0 16 15,-17 0-21-15,22 19 4 0,-6-19-4 16,4 18-4-16,-20-18 0 0,55 0-42 16,-19 0-86-16,-19 0 83 0,-1 0-69 15,6-18 36-15</inkml:trace>
  <inkml:trace contextRef="#ctx0" brushRef="#br0" timeOffset="18958.07">12084 9831 109 0,'0'0'78'0,"0"0"-57"0,0 0 43 16,0 0-25-16,-19 0 5 0,19 0-34 16,0 19 16-16,0-19-18 0,0 18 16 0,-17-18-19 15,17 18 5-15,0 1-2 0,0 18 6 16,0-18-10-16,0-19-2 0,0 73 6 0,0-18-5 16,0-36-3-16,0 17 0 0,0 20 1 0,0-38 0 15,0 56-7-15,0-18-14 0,17 36-78 16,-17-74 59-16,0 38-117 0,0-39 107 0,19 39-62 15</inkml:trace>
  <inkml:trace contextRef="#ctx0" brushRef="#br0" timeOffset="19251.97">12286 10310 103 0,'0'0'29'0,"0"0"-2"0,0 0 24 15,0-18-3-15,-16 18-8 0,16 0-24 0,0 0 13 0,0 0-16 16,0 0 8-16,-20 0-12 0,20 0 6 0,0 0-3 16,0 0-4-16,-19 18-5 0,19 0 6 0,0 2-8 15,0 16 4-15,0-36-3 0,0 37 0 0,0-37-1 16,0 19-1-16,0-1 0 0,0 0 0 0,0 2 0 0,19-20 2 0,-19 18-2 16,0-18 2-16,20 17-2 0,-20-17 0 0,0 0 1 0,16 0 0 15,-16 0 1-15,19-17-2 0,-2-1 0 0,-17-2 0 16,0 20 1-16,17-18-1 0,-17 0-1 0,0-19-10 0,0 37 4 15,0-19-13-15,0 1-5 0,0 0 8 0,0-2-28 16,0 2-18-16,0 18 26 0,0-18-35 0,0 0 15 0,0 18 23 16,0-19 24-16,19 19-44 0</inkml:trace>
  <inkml:trace contextRef="#ctx0" brushRef="#br0" timeOffset="19587.07">12416 10328 42 0,'0'0'0'0,"0"0"17"0,0 0 17 0,0 0 2 0,0 0 6 15,0 0-3-15,0 0 9 0,0 0-19 0,0 0-3 16,0 0-4-16,20-18-3 0,-20 18-10 0,0 0 6 15,0 0-8-15,0-18 16 0,0 18-14 0,0 0 12 16,0 0-15-16,0 0 4 0,0 0-2 0,16 0 8 16,-16 0-14-16,0 18 0 0,0 0 0 0,20-18-1 15,-20 20 0-15,0-2 2 0,0 0-2 0,0 1 0 0,16-1-4 16,-16 1-4-16,0-1 4 0,0 0-4 0,19 2-2 16,-19-2 1-16,17-18 6 0,-17 0 0 0,0 17 3 0,22-17 0 15,-22 0-2-15,0-17 0 0,17 17 1 0,-17-38 2 0,0 38-1 16,19-36-1-16,-19 17 1 0,0 1 0 0,0 18 0 15,20-37-1-15,-20 19 1 0,0 18-1 0,0-20 1 0,0 2 2 0,16-18 0 16,-16 36 1-16,0-19-2 0,0 19 0 0,20 0 2 16,-20 0 4-16,0 0-4 0,0 0-2 0,0 0 1 0,0 19 2 15,16-19 0-15,-16 36-2 0,0-18 1 0,0 2-2 0,19-2 1 16,-19-18-2-16,0 18 1 0,17 1 2 0,-17-1-4 16,17 1 1-16,-17-19 1 0,0 18-2 0,0-18 2 0,0 0-2 15,22 0 2-15,-22 0-3 0,0 0-4 0,0 0 0 0,0-18-19 16,0 18 5-16,19-19-5 0,-19 19-5 0,20-18-46 0,-20-1 28 0,0 1-71 0,16 18 61 15,-16-18 12-15,0-2-35 0</inkml:trace>
  <inkml:trace contextRef="#ctx0" brushRef="#br0" timeOffset="20259.13">13891 10126 60 0,'0'0'60'0,"0"0"-13"0,-17 18-2 0,17-18-7 0,0 0-21 0,0 0 13 16,0 0-6-16,0 18-14 0,-19-18 8 0,19 0-9 15,0 20 23-15,0-20-25 0,0 0 6 0,0 18-6 16,-19 0 2-16,19-18-6 0,0 19 4 0,0-19-4 15,0 18 0-15,0 1 0 0,0-19-2 0,0 18 2 0,0 0-4 0,0 0 1 16,0 2 0-16,19-20 2 0,-19 36 0 0,0-36-2 0,19 19-1 16,-19-1 0-16,17-18 1 0,2 19 1 0,-19-19 0 0,0 0 0 15,17 0 1-15,-17 0-2 0,16-19 2 0,-16 19-1 0,0-18 0 0,0-1 0 16,23 1 3-16,-4-20 1 0,-19 20-3 0,0-18 0 16,0 17 1-16,0 19-1 0,0-18 1 0,0 18 0 0,0-19-1 15,0 1 5-15,-19 0-3 0,19 18-3 0,0 0 2 16,0-20 0-16,0 20 0 0,-23 0-1 0,23 0-2 0,0 0 2 15,0 0-1-15,0 0 0 0,0 20 0 0,-16-20 0 0,16 18-3 0,0 19-12 16,0-37 6-16,0 18-2 0,0-18-2 0,0 19-21 16,0 17-14-16,16-18-16 0,26 2-23 0,-42-20 35 15,0 18 2-15,17-18 9 0,2 18 8 0,0-18-36 0</inkml:trace>
  <inkml:trace contextRef="#ctx0" brushRef="#br0" timeOffset="20611.81">14295 9756 101 0,'0'0'62'0,"0"0"-21"0,0 0-18 0,-17 0 18 0,17 0-11 16,-19 0-8-16,2 20 14 15,17-1-25-15,0-19-5 0,0 0 0 0,0 36-1 0,0-36 3 16,0 37-4-16,0 0 0 0,0 0-1 0,0-1-1 15,0 2-1-15,0 17-1 0,0-18-5 0,0 17-14 0,17-16-22 16,-17 17-23-16,0-36 24 0,0-1-2 0,0 18-29 16,0-16 47-16,0-2 9 0,0 0 1 0,0-18 10 0,0 19 2 15,0-19-2-15,-17 0 2 0,17 0 0 0,-19-19 2 16,19-17 3-16,-17 16 4 0,17 2 1 0,-19 0 20 0,19 0-10 16,-19-1 16-16,19 1-19 0,0 18 1 0,-17-19 18 15,17 1-15-15,0 0 33 0,0 18-24 0,0-20-3 0,0 20-14 16,17 0 11-16,-17 0-17 0,19 0 2 0,0 0-5 15,-19 0-1-15,36 20 0 0,-19-20-1 0,2 0-3 0,-2 18-19 16,22 0-40-16,-1-18-46 0,-38 0 52 0,53 0-86 16</inkml:trace>
  <inkml:trace contextRef="#ctx0" brushRef="#br0" timeOffset="21236">15606 9812 75 0,'0'0'11'0,"0"0"24"0,0 0 2 0,-16 0 4 0,16 0-23 0,0 0 12 16,0 0 7-16,0 0-26 0,0 0 20 0,0 0-22 16,0 0 7-16,0 0 31 15,0 19-13-15,16 0-19 0,-16-1-3 0,20 0-8 16,-20 1-1-16,19-19 1 0,-19 37 1 0,17-1-2 0,2 2 0 0,-2 17-1 16,-17-37 0-16,38 19-1 0,-38-1-1 0,0-16 1 0,36 53 2 15,-36-54-2-15,20 35-1 0,-20-34 0 0,19 16 0 0,-19-17-7 16,0-1 0-16,0-18-2 0,0 0-3 0,0 19-61 0,0-19 38 15,0 0-6-15,0 0-61 0,0-19 52 0,0-18-21 0,-19 37 52 16,19-36 3-16,0 16-33 0</inkml:trace>
  <inkml:trace contextRef="#ctx0" brushRef="#br0" timeOffset="21434.61">15590 9610 76 0,'0'0'18'0,"0"0"-4"0,0-20 17 0,0 20-11 0,16 0 25 0,-16-17-2 15,0 17-25-15,20 0 17 0,-20 0-18 0,19-19 18 0,-19 19-16 16,17 0 14-16,2 0-5 0,-19 0-15 0,17 19 8 0,-1-2-4 15,26 3 7-15,-26-1-17 0,-16-2 3 0,20 2-6 16,-1 18 4-16,-19 0-5 0,0-20-3 0,17 22-3 16,-17-22 7-16,0 21 0 0,0-20-3 0,0 19 0 15,0 0-1-15,-36-1-12 0,36-36-11 0,-36 18-34 16,36-18 31 15,0 20-5-31,-42-20-191 0,26-20 47 0</inkml:trace>
  <inkml:trace contextRef="#ctx0" brushRef="#br0" timeOffset="21719.69">16179 9720 80 0,'0'0'20'0,"0"0"13"0,0 0-16 15,0 0 20-15,0 0-17 0,0 0-2 0,0 0 0 0,-19 19 10 16,19-2-6-16,0-17-14 0,0 20 8 0,0 16-3 0,0-17-9 16,0 18 3-16,0-37-4 0,0 37 3 0,19-20-4 0,-19 22-1 15,0-4 0-15,17 3-2 0,-17 17-9 0,0-36-1 0,0 17-30 16,0 2-34-16,0-2-17 0,0-17 57 15,0 18-54-15</inkml:trace>
  <inkml:trace contextRef="#ctx0" brushRef="#br0" timeOffset="21919.41">15828 10403 175 0,'0'0'0'0,"0"0"97"0,0 0-77 0,0 0 17 16,0 0 13-16,0 0-21 0,19 0-3 0,-19 0-15 15,17 0 0-15,-1 0 6 0,4 0-10 0,18 0 4 0,37 0-1 16,-39 0-7-16,-19 0-1 0,41-19 2 16,-3 19 0-16,-38 0-4 0,2 0 1 0,36 0 0 0,-35 0-1 15,-1 0-2-15,17-18-4 0,0 18-12 0,-17 0 6 0,-19 0-4 16,34-18-48-16,-34 18 35 0,22-20-98 0,-22 2 72 16,0 0 4-16,0 0 11 0,0-19-56 0</inkml:trace>
  <inkml:trace contextRef="#ctx0" brushRef="#br0" timeOffset="22106.75">15938 9480 144 0,'0'0'0'0,"0"0"66"0,0 0-41 0,0 0 24 0,0 0-27 16,0 19 21-16,0-19-6 0,20 0-5 0,-20 0-19 0,19 0 0 16,-19 18-2-16,17-18 1 0,19 19 5 0,0-19-6 0,-14 0-7 15,33 18 3-15,-19 1-4 0,0-2-2 0,19-17 0 0,-35 20-1 16,16-20 1-16,0 19 0 0,2-2-10 15,-4-17-17-15,-12 0 9 0,14 19-26 0,-36-19 14 0,19 0-5 0,17 18-64 16,-36-18 39-16,0 0 0 0,19 0 11 0,-2 0-16 0</inkml:trace>
  <inkml:trace contextRef="#ctx0" brushRef="#br0" timeOffset="22619.64">16951 9610 85 0,'0'0'69'0,"0"0"-54"0,0 0-3 0,0 0 45 16,0 0-44-16,0 0-1 0,0 0 9 0,0 19-14 0,0-19 4 0,22 0 1 15,-22 17 8-15,0-17-12 0,17 0 12 16,-17 0-11-16,0 19 5 0,19-1-1 16,-19 19-2-16,20-18-3 0,-20-2-5 0,0 22 2 0,16-22-3 15,-16 39-1-15,20-19 2 0,-20 0-1 0,0-1 1 16,16-18-2-16,-16 2-1 0,0 35 0 0,0-18-2 0,0-1-9 15,20-18-1-15,-20 57-54 0,0-57 34 0,0 1-8 0,0-1-6 16,0 38-82-16,-20-20 85 0,20-36 26 0,0 19-23 16</inkml:trace>
  <inkml:trace contextRef="#ctx0" brushRef="#br0" timeOffset="22836.41">16697 10328 119 0,'0'0'58'0,"0"0"-20"0,-20 0 24 0,20 0-42 15,0 0-2-15,0 0 16 0,0 0-6 0,0 0-4 16,0 0-2-16,0 0-13 0,20 0 15 0,-20 0-18 16,16 0-1-16,4 0 5 0,13 0 0 0,8 0-2 0,-24 0-5 15,22 0 2-15,-3 0-4 0,-1 0 2 0,4 0 2 16,-3 0-4-16,-16 0 0 0,16 0-1 0,-20 0 0 0,4 20-1 0,13-20-1 16,28 18-14-16,-45-18-35 0,4 0 24 15,-4 0-4-15,4 0-47 0,-20 0-30 0,0 0 5 16,19 0 68-16,-19-18-27 0</inkml:trace>
  <inkml:trace contextRef="#ctx0" brushRef="#br0" timeOffset="23019.27">16600 9536 215 0,'0'0'57'0,"0"0"-29"0,0 0-15 15,0 0 13-15,0 0-13 0,0 0 14 0,0 0 0 0,0 0-15 16,0 0-1-16,41 0-1 0,-24 0 8 0,-17 0-8 0,39 0-3 0,-3 18 4 15,-3-18-7-15,64 0 11 0,-61 0-12 0,16 0 3 16,6 19-3-16,-2-19-2 0,-40 17 0 0,20-17-3 0,-19 0 0 16,5 0-4-16,-3 20-17 0,1-20 3 0,16 0-85 15,-20 0-16-15,4 19-8 0,-20-19 77 0,19 0-6 0</inkml:trace>
  <inkml:trace contextRef="#ctx0" brushRef="#br0" timeOffset="23769.47">18905 9554 50 0,'0'0'22'0,"0"0"-8"0,-17 0 49 0,-19-18 91 31,36 18-139-31,0 0 0 0,-17-19 27 0,17 19-29 0,-19 0 0 16,19 0-1-16,-17 0 9 0,17 0 8 0,-19 0-13 0,19 0-8 15,0 0-1-15,-19 19 8 0,19-19-9 0,0 37 8 0,0 0 1 16,0 18-10-16,0-18-6 0,0 17-3 15,0-15 2-15,0-3 4 0,0 19 1 0,0-19-2 0,0 38 0 16,0-18-2-16,19 0-5 0,-19-2-12 0,0-34 3 16,0 53-52-16,0-73 37 0,0 55-137 15,0-37 61-15,0-18 63 0,0 20-53 16</inkml:trace>
  <inkml:trace contextRef="#ctx0" brushRef="#br0" timeOffset="23925.24">18650 9996 82 0,'0'0'71'0,"0"-18"12"15,0 18-58-15,0 0 19 0,0 0-8 0,0 0-6 0,0 0-19 16,0 0 1-16,0 0-3 0,0 0 7 0,19 0-5 0,-19 0-6 0,17 0 1 16,2 0-3-16,20 18 1 0,-22-18-1 0,21 0-2 15,-38 20 0-15,0-20-3 0,17 0-1 0,2 0-3 0,17 18-50 16,-19-18 2-16,-17 0-18 0,17 0 30 16,5 0-43-16,-22 18 27 0,19-18 39 0,-19 0-37 0</inkml:trace>
  <inkml:trace contextRef="#ctx0" brushRef="#br0" timeOffset="24102.84">19057 10052 61 0,'-20'0'15'0,"20"19"20"16,0-19-12-16,0 0 30 0,0 0-27 0,0 0-3 0,0 18 19 16,0 1-5-16,0-1-5 0,0-18-7 0,0 18-3 0,0-18-3 15,0 0-11-15,0 18-1 0,0-18 7 0,20 0-4 16,-20 0-4-16,14 0 0 0,-14-18-3 0,19 18 4 16,-19-18-5-16,0 0 1 0,22-1 2 0,-22 19-4 0,0-37 1 0,19 19-3 15,-19 18 3-15,17-38-3 0,-17 38-4 0,19-35-8 16,-19 16-14-16,20-1-13 0,-20 20 15 0,0-17-37 0,0 17 23 15,16-19-50-15,-16 19 44 0,0-18-19 0,20 18 28 16,-20 0-6-16</inkml:trace>
  <inkml:trace contextRef="#ctx0" brushRef="#br0" timeOffset="24736.33">19333 9978 110 0,'0'0'0'15,"0"0"66"-15,-19 0-14 0,19 0-8 0,0 0-24 0,0 0 14 16,-17 0-19-16,17 0 8 0,0 0-6 0,0 18 3 15,0-18-17-15,-19 20 3 0,19-20-3 0,0 18 3 0,0-18-3 16,0 18 1-16,0-18-2 0,0 19 0 0,0-19-1 0,0 18 0 16,0 1 0-16,0-19 1 0,19 0-2 0,-19 18 1 15,0-18 0-15,0 0 3 0,17 0-1 0,-17-18-1 16,0-1 5-16,19 19-4 0,-19-18 4 0,0-1-4 0,0 1 3 0,0 0-5 16,0 18 1-16,20-38 0 0,-20 38 2 0,0-17-2 0,0-2 0 15,0 19 0-15,0-20-1 0,0 20-1 0,0-17-1 16,0 17 0-16,0 0-8 0,0 0 4 0,0 0-8 15,0 0-3-15,0 17 5 0,0-17-2 0,0 20-17 0,0-1-7 16,0-19-7-16,0 35-31 0,16-35 13 0,-16 20 6 16,20-2 18-16,-20-18 26 0,16 37-10 15,-16-37 15-15,0 0 6 0,17 18 2 0,-17-18 8 0,0 0 4 16,0 0-6-16,19-18 6 0,-19-1 13 16,0 19-4-16,22-18 6 0,-22 0-13 0,0 18 19 15,0 0-14-15,0-20 25 0,0 2-9 0,0 18-13 0,0 0-13 16,0-17 8-16,0 17 2 0,0 0-11 0,0 0 0 15,17 0 0-15,-17 0 3 0,0 17 0 0,0-17-6 0,0 18-1 0,0 2 7 16,0-2-6-16,0 0-5 0,0 1 1 0,0-1 0 16,0 1 0-16,19-1-3 0,-19-18 1 0,0 0 0 15,0 18 2-15,0-18-1 0,20 18-2 0,-20-18 1 0,0 0 0 0,0 0-1 16,0-18 1-16,16 0 1 0,-16 0-1 0,20-56 0 16,-20 56 1-16,0-2-1 15,16-15-1-15,4-21 0 16,-20 37 1-16,0 1 3 0,0 18-4 0,16 0 2 15,-16 0 0-15,0 0 0 0,22 0 1 0,-22 0-1 16,0 18 1-16,0-18-1 0,0 56 3 0,17-37-3 16,-17-19 1-16,0 17-1 0,0 1 1 0,0-18-1 0,19 38 3 0,-19-20-1 15,0-18-1-15,20 0 1 0,-20 0 1 16,0 0 2-16,16-18-1 0,-16 18-4 0,0-18 1 16,20-2 3-16,-4 2-3 0,-16 18-2 0,0 0 1 0,20-17 2 15,-20 17-2-15,16-19 1 0,1 19 0 0,-17 0 0 0,22 0 2 0,-22 0-3 16,19 0 2-16,-19 19-2 0,20-19 1 0,-20 35-4 15,16-35 0-15,-16 38-12 0,20-1-45 0,-20-19 25 16,0 19-62-16,16-1-43 0,-16-16 20 0,20-2 41 16</inkml:trace>
  <inkml:trace contextRef="#ctx0" brushRef="#br0" timeOffset="25444.44">21362 9795 68 0,'0'0'17'0,"0"0"47"0,0 0-16 16,-20 0-25-16,20 0-1 0,0 0-1 0,0 0 14 0,0 0-19 0,-16 0 11 16,16 0-14-16,-20 0 17 0,20 0-21 0,-16 0-1 0,16 0 0 15,0 0-2-15,0 0 1 0,-20 0 0 0,1 0 18 16,19 17-20-16,-17-17-2 0,17 19 2 0,0 0 0 0,-22 17 0 16,22-36-2-16,0 19-1 0,0-2 1 0,0 22 5 0,0-22-5 15,0-17-1-15,0 38 2 0,0-20-3 0,0 0 6 0,22 1 0 16,-22-19-4-16,0 18 2 0,17 1 7 0,-17-1-4 15,0-18-4-15,0 18-1 0,19-18 1 0,-19 0-1 0,0 38 16 16,0-38-15-16,0 0 1 0,0 18 1 0,0 0 1 16,0-18-6-16,0 19 2 0,-19-1-5 15,19 1 0-15,0-19-8 0,-17 0 3 16,-5 18-38-16,3-18 12 0,19 0-10 16,-17 0-10-16,17 0-8 0,0 0 30 0,0 0-1 0,0 0-1 15,0-18-33-15,0-1 1 0,0 19 39 0,17-18-12 16,2 18 24-16,-19-19-29 0</inkml:trace>
  <inkml:trace contextRef="#ctx0" brushRef="#br0" timeOffset="25769.34">21528 10052 59 0,'0'0'41'0,"0"0"33"0,-20 0 6 16,20-18-62-16,0 18 24 0,0 0-30 15,0 0-2-15,-16 0 11 0,16-18 25 16,-20 18-34-16,20 0-1 0,-16 0-2 0,16 0-6 15,0 0 3-15,0 0-5 0,0 18 2 0,-20-18 2 0,20 18-2 16,0 1-2-16,0-1 1 0,0 1-1 0,0-1 1 0,0 18 0 16,0-36-2-16,20 38 1 0,-20-38 0 0,0 18 0 0,0 1 2 15,16-19 2-15,4 18 3 0,-20-18-1 0,16 0 4 16,-16-18-7-16,20-1 2 0,-4 19-1 16,-16-36-2-16,0 36 1 0,0-20-2 0,0 2-2 0,17-18 2 15,-17 36-1-15,0-19 0 0,0 1 2 0,0-19-1 16,0 19-4-16,0 18 1 0,0-38-42 15,0 38 32-15,0-17-10 0,0 17-2 16,0 0 7-16,0 17-25 0,0-17-6 0,0 38-93 16,0-20 56-16,22 0 63 0,-3 1-11 15,-19-1 14-15</inkml:trace>
  <inkml:trace contextRef="#ctx0" brushRef="#br0" timeOffset="26069.01">21694 10108 46 0,'0'0'24'0,"0"0"3"15,0 0-15-15,0-19-1 0,0 19 27 0,0-18-10 16,0-1 22-16,0 1-12 0,19 0 11 15,-19 18-37-15,0-20 21 0,0 2 3 16,0 18-21-16,0 0 6 0,0 0-8 16,0 0-2-16,0 0-6 0,0 0 0 0,0 0 6 15,0 18-4-15,0 20 2 0,0-38-7 0,0 18 3 16,0-18-5-16,14 19-1 0,-14-19 1 0,0 18 2 16,0-18-1-16,0 19 0 0,19-19-1 0,-19 18 1 0,0-18 3 15,22 0 0-15,-22 0-3 0,0-18 0 0,20-1 2 16,-20 19-1-16,0-37 3 0,0 19-5 0,0 0 1 15,16 18 0-15,-16-38 1 0,0 21 0 16,0-2 0-16,0 19 1 0,0-20 1 0,0 3 2 16,0 17-3-16,20 0 1 0,-20 0 0 0,0 0-1 0,0 17 2 15,0 3-4-15,0 16 5 0,0-18-6 16,0 20-2-16,0 17-25 16,0-55 15-16,19 37-46 0,-19-37 33 0,0 18-2 0,0 0-74 15,0-18 58-15,17 20-99 0,-17-2 78 16,0-18 26-16,0 0-2 0</inkml:trace>
  <inkml:trace contextRef="#ctx0" brushRef="#br0" timeOffset="26286.33">21934 10052 36 0,'0'0'0'0,"0"0"32"16,0-18 9-16,0 18-24 0,0 0 26 0,0-18 31 15,0 18-50-15,0 0-3 0,0 0 23 0,0 0-18 16,0 0-20-16,0 0 5 0,20 0 9 16,-20 0 2-16,0 0-14 0,0 18 0 15,16-18 9-15,-16 0-10 0,0 0 1 0,0 0 8 0,0 0-1 0,20 0-9 16,-20 0 5-16,0 0-8 0,0 0 3 0,0 0-5 15,19-18 5-15,-19-2-5 0,17 20 2 0,-17-18 0 0,0 1-2 16,19 17 0-16,-19-19-1 0,0 19 0 0,17-20-1 16,-17 20-3-16,16-17-11 0,-16 17 5 0,0-19-70 15,0 19 48-15,0 0-7 0,0 0-65 0,0 0 45 16,0 0 2-16,0 0-80 0</inkml:trace>
  <inkml:trace contextRef="#ctx0" brushRef="#br0" timeOffset="26886.32">22247 9886 76 0,'0'0'68'0,"0"0"-15"0,0 0-13 0,0 0-2 15,0 0 13-15,0 0-37 0,0 0 12 0,0 0-2 16,0 0-2-16,-19 0-3 0,19 0 1 0,0 0-12 16,0 0 9-16,-17 19 0 0,17-19-3 0,0 0-8 0,0 17 4 15,0-17-5-15,-19 20 0 0,19-1 1 0,0-19 0 0,0 17-5 16,0-17 2-16,0 18-1 0,-17 20 0 0,17-38 1 0,0 37 3 15,0-19-1-15,0 1-1 0,0-19-2 0,0 18-1 0,0 0 2 16,0-18-2-16,17 18-2 0,-17 2 2 0,0-2-1 16,19-18 0-16,-19 18 0 0,0-18-1 0,17 0 1 0,-17 19-4 15,19-19 0-15,-19 0-1 0,0 0-2 0,0 0-2 0,17 0-1 16,5-19-33-16,-22 19 6 0,16-18-7 0,-16 18 21 16,20 0-32-16,-20-18 26 0,19-2-39 0,-19 20-2 0,17-18 38 15,-17 18 5-15,0-18-7 0,19 0 21 0,-19-1 10 16,0 1-5-16,17-1 3 0,-17 1 2 0,0 18 1 15,0-38 3-15,0 38 3 0,0-18 1 16,19 18-3-16,-19 0 3 0,0-17-4 0,0 17 3 0,0 0 0 16,0 0 0-16,0 0 6 0,0 0-3 0,0 0 2 0,0 0 11 0,0 0-10 15,0 0 2-15,0 0 47 0,0 0-27 0,0 0-2 16,0 0-16-16,17 0 9 0,-17 0-12 0,0 0 10 16,0 17 1-16,0-17-12 0,0 0 10 0,16 0-1 15,-16 0-11-15,0 0 0 0,22 18 3 0,-22-18-2 0,0 0-6 16,20 0 1-16,-20 0-2 0,0 0 3 0,19 0-1 0,-2 0 0 15,-17 0-1-15,0-18 1 0,19 18-2 0,-19 0-1 16,0-17 0-16,0 17-1 0,0-19 0 0,0-1 2 16,0 20-1-16,0-17 0 0,0-2 0 0,0 19 0 0,0-18 0 15,0 18 2-15,0-18-2 0,0 18 0 0,0 0 1 0,0-19 5 0,0 19-3 16,0 0 5-16,0 0-4 0,-19 0 4 0,19 0-4 16,-17 19 6-16,17-19-6 0,0 18 3 0,0-18-5 0,-19 18 2 15,19 18 4-15,0-16-6 0,-20-1 1 0,20 16 1 0,0 3 0 16,0-20 0-16,0 1-3 0,0-1 0 0,0 19-1 15,0-1 1-15,0-36-1 0,0 38-2 0,0-20 2 0,0-18-1 16,20 37-3-16,-20-18-10 0,19-1-10 0,-2-18-10 0,-17 0 11 16,19 18-2-16,-19-18-36 0,17 0 22 0,2 0-59 0,0-18-71 15,-5 18 133-15,6-18-4 0,2-1 0 0</inkml:trace>
  <inkml:trace contextRef="#ctx0" brushRef="#br0" timeOffset="27127.68">22911 9831 130 0,'0'0'106'0,"0"0"-71"0,0 0 31 0,0 0-48 0,-17 0 17 0,17 19-8 16,0-19-16-16,-19 0-2 0,19 0 4 0,-19 0-4 0,19 18-3 16,-17-18-4-16,17 0 0 0,0 0-1 0,0 18 6 0,-19-18-4 15,19 19 6-15,0-2 2 0,0 3-5 0,0-1 5 16,0-2-4-16,0 1 1 0,0 20-1 0,0-20-1 0,0 19-2 16,19-18 3-16,-19 17 0 0,17 2 2 0,-17-2-1 15,19 1-1-15,-19-18-1 0,19 17 0 16,-19-18-4-16,0 2 1 0,0 16-2 0,17-36 0 0,-17 37 2 0,0-37-2 15,0 19 1-15,0-1-1 0,-17 0-5 0,-2 2-12 16,19-20 2-16,-19 0-20 0,2 0-9 0,-2 0-17 0,-3 0-76 16,5-20 11-16,0 20 25 0,17-18 71 15,-19 18-23-15</inkml:trace>
  <inkml:trace contextRef="#ctx0" brushRef="#br0" timeOffset="28569.81">24402 9333 82 0,'0'-19'17'0,"0"19"44"16,0 0-37-16,0 0 0 0,0 0-2 0,0 0 14 0,0 0-10 15,0 0-14-15,0 0 8 0,0 0-2 0,0 0-2 0,0 0-10 16,0 0 5-16,0 0 0 0,0 19-6 0,0-19 0 15,0 37 10-15,-19 0-9 0,19-20-1 0,0 2-3 16,0 18 2-16,0 0-1 0,0 0 3 0,0-18-4 0,0 54 2 0,0-17-3 16,0 18-2-16,0-38 1 0,0 38 1 0,0-18 0 15,19-2 0-15,-19-16 0 0,22 17 0 0,-22-36 0 16,0 17 1-16,0-18 0 0,0 2-1 0,20-20 0 16,-20 18 2-16,16-18 1 0,-16 0-2 15,20-18 2-15,-1 18-3 0,-19-38 2 0,36 2 7 16,-36 17-3-16,17 1 1 0,-1-19-1 0,6 19 2 15,-22 18-4-15,20-20 5 0,-20 2-6 0,16 18 3 0,4-17 1 16,-1 17 0-16,-19 0 0 0,0 0-4 0,0 0 4 16,0 17-2-16,0 1 0 0,0-18-5 0,0 20 0 15,-19-20 2-15,19 18-1 0,-20-18 0 0,4 18-2 0,16-18 0 16,-20 19-2-16,-2-19-6 0,22 0 1 0,0 18-2 0,-16-18-16 0,-1 0 8 16,17 0-25-16,0 0 16 0,0 0-1 0,-19 0-34 0,19 0 28 15,0 0-4-15,0 0-50 0,0 0 42 0,19 0-32 0,14 0-16 16</inkml:trace>
  <inkml:trace contextRef="#ctx0" brushRef="#br0" timeOffset="28736.48">24831 9942 58 0,'0'0'61'0,"0"0"-36"15,0 0 2-15,0 0 53 0,0 0-41 0,0 0-2 16,0 0-20-16,0 0 16 0,0 0-17 0,0 19-2 0,0-19 9 16,0 17-13-16,0-17-1 0,0 18 8 0,17 20-6 0,-17-38-6 15,0 37 5-15,0 0-8 0,0-37-1 0,19 36 1 16,-19-18-5-16,17 2-6 0,-17-2-9 0,19 0-15 15,-19-18 11-15,0 19-35 0,0-19 20 0,17 18-54 0,-17-18 39 16,22 0-36-16,-22 0 33 0</inkml:trace>
  <inkml:trace contextRef="#ctx0" brushRef="#br0" timeOffset="28902.99">25086 9886 115 0,'0'0'0'0,"0"0"107"0,0 0-77 0,0 0-4 15,0 0 20-15,0 0-26 0,0 19-1 0,0-2 41 0,-17 22-37 16,17-4 8-16,-19-15-23 0,19-2-2 15,-17 37 7-15,-2-18-2 0,-17 37-1 0,36-37-5 0,-36 18 1 16,14 37-4-16,5 0-1 0,-2-37-2 0,2 20-4 16,-2-20-8-16,19-19 3 0,-17 3-20 0,17 14-18 0,0-34 15 15,0 0-48-15,-19-1-28 0,19 0 1 0,0-18 7 16</inkml:trace>
  <inkml:trace contextRef="#ctx0" brushRef="#br0" timeOffset="29489.54">26361 9961 52 0,'0'0'0'0,"0"0"48"16,0 0-29-16,0 0 24 0,-22 0-19 0,22 0-1 0,0 0 19 15,0 0-25-15,0 0 15 0,-16 0-4 0,16 0-3 0,0 0-3 16,-17 0-13-16,17 0-1 0,0 0 8 0,-19 0-1 16,19 0-10-16,-17 0 4 0,17 0-5 0,-19 17 4 0,19-17-1 15,0 18-5-15,0-18 1 0,0 38 0 0,-20-38-1 0,20 55 1 16,0-36-1-16,-16-1 0 0,16 0-2 0,0 0 1 15,0 2-1-15,0-20 1 0,16 18 0 16,-16 0-1-16,20-18 2 0,-20 0 0 0,19 0 0 0,-19-18 1 16,17 18-1-16,2-18 1 0,-19-2-1 0,0 2 1 15,17 18-1-15,-17-36 1 0,0 17-1 0,0 19-1 0,0-18 0 16,16 18 0-16,-16-19 2 0,0 1 2 0,0 18 3 16,0 0-6-16,0 0 4 0,0 0-4 0,0 0 1 15,0 0-1-15,0 0 0 0,0 18-2 0,0 19 1 0,0-37-1 0,0 37-1 16,0-37-1-16,0 36-11 0,0-16-16 0,0-2-19 0,0 19-20 15,42 18-310 1</inkml:trace>
  <inkml:trace contextRef="#ctx0" brushRef="#br0" timeOffset="29829.54">26619 10089 70 0,'0'0'0'0,"0"0"43"0,0 0-23 0,0 0 18 0,0 0-19 16,0 0 37-16,0 0-42 0,-17 0 11 0,17 0-15 15,0 0 5-15,-19 19-4 0,19-1-6 0,-20-18 1 0,20 0-2 0,0 36 6 16,0-36-8-16,-16 38 7 0,16-38-4 16,0 18-3-16,0 1 2 0,0-19-1 0,0 18-1 0,0-18 0 15,0 19-1-15,16-19 6 0,4 0 0 16,-1 0 4-16,-19 0-5 0,17-56 7 0,-17 20-4 0,19-2-2 16,-2-17-2-16,-17 0-1 15,19-18 0-15,-19 54-1 0,17-92 11 0,-17 56-4 0,22 18-6 16,-22 0-1-16,0-19 3 0,16-17 2 0,-16 17-3 15,0 38-1-15,0-38-2 0,0 37 0 0,0-16 2 0,0 35 2 16,0-38 4-16,0 38-6 0,-16 0 6 16,16 0-6-16,0 0-2 0,-22 0 8 0,22 0-6 0,0 19-2 15,0 18 6-15,0-37-5 0,0 36 0 0,-17 1 2 0,17 19 0 16,-19 18-3-16,19-38 0 0,0 57 0 0,0-20-7 16,0-35 3-16,-17 54 5 0,17 18-9 0,0-73-1 15,17 56-37-15,-17-38-5 0,0 0-18 0,0-37-22 16,19 20-26-16,-19-20 4 0,17-18 50 15,-17 18 18-15</inkml:trace>
  <inkml:trace contextRef="#ctx0" brushRef="#br0" timeOffset="30219.74">26934 9942 104 0,'0'0'128'15,"0"0"-53"-15,0 0-35 0,0 0-9 16,-19 0-19-16,19 0 10 0,-20 19-6 0,20-2-5 0,-22 1-3 15,22 20-2-15,-16-38-4 0,16 37 4 0,0-37-5 16,0 37 4-16,-17-1-2 0,17-18-2 0,0 20 2 0,0-1-3 16,0-19 0-16,0 19 3 0,0-19-3 0,0 0 1 15,17-18-1-15,-17 20-1 0,0-20 4 0,16 0-1 16,6 0 0-16,-22-20-1 0,20 2 1 0,-20-18 2 0,19 17-2 16,-19-18 0-16,17 1 1 0,-17-20-2 0,19 19 0 0,-2-56 0 15,-17 2 1-15,19 17 4 0,-19 38-4 0,0-57 1 16,0 56-2-16,0 18 0 0,19-17 1 0,-19-75 4 0,0 75-3 15,0-20 3-15,0 38-4 0,0-38 3 0,0 37 1 0,0-18-1 16,0 37-3-16,0-18 2 0,0 18 4 0,0-18 2 16,0 18-5-16,0 0 7 0,0 18-4 0,0 0 0 0,0-18-4 15,0 37 2-15,0-18-5 0,0-1 0 0,0 38 3 0,0-20-1 16,-19 20 3-16,19-1-5 0,0 20 1 0,0 35-5 0,0-54 1 16,0 35 0-16,0 1 0 0,19-54 0 0,-19 35-4 0,0-18-1 15,14 56-39-15,-14-74 25 0,20 19-34 0,2 17-49 16,-3-36 60-16,-19-19-6 0,0 2-8 0,17 15-56 15,2 1 46-15,-19-36 52 0,0 0-20 0</inkml:trace>
  <inkml:trace contextRef="#ctx0" brushRef="#br0" timeOffset="30736.91">27357 10200 129 0,'0'0'52'0,"0"0"59"0,0 0-62 15,0 0-5-15,-19 0 13 0,19 0-40 0,0 0 11 16,0 0-16-16,0 0 8 0,-17 0-6 0,17 0-4 0,0 18-6 15,0-18 3-15,0 19-6 0,-19-1 1 0,19 1 0 16,0-19 0-16,0 18-1 0,0 0 0 0,0 0-2 0,0 2-1 0,0-2-3 16,0 19-25-16,0-19-5 0,0 1-13 0,0-1-6 15,0-18-40-15,0 0 25 0,0 0 35 16,0-37-19-16,19 19 34 0,-19-19-5 0,0-1 10 0,0 2 11 16,17-1 0-16,-17 0 4 0,0-37 21 15,19 1 39-15,-19 36-6 0,17 19-29 0,-17-37 16 16,0 36-24-16,0-37 30 0,17 20-25 0,-17 17-2 0,0 0-5 15,0 2 0-15,0 17-15 0,0 0 2 16,0 0-2-16,0 0 0 0,0 0-2 0,0 17-5 0,0 2-7 0,0-19 5 16,0 19-23-16,0-1 17 0,-17 0-18 0,17-18-8 15,0 19 19-15,0-2-47 0,0 3 28 0,0-20 24 16,0 19 2-16,0-2-21 0,0-17 28 0,0 18-4 16,0 2 8-16,0-20 2 0,0 18 1 0,17 0 0 0,-17-18 0 15,0 0 1-15,0 19 7 0,0-1 22 0,19 1 26 0,-19-19-26 16,0 18-3-16,0 0 42 0,0 0-32 0,22-18-21 15,-22 20 12-15,0-2-16 0,0-18-2 0,0 18 6 0,17 1-6 16,-17-19-4-16,0 18 2 0,0-18-3 0,19 19-2 0,-19-19 1 0,0 0-2 0,19 0 3 16,-19 18-2-16,17-18 8 0,2-18-9 15,-19-1 3-15,17-18-2 0,-17 19 3 0,0 0-2 16,19-2 3-16,-19 2-4 0,17 0 0 0,5-19 7 0,-5 19-2 16,2-1 0-16,-19 1-4 0,19 18 0 0,-19-18 1 15,17 18-2-15,-17 0-1 0,19 0 2 0,-19 18-2 16,0 0-7-16,0 1-16 0,0-1-18 15,0 19-18-15,0-37 23 0,0 36-47 0,0-36 32 0,0 20-4 0,0-2-45 16,0 19 41-16,0-37 42 0,17 18-25 16</inkml:trace>
  <inkml:trace contextRef="#ctx0" brushRef="#br0" timeOffset="31023.74">27800 10200 56 0,'0'0'15'0,"0"0"20"0,0 0-16 0,0-18 26 0,0-20 34 15,0 38-54-15,0-36 36 0,0 36-46 0,0-19-3 16,0 19 22-16,0 0-24 0,0 0 8 0,0 0-10 0,0 0 6 15,0 19-2-15,0-19-6 0,0 36 7 0,0-36-10 16,0 56 4-16,0-38-6 0,0 1 2 0,0 18 0 16,0-19-2-16,0 38-2 0,0-38 0 0,0 0 1 15,0 1 0-15,19-1 0 0,-19 1 1 0,0-19-1 16,0 0 2-16,17 0-1 0,-17-37 0 0,0 37-1 16,0-19 1-16,19-17 2 0,-19-2 0 0,0 2 4 15,0-1-1-15,0-18 3 0,17 35-1 16,-17 2-4-16,0 18 4 0,19 18 3 0,1 20 3 15,-20-1-7-15,14 0-5 0,-14 37 3 0,19-19-3 16,-19-18-1-16,0 73 2 0,0 1-2 0,-19-56 0 0,19-18-1 16,-14 18 1-16,-6 38 0 0,-35 35-10 0,55-90-7 0,-36-2-9 15,-5 38-58-15,41-56 30 0,-89 38-280 16,53-56 256-16</inkml:trace>
  <inkml:trace contextRef="#ctx0" brushRef="#br0" timeOffset="32537.25">6622 11287 44 0,'0'0'9'0,"0"0"-1"0,0 0-3 0,0 0 8 0,0 0-6 15,0 0 2-15,0-18 21 0,0 18-18 0,0 0-1 0,0-18 34 16,0 18-23-16,0 0 2 0,0 0-13 0,0-19 9 16,0 19-11-16,0 0 0 0,0 0 10 0,0 0-3 0,0-18-8 15,0 18 17-15,0 0-17 0,0 0 6 16,20 18 13-16,-20 1-12 0,0-1-12 15,0 20 2-15,19-2 0 0,-19-36-3 0,0 38-2 16,14 16 2-16,-14-16 1 0,0-20-3 0,0 0 0 0,0 0-1 16,19 19 0-16,-19 0 0 0,22 129-293 31,-22-147 261-31,0-19-12 0,0 0 16 16,0 0-7-16</inkml:trace>
  <inkml:trace contextRef="#ctx0" brushRef="#br0" timeOffset="32686.99">6570 11473 60 0,'0'0'88'0,"0"18"5"16,0-18-73-16,0 0-2 0,0 0 25 0,16 18-33 0,20 0 17 15,-16-18-19-15,-1 0-3 0,14 20 1 16,-33-20-5-16,58 17-7 0,-58-17-2 16,39 19-45-16,-39-19 27 0,0 0-6 0,36 0-85 15,-36 18 82-15,17-18-67 0</inkml:trace>
  <inkml:trace contextRef="#ctx0" brushRef="#br0" timeOffset="32903.8">6882 11620 56 0,'0'0'17'0,"0"18"24"16,0 1-2-16,0-2 45 0,0 2-39 16,0 1-24-16,0-3 1 15,0 2-16-15,0-19 14 0,0 0-14 0,0 18 1 0,0-18 13 16,20 0-10-16,-20-18 1 0,16 18-8 0,4-56 6 15,-1 56-10-15,-2-36 2 16,19-1 1-16,-20 0-13 0,4 18-19 16,-20 19 15-16,22-17-2 0,-6-3-80 15,4 2 64-15,-20 18-36 0,0 0 38 0,19 0 5 0,-2 0-21 16,-17 0 4-16</inkml:trace>
  <inkml:trace contextRef="#ctx0" brushRef="#br0" timeOffset="33303.36">7176 11620 43 0,'0'0'42'0,"0"18"24"0,0-18-48 0,0 0 41 15,0 19-35-15,0-19-13 16,0 17 0-16,0 2-8 0,0-19-1 0,0 0 2 0,0 20-2 16,0-20 0-16,19 17-2 0,-2-17 2 15,5 0 2-15,-22 0-1 0,16 0-3 0,4 0 4 16,-20 0-2-16,19-17 4 0,-19 17-4 15,17-39 7-15,-17 39-9 0,19-17 4 0,-19 17 3 16,0-19 5-16,0 1-8 0,0 18 0 16,0-19 6-16,0 19-7 0,0-18 22 0,0 18-20 15,0 0 9-15,0 0-9 0,-19 0 6 0,19 0-8 16,0 0 5-16,-17 0-3 0,17 0-1 16,0 0-1-16,0 0 7 15,0 0-1-15,0 0-7 0,0 18 4 16,0-18-4-16,0 19 2 0,0-19-5 0,0 0 6 15,0 18-2-15,0-18-2 0,0 19 0 16,17 17-1-16,2 1 3 16,-19-18-2-16,17-1-2 0,2 1 0 15,-19-1 0-15,17-18 0 0,-17 36-2 16,0-36-2-16,16 0-4 0,-16 19-42 0,22-19-1 0,-22 20-19 16,0-20 25-16,20 0-3 0,-20 0-105 0,0 0 106 15</inkml:trace>
  <inkml:trace contextRef="#ctx0" brushRef="#br0" timeOffset="33555.66">7527 11620 74 0,'0'0'48'0,"0"0"-23"0,-19 0 47 16,19 0-51-16,0 0 32 0,0 0-39 0,-17 0 20 15,17 0-19-15,-19 18 4 16,19-18-15-16,0 19 11 0,-17-19-9 0,17 36 0 16,0-16 0-16,0-3-5 0,17 2 0 15,-17-1 0-15,36 1-5 16,-17-1-18-16,0-18 12 0,-19 19-42 16,14-19 27-16,6 0-82 0,-20 0 67 0,22 0-53 15,-22 0 74-15</inkml:trace>
  <inkml:trace contextRef="#ctx0" brushRef="#br0" timeOffset="33970.12">7712 11214 72 0,'0'0'0'0,"0"0"67"0,0 18 29 0,0 1-20 15,0-1-61-15,0 20 23 0,0-38-27 16,0 74 17-16,0-57-23 0,17 38 9 15,-17-17-11-15,0-20-2 0,0 37 3 0,0-36-3 0,17 55-1 16,-17-74-1-16,0 73-30 0,22 1-35 16,-22-74 45-16,0 36-69 15,0-36 19-15,0 19-15 0,0-19 79 16,0-19 0-16,19 2 7 0,-19-20-1 0,0 18 1 16,17-35 2-16,-17-2 3 15,0 56 0-15,19-19 1 0,-19-18 16 0,0 37-12 0,0-37 37 16,20 20-2-16,-4-3 53 15,-16 20-56-15,0 0-17 0,0 0-12 16,0 0-2-16,0 0 18 0,0 20-21 0,-16 16 24 16,16 19-14-16,-20 0-7 15,20-55-8-15,0 37-1 0,0-18-2 16,-19-1 3-16,19 1-2 0,0-1-1 16,0 1-1-16,0-2 0 0,19 2-19 15,-19-19 11-15,36 0-39 16,-36 20 29-16,19-20-30 0,-2 0-18 0,0-20-66 15,-17 20 63-15,19-19-1 0</inkml:trace>
  <inkml:trace contextRef="#ctx0" brushRef="#br0" timeOffset="34107.57">7989 11547 88 0,'0'0'56'0,"0"0"22"16,0 17-26-16,0-17-28 0,-19 19 14 0,19-19-10 15,0 18-16-15,0 1 6 0,0-1-11 0,0 1-1 0,0-2-1 16,0 2-3-16,0 1 0 0,0-3-2 0,0 2-3 0,0-19-1 15,0 18-13-15,0 1-19 0,0-19-27 0,0 18-26 16,19-18 40-16,-19 0-29 0,0-18 1 0</inkml:trace>
  <inkml:trace contextRef="#ctx0" brushRef="#br0" timeOffset="34429.05">8061 11361 117 0,'0'0'101'0,"0"0"-56"0,0 20-6 16,0-3-5-16,0-17-7 0,0 19-7 15,0-1-6-15,19 0-9 0,-19 2 0 0,0-2-2 0,0 18-2 16,0-16 0-16,0-20-1 0,17 17-1 0,-17 2-2 0,0-1-9 16,22 1-11-16,-22-19 6 0,0 0 0 0,0 18-28 0,0 1-10 15,0-19 23-15,17 17-35 0,-17-17 14 0,0 0 36 16,0 0 6-16,19 19-8 0,-19-19 13 0,20 0-1 0,-20 0-8 16,16 0 29-16,-16 0-1 0,0-19 0 0,20 19 1 15,-20-17 5-15,0 17-8 0,0-19 22 0,16 19 9 0,-16 0-19 16,0-18 18-16,19-1-5 0,-19 19-20 0,0 0 14 15,0 0-18-15,0 0 1 0,17 0 8 0,-17-18-12 0,0 18 11 16,0 0 1-16,0 0 1 0,17 0-3 0,-17 0-13 0,0 0 8 16,22 0-4-16,-22 18-2 0,0-18-2 15,0 19-5-15,0-1-1 0,19 1 0 0,-19-2-11 16,0 2-38-16,0-19 6 0,0 20 16 16,20 16-265-1,-20-36 268-15,16 0-29 0</inkml:trace>
  <inkml:trace contextRef="#ctx0" brushRef="#br0" timeOffset="34709.1">8465 11620 74 0,'0'18'129'16,"0"-18"-92"-16,0 36 3 0,0-36-29 0,0 0 0 16,0 19 9-16,0 1-6 0,22 16-4 0,-22-18-4 0,0 1-2 15,20-1-3-15,-20 18 2 16,16-36-4-16,-16 0 1 0,20 0 2 15,-20 0-3-15,0-17 1 0,0 17-1 0,0-37 4 16,19 37-2-16,-19-19-1 0,0-35 5 16,0 34-4-16,0 1 0 0,0 2 1 0,0-2 11 0,0 1 15 15,0 18-7-15,0 18-9 16,0 18 1-16,0-17-6 0,0 18 6 0,0 19-5 16,0-19-3-16,0 19-1 0,0-20-2 0,0 1-1 0,0 0 1 15,0 92-7-15,-19-37-45 16,19-56-1-16,-20 2-60 0,20-38 61 0,-16 18-130 15,16-18 126-15</inkml:trace>
  <inkml:trace contextRef="#ctx0" brushRef="#br0" timeOffset="35273.46">9868 11657 46 0,'0'0'26'0,"0"0"-17"16,0 0 14-16,0 0 27 0,0-19 20 15,0 19-37-15,0-18-2 0,0 18-4 16,0 0-4-16,0 0-12 0,0 0 24 0,0 0-16 0,0 0-10 15,0 0-1-15,0 0 15 0,22 0-18 0,-22 18 8 16,0 1-10-16,0-19 1 0,0 36-1 0,0 1-1 16,0-18-1-16,17 55-62 15,-17-38-86-15,0-36 92 16,0 20-85-16,0-20 69 0</inkml:trace>
  <inkml:trace contextRef="#ctx0" brushRef="#br0" timeOffset="35421.46">9907 11269 95 0,'0'0'110'0,"0"38"35"16,0-38-136-16,0 110 18 15,0-92-28-15,0 20-4 0,0-20-13 16,19 38-215 0,0-20 104-16</inkml:trace>
  <inkml:trace contextRef="#ctx0" brushRef="#br0" timeOffset="40954.06">10333 11583 69 0,'0'0'17'0,"0"0"-1"0,0 0 49 15,0 0-14-15,0 0-5 0,0 0-6 0,0 0-9 0,0 0-18 16,0 0-4-16,0 0 21 0,0 0-22 0,0 0 0 16,0 0 2-16,0 18-6 0,0-18 2 0,0 19 3 0,0-19-4 15,0 18-3-15,0 1 1 0,0-2 0 0,0 2 0 0,0 1 0 16,0-3-2-16,0 20-2 0,0-18 2 0,0-1 2 16,0 1-3-16,0-19 0 0,0 17 1 0,0 2 0 0,0 1 3 0,0-3-2 15,0 2 2-15,0-19 1 0,0 0-3 0,0 0 0 16,0 0 1-16,16-19-1 0,-16 19 0 0,0-17-1 0,0-3 2 15,20 20-2-15,-20-19 4 0,16 2-4 0,1-20 4 16,-17 18-5-16,22-18 6 0,-22 20-2 0,19-3-4 16,-19 20 0-16,0-19 2 0,17 2-1 0,-17 17-2 0,19-19 4 0,-19 19-4 15,0-18-1-15,0 18 9 0,20 0-5 0,-20 18 0 16,0-18-3-16,16 19 0 0,-16-19 0 16,0 17-7-16,0 2 3 0,0 1-15 0,0-3 6 0,0 2-31 15,0-19 15-15,0 18-43 0,20 1 28 0,-20-19-4 0,0 18-51 16,0-18 61-16,16 19-52 0</inkml:trace>
  <inkml:trace contextRef="#ctx0" brushRef="#br0" timeOffset="41209.05">10775 11674 60 0,'0'0'0'0,"0"0"49"16,0 0-26-16,0 0 24 0,-22 0 2 0,22 0-25 0,0 0 0 0,0 0 17 15,0 0-6-15,-16 0-22 0,16 0 10 0,-20-17-7 16,4 17 4-16,16 0-14 0,0 0 3 0,-20 0-8 15,20 0 2-15,-16 17 0 0,16-17 0 0,0 0 0 0,0 0-1 16,-20 19-1-16,20 1 6 0,0-20-6 0,0 17 0 16,0-17 2-16,20 19-2 0,-20-19 2 0,0 18 3 0,16-18-3 0,-16 19 1 15,20-1 1-15,-4 1 1 0,-16-2-1 0,0 2-3 16,20 18 11-16,-20-18-9 0,0-1-3 16,0 1 0-16,0-19 0 0,0 18 0 0,-20-18-6 15,20 19-3-15,0-19-3 0,0 0 0 0,-16 17-23 0,16-17 14 0,-20 0-36 16,20 0 23-16,-16-17-100 0,16-2 85 0,-20 1-30 0,20-1 55 15,0-18-40-15</inkml:trace>
  <inkml:trace contextRef="#ctx0" brushRef="#br0" timeOffset="41421.33">10919 11251 111 0,'0'0'34'0,"0"0"20"0,0 0-10 16,0 0-3-16,0 0-22 0,0 18 13 0,0-18-18 0,0 18 7 15,0-18-12-15,0 20 8 0,0 16-1 0,0-18-4 0,0 2-4 16,0 16-2-16,0-18-3 0,0 20 1 16,0-2-3-16,0 2 1 0,0-21-1 0,0 20 0 0,0 19-8 15,0-39-12-15,0 22 2 0,0-39-5 0,0 36-44 0,0 1-27 16,0 0 1-16,-16-20 34 0,16 2 35 16,0-19 16-16,0 20-18 0</inkml:trace>
  <inkml:trace contextRef="#ctx0" brushRef="#br0" timeOffset="41553.79">10811 11620 50 0,'0'0'15'0,"0"0"20"15,0 0-12-15,0 0 3 0,0 0 45 0,0 0-52 0,0 0 13 16,20 0 12-16,-20 0-36 0,16 0 5 16,4 0-4-16,-20 0-8 0,16 0 4 0,4 0-2 15,-20 0-4-15,16 0 0 0,1 18-8 0,5-18-17 16,-22 0 3-16,19 0-41 0,1 0-12 0,-20 0 41 16,0 0 7-16,16 0-7 0,-16 0 21 0,0 0-28 0</inkml:trace>
  <inkml:trace contextRef="#ctx0" brushRef="#br0" timeOffset="41739.54">11088 11786 78 0,'0'0'72'0,"0"18"-46"0,0-18 0 0,0 0-1 0,0 19 18 16,0-2-10-16,0 2 1 0,0-19-25 15,0 20 6-15,0-20-1 0,0 17-6 0,0-17 8 0,0 0-9 16,0 19 32-16,0-19-33 0,0 0 5 16,0-19-2-16,0 2-2 0,14 17-4 0,-14-20 3 15,0 1-3-15,0 2-1 0,0-20 0 0,19 37-1 0,-19-37 1 16,22-19-5-16,-22 20-7 0,0 17-6 15,20-18-14-15,-20 19-15 0,0-1-12 0,0 2-15 16,0 17 29-16,0 0-1 0,0 0-34 0,16 0 34 0,-16 0-11 16</inkml:trace>
  <inkml:trace contextRef="#ctx0" brushRef="#br0" timeOffset="42220.47">11271 11730 53 0,'0'0'0'0,"0"0"30"0,0 0-19 0,0 0 12 15,0 0 1-15,0 0-12 0,0 0 11 0,0 0-3 16,0 0-9-16,0 0-1 0,0 0 10 0,0 0-11 0,0 0 0 0,0 0 11 16,0-17-9-16,0 17 11 0,0 0-4 0,0 0-11 15,0 0 5-15,0 0-1 0,0 0-5 0,0 0 0 0,0 0-1 0,0 0 4 16,0 0 1-16,0 17 2 0,0 2-6 0,-17-1 11 15,17 1-6-15,0-19-6 0,0 18 4 0,0 1-6 16,0-19 0-16,0 17 4 0,0 2-3 0,17 18 8 16,-1 0 2-16,-16-37-12 15,0 19 1-15,0-19 3 0,0 0-4 0,22 18 1 16,-22-18 0-16,0 0-2 0,0 0-1 0,0 0 1 0,20 0 2 16,-20 0 0-16,0 0-2 0,16-18 0 0,-16 18 0 15,0-19 0-15,0 1 1 0,20-1-3 0,-20-18 2 0,0 18 0 16,0 19-1-16,0-17 0 0,19-2 2 0,-19 1 1 15,0-1-4-15,0 19 3 0,0-37 1 16,0 37-3-16,0 0-1 0,0 0 2 16,0 0 1-16,17 0-2 0,-17 74 7 15,0-55-7-15,0-2 2 16,0 2-2-16,19-19 1 0,-19 37-1 0,0 0 1 0,0-37-1 16,0 19-1-16,17-19 0 0,-17 37-6 0,0-37 1 0,0 17-16 15,16-17 9-15,-16 20-4 0,0-20-1 0,0 19-25 0,20-2-6 16,-20-17 21-16,22 0-80 0,-22 0 63 0,36 0-109 15,-36 0 115-15</inkml:trace>
  <inkml:trace contextRef="#ctx0" brushRef="#br0" timeOffset="42437.48">11639 11804 62 0,'0'-18'56'0,"0"18"-38"0,0 0 23 0,0 0-19 0,0 0-2 16,0 0 19-16,0 0-5 0,0 0-20 0,0 0 11 15,0 0-14-15,-17 0 11 0,17 0-2 0,0 18-3 0,-19-18-9 16,19 0 6-16,0 19-3 0,0-19-6 0,-17 36 4 16,17 1 2-16,0-18-7 0,0-1-3 0,0 1 1 0,0 35 2 15,17-34-5-15,-17-1 0 0,19 16-16 16,-19-16-3-16,17 0 4 0,-17-19 1 0,0 0-4 16,22 18-28-16,-6-18-113 0,-16 0 79 15,20 0 56-15,-20-18-10 0,0-1 2 0</inkml:trace>
  <inkml:trace contextRef="#ctx0" brushRef="#br0" timeOffset="43408.67">11821 11398 111 0,'0'0'79'0,"0"0"-61"16,-16 0 37-16,16 19-21 0,0-19-8 16,-17 18-6-16,17-18-12 0,0 18 8 0,0 2-10 0,0-2 0 15,0 18 13-15,0-36-14 0,0 20-1 0,0-3-2 0,0 2 1 16,0-19-1-16,17 37 1 0,-17 0-3 0,0-1 2 0,0-16 0 15,0-3-4-15,0 20-8 0,0-18-1 0,0 18-42 0,0-20 28 16,0 39-168-16,0-37 139 0,0-19 41 16,0 0 2-16,0 0 7 0,0 0-8 0,0-19 9 15,-17 19-3-15,17-56-4 0,0 39 19 16,-19 17 0-16,19-37 7 0,0 0 0 16,0 37-7-16,-17-19 3 0,17 19 5 0,0 0 3 0,0-17 2 0,0 17 45 0,0 0-30 15,0 0-6-15,17 0-5 0,-17 0-16 0,0 0 7 16,19 0-10-16,-2 17 13 0,-1 2-7 15,6-1-9-15,-2-18-3 0,-20 19 0 0,36-1 2 16,-17 1-2-16,-2-19-1 0,-17 17-1 0,19-17-5 0,0 19-13 16,-5 1-10-16,-14-20 9 0,20 0-1 0,-20 0-25 15,22 0 21-15,-22 0-24 0,19 0 5 0,-19 0 27 16,0 0 4-16,0 0 5 0,17 0 5 0,-17 0 5 0,0 0 6 16,0 0-2-16,19 0 33 0,-19 0-19 0,0 0 21 0,0 0-20 15,0 17 14-15,0-17 5 0,0 19-24 0,0-1-5 16,0 1-3-16,0-1-1 0,0-18-6 0,0 19 2 15,0-2-3-15,0-17 0 0,0 0-1 0,0 20 1 0,0-20-2 16,0 0-1-16,0 0-1 0,0 19-10 0,0-19 2 0,0 0-4 16,0 0-5-16,0 0-32 0,0-19 23 0,0-18-50 0,0 0 39 15,0 18 35-15,0-18-2 0,20 0-1 0,-20 37 5 16,0-36 1-16,0 36 0 0,0-37 0 0,0 0 4 0,16 18 3 0,-16 2 2 16,0-3 9-16,0-16-5 0,19 17 16 0,-19 1 12 0,0 18-17 15,0-19 24-15,0 19-22 0,0 0 23 0,0 0-6 16,17 0-7-16,-17 0-9 0,0 0-7 0,0 0-10 15,0 19 6-15,0-1-8 0,0 1 0 0,0-19-3 0,0 17 0 16,0-17 0-16,0 19-1 0,0-19 0 0,0 20-1 0,17-3 2 16,-17-17-1-16,0 19-3 0,0-1-1 0,0-18 0 0,0 0-2 15,22 19-9-15,-22-1 7 0,0 18-49 16,19-36 49 0,-2 19-11-16,-17-19 18 0,0 0 2 0,0 0-1 15,0 0 1-15,0 0 0 0,0 0 2 0,0 0-2 0,0 0 6 16,0 0-1-16,19 0 8 0,-19 0-8 0,0 0-1 0,0 0 5 15,0 0 8-15,0 0-9 0,0 0-6 16,0 0 0-16,0 0-2 0,0 0 3 0,0 0 0 0,0 0-1 16,0 0-4-16,0-19 3 0,0 19-1 0,0 0 1 0,0 0 4 15,0 0-3-15,0-17 4 0,0 17-6 0,0 0 2 0,0 0 1 16,0 0 0-16,0 0-3 0,0 0 1 0,0 0 0 16,0 0 0-16,0 0 2 0,0 0 0 0,0 0 0 0,0 17 2 15,0-17-2-15,0 0-3 0,0 19 6 0,0 1-1 0,0-20-3 16,0 17-1-16,0-17-1 0,0 19 1 0,0-1 0 15,0-18 1-15,0 19-3 0,20-19 2 0,-20 18 1 0,0-18-1 0,0 19 0 0,0-19 0 16,0 37 1-16,0-37 2 0,16 19-2 0,-16-2-1 16,0 1 1-16,0-18-3 0,0 0 4 15,19 19-6-15,-19-19 2 0,17 19 0 16,-17-19 3-16,0 0-1 0,17 0-4 0,-17-19 2 16,0 0 2-16,19 1-1 0,-19 1 1 15,0-22-1-15,0 22-1 0,0-20 1 16,0 18-3-16,0 1 1 0,0-18 2 0,0 36-1 0,0-39-3 15,0 39-1-15,-19-17 3 0,19 17-3 0,0-19 1 16,0 19-5-16,0 0-55 16,0 19 52-16,0-19-2 0,0 17-14 0,0-17 11 15,0 39-41-15,0-22-22 0,0 2 44 16,0-19-3-16,0 18-50 0,19 1 6 0,-19-1 54 0,0 1-8 16,0-19 7-16</inkml:trace>
  <inkml:trace contextRef="#ctx0" brushRef="#br0" timeOffset="43721.38">12452 11804 134 0,'0'0'0'0,"0"0"163"0,0 0-142 0,0 0-2 0,0 0 28 15,0 0-20-15,20 0-3 0,-20 0-5 0,0 0-11 16,0 19 6-16,0-19-7 0,0 17 4 0,16 22-2 0,-16-22-3 16,0 2-2-16,0-1-3 0,0 1 0 0,0-1 2 0,0 18 0 15,0-36-2-15,0 74-2 0,0-55 1 0,19 18-1 16,-19-37 0-16,0 19-2 0,0-2 1 0,0-17 0 0,17 20-1 15,-17-20 0-15,0 0 1 0,0 0-3 0,0-37-4 16,0 37 5-16,22-37-2 0,-22-1 4 0,0 20 0 0,0-18-1 16,0 16 2-16,17-34 3 0,-17 17 1 0,0 18-2 15,0-37 1-15,19 39-1 0,-19-20-1 0,0 0 1 0,20 37-1 16,-20-19 4-16,0 2 2 0,0 17 0 0,16 0-4 16,-16 17-1-16,0 2 0 0,20-1 0 0,-20 19-4 15,0 38-39-15,0-21-28 16,16 2-31-16,-16 17-42 15,0-55 69-15,19 20 35 0,-19-20 8 0</inkml:trace>
  <inkml:trace contextRef="#ctx0" brushRef="#br0" timeOffset="43979.26">12873 12006 94 0,'0'0'136'16,"0"-17"-103"-16,0 17-16 0,0-37 38 15,0 18-25-15,0 1-17 0,0 18 10 0,0-36-5 0,0 36-4 16,0-20-7-16,0 1 15 0,0 2-8 15,-14-2 1-15,14 1-2 0,0 18-5 0,0-19-2 0,0 19 0 16,0 0 1-16,-20 0 4 0,20 0-5 16,-19 19 4-16,19-19-6 0,0 18-3 0,0 37 2 0,0-55-1 15,0 74 0-15,0-74-1 0,0 19 0 0,0 18-1 16,0 0-2-16,0-18 1 0,19 16 1 0,-19 3 0 0,20-1-1 16,-20-20 0-16,0 3 1 0,14 16-3 15,-14-18-2-15,0 2-2 0,0-20-6 0,0 18 3 16,0-18-3-16,0 0-17 0,0 0-6 0,-14 0-7 0,14 0 19 15,-39 0-35-15,23-18-19 0,-4-20 34 0,4 20-37 0,-4 18 50 16,-21-18-6-16,41-19 25 0,-34 37-2 0,34-19-13 0</inkml:trace>
  <inkml:trace contextRef="#ctx0" brushRef="#br0" timeOffset="44438.26">12156 11361 114 0,'0'0'91'0,"0"0"-74"0,0 20 61 0,0-20-64 15,0 0 9-15,0 0-14 0,0 17 0 0,0-17 5 0,0 0-9 16,0 19-2-16,0-19-1 0,0 0-1 0,17 18 1 0,-17 0 0 0,0-18-3 16,0 0-5-16,0 20 0 0,0-20-20 0,0 0 6 15,22 0-37-15,-22 18-23 0,0-18-5 0,0 0 54 16,0 0 5-16,0 0-20 0</inkml:trace>
  <inkml:trace contextRef="#ctx0" brushRef="#br0" timeOffset="45286.59">14129 11381 84 0,'0'0'24'0,"0"0"54"15,0 0-7-15,0 0-29 0,0 0 30 16,0 17-51-16,0-17-11 0,0 0-2 0,0 19 6 15,0-1-7-15,0 0 5 0,0 2-6 0,0 16 2 0,0-18-4 16,0 2-3-16,0-3 1 0,0 39 1 0,0-38-1 0,0 18-3 16,0-17-1-16,0 18 0 0,0-18-4 0,0 36-12 0,-20-36 4 0,4 91-122 15,-1-37-66 1,17-53 169-16,0-1-22 0</inkml:trace>
  <inkml:trace contextRef="#ctx0" brushRef="#br0" timeOffset="45656.2">14021 11730 72 0,'0'-17'176'0,"0"17"-147"0,0 0 21 0,0 0-12 16,0-20-8-16,0 20-16 0,19 0-2 0,-19 0 7 0,36 20 2 16,-36-20-16-16,33 17 0 0,9 2-4 15,-42-19 0-15,17 0 0 0,2 18-3 0,0 1-12 16,-19-19 2-16,17 18-43 0,2-18 2 16,-2 0-14-16,2 0-9 0,-19 0 6 0,0 0 44 15,17 0 7-15,-17 0-3 0,22 0 12 0,-5-18 2 16,-17-1 7-16,0 19 2 0,19-18 5 0,-19 18 0 0,0-19 27 15,0 19-22-15,0 0 2 0,0 0 41 0,0 0-9 16,0 0-21-16,0 0-1 0,0 19 20 0,0-19-25 0,0 18 17 16,0 1-19-16,0-1 13 0,0 18-8 0,0 3-1 15,0-3-14-15,0-36-1 0,0 74 7 16,0-57-8-16,0-17-2 0,0 39 2 0,19-39 0 16,-19 0-4-16,17 0 13 0,-17 0-5 0,19-19-4 15,-19-1 7-15,0 20-7 0,17-36 4 0,-17-1 3 16,0 19-9-16,19-1 5 0,-19 2-6 0,0 17-1 0,0-20 2 15,0-16 0-15,0 36-1 0,0-19 0 0,0 1 1 0,0-1-1 0,0 1-4 16,0 18-2-16,0-19-4 0,-19 19-6 16,19 0 5-16,0 0-16 0,0 0-4 0,0 19-8 0,0-19 12 15,0 0-4-15,0 55-90 0,0-36 71 0,0-2-40 0,19 2 60 16,-19 18-44-16</inkml:trace>
  <inkml:trace contextRef="#ctx0" brushRef="#br0" timeOffset="46271.39">16013 11325 57 0,'-19'0'33'0,"19"0"17"0,0 0-30 15,0 0 20-15,0 0-22 0,0 0-1 0,0 0 11 0,0 0-7 0,0 0-11 16,-17 0 10-16,17 0 15 0,0 0-18 16,0 0 0-16,0 0-1 0,0 0-2 15,0 0 0-15,0 0-8 0,0 0 10 0,0 0-8 0,0 0 12 16,0 18-14-16,0-18 4 0,0 18-7 0,0 2 3 0,17 16-1 15,-17 0-3-15,19 2-1 0,-19 18 2 0,17-2-1 16,-17-17-1-16,19 18-1 0,-19-18 1 0,0 19-3 16,0-2-6-16,17 2-11 0,-17-37 4 0,0-1-5 0,0 75-101 15,0-74 29-15,0-2-8 0,0 1 34 16,0-18-8-16</inkml:trace>
  <inkml:trace contextRef="#ctx0" brushRef="#br0" timeOffset="46439.16">15864 11547 96 0,'0'0'34'0,"0"0"32"0,0 0-8 0,0 0-33 0,0 0 22 0,0 0-6 16,0 0-6-16,0 17-6 0,16 2-5 16,26-1 2-16,13 19-10 15,-55-18-14-15,17-2 1 0,2 2-2 0,17 1 2 0,3-3-1 16,-23 2-3-16,23-1-10 0,-22 1-17 0,-17-19 7 16,19 0-6-16,-2 18-4 0,2-18-101 0,-2 0 77 0,-17 0 0 15,16 0-24-15,-16-18 40 0</inkml:trace>
  <inkml:trace contextRef="#ctx0" brushRef="#br0" timeOffset="46654.84">16381 11287 76 0,'0'0'63'0,"0"0"-37"0,0 0-1 0,-19 0 25 0,19 0-26 0,0 0-2 0,0 20 19 16,0-20-24-16,0 0-1 0,0 18 11 0,0 0-7 0,0-18-11 16,0 38 16-16,0-2-13 0,0-18-1 0,0 0-5 15,0 20 5-15,0-38-8 0,0 18 0 0,0 20 2 16,0-21 0-16,0 20 1 0,0 0-2 0,0-1-1 0,0 57 2 15,0-56-4-15,0 18 1 0,38 38-2 16,-38-75-1-16,0 18 1 0,14 3-1 0,-14-4 1 16,0 3 1-16,20-1-8 0,-20 0-13 0,0-19-9 15,0 0 7-15,0-18-2 0,22 18-40 0,-22 2 25 0,0-20-8 0,0 0-63 16,0 0 63-16,0 0-15 0,19 0 16 0</inkml:trace>
  <inkml:trace contextRef="#ctx0" brushRef="#br0" timeOffset="47171.46">16414 11840 68 0,'0'0'58'0,"0"0"-38"15,0 0 1-15,0 0 45 0,0 0-45 0,0 0 17 0,0-17-6 16,20 17-18-16,-20 0 0 0,0-19 24 0,22 19-26 16,-3-18 16-16,-2-1-13 0,-17 19-9 0,19 0 7 0,-19 0-7 15,20-18 10-15,-4 18-12 0,3 0 0 0,-19 0-1 16,17 0 7-16,0 0-1 0,5 0-5 0,-22 18 1 0,19 1 1 15,-19-19-4-15,17 18 0 0,-17 1 3 0,0-2-3 0,19 22 0 16,-19-39 0-16,0 36 0 0,20-36-1 0,-20 37 1 0,0-19-2 0,0 18-1 16,0-16 1-16,0-1 1 0,0 16-3 0,0 3-7 0,0-1-4 0,0-20 2 15,0 21-14-15,0-20-12 0,0 0 14 0,0-18-3 16,0 20-2-16,0-2-36 0,0 0-13 0,0-18 33 0,0 0-41 16,0 0 55-16,16 0-47 0</inkml:trace>
  <inkml:trace contextRef="#ctx0" brushRef="#br0" timeOffset="47455.6">17029 11952 73 0,'0'0'20'0,"0"0"22"16,0 0 3-16,0 0-25 0,0 18 15 0,0-18-6 0,0 0-16 16,0 19 6-16,0-19-9 0,16 0-5 0,-16 17 0 15,0-17-1-15,0 0-3 0,20 0 3 0,-20 0-1 0,0 0 1 16,16 0 1-16,-16-17 2 0,0 17-4 0,0-19 4 15,0 19-5-15,0-55 5 0,0 55-6 0,0-75 5 16,0 58-3-16,0-2 4 0,0 1 0 16,0-1-3-16,-16 19 4 0,16-18 4 0,0 18-4 15,0 0 8-15,-20 0-9 0,20 0 7 0,-16 0-2 0,16 0-9 16,-39 37 8-16,39-37-8 0,0 37-1 0,-17-37-2 16,17 36 0-16,0-16 0 0,-22-3 1 0,22 20 0 0,0-18-1 15,0 18-2-15,0 0-12 0,0-18 2 0,22-2-8 0,-5 57-142 16,2-74 99-16,17 36-54 0,-16-16 18 15</inkml:trace>
  <inkml:trace contextRef="#ctx0" brushRef="#br0" timeOffset="48245.24">18503 11473 63 0,'0'0'0'0,"0"0"41"0,0 0-1 0,0-20 102 15,-19 20-128-15,19 0-2 16,0 0-2-16,0 0 1 0,0-18 9 0,0 18-1 0,-17 0-10 0,17 0 4 16,0 0 0-16,0 18-2 0,0-18-1 15,0 20-2-15,0 16 0 0,0-36-4 0,0 38 0 16,0-21 0-16,0 20 0 0,0 19 0 0,0 36-2 16,0 18 4-16,0-54-4 0,0-19-2 0,0 0 0 15,0 19 1-15,17-2 0 0,-17-17-1 0,19-1 3 16,-19-16-3-16,0-2-1 0,17-18 2 0,0 0 1 15,-17 0 2-15,19-18-4 0,-19-2 2 0,22-16 1 16,14-1 2-16,-36 37-4 0,19-54 5 0,17 15 2 16,-36 39-6-16,36-36 7 0,-19 18-7 0,5-19 4 0,-22 37-3 15,36-36 3-15,-17 36-3 0,-2-20 6 0,-17 20-6 0,19 0 5 16,-2 0 2-16,-17 20-3 0,0 16 0 16,0 1-2-16,-17-19 2 0,-2 18-6 0,19-36 0 15,-17 20 0-15,-2-1 0 0,19-2-2 0,-19 1 1 0,19-18-1 0,-17 19-4 16,-5 0-8-16,5-1-5 0,-2-18-7 0,2 19-27 15,-2-19 6-15,19 0-3 0,0 0 25 0,-17 0-48 16,17 0 44-16,17 0-45 0,2-19-6 16,17 19 8-16,3 0 27 0</inkml:trace>
  <inkml:trace contextRef="#ctx0" brushRef="#br0" timeOffset="48421.92">19167 11804 90 0,'0'0'52'0,"0"0"104"16,0 0-108-16,0 0-8 0,0 19 13 15,0-2-39-15,-19 22 21 0,19-22-15 16,0 2-4-16,-17-1-10 0,17 1 3 0,0 18-6 0,-19 0 1 16,19-37-3-16,0 36 1 0,-22 20 2 0,22-56-6 15,0 37-11-15,0-37 2 0,-19 37-74 16,19-37 30-16,0 0 20 0,0 0-4 0,-14 0-57 0,14-20 0 16,0 3 39-16,0-2 42 0,0-18-34 0</inkml:trace>
  <inkml:trace contextRef="#ctx0" brushRef="#br0" timeOffset="48555.06">19131 11657 59 0,'0'0'52'0,"0"0"-29"0,0-19 30 0,0 1-2 0,0 18-10 16,0-19-25-16,0 19-1 0,0 0 11 0,0 0-14 0,0 0 5 16,0 0-9-16,0 0-3 0,0 0-1 0,0 19 2 0,0-1-1 15,0-18-4-15,0 19 0 0,-19 37-23 16,19-20-23-16,0-36 22 0,0 18-38 0,0 19-107 16,0-18 152-16,0-19 3 0,0 0-34 15</inkml:trace>
  <inkml:trace contextRef="#ctx0" brushRef="#br0" timeOffset="49070.93">19314 11933 76 0,'0'19'61'0,"0"-19"-3"0,0 0-30 0,0 0-2 16,19 0 40-16,-19 0-48 0,0 0-3 0,0 0 37 15,20 0-30-15,-20-19-7 0,16 19-2 16,4-18-4-16,-20 18-5 0,16-19 0 0,1 19 4 16,-17-17-6-16,0 17 0 0,19 0-1 0,-19 0 2 0,22-20-1 15,-22 20 0-15,0 0 0 0,17-19-3 0,-17 19 2 0,0 0-1 16,0 0 1-16,0 0-2 0,0 19 0 0,0-19 0 0,0 37 0 15,0-37 0-15,0 19-2 0,0-1-8 0,0 19-11 0,0-1-12 16,0-16 11-16,0 16-29 0,0-18-9 0,0 1 28 16,0 0-32-16,0-1 12 0,19 1 34 0,-19 18-15 15,0-37 32-15,0 0 3 0,0 0 1 0,20 0 0 0,-20-20 5 16,0 20 6-16,16-17 4 0,-16-2-8 0,0 19 9 16,20-18-7-16,-4-1-1 0,-16 0-5 0,0 19 7 15,20-18 0-15,-20 1 0 0,16 17-7 0,-16-19 1 16,22-1 17-16,-22 3-3 0,0 17-8 0,0-19 13 0,0 1-14 15,17 18 7-15,-17-19-9 0,0 19 2 0,0-18 11 0,0 18 0 16,0 0-5-16,0 0-5 0,0 0 0 0,0 18 1 16,-17 1-4-16,17-1 0 0,0 1 1 0,0-2-6 15,-22 3-3-15,22-1 2 0,0-2-3 0,0 20 2 0,0-37-1 16,0 19-1-16,0-1 0 0,22 1 1 0,-22-2 0 0,0 3 0 16,0-20 0-16,17 18-1 0,-17-18 3 15,19-18-2-15,1-2 4 0,-20 20-3 0,0-17 1 16,0-2-1-16,0 1-1 0,16-20 1 0,-16 38 0 0,0-35-1 15,0-4 2-15,20 39-1 0,-20-36 0 0,0 36-3 16,0-18 3-16,0 18 0 0,0 0 1 0,0 0 3 0,0 0-3 16,16 0 3-16,-16 0-5 0,0 37 2 0,0-37-1 0,0 37 0 15,0-18-1-15,0 16 1 0,0 3-3 0,0-20-1 16,0 18-5-16,0-16-11 0,0 16-15 0,0 2-54 16,0-20-61-16,0 0 27 0,20 1 76 0,-20-19-39 15</inkml:trace>
  <inkml:trace contextRef="#ctx0" brushRef="#br0" timeOffset="49538.17">19923 11952 97 0,'0'0'29'0,"0"0"70"0,0 0-16 16,0 18-72-16,0-18-2 0,0 0 8 0,-20 19 11 15,20-2-12-15,0 3-9 0,0-20 0 0,0 19 2 0,0 16 1 16,0-16-8-16,0 0-2 0,0 18 5 15,0-20-3-15,0 3-2 0,20-2 0 0,-20-18 1 16,0 36 0-16,19-16-2 0,-19-2 0 0,0-18 1 16,0 0-1-16,0 0 2 0,0 0-2 0,14 0-2 0,-14 0-1 15,0 0 1-15,19-92-23 16,-19 72 25-16,0 3 2 0,22-2 1 16,-22 1 0-16,0-20 0 0,20-16 11 15,-20 34-7-15,16 3-4 0,-16 17 2 16,0 0 3-16,0-19-3 0,0 19 4 15,39 185 11 17,-39-148-17-32,0-1 1 15,0-36-1-15,17 18 2 0,-17-18-2 0,0 0 6 16,19-36 0 0,-19 18-6-16,17-38 4 0,-17 38-5 0,0-1 1 0,16 19-1 15,-16-19 1-15,0 1 0 0,22 1-1 0,-22 17 0 16,0-19 1-16,20-1 7 0,-4 20 6 0,-16 0-12 15,0 0 1-15,0 0 0 0,20 20-1 0,-20-1 2 0,0-19-3 16,0 17 1-16,19 1-4 0,-19 1 2 16,0 0-2-16,0-19-1 0,17 18-8 0,-17-18 3 0,0 19-15 0,0-19-9 15,0 17 12-15,0-17-55 0,0 20 12 16,0-20 26-16,0 0-2 0,0 0-86 0,0 18 63 0,0-18 43 16,0 0-37-16</inkml:trace>
  <inkml:trace contextRef="#ctx0" brushRef="#br0" timeOffset="50156.51">20440 11804 52 0,'0'0'18'0,"0"0"-2"0,0 0 4 0,0 0 126 16,0 0-125-16,0 0-2 0,0 0 0 0,0 0-3 0,0 0 13 0,0 0-1 16,0 0-16-16,0 0 1 0,0 0 23 0,0 0-13 15,0 0 0-15,0 19-3 0,0-2-13 0,0-17 9 0,0 19-5 16,0 18-7-16,0-37 1 0,0 37-4 0,17-18 3 15,-17-1-1-15,19 38-2 0,-19-20 2 0,0-36-2 16,0 18 0-16,17 20-4 0,-17-1-14 0,0 0-17 16,0-37 17-16,22 18-5 0,-22 0-34 0,0-18-19 0,16 18-122 15,-16-18 155-15,20 0-6 0,-20-18 22 16,19 0-5-16</inkml:trace>
  <inkml:trace contextRef="#ctx0" brushRef="#br0" timeOffset="50356.17">20717 11804 68 0,'0'0'47'0,"0"0"-19"0,0 0 30 0,0 0 23 0,0 0-58 0,0 0 14 16,0 0-10-16,-20 0-16 0,20 0 0 0,0 0 9 0,0 0 10 16,-22 19-14-16,22-2 3 15,-16 22-1-15,-1 15 3 0,-19 39 2 0,0-57-16 16,-3 57 7-16,1-38-8 0,21-19-1 0,-74 150 16 16,13-40-6-16,62-90-12 0,16-19-1 0,-36 55 3 15,19 2-3-15,-2-58-4 0,-1 0 7 0,20 1 0 0,-16 19-4 16,16-39-13-16,-20 2-3 0,20 0-1 0,0 17-19 0,0-17-66 15,0-19 67-15,0 19-43 0,0-19-28 0,0 0 43 16,0 0-31-16,20 0 16 0</inkml:trace>
  <inkml:trace contextRef="#ctx0" brushRef="#br0" timeOffset="51088.82">21561 11269 53 0,'0'0'13'0,"0"0"0"0,0 0 93 15,0-18-55 1,0 18-22-16,0 0-5 0,0 0-3 16,0 0 1-16,0 0 12 0,0 0-11 15,0 0 9-15,0 0 6 16,0 0-15-16,0 0-16 0,0 0 11 0,0 0-10 0,0 0 9 15,-17 92 24 1,17-74-37-16,0 38-1 0,-36 0 3 0,-36 109 5 16,36-90-9-16,14-39 1 0,-66 167 0 15,49-110-3-15,22-58 1 0,-24 40 0 16,8-2-3-16,33 1-2 0,-20-55 2 0,20-2-1 0,-36 39-10 16,17 0-15-16,19-56 4 0,0 18-27 15,0 18-126 1,19-36-27-16,17-17 178 15,-36 17-47-15</inkml:trace>
  <inkml:trace contextRef="#ctx0" brushRef="#br0" timeOffset="51838.77">22009 11657 56 0,'0'0'12'0,"0"0"62"0,0 0-48 0,-19 0 80 15,19 0-89-15,0 0 13 0,0 0-1 0,0 0-17 16,0 0 12-16,0 0-13 0,0 0 11 0,0 0-2 0,0 17-12 16,0-17-1-16,36 296 39 31,-36-240-46-31,19-20 0 0,-19-18 0 0,0 38-5 16,0 36-42-16,0 1-145 15,0-76 105-15,-36 21-82 16</inkml:trace>
  <inkml:trace contextRef="#ctx0" brushRef="#br0" timeOffset="52022.12">21768 12210 48 0,'0'0'26'15,"0"0"-13"-15,0 0 24 0,-22 0 54 0,3-18-28 16,19 18-24-16,0 0-20 0,-14 0 17 0,14-20-1 16,0 20-20-16,0 0 0 0,0 0 17 0,0-17-12 15,33 17 19-15,81 17 10 16,-78 3-44-1,2-20-5-15,-38 18 1 0,56 0 1 0,-37-18-3 16,34 38-16-16,-37-38 6 0,3 0-37 16,4 18-31-16,-7-18 44 0,-16 0-4 0,0 0-7 0,0 0-6 15,0 0-57-15,0 0 65 0,0-18 15 0,0-20-39 16</inkml:trace>
  <inkml:trace contextRef="#ctx0" brushRef="#br0" timeOffset="52205.35">21896 11638 74 0,'-36'-18'337'0,"36"18"-294"16,0 0-19-16,0 0-9 15,0 0 0-15,19 18-10 0,-2-18 6 0,-1 0-8 16,-16 0-1-16,58 19 1 0,17-2-17 16,-58-17-15-16,18 0-10 15,-12 0-10-15,-7 19-19 0,40-19-135 16,-37 0 161-16,-2 20-46 0</inkml:trace>
  <inkml:trace contextRef="#ctx0" brushRef="#br0" timeOffset="52405.47">22488 11804 60 0,'0'19'70'15,"0"-2"-59"-15,0 2-1 0,0 18 0 47,19 166 2-47,-19-18-71 0,0-131 19 0,0-34-34 16</inkml:trace>
  <inkml:trace contextRef="#ctx0" brushRef="#br0" timeOffset="52788.83">22488 11601 79 0,'0'0'100'16,"36"-37"55"-16,-36 37-136 15,19-17 16-15,-2 17-7 0,21 0 12 0,-38 0-29 16,34 17 8-16,-34 2-14 0,22-19-1 15,-3 37 3-15,-2 17 2 16,-17-35-6-16,0 18 0 0,-17-18-3 16,17-1 2-16,-19 1 0 0,-3-1-1 0,2 1 2 15,20-19-4-15,-14 17 1 0,-5-17 1 0,0 0 2 16,2 19-3-16,17-19 2 0,-19 0-2 0,2 0-2 16,-2 0 2-16,-1 0 7 15,20 0-5-15,0 20 2 0,0-3-2 0,20-17-1 16,-20 37 1-16,36-18 2 0,-36-1-3 0,0 1-1 0,55 54 2 15,-36-36 0-15,-5-37-3 0,102 185-74 32,-99-185 26-32,-17 18-16 15,0-18 22-15,19 0-66 0,-2 0 0 0,-17 0 43 16,0-18 28-16</inkml:trace>
  <inkml:trace contextRef="#ctx0" brushRef="#br0" timeOffset="53088.96">23373 11287 162 0,'19'0'57'0,"-19"20"-2"0,0-20-22 15,0 0 6-15,0 18 14 0,0 0-28 16,0 0-16-16,0 2 8 0,-19 108 30 15,19-90-40-15,-19-2-1 0,-258 517 74 32,241-517-78-32,-94 204-32 15,130-240 22 1,-55 92-99-16,55-92 51 0,-17 20-59 16,17-20-24-16,17 0 77 0</inkml:trace>
  <inkml:trace contextRef="#ctx0" brushRef="#br0" timeOffset="53720.58">23666 11859 68 0,'0'0'44'0,"0"0"56"15,0 0-76-15,0-19-3 0,0 2 52 16,0 17-52-16,0 0-5 0,0-19 1 16,-16 19 12-16,16 0-22 0,0 0 25 15,-20 0 19 1,4 0-46-16,16 0 1 0,0 19 3 0,-20-2-4 0,20 2-5 15,-19 1 3-15,2-3 1 0,-2 39-3 0,19-56 0 16,0 37 0-16,-22-37 0 0,22 37-1 0,0-18 0 0,0-2-1 16,0 1 1-16,0 38 2 15,41-37 1-15,-41-2-3 0,17 3 2 0,-17-20-1 16,19 0 1-16,17 54 4 16,-36-54-6-16,0 20 0 0,0-2-9 15,0 19-71-15,0-37 17 16,0 17 26-16,-16-17-107 0,-4 0 33 0,20 0 73 15,0 0-34 1</inkml:trace>
  <inkml:trace contextRef="#ctx0" brushRef="#br0" timeOffset="54071.14">24018 12045 98 0,'0'0'32'0,"-20"0"53"16,20 0-62-16,0 0 16 0,0 0 26 0,-16 0-42 15,16 0-7-15,0 0-4 0,-20 0-1 0,20 0-2 16,0 17-6-16,-16 1 4 0,-4-18-5 16,-16 56 7-1,36-20-4-15,-22 38 10 16,22-54-11-16,0-2 1 0,0-18-5 0,22 37 3 0,-22-37-3 16,0 17 2-16,17-17-1 0,-17 20 3 0,19-20-2 0,1 0 3 15,-4 0 4-15,-16-20-1 0,20 20-4 0,-4-36 5 16,-16 18-1-16,20-20-2 0,18-109 12 15,-38 128-17-15,0-16 6 16,0-21-5-16,0 56 1 0,0 0-2 16,0-19 0-16,0 19 1 0,0 0 1 0,0-18-2 0,0 18 0 15,0 0 0-15,0 18-1 0,0 1 1 16,0 18-3-16,0-37 3 0,0 19-2 0,0-2 0 0,0 20-7 16,0-18-6-16,0-1-9 0,0-18 7 15,0 19-30-15,0 18-53 0,0-37 54 0,0 18-8 16,0-18-7-16,0 18-139 0</inkml:trace>
  <inkml:trace contextRef="#ctx0" brushRef="#br0" timeOffset="54704.8">24402 12045 57 0,'0'0'35'0,"0"0"11"0,0 0 3 16,0 0 18-16,-19-19 5 15,5-1-15-15,14 20-36 16,0-17-1-16,0 17-2 0,-19 0-1 0,19-19 3 15,0 19-6-15,-20 0-7 0,4 0 15 16,16 36-9 0,0-16-10-16,-20 16 7 0,20-18-4 15,0 20-1-15,0-1-2 0,0 0-2 0,20-1 0 16,-20 2 0-16,16-20 1 0,-16 0-1 0,20 1 0 0,-20-2 0 16,0-17 1-16,33 0 1 0,-33 0 0 15,19-17-1-15,3-2-1 0,-2-55 5 16,-4 18-4-16,4-17 1 15,-20 73-1-15,19-54 2 16,-19 54 0-16,0 17 3 16,0-17-4-16,0 18 0 0,0 20 2 0,0-20-5 0,0 56 5 15,0-38-5 1,0-16-2-16,0 16-8 0,0-17-1 0,0-2-18 0,0 21-13 0,0-20 17 16,17 0-31-16,-17-18-7 0,0 20 27 0,19-20-45 15,-19 0-54-15,0 0 98 0,17-38-61 16</inkml:trace>
  <inkml:trace contextRef="#ctx0" brushRef="#br0" timeOffset="54904.74">24646 12062 31 0,'0'0'15'0,"0"0"33"16,0-17-4-16,0 17 5 0,0 0-24 0,0-19 1 0,0 19 59 15,0 0-68-15,0-20 24 0,0 20-29 16,0 0 10-16,0 0-8 0,0 20-7 0,0-1 10 16,0-19-13-16,0 17 5 0,0 1-5 0,0-18 0 0,19 38 14 15,-2-20-4 1,2-18-6-16,-2-18-1 15,-1-20-2-15,4 3-2 0,2 35-2 0,-22 0 1 0,16-39-2 16,-16 39-4-16,20-17 2 0,-1-2-10 0,-19 19 4 16,17-18-19-16,-17 18 10 0,36-19-114 15,-17 19 87-15,-19 0-62 0,39 0-15 16,-39 0 61-16</inkml:trace>
  <inkml:trace contextRef="#ctx0" brushRef="#br0" timeOffset="55254.38">25288 12006 45 0,'0'0'31'0,"0"0"96"15,-20 0-77-15,20-17-27 0,0 17 36 16,0 0-43-16,0 0-1 0,-13 0 11 0,13-19-12 0,-20 19 89 31,1 0-90-31,19 0-3 0,-17 19-3 16,17-19 4-16,-19 0-7 0,19 17 0 0,0 3 3 0,-17-1-2 15,-2 35 10-15,19-35-8 0,-20 18-1 16,20 0 0-16,0-37-1 0,0 36 2 16,-22-36-6-16,22 56 2 0,0-38 1 0,0 1-1 15,0-2-2-15,22 21 2 0,-2-20-3 0,-20 0 2 16,19-18-3-16,-2 20 0 0,19-2-5 0,-17 0-28 15,1 1 16-15,-7-19-24 0,7 0-18 0,21 0-17 16,-24-19-28-16,22 1-84 16,-39 0 124-16,16-2 30 0</inkml:trace>
  <inkml:trace contextRef="#ctx0" brushRef="#br0" timeOffset="55738.99">25717 12099 55 0,'0'0'58'0,"0"0"-46"0,0 0 2 16,0 0 15-16,0 0 12 0,0 0-31 0,0 0-1 0,0 0 9 16,16 19-1-16,-16-19 0 0,0 0 0 0,0 0 1 15,20 0 11-15,-20 0-21 0,0 0-2 16,16-38 29-16,-16 20-26 15,0 1-4-15,0 17-1 0,0-39 12 0,0 22-3 0,0-2-6 16,0 1 3-16,0-1 22 0,0-18 3 16,0 20-12-16,0 17-14 0,-16 0 4 0,16 0 1 0,-20 0 9 15,4 0-8-15,-4 36-1 16,1 19 0-16,2-36-7 0,-24 54-3 16,41-73-2-16,-33 93 4 15,13-20-4-15,20-35-5 16,0-2-7-1,72 38-189-15,-14-56-9 16,-2-18 27-16,-20-18 112 0</inkml:trace>
  <inkml:trace contextRef="#ctx0" brushRef="#br0" timeOffset="56289.04">26934 11879 54 0,'0'0'0'0,"17"0"89"0,-17 0-37 0,0 0-3 0,0 0-10 16,-17 0-7-16,17-20-6 0,0 20-2 0,0 0-13 16,-19 0 14-16,19 0-4 0,0 0-14 15,-20 0 11-15,20 0-6 0,-22 0 0 0,6 20-5 16,16-20 3-16,-36 17 6 0,19 20-4 15,-2-18-7-15,19-1-3 0,-36 18 8 16,36 20 0-16,0-19-7 0,0 0 0 16,0-18 1-16,0 18-5 0,0-37 0 0,19 36-1 15,-19-36-2-15,17 38-17 0,-17-20-18 0,19 0 10 0,-2 1-40 16,-17-19 30-16,36 17-127 0,-20-17 63 16,6 0 24-16</inkml:trace>
  <inkml:trace contextRef="#ctx0" brushRef="#br0" timeOffset="56555.21">27302 12026 110 0,'-19'0'215'16,"19"0"-177"-16,0 0-21 0,-17 0 16 15,-2 0-15-15,-3 0-9 0,22 0-5 0,-34 0 4 16,34 19-6-16,-19-19 2 0,19 17-2 16,-17 1 0-16,17 1 3 0,-19 0-1 15,19 18-1-15,0-20 0 0,0 21 2 0,0-20-4 16,19 0-1-16,-19-18 1 0,17 38 0 0,2-38-1 15,15 0 2-15,-12-18 1 0,-3-2-2 16,-2 2 1-16,2 0-1 0,0 0 0 0,-19-2 0 0,17-16-1 16,-17-1 3-16,19 18-2 0,-19 1-3 0,17 1-2 0,-17-22-8 15,0 22-14-15,0 17-7 0,0-19 15 0,0 19-20 0,0-18-16 16,0 18-10-16,0 0 30 0,0 37-93 16,0-20 108-16,0 3-1 0,0-1 12 0,0-2-33 15</inkml:trace>
  <inkml:trace contextRef="#ctx0" brushRef="#br0" timeOffset="56905.26">27540 12080 79 0,'0'0'0'0,"0"0"86"0,0-18-63 15,0-18 19-15,0 16-2 0,0-16-1 0,0 18 14 16,0-19-39-16,0 37-3 0,0-19 13 0,-17 2-10 16,17 17 2-16,-19 0 3 0,19 17-9 15,-17-17-8-15,17 19 1 0,0 18 0 0,0 0 0 16,0 0 5-16,0-18-3 0,0-2-3 15,0 1 1-15,0 1 0 0,17 0-1 0,-17-19 0 16,19 0-1-16,34-129 26 16,-31 73-21-1,-5-18 0-15,-17 38-3 0,19-57 2 0,-19 56-3 0,19-109 8 16,-2 34 1-16,2-16-1 16,-19 53 4-16,0 20-11 0,0 37-2 15,0 0 6-15,0 18-3 16,0 18 1-16,-19 18-2 15,19 20 1-15,0-20-3 0,-17 94-2 0,-2 54 2 16,19-92-1-16,-19 55-9 16,19-72-12-16,0-1-20 0,0-1-23 0,19 1-25 15,-19-55 35-15,19-2-6 0,-19 21-76 0,17-2 39 0,2-16 39 16</inkml:trace>
  <inkml:trace contextRef="#ctx0" brushRef="#br0" timeOffset="57188.46">28057 11952 212 0,'0'0'96'0,"0"0"-68"0,0 0-7 16,0 0-7-16,0 0-1 0,0 18 30 16,0-18-30-16,20 19 0 0,-20-19-9 0,0 0-3 15,0 0 1-15,0 0 1 0,16 0-1 0,-16 0-2 16,17 0 2-16,-17 0-1 0,22-19-1 16,-22 1 0-16,0-38 0 0,0 19 2 15,-39-148 37 16,23 168-36-31,-4 17 8 0,4 0 2 0,-23 36 2 16,39 1-7-16,-17 19-3 16,-2 17-2-16,-3 20-1 0,22 0 3 0,0 17-3 15,41 1-4-15,-5-39 0 0,0 22 2 16,0-58-15-16,-36-17 2 0,0-2-3 16,39 21-32-16,-20-20-82 0,37 0-82 15,-40 2 74-15</inkml:trace>
  <inkml:trace contextRef="#ctx0" brushRef="#br0" timeOffset="64472.05">5424 10292 153 0,'0'0'9'0,"0"-18"10"0,0 18-9 0,0 0 10 16,0-19-1-16,0 19 0 0,0 0-10 0,17 0 1 0,-17-18 0 15,0 18 10-15,39 0 42 16,-39 18-50-16,19-18-1 0,0 0-6 16,-19 0 7-16,17 0-7 0,-17 19 4 0,19-19-2 0,-2 0-3 15,-17 0 3-15,36 18 0 0,-36-18-3 0,39 0 0 16,-39 0-1-16,38 0-2 0,-38 0 0 16,72 18-7-1,-72-18-1-15,0 0-14 0,20 0-12 0,-20 0-7 16,0 0 18-16,13 18-221 15,-13 2 163-15</inkml:trace>
  <inkml:trace contextRef="#ctx0" brushRef="#br0" timeOffset="65381.97">5480 12966 54 0,'0'0'9'0,"0"0"-1"0,0 0 9 0,0 17 18 0,0-17 4 15,-17 0-6-15,17 0-4 0,0 0-5 0,0 0 1 16,0 0-13-16,0 0 0 0,0 0 24 0,0 0 4 16,17 0-32-16,-17 0 3 0,55-17 29 15,-19 17-27-15,-17-19-5 0,-2 19 1 16,22 0 0-16,-20 0-6 0,0 0 0 15,17 0 1-15,-36 0-3 0,36 19-2 16,-36-19 2-16,20 0-7 0,-20 0 5 0,13 0-22 0,-13 0 0 16,0 17-28-16,42-17-111 0,-42 0 114 0,19 0-120 15</inkml:trace>
  <inkml:trace contextRef="#ctx0" brushRef="#br0" timeOffset="66290.7">6550 13205 43 0,'0'0'0'0,"0"0"46"0,0 0-14 15,0 18 0-15,0-18-17 0,0 0 1 0,0 0 32 0,0 0-34 16,0 0 52-16,0-18-13 16,0 18-43-16,0-18-2 0,0 18 6 0,0 0-2 15,0 0-8-15,0 0 7 0,20-18 5 16,-20 18-2-16,0-18-5 16,16-1 0-16,-16 19-5 0,0-19-1 0,0 19-1 15,0-18 0-15,20-19 6 0,-20 18-15 0,0-17-2 16,0 36 10-16,16-37-1 0,-16 0 2 0,0 19-1 15,0-20 1-15,0 22-2 0,20-24 1 0,-20 4-1 0,0 18 1 16,0-19 0-16,0 18 0 0,19 2 0 0,-19-39 0 16,0 38 0-16,0 0-1 0,0-2 2 15,0 2 1-15,0 0-1 0,0 18-2 0,0 0 0 16,14 0 0-16,-14 0 1 0,0 0 0 0,0 18 0 0,0-18-1 0,19 18 0 16,-19 2 1-16,0-20-1 0,22 18 0 0,-2 17 2 0,-20-15 0 15,16-1-2-15,4 17-2 0,-20-36 1 0,19 18 2 0,-2 19 3 16,2-1-4-16,-2 20-2 0,-1-18 12 0,6-20-7 15,-2 36 1-15,-4-34-3 0,-16 16 3 0,39 20-2 16,-22-19-3-16,2 0 1 0,-19-1 3 0,17-18-1 16,-1 20-2-16,-16-20-5 0,20 19 1 0,-20-18 0 0,0-1-8 15,22 0 3-15,-6 20-98 16,-16-38 79-16,0 19-41 0,-16-19-14 0,16 0 40 0,-22 0-34 16,22-19 35-16,-36-19-6 0</inkml:trace>
  <inkml:trace contextRef="#ctx0" brushRef="#br0" timeOffset="66489.11">6570 12966 59 0,'0'0'87'0,"0"0"-19"0,0 0-49 15,0 17 21-15,0-17-7 0,0 0-5 16,0 0-13-16,0 20 8 0,0-20-5 0,36 0 5 16,-36 19-11-16,55-19 19 0,0 0-17 15,-35 0-10-15,-4 0-6 16,59 17-13-1,-58-17-9-15,-1 0-15 0,-16 0 15 0,22 0-42 0,-2 0-18 16,-4 0-7-16,4 0 26 0,-20 0 1 16</inkml:trace>
  <inkml:trace contextRef="#ctx0" brushRef="#br0" timeOffset="66923.86">7212 13058 43 0,'0'0'54'16,"0"0"-39"-16,0 0 15 0,0 0 21 16,0 0-39-16,0 0 3 0,0 0 9 0,0 0-13 15,0 19 14-15,-17-19-1 0,17 0-17 0,0 0-1 16,-19 18 29-16,19-18-25 0,-17 18-1 16,17-18 2-16,0 19-9 0,-19-19 5 15,19 19-5-15,0-1 0 0,0 0 1 0,0 0 3 0,0-18-5 16,0 18-1-16,19-18 1 0,-19 20 0 0,0-2 3 0,17-18 0 15,-17 18-1-15,19-18-1 0,-19 0 6 0,17 0-4 0,-17 0-1 16,22 20 0-16,-22-20 1 0,16 0 2 0,-16-20-2 0,20 2-3 16,-20 0 5-16,19-2 0 0,-19-16-2 0,0 36-3 15,17-36-3-15,-17-20 2 0,0 19-6 0,19 18 2 16,-19-73 2-16,0 38 2 0,0 18 2 0,0-4-2 0,-19-33 3 16,19 55-2-16,0-37 1 0,0 0 3 0,-17 17-3 15,17 20 0-15,0-18-1 0,0 36 8 0,0-20-7 0,-19 20 3 16,19-17-2-16,0 17 3 0,0 0-5 0,-20 0 7 15,20 0-6-15,0 37 3 0,0-19-2 16,0 18-3-16,0 2 3 0,0 17-1 0,0 0-2 16,20 56 1-16,-20-55-1 15,0-20 2-15,19 18-17 0,-19-15-24 0,36 34-44 16,-36-55 48-16,17-18-6 0,-17 38-5 0,19-20-57 16,-19 0 53-16,17-18-16 0,-1 18 18 0</inkml:trace>
  <inkml:trace contextRef="#ctx0" brushRef="#br0" timeOffset="67316.37">7621 12966 78 0,'0'0'31'0,"0"0"-4"0,0 0 14 0,0 0-20 16,0 0 22-16,0 0-23 0,-19 0 16 0,19 0-23 0,0 17 11 0,-22-17-2 16,22 0-6-16,-20 20-4 0,20-20-8 15,0 0-1-15,0 19 4 0,0-2-4 0,-14 113 9 31,28-94-8-31,6 2-4 0,-20-20 5 0,22 0-5 16,-3-18-4-16,-19 20 3 0,17-3 1 0,2-17 3 16,-19 0 1-16,19 0-2 0,-19 0 0 0,17 0 2 0,-17-17-1 0,0-3-1 15,19 2 0-15,-19 0-1 0,17-2 4 0,-17-16-2 0,0 0-2 16,0 36 1-16,0-56 0 0,0 0-16 0,0 0 11 16,0 2 10-16,0-2-5 0,-17-54 10 15,-2 73-5-15,19 1-3 16,-17-3 7-16,17 4-7 0,-19-3 4 15,0 20-1-15,19 0-2 0,0 0 0 0,-17 18 1 0,-2 0 3 16,19 0-3-16,0 0-3 0,-22 18 3 0,22 18-3 16,0-36-2-16,0 38 5 0,0 17-5 0,0-36 0 15,0-2-1-15,22 39-2 0,-22-19 1 0,0-20 0 0,36 59 9 16,-17 14 0-16,17-51-7 0,-36-3 0 0,36 1-3 0,-19 19 3 16,5-2-6-16,14-16-11 0,-36-20 3 0,39 0-27 0,-39 2 9 15,16-3-50-15,37 2-214 0,-34-19 256 16,-19 0-4-16</inkml:trace>
  <inkml:trace contextRef="#ctx0" brushRef="#br0" timeOffset="68639.61">9298 12947 38 0,'-19'0'16'0,"19"0"-11"0,0 0 9 0,0 0 3 0,0 0-8 0,0 0 14 16,0 19 5-16,0-19 4 0,0 0 0 0,0 0-19 15,0 0 9-15,0 0-11 0,0 0 12 0,0 0-1 0,0 0-13 16,-17 0 9-16,17 0-9 0,0 0 15 0,0 0-8 16,0 17 17-16,-19-17-14 15,19 0-8-15,0 0 2 0,0 20-4 0,0-20-4 0,0 0 0 0,-17 0 4 16,17 19 6-16,0-2-7 0,0 2-6 16,-19 0 2-16,19-1-1 0,0 0-1 0,0 1 1 15,0 0 0-15,0-1 0 0,0 0-2 0,0 0-2 16,0 0 1-16,19 2 3 0,-19-2-2 0,0-18-2 15,17 18-2-15,-17 2 2 0,19-20 5 0,-19 0-2 16,17 0-1-16,-17 0-2 0,19 0-1 0,-19 0 2 0,19-20 1 16,-19 2-3-16,14-20 2 0,-14 38 1 15,19-18 2-15,-19-18-4 0,0-1 4 0,0 37-2 16,0-19 1-16,0 19-2 0,0-18-5 0,0 0 5 16,0 18 8-16,0 0-8 0,0-19 3 0,0 19 2 0,0 0 4 15,0 0-6-15,0 19-1 0,0-19 2 0,0 36 1 0,0-17-2 16,23 36 6-16,-23-55-7 0,0 36 0 15,19 2-1-15,-19 0 1 0,17-21 1 0,2 20-1 16,-19-37-2-16,36 56-2 0,-17-37 4 0,14-2-9 16,-10 20-17-16,-4-37 5 0,-19 19-5 0,36-19-5 0,0 18-46 15,-36-18 28-15,19 18-8 0,-2-18-11 0,41 0-116 0,-58 0 113 16</inkml:trace>
  <inkml:trace contextRef="#ctx0" brushRef="#br0" timeOffset="69472.23">11013 12726 58 0,'0'0'0'0,"0"0"14"0,0 0 70 0,0 0-60 0,-16 0 18 0,16 0-6 16,0 0-21-16,0 0-1 0,-20 0 9 0,20 0-11 0,0 0 7 16,0 0-10-16,-19 0-1 0,19 0 15 0,0 0-9 15,0 18-7-15,-22-18 9 0,22 37 5 16,0-18-16-16,0 54 14 0,0 20 3 16,0-76-14-16,0 22-4 0,0-3-3 15,0 1 1-15,0 37 3 0,0 0-3 16,22-56-2-16,-22 20 1 0,0-38 0 0,0 36 1 0,19-18 1 15,-19-18-1-15,0 0 1 0,20 18-2 0,-20-18 1 0,16 0 0 16,4-18 1-16,-4 18-2 0,23-37 1 0,-39 37-1 16,14-37 0-16,5 37 1 0,3-18-1 15,-22 0 1-15,20-2 1 0,-4 20-6 0,4-18 1 16,-1 18 4-16,-19 0-3 0,17 18-3 16,2-18 2-16,-19 20-1 0,17 36-35 15,-17-39 24-15,0 2-20 0,0-1-18 16,16 57-235-1,-16-58 237-15,0 3-2 0</inkml:trace>
  <inkml:trace contextRef="#ctx0" brushRef="#br0" timeOffset="69791">11437 13187 40 0,'0'0'0'0,"0"0"22"0,0 0 1 0,0-18 10 0,0 18-12 0,0 0 27 15,0 0 13-15,0 0-46 0,0 0 14 0,0 0-3 16,0 0-1-16,0 0-15 0,0 18 1 0,-17-18 0 0,17 18 6 15,0 0-5-15,0-18-8 0,0 20 5 0,0-2-7 0,0-18 4 16,0 18-3-16,0 2-1 0,0-3-1 0,0 2 3 16,0-19-3-16,0 18 1 0,0-18 0 0,17 18 2 0,-17-18 0 15,0 0-2-15,0 0 2 0,16 0-2 0,-16 0 0 0,0 0 2 16,0 0-1-16,20-18-2 0,-20 0 0 0,0 18 0 0,0-19 4 0,0 2-2 16,22-3 1-16,-22 20-2 0,0-18 5 0,0 0-3 15,0-2 9-15,0 2-4 0,0 18 0 0,0-18 1 16,0 18-1-16,0 0-4 0,0 0 7 0,0 0-11 15,0 18 5-15,0-18-3 0,0 18 1 0,0-18-2 0,0 38 2 16,0 0-6-16,0-38 2 0,0 36 3 0,16-18-1 16,-16 0-2-16,0 20-5 0,20-19 1 0,-20-2 0 15,0-17-4-15,0 20-19 0,19 16-27 0,-19-36 33 16,17 18-29-16,2-18-19 0,-19 18 29 0,17-18-104 16,2 0 63-16,-2 0 17 0</inkml:trace>
  <inkml:trace contextRef="#ctx0" brushRef="#br0" timeOffset="70339.63">11899 12707 28 0,'0'0'12'0,"0"0"-9"16,0 0 0-16,0 0 4 0,0 0-2 0,0 0 13 0,0 0-4 0,0 0 1 15,0 0 2-15,0 0 2 0,0 0 19 0,0 0-19 0,0 0-1 0,0 0 16 0,0 0-19 16,0 0 11-16,0 0-15 0,0 0-1 0,0 0 23 16,0 0-24-16,0 0-3 0,0 0 7 0,0 0 2 15,0 0-10-15,0 19 6 0,0-19-6 0,0 0 3 16,0 18 0-16,0 1-1 0,0-19-2 0,19 18 6 15,-19 1-5-15,0-2 2 0,0 23-4 0,0-4 2 16,0-18 1-16,0 18 5 0,17-17-5 0,-17 37-1 0,0-20 3 16,0 19-4-16,19 1-3 0,-19-20-2 0,0 2-1 15,0-2 2-15,19 1-1 0,-19-18 3 0,0 35-3 0,0-34-2 16,0-1 1-16,0-2-3 0,0 20-3 0,0 18-14 0,0-34 11 16,0 15-9-16,0-19 10 0,0 1-2 0,0 1-29 0,0-19 22 15,0 19-19-15,0-1-1 0,0-18 18 0,0 0-1 0,0 18-25 16,0-18 19-16,0 0-33 0,0 0 32 0,0 0 5 0,0 0-6 15,0 0-23-15</inkml:trace>
  <inkml:trace contextRef="#ctx0" brushRef="#br0" timeOffset="70923.81">12305 12911 34 0,'0'0'16'16,"0"0"-6"-16,0 0 15 0,0 0-9 0,0 0 24 0,0-18 2 0,0 18-22 15,0 0 16-15,0 0-19 0,0 0-1 0,0-20 15 0,0 20-18 16,0 0 14-16,0 0-17 0,0 0 2 0,0 0 7 0,0 0-12 16,0 0 0-16,0 0 14 0,0 0-15 0,0 0 8 0,0 0-2 15,0 0-1-15,0 0-7 0,0 20 0 0,0-20 3 16,0 36-4-16,0-36 6 0,0 0-1 0,0 37 2 0,17 0-9 0,-17-37 1 0,0 36-2 15,0-17 0-15,0 18-1 0,0 0 2 0,0-18-1 0,0 35 1 16,0-16-5-16,0 18-5 0,0-2-5 0,0-18-10 16,0 3 9-16,0-22-2 0,0 3-2 0,0-3-1 0,0 20-26 0,0-19 20 15,0-18-1-15,0 38-28 0,0-19-1 0,0-19 28 0,0 0-21 16,0 17 16-16,0-17 24 0,0 0 3 0,0-17 0 0,-17-19 0 16,-2 15 6-16,19 21 0 0,0-36 2 0,-16 17 3 15,-4-18 10-15,20 20-4 0,0 17 4 0,0-19 5 0,-19-1 1 0,19 2 29 16,0-18-4-16,0 36-5 0,-17-19-23 0,17 19-2 15,0 0 14-15,0-17-17 0,0 17 1 0,0 0-2 0,0 0 1 0,0 0-2 16,0 0 8-16,0 0-1 0,0 0-9 0,0 17 9 0,0-17-12 16,17 0 0-16,-17 19 2 0,19-19-6 0,-19 18 1 0,20-18-2 15,-4 18 0-15,3-18 0 0,-2 18-4 0,0-18-2 16,-17 0-2-16,41 20-38 0,-24-1-7 0,2-19-24 16,-19 0 25-16,20 17-57 0,-4-17 63 0,4 0-11 0,-20 0 17 15</inkml:trace>
  <inkml:trace contextRef="#ctx0" brushRef="#br0" timeOffset="71989.38">13874 12911 39 0,'0'0'17'0,"0"0"-7"0,0 0-4 15,0 0 12-15,0 0 8 0,0 0-12 0,0-18 16 0,17 18 0 16,-17 0 0-16,0 0-16 0,0-20 11 0,0 20-14 16,0 0 0-16,0 0-1 0,0-16 12 0,0 16 0 0,0 0-11 0,0-20 1 15,0 20 10-15,0 0-1 0,0 0-10 0,0 0 10 0,0 0 8 16,0 0-13-16,0 0-10 0,0 0 9 15,0 0-9-15,0 0 7 0,0 0-4 0,0 0-7 0,0 0 6 0,0 0-1 16,-17 56 6-16,-2-38-9 16,-17 54 27-16,-6-33-17 0,9 34-8 15,-22 1-2-15,0 18 8 0,13-54-9 0,9 34 2 16,-3-34-3-16,-19 54-5 0,35-74 5 0,-35 57 2 16,19-21-1-16,36-35-2 0,-55 72-2 0,35-35 2 15,4-37-1-15,16-1 0 0,-23 38-2 0,23-39 2 0,-19 23-3 16,2-24-3-16,17 4 2 0,0-3-11 0,0 2-16 0,0-1-9 15,0-18-9-15,0 19-43 0,17-19 54 16,2 0-103-16,-19 0 36 0,39-19-14 16</inkml:trace>
  <inkml:trace contextRef="#ctx0" brushRef="#br0" timeOffset="73389.89">14663 13316 47 0,'0'0'21'0,"0"0"-14"0,0 0 7 15,0 0-6-15,0 0 0 0,0 0 7 0,0 0 2 0,0 0 2 16,0 0-1-16,0 0 0 0,0 0 0 0,0 0 0 15,0 0-9-15,0 0 0 0,0 0 53 16,0 0-45-16,0 0-7 0,0 0-2 0,0 0 7 16,0-17-2-16,0-3 29 15,0 20-31-15,0 0-6 0,0 0 7 16,0 0-5-16,0-18 3 0,0 18 1 0,0 0-7 0,0 0 4 16,0 0 8-16,0 0-11 0,-19 0 0 15,19 0-1-15,0 0 4 0,0 0-5 0,0 0 1 0,0 0-2 0,0 0 1 16,0 0 1-16,0 0 1 0,0 0 2 0,0 0-1 0,0 0-4 15,0 0-1-15,0 0 0 0,0 0 1 0,0 0 1 0,0 0 2 16,0 0-1-16,0 0-3 0,0 0 3 0,-14 0 2 0,14 0-1 16,0 0-1-16,0 0-2 0,0 0 1 0,0 0 1 0,-20 0 1 15,20 0-2-15,0 0-2 0,0 0 1 0,-19 0-1 0,19 0 2 16,0 0 3-16,0 0-3 0,-17 0-2 0,17 0 0 0,0 0 2 16,-19 0 0-16,19 0-1 0,-17 18-1 0,17-18-4 15,0 0 4-15,0 20-1 0,-19-20 1 0,19 0 0 16,0 0 0-16,-19 17-2 15,19-17 0-15,-23 19 4 16,23-19-4-16,0 18 5 0,0-18-1 16,0 0-3-16,0 0 0 0,0 18 0 0,0-18 4 15,0 0-2-15,0 0-4 0,0 18 1 0,0 2 1 16,0-20 0-16,23 19-2 0,-23-2 0 16,19-17 2-16,-19 0-3 0,19 20 4 15,-19-20 1-15,0 0-2 0,17 0 0 0,-17 17 1 16,19-17 0-16,-19 0-2 0,17 0 0 0,-17 0 0 0,0 19 2 0,19-19-1 15,-19 0 0-15,20 0-2 0,-6 18 2 0,-14-18 0 0,0 0 0 16,19 0 1-16,-19 0-2 0,22 0 4 0,-22 18-2 16,0 3 0-16,19-21-4 0,-19 17 4 0,0 2 0 0,0-2-1 15,0-17-1-15,0 18 1 0,0 1 1 0,0 0 0 0,0-19 3 16,-19 18-1-16,19 0-4 0,-22 3 2 0,3-4-4 16,19 0 4-16,-14-17-1 0,-6 0 3 0,20 19-5 0,0-19 3 15,-19 0-2-15,2 20 2 0,17-20-5 0,-19 0 1 16,2 17-20-16,17-17 15 0,0 0-12 0,0 0 7 0,0 0 0 15,0 0-11-15,0 0-3 0,0 0 11 0,0 0-17 16,0 19 16-16,0-19-16 0,0 0-10 0,0 0-11 0,0 0-6 16,0 0 23-16,17 18-2 0,-17-18-38 0,0 0 49 0,19 0 7 15,-19 0-38-15</inkml:trace>
  <inkml:trace contextRef="#ctx0" brushRef="#br0" timeOffset="74300.92">15014 13445 41 0,'0'0'28'0,"0"0"-4"0,0 0-8 0,0 0 18 16,0 0-1-16,0 0-16 0,0 0-2 0,0 0 30 15,0 0-30-15,0 0 15 0,0 0-16 0,0 0-1 0,0 0 13 16,-19 0-15-16,19 0 1 0,0-17 8 0,0 17-9 0,0 0 8 0,0 0-10 16,0 0 9-16,0 0-10 0,-17 0 9 0,17 0-9 0,0 0 6 15,-16 0-4-15,16 0-6 0,0 0 1 0,-20 17 5 0,20-17-7 16,0 0 3-16,0 0-6 0,-16 20 3 0,16-20-1 0,0 0-2 15,0 17 2-15,0-17-2 0,0 19 0 0,0-1 3 0,0-18 0 16,0 18-2-16,0-18-1 0,0 21-1 0,0-21-1 0,0 17 3 0,0-17-1 16,0 0 2-16,0 19-2 0,16-2 0 0,-16-17-2 0,20 0 6 15,-20 0-5-15,16 18 1 0,-16-18 0 0,17 0 1 16,-17 0-1-16,19-18 1 0,-19 1-3 0,22 17 1 16,-22-19-1-16,17 2 3 0,-17 17-1 0,19-21 4 0,-19 21-5 15,0-18 2-15,0 18 0 0,0 0 0 0,0-18 1 0,0-1 3 16,0 19-6-16,0 0 0 0,0 0 0 0,0 0 3 0,0 0-2 15,0 0 1-15,0 0-2 0,0 19 2 0,0-1-1 0,0 0 0 16,0-18 0-16,0 21 0 0,0-21-3 0,0 17-9 0,0 2 2 16,20-2-20-16,-20-17 11 0,0 18-3 0,0 1-23 0,0-19-10 15,0 19 23-15,0-19-2 0,16 18-31 0,-16-18 32 0,20 0-24 0,-20 18 32 16,16-18-11-16,-16 0 18 0,20 0 13 0,-20 0 5 16,16 0 0-16,-16-18 0 0,0 18 1 0,22-18 3 0,-22-1 3 15,17 19-2-15,-17-19 10 0,0 1-3 0,19 18 2 0,-19-17 13 16,0-2 2-16,20 19 3 0,-20-17-1 0,0 17 7 15,0 0-27-15,0 0 12 0,0 0-1 0,0 0-12 16,0 17 19-16,0-17-20 0,16 19 6 0,-16-2-9 16,0-17 2-16,0 0-1 0,0 37 10 0,20 0 9 15,-20-19-24-15,0-18 5 0,16 0 2 16,-16 0 3-16,0 0-7 0,20 0 4 0,-20 0-3 16,16-18-1-16,-16 18-2 0,0-18 1 0,17-1 0 0,-17-18 1 15,22-16 3-15,-3 53-6 16,-19-21 1-16,20 3-4 0,-20 18 3 0,0-18 4 0,16-1 0 0,-16 19-3 15,0-17 1-15,20 17-1 0,-20 0 3 0,0 0 4 16,16 0-7-16,-16 17 2 0,0-17-5 0,0 37 8 16,20 2-6-16,-20-39-3 0,0 36 3 0,0-36-2 15,0 35-1-15,0-35-4 0,0 19 1 0,0 0-16 0,0-1 10 16,0 0-21-16,0-18 14 0,0 21-5 0,0-21-1 0,0 17-32 0,0 0-18 16,0 2 30-16,19-19-3 0,-19 20-53 0,0-20 55 0,0 0 10 15,14 0-8-15,-14 0 10 0</inkml:trace>
  <inkml:trace contextRef="#ctx0" brushRef="#br0" timeOffset="80924.21">15714 13445 47 0,'0'0'21'0,"0"0"1"0,0 0 10 16,0 0 7-16,0 0-20 0,0 0-2 0,0 0-2 0,0 0 22 15,0 0-27-15,0 0 0 0,0 0 0 0,0 0 1 0,0 0 17 16,0 0-20-16,0 0 7 0,0 0 2 0,0 0 1 15,0 0-10-15,0 20 0 0,0-20 24 16,22 17-22-16,-22 2-5 0,0-19 1 0,0 18 1 16,0 0-4-16,20 3 0 0,-20-4 0 0,0 19-1 15,0-18-3-15,16 1 1 0,-16 18-1 0,0-19 0 0,0-18-2 16,0 21-12-16,0-4-9 0,0 0 5 0,0-17-1 0,0 19-40 16,0 1 23-16,0-20-5 0,0 0-51 0,0 0 21 0,0 0 49 15,0 0-29-15</inkml:trace>
  <inkml:trace contextRef="#ctx0" brushRef="#br0" timeOffset="81091.44">15662 13187 87 0,'0'0'24'0,"-17"0"66"0,17 0-27 0,0-18-7 15,0 18-13-15,-19 0-11 0,19 0-20 0,0 0 10 16,0 0-5-16,0 0-3 0,0 0-10 0,0 0 2 16,0 18-3-16,0-18-1 0,0 0 0 0,0 0-1 0,0 18-3 15,0-18 0-15,0 18-10 0,0-18-15 0,0 0 5 16,0 20-39-16,19-20-22 0,-19 0 34 0,17 18-45 0,-17-18 60 15,19 0-6-15,-19 0-12 0</inkml:trace>
  <inkml:trace contextRef="#ctx0" brushRef="#br0" timeOffset="81374.62">16013 12837 70 0,'0'0'49'0,"-19"-20"15"0,19 20-43 0,0-17 17 16,0 17-7-16,-17-19-4 0,17 19-8 0,0 0-11 0,0 0 3 15,-19 0 7-15,19 0-13 0,0 0 5 0,0 0-5 16,0 0 1-16,0 0 4 0,0 0-4 0,0 0 0 0,0 19 2 16,0-2-5-16,0 3 3 0,0 16-1 0,0 2 9 0,19-2-3 15,-19 0-5-15,17-16-3 0,2 72 2 16,-19-36-3-16,17-20 0 0,2 20-2 0,-2 36-5 15,-17-38-9-15,22 2-11 0,-22-19 9 0,0-18-3 16,0 38-28-16,16-21-17 0,-16-19 27 0,0 1-6 0,0 20-41 16,0-38 53-16,0 18-11 0,0-18 0 0</inkml:trace>
  <inkml:trace contextRef="#ctx0" brushRef="#br0" timeOffset="81723.31">15880 13299 45 0,'0'0'6'0,"0"0"-2"16,0 0 1-16,0 0-1 0,0 0 1 0,0 0 1 0,0 0 19 0,0 0-10 15,0 0 20-15,0 0-17 0,0 0 0 0,0 0 2 0,0 0 1 16,0 0-2-16,0 0 1 0,0-20 16 0,0 20-3 0,0 0-18 16,20-18 79-1,-20 18-78-15,0 0 1 0,22 0 5 0,-22 0-12 16,16 0 8-16,-16 0-11 0,20 0 5 0,-20 0-7 0,19 0 1 0,-2 18 0 16,2-18-5-16,-19 20 0 0,17-20 0 0,2 17 2 0,-19-17-2 15,0 0-1-15,17 19-2 0,-17-19-4 0,22 0 3 0,-22 18-5 16,16-18-20-16,-16 18 6 0,0-18-29 0,20 0-17 0,-20 0 26 15,0 0-58-15,0 0 43 0,19 0 4 0,-19 0 11 0,0 0-46 0</inkml:trace>
  <inkml:trace contextRef="#ctx0" brushRef="#br0" timeOffset="81890.64">16196 13261 107 0,'0'0'98'0,"0"0"-68"0,0 18 26 0,0-18-29 16,0 20-2-16,-17-3 16 0,17 2-25 0,0 55 33 15,0-55-40-15,0-2-7 0,0 20 0 0,0 0 0 16,0-37-1-16,0 39-4 0,0-22-12 0,0 2 2 16,17-19-27-16,-17 17 13 0,0 1-45 0,0 1-30 0,0 0-32 15,0-19 75-15</inkml:trace>
  <inkml:trace contextRef="#ctx0" brushRef="#br0" timeOffset="82056.74">16160 12911 238 0,'0'0'87'0,"-17"18"-50"0,17-18-2 0,0 18-2 16,-19 1 14-16,19-2-28 0,-20 3-16 15,20-1 4-15,0-2-7 0,0 2-7 16,0 0-1-16,0-19-14 0,0 18 4 0,0 0-34 0,0-18 17 16,0 0-5-16,20 38-155 0,-1-38 159 0,-2 18-9 15,-17-18-3-15</inkml:trace>
  <inkml:trace contextRef="#ctx0" brushRef="#br0" timeOffset="82357.64">16362 13261 58 0,'0'0'21'0,"0"0"-2"0,0 18 8 0,0-18-11 16,0 0 17-16,19 0 5 0,-19 20-19 0,0-20 16 0,0 0-3 16,0 0 0-16,0 17-16 0,19-17 26 0,-19 0-20 15,0 0-12-15,0 0-1 0,0 0 1 0,0 0 6 16,0 0-10-16,0 0-2 0,0 0 4 0,0 0 1 0,0 19 0 0,0-19-4 15,0 0 2-15,0 0-6 0,0 18 4 0,0-18-2 16,0 18 0-16,0-18-3 0,0 18 4 0,0 21 6 16,-19-2-4-16,19-37-4 0,-19 36 1 0,19-18 0 15,0-18-2-15,-17 56 2 0,17-37 0 0,-19-2-1 0,19 20 4 16,-17-18-1-16,17-19-4 0,0 18 3 0,0 0-1 16,0 3 1-16,0-4 1 0,0-17-1 0,0 17-2 15,0-17 3-15,0 0 1 0,0 0-5 0,0-17 1 16,17 17-3-16,2-17-21 0,-19 17 10 0,17-39-23 15,2 21-56-15,0-1 11 0,-19 0-19 0,14 1-11 16,-14 1 64-16,20-19-11 0,-20 15 10 0</inkml:trace>
  <inkml:trace contextRef="#ctx0" brushRef="#br0" timeOffset="82679.58">16511 13482 57 0,'0'0'18'0,"36"55"77"15,-36-34-69-15,19-21-18 0,-19 17 6 0,17-17 1 16,-17 0-7-16,0 0 0 0,17 0 6 0,-17-17-3 0,0 17-4 16,0-21-6-16,0 3 1 0,22 0 1 0,-22-1 0 0,0-18-1 15,0 1 1-15,0-2 9 0,0 38-4 16,-22-18-1-16,22 0 10 0,0-1 0 0,0 2-1 16,-17-3 13-16,17 20-18 0,-17 0 20 0,-2 0-21 15,19 0 8-15,-16 20-9 0,16-20-1 0,-20 0-4 0,20 36 4 0,-19 0-1 16,2-36-2-16,17 38 3 0,0 18 2 15,-19-39-5-15,19 2 0 0,0 17 5 0,0-15-8 0,19 32 2 16,-19-35-3-16,0-18-1 0,17 38 2 0,-17-20 0 0,19 21 2 16,1-22-4-16,-4 19 0 0,3-16 0 0,15-3-6 15,-34 2 1-15,22-19-2 0,-22 18-3 0,19-18-1 0,17 0-37 16,-16 0 7-16,16 0-55 0,-20 0-34 16,-16-18 85-16,17-1-32 0,2 19 39 0,-19-37 28 0,22 37-31 15</inkml:trace>
  <inkml:trace contextRef="#ctx0" brushRef="#br0" timeOffset="82901.17">16863 13519 43 0,'0'0'0'0,"0"0"11"0,0 0-8 0,0 0-1 16,0 0 0-16,0 0 3 0,0 0-1 0,0 0 14 0,-20-18-4 16,20 18 23-16,0-19 2 0,0 19 2 0,0 0 0 0,0 0-20 15,0-17 14-15,0 17-2 0,0 0-5 0,0 0-4 16,0 0-6-16,0 0-11 0,0 17 7 16,0 2-8-16,0-1 4 0,0-18-6 0,0 18 4 0,0 3 4 0,0 15 0 15,0-19-5-15,0 1 2 0,0 1-5 0,0 0 0 16,0-1 4-16,0-18-3 0,0 18-2 0,0-18 1 15,20 0 5-15,-20 0-4 0,0-18-2 0,16 0 1 0,-16-20-5 16,20 20-1-16,-20 18 4 0,0-36 0 0,16 19-1 0,3-22-2 16,-2 21 0-16,-17 18 1 0,22-36 0 0,-5 36-4 0,2-37-17 15,1 37-24-15,-4-19-27 0,4 19 24 16,-20 0-11-16,16 0-81 0,4 0 36 0,-20 0 56 0</inkml:trace>
  <inkml:trace contextRef="#ctx0" brushRef="#br0" timeOffset="84974.3">18116 12817 49 0,'0'0'10'0,"0"0"-2"0,0 0 15 0,0 0-7 0,-19-17 20 0,19 17-2 15,0 0 0-15,0 0-16 0,0-19 1 0,0 19-1 0,0 0-2 0,0 0 12 16,0 0-1-16,0 0 5 0,0 0-17 0,0 0 14 0,0 36-3 16,0-36-15-16,0 20-5 0,0 0 10 0,0-4-8 15,0 22 5-15,0-2 3 0,0 0-5 0,0 3-3 16,0 16-2-16,0-19 2 0,0 20-5 0,0-38-5 16,0 38 1-16,19 0 3 0,-19-20 1 0,0 18-5 15,0-34 1-15,17 16 1 0,-17-16 0 0,0-3-1 16,0 2-2-16,19-19 3 0,0 0 2 0,-5 0-4 15,-14-19 3-15,19 19-1 0,4-17-1 0,-4-3 1 0,-19 20 0 16,17-17 7-16,21-2-4 0,-38 19-1 0,17 0-2 16,2-20 4-16,-2 2 2 0,-17 18-4 0,17-18 2 0,-17 18-1 15,22 0 0-15,-22 0 10 0,0 0-10 16,0 18 0-16,-22 0 4 0,22-18-4 0,0 0-1 0,-17 20-2 0,17-20 1 16,-36 19-2-16,19 18 3 0,-2-37-3 0,0 17-1 15,2 2-5-15,17-19 0 0,-19 18-9 0,-4-18 6 0,4 0-18 16,19 0 11-16,-14 18-25 0,-5-18-5 0,19 0 1 0,0 0 25 15,0 0-20-15,0 0 21 0,19 0-19 0,-19 0 21 0,33 21-26 16,-10-21-2-16,13 0 11 0,-17 0 16 0,0 0 14 16,-2 0 3-16,19 0 4 0,-19 0 2 0,24-21 14 0,-41 3 0 15,17 18 23-15,21-18-6 0,-38-1-5 0,17 2 4 16,2 17-18-16,-19-20 12 0,17 20-16 0,-17-17 6 0,17 17-2 16,-17-19-3-16,19 19-7 0,-19 0 2 0,0-20-1 15,0 2 2-15,0 18-2 0,0-18 5 0,0 18-5 0,0 0-1 16,0-18 6-16,0-1-1 0,0 19-7 0,0-17 2 0,0-3 5 15,0 2-3-15,-19 18-2 0,19 0 4 0,-17-18 2 16,17-2-1-16,-17 20-5 0,17 0-1 0,0 0 8 0,-19 0-8 16,19 0 5-16,0 0-6 0,-17 0 0 0,-2 56 12 15,0-19-7-15,19 0-4 0,0-19-2 0,0 20 0 16,0 18 3-16,0-39-7 0,0 2 3 0,0 17-3 16,0 2 3-16,0-19 1 0,0-2-3 0,19 1 1 0,0 20-2 15,-19-38-2-15,17 18 0 0,-17 0-5 0,36-18-12 0,-36 21 3 16,36-21-82-16,3 0 26 0,-39 0 26 15,19 0-68-15,0 0-6 0,34-39 2 0</inkml:trace>
  <inkml:trace contextRef="#ctx0" brushRef="#br0" timeOffset="85182.98">18871 12873 71 0,'0'0'29'0,"0"0"19"0,-19 0-4 0,19 0 1 15,-17 0-5-15,17 0-9 0,-19 0-8 0,19 0-4 16,0 20-11-16,-17-2 6 0,17 0-5 0,0 0 9 0,0 18-5 16,-19 3-4-16,19 16-5 0,0-19-1 15,0 20 0-15,0-2-4 0,0-34-1 0,0 36-5 16,-19-2-10-16,19-36 5 0,0 0-5 0,0 21-6 0,0-2-36 16,0-1-18-16,-17 0-7 0,17-15 49 0,0-4-4 0,0 2 27 15,-22-2 0-15,5-17-22 0</inkml:trace>
  <inkml:trace contextRef="#ctx0" brushRef="#br0" timeOffset="85540.62">18633 13445 32 0,'0'0'9'0,"0"0"0"0,0-36 0 0,0 16 11 0,-19 2-5 0,19-18 25 16,0 36-17-16,0-36 26 0,0 36-25 0,0-38 31 16,0 38-34-16,19-18-4 0,-19 18-10 0,0 0 0 0,17 0-3 15,-17 0 0-15,0 0-1 0,36 0 2 0,-36 0-4 0,36 18 3 16,22-18-3-16,-39 18 0 0,-19 2-1 16,53-3-23-16,-53 2-20 0,36-19 14 0,-36 18-1 0,0-18-5 15,39 18-29-15,-39-18 37 0,19 0-6 0,0 0 24 0,-2 18 3 16,-17-18 5-16,19 0 2 0,-19 0 0 0,17 0 0 0,-17-18 0 15,19 18 1-15,-19-18 10 0,0 18 10 0,20 0-8 16,-20-18 17-16,0 18-13 0,0 0 23 0,-20-19-9 0,20 19-3 16,0 0-13-16,-19 0 21 0,19 0-5 0,-17 0-7 15,17 0-2-15,-19 0-13 0,19 37 9 16,-17-1-12-16,17-16-2 0,0-1-2 0,-19-2-1 16,19 3 1-16,0-3-3 0,0 20 0 0,0-19 3 15,0 3 3-15,0-21-2 0,0 0 0 0,19 17 4 0,-19-17-2 16,0 0-1-16,0 0 1 0,17 0 7 0,-17 0-8 0,19-17 2 15,-19 17 2-15,17-21 1 0,-17-15-5 0,0 36-4 0,19-36 1 16,-19 36-1-16,0-20-1 0,0 20 0 0,20-17 0 16,-20-2-5-16,0 19-7 0,0-20 3 0,0 2-19 15,0 18-13-15,-20-18-14 0,20 18 24 0,0 0-32 0,0 0-1 16,0 0 30-16,0 18-60 0,0-18 55 0,0 18 19 16,0 2-27-16</inkml:trace>
  <inkml:trace contextRef="#ctx0" brushRef="#br0" timeOffset="85762.32">19090 13409 72 0,'0'0'45'0,"0"0"-17"16,0 0 3-16,0 0 33 0,0 0-9 0,0 0-15 0,0 0-24 0,0 0 12 15,0 0-13-15,0 0-2 0,0 19 7 0,0-2-7 16,0 3-2-16,0-3-8 0,0 2 0 0,0-19-2 16,0 0 0-16,0 18 1 0,0-18 3 0,0 18-1 0,0-18 7 0,22 0 4 15,-22 0 4-15,0-36-7 16,19 17-7-16,-19-18 6 0,17 20-9 0,-17-2 0 0,19-19-2 15,-19 38 1-15,20-18 1 0,-20 0 1 0,0-1-9 16,16 2-14-16,-16 17 9 0,0-20-5 0,20 2-19 0,-20 18 11 0,16 0-2 16,-16 0-41-16,0 0 28 0,17 0-51 0,5 0-42 15,-22 0 88-15,19 0 1 0</inkml:trace>
  <inkml:trace contextRef="#ctx0" brushRef="#br0" timeOffset="86173.94">19535 13389 46 0,'0'0'10'0,"0"0"-7"0,0 0 4 0,0 0 6 0,0 20 6 15,0-20-8-15,0 0 1 0,0 0 10 0,0 0 1 0,0 0-9 16,0 0 32-16,0 0-32 0,20 0-2 0,-20 0-1 0,0 19 8 16,16-19 4-16,-16 0-17 0,0 0 2 0,0 0 23 15,0 0-26-15,20 0 12 0,-20 0-12 16,0 0 4-16,0 0-2 0,0 0 4 0,0 0 0 0,16 0-7 16,-16 0 6-16,0 0 0 0,0 0-4 0,0 0-5 15,0-19 6-15,0-1-2 0,0 20-2 0,0-18-1 16,-16 18 0-16,16-18 2 0,0 18-2 0,0 0 6 0,-20 0 1 15,20-18 5-15,-16 18-6 0,16 0 5 0,0 0-6 0,-20 18 1 16,20-18 5-16,-16 36 5 0,16-16-13 0,-20 16 2 16,20-36-5-16,0 37 1 0,0 0-1 0,0 2 0 15,0-22-3-15,0 2 1 0,0-2-1 0,0 20-3 0,0-18-4 16,0-1-15-16,0 21-10 0,20-22-19 0,-4-17 17 0,4 17-114 16,16-17 82-16,-36 0-54 0,38 0 25 0</inkml:trace>
  <inkml:trace contextRef="#ctx0" brushRef="#br0" timeOffset="87040.83">21068 13519 34 0,'0'0'23'0,"0"0"-18"0,0 0 10 0,0 0 4 0,0 0-8 15,0-18 13-15,0 18 2 0,0 0-13 0,0 0 14 0,0-19-3 16,0 19-4-16,0-17 0 0,0 17 1 0,0-20-2 16,0 20-8-16,0 0-1 0,0 0 14 0,0-17-3 15,0 17-1-15,-19 0-11 0,19 0 0 0,0 0-2 0,0 0 6 16,-22-19-7-16,22 19 1 0,-17 0 4 0,17 0-5 0,0 0-2 0,-16 0 5 15,-4 0 7-15,4 19-14 16,16-2-1-16,0 3 2 0,-20-20-2 0,20 36-1 16,0-18 2-16,0 0-1 0,0-18 0 0,0 21 2 15,0-21-2-15,20 17-1 0,-20-17 0 0,0 19 4 0,16-2 0 16,-16-17-4-16,20 0 1 0,-4 0 2 0,-16 0 2 0,17 0 1 0,-17 0-4 16,22 0 1-16,-3 0 2 0,-2-17 0 0,-17 17-3 15,19-19 1-15,-19 19-3 0,0 0 1 0,20-17 2 16,-20 17-1-16,16-21 4 0,-16 21-1 0,0 0-4 15,0 0 0-15,0 0 4 0,20 0-1 0,-20 0-1 0,0 0-3 16,0 21 0-16,16-4 5 0,1 19-3 16,2 1-3-16,-19-18-5 0,22-1-14 0,-22 0 4 15,17 3-25-15,2-4-33 0,1 0 9 16,-4 2-17-16,-16-19 34 0,56 20-93 0,-56-20 110 16,38 0-24-16</inkml:trace>
  <inkml:trace contextRef="#ctx0" brushRef="#br0" timeOffset="88007.71">22543 13316 41 0,'0'0'30'0,"0"0"-14"0,0 0 8 0,0 0-10 0,-19 0 20 15,19 0-2-15,0 0-18 0,0 0 12 0,0 0-1 16,0 0-12-16,-17 0 13 0,17 0-12 0,0 0 15 0,0 0-2 0,-19 19-16 16,19-19 14-16,0 0-12 0,0 0 9 0,0 0-3 15,-20 0-1-15,-18 18 28 16,38-18-37-16,0 18 3 0,-17-18-3 0,17 0 0 15,-19 18-6-15,19 2-1 0,0-20-2 0,-17 19 4 0,17-2-3 16,0 3-1-16,0-20-1 0,0 36 4 0,-19-36-2 0,19 18-1 16,0 0 0-16,0-18 2 0,0 21-3 0,0-21 2 0,19 17-2 0,-19 2 4 15,17-19-2-15,-17 17-1 0,19-17 1 0,-2 0 1 0,-17 0 1 16,16 18 0-16,6-18 1 0,-2 0 4 0,-1 0-3 16,-19 19 1-16,17-19-5 0,-17 0 3 0,0 19-1 0,19-19-1 15,-19 0-1-15,0 18 3 0,0 0 0 0,0-18-3 0,0 21-2 16,0-4 1-16,0 0 1 0,0-17 2 0,-19 19-7 0,19-19 0 15,0 20-2-15,-17-20-1 0,17 0-1 0,-19 17-16 0,19-17 8 0,-20 0-26 16,-2 0-15-16,22 19 22 0,-16-19-47 0,16 0-17 16,0-19 48-16,0 19-37 0,0-17 60 0,0-3-4 0,0 20 1 15</inkml:trace>
  <inkml:trace contextRef="#ctx0" brushRef="#br0" timeOffset="88174.23">22764 13501 69 0,'0'0'277'0,"0"18"-254"0,0-18-4 0,0 18 40 16,-19 3-39-16,19-4-3 16,0 2-15-16,0-2 1 0,-17 1 0 0,17 1 0 0,0 0-1 15,0-1-3-15,0 0 3 0,0 3-7 0,0-4-5 16,0 0-12-16,0-17 5 0,0 0-4 0,0 19-32 0,0-19-20 16,0 0 25-16,0 0-4 0,0 0-1 0,0-19-24 0,0 19 10 0</inkml:trace>
  <inkml:trace contextRef="#ctx0" brushRef="#br0" timeOffset="88324.47">22781 13169 100 0,'0'0'0'0,"0"0"55"0,0-18 83 16,0 18-111-16,0 0 11 0,0 0-24 15,0 0-6-15,-17 0 7 0,17 18-2 0,0-18-8 0,0 18 1 16,-19 0-4-16,19-18 1 0,0 18-5 0,0 2 2 16,-17-2-1-16,17 0-8 0,0 19-54 0,0-37 36 15,0 0-5-15,0 19-48 0,0-1 0 0,0 0 28 16,17-18 26-16,-17 18-26 0</inkml:trace>
  <inkml:trace contextRef="#ctx0" brushRef="#br0" timeOffset="88540.55">22911 13428 59 0,'0'17'45'0,"0"3"28"15,0-20-21-15,0 17-7 0,0 2-11 0,0-19-20 16,0 18 8-16,0 0-6 0,0 3-5 0,0-21-7 16,0 17 4-16,0 2 0 0,0-19 0 0,0 0 0 15,0 17-4-15,0-17 5 0,0 0 3 0,0 0-6 16,19 0 12-16,-19 0-13 0,0 0 1 0,0 0-2 0,0 0 7 15,17 0-6-15,-17-17 12 0,0 17-12 0,0 0-4 0,17 0 8 16,-17 0-6-16,0 0 0 0,0 0 0 0,19 17-1 16,-19-17-3-16,0 18 4 0,0 1-1 0,0 0-7 0,22 17-18 15,-22-36 7-15,0 21 0 0,0 13-60 0,17-15 42 16,-17 1-42-16,0-3-14 0,0 2 2 0,0-19 57 0,0 18-48 16</inkml:trace>
  <inkml:trace contextRef="#ctx0" brushRef="#br0" timeOffset="88807.27">23332 12983 163 0,'0'0'134'0,"0"20"-98"0,0 35 97 15,0-36-121-15,0-1-4 0,0 0-7 0,0 20 5 16,0-2 3-16,0-18-5 0,0 20 2 0,22 18 0 0,-22-39-1 16,0 38 3-16,0-17-5 0,0 35 2 0,0-54-4 0,0 17 0 15,19 38 1-15,-19-37 0 0,0 18-1 0,0-17 1 0,0 18-8 16,0-2-7-16,0-17 1 0,0-18-1 0,0-2-2 0,0 23-5 16,0-24-1-16,0 21-35 0,0-18 19 0,0-1-4 0,0-18-52 0,0 19 6 0,0-19 31 15,0 0 39-15,0 0-12 0,0-19-3 0</inkml:trace>
  <inkml:trace contextRef="#ctx0" brushRef="#br0" timeOffset="89057.64">23575 13371 92 0,'0'0'137'0,"0"0"-85"16,0 0-7-16,0 0-7 0,0 0-21 0,0 18-3 0,-17 2 9 16,17-20-7-16,0 19-10 0,-19-2 3 0,19-17-1 0,0 20-3 15,-22-3 6-15,22-17-6 0,0 37 5 0,-19-37-6 0,19 18 0 0,-14 20-1 16,14-19-1-16,0-2 2 0,-20-17-2 0,20 37 7 15,0-37-5-15,-19 37 3 0,19-19 0 0,-17 3 4 0,17-4-2 16,0 0 0-16,0 2-5 0,0 1 0 0,0-20-2 16,0 17 0-16,17 2 6 0,2-1 2 0,1-18-6 15,13 37 2-15,-11-37-9 16,-22 0-3-16,19 0-15 0,-2 19-12 0,-17-19-16 0,19 0 20 16,-19 0-6-16,20 0-53 0,-4 0-31 0,-16 0 55 0,20 0-29 15,-20 0 30-15</inkml:trace>
  <inkml:trace contextRef="#ctx0" brushRef="#br1" timeOffset="182293.14">10277 8374 67 0,'0'0'6'0,"0"0"0"0,-19 18 1 0,19-18 1 0,0 0 4 15,-22 0 27-15,22 0-20 0,0 0-2 16,0 0-3-16,0 0-7 0,0 0 8 0,0 0-7 15,0 0 10-15,0 0-8 0,0 0-2 0,0 0 8 16,22 0-2-16,-22 0-8 0,19 0 3 0,-2 0 0 0,2 0-5 0,1 0 3 16,-4 0 0-16,20 0-4 0,-36 0 1 0,39 0-1 0,-20 0 2 15,-2 0-2-15,2 0 0 0,17-18 0 0,-16 18-1 0,32 0 3 0,6-18 1 16,-22-1-4-16,0 2 1 0,0-3 0 0,22 2 1 0,14-38-1 16,-19 38-3-16,-12-19 1 0,15 19 1 0,32-55 2 0,9 17 1 0,-61 37-3 15,55-36-1-15,-52 37-1 0,-3-20 1 0,39 1 1 0,-39 1-1 16,0 17 0-16,0 1 0 0,-17 0-1 0,36-21 1 0,-35 39 0 0,16-36-1 15,-17 19 0-15,-2 17 2 0,35-38 4 0,-30 38-3 16,-22 0 0-16,20-18-1 0,-20 18-1 0,0 0 3 0,0-18 0 16,0 18-1-16,0 0-1 0,0 0 0 0,0 0 1 15,-20 0-2-15,-2 0 2 0,-11 18-2 0,-3 0 0 16,17-18 0-16,-17 38 0 0,-39 15 0 0,3 4-1 0,-25 16 3 16,45-36-3-16,-20 19 1 0,30-19-3 0,-46 36 0 15,52-53 1-15,-94 71 7 0,94-72-5 0,-3 17 1 0,0-16-2 16,3-2-1-16,-16 18 2 0,-26 1-1 0,62-37-1 0,-56 37 2 15,33-19 2-15,0 2-3 0,20-20 0 0,2 18 0 0,17-18 1 16,-36 17-1-16,20-17 1 0,16 19-2 0,-20-19 1 0,20 20-2 0,0-20 1 16,0 17 0-16,0-17 0 0,20 0 2 0,-20 19-1 0,16-19 2 0,20 17-3 15,-19-17 2-15,24 0 0 0,-5 20-1 16,0-20 1-16,36-20 0 0,-33 3 0 0,16-2 2 16,-19 2-3-16,17-3 1 0,24-34 1 0,12-2 0 0,-12 0-1 0,-38 20 0 15,30-2-8-15,-27 2 4 0,13-20 0 0,-2 2 7 16,5-21-1-16,-42 57-3 0,4-19 1 0,16 1 1 0,-17-2-2 15,-2 2 1-15,2 17 0 0,-2-18 0 0,-17 0 0 16,0 37-1-16,0 0 0 0,0 0-2 16,-17 19-1-16,-2-1 2 0,-34 38-5 15,14-20 2-15,-52 38-3 0,55-19 1 0,-39 20-6 16,37-39 4-16,2 1 1 0,-36 36-23 0,30-17-24 0,23-38 19 16,-14 38-48-16,33-38 40 0,-20 38-34 0,4-39-22 0</inkml:trace>
  <inkml:trace contextRef="#ctx0" brushRef="#br1" timeOffset="183080.94">12892 7987 34 0,'0'0'0'0,"0"0"29"0,0 0-26 0,0 0 4 0,0 0-3 15,0 0 3-15,0-19 0 0,0 19-3 0,0 0 6 0,0 0-4 16,0 0 9-16,0 0-6 0,0-18 13 0,0 18-9 0,0 0 11 16,-19 0-13-16,19 0 0 0,0 0 10 0,0 0-10 0,0 0 10 0,0 0-11 15,-14 0 0-15,14 0 7 0,0 0-3 0,-20 0-8 16,20 0 7-16,-19 0-6 0,19 0 6 0,0 0-7 0,-16 0 0 0,16 18 4 15,0-18-4-15,-20 0-1 0,20 19 5 0,0-19-5 0,-16 18-1 16,16-18 0-16,-20 19 2 0,20-1-2 0,0 0-2 0,-19 2 2 0,19-2-2 16,0 0 3-16,-22 0 0 0,22 1-1 0,0-1 0 0,0 1 2 0,-17-1-3 15,17 0-3-15,0 2 1 0,0-2 0 0,0 0-1 0,0 0-1 16,0 2 2-16,0 16 0 0,17-36-1 0,-17 18 0 16,0 0-2-16,22-18 1 0,-22 0-2 0,19 20-7 0,1-2-10 15,-20-18 6-15,36 17-25 0,-36-17-17 0,16 0 20 0,3 0-51 16,15 0 6-16,-34 0 33 0,19 0 18 0</inkml:trace>
  <inkml:trace contextRef="#ctx0" brushRef="#br1" timeOffset="183397.6">13136 8134 56 0,'0'0'28'0,"0"0"-18"0,-20 0 24 0,20 0-5 15,0 0 4-15,0 0-4 0,-16 0-16 0,16 0 12 16,0 0-3-16,-20 0-4 0,20 0-10 0,-22 19 9 15,22-19 5-15,0 0-13 0,-17 18 1 0,17-18-3 16,0 0-2-16,0 0 2 0,-16 19 0 0,16-19-5 16,0 18 2-16,0-18-2 0,0 0 0 0,0 18 0 0,0-18 2 15,16 20-2-15,-16-20-1 0,0 18 0 0,0-18-1 16,0 0 1-16,17 18 3 0,-17-18-3 0,22 0 2 0,-22 18 0 16,20-18 1-16,-20 0 0 0,0 0-2 0,0-18-1 15,0 18 0-15,16-18 2 0,-16 18-1 0,0 0-3 0,0-18-2 16,0-2 1-16,0 20 4 0,0-18 0 0,0 18-1 0,0-18 1 15,0-1-1-15,0 19-2 0,0-18 1 0,-16 18 1 0,16-19-1 16,0 19-1-16,0 0-5 0,-20 0-2 0,20 0 1 16,0 0-11-16,0 0 5 0,0 0-21 0,-22 0 12 0,22 0-3 0,0 19-1 15,0-19-35-15,0 0-6 0,0 18 11 0,0-18 35 16,0 0-54-16</inkml:trace>
  <inkml:trace contextRef="#ctx0" brushRef="#br1" timeOffset="183738.49">13393 8042 107 0,'0'18'35'0,"0"-18"-23"16,0 0 8-16,0 0-10 0,0 0 13 0,-19 38 55 15,19-38-72-15,0 18-1 0,0-18 3 16,0 18-1-16,0 1 3 0,0-19-6 0,0 18 4 15,0 1-1-15,0-19-4 0,19 18 9 0,-19-18-10 16,0 0 1-16,0 0-1 0,0 18 2 0,16-18 3 0,-16 0 0 0,0 0-5 16,0 0-1-16,23 0 2 0,-23-18-2 0,16 18 3 15,-16-18 2-15,20-1-3 0,-20 19 5 0,19-37 4 16,-19 37-6-16,0-18-2 0,17 18-2 0,-17 0 1 0,0 0 0 16,0 0 2-16,19 0-4 0,-19 18 5 0,0-18-1 0,0 19-1 15,0-19 1-15,0 37-2 0,17-19 0 0,-17 0-3 0,0 2-1 16,0-2 1-16,19-18 0 0,-19 18-1 0,0 0-5 0,0 2-1 0,0-20-14 15,0 17-11-15,0-17-7 0,0 19 15 0,0-19-37 16,16 0-16-16,-16-19 38 0,0 19-29 0,0-17 28 16,17 17-14-16</inkml:trace>
  <inkml:trace contextRef="#ctx0" brushRef="#br1" timeOffset="184855.12">14076 7506 60 0,'0'0'30'0,"0"0"-8"0,-19 0 4 0,19 0 4 15,0 0-14-15,0-17 1 0,-17 17 29 0,17 0-20 16,-19 0-15-16,19-19 0 0,-19 19-1 0,19 0 12 0,-17 0-11 0,17 0-1 15,-19-18 0-15,19 18 7 0,-23 0-8 0,7 0 4 0,16 0-2 16,-17 0-7-16,-2 0 7 0,19 0-1 0,-17 18-7 0,17-18 2 16,-19 0 1-16,19 19 1 0,0-2-4 0,-19 3 4 15,19-1-4-15,0-3 3 0,0 23-1 0,0-39-3 0,-17 36 1 16,17 55-1-16,0-52-1 0,0 35 0 16,17-38 0-16,-17 2-1 0,0 16-1 0,19-17-1 0,-19 56 3 15,0-20-1-15,19-54-5 0,-19 17-6 0,0 20-17 16,0-38 12-16,0 2 0 0,17 16-14 0,-17-36 16 0,0 18-14 0,0-18 8 15,0 18-2-15,0-18-39 0,0 0-14 0,0 0 39 0,-17-18-13 16,17 18 36-16,0-18-3 0,0-1-30 0</inkml:trace>
  <inkml:trace contextRef="#ctx0" brushRef="#br1" timeOffset="185030.64">13777 8024 55 0,'0'0'0'0,"0"0"21"16,0 0-7-16,0 0 23 0,0 0 7 0,0 0 26 16,0 0-53-16,0 0 15 0,0 0-4 0,0 0-14 15,0 0-1-15,0 18 13 0,0-18-14 0,23 0 18 16,-23 0-25-16,0 0 1 0,0 0 0 0,19 0 6 0,-19 0-7 0,0 0-1 15,17 18 4-15,2-18-1 0,-19 0-4 0,0 0-1 0,19 0-1 16,-2 0 1-16,-17 0-1 0,0 0 0 0,19 0 0 0,-2 0-3 0,-17 0 2 16,16 0-5-16,-16 0-10 0,23 20-36 0,-23-20 27 15,0 0-5-15,19 0-46 0,-19 0 30 0,17 0-3 0,-17 0-37 16,19 0 27-16</inkml:trace>
  <inkml:trace contextRef="#ctx0" brushRef="#br1" timeOffset="185198.43">14187 8153 127 0,'0'0'0'0,"0"0"68"0,0 0-22 0,0 0-25 0,0 18 23 0,0 1-3 16,0-19-6-16,-19 18-10 0,19 0-17 0,0-18 0 15,0 20 4-15,0-2-6 0,-17 0 2 0,17-18-5 0,0 38 2 0,0-38-3 16,0 17 0-16,0 2-1 0,0-19 1 0,0 36-18 16,-22-16-9-16,22-20 6 0,0 0-36 0,0 0 19 15,0 0-6-15,0 0-5 0,0 0-1 0,0 0 4 0,0-38-31 0,0 20 42 16</inkml:trace>
  <inkml:trace contextRef="#ctx0" brushRef="#br1" timeOffset="185299.07">14206 7932 55 0,'0'0'0'0,"0"0"58"0,0 0-28 0,0 0-18 0,0 0 12 0,0 0-13 15,0 0 15-15,0 0-21 0,-19 18 0 0,19 0-2 16,0 1-2-16,0-19-2 0,0 18-1 0,0-18-9 0,0 19-2 16,0-19-7-16,0 18-63 0,0-18 39 0,0 18-12 15</inkml:trace>
  <inkml:trace contextRef="#ctx0" brushRef="#br1" timeOffset="185847.51">14444 8098 119 0,'0'0'57'0,"-19"0"-41"16,19 18-11-16,0-18 3 0,-17 0 13 0,17 0-9 0,0 0 2 15,-19 0 13-15,19 0-16 0,0 18 8 0,0-18-10 0,-17 0 11 16,17 0-16-16,0 19 4 0,0-19-2 0,0 0 1 0,-19 0 0 15,19 18 1-15,0 1-1 0,0-19 0 0,0 18-5 0,0 0 2 16,0 20-1-16,19-38-2 0,-2 18 0 16,-17 0 0-16,19 2 3 0,-19-3 2 15,17-17 0-15,-17 0 1 0,19 19-4 0,-19-19 4 0,0 0-2 16,0 0-3-16,17 0 1 0,-17 0-1 0,0-19 1 16,0 2-3-16,0-3 1 0,16 2-2 0,-16-18 1 0,0-2-1 15,0 38-1-15,0-37 2 0,0 0 5 0,0 19-1 0,0-56 1 16,0 56-5-16,0-1 1 0,0-36 2 0,0 19 0 15,0 16-1-15,0-17 1 0,0 20 0 0,0-21 0 0,0 2 1 16,0 36-3-16,0-39 2 0,0 23-1 0,0-21 3 0,-16 37-3 16,16-19 3-16,0 19 0 0,0-19 0 0,0 1 0 15,0 18-2-15,0-18 0 0,0 18 3 0,0 0 0 0,0-19-4 16,0 19 0-16,0 0 3 0,0 0 2 0,0 0-4 0,0 0 2 16,0 0-4-16,0 0 1 0,0 0 0 0,-17 0 0 0,17 0 1 15,0 0-2-15,0 0 1 0,0 0 2 0,0 0-3 16,0 0-1-16,-19 0 1 0,19 19-1 0,0-19 1 15,0 0 1-15,0 0-1 0,0 18 0 0,0 0-1 0,0-18 0 16,0 19 1-16,0 0-1 0,0-2 1 0,0 19-1 0,0-36 1 16,0 39 0-16,0-3 0 0,0 19-1 15,19-18 1-15,-19 1-2 0,0-2 0 0,0-17 0 16,0 18 0-16,17 19 4 0,-17-38 0 0,0 0 0 0,0 37 0 0,16-18-8 16,-16-19 1-16,0 2 0 0,0-2-1 0,23 38-21 15,-23-56 13-15,0 36-19 0,19-36 14 0,-19 18-24 0,0 0-6 0,19-18 22 16,-19 0-31-16,0 0 26 0,0 0-2 0,17 0 0 0,-17 0 1 15,19 0-25-15,-2-18 14 0,-17 0 17 0,0 18 19 0,19-19-5 16,1 2 4-16,-20 17-28 0</inkml:trace>
  <inkml:trace contextRef="#ctx0" brushRef="#br1" timeOffset="186182.32">14704 8226 44 0,'0'0'6'0,"0"0"0"0,0 0-3 0,0 0 24 15,0 0 65 1,17 0-12-1,-17 0-60-15,19 0-1 0,-19 0-11 0,20 20 12 16,-20-20-10-16,16 0-5 0,-16 0 3 0,20 0-5 16,13-20 19-1,-11-35-22 1,-22-56 11 0,0 111-11-16,0-18 1 0,0 0 2 0,0-1-1 0,0 19 0 15,0-18 6-15,0-1-5 0,0 19 0 0,0-18 1 0,-22 18-1 0,22 0 5 16,0 0-4-16,0 0 6 0,0 0-5 0,0 0 0 0,-17 0 0 15,17 0-1-15,-16 92 19 16,-4 19 18 0,20 0-28-1,0-93-11-15,20 20 0 0,-20-2-2 0,0-18-1 0,0-18-3 16,0 38-11-16,16-20-9 0,-16-1-10 0,0-17 11 0,0 19-28 16,17-19-125-1,5 0 92-15,-3-19 2 0,-19 2 41 0</inkml:trace>
  <inkml:trace contextRef="#ctx0" brushRef="#br1" timeOffset="186465.21">14962 8153 71 0,'0'0'18'0,"0"0"2"0,0 0-1 0,0 0 21 16,0 0 4-16,0 0 15 15,0 18-30-15,0 1-5 0,0 17 32 16,0-16-49 0,16 34 24-16,-16-34-27 0,0-20 1 0,0 17-4 0,0 2 3 0,17-1 1 15,-17-18-3-15,0 0-1 0,19 18 4 0,3-18 0 16,-22 0-3-16,17-18 1 0,-17 18-1 0,0 0 0 0,39-54 3 15,-23 34-4-15,-16 2-1 0,20 0 0 16,-4-20-3-16,4 20 3 0,-4 0 6 16,-16-1-2-16,22 19 1 0,-22 0 2 0,17 0 3 0,-17 0-3 15,0 0 2-15,19 37 1 0,1-19-6 16,-20 2-2-16,0-2-1 0,0 0 1 0,0 0 2 0,16 2-3 0,-16-3 0 16,0-17-1-16,0 37-6 0,0-19 3 0,0 2-3 0,0-2-13 15,0-1-13-15,20 2-33 0,-20-19 41 0,0 0-2 16,0 20-5-16,0-20-43 0,16 0-11 0,-16 0 45 0,0-20 7 15,0 20-6-15,0-36-13 0</inkml:trace>
  <inkml:trace contextRef="#ctx0" brushRef="#br1" timeOffset="186748.05">15424 7581 121 0,'0'0'43'0,"0"0"-30"0,0 0-1 0,0 0-2 16,0-20 14-16,0 20-12 0,0 0 10 0,0 0-5 0,0 0-9 16,0 0 0-16,0 0 7 0,0 0-2 0,0 0 0 0,0 0-5 15,0 0 7-15,0 0 1 0,0 20-1 0,0-20-3 16,16 19 0-16,-16-19-7 0,0 18-2 0,0 0 5 0,0 1-5 16,20 0 2-16,-20-2-3 0,0-17-1 0,0 93 5 0,0-75-5 15,16 37 0-15,-16 20-2 0,0-39 0 0,20 20 1 16,-20 18 3-16,0-38 0 0,0 20 1 0,0-20-8 0,0 20-11 15,0-18 4-15,0-2-22 0,0 20-16 0,0-38 19 16,0 18-39-16,0-16 34 0,0-20-32 0,0 17 15 0,0-17 33 16,0 0 6-16,0 0-7 0,0 0-15 0</inkml:trace>
  <inkml:trace contextRef="#ctx0" brushRef="#br1" timeOffset="186898.43">15385 8005 66 0,'0'0'0'0,"0"0"26"0,0 0-3 0,0 0 6 15,0 0 12-15,0 0 3 0,0 0-25 0,0 0 0 0,19 0 11 16,-19 0-11-16,0 0-12 0,20 19 6 0,-20-19-7 15,16 18 7-15,-16 0-10 0,0 2 2 0,20-20-2 0,-20 18-1 16,16-18 1-16,-16 18-2 0,0-18-3 0,20 18-16 0,-1 1-19 16,-19-19 12-16,14 18-3 0,5-18-39 0,3 19-2 0,-22-1 18 15,20-18 36-15,-4 18-11 0,-16-18-8 0</inkml:trace>
  <inkml:trace contextRef="#ctx0" brushRef="#br1" timeOffset="187198.45">15698 8190 37 0,'0'0'0'0,"0"0"20"0,0 0-10 15,0 0 6-15,0 0 7 0,0 0-9 0,0 0 2 0,0 0 2 16,0 0 23-16,0 0-20 0,0-19 37 0,0 19-40 0,0 0 12 15,0 0-20-15,0 0 9 0,0 0-6 0,0 0-5 16,0 0 1-16,0 0-2 0,-17 0 2 0,17 0-3 0,0 0-2 16,0 0 3-16,0 0-2 0,-19 0 8 0,19 0-11 0,0 0 5 15,0 0-4-15,0 19-1 0,0-19 0 0,0 18 0 0,0 0 0 0,0-18 0 16,0 20-1-16,0-20 0 0,0 18-1 0,19-18 0 16,-19 18 0-16,0-18 2 0,0 0-1 0,17 18 1 15,-17-18-2-15,0 0 1 0,16 0 1 0,-16 0-1 16,0-18-1-16,0 0-1 0,22 18 3 0,-22-18-1 0,0-2 5 15,0 20-5-15,0 0 0 0,20-18-2 0,-20 0 0 0,0 18 3 0,0 0 1 16,0-19 2-16,0 19-2 0,0 0 4 0,0 0 6 0,0 0-7 16,0 19 4-16,0-1-6 0,0 20-1 15,16-20 2-15,-16 18 1 0,0 1-3 0,20 0-2 0,-20-19 0 16,19 20 3-16,-19-21-3 0,0-17-1 0,17 39 1 0,-17-22-6 16,0 2 2-16,0-19-4 0,0 17-29 0,19 3-9 15,-19-20 16-15,0 0-102 0,17-20 10 0,-17 3 22 16,0-2 70-16,0 2-17 0</inkml:trace>
  <inkml:trace contextRef="#ctx0" brushRef="#br1" timeOffset="187448.47">15994 7727 188 0,'0'0'0'0,"0"0"96"0,0 0-94 0,0-16 7 0,0 16 10 16,0 0-5-16,0-20 13 0,0 20-3 0,0 0-14 15,19 0 8-15,-19-17-6 0,17 17-4 0,2 0-1 0,-19 0-4 16,0 17 4-16,17 3 8 0,-17-20-11 0,22 16 1 16,-22 4 2-16,16 17 1 0,-16 0 0 0,20 18-3 15,-20 19-1-15,0-37-1 0,0 0-1 0,19 37 8 0,-19-19-6 16,0-18 1-16,17-1-3 0,-17 2-1 0,0-2 0 0,0 1 0 0,0 38 0 16,0-21-6-16,0-17 0 0,0 19-9 0,0-38 2 0,0 0-3 15,0 0-31-15,0 1-13 0,0 1-20 0,19-3 32 0,-19 2-100 16,0-19 115-16,0 0 9 0,0 0-23 0</inkml:trace>
  <inkml:trace contextRef="#ctx0" brushRef="#br1" timeOffset="188364.99">16990 8282 30 0,'0'0'13'0,"0"0"-10"0,0 0 0 0,0 0-1 0,0-18 8 16,0 0 15 0,0 18-16-16,0-20 11 0,0 20 21 15,19-18-12-15,-19 18 28 0,0 0-45 0,0-18 20 16,0 18 4-16,0 0-27 0,0 0 11 16,0 0 4-16,0 0-11 0,0 0 0 15,0 0 3-15,-19 0-1 0,19 0-10 0,0 0 3 16,0 0-4-16,0 0 4 0,0 0-6 0,-17 0 6 0,17 0-5 0,0 18-1 15,-22 0 0-15,22 2 3 0,0 16-1 0,0-18-3 16,-17 2 1-16,17 16 1 0,0 0 0 16,0-16-2-16,0-20-1 0,0 54 1 0,17-17 3 15,5-18 0-15,-5-19 0 16,-17 0 1-16,0 0-4 0,19-36 3 0,-19 36-2 0,20-39-1 16,-4-88 1-16,-16-22-6 15,20 38 7-15,-20-35 1 16,16 72-3-16,-16 36 0 0,0-90 2 15,0 109 1-15,0-18-4 0,0 19 3 16,0 18-1-16,0-19-1 0,0 19 2 0,0 0 0 0,0-20 1 16,0 20-2-16,0 0 4 0,0 0-4 0,0 20 4 15,0-20-3-15,-16 37 9 0,16 56 4 16,0-20-11 0,16 19-4-16,-16-74 0 15,0 20 0-15,0 17-2 0,36 56 0 16,-36-75-15-16,17 1 3 0,-17 0-22 15,0-19 11-15,41 56-110 0,-41-37-17 16,20-18 44-16,16-1 39 0,-36 0 14 16</inkml:trace>
  <inkml:trace contextRef="#ctx0" brushRef="#br1" timeOffset="188719.36">17507 8098 83 0,'0'0'0'0,"0"0"80"0,0 0-66 0,-22 0-1 0,22 0 14 0,0 0-10 15,0 0 19-15,0 0-19 0,-17 0 25 0,17 0-30 0,-16 0 0 16,16 0 9-16,0 0-12 0,-19 0 5 0,19 0-3 0,-17 18-1 16,17-18-3-16,-19 18 8 0,-1 19 0 15,20-18-4-15,0-1-6 0,0 0 1 0,0 20 4 0,-16-2-4 16,16-16-5-16,0-3 0 0,0 20 3 0,0-19-2 0,0 2-1 0,0-2-2 16,0 18 3-16,16-16 0 0,-16-20-1 0,0 17 1 0,20 2 1 15,-20-2 0-15,19-17 2 0,-2-17 0 16,-17-2-4-16,19 2 0 0,-19-22 1 0,0 4-1 15,16 15 0-15,-16-16-1 0,0 17 1 0,0 2 0 0,17-39-6 16,-17 18 4-16,0 2 3 0,0-1 3 0,0 18-4 0,0-35 1 16,0 34 2-16,0 20-1 15,0 0 0-15,0 0 8 0,22 0-6 16,-22 38 2-16,0-2 6 0,0-17-6 0,0 18-6 0,20-37-1 16,-20 36 1-16,0 2 0 0,16-2 0 0,-16-16-1 0,20 16-3 15,-20 0-8-15,19 2-4 0,-19-38 4 0,0 36-22 16,17-16 11-16,-17 16-34 0,19-19-18 0,-19-17 29 0,17 20-154 15,-1-20 138-15,-16 0 44 0,19-37-29 0</inkml:trace>
  <inkml:trace contextRef="#ctx0" brushRef="#br1" timeOffset="188931.09">17784 7545 107 0,'0'0'81'0,"0"0"-69"0,0 0 0 0,-19 0 17 0,19 0 2 16,0 0-16-16,0 0-1 0,0 0 10 0,-17 0-3 0,17 0-12 15,0 0 8-15,0 0-9 0,0 16 6 0,0 4-1 0,0-1-3 16,0 17-1-16,0 2 0 0,0-1-2 0,0 18-2 16,17 19-1-16,-17 0-1 0,19 17-2 15,-19-16 2-15,0-39-2 0,17 38-4 0,-17 0-20 16,19-18-20-16,-19-20 12 0,0 20-45 0,0-2-12 0,0-34 47 16,0 16-20-16,0-36 42 0,0 17-2 0,0 3 15 15,0-20-6-15,-19 0-23 0</inkml:trace>
  <inkml:trace contextRef="#ctx0" brushRef="#br1" timeOffset="189065.18">17729 7987 51 0,'0'0'16'0,"0"0"23"0,0-19-18 0,0 19 28 0,0 0-26 16,0 0 15-16,19 0-8 0,-2 0-3 0,2 0-6 0,-19 0-13 15,17 0 4-15,2 19-6 0,-19-1-1 0,16 1-4 16,7-19 0-16,-7 36-15 0,4-36-1 16,-1 20-29-16,17 34-148 15,-36-54 174-15,17 19 3 0,-17-19-35 0</inkml:trace>
  <inkml:trace contextRef="#ctx0" brushRef="#br1" timeOffset="189447.65">18116 8153 52 0,'0'0'9'0,"0"0"1"0,0 0 4 0,0 0 4 0,0 0 5 0,0 0 27 15,0 0-5-15,0 0-24 0,0 0 18 0,0 0-20 0,0 0-3 16,0 0 11-16,0 0 19 0,0 0-23 0,0 18-4 16,-19-18-5-16,19 0-3 0,-17 0 3 15,17 0-8-15,0 19 0 0,0-19-3 0,-19 0 2 0,19 0-4 0,-20 36 2 16,20-36-2-16,0 20 2 0,0-2 0 0,0-18-3 15,0 36-1-15,0-16 1 0,0-20 0 0,0 17-1 16,0 2 3-16,20-1-1 0,-20-18-1 0,0 18 0 16,19-18 1-16,-19 0-1 0,17 0-1 0,-17 0 2 0,0 0 0 0,19 0 0 15,-19 0-2-15,0-18 0 0,17 18 2 0,-17-18 0 16,0-1 0-16,0 19-1 0,0-17 2 0,19-3-1 16,-19 20 0-16,0-18 0 0,0 18 1 0,0 0 0 0,0-18 1 15,0 18-2-15,0 0 3 0,0 0 1 0,0 0-2 0,0 0-2 16,0 0 2-16,0 18 1 0,0 0-1 0,0-18-2 15,0 20 2-15,0-20-2 0,0 17 1 0,0-17 1 0,19 19-1 16,-19-1 0-16,0-18-2 0,0 18 3 0,0 2 2 0,0-20-4 16,14 18 3-16,-14-1-2 0,0 2 0 0,0-19-1 15,19 0 1-15,-19 20-1 0,23-3 1 0,-4-17 0 0,-19 0 0 16,17 19-1-16,-17-19-2 0,0 0-1 0,19 17 0 0,-19-17-8 16,0 0 1-16,19 0-3 0,-19 0-4 0,0 0-3 0,0 0-1 0,17 0-33 15,-17 0-20-15,19 20-27 0,-19-20 38 0,0 0-53 0,17 0 25 16</inkml:trace>
  <inkml:trace contextRef="#ctx0" brushRef="#br1" timeOffset="195749.17">17452 9739 564 0,'0'0'0'0,"16"-19"-1"0,-16 19-4 15,0-18-1-15,0 18-8 0,0 0-6 0,0 0 8 0,0 0-1 16,0-19-23-16,-16 19-47 0,16 0 4 16,0 0-24-16,-19 0 51 0,19 19-22 0,0-19 8 15</inkml:trace>
  <inkml:trace contextRef="#ctx0" brushRef="#br1">15570 10476 60 0,'0'0'0'0,"0"0"21"15,0 0-15-15,0 0 7 0,-22 0 12 0,22 20 11 16,0-20-21-16,0 0 10 0,0 0-6 0,0 18-1 16,0-18-3-16,22 0 1 0,-22 17 8 15,20-17-9-15,-4 0 2 0,-16 0-8 0,20 19 8 0,-1-19-3 16,-19 0-7-16,17 0 6 0,2 0 0 0,-2 0-8 16,-17 0 0-16,16-19 5 0,26 19-1 0,-26-17-3 0,23 17 4 15,-22 0-6-15,2-18 0 0,34-2 3 0,24-16 1 16,12-1 0-16,-12-18-1 0,-41 35-4 0,55-34 2 0,1-2 1 15,-54 38-4-15,54-38 2 0,-1 1-1 0,-52 37-3 0,52-19 1 16,95-36 12-16,-151 73-10 0,21-39 1 16,-17 22-2-16,33-20 3 0</inkml:trace>
  <inkml:trace contextRef="#ctx0" brushRef="#br1" timeOffset="196900.26">17433 9683 554 0,'35'0'0'0,"40"-73"2"16,-55 73 0-16,-1-20-1 0,-2 3 1 0,19 17-2 0,-20-19 0 16,-16 19 1-16,0-18 0 0,19 18 0 0,4 0-2 0,-23 0 2 0,0 0 0 15,0 0-2-15,16 0 1 0,-16 0 1 0,0 0 0 16,0 0-2-16,0 0 0 0,0 0 1 0,0 0-1 0,-16-19-6 0,16 19 1 15,-23 0-9-15,23 0-5 0,-19 0 0 0,3 0 0 0,-1 0 9 16,17 0-2-16,-19 0-1 0,2 0-1 0,-2 0-16 0,-1 0-1 16,20 0 15-16,-16 0-3 0,-4 19-24 0,20-19 20 0,0 0-4 0,-22 18-1 15,22-18 1-15,-17 0 0 0,17 0 3 0,-16 19-13 0,-3-2 14 0,19-17-30 16</inkml:trace>
  <inkml:trace contextRef="#ctx0" brushRef="#br1" timeOffset="197908.21">19167 9019 38 0,'0'0'7'0,"0"0"-2"0,0 0 8 0,0 0-5 0,0 0 16 0,0 0-9 16,0 0 16-16,0-18 1 0,0 18 11 0,0 0-29 16,0 0 11-16,-19 0 1 0,19 0-14 0,0 0 13 0,0 0-2 15,-17 0-3-15,17 0-12 0,0 0 0 0,-41 0 26 16,22 18-25-16,19 0-4 0,-14 2 6 16,-6-2-1-16,20-18-5 0,-19 36 2 0,19-36-3 15,-17 37 6-15,17-18-7 0,-19 18 0 0,19-37-2 0,0 0-1 16,0 19 3-16,0-1-1 0,0 0-2 0,0 0 0 15,0-18-1-15,0 20 1 0,0-20 2 0,19 17 1 0,-19-17-2 16,17-17 1-16,-17 17-2 0,19-20 2 0,-19 2-1 0,20 0 1 16,-6-38 0-16,-14 38-1 0,19-38 0 0,-19 2 1 15,22 34-2-15,-22-35 0 0,19 18 1 0,-19-54 4 0,17 54-4 16,-17 18 0-16,0-18-1 0,0 19 0 0,0-37-1 0,0 36 2 16,0-18-1-16,0 18 1 0,0 19 2 0,0 0 0 0,0-18-1 15,0 18 10-15,0 0-6 0,0 0 0 0,0 0 1 0,0 0-4 0,0 0 1 16,0 0 2-16,-17 18 0 0,17 21 0 0,0-39-4 0,0 36 3 15,0-19-1-15,0 39 0 0,0-38-3 16,0 20 0-16,0-20 0 0,0 18 1 0,0 2-2 0,0-20-2 16,17 20-5-16,-17-2-8 0,19-18-8 0,-19 0 8 15,0 2-2-15,20-2-25 0,-4 0-15 0,-16 20-16 0,0-38 28 16,20 17-61-16,-4 2 6 0,-16-19 68 0,39 18-29 0</inkml:trace>
  <inkml:trace contextRef="#ctx0" brushRef="#br1" timeOffset="198201.58">19463 8909 55 0,'17'0'30'0,"-17"0"-15"16,0 0 2-16,0 0 36 0,0 0-17 0,0 0-20 16,-17 0 0-16,17 18 9 0,0-18-15 0,0 0 6 0,0 0-9 0,-22 18 2 15,22-18-5-15,0 37 6 0,-19-37-8 0,19 0-1 16,0 19 1-16,0-1 1 0,0-18 0 0,-17 18 3 0,17 2-3 16,0-2-1-16,0 0 0 0,0-18 1 15,0 0-2-15,0 18 0 0,17-18 2 0,-17 0-1 16,19-18 1-16,-19 18-3 0,22-18 1 0,-5 0 0 0,-17 18 2 15,19-20-1-15,-19 2 6 0,20 0 0 0,-20 18-3 16,0 0 2-16,0-19 11 0,0 19-7 0,0-17 8 0,0 17-5 16,0 0-1-16,0 0 1 0,0 17-6 0,0-17-1 15,0 19 5-15,0-1-6 0,0 0 4 0,0 2-6 0,0-20 1 0,0 54 5 16,0-34-6-16,0-3-2 0,0 20 1 0,16-18-2 16,-16 18-2-16,0-19-2 0,0 0-10 0,20 2-11 15,-20-3-15-15,16-17 16 0,-16 19-39 0,20-19 26 0,-20 0-7 16,0 0-63-16,16 0 47 0,-16 0 11 0,0-19-13 0,22 19 27 0</inkml:trace>
  <inkml:trace contextRef="#ctx0" brushRef="#br1" timeOffset="198365.99">19831 8522 98 0,'0'0'29'0,"-19"0"11"0,19 0-14 0,0 0-11 0,0 17 18 15,0-17-15-15,0 20-1 0,-22 34 34 0,22-54-42 16,0 39 8-16,0-3-12 0,0 19 6 0,0 19-8 15,0-20 0-15,0-16-1 0,0-20-2 0,0 20 0 0,0 16-2 16,0 2-9-16,0-38-1 0,0 0-5 0,0 38-38 0,0-19-35 16,0 0-3-16,0-19 11 0</inkml:trace>
  <inkml:trace contextRef="#ctx0" brushRef="#br1" timeOffset="198515.66">19721 8779 69 0,'0'19'104'0,"0"-19"-77"0,0 19 5 0,0-19-24 0,0 37 12 16,0-37-11-16,16 17-4 0,-16 3-2 0,20-2-4 16,-4 0-9-16,1 0-23 0,-17-18-34 0,22 20 29 15,-3-3-20-15,-19-17-12 0</inkml:trace>
  <inkml:trace contextRef="#ctx0" brushRef="#br1" timeOffset="198816.15">20125 9001 79 0,'0'0'26'0,"0"0"14"0,0 0-8 0,0 0-15 0,0 0 21 15,0 0-19-15,-17 0 13 0,17 0-19 0,0 0-3 0,-19 0 6 16,19 0-9-16,0 0-2 0,0 18 0 0,-17-18 4 0,17 0 1 0,-19 18-5 16,19 2 2-16,0-20-4 0,-20 0-1 0,20 36 6 15,0-18-5-15,0-18-2 0,0 20-1 0,-16-20 1 0,16 36 1 0,0-18-2 16,0 1 1-16,16-19-1 0,-16 0 1 15,20 0 1-15,-20-19 1 0,19 1 0 0,-19-1-3 16,0 2 2-16,0 17 0 0,17-38 3 0,-17 38 4 0,19-18-2 16,-19 0 13-16,17-2-12 0,-17 2-4 0,0 18 9 15,16 0 0-15,-16 0-1 0,0 0-6 0,22 18 4 16,-22 2-7-16,20-2 5 0,-20 0-5 0,16 37 5 16,-16-18-7-16,20-37-2 0,-20 38-2 0,19-20-3 0,-19 18-24 15,17 1-35-15,2-18-39 0,-19-1 31 0,0-18-5 16,17 19 10-16,-1 0-38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19:14:47.7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3302 10863 91 0,'0'0'22'0,"0"0"-2"16,-17 0-8-16,17 0 2 0,0 0 16 0,0 0-15 0,0 0-3 0,-19 0 11 15,19 0-2-15,0 0-10 0,0 0 0 0,0 0 8 0,0 0-10 16,0 0 6-16,0 0-8 0,0 0 9 0,0 0 0 0,0 0 0 15,0 19 0-15,0-19-8 0,0 19 2 0,0-1-6 16,0-18 4-16,0 19-4 0,0-2 5 0,0 1-5 0,0 2 4 16,0-2-6-16,19 0 3 0,-19 20 1 0,0 16-3 0,0-34-2 15,0-2-1-15,0 55-1 0,0 93 8 16,0-111-5-16,0 39 0 0,0-58-1 0,0 19 1 0,0-19 0 0,0 57 3 16,0-37-3-16,-19 36 3 0,19-55-2 0,0 56 0 0,-17-58-1 15,-2 57-2-15,19-72 1 0,-19 54 1 0,19-56 0 0,0 36 3 16,0-16-4-16,0-20 0 0,0-18 0 0,0 18 3 0,0 2-3 15,0-20 0-15,0 18 5 0,-17 0 0 0,17-18-5 16,0 0 3-16,0 19-1 0,17-19-1 0,2 0 3 16,-19-19 1-16,19 19-5 0,-2-18-1 0,-17 0 0 15,19 18 3-15,-2-20 0 0,0 20-3 0,5-18 0 0,-3 18-1 16,36-36 6-16,-55 36-4 0,36 0-1 0,-19-20-1 0,-17 20 1 16,36 0 2-16,3-17 0 0,0 17-1 0,-4-19-2 15,-18 19 1-15,19 0-1 0,-36 0 2 0,39 0 0 0,0 0 1 16,-4 0-1-16,35 0 0 0,-48 0 0 15,52 0 1-15,-4-18 4 0,-51 18-5 16,39 0 2-16,-19 0-2 0,-23 0-1 0,37-18 1 0,-11 18-3 16,-26 0 3-16,39 0 1 0,-2-20-1 0,-34 20 0 15,4 0 0-15,32 0 0 0,-3 0 1 0,7 0 0 0,-4 0-2 16,-38 0 2-16,93 0 0 0,20 0-1 16,-74 0 0-16,-20 0 0 0,19 0 1 0,-19 0-2 15,39 0 4-15,-56 0-4 0,36 0 4 0,-38 0-4 16,19 0 1-16,22 0 1 0,-22 0 0 0,0 0 0 0,0 0 0 15,3 0 0-15,-1 0 1 0,-2 0 0 0,-19 0 0 0,19 0 2 0,22 0 0 16,-39 0-2-16,17 0 0 0,0 0-2 0,17 0-5 0,-31 0 3 16,-3 20 1-16,37-20 5 0,-40 0-3 0,20 0 3 0,-19 0-4 15,5 0 1-15,-3 0-1 0,17 0 1 0,-16 0 0 0,16 0-2 16,-3 0 4-16,-14 0-4 0,20 0 3 0,16 0-3 0,1 0 3 16,-18-20 1-16,-21 20-2 0,58 0 0 15,-23-18-4-15,-35 18 4 0,44 0 0 0,-25 0 1 0,33 0-2 16,-28 0-1-16,15 0 1 0,-1 0 1 0,0 0-2 15,1-18 3-15,-20 18-5 0,16 0 2 0,-32 0-2 16,38 0 5-16,14 0-3 0,-14 0-1 0,-42 0 6 16,59 18 0-16,-22-18-11 0,24 0 4 0,14 0 4 15,-77 0-2-15,47 18 1 0,-6-18 2 0,-19 0-3 16,20 0 1-16,-1 0 0 0,0 0 1 0,20 0-2 16,-19-18 0-16,-4 18 1 0,6 0 0 0,34 0 1 15,-40 0 1-15,-35 0-4 0,44 0 0 16,-45 0 0-16,59 18 3 0,-20-18 0 0,1 20-2 0,-1-2 0 15,0 0 2-15,1 1-2 0,-37-19 1 0,50 17 4 16,-11 3-2-16,-19-2 0 0,-3-18-2 0,-20 0-1 0,20 0-4 16,-13 0 1-16,32 18-4 0,-19-18 5 0,33 0 5 0,-47 0-1 15,17 0 0-15,-3 0 3 0,0 0-3 0,-17 0-1 0,37 0-2 16,-37 0 2-16,17 0-1 0,0 0 2 0,0 0-4 0,39 18 3 16,-1-18 1-16,-57 0-2 0,41 0-2 0,-3 20 3 0,-38-20 0 15,38 0-4-15,-16 0 3 0,-22 0 1 0,38 18 0 0,-19-18-1 16,16 0 2-16,9 18-3 0,-25-18 0 0,20 0 3 15,-43 0 0-15,48 19-2 0,-25-19-1 0,20 0 1 0,18 0 5 16,-57 0-6-16,74 0 3 0,-33 0-10 0,-22 0 4 16,20 0 1-16,-40 0 4 0,20 0 2 0,22 0 1 0,-2 0-2 15,-20 0-2-15,-20 0-2 0,62 0 3 0,-26 0 4 0,-13 0-2 0,36 0-2 16,-3 17-1-16,2-17 4 0,-38 0-4 16,39 0-2-16,-42 0 1 0,-13 20 1 0,18-20-1 0,37 0 3 0,-39 0-3 15,19 18 2-15,-16-18-1 0,33 0 2 0,3 18-6 0,-3 0 4 16,41-18 5-16,-77 0-4 0,53 20-2 15,-48-20-3-15,31 0 1 0,-36 18 4 0,39-18 1 0,-36 0 1 0,32 0-1 16,-15 0 0-16,-17 0-1 0,32 0 0 0,-37 0 0 16,43-18 6-16,-2 18-3 0,0-20-5 0,-39 20 2 0,35 0 0 15,4-18 1-15,0 18-1 0,0 0-2 0,127 0 1 16,88 18 11 0,-212-18-17-1,-23 0 2-15,-19 0 2 0,94 0 12 16,-78 0-12-16,26 0 2 0,-42 0 0 0,19 0 3 15,20-18-2-15,-3 18 0 0,-53-18-1 0,56 18 4 0,-20-18 0 16,-19 18-4-16,17-20 0 0,-12 20-1 0,15 0 3 16,13 0-1-16,-47 0-1 0,33 0-1 0,1 0 0 15,-23-17 2-15,25 17-1 0,-39 0 0 0,37 0 1 0,-4 0-2 0,6 0 2 16,-2 0 1-16,-20 0-1 0,-3 0 1 16,8 0-4-16,-21 0-2 0,-4 0 0 0,20 0 0 0,3 0 2 0,-6 0 1 0,9 0 0 15,-6 0 4-15,0-19 3 0,16 19-5 0,-30 0-1 16,-2 0 0-16,35 0-2 0,-19 0 2 0,17-18 4 0,5 18-3 15,-22 0-1-15,19 0 1 0,0 0 3 0,-35 0-5 16,35 0 4-16,14 0-2 0,-27 0-2 0,-6 0 0 16,38 0 0-16,-18 0 1 0,-37 0 2 0,-2 0-2 15,22 18-1-15,-23-18-1 0,78 0 3 0,-2 0 0 16,-59 0-2-16,25 0 3 0,17 0-4 0,-40 0 3 0,60-18-3 16,-59 18-3-16,0-18 1 0,-3 18 1 0,44-20 2 0,-2-16 3 15,-42 36 0-15,45-38 0 0,-7 21 1 0,-32-2 1 0,36 1 1 16,-22 18-3-16,21-18 1 0,-18-2-3 0,15 20 2 15,24 0 4-15,-59 0-6 0,58 0-2 16,-39 0 0-16,14 0 2 0,-50 20 1 0,40-20-2 16,15 0 4-16,-18 18-4 0,-37-18 1 0,17 0-3 15,0 0 3-15,-17 0-2 0,34 0 2 0,-14 0-2 0,-39 0 1 0,19 0 2 16,17 0-3-16,-36 0 1 0,36 0 2 0,-17 0 0 16,20 0-2-16,-22 0 3 0,2 0-2 0,0-18 0 0,-2 18-2 15,-17 0 1-15,19 0 3 0,-2 0-2 0,-17 0-3 16,19-20 7-16,-19 20-5 0,0 0 1 0,17-18 0 15,-17 18 1-15,0 0-1 0,0 0 2 0,0 0-2 16,0-18 1-16,0 18-2 0,-17 0 2 0,17 0 0 0,0-18 1 16,-19 18-2-16,-17-56 1 15,19 19 0-15,17 37-1 0,-38-37-6 16,21 20 3-16,-5-22 3 0,22 3-1 0,-36-1 9 0,19-17-1 16,-2 34-11-16,2-35 4 0,-38-36-3 15,33 35 2-15,-14-37 3 16,36 56-3-16,-36-37 4 0,36 38-2 0,-17 0 2 15,-2-58 1-15,0 58-2 0,2-20-1 0,17 38-1 0,-41-92 1 16,41 54-2-16,-17 0 3 0,0 39-2 16,17-20 0-16,-19-1 0 0,19 2-2 0,0 17 1 0,-17-17-1 15,17 0 0-15,0 16 1 0,-19 1-1 0,19-17-1 0,0 17 2 16,0-17 1-16,-19-3 1 0,19 39-2 16,0-36-2-16,0 19 1 0,0-1 4 0,0 18-2 15,0 0 0-15,0 0 0 0,-17-20-1 0,17 20-1 16,0 0 2-16,0 0-1 0,-19 0 1 0,19 0-1 0,0 0 2 15,0 0-2-15,-23 0 1 0,23 0-2 0,0 0 3 0,-19 0 0 16,19 0-1-16,-14 0 0 0,14 0 0 0,-19 0 0 0,0 0 1 16,2 0 0-16,17 0-2 0,-19 0 2 0,-17 0 1 0,36 0-2 15,-20 0 2-15,-18 0-1 0,2 0-3 16,-36 0 5 0,52 0-3-16,-35 0-2 0,36 20 0 0,-17-20-1 0,19 0 3 15,-38 18-2-15,32-18 3 0,-29 17-1 0,16 2-1 16,17-19 1-16,-37 17 1 0,-18 3 0 0,18-1 1 0,-21-2-3 15,-12 2-2-15,-21 0 7 0,54-1 2 16,20-18-9-16,-58 0 1 0,3 18 0 0,16-18 4 16,-16 0 0-16,55 0-1 0,-3 0-1 0,-33 19 0 15,-5-19 1-15,-12 0 0 0,53 0-1 0,-41 0-1 0,41 20 1 0,-56-20 1 16,-18 17 2-16,16-17-3 0,22 19-1 16,-20-19 0-16,54 0 0 0,2 0 0 0,-36 17 5 0,-3-17-3 15,20 0-4-15,19 0 3 0,-42 19 4 0,26-19-3 16,-23 0-4-16,36 0 2 0,23 0 1 0,-20 0 2 0,-39 0-1 15,58 0-2-15,-57 0 0 0,-167-19 2 16,58 2 4 0,145 17-5-16,-1 0 1 15,-14 0-4-15,17 0 0 0,-2 0 4 0,-1 0-2 0,3 0 1 16,19 0 0-16,-2 0 0 0,-17 0 1 0,-58 0-2 16,41 0 0-16,34 17 1 0,-36-17 0 0,32 0 1 0,-29 0-2 15,35 0 3-15,-21 0 0 0,-40 19 5 0,64-19-6 0,-41 0-2 16,19 0 0-16,-42 0-1 0,26 0 4 0,16 0-1 15,17 0 1-15,-40 0-2 0,24 0 0 0,18 0-1 0,-38 0 2 16,-4 0-1-16,40 0 1 0,-33-19-1 0,-20 19 1 16,-3-17 1-16,56 17-1 0,2 0-1 0,-38 0 0 0,-6 0-1 15,47 0 1-15,-41 0-1 0,19 0 1 0,16 0-1 0,-55 0 0 16,20 17 3-16,39-17-3 0,-23 0 2 0,0 0-1 0,22 0 0 16,-18 19-1-16,-21-19 2 0,20 0-1 0,-22 0-2 0,41 0 1 0,-57 0 0 15,16 0 6-15,5 0-6 0,-19 0-2 0,11 0 3 16,-8-19-1-16,14 19 1 0,13 0 2 0,-27 0-2 15,33 0 1-15,-19 0-1 0,16 0 0 0,-33 0-1 0,17 0 1 16,13 0 0-16,9 0 1 0,14 0-1 0,-53 0 0 0,30 0 1 16,-46 19 0-16,52-19-2 0,-6 0 2 0,-30 0-2 0,56 19 2 15,-20-19-3-15,-3 0 0 0,-16 0 0 0,-37 18 1 0,18-18-3 16,18 0 10-16,40 0 0 0,-62 0 1 0,26 0-7 16,16 0 0-16,-20 0-2 0,15 0 2 0,8 0 0 0,-3 0 0 15,-20 0-3-15,15 0 2 0,-12 0 1 0,-2-18 2 0,38 18-2 16,-21 0 0-16,-37-19 1 0,-182 19 3 15,146 0-1 1,-110 0-4 0,185 0 0-1,-94 0 0-15,35 0-9 16,43-19 12-16,-3 19 3 0,35 0-4 0,-35 0 1 16,0 0-3-16,-17 0-2 0,30 0 4 15,-27 0 2-15,50 0-1 0,-17 0-4 0,-59 0 6 16,60 0-5-16,-1 0 1 0,-6 0 0 0,23 0-1 0,-15 0 0 15,15 0 3-15,-33 19-2 0,32-19-2 0,-38 0 0 0,22 0 4 16,20 0-2-16,-40 0 1 0,-2 0-2 0,41 0 2 16,-2 0-1-16,-33 0 2 0,13 0-1 0,-19 0 1 0,41 0-1 15,-35 0-2-15,13 0 1 0,22 0 0 0,-41 0 0 0,41 0-1 16,-19-19 0-16,-2 19 1 0,21 0 0 0,-24 0-1 0,21 0 2 16,-13 0-1-16,14 0 0 0,-17 0-1 0,19 0 3 0,-2 0 0 15,-1 0-1-15,-18 0-2 0,21-17 0 0,-38 17 1 0,38 0-1 16,-22 0 1-16,23 0 0 0,-23 0 0 0,20 0-2 0,-17 0 4 0,0 0 0 15,16 0-3-15,4 0 1 0,-6 0 1 16,2 0-1-16,4 0 0 0,-20 0 1 0,0 0-1 0,0 0-2 0,16 0 1 16,-2 0 2-16,6 0 0 0,-1 0 0 0,-19 0-2 0,-3 0 1 15,39 0 0-15,-36 0 0 0,14 0-1 0,-11 0 3 0,-22 0-5 0,19 0 2 16,16 0 2-16,-21 17 0 0,8-17 0 0,33 0-1 16,-56 0 1-16,40 0 0 0,-4 0-1 0,1 0-1 0,2 0 0 15,-5 0 1-15,-30 19 0 0,16-19-1 0,-3 0 0 0,22 0 1 16,-24 19 0-16,8-19 0 0,-3 0 0 0,-3 18-2 0,22-18 2 15,-41 18-2-15,42-18 2 0,-4 0 0 0,-35 19 1 0,38-19 1 0,-2 0 1 16,-36 0 1-16,16 19-6 0,3-19 1 0,0 0 0 0,-22 18 2 16,22-18 1-16,-17 0-1 0,15 0 1 0,-1 0-1 15,22 0-1-15,-19 0 0 0,-19 0 0 0,36 0 0 16,2 0-1-16,-77 0 1 0,39 0 0 0,19 0 1 16,-3 19-1-16,3-19-1 0,19 0 0 0,-21 0 1 15,21 0-1-15,-44 17 1 0,28-17-2 0,33 0 3 0,-36 0-2 16,0 18 3-16,-25-18-2 0,28 20 1 0,-22-20 0 15,19 0-2-15,16 18 2 0,-35-18 2 16,19 0-3-16,17 0-1 0,-17 0-5 0,-23 0 3 0,40 0 4 16,-14 0 4-16,13 0-6 0,4 0 3 0,-59 0-2 15,36 0 4-15,39 0-3 0,-36 0-1 0,20 0-1 16,-3 0-3-16,-17 0 2 0,-6 0 1 0,23 0-1 16,5 0 2-16,-6 18 3 0,1-18-3 0,2 0-1 0,-2 0 0 15,-17 19 0-15,17-19 3 0,-3 0-1 16,5 0-1-16,0 0-1 0,-2 0 1 0,2 0 1 0,-2 0 0 15,3 0-1-15,-4 19 0 0,1-19-1 0,-20 0 0 0,3 0 0 16,19 0 1-16,-18 0-1 0,35 0 2 0,-39 0 0 0,22 0 0 16,-5 0-2-16,3 0 0 0,19 0 1 0,-34 0-2 0,-2-19-4 15,17 19 0-15,-17 0 1 0,17 0-13 0,-3 0 6 16,22 0-2-16,-17 0-17 0,0 0-5 0,-2 0-6 0,19 0 17 16,-17 0-26-16,17 19-7 0,0-19-14 0,0 18-9 15,0 18-7-15,17-36 36 0,2 38-56 0,-19-38 61 16,34 36-51-16</inkml:trace>
  <inkml:trace contextRef="#ctx0" brushRef="#br0" timeOffset="718.91">4780 11029 24 0,'0'0'14'0,"0"0"-7"0,-20 0-3 0,20 0 4 0,0 0-4 15,0 0 5-15,0-18 1 0,-22 18 1 0,22 0 0 16,0 0 0-16,0 0-5 0,0 0 1 0,0 0 1 0,0 0 1 0,0 0 1 15,0 0 9-15,-17 0-2 0,17 0-2 0,0 0 1 0,0 0 3 16,-16 0 4-16,16 0-3 0,0-18-1 16,0 18-2-16,-20 0-8 0,20 0 5 0,0 0-8 0,0 0 7 15,0 0-7-15,-16 0 3 0,16 0-5 0,0 0 3 16,0 18-2-16,0-18 4 0,0 18-5 0,0-18-1 0,0 38 2 0,0-38-3 16,0 36 6-16,0 20-2 0,0-1-1 15,0 0-1-15,0-17-3 0,0 36 3 0,0-57-4 0,0 20 2 0,-19 1-2 16,19 36 1-16,0-57 1 0,0 39 0 0,0-19-1 0,-17-20-1 15,17 39 1-15,0-37 0 0,0-1-2 0,0 38 3 0,0-39 1 16,-19 22-5-16,19-39 4 0,0 17-2 0,0 2 1 0,0-1-2 16,0-18 0-16,-20 0-1 0,20 0-7 0,0 0-7 0,0 0-13 15,-16 0-11-15,16 0 17 0,0 0-1 0,0 0-2 0,0-18-1 16,0 18-2-16,0-19-33 0,0 19 30 0,0-17 2 0,16-3-17 0,-16 20-12 16</inkml:trace>
  <inkml:trace contextRef="#ctx0" brushRef="#br0" timeOffset="1280.04">6476 10882 46 0,'0'0'0'0,"0"0"15"0,0 0 1 0,0 0 4 0,0 0-9 16,0 0 2-16,0 0 16 0,0 0-14 0,16 0 14 15,-16 0-16-15,0 0 10 0,0 0-5 0,0 0-1 0,0 0-7 16,0 0-1-16,0 0 9 0,0 0-3 0,17 0 0 0,-17 0 0 15,0 0-1-15,0 19-2 0,0-1 4 16,0 1-11-16,0-19 0 0,0 17-2 0,22 1 2 0,-22 20-1 16,0-20 2-16,19 1-2 0,-19 0-1 0,0-1 2 0,0 56 4 15,0-38-5-15,20 20-1 0,-20-38-2 16,0 38 1-16,0-20-1 0,0 56 3 0,0-18-1 16,0-18-4-16,0 18 4 0,0 18-3 0,16-18-1 0,-16-38 1 15,0 1 1-15,0 0-1 0,0 0 0 0,0-18-1 0,0 54-2 0,0 37-21 16,0-90 11-16,0-20-3 0,0 36-26 0,0-36 16 15,20 18-40-15,-20 2 25 0,0-20-47 0,0 0 48 0,0 0 9 16,16 0-36-16</inkml:trace>
  <inkml:trace contextRef="#ctx0" brushRef="#br0" timeOffset="1977.36">8745 10882 34 0,'0'0'17'0,"0"0"-6"15,0 0-5-15,0 0 6 0,0 0 0 0,0 0-5 0,0-19 19 16,0 19-15-16,0 0-1 0,19 0 11 0,-19 0 1 0,0 0-11 16,0 0 1-16,0 0 9 0,0 0 8 15,0 0-20-15,0 0 10 0,16 0-1 0,-16 0-1 0,0 0-2 16,0 0-8-16,0 0 0 0,0 19 16 0,0 0-11 16,0-1-7-16,0 1 3 0,0 16 1 0,0-15-5 15,0 16 3-15,0-17-5 0,0 0-1 0,0 17 0 0,0-18 0 0,0 20 1 16,0 35 0-16,0-54 0 0,0 17-1 0,0 20 0 0,17 18 1 0,-17 0 2 0,0 18-2 15,0-37-2-15,0 20 1 0,0-21-1 0,0 38 0 16,0-36 0-16,0-19 0 0,0 56 1 0,0-2 0 0,0-17-2 16,0 0 1-16,0-37 2 0,19 36-4 0,-19-35 0 15,0-20 2-15,0 19-2 0,0-37-1 0,0 37-9 0,0-19-7 16,0-18 5-16,0 18-20 0,0 0 11 0,0-18-5 0,0 0-4 0,0 20-5 16,0-20-82-16,0-20 60 0,0 20-2 0</inkml:trace>
  <inkml:trace contextRef="#ctx0" brushRef="#br0" timeOffset="2561.42">10997 10882 56 0,'0'0'35'0,"0"0"-11"0,0 0-2 0,0 0-10 0,0 0 0 16,0 0 10-16,0 0-10 0,0 0 10 0,0 0-12 0,0 0 0 0,0 0-1 15,0 0 27-15,0 0-27 0,0 19 8 0,16-19-7 16,-16 18 7-16,0-18-10 0,20 19 7 0,-20-2-5 16,16 1 3-16,-16 2 0 0,0-2-6 0,20 0-1 0,-20 1 0 15,0 18 4-15,0-1-2 0,19-16-4 0,-19 16 0 0,0 19 2 0,0-36-2 16,14 55 2-16,-14-38-4 0,0 38 1 0,0-36-2 0,0 16 1 16,0 76 3-16,0-94-4 0,0 20 1 0,0-19-1 0,-14 56 2 15,14-2-1-15,0 1 0 0,-19 1-1 16,19-56 0-16,0 92 2 0,0-38-2 0,0-53 0 0,0 36 1 15,0-38-1-15,0 20 0 0,0-21 0 0,0-15-1 0,0 35-1 16,0-55 0-16,0 37-5 0,0 0-9 0,0-20 4 0,0 3-24 16,0-20 11-16,0 20-41 0,0-20 24 0,0 0-50 0,0 0 48 15,0 0-67-15</inkml:trace>
  <inkml:trace contextRef="#ctx0" brushRef="#br0" timeOffset="3227.92">13136 10901 81 0,'0'0'17'0,"0"0"33"0,0 0-10 0,0 0-2 15,0 0-7-15,0 0-4 0,0 0-14 0,0 0-1 0,0 0-1 16,0 0 31-16,0 0-30 0,0-19 8 0,0 19-4 16,0 0-2-16,0 0-9 0,19 0 1 0,-19 0 6 0,0 0-3 15,0 0-5-15,17 0 5 0,-17 0-2 0,0 0-3 16,0 0-1-16,0 0 4 0,19 0-4 0,-19 19 2 0,0-1-1 16,16 18 0-16,-16-18 0 0,0 2-1 0,0 16 3 0,17 38 2 15,2 0-5-15,-19-19-1 0,0-18-1 16,0 19 1-16,0 0 0 0,0-20-1 0,23 56-1 0,-23-18 1 0,0 36 0 15,0-17 0-15,0-39 0 0,0 2-2 0,0 0 2 0,0 37-2 16,0-2 1-16,0 1 1 0,0 1 0 0,0-56-1 16,0 37 0-16,0-38 0 0,0 38 0 0,0-56-1 0,0 20 1 15,0-20 0-15,0 17-4 0,0-15 2 0,0 16-1 0,0-36-1 0,0 19-19 16,-23-19-12-16,23 18-74 0,0-18 63 16,0 0-9-16,-19 0-194 0</inkml:trace>
  <inkml:trace contextRef="#ctx0" brushRef="#br0" timeOffset="3844.38">15363 10623 72 0,'0'0'0'0,"0"0"33"0,0 0-13 0,0 0 25 0,0 0 0 16,0 0-6-16,0 0-23 0,0 0 12 0,0 0-4 0,0 0-13 15,22 19 18-15,-22-19-12 0,0 37 11 16,0-37-21-16,0 37 4 0,0-37-5 16,0 0-2-16,0 92 17 0,0-73-16 0,0-1-2 0,0 38 4 15,0 16-3-15,0 22-2 0,0-2 2 16,0 0 0-16,0-36-2 0,19 90-2 0,-19-90 0 0,0-18 1 15,0 72 3-15,0 19 1 0,0-36-7 0,0-39 3 16,0-17 2-16,0 55-4 0,0-55 2 0,0 19-1 0,0 35 1 16,0-53-2-16,0 36 1 0,0-56 0 0,0 56-2 0,0-56 1 0,0 38-4 15,0-56 1-15,0 18-1 0,0 0-15 0,0 0 3 0,0 2-47 16,0-2 38-16,0-18-4 0,0 0-38 0,0 0-15 0,0 0 43 16,0 0 4-16,20 0 7 0,-20 0-2 0</inkml:trace>
  <inkml:trace contextRef="#ctx0" brushRef="#br0" timeOffset="4411.7">16749 10789 62 0,'0'0'76'0,"0"0"-32"0,-16 0-23 15,16-17 16-15,0 17-20 0,0 0 13 0,0-19-17 0,0 19-1 16,0 0 0-16,0 0 16 0,0 0-14 0,0 0-7 0,0 0-2 16,0 0 0-16,-20 0 4 0,20 0-4 0,0 0 4 0,0 19-1 15,-16 17 1-15,16-17-5 0,0 17 4 0,0-17-5 0,0 0-1 16,0 18 0-16,-20 18 3 0,1 37-1 0,2 18 0 0,17 2-1 16,0-2-2-16,-19 0 1 0,19 20 1 0,0-57-3 15,0 1 0-15,0 55 0 0,0 93 0 0,0-75 0 16,0-91-1-16,0 18 1 0,0-19-1 0,0 74-1 0,-22-38-15 15,22-54-2-15,0 36-44 0,0-33-47 0,0-24 43 0,0-16 5 16,0 20-60-16</inkml:trace>
  <inkml:trace contextRef="#ctx0" brushRef="#br0" timeOffset="6077.44">3396 12726 43 0,'0'0'18'0,"0"0"-14"0,0 0 2 15,0 0-2-15,0 0-1 0,0 0 0 0,0 0 2 0,-19 0 1 16,19 0-2-16,-17 0 3 0,17 0-4 0,0 0 3 16,-19 0 1-16,19 0 1 0,-22 0 2 0,22 0-5 0,-17 0 1 0,17 0 2 15,-17 0 4-15,17 0-5 0,-19 0 6 0,19 0 0 0,0 0-6 16,0 0-2-16,-17 0 7 0,17 0 0 0,0 0-6 16,0 0 7-16,-19 0 0 0,19 18-1 0,0-18-1 15,0 19 1-15,0-1-6 0,0-18 1 0,0 0-2 0,0 36 17 16,0-36-18-16,0 20 0 0,0-20-1 0,19 20 4 0,-19-20-2 15,0 16 0-15,0 4 8 0,0-2-2 0,0-18-7 0,17 18 6 16,-17-18-3-16,0 18-3 0,19-18 4 0,-19 0-5 16,17 19 2-16,-17-19-5 0,17 17 6 0,5 3-1 0,-22-1 2 15,19-19 3-15,-19 17-6 0,17 2 0 0,21 0 3 0,-21 17-4 16,-17-36-2-16,36 38 3 0,-19-38-3 0,24 36 3 16,-24 0-3-16,-17-36 0 0,39 38-1 0,-39-38 1 15,35 18 1-15,-35 2 0 0,0-20-2 0,17 17 1 0,2 2 0 0,-2-19 0 16,5 18 5-16,-22-18-4 0,17 18 2 0,2 0-4 0,-19-18 2 15,36 20 2-15,-36-20-1 0,19 19-3 0,-2-19 0 16,-17 0 2-16,19 0 0 0,-2 0 1 0,0 17-1 16,5-17 0-16,-3 0 0 0,1 0 0 0,-20 0 0 0,16 0-3 0,3-17 6 15,-19 17-4-15,0 0 1 0,17-19-2 0,2 19 2 0,1-20 6 16,-20 20-2-16,33-18 0 0,-33 0 0 0,22 0-3 16,-22 18 0-16,20-56 7 0,-4 56-7 0,4-36-1 0,-1 16-1 15,-3-16 2-15,20 0-4 0,-19-2-9 0,-17 38 4 0,42-36 9 16,-26 17-2-16,4-17 0 0,-20 36 1 0,35-56 0 15,-15 37 2-15,32-17-2 0,-13 18-2 0,0-18 4 16,-22 16-3-16,18 0-1 0,-15 20 1 16,-4-17 0-16,7 17-1 0,-7 0-1 0,-16-19 2 0,39 19-1 15,-22 0 1-15,2 0 3 0,17 0-6 16,-36 0 0-16,16 19 5 0,1-19-3 0,-17 17 0 16,22-17 1-16,-2 20 0 0,-20 0-3 0,19-4 1 0,-2 4 3 15,2 16-1-15,-19-18 0 0,17-18-1 0,-17 36 11 0,38 3-4 16,-38-22-6-16,14 21 2 0,-14-38-3 15,19 36-2-15,-19-36 1 0,0 19 4 0,0 0 0 0,23-1-3 16,-23-18-3-16,0 18 3 0,19-18-2 0,-19 18 2 16,17-18 1-16,2 0-1 0,-19 0 0 0,19-18 0 15,-19 18-1-15,17-18-1 0,2 0 1 0,-2-1 4 16,-1 19-8-16,-16-19 0 0,42 1-7 0,-42 0 11 16,36 18 2-16,-36-19-1 0,36 0 0 0,-17 2 1 15,-19 17-1-15,17 0-2 0,19 0 2 0,-36 0 4 0,22 0 2 16,14 17 3-16,0-17-10 0,-36 38 2 0,36-38 0 0,-17 36-2 0,-2-36 0 15,22 19 1-15,-39 0 0 0,38-1 1 0,-38-18-2 0,36 18-2 16,-19-18 0-16,2 18 5 0,14 0 1 0,-33-18 0 16,42 20-4-16,13-2 6 0,-38-18-4 0,2 0-5 15,14 0 0-15,-13 0 2 0,2 0 4 0,-3 0-3 0,17-18 3 0,-16-2 1 16,16 2-2-16,-36 0-1 0,16 18 0 0,23-36 1 16,-20-20-14-16,-19 38 6 0,36-20 1 0,-16-18 7 0,-4-16-1 15,4-2-1-15,-20 18 1 0,16 1-1 0,1 0-4 16,-17 18-4-16,19 19-5 0,-19-38-24 15,0 56 9-15,22-18-2 0,-22 18 16 0,0 0-1 16,0 0-16-16,0 0-2 0,0 0-2 0,0 0-5 0,0 18-9 16,17-18-7-16,-17 18 5 0,0 2 11 15,0 16 8-15,0-36 5 0,0 37-17 0</inkml:trace>
  <inkml:trace contextRef="#ctx0" brushRef="#br0" timeOffset="6679.61">4187 13924 64 0,'0'0'18'0,"0"0"-9"0,0 0 2 0,0 0 12 15,0 0-3-15,0 0-10 0,0 0 14 0,0 0-11 0,0 19 14 16,0-19-14-16,0 0 13 0,17 0-8 0,-17 21 0 16,0-5 5-16,22-16-14 0,-22 20 14 0,0-3-19 15,0 20 5-15,20-18-1 0,-20-2-6 0,0 2 5 16,16 18 5-16,-16-17-7 0,20-3-8 0,-20 2 2 15,0-1 1-15,0 1 0 0,0-2 0 0,0-17-9 16,0 19 0-16,0 2-51 0,0-21-11 0,0 0 32 16,0 0-37-16,0 0 19 0,0 0-14 0</inkml:trace>
  <inkml:trace contextRef="#ctx0" brushRef="#br0" timeOffset="6877.71">4226 13594 104 0,'0'0'17'0,"0"0"19"0,0 0 8 0,0 0-2 16,0 0-17-16,0 0-8 0,0 0-6 0,0 17-3 15,-22 20 3-15,22-37-10 16,0 19 2-16,0-19 0 0,0 18-2 0,0-18 0 0,0 18-2 16,0-18 0-16,0 21-10 0,0-21-19 0,0 17 3 15,0-17-41-15,0 17 35 0,0-17-19 0,0 19-49 0</inkml:trace>
  <inkml:trace contextRef="#ctx0" brushRef="#br0" timeOffset="7278.27">4760 14296 73 0,'0'0'0'0,"0"0"21"0,0 0-3 16,0 0 11-16,0 0-11 0,0 0 3 0,0 0 19 0,0 0-23 16,0 0 12-16,0 0-6 0,0 0-4 0,0 0 4 15,0 0 1-15,0 0-12 0,0 16 8 0,0 2-11 0,0-18 2 16,0 19-4-16,20 0 9 0,-20 19-4 0,0-38-8 0,0 36-1 0,0 0 1 16,0 1-1-16,0 0-2 0,19 19 1 0,-19-20-1 15,0 74 3-15,17-73-4 0,-17-18 1 0,0 38-3 0,0-4-1 16,0-33-1-16,0 34-14 0,0-35-1 0,0 1-35 15,0-3-22-15,0 0 29 0,19-17-45 0,-19 0 22 0,0 0-10 16</inkml:trace>
  <inkml:trace contextRef="#ctx0" brushRef="#br0" timeOffset="8577.96">6882 12800 35 0,'20'0'22'0,"-20"0"3"16,0 0-14-16,0 0-1 0,0 17 11 0,0-17-10 0,0 0 14 0,0 0-12 16,0 0 24-16,0 0-26 0,0 20 6 0,0-20-2 15,0 0-1-15,0 0-7 0,0 20 14 16,0-20-12-16,0 0 1 0,0 16 3 0,0 4 0 16,0-2-5-16,16 0-1 0,-16 0 1 15,0 1-2-15,20-19-2 0,-20 17-1 0,0 3 1 16,19-1 2-16,-2-2 4 0,2 2-4 0,-19 0-5 15,33-1 2-15,-33 0-2 0,0-18-1 0,20 38 4 0,2-20-2 16,-6 0 0-16,4 0-2 0,-20 0 3 0,19 2-2 0,-2-20 0 16,-17 18 0-16,19 0-2 0,-2 2 2 0,2-3 1 0,-19 2-1 15,17-1 0-15,5 0 3 0,14 0-3 0,-36 2-2 0,36-20 5 16,-17 19-1-16,-19-19-2 0,36 17-4 0,-19 3 2 16,-1-20 5-16,6 0 0 0,17 17 2 0,-22-17-5 15,2-17 3-15,-2 17 1 0,2-20-1 16,0-16 0-16,-19 36-3 0,34-20 3 0,-34-16-2 0,41 18 0 15,-24-1-3-15,2-18 0 0,17 1 3 0,-36 36 0 16,36-38-4-16,-19 20 2 0,-17 18-4 0,41-18-3 0,-24-19 5 16,2 18 3-16,1 19 0 0,15-36-1 0,-18 36 1 0,19-19 0 15,-14 0-2-15,-22 19 1 0,36 0 0 0,-16-17 0 0,15 17 1 16,-35 0-1-16,17 0 0 0,19 0-1 0,-14 0 1 16,34 17 12-16,-56-17-7 0,36 19-2 0,-20 0-2 15,-16-19-1-15,36 36 2 0,-36-36-3 0,0 19 1 0,17-19 0 16,-17 19-1-16,41 17 1 0,-41 0 2 0,20-16 2 15,-20-20-4-15,16 18-2 0,-16 0 2 0,0-18 1 16,20 20-3-16,-20-20 2 0,16 17 3 0,-16-17-3 16,19-17 0-16,1 17 0 0,-6-20 0 15,-14 20 1-15,19-36-1 0,3 16-2 0,-2 20 1 16,-4-18 2-16,4 0 1 0,-20 0-2 0,19 0 0 0,-3 18-11 16,4-19 2-16,-4 0 11 0,-16 19-3 0,39 0 7 0,-39-18-1 15,36 18 5-15,-16 0-11 0,-1 0 1 16,-2 18 0-16,18 1-1 0,-18 0 3 0,25 17 1 0,-42-18-3 15,16 0 0-15,23 20-2 0,-39-20 2 0,52 38-3 0,-16-2-4 16,-13-54 7-16,-7 20 1 0,4 16 1 16,35 1 2-16,-19-18-3 0,-36-19-3 0,94 36 5 15,-94-36-3-15,53 21-2 0,-15-21 3 16,-5 0 1-16,-10 0-2 0,13 17-1 0,19-17 1 16,-19 0 1-16,39 0 2 0,-56 0-3 0,36 0-2 15,-38 0 0-15,-1-17 3 0,43 17 2 0,-40-39-1 0,36 21 1 16,-38 18-3-16,96-112 3 0,-60 58-2 0,-34 35-3 15,37-36 0-15,-37 17 0 0,36-53-18 0,-38 36-11 16,22 0 0-16,-26-1-6 0,29 19-10 0,-42 19 22 16,19-20-29-16,-19 22-6 0,17-4 31 0,-17 0-21 15,19 3 15-15,-19 17 21 0,20 0-7 0,-20 0 0 0,0 0-5 16</inkml:trace>
  <inkml:trace contextRef="#ctx0" brushRef="#br0" timeOffset="9196.41">8412 14239 36 0,'0'0'22'0,"0"0"-6"0,0 0-6 0,0 0 15 16,0 0 9-16,0 0-14 0,0 0 20 0,0 0-4 0,0 17-4 15,0-17-4-15,0 0-3 0,-19 19-2 16,19 2-2-16,0-5-2 0,0 2-6 0,0 1-8 15,0-19 1-15,0 37 0 0,0-17-3 0,0-20-2 0,0 36 2 0,0 0-3 16,0 1-1-16,0-17 1 0,0 17-1 0,0-1-5 16,0-36 0-16,0 36-15 0,0-36 4 0,0 38-71 0,0-38-1 15,0 0 43-15,0 0 4 0,-16 0 9 0,16 0-41 0</inkml:trace>
  <inkml:trace contextRef="#ctx0" brushRef="#br0" timeOffset="9345.98">8412 13943 60 0,'0'-19'42'0,"0"2"-5"15,0-20 11-15,0 0-3 0,0 18-26 0,0 19-4 0,20-37 19 16,-20 37-26-16,0 0 1 0,0-19 5 0,0 19 1 0,0 0-10 16,0 0 3-16,14 19-2 0,-14-19-4 0,0 20 0 0,0-20-2 15,0 0 0-15,0 17 1 0,0 2-7 0,0-1-13 16,0 19-16-16,0-18-21 0,0-19 19 0,-14 17-3 0,14 2-30 16,0 2 19-16,0-21-5 0</inkml:trace>
  <inkml:trace contextRef="#ctx0" brushRef="#br0" timeOffset="9861.62">9077 14515 67 0,'0'0'16'0,"0"0"-1"0,0 0 40 0,0 0-34 0,0 0 0 15,0 0-3-15,0 0 14 0,0 0-19 0,0-19 12 0,0 19-2 0,19 0-2 16,-19 0-12-16,0 0 0 0,0 0 7 0,0 0-2 16,17 0-3-16,-17 0-3 0,19 0-2 0,-19 19 0 15,0 1 2-15,16 17-7 0,-16-1-5 0,0-36 6 0,0 36 2 16,0 21-1-16,0-40-1 0,0 19 1 0,0-36-1 16,0 37-1-16,-16 0 3 0,16-37-3 0,-19 39 2 0,2-22-3 0,17 3 2 15,-19-4-2-15,2 4 1 0,-2-3 0 0,-1 3-2 16,4-20 3-16,-23 0-2 0,39 0 0 0,-20 0 1 0,20 0-1 15,-16-20 1-15,16 3 0 0,-19 17 1 0,19-20-2 16,0 20 2-16,0 0-2 0,0-16 2 0,0 16 1 0,0 0-1 0,35 0 8 16,-35 0-8-16,36 0 1 0,-13 0 0 0,-23 0-1 0,36 16 2 15,-17-16-3-15,17 20 3 0,-36-20-3 0,36 17-1 0,-36-17 0 0,33 20 1 16,9-20-8-16,-6 17-17 0,-17-17 4 0,17 0-39 16,-3 0-25-16,9-17-73 0,-6-3 79 15,2 3 21-15</inkml:trace>
  <inkml:trace contextRef="#ctx0" brushRef="#br0" timeOffset="11228.84">11365 13095 52 0,'0'0'0'0,"0"0"37"0,0 0-26 0,0 0 11 0,0 0-10 0,0 0 0 15,0 0 1-15,0 18 28 0,0-18-27 0,0 0 38 16,0 19-32-16,0-19-10 0,0 19 7 16,0-1-4-16,0-18-8 0,0 18 1 0,0-18 0 0,19 18 5 0,-2 0-1 15,-17 2-4-15,0-20 1 0,36 36 5 0,-36-36-6 0,36 37 4 16,-36-37-4-16,0 19-1 0,38 17 5 0,-18 2 1 0,-1-38-6 16,17 36 2-16,-36-16-5 0,36 16 3 0,-19-36-3 15,21 57 0-15,-18-40-1 0,16 2 3 0,-17 16 0 0,-2-16-3 16,2 18-1-16,14-19 5 0,9 3-1 0,-6-4-2 15,19 0-1-15,-22 2-1 0,28 1 4 0,-25-3-2 16,0-17-1-16,17 19-1 0,-31-19 0 0,14 0 0 0,19 0 4 16,-36 0-4-16,34 0 3 0,5 0-3 0,-38-19 0 15,-4 19 1-15,39 0-2 0,-38-17 1 0,41 17 0 0,-22-39 2 0,0 39-2 16,39-17 0-16,-36 0 1 0,32-22 2 0,-37 21-3 16,43-20 3-16,-2 3-2 0,-42-1-2 0,25 15 0 0,17-15 2 15,-23-20-3-15,-13 56 1 0,0-36 2 0,14-2 1 0,-18 20-2 16,24-19-3-16,-40 20 2 0,-2-3 1 0,54-36 2 0,24-35-2 15,35-2-17 1,-94 57 14-16,113-1 3 16,-5 18 2-1,-14 38 2 1,-36-2-4-16,-3 3 11 16,3-1 1-16,-94-2-5 0,36-17-5 15,-36 19-2-15,17-19-1 0,2 19 2 0,75 55 3 16,-38-38-2-16,-56-18 0 0,16 0 1 15,-16-18-2-15,36 38 0 0,-36-38-1 0,17 18 0 0,5 2 3 0,-22-3-3 16,19-17 0-16,-19 19-1 0,0-1 1 0,17 0 1 0,2 0 1 16,-19-18 1-16,20 0-1 0,-20 20-2 0,16-20 0 0,-16 19-1 15,20-19 3-15,-4 17-2 0,1-17 0 16,-17 0 2-16,19 0-1 0,3 20 0 0,-22-20 1 0,17 0-1 0,2 0 1 16,17 0 0-16,-36-20-2 0,20 20-2 0,-4-17 0 15,-16 17 1-15,20 0 1 0,-4-19 1 0,6-1-2 0,-5 20 1 16,2-18 0-16,1 0 2 0,-4 18-1 0,4-18 1 0,-4-1-1 15,4 2-2-15,-4 17-1 0,1-20 1 0,5 20 2 16,-3 0 0-16,1-18 2 0,-4 18-3 0,-16 0 0 0,56 0 0 0,-37 18 3 16,14-18 1-16,-33 20-5 0,22-3-1 15,-2-17 0-15,16 37 3 0,-17-19 1 0,-19 0-2 0,36 2-1 16,-19 16 1-16,-17-36 1 0,16 20 0 0,26 16-2 0,-26-36 1 16,4 57-1-16,-1-21-2 0,17-1 3 0,-3 3 2 15,-13-2-2-15,18-15 0 0,-18 13-1 0,-1-15 4 0,53 37-2 16,3-19 4-1,-39-19-5-15,0 1-2 0,0-19 2 0,-20 17 1 16,45-17 2-16,-25 0-6 0,111 19 4 16,-92-19 1-16,-19 0-2 0,3-19 1 0,36 19-1 0,13-17 1 15,-49 17-2-15,146-37 13 16,-113 0-6-16,3 37-5 0,-20-19 1 0,20 2-3 16,-42 17 3-16,9-20-1 0,30 1 5 0,-37 19-4 0,4-17 0 0,36 0 0 15,13-4-2-15,-49 3 1 0,17 0 0 0,-20-1-1 0,22 0-1 16,-3 1 1-16,-2-18 3 0,-17 19-3 0,2-22-1 15,1 21 0-15,-39-1 0 0,36 2 1 16,-19-3 1-16,21-36-2 0,-38 38-1 0,14 18 1 0,-14-18-6 16,19 0 2-16,-19 18-2 0,23-36-26 0,-23 36 6 15,0 0-4-15,0-20-12 0,0 20-112 16,0 20 54 0,-23-3-34-16,4 2 74 0</inkml:trace>
  <inkml:trace contextRef="#ctx0" brushRef="#br0" timeOffset="11828.76">15238 14572 42 0,'0'0'34'0,"0"0"-11"16,0 0 7-16,0 0 4 0,0 0-3 0,0 0-18 15,0 16 15-15,0-16 6 0,0 0-16 0,0 20 11 16,0-20-5-16,0 18-13 0,0 0 11 0,0 20-10 0,0-38-1 15,0 19-3-15,0 18 6 0,0-1-8 0,0-19 1 0,0 20 2 0,20 19-4 16,-20 0-2-16,0-2 0 0,0-35-2 16,0 1 0-16,0-3-4 0,0 20-9 0,0-17-16 0,0 16-103 15,0-36 76-15,0 0-2 0,0-36-91 16</inkml:trace>
  <inkml:trace contextRef="#ctx0" brushRef="#br0" timeOffset="11979.54">15219 14130 92 0,'0'0'45'0,"0"0"-13"0,0 0 44 0,0 0-54 0,-17 0 39 16,17 0-30-16,0 0-9 0,0 0-14 0,0 0-1 0,-22 0 4 15,22 16-9-15,0 21-5 0,-16-37 0 16,16 19 0-16,0-1-14 0,0-18 1 0,0 19-8 0,0-2-45 0,0-17 22 16,0 19-1-16,0 2-40 0,0-21-3 0</inkml:trace>
  <inkml:trace contextRef="#ctx0" brushRef="#br0" timeOffset="12453.98">15880 14738 103 0,'0'0'0'0,"-16"0"59"0,16 0-39 0,0 0 24 16,0 0-23-16,0 16 16 0,0-16-23 0,-17 0-1 0,17 0 9 15,0 20-14-15,0-20 2 0,0 0 0 0,0 17-5 0,0-17 4 16,0 0-6-16,0 0 1 0,17 0 3 0,-17 19-1 0,0-19-2 16,16 0 0-16,-16 0 2 0,20 0-1 0,-20 0-1 0,0 0-2 15,22 0 3-15,-22 0 1 0,16 0-3 0,-16 0 3 0,0 0-4 16,20 0 0-16,-20 0 2 0,19 0-2 0,-19 0 1 0,17 0-1 15,-17 0 0-15,19 0 1 0,-19 18-2 0,0-18-1 16,0 0 1-16,0 19 1 0,0 1 0 16,0-3-1-16,-19 3 2 0,19-20-2 0,0 0 1 15,-17 36 1-15,-2-36-1 0,19 0-3 16,0 0 1-16,0 0 1 0,-20 17-1 0,20-17 1 0,0 0-1 0,0 0 0 16,0 0 2-16,0 0-1 0,0 0-2 0,0 0 1 0,0 20 0 15,20-20 2-15,-20 0-3 0,19 17 0 0,-19-17 1 0,17 19 0 16,2 18 5-16,-19-37-3 0,17 37 2 0,2-37-3 0,-19 36 2 15,17-16 0-15,-17-3-1 0,0 20-2 0,0-37 0 16,0 36 0-16,0 4 3 0,-17-4-6 0,-19-18-8 16,0 18-22-16,17-17-5 0,-1-2 13 0,4 3-38 15,-26-20-18-15,42 0 34 0,-33 0-43 0,14 20 31 16,2-20 5-16</inkml:trace>
  <inkml:trace contextRef="#ctx0" brushRef="#br1" timeOffset="16778.88">18686 8705 44 0,'0'0'10'0,"0"0"-5"0,0 0 1 0,0 0 1 15,0 0 0-15,0 0 9 0,0 0-8 0,0 0 1 0,0-17 7 0,0 17 0 16,0 0-7-16,0 0 7 0,0 0 0 0,0-19-8 0,0 19 7 16,0 0 1-16,0 0-7 0,0 0 11 0,0 0-10 0,0 0 21 15,0 0-13-15,0 0-3 0,0 0-8 16,0 0 0-16,0-17 12 0,0 17-13 0,0 0 7 0,0 0-2 16,0-20-1-16,0 20-4 0,-17 0 7 0,17 0-9 15,0-19 5-15,-19 19 4 0,19 0-8 0,-17-18 6 0,-2 0-2 16,19 0-5-16,-19 18 6 0,19-20 0 15,-39 3-4-15,39-2-2 0,-19 2 0 0,-15-3 8 16,34 20-10-16,-36-36 4 0,17 36-2 0,0-18 1 16,-17-2 0-16,14 2-4 0,5 0 0 0,-19 18 2 15,0-19 1-15,17 2-4 0,19-3 1 0,-36 20-1 0,-6-18-4 16,28 0 1-16,-24 0 5 0,2-2 0 0,36 2 1 16,-36 0 0-16,-6-1-1 0,9 1-1 0,14-19 0 0,2 37 1 15,-19-18-1-15,17 0 2 0,-17-2-2 0,-3 20 0 16,3-36 1-16,0 36 1 0,17 0-1 0,-17-19 1 0,-39 1-3 15,56-1 0-15,-37 1 1 0,20 18 1 0,-19-18 0 16,19 0-2-16,-3 18 1 0,3 0 0 16,-5-20-2-16,8 20 3 0,-3-18-2 0,0 18 2 0,-3 0-2 0,0 0 0 15,3-19 1-15,20 19 0 0,-40 0-2 0,37 0 0 16,2 0 1-16,-22 0-1 0,20-17 0 0,-17 17-1 0,0 0 3 16,17 0 0-16,-39 0 0 0,25 0-1 0,-3 0-1 0,-3 0 1 15,3 0 2-15,-3 0 0 0,22 0-2 0,-18 0 0 16,-4 17 1-16,3-17 1 0,-6 0-2 0,9 0 1 0,-3 19 1 15,17-19-2-15,-17 0 0 0,-6 0 1 0,9 0 0 16,14 18-2-16,-17-18 0 0,19 0 1 0,-22 0 2 16,23 0-2-16,-6 0 1 0,-14 20 0 0,19-20 0 0,-19 0-1 15,-3 0 1-15,39 18-2 0,-16-18 1 0,-6 0 2 0,-14 0-2 0,0 18 0 16,19-18 0-16,-22 18 1 0,3-18-1 0,-2 0 1 16,2 19-1-16,19-1 0 0,-2-18 1 0,-1 19-2 15,-71 17-2-15,52 2 4 0,3-20 2 16,-19 19-3-16,16-19-4 0,39 1 6 0,-36-1 3 15,36-18 0-15,-36 38-2 0,0-20-4 0,0 0 1 16,14 20 0-16,-14-38 2 0,20 36-1 0,-4-18-2 0,-16 0 1 16,17 2 1-16,-20-2-1 0,20-1-1 0,2 2 1 15,17-19 0-15,-36 37 2 0,20-37-2 16,-4 19 0-16,20-19 1 0,-19 17-2 0,2 3 0 0,-2-2 2 16,19-18 1-16,-22 0-3 0,5 18 1 0,17 0 0 0,-16 1 1 15,16-19-1-15,-20 20-2 0,4-20 2 0,16 17 0 0,-20-17 0 16,1 36 0-16,19-36 0 0,-17 38 0 0,-43 36-2 15,46-56 3-15,-6 1 1 16,1 18-1-16,-17-19-3 0,19 18 0 0,-2 1 3 16,0-18 0-16,-4 17 0 0,23-16-1 0,-16-2 0 0,-1 18-1 0,-2 1 0 15,2-37 1-15,17 19 0 0,-19-1 1 0,19 1-2 0,-17 18-2 16,-2-19 5-16,19-18-1 0,-19 18-2 16,19 2 1-16,-17-3-2 0,17-17 2 0,0 19 2 0,0-19-1 0,0 18-2 15,-22 1 0-15,22-19 0 0,0 0 1 0,0 19 1 0,-17-19-1 0,17 0 3 16,0 18-4-16,-19-18 0 0,19 36-1 0,-17-36 3 15,17 20-1-15,-19-3 1 0,19-17-1 0,-17 19-2 0,17-1 2 16,0 1 1-16,-19-1-3 0,19-18 1 0,0 19 0 0,0-2 3 16,-19 3-1-16,19-20-2 0,-17 36 1 0,17-17 0 15,0-19 1-15,0 18-2 0,-22 1 1 0,22-1 0 0,0-18 0 0,-20 19 0 16,20-2 0-16,0 3-1 0,0-1 0 0,-16-2 4 0,16 2-2 16,0-19 1-16,-17 37-6 0,17-19 0 15,0 1 1-15,-19-2 1 0,19 3 2 0,0-1 1 0,0-2-1 16,-17 1 0-16,17 2-1 0,0-20 0 15,0 18 1-15,-19 0 0 0,19-18-1 0,0 19 3 0,0-1-2 16,-19 1-2-16,19-1 0 0,0 0 3 0,0 20 1 16,-17-20-2-16,17 0-1 0,0 1 1 0,0-1 0 15,0 1 0-15,-19-1-2 0,19-18 1 0,0 36-8 0,0-16 5 16,-23 16-7-16,23-17 6 0,0-1-10 0,0 1-5 16,-16-19 8-16,16 18 0 0,0-18-51 15,-17 0 5-15,17-18-79 16,0 18 104-16,0-19-27 0,0 1-7 0,0 18 52 15,0-37-8-15,17 19-33 0</inkml:trace>
  <inkml:trace contextRef="#ctx0" brushRef="#br1" timeOffset="17179.31">14093 9886 45 0,'0'0'0'0,"0"0"21"0,0-18-5 15,0 18-3-15,-17-18-7 0,17 18 0 0,0 0 6 0,0-19-6 16,-19 19 12-16,19-19-10 0,0 19 0 0,0 0 10 0,-17-17-9 15,17 17 19-15,-19 0-19 0,19 0-2 0,0 0 7 16,0 0-7-16,0 0 5 0,-19 0 6 0,19 0-12 16,0 0 8-16,0 0 0 0,0 0-7 0,0 0-1 0,0 0 9 15,0 0-10-15,0 0 4 0,0 0-5 0,0 17 3 0,0 2-3 16,0-19-2-16,0 0 1 0,0 19 5 0,0 17 0 0,0 0-1 16,0-36-3-16,-17 39 2 0,17-4-1 0,0-15-3 15,-19 16 4-15,-4 1-2 0,23-18-2 0,0 17 3 16,-16-18-3-16,16 2 0 0,0-2 4 0,-17 0-3 0,17 1 3 0,-19 18-1 15,19-37-3-15,0 18 0 0,0 0 3 0,0-18-2 0,-17 18 2 16,17-18-2-16,0 0-1 0,0 20 1 0,0-20 0 0,17 18 2 16,2-18 0-16,-19 0-2 0,17 18 1 0,-1 1 3 0,26-19-4 15,-42 0 0-15,17 18 2 0,21-18-3 0,-21 0 3 0,2 19-3 16,-2-19 3-16,19 0-2 0,-36 18-2 0,22-18 1 0,14 0 0 0,-36 0 0 16,36 0 2-16,0 0-1 0,-17 0-2 0,-19 0 0 15,39 0-2-15,-3 0 2 0,-17 0 1 16,17 0-5-16,-36 0-2 0,17 0-1 0,-17 0-11 0,0 0-5 15,0 0 8-15,19 0-20 0,-19 0-9 0,0 0 19 0,0 0-33 16,0 0-16-16,0 0-58 0,0 0 4 16</inkml:trace>
  <inkml:trace contextRef="#ctx0" brushRef="#br1" timeOffset="18933.49">14851 10973 52 0,'0'0'9'0,"0"0"-3"16,0 0 2-16,0 0 4 0,0 0-5 0,0 0 0 0,0-18 9 15,0 18 1-15,0 0-9 0,0 0 1 0,0 0 8 0,0-17 1 16,0 17 0-16,0 0-8 0,0 0 10 0,0-19-9 16,0 19 10-16,-22-18 1 0,22 18-11 0,0-19 9 0,0 19-1 15,0-19-10-15,-17 19 8 0,-19-36 19 16,20 17-24-16,16 19-7 0,-39 0 5 0,22-19-2 16,-2 2-2-16,-22 17-2 0,41 0 0 0,-34-19 3 0,-2 19-2 15,0 0 0-15,17 0-2 0,-23-17 2 0,9 17-2 16,-3 0 0-16,17 0 0 0,2 0 0 0,-21 0 2 0,-1 0 1 15,22 0-3-15,-2 0 0 0,2 0-1 0,-38 0 4 0,19 0-1 0,14 17 1 16,2 2-4-16,4-19 1 0,-20 17 1 0,36-17-3 0,-55 56 5 16,19-38-4-16,13 1-1 0,-10 18 1 15,33-37-1-15,-36 36 3 0,17-18-3 0,-17 20 1 0,17-20-1 16,-23 20 0-16,28-2-1 0,-5 2 1 16,-17 16-1-16,17-17-1 0,2 0 1 15,-2 1 0-15,-1-20-1 0,20 0 1 0,-22 20-1 16,22-21 2-16,-17 20 0 0,17-19-2 0,-16 2 0 0,16 16 1 15,0 2 1-15,0-2 0 0,-19-18-1 0,19 38 0 16,0-39 0-16,0 22 1 0,0-22-2 0,0 57 0 0,0-55 2 16,0 17 0-16,0 1 0 0,19 19-1 0,-19-19-1 0,33 54-1 15,-11-35 2-15,-2 0 0 0,-1-38 1 16,17 38 0-16,-36-38-1 0,17 19-1 0,77 54 3 0,-75-71-4 16,36 16 0-16,-38-17 1 0,2-19 4 0,37 37-2 0,-37-37-2 15,36 18 1-15,-2 0 2 0,22-18-2 0,-37 0-1 16,-21 0 1-16,77 0 2 0,-39 0-2 0,17-18 1 0,-16 0 0 15,18-2 0-15,-18-16 1 0,-23 36-2 16,25-36 2-16,-3-2 0 0,-35 20 0 0,35-37 0 0,0 18 0 16,-35-1 1-16,49-36 2 0,-28 20-2 15,-5 16-2-15,-16-36 3 0,16 57-3 0,-20-57 1 0,4 18-1 16,-4 1 1-16,6 0 0 0,-22 19 1 0,17 16-2 0,-17-16 0 16,19-20 0-16,-19 19 0 0,20-18 1 0,-20-37 1 15,16 36-3-15,-16-18-3 0,0 19 0 0,0 37 3 16,0-37 1-16,-16-1 2 0,16 1 0 0,-20 0-1 15,20 35-1-15,-19 2 0 0,2-18 0 0,-5-20 0 16,-14 20 1-16,20-2 1 0,-20 38-3 0,-20-53 2 0,34 33 1 16,3 1-3-16,-14 19 2 0,-23-18 0 15,20 0-3-15,-5 18 1 0,-28 0 1 0,30 18-1 0,22-18 1 16,-24 0-1-16,22 18 0 0,-34 1 1 0,-19-19 0 0,-22 37 0 16,58-18-1-16,19-19 1 0,-2 17-1 0,-39 2 2 0,5 0-3 15,34-19 0-15,19 18-1 0,-36 0-1 0,36-18 3 0,-19 19 0 16,2-19-1-16,17 0 0 0,-22 37-7 0,2-37 3 0,4 36-17 0,16 2 3 15,-17-38 7-15,17 36-19 0,0-36 13 0,-19 19 0 16,19 0-25-16,-17 35-34 0,17-34 47 0,0-2-35 16,0 18 30-16,0-36 0 0,17 37 0 0,-17 0-25 0,0 1 37 0,19 16-67 15</inkml:trace>
  <inkml:trace contextRef="#ctx0" brushRef="#br1" timeOffset="21446.2">16362 10938 44 0,'0'0'13'0,"0"0"-8"0,-17 0 6 0,17 0 0 0,0 0 5 16,-19-19-10-16,19 19-1 0,0 0 0 0,-17 0 3 16,17 0-1-16,-19-18 2 0,-1 18 9 15,-2 0 3-15,22 0-4 0,-16 0 0 16,16 0-10-16,-17 0 0 0,17 0 7 0,-19 0 1 0,2 0 0 16,-2 0-3-16,2 0 1 0,-2 0-6 0,-17 0 8 0,36 0-8 15,-39 0-1-15,39 0 0 0,-36 18 2 0,17-18-6 0,2 0 2 16,-22 19 3-16,1-19-1 0,18 17-3 0,-32 1 1 15,35 2-2-15,-2-2 0 0,-37 0 2 0,34 1-3 0,-47 18 3 0,30-1-2 0,-71 38 4 16,54-18 0-16,1 0-1 0,16-20-4 16,-33 56 4-16,17-36-2 0,16 36-1 0,3-55-2 15,20 17 1-15,-4-15 1 0,20-3-2 0,-16 38-2 16,-4-18 3-16,20-2-2 0,0-35 1 0,0-1-1 16,20 18 3-16,-20-16-2 0,72 53 0 0,-56-36-1 0,42-1 1 15,200 130 4-15,-225-146-3 16,64 16 0-16,-9 2 1 0,228-2 6 15,-280-36-6-15,22-36 3 0,-22 36-1 16,0-38 0-16,16 20 2 0,-10-37 1 0,13 0-1 16,-19-19 0-16,17-56 3 0,-53 94-7 0,22-75 4 15,-3 55-4-15,-19 20 0 0,0-20 0 0,17-73 3 0,-17 74-3 16,0-37 0-16,0 54 0 0,0 2 0 0,-58-167 3 16,58 166-3-16,-34 1-1 0,-40-112 0 15,38 110-2-15,-22-16 0 0,41 16-1 0,-38 20 0 0,38-19 2 0,-22 18 0 16,1 2 0-16,21 17 0 0,-94-19-19 15,111 19 14-15,-16 19-2 16,-6 17-15-16,2-17 4 0,4-1 7 0,16 19-2 16,-17 19-18-16,-2-1-9 0,19 19-35 0,-17 0 10 0,17-56 32 15,17 92-47-15,2-72 60 0,-2-2-51 0</inkml:trace>
  <inkml:trace contextRef="#ctx0" brushRef="#br1" timeOffset="21934.98">17670 10938 84 0,'0'0'23'0,"0"0"-12"0,-19 0-4 16,19-19 0-16,0 19 14 0,-16-18 5 0,16 18 5 0,-17-19 0 15,17 0-17-15,-19 19 10 0,19-18-12 0,-17 18-1 16,-2-18 7-16,-17-1 5 0,16 19-15 0,-19 0 18 16,4-19-15-16,18 19-7 0,-2 0 0 0,-1 0 0 0,-38 0 5 0,39 0-4 15,-34 19 3-15,-19 18-1 0,31 0-4 0,-28 19 0 16,-45 54 9-16,42-17-5 0,56-39-5 0,-62 58 3 15,26 128-4-15,32-113 2 0,20-15-2 16,0-58-1-16,0 2 0 0,36 74 0 0,39 36-1 16,-20-74 3-16,17 18-1 0,-33-72-1 0,36 34-3 0,-59-34 3 15,98-2-2-15,-42-36 3 0,-53 0 2 0,56 0-1 16,-20-18 1-16,-38-18 0 0,35-20 3 0,-10 20-4 16,-26-2 1-16,23 2 1 0,-22-20-1 0,54-110 3 0,-32 92-4 0,-19-55 1 15,-1 0 2-15,-2-1 3 0,-17 76-5 0,0-2 0 16,19-55 1-16,-19 75-2 0,0-20 0 0,0 20-2 0,-19-38 5 0,2 18-4 15,17 20-5-15,-39 18 0 0,39-2-4 0,-39-16-18 0,4 18-13 16,-18-1-10-16,34 0 23 0,-37 1-37 0,17 0 28 16,-32-2-43-16,-7 20-19 0,45 0 74 0,14 0 6 0,-17 0-21 15</inkml:trace>
  <inkml:trace contextRef="#ctx0" brushRef="#br1" timeOffset="30465.13">14278 10973 31 0,'0'0'20'0,"0"0"-14"15,17-18-2-15,-17 18-2 0,0-17 3 16,0-2-3-16,0 19-1 16,0 0-1-16,0-18 0 0,0 18 1 0,0 0 0 15,0 0 0-15,0 0 3 0,0 0-3 0,0 0 0 0,0 0 2 16,-17 0 3-16,17 0-4 0,0 0 0 0,0 0 0 0,0 18 5 16,-19-18-1-16,19 19-2 0,-17-2 0 15,-2 1 0-15,2 20 0 0,17-38-2 0,-19 56 4 0,0-2 0 16,-20-16-1-16,19-2-1 0,4 56 6 0,-20-18-2 15,0 18 1-15,0 2-2 0,-6-3-1 0,26 20 2 16,-1-56-5-16,-2 0-1 0,-17 38 3 0,36-39-4 0,-19 20 5 16,19-36-4-16,-17 16 6 0,17-16-1 0,-19-2-2 0,19-36-3 15,0 20 1-15,19-20 5 0,-19 18-4 0,0-18 2 0,17 0 7 16,2 0-10-16,-19 0 1 0,36 0-1 0,-17-38 0 0,56-36 1 16,-58 57-3-16,21-20 0 0,-21-1-1 0,19 3 0 15,0-21 1-15,22-37 1 0,-22 37-1 0,-17 20 0 0,-2-19-1 0,19 19 1 0,-14-3 0 16,14-15 0-16,0-19 2 0,0-1 2 0,0-1 6 0,3 2 7 15,-39 55-9-15,38-38 4 0,-2 37-4 0,-19-18-5 16,-17 37 0-16,19-18 1 0,1 18-3 0,-6-18 2 0,5 18-3 16,-19 0-1-16,22 18 0 0,-22-18 1 0,0 18 1 15,0 1 1-15,0 36-2 0,0 1-2 0,-41 17 1 16,27 20 3-16,-25-37-3 0,-14 71-3 0,34-71 3 16,-23 18 1-16,26-19-2 0,-20 19 2 0,36-37 0 0,0-1-1 0,-17 3 2 15,-2-4 0-15,38-16 5 16,-19-19-5-16,17 0 0 0,2 0 2 0,-2-19-2 0,22 1-1 0,-1-18 1 15,-2 16-1-15,0-34 0 0,-2-2 0 0,43-36 0 16,31-55 1-16,-31 54-2 0,-41 56 1 0,0 1-2 16,22-38 1-16,-2 0 0 0,-4 18 0 0,6-17-3 0,-2 18 3 15,16-19 1-15,-56 56-1 0,1-1 0 0,5 0 0 16,-3 1 1-16,1 0 1 0,-4 18-1 0,4 0-1 0,-20 0 0 16,0 0 0-16,16 0 1 0,4 18 0 0,-20 0-1 0,0 20 0 0,0 16 0 15,0 20 0-15,-20-37 0 0,-32 148 3 16,32-38-2-16,1-18-2 0,-20-18-2 0,39-56 2 15,-16 38 0-15,16-39 0 0,0-15 2 0,16-4-1 0,-16-35 0 16,17 0 0-16,24 19-1 0,-41-19 0 0,20 0 1 0,32 0 1 16,-13-19-2-16,36-35 1 0,-3-2 1 0,-36 19-2 0,2 0 0 15,18 0-1-15,-20 1-1 0,58-57-4 0,-39 56 3 0,34-55-3 0,-51 55 4 16,18 0 1-16,16-37 1 0,-34 38 1 0,1 17 1 0,33-54-3 16,-19-1 2-16,-12 55 0 0,-5-72 3 0,0 71-2 15,-17 2 1-15,-2-18 2 0,0 17-1 0,-17 19 2 0,22-19-4 0,-22 19 0 16,0 0 3-16,0 19-1 0,0-19 0 0,0 19-3 0,-22 17 3 15,5 20-2-15,-91 110 1 0,33-18 0 0,37-74-2 16,-34 92-1-16,14-20-2 0,22-53 3 0,0 35 1 16,0-72 0-16,16 54-3 0,-18-18 2 0,38-36 0 15,-17 0 0-15,17-38 1 0,17 1-3 0,21-2 0 16,-38-17 2-16,39 0-1 0,-3 0-2 0,0 0 1 16,19-36-9-16,37-56-4 0,2 37 5 15,-58 18 6-15,3-19 0 0,-4 20 1 0,40-38 0 0,-58 36 2 0,58-53 1 16,-23 17 1-16,-30 38 0 0,34-39 1 0,-4-36 11 15,-16 56 4-15,3 0 0 0,-39 19-9 0,39 16 1 16,-23 2-3-16,4 0 1 0,-20 18-3 0,16 0-2 16,-16 0-2-16,20 18 2 0,-20 20 0 0,0-2-1 15,-20 19-1-15,20 37-1 0,0-55 2 0,-16 75-1 16,-4-21 0-16,20-55 0 0,0 20-1 0,0-38-1 16,36 20 1-16,-36-38 2 0,36 0 1 0,-19 18-1 0,60-18-2 15,-21-37 1-15,38 0 1 0,52-55 0 16,-110 55-1-16,130-56 0 0,-110 57 0 0,-1-1 0 15,39-17-2-15,-22-2 2 0,3-18 1 0,-56 55-1 0,17-18 1 0,0 1 1 16,-3-2 0-16,-33 20-2 0,42-19-1 0,-42 37 2 16,19-17-1-16,-19 17-1 0,17 0 1 0,-17 0-1 15,0 0 1-15,0 0-1 0,0 0-4 0,0 17-3 0,0 2-8 0,-17 37-119 16,-2-2 14-16,-4-34 65 0,4 34-63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19:17:56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4005 12763 49 0,'0'0'7'0,"0"0"-4"0,0-19-1 0,-20 19 1 0,20-18 2 0,0 18-1 15,0 0 2-15,0-19 0 0,-19 19 4 0,19 0-1 0,0-17 24 16,0-2-13-16,-17 19-11 0,17-20 10 0,0 20-2 0,0 0-10 16,0 0 9-16,0 0-8 0,0-17 7 0,0 17-1 15,0 0-1-15,-19 0-2 0,19 0-6 0,0 0 5 0,0 0-2 16,0 0-1-16,0 17-1 0,0-17-4 0,0 0 6 15,0 20-4-15,0-20 2 0,0 0-3 0,0 19 2 0,0-2 1 16,0 2-4-16,0-1 2 0,0 19-1 0,0-18 2 16,0-2-2-16,0 39 1 0,0-18-3 0,0-2 4 0,0 0 1 15,-16 39 7-15,-4 18-10 0,1-1 0 0,-3-56 0 0,5 20 0 16,17 18-1-16,-17-18 0 0,17-20-1 0,-19 0 0 0,2 75-1 0,17-56 3 16,-19-17-1-16,19 18 0 0,0-39-1 0,-16 20 1 15,16 0 3-15,0-18-1 0,0-2-2 0,0 2 0 16,0-19 2-16,0 21-2 0,0-21-1 0,0 0 1 0,0 0 0 15,0 0 0-15,0 0 1 0,0 0-2 0,0 0 2 0,16 0 0 16,3-21-4-16,-2 21 0 0,2 0 2 0,15-19 2 0,-34 19-4 16,22 0 1-16,17-17 0 0,-4-2 3 0,1 19 1 0,-36-18-2 15,20 18 1-15,-6 0 0 0,47-19 2 0,-25 19-6 0,19-18 2 16,-22-1 4-16,9 19-5 0,-6 0 1 0,-1-17-1 16,1 17 1-16,23 0-1 0,-4 0-2 15,-19 0 1-15,0 0 3 0,3 0-3 0,-23 0 0 16,23 0 5-16,33 0-1 0,-39 0-4 0,-11 0 0 15,17 0 1-15,-22 0 0 0,71 0-1 0,-46 0 2 0,-23 0 2 16,36 0 0-16,-2 0-2 0,5 17 1 0,-3-17 2 16,-2 0-2-16,-37 0-2 0,43 19-2 0,-21-19 2 0,15 18-1 15,-34-18 2-15,20 0 2 0,16 0 0 0,-38 0-1 0,19 19-5 16,16-19 8-16,26 0-3 0,-3 18-6 0,-42-18 5 0,44 0-1 16,-57 19-1-16,16-19-1 0,38 0 5 0,-18 0 2 0,13 17-3 15,8-17-5-15,-21 0 6 0,-20 19-1 0,2-19 0 16,34 0-2-16,-36 21 0 0,17-21-1 0,24 16 1 0,-21-16 0 15,-23 20 1-15,28-20 3 0,-45 0-6 0,59 17 1 0,-58-17-1 16,41 19 4-16,-3-1 0 0,-2-18-1 0,-17 0-1 16,-14 19-1-16,69-19 0 0,-38 0 0 0,-15 17 1 15,18-17 0-15,-37 0 1 0,34 0-5 0,5 0 2 0,-22 0 2 16,149-17 5 0,-166 17-4-16,34 0-1 0,-36-19 0 0,24 19-1 0,15 0 0 0,-21 0 2 15,18 0 1-15,5 19-2 0,-22-19 0 0,-17 0 1 16,34 17 0-16,-31-17-1 0,34 19 1 0,-40-19-2 0,20 0 1 15,39 21 0-15,-36-5-1 0,-23-16 0 0,20 20 0 0,17-20 3 16,-34 17-1-16,39-17-1 0,-19 19 2 0,-3-19-1 0,-20 0-1 16,43 0 0-16,-23 0-1 0,0 0 3 0,16 0-1 0,26 0 2 15,-23-19-2-15,-3 19-3 0,-29-17 5 0,49 17-2 16,-53-20 1-16,50 20-4 0,-8 0 6 0,-8-16-3 16,-1 16-3-16,-10 0 1 0,13 0 1 0,-19 0 1 0,16 0 1 15,7 0-3-15,-21 0 1 0,15 0 4 0,22 16-2 16,-56-16-2-16,17 0 1 0,19 0 0 0,56 20-5 15,-75-20 5-15,16 0-1 0,9 17-2 0,-25-17 3 16,20 0 1-16,18 0-1 0,-57 0-2 0,58 0-2 0,-1 0 3 16,-18 0 2-16,13-17-1 0,-28 17 1 0,15 0-2 0,-20 0 0 15,16 0-1-15,-13 0 1 0,0 0 2 0,13 0 0 16,-16 0-1-16,22 17-2 0,-22-17-2 0,20 0 1 0,18 19 4 16,-18-19-4-16,-20 0 3 0,0 18-1 0,38-18 2 0,-35 0-4 15,-22 19 3-15,132-19-1 0,-113 0-3 0,17 0 4 16,24 0-1-16,-41 0 4 0,0 0-5 0,58 0 0 0,-3 0 2 0,-35 0 1 15,19 0 0-15,-23 0-3 0,23-19 4 0,16 19-3 0,-55 0 3 16,58-18-1-16,-58 18 1 0,39 0-2 0,-36 0 1 16,32 0 0-16,-37 0-1 0,43 0-2 0,12 0 3 0,-48 0-3 15,34 0-1-15,-6 0 3 0,-27 0 0 0,30 0 0 0,-1 18 0 16,7-18-1-16,-42 0-2 0,0 0 1 0,-20 0 2 0,23 19-2 16,0-19 0-16,33 0-1 0,3 0 1 0,-39 0 4 0,38 0-3 15,1 0-2-15,-39 0 4 0,0 0-3 0,0 0 3 0,3 0-1 0,-3 0-2 16,38 0-1-16,1 0 2 0,-20-19-1 0,17 19-2 0,3 0 4 15,-3-18-1-15,-36 18-1 0,22 0 2 0,14 0 3 16,-33 0-1-16,16 0-4 0,-19 0 2 0,19 0-3 16,-2 0 0-16,-12 0 3 0,-5 0-4 0,20 0 1 15,-40 0 3-15,20 0-6 0,3 0 7 0,-20 0 1 0,17 0-2 16,-16 0-1-16,-4 0 1 0,4 0-3 0,-20 0 2 0,16 0-1 16,23-19 4-16,-20 19-5 0,17-17 0 15,-36 17 4-15,0 0-2 0,0 0 0 0,20-20-2 0,-20 20 2 0,16-16 2 16,-16 16-2-16,0-40-1 0,0 40 2 0,0 0-2 0,0-36 0 15,0 18 2-15,0-18 1 0,0 16-5 0,0 4 4 16,0-5 0-16,0-15 2 0,0-1-3 0,0 18 1 0,-16-18 0 16,16-19 1-16,0 39-3 0,0-21 2 0,-20-17 3 0,20 1-6 15,-16 18-1-15,16-21 5 0,-20 21-1 0,20-1-1 16,0 18-1-16,-19-37 0 0,2 19 5 0,17 0-1 0,-22 1 1 16,22-20-5-16,-16 38-3 0,16-19-2 0,0 18 1 0,-20-17-1 15,20 17 5-15,0-36 2 0,0 35 0 0,-16-34 3 0,16 18-1 16,-20 0-3-16,20 16-2 0,0-17 2 0,-16 0 0 15,-4-19 3-15,20 39-4 0,0-2 2 0,-19-1-1 16,19 3 1-16,0-1-1 0,-17 18-1 0,17 0 1 0,0-18 1 0,-22-2-2 16,3-16 2-16,2 36 0 0,1-18-1 15,16 18-1-15,-20 0 0 0,4 0-1 0,-4 0 3 0,1-20-1 16,-17 20-1-16,-3 0 2 0,-33 0 0 0,53 0-1 16,-17 0 1-16,-19 20-2 0,35-20 1 0,-35 0-1 0,19 0 0 15,-6 0 1-15,-27 18 0 0,33-18 1 0,-41 18 2 0,41-18-2 16,-36 18-1-16,-6-18-2 0,26 0 2 0,16 0-3 0,-42 0 1 15,9 20 5-15,-5-20-1 0,32 0-4 0,-229 18 0 16,193-18 1-16,-10 0 4 16,10 0-3-16,26 0 0 0,16 0-1 0,-3 0 0 0,-52 0 0 15,0 0 1-15,49 0 0 0,-66 18 0 0,14-18 1 0,42 0-1 16,-40 0-2-16,18 17-1 0,-18-17 1 0,51 0 2 16,-48 20 1-16,34-20-2 0,16 0 1 0,-52 0 0 0,-1 0 1 0,1 0-1 15,52 0-1-15,-52 0 2 0,0 0 1 0,52 0-1 16,-52-20 0-16,55 20-1 0,-6 0-2 0,-46-17 2 0,-6-19 3 15,22 36-3-15,-25-38-1 0,8 38 2 0,-21-36-1 16,74 36 1-16,-20-20-1 0,-18 3 1 0,2 17-2 16,-42-37 6-16,78 37-5 0,-36-18-4 15,31 18 6-15,-28 0-1 0,-6 0-2 0,0 0 1 0,3 0 1 16,11 0-1-16,28 0 0 0,-39 0 2 0,53 0-2 16,-75 0-1-16,22-20 0 0,36 20 3 0,-39 0-2 15,39 0 0-15,-77 0 0 0,77 0 0 0,-78-18-1 0,81 18 2 16,-41 0-3-16,38 0 2 0,-6 0 0 0,-27-18 2 15,33 18 0-15,-3 0-1 0,-52 0-1 0,55 0-1 0,-42-18 0 0,7-2 0 16,35 20 1-16,-75 0 1 0,75 0 0 0,-80 0 1 16,47 0-2-16,49 0-1 0,-57 0 0 0,8 0 1 15,33 0-1-15,-42 20 1 0,6-2 0 0,36-18-1 16,-75 18 1-16,1 20-2 0,71-38 1 16,-33 18-2-16,36-18 4 0,-39 18-2 0,-146 1 6 31,-94-2 0-31,279-17-4 0,-20 0-3 15,20 0 2-15,14 0-1 0,-11 0 1 0,-3 0 1 0,-19 0-2 0,13 0 2 16,-10 0 0-16,-4 0-1 0,1 0 1 0,33 0-2 0,-31 0 0 16,1 0 0-16,-4 0 2 0,18 0-1 0,-18 0-1 15,40 0 1-15,-4 0 0 0,1 20 1 0,-39-20-1 0,41 0 0 0,-35 0 1 16,32 18-2-16,1-18 0 0,-39 0-2 0,5 18 5 0,37-18-2 16,-4 0 2-16,-35 0 3 0,0 0 0 0,35 18-3 0,-35-18-4 15,0 0 0-15,-20 0 1 0,22 0 3 16,34 0-2-16,0 0-1 0,2 0 1 0,-22 0 0 0,3 0 1 0,-19 0-4 15,19 20 1-15,14-20 3 0,-14 0 0 0,19 0-2 0,-2 0 0 16,2 18 1-16,-38-18 1 0,36 18 0 0,-37-18-1 16,20 17-1-16,-2-17 2 0,21 20-1 0,-2-20 0 0,-4 0 0 15,-10 19 0-15,14-19-1 0,-17 17 1 0,17-17 1 0,2 0 1 0,-22 0-2 16,0 19 0-16,3-19 1 0,1 0-3 0,18 0 2 16,-2 0 1-16,-17 18 0 0,-3-18-3 0,3 0 1 15,17 0 2-15,2 0 1 0,-22 0 0 0,39 0-2 0,-39 0-1 0,20 19 0 16,2-19 2-16,1 0-2 0,-4 0-1 0,4 0 1 0,16 18-2 15,-19-18-3-15,-1 0-9 0,20 0-5 0,-16 0 9 0,16 19-14 16,-20-19-2-16,20 0 11 0,0 17-22 0,-22-17-13 16,22 0-12-16,0 0 25 0,0 0-56 0,0 20 4 0,22-20 60 15,-22 0 11-15,0 0-22 0</inkml:trace>
  <inkml:trace contextRef="#ctx0" brushRef="#br0" timeOffset="800.42">12673 12817 25 0,'0'0'5'0,"0"0"2"0,0-17-5 0,0 17 0 16,0-19 0-16,0 19-1 0,0-18 2 0,0-1 0 15,0 1 0-15,0 18-3 0,0-19 2 0,0 2 1 0,0-2-2 16,0 19 1-16,0-20 1 0,0 3 0 0,0-1 0 0,0 18 4 0,0-38-3 16,0 38 0-16,0 0 2 0,0-18 8 0,0 18-5 0,0-18 9 15,0 18-8-15,0-18 0 0,-19 18 11 0,19 0-12 0,0 0 1 16,0 0 8-16,0 0 7 0,0 0-18 0,0 0 12 16,0 18-9-16,0 0 1 0,0 0 0 0,0 2-6 15,0-20-1-15,0 18 0 0,0 17 3 0,0 21 3 16,0-37-5-16,0-19-1 0,0 55 7 0,0-36-5 0,-16 38 3 0,16-3 0 15,0 1 3-15,0-18-5 0,-20 55-2 0,20-55-3 16,0 54 3-16,0 2-2 0,-16 0 2 0,16-37-2 0,0-20 0 16,-20 57-1-16,20-39-1 0,0 22 1 0,0 14-1 15,0-16-3-15,0 2 3 0,0-23 0 0,0 3-5 0,0 1 1 16,0-41 0-16,0 4-1 0,0 16-15 0,0 1 6 16,0-20-50-16,0 2 31 0,0 2-53 0,0-21 39 0,0 16 7 15,0 2-9-15,20-18-11 0</inkml:trace>
  <inkml:trace contextRef="#ctx0" brushRef="#br0" timeOffset="1523.32">13100 13205 65 0,'0'0'11'0,"0"0"0"0,0 0-6 0,0 0 8 16,0-18 4-16,0 18-7 0,0 0 10 0,0 0 2 0,0 0-1 15,0 0-12-15,0 0 3 0,0 0-3 0,0 0-3 16,0 0-2-16,0 0 4 0,0 0-3 0,0 0-1 0,0 0 2 16,0 0-4-16,0 0 3 0,0 18-3 0,0 0 4 0,0-18-5 15,0 0 1-15,16 20 1 0,-16-2-1 0,0 0 0 0,0-18 0 0,20 20-1 16,-20-20 0-16,0 17 1 0,0-17 0 0,19 19 5 0,-19-19-2 15,17 0 4-15,-17 0-1 0,19 0 2 0,-3-19-5 16,-16 19-3-16,17-17 4 0,2-3-4 0,4 20-1 16,-23 0-2-16,16-18 2 0,-16 0 0 0,20 18-3 0,-20 0 0 15,19-20-7-15,-19 20-15 0,17 0 6 0,-17 0-4 0,0 0-34 16,0 0-12-16,19 0 36 0,-19 0-7 0,0 0 26 0,0 0-49 16</inkml:trace>
  <inkml:trace contextRef="#ctx0" brushRef="#br0" timeOffset="1834.15">13670 13316 106 0,'0'0'47'16,"-17"0"-38"-16,17 0-2 0,0 0 2 0,0 0 15 15,0-17-1-15,0-3-7 0,0 20-9 0,0 0 0 0,0-18 4 16,17 0-6-16,-17-20 1 0,0 38-4 0,19-18 3 0,-19-18 0 15,0 17-4-15,17-18-4 0,-17 37-1 0,19-18 4 0,-19-20 2 16,19 21-2-16,-19-22 1 0,0 39 0 0,0 0 1 16,0-17-1-16,0 17 3 0,0-19-3 0,0 19-1 0,0 0 2 15,0 0-1-15,0 19 2 0,0-19 0 0,0 17 2 0,-19 22 2 16,19-39-5-16,0 36 1 0,0-17-1 0,-19 17 2 0,19 20-4 16,0-56 1-16,0 36 0 0,0-18 0 0,0 20 0 15,0 0-1-15,0-38-1 0,0 36 1 0,0-18-1 0,0 0 0 0,0 0-7 16,0 2-1-16,0-1-3 0,19 18-49 0,-19-37 33 15,19 17-37-15,-5 2 9 0,5-1 29 0,-19-18 8 0,23 18-24 16</inkml:trace>
  <inkml:trace contextRef="#ctx0" brushRef="#br0" timeOffset="2033.31">14151 12857 86 0,'0'0'21'0,"0"0"20"0,0 0-21 0,0 0 16 0,-22-20 3 0,22 0-27 16,0 20 20-16,0-17-24 0,0 17 4 15,0 0-7-15,0 0 5 0,0 0-6 0,0 0 4 0,0 0 1 16,0 0-2-16,0 17-6 0,0 3 3 0,0 0-1 16,0-4 0-16,0 22 2 0,22 17 3 0,-22-18-4 15,0-1-5-15,0-17 1 0,17 74-10 0,-17-21-16 0,0-52 6 16,0 36-44-16,0-20 20 0,0 18-46 0,0-34 58 0,-17 53-59 16</inkml:trace>
  <inkml:trace contextRef="#ctx0" brushRef="#br0" timeOffset="2200.21">13985 13223 136 0,'0'0'0'0,"0"0"63"0,-19-18-14 0,19 18-11 16,0-18 1-16,0 18-27 0,0 0 1 0,0-18 11 15,0 18-14-15,0 0 1 0,19 0 14 0,17 0-15 0,-36 0-6 16,19 0-2-16,17 0-1 0,-3 18 2 0,-13-18-2 0,2 0-1 16,33 18 1-16,-38 0 0 0,19-18-7 0,0 20-7 15,-14-2 0-15,14-18-32 0,19 38-46 0,-38-21 4 16,2-17 42-16,-2 0 6 0,-1 19-12 0,7-19-2 15</inkml:trace>
  <inkml:trace contextRef="#ctx0" brushRef="#br0" timeOffset="3066.97">13338 13777 46 0,'0'0'16'0,"0"0"-12"0,0 0 3 0,0-19 5 15,0 19-6-15,0 0 8 0,-17 0 4 0,17 0-9 0,0-17 11 16,0 17-11-16,0 0 1 0,0 0 8 0,-19-17-1 0,19 17-2 16,0 0-8-16,0 0 6 0,-20 0-7 0,20 0 0 0,0 0 4 15,0 0-3-15,-16 0-1 0,16 17-2 0,0-17-3 16,0 0-1-16,0 17 0 0,-23-17 1 0,23 19 0 0,0 1 1 16,0-20-1-16,0 17 1 0,0-17-2 0,0 19 1 0,0-1 0 15,0 1 4-15,0-19-1 0,0 18-1 0,23 1 0 16,-23-19 1-16,0 0-1 0,0 17 1 0,16-17 2 0,4 0 0 15,-20 0-3-15,0 0 0 0,0 0 2 0,19 0 2 0,-19 0-3 16,0-17-3-16,17-2 1 0,-17 19 1 0,19-18 0 0,-19-1-1 16,0 19-2-16,0-18 3 0,0-1-1 0,17 19 1 15,-17 0 2-15,0-17-3 0,0 17 0 0,0 0 0 0,0 0 1 0,0 0 0 16,0 0-1-16,0 0 1 0,0 0 2 0,0 0-3 0,19 17 0 16,-19-17-2-16,0 0 1 0,0 19-1 0,0-19-1 0,0 18-1 0,16-18-9 0,-16 19-18 15,23-1-21-15,-23 1-26 0,16-19 30 0,4 17-35 16,-20 2 56-16,19-19-4 0,-19 0-22 0</inkml:trace>
  <inkml:trace contextRef="#ctx0" brushRef="#br0" timeOffset="3683.43">13800 13797 91 0,'0'0'18'0,"0"0"14"0,0 0-4 0,0 0-11 16,-23 0 23-16,23 0-20 0,0 0 1 0,-19 0-3 15,19 0 12-15,-14 0-12 0,14 17-8 0,-19-17-3 0,19 0-4 16,-19 0 1-16,2 19 0 0,17-19-3 0,0 18 1 15,-19-18 0-15,19 19 0 0,-17-19-1 0,17 0 0 16,0 18 0-16,0-18-2 0,0 19 0 0,0-19 1 0,0 17 0 16,0-17 0-16,0 0 0 0,0 19-1 0,0-19 0 0,17 0 3 15,-17 21 0-15,0-21-3 0,19 0-2 0,-19 0 4 16,17 0 1-16,-17 0-2 0,0 0 0 0,19 0-1 0,-19 0 1 16,0-21 2-16,0 21 0 0,0 0-2 0,19-19 3 0,-19 19-1 15,0-17 3-15,0-2-2 0,0 19-1 0,0-18 4 0,0-1-1 16,0 19-3-16,0-18 5 0,0 18-5 0,0-19-1 15,0 19 1-15,0-17 0 0,0 17 1 0,0 0-2 0,0-20-1 16,0 20-1-16,0 0 1 0,14 0 0 16,-14 0 0-16,0 0 0 0,0 0 1 0,0 0-1 0,0 0 2 0,0 0-2 15,0 0 3-15,0 0-1 0,0 0-2 0,0 0 2 0,0 0-2 16,0 20 1-16,0-20-1 0,0 0 0 0,0 0 1 16,0 0 3-16,0 0-4 0,0 17-2 15,0-17 2-15,0 0 1 0,0 0 0 0,0 0-1 0,0 19-2 16,0-19 1-16,0 0 2 0,0 0-1 0,0 18 1 0,0-18 0 15,0 0 0-15,0 0 1 0,0 0-1 0,0 0-2 16,0 0 3-16,0-18-2 0,0-1 1 0,0-18 0 0,19 18-1 16,-19-15 0-16,23-5-2 0,-23 2 1 0,0 37 1 15,0-37 2-15,19 1-1 0,-19-2-4 0,0 20 3 16,0 0-1-16,0-1 3 0,0 2-1 0,17-3 0 0,-17 3-3 16,0-2 2-16,0 19 2 0,0-20-1 0,0 20 0 0,0 0-1 15,0-18 3-15,0 18 0 0,0 0-2 0,0 18 2 0,0-18-2 16,0 20 3-16,0-1-2 0,0-2 3 0,-17 20-4 15,17 0 0-15,0 2 1 0,0-3-2 0,-19-1 0 16,19 3 0-16,0-20 1 0,0 38-3 0,-23-20 1 0,23 1 3 16,0 0-2-16,0-18-1 0,0 18 1 0,0-37 2 15,0 36-2-15,0-15 0 0,0 32-13 16,0-34 3-16,0-19-16 0,23 18-15 0,-23 1-11 0,0-19-10 16,0 17 27-16,19-17-44 0,-19 0-73 31</inkml:trace>
  <inkml:trace contextRef="#ctx0" brushRef="#br0" timeOffset="4068.92">13985 13907 52 0,'0'0'5'0,"0"0"56"31,0 0 7-31,0-19-21 16,0 19-7-16,0 0-32 0,0-18 5 0,0 18-7 15,0 0 1-15,0 0 11 0,0-19-9 0,0 19 1 16,-19 0-1-16,19 0-4 0,0 0-1 15,0 0-1-15,-23 37 7 0,23-37-9 16,0 36 0-16,0-17-1 0,0 2 2 16,0-5-1-16,0 4 7 0,0-3-4 15,23 2 21-15,-23-19-21 0,19 0 4 16,-19-19-1-16,36-18 1 0,-36 0-4 0,36-18-3 16,-36 37 1-16,19-55 3 0,-2 0-2 15,-1 34 0-15,4-35 0 0,2 38-1 16,-22-2-2-16,0 2 3 0,0 17 5 15,0 19-6-15,0-17-1 0,0 17 1 16,0 0 1-16,0 0-1 0,0 36 3 0,0-18-2 16,0 21 1-16,0-3-2 0,-22 37 0 15,22-73-1-15,0 74 2 0,0-57-2 16,0 22 0-16,0-22 0 0,0 39-1 0,0-38-1 16,0 18-9-16,0-17 5 0,0 18-33 15,0-17-10-15,0-3-55 0,0 2 61 0,0-1-102 16,22-18 90-16</inkml:trace>
  <inkml:trace contextRef="#ctx0" brushRef="#br0" timeOffset="4333.6">14317 13724 85 0,'0'0'21'0,"0"0"69"0,0 0-34 0,0 0-38 16,-22 0-3-16,22 0 25 0,0 0-28 0,0 0-2 0,0 0 6 15,-17 0-2-15,17 17 6 0,0 0-7 16,-19 22-2-16,19-22-9 0,0 39 12 15,0-56-11-15,0 73 5 0,0-52-5 0,0 15 3 16,0-19-3-16,19-17-3 0,-19 19 9 16,17-19-7-16,22 0 7 0,-39-36-7 0,0 36 0 15,55-76 7-15,-19 40-8 0,39-94-1 0,-56 96 0 16,0-5 1-16,17-52 2 0,-19 55-2 0,-17 15-3 0,39-15 2 16,-39 17-9-16,33 2-53 0,-33 17 36 15,22 0-32-15,-22 0-8 0,0 54-124 16,0 21 104-16</inkml:trace>
  <inkml:trace contextRef="#ctx0" brushRef="#br0" timeOffset="6373.86">10402 12524 52 0,'0'0'9'0,"0"0"-2"16,0 0-5-16,0 0 6 0,0 0-4 15,0-20 19-15,0 20-16 0,0 0 17 0,0 0-10 16,0 0 5-16,0 0-12 0,0 0 33 16,0 0-31-16,-17 0 40 0,17 0-27 15,0 0-16-15,-16 0 12 16,16 0-13-16,0 0 8 15,0 0-6-15,0 0 0 16,0 0-1-16,0 20-1 16,0-20-3-16,0 0 2 0,0 0-2 0,0 54 2 15,0-34-2-15,0 33 1 16,0-33-1-16,0 90-4 16,-20-18 3-16,20 18 13 15,0-90-9-15,-16 72-1 0,16-74-3 0,0 112 1 16,-20-112 0-16,20 74 1 0,0-36-5 15,-19 72 10-15,2 38-4 16,17-72 1-16,-19-77-3 16,19 76 2-16,0-76-3 0,-22 95 6 0,22-39-1 15,0-36-4-15,0 19-3 16,0-56 0-16,0 18 1 0,0 18 3 0,0-36-2 16,0 56 4-16,0-38 1 0,0-18-6 15,0 0 14-15,0 19-8 16,-20-19 4-16,20-19-11 15,0 19 1-15,0-18 0 0,-13 18-1 16,13-16-8-16,0 16 3 0,-20-21-33 16,20 21 19-16,0-19-153 0,0 2 20 15,0 17 124-15</inkml:trace>
  <inkml:trace contextRef="#ctx0" brushRef="#br0" timeOffset="7933.89">10936 12947 11 0,'0'0'0'0,"0"0"4"0,0 0 6 0,0 0-2 16,0 0-5-16,0 0 3 0,0 0-1 0,0 0-2 16,0-18-1-16,0 18-1 0,22-18 1 0,-22 18-1 0,0 0 0 15,19-18 3-15,-19 18-3 0,0 0 1 0,20-20 2 0,-20 20 5 16,16 0-2-16,-16 0 1 0,0-16-4 16,20 16 5-16,-20 0 1 0,0-20 2 0,16 20 0 15,-16 0-5-15,0 0 14 0,0 0-6 0,20 0 1 16,-20 0-8-16,0 0 5 0,0 0 0 0,0 0-2 0,0 0-2 15,0 0 5-15,0 20-7 0,-20-4 1 16,20 4-5-16,-16-2 2 0,16 0-3 16,-20 0 0-16,4 1 2 0,-4-2 5 0,1 22-3 0,-3-22-5 15,5 21 1-15,1-2 0 0,-4-17 0 0,4 0-1 0,-4 35-1 0,4-36 0 16,-4 2 1-16,20-2 0 0,-36 37 1 0,-2-18-1 0,18-1-2 16,4-16 0-16,-4 16 1 0,4-16 1 0,16-20-1 15,-20 17 0-15,20 2 0 0,0-19 1 0,-19 18-1 0,19-18 2 16,0 0-2-16,0 0 1 0,0 0-1 0,19-18 2 15,1 18-2-15,-4-36-1 0,4 16 1 0,16-16 1 0,-36 36-1 16,74-74 0-16,-74 55 1 0,36 2-1 0,-16-21 2 0,-4 0-1 16,4 20 1-16,13-36-1 0,8-2-6 0,-5 0 3 0,0 20 4 15,-16-20-1-15,13 38 0 0,-33 0-1 0,19 18 1 0,3-38 1 16,-2 22 1-16,-20 16-2 0,16-20 1 0,-16 20 0 16,20 0 1-16,-20-20-2 0,0 20 2 0,0 0 1 0,0 20-3 15,0 0 1-15,-20 16-1 0,20-18-1 0,0 18 4 16,-16-17 2-16,-4-2-2 0,20 22-3 0,-22-3 0 0,3-17-1 15,19-1-1-15,-14 38-1 0,-5-20 2 0,-1 0 0 0,4 2 2 16,-4 0-1-16,20-2-2 0,-16-18 2 0,16 0-1 0,-20 0 1 0,20 2-1 16,0 16 0-16,-19 1 0 0,19-18 0 0,0-1-1 0,0-18 1 15,0 18 0-15,0-18 1 0,19 0-1 0,1 0-1 16,-4-18 3-16,20 0-1 0,-16-1-1 0,-1 2-1 16,14-39 3-16,-33 36 0 0,42-16 0 0,-6-18-1 0,-17 34-1 15,17-54 0-15,-19 56 1 0,-1-18 1 0,6 17-5 16,-2 0 3-16,-20-17-4 0,16-2 3 0,-16 38 1 0,20-36 2 15,-1 36 0-15,-2-20 2 0,-17 20-3 0,0 0-1 16,0 0 1-16,0 0 0 0,0 0 3 0,-17 20 3 0,-2 16-3 16,-1-17-3-16,4 36 0 0,-4-36-1 0,-18 36-1 15,2 19 1-15,36-36 1 0,-36-2-1 0,16 18 0 0,4 22-1 16,-4-59 2-16,-2 76 2 0,3-74-2 0,19 35-2 16,0-17 0-16,0-19 1 0,0 3 1 0,0-21 0 0,0 17-1 15,0 0-3-15,19-17 3 0,-19 0 0 0,42 0 1 0,-26-17-1 16,4 17-1-16,-1-17 2 0,17-22 0 0,-3 2-1 15,-33 18 0-15,42 1 0 0,-6-35-2 0,0-23 2 0,0 22 3 16,0-21-2-16,-36 57-2 0,38-38 2 0,1 0-1 16,-22 20 1-16,2 0 0 0,17-2 1 0,-36 2-1 0,17 36-3 15,-17 0 3-15,22-19 0 0,-22 19 1 0,0 0 0 16,0 0-1-16,0 19-1 0,0-1 1 0,-22 19 0 16,22-18-1-16,-17 35 0 0,17-36 1 0,-36 38-1 15,17 18 0-15,2-18 0 0,-2-20-1 0,19 1 1 0,-20 18-1 16,4 19 1-16,-6-56 1 0,22 20 1 0,0-2 0 0,-20 19-3 15,20-55 2-15,0 39-2 0,0-22 0 0,20 2 2 16,-20-19-1-16,22 18-1 0,-22-18 0 0,36 0 1 0,-17-18 3 16,17-1-1-16,0 2-1 0,-36 17-2 0,17-39-1 0,5 39 1 15,-6-34 2-15,23-5 0 0,-3 2-2 0,0-17 2 16,-3 18 1-16,-33 15-1 0,42-34 0 0,-23 38-1 0,-2-3 1 16,2 3-1-16,-19-2 1 0,36-19-2 0,-17 2 2 0,-5 17 0 15,6 19 0-15,-20-17-2 0,0 17 1 0,22-20 1 0,-22 20 1 16,0 0-1-16,0 20-3 0,0-20 2 0,0 17 0 15,0 2 1-15,-22 17-2 0,22 21-1 0,-20-3 2 0,20-35 0 16,-14 38 0-16,14-21-1 0,-19-1 1 0,0 21 1 16,19-38-1-16,0 3 1 0,-17 32 0 0,17-33 0 0,-19-3-1 0,19 2-1 15,0-1 1-15,0-18 0 0,0 0 1 0,0 0-2 0,19 0 1 16,-19 0 0-16,0 0 1 0,17-37-1 0,21 20 0 16,-24-22 2-16,-14 39-1 0,42-73-2 0,-23 55 1 0,37-55 2 15,-21-2-2-15,21 1-1 0,-1-18 4 0,-19 38-1 16,-17 34-1-16,-2 2 0 0,19-38 3 0,3 38-4 15,-20-18 0-15,1 36 1 0,-4-19 1 0,4 19-3 16,-4 0 2-16,3 0 0 0,-19 0 1 0,17 0-4 0,-17 0 3 16,22 19-1-16,-22-19 1 0,0 0-1 0,17 18 0 15,-17 0 1-15,0-18-2 0,0 18 2 0,0 0 2 0,19 2-3 16,-19-2-2-16,0-18 3 0,0 18-3 0,0 2-3 16,0-20-13-16,0 17-14 0,20-17-14 0,-20 0 17 15,0 0-6-15,0 19-6 0,0-19-101 0,16 0 91 0,-16 0 38 16,0 0-36-16</inkml:trace>
  <inkml:trace contextRef="#ctx0" brushRef="#br0" timeOffset="8800.07">10958 14920 60 0,'0'0'0'0,"0"0"10"0,0 0-6 0,0 0 1 0,-22 0 5 16,22 0-3-16,0-16 10 0,0 16-7 0,0 0 7 0,-17 0-9 15,17 0 0-15,0-20 6 0,0 20 0 0,0 0-8 0,-16 0 2 16,16-17-2-16,0 17-3 0,0 0 5 0,-20 0-2 16,20 0 1-16,0-20-3 0,0 20 5 0,-16 0-2 15,16 0 1-15,0 0 1 0,0 0-3 0,0 0 3 0,-20 0-1 16,20 0-6-16,0 0 2 0,0 0-1 0,-16 20 2 15,16-20-2-15,0 17 0 0,0 3-1 0,-20-4-1 0,20 4 1 16,0 17 1-16,0-1-1 0,0-16-1 0,-19-3 0 0,19 20 1 16,0-17-1-16,0-4 0 0,0 40 1 0,0-56-2 15,0 37 0-15,0-20 0 0,0 3 0 0,0 0 1 0,19 16-1 16,-19-18 0-16,20-18 1 0,-20 36-3 0,16-36-5 16,4 19-17-16,-4-19 2 0,4 17-43 0,-20-17 24 0,16 0 0 0,1 0-16 15,-17 20 41-15,22-20-37 0</inkml:trace>
  <inkml:trace contextRef="#ctx0" brushRef="#br0" timeOffset="9250.48">11218 15033 125 0,'0'0'48'0,"-19"0"-8"16,-1 0-14-16,4 0 3 0,16 0-16 15,-20 0-2-15,20 0-2 0,-22 0 7 0,3 0-3 0,19 0-7 16,-14 0-2-16,14 0 3 0,-19 0-2 0,19 0-3 0,0 0 1 0,0 0-1 15,0 17-1-15,-20-17 3 0,20 0-1 0,0 0-1 16,0 17 0-16,0-17 0 0,0 0-1 0,0 0-1 16,0 20 2-16,20-20 0 0,-20 0 0 0,0 0-2 0,0 0 0 15,0 20 1-15,0-20 0 0,19 0 1 0,-19 0-2 0,0 0 1 16,14 0 1-16,-14 0 0 0,0 0-1 0,0 0 2 16,0 0-2-16,0 0 1 0,19 0 4 0,-19 0-1 0,0 0-3 15,0 0 0-15,0 0-1 0,22 0 3 0,-22 0-2 0,0-20 1 0,0 20-2 16,0 0 1-16,0 0-1 0,0 0 0 0,0 0-1 0,0 0 1 15,0 0 0-15,0 0-1 0,0 0 0 0,0 0 0 16,20 0-1-16,-20 20 1 0,0-4 1 0,0-16-1 0,0 20 0 0,0-3 0 16,0 2 0-16,0-1 2 0,0 1-3 0,0-19 1 0,0 17 0 15,0 3 1-15,0-20-1 0,0 20 0 0,0-20 0 16,0 16 0-16,16-16 0 0,-16 0 1 0,0 0-1 0,0 0 2 0,0 0-3 16,20-16 0-16,-20 16 1 0,0-20 1 0,19 0-2 15,-2 3-3-15,-17-2-2 0,19 1 0 0,-2-1-2 16,-17 19 2-16,16-17-10 0,-16-3-2 0,22 4-5 15,-2-4 3-15,-20 20 7 0,0-20-3 0,16 20-20 0,-16 0-9 16,20 0 20-16,-20 0-54 0,0 0 44 0,19 20 21 16,-19-20 9-16,0 20-51 0</inkml:trace>
  <inkml:trace contextRef="#ctx0" brushRef="#br0" timeOffset="9866.87">11531 15253 26 0,'0'0'13'16,"0"0"-10"-16,0 0-1 0,0 0 2 0,0 0-4 0,0 0 1 16,0 0 1-16,0 0-1 0,0 0 0 0,0-20 1 0,0 20-1 0,0 0 1 15,0 0-1-15,0 0 1 0,0-17 3 0,0-2 2 16,0 19 1-16,0 0-2 0,0-18 6 0,0 18-5 0,0-19 10 16,0 19 2-16,0-17-7 0,0 17 13 0,0 0-13 15,0-20 9-15,0 20-12 0,0 0-1 0,0-16 7 0,0 16-8 16,0 0 0-16,0 0 10 0,0-20-5 0,0 20-7 15,-20 0 5-15,20 0-3 0,-16 0-2 0,16 20 0 0,0-20-3 16,0 0 0-16,-22 16 5 0,22 4-1 0,0-20-4 16,0 17 1-16,-20 2-1 0,20-1-1 0,0 1 0 15,0-2-1-15,0-17 1 0,0 20 0 0,0 0 0 0,0-20 0 16,0 16-1-16,0-16 1 0,20 20 1 0,-20-20 1 0,22 0-1 16,-22 0 2-16,0 0 1 0,16 0-1 0,-16 0 1 15,20-20-1-15,-20 4 2 0,19-4 1 0,-19 0-4 16,17 3 8-16,-17-2-8 0,0 19-1 0,0-18 1 0,0 18-2 15,19 0 1-15,-19-19 0 0,0 19-1 0,0 0-2 16,0 0 3-16,0 0-3 0,17 0 1 0,-17 19-1 0,0-19 2 16,0 37-4-16,0 0-18 0,19-1-40 15,-19-16-13-15,17-2 5 16,-17 0-30-16,0 0 81 0,22-18 4 0,-22 19 10 0,16-19 1 16,-16-19 3-16,0 19 0 0,20-18 2 15,-20 18-2-15,0-18 0 0,0 0 2 0,19-2-2 0,-19-16 4 16,0 16-3-16,17 20 7 0,-17-17-2 0,0-2 11 0,0 1 8 15,0 18-9-15,0-19 18 0,0 19-10 0,0 0-5 16,0 0 0-16,0 0 2 0,0 0-10 0,0 0 8 16,0 0-10-16,0 0-1 0,0 0 5 0,0 19-1 0,0-19-7 15,0 0 0-15,0 18 2 0,0 1-2 0,0-2 1 16,0-17-3-16,0 0-1 0,0 20 2 0,0-20-2 0,0 0 1 0,0 20 0 0,19-20 0 16,-19 0 2-16,0 0-2 0,0 16 2 0,0-16-3 0,17 0 3 0,-17 0-2 15,19 0 2-15,-2-16-5 16,-17 16 1-16,16 0 0 0,-16 0-2 0,22 0-1 0,-22-20-14 15,0 20 7-15,20 0-65 16,-1 0 3-16,-19 0 40 0,0 0-2 0,0 20-50 16,17-20 62-16,-17 0 5 0,0 16-29 15</inkml:trace>
  <inkml:trace contextRef="#ctx0" brushRef="#br0" timeOffset="10468.78">12139 15273 29 0,'0'0'0'0,"0"0"17"0,0 0-12 16,0-20-2-16,0 20-2 0,0 0 2 0,0 0-1 15,0 0-1-15,0 0 1 0,0 0 1 0,0 0 0 16,0 0-2-16,0 0 3 0,0 0 3 0,0 0-1 15,0 0 1-15,0 0 11 0,0 0 3 0,0 0-10 0,0-20 8 16,0 20 0-16,0 0-12 0,0 0 10 0,0 0-9 0,0-17 8 16,0 17 0-16,0 0-7 0,0 0 8 0,0-19-9 15,0 19 6-15,0 0-2 0,0 0-5 0,0 0 6 0,0 0-1 16,0 0-5-16,0 0 5 0,0 19-7 0,0-19 2 0,0 17 0 16,0-17-4-16,0 20 0 0,0 16-1 0,17-16-1 15,-17-2-1-15,0 0 1 0,0 0 0 0,0-18 0 0,0 19-1 16,17-2-3-16,5 23-4 0,-22-24-10 0,0 4 2 0,19-2-28 15,-19-18 14-15,0 19-47 0,0-2-9 0,17 3 55 16,-17-20 4-16,0 16 6 0,19-16-17 0</inkml:trace>
  <inkml:trace contextRef="#ctx0" brushRef="#br0" timeOffset="10667.62">12416 14994 52 0,'0'0'11'0,"0"0"3"0,0 0-3 0,0 0 21 15,0 0-13-15,0 0 18 0,-19 0-8 0,19 0-5 0,0 0-11 16,0 0 9-16,-17 19-2 0,17 1-4 0,-22 34 6 15,22-34-15-15,-19 33 3 0,-34 40-2 0,37-57-4 16,-23 57 8-16,22-36-5 0,-2-3-2 0,-56 92 9 16,39-34-9-16,0-58-4 0,-5 58 1 0,41-55-1 0,-34-4 0 15,-4 60-2-15,21-3 3 0,-2-74-2 0,2 18-3 0,-2 39-11 16,19-56 3-16,-20-18-4 0,-18 74-52 0,21-39 3 0,17-34-14 16,-19 16 15-16,19-16 46 0,-17-4-9 0,17-16-16 15</inkml:trace>
  <inkml:trace contextRef="#ctx0" brushRef="#br0" timeOffset="13484.27">6274 12726 63 0,'0'0'11'0,"0"0"-8"0,0 0 2 0,0 0-3 0,0 0 3 16,0 0-3-16,0 0 5 0,0 0-5 0,0 0 5 0,0 0-4 16,0 0 2-16,0 0 4 0,0 0-4 0,0 0 7 15,0 0 1-15,0 0 1 0,0 0-1 0,0 0-9 0,0 0 2 16,0 0-2-16,0 0 8 0,0 0-8 0,0 0 8 0,0 0-7 0,0 0 1 16,0 0 5-16,0 0 0 0,0 18 0 0,0-18-4 15,0 0 7-15,0 19 5 0,0-19-13 0,0 18 8 16,0-18-10-16,0 36 4 0,-20-36-6 0,20 20 0 0,0 0 0 15,0 16 4-15,0 0-1 0,-16 1 0 0,16 0 0 16,0-18-1-16,0 17 1 0,-20 1-2 0,20 0 0 0,-19 92 2 0,2-74-4 16,-5 38 1-16,22-57-1 0,-19 1 2 0,19 0-1 0,0 2-2 0,-17 14 1 15,17-16 0-15,0 18 1 0,0 0 0 0,-16-16 0 0,16-22 0 0,0 20-4 16,0-18 1-16,0-1 1 0,0 1 3 0,0-19-4 0,0 17 3 16,0-17-1-16,16 19 0 0,-16-19-1 0,0 21 4 15,0-21 0-15,17 0 1 0,-17 0-2 0,0 0 0 0,0 0 1 16,19 0 3-16,-19 0-4 0,0 0-1 0,0 0 0 0,0 0-1 15,0 0 1-15,0 0 0 0,22 0 6 0,-22 16-2 0,17-16-4 16,-17 0 3-16,19 20 1 0,-19-20-5 16,0 0 0-16,20 0 1 0,-4 0 4 0,-16 17-3 0,20-17-1 15,-4 0 2-15,4 0-2 0,-4 0-1 0,6 0 2 16,-5 0-1-16,2 0 1 0,17 0-1 0,0-17-2 0,0 17 1 16,3 0 2-16,0-20-2 0,13 20-1 0,-32 0 2 15,-1 0-2-15,36-16 2 0,1 16-3 0,-20 0 2 16,-17 0-2-16,56 0 1 0,-20 0-1 0,-38 0 1 0,19 0 1 15,94 0-2-15,-58 16 5 0,-34-16-1 0,37 20-3 16,-6-20-6-16,-27 0 3 0,49 17 6 0,-72-17-3 16,37 0 1-16,-20 0 0 0,19 19-1 0,-36-19-1 0,37 0-1 15,-1 0 3-15,0 0 0 0,-38 0-1 0,0 0 2 16,24 0-3-16,31 18 1 0,-53-18 0 0,17 19 0 0,-19-19-1 16,22 17 3-16,-20-17-2 0,1 0 1 0,16 19-1 0,-20 2 0 0,3-21 1 15,-2 16 2-15,0-16-1 0,24 20 1 0,-5-3 2 16,-36 2-4-16,36-1 0 0,-17 1 2 0,15-19-2 0,-15 17 1 0,23 2-4 15,-42 2 4-15,36-21 0 0,-17 0-2 16,-19 16 0-16,36-16 1 0,-20 18 0 0,-16-18 0 0,39 0 0 16,-39 0-1-16,20 19 0 0,-4-19-2 0,-16 0 2 0,20 0-1 0,-1 0 6 15,-2 19-5-15,-17-19-1 0,19 0 1 0,-3 0 2 0,1 0 1 16,-17 0-3-16,19 0 0 0,-19 0 0 0,0 0 1 16,0 0 1-16,23 0-2 0,-23 0 0 0,0 0 1 15,16 0 0-15,-16 0 1 0,0 0-4 0,0 0 3 16,20 0 0-16,-20 0 1 0,0 0-1 0,0-19-1 15,0 19 3-15,0 0 0 0,19-19 4 0,-19 19-7 0,0 0 1 16,0-18-5-16,0 18 9 0,0-16-6 0,0-5 3 0,0 2 1 16,0 19-6-16,0-36 7 0,0 18-5 0,0-1 0 15,-19 2 2-15,19 17 0 0,0-36 0 0,0 15-2 16,0-15 2-16,0-1 0 0,0 1 1 0,0 16-3 0,0-17 0 16,0 1 1-16,0 17 2 0,0 1-3 0,0-19 1 15,0 1 4-15,0-20 2 0,0 39-4 0,0-22 2 0,0 21-4 16,19-1-1-16,-19-18 3 0,0 20-3 0,0-19 2 0,17-3-4 15,-17 2 3-15,0-56-1 0,19 39 4 0,-19 18-1 0,16-76-7 16,4 57 6-16,-20 0-10 0,16 36 3 16,-16-36 0-16,0 18 6 0,23 18 0 0,-23 1-1 15,0-18 1-15,0 16 3 0,16-16-2 0,-16 16 1 16,0 20-1-16,0-17-2 0,0-2 1 0,0 1 1 0,0-1 0 16,0 1 0-16,0 18-1 0,0-19 2 0,0 19 1 15,0 0-2-15,0-17-3 0,0 17 2 0,0-19 1 16,0 19-1-16,0 0-1 0,-16-20 0 0,16 20 2 0,0 0-2 15,-23 0 0-15,7 0 3 0,-4 0 1 0,20 0-3 16,0 0-1-16,-16 0 2 0,-3 0-2 0,19 0 0 0,-17 0-3 0,-2 0 4 16,-1 0-1-16,4 0 3 0,-7 0-3 0,-29 20 2 15,16-20-1-15,17 0-1 0,-17 0 2 0,-23 0 0 0,23 0-1 16,-35 19 1-16,-43-19-2 0,62 0 2 0,-62 0-1 16,6-19 4-16,-22 19-4 0,53-20-2 0,-67 3 4 0,69 17-2 15,20 0-1-15,-75-18 0 0,16 0 3 0,26 18 0 0,16 0-3 16,14 18-3-16,5 0-1 0,34-1 2 0,-39 22-6 15,22-22 2-15,0 39-15 0,0-19-11 0,16 0 12 0,4-1-32 16,-4 2 20-16,20-20-4 0,-22 0-8 0,22 18-67 0,0-36 54 16,0 39-18-16,0-39 55 0,0 0-38 0</inkml:trace>
  <inkml:trace contextRef="#ctx0" brushRef="#br0" timeOffset="17101.21">6752 12857 30 0,'0'0'19'0,"0"0"-17"0,0 0 3 0,0 0-2 16,0 0-2-16,0-20 1 0,0 20-1 0,0 0 1 0,0 0 0 0,0 0 3 16,0 0 1-16,0 0-3 0,0 0-1 0,0 0 4 15,0 0-3-15,0 0 11 0,0 0-11 0,20 0 3 16,-20 0 0-16,0 0 2 0,0 0-4 0,0 0 1 15,0 0 3-15,0 0-3 0,0 0 5 0,0 0 0 0,0 0 1 16,0 20-5-16,0-4 4 0,0 4-6 0,-20-2 3 0,20 18-2 16,0-17-2-16,-36 37 7 0,36-39-6 0,-41 39 0 15,8 0-1-15,13-2-3 0,20-36-1 0,-36 38 2 16,20 18 3-16,-4-18-3 0,20-37-2 0,-19 18 1 16,19-20 1-16,-22 20 0 0,22-19-2 0,0 20 1 15,0-19 0-15,22-19 1 0,-3 17 1 0,1-17-2 16,-4-17 0-16,4 17 1 0,16-36 1 0,-36 36 0 0,33-39 0 15,-14 21-2-15,39-55 3 0,-19 34 0 0,-22 3 1 16,19-18 1-16,22-22-2 0,-42 58 0 0,23-55-4 0,-3 18 1 16,-19 0 2-16,19-1 1 0,-36 37-1 0,22-17 2 0,-6 18-1 15,4-2 1-15,-20 4 3 0,19-4-2 0,-19 0-3 0,17 20 3 16,-17 0-3-16,0 0 2 0,0 0-2 0,0 0 0 0,0 0-1 16,0 0 0-16,0 0 1 0,0 20-1 0,0-20 0 0,0 20 0 0,-17 16-1 0,17-18 1 15,-19 37 2-15,19-18 1 0,-36 18 2 0,14 19-4 16,2-37-2-16,-13 17 0 0,33-16 1 0,-19 17 0 0,2 18-1 15,-2-17 0-15,-1-19-1 0,20 0 1 0,-16 2 0 16,16-3 1-16,0-19-1 0,0-17 1 0,0 18-1 0,0-18 0 16,0 0 1-16,0 0 0 0,0 0-1 0,16 0 1 0,4 0 0 0,-20-18-1 15,19 1 2-15,17-19 0 0,-19-3 0 0,57-71 5 16,-35 72-3-16,-22 2-1 0,19-20-1 0,22-18-4 0,-42 20 5 16,23-2-6-16,-22 38 1 0,19-37 1 0,-36 36 3 15,19-1 0-15,-2-34 0 0,-1 54-5 0,-16-18 1 0,22 18 0 0,-22-18 0 16,20 18 5-16,-20-20-2 0,0 20 1 0,0 0 0 0,0 0 1 15,0 0 0-15,0 20 1 0,0-20-2 0,0 36-1 0,0-18-1 16,-20 18 5-16,20 3-2 0,-22-3 7 0,-11 38-9 0,14-19-1 16,2 19 1-16,-2 0 0 0,2 0-2 15,17-1-3-15,-19-36 4 0,19 55-5 0,0-36 3 0,0-20 4 16,19 2 0-16,-19-21-4 0,17-17 3 16,-17 19-1-16,19-19 1 0,-2 20-4 0,2-20 1 0,-2-20-3 15,21 20 6-15,-18-36-1 0,16 19 1 0,-36-4 0 0,55-34 3 16,-36 18-4-16,37-37 1 0,-20 19 2 0,19-18 0 15,-55 35-2-15,36-17-1 0,3 0-1 0,-20-1 1 0,17 2 4 16,-16 16-6-16,-4-17-6 0,-16 36 4 0,19 2 6 16,-19-2-3-16,17-18 2 0,-17 37-2 0,17 0 2 0,-17-19 0 0,0 19-1 15,0 0 2-15,0 0-2 0,0 19 1 0,0-19-2 0,0 17 3 16,-17 22 4-16,0-3 0 0,17 1-4 0,-19-19-2 16,-53 204-3-16,53-129 3 0,-3-56 0 0,22 17 0 15,-17 21-2-15,17 16-1 0,0-52 3 0,-17 14 1 0,17-16-1 16,0 0 0-16,0 0 1 0,17-18 0 0,-17-19 3 15,17 0-3-15,-17 0-1 0,22 0 5 0,-3 0-2 16,-2-37 1-16,22 18-4 0,-23-18 1 0,37-19 3 16,5-35-1-16,-3 18-1 0,-36 16-1 0,17-15-1 0,20-4 0 15,-17 3 1-15,-23 0-1 0,4 35 1 0,32-54-1 16,-35 37-6-16,-17 36 3 0,22-37-1 0,-3 39 5 16,-19-2 0-16,20-17-1 0,-20 18 4 0,0 18-3 15,16 0-1-15,-16 0 2 0,0 0-1 0,0 18-1 16,0 0 1-16,-16 19 0 0,16-37 3 0,-20 56 5 0,20-20-5 15,-41 1-4-15,7 91 2 0,-1-90-1 0,15 36-3 0,4-38 3 16,-4 38 0-16,1-37-1 0,19 0 1 0,-17-19-2 0,17 20 2 0,0 16-4 16,-22-16 3-16,22-2 0 0,0-15 1 0,0 13-3 0,0-34 1 15,0 19 4-15,0 1-2 0,22-20-2 0,-5 0 1 16,-17-20 1-16,39 1 3 0,-23 2-2 0,-16 0-2 16,20-4 0-16,15-34-2 0,-1-18 3 0,-12 35 0 0,17-17 0 0,-23 18 1 15,20-37 1-15,-17 2-4 0,1 52 2 0,-6-36 0 16,5 2 0-16,3 17-3 0,-22 0-5 0,20 19 2 0,-20-1 3 15,16-17 3-15,4 17 0 0,-20 19 0 0,0-20 1 16,19 20 2-16,-19 0-2 0,0 0-1 0,0 0 1 0,0 0-2 16,0 39 14-16,0-22-9 0,-19-17-4 0,19 56 1 0,0 0-2 15,-20-2 0-15,4 2-1 0,16-18 1 0,-20 34-2 16,-2 22 3-16,22-1-1 0,0-57 0 0,0 37-1 16,0-37 0-16,0 38 0 0,0 0 2 0,22-55-3 15,-22-1 1-15,0-18 1 0,20 19 1 0,-20-19 2 16,16 0-1-16,4 0-1 0,-1-19 2 0,-19 1-3 15,16-1 1-15,20 1-1 0,-19-18 4 0,-17 16-6 0,42-33 2 16,-26-4 2-16,-16 19-2 0,39-16 1 0,-22-2 0 0,2 19-2 16,-3-17 3-16,-16 35-4 0,17-37 7 0,2 38-4 0,4-38 3 15,-23 38-5-15,16-20 1 0,-16 38 3 0,0-18-2 0,20 0 2 16,-1 18-1-16,-19 0-3 0,0-18 4 0,0 18 0 0,0 0-3 16,0 18 0-16,0-18 0 0,0 36-2 0,0 2-2 0,0 0 5 15,-39 72-2-15,23-37 1 0,-7 3 0 16,4-40-1-16,19 37 1 0,-17-37 1 0,17 38-2 15,-16-18 2-15,16-38 1 0,0 1-2 0,0-1-2 0,0 1 3 0,0-2-5 16,0-17 5-16,0 0-2 0,16 19 3 0,-16-19-1 0,17 0 4 16,-17-19-4-16,0 19 0 0,42-54 4 0,-42 54-4 15,16-56-2-15,40-55 5 0,-21 19-4 16,1-18-4-16,-13 74 5 0,-7-58-2 0,23 39 1 0,-22-18-1 16,-17 35 1-16,36-16 2 0,-17 16-5 0,14-17-8 0,9 19 8 15,-42-3 4-15,19 22 1 0,-2-2 0 0,2 1-1 0,-19 18 1 16,17 0-3-16,-17 0 2 0,19 0 1 0,-19 0-1 15,19 0-3-15,-19 18 2 0,0 1 0 0,0 18 10 0,0 18 1 16,0 0-6-16,0 37-1 0,-19-36-4 0,19-1-1 0,-19-18 0 16,19 19 0-16,-17 36 1 0,-2-56 0 0,2 38-1 0,17 0 0 0,-19-35-1 15,19 14 2-15,0-16 2 0,0-37-1 0,0 19-1 16,0-19 1-16,0 18-2 0,0-18 4 0,0 0-2 0,19 0 5 16,-19 0-4-16,36-37-3 0,-36 20 3 0,36-22-2 15,-17 5 1-15,-19 13-2 0,33-15 0 0,9-56 2 0,13-1 1 0,-19 0 2 16,-3 20-3-16,26-20-3 0,-21 39 4 15,15-20 0-15,-37 37-13 0,26 18 8 16,-42 19-1-16,17-17 6 0,-17-2-4 0,19 19 3 0,-19 0 0 16,0 0-1-16,0-20 1 0,0 20 0 0,0 0 0 0,19 20 1 0,-19-20 4 15,0 19 4-15,0 17-6 0,-19-17-2 0,19-1-3 0,-36 38 1 0,-6 36 0 16,9 0 1-16,14-56 0 0,-17 58-1 0,17-40 2 16,-17 21-4-16,36-40 1 0,-39 39-1 0,22 0 4 15,17-54-1-15,-19 16 2 0,19-18-4 0,-17 1 1 0,17-19-3 16,0 18 6-16,0-18-4 0,0 0 2 0,17 19 2 0,-17-19-4 15,36-19 2-15,-36 1 1 0,39-19 1 0,-20 1-5 0,36-20-1 16,-19 0 3-16,39-71 1 0,-39 88 0 16,0-52-1-16,0 16-1 0,0 38 2 0,22-92 0 15,-22 74-5-15,0 18 3 0,-36 19-3 0,36-20 2 16,-20 21-8-16,7 17 17 0,-23 0-8 16,0 129 17-1,0-93-18-15,-111 259 2 16,56-92 5-16,-20 0-10 15,58-127 8-15,17-60-4 16,-19 77 2-16,19-76 1 16,111-143-1 15,32-171-3-31,-120 259 0 0,-4 3 4 16,36-77 3-16,-38 75-7 0,2-37 1 0,14 56 0 0,-13-36-1 0,2 16 3 15,-3 0 1-15,-19 38-3 0,36-18 4 16,-36 0-3-16,20 18-2 0,-20-18 2 0,0 18 0 0,16 0 1 15,-16 18-1-15,0-18 2 0,0 36-1 0,0-16-4 0,0 53 6 16,-16-36-1-16,16-1-5 0,-20 40 3 16,20-22-2-16,-19-15 1 0,2 14 1 0,-2-16-2 0,19 39 4 0,-22-3-4 15,2 54-2-15,20-108 4 0,-13 38 2 16,13-57-2-16,0 17 0 0,13-17 2 0,-13 0-2 16,20 0 2-16,2 0-3 0,-22 0 1 0,36-37-2 0,-36 37 2 15,19-37-1-15,1 18 1 0,32-54-1 0,-13-20 2 0,-3 20 0 0,19-37-1 16,-2-20 0-16,-12 1 4 0,-5 36-3 0,-16 39-5 15,16-38-1-15,-20-2-3 0,4 58 4 0,18-74 4 16,-21 73 2-16,2 0-2 0,-19 18 0 0,0 19 0 16,20-18 0-16,-20 18 1 0,0 0 0 15,0 74-3-15,-20-1 2 16,20-35 7-16,-36-2-3 0,-22 130 8 0,58-110-11 0,-36 18-2 16,20 18 0-16,16-38 1 0,0-15-1 0,-20 52 1 0,1-16-2 15,19-40 2-15,-17 39 0 0,17-53-2 0,17 13 3 16,-17-34-2-16,0 0 4 0,39 19-1 15,-23-19-2-15,20-36 3 0,-36 36-2 0,20-56-1 0,18 0-1 16,-2-15 1-16,20-22 0 0,-40 17 0 0,78-108-1 16,-74 130 1-16,-4 16-4 0,40-53-7 0,-37-2 6 0,14 21 6 15,9-4-1-15,-26 58 0 0,23-55 0 0,-3 54 0 16,-19-1 1-16,-1 3 0 0,-16 17-1 0,22 0 0 16,-22 0 1-16,0 0-1 0,20 0-2 0,-20 17 2 15,0 22 1-15,0-3 0 0,0 19-1 0,0-19 0 0,-42 113 9 0,26-38 5 16,-1-37-14-16,-2 36-4 0,2 0 4 15,-2-16 1-15,19 16-2 0,0-91 2 0,0 35-2 16,0-35 1-16,0-1 0 0,19-18 2 0,-2 0-1 16,2 18 1-16,14-36-1 0,-11 0 1 0,-22-1-2 0,36-18 0 15,-16 1 0-15,16-38 0 0,-17 18-1 0,-2 20 1 16,41-74 0-16,-22-2 0 0,0 20-6 0,-17 55 1 16,17-38-6-16,-19 21 10 0,-17 18 2 0,38 0 0 0,-38 16 0 15,20 0-1-15,-1 3-1 0,-19-2 1 0,17 19 0 0,-17 0 4 16,19 0-4-16,-19 19 0 0,0-2 1 0,0 39 2 15,0-18 3-15,0-20 0 0,-36 130 4 0,17-93-10 16,-1 0 1-16,-18 147-5 0,2-90 7 0,19-55-3 16,-2 33 0-16,2 76-3 0,17-129 5 15,0-37-2-15,0 19-1 0,0-1 1 0,0 1-2 0,0-19 1 16,0 0 3-16,36 0-1 0,0-56 0 0,-19 19 0 16,21-19 0-16,1-17 0 0,-3-37-2 15,0 0 0-15,-19 54 1 0,21-37 0 0,-18 56 3 0,-1-19-4 16,-2 2 1-16,2 17-2 0,-2 0 5 0,-17 19-9 0,19-37-11 15,0 36 17-15,-19-1 2 0,14 3-1 0,6 17-2 16,-20 0 2-16,0 0-2 0,22 0 10 0,-22 37 4 0,-22 18-8 16,2 19-6-16,-32 129 3 0,-20-19 0 15,72-128-1-15,0 17-1 0,-20 76-3 16,-2-58 4-16,6-15-2 0,16-40 2 0,0-19 1 16,16 39-1-16,-16-39-2 0,22 2-1 0,-22-19 1 15,20 0 1-15,-1 0 3 0,-19 0-2 0,17-19-3 16,38-54 3-16,-55 56-1 0,19-3 1 0,-19-17 1 0,34-36-5 15,7-39 1-15,-5-17 9 0,-16 75-5 0,15-39 2 16,-35 39-7-16,17 15 1 0,22-34 2 0,-39 0 8 0,19 35-9 16,-2-16 3-16,-17 35-3 0,19 0 1 0,-19-17 0 0,20 17 3 0,-20 19-4 15,16-19 2-15,-16 19-3 0,0 19-3 16,0 0 5-16,0-1 1 0,0 0-1 0,0 38 3 0,0-38-2 16,0 56 1-16,-16 36 1 0,16 1-2 0,-20-56-4 15,20 56 0-15,-19-1 5 0,19-54 1 0,0-19-3 0,0 55-2 16,0-71 0-16,0 32 2 0,0-34-1 0,19 18 2 0,-19-20-1 15,20 2-4-15,-20-19 5 0,16 0 0 0,-16 0-1 16,19-19 0-16,-2-17-4 0,0-18 5 0,-17 34 3 16,19-36-3-16,3 20-1 0,-5-19 0 0,22-167 3 15,-23 130-4-15,-16 18 1 0,20 0-1 0,-4 56 0 16,-16-36 0-16,19 16 1 0,-19 20 1 0,17-2 0 0,-17 2 2 16,0 0 0-16,0 0-2 0,22 18-2 0,-22 0-5 15,0 0 5-15,0 0 3 0,0 18-3 0,0-18-1 16,0 18 3-16,0 20 3 0,0-20-2 0,0 37-2 0,-22 18 2 15,-14 3-2-15,36-22 0 0,-16 2 1 0,-4 54-2 0,4-54 1 16,-4 54-4-16,1-18 4 0,2 19 1 0,-5-75 0 16,22 20-2-16,-19 0 3 0,19-19-4 0,0 20 0 15,0-41 3-15,0 2-3 0,0-18 2 0,0 0-3 0,0 0 2 16,0 0 4-16,0 0-2 0,0-18-1 0,19-55-5 16,3 17 1-16,-5-18-2 0,-17 38 1 0,19-73-5 0,17-4-1 15,-36 59 3-15,0-19-7 0,20-3-11 16,-20 57 11-16,0 1-1 0,0 1-18 0,16-2-9 0,-16 2-43 15,0 17 58-15,0 0-28 0,0 17-20 0,0-17 28 16,0 36-37-16,0-18 60 0,0 38 5 0,0-38-10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19:19:53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6808 6418 41 0,'0'0'9'0,"0"-16"7"0,0 16-12 0,0 0 4 16,19-20-1-16,-19 20-3 0,0-19-1 0,0 19 5 15,0-17 2-15,0 17 1 0,0 0-7 0,0-19 6 0,0 19-4 16,0 0-1-16,17 0 8 0,-17-19-6 0,0 19 9 0,0 0 1 0,0 0-8 15,0 0 5-15,0 0-2 0,0 0-7 0,0 0 4 16,0 0 0-16,0 19 1 0,0-19-4 16,0 0-4-16,0 0 0 0,0 19 2 0,0-2 4 15,0 2-6-15,0-19 2 0,0 20-2 0,0 71 6 32,0-72-5-32,0-2-2 0,0 38 8 0,0 20-4 15,0-20-4 1,0-36-1-16,0-2 1 0,0-17-1 0,0 19-1 15,0 0 2-15,-17 0-6 0,17-19 0 0,-19 18-23 16,19 0-2-16,0-18 12 0,-17 0-18 0,-2 0-37 16,19 0 56-16,0 0-11 0,0 0 1 15,-20 0-9-15</inkml:trace>
  <inkml:trace contextRef="#ctx0" brushRef="#br0" timeOffset="665.96">6716 6843 37 0,'-22'0'8'0,"22"0"2"0,0 0-6 0,0 0 1 15,0 0 15-15,0 0-4 0,0 0-8 0,0 0 10 0,0 0 1 16,0 0-1-16,0 0-8 0,0 0-2 0,0 17 0 16,0-17 7-16,0 0-10 0,0 0 5 0,22 0-2 0,-22 21-3 15,0-21 0-15,0 0 4 0,20 0-4 0,-20 0-1 0,0 0 6 0,0 0 0 16,16 0 0-16,-16 0-1 0,20 0-1 0,-20 0-4 15,19 0 3-15,-19 0-3 0,0 0-2 0,17 0 4 0,-17 0-1 16,19 0-1-16,-19 0-3 0,17 0 2 0,-17 0-1 16,16 0-1-16,-16 0 0 0,0 0 0 0,22 0 1 0,-22 0-1 15,20 0-1-15,-20 0 0 0,0 0 0 0,0 0 0 0,0 0-5 0,16 0-8 16,-16 0-19-16,0 0 8 0,0 0-38 0,0-21 28 16,-16 21 1-16,16 0-23 0,0 0 37 0,0-17-49 0</inkml:trace>
  <inkml:trace contextRef="#ctx0" brushRef="#br0" timeOffset="983.25">6694 6438 58 0,'0'0'0'0,"0"0"56"16,0-20-34-16,0 20-12 0,0 0 16 0,0-16-8 0,0 16 1 16,0 0-10-16,0 0 0 0,0 0 9 0,0-20-1 15,0 20-9-15,0 0 8 0,0 0-1 0,0 0-8 0,0-19 4 16,22 19-1-16,-22 0-6 0,20 0 11 0,-4 0-5 16,4 0-6-16,16 0 13 15,-17 19-13-15,-2 1-1 0,-1-4-3 0,6-16-2 16,-22 20-1-16,20-20 1 0,-4 16-5 0,4-16-8 15,-20 21-13-15,0-21 8 0,19 0-33 0,-19 0-13 16,0 0 33-16,0 0-25 0,0 0 20 0,0 0-23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3-10-04T18:51:23.6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15181 10634 0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oOqpl-2rMTw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Reference Monitors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B6355-8991-2F86-E09F-ECBCB205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 Give an example of a safety property that a reference monitor might enforce. How would an inline reference monitor work to enforce that safety property? 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8D25C5-97CD-B161-DC45-FD371A4C4F10}"/>
                  </a:ext>
                </a:extLst>
              </p14:cNvPr>
              <p14:cNvContentPartPr/>
              <p14:nvPr/>
            </p14:nvContentPartPr>
            <p14:xfrm>
              <a:off x="1952640" y="2682720"/>
              <a:ext cx="8208000" cy="238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8D25C5-97CD-B161-DC45-FD371A4C4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280" y="2673360"/>
                <a:ext cx="8226720" cy="24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44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Implement?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Implementation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Naïve Approach: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Encode the entire CFG into the program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421-A1DC-E357-9935-308CBDAE0862}"/>
              </a:ext>
            </a:extLst>
          </p:cNvPr>
          <p:cNvSpPr txBox="1">
            <a:spLocks/>
          </p:cNvSpPr>
          <p:nvPr/>
        </p:nvSpPr>
        <p:spPr>
          <a:xfrm>
            <a:off x="429973" y="2998434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Issues: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343447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Dynamic: overhead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3864672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Static: precision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2C5120-4E72-9F2E-0EE1-E52908B8B5F5}"/>
                  </a:ext>
                </a:extLst>
              </p14:cNvPr>
              <p14:cNvContentPartPr/>
              <p14:nvPr/>
            </p14:nvContentPartPr>
            <p14:xfrm>
              <a:off x="2409840" y="2270880"/>
              <a:ext cx="95040" cy="20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2C5120-4E72-9F2E-0EE1-E52908B8B5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480" y="2261520"/>
                <a:ext cx="11376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6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Implementation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9304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Intel CET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CB72B6-FA40-C851-1A1B-E67BA8FBEA1F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Control-Flow Enhancement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CAB64-517A-F2D6-FABB-64626937D9C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recompilation of software to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9DDC7-486D-2860-116E-589FD4738803}"/>
              </a:ext>
            </a:extLst>
          </p:cNvPr>
          <p:cNvSpPr txBox="1"/>
          <p:nvPr/>
        </p:nvSpPr>
        <p:spPr>
          <a:xfrm>
            <a:off x="431901" y="2589531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hardware support (!)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53C46-B132-90F7-B412-1E799D61B562}"/>
              </a:ext>
            </a:extLst>
          </p:cNvPr>
          <p:cNvSpPr txBox="1">
            <a:spLocks/>
          </p:cNvSpPr>
          <p:nvPr/>
        </p:nvSpPr>
        <p:spPr>
          <a:xfrm>
            <a:off x="466627" y="3091031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F637E-0038-4A9C-3168-90144A0E821A}"/>
              </a:ext>
            </a:extLst>
          </p:cNvPr>
          <p:cNvSpPr txBox="1"/>
          <p:nvPr/>
        </p:nvSpPr>
        <p:spPr>
          <a:xfrm>
            <a:off x="429972" y="35719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1) Prevent ret overwriting with a shadow stack</a:t>
            </a:r>
          </a:p>
        </p:txBody>
      </p:sp>
    </p:spTree>
    <p:extLst>
      <p:ext uri="{BB962C8B-B14F-4D97-AF65-F5344CB8AC3E}">
        <p14:creationId xmlns:p14="http://schemas.microsoft.com/office/powerpoint/2010/main" val="34194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Intel CET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CB72B6-FA40-C851-1A1B-E67BA8FBEA1F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Control-Flow Enhancement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CAB64-517A-F2D6-FABB-64626937D9C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recompilation of software to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9DDC7-486D-2860-116E-589FD4738803}"/>
              </a:ext>
            </a:extLst>
          </p:cNvPr>
          <p:cNvSpPr txBox="1"/>
          <p:nvPr/>
        </p:nvSpPr>
        <p:spPr>
          <a:xfrm>
            <a:off x="431901" y="2589531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hardware support (!)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53C46-B132-90F7-B412-1E799D61B562}"/>
              </a:ext>
            </a:extLst>
          </p:cNvPr>
          <p:cNvSpPr txBox="1">
            <a:spLocks/>
          </p:cNvSpPr>
          <p:nvPr/>
        </p:nvSpPr>
        <p:spPr>
          <a:xfrm>
            <a:off x="466627" y="3091031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F637E-0038-4A9C-3168-90144A0E821A}"/>
              </a:ext>
            </a:extLst>
          </p:cNvPr>
          <p:cNvSpPr txBox="1"/>
          <p:nvPr/>
        </p:nvSpPr>
        <p:spPr>
          <a:xfrm>
            <a:off x="429972" y="35719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1) Prevent ret overwriting with a shadow 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C9F3F-322B-49BF-D07C-C39BFA93BC5A}"/>
              </a:ext>
            </a:extLst>
          </p:cNvPr>
          <p:cNvSpPr txBox="1"/>
          <p:nvPr/>
        </p:nvSpPr>
        <p:spPr>
          <a:xfrm>
            <a:off x="420326" y="400210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2) Prevent indirect jumps into gadgets</a:t>
            </a:r>
          </a:p>
        </p:txBody>
      </p:sp>
    </p:spTree>
    <p:extLst>
      <p:ext uri="{BB962C8B-B14F-4D97-AF65-F5344CB8AC3E}">
        <p14:creationId xmlns:p14="http://schemas.microsoft.com/office/powerpoint/2010/main" val="237673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Intel CET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CB72B6-FA40-C851-1A1B-E67BA8FBEA1F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CET Hardware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CAB64-517A-F2D6-FABB-64626937D9C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Altered semantics of the CALL and JMP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DB419-D600-04FD-DD85-2AF65E1282E3}"/>
              </a:ext>
            </a:extLst>
          </p:cNvPr>
          <p:cNvSpPr txBox="1"/>
          <p:nvPr/>
        </p:nvSpPr>
        <p:spPr>
          <a:xfrm>
            <a:off x="385602" y="3608099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Added a new instruction at control-transfer targets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0A9B1-A1BA-9B2B-976B-CC51A8957ABA}"/>
              </a:ext>
            </a:extLst>
          </p:cNvPr>
          <p:cNvSpPr txBox="1"/>
          <p:nvPr/>
        </p:nvSpPr>
        <p:spPr>
          <a:xfrm>
            <a:off x="416688" y="2639029"/>
            <a:ext cx="737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Moves a processor state machine into the WAIT_FOR_</a:t>
            </a:r>
            <a:r>
              <a:rPr lang="en-US"/>
              <a:t>ENDBRANCH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4EF53-5BA9-2FEF-A27E-CB1F464E68BC}"/>
              </a:ext>
            </a:extLst>
          </p:cNvPr>
          <p:cNvSpPr txBox="1"/>
          <p:nvPr/>
        </p:nvSpPr>
        <p:spPr>
          <a:xfrm>
            <a:off x="407042" y="2988198"/>
            <a:ext cx="821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WAIT_FOR_ENDBRANCH, next instruction must be the ENDBRANCH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238AE-BDF9-107E-1751-9437063A5D7D}"/>
              </a:ext>
            </a:extLst>
          </p:cNvPr>
          <p:cNvSpPr txBox="1"/>
          <p:nvPr/>
        </p:nvSpPr>
        <p:spPr>
          <a:xfrm>
            <a:off x="374247" y="4054998"/>
            <a:ext cx="347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new ENDBRANCH instruction</a:t>
            </a: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533E049E-77E1-9E4B-DC92-E9BF547F46D4}"/>
              </a:ext>
            </a:extLst>
          </p:cNvPr>
          <p:cNvSpPr/>
          <p:nvPr/>
        </p:nvSpPr>
        <p:spPr>
          <a:xfrm>
            <a:off x="244726" y="4418876"/>
            <a:ext cx="2556347" cy="2232552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Backwards compatible</a:t>
            </a:r>
          </a:p>
        </p:txBody>
      </p:sp>
    </p:spTree>
    <p:extLst>
      <p:ext uri="{BB962C8B-B14F-4D97-AF65-F5344CB8AC3E}">
        <p14:creationId xmlns:p14="http://schemas.microsoft.com/office/powerpoint/2010/main" val="28018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Microsoft Control Flow Guard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89E081E-8ECD-DA00-107E-694A5133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46" y="1230188"/>
            <a:ext cx="6846508" cy="4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2" name="Picture 2" descr="Detour Ahead Sign - Get 10% Off Now">
            <a:extLst>
              <a:ext uri="{FF2B5EF4-FFF2-40B4-BE49-F238E27FC236}">
                <a16:creationId xmlns:a16="http://schemas.microsoft.com/office/drawing/2014/main" id="{B808A19B-8A79-5244-DB4E-A1C935B4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63" y="1527529"/>
            <a:ext cx="4500562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7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2DE65-2CDF-8CE6-E932-4A3E95180363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Recall from last time…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64A7E-E103-626E-FED9-AF74A16ED1F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ROP attacks considered harmful</a:t>
            </a: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A0321-7723-79BD-DF04-F0DBAC0D9339}"/>
              </a:ext>
            </a:extLst>
          </p:cNvPr>
          <p:cNvSpPr txBox="1">
            <a:spLocks/>
          </p:cNvSpPr>
          <p:nvPr/>
        </p:nvSpPr>
        <p:spPr>
          <a:xfrm>
            <a:off x="397177" y="3195203"/>
            <a:ext cx="616342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How industry responded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DF5AF-4720-FF84-4579-00E78FB9676B}"/>
              </a:ext>
            </a:extLst>
          </p:cNvPr>
          <p:cNvSpPr txBox="1"/>
          <p:nvPr/>
        </p:nvSpPr>
        <p:spPr>
          <a:xfrm>
            <a:off x="422255" y="3691048"/>
            <a:ext cx="5673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MS CFG as a case study in a lot of interesting aspects of 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318594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7F62458-767A-DDCB-1A62-B8B89D9A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33" y="1460412"/>
            <a:ext cx="7035275" cy="3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ECBD67-E8F3-09BF-7992-2F25C95B88D4}"/>
              </a:ext>
            </a:extLst>
          </p:cNvPr>
          <p:cNvSpPr txBox="1"/>
          <p:nvPr/>
        </p:nvSpPr>
        <p:spPr>
          <a:xfrm>
            <a:off x="1775514" y="5736977"/>
            <a:ext cx="913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Source: </a:t>
            </a:r>
            <a:r>
              <a:rPr lang="en-US" dirty="0"/>
              <a:t>https://github.com/Microsoft/MSRC-Security-Research/blob/master/presentations/ </a:t>
            </a:r>
          </a:p>
          <a:p>
            <a:r>
              <a:rPr lang="en-US" dirty="0"/>
              <a:t>2018_02_OffensiveCon/The%20Evolution%20of%20CFI%20Attacks%20and%20Defenses.pdf</a:t>
            </a:r>
          </a:p>
        </p:txBody>
      </p:sp>
    </p:spTree>
    <p:extLst>
      <p:ext uri="{BB962C8B-B14F-4D97-AF65-F5344CB8AC3E}">
        <p14:creationId xmlns:p14="http://schemas.microsoft.com/office/powerpoint/2010/main" val="278026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CE1B4-205E-C6B6-F201-478D22AD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4-8 DETOUR Sign - Orange Construction Signs | TAPCO">
            <a:extLst>
              <a:ext uri="{FF2B5EF4-FFF2-40B4-BE49-F238E27FC236}">
                <a16:creationId xmlns:a16="http://schemas.microsoft.com/office/drawing/2014/main" id="{ECE6DCF0-FEC3-4BC3-AFD4-191162A7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18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F350E-AF6B-A2A8-7376-6EB80162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5EA7-E96F-11D6-0D7F-B394392F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25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F0B860-9850-34D5-FE89-489F9D4853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CE8FD5-CCB0-77BC-BFBC-7D524263E26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Reference Monitors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5A887-5735-D8CF-5911-A9E865041588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BEEEE3-8001-083C-3E16-519B763AD8D2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D0D50-A24C-C432-85E6-321B44B8E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 Give an example of a safety property that a reference monitor might enforce. How would an inline reference monitor work to enforce that safety property? 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2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2DE65-2CDF-8CE6-E932-4A3E95180363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This is an interesting talk!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64A7E-E103-626E-FED9-AF74A16ED1F6}"/>
              </a:ext>
            </a:extLst>
          </p:cNvPr>
          <p:cNvSpPr txBox="1"/>
          <p:nvPr/>
        </p:nvSpPr>
        <p:spPr>
          <a:xfrm>
            <a:off x="429973" y="2159336"/>
            <a:ext cx="9292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I’d recommend you watch it: </a:t>
            </a:r>
            <a:r>
              <a:rPr lang="en-US" sz="2000" dirty="0">
                <a:solidFill>
                  <a:srgbClr val="666666"/>
                </a:solidFill>
                <a:hlinkClick r:id="rId2"/>
              </a:rPr>
              <a:t>https://www.youtube.com/watch?v=oOqpl-2rMTw</a:t>
            </a:r>
            <a:endParaRPr lang="en-US" sz="2000" dirty="0">
              <a:solidFill>
                <a:srgbClr val="666666"/>
              </a:solidFill>
            </a:endParaRP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9C3C3-8230-2EE2-CC92-4969CA9D2771}"/>
              </a:ext>
            </a:extLst>
          </p:cNvPr>
          <p:cNvSpPr txBox="1">
            <a:spLocks/>
          </p:cNvSpPr>
          <p:nvPr/>
        </p:nvSpPr>
        <p:spPr>
          <a:xfrm>
            <a:off x="429973" y="2990467"/>
            <a:ext cx="974417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It comes with the historical burden of Control Flow guard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F3B4F-56E6-F766-D76F-1D379B403490}"/>
              </a:ext>
            </a:extLst>
          </p:cNvPr>
          <p:cNvSpPr txBox="1"/>
          <p:nvPr/>
        </p:nvSpPr>
        <p:spPr>
          <a:xfrm>
            <a:off x="429973" y="3467272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Widely-publicized issue that allowed it to be avoided</a:t>
            </a:r>
          </a:p>
        </p:txBody>
      </p:sp>
    </p:spTree>
    <p:extLst>
      <p:ext uri="{BB962C8B-B14F-4D97-AF65-F5344CB8AC3E}">
        <p14:creationId xmlns:p14="http://schemas.microsoft.com/office/powerpoint/2010/main" val="148884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7C1B98-50C9-127E-AB7D-0C9C6443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AE30E6-5755-761A-CD6E-84C26A3D7145}"/>
              </a:ext>
            </a:extLst>
          </p:cNvPr>
          <p:cNvSpPr/>
          <p:nvPr/>
        </p:nvSpPr>
        <p:spPr>
          <a:xfrm>
            <a:off x="590308" y="5625295"/>
            <a:ext cx="11007524" cy="671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M4-8 DETOUR Sign - Orange Construction Signs | TAPCO">
            <a:extLst>
              <a:ext uri="{FF2B5EF4-FFF2-40B4-BE49-F238E27FC236}">
                <a16:creationId xmlns:a16="http://schemas.microsoft.com/office/drawing/2014/main" id="{A3C9DF47-989A-FCC3-7311-7082F236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4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9C3C3-8230-2EE2-CC92-4969CA9D2771}"/>
              </a:ext>
            </a:extLst>
          </p:cNvPr>
          <p:cNvSpPr txBox="1">
            <a:spLocks/>
          </p:cNvSpPr>
          <p:nvPr/>
        </p:nvSpPr>
        <p:spPr>
          <a:xfrm>
            <a:off x="429973" y="1740400"/>
            <a:ext cx="974417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Flow guard has a historical burden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F3B4F-56E6-F766-D76F-1D379B403490}"/>
              </a:ext>
            </a:extLst>
          </p:cNvPr>
          <p:cNvSpPr txBox="1"/>
          <p:nvPr/>
        </p:nvSpPr>
        <p:spPr>
          <a:xfrm>
            <a:off x="429973" y="2217205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Widely-publicized issue that allowed it to be avoided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2DD30-E66A-3731-7C7C-7C574C270703}"/>
              </a:ext>
            </a:extLst>
          </p:cNvPr>
          <p:cNvSpPr txBox="1"/>
          <p:nvPr/>
        </p:nvSpPr>
        <p:spPr>
          <a:xfrm>
            <a:off x="420327" y="2682122"/>
            <a:ext cx="8573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We’ll get to the actual workaround, but let’s talk about its impact</a:t>
            </a:r>
          </a:p>
        </p:txBody>
      </p:sp>
    </p:spTree>
    <p:extLst>
      <p:ext uri="{BB962C8B-B14F-4D97-AF65-F5344CB8AC3E}">
        <p14:creationId xmlns:p14="http://schemas.microsoft.com/office/powerpoint/2010/main" val="52843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AA713F7-BFC4-0354-C485-6449CA912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12" y="1824870"/>
            <a:ext cx="4713975" cy="3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Flow Guard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21381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Precision: call needs to be a valid function entry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2568308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Enforcement: OS verifies indirect control transfer destinations via a table in protected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6881-F022-CE9A-82F1-364280C15D73}"/>
              </a:ext>
            </a:extLst>
          </p:cNvPr>
          <p:cNvSpPr txBox="1">
            <a:spLocks/>
          </p:cNvSpPr>
          <p:nvPr/>
        </p:nvSpPr>
        <p:spPr>
          <a:xfrm>
            <a:off x="420328" y="3635041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Protections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31008-FDFA-00F8-0817-C2ACC2963BE1}"/>
              </a:ext>
            </a:extLst>
          </p:cNvPr>
          <p:cNvSpPr txBox="1"/>
          <p:nvPr/>
        </p:nvSpPr>
        <p:spPr>
          <a:xfrm>
            <a:off x="480132" y="4051797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Protected destinations page in read-only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20778-63AE-503E-6702-C53DAA6B90F7}"/>
              </a:ext>
            </a:extLst>
          </p:cNvPr>
          <p:cNvSpPr txBox="1"/>
          <p:nvPr/>
        </p:nvSpPr>
        <p:spPr>
          <a:xfrm>
            <a:off x="447339" y="442411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Read-only memory bit can be turned off by attacker </a:t>
            </a:r>
            <a:r>
              <a:rPr lang="en-US" sz="2000" dirty="0">
                <a:solidFill>
                  <a:srgbClr val="666666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Clang’s 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21381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Precision: call needs to match type signature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256830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Enforcement: compiler-inserted checks</a:t>
            </a:r>
          </a:p>
        </p:txBody>
      </p:sp>
    </p:spTree>
    <p:extLst>
      <p:ext uri="{BB962C8B-B14F-4D97-AF65-F5344CB8AC3E}">
        <p14:creationId xmlns:p14="http://schemas.microsoft.com/office/powerpoint/2010/main" val="509321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67393D-11C5-7972-707E-B3684410F872}"/>
                  </a:ext>
                </a:extLst>
              </p14:cNvPr>
              <p14:cNvContentPartPr/>
              <p14:nvPr/>
            </p14:nvContentPartPr>
            <p14:xfrm>
              <a:off x="5465160" y="3828240"/>
              <a:ext cx="360" cy="360"/>
            </p14:xfrm>
          </p:contentPart>
        </mc:Choice>
        <mc:Fallback xmlns="" xmlns:a16="http://schemas.microsoft.com/office/drawing/2014/main" xmlns:adec="http://schemas.microsoft.com/office/drawing/2017/decorative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67393D-11C5-7972-707E-B3684410F8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5800" y="3818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Control-Flow 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0" y="5586890"/>
            <a:ext cx="5322303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677/777: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Reference Monitors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9480965-69A4-6C44-0669-38DF6779E12A}"/>
              </a:ext>
            </a:extLst>
          </p:cNvPr>
          <p:cNvGrpSpPr/>
          <p:nvPr/>
        </p:nvGrpSpPr>
        <p:grpSpPr>
          <a:xfrm>
            <a:off x="461864" y="1483936"/>
            <a:ext cx="5601476" cy="2544943"/>
            <a:chOff x="472103" y="1483936"/>
            <a:chExt cx="3493869" cy="254494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489077" y="1483936"/>
              <a:ext cx="2961489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Enforce Safety Properties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0400D-2F6E-897C-2B1F-E459780F0F6E}"/>
                </a:ext>
              </a:extLst>
            </p:cNvPr>
            <p:cNvSpPr txBox="1"/>
            <p:nvPr/>
          </p:nvSpPr>
          <p:spPr>
            <a:xfrm>
              <a:off x="489077" y="1940774"/>
              <a:ext cx="34599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Disallow a bad event from happening</a:t>
              </a:r>
              <a:endParaRPr lang="en-US" dirty="0"/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E350ADD2-1F91-6710-A6B9-4E332FF5857B}"/>
                </a:ext>
              </a:extLst>
            </p:cNvPr>
            <p:cNvSpPr txBox="1">
              <a:spLocks/>
            </p:cNvSpPr>
            <p:nvPr/>
          </p:nvSpPr>
          <p:spPr>
            <a:xfrm>
              <a:off x="472103" y="2643264"/>
              <a:ext cx="2961489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Enforce Mechanisms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0BF78E-9603-57CA-68F0-3EE20429C0B1}"/>
                </a:ext>
              </a:extLst>
            </p:cNvPr>
            <p:cNvSpPr txBox="1"/>
            <p:nvPr/>
          </p:nvSpPr>
          <p:spPr>
            <a:xfrm>
              <a:off x="506050" y="3105549"/>
              <a:ext cx="34599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IRM</a:t>
              </a:r>
            </a:p>
            <a:p>
              <a:r>
                <a:rPr lang="en-US" dirty="0">
                  <a:solidFill>
                    <a:srgbClr val="666666"/>
                  </a:solidFill>
                </a:rPr>
                <a:t>Wrapper RM</a:t>
              </a:r>
            </a:p>
            <a:p>
              <a:r>
                <a:rPr lang="en-US" dirty="0">
                  <a:solidFill>
                    <a:srgbClr val="666666"/>
                  </a:solidFill>
                </a:rPr>
                <a:t>Kernel RM</a:t>
              </a:r>
              <a:endParaRPr lang="en-US" dirty="0"/>
            </a:p>
          </p:txBody>
        </p:sp>
      </p:grpSp>
      <p:pic>
        <p:nvPicPr>
          <p:cNvPr id="15" name="Picture 14" descr="A yellow and black sign with black stripes&#10;&#10;Description automatically generated">
            <a:extLst>
              <a:ext uri="{FF2B5EF4-FFF2-40B4-BE49-F238E27FC236}">
                <a16:creationId xmlns:a16="http://schemas.microsoft.com/office/drawing/2014/main" id="{2D5AD620-442B-A996-DFAD-75D7C073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3" y="2643264"/>
            <a:ext cx="4934119" cy="25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Implementation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322851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Re-engaging an Old Foe…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motivation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Jumping where you shouldn’t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4" y="2159336"/>
            <a:ext cx="409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This certainly includes ROP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Might also involve other attacks</a:t>
            </a:r>
          </a:p>
        </p:txBody>
      </p:sp>
      <p:pic>
        <p:nvPicPr>
          <p:cNvPr id="6" name="Picture 5" descr="A sign with a red circle and a black and white circle with a person jumping out of water&#10;&#10;Description automatically generated">
            <a:extLst>
              <a:ext uri="{FF2B5EF4-FFF2-40B4-BE49-F238E27FC236}">
                <a16:creationId xmlns:a16="http://schemas.microsoft.com/office/drawing/2014/main" id="{CA297BF1-302A-652A-0903-A5368681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03" y="1729495"/>
            <a:ext cx="4572009" cy="4572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BE4991-C6DB-BA74-003D-9173571C5779}"/>
                  </a:ext>
                </a:extLst>
              </p14:cNvPr>
              <p14:cNvContentPartPr/>
              <p14:nvPr/>
            </p14:nvContentPartPr>
            <p14:xfrm>
              <a:off x="1149840" y="2822400"/>
              <a:ext cx="5650200" cy="273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BE4991-C6DB-BA74-003D-9173571C5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480" y="2813040"/>
                <a:ext cx="5668920" cy="27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5A6E-27F2-AB25-D819-E5BB0CD81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4319-0732-3A7A-260E-F4AB4CCF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08164E-656F-68A7-4F2B-D8540770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Re-engaging an Old Foe…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81AEA3-E193-67F0-0595-77C87E3A8250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motivation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F79D9E-C5A7-7B9B-C0D4-C6E138F6F4CE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Jumping where you shouldn’t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A01F3-8A39-9598-5481-890541980A1E}"/>
              </a:ext>
            </a:extLst>
          </p:cNvPr>
          <p:cNvSpPr txBox="1"/>
          <p:nvPr/>
        </p:nvSpPr>
        <p:spPr>
          <a:xfrm>
            <a:off x="429974" y="2159336"/>
            <a:ext cx="409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This certainly includes ROP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Might also involve other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10B1-DD1F-957C-FA48-AE555DAA18E0}"/>
              </a:ext>
            </a:extLst>
          </p:cNvPr>
          <p:cNvSpPr txBox="1">
            <a:spLocks/>
          </p:cNvSpPr>
          <p:nvPr/>
        </p:nvSpPr>
        <p:spPr>
          <a:xfrm>
            <a:off x="397177" y="3195203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Look, no ret overwrite!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089AA-001E-91F0-B52C-2E0A90AB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788" y="1291951"/>
            <a:ext cx="4099471" cy="53218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8DB3E6-B80D-9FE4-4E2F-ACC68E9648E7}"/>
                  </a:ext>
                </a:extLst>
              </p14:cNvPr>
              <p14:cNvContentPartPr/>
              <p14:nvPr/>
            </p14:nvContentPartPr>
            <p14:xfrm>
              <a:off x="1349280" y="4441680"/>
              <a:ext cx="4162680" cy="1580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8DB3E6-B80D-9FE4-4E2F-ACC68E964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920" y="4432320"/>
                <a:ext cx="4181400" cy="15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0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Implementation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310536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Keep the control flow “On Rails”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  <p:pic>
        <p:nvPicPr>
          <p:cNvPr id="1026" name="Picture 2" descr="What Is Ruby on Rails? (Definition, Sample Code) | Built In">
            <a:extLst>
              <a:ext uri="{FF2B5EF4-FFF2-40B4-BE49-F238E27FC236}">
                <a16:creationId xmlns:a16="http://schemas.microsoft.com/office/drawing/2014/main" id="{B0A2ACDD-DD1B-0DA1-AE5F-D0159645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9" y="2965506"/>
            <a:ext cx="5678591" cy="32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12702</TotalTime>
  <Words>621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Tenorite</vt:lpstr>
      <vt:lpstr>Wingdings</vt:lpstr>
      <vt:lpstr>Monoline</vt:lpstr>
      <vt:lpstr>Exercise 25</vt:lpstr>
      <vt:lpstr>Exercise 25 Solution</vt:lpstr>
      <vt:lpstr>Control-Flow Integrity</vt:lpstr>
      <vt:lpstr>Last Time: Reference Monitors</vt:lpstr>
      <vt:lpstr>Lecture Outline</vt:lpstr>
      <vt:lpstr>Re-engaging an Old Foe…</vt:lpstr>
      <vt:lpstr>Re-engaging an Old Foe…</vt:lpstr>
      <vt:lpstr>Lecture Outline</vt:lpstr>
      <vt:lpstr>Key Idea</vt:lpstr>
      <vt:lpstr>How to Implement?</vt:lpstr>
      <vt:lpstr>Lecture Outline</vt:lpstr>
      <vt:lpstr>Intel CET</vt:lpstr>
      <vt:lpstr>Intel CET</vt:lpstr>
      <vt:lpstr>Intel CET</vt:lpstr>
      <vt:lpstr>Microsoft Control Flow Guard</vt:lpstr>
      <vt:lpstr>Historical Detour</vt:lpstr>
      <vt:lpstr>Historical Detour</vt:lpstr>
      <vt:lpstr>Historical Detour</vt:lpstr>
      <vt:lpstr>PowerPoint Presentation</vt:lpstr>
      <vt:lpstr>Historical Detour</vt:lpstr>
      <vt:lpstr>PowerPoint Presentation</vt:lpstr>
      <vt:lpstr>Historical Detour</vt:lpstr>
      <vt:lpstr>Historical Detour</vt:lpstr>
      <vt:lpstr>Control Flow Guard</vt:lpstr>
      <vt:lpstr>Clang’s 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63</cp:revision>
  <dcterms:created xsi:type="dcterms:W3CDTF">2023-08-21T14:00:41Z</dcterms:created>
  <dcterms:modified xsi:type="dcterms:W3CDTF">2024-11-01T19:56:12Z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