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5"/>
  </p:notesMasterIdLst>
  <p:handoutMasterIdLst>
    <p:handoutMasterId r:id="rId36"/>
  </p:handoutMasterIdLst>
  <p:sldIdLst>
    <p:sldId id="296" r:id="rId5"/>
    <p:sldId id="295" r:id="rId6"/>
    <p:sldId id="256" r:id="rId7"/>
    <p:sldId id="1062" r:id="rId8"/>
    <p:sldId id="1083" r:id="rId9"/>
    <p:sldId id="1085" r:id="rId10"/>
    <p:sldId id="1088" r:id="rId11"/>
    <p:sldId id="1084" r:id="rId12"/>
    <p:sldId id="1061" r:id="rId13"/>
    <p:sldId id="1086" r:id="rId14"/>
    <p:sldId id="1060" r:id="rId15"/>
    <p:sldId id="1052" r:id="rId16"/>
    <p:sldId id="1063" r:id="rId17"/>
    <p:sldId id="1090" r:id="rId18"/>
    <p:sldId id="1089" r:id="rId19"/>
    <p:sldId id="1096" r:id="rId20"/>
    <p:sldId id="1066" r:id="rId21"/>
    <p:sldId id="1067" r:id="rId22"/>
    <p:sldId id="1068" r:id="rId23"/>
    <p:sldId id="1069" r:id="rId24"/>
    <p:sldId id="1070" r:id="rId25"/>
    <p:sldId id="1071" r:id="rId26"/>
    <p:sldId id="1072" r:id="rId27"/>
    <p:sldId id="1055" r:id="rId28"/>
    <p:sldId id="1095" r:id="rId29"/>
    <p:sldId id="1074" r:id="rId30"/>
    <p:sldId id="1075" r:id="rId31"/>
    <p:sldId id="1056" r:id="rId32"/>
    <p:sldId id="1078" r:id="rId33"/>
    <p:sldId id="107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0T19:21:06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20789 11840 55 0,'0'0'0'0,"-17"0"33"0,17 0-24 0,0 0 1 0,0 0 14 0,0 0-11 0,0 0 0 16,0 0 1-16,0 0 10 0,0 0-11 0,0 0-3 0,0-17 19 15,0 17-13-15,-19 0 0 0,19-19 0 0,0 19-9 16,0 0 1-16,0-18 5 0,-17 18-9 0,17 0 0 0,-19-19 5 0,19 1 6 15,0 18-9-15,-20-19 8 0,20 19-6 0,-22-17 3 16,22 17-5-16,0-20 2 0,-16 20-2 0,16 0-2 0,-17 0 9 0,17 0-8 16,-19 0 4-16,2 0 1 0,17 0-3 0,-19 20-1 15,2-3-3-15,17 2 2 0,-19-1 0 0,-1 19-1 16,4-1 0-16,16-36-1 0,-22 39-2 0,22-39 0 0,0 17-1 16,-17 20 3-16,17-18-2 0,-19 18-1 0,19 19 0 0,0-39 0 15,0 20 0-15,0 19 0 0,0-39 0 0,0 3 0 0,0 34-2 16,19 2 2-16,-19-37 1 0,39 36-5 0,-39 1 0 15,16-38 1-15,4 0 0 0,-20 1-2 0,19 18-13 0,-19-1-4 0,17-18 10 16,-17 2-21-16,19-2 13 0,-19-18-25 0,17 18-2 16,-17-18-5-16,0 0-4 0,0 0 27 0,0 0-39 15,0-18-8-15</inkml:trace>
  <inkml:trace contextRef="#ctx0" brushRef="#br0" timeOffset="182.7">20238 12210 90 0,'0'0'21'0,"0"0"-1"0,0 0 1 0,0 0 22 15,0 0-22-15,0 0 20 0,0 0-8 0,17 0-5 16,-17 0-16-16,19 0 16 0,-2 0-16 0,-1 0 11 0,26 0-5 16,-26 0 0-16,23 0-2 0,-22 0-6 0,19 0-5 15,0 0-1-15,-36 0-2 0,38 0 0 0,-18 0-2 16,-1 0 1-16,17 0-10 0,-19 0-15 0,-17 0 4 16,0 18-4-16,19-18-46 0,-2 0 27 0,-17 0-55 0,16 0 17 15,-16 0-19-15</inkml:trace>
  <inkml:trace contextRef="#ctx0" brushRef="#br0" timeOffset="531.87">20808 12155 112 0,'0'0'85'0,"0"0"-50"0,0-19 16 0,0 19-31 0,0-18 12 15,0 18-20-15,0-19 7 0,0 19-11 0,0 0 7 0,0 0-10 16,0 0 3-16,0 0-6 0,0 0 1 0,19 0 1 0,-19 0-3 0,0 0-1 15,0 37 2-15,14-18-1 0,-14-2-1 0,20 3-1 0,-20-2 0 16,22 38-2-16,-3-20 3 0,-19-17-1 0,17-2 1 16,-17 21 0-16,19-2 0 0,-19-36 1 0,20 38-1 0,-20-20 0 15,16 1 2-15,-16-19 0 0,20 17-2 0,-20 3 1 0,0-20 1 16,0 0 1-16,0 0-1 0,0 0 0 0,16 0 0 0,-16 0 1 0,0 0 0 16,0 0-1-16,0-20-1 0,17 3-1 0,-17-2 0 0,0 1 2 0,22-20-3 15,-22 20 1-15,0 0 1 0,0-20 1 16,0 38-1-16,0-17 1 0,0-2-1 0,0 19 0 0,0-18 4 15,0 18-2-15,0 0 6 0,0 0 1 0,0 0 2 0,0 18-7 16,0 1 3-16,0-2-6 0,19-17-2 0,-19 20 1 0,0 16-1 16,0-18 2-16,0 2 0 0,17 16-1 0,-17-17-2 15,0-2-11-15,0 3 0 0,0-2-4 0,0 0-29 0,19 0 15 0,-19-18-5 16,0 20-52-16,0-2-7 0,0-18 52 0,20 18-21 16,-20-18-4-16</inkml:trace>
  <inkml:trace contextRef="#ctx0" brushRef="#br0" timeOffset="801.29">21290 12338 127 0,'0'0'108'0,"0"0"-57"16,0 0 30-16,0 0-26 0,0 0-37 0,0-17 14 0,0 17-12 16,0 0-13-16,0 0 1 0,0 0 3 0,0 0-7 15,0 0 2-15,0 17-4 0,0-17 0 0,0 20 0 0,0-2-1 16,0 0-2-16,0-18 0 0,0 18 0 0,0 2-1 0,0-2-8 0,16 0 3 0,-16 1-11 16,0-2 9-16,20-17-1 0,-4 38-10 0,-16-38 9 0,0 36 2 15,20-36-1-15,-4 20 8 0,-16-2 0 0,22 0 2 0,-5-18 0 16,-17 0 1-16,19 0 8 0,-19 0-2 0,20-36 17 15,-4 36-15-15,4-38 9 0,-20 20-12 0,16-20 9 0,4 21-4 0,-20-20-4 16,16 37-4-16,-16-18 4 0,17-2 0 0,-17 20-3 16,0 0-3-16,0-18 2 0,22 18-1 0,-22 0-1 0,0 18 1 15,0-18-1-15,0 38 0 0,0-1 1 0,0-37-3 16,0 37-1-16,0-1-9 0,0-18-13 0,0 20 6 0,19-38-3 0,-19 18-6 16,0 19-41-16,0-1-21 0,0-36 41 0,0 37-44 0,20-18 26 15,-20-19 20-15,0 18-4 0</inkml:trace>
  <inkml:trace contextRef="#ctx0" brushRef="#br0" timeOffset="1031.83">21768 12487 75 0,'0'0'36'0,"0"0"-3"0,0 0 36 0,0 0-37 0,0 0 25 16,0 0-31-16,0 0-1 0,0-19 16 0,0 19-23 0,-22 0 9 16,22-18-6-16,0 18-12 0,-19-18 6 0,19 18-5 0,-14-20-2 15,14 20-5-15,0 0-1 0,0 0-1 0,0 0 2 0,-19 0-2 16,19 0 0-16,0 0-1 0,0 0 0 0,0 20-1 0,-20-2 1 15,20 19 0-15,0-20-2 0,0 3 0 0,0-2 1 0,0 18 0 0,0-16 1 16,0 16-5-16,20 1-1 0,-20-18 1 0,0 17 1 16,19-18-1-16,-5 1 1 0,-14-1 3 0,19 1-7 0,-19-19 3 15,22 17-10-15,-22-17 4 0,20 20-19 0,-4-20-16 0,-16 0 15 16,39-20-97-16,-39-16 43 0,17 18 55 0,2-19-57 16</inkml:trace>
  <inkml:trace contextRef="#ctx0" brushRef="#br0" timeOffset="1198.37">22211 11823 151 0,'0'0'0'0,"0"0"198"0,0 0-162 16,0 0-6-16,0 0 19 0,0 0-15 0,0-19-10 0,0 19-14 0,0 0 6 15,0 0-10-15,-19 0-1 0,19 19 7 0,0-2-8 16,0-17 0-16,0 39 0 0,0-39-3 0,0 36 2 0,0-18-1 0,0 1-2 16,0 74 2-16,0-39-3 0,19-17-1 0,-19-1-3 0,0 38-14 15,0-36 6-15,17-1-4 0,-17 18-24 0,0-19 14 0,0 2-6 0,0-1-7 16,0-20-6-16,0 57-66 0,0-18 3 0,0-39 73 0,0 39-54 15</inkml:trace>
  <inkml:trace contextRef="#ctx0" brushRef="#br0" timeOffset="1349.71">21954 12099 140 0,'0'0'0'0,"0"0"117"0,0-19-66 0,0 1 27 0,0 18-15 0,0-17-36 16,0 17-5-16,16-19 14 0,-16 19-11 0,20 0-6 0,-1 0-5 15,-2 0-9-15,19 0 2 0,-36 19-3 0,35-2-1 16,24 20-2-16,-40-37-1 0,17 37-5 0,0-37-4 0,3 36-31 15,-23-16 10-15,23-2-49 0,-3 0-37 0,0 0 48 16,-19 2-61-16,-1-2 86 0,6 0-50 0</inkml:trace>
  <inkml:trace contextRef="#ctx0" brushRef="#br0" timeOffset="1915.9">22798 12246 98 0,'0'0'35'0,"0"0"44"0,0 0-42 0,0 0 28 0,0 20-39 0,0-20 24 0,0 18-1 16,0-18-27-16,0 18 12 0,0 1-7 0,0-2-6 16,0 3-14-16,0 34 6 0,0-16-5 15,0-1-3-15,0 0-4 0,0-1 0 0,0 2-18 16,0-20 3-16,0 0-2 0,0-1-36 0,0 3 16 0,0-1-10 16,0-19-4-16,-17 17-69 0,17 2 59 0,0-19-26 0,0 0 4 0</inkml:trace>
  <inkml:trace contextRef="#ctx0" brushRef="#br0" timeOffset="2053.55">22839 11989 174 0,'0'0'76'0,"0"0"58"0,0-19-48 16,0 19-21-16,0 0-17 0,0-18-14 0,-19 18-9 15,19 0-17-15,0 0 7 0,0 0-10 0,0 18-1 0,-22 18 1 16,22-36-4-16,0 20 3 0,0 16-5 0,0 1-3 0,-17-37-4 16,17 37-6-16,0-1-41 0,0-36 16 0,0 38-9 0,-17-20-74 0,17 20-41 15,0-2 27-15,0-36 42 0</inkml:trace>
  <inkml:trace contextRef="#ctx0" brushRef="#br0" timeOffset="2349.71">23041 12338 262 0,'19'0'87'0,"-38"0"139"16,19 0-211 0,0 0 3-16,-19 0-7 0,19 0-4 0,0 20-5 15,0-2 0-15,-17 0 0 0,17 0-6 0,0 20-5 0,0-1-6 16,0 18-6-16,0-19-11 0,0 20-2 0,17-19 3 15,-17-1 4-15,19-17 13 0,-19 18 8 0,19-19 7 16,-19 1 3-16,17-19 4 0,-17 0 4 16,19-19-5-16,-19 19 1 0,17-37 10 0,2-17 3 0,-19 35-16 15,0-36 14-15,17 37-11 0,-17-20 5 0,0 2-10 16,0-1 3-16,0 37-2 0,0-37 0 0,0 19 0 0,0-20 2 0,0 38-4 16,-17-36 3-16,17 36-4 0,0 0 0 0,0 0 0 0,-19 0-3 15,19 0 3-15,0 0 0 0,0 18-2 0,-17-18-3 0,17 56-19 16,0-38 14-16,-19 19-15 0,19-20 5 0,0 21-31 15,0-38 19-15,-17 36-49 0,17 2 29 0,0-20-61 0,0 19 20 16,0-1-12-16</inkml:trace>
  <inkml:trace contextRef="#ctx0" brushRef="#br0" timeOffset="2586.25">23409 12228 140 0,'0'0'57'0,"0"0"2"0,0 0 37 0,0 0-58 0,0 0-5 0,0 0 19 0,0 0-32 0,0 0-4 16,0 0 15-16,0 0-18 0,0 0 7 0,0 0-15 0,0 18 3 15,0 20-2-15,0-20-5 0,0 1-2 0,0-2 2 0,0 21-1 16,0-20-3-16,0 20-2 0,0-38 3 0,0 36 0 16,0-17-4-16,0-2-6 0,0 3 6 0,0-2 3 0,19-18 1 0,-19 18 1 15,17-18 0-15,-17 0 3 0,19 0-2 0,-19-18 1 0,0 18-1 16,20 0 1-16,-6-18 5 0,5-2 4 0,-19 3-2 0,22 17-6 16,-22-19 4-16,19 19-2 0,-2 0 5 0,-17 0-6 0,0 0 1 15,19 19-3-15,-19-19 1 0,0 17 1 0,20 3-2 0,-20 16 3 16,0-18-5-16,16 38-11 0,-16 0-24 0,0-39 5 0,0 20-13 15,0-18-14-15,0 18-100 0,20 0 3 0,-20-37 101 0,0 20-16 0</inkml:trace>
  <inkml:trace contextRef="#ctx0" brushRef="#br0" timeOffset="3515.69">25551 12210 132 0,'0'0'85'0,"0"0"-16"0,0 0-39 0,0 0-3 0,0-18 22 15,0 18-29-15,0 0 9 0,0 0-17 0,0 0-2 0,0-20 6 16,0 20-4-16,0 0-5 0,0 0 0 0,0 0 0 0,0 0 5 0,16 0-2 15,-16 0 0-15,0 0-6 0,20 0 4 0,-20 20-3 16,16-2 3-16,-16 0-4 0,0 0 2 0,0 2-3 16,17 16 0-16,2 38 0 0,-19-18-1 0,22-1-3 15,-22-18 2-15,17 37 1 0,2-38-1 0,-19 20 2 16,0-56 0-16,0 36 0 0,0-36-1 0,20 18 0 0,-20-18 1 16,0 19 0-16,16-19-1 0,-16 0 1 0,20 0 5 0,-4 0-1 0,4 0-1 15,-4-19 0-15,23 1-3 0,0-18 6 0,-39 36-6 16,52-56 4-16,-16 20-6 0,42-38 2 0,-26-18 1 0,-32 54-1 15,32-35 2-15,-10 18-2 0,-6-1-2 0,-17 38-1 16,-2-2 1-16,2 3-3 0,-2-2-4 0,-17 19 2 0,16-18-9 16,-16 18 5-16,0 0-20 0,22 0-14 0,-22 0 17 0,0 18-37 15,0 1-16-15,0-19 29 0,-22 37-72 0,22-19-1 16,-16 0-5-16</inkml:trace>
  <inkml:trace contextRef="#ctx0" brushRef="#br0" timeOffset="7032.88">23517 14275 87 0,'0'0'24'0,"0"0"-3"0,0 0 17 0,0 0-1 0,0 0-16 15,0 0 13-15,0 0-18 0,0 0 5 0,0 0-4 16,0 0-11-16,0 0 4 0,0 0-5 0,0 0 2 0,0 0-2 16,0 0-3-16,0 0 3 0,0 0-1 0,0 0-2 0,0 0 0 15,0 0 0-15,0 0 2 0,-19 0-2 0,19 0-1 0,0 0 1 16,0 0-2-16,0 0 2 0,0 0-1 0,-14 0 1 0,14 0-3 15,0 0 1-15,0 0 3 0,0 21-2 0,0-21-7 0,0 0 4 16,0 0 3-16,0 0 3 0,0 16-4 0,0 2 0 0,0-18 0 16,0 19-1-16,0 0-3 0,0-19 3 15,0 18 1-15,0 2-1 0,0-20 0 0,0 16 4 0,0-16-3 16,14 20 5-16,-14-20-6 0,0 0 2 0,0 0-3 0,0 18 3 16,19-18-2-16,-19 0 5 0,0 0 0 0,0 0-4 0,0-18 2 0,22 18 0 15,-22-20 0-15,0 20 1 0,0-16-2 0,0-4-1 0,0 20 2 16,0-18-2-16,0-1 1 0,0 19-1 0,0-19 1 0,-22 19-2 15,22-18 1-15,0 18-2 0,0-16 4 0,-19 16-1 16,19 0-1-16,-14 0 2 0,14 16 0 0,0-16-1 16,0 18 1-16,-20 1-3 0,20 0 2 0,0-1-1 15,0-18 2-15,0 0-1 0,0 36 2 0,0-36 0 0,0 20 4 16,0-20-4-16,0 18 3 0,0-18 1 0,0 18 9 16,0-18-15-16,0 0 1 0,20 0-2 15,-20 0 4-15,0 0-2 0,0-18 2 0,0 18-6 0,0-18 3 0,0-2 1 16,0 20-1-16,0-36-2 0,0 18 2 0,0 18-2 15,-20-19 1-15,20 0 0 0,0 19-1 0,0-18-2 16,0 18 2-16,-19 0-4 0,19 0 4 0,0 0 0 0,0 0 2 0,0 0-1 16,0 0 0-16,0 0-3 0,0 0-5 0,0 0-8 0,0 18-40 15,0-18 28-15,0 0-41 0,0 0-11 16,0 19 2-16,0-19 17 0,0 0 2 0</inkml:trace>
  <inkml:trace contextRef="#ctx0" brushRef="#br0" timeOffset="7665.65">23796 13758 83 0,'0'0'23'0,"0"0"1"0,0 0 23 0,0 0-1 0,0 0-24 15,0 0 14-15,0 0-10 0,0 0-15 0,0 19 6 16,0-19-5-16,0 0-7 0,0 0 4 0,0 0-5 0,0 20 1 16,0-20 0-16,0 0-1 0,0 17-3 0,0-17 2 15,0 0-1-15,0 0 3 0,0 0 4 0,0 19-2 0,0-19-5 16,0 0 4-16,0 18 6 0,0-18-4 0,0 19 1 0,0-1-3 15,0 1 0-15,0-2-2 0,0-17-1 0,0 19 2 0,20 2-3 16,-20-5 0-16,0 21-1 0,0 0 4 0,0-37-2 16,16 36-1-16,-16-17-1 0,0 2-3 0,17 15 1 0,2 0 1 0,-19-18 8 15,22 1-4-15,-22-2 1 0,17 23 4 0,-17-24 6 0,0-16-9 16,19 18 5-16,1-18-2 0,-20 19-4 0,16-19 3 16,-16 0-2-16,20 0 4 0,-20 0-6 0,16-19 4 0,4 19-3 15,-4-34 2-15,6-6-1 0,-5 4-1 0,-17 18-2 16,19-18-2-16,1 16 1 0,-20 4 1 0,16-24-2 0,4-33-1 0,-20 56 0 15,16-40 0-15,-16 38 0 0,20 2-2 0,-4-20 1 0,-16 0-1 16,17 18-4-16,5 2-4 0,-22-3 7 0,0 20-3 0,19 0-3 16,-19 0 2-16,0 0 1 0,0 0-10 0,0 0 10 0,20 0-11 15,-20 0 8-15,0 0-16 0,0 20-12 0,0-20 11 0,0 17-37 16,0-17-18-16,0 37-12 0,0-37 49 0,0 19-22 16,16-1 43-16,-16 1-40 0</inkml:trace>
  <inkml:trace contextRef="#ctx0" brushRef="#br0" timeOffset="7949.25">24590 14220 135 0,'0'0'86'0,"0"0"-13"16,0 0-42-16,0 0 25 0,0 0-31 0,0 0 19 0,0 0-9 16,0 0-19-16,0 0-2 0,0 0-1 0,0 0 5 0,0 0-11 0,0 19-2 15,0-19 9-15,0 0-13 0,0 0 2 0,0 0 0 16,0 17 2-16,0-17-6 0,0 0 2 0,0 0 1 0,0 19 1 16,0-19-5-16,0 0 0 0,0 0-5 0,0 0-1 0,0 0-17 0,0 0 9 15,0 0-25-15,0 0-21 0,0-19-28 0,0 19-24 16,0 0 8-16,0 0-10 0</inkml:trace>
  <inkml:trace contextRef="#ctx0" brushRef="#br0" timeOffset="8516.6">25288 14054 77 0,'0'0'24'0,"0"0"2"0,0 0 3 15,0 0-1-15,0-18 28 0,0 18-9 0,0 0-26 0,0 0 13 16,-20-19-19-16,20 19-3 0,0 0 1 0,0 0-1 0,0 0 7 0,0 0-10 0,-13 0-1 15,13 0 4-15,0 0-8 0,-20 0 1 0,20 0 0 0,-19 0 1 0,19 0-9 16,0 0 2-16,-17 19 4 0,17-19 0 0,-19 18-3 0,19-18 0 16,0 19-1-16,0-2 2 0,-17 2-1 0,17 2-1 0,0-5 3 15,0 4-3-15,0-20 0 0,0 17 2 0,0 2-1 0,0-19 1 16,0 0-1-16,0 18 0 0,0-18 2 0,0 19 4 0,0-19 3 0,0 0-1 16,17 17 6-16,-17-17-8 0,0 0 4 0,19-17 1 15,-19 17-8-15,0-19 2 0,17 1 2 0,2-1 0 0,-19-18-2 16,20-19-3-16,-7 20 1 0,-13-1-2 0,20-73-1 15,2-20 6-15,-22 94-3 16,19-20 1-16,-19 19-1 0,17-17 0 0,-17 35 0 0,0-37 3 16,0 38-3-16,0-38 1 0,0 20 1 0,0-2 6 0,0 38-5 15,0 0 1-15,0-18-1 0,0 0-4 0,0 18 2 0,0 0 4 16,-17 0 0-16,17 0-3 0,0 0-4 0,0 0 1 16,0 18 2-16,-19 0-3 0,19-18-3 0,0 38-1 0,0-38 6 15,0 36-3-15,-22 20-2 0,22-38 7 0,0 38-5 16,0-20 5-16,0 20-2 0,0-38-4 0,0 21-8 0,0 14-1 15,0-33 8-15,0 16-3 0,0-18 3 0,0 19-2 0,0-18-2 16,22 17-10-16,-22 1-5 0,0-17 8 0,0-20 0 16,0 36-25-16,19 1-11 0,-19-20 18 0,0 23-47 0,0-40 30 15,0 16-62-15,0 4 54 0,17-3 6 0,-17 2-14 0,19-1 12 0</inkml:trace>
  <inkml:trace contextRef="#ctx0" brushRef="#br0" timeOffset="8903.76">25697 14130 55 0,'0'0'43'0,"0"0"6"0,0 0-23 0,0 0 1 0,0 0-1 16,-19-21-1-16,19 21 24 0,0 0-25 0,0-19 16 0,0 19-7 0,-17 0-18 15,17-17 1-15,0 17-4 0,0 0 11 0,0-19-2 0,-22 19 2 16,22 0-12-16,0 0 9 0,0-18-13 0,-19 18-4 0,19 0 7 15,0 0-6-15,0 0-3 0,-17 0-2 0,17 0 2 0,0 18 5 0,0-18-3 16,0 0-1-16,-16 19-2 0,16-2 2 0,0 2-1 16,-20 2-2-16,20-5-4 0,0 4 4 0,0-20-2 0,0 17 5 15,0 2-6-15,0-19 3 0,0 18 0 0,20-18 3 0,-20 19-1 0,0-19-1 16,16 17 6-16,-16-17-4 0,17 19 1 0,-17-19-2 16,0 0 1-16,19 0 3 0,3 0 1 0,-22-19-5 0,0 19 1 0,17-36-1 15,-17 18 1-15,0 18-1 0,19-19 0 0,-19 2-1 16,0-3 1-16,20 4-2 0,-20-24 2 0,0 23 1 0,0-2-2 15,0-18-2-15,0 20 0 0,0 17 1 0,0-20 0 0,0 20-2 16,-20-16-5-16,20 16 2 0,0-21 0 0,0 21 1 0,0 0-4 16,-19 21-1-16,19-5 1 0,0 4-1 0,0 16-15 0,0-18-2 15,0 1 9-15,0 17-31 0,0 21-25 0,0-40 27 0,0-17-5 0,0 56-89 16,0-39 113-16,0 2-40 0</inkml:trace>
  <inkml:trace contextRef="#ctx0" brushRef="#br0" timeOffset="9099.77">26173 13335 156 0,'0'0'104'0,"0"0"-31"15,-19 0-45-15,19-19 17 0,0 19-27 0,0 0 10 0,0 0-17 16,-14 0 8-16,14 0-11 0,0 0 1 0,0 0-10 0,0 0 6 16,-19 0-4-16,19 0 3 0,0 37-9 0,0-19 2 15,-20 0-1-15,20 38-1 0,0-36 1 0,0 34-10 0,0 21-6 16,0-21 7-16,0 22-15 0,0-3-1 0,0 0-4 15,0-36 13-15,-16 20-29 0,16-4-19 0,0-16 33 16,0-18 1-16,-20 38-20 0,20-41 34 0,0 4 1 0,0-3-32 0</inkml:trace>
  <inkml:trace contextRef="#ctx0" brushRef="#br0" timeOffset="9266.4">25988 13851 84 0,'0'0'33'0,"0"0"42"0,0-37-38 0,0 20 31 0,0 17-35 0,-17-39 25 15,17 22-12-15,0 0-26 0,0-4 13 0,0 21-14 0,0-18 12 16,17 0-19-16,-17 18 7 0,22-19-12 0,-22 19 5 0,39 0-7 15,-23 0 2-15,-16 0-5 0,36 0 2 0,-16 0-2 0,13 0 1 16,8 0-3-16,-5 0-6 0,3 0-12 0,-22 0 1 16,35 19-28-16,-30-19-19 0,14 0-25 0,3 0-28 15,-22 18 56-15,2-18-36 0,14 0 1 0</inkml:trace>
  <inkml:trace contextRef="#ctx0" brushRef="#br0" timeOffset="10065.82">24682 14146 51 0,'0'0'38'0,"0"0"-26"16,0 0 0-16,0 0 14 0,0 0-13 0,0 0 2 0,0 0 19 16,19 0 0-16,-19 0-17 0,0 0 15 0,0 0-4 0,17 0-15 15,-17 0 13-15,0 0-14 0,0 0 10 0,0 0-13 0,0 0-1 16,0 0 1-16,0 0 4 0,0 0 2 0,0 0-4 0,0 0-7 15,0 0 3-15,0 0 1 0,0 0-6 0,-17 0 0 0,17 0-1 0,0 0 0 16,0 0 1-16,0 0-1 0,0 0 2 0,-19 20-2 0,19-20 0 0,0 0-1 16,0 0 0-16,0 0 0 0,0 17 2 0,0-17 0 15,0 0-3-15,0 19 1 0,0-19 2 0,0 0-1 16,0 0-1-16,0 0 0 0,0 0 0 0,0 0 0 16,0 0 4-16,0 0-3 0,0 0 3 0,19 0-2 0,-19 0-2 15,0-19 5-15,0 19-3 0,0-17 3 0,0 17-3 0,0-20 0 0,0 20 2 16,0-16 1-16,0-5-2 15,0 21-4-15,0 0 1 0,0 0 5 0,0 0-3 0,0 0-3 16,0 0 1-16,0 21 1 0,-19-5 0 0,19-16 1 16,0 20-1-16,0-3-3 0,0 2 5 0,0-1 2 0,0-18-2 15,0 19-1-15,0-2-2 0,0 2 2 0,0-19 0 16,0 21 0-16,0-21-2 0,0 0-3 0,0 0-9 16,0 0 0-16,0 0-30 0,0 0 13 0,0 0-48 0,0 0-30 15,0 0 49-15,0 0-45 0,0 0-9 0</inkml:trace>
  <inkml:trace contextRef="#ctx0" brushRef="#br0" timeOffset="11953.49">27836 12504 67 0,'0'0'12'0,"0"0"13"0,0 0 4 0,0 0-16 16,0 0 1-16,0 0 28 0,0 0-28 0,-17 0 16 16,17 0-6-16,0 0-2 0,0 0-12 0,0 0 9 0,0 20-3 15,0-20-9-15,0 0 7 0,0 0-7 0,0 0 5 16,0 18-5-16,17-18 7 0,-17 0-2 0,0 0-6 0,0 0 0 16,19 18 6-16,-19-18-8 0,0 18 3 0,0-18-2 0,0 20-2 15,0-20-3-15,0 18 1 0,-19-18-11 0,19 18-3 16,0-18-8-16,0 0-9 0,-17 17-62 0,17 3-23 0,-19 16 27 15,19-17 3-15</inkml:trace>
  <inkml:trace contextRef="#ctx0" brushRef="#br0" timeOffset="12682.76">29792 11159 120 0,'0'0'38'0,"0"0"35"15,0 0-7-15,-19 0-9 0,19-18-10 0,-17-2-8 16,17 20-24-16,0 0 12 0,-19-18-16 0,-3 18 7 0,22-18-3 0,-33 0 2 16,13 18-13-16,1 0 4 0,2-19-5 0,-2 19 0 15,2 0 2-15,-2-19-3 0,-1 19 0 0,20 0-1 0,-22 0 0 16,6 0-1-16,-1 19 1 0,17 18 0 0,-19-19-1 15,19 0 1-15,-17 56 1 0,17-37-1 0,-19 0-1 0,19 1 0 0,-17 72 1 16,17-18-1-16,0 19-2 0,-19-57 3 0,19 2 0 0,0 37 2 16,0-37-3-16,0-2 1 0,19 58 1 0,-19-2-3 0,0-19 1 15,0-35-1-15,0-20 2 0,17 94-8 0,-17-38-9 16,0-36-12-16,0-21 11 0,-17 4-25 0,17-3 20 0,0-36-3 16,0 37-38-16,0-37 26 0,-19 18-49 0,19 1 1 0,0-19 50 15,0 0 7-15,-20 0 6 0,20 0-49 0</inkml:trace>
  <inkml:trace contextRef="#ctx0" brushRef="#br0" timeOffset="12833.15">28887 11952 129 0,'0'-19'150'0,"0"19"-112"15,0 0 29-15,0 0-37 0,0 0 23 0,0 0-11 0,0 0-6 16,20 0-20-16,-1 0-1 0,17 0 8 0,-19 0-13 0,-1 0-2 16,42 0 5-16,-2 0-8 0,38 19 5 0,14-19-2 0,5 0-6 15,-8 0-3-15,-44 18-1 0,-8-18-3 0,-14 0 1 0,52 19-19 16,-16-19-26-16,-20 17-31 0,-19-17-36 0,3 0-37 15,-3 20 28-15,-36-20 28 0</inkml:trace>
  <inkml:trace contextRef="#ctx0" brushRef="#br0" timeOffset="13733.47">23464 15512 122 0,'0'0'37'0,"0"0"-1"16,0 0 27-16,0 0-36 0,0 0 15 0,0 0-26 0,0 0-2 0,0 0-2 15,-19 0-2-15,19 0 0 0,0 0-2 0,0 0-1 0,0 0 0 0,0 0-2 0,0 0 0 0,-17 0 0 16,17 17-4-16,0-17 3 0,0 20-1 0,0-4 0 0,0 4-2 16,0-20 1-16,0 20-2 0,0-4 0 0,0 2 1 15,0 2-1-15,17-20 2 0,-17 19-3 0,0-19 3 16,0 17 0-16,19-17 1 0,-19 0-2 0,0 20 2 0,0-20 0 15,20 0-1-15,-20-20 1 0,0 20-2 0,0-17 2 16,14-22 0-16,-14 39-3 0,0-18 1 0,0-18 0 0,0 36 0 0,0-36-1 16,0 16 1-16,0-16 0 0,0 36 0 0,0-18-1 0,0 18 1 15,0-20 1-15,0 4 0 0,-14 16 0 0,14 0 0 0,0 0 2 0,0 0 2 16,0 0-3-16,-20 0 2 0,20 16-1 0,0-16 2 0,0 20 8 16,0-2-1-16,0 1-7 0,0-19 1 0,0 17 0 0,0 3 2 0,0-20-5 15,0 16 4-15,0 4-3 0,0 0 0 0,0-4-1 16,0-16-1-16,0 0 2 0,0 18-4 0,0-18 0 0,0 20-1 15,0-20-11-15,20 0-18 0,-20-20-23 16,0 20 17-16,0 0-5 0,0-18-67 0,0 18 42 0,0-16-62 0,0 16 81 16,0-20-45-16</inkml:trace>
  <inkml:trace contextRef="#ctx0" brushRef="#br0" timeOffset="14183.15">24590 14791 66 0,'0'0'31'0,"0"0"-15"0,0 0 2 0,0 0 1 0,0-17 20 0,0-3-19 0,0 4 18 16,-22 16-19-16,22-37 14 0,-16 18 0 0,16 19-17 15,-17-38 32-15,17 20-19 0,-19 0-2 16,19 18-16-16,-17-20 9 0,17 4-3 0,-19 16-9 0,19 0 6 0,-20 0-7 16,4 0 8-16,16 16-13 0,-20 4 3 0,-2-20 3 0,3 36 6 15,5-18-11-15,-5-18-2 0,19 20 0 0,-20-1 2 0,4 18 1 16,-4-1-3-16,20-36-1 0,-16 36 2 15,-4 1 0-15,20 0-1 0,-19-1-2 0,19 21 0 16,0-40 0-16,0 22 1 0,-22 35-1 0,22-2 0 0,0-35 0 16,0 36 0-16,0 1 0 0,0-18-4 0,0-20 1 0,0 2-9 15,0 18-5-15,0-40 7 0,0 24-20 0,0-24 14 16,0 2-4-16,0-18-3 0,0 20-1 0,0-1-28 0,0-19 25 0,0 17-3 0,0-17-3 16,-17 20-39-16,17-20 38 0,0 0 4 0,-16 0-14 0,16 0 32 15,0-20-58-15</inkml:trace>
  <inkml:trace contextRef="#ctx0" brushRef="#br0" timeOffset="14316.97">23926 15289 75 0,'0'0'0'0,"0"0"78"0,0-16-10 16,0-4 26-16,-19 0-43 0,19 20-28 0,0 0 17 16,0 0-3-16,19 0-4 0,-19 0-19 0,36 0 10 15,-16 0-3-15,16 0-3 0,2 0 0 0,-38 20-11 16,17-20-1-16,22 0 3 0,13 20-2 0,-32-20-4 0,13 0 0 16,28 16-2-16,-45-16-3 0,4 0-11 0,16 20-17 15,-3-20-21-15,-14 18 13 0,3 0-58 0,14-18-31 0,-36 18 60 16,20-18-39-16,-1 0 24 0</inkml:trace>
  <inkml:trace contextRef="#ctx0" brushRef="#br0" timeOffset="14533.96">24848 15493 170 0,'0'0'0'0,"0"0"105"0,0 0-65 0,0 0-8 0,0 0-4 15,-17 0 21-15,17 0-9 0,0 0-8 0,0 0-12 0,-19 0-10 16,19 0-5-16,0 0-2 0,0 0 3 0,0 19-3 0,0-19 0 16,0 17-1-16,0 3-2 0,0-20-2 0,0 16-1 0,0 4-10 15,-20-20 1-15,20 20-22 0,0-20 9 0,0 16-44 0,0-16-28 16,0 18-16-16,0-18 24 0,0 0-2 0</inkml:trace>
  <inkml:trace contextRef="#ctx0" brushRef="#br0" timeOffset="15200.9">25661 15179 109 0,'0'0'37'0,"0"0"42"0,-22 0-42 0,22 0-5 0,0 0 25 16,-19 0-7-16,19 0-27 0,-17 0 14 0,17 0-21 15,-16 0 9-15,-4 0-7 0,-16 0-3 0,36 0-10 16,-19 0 1-16,2 0 3 0,-24 18-1 0,41-18-6 0,-17 0 1 15,1 19 1-15,16-19-3 0,-20 17 0 0,4 3 0 0,16 0-1 0,-20 16 2 16,20-36-2-16,-19 36 3 0,19 18-3 0,0-34 0 16,0 0-1-16,0-4 1 0,0 4 1 0,0 17-1 0,39 0 4 0,-39-37-3 15,0 16 2-15,16 4 6 0,4-20 1 0,-20 0-5 16,16 0 8-16,1-36 2 0,5 16-5 0,-22-16-6 16,19-2 6-16,-19 2-6 0,17-74 1 0,22-2-2 0,-39 58 0 15,0-2 0-15,16-54 0 0,4 37-1 0,-20 16-1 0,16 20 1 16,-16 1-1-16,0-37 0 0,0 34-1 0,0 3 2 0,17 18 1 0,-17-18 4 15,0-1-1-15,0-2-2 0,0 21-1 0,0-18 1 16,0 36-2-16,0 0-2 0,0-20 1 0,0 20 3 0,0 0-5 16,0 0-3-16,19 0 5 0,-19 20 4 0,0-20-4 0,0 36 0 15,22-36-3-15,-22 18 3 0,0 21-1 0,0-22-3 0,0 39-3 16,17 18 9-16,-17-38-2 0,19 56 0 0,-19-18-2 0,20-18 0 16,-20 37-2-16,0-59 3 0,16 59-4 0,-16-20-8 15,0 39-38-15,20-58-6 0,-20-34 20 0,0 16-5 16,16 21-61-16,-16-40 39 0,0 19-80 0,20 4 27 0,-20-6 18 15</inkml:trace>
  <inkml:trace contextRef="#ctx0" brushRef="#br0" timeOffset="15516.71">26065 15289 127 0,'0'0'116'0,"0"-16"-15"0,0-4-61 16,0 0 55-16,0 3-69 0,0-2 19 0,0 19-24 0,0-18 26 15,0-1-36-15,-16 19 6 0,16-17-3 0,0 17-6 16,-20 0 2-16,20 0-6 0,0 0 1 0,-19 0 0 0,-3 0-3 15,5 17 2-15,1 2-4 0,16-1 0 0,-20 18-1 16,4 4-1-16,16-24-6 0,0 22-1 0,0-20 6 16,0 19-5-16,0-20 3 0,0 23-4 0,0-40 5 0,0 36 1 15,0-18 2-15,16 1 2 0,-16-2 2 0,20-17-1 16,-20 0 0-16,16 0 5 0,-16 0-2 0,17 0 0 0,5-17 4 0,-22-2-4 16,19 1-3-16,-19-18 1 0,20 36-2 0,-20-40 2 0,16 4 1 15,-16 0-4-15,20 18 0 0,-20-18 0 0,16 16 1 16,-16 0 1-16,0-16-1 0,0 36-1 0,0-18 1 0,0-1-1 0,0 2 0 15,0 17-2-15,0-36-7 0,0 36 2 0,0-20-13 0,0 20-9 16,0 0 12-16,0 0-21 0,0 0 16 0,0 20-22 0,0-20 18 16,0 16 0-16,0 4-34 0,0-3 24 0,0 20-48 0,20-1-12 15,-20-16 49-15,0 0-16 0,0 16 42 0,0-36-34 16</inkml:trace>
  <inkml:trace contextRef="#ctx0" brushRef="#br0" timeOffset="15716.2">26655 14478 144 0,'0'0'132'0,"0"-18"-32"16,0 0-61-16,0 18-2 0,0-20 25 0,0 4-19 0,-17 16-16 15,17-20-11-15,0 20-13 0,0 0-2 0,-19 0 4 16,19 0-4-16,0 0-1 0,0 20-2 0,0 16 2 0,0-36 3 0,-17 18-2 16,17 18-7-16,0 20-5 0,0 0 5 0,-19-20 3 0,19 58-6 15,0-4-9-15,0-51 4 0,0-2-1 0,0 53-16 0,0-51 15 16,0 51-19-16,-20 60-39 0,20-60-4 15,0-54 30-15,0 4-2 0,0-24 2 0,-16 58-18 0,16-38 31 16,-22-36-14-16</inkml:trace>
  <inkml:trace contextRef="#ctx0" brushRef="#br0" timeOffset="15868.91">26417 15309 67 0,'0'0'77'0,"0"-36"16"0,0-4-52 0,0 4 26 16,-20-1-5-16,20 20-31 0,-16-19 27 0,16-4-14 16,-20 6-10-16,20 34-10 0,0-20-15 0,0 20 10 15,20 0-2-15,-4 0-1 0,4 0-9 0,35 0 8 16,-55 0-9-16,33 0 9 0,9 0-11 0,-26 0-1 0,23 20 3 15,14-20-5-15,-17 0-5 0,-14 0-3 0,14 0 1 0,-17 0-7 16,-2 0-6-16,19 17-41 0,16-17-37 0,-30 0 33 0,-2 0-14 0,-1 0-10 16,-19 17-1-16,36-17 17 0,-36 0 17 0,17 0-9 0</inkml:trace>
  <inkml:trace contextRef="#ctx0" brushRef="#br0" timeOffset="16700.59">27742 12616 52 0,'0'0'40'0,"0"0"-26"15,0 0 12-15,0 0-17 0,0 0 10 0,0 0-9 0,0 0 15 16,0 0-12-16,0 0 0 0,17 0 11 0,-17 0-6 0,0 0-3 16,0 0 0-16,22 0-3 0,-22 0-3 0,19 0-5 15,-19 0 1-15,0 0-1 0,19 0 0 0,-19 0 5 0,17 0 4 0,-17 0-8 16,0 0 2-16,19 0 8 0,-19 0 5 0,17-18-3 0,-17 18-3 15,19 0-6-15,-19 0 10 0,0 0-11 0,20-20 8 16,-20 20-6-16,14 0-1 0,-14 0 10 0,0 0-6 0,0 0-5 16,19 0 9-16,-19 0 3 0,0 0-12 0,0 0 0 0,0 0 5 15,22 0 0-15,-22 20-1 0,0-20-9 0,0 36 8 16,0 1-2-16,0-37-5 0,0 36 3 0,0 1-2 0,0-18-5 16,-22-1 0-16,22 1 0 0,0-2 1 0,-19 23 1 0,19-24-3 0,-14 22-2 15,-25-20-1-15,39 0-5 0,-17-18-1 0,-2 19-35 0,19-2 16 16,-17-17-68-16,17 0 35 0,-19 20-97 0,0-20 33 0,19 0 35 15</inkml:trace>
  <inkml:trace contextRef="#ctx0" brushRef="#br0" timeOffset="17483.14">24184 12246 70 0,'0'0'26'0,"0"0"3"0,0-18 3 16,0 18 37-16,0-18-24 0,0 0-20 0,0 18-14 15,0-20 18-15,0 20-19 0,0-17 30 16,0 17-28-16,0-19 21 0,0 19-24 0,0 0 23 16,0 0-20-16,0 0-2 0,0-18 11 0,0 18-13 15,0 0 1-15,0 0 1 0,-20-19 9 0,20 19-6 0,0 0-3 16,-16 0-5-16,16 0 5 0,0 0-7 15,-20 19 0-15,20-1-4 0,-16 1 2 0,16-2 1 16,-20 57-3-16,20-74-1 0,0 38 3 16,0-1 2-16,20 36-5 0,-20-55 2 15,16 20 3-15,4-20-2 0,-4 18-1 0,4 2 2 16,-4-2 1-16,-16-16-2 0,17-2 1 16,-17-18 4-16,22 35 0 0,-22-35-2 15,0 20 1-15,0-1-1 0,-22-19-4 0,5 17 2 16,1-17-3-16,-20 19-15 0,16-1 1 0,4-18-5 0,-23 19-36 15,22-19-13-15,-41 18-118 0,58-18 130 16,-16 19-46-16,16-19 6 0</inkml:trace>
  <inkml:trace contextRef="#ctx0" brushRef="#br0" timeOffset="27534.44">21583 16672 51 0,'0'0'38'0,"0"0"13"16,0-16-35-16,0 16 31 16,0 0-16-16,-22 0 26 15,22-20-15-15,0 20-34 0,-17 0 22 0,1 0-7 16,16 0-19-16,-36 0 7 16,36 20-9-16,-56 16 6 0,37-36-6 0,-20 110 6 15,3-34-5-15,20-40-2 16,-4 54 2-16,4-16 2 0,-23 55 10 15,39-36-8-15,0-57-6 16,19 21 3-16,17-1 1 16,20-39 6-16,-40 2-7 0,23-19 9 15,-20 0-10-15,17 18 12 0,0-36-3 0,17-38 13 16,44-90 1 0,-61-3-15-16,-3 76-7 0,8-203 8 15,-21 127-7-15,-4 59-2 16,-16-60 0-16,0 40-2 0,0 74 0 15,-16-21 1-15,-4 57-1 0,-2-73 0 16,22 54-2-16,-19 2 3 0,5-40-1 0,-5 21-1 16,19 19 2-1,0 17-2-15,0 0 3 16,0 17 3-16,0 19-5 0,0 38 4 16,0-55-3-16,0 91-2 0,0-73 1 0,0 55 3 15,0-71-2-15,33 161 0 0,-14-52 0 16,3-37-1-16,14 52 1 15,-36-107-2-15,39 128 1 0,-39-130 0 0,36 94-3 16,-3-20 2 0,9-54-10-16,13-37-21 15,-55-19 19-15,36 18-44 0,-36-18 31 0,17 0-5 16,41 0-221-16,-42 0 185 0,23-37-114 16</inkml:trace>
  <inkml:trace contextRef="#ctx0" brushRef="#br0" timeOffset="27935.66">22488 16988 92 0,'0'0'72'0,"0"0"51"15,0 0-99-15,-20-20 57 16,20 20-69-16,-22-17 29 0,22 17-16 16,-16 0-20-16,16 0 13 0,-17 0-15 15,17 0 2-15,0 17-2 0,0-17 0 0,-19 56 14 0,19-19-12 16,0 36 18-16,0-16-11 16,0-21-8-16,0-19-1 0,0 39 2 0,0-37-4 15,36 35 4-15,-20-34-5 0,26-3 8 16,-23-17-6-16,-2 0 5 0,2 0-3 0,-2-37 9 15,2 0-7-15,0-16 4 0,-19 33-7 16,14-52 4-16,6 15-5 0,-20-33 1 16,0 50-2-16,0-13 0 0,-20 32-2 0,20 5 0 15,-33-20-11-15,33 16 6 0,0 20-2 0,-19 0-12 16,2 0 8-16,17 0-2 16,-36 36-72-16,17 94-99 0,19-76 67 15,0-15 79-15,36 35-108 0</inkml:trace>
  <inkml:trace contextRef="#ctx0" brushRef="#br0" timeOffset="28299.98">22947 16286 150 0,'0'0'0'0,"-17"0"159"15,17 0-132-15,0-19 59 0,-19 19-71 16,19 0 8-16,0 0-15 0,0 0 0 0,-17 0 6 15,17 0-11-15,0 0 0 0,0 19-1 0,0-19-2 0,0 54 6 16,0-14-5-16,17-4 0 0,-17 18 0 0,19 75-1 16,-2-92 1-16,0 205-6 15,2-116-4-15,-19-86 3 0,0 107-50 16,0-111 35-16,0 37-26 0,0-16 6 0,0-21 6 16,-19-19 31-16,19-17 3 0,0 19-4 15,-17-19 2-15,0-36-4 0,-2 36 8 16,-17-74 18-16,17 18 14 0,-56-110 61 15,22 20-41-15,34 89-37 0,19 21 0 0,-19-58 23 16,19 78-26-16,0-40 22 0,19 36-16 16,0 4 0-16,-2 16-10 0,2 0-1 0,73-20 22 15,-37 20-20-15,-19 0-8 0,-19 0-2 0,41 0 2 16,-39 0-1-16,0 20 0 0,92-4-25 0,-94-16 4 16,57 40-75-16,-57-24 49 0,36 20-179 15,-31-15 137-15,-3-21 16 0</inkml:trace>
  <inkml:trace contextRef="#ctx0" brushRef="#br0" timeOffset="28800.53">24535 16764 139 0,'0'0'49'0,"0"0"78"0,0 0-94 16,0 0 51-16,0 21-40 0,0-21 11 0,0 0-39 15,0 17 26-15,0-17-22 0,17 20 10 16,-17-4-25-16,38-16 13 16,18 20-7-16,-37-20-8 0,-2 0 0 0,2 0-2 15,14 20-2-15,-33-20-3 0,42 0-10 16,-42 0-12-16,36 0-46 0,-36 0 37 16,0 0-5-16,36 16-194 0,-36-16 164 0,0 0-34 15,19 0 24-15</inkml:trace>
  <inkml:trace contextRef="#ctx0" brushRef="#br0" timeOffset="29104.85">25255 16506 88 0,'0'0'26'0,"0"0"113"16,0 0-108-16,0 0 21 0,0-17-9 0,0 17 2 15,0 0-32-15,0-19 20 0,0 19-24 0,0 0-1 16,0-18 20-16,0 18-22 0,0 0 12 16,0 0-13-16,0 18 3 0,0-18-1 0,0 36 3 15,0 4-4-15,0-4 2 0,0 1-6 16,0 36 3-16,0-37-4 0,0 38 1 16,0-38-2-16,0 20 0 0,0 74 2 0,0-37-1 15,0 73-2-15,0-130-1 0,0 38-4 0,0-38 1 16,0 1-2-16,0 73-34 0,0-110 28 0,0 38-41 15,0-19 28-15,0-3-70 0,0-16 12 0,-20-16-58 16,20 16 111-16,0-19 12 0,-19-19-50 16</inkml:trace>
  <inkml:trace contextRef="#ctx0" brushRef="#br0" timeOffset="29318.16">24903 16396 123 0,'0'-16'113'0,"0"16"-24"0,-19-21 8 16,19 21-69-16,0 0-2 0,-17-19 15 0,-2 19-6 0,19 0 13 15,-17 0-38-15,17 0 9 0,0 0-10 0,17 19 0 16,-17-19 8-16,19 21-3 0,-19-21-8 0,53 36 6 16,-15-36-9-16,1 36 5 0,-3-36-7 0,17 18 1 15,-15-18 1-15,37 0 0 0,-39 0-3 16,58 0-6-16,-58 0 3 0,20-18-14 16,-23 18-12-16,8 0-15 0,-5 0-14 0,0 0-16 15,-16 0-21-15,-4 0 36 0,20 0-74 0,-14 0 29 16</inkml:trace>
  <inkml:trace contextRef="#ctx0" brushRef="#br0" timeOffset="29883.95">26287 17044 86 0,'0'0'36'0,"0"0"11"0,-17 0 49 16,17 0-28-1,-19 0-54-15,19 0 32 0,0 0-35 0,0 0 17 16,0 0-21-16,-20 17 23 0,20-17-24 16,0 17 8-16,0 2-9 0,0 18 6 0,0-18-5 15,20 35 6-15,-1 58-3 16,-19-95-8-16,17 96 5 0,-17-39-3 15,0 17-5-15,0-16-1 0,0 71 8 16,0-110-10-16,-17 58-26 0,17-58 12 0,-19 38-99 16,-1-74 74-16,20 36-118 0,0-36 116 0</inkml:trace>
  <inkml:trace contextRef="#ctx0" brushRef="#br0" timeOffset="30084.89">26287 17044 141 0,'0'0'114'0,"0"-20"-81"0,0 0 51 0,0 4-62 16,19-4 30-16,-19-18-24 0,55 2 18 16,-19 20-21-16,-16 16-16 0,-1 0-2 15,17 0 15-15,-19 0-14 0,41 36 14 16,-42 1-19-16,4 16 6 0,-1 4-4 0,-19-1-3 16,0-3-1-16,-55 96-8 0,-3-75-22 15,58-74 13-15,-72 36-85 16,72-36 65-16,-36 20-114 0,16-20 86 0,-18-56-151 15</inkml:trace>
  <inkml:trace contextRef="#ctx0" brushRef="#br0" timeOffset="30401.67">26768 17097 91 0,'0'0'26'0,"0"0"88"0,0-19-92 0,0 19 26 16,0-17-15-16,0 17-29 0,0 0 8 15,0-17-7 1,0 17 10-16,0 0 7 16,0 17-11-16,0 0-7 15,0 39 7-15,0 1 1 16,0 15 4-16,0-52-11 0,0 16 16 16,0-19-13-16,17 4 39 15,2-21-27-15,-2 0-11 0,-17-21 1 0,52-15 14 16,-52 19-18-16,22 17 0 0,17-76 10 0,-22 60-12 0,19-41 6 15,2 40-7-15,-38-3-1 0,56-33 3 16,-1 33 1-16,-36 20-8 16,-2 20-2-16,-17 14-6 0,19-15-12 0,-19 54-73 15,0-52 54-15,0 32-200 16,0 22 8-16</inkml:trace>
  <inkml:trace contextRef="#ctx0" brushRef="#br0" timeOffset="30734.26">27374 17153 165 0,'0'0'0'0,"0"0"213"0,0-19-122 16,0 19-68-16,0 0-4 0,0 0 20 15,-17-17-22-15,17 17-6 0,0 0-5 0,0 17-2 16,0-17-3-16,0 57-1 0,0-57-1 16,0 53-1-16,0-34 1 0,0 18-4 15,0-18 3-15,17-2 3 0,-17 4-1 0,17-21 0 0,-17 16 1 16,19 4 2-16,-19-40 7 0,0 20-7 15,22-73 4-15,-22 56-4 0,0-39 4 16,17 20-6-16,-17-21 3 0,0 20 1 0,0-16-3 16,0 33-1-16,0 0 0 0,0 4-2 15,0 16 3-15,0 0 2 0,0 16 0 0,0 41 16 16,19-21-11-16,0 74 20 0,-19-54-19 0,0 0-2 16,17 148 10-16,2-132-12 0,-19 148 19 0,-19-164-17 15,2 74 3-15,17-94-8 0,-77 113 4 16,58-113-8-16,-15 39-18 0,15-75 6 0,2 18-4 15,-38-18-28-15,36 19 14 0,-3-19-7 0,-12-19-118 0,-2-19 21 16,-38-89-89-16,32 71 180 0</inkml:trace>
  <inkml:trace contextRef="#ctx0" brushRef="#br0" timeOffset="31435.01">28926 17300 105 0,'0'0'108'0,"0"0"-75"16,0 0 47-16,0 0-58 0,0 0 33 15,0 0-41-15,0 0 34 0,-19 0-38 0,19-17 18 16,0 17-12-16,0 0 12 0,0 0 2 16,0 0-25-16,0 0 12 15,0 0-13-15,0 17 7 0,0-17-9 0,0 0 1 16,0 0-3-16,0 19-23 0,0-19 4 16,0 0-73-16,0 17-20 0,0-17-178 15</inkml:trace>
  <inkml:trace contextRef="#ctx0" brushRef="#br0" timeOffset="31935.26">29181 16858 81 0,'0'0'51'16,"-20"0"-28"-16,20-20 50 0,0 20-52 0,0 0-2 15,-16 0 33-15,16 0-26 0,0 0-21 16,0 0 26-16,0 40-1 16,0-24-21-16,0 20 12 0,0 2-11 0,0 18 0 15,0-19-8-15,16 36 3 0,-16-16-2 16,20 35 2-16,2-39 1 15,-6-32 1-15,-16 15 4 0,20-36-5 0,-1 17 26 16,-19-17-21-16,36-17 18 0,-36 17-20 16,17-36 0-16,19-38 16 0,2-18-11 15,-18 35-9-15,-1-33 1 0,-19 50-5 0,36-70 1 16,-36 94-5-16,17-77-24 16,2 72-66-16,-19 21 64 0,17 0-66 15,-17 0 16-15,0 21-69 0,0-4 103 16,16 19-86-16</inkml:trace>
  <inkml:trace contextRef="#ctx0" brushRef="#br0" timeOffset="32303.51">29737 17319 111 0,'0'0'175'0,"0"0"-22"0,0 0-125 16,0 0 22-16,0 0-13 0,0 0-23 0,-22 0 24 15,22 0-28-15,0 0-1 0,0 0-5 0,0 0-1 16,0 17-3-16,0-17-9 0,0 21-1 0,0-21-6 16,0 0-59-16,0 16 41 0,0-16-108 0,0 0 9 15,0 0 20-15,0 0 13 0</inkml:trace>
  <inkml:trace contextRef="#ctx0" brushRef="#br0" timeOffset="32784.58">30124 17134 72 0,'0'0'98'0,"0"0"-22"0,0 0-9 15,0 0-10-15,0 0-33 0,0-17 16 0,0 17-23 0,0 0-2 16,-19 0 19-16,19 0-27 0,0 0 0 0,-17 0 10 16,-5 0-7-16,22 17-7 0,-19 2-3 15,19-2 0-15,0 20 1 0,0-17-1 16,-17-3 0-16,17 2-4 0,0 18 4 15,0-18-3-15,17-2 4 0,-17 4-2 0,0-21 1 16,0 36 1-16,0-36 2 0,19 0 5 0,-19 0-3 16,22-36 0-16,-22 15 0 0,0 4-3 0,17-39 3 15,-17 20-3-15,19 0-1 0,-19-58 1 0,20-15 1 0,-4 51-2 16,-16-87 0-16,20 88 1 0,-20-35-1 0,0 18 1 0,0 18-1 16,16-54 2-16,-16 94-3 0,20-41 3 0,-20 1 1 15,0 39-2-15,0-40 5 0,0 40 0 0,0-2 5 16,0 2-2-16,0 17-1 0,0 0 0 15,0 17-3-15,0 19 8 0,0-36-11 0,0 37 7 0,0 19-1 16,0-36-5-16,0 54 1 0,0 52 5 16,-20-33-9-16,20-36-1 0,0 35-6 0,0-2-9 15,0-34 4-15,0 54-45 0,0-70 28 0,0 69-83 16,0-55 8-16,20 2-98 0,-4-19 100 16,-16-18 42-16</inkml:trace>
  <inkml:trace contextRef="#ctx0" brushRef="#br0" timeOffset="33067.58">30492 17134 124 0,'0'0'50'0,"0"0"49"0,0 0-32 0,0-17-39 0,-16 17-3 0,16-20 17 15,0 20-25-15,0 0 7 0,0-19-9 0,-20 19-8 0,20 0 4 16,0 0-6-16,0 0-2 0,0-17 2 0,-19 17-2 0,19 0-2 16,0 0 3-16,-22 17-2 0,22 2-1 0,0 1 0 15,0 16 0-15,0 2-2 0,0-22-3 16,0 21 2-16,0-18-3 0,0 1 1 15,0-3 4-15,0 2 1 0,22-2-1 0,-3 4 4 16,-19-21 5-16,0 16-4 0,20-16 4 0,-20 0 2 0,0-16 2 16,0-5-7-16,0 21-2 0,16-17 0 0,-16-39 12 0,0 20-2 15,0 36-10-15,0-36 3 0,0-2-6 0,0 2 3 16,0 16-4-16,0 20 1 0,0-36-2 0,0 19 1 0,0 17-2 0,-16-40-15 16,16 4-16-16,0 36-16 0,0 0-9 15,-20 0-11-15,20 0-18 0,0 20 35 0,20 16-97 16,-20-16 98-16,0-3-13 0</inkml:trace>
  <inkml:trace contextRef="#ctx0" brushRef="#br0" timeOffset="33284.36">30952 16359 217 0,'0'0'131'0,"0"0"-91"0,0 0 20 16,-20 0-34-16,20 0-2 0,0 0 18 0,-16 0-13 0,16 0-13 15,0 21-10-15,-17-21 3 0,-2 16-2 0,19-16-6 0,-17 0 3 16,17 20-1-16,0 16-2 0,-19 18-1 0,19-34 0 16,0 16-1-16,0 38-4 0,0 38-7 0,0-75 4 15,0 56-15-15,0-41 8 0,0-14-3 0,0 38-30 0,0-3-20 0,0-37 28 16,0 38-60-16,0-18-11 0,0-3 6 16,0-32 43-16</inkml:trace>
  <inkml:trace contextRef="#ctx0" brushRef="#br0" timeOffset="33434.36">30714 16838 199 0,'0'0'135'16,"0"-16"-51"-16,0 16-50 0,-17-37 54 0,17 37-65 16,0-21 30-16,0 5-24 0,0 16 0 0,17-20-17 15,-17 20-5-15,19-16 2 0,-2 16-5 0,-1 0 1 16,26 0-3-16,-42 0-1 0,36-20-3 0,-17 20-1 0,-19 0-4 16,36 0-22-16,-3 0-31 0,-13 0 15 0,18 0-78 15,-38 0 41-15,20 0-13 0,16 0-64 0,-36 0 50 0</inkml:trace>
  <inkml:trace contextRef="#ctx0" brushRef="#br0" timeOffset="34204.25">31748 16822 141 0,'0'0'0'0,"0"0"127"0,0 0-65 0,0 0-35 16,0 0 18-16,-19 0-10 0,19 0-7 0,0 0-17 0,0 0 9 16,0 16-3-16,0-16-9 0,0 0-2 0,0 0 4 15,0 0-3-15,0 0-4 0,0 20 4 0,0-20-5 0,0 0-1 16,19 20 2-16,-2-20 0 0,2 0-2 0,-2 16 1 16,-17-16-1-16,36 0-1 0,-36 0 0 0,22 0 1 15,-5 20-1-15,-17-20-2 0,0 0-3 0,19 0-15 0,0 0-18 0,-19 0-21 16,0 0-29-16,17 0 27 0,-17-20-161 15,0 20 149-15</inkml:trace>
  <inkml:trace contextRef="#ctx0" brushRef="#br0" timeOffset="34518.01">32282 16785 125 0,'0'0'88'0,"0"0"-48"0,0 0-5 0,0 0 22 15,0-21-13-15,-19 21-12 0,19 0-19 0,0 0 9 0,-17-16-1 16,17 16-17-16,0-20 6 0,0 20-8 16,-19 0-1-16,0 0 2 0,19 20-1 0,0-20-1 15,-22 0 0-15,22 37 0 0,0-37-1 0,-17 53 2 0,17-33-2 0,0 0 1 16,-17 16-1-16,17 38 2 0,-19-18-1 0,19 17 0 0,0-56-1 16,0 40 0-16,0-21 1 0,0-19 0 0,19 2 0 15,-19 1 0-15,17-20 1 0,0 17 4 0,5-17 14 0,-3 0-1 16,0-17 1-16,-19-3-12 0,17-36 16 0,2 2-8 15,-2-2-1-15,2-17-4 0,1 37-8 0,-20-58 3 16,0 58-4-16,0 0-1 0,0-22-2 0,0 42 1 16,0-4-5-16,0-16-19 0,-20 16-23 0,20 4 18 0,0 16-36 15,-19-20-10-15,19 20 28 0,0 0-8 0,0 0-69 0,-17 0 69 16,17 20-84-16</inkml:trace>
  <inkml:trace contextRef="#ctx0" brushRef="#br0" timeOffset="36037.08">32578 15455 40 0,'0'0'17'0,"0"-16"-4"0,0 16-9 0,0 0 7 0,0-20 34 16,0 20-28-16,0-20 23 0,0 20 5 0,0-17 10 16,0-2-21-16,0 19-20 0,0-18 24 15,0 18-16-15,-19 0-3 0,19 0-9 0,0 0 8 16,0 0-8-16,0 0-2 0,-22 0 11 0,22 18-10 15,-17 1 2-15,1-2-5 0,16-17-4 0,0 20 2 0,-20-20-4 16,20 20 2-16,0-4-1 0,-16 4 1 0,16-20-1 16,0 37-1-16,0-20 0 0,0 3 0 0,0 16 0 0,0-16-1 15,0 14-1-15,0-14 1 0,0 16 1 0,16-16 0 0,-16-20 1 0,0 19-2 16,0-2 1-16,20 1 2 0,-4 0-1 0,-16-18-1 0,0 0 1 16,0 0 2-16,17 0-2 0,-17 0 2 0,0 0-1 0,0 0 0 15,0-18 2-15,22 18-4 0,-22-18 1 0,0-18 5 0,0 36-3 16,19 0-1-16,-19-20-1 0,0 3 0 0,0 17 1 0,0-19 6 15,0 19-4-15,17 0 2 0,-17 0 0 0,0 19 19 16,0-2-15-16,0 3-4 0,0 16 3 0,0 0 0 0,-17 21-5 16,-2-20 3-16,-3-1-6 0,5 21 3 0,-19-4-3 15,20-16-3-15,-4-37-4 0,20 20-2 0,-36-3-22 0,36 2 10 16,-19-19-6-16,19 20-42 0,-22-20 27 0,22 0-7 0,-19-20-134 16,5 20 120-16,14-56-93 0</inkml:trace>
  <inkml:trace contextRef="#ctx0" brushRef="#br0" timeOffset="36401.99">32744 15327 65 0,'0'0'21'0,"0"0"-3"0,-22 0 52 15,22 0-23-15,0 0-10 0,0 0-20 0,0 18-2 16,0 0 20-16,0-18-25 0,0 36 10 0,0-16-3 0,0 0-1 16,0 16-8-16,0-36-2 0,0 18 0 0,0-18-1 0,0 36 7 15,0-36-6-15,0 36 1 0,0-36 0 0,0 20 9 0,0 0 5 0,22-20 3 16,-22 0-12-16,0 0 0 0,0 0 19 0,17-20-17 15,-17-16 0-15,19-1-11 0,-19 37 0 0,0-37 2 16,20 17-1-16,-4-16-3 0,-16 16-3 0,0 3-1 0,0-2-3 16,20 1-13-16,-20 0-10 0,16 18 9 0,-16 0-4 0,20-18-34 15,-20 18 22-15,0 0-43 0,16 0-10 0,-16 0 43 0,0 0-35 16,22 18 38-16,-22-18-27 0</inkml:trace>
  <inkml:trace contextRef="#ctx0" brushRef="#br0" timeOffset="36718.85">33038 15363 80 0,'0'0'0'0,"0"0"131"0,0 0-87 0,0 0 32 0,0-18 1 15,0 18-42-15,0 0-7 16,-20-18-7-16,20 18-13 0,0 0 2 0,0 0-6 0,0 0 1 0,-16 0-1 16,16 0-2-16,0 0 1 0,0 18-3 0,-20 0-2 0,20-18 1 15,0 36-2-15,0-16-2 0,-16 0-2 0,16 16 3 0,0-36 2 16,0 37-4-16,0-20 3 0,0 3 1 0,16-4 0 15,-16-16 2-15,0 20 5 0,0-20-3 0,0 20 6 16,20-20-2-16,-20-20 3 0,0 20-5 0,16-36 3 0,-16 16 0 16,0-16-3-16,20 18-4 0,-20-2 6 0,0 4-4 15,16-4 7-15,-16-17-1 0,0 18-4 0,0 19 1 16,0-18-3-16,17 0 1 0,-17 18-2 0,0-18 0 0,0 18 0 0,0 0 1 16,0 0-1-16,22 0 4 0,-22 18-4 0,0 0 2 0,0 0-3 15,0 1-1-15,0-2-1 0,0 3-9 0,0 0 1 16,0-20-5-16,0 36-25 0,0 1-24 0,0-37 22 0,0 17-9 0,0 3-8 15,0-4-69-15,0 4 75 0,0 0-33 0</inkml:trace>
  <inkml:trace contextRef="#ctx0" brushRef="#br0" timeOffset="36902">33223 15327 94 0,'0'0'0'0,"0"0"83"0,0 0 4 15,0 0-48-15,0 0-4 0,0 0 21 0,-19 0-35 0,19 0 8 16,0 0-18-16,0 0 7 0,0 0-7 0,-20 0-8 0,20 0-1 0,0 0 1 15,0 18-2-15,0 0-1 0,-16 1 2 0,16 38 0 16,0-21-6-16,0-36-2 0,0 54-14 0,0 2-8 16,0-20 12-16,0 21-22 0,0 16-8 0,0-19-10 15,-20 22-11-15,20-22 2 0,0-35 38 0,0 37-11 16,-16 18 10-16,16-57-30 0</inkml:trace>
  <inkml:trace contextRef="#ctx0" brushRef="#br0" timeOffset="37102.71">33168 15419 70 0,'0'0'37'0,"0"0"-11"16,16-37 37-16,4 37 2 0,-20-37-8 0,19 19-32 16,-5 0 20-16,-14 18-26 0,19-56 26 0,-19 36-22 0,22 3-13 15,-22 17-1-15,0 0 2 0,20-19 12 0,-20 1-2 0,16 18-13 16,-16 0 7-16,0 0-9 0,0 0 1 0,0 18-3 16,0 1 2-16,0-2-4 0,0 3-1 0,0 16-2 0,0 2 0 15,0-38 0-15,-16 72-5 0,-4-72 2 0,20 40-11 16,-22-4-10-16,3-18 8 0,5 18-27 0,14-36 16 0,-19 36-42 15,-1-16 29-15,4-20-6 0,-4 20-58 0,20-4 54 0,-16-16-14 16,16 0 46-16,0 0-39 0</inkml:trace>
  <inkml:trace contextRef="#ctx0" brushRef="#br0" timeOffset="37472.75">33370 14847 54 0,'0'0'9'0,"0"0"0"0,0-19-3 0,0 19 9 16,0-18-5-16,0-1 26 0,0 2 4 0,0-3 5 15,0 20-2-15,0-16-23 0,0 16 16 0,0 0 14 16,0 0-18-16,0 0-18 0,0 0 14 0,0 0-1 16,0 0-15-16,0 0 7 0,0 16-12 0,0-16-1 0,0 20 7 15,0-3-2-15,0 2-5 0,0-1-2 0,0 1 2 16,0 1-3-16,0-3-1 0,0 19-2 0,0-16 1 0,0-3-2 0,0 39 1 15,0-36 0-15,0-3 0 0,0 56-4 0,0 20-6 0,0-20-4 16,-17 1-4-16,17-18-5 0,0-20 4 0,0-16 15 16,0-2 1-16,0 1 5 0,0-19 4 0,0 0 3 0,0 0 1 15,0-19-2-15,0 1-3 0,17-18 2 0,-17 36-3 16,19-40-1-16,-2 23 3 0,-17-2-4 0,16 1 2 0,-16 0 0 16,22 0 0-16,-22-2 5 0,20-16-6 0,-4 36-2 0,-16-20 2 15,20 20-2-15,-20 0 2 0,0 0 2 0,19 0-3 0,-19 20 1 0,0-20-1 16,0 20-3-16,0-4-9 0,0 4 0 0,0-2-29 0,0 0 12 15,0-18-7-15,0 37-61 0,0 0-34 0,-19-37 13 16,19 20 81-16,0-20-43 0</inkml:trace>
  <inkml:trace contextRef="#ctx0" brushRef="#br0" timeOffset="37918.48">33666 15751 68 0,'0'0'26'0,"0"0"44"0,0 0 23 0,0 0-49 15,0-17 63-15,0 17-57 0,0 0-29 0,19 0 17 16,-19-19-9-16,0 19-16 0,0 0 5 0,0 0-12 0,0 0 0 16,0 0 3-16,0 0-3 0,0 0-3 0,0 0-2 0,0 0 3 15,17 0-2-15,-17 0 0 0,0 0-3 0,0 0 0 0,0 0-6 16,0 0 0-16,0 0-31 0,0 0 17 0,0 0-5 16,0 0-6-16,0 0-117 0,0 0 80 0,-17 19-106 0,17-19 144 15,0 0-28-15</inkml:trace>
  <inkml:trace contextRef="#ctx0" brushRef="#br0" timeOffset="38534.82">32816 16306 60 0,'0'0'33'0,"0"-20"-9"0,0 20-11 0,0 0 17 0,0 0-15 16,0 0 18-16,0-19 1 0,0 19-17 0,0 0 0 0,0-17 12 15,0 17-1-15,0 0 3 0,0 0 5 0,0-20-1 16,0 20-5-16,0 0-16 0,20 0 14 0,-20 0-16 15,0 0 12-15,0 0-14 0,0 0 8 0,16 20-10 0,-16-20 4 16,0 17-6-16,20 22 2 0,-20-39-3 0,0 34-3 0,0 6 1 16,0-40-2-16,16 36-2 0,-16 0 1 0,0-18 0 0,0 18-3 0,0-16-2 15,0 0-1-15,0-4-2 0,0 21-20 0,-16-37 7 0,16 37-34 16,0-1-19-16,0-16 29 0,0 0-5 0,-20-4-64 0,20-16 60 16,-16 0-19-16,-4 0-6 0</inkml:trace>
  <inkml:trace contextRef="#ctx0" brushRef="#br0" timeOffset="38701.89">32888 16120 107 0,'0'0'0'0,"0"0"139"16,0 0-95-16,0 0 31 0,22-19-12 0,-22 19-37 16,0 0 19-16,17-17-9 0,-17 17-10 0,19 0-7 15,-19 0-1-15,20 0-3 0,-20 0-5 0,16 0-5 0,-16 17 3 16,0 2-4-16,0-19-3 0,0 0 0 0,20 37 1 0,-20-37-2 16,0 19 0-16,0-19-2 0,0 38-5 0,0-22-4 0,0 4-9 15,0 16-11-15,0-36 11 0,-20 20-32 0,20-3 18 0,0 0-53 16,-16-17 34-16,16 19-8 0,0-19-62 0,-20 0 47 0,20 0 9 15</inkml:trace>
  <inkml:trace contextRef="#ctx0" brushRef="#br0" timeOffset="38984.51">33148 16176 137 0,'0'0'50'0,"0"0"40"0,0 0-26 15,0 0-39-15,0 0 20 0,0 0-14 0,0 0-22 0,0 0-3 0,-16 0 1 16,16 0-6-16,0 0 0 0,0 0 2 0,0 0-2 0,0 17-4 15,0-17-9-15,0 0 5 0,0 21 0 0,0-21-9 0,0 16 7 16,0 4-9-16,0-20 10 0,0 17 2 0,0-17 1 0,0 39-1 0,0-22 4 16,0 0 2-16,0-17 1 0,0 19 4 0,0 2-1 15,0-5 12-15,0-16 5 0,0 0-9 0,0 0-3 0,0 0 8 16,0 0-4-16,16 0-7 0,4-16 6 0,-20 16-8 0,0-21 0 16,16 21 1-16,4-36-3 0,-20 36 0 0,19-17-1 0,-19 17 1 15,14-20 0-15,5 1-1 0,-19 2-2 0,0 17 2 16,22 0-2-16,-22 0 1 0,0 0-2 0,20 0-2 0,-20 17-10 15,0 2-17-15,0 1-23 0,0-20 17 0,0 17-7 16,0-17-7-16,0 17-62 0,0-17 69 0,0 19-9 0,0 2-9 0</inkml:trace>
  <inkml:trace contextRef="#ctx0" brushRef="#br0" timeOffset="39272.94">33444 16267 107 0,'0'0'105'0,"0"0"-48"0,0 0 38 0,0-17-30 0,0 17-41 16,0 0-4-16,-22 0 13 0,22 0-9 0,0 0-15 15,0 0 3-15,0 0-9 0,-16 0 5 0,16 0-4 0,0 0-4 16,0 17 0-16,-17 22-1 0,17-39 0 0,0 0-1 0,0 34-2 0,0-15-7 16,0 2 3-16,0-5-1 0,0 4-10 0,0-3 5 0,0 2 8 15,0-1 0-15,0 1 4 0,0-19 4 0,17 0 1 0,-17 17 6 0,0-17 5 16,16 0 5-16,-16 0-1 0,0-17-11 0,22-2 0 16,-22 1 5-16,0-1-8 0,0 2 1 0,0-19-3 0,20-4 5 15,-20 23-4-15,0 0-2 0,0-3 1 0,0 1 0 16,0 2 0-16,0 17-1 0,0 0 4 0,16 0-1 0,-16 17 4 15,0 2-3-15,0 18 6 0,20 20 0 0,-20-41-6 0,0 21 0 16,0 0-1-16,-20 55 2 0,20-55-3 0,0 20 0 0,-16-21-1 0,16 20 1 0,-42 18-5 16,42-58 2-16,-33 24 0 0,33-24 0 0,-36 41-3 0,17-20-13 15,-17-37-15-15,36 16 7 0,-42-16-43 0,23 20 18 16,-34-20-180-16,17-20 79 0,20 4 105 0,-23-4-17 16</inkml:trace>
  <inkml:trace contextRef="#ctx0" brushRef="#br0" timeOffset="78171.55">3728 11583 80 0,'0'0'25'0,"0"0"0"16,0 0-12-16,0 0 10 0,0 0-3 0,0 0-12 0,0 0 8 16,0 0-9-16,0 0 6 0,0 0-6 0,0 0-1 0,0 0 7 15,0 0-1-15,0 0-6 0,0 0 1 0,0-19 6 0,0 19 23 16,0 0-27-16,0 0 11 0,0 0-10 15,0 0 0-15,0 0 0 0,-19 19 7 0,19-19-1 0,0 0 1 0,0 18-1 16,-17-18-1-16,17 19-9 0,-22-19 5 0,22 18-6 16,0-18 5-16,-17 19 0 0,17-19 1 0,0 17-3 15,-19-17-3-15,2 19 0 0,17-19-1 0,-19 20-3 16,3-20 2-16,16 0-1 0,-20 17 2 0,20-17-1 16,0 19 0-16,-19-19-2 0,2 18 3 0,17-18-2 15,-22 19 2-15,22-1 1 0,0 1-1 0,-19-19-2 0,19 17 2 16,0-17-1-16,-17 19 2 0,17 1 1 0,0-20-4 0,0 17 2 15,-17 2 0-15,17-1-2 0,0-18 2 0,0 19-5 16,17-1 3-16,19 1-2 0,-36-19 2 0,22 0-3 0,-5 17 2 16,2-17-2-16,17 20 1 0,-36-20 0 0,0 19-1 15,19-19 1-15,-2 0-2 0,2 17 1 0,-2-17 0 0,22 0-4 0,-39 18-2 16,19-18-2-16,1 0-18 0,-20 0 11 0,16 0-25 0,3 0-15 16,-2 0 17-16,2 0-63 0,-19 0-20 0,17-18 30 15,0 18-6-15</inkml:trace>
  <inkml:trace contextRef="#ctx0" brushRef="#br0" timeOffset="78505.33">4135 11251 76 0,'0'0'0'0,"0"0"26"0,0 0 3 0,0 0-12 0,0 0 1 16,0 0 23-16,0 0 7 0,0 0-24 0,0 0-1 0,0 0 21 16,0 0-25-16,0 0 14 0,0 0-19 0,0 0 11 0,0 0-15 15,0 0 0-15,0 0-2 0,0 0 8 0,0 0-4 0,0 0-7 16,0 0 3-16,0 0-5 0,-19 0 3 0,19 0 2 0,0 0-5 16,0 18 3-16,0 0-3 0,0 2 3 0,0-2-2 0,0-18 3 15,0 36-5-15,0 1 0 0,-20 0 0 0,20-37-2 16,0 18 1-16,0 2-4 0,0-2 4 0,0 18 1 0,0-16-1 0,0 34-1 15,0-35-2-15,0-1 1 0,0 1-1 0,0-2 2 0,0 22-2 16,0-3-7-16,0 1-9 0,0-37 4 0,0 37-19 0,0-20-9 16,0 22-19-16,0-39 21 0,0 17-55 0,0-17 45 0,0 0 4 15,0 19-19-15,0-19-15 0</inkml:trace>
  <inkml:trace contextRef="#ctx0" brushRef="#br0" timeOffset="78825.48">4353 11509 150 0,'0'0'95'0,"0"0"-53"0,-16 0 27 0,16 0-11 16,0 0-14-16,0 0-10 0,0 0-9 0,-20 0-11 16,20 0-6-16,0 0-5 0,-16 18-1 0,16-18 2 0,-19 20-2 15,19-20-2-15,0 17 0 0,0 2-3 0,-20-19-1 0,20 18-1 16,0 1-7-16,0-19 0 0,0 18 7 0,-16 1-5 0,16-19 5 16,0 17-1-16,0 2 5 0,0-19 1 0,16 20 1 0,-16-20 0 15,0 17 3-15,0-17 7 0,20 19 6 0,-20-19 0 16,0 0-11-16,0 0 1 0,0 0-4 0,19 0 2 0,-19-19-3 15,36 2 0-15,-36-3 1 0,0 1-1 16,0 19 3-16,0 0-4 0,16-17 3 0,-16 17-1 16,0 0 0-16,0 0 0 0,0 0 1 0,0 0 0 15,0 0-1-15,0 0-1 0,0 0 1 0,0 17 0 0,0 2 1 16,0-19-3-16,0 0-1 0,0 20 1 0,0-3-1 0,0 2 1 16,0-19-1-16,0 18-5 0,0 1-8 0,0-19 3 0,0 18-17 15,0 1-11-15,17-19-13 0,-17 17 19 0,0-17-39 16,19 0-16-16,-19 0-3 0,0 19 50 0,0-19 7 0,0 0 8 0,23 0-66 15</inkml:trace>
  <inkml:trace contextRef="#ctx0" brushRef="#br0" timeOffset="79071.78">4503 11638 87 0,'0'0'27'15,"0"0"28"-15,0 0 11 0,0 0 9 0,0 0-7 0,0 0-41 16,0 0-4-16,0 19 15 0,0-19-11 0,0 17-17 0,0 2 7 16,0-19-3-16,0 37-1 0,0-18-10 0,0-19 1 0,0 37 3 15,0-37-4-15,0 18-1 0,0 1-2 0,0-2 1 0,0 2 1 16,0 1-1-16,0-20-2 0,0 0 0 0,16 0-3 15,-16 0 3-15,20 0-1 0,-4 0 0 0,-16 0 1 16,23-20 1-16,-23 20 0 0,0-19 1 0,16 19-1 0,-16-17 0 16,20-2 1-16,-1 19-1 0,-19 0 1 0,0-18 2 0,17 18-1 15,-17 0-1-15,19-19 0 0,-19 19-1 0,0 0 2 0,0 0 0 0,16 0 5 16,-16 0-2-16,0 19-7 0,0-1 3 0,0-18-2 0,0 19 1 16,0-2-3-16,0 2-2 0,0 1-33 0,0-3 15 15,0-17-5-15,0 37-45 0,0-37 26 0,0 0-7 0,0 19-58 0,0-1 25 16,0-18 58-16,20 0-54 0</inkml:trace>
  <inkml:trace contextRef="#ctx0" brushRef="#br0" timeOffset="79420.53">4852 11749 69 0,'0'0'10'0,"0"0"7"15,19-19-5-15,0 2 33 0,-19-3-12 16,14-16-4-16,-14 36-5 0,19-19-13 0,-19 1 7 0,0 18-11 16,23-19 2-16,-23 19-5 0,0 0 2 0,0-18 0 0,0 18-2 15,0 0 2-15,0-19-2 0,0 19-2 0,0 0 1 16,0 0 0-16,0 0-1 0,0 19-1 0,0-19 0 15,0 18 0-15,0-18 1 0,0 19 5 0,0-1-1 0,0 1 10 0,0-2-8 16,0 2 9-16,0 1-9 0,0-3 8 0,0 2-2 0,0 18-2 16,0-37-5-16,0 18-1 0,0 1 5 0,0-2 4 15,19 2-3-15,-19-19-6 0,0 0-2 16,0 0-1-16,0 0 0 0,17-19-3 0,-17 2 5 0,0-2-2 16,0 1-3-16,0-1-2 0,19-18-1 0,-19 0 1 15,0 37 0-15,19-36 1 0,-19 17-2 0,0 1 0 0,0-1 2 0,0 1 0 16,0-1 5-16,0 2-2 0,17 17 3 0,-17 0 0 15,0 0 5-15,0 0 0 0,0 0 16 0,0 36 2 0,0 1 2 0,0-19-17 16,0 57 8-16,0-21-12 0,0 38 6 0,0 19-5 0,-17-1-2 16,-2-18-2-16,0 2 1 0,19-58-5 15,-17 38-4-15,-2-38 2 0,19-16 0 0,-23 16-3 0,23-17-5 16,-33-2-49-16,33 3 28 0,0-20-5 0,-19 0-7 0,19 0-67 16,-36 0-42-16,17-37 9 0,19 18 96 0,0 1-38 0</inkml:trace>
  <inkml:trace contextRef="#ctx0" brushRef="#br0" timeOffset="79855.08">5922 11638 96 0,'0'0'43'0,"0"0"43"16,0 0-13-16,0 0-44 0,0 0 23 0,0 0-30 0,0 0 24 15,0 0-5-15,0 0-12 0,0 0-20 0,0 0 13 16,0 0-13-16,0 0 6 0,0 0-7 0,20 0 4 0,-4 0-5 16,-16 0-4-16,17 19 0 0,5-19 9 0,-22 0-8 0,19 0 1 15,-2 17-3-15,2-17-3 0,1 0 4 0,-20 0-5 16,16 0 1-16,4 0-1 0,-20 0-6 0,0 0 1 0,16 0-22 15,-16 0-23-15,0 0 13 0,0 0-10 0,0 0-88 0,0 0-14 16,0-17-2-16</inkml:trace>
  <inkml:trace contextRef="#ctx0" brushRef="#br0" timeOffset="80604.14">6570 11620 143 0,'0'0'48'0,"0"0"-3"0,0 0-3 0,0 0 22 0,0 0-14 0,0 0-30 15,0 0 14-15,0 0-20 0,0 0 9 0,0 0-9 0,0 18-6 16,0-18-4-16,0 0-1 0,0 19 3 0,0-19-3 0,0 0-2 16,0 17 1-16,0-17 1 0,0 19-3 0,0-19 0 15,0 20 0-15,0-20 0 0,0 17-3 0,0-17-3 0,0 0 3 16,0 19-1-16,0-19 2 0,0 0 0 0,0 0 2 0,0 0-1 15,0 0 3-15,0 0-2 0,0 0 0 16,0 0 1-16,0 0 1 0,0 0-2 0,16 0-3 0,-16 0 5 16,0-19-2-16,0 19 0 0,20-17 0 0,-20 17 1 15,0 0 0-15,0-20 0 0,0 20 0 0,16 0 0 16,-16 0-1-16,0 0 0 0,0 0-2 0,20 0 2 0,-20 0 4 0,0 0-2 16,0 0 5-16,0 20 0 0,19-20-3 0,-19 17 4 15,0-17 2-15,0 19-1 0,0-19-2 0,0 18-2 16,14-18 4-16,-14 0-2 0,0 0-1 0,0 0 2 15,19 0-6-15,-19 0 3 0,22 0-3 0,-2 0 2 0,-4 0-2 16,-16-18-2-16,20-1 1 0,-1 2 2 0,-19 17-3 16,17 0-1-16,-17-20 1 0,19 20 0 0,-19 0 2 0,0-19 1 15,17 19-3-15,-17 0 2 0,16 0 1 0,-16 0-1 0,0 0 2 0,22 0 3 16,-22 19 1-16,0 1-1 0,0-20-4 0,0 36 3 16,0-36-4-16,0 18 0 0,0 1 2 0,0-1 2 0,0-18-3 15,0 19-3-15,0-2 2 0,0-17-2 0,0 0 4 0,0 19-3 16,0-19-1-16,0 0 2 0,0 0 3 0,0 0-4 0,20 0-2 15,-20 0 3-15,0-19-1 0,0 19 1 0,16-17-2 0,-16 17 3 16,20-19-3-16,-20 1-1 0,0 18 2 0,19-19 0 0,-2 19-1 16,-17-18 1-16,19-1 0 0,-2 19-1 0,-17-17-1 0,16-3 4 15,-16 20-1-15,0 0-2 0,20 0-1 0,-20 0 1 0,22 0 3 0,-22 0-2 16,16 0 0-16,-16 20 2 0,0-20-2 0,20 36 0 16,-20-18 2-16,0 1-1 0,0-1 2 0,0 1-5 0,0-19 0 15,0 17 1-15,0 2-1 0,0 1 1 0,0 16-6 0,0-18-8 16,0 1-12-16,0-1-11 0,0 1 12 0,0-2-35 15,0-17-22-15,0 0-24 0,0 0-27 0,0 0 10 0,19 0 84 16,-19 0-42-16</inkml:trace>
  <inkml:trace contextRef="#ctx0" brushRef="#br0" timeOffset="81458.42">6642 11674 65 0,'0'0'0'0,"0"0"45"0,-20 0-14 0,20 0-1 0,0 0-14 15,0 0 22-15,0 0 0 0,0 0-20 0,0 0 15 16,0 0-18-16,0 19 0 0,0-19 12 0,0 0-3 16,20 20-7-16,-20-20-9 0,19 17 5 0,-5-17-9 0,-14 0 0 0,41 19 2 15,-21-1-2-15,-4 1 1 0,4-19-2 0,-1 0 0 16,-19 18 0-16,53-18 11 0,-53 0-8 0,38 0 0 0,-18 0 4 0,-4 0-6 15,4 0 0-15,-1 0 6 0,-19-18-4 0,53-19 10 0,-53 37-12 16,0-36 1-16,36 36-2 0,-36-39 3 0,22 3-5 0,-6-1 3 0,4 0-1 16,-20 37-1-16,0-37-1 0,19 37-1 0,-19-36 3 15,0 18-2-15,0-20 4 0,0 38-5 0,0-37 2 0,0 20 6 0,0-21-1 16,0 38-4-16,-19-36 4 0,19 36-3 0,-20 0 5 16,4-20 0-16,16 20-5 0,-22 0 6 0,2 0-4 15,4 0 6-15,16 0-7 0,-17 0 5 0,-2 20-5 0,2-2 2 0,17 0-4 16,0 0 0-16,-19 19 6 0,-1-37-6 0,20 37 4 0,-16 1-3 15,-4-2 0-15,20-18 0 0,-22 2-2 0,22 16 3 0,0-18-2 16,-16 19 0-16,16-1-3 0,0-17 1 0,0 1 2 16,16 16-2-16,-16 1-1 0,22 0-1 0,-2-1 5 15,-4-16-3-15,-16-3 1 0,20 2-2 0,-1-1-1 0,17 1-2 16,-36-19 3-16,17 18 2 0,19 1 0 0,-36-2-2 16,38-17-1-16,-38 0 0 0,20 0 3 0,-1 0-4 0,-2 0-6 15,2 0-10-15,-2-17 5 0,-17 17-27 0,19-19 14 0,-2 1-39 16,-17 18 27-16,0-19-5 0,22 19-61 0,-6-37-29 0,-16 37 65 15,20 0 9-15,-20-37 16 0,19 37-45 0</inkml:trace>
  <inkml:trace contextRef="#ctx0" brushRef="#br0" timeOffset="81971.59">7472 11509 73 0,'0'0'17'0,"0"0"28"0,0 0-17 16,0 18 34-16,0-18-4 0,0 0-12 0,0 0-27 16,0 20 21-16,0-20-21 0,0 17 12 0,0 2-10 0,0-19-15 15,0 18 11-15,-17-18-10 0,17 37 11 0,0-18-2 0,0-2-7 16,-19 22 4-16,19-39-8 0,0 36 7 0,0 1-4 16,0-37-4-16,-20 37-3 0,20-37 0 0,0 56 6 15,0-39-6-15,0 2 2 0,-22 18-3 0,22 0 4 0,0-37-2 0,0 37 12 16,0-18-10-16,-16-2 4 0,16-17-6 0,0 18 7 0,0-18 6 15,0 19-9-15,16-19-4 0,-16-19 3 16,22 19-2-16,-2-35-3 0,-20 35 0 0,0-39-1 0,19 3 4 16,-2-1-1-16,-17 19-2 0,19-1 0 0,-2-37 1 0,-17 39 2 15,38-20-4-15,-24 0 3 0,-14 1-1 0,0 16 1 0,20-16 0 16,2 17-3-16,-22 1 0 0,19 18 0 0,-19 0 1 16,0 0 0-16,0 0 7 0,17 0-4 0,-17 0 1 0,0 0-4 0,0 0 4 15,19 18-2-15,-19 1 1 0,0-2 0 0,0 2-8 16,0 1 6-16,0-3 8 0,0 2-8 0,0-1-3 0,0 1 1 0,0-1 3 15,0 1 1-15,0-2-1 0,0 2-3 0,0-19 2 0,0 0 0 16,0 20 0-16,0-20-1 0,19 0 2 0,-19 0-2 0,17 0 1 0,-17-20-2 16,19 1 1-16,-2 2 0 0,0-2 0 0,5 1 0 15,-22-1 1-15,36 1-1 0,-17-1 0 0,1 2 0 0,-4-3 0 16,3 20 1-16,-19-19 1 0,17 19-1 0,0 0-1 0,-17 0 0 16,19 0 2-16,3 19 0 0,-22-19-2 0,17 20-1 0,-17-3-1 15,19 2 2-15,1 18-5 0,-20-19 0 0,0 1-2 0,0-2-18 16,0 2 4-16,0 1-5 0,0-3-37 0,0 2-15 0,0-1 31 15,0 1-7-15,0-1-74 0,0-18 63 0,0 19-33 0,0-2 2 16</inkml:trace>
  <inkml:trace contextRef="#ctx0" brushRef="#br0" timeOffset="82154.5">8136 11840 70 0,'0'0'57'0,"19"-17"-17"0,-19 17 8 0,20 0-22 0,-20-19 29 0,0 19-11 15,0-18-27-15,16 18 4 0,-16 0-12 0,0-19 1 0,0 19 0 16,20 0-1-16,-20 0 11 0,0 0-11 0,0 0 11 0,0 0-12 0,0 0 3 15,16 0 15-15,-16 0-21 0,0 19 6 0,0-19-4 16,0 18-3-16,0 1 3 0,0-2-4 0,0 22 0 0,0-39-1 0,-16 36-2 16,16 1 0-16,0-19-2 0,0 18-10 0,0-16 4 0,-20 16-23 15,20-18-19-15,0 1 15 0,0 0-58 0,-16-1-25 16,16 1 16-16,0-2 64 0,0-17-25 0</inkml:trace>
  <inkml:trace contextRef="#ctx0" brushRef="#br0" timeOffset="82288.32">8191 11435 117 0,'0'0'114'0,"0"0"-61"15,0-37 40-15,20 0-12 0,-20 19-48 0,0 0 18 0,0 0-33 16,0 18 12-16,0-20-9 0,0 20-12 0,0 0-2 0,0 0 3 0,0 20-8 16,0-2-1-16,0 18 3 0,0-36 0 0,0 37-4 0,0-18 1 15,0-1-14-15,0 20-16 0,0-38 6 0,0 36-37 0,0-36 21 16,0 18-5-16,-20 2-75 0,20-3 50 0,0-17-56 16,0 19 84-16,0-19-46 0</inkml:trace>
  <inkml:trace contextRef="#ctx0" brushRef="#br0" timeOffset="82471.42">8393 11121 168 0,'0'-18'273'0,"0"18"-255"0,0 0 9 15,19 0-19-15,-19 0-2 0,0 0 3 0,20 0-7 0,-20 0 1 0,0 18 2 16,14 2-1-16,5 16-2 0,-19-18-1 0,0 19 2 0,0-18-1 16,22-1-1-16,-22 56 0 0,0 0-2 0,0-18 1 15,0 164-13-15,0-183 2 0,0 37-22 16,0-38 10-16,0 20-43 0,-22 0-30 0,22-2-9 0,-19-15 59 15,5 15-12-15,-6-17 34 0,20-18-33 0</inkml:trace>
  <inkml:trace contextRef="#ctx0" brushRef="#br0" timeOffset="82605.38">8321 12045 87 0,'0'0'53'0,"0"-19"55"0,-19-1-26 15,19 3-50-15,-22-2 33 0,22 1-34 0,0-1-3 0,-17-18 19 16,17 20-28-16,0 17-4 0,0-39 7 0,0 22-3 0,0-2-4 16,0-18-2-16,17 37-6 0,-17-18-2 0,22-1 1 0,17 2 0 15,-39 17-3-15,16-20 1 0,20 1-2 0,-17 19-3 0,15-17-1 16,-15 17-7-16,3 0-1 0,-2 0-28 0,16 0 14 15,-1 17-45-15,-35-17 24 0,36 19-76 0,-19 1-31 0,25-20 39 16,-26 17 28-16</inkml:trace>
  <inkml:trace contextRef="#ctx0" brushRef="#br0" timeOffset="83055.47">8911 11583 89 0,'0'0'98'0,"0"0"-32"0,0 0-38 16,0 0 19-16,0 0-8 0,0 0-3 0,0 0-3 15,0 0-19-15,0 0 0 0,0 18 6 0,0-18-2 16,0 0-7-16,19 19 8 0,-19-19 1 0,16 18-11 0,4-18-1 0,-4 0-1 16,7 19 13-16,13-2-10 0,-36-17-5 0,36 0 4 15,-17 19-5-15,-2-19-4 0,-17 0 0 0,35 0 2 0,-18 0-1 0,-17 0-1 16,22 0-1-16,-2 0 1 0,-1 0-3 0,-19 0 0 0,17 0-16 16,2 0-13-16,-19 0 8 0,17 0-38 0,-17-19 19 15,0 19-10-15,19-17-84 0,-19 17 6 0,0-37 12 0</inkml:trace>
  <inkml:trace contextRef="#ctx0" brushRef="#br0" timeOffset="83337.98">9682 11159 88 0,'0'0'37'0,"0"0"-1"0,0 18 30 16,0-18-9-16,0 18-11 0,0 1-9 0,-16-19-22 15,16 18-3-15,0-18-1 0,0 19 5 0,0-1-5 0,-17 0-6 0,17 20 1 16,0-20-5-16,0 0 0 0,0 2 1 0,0 16-2 0,0 0-1 0,0 2-1 16,0 18 0-16,0-20-1 0,0-18-1 0,0 38-9 15,0 0-6-15,0-39 6 0,0 2-7 0,0 36-24 0,0-36 18 16,0 17-26-16,0-16-1 0,0-3 28 0,0 2-24 0,0-1 26 15,0-18-12-15,0 0-28 0</inkml:trace>
  <inkml:trace contextRef="#ctx0" brushRef="#br0" timeOffset="83522.28">9962 11067 168 0,'0'0'156'0,"0"0"-88"0,0 18-17 0,0-18-13 16,0 18-12-16,0-18-17 0,0 18 5 0,-17 20-6 15,17-20-3-15,0 0-3 0,0 1 0 0,-19 36 1 0,19-37-3 16,0 2 0-16,0 71-4 0,0-54 1 0,0 37-11 0,0 18-4 16,0-36-1-16,-19 91-35 15,2-72 3-15,17-21-22 0,0 2-13 0,-22-19 46 16,22-1-32-16,0-18 25 0,0 1-9 0</inkml:trace>
  <inkml:trace contextRef="#ctx0" brushRef="#br0" timeOffset="83955.26">10073 11730 117 0,'0'0'37'0,"0"0"31"0,0 0-13 16,0 0-30-16,0 0 15 0,0 0-12 0,0 0-4 16,0 0-13-16,0 0 8 0,0 0-9 0,0-17 10 0,0 17-3 15,0 0-7-15,0 0-5 0,0 0 1 0,19 0 6 0,-19 0 0 16,0 0-6-16,0 0 5 0,0 0-4 0,0 17 6 15,0 20-6-15,0-18-1 0,0-1-1 0,0-18-2 0,19 36 0 16,-19-17-1-16,0 18 0 0,0-18 3 0,0 18-3 0,0-19-1 16,0 18 0-16,0-16 0 0,17-1 2 0,-17-2-1 15,0 1 2-15,19-18-1 0,-19 0 0 0,0 0 3 0,17 0-2 16,-17-35 4-16,19-4-1 0,1 22-6 0,-20-20-1 16,13 18-2-16,-13-18-4 0,20-19-5 0,2 39 0 0,-3-20-21 15,-19 0 8-15,17 1-34 0,-17-3-15 0,19 22 25 0,-19-2-67 16,20-18-1-16,-20 37 76 0,0 0 10 0,16-18-36 0</inkml:trace>
  <inkml:trace contextRef="#ctx0" brushRef="#br0" timeOffset="84621.64">10609 11638 20 0,'0'0'5'0,"0"0"-4"0,0 0-1 0,0 0 1 16,17 0 0-16,-17 0 5 0,19 0 4 0,-19 0-5 0,0 0-2 15,0 0 1-15,0 0 5 0,20 0-2 0,-20 0 16 0,0 0-6 16,0 0 21-16,0 0 35 0,0 0-51 0,16 19 16 16,-16-19 31-16,0 0-53 0,0 0 10 0,0 0-14 15,0 0-2-15,0 0 8 0,0 0-12 0,0 0 1 0,0-19 9 16,0 19-13-16,0 0 5 0,0 0-3 0,0 0 0 0,0 0-3 16,0 0 0-16,0 0 5 0,0 0-3 0,0 0 1 0,0 0 3 15,0 0-3-15,0 0 2 0,0 19-2 0,0-19 2 0,0 17 1 0,0 2-4 16,0-19-1-16,0 37 1 0,0-37-3 0,0 37 6 0,0-18-1 15,0 18-1-15,0-20 0 0,0 2-3 0,0-19-1 16,0 20 6-16,0-3 0 0,0 2 6 0,0-19-8 0,0 18 3 16,0-18-5-16,0 19 2 0,0-19-2 0,0 0 3 0,0 0-4 15,0 0-2-15,20 0 0 0,-20 0-1 0,0 0 3 0,0-19 3 16,16 1-6-16,-16 18-1 0,0-19 9 0,20 2-1 0,-20-22-12 16,16 22 4-16,-16 17 7 0,22-37-5 0,-22 18 3 0,17 1-5 15,-17 18 4-15,19-19 0 0,-19 2-5 0,20 17 3 0,-20-20-4 16,16 20 8-16,-16 0-4 0,20 0 0 0,-20 0 0 0,0 20 4 15,0-20-3-15,0 36 0 0,0-36 2 0,0 37-3 0,0-19 0 16,0 1-1-16,0 17 0 0,16-16 0 0,-16 16 1 16,0 1-1-16,0-19 5 0,0-18-2 0,0 19-2 0,0-19 2 15,20 17-2-15,-20-17 0 0,0 0 2 0,16 0-4 0,-16 0-1 16,17-17 3-16,-17 17 0 0,0 0-1 0,22-37 2 0,-3 18-1 16,1 1-2-16,-4 18 4 0,4-19 0 0,-4 2-1 15,23 17 0-15,-39 0 1 0,14 0-3 0,5 0 1 0,-19 0 1 16,42 0-1-16,-42 17 1 0,36 20-5 0,-36 0 4 0,36-1 2 15,-36 3-2-15,19-4-2 0,-2 3-8 0,-1 16-20 16,6-16-29-16,-22-20 18 0,0 38-72 0,0-56 40 16,0 18-11-16,20 1-67 0,-20-2 103 0,0-17-12 0</inkml:trace>
  <inkml:trace contextRef="#ctx0" brushRef="#br0" timeOffset="85172.59">12322 11749 152 0,'0'0'56'0,"0"0"-3"0,0 0-6 0,0 0-9 0,0 0-6 0,0 0-3 0,0 0 19 0,0 0-7 15,0 18-10-15,0-18 3 0,0 0-19 16,0 0-7-16,0 0-1 0,0 0 7 0,0 0-3 0,0 0-5 15,0-18 3-15,17 18-2 0,-17 0-3 0,19 0 0 0,3 0 0 16,-5 0-4-16,-17 0 2 0,19 0 2 0,1 0-1 0,-20 0-1 16,36 0-1-16,-20 0 2 0,3 0-5 0,-19 0 3 0,17 0-3 15,-17 0 2-15,22 0 1 0,-5 0-3 0,2 0-1 0,-19 0-2 0,20 0-11 16,-20 18 2-16,16-18-27 0,4 0-21 0,-20 0 21 0,0 0-69 16,16 0 38-16,-16 0-4 0,0-18-50 0,0 18 31 0</inkml:trace>
  <inkml:trace contextRef="#ctx0" brushRef="#br0" timeOffset="85476.45">13136 11195 89 0,'0'0'140'16,"0"0"-102"-16,19 0 22 0,-19-18-34 0,0 18 19 0,0-18-24 0,0 18 13 16,0-18-7-16,0 18-15 0,0 0-3 0,0-20 10 0,0 20-11 15,0 0 15-15,0-18-10 0,0 18-4 16,-19 0-4-16,-1 18 5 0,20-18-6 0,-16 0 4 0,16 20-3 15,-42-2 2-15,42 18-2 0,-17-36-3 0,17 37 2 0,-16 0-1 0,-20 19-1 16,36-38-2-16,-39 37 2 0,39-36-3 0,-16 17 2 0,-4 20 3 16,20-38-4-16,0 19-1 0,0-18 3 0,0 18-1 15,0 0 1-15,0-37-2 0,20 17-2 0,-20 2 2 0,0 1 4 0,36 16 3 16,0-18 0-16,-17 1-3 0,14-1 7 0,-11 18 1 16,-22-17-8-16,36-19 0 0,-16 37 6 0,-20-18-8 0,19-1 1 0,-19 1 0 15,17-1 1-15,-17 1 5 0,0-2-4 0,0 3-4 0,0-1-1 16,0-2 2-16,0-17-2 0,0 18-5 0,0-18-2 0,-17 19-18 0,-2-19 11 15,-17 0-33-15,36 0 15 0,-42 0-11 0,9 0-71 0,14 0 39 16,2-37-97-16,-22 37 103 0,39-17 20 0,-36 17-27 0</inkml:trace>
  <inkml:trace contextRef="#ctx0" brushRef="#br0" timeOffset="86305.57">14538 11583 132 0,'0'0'98'0,"0"0"-55"0,0 0 48 15,0 0-53-15,0 0-23 0,-19 0 10 0,19 0-8 16,0 0-2-16,0 18-2 0,0-18-9 0,0 0 4 0,0 19-2 15,0-1-4-15,0 1-1 0,0-2 1 16,0 39 0-16,0-19 0 0,0-18 0 0,0 54-2 0,0-36 0 16,0 56 1-16,0-37 0 0,0 35 0 0,0 1-2 0,0-18 0 15,0 0 0-15,0 0-2 0,0-20-5 0,0-16-6 16,0-20 5-16,0 0-12 0,0 2-6 0,0-20 9 16,0 18-55-16,0-18-1 0,0-18-7 0,0-20 13 15,0 2 29-15,-19-1 29 0,19-18-61 16</inkml:trace>
  <inkml:trace contextRef="#ctx0" brushRef="#br0" timeOffset="86488.07">14500 11693 80 0,'0'0'0'0,"0"0"66"0,19-19-12 0,-19 2-28 0,0-2-1 16,36-36 48-16,-36 55-50 0,0-19-1 0,19-18 16 0,-2 37-21 15,2-36 16-15,-19 18-17 0,20-2 12 0,-6 20-6 16,5-18-12-16,3 18 8 0,-3 0-2 0,17 0-7 0,-16 0 6 0,-20 0-9 16,16 18 5-16,20-18-5 0,-19 20 2 0,-17-20-5 15,22 18 0-15,-3 0 2 0,-19 0-3 0,17 2-1 0,2-3 3 16,-19 20-3-16,0-18-3 0,0-1 2 0,0 1-8 15,-19-2 0-15,19 22-14 0,-36-22-13 0,14 2-27 0,5-1 18 16,17-18-8-16,-36 19-74 0,0-1-3 0,36-18 82 0,-36 19-59 16</inkml:trace>
  <inkml:trace contextRef="#ctx0" brushRef="#br0" timeOffset="86737.97">15036 11601 131 0,'0'0'50'0,"0"0"-2"0,0 0 27 16,0 0-46-16,0-18 17 0,0 18-12 0,0 0-23 0,0-19 4 15,0 19-7-15,0 0 6 0,0 0-11 16,0 0 0-16,0 19-2 0,0-19 4 0,0 18-5 0,0 1 1 0,0-1-1 16,0 18-1-16,0-17 0 0,0 1 0 0,0-3 1 0,-22 39 0 15,22-38 0-15,0 18-2 0,-19 3 1 0,19-22 0 0,0 20 2 16,0-37 2-16,-17 19 3 0,17-19 0 0,0 18 8 0,0-18 3 16,0-18-9-16,17 18 8 0,2-37-4 0,-19 18-8 15,22-37 2-15,-5 20-4 0,2 18 1 0,1-1-1 0,-4-18-1 16,4 20-5-16,16-22 3 0,-36 22-5 0,16-20-19 0,6 37 5 15,14-37-28-15,-36 1-23 0,36 36 29 0,-36-20-54 0,20 2-39 16,-4 18 80-16,4 0-10 0</inkml:trace>
  <inkml:trace contextRef="#ctx0" brushRef="#br0" timeOffset="87072.27">15476 11547 111 0,'0'0'66'0,"0"0"-35"0,0 0 26 16,0 0-33-16,0 0-2 0,0 0-3 0,0 0 15 0,0 0-21 0,0 0 8 15,0 0-9-15,0 0-7 0,0 0 5 0,0 0-6 0,0 0 0 16,0 0 1-16,0 0-1 0,0 0 4 0,0 0-4 0,-16 0 4 0,16 0-2 16,0 17-2-16,0-17 5 0,0 19-4 0,-20-19 3 0,20 18 4 15,0 1-6-15,-16-1-1 0,16 1 0 0,0-2-3 0,-20 2 4 16,20-19-3-16,0 20-1 0,0-3 2 0,0 20-2 16,-19-37 0-16,19 37 0 0,0-1 1 0,0-36-2 0,0 19 1 15,0-19 1-15,19 0 0 0,-19 20 6 0,20-3-3 0,-20-17 3 16,16 0 2-16,4 0-7 0,-20-17 2 0,16 17-1 0,-16 0-1 0,20-39 2 15,-1 39-3-15,-5-36 0 0,5-19 2 0,-19 36-2 16,22-18-1-16,-2 1 0 0,-4-20 4 0,-16 38-5 16,0-18 2-16,20 16-1 0,-20 2-2 0,0 0 1 0,0 0-4 15,0-2 6-15,-20 2-2 0,20 18-4 16,-16 0 0-16,-4 0-8 0,20 0-4 0,0 0 6 0,-22 0-11 16,3 18-6-16,19-18 0 0,0 38-5 0,0-38 11 15,-14 36-28-15,14-16-15 0,0 16-20 0,0-18-5 0,0 1 46 16,0 18-25-16,0-1-27 0</inkml:trace>
  <inkml:trace contextRef="#ctx0" brushRef="#br0" timeOffset="87557.78">15828 11491 48 0,'0'0'0'0,"0"0"13"15,0 0-6-15,0 0-4 0,0 0 0 0,0 0 7 0,0 0-3 0,0 0 13 16,0 0 11-16,0 0-11 0,0 0 4 0,0 0 55 16,0-18-33-16,0 18-23 0,0 0-4 0,0 0 21 0,0 0-6 15,0 0-8-15,0 0-2 0,0 0-14 0,0 0-1 16,0 0 5-16,0 0-7 0,0 18-4 0,0-18 0 0,0 0 3 16,0 0-3-16,0 18 4 0,0 0-5 15,-17-18 4-15,17 20-2 0,0-3 2 0,0-17-4 0,-19 19 0 16,19-1 3-16,0-18-2 0,-20 37 4 0,20-18-1 0,0-2-3 15,0 2 1-15,0 1-2 0,0-20 0 0,0 17 1 0,0-17-3 16,0 19 2-16,0-1 1 0,0-18-2 0,0 0 2 0,0 0 0 16,0 19 2-16,0-19-4 0,20 0 1 0,-20 0 0 15,0 0-1-15,19-19-1 0,-19 19 0 0,17-37 4 0,-17 37-5 16,19-17 0-16,-19-3 1 0,0 1-2 0,17 2 7 0,-1-20-4 16,-16 37-1-16,20-37 1 0,-20 18 0 0,22 2 0 0,-22 17-1 15,0-38 3-15,0 38-3 0,0-18 2 0,0 18-1 0,0-18 1 16,0 18 3-16,0 0-4 0,0 0 4 0,16 18 5 15,-16 0 0-15,0-18-6 0,0 55 2 0,0-18-2 16,0 0-2-16,0-18 0 0,20 37 3 0,-20-20-2 0,0 1-2 0,0 36 2 16,0 1 1-16,0-37-2 0,0-1-3 0,0 3 2 0,0 15-2 15,0 2 5-15,-20-19-4 0,4 17-9 0,-6-34 6 16,22 16 0-16,-20-17-16 0,4-19 5 0,16 0-4 0,0 0-3 16,-36 17-4-16,19-17-37 0,-2-17 24 0,19 17-5 0,-36-37-126 15,16 19 102-15,20-2 4 0,-22 2 14 0,6-18-11 0,16 36 17 16</inkml:trace>
  <inkml:trace contextRef="#ctx0" brushRef="#br0" timeOffset="87806.17">16196 11915 72 0,'0'0'78'0,"0"0"-33"0,0 0 74 16,0 0-88-16,0 0-4 0,0 0 20 0,0 0-25 16,0 18 17-16,0-18-22 0,0 0 10 0,0 0-16 0,0 0 8 15,0 19 7-15,0-1-23 16,0 1-4-16,0-2-2 0,0-17-3 0,0 0-14 16,19 20 2-16,-19-1-70 0,0-19-12 0,0 17-33 15,0-17 69-15,0 0-28 0,0 0 34 0</inkml:trace>
  <inkml:trace contextRef="#ctx0" brushRef="#br0" timeOffset="88138.96">16547 11564 82 0,'0'0'152'0,"0"-17"-84"0,0 17-16 16,0 0-10-16,0 0-25 0,0 0 18 0,0-20-20 15,0 20 9-15,19 0-5 0,-19 0-9 0,0 0 9 16,0 0 1-16,0 0-9 0,0 20 4 0,0-20-9 0,-19 17 8 16,19-17-3-16,0 19-10 0,0-1 3 0,-16 1-3 0,16-19 0 15,-20 37 3-15,20-20-1 0,0 2-3 0,-19 18 1 0,19-18 1 16,0-1 0-16,0 1-2 0,0-1 2 0,-17 1-3 0,17-2 1 15,0 22 3-15,0-22-3 0,0 2 0 0,0-1 0 0,17 1-3 16,2 18-1-16,1-20-1 0,-4-17-2 0,-16 20-6 16,19-20-6-16,-19 19-7 0,17-19-5 0,22 17-56 0,-20 1-56 0,-2 1-20 15,22 0 29-15</inkml:trace>
  <inkml:trace contextRef="#ctx0" brushRef="#br0" timeOffset="97657.09">17341 11453 73 0,'0'0'95'16,"0"0"-2"-16,0 0-73 0,20 0 48 15,-4-18-6-15,4 18-19 16,-1-18-6 0,17 18-14-16,-3 0-4 15,9 36-11-15,-42-36-6 0,36 20 7 16,0 16-9-1,0-36 2-15,-1 18 1 16,-12-18-13-16,-23-18-32 16,0 0-68-1,0 0-63-15,0-2-49 16</inkml:trace>
  <inkml:trace contextRef="#ctx0" brushRef="#br0" timeOffset="98672.31">18301 11177 60 0,'0'0'10'0,"-19"0"45"0,19 0-36 15,0 0 54-15,-19-18-2 16,2 18-36-16,-2 18-5 16,19 37-8-1,-23-18-8-15,4 37-1 16,19-74-12-16,-14 55 10 15,-5 38-10-15,0-37 3 16,19-2-3-16,0 2 1 16,0 0-2-16,19-2 3 15,-19-54-2-15,33 56 10 16,9-20 8-16,13-16 1 16,0-20 13-16,-21-20-15 15,-34 20-13-15,58-55 11 16,-3-19-5-16,-36-18-2 15,15-19-3-15,-15 37-2 16,-38 2 0 0,2-2-1-16,17 74-3 0,-36-38-2 15,19 1-26 1,-2 37-32-16,0 19-59 16,19 37-32-16,0-2-20 15</inkml:trace>
  <inkml:trace contextRef="#ctx0" brushRef="#br0" timeOffset="100824.12">19037 11251 35 0,'0'0'34'0,"0"0"29"31,-19 0 6-31,19-19-25 16,-17 19 1 0,-2 0 13-1,2 19-2 1,-21-19-23-1,38 36-14-15,-39 2-4 16,3 18 1 0,0 16-11-1,36-34-1 1,-17-20-3-16,-2 20-1 16,0 53 3-1,38 1 1 1,0-55-4-1,-2-18 2 1,2 18 0-16,73-20 4 31,-1-17 3-15,-52-17-6-16,-6-39 1 16,-11 2 0-1,14-95 2 1,-53-34-2-1,17 89-4 1,-19 39 2-16,-3 37 0 16,3-19 11-1,-15 55-8 1,15 1-14 0,19 18-31-16,-17-1-98 15,-19 20-241 1</inkml:trace>
  <inkml:trace contextRef="#ctx0" brushRef="#br0" timeOffset="101572.92">18965 11491 10 0,'0'0'7'0,"0"0"-3"15,0 0-4 1,0 0-9-16</inkml:trace>
  <inkml:trace contextRef="#ctx0" brushRef="#br0" timeOffset="101639.57">18965 11473 8 0,'0'0'7'16,"0"0"-3"-1,0 18-23-15</inkml:trace>
  <inkml:trace contextRef="#ctx0" brushRef="#br0" timeOffset="102306.82">19001 11453 35 0,'0'0'21'0,"0"0"-13"0,0 0-7 15,0 0 0 1,0 0-1-16,0-18 1 16,0 0-1-1,0 18 1 1,0 0 5-16,0 0 1 16,17 0-3-1,-17 0-2-15,0 0-2 0,0 0 2 16,0 0-1-16,0 0-1 15,19-19 0-15,-19 19 1 16,0-17 8 0,20 17 16-16,-20 0-12 15,0-20-10-15,0 20 2 16,14 0-2-16,-14 0-2 0,0 0 5 16,0 0 8-16,0 0 11 15,0 0 8 1,0 0-1-16,0 0-12 15,-14 20 5-15,14-20-9 16,-20 17-6 0,1 2-3-16,19 17 4 15,-17 2 1-15,17-38-10 16,-19 18 6-16,2 0-6 16,17 2 0-16,-19-3 7 0,19 2-4 15,-19-1 0 1,-3 19-7-16,22-18 3 15,0-19 1-15,-17 36-1 0,0-16-1 16,17-20 3-16,0 17 1 16,0-17-4-1,0 0 1 1,0 0-7-16,0 0 2 0,0 0-39 16,0 0-91-16,0 0-7 15,0-17 65 1</inkml:trace>
  <inkml:trace contextRef="#ctx0" brushRef="#br0" timeOffset="103641.59">19353 11509 69 0,'0'-18'23'0,"0"18"-6"0,0 0 32 0,0 0-20 0,0 0 81 16,0 0-67-16,0 18 5 0,0-18-32 16,0 0 22-16,0 0-29 0,0 0 0 0,0 0 9 0,0 0-4 15,16 0-9-15,4 0 9 0,-20 0-9 0,16 0 8 16,1 0-12-16,-17 0-1 0,19 0 1 0,3 0 2 15,-5 0 5-15,2 0-6 0,1 0-2 0,-20-18-3 16,16 18 2-16,-16 0 2 0,20 0 1 0,-4 0-3 0,-16 0 0 0,20-18 2 0,-20 18-2 16,16 0-2-16,-16 0-13 0,22 0-21 0,-22 0 10 15,0 0-3-15,0 0-47 0,17 0-34 0,-17 0 50 0,0 0-29 16,0 0 1-16</inkml:trace>
  <inkml:trace contextRef="#ctx0" brushRef="#br0" timeOffset="104843.84">20072 11269 34 0,'0'0'14'0,"0"0"-2"0,0 0-5 16,0 0 0-16,0 0 2 0,0 0-4 0,0 0 0 15,0 0 5-15,0 0-5 0,0 0 7 0,0 0-4 0,0 0-4 16,0 0 3-16,0 0 0 0,0 0-4 0,0 0 2 15,0 0-2-15,0 0-1 0,0 0 4 0,0 0 1 0,0 0-3 16,0 0 1-16,-19 0 7 0,19 0-8 0,0 0 1 0,0 0 5 16,0 0-4-16,0 0 7 0,0 0-6 0,-20 0 5 0,20 0-6 15,0 18 4-15,0-18-4 0,0 0 0 0,0 0 6 0,-16 0-6 0,16 0 4 16,0 0-4-16,0 0-2 0,-20 0 0 0,20 20-2 16,0-20 3-16,0 0-2 0,0 0 1 0,-22 0-2 0,22 0 3 15,0 0 0-15,0 0-3 0,0 0 4 0,0 0-3 0,0 0 5 16,0 0-4-16,0 18 1 0,0-18 4 0,0 0-3 0,-19 0-3 15,19 0 0-15,0 0 1 0,0 0-2 0,0 0 1 0,0 0 0 0,0 0-1 0,0 18 3 16,0-18-4-16,-14 0 3 0,14 0-1 0,0 0-2 0,0 0 0 16,0 0 2-16,0 0-2 0,0 0 3 0,0 0-1 15,0 18-1-15,-19-18 2 0,19 0 2 0,0 0-3 0,0 0 1 0,-20 0-1 16,20 20 1-16,0-20-1 0,0 0 1 16,-16 0-1-16,16 17-2 0,0-17 0 0,0 19 1 15,-20-19-1-15,20 18-2 0,0-18 1 0,0 0-1 16,0 18 1-16,0-18 3 0,0 0-2 0,0 20 2 0,0-20-3 15,0 18-2-15,0-18 3 0,0 18-2 0,0-18 2 0,0 0-2 16,0 0 2-16,0 18-1 0,0-18 2 0,0 20-1 0,0-3-2 16,0-17 0-16,0 19 1 0,0-19-1 0,0 18 1 0,20-18 0 15,-20 19 1-15,0-1-1 0,0-18 0 16,16 19 0-16,-16-19-1 0,0 17 1 0,20-17 1 0,-1 0 0 16,-19 0-2-16,14 19 1 0,5-19-1 0,-19 0 3 15,22 0-1-15,-2 0-3 0,-20 0 2 0,16 0 1 0,-16 0 1 16,20 0 0-16,-1 0-3 0,-19 0 0 0,17-19 4 15,-17 2-2-15,0 17 1 0,19-19-1 0,-19 1-2 0,17-1 0 16,-17 19 3-16,16-37-1 0,-16 37-3 0,0-55 5 16,0 55-1-16,0-18-3 0,0 0 1 0,0-20 2 0,0 20 0 15,0 18 0-15,0-19-1 0,0-18 0 0,-16 37 0 0,-1-36-1 16,17 36 1-16,0-18-1 0,-19 18 0 0,2-20 0 0,17 2 1 16,0 18 0-16,-19-18-1 0,-1 18-3 0,20 0 2 15,-16 0-2-15,16 0-5 0,0 0 2 0,0 18-11 16,-20 0 7-16,20-18-18 0,0 20-10 0,0-2 16 0,0 0-29 0,0 0-9 15,20 2-12-15,-20-3-3 0,0 2 49 16,16-1-60-16</inkml:trace>
  <inkml:trace contextRef="#ctx0" brushRef="#br0" timeOffset="105157.04">20255 11159 76 0,'0'0'22'0,"0"0"31"0,0 0-26 0,0 0 20 0,0 0-11 16,0 0 4-16,-17 0-30 0,17 18 5 15,0-18-3-15,0 18-4 0,0 1-5 0,0-19 4 0,0 18-3 16,0 1-2-16,0-1 0 0,0 20-1 0,0-20 1 15,0 18-1-15,0-36 0 0,0 37 2 0,0 0-3 0,0 19 0 16,0-20 0-16,0 20 1 0,0-38 0 16,0 38 0-16,0 17 0 0,0 1-1 0,0-38 1 0,0 20-5 15,0 0-6-15,-19-19 1 0,19-20-6 0,0 39-20 0,0-19-10 16,0 0-9-16,0-37 22 0,-20 19-29 0,20 18 15 16,0-37 39-16,0 0-52 0</inkml:trace>
  <inkml:trace contextRef="#ctx0" brushRef="#br0" timeOffset="105373.64">20219 11251 61 0,'0'0'33'0,"0"-56"47"15,19 38-55-15,-19 0 24 0,0 0-26 0,36-2 58 16,-36 20-49-16,17 0-18 0,-1 0 12 0,-16 20-6 16,20-20-11-16,-20 18-2 0,0 0 1 0,0-18 0 0,22 37-1 0,-22-19 4 15,0 19-5-15,16-19-4 0,-16 2 0 0,0 16 3 16,0-18-4-16,0 2 2 0,-16-3-3 0,16-17 1 0,0 19 1 15,-22-1 0-15,2 0 0 0,20-18-4 0,-16 20-6 0,-1-2-18 16,17-18 6-16,-19 0-71 0,2 0 48 0,17 0-6 16,-19-18-65-16,19 18 67 0,-20 0 11 0,20-20 14 0,0 2-40 0</inkml:trace>
  <inkml:trace contextRef="#ctx0" brushRef="#br0" timeOffset="106055.92">20697 10919 107 0,'0'0'44'0,"0"0"5"0,0 0-2 0,0 0 27 16,0-18-21-16,0 18-31 0,0 0 17 0,-22 0-8 0,22 0-10 15,0 0-14-15,0 0 4 0,0 0-7 0,-16 0 2 16,16 0-4-16,0 0 1 0,0 18-2 0,0-18 2 0,0 19-3 15,0-2 2-15,0 1-3 0,0 2 2 0,0 16-1 16,0 20 0-16,0-20-1 0,0-16 1 0,0 34 1 0,0-35-2 16,0 74-17-16,0-75 8 0,0 0 0 0,0 37-15 15,0-18-9-15,0 1-14 0,0-20 19 0,0 18-36 16,-17-16-3-16,17-3 9 0,-19 2 17 0,19-19 28 16,0 18-5-16,-17-18 13 0,17 0-1 0,0-18 5 0,-19 18 0 0,19-19 1 15,-17 2 1-15,17-3 3 0,0 2 0 0,-19 0 10 0,19-20 1 16,0 38 6-16,-20-36 5 0,20 36 3 0,-16-36 25 0,16 16-30 0,0-16 18 15,0 36-21-15,-22-38 18 0,22 20-4 0,0 0-6 0,0 18-15 16,0-19 10-16,0 19-2 0,22 0-13 0,-6 0 5 16,-16 0-8-16,0 0 3 0,20 0 3 0,16 19-5 0,-36-19-2 15,19 0-1-15,17 18-1 0,-36-18 0 0,17 18-2 0,-1-18-1 16,-16 20-4-16,22-20-15 0,-2 0 2 0,-20 18-3 0,0-18-5 0,19 0-7 16,-19 0-7-16,17 18-7 0,-17-18-67 0,19 18 60 0,-19-18 13 0,17 0-2 15,-17 20-22-15</inkml:trace>
  <inkml:trace contextRef="#ctx0" brushRef="#br0" timeOffset="106223.09">20919 11307 75 0,'0'0'27'0,"0"0"4"0,0 0 6 0,0 0 2 0,0 0 31 0,0 0-13 16,0-20-10-16,0 20-10 0,0 0-9 15,0 0-8-15,0 0-13 0,0 0 4 0,0 0-6 0,0 0 5 16,0 0-5-16,0 0-1 0,0 20 0 0,0-20-2 0,0 18 0 0,0 0 3 16,0 0-2-16,0 19-2 0,0-18 0 0,0-1 0 15,0 0-3-15,-17 2-4 0,17 16-1 0,0-36-17 0,0 38 7 16,0-38-5-16,0 0-2 0,0 17-33 0,0 2-20 0,0-19 28 15,0 18-53-15,0-18 62 0,0 0 14 0,0 0-50 0</inkml:trace>
  <inkml:trace contextRef="#ctx0" brushRef="#br0" timeOffset="106812.36">20958 11214 48 0,'0'0'0'0,"0"0"17"16,0 0-4-16,0 0-4 0,-20 0 16 0,20 0-9 0,0 0 0 0,0 18 1 16,0-18 18-16,0 0-18 0,0 0 13 0,0 0-14 0,-19 19-1 0,19-19 13 15,0 0-15-15,0 18 23 0,0 0-13 0,0 2-2 16,0-2-13-16,0 18 9 0,0-36-9 0,0 20-2 0,0-3 2 16,0 20-2-16,0-19 0 0,0 2 2 0,0-20-2 15,0 18 9-15,0-18 1 0,0 0-9 0,0 0 7 0,0 0-7 16,19 0 6-16,-19 0-8 0,20-38 6 0,-20 38-5 0,16-36 5 15,4 0-4-15,-20 16-3 0,16-16-2 0,-16 18-2 16,17-2-1-16,-17-16 4 0,22 17 1 0,-3 1-3 0,-19-1 1 0,36 1-2 16,-36 18 1-16,0-18 2 0,20 18 0 0,-4 0 1 0,-16 0 0 15,0 0-1-15,20 0 2 0,-20 0-3 0,16 18 4 0,-16 19 4 16,17-37-7-16,-17 37 2 0,0-19-6 0,0 20-1 0,0-2-2 16,0-18-2-16,0 2-5 0,0 16-49 0,0 0 29 15,0 2-113-15,0-20 77 0,0-18-8 0,0 38 3 0,0-38-25 16,0 36 68-16,0-36-16 0</inkml:trace>
  <inkml:trace contextRef="#ctx0" brushRef="#br0" timeOffset="107107.83">21326 11269 77 0,'0'0'31'0,"0"0"73"16,0 0-45-16,0 0-33 0,0 0 19 0,0 0-12 0,0 0-5 16,0 0-5-16,0 0-9 0,0 0-9 0,0 0-1 15,-20 0 4-15,20 0 0 0,0 0 1 0,0 18-6 16,-16 2 11-16,16-2-4 0,0-18-7 0,-20 36 6 15,20 1-1-15,0-37-3 0,-19 37 2 0,19-19-3 16,0-18-2-16,0 38 1 0,0-38-3 0,0 18 3 0,19-18-2 0,-19 18 2 16,20-18 2-16,-20 0 0 0,16 0-2 0,-16 0 8 15,20 0-3-15,-4-36-2 0,4 18 2 0,-4 18-7 16,-16-20 3-16,22-16 0 0,-22 36-2 0,0-19-1 0,17-18 0 0,2 19 0 16,-19 0 0-16,0 0-4 0,0-2 0 0,0 20 1 15,0-18-7-15,0 18 2 0,0-18-13 0,0 18-4 0,0 0 12 16,0 0 1-16,0 0 0 0,-19 0-2 0,19 0-22 0,0 18-8 15,0 0-6-15,0 2 20 0,0-2-38 0,0 18-9 0,0-36 37 16,0 37-22-16,0-37 42 0,0 19 1 0,0-1 4 16,0-18-31-16</inkml:trace>
  <inkml:trace contextRef="#ctx0" brushRef="#br0" timeOffset="107523.32">21508 11343 47 0,'0'-18'33'0,"0"18"4"0,0-18-11 16,0-2 2-16,0 2 23 0,0 0-28 0,0 18-3 0,20 0-1 0,-20-19 16 0,0 1-6 15,0-1-6-15,0 19-5 0,0-18-9 16,0 18 4-16,0 0-9 0,0 0 3 0,0 0-4 0,0 0-1 15,0 0 1-15,0 0 0 0,0 18-2 0,0-18 4 0,0 19-3 16,0-19 0-16,0 18 3 0,0 1-3 0,0-19 0 16,0 18 0-16,0-18-1 0,0 18 2 0,0 2 0 0,0-20 3 15,0 18-5-15,0 0 4 0,0-18-2 0,0 18 6 0,16-18-6 16,-16 0 5-16,0 20-4 0,0-20 0 0,0 0 0 0,0 0 0 0,0 0 4 16,0 0-3-16,0 17-1 0,17-17-1 0,-17 0 2 0,0 0-1 0,0 0 0 15,0 0 0-15,0 0-1 0,0 0 0 0,0 0-2 16,0 0 5-16,0 0-2 0,0 0-1 0,22 0 4 0,-22 0-3 15,0 0-1-15,0 0-1 0,0 0 0 0,19 0 1 16,-19 0-1-16,0-17 0 0,0-3 0 0,20 20 1 0,-20-18-1 16,16 0 0-16,-16 18-4 0,0-18 2 0,20 18-1 0,-20-20 3 15,16 20-2-15,-16-18 2 0,20 0-2 0,-20 18 0 0,0-19 2 16,19 19-1-16,-19-18 0 0,0 18 0 0,14 0 3 0,-14 0 0 16,0 0 1-16,19 0-2 0,-19 0 2 0,0 18 0 15,0 1 0-15,0-19-1 0,0 18-4 0,0 0 2 16,0 2-3-16,0-20 0 0,0 18 1 0,0 0-1 0,0 0-1 15,0 2-3-15,0-20 4 0,0 17-4 0,0 2-5 16,0-1-2-16,0-18 5 0,0 18-14 0,0 2 7 16,0-20-24-16,0 0-12 0,0 18 19 0,0-18-42 0,0 0 27 15,22 0-63-15,-22 0 52 0,0 0 10 0,0 0-6 0,0 0 33 16,0 0-22-16</inkml:trace>
  <inkml:trace contextRef="#ctx0" brushRef="#br0" timeOffset="107976.37">21954 11232 39 0,'0'0'11'0,"0"0"0"0,0 0-6 0,0 0 5 15,0-18 17-15,0 18-1 0,0 0 2 16,0 0-13-16,0-19 16 0,0 19 4 0,16 0-16 0,-16 0 1 16,0 0 18-16,0 0-22 0,0 0-1 0,0 19 11 0,20-19-14 15,-20 0-2-15,0 18 10 0,0-18-4 0,19 19-3 0,-19-19 1 16,17 18-1-16,-17-18-7 0,0 0 5 0,19 0-6 15,-19 0 5-15,0 0-6 0,0 0 5 0,17 0-5 0,-17 0 1 0,0-18-2 16,0-1 2-16,16-18 1 0,-16 37-2 0,0-18 2 0,0 0-3 16,0-20 3-16,0 20-4 0,0-18 4 0,0 17-1 0,0 0 5 15,0 19-4-15,0-18-3 0,0 0 1 0,0-2 2 0,0 20 4 16,0-18-5-16,-16 18 1 0,16 0-4 0,-17 18 3 0,17-18-4 16,0 38 5-16,-19-20-3 0,19 20 2 0,-17-2-2 15,17 38 0-15,-19-19-2 0,19-36-1 0,0 37-2 0,0-20-3 16,0-18-9-16,0 2 1 0,0-3-5 0,0 2-30 0,0-1-14 15,19-18-16-15,-2 0-20 0,-17 0 39 0,19 0-58 16,14 0 49-16,-33-18 46 0,0-1-23 0</inkml:trace>
  <inkml:trace contextRef="#ctx0" brushRef="#br0" timeOffset="108906.95">19389 9424 62 0,'0'0'0'0,"0"0"40"0,0 0-16 0,0 0 2 0,-20 0 28 15,20 0-31-15,0 0-3 0,-16-17 17 0,16 17-21 0,-39 0 12 0,3 0-3 16,-3 0-1-16,23 0-15 0,16 0 1 0,-36 0-1 16,-3 0 6-16,-19 0-6 0,25 0 1 0,-23 0 1 0,20 0-2 15,-24 17-3-15,43-17-3 0,-36 39 2 0,17-22-2 16,17 2-2-16,0-1 1 0,-37 38 2 0,37-39-3 0,2 22 0 16,-2-3 0-16,19 1 2 0,-17 0-6 0,17 19-1 15,0-39 4-15,0 21 0 0,17 17 2 0,-17-38-2 16,19 22 0-16,-2-22 0 0,19 21 5 0,-36-20-3 0,22 0 1 0,-22 1-2 15,36-1 3-15,-36-18 2 0,36 19 3 0,-17-1 0 0,-19-18-3 16,17 18 7-16,-17-18-7 0,0 18 4 0,0-18-7 0,0 20 1 16,0-2-2-16,0-18 0 0,-17 18 0 0,-2 1 1 0,2-19-1 15,-2 18 0-15,-17 1 1 0,-3 17 0 0,20-36-2 0,-34 38 0 16,15-20-1-16,-37 19-1 0,3-19-4 0,36 1 3 0,17-19-1 16,-56 36 1-16,20-36 0 0,19 20 1 0,13-20 1 0,4 18-1 15,5-18 1-15,-41 36-2 0,55-19 3 0,-36 22-3 0,17-3 2 16,-23 1 0-16,26 0 0 0,-1 0-1 0,-2 37 2 0,2-19 0 15,17 18-2-15,0 1 2 0,0-36-1 0,0 16 0 16,0 20-2-16,17-37-1 0,-17 0 1 0,0 19-4 0,19 0-5 16,-19-20-5-16,17-18 6 0,-17 20-19 0,0-38 12 15,0 18-27-15,0 0 20 0,0 0-32 0,0-18-12 0,0 20 24 16,0-20-53-16,0 17 14 0,0-17 26 0</inkml:trace>
  <inkml:trace contextRef="#ctx0" brushRef="#br0" timeOffset="109273.06">17895 11103 63 0,'0'0'33'0,"0"0"0"16,0-18-14-16,0 18 24 0,-20-18-4 0,20 18-9 15,-16-19-9-15,16 19-14 0,-23-19 6 0,23 19-7 16,-16 0 2-16,16 0-5 0,0 0-1 0,-19 0 2 0,2 0-1 0,17 19-2 16,-19-19 0-16,2 19 2 0,17 17 4 0,-19 2 2 0,19-20-1 15,0 18-5-15,0 1 5 0,0-37-3 0,0 37 3 16,0-19 3-16,0 20 5 0,19-20 2 0,-2 0-9 0,-17-18 9 15,36 20-7-15,-17-20 8 0,20 17-1 0,-3-17-7 16,-36 0-8-16,36 0 3 0,0 0-4 0,0 19 1 16,2-19-3-16,1 0-4 0,-22 0 1 0,-17 0-5 0,55 0-33 15,-55 0 17-15,33 0-48 0,-33 0-36 0,42 0 43 16,-42 0 6-16,19-19-20 0,-2 19 17 0</inkml:trace>
  <inkml:trace contextRef="#ctx0" brushRef="#br0" timeOffset="110039.4">19887 9297 72 0,'0'0'0'0,"-20"0"70"0,20 0-13 0,-16 17-5 16,-4-17-11-16,20 0-25 0,-19 0 7 0,-3 19-9 15,5-1-4-15,1 1 0 0,-4 0-6 0,20 16 4 16,-16-35-6-16,-20 93 6 0,36-56-4 15,0-1-2-15,-20 3 0 0,20-22-1 0,0 20 1 0,0-18-4 16,0 18 1-16,0-20 0 0,0 3 3 0,20-1 9 0,-4-19-5 0,-16 17 14 16,20-17-13-16,-4 0 17 0,-16 0-15 0,20-17 8 0,-20-2-11 15,16-18 5-15,-16 37-7 0,17-56 4 0,5 38-4 16,-22-1-1-16,19-54-1 0,1 17 3 0,-20 19-2 0,16 20-2 0,-16-22-1 16,20-15 1-16,-20-2 4 0,16 19-5 0,-16-17 3 0,20 35-2 15,-20-18 2-15,0-19 2 0,0 38 5 0,19 18-4 16,-19-18 4-16,0 0-2 0,0 18-3 0,0 0 1 0,0 0-2 15,0 0 1-15,0 18 1 0,0 0 0 0,0 0 0 16,0 2-5-16,0 16 2 0,0-18-2 0,0 38 1 0,0 0-1 16,0-2 0-16,0-35-2 0,0 35-1 0,14 2-7 15,-14 0-10-15,19 18-13 0,-19-19-19 0,0-37 19 16,22 1-7-16,-22 35-58 0,20 2-98 0,-4-37 142 16,-16 18-53-16</inkml:trace>
  <inkml:trace contextRef="#ctx0" brushRef="#br0" timeOffset="110240.39">20349 9443 82 0,'0'0'54'15,"0"0"-22"-15,-22 0 30 0,22-19-3 0,0 19-10 0,-20 0-10 16,4 0-5-16,16 0-7 0,-17 0-6 0,17 0-4 16,0 0-11-16,-19 19-2 0,19 1 6 0,0-3-6 15,0 2 3-15,-17 18-4 0,17-19 0 0,0 18 0 0,0-36 0 16,0 39-2-16,0-22-5 0,0 2 1 0,0-1-9 0,17 1-13 15,-17-1 8-15,0-18-5 0,0 19-33 0,0-19-24 0,0 0 32 16,0 0-5-16,0 0-39 0,0 0 41 0,19 0 31 0,-19-19-25 16</inkml:trace>
  <inkml:trace contextRef="#ctx0" brushRef="#br0" timeOffset="110356.89">20385 9167 66 0,'0'0'51'16,"0"0"26"-16,0 0-40 0,0 0 20 0,0 0-9 0,0 0-5 15,0 0-26-15,0 0 6 0,0 18-10 0,0-18-6 16,0 19-5-16,0-19-1 0,0 37-2 0,0-37-5 15,0 36-19-15,0-36 7 0,-20 20-29 0,20 16-15 0,0-36 24 16,0 18 0-16,0 1-36 0,-16-19 45 0,16 19 9 0,0-1 1 0,0-18 13 16,0 17-53-16</inkml:trace>
  <inkml:trace contextRef="#ctx0" brushRef="#br0" timeOffset="110556.71">20531 9424 98 0,'0'0'36'0,"0"0"7"0,0 0 46 0,0 0-9 16,0 0-44-16,0 0-3 0,0-17 19 0,20 17-31 0,-20 0-3 15,0-18 13-15,0 18-20 0,0 0 9 0,0 0-8 0,0 0-9 16,0 0 2-16,0 0-3 0,0 0-2 0,-20 0 2 0,20 18 0 15,0-1 1-15,0 2-4 0,0 1 0 0,0-3 3 0,0 2-2 16,0 18 3-16,0-19-2 0,0 18-1 0,0-36-1 16,0 39 4-16,0-22-2 0,0 20 0 0,0-37-1 0,-16 37 5 15,16-37-3-15,0 19-6 0,0-2 5 0,0 3 2 0,0-20-6 16,-22 19 3-16,22-2-8 0,0-17-13 0,-17 19-18 16,17-19-57-16,-19 0 5 0,19 0-29 15,0 0 56-15,0 0 11 0,0 0 15 0,0 0 15 0,0-19-33 0</inkml:trace>
  <inkml:trace contextRef="#ctx0" brushRef="#br0" timeOffset="110923.76">20789 9536 56 0,'0'0'9'0,"0"0"2"0,0 0 3 0,0-19 30 16,0 19-17-16,0-18 31 0,0 18-4 0,0-19-29 0,-17 2 18 15,17 17-24-15,0-20 13 0,0 20-4 0,-19-19-4 16,19 19-12-16,0 0-2 0,0 0-2 0,0 0 7 0,-17 19-3 0,17 1-1 16,0-3-7-16,0 2 2 0,-19-1-4 0,19 19-1 15,0-37 0-15,0 19 1 0,0-2-1 0,0 3 1 0,0 16-2 0,0-36 1 16,0 37-2-16,0-37 2 0,0 19 1 0,0-1-1 0,0 1-2 16,19-2 2-16,-19-17 2 0,0 0 6 0,0 0-4 15,17 0 1-15,2 0-1 0,-19-17-3 0,0-2 5 0,17-18-1 16,-17 19-4-16,19-18 1 0,-19-3 5 15,19 3-1-15,-19 18-5 0,14 18 0 0,-14-19 1 0,0 1 0 0,0-1 2 16,20 19-2-16,-20 0 0 0,0 0 0 0,0 0 1 0,0 0 2 0,0 19-2 16,0-1-2-16,0 19 1 0,0-37-1 0,22 36 0 0,-22 3-1 15,0-3-2-15,0 1-3 0,0-19-1 0,0 38-27 16,0-37 15-16,0-2-1 0,0 2-4 0,0 0-3 0,0 17-38 0,0-36 24 16,0 36-6-16,19-16-61 0,-19-1-14 0,0-2 42 15,0-17 59-15,0 18-33 0</inkml:trace>
  <inkml:trace contextRef="#ctx0" brushRef="#br0" timeOffset="111206.31">21124 9351 90 0,'0'0'36'0,"0"-18"44"16,0 18-48-16,0-36 16 0,0 36-1 0,16-20 4 15,-16 2-3-15,0 0-10 0,0 18-2 0,0 0-23 16,0 0-8-16,0 0 3 0,0 0-5 0,-16 18 0 16,16-18 2-16,0 38 1 0,-20-21-2 0,20 2 0 0,0 18 4 0,-19-18-4 15,2 35 4-15,-2 39-1 0,-3-19 0 0,5-38-5 0,17 57-5 16,-16-56 0-16,16 37 3 0,-20-19 3 0,20-18-2 15,0 17-2-15,0-34 3 0,0-2-1 0,20 0 2 0,-20 1-1 0,0-19 1 16,16 18 1-16,-16-18-1 0,17-18 0 0,-17 18-1 0,22-19 3 16,-3-17-3-16,-2 16 1 0,-17-15 1 0,19 16-3 15,-19-1-1-15,0 3 2 0,0-2 0 0,0 1-2 16,0 18 1-16,0-18-1 0,0 18-1 0,-36-19-1 0,17 19 0 16,-20-19-2-16,3 19-1 0,20-17 0 0,-4 17-16 0,-16-19-9 15,17 19 12-15,19-20-3 0,-22 20-25 0,2-17-17 0,20 17-19 16,0-19 37-16,0 19-47 0,0-18 47 0,20 18-23 0,2 0 49 15,-3-19-45-15</inkml:trace>
  <inkml:trace contextRef="#ctx0" brushRef="#br0" timeOffset="111489.86">21544 9019 163 0,'0'0'67'0,"0"0"38"0,0 0-43 0,0 18-11 16,0-18-28-16,0 20 18 0,0 16-7 0,0-18-14 16,0 19-8-16,0-18-7 0,0 18 1 0,0-18-4 0,0 35 0 15,0-17 0-15,0 0-1 0,-16 19 2 0,16 17-1 16,0-36-2-16,0 0-1 0,0 55 0 0,-20-55 1 0,20 0-4 0,0 19-7 15,0-20 2-15,-16 20-17 0,16-38 7 0,-20 18-28 0,20-16 19 16,0-20-6-16,0 36-42 0,0-36 32 0,0 18-6 0,0-18-56 0,0 0 63 16,0 0-2-16,0 0-12 0</inkml:trace>
  <inkml:trace contextRef="#ctx0" brushRef="#br0" timeOffset="111758.09">21768 9463 124 0,'0'0'0'0,"0"0"149"0,0 0-77 16,0 17-17-16,0-17-34 0,0 0-4 0,0 19-4 0,0-1 7 0,0 1-13 15,0-1 1-15,0 1-5 0,0-19-2 0,0 17 3 0,0 22-1 0,0-39-1 16,0 17 0-16,0 2 1 0,0-1-3 0,20 1 3 0,-20-1 0 16,0 1-2-16,16-19-3 0,-16 17 1 0,0-17 4 0,0 0 4 0,0 20 8 15,20-20-4-15,-1-20-3 0,-19-16-5 16,0 36-4-16,0-18 0 0,17-19 4 0,-17 1 3 0,0 17-5 16,0-18 3-16,0 37 0 0,0-37 7 0,0 18-4 15,0 1-4-15,0 18 1 0,0 0 2 0,0 0-1 0,0 0-2 16,-17 0 5-16,17 0-5 0,-19 37-1 0,19-19 1 0,0-18-2 15,-20 36 1-15,20 3 2 0,-16-3 1 0,16-18-7 0,0 19-5 16,0-18 2-16,-20 37-11 0,20-56 4 0,0 17-3 16,0 2-33-16,0 0-18 0,0-1 26 0,20-18-1 0,-20 18-6 15,16-18-135-15,4 0 94 0,-1 0 63 0,-19 0-19 16</inkml:trace>
  <inkml:trace contextRef="#ctx0" brushRef="#br0" timeOffset="111907.38">22377 9573 145 0,'0'0'56'0,"0"17"77"16,0-17-70-16,0 0-34 0,0 0 27 0,0 0-35 0,0 0 11 16,0 0-8-16,0 0-12 0,0 0-9 0,0-17-1 15,0 17-3-15,0 0-1 0,0-19-11 0,17 19 0 0,-17 0-29 0,0-18-29 16,19 18-25-16,-19 0-23 0,0 0 58 0,17 0-22 16,-17 0 58-16,0 0-25 0</inkml:trace>
  <inkml:trace contextRef="#ctx0" brushRef="#br0" timeOffset="115506.76">22446 9536 46 0,'0'0'0'63,"-52"0"221"-63,52 0-221 62,0-19 198-62,0 19-198 63,130-37 111-48,-130 37-111 32,149 37-159-31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0T19:27:32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13338 16692 65 0,'0'0'18'0,"0"0"-12"0,0 0-2 0,0 0-2 16,0 0 0-16,0 0 2 0,0 0-3 0,0 0 0 15,0 0 1-15,0 0 0 0,0 20 3 16,0-20-3-16,0 16 2 0,0-16-1 0,-17 36 2 16,17-36-4-16,-19 21 1 0,-1-4 0 15,20-17-2-15,0 20 1 0,-16-4 0 0,16-16 0 0,-23 20 4 16,4 16 1-16,2 0 0 16,-18-15 2-16,-1 16 4 0,16-21-8 15,4 4 4-15,-26 17-3 0,9-37-3 0,14 17 0 0,19-17 0 0,-36 19-1 16,36-19 0-16,-56 37 2 0,15-18-2 0,41-19-1 15,-14 17 1-15,14-17 0 0,-20 21-1 0,20-21 1 0,-19 0 0 0,19 16 1 16,0-16-1-16,0 0 1 0,0 0 0 0,0 0-1 0,19-16 1 16,-19 16-2-16,34-38 1 0,-15 19 1 0,23-18-1 15,-42 37 0-15,36-19-1 0,0-15 1 0,-1-6 0 16,-18 4 0-16,41-18 7 0,-19 34 2 16,-39 4-5-16,0 16 0 0,36-20 9 0,-36 0-6 0,16 20-4 15,-16-16 1-15,0 16-2 0,0 0 1 0,0 0-2 0,0 0 0 16,0 0-2-16,0 0 1 0,0 0-2 0,0 16 1 0,-16-16 0 15,16 20 0-15,-19 0 1 0,19-4-2 0,0 4 0 16,0-4 3-16,-17-16-1 0,17 0-2 0,0 21 0 0,0-4 1 16,-19 3 1-16,19-4-1 0,0-16 0 15,0 0 0-15,0 20 0 0,0-20 2 16,0 20 3-16,0-20-3 0,0 0-1 16,0-40-1-16,19 24 1 0,-19-4 0 15,17 20-1-15,-17-17 0 0,19-4-1 0,-19 5 2 16,0 16-2-16,0-20 0 0,0 20 0 0,16 0 1 0,-16 0 0 15,0-16 1-15,0 16 0 0,0 0-1 0,0 0 1 16,0 0 0-16,0 0 0 0,0 0 0 0,0 0 1 0,0 0 1 16,0 0-3-16,-16 0 2 0,16 0-1 0,0 0 0 15,0 0-1-15,0 0 1 0,-19 0-1 16,19 0-4-16,0 0 2 0,-17 0 0 0,17 0 0 0,0 0 1 16,-19 0 0-16,-1 0-1 0,20 0 2 0,-16 0 0 15,16 0 0-15,-42 16-1 0,25-16 1 0,1 0-1 0,-3 20 1 0,-17-20 0 16,16 0 0-16,20 16 0 0,-36-16 0 0,-5 21 0 15,27-21 0-15,-25 17 1 0,3 3-1 0,20-20-1 16,16 0 2-16,-20 16-2 0,1-16 1 0,19 20-1 0,-22 0 1 16,22-20 1-16,0 17-1 0,0-17 1 15,0 17-1-15,22-17 1 0,-22 0-1 0,19 0 1 0,1 0-1 16,-4 0 2-16,4-17-1 0,15 0 0 0,-15 17-1 16,-6-40 0-16,27 24 1 15,-21-42 3-15,-20 22-1 16,0 0-1-16,0 36 0 0,0-20 0 0,0 4 0 15,0 16-1-15,0-20-1 0,0 20 0 16,0 0 0-16,0 0 0 0,0 0 0 0,0 0 0 16,16 20 0-16,-16-4 0 0,0-16 0 15,0 20 0-15,20-20 0 0,-20 20 0 0,0-20-1 0,0 16 1 16,0 4 0-16,0-4 0 0,0-16 0 0,0 21 0 16,0-4-1-16,0 3 2 0,0-20-1 0,-20 36-1 15,20-16 1-15,0-3 0 0,0 0 1 0,0-17 0 16,0 0-1-16,0 19 1 0,0-19 0 0,0 0 0 0,0 0 2 15,0 0-3-15,0-19 2 0,20 2-2 0,-20-20 1 16,0 1 1-16,19-1-1 0,-19 0-1 0,0-19 1 16,17 36-2-16,-17-16 1 0,0-2-1 0,19 22 2 0,-19-4-1 15,0-16-1-15,0-20 1 0,16 56 0 0,-16-37 0 0,0 20 1 16,0 17-1-16,0-36 2 0,0 36-2 16,0-20 0-16,0 20 1 0,0 0-2 0,0 20 1 0,0-4 3 15,0 4-4-15,0 34 0 16,0-18 1-16,0 4-2 0,0-4 2 0,0 1 0 15,0-20 0-15,0 59-2 0,0-3 2 16,0 0 1-16,0-53-1 0,0 33-1 0,0 3 1 16,0-39 0-16,17-17 0 0,-17 57 2 15,0-57-1-15,22 0 0 0,-22 0 1 0,0 0 0 16,0 0 0-16,20 0 0 0,-20 0 0 0,0 0-1 0,0-20 2 0,0 4-2 16,0 16 0-16,0-38 0 0,0 38 0 0,0-19-1 15,0-18 1-15,0 37-1 0,0-19 1 0,0-15 0 0,0 14-1 16,-20 20 0-16,-2-36 0 0,5 16 0 0,1 3 0 0,-3-20 2 15,-17 37-3-15,36-20 2 0,-20 20-2 0,4-16 0 16,-4 16 0-16,-2-20 0 0,22 20 1 0,-19 0 0 0,5 0 0 16,-6 56 0-16,1-19 2 15,19 0 0-15,0-1 1 0,0-16-1 0,0 14 2 0,0 22 2 16,0-37-4-16,0-2 1 0,0 20 3 0,0-17-1 16,0 16-1-16,0-16 5 15,0-3-7-15,0-17 1 0,19 0-1 0,-19 0-2 0,20 0 1 16,-6 0-7-16,5 0-19 0,3-17 0 15,-22 17 10-15,0 0-20 0,20 0-8 0,-20 0 18 16,0 0-1-16,16 0 0 0,-16 0 1 0,0 0 3 0,0 17-10 0,0-17-11 16,0 19-25-16</inkml:trace>
  <inkml:trace contextRef="#ctx0" brushRef="#br0" timeOffset="615.9">13874 16306 47 0,'0'0'21'0,"0"0"-2"0,0 0-14 0,0 0 3 16,0 0-4-16,0 0-3 0,-19 0 1 0,19 0-1 0,0 0 0 16,0 0 0-16,0 0 1 0,0 34-1 15,-19-34 0-15,19 40 3 0,0-40-2 16,0 36 4-16,-17-19 3 0,17 2 1 0,0 18 2 16,-19 0 2-16,19-17 0 0,0-20-7 0,-23 36 6 0,23-19-6 15,-19 56 7-15,19-53-10 0,-14 36 3 0,14-40-5 16,0 22 1-16,-19-18-1 0,19-4-1 0,0 4-1 0,0 16 1 15,-19 0 0-15,19-36-1 0,0 38-1 0,0-18-10 0,-17 16-28 16,17-16 12-16,0-3-21 0,0-17 32 0,0 36-89 0</inkml:trace>
  <inkml:trace contextRef="#ctx0" brushRef="#br0" timeOffset="832.9">13468 17393 67 0,'0'0'17'0,"0"0"-6"0,0 0-9 0,19-20 2 0,-19 4 13 15,17-5 10-15,-17 21 18 16,0-17-31 0,0 17-11-16,0 0-2 0,0 0-1 0,0 0 0 15,0 17 0-15,0-17-5 0,0 0-21 0,0 21-17 0,0-21 24 16,0 0 3-16,0 0-78 0</inkml:trace>
  <inkml:trace contextRef="#ctx0" brushRef="#br0" timeOffset="1186.06">14187 16340 110 0,'0'0'4'0,"0"-17"-3"0,0 17 0 16,0-17-1-16,0-3 1 0,0 1 0 0,0 19 0 15,0-37 4-15,19 21 8 0,-2-5-3 16,-17-15 5-16,19 19-7 0,-19-3-4 0,17 20-1 15,-17 0 0-15,19 0 1 0,-19 0-2 0,0 0 1 0,0 20-3 16,0-3 1-16,0 19-1 0,0-15-1 0,0-5 1 0,0 40 0 16,0-36 0-16,0 33-2 0,-19 21-1 0,19-55 0 0,-17 111-15 15,17-40 2-15,0-50 8 0,0-4 1 0,0 18 1 16,-19 22-3-16,19-40 5 0,0 38-1 0,-17-38 4 0,17 1-1 0,0 19-1 16,-19 18 0-16,19-21-1 0,-19-14 2 0,19-3-2 15,-17 38-12-15,17-57-57 0</inkml:trace>
  <inkml:trace contextRef="#ctx0" brushRef="#br0" timeOffset="1398.34">13966 17725 79 0,'0'0'16'0,"0"17"-8"0,0-17-4 0,-23 0 1 0,23 20 2 16,0-20-3-16,0 0 0 0,0 0 0 0,0 17 5 0,0-17-5 16,0 0 5-16,0 20-6 0,0-20-3 0,0 0 0 0,23 0-9 15,-4 0-18-15,-19 0 11 0,0 0-81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0T19:33:25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8614 7747 66 0,'0'0'34'15,"0"0"9"-15,-16 0 26 0,16 0-31 0,0 0-23 0,0 0-2 0,0 19 19 16,0-19-15-16,0 0-11 0,0 18 7 16,0-18-6-16,0 0 12 0,0 0-10 0,0 0-2 15,0 0-2-15,0 0-2 0,0 0-1 0,0 0 5 0,0-18-3 0,0 18-1 16,0 0 5-16,0 0 1 0,0 0-4 0,16 0 3 16,-16 0 2-16,0 0-2 0,0 0-1 0,17 18 0 15,-17-18-2-15,0 18 2 0,22 1-4 0,-22-19-1 16,0 36 2-16,0-17 0 0,0-1-2 0,0 2 1 0,20-2-2 15,-20-18 1-15,0 36-1 0,0-36 1 0,0 19-3 0,0-1-2 16,16 19 1-16,-16-19 2 0,20 2-7 0,-20 16-41 16,19-18-24-16,-19 1 0 15,17-19-29-15,-17 18 48 0,19-18-21 0,-19 0 45 0,0 0-19 16</inkml:trace>
  <inkml:trace contextRef="#ctx0" brushRef="#br0" timeOffset="366.4">9113 7784 88 0,'0'0'51'0,"0"0"2"0,0 18-6 0,0 1-3 16,-17 0 13-16,17-2-19 16,-19 2-14-16,2-1-17 0,17 2 2 15,-19-20-3-15,-1 18-1 0,4 18-1 0,-7-17-4 0,23-1-2 16,-36 19-1-16,1 1 6 0,35-38 1 0,-36 54 5 16,0-17-6-16,-39 56 1 0,56-57-1 0,2 1-1 0,-2 0 1 15,-37 19 2-15,56-20-3 0,-39 37 0 0,23-53-1 0,-4 34 2 16,4-15-2-16,-3 14 0 0,-1-15 0 0,4-2-1 15,-4-17-1-15,20 0 0 0,-22-1 0 0,22 1-9 0,0-19-14 16,-19 0-14-16,19 0-18 0,0 0 19 16,0 0-8-16,0 0-6 0,0 0-44 0,19-37-21 0</inkml:trace>
  <inkml:trace contextRef="#ctx0" brushRef="#br0" timeOffset="749.5">9409 7857 101 0,'0'0'154'0,"0"0"-51"0,0-17-47 15,0 17-32-15,0 0-16 0,0 0 6 0,0-19-9 16,0 19 4-16,0 0-5 0,0 0 2 0,19 0-1 15,-19 0-3-15,0 0 0 0,0 0-4 16,0 0-5-16,19 0-7 0,-19 0-10 0,0 0-19 16,0 0 12-16,0 0-51 0,0 19 30 0,0-19-3 0,0 0 6 0,0 17-14 15,0 2-8-15</inkml:trace>
  <inkml:trace contextRef="#ctx0" brushRef="#br0" timeOffset="898.87">9350 8171 226 0,'0'0'76'0,"0"0"21"0,0 0-63 0,-19 0-6 0,19 0-3 0,0 0-3 0,0 0 12 0,0 0-20 16,-14 0 14-16,14 0-22 0,0 19 10 16,0-1-12-16,0-18-4 0,0 0 0 0,0 18-7 0,0-18-1 15,0 20-23-15,14-20-23 0,5 18-30 0,-19-18 28 16,0 0-13-16,23 18-79 0,-23-18-5 0</inkml:trace>
  <inkml:trace contextRef="#ctx0" brushRef="#br0" timeOffset="1551.45">10203 7340 142 0,'0'0'54'0,"0"0"-3"15,0 0-13-15,-20 0-7 0,20 0 43 0,0 0-39 16,-19 0-9-16,19 0-17 0,0 0-1 0,-17 0 4 0,17 0-7 16,0 0-2-16,-19 0 0 0,19 0-1 0,0 20 0 15,-17-1-2-15,-21 54 3 16,38-36-3-16,-23 35 1 15,23-52 2-15,-16-1-2 0,16-19 1 16,0 18 0-16,0 0 0 0,0-18 2 0,0 19 0 0,0 0-1 16,0-19 4-16,0 17 4 0,16-17-5 0,-16 0-2 15,0 0-1-15,0 0-3 0,0 0 1 0,23-17 2 16,-23 17 2-16,0 0-3 16,0 0 0-16,-23 53 3 0,23-53-2 15,-16 39 1-15,-20 35 12 0,0-20-9 0,-19 57 3 16,38-74-5-16,-5 19 0 0,22-38-1 15,-17 37 11-15,17-36-9 0,-19-19 0 0,19 36-3 0,0-16 4 16,0 16-1-16,0-18 2 0,19-18-5 16,-2 37 6-16,5-18-6 0,-5-19-2 15,38 36-3 1,-55-16-1-16,19-20-16 0,-2 0-2 0,2 18-28 16,-2-18 29-16,-1 0-50 0,7 0 12 15,-23 0-17-15,19 0 30 0,-19 0-64 0,19 0 9 16,-19 0 67-16,17 0-53 0</inkml:trace>
  <inkml:trace contextRef="#ctx0" brushRef="#br0" timeOffset="2149.37">10626 7711 57 0,'0'0'8'0,"0"0"9"0,0 0 1 0,0 0 4 16,0-20-10-16,0 20 22 0,0 0-24 0,-17 0 1 15,17-17 19-15,0 17 0 0,-22 0-13 16,22 0 9-16,0 0-15 0,0 0 10 0,-19 0-8 0,19 0 0 15,0 0 0-15,0 0 0 0,-33 17 48 0,13 19-29 16,4-16-16-16,-4 17-3 16,20-19-2-16,-19 1-6 0,-17 36 8 0,14-17-7 0,5-2-2 15,17 1-4-15,-16 0 0 0,16-37 1 0,-20 18-1 16,20 0 0-16,0 2 0 0,0 16 1 0,-16-18 1 0,16 1-2 16,0-19 1-16,16 37 2 0,4-37 2 15,-4 0-2-15,1-19 3 0,5 1-5 0,14-19 7 16,-17-19-3-16,1 38-3 0,-4-37 0 0,4 18 2 15,-4-19-2-15,1 19-1 0,2 1-6 16,3 17-7-16,-22 1-20 0,0 0-9 16,-22 18 9-16,22 0-12 0,0 0-8 15,-19 0-7-15,19 0 26 0,0 0-4 0,0 18-39 0,0-18 17 16,0 18 41-16,0 1 7 0,0 0-14 0,0-2-23 0</inkml:trace>
  <inkml:trace contextRef="#ctx0" brushRef="#br0" timeOffset="2349.05">10792 8080 76 0,'0'0'0'0,"0"0"81"15,0 0-47-15,0 0 30 0,0 0-14 0,0 0-14 16,0 0-8-16,0 0-4 0,0 0-13 0,0 0 0 16,0 0 7-16,0 36 8 0,0-18-23 15,0 1 3-15,0 18 9 0,-17-1-14 16,17 2 1-16,0-2-4 0,-22-16-9 15,6 16-11-15,-4 0-18 0,4 2-67 16,16-21 59-16,-20 2-91 0,4-19 85 0,16 20-9 16</inkml:trace>
  <inkml:trace contextRef="#ctx0" brushRef="#br0" timeOffset="2834.5">11271 7415 73 0,'0'0'15'16,"0"0"47"-16,0 0-3 0,0 0-31 0,0 0-2 0,0 0 51 16,0 0-45-16,0 19 35 15,0 36-46-15,0-55-14 0,0 0-1 16,0 37 8-16,0-18-9 0,16-3 1 0,-16 23 4 0,22-21-4 0,-22 38 1 16,0-3-1-16,0-14-4 0,0 16 4 0,0-19-4 15,0 1 0-15,0 37-1 0,-22 18-4 0,6 1-7 16,-20 0-88-16,36-93 64 15,0 18-4-15,-17 0-103 0,17 0 13 0,-19-18 40 16</inkml:trace>
  <inkml:trace contextRef="#ctx0" brushRef="#br0" timeOffset="3349.51">11733 7470 173 0,'0'0'62'0,"0"0"117"16,0 0-156-16,0 0-3 0,0 0 11 0,0-18-1 16,0 18-14-16,0 0-6 0,0-18-3 15,0 18-1-15,0 0-3 0,0 0 1 16,0 0-4-16,-17 18-1 0,17-18 1 15,0 18 1-15,0 1 0 0,-19-2 0 0,19 22 0 0,-20-3 0 16,20-36-1-16,-16 37 0 0,-6-37 1 0,22 18-1 16,-17 57 0-16,-2-59 2 0,19 4-4 15,0-20 3-15,-17 37 2 0,17-37-3 0,0 18 0 16,0 1 1-16,0-19-3 0,0 0 3 16,0 19 2-16,17-19-7 15,-17 0 3-15,19 17 6 0,-2-17-4 16,-17 19 0-16,22-19-1 0,-22 0 1 0,0 18 3 0,16-18-3 15,-16 0 2-15,20 20 3 0,-20-2-2 0,19 0 2 0,-19 0 3 16,0 1-5-16,0-19-2 0,17 37-1 0,-17-37-2 0,0 18 3 0,0 0 0 16,0 2 3-16,0-2-1 0,0 18-1 15,0 1 11-15,0-18-7 0,0-1-5 16,0 20 1-16,0-20-3 0,0-18 0 16,0 18 0-16,0 0 1 0,0-18-1 0,0 20 0 15,-17-3-5-15,17-17 2 0,0 19-6 16,-19-1-65-16,19-18 10 15,0 18 6-15,-20-18-49 0,20 20-2 0,-16-20 39 16,16 18-17 0,0-1 52-16,0-17-5 0</inkml:trace>
  <inkml:trace contextRef="#ctx0" brushRef="#br0" timeOffset="4149.52">8246 10789 86 0,'0'0'22'0,"0"0"25"0,0 0-24 0,0-17 20 0,0 17-22 0,0 0 22 16,0-19-24-16,0 19 12 0,0 0-18 0,0-17 29 16,0 17-32-16,17 0 25 15,-17 0-22-15,0 0-6 0,0 0 4 0,0 17-2 0,17 19-5 16,-17-17 1-16,22 0-3 0,-22-19 0 0,19 36 2 0,-19-36-2 15,36 56 1-15,-16 18-1 16,15 18 0-16,-15-18-2 16,13-19 1-16,-11-18-2 0,-22 19-11 15,20-20-23-15,-4-18-5 0,-16 19-61 16,20-37-1-16,-20 19 8 0,0-19-23 16</inkml:trace>
  <inkml:trace contextRef="#ctx0" brushRef="#br0" timeOffset="4332.46">8653 10919 205 0,'0'0'107'0,"0"0"-54"0,0 0-30 15,-22 0 0-15,22 19 21 0,0-2-27 0,0-17 7 0,-17 18-7 16,17 20 5-16,-16-1-10 0,-4 0-4 16,20-19-1-16,-16 20-2 0,-3-2-1 0,-1 1-1 15,4 0-3-15,-79 55-24 16,60-54-35-16,15-2 32 0,4-36-5 0,-45 56-162 15,44-38 86-15,0 0 45 0,17 0-4 0</inkml:trace>
  <inkml:trace contextRef="#ctx0" brushRef="#br0" timeOffset="4616.45">9021 10919 98 0,'0'0'37'0,"0"0"5"0,0 0 95 16,0 19-92-16,0-19-10 0,0 17-6 15,0 1-22-15,-16 20-2 0,16-38-6 16,0 18-13-16,0 1-27 0,0 0-39 16,0-1-36-16,0 0-7 0,0-18 63 0</inkml:trace>
  <inkml:trace contextRef="#ctx0" brushRef="#br0" timeOffset="4749.18">9041 11159 238 0,'0'0'134'0,"0"0"-12"0,-20 0-75 16,20 36-38-16,-16-36-13 16,16 37-112-16,0-18-5 15,0-1-87-15,0-18 107 0</inkml:trace>
  <inkml:trace contextRef="#ctx0" brushRef="#br0" timeOffset="5416.57">9907 10421 88 0,'-17'0'55'0,"17"0"10"0,0-18-8 0,0 18-11 0,-22 0 5 16,22-19-23-16,0 19-5 0,-17-18 1 16,17 18-12-16,-19 0 0 0,19 18 1 15,-17-18-9-15,17 19 1 0,-19-1-2 0,19 1-1 0,-17-1 0 16,17 38 4-16,-19-56-6 0,19 36 2 0,-19 20 2 15,19-20 0-15,0 1 2 0,0-19 7 16,0 1 0-16,19-19 1 16,-19 0-7-16,0 0-2 0,19 0-3 15,-19 0 0-15,0 0-1 0,17-19 4 0,-17 19-4 0,0 0 0 16,0 0 0-16,0 0 0 0,0 0-1 16,0 0 1-16,0 0-1 0,0 19 2 0,0 18 3 15,-17-1 0-15,17-17-2 0,-19 0-1 16,19 17 5-16,-19 2-5 0,19-20 1 0,0 1 3 15,-17-2-2-15,17 1 2 0,0 2-2 0,0-20-2 16,0 18 6-16,17 19 8 0,-17-37-14 16,0 0 1-16,19 37 5 0,-19-19-5 0,19-18-3 0,-19 18 0 15,17 2-1-15,-17-2-3 0,36 0-13 16,-36 19-16-16,19-19-62 16,-2 1 14-16,-17-19-28 0,22 18-89 15,-22-18 151-15,0 0 14 0,0 0-19 0</inkml:trace>
  <inkml:trace contextRef="#ctx0" brushRef="#br0" timeOffset="5849.42">10515 10623 72 0,'0'0'0'0,"0"0"95"0,0 0-23 0,0 0-40 0,0 0-4 0,0 0 18 15,0 0-28-15,-16-17-3 0,16 17 9 0,0 0-5 16,0 0-5-16,-20 0-1 0,20 0 4 16,0 0-7-16,-19 0 2 0,2 0-7 0,17 0 6 0,-19 17 4 15,19 2-4-15,-22 0-2 0,5 17 2 16,17-17-6-16,-16 18-1 0,16-18 1 15,-20-2-2-15,20-17-1 0,0 38 6 0,0-20-6 0,-16 0 3 16,16 20 7-16,16-20 1 16,4-18-6-16,-4 0 0 15,1 0-12-15,41-111 23 16,-39 75-19-16,1 0-2 0,-20 16 0 16,0 20-1-16,16-55-22 0,-16 17-17 0,0 38 7 15,0-17 16-15,0-2-30 0,0-1-144 16,0 20 94-16,0 20 17 15,0 16 78 1,20-17 3-16,-20 0-2 0,16 17-9 0,-16-17-35 16</inkml:trace>
  <inkml:trace contextRef="#ctx0" brushRef="#br0" timeOffset="6183.28">10811 11029 59 0,'0'0'15'0,"0"0"59"0,0 0 22 16,0 0-24-16,0 0-35 0,0 0-7 0,0 0-3 16,0 0-2-16,0 0-13 0,0 0 7 0,-19 0-10 15,19 0 7-15,0 0-6 0,0 0-6 0,0 19 9 16,-17 18-6-16,17-19-4 0,0-18-3 16,-22 74-10-16,22-74-3 0,-36 55-186 15,20-36 60-15,-4-1-28 16</inkml:trace>
  <inkml:trace contextRef="#ctx0" brushRef="#br0" timeOffset="6700.31">11163 10310 65 0,'0'0'30'0,"0"0"31"0,0-18-34 0,0 18 0 16,-20 0 49-16,20-18-19 0,0 18-14 15,0 0-32-15,0 0 0 0,0 0 24 0,0 0-8 16,0 18 10-16,0-18-6 0,0 18-23 16,0-18 0-16,0 38 11 0,0 17-4 15,0-18-9-15,0-1-2 0,0 2-1 0,0-2-2 16,0-19-1-16,0 22 2 0,0-3-2 0,0 1 0 0,0-19-1 16,0 57-10-16,0-39-6 0,0 1-13 15,-22 19-41-15,22-19 8 0,0-20-56 16,0 1 69-16,0 2-93 0,0-20 44 15</inkml:trace>
  <inkml:trace contextRef="#ctx0" brushRef="#br0" timeOffset="7183.38">11550 10310 58 0,'0'0'18'0,"0"0"-1"0,0 0 27 15,0 0-6-15,0-18-1 0,17 18 14 16,-17 0-24-16,0-18-1 0,19 18-1 0,-19 0-13 0,0 0 14 16,0 0-15-16,0-19 8 0,17 19 10 0,-17 0-18 15,0 0 10-15,0 0-3 0,0 0-9 0,0 0 23 16,0 0-25-16,-17 0 5 0,17 19-1 0,-19-19-2 15,19 18-6-15,-17-18 2 0,-2 74 4 16,19-56-8-16,-20 1 0 0,4 18 2 16,16-19-2-16,0 0-1 0,0 2 2 15,0-2-1-15,0-1-1 0,0-17 1 0,0 19 0 16,0-19 3-16,0 0-2 0,16 0 1 16,4 0-1-16,-20 0 2 0,19 0-2 0,-19 0 1 15,0 0-2-15,17 0 1 0,-17 0-1 0,0 0 2 16,19 17-1-16,-19 3 1 0,17 35-2 15,-17-36-1-15,0 17 1 0,0 3 0 16,19-22 0-16,-19 19 0 0,0 20 3 16,0-38-1-16,0 1 3 0,0 18 5 0,0-18-2 15,0-2-5-15,0-17-2 0,-19 18-1 0,19 2 0 16,0-20 0-16,-17 18 1 0,-2 0-6 0,19 1-8 0,-17-19-8 16,-2 19-16-16,19-19 11 0,-20 0-77 15,20 0 56-15,0 18-70 0,-16-18-78 0,16 0 122 16,0 18 22-16</inkml:trace>
  <inkml:trace contextRef="#ctx0" brushRef="#br0" timeOffset="7650.7">12286 11287 137 0,'0'0'128'0,"0"0"-72"0,0 0-14 0,0 0 52 15,0 0-46-15,0 20 28 0,-16-2-64 16,16 0-7-16,0 0 3 16,-20 19 2-16,20-37-10 0,0 75 2 0,-19-39-29 15,2 19-77-15,-2-18-14 0,-3-18-99 16,22-1 65-16</inkml:trace>
  <inkml:trace contextRef="#ctx0" brushRef="#br0" timeOffset="8182.83">12784 10623 100 0,'-16'0'178'0,"16"0"-89"0,0 0-30 0,0 0-44 0,0 0 6 0,0 0-12 16,0 0 15-16,16 0-19 15,4 38 3-15,-4-20-7 0,3 19 0 16,1 19-2-16,-6-20-9 0,5-17 4 16,3 92-128-1,-2-94 55-15,-20 1-25 0,0 20 56 0,0-38 13 0,0 18-58 16</inkml:trace>
  <inkml:trace contextRef="#ctx0" brushRef="#br0" timeOffset="8366.26">13100 10716 149 0,'0'0'0'0,"0"0"247"16,0 0-165-16,-20 37-2 0,-2-1-50 15,5 20-8-15,1-38-17 0,16 1 0 16,-55 92 3-16,-42 73-1 0,63-54-6 15,15-94-4-15,-17 38-3 0,0-18-7 0,36-20 4 16,-19 19-22-16,-3-36 11 0,22-1-4 0,-17 38-33 0,0-39 21 16,17-17-4-16,-35 39-113 0,35-22 5 15,-20 2 120-15,20-19-40 0</inkml:trace>
  <inkml:trace contextRef="#ctx0" brushRef="#br0" timeOffset="8616.75">13634 10476 116 0,'0'0'129'15,"-20"0"-61"-15,20 20-11 0,0-20-31 0,0 18-4 16,-22-1 11-16,22-17-11 0,0 19-14 0,0-19-2 0,-17 37 7 15,17-18-10-15,0-19-4 0,0 17 1 0,0-17-6 16,0 19-12-16,0 0-43 0,0-19 28 0,-16 0-6 16,16 18-169-16,0-18 170 0,0 0-61 15</inkml:trace>
  <inkml:trace contextRef="#ctx0" brushRef="#br0" timeOffset="8749.6">13592 10808 235 0,'0'19'155'0,"0"-19"-45"15,0 0-56-15,0 0-33 0,0 0 11 0,0 0-22 0,0 0-1 16,0 0-1-16,0 0 2 0,0 0-7 0,0 0-1 0,0 18-2 16,0-18-6-16,0 18-18 0,0-18-29 0,0 38-167 15,0-20-14-15,0-18 122 16</inkml:trace>
  <inkml:trace contextRef="#ctx0" brushRef="#br0" timeOffset="9650.04">14317 10237 105 0,'0'0'131'0,"-22"0"-61"15,22 0 6-15,0 0-39 0,0 0-13 16,-17 18-5-16,-2 19-10 0,19-37-7 0,-17 18 0 16,17 20 3-16,0-20-5 0,-19 19 0 0,19 0-3 15,0-37 0-15,0 36-5 0,0 2 4 16,0-21 3-16,0 2 1 0,19 18 0 15,-19-18 6-15,0-2 1 0,17 2-3 16,-17-19-1-16,0 19 6 16,0-19-9-16,0 18 3 0,0-18-3 0,0 18 0 15,0-18 0-15,-17 39 4 16,17-22-4-16,0-17 3 0,-19 55 10 0,2-36-4 16,17 17 1-16,-19 2-4 0,19-38 0 0,0 37 9 0,-19-20-7 0,19 21 9 15,-17-2 0-15,17-36-13 0,0 38 2 0,0-20 4 16,0 18 2-16,0-16-3 0,0-2-2 0,0 0-5 0,0 0 3 15,0-18-4-15,0 19 0 0,17 18 4 16,-17-19 0-16,19 0-6 16,17 2-19-16,-36-20 12 0,0 18-12 15,19-18-13-15,-2 18-36 0,2 0-31 16,-19-18-56-16,39 20-105 16</inkml:trace>
  <inkml:trace contextRef="#ctx0" brushRef="#br0" timeOffset="10133.57">14978 10514 108 0,'0'0'38'0,"0"0"4"0,0 0 101 16,-16-18 5-16,-4 18-115 15,20 0-22-15,-16 0-5 0,-4 18 2 16,20-18-6-16,-19 36 0 15,19-19 2-15,-17 39 4 0,-2-37-3 16,-3 55 6-16,5 18-2 16,1-37-5-16,16 1 0 15,0-20-3-15,0-36 0 0,0 56 0 0,0-19 1 16,16-37 4-16,-16 0-2 0,17 0-2 16,-17-19-1-16,22-17 1 0,-3-38 4 15,-2 37-6-15,2-18-1 0,-19 36 0 0,20 0-3 0,-20 2-1 0,16-58-11 16,-16 39 5-16,20 17 5 0,-20-56-30 15,0 58 13-15,16-2 2 0,-16 2-14 16,0 17 3-16,0 0-37 16,0 0 49-16,0 0-2 0,0 0-29 0,0 36-62 15,0 1 72-15,0-1 7 0,0-17-37 0</inkml:trace>
  <inkml:trace contextRef="#ctx0" brushRef="#br0" timeOffset="10317.73">15108 11103 88 0,'0'0'161'16,"0"0"-43"-16,0 0-31 16,0 0-64-16,0 18-14 0,-16-18 3 0,16 20-5 0,-20-2-3 15,20-18-4-15,0 18-1 0,-19 0-10 0,2 1-17 16,17-1 4-16,0-18-9 0,-22 19-56 0,22-1 34 0,0-18-4 15,-19 18 4-15,19 2-54 0</inkml:trace>
  <inkml:trace contextRef="#ctx0" brushRef="#br0" timeOffset="10667.01">15548 10403 125 0,'0'0'108'0,"0"0"-25"0,0 0-29 0,0 0-7 15,0 0-10-15,0 0-4 0,0 0-20 16,0 0-8-16,0 0-1 0,0 0 10 0,0 18-7 15,0 1-2-15,0 17-1 16,0 2-1-16,0 35 0 0,0 1-3 16,0 1 2-16,-19 90-2 15,19-93-1-15,0 40-9 16,-14-38-10-16,14 36-39 0,0-92 30 0,0 20-2 0,0 18-38 16,0-39-9-16,0 20-9 0,0-19 19 0,0-18 48 15,0 20-55-15</inkml:trace>
  <inkml:trace contextRef="#ctx0" brushRef="#br0" timeOffset="11315.93">16013 10458 123 0,'0'0'93'0,"0"0"2"0,0 0-41 16,0 0-26-16,0 0-6 15,0 0-6-15,0 0-10 0,0 0 2 0,17 0-4 16,-17 0-1-16,0 18-2 0,19-18 1 16,-19 20 6-16,0-20-1 0,17 0 1 15,-17 0-4-15,0 18 0 0,0-18 2 0,0 0 7 0,0 0-7 16,0 0 6-16,0 0-8 0,0 17 6 0,0-17-6 0,0 19 7 15,-17 18 3-15,-2-18-13 16,19-2 2-16,0 2-3 0,-17 0 1 16,-2 36-2-16,19-35 2 15,0-3 0-15,0 2-1 0,-17-2 1 0,17 2 0 16,0 18 2-16,0-19-2 0,0-18-1 16,17 19 3-16,-17 0-2 0,0-19 1 0,0 0 2 15,0 18-1-15,19 1 1 0,-19-19-1 16,17 17-4-16,-17 1 2 0,0-18-2 0,0 38 1 15,19-38 0-15,-19 37-1 0,0-18 2 16,0 17 2-16,0-36-3 0,0 18-1 16,0 2 2-16,0-2 1 0,0 0 0 15,0 0-2-15,0 1 2 0,0-1-1 0,0 1-1 16,0-1 0-16,-19 0-2 0,19-18 2 0,0 20-1 0,-17-2-3 0,-2 18-16 16,-17 1-19-16,16 18-46 15,4-35 28-15,-6 16-49 0,2-18 21 16,4-18 6-16,16 20 32 0,-17-3 10 15,17 2-8-15</inkml:trace>
  <inkml:trace contextRef="#ctx0" brushRef="#br0" timeOffset="14449.8">8728 6438 39 0,'0'0'29'0,"0"0"-21"0,0 0 10 0,0 0 5 0,0 0-8 16,0-20 32-16,0 20-19 0,0 0-14 0,0 0 44 16,0-16-45-16,0 16 10 0,0 0-1 15,0 0-2-15,0 0 11 0,0 0-12 16,0 0 0-16,0 0 2 0,0 0-2 16,17 0-3-16,-17 0-7 0,19 16 1 15,-19-16 7-15,16 0 0 16,1 0-9-16,2 0-3 0,4 0-3 0,-7 0 2 0,23 0-3 15,-39 0-2-15,36 0-1 0,-20 0 0 0,20 0 3 16,3 0 1-16,-19 0-1 0,16 0 0 0,-17 0-2 16,-2 0 3-16,18 0 0 0,-18 0-3 15,5 20 0-15,-22-4 1 0,0 23 1 16,-22-3 6-16,-11 55-8 16,-3-34 3-16,0-1-1 15,-42 18-3-15,42-38 0 0,1 19 0 16,-1-36 1-16,16-1 0 0,4-18 3 15,16 0 1-15,0 0 0 0,0 0-3 0,0 0 3 0,0 0-1 16,0 0 1-16,0 0 4 0,36 0 0 0,0 19-1 16,-17-19-2-16,-19 0-2 0,16 0-1 0,20 0 0 0,-36 0 2 0,23 0-1 15,49 0 5-15,-36-19-2 0,-1 19-4 16,-18 0 0-16,5 0-1 0,17-18-3 16,-22 18-4-16,2-19-5 0,-19 19 5 0,17 0-1 0,-17 0-2 15,19 0-15-15,-19-17-12 0,19 17-15 0,-19 0-20 16,14-21-197-16,-14 21 208 0,0 0 3 15</inkml:trace>
  <inkml:trace contextRef="#ctx0" brushRef="#br0" timeOffset="14716.72">9724 6382 96 0,'-22'0'201'0,"22"0"-148"0,0 0-7 0,0 0-25 0,0 0-3 0,0 20 60 16,0 16-72-1,0-36-5-15,0 16 1 0,22 5-3 16,-22-21-2-16,0 18 0 0,0-18-3 0,0 0-1 0,0 19-13 0,0-19 7 15,0 0-4-15,0 17-31 0,0-17-18 0,0 19 25 0,0-19-7 16,0 0-53-16,0 20 33 0,0-20 49 0,0 16-42 16</inkml:trace>
  <inkml:trace contextRef="#ctx0" brushRef="#br0" timeOffset="14884.09">9741 6620 73 0,'0'0'0'0,"0"0"33"15,0 0 230-15,0 21-196 0,0-21-22 16,0 0-21-16,0 0-15 0,0 18-2 0,0-18 3 0,0 0-7 15,0 18-1-15,0-18 1 0,0 18 0 0,0-18-3 0,0 19 2 16,0 0-2-16,19-2-13 0,-19 2-4 0,0-19-27 16,0 19-1-16,0-19 14 0,0 19-98 0,19-19 21 15,-19 0 33-15,0 18 52 0,0-18-36 0</inkml:trace>
  <inkml:trace contextRef="#ctx0" brushRef="#br0" timeOffset="15485.06">10551 6216 80 0,'0'0'55'0,"0"0"-23"0,0 0 26 16,-16 0-12-16,16 0-6 0,0 0-23 0,0 0 13 15,0 0-6-15,0 0-13 0,0 0 7 0,-20 0-2 16,20 0-8-16,0 0 7 0,0 0 0 0,0 0-8 0,-16 0 7 16,16 0-2-16,0 0 3 0,-20 20-4 15,20-20-3-15,-19 17 1 0,19-17-6 0,-17 19 0 16,17-19-1-16,-19 36 2 0,19-17-3 0,-22 36 2 16,5-35-5-16,17 32 2 0,-16-52 1 15,16 21 0-15,0-3 0 0,0 1-1 0,0-2-1 16,0 2 4-16,0-19-2 0,0 20-2 0,0-20 1 0,0 0 1 15,0 0 0-15,16 0-2 0,-16 0 2 0,0-20 0 0,0 20-3 16,17 0 2-16,-17-19 0 0,0 2 3 0,22 17-1 16,-22-19-1-16,0 19-2 0,0-18 1 0,0 18 1 15,0 0-1-15,0 18 4 0,0-18 0 0,0 19-1 0,0-2 6 16,0 22-1-16,-22-39-6 0,22 36 0 0,0 1 1 0,-17 17 1 16,17-16 0-16,0-21-1 0,0 2-1 15,0-19-1-15,0 38 0 0,0-20 3 0,0 0-4 16,17-18 0-16,-17 17 1 0,0 4-4 0,22-4 5 0,-22-17-3 15,0 0-1-15,0 0-5 0,19 0-13 0,-19 0-8 0,0 0-14 16,36 0-54-16,-36-17 16 0,36-4-60 16,-36 4 92-16,36 17 6 0,-36 0 9 0,0-18 10 0,17 18-36 15</inkml:trace>
  <inkml:trace contextRef="#ctx0" brushRef="#br0" timeOffset="15884.96">10903 6418 60 0,'0'0'30'0,"0"0"13"0,0 0-17 0,0 0 25 0,0 0 15 0,-20 0-32 15,20 0-6-15,0 0-15 0,0 0 14 0,0 0-14 0,0 0-1 16,-16 0 0-16,16 20 16 0,0-20-11 0,0 0-9 15,0 0 7-15,0 0-9 0,0 0 0 0,-20 16 8 0,20-16-5 16,0 0-5-16,0 0-1 0,-16 21 2 0,16-21-2 0,0 18 2 16,0 1-4-16,0-19 1 0,0 0 2 0,-20 17-2 0,20-17 2 0,0 19-1 15,0 1 1-15,0 16 0 0,0 1-1 0,0-37 0 16,0 36 1-16,0-36-3 0,0 18 1 0,0 1 5 0,0-19-5 16,20 19 5-16,-20-2-2 0,0-17-3 0,16 0-4 0,-16 0 6 15,20-17 3-15,-20 17 0 0,16-38-4 0,-16 20-3 16,20-55-5-16,-4 37 5 0,-16-3-3 15,17 3-3-15,-17 18-1 0,0 18-1 0,0-37-12 16,0 17 2-16,0-16 0 0,0 36 7 0,0-19-33 16,0 19 24-16,0-17-29 0,0 17-11 0,0 0 30 0,0 0-32 15,0 0-39-15,0 0 45 0,0 0 40 0,0 17-6 16,0-17 16-16,22 0-5 0,-22 19-33 0</inkml:trace>
  <inkml:trace contextRef="#ctx0" brushRef="#br0" timeOffset="16317.67">11384 6198 81 0,'0'0'52'0,"0"0"-7"16,0 0 63-16,0 0-83 0,0 0 23 0,0-19-25 16,-19 19 38-16,19 0-30 0,0 0-17 0,0 0-1 0,0 0-3 15,-20 0 12-15,20 19-10 0,0-1-6 0,0-18-1 0,-16 20 5 16,16-3-3-16,0 2-5 0,0-19 1 0,-20 36 1 0,20-17 1 15,0 0 1-15,0-2-4 0,-22 2 0 0,22 17 1 16,0-36-1-16,-16 36 3 0,16-36-1 0,0 21-3 16,0-21 0-16,0 18 2 0,0-18-1 0,0 0 0 0,0 19 0 15,0-19-1-15,0 0-1 0,0 0 0 0,0 0 0 0,0 0 4 16,0 0-3-16,0 0-1 0,0 0 1 0,0 0-1 16,0 0 1-16,0 0 1 0,0 0 0 0,0 0-1 0,0 0-1 15,0 0 1-15,0 0-1 0,0 0-1 0,0 17 1 16,0 2 6-16,0-19-4 0,0 20 0 0,0-4-2 0,0-16 0 15,0 36 0-15,0-36 1 0,0 21 0 16,0-21 0-16,0 18 0 0,0 0 1 0,0 0 1 16,0-18-2-16,0 19 0 0,0 17 4 15,0-17-2-15,0 0-3 0,0 0 1 16,0-1 0-16,0 0-1 0,0-18-1 0,0 38-4 0,0-21 0 16,-17 2-15-16,17-1 5 0,0-18-4 0,-19 38-46 0,2-21 18 15,17-17 23-15,-19 0-3 0,19 19 0 0,0-19-35 0,-20 0-8 16,20 19-19-16,0-19 43 0,-16 0 7 0,16 0 12 0,0-19-51 15</inkml:trace>
  <inkml:trace contextRef="#ctx0" brushRef="#br0" timeOffset="20567.75">4614 10476 67 0,'-20'0'21'0,"20"0"-12"0,0 0 15 0,0 0-9 16,-16 0 0-16,16 0 18 0,0 0-19 0,-23 0-3 15,23 0 9-15,0 0-5 0,0 0-3 0,0 0-7 16,0 0 5-16,23 20-4 0,-7-2 6 0,23-1 2 0,-22 2 1 16,2-2 0-16,-3 3-9 0,4-20 0 0,13 36 6 15,9-36-2-15,-42 19-6 0,36 0 5 0,-17-19 0 16,17 18-1-16,-36-18-4 0,0 18 2 0,19 1 5 16,-19-19-9-16,0 20 4 15,0-20-6-15,-38 17 2 0,2 19 0 0,19-17-1 0,-44 18 1 16,-99 56 1-16,101-58-3 0,7 3 0 15,33-38 1-15,-59 56-1 0,25-20 2 16,37-18 6-16,16-18 3 16,16 20 13-16,4-2-17 0,-4-18 5 15,43 36 5-15,-23-17-11 0,-17-19-6 0,53 18 5 16,22 1-3-16,-6 17-1 16,-10-16-34-16,-61-2 4 15,-17-18 12-15,36 0-61 0,-36 0 42 16,19 0-55-16,0 0-12 0,-19 0 64 0,0 0-8 15,14-18-12-15</inkml:trace>
  <inkml:trace contextRef="#ctx0" brushRef="#br0" timeOffset="20817.73">5239 10772 66 0,'0'0'0'0,"0"0"21"0,0 0 12 0,0 0 14 16,0 0 2-16,0 0-3 0,0 0-6 15,0 0-22-15,0 17 13 0,0-17-18 0,0 0 11 0,0 0 2 16,0 19-11-16,0-19-5 0,0 0-5 16,0 19-1-16,0-19-2 0,0 18-8 15,0 0-16-15,0-18 5 0,0 0-33 0,0 38-203 16,-17-20 151-1</inkml:trace>
  <inkml:trace contextRef="#ctx0" brushRef="#br0" timeOffset="20952.73">5203 10993 81 0,'0'0'42'0,"0"0"-16"0,0 0 25 16,0 0-4-16,0 0-7 0,0 0-22 0,0 0-3 0,0 0 13 16,0 0 4-16,0 0-19 0,0 18-1 15,19-18-10-15,-19 18 0 0,0 1-1 16,0 0-4-16,17-19-14 0,-17 18-22 0,16 0-81 15,-16 0 16-15,0 2 41 0,0-20-1 0</inkml:trace>
  <inkml:trace contextRef="#ctx0" brushRef="#br0" timeOffset="21534.08">5867 10567 95 0,'0'0'0'0,"0"0"31"0,0 0 65 0,0-17-31 16,0 17-49-16,0 0-2 0,0-19 8 0,0 19-14 0,0-17 4 0,0 17 1 15,0 0-6-15,0 0-1 0,0 0 0 0,0 0 5 0,0 0-1 16,0 0-7-16,0 0-2 0,0 17 4 0,0 2-3 16,0 18-2-16,0-37-1 0,0 19 1 0,0-2 2 15,-17 2-1-15,17 36-2 0,0-55 1 0,0 19 0 0,0 1 1 0,0-20 0 16,0 36-1-16,-19-19 1 0,19 21 1 0,0-2-2 15,0-17 1-15,0 0 2 0,0-19-3 0,0 37-2 16,0-37 4-16,0 0 0 16,0 17-1-16,0-17 3 0,0 0 0 0,0 0-4 0,-22 0 1 0,22 0-2 15,0-17 4-15,0 17 1 0,0 0-4 16,0 0 1-16,-20 17 1 0,20-17-1 0,0 0 0 16,0 0 0-16,0 18-1 0,-13 20 3 0,13-38-2 0,0 37 3 0,-20-18-1 15,20-1 0-15,0 0 5 0,-19 38 0 0,19-38-5 0,-17 19 6 16,17 18 3-16,0-17-5 0,0-38-4 0,0 36 3 15,0-18-3-15,0 38 1 0,0-38 1 16,0 0-4-16,17 2-1 0,2-2 0 16,1-18-3-16,-20 0 0 0,13 18-5 0,-13-18 4 0,20 0-7 0,-20 0 3 15,22 0 1-15,-22 0-3 0,19 18-59 0,-2-18-28 16,-17 0 57-16,19 0-4 0,-19 0-4 0,0 0-37 0,20 0 58 16,-20 0 10-16,0 0 3 0,0 0-31 0</inkml:trace>
  <inkml:trace contextRef="#ctx0" brushRef="#br0" timeOffset="21901.34">6310 10973 69 0,'0'0'0'0,"0"0"39"15,0 0-15-15,0 0 2 0,-20 0 24 0,20 0-27 0,0 0 16 16,0 0-22-16,-16 0 13 0,16 0 6 0,0 0-27 0,-20 0 8 16,20 0-10-16,0 0 1 0,-16 0 3 0,16 0-1 15,-20 20-1-15,20-20-6 0,-19 18 2 0,19 0-3 0,0 1 3 16,-17 0-1-16,17 17 1 0,-22-36-3 0,22 38 1 0,0-2 0 16,0 1-1-16,0-19 0 0,0 19-1 15,0-19 0-15,0-18 1 0,22 20 6 0,-5-20-2 16,-17 0 7-16,19 0 0 0,1-20-2 0,-4 2-1 0,4-37 2 15,-20 55-9-15,16-37 1 0,-16 1-4 16,20-2 1-16,-20 38-1 0,0-55 0 0,16 36-1 16,-16 1-10-16,0-20 2 0,0 20-13 0,0 1-2 0,0-2-27 15,0 1 29-15,0 18-2 0,0 0-29 0,0 0-8 16,0-19 26-16,-16 19-38 0,16 0 14 0,0 19 29 0,0-1 17 16,0-18-44-16</inkml:trace>
  <inkml:trace contextRef="#ctx0" brushRef="#br0" timeOffset="22334.29">6827 10661 180 0,'0'0'59'0,"0"0"13"0,-19 0-30 0,19 0-3 0,0 0-6 15,-17 0-19-15,17 0-2 0,-19 0 11 0,19 0-12 16,0 0-4-16,-20 0-3 0,20 0-1 0,0 0-2 0,0 0 3 15,0 0-4-15,0 0 1 0,-16 18 0 0,16 0 3 16,0 1-3-16,0 1 0 0,0-3 0 16,0-17 2-16,0 19 1 0,0-19-1 0,0 17 3 0,0 2 0 15,0-19-4-15,0 19 1 0,-20-1 3 16,20-18-4-16,0 18 3 0,0-18-3 0,0 0 0 16,0 0 0-16,0 19 0 0,0-19 0 0,-22 19-1 0,22-19 0 15,0 18-1-15,-19 1 1 0,5-19-2 0,14 17 1 16,0-17 1-16,0 0-1 0,-19 18 1 0,19 2 1 0,0-20-2 15,-20 18-2-15,20 0 3 0,0-18-1 16,0 19 0-16,0-19-1 0,0 19 1 0,0-19 2 16,0 18-1-16,0-18 0 0,0 18-1 0,0-18 0 0,0 0 1 0,0 18 1 15,20-18-2-15,-20 20 0 0,0-20 1 0,0 0 1 0,19 18 0 16,-19-18-1-16,0 18 0 0,14 0-1 0,-14-18 1 0,0 19 1 16,0-1-1-16,0 1-1 0,19 17 0 15,-19 2-1-15,0-38-1 0,0 36-2 0,0-36-1 0,0 37-14 16,-19-18-37-16,19-1 30 0,0 0-4 0,0-18-51 15,-14 20 29-15,14-20-10 0,-19 18-99 0,-1 0 75 16</inkml:trace>
  <inkml:trace contextRef="#ctx0" brushRef="#br0" timeOffset="40586">4614 13279 197 0,'0'0'118'0,"-20"0"-92"16,20 0-2-16,-16 0 14 0,-7 0-11 0,7 0-8 0,-4 0-11 15,4 0 6-15,-3 0-4 0,19 0 0 16,-17 0 1-16,-2 0-9 0,19 0 1 0,0-18-1 0,0 18-2 16,0 0 5-16,19 0-2 0,-2 0-3 0,-17 0 1 0,35 0 2 15,1 0 3-15,3 0-2 0,-19 0-2 16,16 0 1-16,-1 18 0 0,1-18-1 0,23 0-3 16,-23 20 1-16,-17-20 1 0,17 0 0 0,-17 0-2 15,14 17-1-15,9-17 2 0,-42 0 1 16,17 0 0-16,-17 0-2 0,19 19-5 0,-19-19 4 0,0 18 3 15,0 18-5-15,-19-16-3 0,-17 53 1 16,13-54 5-16,4 17 1 0,-33 21 0 0,-1 16-2 0,34-37 0 16,-56 75 4-16,39-74-1 0,0 19-3 15,17-39 7-15,19 2 4 16,19 18 5-16,-19-37-11 0,52 0 5 16,23 0-2-16,0 0 2 15,55 0-1-15,-58 0-4 16,-36 0-3-16,-20 0-10 0,26 20-34 15,-6-20-31-15,-36 17-22 0,19-17-115 16,-19 0 75-16</inkml:trace>
  <inkml:trace contextRef="#ctx0" brushRef="#br0" timeOffset="40852.72">5623 13409 73 0,'0'19'32'16,"0"-19"20"-16,0 17-35 0,0 3 9 0,0-3 2 15,0 2-24-15,0-1-4 0,0-18-4 16,0 18-21-16,0-18 1 0,0 38-62 0,0-38 38 16,0 19 3-16</inkml:trace>
  <inkml:trace contextRef="#ctx0" brushRef="#br0" timeOffset="41018.36">5554 13888 265 0,'0'0'0'0,"0"0"133"0,-19 0-87 0,19 0-26 0,0 0 13 0,0 0-7 16,0-18-8-16,0 18-9 0,0 0-5 0,0-19-3 16,0 19-1-16,19 0-1 0,-2 0-15 15,2 0-20-15,-2 0-25 0,-17 0-37 0,39 19-114 16,-39-19 157-16,19 0-21 0</inkml:trace>
  <inkml:trace contextRef="#ctx0" brushRef="#br0" timeOffset="41437.25">6182 13223 128 0,'-22'0'157'0,"22"0"-99"0,0 0-17 15,0 0-13-15,0 0-17 0,0 0 0 0,-19 0 7 0,19 0-5 16,0 0-10-16,0 0 1 0,0 0 0 0,0 0 1 0,0 20-3 15,0-2 7-15,0 0-7 0,0 2 1 16,-17 16 4-16,17 0 1 0,0-36-6 0,0 57 3 16,0-20-1-16,0-37-2 0,-16 17-2 0,16 20-1 0,0-37 0 15,0 39 3-15,0-22-2 0,0 19 1 0,0-36-2 0,0 18 0 16,0 20 1-16,0-20-3 0,0 0-4 0,0-18 3 16,0 21-3-16,0-4-3 0,0-17 2 0,0 0-2 0,-20 0-4 15,20 0 11-15,0 0 4 16,0 0 1-16,-16 0 1 0,16-17 0 15,0 17 2-15,-20 0 6 0,20 0 4 0,-19 17-3 0,19 19 2 16,-17-16-6-16,17 16-1 0,0-18 3 16,-19 19-6-16,19-37-4 0,0 36 2 0,19-17 6 0,-19-19-5 15,0 37-1-15,17-17 2 0,-17-3-1 0,19 2 6 0,1-1 0 16,16 1-11-16,-36-2 5 0,16-17-2 16,20 19 4-16,-36 2-5 0,22-21-2 0,-5 16-5 15,-17-16-16-15,39 0-44 0,-39 20 38 0,16-20-88 16,-16 0 60-16,20 0-8 0,-20 0-58 0,16 0 81 0,-16 0-26 15</inkml:trace>
  <inkml:trace contextRef="#ctx0" brushRef="#br0" timeOffset="41785.81">6642 13501 108 0,'0'0'87'0,"0"0"15"16,0 0-76-16,0 0 14 0,0 0-24 0,0-19 30 15,-20 19-30-15,20 0-12 0,0 0 1 0,0 0 3 16,0 0 0-16,-16 0-2 0,16 0-3 0,0 19-1 0,0-1 2 16,-20-18-3-16,20 18 1 0,0 3-2 0,-16 32-1 15,16-35 1-15,-20 20 2 0,20-2-2 0,0 2-1 16,0-38 0-16,0 56 3 0,0-20-2 0,0 1-1 15,0-19 0-15,0-18 1 0,0 19-1 0,0-19 2 0,0 17 6 0,20-17 6 16,-4 0-8-16,4-17 7 0,-20-20-4 0,16 18-4 16,-16 1-2-16,20-18-1 0,-20-3 1 15,19-16 2-15,-19 19-3 0,0-2-7 0,14 20 1 16,-14-18-20-16,0-2-18 0,0 38 18 0,0 0-2 0,0-18-3 0,0 0-42 16,-14 18-16-16,14-19 42 0,0 19 4 0,0 0 7 0,0 0 10 15,0 0-7-15,-19 0-9 0</inkml:trace>
  <inkml:trace contextRef="#ctx0" brushRef="#br0" timeOffset="42002.34">6808 13870 109 0,'0'0'39'0,"0"0"37"0,0 0-14 15,0 0-10-15,0 0-30 0,0 0 16 0,0 0 7 16,0 0-31-16,0 0-4 0,0 0 3 0,0 0-2 0,0 18-2 15,0 1 3-15,0-2-12 0,0 2 2 16,0 2-3-16,-17 32-5 0,17-34 1 0,0 18-9 16,-19-20-17-16,19 23 4 0,-20-24-48 0,20 4 28 0,-16-3-62 15,16 2 5-15,-20-1 9 0</inkml:trace>
  <inkml:trace contextRef="#ctx0" brushRef="#br0" timeOffset="42237.14">7159 13261 70 0,'0'0'0'0,"0"0"141"0,0 0-77 15,-19 0-10-15,19 0-16 0,0 0-10 0,0 0-12 16,0 0 7-16,0 18-5 0,-17-18-9 0,17 37 3 15,0-18-3-15,0 17-6 0,-19 2-3 0,19-2 3 16,0 1-2-16,0 0-1 0,0-19-3 0,-20 20-12 0,20-19-2 16,0 35-40-16,0-17-34 0,-16 2-34 0,16 14 22 15,0-53 25-15</inkml:trace>
  <inkml:trace contextRef="#ctx0" brushRef="#br0" timeOffset="42669.9">7621 13095 203 0,'0'0'151'0,"0"0"-87"15,-19 0-26-15,19 0-8 0,0 0-7 0,0 0-16 16,0 0-2-16,0 0 1 0,0 0-3 0,0 18 1 0,0 1 1 15,0-19-5-15,0 37-1 0,0-19-2 0,19 0 3 16,-19 20-6-16,17-38 1 0,-17 36-6 0,0-36 8 16,19 37-5-16,-19-37 6 0,0 19-2 0,0-1-2 0,0 0-2 15,0 0 7-15,0 2 1 0,0-1 0 0,0-19 1 16,0 17 3-16,0 3 0 0,0-20-3 0,-19 17 0 16,19-17-3-16,-17 0 2 0,17 19-2 0,-19-19 2 0,19 0 0 0,-22 0 1 15,2 0-4-15,6 18 1 0,14-18 1 0,0 0 1 0,-19 0 0 16,19 0 0-16,-19 0 0 0,19 0 1 0,0 0 3 0,0 18 4 15,-17-18-3-15,17 0 5 0,0 21-1 0,0-21-5 0,0 17 7 16,0-17-6-16,17 19 5 0,-17-2-4 0,0-17-2 0,19 37 1 16,-19-18-2-16,19-1-1 0,-19 0 7 0,34 20-1 15,-34-2-5-15,22 1-1 0,-22-18 0 16,19-19-2-16,-19 37-5 0,0 0-21 16,0-37 5-16,0 17-6 0,-19 2-55 0,-3-19-38 0,22 21 43 0,-20-21-62 15,20 0 94-15,-14 0-7 0</inkml:trace>
  <inkml:trace contextRef="#ctx0" brushRef="#br0" timeOffset="43285.46">8816 13465 79 0,'0'0'28'16,"0"0"91"-16,-19 0-91 0,19 0 50 15,0 0-58-15,0 0-3 0,0 0 28 0,0 0-26 16,0 0 1-16,0 0-3 0,0 0-1 0,0 0-2 15,0 0 4-15,19 0-9 0,-19 0-1 0,23 0-1 0,-23 17-4 16,16 2 7-16,-16-1 3 0,20 0 3 0,-1 3-9 0,-19-4-2 16,17 19 2-16,-17-36-3 0,19 37 5 0,-3 0-8 15,4 2 0-15,-4-5-2 0,7 22-1 16,-23-37 0-16,0-1-12 0,16 19-18 0,-16-1-19 0,20-17 16 16,-20 18-60-16,0-17-43 0,19-20 64 0,-19 17 13 0,0-17-52 15</inkml:trace>
  <inkml:trace contextRef="#ctx0" brushRef="#br0" timeOffset="43436.25">9132 13537 143 0,'0'0'132'0,"0"0"-73"16,0 0-11-16,0 0-7 0,0-18 51 0,0 18-71 0,0 0 18 15,0 0-26-15,0 0 2 0,0 0-4 0,-19 0-5 0,19 0 12 0,0 18-13 16,-17-18 6-16,-19 57 15 0,36-40-23 0,-39 39-2 0,23-20-2 16,-23 38 9-16,19-54-5 0,4 34-11 0,-3-17-8 15,19-18 1-15,-17 17-38 0,-2 1-16 0,19-37 27 16,-20 37-51-16,20-18-31 0,0-1-15 0,0-18 88 0,0 0-33 15</inkml:trace>
  <inkml:trace contextRef="#ctx0" brushRef="#br0" timeOffset="43669.7">9464 13465 93 0,'0'0'0'0,"0"0"211"0,0 0-122 16,-17 0-22-16,17-20-20 0,0 20-36 15,0 0-2-15,0 0 5 0,0 0-3 0,0 0-4 16,0 0 1-16,0 20-5 0,0-3-4 0,0 2 1 16,-19 17-52-16,19-36 23 0,0 38-104 15,-19-19-2-15,19-2 11 0,0 1 41 0</inkml:trace>
  <inkml:trace contextRef="#ctx0" brushRef="#br0" timeOffset="43819.07">9464 13758 281 0,'0'0'229'0,"0"0"-167"0,0-17-30 0,0 17-16 16,-17-17 16-16,17 17-19 0,0 0-10 0,0 0 0 0,0 0-1 15,0 0 0-15,0 0-9 0,0 0-22 0,17 17 7 0,-17 0-37 16,0-17 19-16,19 19-66 0,-19-19 32 0,0 20-98 0,0-3 6 15</inkml:trace>
  <inkml:trace contextRef="#ctx0" brushRef="#br0" timeOffset="44370.25">10164 13223 191 0,'0'0'66'0,"0"0"-14"0,0 0 13 0,-17 0-21 0,17 0-26 16,0 0-3-16,0 0-1 0,0 0 8 0,-19 20-5 0,19-20-10 16,0 18 6-16,-17 20-10 15,17-21-1-15,0 20-1 0,0-37 1 0,0 36-1 0,0-16 3 16,0 16-4-16,0-36 0 0,0 20-1 0,0-3 0 0,0 2 0 15,17-1 3-15,-17 0 0 0,19 3 4 16,-19-4-3-16,0-17-3 0,17 19-4 0,-17-2 8 16,0-17 7-16,0 0-11 0,0 0 2 0,0 0 3 15,0 0 2-15,0 0-5 0,0 18 1 0,0-18-8 16,-17 0 4-16,17 19 4 0,0-19-1 0,-19 19 1 0,2-19 0 16,17 18 1-16,-19 21 3 0,0-22-1 0,-4 39-3 15,7-2 9-15,16-54-9 0,0 37 3 0,-17-1 0 16,17-17-1-16,0 18-1 0,0-17 0 0,0-3 1 15,17 2-1-15,-1-1 1 0,-16 1-7 0,23-2 3 16,-4-17-3-16,0 19-5 0,-2 2-12 0,2-5-17 16,-19-16 13-16,17 0-6 0,2 0-50 0,-19 0 29 0,20 20-7 15,-7-20-86-15,29 0 20 0,-42 0 83 0,19 0-7 0</inkml:trace>
  <inkml:trace contextRef="#ctx0" brushRef="#br0" timeOffset="44637.49">10775 13465 149 0,'0'0'117'0,"0"-20"-70"0,0-54 155 15,0 56-160 1,-22 0-26-16,22 18-10 0,-16-19 2 0,16 19-3 0,-20 0-4 16,20 0 3-16,-16 19 0 0,16-1-2 0,-20 0-4 15,4 20 1-15,16-19-1 0,-20 18 4 0,1 35-1 16,19-51 1-16,-17 88-7 0,17-73 3 15,0-36-1-15,0 38 8 0,0-38-6 0,0 17 1 16,0-17 2-16,17-17 1 0,2-21-7 16,-19 20 1-16,20-19-9 0,-20 0-15 0,0 37 8 0,16-36-2 15,-16-2-32-15,0 38 26 0,20-18-4 0,-20 18-6 0,0-37-77 16,0 20-65-16,0-3 104 0</inkml:trace>
  <inkml:trace contextRef="#ctx0" brushRef="#br0" timeOffset="44836.2">10977 13758 83 0,'0'0'67'0,"0"0"10"0,0 0-42 0,0 19 25 0,0 1-12 16,-19-3-9-16,19-17-10 0,0 19-17 0,0-1 11 0,0-18-14 15,-22 19 2-15,5-1-6 0,17-18-4 0,-16 19-2 16,-4 38-23-16,20-57 4 0,-16 16-7 0,-4 4-60 15,4 16-47-15,-4-18 15 0,20 1 32 0</inkml:trace>
  <inkml:trace contextRef="#ctx0" brushRef="#br0" timeOffset="45070.11">11384 13261 52 0,'0'0'22'0,"0"0"1"15,0 0 39-15,0-18 67 0,0-2-102 0,0 20-4 16,0 0 16-16,-19 0-6 0,19 0 9 0,-20 20-18 16,20 36 8-16,-16-2-13 0,-4 2-7 15,-2 17-8-15,6 56-6 0,-1-55-8 16,-2-35-1-16,19 51-74 0,-17 20-161 15,17-70 132-15,0-40 39 0</inkml:trace>
  <inkml:trace contextRef="#ctx0" brushRef="#br0" timeOffset="45819.07">11769 13943 96 0,'0'0'0'0,"0"0"85"16,0 0-41-16,0 0-26 0,0 0 15 0,0 0-21 0,0 0-4 0,19 0 3 15,-19 0-9-15,0 0 1 0,17 0-2 16,-17 0-3-16,0 0-2 0,0 0 1 0,0 0 0 16,16 0-9-16,-16 0 3 0,0 0-2 0,0 0 1 0,0 0-11 15,0 21 1-15,0-21-4 0,0 0-29 0,0 0 32 0,0 0 1 16,0 0-12-16,0 0-36 0</inkml:trace>
  <inkml:trace contextRef="#ctx0" brushRef="#br0" timeOffset="46369.18">11918 13353 92 0,'0'0'74'0,"0"0"-2"0,0 0-12 16,0 0-7-16,-19 0-32 0,19 0 18 0,0 0-4 0,0 0-22 16,0 0 9-16,0 0-16 0,0 0 1 0,-17 0 4 0,17 0-4 15,0 0 3-15,0 18-3 0,0-18-1 0,0 0-3 16,0 0-1-16,0 0-1 0,0 18 0 0,17-18 1 0,-17 0-2 16,0 20-1-16,0-20 5 0,0 0-4 0,0 19-1 15,19-19 4-15,-19 0 1 0,0 17-3 0,0-17-3 0,0 20 0 0,0-20 4 0,0 36 1 16,-19 0-3-16,19 2-1 0,-17-19 2 15,17 16 2-15,-19-16-2 0,-1 18 3 0,20-37-5 0,0 39 0 16,-22-5 0-16,6 5 0 0,-1-39 1 0,17 17 2 16,-19 2-4-16,19-1 1 0,0-18 3 0,0 19-1 15,0-19-1-15,0 0 2 0,0 0-2 0,0 18-2 16,19-18 5-16,-19 0-2 0,17 0 1 0,-17 19-2 0,16-19 1 16,-16 0-1-16,22 0 2 0,-22 0 1 0,0 17-1 0,20-17 2 15,-20 0-1-15,0 19 2 0,19 2 5 0,-19-21 0 16,0 16-3-16,0 4-3 0,0-20-2 0,0 36 7 0,0-18-1 15,0 1-3-15,0-2-4 0,-19 2 3 16,-1 18 0-16,-18-17-19 0,38-3 6 0,-17-17-4 16,-2 19-24-16,19-19 9 0,-17 18-5 0,-2-18-51 0,19 19 34 0,0-19-75 15,0 0-5-15,0 0 82 0,0 0-6 0</inkml:trace>
  <inkml:trace contextRef="#ctx0" brushRef="#br0" timeOffset="46585.39">12270 14073 79 0,'0'0'0'0,"0"0"67"0,0 0 80 0,0 0-116 0,0 0 0 16,0 17 20-16,0-17-11 0,0 19-8 0,0 18 4 15,0 37-13-15,-20-38-18 0,1 57 0 16,-17 0-28-16,14-39-84 15,-12 22-183-15,15-60 163 0</inkml:trace>
  <inkml:trace contextRef="#ctx0" brushRef="#br0" timeOffset="46986.39">12934 13501 197 0,'0'0'85'0,"0"0"-12"0,0 0 12 0,0 0-28 0,0 0-14 0,0 0-7 16,0 0-20-16,0 0-1 0,0 0 3 0,0 0-9 0,0 18-6 15,16-18 7-15,4 39 3 0,-20-22-8 0,19 19 4 0,-2-36-9 16,18 37 1-16,-35 0 2 0,17 2-1 0,25 14-1 15,30 77-103 1,-72-94 73-16,35 38-204 0,-35-55 162 16,17 18-62-16,-17-20 20 0</inkml:trace>
  <inkml:trace contextRef="#ctx0" brushRef="#br0" timeOffset="47153.16">13393 13594 181 0,'0'0'159'0,"0"-36"-21"0,0 36-106 0,0 0-4 0,0-21-4 15,0 21-6-15,0-18 22 0,0 18-31 0,0 0 11 0,-19 0-11 16,2 18 10-16,-2 39-4 0,-17-3-9 16,0 39 1-16,-39 73-5 0,0 17-7 15,-16 149-49 1,72-258-18-16,19-35 22 0,-17 14-129 0,17-15 33 16,0-20-54-16</inkml:trace>
  <inkml:trace contextRef="#ctx0" brushRef="#br0" timeOffset="47370.8">13943 13371 207 0,'0'0'172'0,"0"0"-111"0,0 0-35 0,-16 0 16 16,16 0-7-16,0 0-19 0,0 0 4 0,-17 0-12 0,17 18 3 15,0 2-3-15,0-1-6 0,-19-2 3 0,19 3-2 0,0-3-3 16,-17 2-2-16,17-1-3 0,-19 21-11 0,19-39 3 0,0 36-2 0,0-36-5 16,-19 54-78-16,2-17-89 0,-2 2-6 15,-4-39 126-15</inkml:trace>
  <inkml:trace contextRef="#ctx0" brushRef="#br0" timeOffset="47519.16">13855 13833 321 0,'0'0'229'0,"0"-19"-183"0,0 19-12 0,0 0-3 0,0 0-13 16,0 0-11-16,0 19-17 15,0-1-34-15,0-18-71 0,19 19-16 0,-19-19 44 16,0 0-84-16,17 0 43 0</inkml:trace>
  <inkml:trace contextRef="#ctx0" brushRef="#br0" timeOffset="47986.21">14500 13205 103 0,'0'0'45'0,"0"0"46"0,0 0-55 16,0 0 40-16,0 0-57 0,0 0 13 0,0 0-22 0,0 0-2 15,0-18 11-15,0 18-15 16,0 0-2-16,-23 0 5 0,23 18 2 16,0 0 4-16,-33 58 39 15,-3-59-42-15,0 56 10 0,17-17-14 0,-17 36 0 16,14-35-4-16,22-3 1 0,-17 1 5 15,17-34-5-15,17-21-1 0,-17 17 0 16,39-17 6-16,-1-17 2 0,-2-4-3 16,0 3-3-16,-3 0-5 15,-10-1 0-15,-4 0-2 0,0 19 1 0,-2-18 4 0,-17 18-2 0,19-17 0 16,-19 17 0-16,17 0 0 0,-17 0 3 0,0 0 3 16,0 17 0-16,0 1-2 0,-17 1-9 0,-2 36 24 15,-17 39-17-15,17-58 4 16,-4 1-4-16,23 0-2 0,0-37 2 0,-16 73 1 15,16-53-11-15,0 16-12 0,0-18-30 16,39 1-35-16,-20-2-56 16,0-17-49-16,17 19 24 15</inkml:trace>
  <inkml:trace contextRef="#ctx0" brushRef="#br0" timeOffset="48319.66">15144 13758 75 0,'0'0'91'0,"0"-17"70"16,0-21-127-16,-16 2 6 0,-4 36-19 16,20-38-9-16,0 38-9 0,-16-18 2 0,-4 18-1 15,1 0 1-15,2 0 6 0,-24 18 7 16,24 1 3-16,1-19-1 0,-40 55 23 15,56-55-33-15,-36 55 13 0,17-36-23 16,-3 18 5-16,22-37-5 0,-17 37 1 0,17 0 4 16,0-37-5-16,0 19 3 0,0-19-2 15,39-19 3-15,-20-18 2 16,17-17 0-16,-36 54-5 0,20-39 0 16,-4 5 4-16,4-5-18 0,-4 21-18 0,-16-20 17 15,0 20-19-15,17-18-11 0,-17 36 15 0,19-38-85 16,-19 20 65-16,0 18-7 0,0 0-3 0,22-18 5 0,-22 18-18 0,0 0 5 15</inkml:trace>
  <inkml:trace contextRef="#ctx0" brushRef="#br0" timeOffset="48669.24">15330 13851 46 0,'0'0'76'0,"0"0"42"0,0-18-93 0,0 18-2 16,16 0 16-16,-16 0-21 0,0 0-1 0,0 0 17 0,0 18 26 16,0 1-48-16,0 18 5 15,0-1-15-15,0-36-1 0,0 37-3 0,0-17-9 16,0 16-13-16,-16 18-66 0,16-54 42 0,0 40-73 16,0-40 16-16,-20 16 18 0</inkml:trace>
  <inkml:trace contextRef="#ctx0" brushRef="#br0" timeOffset="49069.62">15756 13353 135 0,'0'0'141'0,"0"0"-80"0,0 0-35 16,0-18-1-16,0 18 29 0,0 0-44 0,0 0 15 15,0 0-20-15,0 0 8 0,0 18-7 0,0 0 3 16,0 0-1-16,-20 21-1 0,20-39-2 0,0 37-4 0,0-20 2 16,0 20 1-16,0 19-1 0,-22-20-2 0,22 20-3 0,-16 35 0 15,-1-16-13-15,-2-20-14 0,19 21-21 16,-17-23-27-16,17 3-32 0,-19-20-11 0,19 21-18 15</inkml:trace>
  <inkml:trace contextRef="#ctx0" brushRef="#br0" timeOffset="49502.75">16196 13279 47 0,'0'0'42'0,"0"0"-21"0,0 0 33 16,0 0-24-16,-17 0 25 0,17-18-12 0,0 18-26 0,0 0-1 15,0 0 0-15,-19 0 11 0,19 0-4 0,0 0-2 16,0 0-6-16,-17 0 2 0,17 0-9 0,0 0 2 0,0 18 5 16,0 2 2-16,-19-3 5 0,19-17-18 0,0 19 0 15,0-19-1-15,0 18 5 0,0 0-6 0,0 0 1 16,0 2-1-16,0 16-2 0,0-16 0 0,0-20 2 0,0 36-2 0,0-18-1 15,0 21 2-15,0-22-1 0,0 19 0 0,0-36 1 16,0 0-1-16,0 37 0 0,19-18-1 0,-19-1 2 16,0-18-1-16,0 18 0 0,17 3 3 0,-17-21-1 15,0 17-3-15,0-17 2 0,0 17 0 0,0-17 1 0,0 19-2 0,19 1 0 16,-19-20-2-16,0 0 2 0,0 17 1 0,0-17-1 0,0 19 2 16,0-19-2-16,0 0 1 0,17 18-4 0,-17-18 4 0,0 19-2 15,0-19 1-15,0 18 1 0,0 1 3 0,0-2 4 16,0 23 1-16,0-40-5 0,0 16 2 0,0 4 3 0,0-3-4 15,0 2-3-15,0-1 1 0,0 1-5 0,-17 17 4 16,-2 38 4-16,19-37-13 0,0-37-2 0,-17 19-5 0,17-2-3 0,-19 23-29 16,-1-24-21-16,20 2 24 0,0-18-7 0,-16 19-13 0,-6 0-174 15,22-19 181-15</inkml:trace>
  <inkml:trace contextRef="#ctx0" brushRef="#br0" timeOffset="79021.89">9226 16599 107 0,'0'0'132'0,"-19"0"-68"0,19 0-39 0,0 0 18 0,-42 0 6 15,42 0-37-15,-17 0 9 0,17 0-12 0,-16 0 0 0,-3 20 8 16,2-20-4-16,17 0-2 0,-19 17 2 0,2-17-6 16,17 20 9-16,0-4-8 0,-19 4 1 0,19 0 6 0,-20-4-8 15,20 4 0-15,-16 54 23 0,-7-74-24 0,23 16 0 0,-16 24 3 16,-4-4-4-16,20-20-2 0,0 22 2 0,-16-18-2 16,-3 16 0-16,19-16-1 0,0-3 1 0,0-17 1 0,0 36-3 15,0-36-1-15,0 20 0 0,0-3 2 0,0 2 0 16,0-2-1-16,0-17-1 0,19 0 2 0,-19 21-2 0,16-21 1 0,-16 16 1 15,20 4-4-15,-4-3-8 0,7-17 8 0,13 19 0 16,-36-19 2-16,36 20 1 0,0-3 1 0,-1-17-3 16,4 19-1-16,0-19-1 0,-3 0-4 0,-36 0 1 15,36 0-12-15,-3-19-19 0,9 2-57 0,-6-22 1 16,-17 22-37-16,-19 17 56 0,36-36-47 0,-17-2 36 16</inkml:trace>
  <inkml:trace contextRef="#ctx0" brushRef="#br0" timeOffset="79326.42">9779 16546 99 0,'0'0'85'0,"0"0"-9"0,0 0 10 0,0 0-63 16,0-20 16-16,0 20-8 0,0 0-17 0,0 0 8 0,0 0-15 16,0 0 1-16,0 0 0 0,0 0 7 0,0 0-1 0,0 36-1 15,0-16-1-15,0 34-2 0,0-18-3 0,17 56 1 16,-17-34-5-16,0-22-2 0,19 0 0 0,-2 74 4 16,-17-70-4-16,0 13 0 0,19 77-3 15,-2-94-11-15,-17 20-15 0,0-18-16 0,0-38 18 16,0 16-36-16,0 4 27 0,0-3-50 0,0-17 36 0,0 0-49 15,0-17 29-15,0-3 39 0,-17-34-18 0</inkml:trace>
  <inkml:trace contextRef="#ctx0" brushRef="#br0" timeOffset="79605.33">9779 16599 50 0,'0'0'19'0,"0"0"-1"0,17-17 40 0,-17-3-20 16,0 4 47-16,19-4-7 0,-19 0-43 0,17 20 25 16,2-36 6-16,-2 36-29 0,5 0-5 0,-22 0-6 15,17 0-15-15,-17 0-1 0,19 36 6 0,-19-16-4 0,36 53 4 16,-36-53-13-16,19 17 0 0,-2 35 0 15,-17-36 0-15,0-15-2 0,0 32 0 0,0-33 0 16,0 0-1-16,0-4 0 0,-17 4 2 0,17 17-2 0,0-37-1 16,-19 37 2-16,2-21 1 0,-2 4-1 0,0-20-1 15,19 20-1-15,0-20 1 0,-17 0-1 0,-5 0 2 16,22 0 1-16,-17 17-3 0,17-17 0 0,0 17 4 0,0-17-3 16,0 0 2-16,0 19 0 0,0-19-1 0,39 37 1 15,-3-18 0-15,-17 19 1 0,-2-22-3 0,2 4 0 16,17 16 1-16,-3 1 0 0,28 20-2 15,-44-21 1-15,2-36-4 0,-19 17-3 0,36 22-23 0,-16-22-57 0,13 2 1 16,-33-19-35-16,22 0-42 0,-3 0 33 16,-19-19 56-16</inkml:trace>
  <inkml:trace contextRef="#ctx0" brushRef="#br0" timeOffset="79988.75">10349 17393 53 0,'0'0'0'0,"0"0"73"16,0 17-44-16,0-17 1 0,0 19 22 0,0 1-9 0,0-20-25 0,0 17-2 15,0 2 13-15,0 19 9 0,20-22-4 16,-20-16-23-16,33 20 34 0,-33-20-26 16,22-20-4-16,-22 4-8 0,19-22 5 0,-2-18-2 15,2-54 0-15,1 54-7 0,-4-90 7 16,-16 53-6-16,0-73-3 0,20 20 2 0,-20-20 0 15,0 109 1-15,0 1 0 16,16 19 7-16,-16 21 1 0,0-5-1 0,0 2-3 16,17 2 21-16,-17 17-15 0,0 0-2 15,0 0-2-15,19 17 8 0,-19 2-13 16,22 38 9-16,-5-21-14 16,-17-18-3-16,0 18 0 0,19 20-2 0,17 54 8 0,20 40-2 15,-18-58-3-15,-38-55 2 0,36 90-4 16,0-35 2-16,-36-18-4 15,56 75-38-15,-56-132 14 0,0 22-8 16,16-22-32-16,-16-17 7 0,0 0 23 0,0 19-54 0,0-19 38 16,-16-19-106-16,-4 2 112 0,4-22 39 0,-4 2-30 15</inkml:trace>
  <inkml:trace contextRef="#ctx0" brushRef="#br0" timeOffset="80122.55">10535 17044 54 0,'0'0'23'0,"-20"-20"142"0,4 20-87 15,-4-20-12-15,1 20-36 0,2 0 48 0,17 0-28 16,0 0-1-16,17 20-17 0,2 0-21 15,17-3-2-15,-36 0-7 0,36 2-3 0,58 37-29 16,-74-39 14-16,-4-17-11 0,20 21-57 0,-16-5 24 16,18-16-100-16,34-16-109 0</inkml:trace>
  <inkml:trace contextRef="#ctx0" brushRef="#br0" timeOffset="80356.14">10958 16506 171 0,'0'0'219'0,"0"0"-186"0,-22-17 47 0,5-2-40 16,17 19-29-16,0 0 11 0,0 0-14 0,0 0 4 0,-16 0-5 0,16 0 7 16,0 0-8-16,0 19 3 0,16 18 7 0,-16-17-11 15,0 16 5-15,0-19-7 0,0 20 1 0,17 39 5 0,5-40-6 16,-3 38 1-16,17-18 1 0,-36-20-2 0,20 18 1 16,-20-18-1-16,16 21 4 0,-16-21-4 15,20 1 2-15,-20-1 1 0,0-15-5 16,-20 15 0-16,4 0-5 15,-4-36 0-15,-16 20-32 0,-22-20-33 16,22 0-38-16,0-39-50 0,-19-35-134 16,38 74 235-16</inkml:trace>
  <inkml:trace contextRef="#ctx0" brushRef="#br0" timeOffset="80822">11473 16306 112 0,'0'0'303'0,"-20"0"-233"0,20 0-49 0,0 0 11 0,0 0-21 16,0 0-2-16,0 34 14 0,0 6-1 15,0 13-1-15,0 3-11 0,20 17 0 0,2 1 1 16,-6 54 3-16,4-34-6 0,-1-1-3 16,-19-56-4-16,0-1 0 0,17 110-5 0,2-72-13 15,-19-35-12-15,0 14-128 16,17-32-109-16,-17-21 99 15,0-21 123-15</inkml:trace>
  <inkml:trace contextRef="#ctx0" brushRef="#br0" timeOffset="81021.95">11935 16027 184 0,'0'0'0'0,"0"0"216"0,0-17-173 0,0 17 26 15,0 0-19-15,0 0-30 0,0 0 24 0,-17 0-24 16,17 0-8-16,0 37-3 0,0-20-2 0,0 3-4 15,0 36 1-15,0-39-2 0,0 40-3 0,0-41 2 0,0 21 0 0,0 36 0 16,17 3-2-16,-17-40-1 0,0 94 3 0,19 16-6 16,0-52-2-16,-19 72-32 15,14-57-33-15,-14 21-94 16,-14-94-35-16,14 1 8 16</inkml:trace>
  <inkml:trace contextRef="#ctx0" brushRef="#br0" timeOffset="81172.66">11603 16748 270 0,'0'0'160'0,"-17"0"-14"0,17 0-97 16,0 0-11-16,17 0-19 0,2 0 12 15,-2 0-22-15,21 0 14 0,1 0-18 0,-3 0-2 16,17 0-3-16,5 0-12 0,-22 0-14 16,0 0-30-16,16-20-100 0,-10 4-6 15,-6 16-26-15,-36-20 117 0,39 20-11 0</inkml:trace>
  <inkml:trace contextRef="#ctx0" brushRef="#br0" timeOffset="81621.23">12602 16064 112 0,'0'0'119'0,"0"0"-65"0,0 0-11 15,0 0 21-15,0 0-15 0,0 0 28 0,0 0-61 16,16 0 8-16,-16 0-13 0,20 0 6 0,-20 0-8 15,16 0 4-15,3-17 1 0,-19 17-11 0,34 0 4 16,-12-20-2-16,-3 20-3 0,-19 0 0 0,20 0 0 0,-4-17 1 16,-16 17-3-16,36 0 2 0,-36 0 1 0,19 0-1 15,1-19 6-15,-6 19 0 0,-14 0-1 0,19 0 5 16,-19 0-4-16,22 0 7 0,-22 19-7 16,0 35 10-1,-22-34-18-15,22 16-1 0,-19 1-7 0,19-37 7 0,0 57 2 16,-14-41-1-16,14 21 0 0,-20 19 2 0,20-20-1 0,-19 1-1 15,19-17 0-15,-16 16-3 0,16 1 5 0,0-37-4 16,-20 17 1-16,20 3-9 0,0 16-15 0,0-16 9 16,0-3-4-16,-16-17-5 0,16 57-214 15,-20-41 74-15,20 4-62 0</inkml:trace>
  <inkml:trace contextRef="#ctx0" brushRef="#br0" timeOffset="81773.03">12784 16951 167 0,'0'0'237'0,"0"0"-166"0,0 17-41 0,0-17-3 0,-16 20 38 16,16-20-42-16,0 0-16 0,0 16 3 0,0-16-7 15,0 0 2-15,0 20-7 0,16-20-29 0,-16 0 7 16,0 0-8-16,20 20-121 0,-4-20-81 0,-16-20 121 16,0 20 57-16</inkml:trace>
  <inkml:trace contextRef="#ctx0" brushRef="#br0" timeOffset="82105.78">13321 15769 68 0,'0'0'74'0,"0"0"29"0,0 0-54 0,0 0-4 16,17-18 29-16,-17 18-41 0,0 0 25 0,0 0-9 0,19-17-10 15,-2 17 14-15,2 0-35 0,-19 0-10 16,16 0-2-16,7 0 26 0,-7 35-18 16,4-35-9-16,-1 36 7 0,-19-16-9 0,17 16 4 15,-17-16-1-15,19 16-5 0,-19 1 3 16,0 0-1-16,0 19 0 0,0-2-5 0,0 2-2 16,-19 17 4-16,19-17-1 15,-17-19-1-15,17-1-7 0,-19 57-17 16,19-75 10-16,0 18-9 0,-20 4-29 15,20-24 33-15,0 41-84 0,0-40 33 0,0 3-69 16,0-4-33-16,0 4 110 16,0-20 13-16</inkml:trace>
  <inkml:trace contextRef="#ctx0" brushRef="#br0" timeOffset="82221.56">13487 17044 207 0,'0'17'131'0,"0"-17"-94"0,0 17-7 0,0 2-3 0,0-19-3 0,0 37 17 0,0-37-18 15,0 19-15-15,0-2-4 0,0 4-6 0,0-21-7 16,0 16-81-16,0 4-47 0,0-20-24 0,0 0 99 16,0 0-9-16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0T19:36:50.5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6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09-20T19:39:13.122"/>
    </inkml:context>
  </inkml:definitions>
  <inkml:trace contextRef="#ctx0" brushRef="#br0">20642 7932 53 0,'0'0'22'0,"0"0"23"16,0 0-26-16,0 0 43 0,0 0-9 16,0 0-24-16,-19 0 8 0,19 0-5 15,-17 0-2-15,17 0-16 0,0 0 0 16,0 0-8-16,-19 0 6 0,19 0-7 0,0 18 2 0,0-18-4 15,0 0 1-15,-17 0 0 0,17 0 0 0,0 0-1 0,0 18 3 0,0-18 0 16,-19 19 1-16,19-19-4 0,0 18 0 0,0-18-1 16,0 19 1-16,0-1 1 0,0 38 1 15,0-20-4-15,0-17 4 0,0 18 5 16,0-1 5-16,19-36-12 0,-19 0 1 16,17 0 3-16,2 0-2 0,-2 0 3 0,2-18-4 0,-2-19 3 0,-1 37-3 15,45-55 4-15,-25 19-6 0,-36 16 0 0,36-35-1 16,-3 18 1-16,9-17-1 0,-23 34-2 0,-2 2 0 15,2-18-7-15,1 36-7 0,-20-19 5 16,0 19-15-16,16-19-31 0,-16 19 1 16,0-18-98-16,0 18 54 0,20 0 27 15,-20 0 49-15,0-18-45 0</inkml:trace>
  <inkml:trace contextRef="#ctx0" brushRef="#br0" timeOffset="370.15">21290 7950 97 0,'0'0'0'0,"0"0"52"0,0 0 3 0,0 0-6 15,-20 0-28-15,20 0-3 0,0-18-2 0,-19 18-4 0,19 0-1 0,-17 0 5 16,17 0-5-16,-22 0-4 0,22 18-2 0,-19 0-1 16,19 1 0-16,-17 18-4 0,17-19 1 15,0 20 0-15,0-38-1 0,17 18 0 0,-17-18 1 16,0 18 3-16,19 0 5 0,-19-18 4 0,22 0 3 0,-5 0-7 16,-17-18 8-16,19 18-2 0,1-36-2 0,-4 16-2 15,-16 20-8-15,36-92 11 16,-36 74-12-16,0 18 0 0,0-18-1 0,0 0 0 0,0-2-4 15,0 20-3-15,0 0-1 0,0 0-18 0,0 0-7 16,0 0-10-16,-16 20-12 0,16-20 21 0,0 36-164 16,0-18 174-16,0 1-13 0,0-19-17 15</inkml:trace>
  <inkml:trace contextRef="#ctx0" brushRef="#br0" timeOffset="650.29">21622 8042 61 0,'0'0'60'0,"0"0"-4"0,0 0 5 0,0 0-5 0,0 0-30 16,0 0-4-16,0 0 13 0,0 0-6 0,0 0-4 0,-20 0 7 15,20 0-17-15,0 0-7 0,0 0-2 16,0 0-4-16,0 0 0 0,0 18 2 0,-19-18-3 0,19 0 0 16,0 20-3-16,0-20-3 0,0 18-24 0,-22-18 3 15,22 18-47-15,0-18 25 0,0 0-72 0,0 0 64 0,-17 18-31 16,17-18 31-16</inkml:trace>
  <inkml:trace contextRef="#ctx0" brushRef="#br0" timeOffset="4332.31">21622 8005 53 0,'0'0'14'16,"0"0"-2"-16,0 0-3 0,0 0-4 0,0 0 1 0,0 0 0 0,0 0 6 16,16 0 2-16,-16-18 4 0,0 18 5 0,0 0-9 15,20 0 0-15,-20 0 13 0,0 0-15 0,0 0 10 0,0 0-12 0,16 0 10 16,-16 0-9-16,0 0 0 0,0 0-1 0,0 0 11 0,0 0 2 15,0 0 1-15,0 0 12 0,0 0-6 16,0 0-21-16,0 18 14 0,0 1-8 16,0-19-11-16,-16 18 5 0,16-18-7 0,-20 56 10 15,20-56-11-15,0 18 5 0,0 0 0 0,-16 1 0 0,16-19-6 16,0 18 5-16,0 19-3 0,-20-19-2 16,20-18 2-16,0 38-2 0,0-38-2 0,0 18-4 0,0 0-6 0,0 2-13 15,0-3-13-15,0-17 16 0,0 19-98 16,0-19 26-16,0-56-146 15</inkml:trace>
  <inkml:trace contextRef="#ctx0" brushRef="#br0" timeOffset="4465.49">21746 7600 84 0,'0'0'63'0,"0"0"-26"0,0-19 64 0,0-17-47 0,-19 17 5 16,19-1-25-16,0 20-18 0,0-17-3 15,0 17-7-15,0 0-3 0,0 0-2 0,-14 0 0 0,14 0-3 0,0 0-1 16,0 0-8-16,0 0-1 0,0 0-7 0,0 0-44 0,0 17 15 15,0-17-72-15,0 20 64 0,0-20 11 0,0 0-48 0</inkml:trace>
  <inkml:trace contextRef="#ctx0" brushRef="#br0" timeOffset="4898.87">22286 7914 158 0,'0'-20'58'0,"0"20"31"0,-22 0 14 15,5-18-81-15,-2 18-2 16,2-19-13-16,-2 19-5 0,19 0-4 0,0 0-1 16,-17 0-5-16,17 0 4 0,0 19-2 0,-19 37-9 15,19-1 0-15,-20 0 6 0,20-17 4 16,0 35 1-16,0 0-6 0,0-17 7 16,0-38 35-1,20-18 4-15,-1-36-15 0,-2-57 3 16,2 20-13-16,-19-38-5 0,17 0 1 15,2-54 1-15,-2 72-4 0,-17 1-1 16,22 18 1-16,-22-18-1 0,0 17 2 0,16-54 3 16,-16 20 1-16,0 71 1 15,0 2 6-15,0 17-5 16,0 19-6-16,-16 0 15 0,16 0-11 16,0 0 2-16,0 19-4 0,-22-2-1 15,22-17-3-15,0 19 2 0,0 0-2 0,-17 17 3 0,17 1-5 16,0-37 0-16,-19 93 2 0,19-38 0 0,0 19-3 15,-17 18 0-15,17-37 1 0,0-19 4 0,0 3-5 0,17 52 1 16,-17 0-2-16,36 3 3 0,-36-39-3 0,0-17 2 0,22 53-3 16,-6 2-1-16,4-57 1 0,-1 1 6 0,-19 18-2 15,36 1-23-15,0-18-42 0,-19-38-7 0,-1 17 27 16,6-17-8-16,53 0-247 0,-39-37 161 16</inkml:trace>
  <inkml:trace contextRef="#ctx0" brushRef="#br0" timeOffset="5569.83">23760 7064 86 0,'0'0'21'0,"0"0"3"15,0 0 30-15,0 0-28 0,-19-17 39 0,2 17-32 0,17 0-20 16,0-19-1-16,-19 19 8 0,19 0-12 0,0 0-1 0,-22 0-1 15,5 0 10-15,17 0-11 0,-16 0 0 0,16 0-2 0,0 0-1 16,-20 0 2-16,4 55 7 0,-4-55-8 0,20 36 0 16,-19 20 13-16,2-37-12 0,17 0-1 0,0 35 1 15,-19 2 0-15,19 55-2 0,0-75-3 16,0 39 1-16,0-39 2 0,0 38-2 0,0-38 0 0,19 39-5 0,-19-20-8 16,0-19 2-16,0 39-25 0,0-20-20 0,0 0-23 15,0-37 35-15,0 38-36 0,0-38 32 0,0 1 36 16,0-1-3-16,0-18 7 0,0 0-46 0</inkml:trace>
  <inkml:trace contextRef="#ctx0" brushRef="#br0" timeOffset="5718.39">23464 7932 59 0,'0'0'0'0,"-19"0"37"16,19-18-21-16,-17-20 26 0,-2 38-17 0,2-19 27 0,-2 2-27 15,0-21 40-15,-3 38-46 0,5-18 14 0,17 0-21 16,-17 18-1-16,17 0-2 0,-19-19 9 0,19 19-9 0,0 0 20 16,0 0-19-16,36 19 7 0,3-1-9 0,-1 0-4 15,-2 1-2-15,-19-19-2 0,22 19-2 0,-6-19-12 16,-11 0 0-16,14 17-26 0,3-17 13 0,-3 19-43 15,-20-19 23-15,1 0-5 0,-17 0-2 0,41 0-33 0,-5 18-8 16</inkml:trace>
  <inkml:trace contextRef="#ctx0" brushRef="#br0" timeOffset="6051.94">24831 7139 74 0,'0'0'0'0,"0"0"28"0,0 0-11 0,0 0 3 0,0-20 49 16,0 2-22-16,0 0-4 0,-19 18-5 15,19-19-7-15,0 2-8 0,-20-2-5 0,20 0-1 0,-16 0-1 16,16 19-8-16,-22-17 7 0,22-2 0 0,-20 19-3 16,4-19-1-16,-1 19-6 0,-2 0-1 0,19 0 0 0,-36 0 5 15,36 0-6-15,-36 0 3 0,36 0-2 0,-42 38 2 16,26-38-3-16,-37 74 7 0,14-20-4 0,-19 20-1 15,-14 36 4-15,56-55-7 0,-4-16 1 0,4 52-1 16,-23 150-1-16,39-205-2 0,0 19 2 16,19 93 0-16,-19-56 0 0,20-18-1 0,-4-37 3 15,4 36 6-15,-4-35-5 0,23 35-13 0,-25-73 5 0,-14 19-4 16,41-1 0-16,-5 0-19 0,3 2-15 0,-3-2-60 16,19-18 0-16,-19 17-24 0,56-34 3 15,-76 17 72-15</inkml:trace>
  <inkml:trace contextRef="#ctx0" brushRef="#br0" timeOffset="6518.22">25437 7139 91 0,'0'0'55'0,"0"0"-24"0,-16-20 63 16,16 2-39-16,0 18-32 0,-20-18 31 0,20-1-18 15,0 19-27-15,0 0 5 0,-16-17-2 16,16 17-1-16,0 0-7 0,0 0 0 0,0 17-1 0,-20-17 3 0,20 19-3 15,-19 17 1-15,19-16-2 0,-17 54 3 0,-2-20-5 16,19-16 1-16,-22-3-1 0,2 59 0 0,20-58 0 0,-13 0 1 0,13 39-4 16,-20-20 1-16,20 0-3 0,-19 56 3 15,2-56 3-15,17-36 0 0,0 19 2 0,0-38-1 0,0 18 1 16,0-18 0-16,0 18 10 0,0-18 2 0,0 0-6 16,0-36 2-16,17 36-6 0,2-38 6 0,1 19-5 0,-7-17 2 15,7-19-1-15,57-20 7 0,-77 58-9 16,36-2-1-16,-16-18 4 0,-4 37-5 0,1-18 2 0,5 18-1 15,-22-19-3-15,19 19 2 0,-19 0-2 0,0 0 2 0,0 19 1 16,0-1-1-16,0 19 0 0,-19-18-3 0,-20 18-6 16,23-37 0-16,16 16-2 0,-20 4-21 0,4-1 9 0,-4-1-36 15,1 0-21-15,19 1 29 0,0-19-4 0,-17 19-64 0,17-19 57 16,0 0-34-16,17 17-2 0</inkml:trace>
  <inkml:trace contextRef="#ctx0" brushRef="#br0" timeOffset="6782.22">25935 7727 119 0,'0'0'0'0,"0"0"151"0,20 0-77 16,-20 0-45-16,0-16 43 0,0 16-33 0,0 0-1 16,0 0-29-16,0 0 4 0,-20 16-5 0,20 4-4 15,-16-20-1-15,-4 19 1 0,20-1-1 0,-16-18-2 16,16 18-1-16,-20-18 1 0,20 19-2 0,-19 0-1 0,2-2 1 0,-5 2-1 16,22-19 0-16,-16 18 2 0,16 2 0 0,0-20 1 15,0 18 2-15,0-18 1 0,0 0 1 16,16 0 1-16,6-38 2 0,-22 38-5 0,36-54 6 15,-36 16-4-15,20 38-3 0,-4-75 4 16,4 59-5-16,-20 16 0 0,16-37-3 0,-16 37-7 16,0-19-8-16,0 19 7 0,0 0-16 0,0 0 11 0,0 0-24 15,0 19-12-15,0-2-15 0,0 19-60 0,0-16 36 16,0 17 24-16,0 0 33 0,0-1-31 0</inkml:trace>
  <inkml:trace contextRef="#ctx0" brushRef="#br0" timeOffset="7017.52">26173 8042 69 0,'0'0'62'0,"0"-37"102"0,22 0-67 0,-22 19-54 16,0 0-8-16,20 0 5 0,-20-2-11 15,0 2-10-15,-20-1-11 16,-2 19-6-16,3 0-1 0,5 0-1 0,-5 19-2 16,19-1 2-16,-20 2-2 0,4-2 1 15,16 0 0-15,-20 0 1 0,4 19 10 16,16-37-7-16,0 19-1 0,0-19 0 15,0 0 3-15,0-19-4 0,16 19-1 0,-16-18-1 16,20-1-1-16,-4 1-8 0,-16 0 2 0,0 18-5 0,20-18-52 16,-1-2-29-16,-19 2 17 0,14 18 34 15,-14-19-52-15,0 19 52 0,19 0-28 0,3 0 7 16</inkml:trace>
  <inkml:trace contextRef="#ctx0" brushRef="#br0" timeOffset="7348.52">26619 6788 109 0,'0'0'77'0,"-17"0"67"0,17 0-60 15,0 0-59-15,-19 0-8 0,19 37 4 16,-20 55-1 0,4 110-8-16,-6-91-7 0,22-1-1 15,-20 2-2-15,20-3-1 0,-33 57-1 16,33-91 0-16,-19 37-4 0,2-76-2 0,-2 56-24 0,19-54 5 15,0-2-8-15,-20 19-63 0,20-36-32 0,0 17 26 0,0-36 5 16</inkml:trace>
  <inkml:trace contextRef="#ctx0" brushRef="#br0" timeOffset="8015.58">27247 7581 104 0,'0'0'0'0,"0"0"35"0,0 0 72 0,0 0-50 16,0 0-31-16,0 0-2 0,0 0 18 0,0 0-26 0,0 0 11 15,-22 0-5-15,22 0-2 0,0 0-11 0,-17 0 5 16,17 0-4-16,-17 19-2 0,17-19-4 0,-19 0 2 0,19 0-3 15,0 18 0-15,0-18 0 0,-17 18 3 0,-2 20-1 16,0 15 2-16,2-14 0 0,17-3-3 16,-19-17-3-16,19-19-1 0,0 36 1 0,0-17 2 0,0 19-1 15,0-38-2-15,0 18-1 0,0 0 1 0,0-18 3 0,19 0 0 16,-19 0 0-16,17 0 2 0,21 0 3 0,-38-18-6 0,17 0 2 16,2-2 3-16,-2-17-2 0,0 1 4 0,5-1 0 15,-3 19 0-15,-2-57 4 16,2 39-10-16,0 17 1 0,-2 1-3 15,-17 18-1-15,0 0-1 0,0 0 1 0,0 0 2 0,0 18 0 16,19-18-2-16,-19 19 0 0,0 17-4 0,17-36 0 0,-17 36-9 16,0-36 4-16,17 20-2 0,2 35-73 15,20-17-96-15,35-2-181 16</inkml:trace>
  <inkml:trace contextRef="#ctx0" brushRef="#br0" timeOffset="8267.69">27891 6641 123 0,'0'0'0'0,"0"0"87"0,0 0-50 15,-19 0 41-15,19 0-24 0,-17 0-18 16,17 0-26-16,0 18 14 0,-19 0-12 0,19 19 9 16,0-37-13-16,19 55 17 0,-2-17-8 15,22 15-1-15,-25 4-2 0,46 16 0 0,-24-35-9 16,-16 17 0-16,-4-19 1 0,37 112 5 0,-12-55-3 15,-24-38-6-15,2 36 3 0,-19 3 2 0,0-20 2 0,-19 18-2 16,2-1-1-16,-41-16-1 0,-33 91 6 16,-39-38-22-16,77-108-34 15,-7 16-102-15,60-36 78 0,-34 18-91 16,-2-18 32-16,36 0 91 0,-19-18-29 0</inkml:trace>
  <inkml:trace contextRef="#ctx0" brushRef="#br0" timeOffset="17865.38">20919 8891 48 0,'0'0'16'0,"0"0"-3"0,0 0 7 0,0-20-4 0,0 20 70 16,-17-17-45-16,-2-2 23 15,-3 1-25-15,22-1-20 0,0 0-3 16,-20 1 6-16,20 0-11 0,-14 18-2 0,14-18-1 16,0 18 1-16,-19-20-2 0,19 20-3 15,0 0 1-15,0 0 5 0,0 20-6 16,0-2-3-16,0-18-1 0,0 18 1 0,0 19 3 16,0 0 0-16,0-18-5 0,0 18 2 15,19-37 0-15,-19 54 2 0,0-34-5 0,0 34 2 16,0-16 2-16,0-2-3 0,0 2 2 0,0-2-1 15,0 1 1-15,14 0 0 16,-14-19 0-16,20 0 5 16,2-18-3-16,-3 0 8 0,17-18-5 15,-16 18-3-15,16-18 0 0,-3 0 13 16,-11-1-11-16,-22 19 1 0,19-19 12 0,-2 19-11 16,-17 0 0-16,0 0 5 0,0 0-4 0,0 19-7 0,0-19 3 15,0 19-1-15,-17-19 0 0,17 18-2 0,0 0 2 0,-19 0-2 0,-3 2-1 16,-11-3 0-16,13 20-4 0,-16-18-22 0,17-19 11 15,19 19-2-15,-36-1-47 0,36-18 2 0,-22 0-17 16,22 0 37-16,0 0-5 0,0 0-50 0,0 0 57 0,22 0-3 16,14 0-32-16</inkml:trace>
  <inkml:trace contextRef="#ctx0" brushRef="#br0" timeOffset="18154">21472 9223 70 0,'0'0'51'0,"0"0"-23"0,0 0-1 0,0 0 17 0,0 0-25 15,-16-19 14-15,16 19-8 0,0 0-16 0,0 0 5 16,-20 0-4-16,1 0-7 0,2 0-1 16,-5 19-2-16,6 17 1 0,-20 38 2 15,36-37 1-15,-20 0 2 16,20 19 0-16,0-39-3 0,0 2 3 0,0 36 9 16,20-36 20-16,-4-2-15 15,4-17-8-15,-20-17 10 0,38-2 1 0,-2-36 5 16,0-20-3-16,-16 40-13 0,16-40 2 15,-36 58-12-15,0-3 0 0,16-16 4 16,-16 18-15-16,-16-1-23 16,-4 38-10-16,20-19 25 0,0 18-25 15,-16 0-44-15,16 0 18 0,0 19-57 16,0 38 28-16,16-57 78 16,-16-1-24-16</inkml:trace>
  <inkml:trace contextRef="#ctx0" brushRef="#br0" timeOffset="18386.38">21804 9443 68 0,'0'0'88'0,"0"-36"-14"0,0 18-7 16,0-1-2-16,0 0-37 0,0 1 9 16,0-1-17-16,0 19 1 0,-16-17-14 15,16 17 0-15,-20 0 7 0,-2 17-9 0,22-17-2 0,-19 19 1 16,-14 18 3-16,-3 0-4 16,36-1-2-16,-20-16 1 0,20-3 0 0,0 2 1 0,0-1 0 15,0 1-1-15,0-1-1 0,20 1 3 0,-20-19 0 16,0 0-1-16,16 17 5 0,4-17-5 0,-20-17 6 0,19 17-6 0,-5-37 1 15,5 37-3-15,-19-19 0 0,42-18-2 0,-26 0-3 16,-16 18 1-16,0 2-3 0,20-1-2 0,-1-57-44 16,-2 38-28-16,2-17-87 15,-19 35 65-15,0-18 32 0,17 18-9 0</inkml:trace>
  <inkml:trace contextRef="#ctx0" brushRef="#br0" timeOffset="18800.16">22192 8503 131 0,'0'0'138'0,"0"-17"-67"0,0 17-39 0,0-20-3 16,0 20 19-16,0-19-9 0,0 2-8 0,0 17-10 0,0 0-13 15,0 0 19-15,0 73-5 16,0-73-19-16,0 56 3 0,0 73 5 16,0-19-9-16,0 19 0 0,0 1 0 15,0 36-2-15,-17-130-1 0,17 75-14 16,-19-57-13-16,19 21-52 0,-20-38-8 16,20-37 30-16,0 18-84 0,0 1 26 0,0-19 78 15,0 0-19-15</inkml:trace>
  <inkml:trace contextRef="#ctx0" brushRef="#br0" timeOffset="19453.66">23630 8798 91 0,'0'0'0'0,"0"0"109"0,0 0-77 0,0-19 21 0,-16 19 5 15,16-18-33-15,0 0-2 0,-20 0-9 16,20 18-4-16,0-20-4 16,0 20 3-16,0 0-5 0,0 0 15 15,0 0-2-15,0 0-2 0,0 0 6 16,0 0-6-16,-19 20 3 0,19-2-12 16,-17 18 1-16,17 2 0 0,-19 16-4 0,19-34-4 15,0 34 2-15,-41 38 0 0,41-18 0 0,-14-54 1 16,14 16-3-16,0 1 1 0,0-18-1 0,0-1 0 0,-20 18 2 0,20 1-1 15,0-37 0-15,0 19 1 0,20-19-1 0,13 0 1 16,8-19 1-16,-5 2 2 16,-16 17-2-16,-4-20 3 0,4 2-1 0,-20 18-1 15,33-18 4-15,-33 18-5 0,22 0 3 0,-3 0-3 0,-2 0 2 16,-17 0 2-16,0 0-1 0,0 18-2 0,0 0-2 16,0-18 1-16,0 20-1 0,0-20-2 0,-17 17 2 0,17-17-2 0,-19 19-18 15,-3-1-13-15,22-18 11 0,-17 0-32 16,-19 0-115-16,36 0 47 0,0-18 18 0,-16 18 71 15,16-19-42-15</inkml:trace>
  <inkml:trace contextRef="#ctx0" brushRef="#br0" timeOffset="19666.32">24164 9001 60 0,'0'0'32'0,"0"0"-3"0,0 0 33 0,0 0-13 0,0 0-6 15,0 0-24-15,0 0 15 0,0 18-10 0,0 0 3 16,20 2-5-16,-4-20-10 16,-16 18-7-16,17-18-2 0,5 18 0 0,-3-18 0 15,1 0-2-15,-4 0 0 0,4 0-1 0,-20 0-1 0,36 0-20 16,-36 0-13-16,19-18-60 16,-5 0-41-16,5-2 57 0,3 20 12 15</inkml:trace>
  <inkml:trace contextRef="#ctx0" brushRef="#br0" timeOffset="19817.16">24184 9185 70 0,'0'0'39'0,"0"0"70"0,0 0-84 15,0 0 23-15,0 0-25 0,0 0 19 0,0 0-25 0,16 0 20 16,-16 0-29-16,17 0 12 0,60-18-14 16,-41 18-10-16,3-19-22 15,-6 19-45-15,-11-17 33 0,-22 17-11 0,36 0-106 16,-16 0 124-16,-20-20-39 0</inkml:trace>
  <inkml:trace contextRef="#ctx0" brushRef="#br0" timeOffset="20184.07">24867 8965 108 0,'0'0'87'0,"-19"0"-7"0,19 0-15 0,0 0-14 16,-17 0-15-16,-2 0 3 15,19 17-33-15,-20 2-1 0,20-19-4 0,-16 36 2 16,16-16-2-16,-22-20 1 0,22 36-1 0,0-18 0 0,0-18-1 0,-20 37 0 16,20-18 0-16,0-19 0 0,0 37 0 0,0-37 1 0,0 37-1 0,0-37 1 15,20 18 1-15,-20 0 9 0,0-18-6 0,22 0 2 16,-6 0 11-16,4-18-3 0,16-37 2 15,0-38-2 1,-17 75-6-16,-2-18 2 0,-17-2-8 16,22 20 3-16,-22 18-3 0,16 0 3 15,-16 18-4-15,0-18 0 0,0 18-1 16,0 2-4-16,0-2-3 0,20 0-13 0,-20 0-17 0,0 19-25 16,0 0-31-16,19-18-117 0,-2-19 143 15,2 37-63-15</inkml:trace>
  <inkml:trace contextRef="#ctx0" brushRef="#br0" timeOffset="20365.82">25587 8705 126 0,'0'0'57'0,"0"0"83"0,0 0-66 0,0 0-39 15,0 0-10-15,-20 0-3 0,20 0-10 16,0 0-7-16,0 38-7 0,0-20-8 15,0-18-14-15,0 18 3 0,0 1-4 0,0 18-92 16,0-18-47-16,0-2 97 0,0 3 1 16</inkml:trace>
  <inkml:trace contextRef="#ctx0" brushRef="#br0" timeOffset="20486.37">25717 9111 161 0,'0'0'115'0,"0"0"-42"0,0 20-22 16,-20-3-30-16,20 2-3 0,0-19-2 0,-19 37 5 15,2 0-9-15,-5-1-6 0,-14 1-4 0,0 38-32 16,36-57 1-16,-36 18-66 0,17-16 28 0,-17 16-74 0,14 1 16 16</inkml:trace>
  <inkml:trace contextRef="#ctx0" brushRef="#br0" timeOffset="21720.03">20808 9850 153 0,'0'-19'160'0,"0"19"-104"0,-19-19-6 16,2 19-3-16,17 0-36 0,0-17 4 16,-19 17-1-16,19 0-9 0,0 0 3 0,0 17-4 15,0-17-6-15,0 38 7 0,19-2-1 16,-19 0-1-16,0 3-2 0,0-4 0 0,0 113 1 0,0-110-1 16,0 72-1-16,0 1 0 0,0 36 2 15,0-74-3-15,-19 20 0 0,19-56 0 0,0 18 0 16,0-55 1-16,0 19 0 0,0-1-1 0,0-18 0 15,0 0 2-15,36-73-3 16,-17 37 3-16,0-3 0 0,73-91 1 16,-1 39 5-1,-52 55-2-15,16-1 3 0,-35 37 0 0,-4-19-2 16,37 19 11-16,-34 0-1 0,20 74-3 16,-39-74-10-16,0 56 3 0,-39 53 0 15,39-90-5-15,-36 55 1 0,20-54-3 0,-4 16-1 0,-52 37-25 16,31-55-27-16,8 1-26 15,-3-19-32-15,36 0 62 0,-20 0-70 16,20-19 6-16,0 1 60 0</inkml:trace>
  <inkml:trace contextRef="#ctx0" brushRef="#br0" timeOffset="22000.25">21746 10348 94 0,'-19'0'216'15,"5"0"-149"-15,-5 0-53 0,-1 0-5 16,4 36-4-16,-20 1-3 0,16 0 1 0,-21 19-1 16,24 17 0-16,1 19-2 15,16-18-2-15,0-19 2 0,0-18 0 16,33 0 2-16,-33-37 0 0,22 19 5 0,-3-19 4 16,37-19 21-16,-20-18-10 15,-17 0-13-15,14-18-3 0,-11-19 1 16,-2 18-2-16,-4 20-1 0,-16-1-3 0,0 1-3 15,0 18 1-15,0-2 0 0,0 2-6 0,-36 0-23 0,36 18 15 16,-22 0-4-16,22 0-27 0,-19 0-16 0,19 18-13 0,-14 0 34 16,14 2-1-16,0-2-26 0,0-1 36 0,0 2 25 15,0-2-3-15,0 3-52 0</inkml:trace>
  <inkml:trace contextRef="#ctx0" brushRef="#br0" timeOffset="22233.34">22120 10567 72 0,'0'0'57'0,"0"0"13"0,0-17-21 0,0 17-32 0,0-19 18 0,0 2 26 16,0 17-46-16,-23 0-6 16,-12 17 4-16,18 2-13 15,-2 18-1-15,2-1 4 0,17-17 0 16,-19 18 0-16,19-19 4 0,0 1 4 16,0 18 14-16,19-1 12 0,-2-36 1 15,2 0-20-15,-2-53-9 16,-17-4-9-16,16-35-20 15,26-19-50-15,-26-73-169 16,-16 147 148-16,0 0 37 0,0 19-23 16</inkml:trace>
  <inkml:trace contextRef="#ctx0" brushRef="#br0" timeOffset="22799.45">22507 9665 114 0,'0'0'0'0,"0"0"77"0,0 0 30 15,0 0-52-15,0 0-32 0,0 0 15 0,0 0-23 0,0 0 8 16,-19 18-4-16,19-18-6 0,0 0-8 0,0 19 4 16,0-19-5-16,0 18 6 0,0 1 5 0,0-19-9 0,0 17 6 15,0 22-6-15,0-3 1 0,19-17 2 0,-19 17-2 16,0-17-2-16,0 54 8 0,0-55-9 0,17 2 0 15,-17 53 6-15,0-36-3 0,0 19-4 0,0-38-1 16,0 19 1-16,0 0 0 0,0 17-3 0,0-16 2 0,0 17 0 16,0-18-3-16,0 1-3 0,0-3-18 15,0-16-12-15,0-2-15 0,0 3 16 0,0-20-57 16,0 0 33-16,0 0-81 0,0 19 77 0,0-19-82 0</inkml:trace>
  <inkml:trace contextRef="#ctx0" brushRef="#br0" timeOffset="23766.84">23760 10089 72 0,'0'0'0'0,"0"0"95"0,0 0-28 0,-19 0-38 16,19 0 43-16,0 0-32 0,-17 19-7 0,17-19-18 16,0 0 9-16,0 0-2 0,0 18-11 0,-19-18 9 0,19 18-11 15,0-18 10-15,0 18-1 0,-22 2 6 16,22-20-18-16,-17 0 7 0,17 18-7 0,-16-18 2 0,16 0-1 0,-20 18-1 16,4-18 5-16,16 0-6 0,0 19 1 0,-20-19 1 0,1 18 6 0,19 1-5 15,-17-1-3-15,17 0 7 0,-19 20-7 16,19-38-1-16,0 55 0 0,-22-18-2 0,22-19 2 15,0 0-4-15,0 2 0 0,0 15-1 16,58 21 2-16,-39-37-9 16,17-2-14-16,-16-17-11 0,-4 0-14 0,1 0-16 15,5 0 24-15,-3 0-61 0,17-17-40 0,-16-2 67 0,16-1-31 16,-36 3 31-16</inkml:trace>
  <inkml:trace contextRef="#ctx0" brushRef="#br0" timeOffset="23999.81">24217 10089 87 0,'0'0'0'0,"0"0"93"0,0 0-45 0,0 0 23 0,0 0-44 0,0 0 17 16,0 0-9-16,0 0-5 0,0 0-18 0,0 0 0 0,22 0 6 16,-22 0 0-16,0 0-11 0,0 0 7 0,19 0 0 0,1 0 0 15,-20 0 1-15,16 0-4 0,-16 0-7 0,20 0 4 16,16 0-3-16,-36-18-4 0,19 18 2 0,-5 0-2 15,-14 0-2-15,19 0 0 0,-19 0-1 0,22-19-1 0,-2 19-3 0,-20 0-15 16,16-18-11-16,4 18-16 0,-20 0 18 0,19-18-41 0,-2 18-17 16,-17 0 36-16,0 0-3 0,19 0 5 0,-19-20-11 0,0 20-10 15</inkml:trace>
  <inkml:trace contextRef="#ctx0" brushRef="#br0" timeOffset="24166.56">24258 10237 58 0,'0'0'18'0,"0"18"52"15,0-18-38-15,0 19 23 0,0-19-31 0,0 0-1 0,0 18 22 16,0-18-25-16,0 0-1 0,0 18 29 0,20 0-23 16,-20-18-7-16,16 20-12 0,-16-20 0 0,20 18 5 0,-4-18-6 15,4 0-2-15,-1 0 0 0,-5 18-2 0,-14-18-1 16,19 0-2-16,3 0-9 0,-2 0 1 0,-4 0-53 0,4 0-14 16,-1 0-36-16,-2 0 9 0,2 0 70 0,-19 0-12 15</inkml:trace>
  <inkml:trace contextRef="#ctx0" brushRef="#br0" timeOffset="24536.1">24958 10237 92 0,'0'0'43'0,"0"0"53"0,0 0-15 0,0 0-21 0,0 0-12 0,-16 0-12 16,16-19-23-16,-22 19 8 0,22 0-12 0,0 0-3 0,-17 0-1 15,17 0 3-15,0 0-1 0,-19 19-1 0,19-19-2 16,0 18 1-16,0-18-1 0,0 19 1 0,-17-1 0 16,17 0 0-16,0 20 0 0,0-38-2 0,0 18-1 0,0 0 8 15,0 1-7-15,17-19 2 0,-17 18-3 0,19-18 3 16,-2 0 2-16,-17 0-5 0,22-18 3 0,-22 18-3 16,36-37 1-16,-36 37 0 0,19-18 3 0,-19-2-2 0,36-34 5 15,-36 35-6-15,17 1 5 0,-17-1-4 0,0 1 3 0,19 0 2 16,-19-2-6-16,0 20 2 0,0 0 0 0,0-18 5 0,0 18-3 15,0 0 0-15,0 18-7 0,0-18 0 0,0 20 1 16,-19 16 5-16,19-36-3 0,0 37-2 0,0-18 0 16,0-19-2-16,0 18 0 0,0 18-3 0,0 2-9 0,0-38 0 0,0 18-3 15,0 1-28-15,0 18-17 0,19-19-64 0,-2 0 72 16,-17-18-9-16,0 20-11 0,16-20-59 0,-16 0 88 0,22 18-29 0</inkml:trace>
  <inkml:trace contextRef="#ctx0" brushRef="#br0" timeOffset="24755.51">25661 9942 194 0,'0'0'75'0,"0"0"-9"0,0 0 16 15,0 0-52-15,0 0 23 0,0 0-29 0,0-20-4 0,0 20-3 16,0 0-4-16,0 0-4 0,0 0 5 0,0 0-9 0,0 0-1 0,0 0 10 15,0 0-12-15,0 0 2 0,0 0-1 16,0 20-3-16,0-20-1 0,0 19 0 0,0-19 0 0,0 17-9 0,0-17-2 16,-22 38-53-16,22-20-7 0,0-18-30 0,0 18 34 15,0-18-7-15,0 19 7 0,0-1-23 0,0 1 28 0</inkml:trace>
  <inkml:trace contextRef="#ctx0" brushRef="#br0" timeOffset="24873.46">25827 10606 156 0,'0'0'113'0,"0"0"-43"15,-22 17-45-15,22-17-4 0,-16 38 14 0,16-38-19 0,-36 36 7 16,0-17-12-16,36-19-8 0,-20 37-3 0,-38-1-48 16,39-36 5-16,2 19-13 0,-19-19-82 0,0 19 37 0,17-19 14 15</inkml:trace>
  <inkml:trace contextRef="#ctx0" brushRef="#br0" timeOffset="34554.21">20974 11786 35 0,'0'0'10'0,"0"0"4"0,0 0-11 0,-16 0 0 0,16 0 0 16,0 0 1-16,-20 0-1 0,20 0-1 0,0 0 3 15,0 0-1-15,-19 0 13 0,19-19 55 0,-17 19-33 16,17 0-5-16,0 0-4 0,-19-18 11 16,19 18-27-16,0 0-2 0,0 0 1 0,0 0-2 0,0 0 8 0,0-19-4 15,-22 19 0-15,22 0-9 0,0 0 7 0,0 0 0 16,0 0-7-16,-20-17 5 0,20 17-7 0,0 0 2 0,0 0 1 15,0 0-4-15,0 0 3 0,0 0-5 0,0 0 0 16,0 0 0-16,0 0 2 0,0 0-2 0,0 17 6 16,0-17-7-16,0 19 1 0,0-1-1 0,20 1 1 15,-20-1 2-15,0 18-4 0,0-36 2 0,0 39-1 0,0-22-2 16,22 39-8-16,-22-56-1 0,0 18-2 0,0 38-57 16,0-37 38-16,0-19-6 0,0 54-165 0,0-54 166 0,0 19-11 15,0-19 0-15</inkml:trace>
  <inkml:trace contextRef="#ctx0" brushRef="#br0" timeOffset="34720.25">20938 11381 112 0,'0'0'83'0,"0"0"-43"0,0 0-6 15,0-20 24-15,0 2-11 0,-19 0 5 0,19 18-25 16,0-18-6-16,0 18-3 0,0 0-10 0,0 0 3 16,-17 0-7-16,17 0-1 0,0 18 1 0,0-18-3 0,0 18 1 0,0-18-2 15,-19 0 2-15,19 18-4 0,0 2 0 0,0-20-1 0,0 17-4 0,-22-17-1 16,22 19-4-16,0-19-26 0,0 18-17 0,0 0 18 0,0-18-8 15,0 20-73-15,0-2 61 0,0 0-23 0,0-18 17 0</inkml:trace>
  <inkml:trace contextRef="#ctx0" brushRef="#br0" timeOffset="35006.3">21713 11325 68 0,'0'0'8'0,"0"0"8"0,0 0-6 0,0 0 17 0,0-18 3 16,0 18-16-16,0-20 11 0,0 20 1 0,0-18-12 0,0 18 0 16,0 0 13-16,0-18 0 0,-19 18-2 0,19 0-4 15,-20 0-11-15,20-19 0 0,-16 19 10 0,-4 0-1 0,4 0-12 16,-4 0 17-16,1 0-9 0,-3 0-7 0,22 0 0 0,-17 0 7 16,1 0-4-16,16 0-6 0,-20 0 4 0,20 0 1 15,-16 0-4-15,16 19-3 0,-20 17 1 0,20-36-3 16,0 38 0-16,0-20 1 0,0 56 0 0,20 0-1 15,-20-18-2-15,16-39-1 0,-16 39-4 0,20 17-7 16,-20-36 5-16,0-18-4 0,16 72-38 0,-16-52 25 16,0-22-6-16,17 20-6 0,-17 19-51 0,0-39 35 0,0 95-99 15,0-112 144-15,0 18-49 0</inkml:trace>
  <inkml:trace contextRef="#ctx0" brushRef="#br0" timeOffset="35170.39">21472 11896 47 0,'0'0'0'0,"-16"0"33"0,-4-37 24 0,20 18-32 0,-36 2 26 16,14-2 0-16,22 19-26 0,-16 0-2 0,-4-18 15 0,20 18-12 15,-16 0-8-15,-4 0 3 0,20 18-4 16,0-18-7-16,0 0 0 0,36 19 11 0,-16-2-4 0,18 2-6 16,-38-19-6-16,36 20 1 0,0-3 0 0,0 2-3 15,0-19-2-15,-19 0 0 0,5 18 0 0,17-18-1 0,-23 0-3 0,-16 0 1 16,36 0-4-16,3 19-13 0,-39-19 3 0,33 0-2 0,-33 0-6 0,22 0-36 16,14 0 19-16,-36-19-67 0,39 19 1 0,-39-18 71 0,0 18-48 15</inkml:trace>
  <inkml:trace contextRef="#ctx0" brushRef="#br0" timeOffset="35758.75">23022 11269 61 0,'0'0'21'16,"0"0"-3"-16,0 0 13 0,0 0-13 0,0 0 18 0,0 0-19 15,0-18 15-15,0 18-4 0,0 0 11 0,0 0-14 16,-17-19 0-16,17 19-2 0,0 0 0 0,-22-18 13 15,22 18-13-15,0 0-12 0,-19 0-2 0,19 0 1 16,0 0 7-16,-17 0-9 0,0 0 5 0,17 0 1 16,-36 0-2-16,17 0-7 0,0 0 8 0,-17 18-4 0,14 1-2 15,5-1-4-15,0 20 4 0,-2-38-5 0,2 36 0 0,-2-18 3 16,-17 38-1-16,17-38-3 0,-3 20 0 0,-12 16 5 16,15 2-3-16,-17 35-4 0,36-52 1 0,-19 15 1 15,2 2-1-15,-2 0 0 0,19 35 3 16,0-16-4-16,0-58 0 0,0 20 3 0,19 0-1 0,-2-1-1 15,-17 2 0-15,19-2-1 0,17-16-2 16,-17-2-5-16,-5 0-3 0,6 1-6 0,2-19 4 0,-3 0-2 16,-2 17-29-16,-17-17 15 0,38 0-49 0,-21 0 29 0,-17 0-11 15,19 0-6-15,-2 0 2 0,0-17-24 0,24-2 12 0</inkml:trace>
  <inkml:trace contextRef="#ctx0" brushRef="#br0" timeOffset="36104.37">23428 11804 82 0,'0'0'68'0,"0"0"-28"0,0 0 27 15,-19 0-16-15,19-18-8 0,-17 18-3 0,17 0-22 16,-19 0 35-16,0-19-33 0,-3 19-1 16,-12 0 4-16,15 0-16 0,2 0-2 15,-2 37 6-15,2-18-10 0,-2 17-1 16,19 1 5-16,0-18-2 15,0 18-4-15,0-37 2 0,0 0-1 0,19 18 0 0,-2 1 0 16,2-19 3-16,-19 0-2 0,17 0-1 0,2 0 2 16,-19 0-1-16,17-19 1 0,0 1-2 0,5-1 0 0,-22 19 1 15,19-37 2-15,-19 20-2 0,19-3 7 0,-19 1-4 0,17 19-3 16,-17-17 2-16,0-2 3 0,0 19-1 0,19 0-2 16,-19 0 1-16,0 0-5 0,0 0 5 0,0 0-4 0,0 0 2 15,0 19-1-15,0-2 1 0,0-17-4 0,0 19 2 0,0 18-8 16,0-18 0-16,0-19-1 0,0 37-19 0,0-37 10 0,0 18-7 15,0-18-4-15,0 19-7 0,17-19-52 0,-17 17 33 0,0-17-6 0,19 20-93 16,1-20 63-16</inkml:trace>
  <inkml:trace contextRef="#ctx0" brushRef="#br0" timeOffset="36320.68">23849 11251 106 0,'0'0'0'0,"0"0"76"0,0 0-39 0,0 0 24 16,-17-19-12-16,17 19-6 0,0 0-25 0,0-18 17 15,0 18-22-15,-16 0 2 0,16 0 9 0,0 0-2 0,0 0-12 0,0 18 0 16,0 1 6-16,0-1-7 0,0 38 29 0,0-20-26 16,0 20-1-16,16-38-5 0,-16 0-1 0,36 76 7 15,-14-21-7-15,-5 0 1 0,-17-36-4 0,19 37-8 16,-19-19 5-16,20 56 10 0,-40-36-6 0,20-40-3 16,-19 3-1-16,2 36 0 0,-41 0-4 0,22-19-14 15,20-38-21-15,-4 3-26 0,1-20-31 0,2 0-37 16,17 0 57-16,-19 0 11 0,-3-20-17 0,22 3 26 0</inkml:trace>
  <inkml:trace contextRef="#ctx0" brushRef="#br0" timeOffset="36787.24">24701 11103 70 0,'0'0'21'0,"0"0"34"0,0 0 5 15,0 0-10-15,0 0-29 0,0 0 16 0,0 0-5 0,0 0-19 16,0 0 1-16,0 0-3 0,0 0 12 0,-19 0-13 16,19 38 38-16,0-20-35 0,0 0-3 0,-17-18-1 15,17 37 2-15,0-37-7 0,-19 18 0 0,19 1-1 16,0-1-2-16,-20 0-1 0,20 2 0 0,0-2-2 0,-16 0 4 15,16 0-2-15,-20 2 1 0,20-3 0 0,-22 38-4 16,6-35 4-16,16 16-6 0,0-18 0 0,0-18 2 16,-17 37-9-16,17-37 8 0,0 19 0 0,0-1-8 15,0-18 7-15,0 0 1 0,17 19 3 16,-17-19 1-16,0-19 1 0,16 19 0 0,-16 0 1 16,0 0 1-16,0 0 0 0,0-18-2 0,0 18 3 0,0 0 2 15,0 0-4-15,-16 0 0 0,16 0 0 0,0 0-1 0,0 18 6 0,-17 1 5 16,-2-1-7-16,19 1 2 0,-17-2-1 0,17 2-4 15,-19 1 3-15,19-3-2 0,0 2 0 0,-20-19-2 16,20 55 2-16,0-36-1 0,0-19-2 0,0 17 5 0,0 22-3 16,0-39-3-16,0 17 1 0,0 2 2 0,20-1-2 15,-1 19-14-15,-2-18 3 0,-17-19-5 0,19 0-3 0,-2 37-72 16,-17-37 47-16,16 0-8 0,-16 19-67 0,22-19 64 0,-22 0 14 16,0 17 13-16,20-17-39 0</inkml:trace>
  <inkml:trace contextRef="#ctx0" brushRef="#br0" timeOffset="40088.39">19923 6881 79 0,'0'0'25'16,"0"0"3"-16,-20 0 7 0,4 0-4 0,16-21-19 0,-20 21 7 15,4-17-11-15,16 17 8 0,-20-18-4 0,1 18-1 16,19 0-6-16,-22 0 1 0,22-18 1 0,-17 18-3 0,17 0 6 15,0 0-6-15,-16-19 10 0,-4 19-9 0,20 0 15 16,-16 0 2-16,16 37 4 16,-20-19-8-16,20-1-8 15,-16 21 4-15,16-1 1 0,0-18-7 16,-20 17 2-16,20-17-6 0,0 19 3 16,0-21-5-16,0 2 3 0,0 17-3 0,20 1 1 0,-20-37-2 15,0 38 0-15,0-19 0 0,16 53 2 0,4-34-2 0,-20 54 0 16,16-37-1-16,-16 56 1 0,0-1-1 0,0 167-1 15,-16-37 6-15,-4-74-1 0,-16 92-3 16,17-165 0-16,2 73-1 0,-21 0 0 16,-34 220 0-16,33-90-5 15,39-223 3-15,-17-17 1 0,-5 72 0 0,22 2 1 0,-19-1 2 16,19 74-2-16,-17-130 0 0,17 2 0 16,0 72-1-16,0-18 0 0,-16-56 1 0,16 75 1 0,0-74-1 15,0 74 2-15,-20 74-1 0,4-149 1 0,16 0-2 0,-20 74 2 16,1 2-1-16,19-76 1 0,-17 75-1 0,17-74 0 15,-19 0 0-15,-3 128 5 0,5-111-5 0,17-35 0 0,0 37 3 16,-16 0-5-16,16-20 6 0,0-17 6 0,-20-39-4 16,20 21-6-16,0-2-1 0,0-17 0 0,0 18 1 0,0-19 1 15,0-18-2-15,0 18 2 0,-16 0 4 0,16-18-3 16,0 0 1-16,0 0-2 0,0 0 0 0,0 0 1 0,0 0 2 16,0 0-2-16,0 0-2 0,16 0 0 0,-16-18 1 0,20 18 2 15,-4-18-2-15,1 18 2 0,-17 0-2 0,41-18 0 0,-41 18-3 16,36 0 0-16,-16-18-1 0,-4 18 2 0,4 0 2 0,13 0-2 0,8-19 2 15,-5 19-2-15,-16 0 1 0,-4 0-3 0,40 0 2 0,-18 0 1 16,18 0 0-16,49 0 2 16,-28 0-4-16,12 0 3 0,-12-19 0 15,53 1 4-15,-55 0 4 0,52-37-5 16,-52 55-6-16,-39-19-6 0,58-18-8 16,-58 37 11-16,33-55 6 0,-27 55 1 0,49-38 0 0,-38 2-1 15,44 16-1-15,-61 20-2 0,55-17 1 0,0-2 5 0,-33 19-4 16,14-18-1-16,-16 18 0 0,38 0 2 0,-22 0-2 0,-17 0 1 15,36 0 0-15,-38 0-8 0,63 0 10 0,-25-19 9 16,-55 19-11-16,20 0 3 0,129-18-1 0,-94 18-5 16,53-19 2-16,64 2 1 0,-117-2-1 15,75-1 2-15,-17 3 0 16,-21-1 0-16,-73 18 1 0,34 0-2 0,7 0 8 0,-26 0 2 16,26 0-10-16,-24 18 0 0,-33-1 2 0,16-17-2 15,-19 20-1-15,0-20 0 0,58 19 1 0,14-2 0 16,-69 2 0-16,72-1 1 0,-17-18-1 15,-58 0-1-15,0 19-1 0,16-19 0 0,6 0 4 0,-19 0-4 16,14-19 1-16,-15 19 1 0,18-18 0 0,-1-1-1 0,-22 19 0 16,9 0 0-16,13-17 3 0,-19-2-3 0,17 19 2 0,5-20 1 15,-39 20 0-15,34 0-1 0,-17 0 1 0,2 0-1 16,-18 0-4-16,104 0 8 0,-63 0-5 0,-44 0-2 16,22 0 0-16,-23 0-1 0,37 20 4 0,44-20-1 0,13 0 1 15,-38 0 1-15,-16 0-3 0,38 0-2 16,-58-20 2-16,55 20-2 0,-52-17 3 15,33 17-1-15,-39 0 1 0,28-18 0 0,11 0 1 0,-36-2-1 16,38 20-2-16,-35-18 3 0,-3 18-3 0,39-18 4 0,-39 18-4 0,36-18 3 16,2 18 0-16,-35 0-1 0,-3 0 0 0,0 0 0 0,39 0-1 15,-3 0 2-15,-20 0-1 0,26 0-3 0,-40 0 2 16,15 18 1-16,22 0-1 0,-20 0-2 0,-19-18 3 16,39 20 1-16,52-2-3 0,-33-18 1 15,-58 18 0-15,17-18 0 0,7 0 0 0,106 0-4 16,-110-18 6-16,13 18 0 15,-11-18-6-15,-19 18 4 0,13-20 2 0,-16 20-3 0,22-18 3 16,-2 0 1-16,-4 0-4 0,-30 18 1 0,14 0-2 0,0-20 3 16,-16 20 0-16,16-17 0 0,-20 17 0 0,1 0-1 0,5 0 0 15,-3 0-1-15,17-19 1 0,-16 19 1 0,-4-18 0 0,4 18 0 16,13-18 1-16,-33 18-2 16,19-20 1-16,3-34 1 0,-2-2-1 15,16-110 2-15,-36 36 1 16,0 20-6-16,19-56 6 15,-19 129-3-15,0-92 3 0,17 92-4 0,-17-55 5 16,19-18-2-16,-19 54-2 0,33-165 1 16,-33 92-1-16,22 55-1 0,-22-55 0 0,20-20 0 15,-4-70 0-15,-16 53 1 0,0 92-2 0,0 0 1 16,20-74 0-16,-20 93 0 0,0-93 3 0,0-18 2 0,0 19-3 16,0 74-2-16,0-76 1 0,0 2-1 0,0 91 1 0,0-18-1 15,0-72 4-15,-20 16 0 0,20 74-2 0,0-109-1 16,0 55 4-16,0 54-7 0,-16-54-5 0,16-1 1 0,0 56 2 15,-20-150 2-15,20 114 4 16,0-75 1-16,0 75-2 0,0-58 0 16,20 2-3-16,-20-93 8 15,16 166-4-15,-16 0-2 0,0 38 0 16,0-75-1-16,0 75 2 0,0 36-1 16,0-37 0-16,0 0 1 0,0 1 0 0,0 16-2 0,0 20 1 15,0-36 1-15,0 17-2 0,0 0 1 0,0 19-1 16,0-20 2-16,0 4-2 0,0 16 1 0,0-19-1 0,0 19 2 15,0-17-4-15,-16 17 1 0,16 0 3 0,0 0-4 16,-20 0 2-16,-18 0-1 0,21 0 1 16,-38 0 1-16,-1 17 1 15,-18 2-2-15,18-3 3 0,20-16-2 16,-38 20-3-16,2-20-1 0,52 0 5 0,1 0 1 0,-36 0-2 16,-17 19 1-16,-6-19 4 0,26 0-8 15,32 0 3-15,-16 0-1 0,-19 0 2 0,0 0-1 0,-1 0 0 16,37 0 0-16,-39 0-2 0,5 0 0 0,34 0 1 15,-34 0-1-15,15 0 0 0,-18 0 1 0,37 0 1 0,-34 0 0 16,-2 0-1-16,16 0 1 0,3 0-1 0,-19 0 0 16,-39 0 3-16,3 0-1 0,55 0-1 15,-20 0 0-15,-96 0 1 0,83 0 1 16,-28 0-2-16,81 0-1 0,-37 0 1 16,17 0-1-16,-19 0 3 0,33 0-2 0,-14 0-1 0,-36 0-1 0,-6 0 3 15,45 0-1-15,14 19 0 0,-17-19 1 0,-42 0-1 0,-46 17-2 16,30 2 3-16,22 1-2 0,11-20 2 15,-8 16 0-15,49-16-2 0,-35 20 3 0,16-20-2 16,-13 0 0-16,-4 0 1 0,-2 16-1 0,6-16 1 16,32 0-1-16,-16 0 0 0,-19 21 0 0,16-21 1 0,3 0 0 15,20 18-1-15,-23-18 2 0,3 0-2 16,-58 19 0-16,77-19 0 0,-19 17 2 0,-58-17-2 16,58 19-2-16,-19-19-3 0,-39 0 2 15,77 0 4-15,-19 0-2 0,-3 0 1 16,-19 0 1-16,-11 0-1 0,-6 0 2 15,53 0-1-15,-11 0-2 0,14 0 2 0,-37 20-1 0,40-20 1 0,-45 0-3 0,28 0 2 16,-3 0 1-16,0 0 1 0,-25 0 0 0,44 0-3 16,-19 0 2-16,-16 0-2 0,-4 0 4 0,34 0-3 0,-30 0-2 15,16 0 0-15,-20 0 0 0,-2-20 3 0,42 20 0 0,-59-19-2 16,-36 2 5-16,56 17-1 16,-56-19-4-16,56 19 0 0,-92-18-1 15,-2 18 4-15,96 0-3 16,-24 0 2-16,41-21-1 0,-55 21 0 0,55 0 0 15,-20 0 1-15,-35 0 0 0,50 0-1 0,7 0 0 16,-21 0 2-16,19 0-1 0,-25 0-1 0,9 0 1 0,35 0-1 16,-38 0 1-16,-3 0-1 0,5 0-1 0,-2-16-2 15,35 16 3-15,-19 0 2 0,-13 0-1 0,16 0-1 16,-3 0 0-16,23 0 0 0,-42 0-1 0,41 0 1 16,-19 0-2-16,-3 0 2 0,3 0-2 0,14 0 2 0,-30 0 1 0,-4 0 0 15,40 0-1-15,-4 0 1 0,-38 0 0 0,42 0-2 0,-112-20 2 16,70 4 0-1,-72-4-3-15,94 20 3 0,-16 0-1 16,-4-19 1-16,-2 19-2 16,22 0 1-16,0 0-1 0,-41 19-2 15,57 1 3-15,-13-20 0 0,33 0 1 0,-19 16-2 0,-17-16-2 16,19 0 1-16,-2 20 3 0,-1-20 0 0,20 0-1 0,-38 0-2 16,21 0 2-16,-2 16 1 0,2-16-1 0,-19 0-2 15,-3 0 4-15,-16 0 3 16,36 0-4-16,-17 0-2 0,0-16 0 15,0 16 0-15,14 0 0 0,-67-20 4 16,70 4-4-16,-37 16-2 16,34 0 2-16,6 0 1 0,16 0-1 0,-17 0 1 0,-19 0-1 0,36 0 1 15,-39 0-2-15,3-20-3 0,14 20-1 0,3 0 1 16,5 0-7-16,-5 0 5 0,19-19 1 0,-20 19-1 0,20 0-1 0,-16 0-22 16,16-17-9-16,-20-2-25 15,20 19 9-15,0 0 35 0,-16-19-26 0,16 19 20 0,0 0-2 16,0 0-31-16,0 0-14 0,0 0-20 0,0 0 47 15,0 0 9-15,0 0-10 0,0 19-2 0</inkml:trace>
  <inkml:trace contextRef="#ctx0" brushRef="#br0" timeOffset="41205.06">20841 12966 34 0,'0'0'0'0,"0"0"23"0,0 0-21 0,0 0 1 0,0 0-1 0,0 0-1 0,0-19 0 15,0 19-1-15,0 0-2 0,0 0-3 0,0 0 3 16,0 0-6-16,0 0 3 0,0 0-3 0,0 0 0 0,0 0-20 15</inkml:trace>
  <inkml:trace contextRef="#ctx0" brushRef="#br0" timeOffset="41871.57">20861 12966 19 0,'0'0'9'0,"22"0"3"0,-22 0-3 0,0 0-3 15,0 0-2-15,19 0 1 0,-19 0-2 16,0 0-2-16,0 0 0 0,0 0-1 0,0 0 1 16,17 0 0-16,-17 0 0 0,0 0 1 0,0 0-1 15,0 0 0-15,0 0 1 0,0 0 0 0,0 0 3 0,0 0-3 16,0 0 0-16,0 0 3 0,0 0 1 0,0 0 3 0,0 0 3 15,0 0-6-15,0 0 5 0,0 0-3 0,0 0-3 16,0 0-1-16,0 0 4 0,0 0-2 0,0-19-2 0,0 19-2 16,0 0 2-16,0 0-1 0,0 0 6 0,19 0 1 15,-19 0 2-15,0 0 2 0,0 0-8 0,0 0 1 16,0 0-1-16,0 0 8 0,0 0 0 0,20 0-6 0,-20 0 0 16,0 0 9-16,0-18-3 0,0 18-8 0,0 0 8 0,0 0-8 15,0 0 0-15,0 0 0 0,0 0 8 0,0 0-7 0,0 0 1 0,0 0 8 16,0-18-1-16,16 18-9 0,-16 0 11 0,0 0-11 15,0 0-1-15,0 0 6 0,0 0-1 0,0 0-6 0,0 0 6 16,0 0-1-16,-16 0-1 0,16 0-3 0,0 0-2 0,0 0 6 16,0 0-5-16,0 0-1 0,0 0 4 15,0 0 0-15,0 0-2 0,0 0-3 0,0 0 3 16,0 0-1-16,0 0-2 0,0 0 3 0,0 0-3 0,0 0 2 16,0-18 0-16,0 18 4 0,0 0-4 0,0 0 1 0,0 0-4 0,0 0 1 15,0 0 1-15,0 0-1 0,0 0 4 0,0 0-4 0,0 0 3 16,0 0-3-16,-20 0 0 0,20 0 0 0,0 0-1 15,0 0 1-15,-19 0 1 0,19 0 1 16,0 0-1-16,0 0-2 0,-17 0 1 0,17 0 0 0,0 0 1 16,0 0-1-16,-19 0-2 0,19 0 1 0,0 0-1 0,0 0 2 15,0 0 2-15,0 18 0 0,0-18-3 0,0 0 0 16,0 0 1-16,0 0-1 0,-22 0 1 16,22 18-1-16,0-18 1 0,0 0-3 15,-20 0 2-15,20 0-1 0,0 18 1 0,0-18 2 0,0 0-3 0,0 0 0 0,0 0 1 16,0 0-2-16,0 0 3 0,0 0-2 0,0 0 2 0,0 0-2 15,-14 0 3-15,14 0-2 0,0 0 1 0,0 0 1 0,0 0-1 16,0 0 0-16,0 0 2 0,0 0-4 0,0 0 1 16,0 0 0-16,0 0-1 0,0 0 4 0,0 0-3 15,0 19-2-15,0-19 3 0,0 0-2 0,0 0 0 0,0 0 0 16,0 0 3-16,0 0-3 0,0 0 3 16,0 0-5-16,0 0 0 0,0 0 3 0,0 0 0 0,0 0-1 0,0 0 0 15,0 0 1-15,0 0 0 0,0 0-2 0,0 0 0 16,0 0-3-16,0 0-3 0,0 0-1 0,0 0-8 15,0 17 3-15,0-17-2 0,0 0 1 0,-19 0-37 0,19 0 23 16,-19 20-87-16,2-1 16 0,17-19 40 16,0 0-5-16,-19 17-43 0,2 2 6 0</inkml:trace>
  <inkml:trace contextRef="#ctx0" brushRef="#br0" timeOffset="42986.7">26251 12671 56 0,'0'0'18'0,"0"0"27"0,0 0-16 0,0 0 30 0,0-20-10 16,0 20-27-16,-20-17 35 0,20 17-27 0,0-18 0 15,0 18-15-15,-16-18 10 0,16 18-13 0,0 0 8 0,0-20-11 16,-20 20 12-16,20 0-13 0,0-18 5 0,0 18-1 16,0 0-6-16,-22 0 6 0,22 0-2 0,0 0-6 15,0 0 1-15,-19 0 1 0,19 18-2 0,0-18 3 0,0 20-3 0,0-2 4 16,19-18-6-16,-19 18 2 0,0-18-1 0,22 17 2 16,14 3 1-16,-16-20 3 0,-1 19-1 0,-2-2-5 0,19-17 5 15,-20 19-2-15,6-19-1 0,34 18 1 0,52 38 6 16,5-19 0-16,-22 19-7 0,1-2 5 0,21 2 10 15,-8-1-13-15,-44-36-5 0,64 36 1 0,24 18 0 0,-91-55-3 16,69 38 1-16,-52-36-1 0,-20 16 3 0,75 0-2 0,-24 21-1 16,26-3 2-16,-79-35 3 0,60 38 4 0,-19-21-5 15,-22-1-6-15,0 3 2 0,-14-38-1 16,34 36 8-16,-37-15-6 0,-16-4-2 0,-3 0 3 0,0-17 1 16,-36 19 1-16,33 1-3 0,-33-3-3 15,0-17 2-15,0 0 0 0,0 0-3 0,0 19 0 0,-33-19-19 16,33 0 11-16,-56 0-43 0,40 0 26 15,-23-19-37-15,0 19-16 0,23 0 36 0,-4-17-1 0,-16 17-51 0,0-20-17 16,0 20-22-16,14-19 114 0,22 19-23 0</inkml:trace>
  <inkml:trace contextRef="#ctx0" brushRef="#br0" timeOffset="43303.78">28334 13132 62 0,'19'0'14'0,"-19"0"18"0,0-19 12 0,0 19-21 0,0 0-1 16,0 0 58-16,0 0-53 0,0 0-2 0,0 0-12 16,0 0 13-16,0 0 4 0,0 0-15 0,0 19 19 15,0-19-26-15,20 19 9 0,-20 17-3 0,16-36-7 16,20 56 14-16,-36-38-15 0,20 20 10 0,-4-21-7 0,6 2 0 16,-5-1-3-16,58 38 9 0,-39 0-5 0,-3-39-7 15,44 38 10-15,-41-34-7 0,-16-4-2 0,74 19 4 16,-39-18 0-16,-38 1-2 0,19 0 2 15,-20-19-4-15,6 18 5 0,-2-18-1 0,-20 18-1 16,0-18-1-16,-20 21-1 0,-18-4-1 16,21 0 0-16,-19 2-3 0,-19 18 2 0,13 0-2 0,9-18 2 15,-58 54-2-15,-23 1-6 0,78-37 2 0,-19 18-10 16,38-34 2-16,-21-5-5 0,38 21-5 0,-36 19-77 0,16-20 6 16,20-15 35-16,0-5-93 0,0 2 76 0,0 20-83 0</inkml:trace>
  <inkml:trace contextRef="#ctx0" brushRef="#br0" timeOffset="44887.1">29662 12837 46 0,'0'0'42'0,"0"0"-27"16,-19 0 47-16,19 0-41 0,0 0 15 16,0 0-6-16,0 0-15 0,-17 0 12 0,17 0-13 0,0-20-1 15,-19 20 34-15,19 0-16 0,0 0-14 16,0 0-12-16,-17 0 3 0,17-17 3 0,0 17 5 15,0 0-10-15,-19 0 1 0,19 0 0 16,0 37 6-16,0-17-11 0,0 16 4 0,0 0 10 16,0 1-4-16,0 74-3 0,-20-19-1 15,20-38-4-15,0 58 0 0,-22 18-1 0,6 16 4 16,-1 1-1-16,-2-72-4 0,2 92 1 0,-2 35-1 16,2-129-3-16,-2 38 0 0,19-37 1 0,-20-19-2 15,4 112-12-15,16-111 14 0,0 16 2 0,0-54-2 16,16 94 4-16,-16-112-4 0,20 93 3 15,-1-39-5-15,-2-54 3 16,-17 20-1-16,19-4 1 0,-19-16-1 0,17 0 0 0,19 37 1 0,-36-37 0 16,38 19-2-16,-18-1 2 0,16 1-1 15,-36-19 0-15,55 17 2 0,-2 23-2 0,-53-40 0 0,97 54 9 16,-81-54-8-16,20 18 1 0,22 0 3 16,-41 1-2-16,58-2 2 0,-59-17-5 0,42 20 4 15,-22-20-2-15,-16 0-1 0,90 0 2 0,18 20 0 16,2-20 4-16,0 0-6 15,-94 0 0-15,166 0 0 0,19 0 1 16,-166 0-2-16,1 0-2 0,74 0 2 0,-20 0 1 0,56 16 2 16,-55 4-3-16,-22-20 2 15,-48 18-1-15,14-18-2 0,17 19 1 0,3-2 1 0,-39-17-1 0,53 20 3 16,-48-4-2-16,-5-16 1 0,19 20-2 0,-55-20 2 16,53 0-2-16,-12 20 1 0,-41-20 0 0,36 0-1 0,0 0-2 15,-16 0 4-15,13 0 0 16,-33 0-3-16,22 0 3 0,-3 0 1 0,-19 0-3 15,17 0 1-15,-17 0 0 0,0 0 1 0,0 16 2 0,0-16-2 16,0 0 2-16,0 0 3 0,0 0 0 0,0 0-3 0,0-16 4 16,0 16-5-16,0-20-2 0,0 20 3 0,0-20-4 15,0 4 1-15,0-4-1 0,-17-34 1 0,17 18-3 16,-19-40-2-16,19 22 5 16,0 18 0-16,0-4 1 0,0 4-2 0,-22-54 0 0,22-4 1 15,0 58-2-15,0-57 1 0,0 37 0 0,0 2-2 0,0-112 1 16,0 110 7-16,0-18-3 0,22-55 7 0,-3 0-8 15,-19-91 0-15,17 163-2 0,-17-16 1 0,19-149-1 0,-19 149-4 16,20-167-1-16,-20 166 3 0,16 0-2 0,4-74-9 16,-4 2 2-16,-16 90 7 0,36-74 5 0,-14 39 2 0,14-1 1 15,-16 36 0-15,-20 20-3 0,16-20-1 0,-16 56 1 16,0-38 3-16,20 21-3 0,-20 17 1 0,0-19 0 16,0 1-2-16,0 18 5 0,0 0-7 0,0 0 2 15,0 0 1-15,-20 0 0 0,20 18-2 16,-16 1 0-16,-4-2 1 0,20 3-2 15,-19-2 1-15,-39 38 2 0,25-38 0 16,-3 0-2-16,-39 38 2 0,-72-2-2 16,34-16 3-16,77-20-2 0,-130-1 5 0,111-17-5 15,-1 20-1-15,-112-20 3 0,115 0 1 0,-130 0 4 16,128 0-6-16,-20 0 1 0,-93-20 0 0,2 3-2 16,-20-1 3-16,4-20-3 0,90 38 0 0,-168-54-8 0,188 54 4 15,-74-20-4-15,71 3 6 0,17 17-1 0,5 0 1 0,-38-37-3 16,16 37 5-16,39-18 0 0,-41 18-3 0,57 0-1 0,-13 0 3 15,-22 0-1-15,19 0-2 0,-6 36-10 0,42-36 9 16,-16 19-14-16,-1 18-24 0,-19-1-13 16,36-18 34-16,-19 2-29 0,19 16 22 0,0-36-2 0,-17 92-80 15,-2-55 8-15,-1 17-19 16,20 2 59-16</inkml:trace>
  <inkml:trace contextRef="#ctx0" brushRef="#br0" timeOffset="45904.61">30144 12947 77 0,'0'0'33'0,"0"0"68"0,0 0-74 15,-20 0 58-15,20 19-66 0,0-19 7 0,-19 0 0 16,19 0 6-16,0 0-29 0,-17 17 11 15,17-17-8-15,-22 20 7 0,22-20-11 0,-19 55 10 16,19-55-9-16,0 37 1 0,-17 0 4 16,17 0-8-16,-16 37 4 0,-4-56-5 15,20 56 2-15,-16-38 3 0,16-18-2 16,0 2 1 0,36 16 12-16,38-36 14 0,-57-17-17 15,38-2 1-15,-35 19-8 0,16-20 6 16,-36 20-10-16,16 0 3 0,6 0 4 15,-22 0 0-15,0 0-6 0,-22 20 15 16,6-1-13-16,-4-19-5 0,4 17-5 16,-4-17 3-16,4 0-5 0,-23 0-35 0,39 0 24 0,-17 0-5 15,17 0-31-15,-22 0 21 0,22 0-5 0,0-17-177 16,22 17 96-16,-22 0 103 0,0 0-31 0</inkml:trace>
  <inkml:trace contextRef="#ctx0" brushRef="#br0" timeOffset="46137.91">30622 13132 59 0,'0'0'0'0,"0"0"67"0,0-19 23 16,0 19-72-16,0 0 16 16,20 0 0-16,-20 0-18 0,0 0 19 0,0 0-18 0,16 19 51 15,-16-19-57-15,0 19 8 0,20-19-10 16,-20 0-1-16,36 18 12 0,-36-18-17 0,36 18 10 15,-20-18-10-15,26 0 3 0,-42 0-6 0,36 0-3 16,-17 0-5-16,-19 0 0 0,36 0-39 0,-19 0 25 16,-1 0-67-16,-16 0 49 0,0 0-5 15,20 0-135-15,2-18 92 0</inkml:trace>
  <inkml:trace contextRef="#ctx0" brushRef="#br0" timeOffset="46288.9">30750 13243 54 0,'0'0'0'0,"0"0"38"0,0 0 3 0,-17 0 40 15,17 0-32-15,0 18-26 0,0-18 19 0,0 0 21 16,0 18-43-16,17-18-4 0,-1 0-1 16,-16 20-12-16,22-20-1 0,-2 17 2 0,-20-17-2 0,16 0-2 15,4 19-3-15,-1-19-6 0,-2 18-13 0,2-18-20 16,-2 0 14-16,-17 0-47 0,16 18-27 0,4-18 56 0,-20 0-12 16,22 0 44-16,-22 0-40 0</inkml:trace>
  <inkml:trace contextRef="#ctx0" brushRef="#br0" timeOffset="46542.97">31466 12983 49 0,'0'0'0'0,"0"0"79"0,0-17 4 16,0 17-59-16,0 0 52 0,0 0-62 15,0 0 36-15,0 0-31 0,0 0 2 0,0 17-11 16,0 3 9-16,0-1-15 0,0-2 0 0,0 2 4 0,0 0-4 16,-14-1 0-16,14 19 2 0,0 0-3 0,0-19-3 0,0 18 1 15,-19 20 1-15,19-19-2 0,-19 0-2 0,19-19-1 16,-17 39-20-16,-2 34-60 0,2-52 7 16,-2 32-123-16,19-71 171 15,0 38-38-15</inkml:trace>
  <inkml:trace contextRef="#ctx0" brushRef="#br0" timeOffset="46855.08">31231 13501 77 0,'-19'0'61'0,"19"0"14"0,0 0-13 0,0 0-12 16,0 0-30-16,0-19 30 0,0 19-36 0,0-17 21 15,0 17-11-15,19 0 8 0,-2-20-24 16,-17 20 14-16,19-17-16 0,-19 17 0 0,0 0 7 16,17-19-5-16,-17 19-4 0,16 0 0 0,6 0 3 0,-2-20-1 15,-1 20-3-15,-2 0-2 0,-17 0-2 0,19 0 1 16,-2 0-11-16,-17 0 1 0,19 0-32 15,0 0-29-15,-5 0-51 0,-14 0-55 16,0 0 128-16,0 0-10 0,20 0 13 0</inkml:trace>
  <inkml:trace contextRef="#ctx0" brushRef="#br0" timeOffset="47155.11">31652 13353 47 0,'0'0'37'0,"0"0"27"16,0 0-51-16,-17 0-5 0,17 0 3 15,0 0-3-15,-17 0-7 0,17 0-1 0,0 0 3 16,0 18-2-16,-19 39 27 16,19-57-22-16,0 37 13 15,0-20-12-15,0 2 6 0,-17-19-6 0,17 18 8 0,0 0 1 16,0 3-1-16,0-4-8 0,-19 2 15 0,19-2-15 16,0-17 12-16,0 18-12 0,0-18 0 0,0 0 10 15,0 0-13-15,0 0 5 0,0 0-4 0,0 0-2 0,0 0 1 16,19-18 7-16,-19 18-8 0,17-36 3 0,-17 19-2 0,19-4 5 15,-2-15-2-15,0 17-5 0,24-35 4 16,-24 15-7-16,2 21-2 16,0 0-11-16,-2 18 9 0,-17-18-12 0,0 18-12 15,19 0 10-15,-19 0-56 0,0 0 40 0,0 0-55 16,0 0 3-16,0 18 60 0,0 0-49 0</inkml:trace>
  <inkml:trace contextRef="#ctx0" brushRef="#br0" timeOffset="47504.64">31818 13519 62 0,'0'0'31'0,"0"0"-10"0,0 0 24 15,0 0 31-15,0-18-37 0,0 18-19 16,0 0-7-16,0 0-3 0,-17 0-6 16,17 0-4-16,0 0 0 0,0 0-1 0,0 0 3 0,0 0 0 0,0 0-1 15,0 0 0-15,0 0 0 0,0 0 1 16,0 18 13-16,0 0-7 0,0-18-8 0,17 21 12 15,-17-21-8-15,0 17 16 16,0-17-12-16,19 0 18 0,-19 0-19 0,0 0 5 16,22 0-7-16,-22-17 0 0,0 17-4 0,17-21 1 15,-17 21-2-15,0-18 3 0,19 0 0 0,-19 18-3 16,0-19 0-16,0 19 1 0,0-17 0 0,19 17 2 16,-19 0 0-16,0 0 2 0,0 0 6 0,0 0-4 0,0 0 9 0,0 17 8 15,0-17-19-15,0 19-1 0,0-1 0 0,0 0-2 16,0-18-1-16,0 38 5 0,0-19-6 0,0-2-1 0,0 20 1 15,17-37 2-15,-17 37-12 0,0-19 3 0,0-18-2 16,19 21-16-16,-19-4-15 0,0 0-15 0,17 2-65 16,-17-19 18-16,19 0-13 0,-2 0 44 15</inkml:trace>
  <inkml:trace contextRef="#ctx0" brushRef="#br0" timeOffset="47771.37">32246 13501 49 0,'0'0'27'0,"0"0"-11"0,0 0 6 0,0 0 27 16,17 0 7-16,-17 0-18 0,0 0-28 0,0 0 11 15,0 0-12-15,0 0-1 0,0 0 11 0,0 18-8 16,0 38 18 0,0-37-26-16,0-2 3 0,0-17 2 0,0 0-3 15,0 18 7-15,19-18 2 0,-19 0-6 0,17 0 13 0,-17 0-14 16,19-18 2-16,1-18 0 0,-6-20 10 31,5-18 15-31,3 38-13 0,-22 16-13 0,0 2 0 16,0 18-3-16,-22 0 6 0,22 0-10 15,-33 18 0-15,33 2 1 0,-20-1 3 0,20 18-2 0,-19-20-1 16,2 20 1-16,17 2-3 0,0-3-1 0,-19-36 0 16,19 35-4-16,0-35-1 0,-17 56-44 0,17-17-19 15,0-22-3-15,0 0-23 0,0-17-21 0,0 0 64 16,17 0-32-16,-17 0 46 0</inkml:trace>
  <inkml:trace contextRef="#ctx0" brushRef="#br0" timeOffset="48822.2">30180 14406 60 0,'0'0'0'0,"0"0"12"0,0 0 21 0,0 0-14 0,-20 0 48 0,20 0-46 16,0-20-2-16,0 20 16 0,-16 0 18 0,16 0-17 15,-20-18-1-15,1 18 24 0,2 0-41 0,17 0-3 16,-22 0 5-16,3 0-12 0,-14 0 23 0,33 0-22 15,-20 0-1-15,4 0 12 0,-4 0-12 0,1 0 9 0,19 0-8 16,-17 0-3-16,17 18-4 0,-41 2 10 0,41-20-10 0,-17 36 10 16,1-18-13-16,16 0-4 0,-20 19 16 0,20-17-12 15,0 17-7-15,0-21 8 0,0 4 2 16,0 16 2-16,20-36-5 0,-4 38 2 0,-16-19-1 0,58 18-6 16,-41-21 2-16,22 4-8 0,-23-20-18 15,-16 17 9-15,36-17-35 0,-19 19 21 0,-17-19-5 0,41 0-130 16,-5 0 37-16,-16 0-8 0</inkml:trace>
  <inkml:trace contextRef="#ctx0" brushRef="#br0" timeOffset="49024.37">30714 14330 84 0,'0'0'30'0,"0"0"45"0,0 0-9 16,0 0-39-16,0 0 44 0,0 0-53 0,0 0 12 15,0 0-15-15,0 0 12 0,0 0 3 0,19 0-15 16,-2 0-1-16,-17 0-10 0,16 0 4 0,6 0-6 16,-22 0-1-16,20 0 2 0,-4 0-4 0,4 0-3 0,-1 0-12 15,-19 0-21-15,17 0-22 0,2 0 22 0,-19 0-10 16,0 0-69-16,17 19 17 0,-17-19 72 0,0 0-50 16</inkml:trace>
  <inkml:trace contextRef="#ctx0" brushRef="#br0" timeOffset="49204.61">30658 14478 89 0,'0'0'0'0,"0"0"59"0,0 0 5 0,0 0-34 0,0 0-3 16,0 0 22-16,0 0-29 0,0 0 15 0,0 0-20 0,0 0 15 0,0 0-17 15,0 0 4-15,0 0-1 0,0 0-7 0,20 0 6 16,-20 0-10-16,19 0 3 0,-19 18-2 0,17-18-2 0,2 0-2 16,-19 0-2-16,17 0-1 0,-1 19-2 0,-16-19-5 0,22 0-14 15,-2 0 6-15,-4 0-33 0,-16 0 15 0,20 0-56 0,-20 0 33 16,19 0-47-16,-19 0 44 0,17 0-9 0</inkml:trace>
  <inkml:trace contextRef="#ctx0" brushRef="#br0" timeOffset="49473.34">31342 14220 91 0,'0'0'0'0,"0"0"101"0,0 0-45 0,0 0 36 0,0 0-23 0,0 0-16 15,-20 0-31-15,20 0 8 0,0 0-9 0,0 0 0 0,-22 0-15 16,22 0 7-16,0 19-10 0,0-19 4 0,-16 17 0 16,16 2-4-16,0 2-2 0,0-5 1 0,0 21 0 15,-17 0 1-15,17-1-6 0,-19 38-14 16,19-35 4-16,-17 88-93 0,17-51-8 15,-19-23-63-15,19-16 88 16,0-18 50-16,0 1-6 0</inkml:trace>
  <inkml:trace contextRef="#ctx0" brushRef="#br0" timeOffset="49638.07">31248 14460 138 0,'0'0'50'0,"0"0"47"0,0 0-60 15,0 0 28-15,0 0 8 0,0 0-55 0,0 0-1 0,0 0 5 16,0 0-6-16,0 0 6 0,0 0-18 0,0 0 2 15,0 0-2-15,0 0 1 0,19 18-7 16,-19-18-15-16,33 18-69 16,-11 21-261-1,-2-39 290-15,-1 0-8 0</inkml:trace>
  <inkml:trace contextRef="#ctx0" brushRef="#br0" timeOffset="49854.62">31397 14682 82 0,'0'0'79'0,"0"0"-27"0,0 19-12 0,-19-2-24 16,19-17 12-16,0 20-9 0,-17-4-5 0,17-16-9 16,0 20 6-16,0-3-5 0,0-17 0 0,0 0-2 0,0 19 0 0,-19-1 15 15,19 1 3-15,19-19-6 16,-2 0 7-16,2-19 0 0,17-18-1 16,-17 0-8-16,37-16 1 15,-20-4 4-15,-17 39-9 0,0 0-6 0,-19-2-2 0,17 20 0 16,-17 0-2-16,19-36 0 0,-2 36-4 0,-17-17-10 0,17 17-11 15,-17 0-9-15,0 0-16 0,0 0 14 0,0 17-7 0,0 3-57 16,0-4-72-16,-17 4 93 16</inkml:trace>
  <inkml:trace contextRef="#ctx0" brushRef="#br0" timeOffset="50205.59">31693 14572 51 0,'0'0'35'0,"0"0"51"0,0 0-43 16,0 16-6-16,0-16-22 0,-19 0 9 0,19 0-14 0,0 0 10 16,0 20 1-16,-22-20-1 0,22 18-11 0,0 0 19 0,0 0-14 15,0 2-4-15,0-1-4 0,0-2 3 16,0 3 5-16,0 16-4 0,0-36-6 0,0 17 7 16,0 2-6-16,0-1 3 0,0-18-4 0,0 19 6 0,22-19-4 15,-22 20 7-15,0-20-8 0,19 0 4 0,-19 0-5 0,17 0 3 16,-17 0-3-16,0 0-1 0,19-20 4 0,-19 20-5 15,19-19 2-15,-19 19-3 0,0-18 2 0,17-1-4 0,2 19-2 0,-19-17 4 16,0-3 2-16,17 4-1 0,-17 16-2 16,0-20 2-16,0 20 5 0,0 0-3 0,0 0 1 0,0 0 4 0,0 0 3 15,0 0-6-15,0 0 3 0,0 20-5 0,0-20-1 16,0 16-1-16,0-16-1 0,0 37 1 0,0-18 1 0,0-1-3 16,0 1-2-16,0-19 0 0,0 37-7 0,0-17-9 15,0-4-11-15,0 4-45 0,0-3-1 0,0 3-87 16,0-20 95-16,17 17-71 0,2-17 71 15</inkml:trace>
  <inkml:trace contextRef="#ctx0" brushRef="#br0" timeOffset="50522.14">32208 14682 55 0,'0'0'16'0,"0"0"37"0,0 0-31 0,-22 0 1 0,22 0 21 15,0 0-6-15,-17 19-22 0,17-19 13 0,-17 0-5 0,17 17-14 16,0-17-1-16,-19 20 8 0,19-4-1 0,0 4 1 15,-17-3-1-15,17 2-4 0,0-1-1 0,0 1 1 0,0-19-4 16,0 20-2-16,17-3 8 0,-17-17-3 0,19 20-5 0,-2-20 9 16,-17 16-2-16,39-16-7 0,-20 0 7 0,-19 0-9 15,19 0 1-15,17-16 3 0,-36-4-3 0,0 20-3 0,36-37 2 0,-36 18-3 16,20 19 0-16,-6-18-1 0,-14-18-6 0,19 0 6 0,3 16 2 16,-22-16-3-16,0 16 2 0,0 2 1 0,0 0 10 15,0-20-8-15,0 38-6 0,0 0 4 0,0 0 0 16,-22 0-2-16,3 0-3 0,5 0 11 0,14 20-5 0,-20-2 5 15,20 18-4-15,-19 3 4 0,2-2-2 0,-19 35-5 16,36-15-1-16,-19-4-4 0,0-16-11 0,19-17 1 16,0-3-2-16,0 22-25 0,-22-22 16 0,22 0-5 0,22 3-45 0,16 36-207 15,-38-39 245-15,0-17 13 16,36 0-26-16</inkml:trace>
  <inkml:trace contextRef="#ctx0" brushRef="#br0" timeOffset="54371.88">22078 12857 11 0,'0'0'6'0,"0"0"4"16,0 0-8-16,0 0 1 0,0 0-2 0,-16 0 0 0,16-20-1 15,0 20 0-15,0 0-1 0,0 0 1 0,0-20 1 16,0 20-1-16,0 0 1 0,0 0 0 0,0 0 4 15,0 0-3-15,0-17 5 0,0 17-2 0,0 0-3 0,0 0 1 16,16-19-1-16,-16 19 0 0,0 0-2 16,0-18 0-16,0 18 1 0,0 0 0 0,0 0 0 0,0 0 0 15,0 0 0-15,0 0-1 0,0-19 1 0,0 19 2 16,0 0-3-16,0 0 1 0,0 0 1 0,0 0-2 0,0 0 0 0,0 0 1 16,0 0-1-16,0 0 1 0,0 0-1 15,0 0-1-15,0 0 1 0,0 0 0 0,0 0-1 16,0 19 1-16,0-19 0 0,0 0 1 0,0 0-1 15,0 0-1-15,0 0 2 0,0 0 0 16,0 0-1-16,0 0 2 0,0 0 0 0,0 0-2 16,0 0 0-16,0 0 1 0,0 0 1 15,0 0-1-15,0 0 0 0,0 0 0 0,0 0-1 0,0 0 1 0,0 0 2 16,0 0-2-16,0 0-1 0,0 0 0 16,0 0 2-16,0 0 0 0,0 0-1 0,0 0 0 15,0 0-1-15,0 0 1 0,0 0 0 0,0 0 3 16,0 0-2-16,0 0 1 0,0 0 3 0,0 0-3 0,0 0 0 0,0 0 6 15,0 0-5-15,0 0 0 0,0 0 16 0,0 0-12 16,0 0 8-16,0 0-2 0,0 0 0 0,0 0-1 16,0 0 0-16,0 0 0 0,0 0 2 15,0 0-2-15,0 0-1 0,0 0-4 0,0 0 6 0,0 0 0 16,19 0-1-16,-19 0-2 0,0 0-1 0,0 0-5 16,0 0 4-16,0 0-3 0,0 0 6 0,23 0 2 15,-23-19-6-15,0 19 1 0,0 0-5 0,0 0 4 16,0 0-5-16,0 0 1 0,0 0 3 0,16 0 4 0,-16 0-6 15,0 19 1-15,0-19 2 0,0 0-5 0,0 0 3 0,0 18-1 16,0-18-2-16,0 0 2 0,0 0 4 0,0 0-3 0,0 19 3 16,0-19-2-16,0 0-3 0,0 0 2 15,-16 17-3-15,16-17 1 0,-23 0 1 16,4 0-1-16,19 0-1 0,-16 20-2 0,-1-20 1 0,-2 0 0 16,2 20-1-16,-2-20 0 0,-37 16-1 0,18 4 1 0,2-2-2 15,-36 18 3-15,-3 0 8 0,-16 3 1 0,30-22-10 16,-28 39 2-16,17-19-3 0,-94 54 3 15,125-71-1-15,8-2-1 0,-3 0 1 0,-78 38-2 0,78-38 0 16,-55 38 1-16,35-37 0 0,1-2-2 0,19 3 2 0,-58 16-5 0,3 21 3 16,55-40 2-16,-22 2 0 0,-34 16-1 0,54-16-1 0,2 0-1 15,-56 17-1-15,1-15 0 0,16 13 3 0,39-34 0 0,-38 19-3 16,38 1 0-16,0-20 1 0,-25 17 4 0,8 2-1 0,-55 18 0 16,70-19-1-16,2 1 3 0,16-2-1 0,4-17-1 15,-4 19-1-15,-16 2 0 0,14-21 0 0,-14 16 0 0,20 4-2 16,-4-3 2-16,4 2-2 0,-4-19 0 15,1 37-18-15,19-37-5 0,0 17 7 0,-17-17-31 16,17 0 19-16,0 0-4 0,0 19-42 0,0-19 32 0,0 0-57 16,17 0 13-16,-17 0 60 0,19 0 9 0,-19-19-38 0</inkml:trace>
  <inkml:trace contextRef="#ctx0" brushRef="#br0" timeOffset="54721.57">19148 13797 73 0,'0'0'8'0,"0"0"0"0,0 0 13 0,19-20 12 16,1 1 4-16,-20 19-19 0,36-17 11 0,-36 17-16 15,16-17 11-15,23-4-2 0,-20 21-1 0,17-18-2 16,-16 18-4-16,-4-18-8 0,4 18 6 0,-20 0 5 0,16 0 3 15,-16 0-10-15,0 0 7 0,0 0-3 0,0 18-1 16,-36 21-2-16,36-22-7 0,-36 0-2 0,-41 76 5 16,44-56-4-16,-42 55 7 0,-2-18-4 0,43-38-3 0,-21 40 0 15,-22-22 2-15,60-18-5 0,-36 20 2 0,-2 0 0 16,19-2-4-16,14-34 0 0,-14-2 3 0,36 0 0 16,-17 0-6-16,17-18 6 0,0 19-2 0,0-19 0 0,0 20 0 0,17-20 0 15,2 17 0-15,20-17-1 0,-3 0 4 0,0 0-2 16,36 20 1-16,-14-20-3 0,53 0-5 0,19-20-29 0,-3 3-51 15,-36-3-70-15,3 20-10 16,-38-19 82-16</inkml:trace>
  <inkml:trace contextRef="#ctx0" brushRef="#br0" timeOffset="55622.4">15994 14572 79 0,'0'0'0'0,"0"0"97"15,0 0-62-15,0 0-19 0,-17 0 13 16,17 16-1-16,0-16 14 0,-19 0-13 0,19 0-16 16,0 20 22-16,0-20-25 0,0 0-1 0,0 0 6 15,0 0-6-15,0 0 7 0,0 0 11 0,19 0-17 16,-2 0-5 0,168-93 28-16,-38 20-20 15,19 37-4-15,39 16 2 16,-153 20-8-16,150 0 11 0,42 20 3 15,-62 16-10-15,-32-36-3 16,182 0 1-16,-111 18-3 16,-74-18 0-16,19 0-3 0,-3-18 2 0,-86 18 0 0,70 0 1 15,-75 0 2-15,3 0-1 0,69 0 2 0,8 0-8 0,-97 0 2 16,72 0 3-16,-33 0 4 0,108 36-7 16,-72 1 0-16,-58-17-1 15,-33-3-2-15,36 3 3 0,-59-20-5 16,23 0-5-16,-3 0 8 0,-36 0 0 15,17 0-6-15,-17 0 0 0,0 0 1 0,16 0-15 16,-16 0-19-16,0-20 3 0,0-17-14 0,-16 18-65 16,-20 1 13-16,0-18-20 0,16 36 107 0</inkml:trace>
  <inkml:trace contextRef="#ctx0" brushRef="#br0" timeOffset="56421.77">15922 14422 69 0,'0'0'41'0,"0"-16"-25"0,-22 16 21 16,22-20-1-16,-20 2-7 0,4-1 2 16,-1 0-13-16,-2 1 4 0,19 18 3 0,-17-16 15 15,-2-5-28-15,19 21 10 0,-20-19 0 0,20 19-12 16,-36 40 73-1,36-6-73-15,-74 132 1 16,38-54-16-16,0-38 3 0,16-18 2 0,-35 90-1 16,-20 3 2-16,20-3-1 0,0 94 0 15,19-110-3-15,0-20 2 0,36-54 1 0,-20 16 1 0,1 2-3 16,2-18 3-16,17 1 1 0,17-21-4 16,-17-19 0-16,19 3 3 0,-19-3 0 0,20-17 0 0,-4 20 2 15,-16-20-2-15,56 17-1 0,-56-17-1 0,33 0-1 16,8 0-1-16,51 0 6 0,18-17 0 15,-54-3-1-15,93-17 4 0,70 20-2 16,-106-2 1-16,89-18-1 0,-113 37 0 16,-31-19-3-16,257 19 4 0,-171 0-1 15,6 0 0-15,68 0 1 0,-69 19-3 16,-74-19-1-16,0 0 0 0,72 0 3 0,-76 0-2 0,7 0-2 16,69 20 3-16,-75-20-2 0,58 0 3 0,91 0 1 0,-72 0 5 15,-77 0-4-15,-16 0-2 0,88 0 3 0,-12 0-2 16,-21 0-3-16,-56 17-1 0,75-17 2 0,-41 19 0 15,44-2-3-15,-81 3 3 0,42-3-2 16,17 3 0-16,-92-20 0 0,17 17 0 16,-16-17 1-16,-4 0 0 0,4 0-1 0,-1 0-1 15,-19 0 0-15,0 0 1 0,14 0-1 16,-14 0 3-16,0 0-2 0,0 0 0 0,0 0-2 16,0-17 2-16,0-3 3 0,19 20-4 0,-19-37-2 15,0 20 2-15,0-2 0 0,0-18 1 0,22 0 2 16,-22 1-2-16,20 16-1 0,-20-36 2 0,16-15-1 15,-16-42 0-15,20 4 0 0,-1-21 4 0,-19 75-4 16,17-93-5-16,-17 76 7 0,19-58 8 0,-2 0-7 0,-17 57-2 16,16-39-4-16,-16 22 13 0,0 33-4 0,0-16-2 0,0 17-17 15,0 38 1-15,-16-1-13 0,16 19 6 0,0-19-26 16,0 19-14-16,-17 0 25 0,17 0-1 0,0 19-3 0,-19-19-6 16,2 37-66-16,17-17 43 0,-19-20 2 0,-1 54-24 0,20-36 63 0,-16 0-18 15</inkml:trace>
  <inkml:trace contextRef="#ctx0" brushRef="#br0" timeOffset="57422.04">16658 14535 87 0,'0'0'51'0,"0"0"-21"0,0 0 0 0,0 0-3 0,0 0-1 0,0 0-3 0,0 0 14 0,0 0-22 16,0 0 11-16,0 17 10 0,0-17-29 15,-17 20 7-15,17-20-3 0,0 16-8 0,0 4 4 16,0-20-2-16,0 18 0 0,0 0 4 0,0 0-6 0,0 2 3 15,0-1-5-15,0-2 6 0,0 3-4 0,-19 16-2 0,19-19-1 16,0 39 5-16,0-19-4 0,0-37 1 16,0 36-1-16,0-16 1 0,0 17-2 0,0-37 1 0,0 36-1 0,0-16 2 15,0-20 0-15,0 17-1 0,0-17 0 16,0 0 1-16,0 0-1 0,0 0-2 0,19 0 3 0,-2-17 0 16,-17 17-3-16,39-20 3 0,-39 1-1 0,16 2 2 15,4 17-2-15,-20-20 1 0,16 3 0 0,1 17 2 0,-17-20 4 16,19 20 1-16,-19 0-3 0,0 0 0 0,0 0 0 15,0 0 3-15,0 20 2 0,0-20-5 0,0 17-2 0,0 3 2 16,0-20-1-16,-19 17-2 0,19 2-4 0,-17 1 4 0,1-20-3 16,-4 17-3-16,20-17-1 0,-16 0-11 0,-4 0 3 15,1 17-38-15,19-17 11 0,0 0-11 0,0 0-10 16,39 0-40-16,-39 0 21 0,36 0 11 16,-20 0 33-16,20 0 25 0,-36 0-5 0,39-17-34 0</inkml:trace>
  <inkml:trace contextRef="#ctx0" brushRef="#br0" timeOffset="57605.17">17117 14884 43 0,'0'0'13'0,"17"0"0"0,-17 0-9 0,0 0 5 0,22-17 12 0,-22 17-6 16,0 0 19-16,-22-20 22 0,22 20-32 15,-17 0 0-15,17 0-11 0,0-19 13 0,0 19 1 16,-16 0-4-16,16 0-2 0,0 0-5 0,0 0 0 16,0 0 2-16,0 0-7 0,16-18-4 0,1 18 1 15,24 0-6-15,-41 0-2 0,56-19 1 16,-40 19-4-16,4 0-6 0,13 0-12 0,-14-17-17 15,-19 17 13-15,22 0-30 0,-2 0-9 0,-4-20-3 16,4 20 11-16,-20 0 39 0,19 0 0 0,-19 0-2 0,0 0-35 16</inkml:trace>
  <inkml:trace contextRef="#ctx0" brushRef="#br0" timeOffset="57771.85">17117 14977 67 0,'0'0'13'0,"0"0"-4"0,0 0 4 0,0 17 27 15,0-17 8-15,-16 0-24 0,16 19 32 0,0-19-26 16,16 20-4-16,-16-20-6 0,17 17 7 15,24-17-12-15,-21 0-4 0,-4 17-8 0,4-17 2 0,16 0-2 16,-36 0-1-16,19 0-2 0,-5 0 4 0,5 0-4 0,3 0-2 16,-22 0-3-16,36-17-11 0,-16 17-7 0,16-17-34 15,-1-3 0-15,-35 20 22 0,39-19-73 0,-19 19 85 16,-4-17-6-16,-16 17-32 0</inkml:trace>
  <inkml:trace contextRef="#ctx0" brushRef="#br0" timeOffset="58156.03">17967 14572 69 0,'0'0'56'0,"0"0"48"0,0 0-70 0,0 0-3 0,0-20 21 16,0 20-30-16,0 0-3 0,0 0 26 0,0 0-17 15,0 0-17-15,0 0 9 0,0 20-9 0,0 16-3 0,0-18-3 16,19 18 3-16,-19-16-5 0,0-1 0 0,0 54 2 15,0-56-6-15,0 2 2 0,0-1 0 0,0 38-1 0,-19-20-4 0,19 21-10 16,0-40 3-16,0 39-21 0,-17-19-17 0,17-1 19 16,0-16-6-16,-19-3-46 0,19 2 41 0,0-1-31 0,0 1 27 0,0-2 31 15,-17-17-10-15,17-17 18 0,0 17 5 0,0-37 1 16,0 37 1-16,0-19 1 0,0-18 4 0,0 1-1 16,-19 36 2-16,19-37 3 0,0 20 24 0,0-22-9 0,0 22 28 15,0-3-28-15,0 3-3 0,0-3 0 0,0 4 20 0,0-4-20 0,0 3 17 16,0-3-20-16,0 20 12 0,0-19-5 0,0 19-15 0,0 0 12 15,0 0-7-15,0 0-9 0,0 0 7 0,0 0-7 16,19 19 7-16,-19-19-10 0,0 0 2 0,17 20-5 16,-17-3 4-16,0-17-5 0,19 20 0 0,-2-4-4 0,-17-16-1 15,0 20-17-15,19-20 6 0,-19 0-4 0,17 17-34 0,-1 3-21 16,-16-20 28-16,0 0-62 0,22 17 7 0,-2-17 52 16,-20 19 35-16,0-19-39 0</inkml:trace>
  <inkml:trace contextRef="#ctx0" brushRef="#br0" timeOffset="58389.93">18152 15013 53 0,'0'0'30'0,"0"20"21"0,0-20-31 0,0 17 18 16,-19-17-10-16,19 17-7 0,0 3-12 0,0 0 6 0,0-20-7 16,-17 36 6-16,17-19-1 0,0 20 9 15,0-18-14-15,-19-2 3 0,19 23 5 0,0-24-3 16,0-16 7-16,0 20 2 0,0-20-10 0,19 0 0 0,-19 0-1 16,0 0 0-16,17-20 0 0,21 4 9 0,-24-24-6 0,5 23 0 15,23-20 3-15,-42 18-12 0,17-18 5 0,21 21-7 0,-38 16-1 16,17-40 2-16,2 23-2 0,-2 0 1 0,-17 17-1 0,17-20-1 15,5 20 1-15,-3-19-1 0,-19 2-4 0,0 17-1 16,17 0-11-16,-17 0 8 0,0 17-10 0,0 2-8 16,0-19-7-16,0 37-30 0,-17-37 4 0,17 17 22 15,0 3-105-15,0 0 62 0,0-4 37 16,0-16-6-16</inkml:trace>
  <inkml:trace contextRef="#ctx0" brushRef="#br0" timeOffset="58872.65">18669 15013 71 0,'-19'0'72'0,"19"0"-11"0,0 0-35 0,0 0-1 0,0 0-5 0,0-19 28 15,0 19-23-15,0 0 7 0,0 0-23 16,0 0 14-16,0 0 2 16,0 19-16-16,0-19-4 0,0 37 8 15,0-20-9-15,0 3-1 0,0 0-2 0,0 33 3 16,0-34-3-16,19-1 6 15,-2 1 8-15,2-2 1 16,-2-17 2-16,5 0-13 0,-5-17-2 0,-17 17 0 16,19-19-1-16,-19 1-1 15,19-38 5-15,-2 56-4 0,-17-16 2 16,19-4 4-16,-19 0-6 0,0 20 7 0,0 0-4 16,0 0-1-16,0 0 8 0,0 0-8 0,0 0 1 0,0 20 2 15,0 0-5-15,0-4 0 0,0 4-2 0,0-3 1 16,0 20-1-16,17 39 2 0,-17-40-8 15,0-18-10-15,19-18 3 0,-19 18 0 0,0 0-25 0,0-18 16 16,17 19-7-16,-17-19-3 0,17 17-99 0,-17-17 73 0,22 0-63 16,-22 0 77-16,19 0 15 0,0 0 12 0</inkml:trace>
  <inkml:trace contextRef="#ctx0" brushRef="#br0" timeOffset="59141.91">19297 14977 64 0,'0'0'18'0,"0"17"40"16,-19-17-31-16,19 39 54 0,0-39-56 0,-22 34 35 15,22-14-43-15,0 0 11 0,0 16-5 16,0-36-13-16,0 36 14 0,22-18-9 0,-22-18-9 16,19 19 8-16,-19-19 14 0,17 0-12 0,2-19-3 15,-19 1-3-15,20 18-8 0,-20-19 1 0,0-18 0 16,16 37-1-16,-16-16-1 0,20-58 4 0,-20 35 1 16,0 2-1-16,0 37 1 15,0-17-4-15,0 17 1 0,0 0-1 0,-20 0-1 0,20 0 1 16,-16 73 2-16,-4-19-5 15,20-34 0-15,-19 0 1 0,19 16 0 0,-17 18-3 0,17 2-3 16,0-36 0-16,0 34-17 0,0-36 14 0,0 0-30 16,17 1 1-16,-17-19-15 0,19 0-20 0,1 0-24 15,-20 0 44-15,16 0-32 0,4-19-12 0</inkml:trace>
  <inkml:trace contextRef="#ctx0" brushRef="#br0" timeOffset="59956.01">16600 15363 78 0,'0'0'47'0,"0"0"-16"15,0 0-1-15,0 0-2 0,0 0 24 0,0 0-10 0,0 0-10 16,0 0-19-16,0 0 0 0,-17 0-2 0,17 0 18 15,-17 0-15-15,17 0-4 0,-19 0-2 0,19 0-1 0,-16 0-1 16,16 19-1-16,-20-2 3 0,20 3-1 16,-19-20-5-16,19 20 3 0,0-4 0 0,0-16-3 0,-17 20 2 15,17-2 0-15,0 1-3 0,0-2 1 0,0 3 0 16,0-20-3-16,0 16 2 0,17 4 0 0,-17-20 0 16,19 20-4-16,-19-4 1 0,20 2-11 0,15 2-22 15,-18-20-5-15,0 0 14 0,5 0-42 0,-22 19 24 16,19-19-61-16,-2 0 61 0,-17 0 11 0,19 0 14 0,1 0-49 0</inkml:trace>
  <inkml:trace contextRef="#ctx0" brushRef="#br0" timeOffset="60156.34">17101 15345 53 0,'0'18'62'15,"0"-18"-41"-15,0 0 27 0,0 0-25 0,0 0 19 0,0 0-22 16,0 0 17-16,0 0-21 0,0 19 12 0,0-19-3 15,0 0-14-15,16 0 11 0,1 0-2 0,5 0 3 16,17 0-10-16,-39 0-10 0,16 0 1 0,4 0-3 16,-4-19 0-16,4 19-6 0,-1 0-1 0,-5 0-18 0,-14 0 7 15,19 0-28-15,-19 0-17 0,0 0 25 0,0 0-4 16,22 0-46-16,-22 0 27 0,0 0 46 0,0 19 4 0,0-19-4 0,0 0-37 16</inkml:trace>
  <inkml:trace contextRef="#ctx0" brushRef="#br0" timeOffset="60305.93">17101 15529 57 0,'0'0'13'0,"0"0"6"0,0 0 20 16,0 0 12-16,0 0-26 0,0 0-2 0,0 20-1 0,16-20 17 0,1 0-4 16,-17 0-22-16,22 0-1 0,-22 16-3 0,19-16-2 0,-19 0 1 15,20 0 4-15,16 0-4 0,-20 0-5 0,4 20 1 0,-1-20-3 16,-5 0 0-16,5 0-2 0,3 0-1 0,-2 0-4 0,-20 0-18 16,16 20 3-16,4-20-7 0,-1 0-49 0,-2 0-18 15,2 0 30-15,-19 0 49 0,16 0-50 0</inkml:trace>
  <inkml:trace contextRef="#ctx0" brushRef="#br0" timeOffset="60772.86">18171 15455 69 0,'0'0'15'0,"0"0"29"16,0 0 13-16,0 0-6 0,0 0-29 0,0-16 16 0,0 16-4 15,0 0-19-15,0-20 13 0,0 20 1 0,0 0-16 16,0 0-1-16,0 0-1 0,-19 0 8 0,0-20 6 16,2 20 6-16,-2-17-24 0,19 17 7 0,-17 0-3 15,-2 0-5-15,19-19 2 0,-20 19 0 0,-2 0-2 16,22 0-3-16,-16 19 0 0,-1-2 1 0,17 3 0 0,0 16-3 15,0-36 0-15,0 20 0 0,-19 34-1 0,19-18 1 0,0-16-1 16,0 16-1-16,0-18 0 0,0 2-2 0,0-1-1 0,0 108-43 16,0-107 32-16,19-1-4 0,-19 54-59 15,0-55 12-15,0 1 32 0,0 18-43 0,0-18 33 16,-19-2 28-16,19-17-2 0,0 0-1 0,0-17-20 0,0-19 32 16,-17 16 6-16,17-17 5 0,0 18 7 0,0 2-2 15,0-3 2-15,0-16 16 0,-19-2 4 0,19 38-14 0,0-36-1 0,0 19 20 16,0-2-30-16,0 19 4 0,0-20 34 15,19 20-21-15,-19 0-12 16,0 0-1-16,17 39-4 0,-17-39-4 16,19 35 1-16,-2-35-3 0,-17 18-6 0,16-18-3 15,6 18-55-15,-2 2-17 0,-1-1-11 0,-19-19 59 16,17 0 12-16,2 17-5 0,-19-17-21 0</inkml:trace>
  <inkml:trace contextRef="#ctx0" brushRef="#br0" timeOffset="61039.42">18371 15695 59 0,'0'0'60'0,"0"0"-36"15,0 0 0-15,0 0-1 0,0 0 43 0,0 0-47 0,-17 0 14 0,17 20-19 16,0-20 0-16,-17 36 8 0,17-36-12 0,0 18-2 0,-19 0 3 16,19 0-7-16,0 21 6 0,-17-22-5 0,-2 39 9 15,19-19-1-15,0-17-7 0,-19-3-1 0,19 2 4 16,0-2 8-16,19-17-10 0,0 0 13 16,-2-17-3-16,2 17-10 15,15-56 2-15,-12 19-3 0,33-19-2 16,-55 56-3-16,19-36 5 0,-2-2-2 0,-17 38-2 0,19-18 0 15,-19 18-3-15,17-18 5 0,-17 18-2 0,0 0 2 16,17 0 0-16,-17 0 0 0,0 18-4 0,0-18 2 0,0 18-2 16,-17 0 3-16,17-18-4 0,0 20 1 0,0-1 1 0,0 18 0 15,0-37-2-15,0 36-3 0,0-36-9 0,0 37 3 0,0 0-40 16,0-37 28-16,0 19-36 0,0-19 23 0,0 17-7 0,0 3-59 16,17-20 43-16,-17 17-32 0,19-17 55 0,-19 0 20 0,0 0-29 15</inkml:trace>
  <inkml:trace contextRef="#ctx0" brushRef="#br0" timeOffset="61271.3">18888 15493 64 0,'0'0'75'0,"0"0"-36"0,-17 0-1 0,17 0 26 15,0-18 26-15,-19 18-41 16,2 0-5-16,17 0-29 0,-19 0 2 16,19 0-7-16,0 18 0 0,0-18-6 0,-17 19 3 15,17-2-3-15,0 3-1 0,0-4 1 0,0 24-2 0,0-6 3 16,0-14-5-16,-19 16 1 0,19-16-2 0,0 16 1 15,0-18 1-15,0 0 2 0,0 20-5 0,0-38 1 16,0 36-3-16,0-16 1 0,0-3-1 0,0-17 1 0,-19 19-5 0,19 18-22 16,0-37 1-16,0 20 10 0,0-20-3 0,-17 0-34 0,17 17-23 15,0-17-23-15,0 0 54 0,0 0-12 0,0 0 36 16,0 0-30-16</inkml:trace>
  <inkml:trace contextRef="#ctx0" brushRef="#br0" timeOffset="61922.87">19037 15844 57 0,'0'0'7'0,"0"0"21"0,0 0 17 0,0 0 11 0,0 0-2 15,0 0-9-15,0 0-26 0,0 0 0 0,20 0 27 16,-20 0-34-16,0 0 8 0,0 0 2 16,14 0-7-16,-14 0-5 0,0 0-6 0,0 0 4 15,0 0 1-15,0 0-4 0,0 0 4 0,19 0 2 16,-19 0-5-16,0 0 0 0,0 0 18 0,0 0-14 15,0 0-2-15,0 0-1 0,22 17-3 0,-22-17-3 16,0 0 2-16,0 0 2 0,0 0 1 16,0 0 0-16,0 0-5 0,0 0-1 15,0 0 1-15,0 0 0 0,0 0 1 16,0 0-1-16,-22 0 1 0,22 0-1 16,0 0 1-16,0 0 1 0,0 0-2 0,0 0 2 15,0 0-2-15,0 0 3 0,0 0 1 16,0 0-5-16,0 0 2 0,0 0 0 0,0-17-2 15,0 17 1-15,0 0 0 0,0 0 0 0,0 0 3 16,0-19-3-16,0 19 0 0,0 0-1 0,0 0 0 16,-19 0 3-16,19 0-2 0,0 0-2 0,0 0 1 0,-14 0 1 15,14 0 2-15,0 0-2 0,0 0-1 0,0 0 1 16,-20 0-2-16,20 19 1 0,0-2 1 0,0-17 1 16,0 37-1-16,0-37-4 0,0 19 3 0,0-1-1 0,0 21 2 15,0-22 0-15,0-17 0 0,0 19-1 0,0-2 1 0,0 3 0 16,-19-3-1-16,19 3 0 15,0-3 1-15,0-17-1 0,0 0-2 16,0 0 2-16,0 19-1 0,0-19-1 0,0 0-2 0,-17 0 0 16,17 0 1-16,0 20-8 0,0-20-2 0,-19 0-3 15,19 0-3-15,-17 17-21 0,-2-17 2 16,19 19 14-16,-19-19-2 0,-3 0-32 0,5 0-39 0,17 0 18 16,-17 0-4-16,17-19 32 0,0 19 26 15,0-17-21-15</inkml:trace>
  <inkml:trace contextRef="#ctx0" brushRef="#br0" timeOffset="62256.03">19353 15751 55 0,'0'0'24'0,"0"0"29"0,0 0 13 0,0 0-37 0,0 0-2 16,16 18 38-16,-16-18-48 0,0 0-2 0,0 0 7 0,20 18-5 15,-20-18-4-15,0 0-7 0,16 0 6 0,-16 18-2 16,17-18 1-16,-17 0 1 0,19-18-3 0,-19 18-3 16,0-18-1-16,0 18-3 0,0-35 1 0,0 16 1 15,0-1 0-15,0-16-1 0,0 16 5 16,0 20-4-16,0-18 7 0,-19 2 12 16,19 16-10-16,-17 0-3 0,17 0-7 0,-16 16-1 0,16-16-1 15,-20 57 4-15,20-57-4 0,-16 37 0 0,16-18 2 0,0-2-2 16,-20 19 0-16,20 2-2 0,0-19 1 0,0-2 0 0,0 3-3 15,0 16 1-15,0-18-7 0,0 1 2 0,0-19-2 0,0 20-2 16,20-20-20-16,-4 17-45 0,4-17 5 0,13 0-84 16,8-37 11-16,-41 37 111 0</inkml:trace>
  <inkml:trace contextRef="#ctx0" brushRef="#br0" timeOffset="62838.73">18537 15734 53 0,'0'0'0'0,"0"0"132"0,0 0-94 0,-17 0 54 16,17 0-66-16,0 0-4 0,0-19 15 0,-17 19-22 0,17 0 30 15,0-20-28-15,-19 20 0 16,19-17-12-16,0 17-3 0,-17 0 2 0,17 0-2 0,0 0-1 16,-19 0 0-16,19 0-2 0,0 0 1 0,0 0-2 0,0 0-2 0,0 0-4 15,-19 0 3-15,19 0-11 0,0 0-14 0,0 0-17 16,0 0 16-16,0 17-53 0,0 22-197 15</inkml:trace>
  <inkml:trace contextRef="#ctx0" brushRef="#br0" timeOffset="64072.68">19571 15935 80 0,'0'0'0'16,"0"0"11"-16,0 0 46 0,0 0-31 0,0 0 24 0,-16 0-5 16,16 0 15-16,0-18 16 0,0 18-64 15,0 0 1-15,0 0 8 0,0 0 1 0,0 0-2 16,0 0-3-16,0 37 1 0,16-17-1 0,-16-3-4 0,0 2-6 16,0-2-1-16,20 20 3 0,-20-37-6 0,0 37 2 0,16-37-2 15,-16 39 5-15,22-22-5 0,-5 19 2 0,2 1-1 0,1-37-2 16,-20 20-1-16,36 16 0 0,16 1 2 0,26-1 1 15,13 21-1-15,-58-40 0 0,81 39 3 0,-4 1 1 0,-35-21-4 16,16 18 2-16,20 22-2 0,36 34 1 16,57 36-2-16,-170-110-2 0,24 4 0 0,50 50-2 15,-67-54 2-15,-5 1 1 0,-16-17 0 0,32 36 3 0,-16-20-4 16,42 18-1-16,-78-34 2 0,36-20-1 0,-36 0 1 16,36 17-1-16,-20 2 0 0,23-19-2 0,-39 0 0 0,19 0-9 15,-19 0 0-15,20 0-28 0,-20 0-19 0,0-19-22 0,16 2 29 16,-16 17-10-16,0-36-11 0,-16-38-154 0,16 54 176 15</inkml:trace>
  <inkml:trace contextRef="#ctx0" brushRef="#br0" timeOffset="64406.12">21212 16546 113 0,'0'0'93'0,"0"0"-60"0,0 0 14 0,0 16-26 0,0-16-3 0,22 37 13 15,-22 0-10-15,17-37-11 0,2 20 0 0,1 16 10 16,16 0-1-16,38 38 8 0,-38-18-9 0,20 0-3 16,-40-40-7-16,20 22 4 0,-19-38-6 0,24 76 9 15,-5-59-9-15,0 19 7 0,-16-16-7 0,-20-20-1 16,19 17-1-16,-19 2 1 0,0-2 3 0,0 20 0 0,0-17-3 15,-39 16-1-15,39-36-1 0,-72 73 4 0,31-52-5 16,-28 15-2-16,13 0 1 0,-18 20 0 0,18-18 1 16,-57 53-4-16,5-16-12 0,72-39-6 15,14-19 5-15,5 3-3 0,17-3-4 0,-16 19-111 16,32 4-203-16,1-24 279 16</inkml:trace>
  <inkml:trace contextRef="#ctx0" brushRef="#br0" timeOffset="65122.25">29626 15107 66 0,'0'0'70'0,"0"0"-40"16,0 0 27-16,0 0-30 0,0 0 25 0,0 0-29 0,0 0-2 0,0 0 18 15,0 0-23-15,0 0 13 0,0 0-17 0,0 0 13 16,0 16-3-16,-19 4-6 0,2-3-2 0,-2 2 8 16,-1-19-14-16,-18 37 9 0,21-20-12 0,17 3-1 15,-19 0 0-15,-17 16 3 0,-36 37 6 0,-3-16-5 16,0 16 0-16,-16 0-2 0,0-19-1 0,-3 22-3 16,38-40-1-16,-2 0 0 0,6 2-1 0,-4-2 1 0,20 1 1 0,-74 19 1 15,35 17-4-15,-16-16-1 0,16-21 2 0,58 1 0 16,-57-1-3-16,-18 21-5 0,51-40 3 0,8 22-7 15,-23-22-4-15,56 0 3 0,-36 2-18 0,17 2 12 16,-3-5-30-16,3 4-54 0,5-20 15 0,-6 17-15 16,20-17 55-16,-19 19-12 0,19-19 44 0,0 0-43 0</inkml:trace>
  <inkml:trace contextRef="#ctx0" brushRef="#br0" timeOffset="65472.27">28223 15715 52 0,'0'0'18'16,"0"-37"54"-16,20 37-49 0,-20-19 19 0,0-1-22 15,0 20 35-15,0-18-38 0,16 18-2 0,-16 0 12 0,0 0-1 16,0 0 18-16,0 0-29 0,0 0 16 0,0 0-5 16,0 0-15-16,-16 38 19 0,16-38-22 15,0 19 6-15,-20-2-1 0,-16 22-4 0,17 14 0 16,-39 4-2-16,-67 90 0 0,-79 38-2 15,112-94 0-15,-38 22 4 16,3-4-2-16,52-52-1 0,1-21 0 0,-18 18 7 16,56 22-3-16,-2 14 6 15,21-70-14-15,34 36 10 0,-17-40-9 16,74 41 4-16,-18-40-2 0,-20 19-2 0,2-36 1 16,51 40 1-16,5-40-2 0,-58 0-2 0,77 17 3 15,-7-17-1-15,60-17-4 0,-70 17-2 0,51-40-34 16,-72 24-14-16,-1-21-27 0,-2 16-96 15,-52-15 8-15,16 20 38 0,-20-4 46 16</inkml:trace>
  <inkml:trace contextRef="#ctx0" brushRef="#br0" timeOffset="66122.89">21694 17207 90 0,'0'0'0'0,"0"0"86"0,0 0-58 0,0 0 29 15,0 0-31-15,0 0-3 0,0 0 13 0,0 0-21 0,0 0 13 16,0 0-14-16,0 0-1 0,0 0 8 0,19 0-7 0,-19 0 1 16,0 0-6-16,33 0 8 0,-11-16 0 0,53 16 7 15,36-21-5-15,110-15 4 16,-94 19-14-16,261-3 6 15,-222 20-11-15,240 20 5 0,-184-3-3 16,90 2 0-16,-90-2-3 0,220-17 2 16,-18-17 0-16,-20 17 3 15,-197 0-2-15,308 0 10 16,-238 0-12-16,-225 0-4 16,62 17 1-16,-78-17-4 0,77 0 6 0,-77 0-1 0,39 0 2 15,-39 0-3-15,55 0-3 0,-74 0 2 0,41-17-3 16,-39 17-1-1,34-19-84-15,-53 19 45 0,0-17-13 16,0 17-18-16,-36 0-79 0,-20 0-12 16,1 0 74-16</inkml:trace>
  <inkml:trace contextRef="#ctx0" brushRef="#br0" timeOffset="67073.31">21768 17762 66 0,'0'0'0'0,"0"-37"74"0,-22 37-55 15,22-20 2-15,0-16 16 0,0 0-12 0,-19-2-9 16,19 19-3-16,0-18 2 0,0 21-7 0,0-41 17 16,0 57-19-16,0-37-1 0,41 1 13 0,-41 16-5 15,36 4 0-15,-16-5-7 0,-1 4 9 0,-2-2-7 0,2 2 10 16,-2 17 1-16,-1-20-9 0,6 20 8 0,-2 0-10 16,-20 0 6-16,36 0 8 0,-36 0-7 0,0 0-9 15,19 20 5-15,-19-3-7 0,0 2 4 0,0-2-5 0,0 20 3 16,0 0-4-16,-19-18-1 0,19 1 1 0,-56 107 3 15,-18 59 0-15,57-133-1 0,-2 3 1 0,-37 74-2 0,34 0-1 16,-11-57-1-16,33 0-1 0,-19 57 1 0,-1-1-2 0,20 1 1 16,0-20 0-16,20 112 0 0,-1-185 1 15,-5 16 1-15,5-13-2 0,59 13 0 0,-42-33 2 16,0-20-3-16,-20 17 0 0,62-17 4 0,107 0-4 16,-149 0 1-16,75-37 4 0,13 0-2 15,158-54 0-15,-116 52 4 16,-19 3-2-16,38 0-1 0,-96 36-2 0,171-36 2 15,-94 17 1-15,0 19-4 0,19 0 1 0,-19 19-1 16,-22-2-2-16,6 2 3 0,-76-19-1 0,92 20 0 0,-91-4 1 16,72 4 1-16,2-4 1 0,-77 5-3 0,114-3-1 15,-112-18 2-15,51 19 0 0,8-19 3 0,-23 16-2 16,-18-16 0-16,-59 0 1 0,44 0 4 0,53-16 2 16,-94 16-7-16,39-19 2 0,-58 19 1 15,21 0-3-15,18-18-1 0,-37 18 1 16,-2-21-1-16,2 21 2 0,-2-16-2 0,-1 16 0 15,-16 0 1-15,20 0 1 0,-20 0-2 0,0 0-2 0,22-20 0 0,-22 20 1 16,0 0 1-16,0 0 2 0,0 0-2 0,16-16 1 16,-16 16 0-16,0 0-4 0,20 0 3 0,-20 0-1 15,0 0-3-15,19 0 5 0,-19-20 0 0,17 20-3 16,-17 0 2-16,0-19 1 0,19 19 0 0,-19 0 0 16,0 0-2-16,0 0-1 0,17 0 1 0,-17-17 0 0,0 17 0 0,0 0 1 15,19-19 1-15,-19 0-3 0,0 19 1 0,17-20 2 0,-17 4 0 16,0 16-3-16,0-20-1 0,22 4 1 0,-22-4 0 15,16 20 1-15,-16 0 0 0,0-19 0 0,0 19 1 0,0 0-1 0,0-17-1 16,20-2 1-16,-20 19-2 0,0 0 1 16,0 0 0-16,19 0 0 0,-2-19 2 0,-17 19-3 15,0-19 3-15,0 2 0 0,19 17-1 0,-19 0-1 16,0-20 2-16,0 20 0 0,17 0 2 0,2-18-2 0,-19 0 1 16,17 0-3-16,-17-1 5 0,16 2 0 0,-16-3-4 15,22 1 2-15,-22 2-1 16,0-3 3-16,20 20-3 0,-20-37 5 0,0 1-1 15,19-1-2-15,-19 1 0 0,17-38 2 0,2-36-2 16,-2-3-3-16,-17 4-4 0,19 36 0 16,-19 17 4-16,19-94-3 0,-19 4 1 0,14 16-3 15,6-16-5-15,-20 89 3 0,0-35-12 0,0 18 0 0,0 58 6 0,0-21 2 16,0 16-3-16,0 5 3 0,0 16 0 16,0-20-29-16,0 20 8 0,0 0 10 0,0 0-29 0,0 0-11 15,0 0-12-15,-20 20-19 0,20-20 38 0,0 0 2 16,0 16-18-16,0 5 53 0,0-21-25 0</inkml:trace>
  <inkml:trace contextRef="#ctx0" brushRef="#br0" timeOffset="68037.95">22524 17835 70 0,'0'0'147'16,"0"0"-116"-16,0 0-4 0,0 0-1 0,0 0 17 0,0 0-23 16,0 0-5-16,0 0-3 0,0 0 14 0,0 0-17 0,0 0 2 0,0 0-1 15,0 0 18-15,0 0-1 0,0 0-11 16,0 0-2-16,0 0 11 0,0 20-17 16,0-4-1-16,0 22-2 0,0 18-1 15,0-20-4-15,0 0 2 0,0 2 2 16,0-2-3-16,0-16-2 0,0-1 1 15,0-19 0-15,0 0 1 0,0-19 1 16,36-37 0-16,2-18-4 16,-24 38-5-16,28-1-10 0,-42 18 5 0,19 1-23 15,-19 18 14-15,17-20-34 0,2 4-22 0,0 16-24 16,-19 0-19-16,17 0 75 0,-17 0 11 16,19 0-32-16</inkml:trace>
  <inkml:trace contextRef="#ctx0" brushRef="#br0" timeOffset="68307.25">22983 17965 54 0,'0'0'104'0,"0"0"-33"15,22 0-21-15,-5 0-10 16,2 0-26-16,0 0-2 0,-19 0-7 0,36 0 8 0,-19-20 5 16,-17 20-3-16,19-17-1 15,-19-2 16-15,17-19-1 0,-17 22 4 16,0-4-24-16,0 20-1 0,0-20 12 15,-17 20-8-15,-2 0-1 0,2 0-7 0,-2 0 5 16,2 0-2-16,17 0 0 0,-19 0 6 0,-17 40-8 0,36-24-3 16,-22 4-1-16,22-20 0 0,0 37 1 0,-19 0-2 0,19 19-1 15,0-21 3-15,19-16-4 0,-19 17-1 0,22-16-2 16,-5 17-12-16,2-37 3 0,17 36-24 0,-17 1-20 16,17-1-67-16,-19-16 9 0,5-2 3 0,-5-18 76 15,21 0-49-15</inkml:trace>
  <inkml:trace contextRef="#ctx0" brushRef="#br0" timeOffset="68623.66">23741 17300 77 0,'0'0'0'0,"0"0"102"0,0-17 4 0,0 17-51 15,0 0 11-15,0 0-48 0,0 0 13 0,0 0-17 16,0 17 8-16,0 2-12 0,-17 19 6 0,17-22-9 0,0 4-1 0,-19 36 5 16,-3-20-8-16,-11 74-1 0,-3 37 2 15,16-74-3-15,1-33-4 0,2 86-52 16,-2-70 2-16,-3 18-65 0,22-54 66 15,0 35-66-15,0-55 73 0,0 18 15 0,0 0 12 0,0 1 10 16,0-19-7-16,0-19 14 0,0 1 6 16,0-36 16-16,0 54-16 0,0-75 22 0,-19 21 47 15,19 14-13-15,0 24-33 0,0-40 25 0,0 18-7 16,0 22-6-16,0 16-23 0,0-40 16 0,19 24 5 16,-19 16-14-16,22 0-9 0,-22 0-11 0,19 0 6 15,-19 0-3-15,0 0-3 0,36 0 6 0,-16 16-4 16,-4-16-3-16,-16 0-4 0,20 20 1 0,-4-20-4 0,1 20-9 15,-17-20 1-15,41 16-18 0,-41-16 9 0,36 0-33 0,-16 20-66 16,16-2-34-16,-20 1 112 0,-16-19 14 16,17 0 6-16,24 17-3 0,-41-17-15 0</inkml:trace>
  <inkml:trace contextRef="#ctx0" brushRef="#br0" timeOffset="68890.12">23998 17891 54 0,'0'0'25'0,"0"0"18"0,20 0 64 0,-20 0-72 0,0 0-1 0,0 0-3 16,16 0 22-16,-16 0-31 0,0 0 12 0,0 0-3 0,0 0-18 15,0 0 13-15,-16 0-6 0,-4 18-5 0,20-18-9 0,-16 19 5 16,-4-2-1-16,20 3-6 0,-16-4 3 0,16 4-2 15,-20 0-2-15,1 15 1 0,19-16-1 0,0 0 1 0,-17-2-1 16,17-17-2-16,0 39-1 0,0-39 1 0,0 18 0 16,0 0 2-16,0-18-3 0,17 0 2 0,2 0 0 15,1 0-1-15,-4-18 0 0,4 18 0 0,-4-57 1 0,20 40-3 16,-14-2 5-16,14-35 7 16,-16 14-5-16,-20 40-5 0,16 0 1 0,-16-16 1 0,20-4 1 15,-20 20 1-15,16-17 0 0,-16 17-2 0,0 0 0 0,0 0 4 16,0 17-2-16,0 3-4 0,-16-4 1 0,16 24 0 15,0-40 0-15,0 35 1 0,0-35-3 0,0 38-1 0,0-21 2 0,0 3-2 16,0 17 0-16,0-19-4 0,0 0-8 0,0 0 2 16,0 20-40-16,0-21 25 0,0 3-73 0,0-2 60 15,0 1-112-15,0-19 87 0,16 18-50 0,4-18 58 16,-20 0 41-16,0 0-25 0</inkml:trace>
  <inkml:trace contextRef="#ctx0" brushRef="#br0" timeOffset="69105.72">24444 17981 52 0,'0'0'51'0,"0"0"-21"0,0 0 7 0,0 0 41 0,0 0-43 0,0 20 49 15,0-20-63-15,0 20-3 0,0-4 11 0,0 22-4 16,0-38-13-16,-20 36 11 0,20-16-3 0,-22-1-9 0,22-19-3 16,0 18 7-16,0 0-8 0,-19 0 7 0,19-18-8 0,0 37 10 15,0-37-4-15,0 0-8 0,0 0 3 0,19 0 1 16,-19-19-4-16,42-17 10 0,-26 18-12 0,4 0 1 16,-20 18-2-16,19-19 0 0,17-18 2 0,-19-1 0 15,-1 19-3-15,-16 19-2 0,22-16-5 0,-2-24-7 0,-4 40 3 0,4-16-24 16,-1-4-14-16,-19 20 24 0,17 0-2 0,-17 0-37 15,19 0-18-15,-19 0 33 0,17 0-66 0,-17 0 64 0,0 20-10 16,0-4-1-16</inkml:trace>
  <inkml:trace contextRef="#ctx0" brushRef="#br0" timeOffset="69439.48">24884 18056 75 0,'0'0'35'0,"0"0"5"0,0 0 51 0,-17 0 13 0,17-19-49 16,0 19-6-16,0 0 11 0,-19-16-29 15,19 16-19-15,0 0 9 0,0 0 15 16,0 16-27-16,-17-16-6 0,17 74 1 16,0-54-4-16,0-20 3 0,0 37 0 15,0-19-9-15,17 0 8 0,-17-18 15 16,0 18-16-16,19-18-2 0,-2 0 4 15,-17-18-4-15,19 18 2 0,-2-18-1 0,-17 18 1 0,22-36-1 16,14 17 2-16,-36-1-1 0,19 20-2 0,17-36 2 16,-19 36 0-16,-17-19 1 0,19 19-2 15,-2 0 2-15,-17 0-1 0,0 19-1 0,16-19-1 0,-16 19 1 16,0-19 1-16,22 37-1 0,-22-18-5 0,0 17-11 0,0-36 1 16,0 36-28-16,0 2-18 0,0-38 23 0,0 37-110 15,-22-19 14-15,22 1 73 0,0-19 14 0,0 18-42 0</inkml:trace>
  <inkml:trace contextRef="#ctx0" brushRef="#br0" timeOffset="69889.7">25753 17539 61 0,'0'0'25'0,"0"0"42"0,0 0 140 0,0 0-182 15,0 0-2-15,0 0 62 0,0 0-72 16,-20 0 14-16,20 0-6 0,0 20-12 0,0-20-1 0,0 17 5 16,-16 21-6-16,16-3 1 0,0 5-1 15,0-24-3-15,-20 21 5 0,20 36-4 0,0-53-4 16,-19 36 1-16,19-19-1 0,0 16-2 0,0-13 0 0,-17 14-4 15,17 21-5-15,0-39 5 0,0-18 1 0,0 19-1 16,0-18 5-16,0-2 2 0,17-17 0 16,2-17-3-16,1-2 3 0,-4 19-1 0,4-37-2 15,-20 19-1-15,36-18 3 0,-20-3 1 0,23 22-3 16,16-21 3-16,-55 19-1 0,20 3 7 0,16 16 3 0,-20 0-1 16,1 0-7-16,5 0 7 0,-22 0-6 0,19 16-1 15,-19 3 6-15,0 0-4 0,0 0 1 0,0-2-5 16,0 3 5-16,0 17-2 0,-19-1-3 0,-3-18 1 0,5 20 0 15,-19-38 1-15,20 17-4 0,16 3-1 0,-36-2-14 0,-20-18-35 16,56 0 27-16,-22 0-3 0,6 0-31 0,-20 0-6 16,36 0 28-16,-20 0-51 0,4 0-27 0,16 0 55 0,-20 0-22 15,20 0 8-15</inkml:trace>
  <inkml:trace contextRef="#ctx0" brushRef="#br0" timeOffset="109024.28">29737 5055 66 0,'0'0'34'0,"0"0"-2"16,0 0 44-16,0 0-28 15,0 0-34-15,0 0-2 0,0 0 10 0,0 0-13 0,0 0 8 16,0 0 17-16,0 0-18 0,0 0-8 0,0 0-1 15,0 0 14-15,0 0-7 0,0 17 5 16,0-17-12-16,0 0-1 0,0 0 6 0,0 0-8 0,0 0 1 0,0 19 0 16,-22-19 3-16,22 0-1 0,-20 0 0 0,7 18 0 15,13 2-2-15,0-20-3 0,0 16-1 0,0-16 1 16,-20 20-1-16,20-20 0 0,0 0-1 0,0 20 0 0,0-20 0 16,0 0 1-16,0 16 0 0,0-16-1 0,0 19 0 0,0 0 0 15,0-19 1-15,0 36 0 0,0-36-1 0,0 0 0 0,0 20 0 16,0-20 0-16,0 16 0 0,0-16-1 0,0 20 0 15,0-20 0-15,0 0 0 0,20 0-2 0,-20 0 3 0,0 19-1 16,0-19 0-16,0 0-3 0,0 0-1 0,0 0 2 0,0 0 2 0,0 0-1 16,0 18 1-16,0-18 0 0,0 0 1 0,0 0 1 0,0 0-1 15,-20 18 1-15,20 1 2 0,0 0 0 0,0-19 0 16,-19 17 2-16,19 19 5 0,0-36-6 0,0 21-1 16,0 15 3-16,0-19 0 0,0 3-3 0,0-1 3 15,0 18 0-15,0-20-1 0,0 3-3 0,0-3 4 0,0-17-5 16,0 19 3-16,0-2-1 0,19 3-1 0,1-1 2 0,-20-1-2 15,13-18-2-15,-13 18 2 0,0-18-1 16,20 0-1-16,2 18 0 0,-22-18-1 0,0 0-2 0,19 0-1 0,-19 0-7 16,17 20-20-16,2-20 17 0,-19 0-1 0,0 0-3 0,20 0-22 15,-20 17-9-15,16-17-12 0,-16 0 25 0,0 19-46 16,20-19-1-16,-4 0 24 0,-16 17 40 0,0-17-54 16</inkml:trace>
  <inkml:trace contextRef="#ctx0" brushRef="#br0" timeOffset="112874.42">30326 5091 60 0,'0'0'0'0,"0"0"53"0,0-19-26 0,0 19-12 0,0 0 0 0,0 0 16 16,0 0-3-16,0-17-15 0,0 17 11 0,0 0 8 15,0 0-22-15,0-20 16 0,0 20-10 16,0 0-2-16,0 0-8 0,0-16 9 0,0 16 13 15,20-20 4-15,-20 20-24 0,0 0-1 16,16 0 8-16,-16-20-4 0,0 20-3 0,0 0 10 16,0 0-12-16,0 0-4 0,0 0 5 15,0 0-2-15,0 20-2 0,0 0-1 16,-16-20-2-16,16 16 1 0,0-16 0 0,-20 20-1 16,20 16 0-16,-16 38 1 15,16-54-2-15,0-4 1 0,0 22 0 0,0-2-2 16,0 0-1-16,0-36 3 15,0 20 2-15,0-20-1 0,0 19 0 16,0-19 1-16,0 18-2 0,16-18-1 16,-16 0 2-16,0 0-2 0,0 18 1 0,0-18 0 0,0 19 1 15,20-19 0-15,-20 19 2 0,0-19 0 0,0 17 1 0,0 19 2 16,0-15 0-16,0-3-4 0,0 0 0 0,0-1 3 16,0 3-2-16,-20 16 1 0,20-16-2 0,0 17 3 0,0-1-1 15,-16 1-1-15,16-18-1 0,0-1-1 16,-20 18 2-16,20-16-2 0,0-20-1 0,0 17 1 15,0-17-3-15,-19 0-4 0,19 0-19 0,0 0-21 16,-17 0-4-16,17 0-25 0,0 0-162 16,0 0 141-16,0 0 32 15</inkml:trace>
  <inkml:trace contextRef="#ctx0" brushRef="#br0" timeOffset="116641.27">29294 11287 62 0,'0'0'56'0,"0"0"7"0,0 0-7 15,0-18-11-15,0 18-37 0,17 0 13 0,-17 0 17 16,19 0-14-1,-2 18 1-15,-17 38 0 16,22-56-18 0,-22 18 5-16,0 2-4 0,0-3-6 0,0-17 1 15,0 19 3-15,0-1-2 0,-22 0-1 0,22-18-1 16,-17 20-1-16,17-2 0 0,-19 0 1 0,2-18 0 0,17 18-2 16,-19 2 1-16,2-3-1 0,17 2 0 15,-19-1 1-15,-1 1-1 0,20-1 1 0,-16 1-1 0,16-2-1 16,0 2 3-16,0 1-2 0,0-3 0 0,0-17 0 15,0 19 2-15,0 18-4 16,16-37 2-16,-16 0 0 0,20 18 0 16,-20-18 1-16,19 0 0 0,-2 0-1 15,-17 0 0-15,0 19 2 0,0-19-1 16,0 0 1-16,0 17-2 0,0 2 1 0,-17 1-1 16,-2 16 3-16,-1 55 13 15,4-71-13-15,16 34 8 16,0-35-6-16,0 0-4 15,0-1-2-15,0-18 3 0,0 0-1 0,0 19 0 16,0-2-4-16,16-17-36 16,4 0 21-16,-20 20-6 0,0-20-4 0,19 0-44 0,-2 0-28 15,-17 0-9-15,19 0 45 0,-19 0-9 0</inkml:trace>
  <inkml:trace contextRef="#ctx0" brushRef="#br0" timeOffset="120028.09">29812 11417 65 0,'0'0'30'0,"0"0"25"0,0 0-17 16,0-19-5-16,-20 19-4 0,20 0 24 15,0 0-44-15,0 0 7 0,-19 0 8 0,19 0 10 16,-17 0-20-16,17 19-5 0,0-1-1 15,0 0-2-15,0 2 1 0,0 16-3 16,0-18-1-16,0 2-2 0,0-3 3 0,0 2-1 16,0-1 1-16,0-18-2 0,0 19 0 15,0-1 3-15,0-18 6 0,17 0 13 16,2 0-20-16,-19-37 12 16,20 19-10-16,-20-1 2 0,16 2 6 15,-16-3-10-15,0 20 2 0,0-18 10 16,0 0 2-16,0 18-13 0,20 0 9 15,-20 18 4-15,16 20-12 0,-16-2-1 16,17 19 2-16,24-36-5 16,-41-2-2-16,17 22 1 0,2-22-11 15,1-17 2-15,-20 19-20 0,0-19 9 0,16 18-74 16,4-18-71-16,-4 0-46 0,-16 0 168 16,0 0-27-16</inkml:trace>
  <inkml:trace contextRef="#ctx0" brushRef="#br0" timeOffset="120258.66">30271 11287 57 0,'0'0'36'0,"0"0"-18"0,0 0 4 0,0-18 26 16,0 18-24-16,0-18 21 0,0 18-25 0,0-19 19 0,19 19-7 15,-19-18 29-15,20-1-22 16,-20 19-27-16,16 0-2 0,-16 0 1 0,0 0-1 0,0-18 24 15,20 18-27-15,-20 18 2 0,0-18-6 16,0 19-1-16,0 18-6 0,0-19-4 0,0 0-48 16,0 2-18-16,0-2-109 0,0 18 73 15,-20-36 6-15</inkml:trace>
  <inkml:trace contextRef="#ctx0" brushRef="#br0" timeOffset="120393.67">30326 11527 122 0,'0'0'46'0,"0"0"50"0,0 0-27 16,-16 0-20-16,16 0-31 0,-20 37 23 16,20-18-37-16,0-1-30 0,0 1-49 15,0-19 37-15,0 18-9 0,0 1-97 0,0-2 29 16</inkml:trace>
  <inkml:trace contextRef="#ctx0" brushRef="#br0" timeOffset="121292.43">31065 10973 49 0,'0'0'13'0,"0"0"11"0,0 0 35 16,0 0-4-16,0-18-29 0,0 18 21 0,0 0-27 0,0 0-1 0,0 0 14 16,0 0-17-16,0-17 14 0,0 17-18 0,0 0 0 0,-19 0 9 15,19 0-12-15,0 0-1 0,0 0 25 16,0 0-28-16,-17 0 0 0,17 0 13 15,-19 0-11-15,19 0-3 0,0 0 3 0,0 17-5 0,-20-17 1 0,20 18 6 16,-16 20-4-16,-6-20-3 0,22 1-1 16,-20 18 2-16,-13 37 0 0,33-19-3 15,-19-18 0-15,19-19 0 0,0 38 1 16,0-38 0-16,0 0-4 0,0 2 4 16,0-3 0-16,19 2 1 0,-19-1-4 0,17-18 7 0,-1 18-1 15,4-18-2-15,2-18 4 0,14-19-1 16,-17 0 0-16,-2-17 1 0,2 34-5 0,-19 2 0 15,17-19 0-15,2 0-1 0,-19 19 1 0,17 0 0 16,5-38 0-16,-22 20 0 16,0 17-1-16,0 0 1 0,0 19-2 0,0 0 0 0,0 0-3 15,0 0-7-15,-22 0 5 0,22 0-21 0,0 19 2 16,-17 18-41-16,17-19 3 0,0 20-75 16,0-20 78-16,0 0 5 0,0 0 12 0,0 19-8 0,0-37 0 15</inkml:trace>
  <inkml:trace contextRef="#ctx0" brushRef="#br0" timeOffset="121478.55">31231 11435 137 0,'0'0'114'0,"0"0"-64"0,0 0 26 16,0 0-16-16,-19 0-16 0,19 0-28 0,0 0-2 0,0 0 15 15,-17 18-19-15,17 2-8 16,0-2 2-16,-19-18-2 0,19 18-3 0,0 0-3 0,-20 2-22 15,20-3-11-15,0-17-25 0,0 19-25 0,-16-19 30 16,16 0-66-16,0 18 16 0,0-18 53 16</inkml:trace>
  <inkml:trace contextRef="#ctx0" brushRef="#br0" timeOffset="122258.38">31508 10772 67 0,'0'0'15'0,"0"0"66"0,0 0-45 0,0 0 77 0,0 0-77 15,0 0 23-15,0 17-23 16,0-17-26-16,0 0-2 0,0 0 0 0,0 0 0 0,0 19-2 16,0 0 20-16,0-19-22 0,0 36 1 0,0 20 3 15,0-37-7-15,0-19-1 0,0 35 3 0,0-15-2 16,0 54 3-16,0 36-1 15,0-92-4-15,0 19-4 0,0-18-1 16,0-1-2-16,0-18-3 0,0 18-5 0,0 20-64 0,0-38 39 16,-22 18-8-16,22-18-8 0,0 18-6 0,0-18-68 0,0 20 61 15</inkml:trace>
  <inkml:trace contextRef="#ctx0" brushRef="#br0" timeOffset="126725.96">29682 9961 76 0,'0'0'25'0,"0"0"23"16,0 0-1-16,0 0-23 0,-20 0 17 0,20 0-21 0,0 0 15 16,0 0-18-16,0 0-2 0,-19 0 10 0,19 0-8 0,0-19-6 15,0 19-6-15,0 0 7 0,0 0-2 0,0 0-2 16,0 0-2-16,0 0 2 0,0 0-4 0,0 0 4 0,0 0-5 16,0 0 2-16,0 19 1 0,0-2-4 0,0 21 5 15,0 17-2-15,0-37-4 0,0-18 0 0,0 73 2 16,0-73-1-16,0 20 0 0,0-2-1 0,0 0 1 0,0 19-1 15,19-37 0-15,-19 37 3 0,0-37-1 0,20 18 0 0,-20-18-2 16,0 18 3-16,13-18 0 0,-13 0-1 0,20 0-1 16,-20-18-1-16,41 18 0 0,-41 0 0 0,0 0 0 0,36-18 1 0,-36 18-1 15,20 0 5-15,-4-18 2 0,-16 18 0 0,20 0-5 16,-20 0 1-16,0 0 5 0,0 0-4 0,16 18 3 0,-16-18-5 16,0 18 5-16,0 0-5 0,-16 2 1 0,-4-2-2 15,20 19-3-15,-16-37 1 0,-4 18-1 0,20-18-5 16,-19 19 0-16,19-19-12 0,-17 0 6 0,17 0-21 0,-19 0-16 15,19-19-20-15,-22 1-28 0,22 18-19 0,0-19 18 16,0 19-2-16</inkml:trace>
  <inkml:trace contextRef="#ctx0" brushRef="#br0" timeOffset="126975.22">30232 9942 91 0,'0'0'82'0,"0"0"-1"0,0 0-14 0,0 0-40 0,0 0 17 0,0 0-26 16,0 0 20-16,0 0-29 0,0 0 8 0,0 0-11 15,0 0 4-15,0 19-3 0,0-19-5 0,0 0 0 0,0 17-1 16,-16-17-5-16,16 0-3 0,0 18-16 0,0-18 4 0,0 20-38 15,0-20 17-15,0 0-8 0,0 18-61 0,-20-18 57 0,20 18-25 16,0-18 11-16</inkml:trace>
  <inkml:trace contextRef="#ctx0" brushRef="#br0" timeOffset="127091.92">30254 10108 162 0,'0'0'125'0,"0"0"-36"0,-22 0-57 0,22 0-4 15,0 0 14-15,0 18-17 0,0-18-12 0,-16 0-6 0,16 0-4 16,0 18-7-16,0-18-3 0,0 0-6 0,0 38-62 15,0-38-19-15,0 18-32 0,0-18 65 0,0 0 12 16,16 0-48-16</inkml:trace>
  <inkml:trace contextRef="#ctx0" brushRef="#br0" timeOffset="127993.82">30932 9812 68 0,'0'0'16'0,"0"0"71"16,0 0-36-16,-16 0 19 16,16-17-37-16,0 17 0 15,-36 0 38 1,19 17-58-1,17 2-2-15,-19 0-7 16,-1 36 0-16,20-18-4 16,0-1 0-16,0 2 1 0,0-2 1 0,0 1-3 15,20-37 2-15,-20 19 0 0,0-1 3 0,19 0 9 16,-2-18-5-16,2 0 1 0,-2-36-2 16,19 17-1-16,-14-36 0 0,-22 17-1 15,16-16-4 1,4 34 0-16,-20-16-4 0,0 18-4 0,0 0-9 15,0-20-29-15,0 38 9 0,0 0-5 16,0 19-44-16,0-19 50 0,0 0-2 0,0 74-120 16,0-74 94-16</inkml:trace>
  <inkml:trace contextRef="#ctx0" brushRef="#br0" timeOffset="128194.28">31231 10052 96 0,'-19'0'133'16,"19"0"-94"-16,0 0-6 0,0 0 20 0,0 0-15 0,-17 0-11 15,17 0-17-15,0 0 4 0,0 0-7 0,0 0-4 16,-19 0 2-16,19 19-3 0,0-19 0 0,0 18-1 16,-20 19-3-16,20-19-2 0,0 0-2 0,0 2-4 0,0-20-3 15,-16 18-29-15,16 0-17 0,0 1-18 0,0-19 36 0,0 18 1 16,-22-18-52-16,22 19 47 15</inkml:trace>
  <inkml:trace contextRef="#ctx0" brushRef="#br0" timeOffset="128444.06">31508 9739 76 0,'0'0'78'0,"0"0"56"0,0 0-79 16,0 0 0-16,0 0-10 16,0 0-23-16,0 0 21 15,0 0-29-15,0 17-2 0,0 3 16 16,0-1-21-16,0-2-2 0,-22 21-3 16,22-2-2-16,-20 20-7 0,20-56-1 0,0 54-49 15,0-34 28-15,0-2-48 0,0 19-32 0,0-19 48 16,0-18 1-16,0 19 8 0,0-1-64 0</inkml:trace>
  <inkml:trace contextRef="#ctx0" brushRef="#br0" timeOffset="128943.38">31895 9683 75 0,'0'0'57'0,"0"0"-40"0,-19 0 16 0,19 0 27 16,-17 0-38-16,17 19-6 0,0-19-3 15,-22 0 0-15,22 0-6 0,0 18 7 0,0-18-2 16,-19 19 9-16,19-19-15 0,0 0 0 0,0 0 10 15,0 0 3-15,0 0 5 16,19 0-11-16,-19 0 6 0,0 0-11 16,22 0 7-16,-22 17-12 0,0-17-1 0,0 0 3 15,17 0 0-15,-17 20-1 0,0-20-2 0,19 0 1 0,-19 0 2 16,0 36 1 0,0-36-5-16,0 19 0 0,-19 0 2 15,19 17-2-15,0-36-2 0,-17 19 1 0,17-2 2 16,0 3-2-16,-22-1 2 0,22-19-2 15,0 17 2-15,0 1-2 0,0-18 0 16,0 0 1-16,0 20-1 0,0-2 3 16,0-18 1-16,0 0 1 0,22 18 0 0,-22 1 0 15,0-19 3-15,0 18-5 0,0 1 0 0,0-19-2 0,0 0 1 0,0 18 0 16,0 0 3-16,0 20-2 16,0-38-8-16,-22 36-34 0,22-17-54 15,0-19 26-15,-19 18-19 0,19-18-51 16,-17 0 71-16,17 0-23 0</inkml:trace>
  <inkml:trace contextRef="#ctx0" brushRef="#br0" timeOffset="131374.12">30714 9665 61 0,'0'0'0'0,"0"0"52"0,0 0-28 0,-17 18 30 16,17-18-32-16,0 0-1 0,0 0 7 15,0 0 9-15,0 0-2 16,0 0 6-16,0 0-19 0,0 0-7 0,0 0 3 16,0 0 18-16,0-18-31 15,0 18 0-15,0 0 9 0,0 0-7 0,0 0 10 16,0 0-11-16,0 18-4 15,0 1-2-15,0-19 1 16,0 18-1-16,0 1 0 0,0-19-2 0,0 17-1 0,-19 3 1 16,19-1 2-16,-20 17-4 0,4 1 3 0,16-37 1 15,0 37-4-15,-20-37 3 0,20 37 1 16,0-37-1-16,0 36 2 0,0-36 0 16,0 18-1-16,0 2 1 0,0-20-2 0,0 18 2 15,0-18-2-15,0 18-1 0,0 1-1 0,0-1-1 16,0-18 2-16,0 19-1 0,0-1 0 0,0-18-1 0,0 18 0 0,0 0-1 15,0 2-10-15,0-20 5 0,0 18-3 0,20 0-17 0,-20 1-34 16,0-19 36-16,0 18-37 0,16 1-41 16,-16 17 22-16,20-36 22 0</inkml:trace>
  <inkml:trace contextRef="#ctx0" brushRef="#br0" timeOffset="131943.2">30697 11177 50 0,'0'0'15'16,"0"0"8"-16,0 0-10 0,0 0 16 0,-19 0 4 0,19-18-15 15,0 18 1-15,0 0 1 0,0 0 16 0,0 0-5 0,0 0-16 16,0 0 23-16,-20 0-26 0,20 0 12 0,0 0-12 16,0-18-2-16,0 18 8 0,-16 0-2 0,16-20-4 15,0 20-4-15,-20 0-3 0,20-18 10 16,0 0-11-16,0 18 1 0,0-18-1 16,0 18-3-16,0 0 4 0,0-19 0 15,0 19-4-15,0 0 1 0,0 0 2 0,0 0 8 16,0 0-10-16,0 0 0 15,0 0 2-15,0 0-3 0,0 0-2 16,0 0 1-16,0 19 0 0,0-1 2 0,0 0-2 16,0 0 0-16,0 2 0 0,0-2 0 0,0 0-1 0,0 0 1 15,0-18 0-15,0 19 0 0,0 18 1 0,0-1-1 16,0-16 3-16,0-2-4 0,0 18-7 0,0-16-12 16,0 16-34-16,0-36 11 15,0 18 12-15,0 0-101 0,20-18 37 0,-20 20-49 16</inkml:trace>
  <inkml:trace contextRef="#ctx0" brushRef="#br0" timeOffset="132381.04">31784 10827 90 0,'0'0'72'0,"0"0"26"0,0 0-48 15,0 0-29-15,0 0-3 0,0 18 28 16,0-18-38-16,0 0-1 0,0 18-2 0,0-18-2 15,0 0 3-15,0 19 5 0,0-19-2 0,17 19-3 16,-17-19 6-16,0 18 13 0,17-18-11 16,-17 19 4-16,0-19-13 0,0 0 1 0,0 17-1 15,0-17 4-15,0 0-4 0,0 18 2 0,0-18-3 0,0 0-2 0,0 20 2 16,0-2-1-16,0-18-1 0,0 37 2 0,0-18 0 16,-17 35-4-16,17-16 3 15,0-20-3-15,-17 19 0 16,17-19-4-16,0 1 4 0,0-1 1 15,0 0-1-15,0-18 1 0,0 20-2 0,0-2 0 16,0 0-1-16,0 0-4 0,0 19-54 16,-19-18-15-16,19-1-119 15,-17 0 36-15,17 2 75 0</inkml:trace>
  <inkml:trace contextRef="#ctx0" brushRef="#br0" timeOffset="133324.97">29828 9111 57 0,'0'0'25'0,"0"0"4"0,0 0 52 16,0 0-55-16,0 0 24 0,0 0 19 16,0 0-13-16,0 0-41 0,-16 0 22 15,-4 0 9-15,20 0-27 0,0 0-12 16,-19 0 9-16,2 0-5 0,17 20-2 0,0-20-4 0,-19 17 0 15,-3-17 5-15,22 19-1 0,-20-1-4 0,20-18-1 16,-13 38 9-16,-7-20-9 0,20 0 1 0,0-18-3 0,-19 18-1 16,19 2 0-16,0-20-1 0,-17 54 6 0,17-16-6 15,0-38-1-15,0 35 2 0,0-16-2 0,0 37 2 16,0-19 0 0,0-19-2-16,17-18-1 0,2 36-20 0,1-16-1 15,-7-1-9-15,7-2-49 0,38-17-232 16,-39 0 179-16</inkml:trace>
  <inkml:trace contextRef="#ctx0" brushRef="#br0" timeOffset="133708.47">30310 9204 61 0,'0'0'23'0,"0"0"-1"16,0 0-4-16,0 0-3 0,0 0-13 0,0 0 0 15,0 0-4-15,0 0-6 0,0 0-19 16,0 0 16-16,0 19-7 0,0-19 2 0,0 0-45 15</inkml:trace>
  <inkml:trace contextRef="#ctx0" brushRef="#br0" timeOffset="133928.91">30271 9185 81 0,'0'0'22'0,"0"0"35"15,0 0-25-15,0-18 101 0,0 18-79 0,0 0-10 16,0-19-4-16,0 19-5 0,0 0 9 0,0-17-22 16,0 17-12-16,0 0-1 0,0 0 9 0,0 0-8 15,0 0-4-15,0 0-4 0,0 0 0 0,0 0 0 16,0 0-2-16,0 0-3 0,0 0-2 0,0 0-28 0,0 0-11 16,0 0 14-16,0 0-53 0,0 17-32 0,0-17-19 15,0 19 78-15,-17-19-64 0</inkml:trace>
  <inkml:trace contextRef="#ctx0" brushRef="#br0" timeOffset="134061.19">30271 9443 82 0,'0'0'77'0,"-17"0"30"0,17 0-18 16,-22 20-69-16,22-3-12 16,0-17-10-16,0 19-8 0,0-19-14 0,0 18-21 15,0 1-164-15,0-19 116 16</inkml:trace>
  <inkml:trace contextRef="#ctx0" brushRef="#br0" timeOffset="134595.4">31029 8817 64 0,'0'0'53'0,"-19"0"0"0,19 0 27 0,0 0-13 15,-20-19-32-15,20 19-8 0,0 0-14 0,0 0 8 16,-16 0 6-16,16 0-17 0,0 0-1 0,0 0 15 15,0 0 7 1,0 0-23-16,0 0 2 0,0 0-1 0,0 0-5 0,0 0 4 16,0 0-1-16,0 0-7 0,0 0 1 15,0 0 7-15,0 19-5 0,-22-1-3 16,22 18 2-16,-20 20 0 16,4 18 0-16,-1-38-2 15,17-16 4-15,-19 16-4 0,19-36 0 0,-17 38 0 16,17-21 0-16,0-17 0 0,-19 0 1 0,19 19 0 0,0-19 1 0,0 18 3 15,0-18-4-15,0 0-4 0,0 0 2 16,19-18 0-16,-19 18-1 16,17-19 2-16,-17 19 1 0,0 0 0 0,0 0-1 0,19-17-2 15,-19 17 3-15,0 0 1 0,17 0 0 0,-17 0-1 16,0 0 1-16,0 17 1 0,0-17-2 0,0 19 2 16,0 18-3-16,0 18 2 15,0-37-2-15,0-18-1 0,0 20-4 0,0-3 1 16,0 20-35-16,0-37 20 0,0 0-3 0,0 19-63 15,16-19-100-15,4-19 38 0,-20 19 52 16</inkml:trace>
  <inkml:trace contextRef="#ctx0" brushRef="#br0" timeOffset="134942.01">31361 8909 72 0,'0'0'37'16,"0"0"-16"-16,0 0 25 0,-19 0 0 0,19-18-6 0,0 18-21 16,0 0 11-16,-20 0 5 15,-2 0 11-15,6 0-23 0,16 0-10 16,0 0-5-16,-17 0 12 0,17 0-15 0,-19 18 5 16,2 0-2-16,17 0 2 0,-19 38-3 15,19-56-5-15,0 36 1 0,-17 2-2 16,17-2 1-16,0-16 0 0,0-3-2 0,0 2 3 15,0-19 1-15,17 18 5 0,-17-18-1 16,19-18 0-16,-2-1-2 0,2 2 0 0,-2-3-1 16,-17 2-2-16,16 0-1 0,-16 0 0 0,22-20-4 15,-22 38 1-15,20-18-1 0,-20-18-10 0,0 16 2 0,0 2-21 16,0 0-7-16,0 0-10 0,0 18-9 0,0 0 28 16,0 0-58-16,0 0 6 0,-20 18 41 15,20-18 23-15,0 18 2 0,0 0-8 0,0 19 6 0,-22-37-35 16</inkml:trace>
  <inkml:trace contextRef="#ctx0" brushRef="#br0" timeOffset="135175.26">31466 9204 65 0,'0'0'35'0,"0"0"37"0,0 0 45 0,0 0-84 16,0 0-4-16,0 0 70 0,0 0-66 16,0 19-8-16,-14-1-19 15,14 0-10-15,-38 20-44 16,38-38 24-16,-17 17-4 0,-2 2-98 0,19-19 24 16,-17 18-71-16</inkml:trace>
  <inkml:trace contextRef="#ctx0" brushRef="#br0" timeOffset="135608.94">31765 8835 59 0,'0'0'0'0,"0"0"86"16,0 0-5 0,0 0 0-16,0 0 12 15,0 0-81-15,0 0-2 0,0 0 14 0,0 0-13 16,0 0 9-16,0 0-12 0,0 0-1 0,0 0 0 0,0 36 8 16,0-16-7-16,0 16-4 0,0 2-3 15,0-2 2-15,0-36-4 0,0 56-1 16,-17-2-19-16,17-17-4 15,0-37 7-15,0 19-4 0,0-1-7 0,0 1-45 0,0-19 27 0,0 37-56 0,0-19 13 16,0-18 57-16,0 0-32 0</inkml:trace>
  <inkml:trace contextRef="#ctx0" brushRef="#br0" timeOffset="136008.7">32003 8652 86 0,'0'0'0'0,"0"0"266"15,0 0-227-15,-17 0-9 0,17 0-19 0,0 0 0 16,0 0 15-16,0 17 1 16,0 2-22-16,0-2 6 0,17 3-5 0,-17-20-2 0,0 18-1 15,0 18-1-15,22-17 0 0,-22-19-1 0,0 0 0 16,17 37 0-16,-17-37 2 15,0 19-3-15,19-19 2 0,-19 0-1 0,0 0 1 16,0 17 0-16,0-17 0 0,0 0 2 0,0 0-3 0,0 0 2 16,0 0 7-16,0 0-5 0,0 0 5 0,-19 20-5 15,19-20-2-15,-17 18 2 0,17-18-3 0,-22 0-2 0,22 18 3 16,-17-18-2-16,17 18-1 0,0 2 0 0,-19-3-1 16,19-17 3-16,0 37-1 0,0-37 1 0,-17 38-1 0,17-38 0 0,0 18-3 15,0 0 3-15,0 20 1 0,0-21 0 0,0 2 2 0,0-1-1 16,0 1-1-16,17 0 2 0,-17-1 0 0,0 0-1 15,0-18-2-15,0 18 1 0,0 2-1 16,0-3-1-16,0 2-17 0,-17-1-14 16,-2 1-58-16,2 18-123 15,-21-37 35-15,38 0 74 0</inkml:trace>
  <inkml:trace contextRef="#ctx1" brushRef="#br0">31672 9516 0</inkml:trace>
  <inkml:trace contextRef="#ctx0" brushRef="#br0" timeOffset="143376.47">26729 13205 54 0,'0'0'76'0,"0"0"-23"0,-16 0 26 0,16 0-30 0,0 0-26 15,0 0 17-15,-22 0-9 0,22 0-17 0,0 0 14 0,0 0-4 16,0 18-7-16,-17-18-2 0,17 0 7 16,0 20-3-16,0-20-15 15,0 18 11-15,0 0-4 16,0-18-5-16,0 20-2 16,0-20-3-16,0 17-2 0,0-17 2 0,0 37 7 15,0-19-5-15,0 0-6 0,0 2 2 0,0 16-1 16,0 1 0-16,0-18-7 0,17 17-4 0,-17-36 7 0,0 21 0 15,0-4-11-15,0 19-15 0,22-36 13 0,-22 18-23 0,0 1-9 16,0 0-49-16,0-19 19 0,0 0 42 16,0 0-52-16,0 0 60 0,0-19-20 0</inkml:trace>
  <inkml:trace contextRef="#ctx0" brushRef="#br0" timeOffset="143660.84">26547 13205 48 0,'0'0'23'0,"0"0"-3"16,0-18-8-16,0 18 15 0,0-18 8 0,0 18-16 15,0-18 3-15,0-1 19 0,0 19-5 0,-22-19-5 0,22 19-15 16,0 0 8-16,0-18-1 0,0 18-14 0,0 0 10 16,0-18-9-16,-20 18 9 0,20 0-11 0,0 0-3 0,0 0 11 0,0 0 1 15,0 0-10-15,0 0 14 0,0 0-1 16,0 0-19-16,0 0 20 0,0 0-4 0,0 0-12 15,0 0-1-15,20 0 6 0,-20 0-4 0,22 0-2 0,-6 0 9 16,4 0-3-16,16 0-4 0,19 0 0 0,-55 0-3 16,39 0-2-16,-3 0 2 0,-36 0-4 0,36 18 2 0,-17-18-2 15,17 0-4-15,-19 0-6 0,-1 18-13 0,-16-18 10 0,22 0-37 16,-22 0 17-16,20 0-55 0,-20 0 29 0,0 19-94 0,0 0 34 16,0-19 45-16</inkml:trace>
  <inkml:trace contextRef="#ctx0" brushRef="#br0" timeOffset="144443.9">22579 13151 61 0,'0'0'45'0,"0"0"-6"0,0 0-19 0,-19 0 21 0,19 0 7 16,0 0-35-16,0 0 11 0,-17 0-3 15,17 18 8-15,0-18-14 0,-19 0-8 0,19 0 0 0,0 18 7 16,0-18-8-16,0 18 3 0,-17 0 6 0,17 2 0 16,0-20-10-16,0 18 0 0,0 0 6 0,0-18-4 0,0 20 0 15,0-3 5-15,0 2 1 0,0-19-10 0,0 18 4 0,0 18-4 16,0-36-2-16,0 39 1 0,0-2 3 16,0-1-2-16,0 0-2 0,0-15-4 0,0 15-10 0,0-19 2 15,0 20-24-15,0-18 8 0,0-19-2 0,0 18-46 0,0 0 27 16,0-18-5-16,0 0 0 0,0 0-30 0,0 0-1 0</inkml:trace>
  <inkml:trace contextRef="#ctx0" brushRef="#br0" timeOffset="144627.28">22488 12763 93 0,'0'0'0'0,"0"0"43"0,0 0-2 0,0 0 1 0,0 0-7 15,0 18-9-15,0-18-15 0,0 0-2 0,0 19 15 0,19-19-18 16,-2 17 11-16,38 23-12 15,-36-24-3-15,15-16-2 0,-12 20-4 0,14-2-8 0,-17-18-1 16,0 18-24-16,17 0 12 0,-2-18-34 0,-34 19 28 0,41-19-26 16,-24 0 21-16,2 0 13 0,0 17-34 0</inkml:trace>
  <inkml:trace contextRef="#ctx0" brushRef="#br0" timeOffset="144777.25">22507 13389 106 0,'0'0'101'0,"0"0"-74"16,0 20-1-16,17-20 15 0,2 0-20 0,-19 0-15 0,36 0-2 15,-17 19-4-15,-19-19 0 0,14 0 0 0,6 0 0 0,38 0-40 16,-20 0-40-16,-38 0 30 0,36 0-36 0,-19 0 10 16</inkml:trace>
  <inkml:trace contextRef="#ctx0" brushRef="#br0" timeOffset="151844.41">33054 11620 57 0,'-16'0'75'0,"16"0"45"16,-20 0-31-16,20 0-56 16,0 0-24-16,-16 0 29 15,16 0-24-15,-20 0-7 0,20 0 4 16,0 0-5-16,0 0 0 0,-16 0 14 0,16 0-13 15,0 0 9-15,0 0-10 0,0 0 1 0,-20 0 16 16,20 0-13-16,-19 0 12 0,19 18-18 16,-17 1 7-16,17-19-9 0,-22 36 5 0,22-36-8 15,-16 37 5-15,16-18-4 0,0 18 1 16,0-19 0-16,16 18-10 16,-16-36 5-16,22 19-6 0,-5-19 5 15,2 0-2-15,17-19-6 16,-16-17 15-16,-20 36-4 15,16-55-3-15,4 19 10 0,-4 16-5 16,-16-16 10 0,17 17-1-16,-17 19 4 0,0 0-2 15,0 19-5-15,0-2-2 16,0 2 1-16,0 1-3 0,0-3-3 16,0 2 4-16,0-1-3 0,22 19 0 15,-22-37-2-15,19 19-21 0,-19-2 8 0,0-17-3 16,0 19-65-16,20 1-183 15,-20-20 123-15,0 0 74 16</inkml:trace>
  <inkml:trace contextRef="#ctx0" brushRef="#br0" timeOffset="152079.5">33278 11547 61 0,'0'0'0'0,"0"0"94"0,0 0 28 0,0 0-34 15,0 0-28-15,20 0-32 16,-20 0 11-16,0 0-24 0,0 0-2 16,0 17-7-16,0 2-2 15,0-1-13-15,0-18-14 0,0 0 5 16,0 19-125-16,0-1 21 0,0 1-93 15</inkml:trace>
  <inkml:trace contextRef="#ctx0" brushRef="#br0" timeOffset="152260.87">33278 11749 72 0,'0'0'0'0,"0"0"104"0,0 0-27 0,0-19 5 0,0 19-52 16,0 0-4-16,0 0-20 15,0 0-7-15,0 0 5 16,20 0-4-16,-20 0-36 16,0 0 13-16,16 0-245 15,-16 0 195-15</inkml:trace>
  <inkml:trace contextRef="#ctx0" brushRef="#br0" timeOffset="152593.91">33536 11473 67 0,'0'0'25'0,"0"0"164"0,0-20-115 15,0 20-34 1,0-18-24-16,19 18-8 0,-19-18 13 15,0 18-6-15,0 0 9 0,0 0-8 16,0 0-8-16,0 0 8 0,0 0 2 0,0 0 17 16,17 18-10-16,-17 0-2 15,0 38-9-15,0-18-12 16,0-38 0-16,0 146-5 16,0-146 1-16,0 37-14 15,0 19-12-15,-17-19-37 0,17-1 34 0,0-36-7 0,0 37-62 16,-19-18-28-16,19 18 11 0,-17-19 7 15</inkml:trace>
  <inkml:trace contextRef="#ctx0" brushRef="#br0" timeOffset="153994.19">33071 10623 65 0,'0'0'31'0,"0"0"-12"0,0 0 27 0,-17 0 51 15,17 0-84-15,0 19 18 0,0-19-15 0,0 0 5 16,0 19 0-16,0-19-9 15,0 0 2-15,0 18-6 0,0 19 10 16,0-17 1-16,17-20-12 0,-17 0 8 0,0 36 17 16,0-36-19-16,0 17-1 15,0 2 12-15,0 0-20 0,0-19 6 0,0 36-2 16,-17-17 0-16,17 0-6 16,-36 18 5-16,36-20-7 15,-16 1 0-15,-4-18-1 16,4 0-41-16,16 0 13 15,0-18-10-15,0 1 6 0,0 17-10 16,16-19-47-16,-16 19 50 0,20 0-49 16,-4 0 18-16,-16 0 51 0,20 0-56 0</inkml:trace>
  <inkml:trace contextRef="#ctx0" brushRef="#br0" timeOffset="154360.44">33278 10789 63 0,'0'0'56'0,"0"0"5"0,0 0 31 16,0-17-23-16,0 17-48 0,0 0-1 0,0 0 38 16,0-19-39-16,0 19 5 15,0 19-9-15,0-19-13 16,0 0-1-16,0 17-1 0,0-17-22 15,0 0-22-15,0 19-80 0,0-19 5 16,0 19-73-16</inkml:trace>
  <inkml:trace contextRef="#ctx0" brushRef="#br0" timeOffset="154495.88">33314 10901 80 0,'0'0'0'0,"0"0"74"0,-16 0 122 16,16 0-135-16,-20 0-38 15,20 0-7-15,0 0-12 16,0 0-13-16,0 0-11 0,0 0 3 0,0 0-32 16,0 18-93-16,20-18 3 0,-20 19 61 15</inkml:trace>
  <inkml:trace contextRef="#ctx0" brushRef="#br0" timeOffset="155195.71">32946 10292 106 0,'0'0'120'0,"0"-18"-28"0,0 18-27 15,0 0-38-15,0 0-8 0,0 0 17 16,0 0-26-16,0 36 0 16,0 20-3-16,0-19-2 0,0 36-1 15,0-53-4-15,0-2 0 0,0 74 3 16,0-56-3-16,0 19-1 0,0 1 0 16,0-37 2-16,0 17 3 15,0-17 1-15,0-1 1 0,20-18 2 16,-4 0 3-16,4-18-5 15,49-20 3-15,-69 21-4 16,41-2-3-16,-41 2-2 0,36 17 8 16,-36 0 7-16,20 0-3 0,-20 0 6 15,0 36-4-15,0 0 1 16,-20 1-7-16,4 0-6 0,-4-18-1 16,1-1 1-16,-3-18-7 0,5 19-10 15,1-2-31-15,16-17 22 0,-20 0-4 0,20 18-44 16,0-18 28-16,-16 0-142 0,16 20 20 0,0-20 98 15</inkml:trace>
  <inkml:trace contextRef="#ctx0" brushRef="#br0" timeOffset="155964.12">33184 9590 80 0,'0'0'75'0,"-16"-17"73"16,16 17-93-16,-20-19 8 15,4 19-21-15,-4-18 2 16,20 18-37-16,-19-19 8 0,19 19-4 16,-22 0-3-16,22 0 0 0,0 0 2 0,0 0-4 15,-17 19 6-15,17-1-1 0,0 1-5 16,0-2 1-16,0 22 4 0,0-3-12 16,0 1 5-16,0 0-10 0,17-20 3 15,5 22-3-15,-3-22-8 0,-19 2 3 16,0-19-7-16,20 19-72 0,-20-19-70 15,16 18-40-15,4-18 86 0</inkml:trace>
  <inkml:trace contextRef="#ctx0" brushRef="#br0" timeOffset="156277.57">33464 9536 78 0,'0'0'0'0,"0"0"96"16,0 0-60-16,0-19 25 0,0 19 19 0,0 0-45 15,0 0-12-15,0 0-7 16,0 0-9-16,16 0-1 16,4 19-4-16,-20-19-2 0,0 0-8 15,0 18-29-15,0-18-58 0,0 0-56 16,0 19 83-16,0-19-10 16</inkml:trace>
  <inkml:trace contextRef="#ctx0" brushRef="#br0" timeOffset="156444.44">33519 9665 125 0,'-19'0'49'0,"19"0"58"0,0 0-26 0,0 0-48 16,-20 0 18-16,20 0 13 0,0 0-45 15,0 0-11-15,0 0 6 0,0 18-8 0,0-18-3 0,0 19-2 16,0-1-7-16,0 1 0 0,0-2-17 16,0 22-97-16,0-22 25 15,0-17-78-15,0 19 35 16</inkml:trace>
  <inkml:trace contextRef="#ctx0" brushRef="#br0" timeOffset="157161.03">33738 9314 87 0,'0'0'23'0,"0"0"6"0,0 0 105 16,0 0-66-16,-17 0-21 15,17 0-16-15,-19 0-11 16,19 19 0-16,-17-19-17 16,17 18 2-16,0 1-4 0,0-19 0 0,-19 19 1 0,19 16 0 15,0 4-2-15,0 15 1 16,0-17-1-16,0-1 2 16,0 3 3-16,19-22-3 0,-2 20 10 15,2-18-7-15,-19-19 0 0,17 0-4 0,2 0-1 16,-19-19-1-16,39-18 4 15,-23 20-3-15,-16-22 2 0,20 22-3 0,-20-39-3 16,0 19-19-16,-20 20 14 16,20-3 0-16,-16 1-22 0,16 19-18 15,0 0 31-15,-22 0-24 0,22 39-95 16,-17-3 60-16,17 1 36 0,0-19-28 16</inkml:trace>
  <inkml:trace contextRef="#ctx0" brushRef="#br0" timeOffset="157328.2">33757 9886 74 0,'0'0'94'0,"0"0"-54"0,0 0-1 0,0 0 27 0,-19 0-13 0,19 0-2 16,0 0-30-16,-17 0-14 0,17 0-3 16,0 19-2-16,-19-2-10 0,19 3-17 15,0-20-23-15,0 19-116 16,0-2 51-16,0-17 96 0,0 18-59 15</inkml:trace>
  <inkml:trace contextRef="#ctx0" brushRef="#br0" timeOffset="158361.25">33480 10384 82 0,'0'0'52'0,"0"0"42"16,0 0-71-16,0 0 12 0,-16 0 16 15,16 19-32-15,0-19-4 0,-20 18 6 16,20-18-12-16,0 19 2 0,0 17 6 15,0-16-12-15,0-2 0 0,0-1-2 16,0-17-2-16,0 19 1 0,20 18 18 16,-20-18-11-16,16-2 2 15,-16 2-7-15,0 0 7 0,0-19-7 0,39 0 6 16,-39 0-5-16,17-19-2 0,2 19-1 16,-19-19-3-16,17 2 3 0,-17-22 2 0,0 39-4 15,0-53-9-15,0 35 5 0,-17 18 0 16,-2-38-28-16,2 38 10 15,17 0-7-15,-19 18-61 16,-1 2-31-16,20-2 29 0,0 18 60 0,0-19-3 0,0 3-24 16</inkml:trace>
  <inkml:trace contextRef="#ctx0" brushRef="#br0" timeOffset="158577.25">33572 10753 60 0,'0'0'141'16,"0"0"-58"-16,0 0-18 0,0 0-39 0,0 0-4 15,0 0 49-15,0 0-63 0,0 19 1 16,0-2 4 0,-17 2-19-16,17-19-26 0,-19 0 14 15,19 19-59-15,0-19-49 0,-17 0 27 16,17 0 21-16,0 0 16 0</inkml:trace>
  <inkml:trace contextRef="#ctx0" brushRef="#br0" timeOffset="158777.51">33702 10403 60 0,'0'0'0'0,"-17"0"134"15,17 0-103-15,0 18 16 0,0-18-10 0,-19 0 8 16,19 19-8-16,0-1-19 15,0 0-9-15,0-18-7 0,0 20 4 16,0-2-5-16,0-1 1 0,0 2-4 16,0-2-39-16,0 22-74 15,0-39 67-15,0 17-101 16,0-17 86-16</inkml:trace>
  <inkml:trace contextRef="#ctx0" brushRef="#br0" timeOffset="172045.71">30766 15917 82 0,'0'0'44'15,"0"0"-20"-15,-16 0 58 0,16 0-10 16,-17 18 11-16,17-18-56 0,-19 0 20 16,19 0-35-16,0 0 27 15,0 0-32-15,-17-18 14 0,-2 18 19 16,19 0-34-16,0 0-1 0,0-19 5 15,-20 19-4-15,20 0 5 0,0 0-6 0,0 0 4 0,-16 0-3 16,16 0 1-16,0 0 11 0,-20 0-16 16,20 0 6-16,-22 19-4 0,22-19-2 15,-19 0-1-15,19 18 1 0,-14 21-1 0,14-22-7 16,0 19 7-16,0 1-1 16,0-17 0-16,14 16 0 15,27-16-1-15,-5-3 1 16,3-34-1-16,-3-22 4 15,-19 2-3-15,-1 20 2 16,-16-3-4-16,22 3-5 0,-2-19 1 0,-20-3 1 16,16 39-6-16,-16 0 2 15,0 0-6-15,0 0 7 0,20 0-1 0,-20 19 0 0,0 1-13 16,19 33-65-16,-19-53 56 0,0 57-139 16,17-21 8-16,-17-36 121 0,0 20-46 0</inkml:trace>
  <inkml:trace contextRef="#ctx0" brushRef="#br0" timeOffset="172295.44">30990 16230 51 0,'0'0'0'0,"0"0"40"0,0 0-23 0,0 0 34 15,0 0-15-15,0 0 97 16,0 0-104-16,0 0 6 0,0 0-25 0,0 0 7 0,0 0-4 16,0 20 1-16,0-20-11 0,0 0 0 15,-16 17 0-15,16-17-1 0,-22 19-2 0,22 1-7 16,-20-20-10-16,20 17-13 0,-16-17-19 16,16 17-72-16,0-17 76 0,0 0-31 0,0 0 47 0,0 19-54 15</inkml:trace>
  <inkml:trace contextRef="#ctx0" brushRef="#br0" timeOffset="172715.36">31342 15678 113 0,'0'0'0'0,"0"0"78"0,0 0 43 15,0 0-83-15,0 0 20 0,-20 0-32 16,20 0-13-16,0 0-5 0,0 0 3 16,0 17-3-16,0 3-3 0,0-20-1 15,0 0-2-15,0 36 3 0,0 0-2 16,-22 75 2-16,22-92-4 0,0 18-4 0,0-17 1 15,0 70-12-15,0-53 8 0,0-37 6 16,0 39 3-16,0-22 0 0,0-17 1 16,0 0 2-16,0 0-3 0,22-17 0 0,-2-22 5 15,-20 22-6-15,19 17-3 0,-2-37 2 0,2 0 5 16,-2 18 3 0,-17 19-8-16,-17 0 4 15,-2 36-7-15,-17 1-7 16,16-17-56-16,-2-20 7 0,22 17-18 15,-16-17-21-15,16 0-29 0,0 19 32 16</inkml:trace>
  <inkml:trace contextRef="#ctx0" brushRef="#br0" timeOffset="173163.67">31674 16176 91 0,'0'0'45'0,"0"0"3"0,0 0-1 0,0 0-11 0,0 0-9 16,0 0-18-16,0 0 6 0,0 0-5 15,0 17-8-15,0-17-1 0,0 0 2 0,0 0-2 16,0 0-2-16,0 0 4 0,0 0 3 16,0 0 23-16,0-17-13 15,0 17 33 1,0 0-31-16,0-19-6 0,-22 19 9 0,22 0-12 16,0 0 0-16,0 0 8 15,-17 19-6-15,17-19-8 0,0 0 0 0,0 0 2 0,-17 38 11 16,17-22-11-16,0 4 4 15,0-20-6-15,-19 36 4 0,19-36-6 16,0 20 3-16,0-3-3 0,0 0 1 16,0-17-1-16,0 19-6 0,-17-19-2 15,17 21-19-15,0-21-28 16,-19 16-112-16,0-16-170 16</inkml:trace>
  <inkml:trace contextRef="#ctx0" brushRef="#br0" timeOffset="173646.83">32003 15954 80 0,'0'0'24'0,"0"0"26"0,0 0 2 0,0 0 0 0,0 0-8 16,0 0 9-16,0 0-25 0,0 0-14 0,0 0 12 16,0 0 0-16,0 0 0 0,0 0 0 0,0 0-3 15,0 0-12-15,0 0 10 0,0 0-3 0,0 0-10 0,0 0 8 16,0 0-2-16,0 0-1 0,-17 20 4 16,17-20-8-16,-19 17-3 0,19-17-1 15,0 19-5-15,-17-19 4 0,17 0-3 0,0 17 1 0,-19 20 2 16,19-37-4-16,0 20 1 0,-17-3 1 15,17 2-1-15,0 1-2 0,0-20 1 0,0 17 1 16,0 2 1-16,17-2-2 0,-17-17 1 0,0 21-3 0,0-21 0 16,19 0-5-16,-19 0 0 0,17 16-14 0,2-16-12 0,-19 0 14 15,17 0-5-15,5 0-39 0,-5 0-31 0,2 0-36 16,0 0-8-16,-2 0-2 0</inkml:trace>
  <inkml:trace contextRef="#ctx0" brushRef="#br0" timeOffset="173929.15">32559 15881 128 0,'0'0'103'0,"0"0"-13"0,0 17-54 0,0-17-6 0,0 0 21 16,0 0-30-16,0 0 29 0,0 19-28 0,0-19-12 15,0 0-3-15,0 0-1 0,0 0 3 0,0 18-2 0,0-18-4 16,0 0-1-16,0 0-2 0,0 19-4 0,0-19-1 0,0 0-18 16,0 0 5-16,0 0-7 0,0 0-6 0,0 20-52 0,0-20-154 15,0 17 88-15</inkml:trace>
  <inkml:trace contextRef="#ctx0" brushRef="#br0" timeOffset="174079.37">32559 16101 180 0,'0'0'143'0,"-22"0"-19"0,22 0-71 0,0 19 2 16,0-19-43-16,-17 20 7 0,17-20-9 0,0 17-5 0,0-17-1 16,-16 36-6-16,16-36-12 0,0 21 3 15,0-21-4-15,-20 0-3 0,20 16-3 0,0 4-117 0,0-20 86 16,0 0-7-16,0 17 0 0,0-17-85 0,0 19 72 0</inkml:trace>
  <inkml:trace contextRef="#ctx0" brushRef="#br0" timeOffset="175529.37">33480 16047 47 0,'0'0'0'0,"0"0"32"0,0 0-23 0,0 0 1 0,0 0 10 15,0 0-2-15,0 0-8 0,0 0-1 0,0 0 10 0,0 0-11 16,0 0 0-16,0 0 7 0,0 0 6 0,0 0-10 16,0 0 0-16,0 0-2 0,0 0-4 0,0 0 3 0,0 0 1 15,0 0 1-15,0 0-7 0,0 0 0 16,0 0 0-16,0 0 2 0,0 0 5 15,0 0-6-15,20 0-3 0,-20 0 4 0,0 0-2 16,0 0 0-16,0 0 2 0,0 0-2 0,0 0-1 0,0 0 0 16,0 0-2-16,0 0 1 0,0 0-2 0,0 0-6 15,0 0-10-15,0 0-49 0,0 0-32 16,0 0 36-16,0 0-29 0</inkml:trace>
  <inkml:trace contextRef="#ctx0" brushRef="#br0" timeOffset="183413.17">33093 15861 69 0,'0'0'16'0,"0"0"14"16,0 0 2-16,-22 0 6 0,22 0-17 0,0-17 22 0,0 17-25 16,0-19 14-16,-17 19-4 0,17-20-2 0,0 20-3 15,0-18-11-15,0 18 2 0,0-18 12 0,0 18-15 0,0 0 13 16,0-18-2-16,0 18-11 0,0-17 12 0,0 17-14 0,0 0 9 16,0-19-1-16,0 19-3 0,0 0-8 0,0 0 9 0,0 0-4 15,0 0-4-15,0 0-2 0,0 0 9 0,0 0-9 16,0 0-1-16,0 0 1 0,0 0-2 0,0 19 6 0,0-19-6 0,0 17 1 0,0-17-2 15,0 36 0-15,-16-18 2 0,16 2-3 0,0 16 3 16,0-16-3-16,-20-3-2 0,20 20 2 0,0 19-2 0,0 0 4 16,0-39-2-16,-16 59 0 0,16-59-5 0,0 40-7 15,0-21 4-15,-20 0-12 0,20 1-14 0,0-1-17 16,0-15-19-16,0-5-23 0,0 4 32 0,0-20-7 0,0 0-3 0,0 17-47 16,0-17 30-16</inkml:trace>
  <inkml:trace contextRef="#ctx0" brushRef="#br0" timeOffset="190396.33">13819 12763 78 0,'0'0'21'0,"-19"0"30"16,19-19 18-16,-23 1-31 16,23 18-26-16,-19-36 50 15,5 17-24-15,14-1-26 0,-19 3 19 16,19 17-23-16,-19-18 28 0,19 18-28 16,-17 0 9-16,-2 0-14 0,2 0 15 15,-22 35-4-15,17 4-5 16,5-3-7-16,17-36 1 0,0 18-3 15,-16 19 1-15,16-18 0 0,0 38 2 16,0-3 1-16,16-18-5 16,-16-17 4-16,39-2-1 0,-39-17-1 0,39 20-1 15,-39-20 4-15,36 0 7 16,-36 0-11-16,17-20-2 0,2 3 2 0,0-2 2 16,-5 1-2-16,5 0 0 0,-19 18 1 15,23-38 4-15,-4 38-3 0,-2-36-3 16,2 16 4-16,-19 20-4 15,19 0 0-15,-2 0-2 0,-17 20 1 16,19 36 2-16,14-20-1 16,-33-36 2-16,42 37-10 0,-42-37 3 15,36 37-74-15,0-37-197 16,-36 0 87-16</inkml:trace>
  <inkml:trace contextRef="#ctx0" brushRef="#br0" timeOffset="190613.92">14278 12504 115 0,'0'0'35'0,"0"0"3"0,-19 0 75 0,19 0-93 16,0 0 45-16,0 0-14 15,0 20-28-15,0-20-15 16,0 18-6-16,19 0-2 15,-19-18 1-15,0 18-3 0,0-18-3 0,0 38-123 16,0-38-39-16,0 18 120 16</inkml:trace>
  <inkml:trace contextRef="#ctx0" brushRef="#br0" timeOffset="190746.69">14334 12690 141 0,'0'0'145'0,"0"0"-29"16,0 0-93-16,-17 17 32 0,17 39-35 15,0-38-23 1,0 1-30-16,0-19 11 0,17 37-144 16,-17-37 104-16,19 20-78 0,-19-20 66 0</inkml:trace>
  <inkml:trace contextRef="#ctx0" brushRef="#br0" timeOffset="191147.77">14870 12246 97 0,'0'0'27'0,"0"0"4"0,0 0 87 0,0 0-98 15,0-18 32-15,-19 18-37 0,19 0 49 16,-22-18-31-16,22 18-26 0,-17 0 8 15,17 0-11-15,-16 18 7 16,16-18-9-16,-20 18 7 0,20-18-7 0,-36 75 3 16,36-75-5-16,0 55 2 0,0-37-1 0,-19 75 1 15,19-38-1-15,19-19-1 16,1 2 3-16,-20-3-4 0,52 4 2 16,-13-22 4-16,-20-17-2 15,37-36 28-15,-20-57-18 16,16 2 1-16,-52 72-13 0,22-55 2 15,-22 18 0-15,17-16-1 0,-17-2-11 16,-17 54-24 0,-5 20 18-16,-14-17-69 0,0-2 20 15,36 19 36-15,-36 19-129 0,36-19 114 16,-19 37-54-16,19-19 31 0</inkml:trace>
  <inkml:trace contextRef="#ctx0" brushRef="#br0" timeOffset="192196.98">12970 13205 66 0,'0'0'35'0,"0"0"30"0,0 0-44 15,0 0 1-15,0-18 39 0,0 18-43 0,-20-18 27 16,20 18-18-16,0-18 4 0,0 18-24 0,0 0 10 16,0 0-12-16,0 0-2 0,0 0 13 0,0 0-13 15,0 36 1-15,0-18-1 0,20 56 7 16,-20-54-8-16,19 52 2 0,-19-34-3 0,17 54 2 16,-17-74-2-16,19 57-1 15,-19-75 0-15,0 35 4 0,16-16-2 0,-16-19 0 0,0 19 8 16,0-19-6-16,17 0-2 0,-17-19 2 15,0-18 3-15,0 20-4 0,22-19 2 16,-2-3-2-16,-4 21 1 0,4-1 3 16,-20 2-5-16,0 17 3 0,19 0 3 0,-19 0-8 15,0 0 7-15,17 17-3 0,-17 20 11 0,0-37-12 16,-36 39 4-16,36-22-6 16,-20 2 0-16,4-2-7 0,-4 1-14 0,20-18-8 0,-22-18-60 15,22 18 58-15,-17-17-44 0,17-2-26 16,59-19-134-16</inkml:trace>
  <inkml:trace contextRef="#ctx0" brushRef="#br0" timeOffset="192415.57">13614 13169 82 0,'0'0'41'16,"0"0"35"-16,0 0-43 0,0 0-6 0,0 0 43 0,-22 0-28 16,22 0 8-16,0 0-37 0,0 36 11 15,0-18-18-15,0-18-2 0,0 20 1 0,0-20-4 0,0 18 0 16,0 0-12-16,0 2-1 0,0-3-59 0,0-17 34 16,0 19-10-16,0-1-65 0,0-18 61 0,0 18-13 0</inkml:trace>
  <inkml:trace contextRef="#ctx0" brushRef="#br0" timeOffset="192547.19">13634 13279 147 0,'0'0'129'0,"0"0"-65"0,0 20-10 0,0-20-29 0,0 17 11 15,0 2-20-15,0-1-5 0,0 0 10 0,0 0-16 0,0-18-1 0,0 20-1 0,0 16 3 16,0-16-11-16,0 16-9 0,0-18 2 0,0 21-31 0,0-3-85 16,0-19 66-16,0-17-3 0,0 18-35 0,0 1 27 15</inkml:trace>
  <inkml:trace contextRef="#ctx0" brushRef="#br0" timeOffset="213248.71">17300 6604 91 0,'0'0'0'0,"0"0"68"0,0 0 1 16,0 0-37-16,0 0-3 0,0 0 18 0,0 0-27 0,0 0-2 15,0-20 12-15,0 20-17 0,0 0 0 0,0 0 10 0,-14 0-12 0,14-16 10 16,0 16-4-16,0 0-2 0,0 0-8 16,-19-20 7-16,19 20 1 0,0 0-8 0,0 0 1 0,0 0 8 0,-20 0 5 15,20 0-10-15,0 0 0 0,-16 0 1 16,16 0-3-16,0 20-5 0,0-20 4 0,0 16-2 0,-20 4-1 16,20-4 3-16,0 23-6 0,0-3-2 0,-16 19 2 15,16 38 0-15,-20-1-2 0,20 1 2 0,0-20-1 16,0-18-1-16,0 19 1 0,0 19-3 0,-19-56 0 0,19-18-3 15,0 17-1-15,0 38-18 0,0-57 7 0,0 22-27 0,0-23 19 0,0 4 1 16,0-20-33-16,0 19 28 0,0-19-40 0,0 0 30 0,0 0-7 16,19 0-8-16,-19-19-54 0,0-1 68 0,0-35-5 0,20 38-8 0</inkml:trace>
  <inkml:trace contextRef="#ctx0" brushRef="#br0" timeOffset="213632.37">17319 6604 84 0,'0'0'36'0,"0"0"5"0,0 0-21 0,0 0 38 0,0 0-21 15,0 0-18-15,0 0-1 0,-19 0 0 0,19 0-1 0,0 0 11 0,0 0-14 16,0 0 10-16,-14 0-12 0,14 0-1 0,0 0-1 0,0 0 7 16,0 0-8-16,0 0 10 0,0 0-10 0,0 0 8 0,0 0-10 15,0 0 6-15,0 0-2 0,0 0-6 0,14 0 1 0,5 0-2 16,3 0 3-16,-22 0-4 0,20 0 1 0,-4 0 0 0,23 0 1 16,-22 0-2-16,18 0 0 0,-18 0-2 0,-17 0 2 0,22 0-2 15,-22 0 0-15,20 0 4 0,-4 0-4 0,4 0 1 0,-20 16 0 16,36 23 1-16,-36-39-2 0,0 18-1 15,0 0-1-15,0 1 2 0,-17 0 1 0,-2-2 1 0,19-17-2 16,-20 19-1-16,20-19-1 0,-36 38 0 0,14-20-6 0,5-18 3 16,-18 18-16-16,18-18 5 0,-2 0 7 15,-1 0 8-15,20 0 0 0,-16 0 1 0,16 0 0 16,0 0-1-16,0 0 4 0,0 17 3 0,0-17 0 0,0 0-4 16,16 38 11-16,23-19-1 0,-22 18-2 0,-17-18-5 15,19 17 2-15,-3-17-5 0,1 36 0 0,5 18 0 0,-22-35-2 16,0-19 1-16,20 35 0 0,-20-16 1 0,0-20 1 0,-20 19 4 0,20-1-4 15,-39 2 4-15,23-2-4 0,-39 0-8 0,19-16 2 16,16-1 1-16,-2-3-29 0,-11-16-28 0,14 0 19 16,-1 0-53-16,4 0 35 0,16 0-9 0,-36-35-81 0,36 15 40 0,-20-16 27 15</inkml:trace>
  <inkml:trace contextRef="#ctx0" brushRef="#br0" timeOffset="213887.65">18152 6493 120 0,'0'0'57'0,"-19"0"91"16,19 0-113-16,0-18 26 0,0 18-37 0,0 0-2 15,0 0 16-15,0 0-21 0,0 0-1 0,0 0 0 0,0 0 22 16,0 18-16-16,0-18-14 0,19 36 7 0,-19-17 0 0,0 1-9 15,0 16 5-15,0 1-9 0,0-1 3 0,19 37 1 0,-19 20-4 16,0-1 1-16,0-37-4 0,0 38 3 0,0-1-9 16,0-37-2-16,0 20-21 0,0-1-17 0,0-38 16 0,0 38-93 15,0-37 7-15,0-2-23 0,0-15 81 0,0 17-65 16</inkml:trace>
  <inkml:trace contextRef="#ctx0" brushRef="#br0" timeOffset="214615.78">12820 14202 64 0,'0'0'11'0,"0"0"9"0,0 0 6 15,0 0 9-15,0 0 4 0,-16 0 28 16,16 0-19-16,0 0 1 0,0 0-27 0,-20 0 18 16,20 0-23-16,0 0 12 0,-16 18-5 0,16-18-14 15,-20 0 25-15,20 19-11 0,0-2-15 0,0 2-3 0,-19 2 5 16,19 13 2-16,0 4-5 0,0-20-6 0,0 18 0 0,-22-16 1 16,22 16-1-16,0 58-3 0,22 218 6 15,-22-276-4-15,19 21-1 0,-19-21 0 16,20 111-5-16,-20-110 0 0,16-1-1 0,-16 58-14 0,0-76 5 0,20 76-47 15,-20-94 35-15,0 36-3 0,0-36-42 0,0 18 31 16,0-18-5-16,0 19-53 0,0-19 14 0,0 0 57 0,0 0-52 16</inkml:trace>
  <inkml:trace contextRef="#ctx0" brushRef="#br0" timeOffset="-214464.03">12820 14368 78 0,'0'0'0'0,"0"0"29"0,0-19 61 0,0 19-34 0,0 0-33 16,0-19-3-16,0 19 0 0,0 0-3 0,0-18 1 0,0 18 29 0,0 0-35 16,0-16 8-16,0 16-11 0,0 0-2 0,0 0 4 0,0 0-7 15,0 0 5-15,0 0-3 0,0 0-4 0,0 0 4 0,0 0-3 16,19 0 1-16,1 0 6 0,-20 0-8 0,14 0 1 16,5 0-1-16,-19 0-1 0,22 0 1 0,-22 0 2 0,20 0 0 15,-4 0-4-15,-16 0 1 0,0 16 1 0,20-16 4 0,-1 18 0 16,-19 1-4-16,0 0-1 0,0-1 2 0,0 2-1 15,0-4-4-15,0 4 2 0,0-2 4 0,-19 0-1 16,-1 0-3-16,20 1 0 0,-16-19-1 0,-4 20-1 0,-21-3-2 16,41-17 3-16,-14 0-4 0,-6 20 1 0,1-20 1 0,19 0 1 15,0 0 1-15,-16 0 3 0,-4 0-2 0,20 0-3 0,0 0 1 0,0 0 3 16,0 0-1-16,0 0 1 0,36 0 2 0,-17 0 1 16,15 0 2-16,-15 0 3 0,23 16 3 0,-42-16-11 15,36 20 7-15,-17-2-3 0,-2 0 0 0,2-18-1 0,14 38-1 0,-11 18 1 16,-2-40-1-16,-4 4 1 0,-16-3 0 0,0 39 4 0,0-36-5 15,0 17 1-15,0-1 0 0,0-19-2 0,0 3-1 0,-16 36 4 16,-4-39-6-16,-2 20 0 0,5-17 1 0,-18 16-1 0,-1 0-1 16,0 1-5-16,-6-20-7 0,9 23-9 0,-6-4-9 15,23-36-8-15,-4 18 17 0,4-18-25 0,-4 18-25 16,20-18 17-16,-19 0-12 0,19 18-8 0,0-18 14 16,0 0 29-16,0 0 22 0,0 0-43 0</inkml:trace>
  <inkml:trace contextRef="#ctx0" brushRef="#br0" timeOffset="-214110.25">13338 14312 117 0,'0'0'0'0,"0"0"125"0,19 0-44 16,-19 0-56-16,0 0 0 0,0 0 20 0,17 0-26 0,-17 18 17 0,19-18-22 15,-3 19 12-15,-16 0-7 0,39-1-7 0,-19 18-1 16,-20-16-5-16,19-2 2 0,-19 18-7 0,17-17 1 0,2 38-3 0,-2-21 3 16,2 38 2-16,-3-2-2 0,-16-35 1 0,17 0-2 0,-17 39 2 15,0-3 2-15,-17 0-4 0,17-56-1 0,-35 59 1 16,18-40 1-16,-2-18-1 0,2 38-1 0,-22 0 0 0,39-38 0 16,-39-18-1-16,39 36 2 0,-35-36-3 0,-1 19-1 0,36-19 1 15,-36 17-3-15,0-17-1 0,36 0 2 0,0-17 2 0,-42-2 0 16,25-17 5-16,1 18 2 0,16-2-1 0,0 4 2 15,0 16-3-15,16-20 6 0,20 20 0 0,3 0-3 16,-19 0-5-16,52 36 0 0,2-16 1 0,-18-2 0 0,-20 0-2 16,38 0 1-16,-35 1-5 0,33-2-17 0,-39-17-3 0,45 20-37 15,-40-20 30-15,-2 20 5 0,-3-20-9 0,64 0-101 0,-44 0 45 0,41 0-102 16</inkml:trace>
  <inkml:trace contextRef="#ctx0" brushRef="#br0" timeOffset="-213148.47">27081 14146 72 0,'0'0'0'0,"0"0"60"16,0 0-19-16,-22 0-21 0,22 0-2 0,-20 0 18 0,20 0-20 15,0 20 20-15,-14-20-9 0,14 0-15 0,0 0 1 0,0 0 14 0,-19 0-14 16,19 0-2-16,0 0 10 0,0 17-4 0,0-17-10 16,-19 0 9-16,19 0 1 0,0 0-7 0,0 0 0 0,0 0 0 0,0 0 3 15,0 0 2-15,0 19 1 0,0-1 7 0,0 1-6 16,0-2-8-16,0 2-4 0,19 18 4 0,-19-19-4 0,0 20 8 16,0 0-6-16,19-22-1 0,-19 58-5 0,14 18-8 0,-14-54 9 15,0 37 0-15,20-38-4 0,-20-1 0 0,0 37-6 0,0-53 1 16,22 17-6-16,-22-21-2 0,0 41-31 0,0-21-17 0,0-16-26 15,0-20-32-15,0 17-7 0,0-17 44 0,0 0 16 16</inkml:trace>
  <inkml:trace contextRef="#ctx0" brushRef="#br0" timeOffset="-212764.87">27191 13980 97 0,'0'-16'66'0,"0"16"-31"0,0 0 0 0,0 0-3 16,-19 0-1-16,19 0-2 0,0 0 21 0,0 0-14 0,-17 0 11 15,17 0-22-15,0 0-7 0,0 0-4 0,0 0 2 16,0 16 0-16,0-16-6 0,0 0-5 0,0 0 2 16,0 0-3-16,17 20 2 0,2-20-2 0,-19 0 0 15,17 0-1-15,0 17 0 0,-17-17 0 0,22 19-1 0,-3-1 0 16,-19-18-3-16,0 19 1 0,17-19 1 0,-17 17 3 16,0 2-5-16,0-19-1 0,0 0 1 0,0 21-3 0,0-5 4 0,0 4-4 15,0-3 7-15,-17 2-2 0,17-1-2 0,-19 1 1 0,-20-2-13 16,39-17 9-16,-36 19-16 0,19 2 15 0,-2-21-5 15,0 16 4-15,19-16 7 0,-17 0-4 0,17 0 3 0,-19 0-2 16,19 0-3-16,0 0 3 0,0 0 2 0,0 0 3 16,19 18 2-16,-19-18 1 0,36 19 3 0,-17 18 1 15,17-17-4-15,-36-20-1 0,56 54 4 0,-37-18-6 0,-2-17-1 0,21 38 3 16,-38-21-1-16,17 38 0 0,2-38-1 0,-19 37 0 0,0-17 2 16,-19 1 2-16,19-21-3 0,-17-19 1 0,-2 3-2 0,-17 36 5 15,17-22-1-15,-3-14-5 0,-12 0 1 0,15-4-3 16,-17-16-1-16,17 0-2 0,-17 0-14 0,14 0-23 0,2 0 11 15,6-16-48-15,-5-4 32 0,0 0-68 0,19 3 46 16,-17-20-104-16,17 1 143 0,0 36-28 0</inkml:trace>
  <inkml:trace contextRef="#ctx0" brushRef="#br0" timeOffset="-212380.36">27634 14036 111 0,'0'0'96'15,"0"0"-48"-15,0 0 33 0,0 0-48 0,0 0-3 0,0 0 19 16,0 0-33-16,0 0 30 0,0 0-32 0,0 0 9 0,0 0-3 16,0 0-14-16,19 18 6 0,-2-18 0 0,-17 0-6 15,19 0 5-15,-2 0-7 0,2 19 6 0,-2-19-10 0,0 0 3 16,5 0-2-16,-3 0 3 0,0 17-5 0,-2-17 3 0,-17 19 0 15,36-19-1-15,-36 21 3 0,0-5-3 0,19 4-2 0,1-3-2 16,-20 20 7-16,0-37-4 0,0 19 3 0,-20-2-10 0,1 23-5 16,19-24 7-16,-36-16 4 0,19 37-4 0,-2-37 0 15,0 19-6-15,19-19 5 0,-22 18 1 0,22-18-2 0,-17 0-4 0,0 20 0 16,-2-20 0-16,2 0 2 0,-2 0 10 0,19 0 0 16,0 0 1-16,0 0-6 0,0 0 4 0,19 0 1 0,-19 0 4 15,17 0 1-15,-17 0-1 0,19 0-3 0,-19 16 8 0,34 4-7 0,-34-20 2 16,22 36-2-16,-3 1 2 0,0 0 5 0,-19-17-5 15,17 34 2-15,-17 21 0 0,19-2-5 0,-19-56-1 16,-19 20-2-16,19 2 2 0,-17 14-6 0,-2-16-14 0,19-17-2 0,-19 16-64 16,-3-16-67-16,5-20-31 0,0 0 116 0,17 0-20 15</inkml:trace>
  <inkml:trace contextRef="#ctx0" brushRef="#br0" timeOffset="-211547.22">19001 17705 53 0,'0'0'16'0,"0"0"-9"16,0 0 1-16,0-16 0 0,0 16 11 0,0-20 5 0,0 20-11 16,-19-20 14-16,19 20-11 0,0 0 1 0,0-16 16 0,0 16-17 0,0 0 0 15,-17 0 15-15,17-19-3 0,0 19-14 0,0 0 11 0,0 0-1 16,0-19-14-16,0 19 12 0,0 0-12 0,0 0 9 16,0 0-12-16,0 0 1 0,0 0-1 0,0 0 6 0,0 0 1 15,0 0-9-15,0 0 2 0,0 0 1 0,0 0-4 0,0 19 3 0,0-19-4 16,0 0 0-16,0 0-1 0,0 19-1 0,0-3 1 0,0-16-1 0,-19 20 1 15,19 0-1-15,0-4-1 0,0 21 5 0,0-37-1 0,0 37 0 16,0-37 0-16,0 56-4 0,0-36 1 0,0 34-1 0,0-18 1 0,0 0-3 16,0-16 3-16,0 54-1 0,0-18 3 0,0-1-3 0,0 0-1 15,0-36 1-15,19 36 1 0,-19 0 2 16,0-35-3-16,0-3-1 0,0 39 1 0,0-39 0 0,0 20 1 16,0 2-1-16,0-3 0 0,0-18-1 0,0 18-2 0,0-16-10 15,0 16 1-15,0-17-26 0,-19 0 12 0,19-19-49 0,0 17 23 16,0-17-82-16,0 0 65 0,0 0 14 0,-19 0 3 0</inkml:trace>
  <inkml:trace contextRef="#ctx0" brushRef="#br0" timeOffset="-211163.07">18946 17393 152 0,'0'0'42'0,"0"0"-6"0,0 0 20 0,0 0-32 15,0 0-4-15,0 0 15 0,0 0-10 0,0 0-15 0,0 17-1 16,19-17-1-16,-19 0 6 0,36 19-5 0,-19-19-6 0,22 20 3 15,-25-20-4-15,5 17 0 0,22-17-1 0,15 19 0 0,-40-1 1 16,4-18-1-16,35 20 2 0,-19-4 0 0,-36 21-3 16,19-18 1-16,1 19 2 0,-20-22-2 0,0 24 1 0,0-4 3 15,0-36-3-15,-20 90 6 16,-16-70-6-16,36 16-3 0,-41-16 1 0,41-20-1 0,-33 18 1 16,-3 1-4-16,-3-2 1 0,39-17 2 0,-36 0-4 15,14 0 3-15,3-17 0 0,-15 17 0 0,34-19-1 0,-19 19 1 16,2-18-1-16,17 18 2 0,17 0 3 15,2 0 1-15,15 0-2 0,-34 0-1 0,60 18 5 16,-24 1 8-16,-16-2-4 0,32 3 5 0,-13 16 1 16,16 0-3-16,-35-17-9 0,-4 0 2 0,4 17-1 0,-20-16 2 0,33 17 3 0,-14-1 1 15,-19 20-2-15,0-39-5 0,0 3 0 0,0-2 0 16,0 37 0-16,0-35-2 0,-19-3-1 0,2 39 2 0,-35-19 1 16,-4 19-1-16,-18-20-1 0,18 0-3 0,1-18-6 15,33-18 2-15,-31 0-18 0,34 0 9 0,2 0-5 0,-19 0-25 0,17-18-13 16,19 18 21-16,0 0-6 0,-19-18-61 0,19 0 2 0,0-1 41 15,0 2-12-15</inkml:trace>
  <inkml:trace contextRef="#ctx0" brushRef="#br0" timeOffset="-210881.7">19757 17633 105 0,'0'0'36'0,"-20"0"33"0,20 0-14 0,0 0-8 0,0 0-26 16,0 0-3-16,-16 0 12 0,16 16-19 0,0-16-2 0,-20 40 10 16,20 13-8-16,-16-16 1 0,16-17-8 0,0 16-1 0,-20 20 1 15,20-38-2-15,-19 54 2 0,19-52-1 0,0 54 1 0,0-55-3 16,0 18-1-16,-17 0 2 0,17 17 0 0,0-35 1 0,0 37 4 0,17-38-1 16,2 1 1-16,-19-1-2 0,20-18 0 0,-4 18 6 15,20-18 1-15,-16 0-4 0,35 0 7 0,-36-18-11 0,53 0 2 16,-19-19 0-16,-12 37-5 0,34-20-2 0,-39 3-3 15,19-2-7-15,-35 19 1 0,16 0-5 0,-17-19-7 0,17 19-6 0,-36-18-5 16,33 18-51-16,25-18-85 0,-58 0 73 0,20 18 66 16,-20 0-35-16</inkml:trace>
  <inkml:trace contextRef="#ctx0" brushRef="#br0" timeOffset="-210730.37">20072 17614 126 0,'0'0'0'0,"0"0"136"0,0 0-66 16,-19 0-13-16,19 19-11 0,-20 17-7 0,20 0-21 15,-16 1 13-15,16 0-19 0,-20 19-4 0,20 0-2 0,-22 54 3 16,22 20-1-16,0-75-6 0,0 19 1 0,0 56-4 16,0-3-7-16,0 2-8 0,0-35-19 0,0-22-22 15,0-36 21-15,22-16-7 0,-22 18-67 0,0-21 47 0,0 2-44 0,20-19 72 16,-20 20-25-16</inkml:trace>
  <inkml:trace contextRef="#ctx0" brushRef="#br0" timeOffset="-190345.04">14168 13353 40 0,'0'0'18'0,"0"0"-13"0,0 0 6 0,0-18 8 16,0 18-12-16,0 0 0 0,0 0 1 0,0 0 8 0,0-19 2 15,0 19 3-15,0 0-10 0,0 0 1 0,0-17 35 0,0 17-37 16,0 0 0-16,0 0 0 0,0-20 8 0,0 20 3 16,0-18 4-16,0 18-14 0,0 0 14 0,0 0-6 0,0-18-14 15,0 18 12-15,0 0-8 0,-17 0-2 0,17 0 13 16,0 0-15-16,0 0 0 0,0 0 1 0,-22 0-1 0,22 0 11 16,0 0-15-16,-20 0 1 0,20 18 3 0,0-18-4 15,0 0 2-15,-16 18-1 0,16 2 2 16,0-3-5-16,0-17 3 0,0 0-3 0,0 19 1 0,0-1-1 15,0-18 0-15,0 18-1 0,0-18 1 0,0 0 1 0,0 18 0 16,0-18-1-16,16 20-1 0,-16-20 1 0,0 0-1 0,20 0 1 16,-20 19 0-16,0-19 0 0,22 0-1 0,-22 0 3 15,0 0 0-15,0 0 1 0,17 0-3 0,-17 0-1 0,0 0 0 0,0 17 1 16,0-17-1-16,0 0 2 0,-17 20 0 16,17-3-1-16,0-17 0 0,0 19 3 0,-42 38-2 15,42-40-1-15,0 19 2 0,-16-36 0 16,16 37 0-16,0-37-3 0,0 37 2 0,0-19 2 0,0 3-1 15,0-4-1-15,16 0 1 0,4 2-1 0,-20 1 1 16,22-20 2-16,-5 17-4 0,2-17 1 0,-19 19 0 16,19-19-1-16,-2 0-1 0,2-19-12 0,-2 19-13 15,-17 0 7-15,19-17-26 0,-2 17-6 0,5-20-14 0,-5-16-7 16,-17 36 39-16,0-17-18 0,19-4 9 0,-19 3-16 16</inkml:trace>
  <inkml:trace contextRef="#ctx0" brushRef="#br0" timeOffset="-190011.9">14555 13389 72 0,'0'0'30'0,"0"0"-14"0,0 0 1 0,-17 0 14 16,17 0-15-16,0 0 12 0,-19 0-3 0,0 0-13 0,19 0-2 0,-23 20 8 15,23-20-4-15,0 19-9 0,-16-19 2 0,16 17 5 0,0 3-6 16,-17-20 0-16,17 17 1 0,0 2-2 0,0-1 6 0,0-18 2 16,17 18 0-16,-17-18-7 0,16 21 6 0,7-21-4 15,-23 0 12-15,19 0-10 0,-19 0-1 0,0 0-4 0,19 0 6 16,-19 0-7-16,17-39 1 0,2 21 0 0,-19-18-2 0,0 36 0 16,17-37-1-16,-17 18-2 0,0-1 0 0,0 2 4 0,0 0-1 0,0 0-1 15,0-1-1-15,0 2 1 0,0-3 1 0,0 20-3 0,0-18 1 0,0 0-2 16,0 18-1-16,-17-20-5 0,17 20 0 0,0 0 0 0,-19 0-10 15,19 0-9-15,0 0 10 0,-17 0-22 0,17 20 17 0,0-2-27 16,0-18-17-16,0 38-5 0,0-21 38 0,17 2-18 16,-17-1 31-16,0-18-48 0</inkml:trace>
  <inkml:trace contextRef="#ctx0" brushRef="#br0" timeOffset="-189795.06">14760 13575 90 0,'0'0'0'0,"0"0"96"16,0 0-70-16,0 0 26 0,0 0-29 0,-20 0 40 15,20 0-47-15,0 0-2 0,0 19 24 16,0-19-32-16,0 17 9 0,0 1-7 0,-19-18-6 0,19 19-3 16,0 0 2-16,0-19-1 0,0 18 2 0,0-18-2 0,0 18-8 15,0-18-2-15,0 0-4 0,-17 0-6 0,17 21-33 0,0-21-21 16,0 0-11-16,0-21 12 0,0 21 46 0,17-18-60 15</inkml:trace>
  <inkml:trace contextRef="#ctx0" brushRef="#br0" timeOffset="-189529.55">15014 12911 92 0,'0'0'27'0,"0"0"1"0,0 0 3 0,0 0 29 0,0 0-10 0,0 0-7 16,0 0-23-16,0 0 14 0,0 0-9 0,0 18-6 15,0-18-11-15,0 18-1 0,0 1 13 0,0-2-9 0,0 3 8 16,0 16-9-16,0 2-6 0,0-2-1 0,0 2-2 16,22-38 1-16,-22 36-2 0,0 0-1 0,0 2 3 15,0-20-5-15,17 19-9 0,-17-18-6 0,0-1-8 0,19 18-14 16,-19-36 15-16,0 20-39 0,0-20 23 0,0 19-53 0,20-2 6 15,-20-17 51-15,0 20-30 0</inkml:trace>
  <inkml:trace contextRef="#ctx0" brushRef="#br0" timeOffset="-189079.4">15294 12857 164 0,'0'0'97'0,"0"0"-31"0,0 0 4 0,0 0-54 16,0 0 22-16,0 0-29 0,0 0 15 16,0 0-13-16,0 0-8 0,0 0 0 0,0 0 1 0,0 0-4 0,0 0 7 15,0 0 0-15,0 0-4 0,16 0 2 0,-16 0-1 16,0 0-3-16,20 0 0 0,-20 0 0 0,0 0 1 0,0 0 1 15,0 16-3-15,16-16 0 0,-16 0 3 0,0 0-3 16,0 20 2-16,17-20-2 0,-17 0 2 0,0 18-2 0,0 0 0 16,0 0 12-16,0 1-9 0,0-2 3 0,0-17-8 15,0 20 5-15,-17 16-3 0,17-17 0 0,0 0-1 0,0-1 1 16,0 19 2-16,-16 0 3 0,16-37-4 16,0 0-2-16,0 18-2 0,0 0 1 0,0 0 4 0,0-18-2 0,0 0 2 15,0 20 0-15,0-20-1 0,0 18-4 0,0 0 2 0,16-18 1 16,-16 0-1-16,17 0-2 0,-17 20 2 0,0-20 1 15,22 0 3-15,-22 17-3 0,0-17 1 0,19 0-2 0,-19 19 2 16,0-19-1-16,0 18 0 0,0 0-3 0,0-18-2 16,0 18-1-16,0 2-17 0,0-1-2 0,0-19 9 15,0 17-20-15,-19-17 15 0,19 20-53 0,-22-3 10 16,22-17-11-16,-17 19 5 0,17-19 39 0,-16 0 4 16,16 0-12-16,-20 0-17 0</inkml:trace>
  <inkml:trace contextRef="#ctx0" brushRef="#br0" timeOffset="-187927.33">14093 14073 39 0,'0'0'8'0,"0"0"-3"0,0 0 1 16,0 0-1-16,0 0 0 0,0 0-4 0,0 0 1 0,0 0 0 0,0 0 2 15,0 0 2-15,0 0 7 0,0 0-6 16,0 0 1-16,0 0 9 0,0 0-7 0,0 0 1 0,0 0 14 0,0 0-10 16,-17 0 14-16,17 0-14 0,0 0 13 0,0 0-15 0,0 0-2 15,-19 0 13-15,19 0-12 0,0 0 13 0,0 0-15 0,0 0 7 16,-17 17 0-16,17 2 5 0,0-19-13 0,-19 21 8 0,19-21-10 15,0 16 1-15,0 4 6 0,0-20-8 0,0 17 1 0,-19-17 0 0,19 19 2 16,0-19-6-16,0 18 5 0,0 1-4 0,-17-19 1 0,17 17-3 16,0-17-1-16,0 19 2 0,0-19-1 0,0 21-1 15,0-21 0-15,0 0 2 0,0 0-4 0,0 16 1 0,17-16 4 16,2 18-3-16,-19-18-1 0,19 0-1 0,-19 19-1 0,17-19 1 0,2 0 0 16,-19 0 0-16,17 19-9 0,-1-19 0 0,4 0-22 0,2 18-8 15,-5-18-20-15,2 0-25 0,0 0 33 0,-19 0-52 16,36 0 7-16</inkml:trace>
  <inkml:trace contextRef="#ctx0" brushRef="#br0" timeOffset="-187728.28">14425 13943 78 0,'0'0'52'0,"0"0"63"16,0 0-90-16,0 0 22 0,0 0-13 0,0 0-13 15,0 0-12-15,0 0-2 0,0 0 5 0,0 0-7 0,0 0 0 16,0 21-1-16,0-21-3 0,0 0-1 0,0 0-1 0,0 16 1 0,0-16-6 16,0 20-7-16,19-20-27 0,-19 17-15 0,0-17-17 0,0 0 35 15,0 19-36-15,0-19 44 0,0 18-4 0,0-18-23 0</inkml:trace>
  <inkml:trace contextRef="#ctx0" brushRef="#br0" timeOffset="-187595.12">14500 14183 108 0,'0'0'85'0,"0"0"-43"0,0 0-4 15,0 0 30-15,0 0-40 0,-23 19 32 0,23-19-48 16,0 0 6-16,0 0-9 0,0 18-4 0,0-18-3 0,0 0 3 16,0 19-4-16,0-19-3 0,0 0 0 0,0 17-5 0,0-17-6 15,0 0 1-15,0 0-26 0,0 19-21 0,0-19 18 0,23 0-58 16,-23 0 48-16,0 0 6 0,0 0 7 0,0 0-36 0</inkml:trace>
  <inkml:trace contextRef="#ctx0" brushRef="#br0" timeOffset="-186895.41">15108 13703 68 0,'0'0'50'0,"-16"0"-1"0,16 0-27 16,0 0 1-16,0 21 15 0,0-21 11 0,-20 0-35 15,20 0 11-15,0 17-2 0,0-17-12 0,0 0 7 0,-19 0-9 16,19 0-1-16,0 17 6 0,-17-17-1 0,17 0-5 0,0 0 1 16,0 0 4-16,-22 19-3 0,22 1 0 0,0-20 0 15,0 17-3-15,-19 20 13 0,19-18-13 16,-17-1 2-16,17 1 1 0,0-2-6 0,0 2-2 16,0 2-2-16,17-5 0 0,-17 4 2 0,0-20 0 15,0 17-1-15,19-17 1 0,-19 0 0 16,0 19 0-16,22-19-1 0,-22 0 1 0,0 0-1 15,0 0 0-15,17 0-1 0,-17 0-1 0,0 0 4 0,0 0-2 16,0 0 0-16,0 18-1 0,0-18 2 0,-17 0 1 16,17 19-4-16,0-19 4 0,0 17-2 0,0-17 0 15,-22 19-4-15,22 2 3 0,0-5 4 0,0 4-6 0,0-20 1 16,-19 17 2-16,19 2 2 0,0-1 0 0,0 1-3 0,0-19 0 16,0 17 1-16,19 2-1 0,-19 2 0 0,0-21-1 0,22 16 0 15,-22-16 1-15,17 0-1 0,2 18-3 0,-19-18 0 16,20 0-8-16,-20 0 3 0,16 0-5 0,4 0-23 0,-20 0 15 15,16-18-25-15,4 18-16 0,-20 0 24 0,16-16-51 0,-16-5-5 16,22 21 53-16,-22-19-18 0,17 19 13 0</inkml:trace>
  <inkml:trace contextRef="#ctx0" brushRef="#br0" timeOffset="-186493.9">15476 13797 84 0,'0'0'25'0,"0"0"33"0,0 0 3 0,0 0-4 0,0 0-32 16,0 0-2-16,0 0-3 0,0 0-2 0,-16 17 11 0,16-17-18 0,0 0-1 0,0 0-2 15,0 0 4-15,0 19-3 0,-20-19 4 0,20 0 0 16,0 18-7-16,0-18-3 0,-16 19 0 0,16-19 2 0,0 18 0 15,0-18-4-15,0 19 0 0,0-19-1 0,0 17-1 0,0-17-1 16,0 19 3-16,0 2 2 0,0-21-2 0,0 0-2 0,0 16 6 0,0-16-2 16,0 20 1-16,16-20-2 0,-16 0-2 0,0 0 0 0,0 0 0 15,20 17 1-15,-20-17 0 0,16 0 4 0,-16 0-3 0,20 0 2 0,-1-17-1 16,-19 17-1-16,0-20-1 0,14 20 0 0,-14-16 2 0,19-5-1 0,-19 2-2 16,0 2 1-16,22-20 0 0,-22 18-1 0,0 1-1 15,0 18 0-15,0-36-1 0,0 36 4 0,0-39-5 16,0 39-2-16,-22-17 4 0,22 17 0 0,0-17-5 15,0 17-3-15,-19 0-1 0,19 0-5 0,0 0 6 16,0 0-5-16,0 17-6 0,0-17 6 0,0 17-2 0,0-17-3 0,0 19-4 16,0 1-36-16,0-3-11 0,0-17 33 0,0 19 1 0,19-1-26 15,-19-18 38-15,0 19-9 0,0-1-21 0</inkml:trace>
  <inkml:trace contextRef="#ctx0" brushRef="#br0" timeOffset="-186279.57">15698 13907 42 0,'0'0'0'0,"0"0"35"0,0 0-24 16,0 0 17-16,0 0 5 0,0 0-13 0,0 0 24 0,0 0-2 15,0-19-23-15,0 19 19 0,0 0-5 0,0 0-9 16,0 0-7-16,0 0 0 0,0 0-3 0,0 0-4 16,0 0-1-16,0 0-5 0,0 0 1 0,0 19 0 15,0-2-3-15,0-17-1 0,-17 56-28 16,17-36 12-16,0-20-4 0,0 17-32 0,-19 2-69 15,19-19 30-15,0 0 53 0,0 0-57 0</inkml:trace>
  <inkml:trace contextRef="#ctx0" brushRef="#br0" timeOffset="-185994.38">15938 13299 78 0,'0'0'55'0,"0"0"-24"0,0 0 63 0,0 0-66 16,0 17 42-16,0-17-54 0,0 0-1 0,0 0-1 0,0 0 10 15,0 19-15-15,0-1 9 0,0 0-7 0,0-18-4 0,0 18-1 16,0 2 6-16,0-20-7 0,0 36 9 0,0 1-12 15,0-18 0-15,0-1-2 0,0 0 1 0,20 20-8 0,-20-2-2 16,0-18 3-16,0-18-2 0,0 38-15 0,0-20-13 16,0 0-21-16,19 20-26 0,-19-38 33 0,0 17-46 0,0 22-41 15</inkml:trace>
  <inkml:trace contextRef="#ctx0" brushRef="#br0" timeOffset="-185595.36">16160 13261 88 0,'0'0'59'0,"0"0"-31"0,0 0-1 0,0 0 23 0,0 0-26 16,0 0-1-16,0 0 29 0,0 0-39 0,0 0 8 0,0 0-5 16,0 0-10-16,0 0 6 0,0 0-9 0,0 0 6 15,19 0-2-15,-19 18-5 0,0-18 5 0,0 0-5 0,0 20 2 16,17-20-2-16,-17 17 2 0,0-17 0 0,19 19 1 15,-19-19 0-15,17 18-2 0,-17-18-3 0,0 18 0 16,0-18 1-16,0 18 5 0,0-18-6 0,0 0 2 0,0 20-2 16,0-20 1-16,0 19 0 0,0-19 0 0,0 17 2 0,0-17-2 15,-17 20 0-15,17-20-2 0,0 0 3 0,0 17-4 16,0-17 0-16,-19 0 2 0,19 0 4 0,0 0-3 0,0 0 1 16,0 19-2-16,0-19 4 0,0 0 0 0,0 18-1 0,0-18 0 0,0 0 0 15,0 0 1-15,0 18 6 0,0-18-4 0,0 0-2 0,0 0 1 0,19 21 9 16,-19-21-11-16,0 0 5 0,0 17 0 0,17-17-2 15,-17 19-1-15,0-19 0 0,0 35-3 0,16-35 1 16,-16 19-2-16,0-19 0 0,0 19 1 0,0-19-1 0,0 18 0 16,0-18-2-16,0 18 1 0,0 3-1 0,0-4-7 0,0-17 0 15,-16 17-27-15,16-17 6 0,-17 19-5 0,17 1-48 0,-19-20 31 0,2 17-71 16,-2-17 57-16,19 0 11 0,-17 19-59 0</inkml:trace>
  <inkml:trace contextRef="#ctx0" brushRef="#br0" timeOffset="-177027.4">12084 16157 57 0,'0'0'0'0,"0"0"19"0,0 0 4 0,0 0-7 0,0 0 2 0,0-17 2 0,-19 17 22 15,19 0-20-15,0 0 20 0,0-20-22 0,-17 20 16 0,17 0-20 16,0 0 10-16,0 0-14 0,-19 0 7 0,19 0 1 16,-22 0 1-16,2 0-5 0,20 20-9 0,-14-3 18 15,-5-17 1-15,-17 19-1 0,36-2-16 0,-36-17 5 0,-3 21-4 16,39-5-8-16,0-16 0 0,-22 20 2 0,6-3 0 15,-1 2-2-15,-2 1-1 0,19-20-1 0,-17 0 0 16,17 17 1-16,0 0 1 0,-19 2-1 0,19 2 0 0,0-5-1 0,0-16 0 16,0 20 1-16,0-3 0 0,19 2-3 0,-19-1 3 15,17 1-2-15,19-2 2 0,-20-17 0 0,-16 20 0 0,42-20-2 16,-6 20-1-16,0-20 1 0,-17 0 1 0,0 0 0 0,15 0 0 16,7 0 1-16,-24 0 0 0,22-20-1 0,-23 0 2 15,3 3-3-15,-19 17 1 0,34-37 1 0,-34 37 1 0,22 0-3 16,-22-36 3-16,0 36-2 0,19-20 3 0,-19 20-4 0,0-16 0 15,0-5 2-15,0 21 1 0,0 0 0 0,-19-19-1 0,19 19 0 0,0 0 0 16,-22-17-1-16,5 17 0 0,0 0 1 0,17 0 1 16,-19 0-1-16,19 0 0 0,0 17 1 0,-16 2 0 0,16 2 0 15,0-5-2-15,0 4 1 0,0 16 0 0,16 1 2 16,-16-20-2-16,19 23-2 0,-19-40 3 0,17 16-2 0,-17 4 1 16,0-3-1-16,17-17-1 0,-17 20 3 0,22-3-3 0,14 19 1 0,-36-36 0 15,0 40-1-15,19-40-1 0,1 16-4 0,-20 4 0 0,16-20-12 16,3 16 4-16,-19-16-3 0,17 0-34 0,0 21-25 0,2-21 25 15,3-21-81-15,-5 21 6 0,2-16 11 0</inkml:trace>
  <inkml:trace contextRef="#ctx0" brushRef="#br0" timeOffset="-176776.04">12748 16101 115 0,'0'0'44'0,"0"0"2"0,0 0 33 0,-19 0-17 0,19 0-35 16,0 0 18-16,0 0-13 0,0 0-13 0,0 0-4 15,0 0-9-15,0 0 4 0,0 0-6 0,0 0-1 0,0 0 0 16,0 19-4-16,0-19-3 0,0 20-2 0,0-20-18 15,0 0 4-15,0 17-33 0,19-17 15 0,-19 0-7 0,0 19-126 16,0-2 96-16,0-17 2 0</inkml:trace>
  <inkml:trace contextRef="#ctx0" brushRef="#br0" timeOffset="-176627.5">12729 16286 135 0,'0'0'47'0,"0"0"-1"15,0 0-5-15,-22 0 26 0,22 0-39 0,0 0 18 0,0 20-13 16,0-20-20-16,0 0 5 0,0 17-9 0,0 0-5 15,0-17-2-15,0 19 0 0,0-19-2 0,22 21-7 0,-22-21-3 0,0 16-6 16,0-16-6-16,19 0-40 0,-19 20 20 0,20-20-8 0,-20 17-61 16,0-17 63-16,16 0-14 0,-16 0 1 0</inkml:trace>
  <inkml:trace contextRef="#ctx0" brushRef="#br0" timeOffset="-176093.82">13266 16084 46 0,'0'0'14'0,"0"0"-1"0,0 0 5 0,0 0-7 0,0 0 15 16,-23 0-10-16,23 0 15 0,0 0-15 0,0 0 16 0,-19 0 2 16,19 0-17-16,0 0 16 0,0 0-4 0,0 0-14 15,-17 0-1-15,17 0 12 0,0 0-4 0,-16 17-14 0,16-17 8 16,-19 0-2-16,19 19-8 0,0-19 0 0,0 0 0 0,0 20-1 0,-17-3 5 15,17-17-8-15,0 0 3 0,0 19-2 0,0-19 0 0,0 17 2 16,-19-17 3-16,19 21-5 0,0-5-1 0,0-16-1 0,0 0 1 16,-20 20-1-16,20-3 0 0,0 2-1 0,0 1 0 0,0-3 2 15,0 0-3-15,0-17 1 0,0 19-1 0,0 18 2 0,20-17 0 16,-1-3 0-16,-19-17-1 0,17 19 0 16,2-19 2-16,-19 0-2 0,16 18 2 0,1-18-2 0,2 0 3 15,4-18 0-15,-7 18 1 0,4-19 1 0,-20 2-1 16,19-19 0-16,-19 36-1 0,17-40 3 0,2 23-4 0,-19-20 3 15,17 1-1-15,-17 36-3 0,19-20-1 0,-19 4 1 0,0-5-1 16,0 21 2-16,0-36-2 0,0 19 1 0,0-22-1 0,0 39-7 16,-19-17-7-16,2 17-9 0,-2 0-7 0,19 0 11 15,0 0-1-15,-17 0-5 0,17 0-39 0,-19 0 22 0,19 17-8 0,0-17-56 16,-20 19 26-16,20 1 56 0,-16-20-46 0</inkml:trace>
  <inkml:trace contextRef="#ctx0" brushRef="#br0" timeOffset="-175261.81">11716 16838 75 0,'0'0'0'0,"0"0"32"0,0 0 8 0,0 0 4 0,0-16-2 15,0 16-24-15,0 0 0 0,0 0-2 0,0 0 12 0,0 0-15 16,-19 0 0-16,19-20 12 0,0 20-12 0,0 0 22 0,0 0-24 16,0-17 10-16,0 17-11 0,0-21 7 0,0 21 0 15,0-16-3-15,0 16-7 0,0 0 3 0,0 0-5 0,0 0 2 16,0 0-3-16,0 0-2 0,0 0 0 0,0 0 1 0,0 0 1 0,0 0-3 16,0 0-1-16,0 16 3 0,0 22-3 0,-20-18 1 0,20 16-1 15,0-36 0-15,0 36 0 0,0 0 0 0,0 22 1 0,0-22-1 16,0 1-1-16,0-20 0 0,0 22 3 0,20-3-1 0,-20 2-2 15,0-38 3-15,0 16-2 0,0-16 0 0,0 20 0 0,0-20 1 16,19 0 0-16,-19 0-1 0,0 0-1 0,0 0 2 16,0 0-1-16,17 0 0 0,-17-20 0 0,0 20 1 0,19-16-2 0,-19 16 1 0,17-21 1 15,2 4 1-15,-2 17-3 0,-1-19 1 0,6 19 2 16,-22 0 0-16,20 0-1 0,-20 0 6 0,0 0 0 16,19 0 3-16,-19 0-6 0,0 0 0 0,0 0 0 0,0 0 4 15,-19 19-2-15,-1-19-4 0,20 17 0 0,-22-17 0 0,6 0-1 0,16 0 1 16,-17 21-1-16,17-21-1 0,-19 0-4 0,2 0-6 15,17 0-11-15,-19 0-12 0,19 0-11 0,0-21 16 16,-17 21-4-16,17-17-48 0,0 17-30 0,17 0-5 16,2-19 42-16,-2 19 0 0</inkml:trace>
  <inkml:trace contextRef="#ctx0" brushRef="#br0" timeOffset="-175027.72">12436 16878 85 0,'0'0'47'0,"0"0"0"0,0 0 1 0,0 0-6 0,0 0-5 0,0 0 25 16,0 0-14-16,0 0-29 0,0 0-4 0,0 0 8 0,0 0-15 15,0 0-3-15,0 0 2 0,0 16-6 0,0-16 0 0,0 0 2 0,0 0-10 16,0 20-2-16,0-20-29 0,0 16-32 0,0-16-43 15,0 0 50-15,0 21-38 0,0-21 4 0</inkml:trace>
  <inkml:trace contextRef="#ctx0" brushRef="#br0" timeOffset="-174910.99">12416 16988 149 0,'0'0'127'16,"0"0"-80"-16,0 16 55 0,0-16-50 0,20 0-31 0,-20 20 10 15,0 0-14-15,0-20-12 0,0 17-2 0,0-17 0 0,16 17-2 16,-16-17-1-16,0 19-11 0,0 1-3 0,20-20-7 0,-20 17-11 15,0-17-11-15,0 0-11 0,0 19-17 0,0-2-79 0,0-17 92 0,16 0-32 0</inkml:trace>
  <inkml:trace contextRef="#ctx0" brushRef="#br0" timeOffset="-173806.41">13058 16656 84 0,'0'0'0'0,"0"0"82"0,0 0-49 0,0 0 26 0,0 0-34 0,-17 0 16 0,17 0-9 16,0 0-18-16,0 0 11 0,0 0-13 0,0 0-2 15,0 0 11-15,0 0 0 0,0 0 0 0,0 0-10 0,0 16 8 16,0-16-1-16,0 0 2 0,0 20-3 16,0-20-2-16,0 0-3 0,0 0-6 0,0 0-3 0,0 20 1 15,0-20 0-15,0 0 2 0,0 16-3 0,0 20-2 0,17-36 1 16,-17 21 1-16,0 16-3 0,0-21-1 0,0 24 1 0,0-24-1 0,0 4-2 16,0 17-6-16,22-37 1 0,-22 37-17 0,0-1-15 0,0 1-13 15,0-20-21-15,0 2 26 0,0 1-67 0,0 16 1 16,0-19 42-16,0-17 11 0</inkml:trace>
  <inkml:trace contextRef="#ctx0" brushRef="#br0" timeOffset="-173095.48">11863 17725 53 0,'0'0'17'0,"0"0"15"0,0 0 36 16,0 0-22-16,0 0-26 0,-20 0 16 0,20 0-20 16,0 0 12-16,0 0-2 0,0 0-1 0,-22 0 10 15,22 0-13-15,0 0-12 0,0 0 0 0,-16 0 9 0,16 0-1 16,0 0 0-16,-17 0-1 0,17 0-10 0,0 0 4 16,-19 0-3-16,2 0-2 0,17 0-3 0,0 0 2 15,-19 0-3-15,19 0 0 0,0 17 1 0,0-17-1 0,0 37 3 0,-17-37 1 16,17 36 5-16,0-36-6 0,0 0-3 0,0 40 0 0,-19-24 0 15,19 4 0-15,0-2 1 0,0 1-1 0,0-2-3 0,0 3 2 16,0-4-1-16,19 4 0 0,-19 0-1 0,17-4 2 16,-17-16-1-16,19 19 2 0,17 0-3 0,-36 0-3 15,33-2-4-15,-33 3-8 0,22-20 6 0,-2 19-20 0,-20-19 11 16,36 18-37-16,-36-18 18 0,36 0-69 0,16 0-211 16</inkml:trace>
  <inkml:trace contextRef="#ctx0" brushRef="#br0" timeOffset="-172861.75">12339 17909 91 0,'0'0'49'0,"0"0"-2"0,0-18 36 0,0 18-53 0,0 0 21 0,0 0-10 15,0-20-12-15,-17 20-18 0,17 0-4 0,0 0 2 16,0 0-6-16,0 0 1 0,0 0-3 16,0 0-12-16,0 0-2 0,0 20-31 0,0-20 12 0,0 0-59 0,0 18 35 15,0-18-45-15,0 19-7 0</inkml:trace>
  <inkml:trace contextRef="#ctx0" brushRef="#br0" timeOffset="-172726.26">12358 18021 110 0,'0'0'0'0,"0"0"86"0,0 0-44 16,0 0 29-16,0 0-43 0,0 16-5 0,0-16-5 0,0 19 7 0,0-19-17 16,0 19 1-16,0-19-6 0,0 19 2 0,0-19-4 15,0 17-5-15,0-17-18 0,0 20-29 0,0-20-44 16,22 19-18-16,-22-19 39 0,0 0 4 0</inkml:trace>
  <inkml:trace contextRef="#ctx0" brushRef="#br0" timeOffset="-171660.36">13080 17669 104 0,'0'0'0'0,"0"0"84"0,0 0-6 15,-22 0-15-15,22 0-9 0,0-20 28 16,-17 20-53-16,1 0-6 0,16 0-3 0,-19-16-4 16,19 16-3-16,-17 0-3 0,-2 0 1 0,-1 0-3 15,20 0-5-15,-16 0-2 0,-4 16 3 0,20-16-1 16,-22 40 2-16,3-24-3 0,5 21 4 0,14-17-1 15,-20-3-1-15,20 19 3 0,-19 4-7 0,19-24 1 0,0 4 0 0,19 54-2 16,-19-38 2-16,20-16 1 0,-6 15 0 0,5-16-1 16,3 17-1-16,14-36 0 0,-36 20 1 0,20-20 1 0,16 0-3 15,-17 0 1-15,-19-20 0 0,33 3 1 0,-33 17 0 0,22-19-1 16,-22 0 0-16,20 0 0 0,16-17 1 0,-36 16-1 0,0-16 2 0,19 19-8 0,-2-2 3 16,-17-35-8-16,19 14 8 0,-19-13 2 0,0 16-2 0,0 1-13 15,-19 16-13-15,19 0-2 0,-36 4-3 16,16 16 14-16,4-19-4 0,-4 19-41 0,-19 0-79 15,23 19 29-15,16-19 70 0,-19 0 13 0,19 16-35 0</inkml:trace>
  <inkml:trace contextRef="#ctx0" brushRef="#br0" timeOffset="54104.61">28276 17283 114 0,'0'0'0'0,"-17"0"64"0,17 0-4 0,0 0-13 0,0 0-9 0,0 0-22 16,0-20 9-16,0 20-7 0,0 0-11 0,0 0-1 0,0-19 3 15,0 19-2-15,0 0-4 0,-16 0 4 0,16-17-3 16,0 17-3-16,0 0 4 0,-20 0-1 0,20 0 5 0,0 0-4 16,0-20 0-16,0 20 3 0,-16 0 0 0,16 0-3 0,0 0-1 0,0 0 5 15,0 0-5-15,-20 0 6 0,20 0-5 0,-19 0 6 16,19 20-1-16,-17-3-1 0,17-17-6 0,-19 19 3 0,19-19-2 16,-22 20 2-16,5-3-4 0,17 2 0 0,-16-2-1 15,16 4-1-15,-20-21 2 0,20 16-1 0,0 4-2 0,-16-20 0 16,16 17 1-16,0-17 1 0,0 19 0 0,0-19 0 0,0 0-2 0,0 20 2 15,0-20-2-15,0 0 2 0,16 0 1 0,4 17 0 0,-20-17-1 16,16 0-1-16,1 0 0 0,-17 0 1 0,22-17 1 0,-3 17-1 16,-2-20-1-16,2 20 3 0,-19-19 1 0,20 19 0 0,-20-17 2 15,16 17 2-15,-16 0-4 0,20-20 2 0,-20 20-3 16,16 0 4-16,-16 0 1 0,0 0 0 0,17 0-4 0,-17 0 0 16,0 20 4-16,0-20-6 0,0 0 1 0,0 17-1 0,0-17 0 0,19 19 3 15,-19-19-4-15,0 37-1 0,0-37-2 0,22 37 4 16,-22-17-2-16,0-20-3 0,17 16-6 0,-17 4-13 0,19-20 7 15,1 17-29-15,-20-17-19 0,16 19 22 0,-16-19-4 0,20 0-135 16,-4 0 113-16,4 19-28 0,-4-19 13 0</inkml:trace>
  <inkml:trace contextRef="#ctx0" brushRef="#br0" timeOffset="54338.27">28851 17283 78 0,'0'0'27'0,"0"0"31"0,0 0-27 0,0-20 26 0,0 20-32 0,0 0 18 16,0 0-8-16,0 0-8 0,0-19-15 0,0 19 7 15,0 0-3-15,20 0 1 0,-20 0-1 0,0 0 0 16,0 0 0-16,16 0-9 0,-16 0 6 0,0 0-8 0,0 0 5 16,0 0-6-16,0 0-2 0,0 19 3 0,0-19-4 0,0 0 0 15,0 0 1-15,0 20 0 0,0-20-4 0,0 17-2 0,0 2-15 16,0-19 1-16,0 17-7 0,0-17-52 0,-16 21-41 0,16-5 49 15,-20-16-44-15,20 20 76 0,0-20-26 0</inkml:trace>
  <inkml:trace contextRef="#ctx0" brushRef="#br0" timeOffset="54470.75">28851 17466 280 0,'0'0'88'0,"0"0"12"16,-22 0-42-16,22 0-13 0,0 0-13 0,-19 0-10 15,19 0-14-15,0 0 0 0,-14 0 0 0,14 0-6 0,0 0 0 16,-19 0-5-16,19 0-12 0,0 0 1 0,0 0-4 0,0 0-7 15,0 19-5-15,0-19-57 0,0 0 29 0,19 18-88 0,-5-18 7 0,-14 0 90 16,0 0-20-16</inkml:trace>
  <inkml:trace contextRef="#ctx0" brushRef="#br0" timeOffset="55225.38">29643 17097 40 0,'0'0'0'0,"0"0"15"0,0 0-2 0,-17 0 1 16,17 0 4-16,0 0 2 0,0 0-9 0,0 0 0 0,-19 0 12 0,19 0-9 16,0 0 0-16,0 0 18 0,-17 0 0 0,17 0 0 15,0 0-15-15,-19 0-2 0,19 0 14 0,-20 0 0 0,20 20-2 16,-22-20-15-16,22 0-2 0,0 17 8 0,-16-17-12 0,16 0 1 16,0 19 3-16,-17-19 0 0,17 17-2 0,-19 4 1 15,2-21-6-15,17 0 1 0,-19 16 0 0,19 4-3 16,0-20 0-16,0 17-3 0,0-17 3 0,-17 19 0 0,17-19 1 0,0 20-3 15,0-3 1-15,0 2-1 0,0-2 2 0,0 4 1 0,0-5-1 16,17 4 0-16,-17-3 1 0,19-17 0 0,-2 19 5 16,2-19-4-16,-19 20 2 0,0-20-1 0,33 0 7 0,-33 0 0 15,42 0-1-15,-42 0-6 0,19 0 0 0,-2 0 2 0,2-20-1 16,-2 1-1-16,2 2 2 0,-19 17-4 0,20-20 2 16,-20 4-3-16,0 16 0 0,13-21 1 0,-13 4-2 15,0 17-1-15,0 0 0 0,0-19 0 0,-13 19-3 0,13-17-3 16,0 17-7-16,-20 0 4 0,20 0-2 0,-19 0-22 0,19 0 12 15,0 0-5-15,0 0-38 0,-17 0 27 0,17 0-7 0,0 17-55 0,0 2 1 16,0-2 64-16,0 4-17 0</inkml:trace>
  <inkml:trace contextRef="#ctx0" brushRef="#br0" timeOffset="55439.06">29812 17539 104 0,'0'0'108'0,"0"0"-48"15,0 0-36-15,0 0 19 0,16 0-26 0,-16 0 12 0,0-16-6 16,0 16-13-16,20 0 8 0,-20 0-4 0,0 0-9 16,16 0 7-16,-16 16-2 0,17 4-1 0,-17-20-4 15,0 0 0-15,0 17 0 0,0 21 0 0,0-38-3 0,0 19 0 0,0-3-1 0,0 4 2 16,0 0-3-16,-17-4 1 0,17 4-12 0,-16-3-27 16,16 3-20-16,-20-20-26 0,20 17-23 15,0-17 53-15,-16 0-25 0,16-17-5 0</inkml:trace>
  <inkml:trace contextRef="#ctx0" brushRef="#br0" timeOffset="55638.24">30415 17061 108 0,'0'0'162'0,"-17"-17"-81"16,17 17-51-16,0 0-4 0,0-20-3 0,0 20 16 0,0-20-23 0,-16 4 6 15,16 16-5-15,0 0-11 0,0-20 3 0,-20 20-3 16,20 0-4-16,0 0-1 0,0 0 2 0,-16 20 1 0,16 16-3 15,0-16 1-15,-20 14-1 0,20 5 1 0,0-22-3 0,0 2 1 16,-16 19-1-16,16-2 0 0,0-19-3 0,-20 39-13 0,20-20-18 16,0 1 9-16,-19 19-38 0,19-19-29 0,0-18 37 0,0 35-60 15,-17-34 42-15,17-3 1 0</inkml:trace>
  <inkml:trace contextRef="#ctx0" brushRef="#br0" timeOffset="64321.8">27911 17965 49 0,'0'0'19'0,"0"-20"-13"0,0 20-2 16,0 0 0-16,0 0 1 0,0-17 6 0,0 17-3 0,0 0 8 0,0 0 2 15,0 0-8-15,0 0-1 0,0 0 10 0,0 0-9 0,0 17 10 16,0-17-10-16,0 0 7 0,0 0-1 0,0 0-9 0,0 20 10 16,0-20-7-16,0 0 20 0,0 0-19 0,0 0-1 0,0 0 1 15,0 0 8-15,0 0-11 0,0 0 5 0,-20 0-7 0,20 0 10 16,0 0-11-16,0 0-1 0,0 0 3 0,0 0-1 15,0 0-1-15,0 0-3 0,-19 0 2 0,19 0-2 16,0 0 2-16,0 0 0 0,0 0-2 0,0 0-1 16,0 0 0-16,0 0 2 0,0 16-1 0,0 4-2 0,0-20 1 15,0 20 1-15,0 15-1 0,0 3-1 0,0-1 1 0,0 0-1 16,0-19 0-16,0 18 0 0,0-17 0 0,0 17-1 0,0 2 1 16,0-19 0-16,0-1-1 0,0 0 2 0,0 2 0 0,19-20 0 15,-19 0 1-15,0 0-2 0,20-20 5 0,-6 2-2 16,-14 0 3-16,19-1-3 0,22-19 1 0,-41 21 0 0,17-21 3 0,22 20 1 15,-23-18-5-15,20 18 1 0,-36-1-2 0,17-1 0 16,24 20 4-16,-24-17 1 0,-17 17-4 0,39 0 3 0,-39 0-1 16,16 0 3-16,-16 0-4 0,20 17 1 0,-20-17-2 0,0 20-1 15,0-1 3-15,0 17-2 0,-20-18-2 0,4 19-1 0,-4-18-1 16,-16-2 0-16,-5 21-2 0,41-38-2 0,-33 19-7 16,-3-1 4-16,16-18-15 0,-16 18-7 0,36-18 13 0,-41 0-26 15,22-18-15-15,19 18 23 0,0 0-3 0,-14-18-3 0,14 18 1 16,0-19-37-16,0 19 45 0,0 0-14 0,0-18-22 0</inkml:trace>
  <inkml:trace contextRef="#ctx0" brushRef="#br0" timeOffset="64588.46">28519 17909 74 0,'0'0'51'0,"0"0"1"0,0 0 0 16,0 0-3-16,0 0-25 0,0 0-3 0,0 0-2 0,0 0 14 16,0 0-20-16,0 0-1 0,0 0-2 0,0 0 5 0,0 0-10 0,0 19 2 15,0-2-3-15,0-17-2 0,0 20 0 0,0-20-1 16,0 16 0-16,0 4-13 0,-19-20-1 0,19 20-34 0,0-20 13 15,0 16-57-15,0 3-11 0,-17-19 8 0</inkml:trace>
  <inkml:trace contextRef="#ctx0" brushRef="#br0" timeOffset="64737.99">28539 18111 218 0,'0'0'0'0,"-20"0"184"0,20 0-159 0,0 0 11 0,0 0 0 16,-19 0-7-16,19 0-20 0,0 0 3 0,0 20-10 15,0-20 0-15,-17 0-3 0,17 0-1 0,0 0-45 0,0 0-32 16,0 0 24-16,0 0-76 0,0 0 66 0,0 0 12 0,17 0-67 16</inkml:trace>
  <inkml:trace contextRef="#ctx0" brushRef="#br0" timeOffset="65188.15">29161 17633 81 0,'0'0'80'0,"0"0"-20"0,0 0-28 0,0 0 23 0,0 0-31 15,0 0-5-15,0 0 15 0,0 0-20 0,0 0-1 0,0 0-2 16,0 0 11-16,0 0-5 0,0 0-11 0,0 0 15 0,0 16-15 16,0-16-1-16,0 20 1 0,0 0 4 0,0 16-1 0,0-19-3 15,0 3-1-15,0-20-1 0,0 17 2 0,0 19-1 0,0 4-3 16,0-4-1-16,0 1-2 0,0 0-3 16,0-21 0-16,0 4-1 0,0 16-18 0,0-17 5 0,0 0-6 0,0 17-39 0,0-16 26 15,0-20-6-15,0 19-7 0,0-1-56 0,0 0 58 0,0 0-80 16</inkml:trace>
  <inkml:trace contextRef="#ctx0" brushRef="#br0" timeOffset="67638.59">28021 18702 51 0,'0'0'31'0,"0"-19"17"0,0 2-34 16,0 17-2-16,0-20-6 0,20 20 2 0,-20 0-4 16,0 0-3-16,0 0 0 0,0 0 0 0,0 0-1 0,0 0 2 15,0 0 0-15,0 0 0 0,0 0 5 0,0 0 5 0,0 0 5 16,0 0-8-16,0 0 1 0,0 0 10 0,0 20 1 0,0-20-11 15,0 0 13-15,0 0 1 0,0 0-11 0,0 17 14 16,0-17-13-16,0 0-1 0,0 0 13 0,0 0-14 0,-20 19 9 16,20-19-2-16,0 0-12 0,0 0 3 0,0 0-6 0,0 0-1 0,-19 0 4 15,19 0 4-15,-17 0-9 0,17 0 0 0,0 0 2 16,-19 0 3-16,19 0-2 0,-22 19-1 16,3 17 0-16,5-17-1 0,14 1-2 0,-20 16 2 0,-16 19-1 15,36-36-2-15,-19 17-3 0,19-16 3 16,0-4-2-16,0 4 2 0,0-20-1 0,0 37 1 0,0-37 0 15,36 18-2-15,-36 1 2 0,53-19-6 0,-53 16 4 16,41-16-10-16,-5 0 2 0,3 0-22 0,-23 0 12 16,20 20-31-16,3-20-16 0,-3 0 26 0,-36 0-4 0,39 0-44 15,-3 0 15-15,-3 0-29 0</inkml:trace>
  <inkml:trace contextRef="#ctx0" brushRef="#br0" timeOffset="67921.55">28721 18536 72 0,'0'0'13'0,"0"0"12"0,0 0-2 0,0 0-2 0,0 0-12 15,0 0 6-15,0 0 0 0,0 20-8 0,0-20 4 0,0 0 0 16,0 0-8-16,0 0 1 0,0 0 3 0,0 0 3 16,0 0-4-16,0 0 0 0,0 17 4 0,0-17-5 0,0 0 2 0,0 0-4 15,0 19 3-15,0-19-4 0,0 0 2 0,0 0-2 16,0 0-3-16,0 18-3 0,0-18-17 0,0 0 0 0,0 18-38 16,0-18-10-16,0 18-53 0</inkml:trace>
  <inkml:trace contextRef="#ctx0" brushRef="#br0" timeOffset="68071.78">28685 18906 209 0,'0'0'0'0,"0"0"126"0,0 0-52 0,-19 17-48 0,19-17-3 0,0 19 10 0,-22 1-13 16,5-4-9-16,17 4-3 0,0-20-7 0,0 16 1 16,-16-16-2-16,16 21-7 0,0-21-2 0,0 18-24 0,0 1 7 15,0-19-5-15,0 0-8 0,0 16-62 0,16-16 43 0,-16 20-50 0,17-20-13 16</inkml:trace>
  <inkml:trace contextRef="#ctx0" brushRef="#br0" timeOffset="70773.17">29477 18463 57 0,'-17'0'17'0,"17"0"5"0,0 0 6 0,0 0-13 0,0 0-1 15,0 0 16-15,-19 0 0 0,19 0-15 0,0 0 0 0,0 0 11 16,0 0-14-16,-17 0 10 0,17 0-11 0,0 0 0 0,0 0 10 0,-19 17 4 15,19-17-19-15,0 0 0 0,0 0 3 0,0 0-6 16,-20 0 2-16,20 20-1 0,0-20 2 0,-16 17-2 0,16-17-3 16,-22 19 0-16,22 18 2 0,0-37-2 0,0 19 0 0,0-1-1 15,-17 0 1-15,17 20-1 0,0-21 0 0,0 2 1 16,0 0 0-16,0 0 0 0,0-19 0 0,0 17 4 16,17 2 5-16,-17-19-3 0,0 20-1 0,0-20 0 0,22 0 5 15,-22 0 1-15,16-20-2 0,4-16 11 16,-1 17-15-16,-19-19-1 0,0 38-4 0,0-17 1 0,17-3 0 15,-17 2 0-15,0 0-1 0,0 0 0 0,0-1-2 0,0 2-2 16,0 17 0-16,0-20-6 0,0 1-5 0,0 19 6 0,0-17-16 16,0 17 9-16,0 0-21 0,0 0 12 0,0 0-33 0,0 0 21 15,0 0-42-15,0 0 5 0,0 0 41 0,0 17 5 0,0-17 2 16,0 19-44-16</inkml:trace>
  <inkml:trace contextRef="#ctx0" brushRef="#br0" timeOffset="70955.7">29626 18721 84 0,'0'0'46'0,"0"0"-23"0,0 0 20 15,0 0-22-15,0 0 13 0,0 0-5 0,0 0-16 16,0 0 13-16,0 0-15 0,0 0 11 0,0 0-12 0,0 0 5 0,0 0-9 16,0 19 3-16,0-2-4 0,0-17 1 0,0 19-5 0,0-19 1 15,0 20-2-15,0-4-2 0,0 4-8 0,0-20 0 0,0 16-6 16,0-16-28-16,-19 20-20 0,19-1 27 0,0-19-37 0,0 19 42 15,-17-19-85-15</inkml:trace>
  <inkml:trace contextRef="#ctx0" brushRef="#br0" timeOffset="71156.28">30030 18370 127 0,'0'0'60'0,"0"0"-5"0,0 0 62 16,0-18-47-16,0 18-53 0,0 0-1 0,0 0-2 0,-16-18 20 15,16-1-25-15,0 19 0 0,0 0-5 16,0 0-5-16,0 0 1 0,0 0 1 0,0 0 0 0,0 19-2 16,0-19 0-16,0 36-16 0,0-16 4 0,0 16-25 15,0 1-24-15,0 0-30 0,0-20 37 0,-20 2-1 0,20 18-38 16,0-18 36-16</inkml:trace>
  <inkml:trace contextRef="#ctx0" brushRef="#br0" timeOffset="72170.64">29903 18390 93 0,'0'0'24'0,"0"0"28"0,0 0-27 16,0 0 1-16,0 0 22 0,0 0-27 0,0 0 30 0,0 0-39 15,0 0-2-15,0 0 4 0,0 0-8 0,0 0-2 0,0 0 4 0,0 0-6 16,0 0 1-16,0 0 0 0,0 0-1 0,19 0-1 16,-19 0-1-16,0 0 0 0,0 0 0 0,17 0 1 0,-17 0 0 15,0 0 1-15,0 0-1 0,19 17 1 0,-19-17 2 16,0 0 1-16,0 0-3 0,0 0 4 0,0 19 0 0,0-19-1 16,0 17-2-16,0-17 0 0,0 20 0 15,0-20 1-15,0 17 1 0,20-17 1 0,-20 0-3 16,0 20 7-16,0-20 3 0,0 17-7 0,0-17 4 0,0 19-1 15,0 1 0-15,0-20-3 0,0 17-3 0,0 2 3 16,0-1-3-16,0 18 2 0,0-16-3 0,0-3 1 16,0 2 0-16,0 19-3 0,0-21-1 0,0 2 1 15,0 17 3-15,0-36-3 0,0 20 0 0,-20-4-2 0,20-16 0 16,0 20-5-16,0-20 1 0,0 19-18 0,-19-19 7 0,19 0-2 0,0 19-38 16,0-19-27-16,0 0 32 0,-17-19-235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4-09-20T19:47:34.4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9-20T19:47:39.719"/>
    </inkml:context>
  </inkml:definitions>
  <inkml:trace contextRef="#ctx0" brushRef="#br0">29274 7248 0</inkml:trace>
  <inkml:trace contextRef="#ctx1" brushRef="#br0">28926 9868 85 0,'0'-18'55'0,"0"18"-10"0,0 0-4 15,-19 0-23-15,19 0 12 0,0 0-10 0,0 0-15 16,0 0 0-16,-20 0 2 0,20 0-5 0,0 0 0 0,0 0-1 15,0 0-1-15,0 0 1 0,-16 18-1 0,16-18 0 0,0 18 1 0,0 1-1 16,-20-19 1-16,20 0-1 0,0 37 2 0,0-37-1 0,0 19 1 16,0-2 0-16,-22 1 0 0,22 2 0 0,0-2 0 0,0-18-2 15,-19 18 2-15,19 1-1 0,0-1 3 0,0-18-1 16,0 19 4-16,0-19-1 0,0 18 0 0,0-18 0 0,0 0 7 0,0 0 1 16,0 0-2-16,0 0-6 0,0 0-3 0,19 0 5 0,-19-37 0 15,0 37-7-15,22-37 3 0,-22 19-2 0,0 18 0 16,20-38-1-16,-20 3 0 0,16-4 0 0,4 3 0 15,-20 18 0-15,0 18-2 0,0 0 3 0,19 0 2 0,-19 0 6 16,0 0-3-16,17 37 17 0,-17 0-16 0,0-1 10 16,0 38-3-16,-17 0-5 0,-2 18-3 0,19-55-5 15,-20 36 1-15,4-35-3 0,-4 54 3 0,-2-74-1 16,3 20-3-16,5-2-11 0,14-36 1 0,-19 17-26 0,19-17 9 16,-20 0-106-16,20 0 73 0,0-36-60 0,-16 19 42 15,16-1 4-15</inkml:trace>
  <inkml:trace contextRef="#ctx1" brushRef="#br0" timeOffset="300.04">29294 9812 100 0,'0'0'61'0,"0"0"-29"0,0 0 23 16,0 0-33-16,0 0 14 0,0 0-9 0,0 0-17 0,0 0 8 16,0 0-12-16,0 0 4 0,0 0-6 0,0 0 1 0,17 0-1 15,-17 0-2-15,19 0-2 0,-2-17 2 0,-17 17 1 16,22 0-3-16,-22 0-2 0,16 0-2 0,4 0-10 0,-20 0 0 15,0 0-5-15,19 0-33 0,-2 0-28 0,-17 0 2 0,0 0 50 16,19 0 8-16,-19 0-66 0</inkml:trace>
  <inkml:trace contextRef="#ctx1" brushRef="#br0" timeOffset="489.28">29219 10034 131 0,'0'0'0'0,"0"0"113"0,0 0-58 0,0 0-10 16,0 0-27-16,20-18 13 0,-20 18-20 0,19-20 13 16,-2 20-14-16,2 0-6 0,-19 0 1 0,17-18-2 15,2 18-1-15,-2 0 0 0,-17 0-2 0,22 0 1 0,-6 0-9 16,4 0-32-16,-1 0-17 0,-2 0-87 16,-17 0 93-16,0 0-19 0,19 0 44 0,-19 0-33 0</inkml:trace>
  <inkml:trace contextRef="#ctx1" brushRef="#br0" timeOffset="1117.09">29958 9499 58 0,'0'0'25'0,"0"0"4"0,0 0 16 16,0 0-20-16,0 0 0 0,0 0 18 0,0 0-7 16,0 0-4-16,0 0-6 0,0 0-5 0,0 0-13 0,20 0 8 15,-20 0-9-15,0 0 9 0,0 0-11 0,0 0 6 0,0 0-5 16,0 0 7-16,0 0-1 0,0 18-6 0,0-18 3 0,16 0-3 15,-16 0 0-15,0 19 4 0,0-1 1 0,0-18-7 0,0 19 3 16,0-2-3-16,0 3-3 0,0-1 5 0,0-2-3 16,0 20 0-16,0-18-5 0,0-1-1 0,0 18-2 0,0 20 6 15,0-18-1-15,0-20 1 0,0 0-1 0,-16 38-3 0,16-37-1 0,0 16-12 16,0-35 4-16,-20 56-42 0,20-37-1 16,0-1 19-16,0-18-8 0,0 19-61 0,0-19 57 0,0 18-19 0,0-18-16 15</inkml:trace>
  <inkml:trace contextRef="#ctx1" brushRef="#br0" timeOffset="5283.51">30014 9499 61 0,'0'0'0'0,"0"0"26"0,0 0-12 0,0 0 27 0,0 0 10 0,0 0-27 15,0 0-2-15,0 0 19 0,0 0-22 0,0-19 15 0,0 19-18 16,0 0-1-16,0 0 10 0,16 0-5 0,-16-17-4 0,0 17-6 16,0 0 0-16,0 0-4 0,0 0-3 0,0 0-2 0,17 0 4 15,-17 0-3-15,0 0 5 0,0-20-5 0,19 20-1 16,-19 0-1-16,0 0 2 0,22 0 0 0,-22 0-2 0,17 0 0 0,-17 0 0 16,0 0 1-16,19 0-1 0,1 0 0 0,-20 0 1 15,16 0-5-15,4 0-15 0,-20 0-18 0,16 0-23 16,-16 0-23-16,0 0 34 0,0 0 1 0,20 0-26 15,-20 20 52-15,0-20-27 0</inkml:trace>
  <inkml:trace contextRef="#ctx1" brushRef="#br0" timeOffset="5468.44">29939 9795 98 0,'0'0'28'0,"0"0"36"0,0 0-4 0,0 0-32 0,0 0 0 16,0 0 0-16,0 0 21 0,0 0-28 0,0 0-3 0,19 0 10 0,-19-19-17 15,20 19 5-15,-4 0-5 0,-16 0-9 0,20 0 3 0,-4 0 1 16,-16 0-4-16,17 0-1 0,2 0-3 0,3 0-1 0,-22 0 1 16,17 0-10-16,-17 0-4 0,0 0-3 0,19 19-41 0,-19-19-24 15,0 0 29-15,20 0-53 0,-20 0 69 0,0 0 12 0,0 0-50 16</inkml:trace>
  <inkml:trace contextRef="#ctx1" brushRef="#br0" timeOffset="6317.76">21068 10919 70 0,'0'0'20'0,"0"0"43"0,-19 0-18 16,19 0-9-16,0 0-22 0,0 0 20 0,-22 0-17 16,22 0-10-16,0 0-1 0,0 0 6 0,-17 0-10 15,17 0 0-15,0 19 0 0,0-19-1 0,0 17-1 0,-16-17 1 16,16 18-1-16,0 2 0 0,0-20 1 0,0 18-1 15,0 0-1-15,0-18 1 0,0 19 2 0,0-19 4 16,0 0 0-16,0 0 9 0,0 19 2 0,0-19-9 0,0 0 8 16,0 0-10-16,16-19 4 0,-16 0-1 0,0 19-1 0,0-18-2 15,17 0-1-15,-17 18-3 0,22-20 3 0,-22 2-3 16,19 18 4-16,-19-17 4 0,17 17 12 0,-17 0-7 16,19 17-2-16,-19 21-3 0,0-20-7 0,0 38 7 15,20-2 0-15,-20 2 1 0,0 18-2 16,0 36-3-16,-20-54-5 0,20-38-3 15,0 0-1-15,-19 2-12 0,19 16 2 0,-17-36-27 0,17 18 11 0,0-18-8 16,-19 0-64-16,19 0-87 0,0-18 141 0,-22 0-59 16</inkml:trace>
  <inkml:trace contextRef="#ctx1" brushRef="#br0" timeOffset="6600.4">21508 10993 101 0,'0'0'98'0,"0"0"-13"16,0 0-51-16,0 0 25 0,0 0-34 0,0 0 14 15,0 0-8-15,0 0 15 0,20 0-38 16,-20 0-1-16,0 0 0 0,16 0 3 0,-16 0-6 0,0 0 1 0,39 0 0 15,-39 0-4-15,39-20 3 0,-23 20-1 0,4 0-1 0,16-18-1 16,-36 18-2-16,19-17-3 0,-5 17 0 0,-14 0-4 16,19-19-16-16,-19 1 9 0,22 18-5 0,-22-19-27 0,20 19-23 15,-20-19-20-15,0 19 39 0,0-18-45 0,0 18 35 0,0 0 45 16,-20 0-52-16</inkml:trace>
  <inkml:trace contextRef="#ctx1" brushRef="#br0" timeOffset="6721.19">21544 11029 65 0,'0'0'10'0,"0"0"10"0,-16 0-4 0,16 19 24 0,0 0 6 0,0-19 2 15,-20 18-3-15,20 0-4 0,0 0-4 16,0 2-9-16,0-20-17 0,0 18 7 0,0-18-12 0,20 18 1 0,-20-18-5 16,16 18 3-16,1-18-1 0,-17 19-4 0,22-19 0 15,-3 0-1-15,-19 0-1 0,36 18-34 0,-36-18 10 0,20 0-9 16,-4 0-60-16,23 0-9 0,-39-18 33 0,14 18-8 16</inkml:trace>
  <inkml:trace contextRef="#ctx1" brushRef="#br0" timeOffset="7067.22">22078 10697 100 0,'0'0'42'0,"0"0"88"0,0 0-95 0,0 0-4 0,0 0-2 16,0 0-3-16,0 0-3 0,0 0-2 0,0 0 12 0,0 0-20 0,0 0-1 16,0 0-1-16,19 0-2 0,-19 0 8 0,0 0-9 0,0 0 0 0,23 19 4 0,-23 1-7 15,16-3 2-15,-16 19 0 0,0-17-4 0,20 18 1 0,-20 0-2 16,19-18-1-16,-19 35 1 0,17 2-2 0,-17-19 0 15,0 18-4-15,0 1-13 0,19-20 2 0,-19 1-28 0,0 0 12 16,0-19-7-16,0 2-6 0,0-2-70 0,0 0-13 0,0 0 46 16,0 2 4-16</inkml:trace>
  <inkml:trace contextRef="#ctx1" brushRef="#br0" timeOffset="7233.76">22062 10514 149 0,'0'0'64'0,"0"0"-1"0,-17 0 57 0,17 0-69 0,0 0-28 15,0 0-6-15,0 0 28 0,0 0-32 0,0 0 8 0,0 17-5 16,0-17-11-16,0 0 0 0,17 19 4 0,-17-19-5 0,16 0 1 16,-16 0-5-16,42 0 3 0,-42 17-2 0,16-17 1 0,4 0 1 15,-1 0-3-15,17 0-2 0,-19 0-4 0,2-17 0 0,-2 17-4 0,5 0-26 16,14-19-27-16,-17 19-30 0,-2 0 31 0,2 0-10 0,-19 0 1 16,17 0-36-16,2 0 16 0</inkml:trace>
  <inkml:trace contextRef="#ctx1" brushRef="#br0" timeOffset="8083.62">20551 9905 85 0,'0'0'18'0,"0"17"134"15,0-17-97-15,0 0-32 0,0 20 34 16,0-20-28-16,0 0-16 0,0 19-2 0,0-19 11 0,19 17-7 16,-19-17-9-16,17 0 2 0,-17 18-4 0,36 2 5 15,-17-20-6-15,-2 18 5 0,21 0-1 0,-38-18-3 0,39 0-1 16,-22 37 2-16,2-37-3 0,-2 19-1 0,21 17 3 0,-38-36-2 0,34 38 2 15,7-20-1-15,-24 0-2 0,2 1-3 0,1-1 2 16,-20 1-2-16,16-1-6 0,-16 0-14 0,20 0 4 0,-20 2-32 16,0-20 15-16,0 18-58 0,0-18 35 0,0 0-1 0,0 18-35 15,-20-18 65-15,20-18-55 0</inkml:trace>
  <inkml:trace contextRef="#ctx1" brushRef="#br0" timeOffset="8236.59">20883 9905 107 0,'0'0'33'0,"0"0"7"0,0 0 43 0,0 0-11 0,0 0-41 0,0 17 23 15,0-17-32-15,-22 0-2 0,22 20 14 0,-20 16 7 0,20 2-20 16,-14 17-6-16,14-18-7 0,-19 37-2 16,0-19-2-16,19-37-2 0,-17 19 0 0,-2 19 1 0,19-38-3 0,-17 37-5 15,-2-18-5-15,19-19 2 0,-20-18-5 0,20 20-24 16,0-2 13-16,0-18-43 0,-22 0-25 0,22 0-77 16,0 0 92-16,0 0 56 0,22-18-54 0</inkml:trace>
  <inkml:trace contextRef="#ctx1" brushRef="#br0" timeOffset="8483.84">21378 10089 78 0,'0'0'50'0,"0"0"-17"15,0 0 39-15,0 0-40 0,-16 0-3 0,16-18-4 0,0 18 23 0,0 0-25 16,0 0-4-16,0 0-2 0,0 0-1 0,0-19 9 0,0 19-14 0,0 0 10 15,0-18-1-15,16 18-3 0,-16 0-11 0,39 0 2 0,-39-18-4 16,39 18 3-16,-23 0-6 0,20 0 1 0,-16 0-3 16,-20 0 0-16,16 0-10 0,23 0-41 15,-20 0-12-15,-19 0 23 0,20 0-60 0,-20 0 42 0,16 0-45 16,-16 0-26-16</inkml:trace>
  <inkml:trace contextRef="#ctx1" brushRef="#br0" timeOffset="8617.44">21472 10144 68 0,'0'0'21'0,"0"0"29"0,-16 0 20 0,16 0-37 15,-20 0-5-15,20 18-3 0,-19-18-4 0,19 0-3 0,-17 0 15 16,-5 0-2-16,22 20-3 0,-16-20-16 0,16 0-1 0,0 0-2 16,0 18 7-16,0-18-2 0,0 18-11 0,0-18 2 0,0 0-4 15,0 19 1-15,16-19-2 0,-16 18 0 0,22-18 0 0,-22 0-1 0,17 0-1 16,2 19-17-16,1-19-23 0,-4 18 12 0,-16-18-56 16,36 0 30-16,-36 0-4 0,20 0-36 0,-4 18-11 0</inkml:trace>
  <inkml:trace contextRef="#ctx1" brushRef="#br0" timeOffset="10068.11">22097 9776 78 0,'0'0'15'0,"0"0"2"0,0 0 6 0,0 0 34 0,0 0 1 0,0 0-32 15,0-20 19-15,0 20-10 0,0 0-9 0,0 0-1 16,-19 20-2-16,19-20-9 0,0 19-2 16,-16-2 0-16,16 2-2 0,-17 0-8 0,17 17 2 15,-19-36-2-15,19 19-1 0,0-2 0 0,0 3 1 0,0-20-2 0,-17 19 0 16,17-19 1-16,0 17 1 0,0-17-1 0,0 18 0 0,0-18-1 15,0 0 1-15,0 0 3 0,0 0-1 0,0 0 7 16,0 0-1-16,17-18 2 0,-17 18-7 0,19-17 4 0,-19 17-6 16,0-19 0-16,0 19-1 0,17 0 3 0,-17-20-1 0,0 20-1 15,0-17 0-15,16 17 0 0,-16 0 2 0,0 0-1 0,0 0 1 16,0 0 0-16,0 0-2 0,0 0 1 0,0 17 3 0,0 22 1 0,0-22 0 16,0 21-2-16,0-20-4 0,0 0 2 0,0 19-3 15,0 0 3-15,-16-1-2 0,16-36-2 0,0 38 1 0,0-20 1 16,0 19-1-16,0-18 0 0,0-1-2 0,0 18 0 0,0-16-7 15,0-2 3-15,0 0-11 0,0 1-7 0,0-19 9 0,0 18-4 16,16-18-3-16,-16 19-30 0,0-19 18 0,19 18-50 0,-19-18 32 16,23 0-56-16,-23 0 34 0,16 0 52 0,-16 0-50 0</inkml:trace>
  <inkml:trace contextRef="#ctx1" brushRef="#br0" timeOffset="10470.84">22468 10126 105 0,'0'0'48'0,"0"0"54"16,0 0-23-16,0 0-47 0,0-18 23 0,0 18-33 0,0 0 15 0,0 0-12 15,0 0-16-15,0 0-4 0,0 0 2 0,0 0-4 0,0 0 2 16,0 0-3-16,0 0 0 0,0 0 1 0,0 0-2 0,0 0 1 15,0 0 0-15,0 0-1 0,0 0 1 0,20-19-1 0,-20 19 1 16,0 0-2-16,0 0 0 0,0 0-1 0,19-18-4 0,-19 18-3 16,0 0 0-16,0 0-4 0,0 0 0 0,0 0-23 0,17 0 12 15,-17-19-38-15,0 19-70 0,19 0 78 0,-19 0 5 0,0 0-16 16,0 0-27-16</inkml:trace>
  <inkml:trace contextRef="#ctx1" brushRef="#br0" timeOffset="11218.9">22839 10348 82 0,'0'0'28'0,"0"0"35"16,0 0-39-16,0 0-1 0,0 0 21 0,0 0-25 15,0 0 15-15,0 0-4 0,0 0-3 0,0 0-15 16,17 0 11-16,-17 0 6 0,0 0-22 0,0-20-1 0,0 20 0 16,19-36 3-16,-19 18-4 0,0 18-1 0,19-19 5 0,-19-18-5 15,17 1 2-15,-17 36-3 0,0-56 3 0,19 19 1 0,-19-18 3 16,17-18 2-16,0 34-5 0,-17 3-4 16,0 18 5-16,0 0 5 0,19-20-4 0,-19 38-2 0,0-17-1 15,0 17-3-15,0 0-2 0,0 0 1 0,22 0 5 16,-22 36 3-16,0 19-4 0,0-36-2 0,0-2-2 15,0 3 0-15,0 16 0 0,0 20 0 0,0-1 2 0,0-18-5 16,0 19 0-16,0-38 3 0,0 0-1 0,0 1 1 16,0-1-2-16,0-18 1 0,0 19-1 0,0-19 3 0,0 18 0 15,17-18-1-15,-17-18-1 0,0-1 3 0,19-18-2 0,0 1-1 16,-19 36 0-16,17-38-1 0,-17 2 1 0,36-38 2 16,-17 56-4-16,-19-2 3 0,17-34-2 0,5 34 3 0,-5-16 4 15,2-19-4-15,-19 36-2 0,19 19 1 0,-2-36-1 0,2 16 3 16,-19 20 2-16,17-17-5 0,-17 17 2 0,19 0-1 0,-19 0 0 0,17 0 4 15,-17 37-6-15,0-37-2 0,0 36 3 0,17-17-1 16,-17 36 0-16,0-36 0 0,0 54 0 0,0-17 1 0,-17-1-6 16,17 18-13-16,0-53 3 0,0 16-4 0,0 38-61 15,-17-18 6-15,17-38 29 0,0 19-61 0,0 18-23 16,0-55 70-16,0 38-14 0,0-20 53 0,0-18-34 0</inkml:trace>
  <inkml:trace contextRef="#ctx1" brushRef="#br0" timeOffset="11601.49">23373 10403 69 0,'0'0'9'0,"0"18"6"0,0-18 30 15,0 0-28-15,0 19 18 0,-19-19-4 0,19 18 1 16,0 0-15-16,0-18 20 0,0 20 3 0,0-2 1 16,0-1-7-16,0-17-18 0,0 0 9 0,0 19-14 0,0-19-1 15,19 0 1-15,-19 0 23 0,19 0-15 0,-2 0-4 16,-17 0-8-16,19-36 3 0,-2-2-3 0,2-17-2 0,-19 18-3 15,20 19-1-15,13-74 1 0,-11 0-1 0,-22 54 0 16,36-35 0-16,-36 36-1 0,0-1 2 0,19-36 1 0,1 2 2 16,-20 53-2-16,16-36 4 0,4 18-5 0,-20 18 1 0,0 1 0 15,0-1 0-15,0 19 0 0,16 0 4 0,-16 0-3 0,0 0-1 16,0 0 4-16,0 0 0 0,0 0-4 0,17 0 2 16,-17 0-2-16,0 0 5 0,0 0-2 0,0 19-1 0,0-1 0 0,0 1-7 15,0 18 0-15,22-18 5 0,-22-2-2 0,0 2 0 0,0 0 0 16,0 17 1-16,0 39 2 0,0-58-2 0,19 57-1 0,-19-18-2 15,0-20 1-15,0 38-1 0,0-55-1 0,17 54-6 0,-17-35 0 16,0-20-4-16,0 56-19 0,0-56 11 0,0 20-2 0,0 16-34 16,0-37 22-16,0 22-45 0,0-3-17 0,0-17-10 15,0-1 15-15,0 0 40 0,0-18 38 0,0 0 4 0,0 19-3 16,0-19-9-16,0 0-14 0</inkml:trace>
  <inkml:trace contextRef="#ctx1" brushRef="#br0" timeOffset="11736.29">23666 10587 53 0,'0'0'35'0,"-16"-20"11"15,16 20 13-15,-20-17 4 0,20 17-33 0,-16-19 26 16,16 2-9-16,-20 17-27 0,20 0-5 0,0 0 0 0,-19-18-2 0,19 18 0 15,0-20 26-15,-17 20-16 0,17 0-3 0,0 0-9 16,0 0 7-16,0-18-5 0,0 18-7 0,17 0 5 0,2-18-2 16,-19 18-6-16,20 0-1 0,-4 0 1 0,-16 0-3 0,20 0-1 15,-4-19-9-15,-16 19-3 0,17 0-29 0,5 0 14 0,-3 0-41 16,-19-18 24-16,17 18-11 0,-17 0-10 0,19 0-5 0,-19 0-48 16,20-19 80-16,-20 19-25 0</inkml:trace>
  <inkml:trace contextRef="#ctx1" brushRef="#br0" timeOffset="11953.44">23849 9961 89 0,'0'0'53'0,"0"0"57"0,0 0-58 0,0 0 31 0,0 0-48 16,0 0 27-16,0 0-9 0,19 0-13 0,-19 0-12 0,22 0-8 15,-22 0-3-15,17 17-10 0,2-17 0 16,17 18 0-16,-16 2 3 0,-4 16-6 0,20-17-1 0,-14 18-2 15,-22-1-3-15,36 2-2 0,-36-20 1 0,0 0-3 16,36 19-5-16,-36 0-18 0,0-1 7 0,20 2-34 0,-20-20 22 0,16 19-45 16,-16 0-22-16,20-19-16 0,-20 2 20 0,0-20 67 15,0 18-11-15,16-18-8 0</inkml:trace>
  <inkml:trace contextRef="#ctx1" brushRef="#br0" timeOffset="12101.14">24258 9978 67 0,'0'0'36'15,"0"0"-10"-15,0-36 46 0,0 16 3 0,0-16-12 0,0 18-36 16,0-19 21-16,0 37-29 0,0 0 18 0,0 0-5 15,0 0-16-15,-19 0 31 0,-3 19-20 0,22-1-14 16,-33 36 4-16,33-34-11 0,-72 72 1 0,16 0-1 0,18 0-1 16,2-55-4-16,0 56-4 0,-3-1-8 0,22-18-18 15,-5-38 5-15,3 20-46 0,2-20 26 0,17-17-7 0,-16-1-6 16,16 0-9-16,0 1-69 0,0 1 52 0,0-3 9 0</inkml:trace>
  <inkml:trace contextRef="#ctx1" brushRef="#br0" timeOffset="12684.14">24535 10476 165 0,'0'0'119'0,"0"0"-77"0,-19 0-10 0,19 0 16 0,0 0-11 0,0 0-20 0,0 0 0 16,0-18 13-16,0 18-17 0,0 0-2 0,0 0 7 0,0 0-5 16,0 0-2-16,19-18-1 0,-19 18-4 0,17 0 2 15,-1 0-4-15,6 0 0 0,-2-19 1 0,-4 19-4 16,-16 0 0-16,20 0-3 0,-1-18-9 0,-2 18-11 15,-17 0-19-15,19 0 10 0,-19 0-56 0,17 0-41 16,-17 0 57-16,16 0-78 0,-16 0 79 0</inkml:trace>
  <inkml:trace contextRef="#ctx1" brushRef="#br0" timeOffset="12868.94">25033 10016 151 0,'0'0'55'0,"0"0"-2"0,0 0-11 0,0 0 16 0,0 0-10 16,0 0-26-16,-19 0 13 0,19 0-19 0,0 0 6 0,0 0-11 16,0 0 13-16,0 0-17 0,0 0 0 0,0 18 3 0,0-18-7 15,0 18 3-15,0-18-4 0,19 37 0 0,-19-18-2 0,0 17 0 16,0 2-1-16,0-20-4 0,0 0-4 0,0 19-27 0,0-18 7 16,0 35-52-16,0 58-238 15,0-94 225-15</inkml:trace>
  <inkml:trace contextRef="#ctx1" brushRef="#br0" timeOffset="13168.03">24884 10458 136 0,'0'0'0'0,"0"0"157"0,0 0-83 0,0 0-12 15,0 0-36-15,0 0-1 0,0 0 13 0,0 0-23 0,0 0-2 16,0 0-2-16,0 0 10 0,0 0-7 0,0 0-4 0,0 0-6 16,19 0 4-16,-19 0-5 0,17 0 0 0,-17 0-2 0,22 0 0 15,-22 0-1-15,36 0-4 0,-36 0-4 0,19 0-28 0,-2 0-27 0,2 0-24 16,-19 0-22-16,17 0 49 0,2 0-86 15,-19 0 124-15,17-18 5 0,-17-19 15 0,0 18 3 0,16-17 3 16,-16 16 3-16,0 2 5 0,0 0 11 0,0 0 11 0,0-38 54 0,0 20-8 16,0 16-47-16,0-16 22 0,0-1-9 0,0 0-13 15,-16 1-8-15,16 36-4 0,0-38-12 0,0 38 4 16,-17-17 0-16,17 17-8 0,0 0 1 0,0 0-4 0,0 0 3 0,0 0 4 16,-19 0 4-16,19 17-8 0,0-17 1 0,0 18-1 15,0 2 0-15,0-2-3 0,0 0-1 0,0 1-2 0,0-1 1 16,0-18-2-16,0 19-15 0,19 17-73 0,-2-18-16 15,-17-18 37-15,0 20-8 0,0-20 3 0,16 18-31 0,-16-18 17 16</inkml:trace>
  <inkml:trace contextRef="#ctx1" brushRef="#br0" timeOffset="13319.06">25288 10218 78 0,'0'0'79'0,"0"0"-18"0,0 0-35 0,0 19 17 0,0-19-37 15,-20 18 1-15,20 1-3 0,0-19 3 0,0 18 5 16,-13 0-3-16,13 0 0 0,0 20 12 0,0-1 1 0,-20 0-1 15,20-19-12-15,0 0-1 0,0 2-2 0,0 15 0 0,0-16-3 16,-19 18-7-16,19-1-20 0,0-17 0 0,0 18-48 16,0-37 23-16,0 18-5 0,0 1 4 0,0-19 9 0,0 20-9 15,0-20-19-15</inkml:trace>
  <inkml:trace contextRef="#ctx1" brushRef="#br0" timeOffset="13568.41">25346 10071 83 0,'0'0'40'0,"0"-19"45"0,0 19-39 0,0 0-2 16,0-18-5-16,19 0 28 0,-19-2-18 0,0 20-29 0,0-18 10 15,0 18-18-15,0 0 9 0,0 0-5 0,0 0-8 0,0 38 6 16,0-38-7-16,0 36 5 0,0 1-5 0,0 0 7 0,0-1-5 16,0-16-5-16,0 35 1 0,0 0-3 0,20-19 1 15,-20 20 0-15,0 0 0 0,16-20-4 0,-16-16 1 16,36 34 3-16,-36-54-1 0,17 17-1 0,5 3 1 16,-22-20-1-16,0 0 3 0,36-20 1 0,-17 3-3 0,1-2 0 15,-4 2-1-15,4-39 3 0,-4 38-3 0,20-56-1 0,3 0-1 16,-39 37-1-16,39-18-5 0,-23 37 2 0,4-38-18 0,-4 19-17 15,-16 0-16-15,0 37 26 0,0-18-2 0,0 0-3 0,20 18-2 16,-20-20-5-16,0 20-52 0,0-18-4 0,0 18 28 0,0-17 40 16,0 17-38-16</inkml:trace>
  <inkml:trace contextRef="#ctx1" brushRef="#br0" timeOffset="14052.76">25988 9756 136 0,'22'0'97'0,"-22"0"-55"15,0 0-6-15,0 0 26 0,0-17-9 0,0 17-10 0,0 0-26 16,0 0 12-16,-22 0-4 0,22 0-14 0,0 0 14 0,0 0-15 16,0 0 8-16,0 37-6 0,0-18-3 0,0 54 3 15,0-19-7-15,0-15-1 0,0-4-4 16,-17 21-1-16,17 18-2 0,0-18-9 0,0-1-16 15,-16-18 6-15,16 17-37 0,0-34 20 0,-20 16-61 0,20 1 36 16,-16 0-70-16,16-19 81 0,0 20-2 0,0-38 27 0,-20 17-20 16</inkml:trace>
  <inkml:trace contextRef="#ctx1" brushRef="#br0" timeOffset="14204.88">25883 10144 105 0,'0'0'0'0,"0"-18"87"0,0 18-41 0,0-37 34 16,0 19-44-16,0-1 36 0,0 1-41 0,0 0 23 0,0-20-13 15,0 21-7-15,0-2-20 0,0 19 0 0,0-20-2 0,0 3 14 16,0 17-6-16,16-19-14 0,4 19 9 15,-4 0-8-15,-16 0-4 0,20-18-2 0,-4 18-2 16,1 0 1-16,-17 0-1 0,0 0-1 0,41-18-7 0,-21 18-17 0,-20 0 8 16,16 0-40-16,20 0-22 0,-36 0 29 0,39 0-76 15,-39 0 50-15,14 0-54 0,5 0 90 0,-19 0-41 0</inkml:trace>
  <inkml:trace contextRef="#ctx1" brushRef="#br0" timeOffset="14401.02">26287 10237 161 0,'0'0'0'0,"0"0"161"0,0 0-92 0,0 0-39 0,0 0 26 16,0 0-10-16,0 0-28 0,0 18 7 0,0-18-16 0,0 0-3 16,0 0 2-16,0 0-4 0,0 0-2 0,0 19 2 0,0-19-6 0,0 0-1 15,19 0-14-15,-19 18 1 0,0-18-41 0,0 0 15 16,0 0-74-16,0 0 41 0,17 0-62 0,-17 0 3 15</inkml:trace>
  <inkml:trace contextRef="#ctx1" brushRef="#br0" timeOffset="14550.94">26583 10071 202 0,'0'0'74'0,"0"0"97"0,0 0-147 16,0 0 17-16,0 0-24 0,-20 0 11 0,20 0-19 0,0 0-2 15,0 0 5-15,0 0-9 0,0 18-3 0,0-18 2 0,0 0-3 16,0 19-2-16,0-1-9 0,0-18 3 0,0 18-27 0,0 0 1 15,0-18 12-15,0 20-40 0,0-20 22 0,0 18-58 16,0-18-1-16,0 0 34 0,20 18 33 0,-1-18-36 16</inkml:trace>
  <inkml:trace contextRef="#ctx1" brushRef="#br0" timeOffset="14701.54">26951 9961 77 0,'0'0'0'0,"0"0"49"0,0 0 63 0,0 0 43 0,0 0-83 0,19 0-42 15,-19 0 22-15,0 0-29 0,17 0 13 0,-17 0-20 0,0 0-2 16,0 0 12-16,0 0-10 0,0 17-9 0,0 1 0 15,0-18-4-15,0 20 0 0,0-20-3 0,0 18-7 0,0 0 0 16,0-18-3-16,0 19-21 0,0-19 9 0,19 18-38 0,-19-18 23 0,0 19-4 16,0-19-58-16,19 0-34 0,-19 18 65 0,14-18 11 0,6 0-17 0,2 0 22 15</inkml:trace>
  <inkml:trace contextRef="#ctx1" brushRef="#br0" timeOffset="15750.96">27302 9590 86 0,'0'0'19'0,"0"0"2"0,0 0 24 0,0 0-1 0,0 0-6 15,0 0-4-15,19 0-19 0,-19 0-1 0,0 0 12 16,0 0-14-16,0 0-3 0,0 0 8 0,17 0 0 0,-17 0 1 15,0 0-10-15,19 0 7 0,-2 0-1 0,-17 0-8 0,0 0 3 16,0 20-4-16,17-20 1 0,-17 0-2 0,0 0 0 16,0 19 0-16,0-19-3 0,0 17 2 0,0-17-1 0,0 19-2 15,0-1 2-15,0-18-3 0,0 0 3 0,0 19-1 0,0-19 0 16,0 18 1-16,-17 1-1 0,17-19-4 0,0 17-3 0,0 3 7 16,0-20-1-16,0 19-1 0,0-19 3 0,0 17-1 0,0 2-1 15,0 0 0-15,0-1-1 0,0-18 2 0,17 18 1 16,-17-18-1-16,19 36 0 0,3-36 4 0,-22 20-2 15,0-1 8-15,0-19 1 0,0 17-7 0,17 1 3 0,-17-18-4 16,0 20 7-16,0-2-1 0,0 19-1 0,0-19-4 16,0 19 8-16,0-19-9 0,0 20 0 0,-17-2-1 15,-5-17-1-15,3 18-3 0,19-37 0 0,-17 18-2 16,0-18-3-16,-2 18-15 0,19 0 6 0,-17-18-5 0,17 0-4 0,-38 20-36 16,38-20 22-16,-17 0-4 0,17 0-5 0,0 0-8 0,-19 0-4 0,-3 0-46 0,22 0-9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1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customXml" Target="../ink/ink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code&#10;&#10;Description automatically generated with medium confidence">
            <a:extLst>
              <a:ext uri="{FF2B5EF4-FFF2-40B4-BE49-F238E27FC236}">
                <a16:creationId xmlns:a16="http://schemas.microsoft.com/office/drawing/2014/main" id="{D976712E-DFD1-68EA-8F08-AB61EA5E56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13"/>
          <a:stretch/>
        </p:blipFill>
        <p:spPr>
          <a:xfrm>
            <a:off x="5965996" y="759184"/>
            <a:ext cx="5032440" cy="5876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#9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Static Analysis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924441"/>
            <a:ext cx="4732647" cy="44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path notation to indicate one path (or set of paths) through this CFG: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dataflow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Class Progress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916759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View instructions as transformers of program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F55D3-3CDA-76F0-61F7-D652CF88C615}"/>
              </a:ext>
            </a:extLst>
          </p:cNvPr>
          <p:cNvSpPr txBox="1"/>
          <p:nvPr/>
        </p:nvSpPr>
        <p:spPr>
          <a:xfrm>
            <a:off x="1215109" y="2902773"/>
            <a:ext cx="276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Flow-insensitive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05A94-9492-9193-BFD9-470B53DCEAAB}"/>
              </a:ext>
            </a:extLst>
          </p:cNvPr>
          <p:cNvSpPr txBox="1"/>
          <p:nvPr/>
        </p:nvSpPr>
        <p:spPr>
          <a:xfrm>
            <a:off x="8455643" y="2902773"/>
            <a:ext cx="253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Path-sensitive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DE33D-1B52-CFA1-5C6B-285BCE6D3CE2}"/>
              </a:ext>
            </a:extLst>
          </p:cNvPr>
          <p:cNvSpPr txBox="1"/>
          <p:nvPr/>
        </p:nvSpPr>
        <p:spPr>
          <a:xfrm>
            <a:off x="4953709" y="2902773"/>
            <a:ext cx="248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Flow-sensitive </a:t>
            </a:r>
            <a:r>
              <a:rPr lang="en-US" dirty="0"/>
              <a:t>analysis</a:t>
            </a:r>
          </a:p>
        </p:txBody>
      </p:sp>
      <p:pic>
        <p:nvPicPr>
          <p:cNvPr id="15" name="Picture 14" descr="A cartoon of chairs in a room&#10;&#10;Description automatically generated">
            <a:extLst>
              <a:ext uri="{FF2B5EF4-FFF2-40B4-BE49-F238E27FC236}">
                <a16:creationId xmlns:a16="http://schemas.microsoft.com/office/drawing/2014/main" id="{8B7F10B6-310A-EC83-9E0E-58749CD5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78" r="36944"/>
          <a:stretch/>
        </p:blipFill>
        <p:spPr>
          <a:xfrm>
            <a:off x="1547622" y="3289820"/>
            <a:ext cx="2104961" cy="3000375"/>
          </a:xfrm>
          <a:prstGeom prst="rect">
            <a:avLst/>
          </a:prstGeom>
        </p:spPr>
      </p:pic>
      <p:pic>
        <p:nvPicPr>
          <p:cNvPr id="16" name="Picture 15" descr="A cartoon of chairs in a room&#10;&#10;Description automatically generated">
            <a:extLst>
              <a:ext uri="{FF2B5EF4-FFF2-40B4-BE49-F238E27FC236}">
                <a16:creationId xmlns:a16="http://schemas.microsoft.com/office/drawing/2014/main" id="{300C2E6B-9D29-38C2-8723-58060D992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291" r="8767"/>
          <a:stretch/>
        </p:blipFill>
        <p:spPr>
          <a:xfrm>
            <a:off x="8853930" y="3289819"/>
            <a:ext cx="1736747" cy="3000375"/>
          </a:xfrm>
          <a:prstGeom prst="rect">
            <a:avLst/>
          </a:prstGeom>
        </p:spPr>
      </p:pic>
      <p:pic>
        <p:nvPicPr>
          <p:cNvPr id="19" name="Picture 18" descr="A cartoon of chairs in a room&#10;&#10;Description automatically generated">
            <a:extLst>
              <a:ext uri="{FF2B5EF4-FFF2-40B4-BE49-F238E27FC236}">
                <a16:creationId xmlns:a16="http://schemas.microsoft.com/office/drawing/2014/main" id="{6536C060-909F-E215-7A26-744EF25E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79" r="71058"/>
          <a:stretch/>
        </p:blipFill>
        <p:spPr>
          <a:xfrm>
            <a:off x="5493170" y="3289819"/>
            <a:ext cx="1407975" cy="30003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F9CF7F-6CC1-EF4D-B312-4EEB11180C5C}"/>
              </a:ext>
            </a:extLst>
          </p:cNvPr>
          <p:cNvSpPr txBox="1"/>
          <p:nvPr/>
        </p:nvSpPr>
        <p:spPr>
          <a:xfrm>
            <a:off x="1852324" y="6377373"/>
            <a:ext cx="133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squishy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A16DC-C045-49AB-05E2-F1AE14426A4B}"/>
              </a:ext>
            </a:extLst>
          </p:cNvPr>
          <p:cNvSpPr txBox="1"/>
          <p:nvPr/>
        </p:nvSpPr>
        <p:spPr>
          <a:xfrm>
            <a:off x="9178774" y="6373470"/>
            <a:ext cx="105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hard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26BA62-54A2-10A7-9797-614AE1BD0692}"/>
              </a:ext>
            </a:extLst>
          </p:cNvPr>
          <p:cNvSpPr txBox="1"/>
          <p:nvPr/>
        </p:nvSpPr>
        <p:spPr>
          <a:xfrm>
            <a:off x="5710990" y="6373470"/>
            <a:ext cx="110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right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2B16ED-23CD-6DBA-BDE4-4F28009422CF}"/>
              </a:ext>
            </a:extLst>
          </p:cNvPr>
          <p:cNvSpPr txBox="1"/>
          <p:nvPr/>
        </p:nvSpPr>
        <p:spPr>
          <a:xfrm>
            <a:off x="882688" y="2288053"/>
            <a:ext cx="720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Several dimensions to tune the state space, we started describing one:</a:t>
            </a:r>
          </a:p>
        </p:txBody>
      </p:sp>
    </p:spTree>
    <p:extLst>
      <p:ext uri="{BB962C8B-B14F-4D97-AF65-F5344CB8AC3E}">
        <p14:creationId xmlns:p14="http://schemas.microsoft.com/office/powerpoint/2010/main" val="9671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 know some bad behaviors that might bear detection</a:t>
            </a:r>
          </a:p>
          <a:p>
            <a:endParaRPr lang="en-US" dirty="0"/>
          </a:p>
          <a:p>
            <a:r>
              <a:rPr lang="en-US" dirty="0"/>
              <a:t>We Know some promising techniques for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369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3629327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Intuition: Flow-sensitive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Local Flow-sensitive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Flow-sensitive analysis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171578"/>
            <a:ext cx="1217222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Preliminaries: DOT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150821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 – Preliminaries: Dot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103029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Flow-sensitive analysis relies heavily on the Control-Flow Graph concept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EE22A-72FD-FFA9-3BC2-4C84031D3949}"/>
              </a:ext>
            </a:extLst>
          </p:cNvPr>
          <p:cNvSpPr txBox="1"/>
          <p:nvPr/>
        </p:nvSpPr>
        <p:spPr>
          <a:xfrm>
            <a:off x="847848" y="2460902"/>
            <a:ext cx="418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It’s pretty helpful to have a CFG in hand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00A611-3C2C-EB63-B17A-3BC3770E4FFA}"/>
              </a:ext>
            </a:extLst>
          </p:cNvPr>
          <p:cNvSpPr txBox="1"/>
          <p:nvPr/>
        </p:nvSpPr>
        <p:spPr>
          <a:xfrm>
            <a:off x="853033" y="3013224"/>
            <a:ext cx="703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news! You know how to automatically induce the CFG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D425E-8453-F7D6-CA2B-016BB6876F63}"/>
              </a:ext>
            </a:extLst>
          </p:cNvPr>
          <p:cNvSpPr txBox="1"/>
          <p:nvPr/>
        </p:nvSpPr>
        <p:spPr>
          <a:xfrm>
            <a:off x="858145" y="3355871"/>
            <a:ext cx="498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Gooder</a:t>
            </a:r>
            <a:r>
              <a:rPr lang="en-US" dirty="0"/>
              <a:t> news! There’s a format to visualize CFGs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D5040C-8D47-F192-F174-6A03A9D83A87}"/>
              </a:ext>
            </a:extLst>
          </p:cNvPr>
          <p:cNvSpPr txBox="1"/>
          <p:nvPr/>
        </p:nvSpPr>
        <p:spPr>
          <a:xfrm>
            <a:off x="1018726" y="4320387"/>
            <a:ext cx="307968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digraph name 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[…];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[…];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[…];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05699F-08C0-20A4-5BF7-A98A8695664D}"/>
              </a:ext>
            </a:extLst>
          </p:cNvPr>
          <p:cNvSpPr txBox="1"/>
          <p:nvPr/>
        </p:nvSpPr>
        <p:spPr>
          <a:xfrm>
            <a:off x="4521877" y="4304765"/>
            <a:ext cx="473398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dot 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graph.dot –o graph.pdf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DE3B24-62CC-2520-E179-9DDDEA4F21A1}"/>
              </a:ext>
            </a:extLst>
          </p:cNvPr>
          <p:cNvSpPr txBox="1"/>
          <p:nvPr/>
        </p:nvSpPr>
        <p:spPr>
          <a:xfrm>
            <a:off x="957355" y="3970579"/>
            <a:ext cx="158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File graph.dot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AE89FA-9759-1DF8-DF0A-43D6E15EFA50}"/>
              </a:ext>
            </a:extLst>
          </p:cNvPr>
          <p:cNvSpPr txBox="1"/>
          <p:nvPr/>
        </p:nvSpPr>
        <p:spPr>
          <a:xfrm>
            <a:off x="4495759" y="3970579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cmdline</a:t>
            </a:r>
            <a:endParaRPr lang="en-US" b="1" u="sng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CAACF9-885A-218F-8D0B-7514E0E25569}"/>
              </a:ext>
            </a:extLst>
          </p:cNvPr>
          <p:cNvSpPr/>
          <p:nvPr/>
        </p:nvSpPr>
        <p:spPr>
          <a:xfrm>
            <a:off x="9684047" y="426362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28276C-F2A1-B8C4-F4BC-019420402CC2}"/>
              </a:ext>
            </a:extLst>
          </p:cNvPr>
          <p:cNvSpPr/>
          <p:nvPr/>
        </p:nvSpPr>
        <p:spPr>
          <a:xfrm>
            <a:off x="9684047" y="564953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8A69A9-80D1-0322-D855-7466F84145B4}"/>
              </a:ext>
            </a:extLst>
          </p:cNvPr>
          <p:cNvCxnSpPr>
            <a:stCxn id="19" idx="4"/>
            <a:endCxn id="20" idx="0"/>
          </p:cNvCxnSpPr>
          <p:nvPr/>
        </p:nvCxnSpPr>
        <p:spPr>
          <a:xfrm>
            <a:off x="10141247" y="5178020"/>
            <a:ext cx="0" cy="471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2A26276-CDFD-382A-0F87-07EEC65DC252}"/>
              </a:ext>
            </a:extLst>
          </p:cNvPr>
          <p:cNvSpPr txBox="1"/>
          <p:nvPr/>
        </p:nvSpPr>
        <p:spPr>
          <a:xfrm>
            <a:off x="9255865" y="389428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080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5" grpId="0" animBg="1"/>
      <p:bldP spid="16" grpId="0"/>
      <p:bldP spid="18" grpId="0"/>
      <p:bldP spid="19" grpId="0" animBg="1"/>
      <p:bldP spid="20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171578"/>
            <a:ext cx="1217222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Preliminaries: DOT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150821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 – Preliminaries: Dot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103029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Flow-sensitive analysis relies heavily on the Control-Flow Graph concept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EE22A-72FD-FFA9-3BC2-4C84031D3949}"/>
              </a:ext>
            </a:extLst>
          </p:cNvPr>
          <p:cNvSpPr txBox="1"/>
          <p:nvPr/>
        </p:nvSpPr>
        <p:spPr>
          <a:xfrm>
            <a:off x="847848" y="2460902"/>
            <a:ext cx="418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It’s pretty helpful to have a CFG in hand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00A611-3C2C-EB63-B17A-3BC3770E4FFA}"/>
              </a:ext>
            </a:extLst>
          </p:cNvPr>
          <p:cNvSpPr txBox="1"/>
          <p:nvPr/>
        </p:nvSpPr>
        <p:spPr>
          <a:xfrm>
            <a:off x="853033" y="3013224"/>
            <a:ext cx="703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news! You know how to automatically induce the CFG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D425E-8453-F7D6-CA2B-016BB6876F63}"/>
              </a:ext>
            </a:extLst>
          </p:cNvPr>
          <p:cNvSpPr txBox="1"/>
          <p:nvPr/>
        </p:nvSpPr>
        <p:spPr>
          <a:xfrm>
            <a:off x="853033" y="3355871"/>
            <a:ext cx="498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Gooder</a:t>
            </a:r>
            <a:r>
              <a:rPr lang="en-US" dirty="0"/>
              <a:t> news! There’s a format to visualize CFGs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8B024-2BA7-21AF-5AF5-595090113105}"/>
              </a:ext>
            </a:extLst>
          </p:cNvPr>
          <p:cNvSpPr txBox="1"/>
          <p:nvPr/>
        </p:nvSpPr>
        <p:spPr>
          <a:xfrm>
            <a:off x="853033" y="3712929"/>
            <a:ext cx="698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Goodest</a:t>
            </a:r>
            <a:r>
              <a:rPr lang="en-US" dirty="0"/>
              <a:t> news! </a:t>
            </a:r>
            <a:r>
              <a:rPr lang="en-US" dirty="0" err="1"/>
              <a:t>llvm</a:t>
            </a:r>
            <a:r>
              <a:rPr lang="en-US" dirty="0"/>
              <a:t> can output a dot-format CFG for .</a:t>
            </a:r>
            <a:r>
              <a:rPr lang="en-US" dirty="0" err="1"/>
              <a:t>ll</a:t>
            </a:r>
            <a:r>
              <a:rPr lang="en-US" dirty="0"/>
              <a:t>-format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9D22DE-EA7A-0438-C38B-C0FB4FA43F36}"/>
              </a:ext>
            </a:extLst>
          </p:cNvPr>
          <p:cNvSpPr txBox="1"/>
          <p:nvPr/>
        </p:nvSpPr>
        <p:spPr>
          <a:xfrm>
            <a:off x="1089302" y="4964203"/>
            <a:ext cx="6106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opt -passes=dot-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/dev/null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905EF5-345B-4A14-4BE1-11E91EA1739B}"/>
              </a:ext>
            </a:extLst>
          </p:cNvPr>
          <p:cNvSpPr txBox="1"/>
          <p:nvPr/>
        </p:nvSpPr>
        <p:spPr>
          <a:xfrm>
            <a:off x="1088279" y="4466090"/>
            <a:ext cx="6106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opt -dot-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/dev/null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3D8208-CC6B-3868-8683-14202E0511FA}"/>
                  </a:ext>
                </a:extLst>
              </p14:cNvPr>
              <p14:cNvContentPartPr/>
              <p14:nvPr/>
            </p14:nvContentPartPr>
            <p14:xfrm>
              <a:off x="1242360" y="3246840"/>
              <a:ext cx="10890720" cy="3353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3D8208-CC6B-3868-8683-14202E0511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3000" y="3237480"/>
                <a:ext cx="10909440" cy="337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65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171578"/>
            <a:ext cx="1217222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Flow-Sensitive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17536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802612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Consider the order of instructions along ANY Feasible control 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6" y="2469710"/>
            <a:ext cx="858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Glom together results of multiple paths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358374-76DF-6D07-BBB7-687571726CD4}"/>
              </a:ext>
            </a:extLst>
          </p:cNvPr>
          <p:cNvSpPr txBox="1">
            <a:spLocks/>
          </p:cNvSpPr>
          <p:nvPr/>
        </p:nvSpPr>
        <p:spPr>
          <a:xfrm>
            <a:off x="810004" y="3241083"/>
            <a:ext cx="802612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For now, let’s start simple: analysis within a Basic Block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6497E0-61D8-F17B-9654-BFEE25734CB4}"/>
              </a:ext>
            </a:extLst>
          </p:cNvPr>
          <p:cNvSpPr txBox="1"/>
          <p:nvPr/>
        </p:nvSpPr>
        <p:spPr>
          <a:xfrm>
            <a:off x="880523" y="3941543"/>
            <a:ext cx="858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Known as local analysis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9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3629327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Intuition: Flow-sensitive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Local Flow-sensitive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Flow-sensitive analysis</a:t>
            </a:r>
          </a:p>
        </p:txBody>
      </p:sp>
    </p:spTree>
    <p:extLst>
      <p:ext uri="{BB962C8B-B14F-4D97-AF65-F5344CB8AC3E}">
        <p14:creationId xmlns:p14="http://schemas.microsoft.com/office/powerpoint/2010/main" val="1702982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Composing Transfer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739822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Statements Compose Naturally with each other (within a Basic Block)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49850-555C-9579-6106-23B3BAA81C7E}"/>
              </a:ext>
            </a:extLst>
          </p:cNvPr>
          <p:cNvSpPr txBox="1"/>
          <p:nvPr/>
        </p:nvSpPr>
        <p:spPr>
          <a:xfrm>
            <a:off x="2578447" y="3638918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x = y 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6E9C6-105C-F1D1-05E2-59EF5F14F3AE}"/>
              </a:ext>
            </a:extLst>
          </p:cNvPr>
          <p:cNvSpPr/>
          <p:nvPr/>
        </p:nvSpPr>
        <p:spPr>
          <a:xfrm>
            <a:off x="2932671" y="3235502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 has the value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8E7D8-7B23-4185-2735-05518DBD103C}"/>
              </a:ext>
            </a:extLst>
          </p:cNvPr>
          <p:cNvSpPr/>
          <p:nvPr/>
        </p:nvSpPr>
        <p:spPr>
          <a:xfrm>
            <a:off x="2932671" y="4740882"/>
            <a:ext cx="1877565" cy="924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has the value 1</a:t>
            </a:r>
          </a:p>
          <a:p>
            <a:pPr algn="ctr"/>
            <a:r>
              <a:rPr lang="en-US" dirty="0"/>
              <a:t>y has the value 1</a:t>
            </a:r>
          </a:p>
          <a:p>
            <a:pPr algn="ctr"/>
            <a:r>
              <a:rPr lang="en-US" dirty="0"/>
              <a:t>z has the value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D75D3-F4BF-E131-5A73-D467409220B5}"/>
              </a:ext>
            </a:extLst>
          </p:cNvPr>
          <p:cNvSpPr txBox="1"/>
          <p:nvPr/>
        </p:nvSpPr>
        <p:spPr>
          <a:xfrm>
            <a:off x="2891481" y="2913985"/>
            <a:ext cx="94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state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75A401-6B01-36B6-4E3E-D0436929BFA5}"/>
              </a:ext>
            </a:extLst>
          </p:cNvPr>
          <p:cNvSpPr txBox="1"/>
          <p:nvPr/>
        </p:nvSpPr>
        <p:spPr>
          <a:xfrm>
            <a:off x="2895597" y="4409158"/>
            <a:ext cx="100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state M’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C259D-283F-4D35-F428-2B5384DB13DE}"/>
              </a:ext>
            </a:extLst>
          </p:cNvPr>
          <p:cNvSpPr txBox="1"/>
          <p:nvPr/>
        </p:nvSpPr>
        <p:spPr>
          <a:xfrm>
            <a:off x="2582564" y="3939601"/>
            <a:ext cx="146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2</a:t>
            </a:r>
            <a:r>
              <a:rPr lang="en-US" dirty="0"/>
              <a:t>: z = x ;</a:t>
            </a:r>
          </a:p>
        </p:txBody>
      </p:sp>
      <p:pic>
        <p:nvPicPr>
          <p:cNvPr id="18" name="Picture 17" descr="A green and black sign&#10;&#10;Description automatically generated">
            <a:extLst>
              <a:ext uri="{FF2B5EF4-FFF2-40B4-BE49-F238E27FC236}">
                <a16:creationId xmlns:a16="http://schemas.microsoft.com/office/drawing/2014/main" id="{DFD1B99F-3F14-68F9-9082-4A425AA51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058" y="3451281"/>
            <a:ext cx="2112054" cy="13317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208BCB-EEB0-7950-FBA1-EC2B1F7F52C0}"/>
              </a:ext>
            </a:extLst>
          </p:cNvPr>
          <p:cNvSpPr txBox="1"/>
          <p:nvPr/>
        </p:nvSpPr>
        <p:spPr>
          <a:xfrm>
            <a:off x="8135137" y="3738215"/>
            <a:ext cx="3286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now, we’ll only think about </a:t>
            </a:r>
          </a:p>
          <a:p>
            <a:r>
              <a:rPr lang="en-US" dirty="0"/>
              <a:t>analysis within a BBL</a:t>
            </a:r>
          </a:p>
        </p:txBody>
      </p:sp>
    </p:spTree>
    <p:extLst>
      <p:ext uri="{BB962C8B-B14F-4D97-AF65-F5344CB8AC3E}">
        <p14:creationId xmlns:p14="http://schemas.microsoft.com/office/powerpoint/2010/main" val="29496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Early Win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739822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Even with this Very Simple Concept, might be able to detect some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49850-555C-9579-6106-23B3BAA81C7E}"/>
              </a:ext>
            </a:extLst>
          </p:cNvPr>
          <p:cNvSpPr txBox="1"/>
          <p:nvPr/>
        </p:nvSpPr>
        <p:spPr>
          <a:xfrm>
            <a:off x="2578447" y="3591696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x = y 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6E9C6-105C-F1D1-05E2-59EF5F14F3AE}"/>
              </a:ext>
            </a:extLst>
          </p:cNvPr>
          <p:cNvSpPr/>
          <p:nvPr/>
        </p:nvSpPr>
        <p:spPr>
          <a:xfrm>
            <a:off x="2932671" y="3328326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 has the value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D75D3-F4BF-E131-5A73-D467409220B5}"/>
              </a:ext>
            </a:extLst>
          </p:cNvPr>
          <p:cNvSpPr txBox="1"/>
          <p:nvPr/>
        </p:nvSpPr>
        <p:spPr>
          <a:xfrm>
            <a:off x="2891481" y="3006809"/>
            <a:ext cx="94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state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C259D-283F-4D35-F428-2B5384DB13DE}"/>
              </a:ext>
            </a:extLst>
          </p:cNvPr>
          <p:cNvSpPr txBox="1"/>
          <p:nvPr/>
        </p:nvSpPr>
        <p:spPr>
          <a:xfrm>
            <a:off x="2582564" y="4487998"/>
            <a:ext cx="147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2</a:t>
            </a:r>
            <a:r>
              <a:rPr lang="en-US" dirty="0"/>
              <a:t>: z = 0 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F04FD-38E2-1150-74EE-4E27B5BAA3CB}"/>
              </a:ext>
            </a:extLst>
          </p:cNvPr>
          <p:cNvSpPr txBox="1"/>
          <p:nvPr/>
        </p:nvSpPr>
        <p:spPr>
          <a:xfrm>
            <a:off x="2586680" y="5426548"/>
            <a:ext cx="18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3</a:t>
            </a:r>
            <a:r>
              <a:rPr lang="en-US" dirty="0"/>
              <a:t>: p = 1 / z 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81A9FB-491B-B234-027A-A11937B36444}"/>
                  </a:ext>
                </a:extLst>
              </p:cNvPr>
              <p:cNvSpPr txBox="1"/>
              <p:nvPr/>
            </p:nvSpPr>
            <p:spPr>
              <a:xfrm>
                <a:off x="3761939" y="3908654"/>
                <a:ext cx="1407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81A9FB-491B-B234-027A-A11937B36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939" y="3908654"/>
                <a:ext cx="1407821" cy="369332"/>
              </a:xfrm>
              <a:prstGeom prst="rect">
                <a:avLst/>
              </a:prstGeom>
              <a:blipFill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30380F-F23C-8853-7AA2-15A908CDB9C0}"/>
                  </a:ext>
                </a:extLst>
              </p:cNvPr>
              <p:cNvSpPr txBox="1"/>
              <p:nvPr/>
            </p:nvSpPr>
            <p:spPr>
              <a:xfrm>
                <a:off x="3728153" y="5918384"/>
                <a:ext cx="1215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𝑪𝑹𝑨𝑺𝑯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?!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30380F-F23C-8853-7AA2-15A908CDB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53" y="5918384"/>
                <a:ext cx="12153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4A2C17-8FD2-64DA-87EF-0239A5241FCA}"/>
                  </a:ext>
                </a:extLst>
              </p:cNvPr>
              <p:cNvSpPr txBox="1"/>
              <p:nvPr/>
            </p:nvSpPr>
            <p:spPr>
              <a:xfrm>
                <a:off x="3685737" y="4921030"/>
                <a:ext cx="2016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4A2C17-8FD2-64DA-87EF-0239A5241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737" y="4921030"/>
                <a:ext cx="2016193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9B4AF68-DBCF-6728-81C5-3010FD161BB8}"/>
                  </a:ext>
                </a:extLst>
              </p14:cNvPr>
              <p14:cNvContentPartPr/>
              <p14:nvPr/>
            </p14:nvContentPartPr>
            <p14:xfrm>
              <a:off x="4574520" y="5803200"/>
              <a:ext cx="565920" cy="604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9B4AF68-DBCF-6728-81C5-3010FD161B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5160" y="5793840"/>
                <a:ext cx="584640" cy="62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2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6" grpId="0"/>
      <p:bldP spid="5" grpId="0"/>
      <p:bldP spid="8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Formalizing Transfer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If we want to Build an Automated (Local) Dataflow analysis, we need programmatic Precision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FD109-2D9C-90DA-A800-F1343E4D724B}"/>
              </a:ext>
            </a:extLst>
          </p:cNvPr>
          <p:cNvSpPr txBox="1"/>
          <p:nvPr/>
        </p:nvSpPr>
        <p:spPr>
          <a:xfrm>
            <a:off x="2578447" y="4539051"/>
            <a:ext cx="160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k += 1 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B31B4-ECDB-0CD5-9124-C645F741DAFF}"/>
              </a:ext>
            </a:extLst>
          </p:cNvPr>
          <p:cNvSpPr/>
          <p:nvPr/>
        </p:nvSpPr>
        <p:spPr>
          <a:xfrm>
            <a:off x="2932671" y="4135635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 state 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993C43-EE61-8A01-CC25-B8DC5C87DE95}"/>
              </a:ext>
            </a:extLst>
          </p:cNvPr>
          <p:cNvSpPr/>
          <p:nvPr/>
        </p:nvSpPr>
        <p:spPr>
          <a:xfrm>
            <a:off x="2932671" y="5122026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 state M’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0AD4C-AE7B-A65E-389C-E6761CAD693C}"/>
              </a:ext>
            </a:extLst>
          </p:cNvPr>
          <p:cNvSpPr txBox="1"/>
          <p:nvPr/>
        </p:nvSpPr>
        <p:spPr>
          <a:xfrm>
            <a:off x="863136" y="2970450"/>
            <a:ext cx="5685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Some sort of specification of what a statement does</a:t>
            </a:r>
          </a:p>
          <a:p>
            <a:pPr marL="285750" indent="-285750">
              <a:buFontTx/>
              <a:buChar char="-"/>
            </a:pPr>
            <a:r>
              <a:rPr lang="en-US" dirty="0"/>
              <a:t>A statement is a memory state transformer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DBEEA0-CC0D-B48B-9C54-F4A45D735947}"/>
              </a:ext>
            </a:extLst>
          </p:cNvPr>
          <p:cNvGrpSpPr/>
          <p:nvPr/>
        </p:nvGrpSpPr>
        <p:grpSpPr>
          <a:xfrm rot="439646">
            <a:off x="7160739" y="1794925"/>
            <a:ext cx="4197179" cy="2636106"/>
            <a:chOff x="6161902" y="2485920"/>
            <a:chExt cx="4983892" cy="3410465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8D78103-3F06-A7D5-03BF-118DF2EB2CF9}"/>
                </a:ext>
              </a:extLst>
            </p:cNvPr>
            <p:cNvSpPr/>
            <p:nvPr/>
          </p:nvSpPr>
          <p:spPr>
            <a:xfrm>
              <a:off x="6161902" y="2485920"/>
              <a:ext cx="4983892" cy="3410465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993644-6E27-8982-765B-959438DD0432}"/>
                </a:ext>
              </a:extLst>
            </p:cNvPr>
            <p:cNvSpPr/>
            <p:nvPr/>
          </p:nvSpPr>
          <p:spPr>
            <a:xfrm>
              <a:off x="9938924" y="4189778"/>
              <a:ext cx="642551" cy="5878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59E4C5-C3C7-6B47-B41A-EE4D0FD604A7}"/>
              </a:ext>
            </a:extLst>
          </p:cNvPr>
          <p:cNvSpPr txBox="1"/>
          <p:nvPr/>
        </p:nvSpPr>
        <p:spPr>
          <a:xfrm>
            <a:off x="8128688" y="2500139"/>
            <a:ext cx="206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Need a semantics!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6A63CC-3A3C-FC09-013C-26F08ED16F34}"/>
              </a:ext>
            </a:extLst>
          </p:cNvPr>
          <p:cNvSpPr txBox="1"/>
          <p:nvPr/>
        </p:nvSpPr>
        <p:spPr>
          <a:xfrm>
            <a:off x="7584991" y="2834316"/>
            <a:ext cx="3665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Representation mapping (large) </a:t>
            </a:r>
          </a:p>
          <a:p>
            <a:r>
              <a:rPr lang="en-US" dirty="0"/>
              <a:t>set of memory states to each other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08B3E6-EFBD-9374-BE78-F23D161C51AD}"/>
              </a:ext>
            </a:extLst>
          </p:cNvPr>
          <p:cNvSpPr txBox="1"/>
          <p:nvPr/>
        </p:nvSpPr>
        <p:spPr>
          <a:xfrm>
            <a:off x="7644714" y="4529441"/>
            <a:ext cx="359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 somewhat on the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5160E3-D2AC-86A7-E121-6016744B53D7}"/>
              </a:ext>
            </a:extLst>
          </p:cNvPr>
          <p:cNvSpPr txBox="1"/>
          <p:nvPr/>
        </p:nvSpPr>
        <p:spPr>
          <a:xfrm>
            <a:off x="7632355" y="5233780"/>
            <a:ext cx="4065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Keep states manageable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Handle the uncertainty inherent in static analysis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433F2D-0B47-97D3-B62A-91F0FF3C2142}"/>
              </a:ext>
            </a:extLst>
          </p:cNvPr>
          <p:cNvSpPr txBox="1"/>
          <p:nvPr/>
        </p:nvSpPr>
        <p:spPr>
          <a:xfrm>
            <a:off x="7669422" y="4858956"/>
            <a:ext cx="8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Goals:</a:t>
            </a:r>
          </a:p>
        </p:txBody>
      </p:sp>
    </p:spTree>
    <p:extLst>
      <p:ext uri="{BB962C8B-B14F-4D97-AF65-F5344CB8AC3E}">
        <p14:creationId xmlns:p14="http://schemas.microsoft.com/office/powerpoint/2010/main" val="9312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63F24-6D82-9279-A757-311C9EBA34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Memory As Value </a:t>
            </a:r>
            <a:r>
              <a:rPr lang="en-US" sz="3400" b="1" dirty="0" err="1"/>
              <a:t>SEts</a:t>
            </a:r>
            <a:endParaRPr lang="en-US" sz="3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 each memory Location correspond to a Set of Values it might Contain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FD109-2D9C-90DA-A800-F1343E4D724B}"/>
              </a:ext>
            </a:extLst>
          </p:cNvPr>
          <p:cNvSpPr txBox="1"/>
          <p:nvPr/>
        </p:nvSpPr>
        <p:spPr>
          <a:xfrm>
            <a:off x="2578447" y="4539051"/>
            <a:ext cx="160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k += 1 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B31B4-ECDB-0CD5-9124-C645F741DAFF}"/>
              </a:ext>
            </a:extLst>
          </p:cNvPr>
          <p:cNvSpPr/>
          <p:nvPr/>
        </p:nvSpPr>
        <p:spPr>
          <a:xfrm>
            <a:off x="2932671" y="4135635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 state 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993C43-EE61-8A01-CC25-B8DC5C87DE95}"/>
              </a:ext>
            </a:extLst>
          </p:cNvPr>
          <p:cNvSpPr/>
          <p:nvPr/>
        </p:nvSpPr>
        <p:spPr>
          <a:xfrm>
            <a:off x="2932671" y="5122026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 state M’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57DA9A-2CBC-A3D3-99E4-B01C981B100B}"/>
              </a:ext>
            </a:extLst>
          </p:cNvPr>
          <p:cNvSpPr txBox="1"/>
          <p:nvPr/>
        </p:nvSpPr>
        <p:spPr>
          <a:xfrm>
            <a:off x="863136" y="2698599"/>
            <a:ext cx="5685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Define (informally) transfer functions as mapping elements of M to elements of M’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5E38D5-7334-B8FD-6373-59295F799AAA}"/>
                  </a:ext>
                </a:extLst>
              </p:cNvPr>
              <p:cNvSpPr txBox="1"/>
              <p:nvPr/>
            </p:nvSpPr>
            <p:spPr>
              <a:xfrm>
                <a:off x="5141642" y="4048812"/>
                <a:ext cx="952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:{1}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5E38D5-7334-B8FD-6373-59295F799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642" y="4048812"/>
                <a:ext cx="952056" cy="369332"/>
              </a:xfrm>
              <a:prstGeom prst="rect">
                <a:avLst/>
              </a:prstGeom>
              <a:blipFill>
                <a:blip r:embed="rId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154FF-AF11-A42A-0084-945BA042A6B0}"/>
                  </a:ext>
                </a:extLst>
              </p:cNvPr>
              <p:cNvSpPr txBox="1"/>
              <p:nvPr/>
            </p:nvSpPr>
            <p:spPr>
              <a:xfrm>
                <a:off x="5168008" y="5122026"/>
                <a:ext cx="952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:{2}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154FF-AF11-A42A-0084-945BA042A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008" y="5122026"/>
                <a:ext cx="952056" cy="369332"/>
              </a:xfrm>
              <a:prstGeom prst="rect">
                <a:avLst/>
              </a:prstGeom>
              <a:blipFill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AD3929-5175-E798-7F83-5EB59C6B06C1}"/>
                  </a:ext>
                </a:extLst>
              </p:cNvPr>
              <p:cNvSpPr txBox="1"/>
              <p:nvPr/>
            </p:nvSpPr>
            <p:spPr>
              <a:xfrm>
                <a:off x="7567684" y="4044691"/>
                <a:ext cx="1128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:{3,4}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AD3929-5175-E798-7F83-5EB59C6B0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684" y="4044691"/>
                <a:ext cx="1128386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B8DA94-6B17-238F-9370-866A9F6F8DE7}"/>
                  </a:ext>
                </a:extLst>
              </p:cNvPr>
              <p:cNvSpPr txBox="1"/>
              <p:nvPr/>
            </p:nvSpPr>
            <p:spPr>
              <a:xfrm>
                <a:off x="7594050" y="5117905"/>
                <a:ext cx="1128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:{4,5}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B8DA94-6B17-238F-9370-866A9F6F8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050" y="5117905"/>
                <a:ext cx="1128386" cy="369332"/>
              </a:xfrm>
              <a:prstGeom prst="rect">
                <a:avLst/>
              </a:prstGeom>
              <a:blipFill>
                <a:blip r:embed="rId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3E51B3C-4E77-6EF6-476C-D034C99E862B}"/>
              </a:ext>
            </a:extLst>
          </p:cNvPr>
          <p:cNvSpPr txBox="1"/>
          <p:nvPr/>
        </p:nvSpPr>
        <p:spPr>
          <a:xfrm rot="21039646">
            <a:off x="7068222" y="1879661"/>
            <a:ext cx="4359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We’re still </a:t>
            </a:r>
            <a:r>
              <a:rPr lang="en-US" b="1" i="1" dirty="0" err="1">
                <a:solidFill>
                  <a:schemeClr val="accent2"/>
                </a:solidFill>
              </a:rPr>
              <a:t>kinda</a:t>
            </a:r>
            <a:r>
              <a:rPr lang="en-US" b="1" i="1" dirty="0">
                <a:solidFill>
                  <a:schemeClr val="accent2"/>
                </a:solidFill>
              </a:rPr>
              <a:t>-dodging the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larger semantic questions here,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for now lets just say we’re using a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big </a:t>
            </a:r>
            <a:r>
              <a:rPr lang="en-US" b="1" i="1" dirty="0" err="1">
                <a:solidFill>
                  <a:schemeClr val="accent2"/>
                </a:solidFill>
              </a:rPr>
              <a:t>ol</a:t>
            </a:r>
            <a:r>
              <a:rPr lang="en-US" b="1" i="1" dirty="0">
                <a:solidFill>
                  <a:schemeClr val="accent2"/>
                </a:solidFill>
              </a:rPr>
              <a:t>’ if statement to define an operator </a:t>
            </a:r>
          </a:p>
        </p:txBody>
      </p:sp>
    </p:spTree>
    <p:extLst>
      <p:ext uri="{BB962C8B-B14F-4D97-AF65-F5344CB8AC3E}">
        <p14:creationId xmlns:p14="http://schemas.microsoft.com/office/powerpoint/2010/main" val="28757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Composing Value </a:t>
            </a:r>
            <a:r>
              <a:rPr lang="en-US" sz="3400" b="1" dirty="0" err="1"/>
              <a:t>SEts</a:t>
            </a:r>
            <a:endParaRPr lang="en-US" sz="3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2B885-2B7C-AFED-6C2E-F0CCA1191692}"/>
              </a:ext>
            </a:extLst>
          </p:cNvPr>
          <p:cNvSpPr txBox="1"/>
          <p:nvPr/>
        </p:nvSpPr>
        <p:spPr>
          <a:xfrm>
            <a:off x="2578447" y="2744407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x = y 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2CA05E-9372-E55D-E2FB-DD1A3728CFCD}"/>
              </a:ext>
            </a:extLst>
          </p:cNvPr>
          <p:cNvSpPr txBox="1"/>
          <p:nvPr/>
        </p:nvSpPr>
        <p:spPr>
          <a:xfrm>
            <a:off x="2582564" y="3892379"/>
            <a:ext cx="146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2</a:t>
            </a:r>
            <a:r>
              <a:rPr lang="en-US" dirty="0"/>
              <a:t>: z = x 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C93496-8C4E-C8FD-546C-8ADD1F4FF4AA}"/>
              </a:ext>
            </a:extLst>
          </p:cNvPr>
          <p:cNvSpPr txBox="1"/>
          <p:nvPr/>
        </p:nvSpPr>
        <p:spPr>
          <a:xfrm>
            <a:off x="2586680" y="5090988"/>
            <a:ext cx="18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3</a:t>
            </a:r>
            <a:r>
              <a:rPr lang="en-US" dirty="0"/>
              <a:t>: p = 1 / z 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1D3E17-738E-0D98-DA2C-08E66FDFBEFE}"/>
                  </a:ext>
                </a:extLst>
              </p:cNvPr>
              <p:cNvSpPr txBox="1"/>
              <p:nvPr/>
            </p:nvSpPr>
            <p:spPr>
              <a:xfrm>
                <a:off x="4049761" y="2213938"/>
                <a:ext cx="11882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1D3E17-738E-0D98-DA2C-08E66FDFB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61" y="2213938"/>
                <a:ext cx="1188210" cy="369332"/>
              </a:xfrm>
              <a:prstGeom prst="rect">
                <a:avLst/>
              </a:prstGeom>
              <a:blipFill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47590F-0EA2-524C-B795-0BF82D8F9B9F}"/>
                  </a:ext>
                </a:extLst>
              </p:cNvPr>
              <p:cNvSpPr txBox="1"/>
              <p:nvPr/>
            </p:nvSpPr>
            <p:spPr>
              <a:xfrm>
                <a:off x="4056868" y="3274876"/>
                <a:ext cx="20490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:{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47590F-0EA2-524C-B795-0BF82D8F9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868" y="3274876"/>
                <a:ext cx="2049022" cy="369332"/>
              </a:xfrm>
              <a:prstGeom prst="rect">
                <a:avLst/>
              </a:prstGeom>
              <a:blipFill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B972C1-ADCB-16DE-5EAE-1DD252B5F4D1}"/>
                  </a:ext>
                </a:extLst>
              </p:cNvPr>
              <p:cNvSpPr txBox="1"/>
              <p:nvPr/>
            </p:nvSpPr>
            <p:spPr>
              <a:xfrm>
                <a:off x="4044423" y="4471284"/>
                <a:ext cx="2894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:{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B972C1-ADCB-16DE-5EAE-1DD252B5F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23" y="4471284"/>
                <a:ext cx="2894639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35F7A3-58B8-9215-5DF5-845F8DB7843B}"/>
                  </a:ext>
                </a:extLst>
              </p:cNvPr>
              <p:cNvSpPr txBox="1"/>
              <p:nvPr/>
            </p:nvSpPr>
            <p:spPr>
              <a:xfrm>
                <a:off x="4043842" y="5597252"/>
                <a:ext cx="1215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𝑪𝑹𝑨𝑺𝑯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?!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35F7A3-58B8-9215-5DF5-845F8DB78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842" y="5597252"/>
                <a:ext cx="12153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30E7055-5778-C706-3B65-B67F27E9A111}"/>
              </a:ext>
            </a:extLst>
          </p:cNvPr>
          <p:cNvSpPr txBox="1"/>
          <p:nvPr/>
        </p:nvSpPr>
        <p:spPr>
          <a:xfrm>
            <a:off x="2670974" y="1748359"/>
            <a:ext cx="24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0</a:t>
            </a:r>
            <a:r>
              <a:rPr lang="en-US" dirty="0"/>
              <a:t>: y = </a:t>
            </a:r>
            <a:r>
              <a:rPr lang="en-US" dirty="0" err="1"/>
              <a:t>randomBit</a:t>
            </a:r>
            <a:r>
              <a:rPr lang="en-US" dirty="0"/>
              <a:t>()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3561F-B68B-3467-A042-3CBD9DCBF906}"/>
              </a:ext>
            </a:extLst>
          </p:cNvPr>
          <p:cNvSpPr txBox="1"/>
          <p:nvPr/>
        </p:nvSpPr>
        <p:spPr>
          <a:xfrm>
            <a:off x="4124011" y="1208970"/>
            <a:ext cx="383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(example: assume a 1-bit data size)</a:t>
            </a:r>
          </a:p>
        </p:txBody>
      </p:sp>
    </p:spTree>
    <p:extLst>
      <p:ext uri="{BB962C8B-B14F-4D97-AF65-F5344CB8AC3E}">
        <p14:creationId xmlns:p14="http://schemas.microsoft.com/office/powerpoint/2010/main" val="25789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Modelling Uncertainty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7" y="1867437"/>
            <a:ext cx="10645069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can now handle opaque data somewhat cleanly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0CCFE-6377-E5B3-95A4-7838FC413544}"/>
              </a:ext>
            </a:extLst>
          </p:cNvPr>
          <p:cNvSpPr txBox="1"/>
          <p:nvPr/>
        </p:nvSpPr>
        <p:spPr>
          <a:xfrm>
            <a:off x="2578447" y="3239358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x = y 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91DC1A-515E-4D63-9067-E6B7DB99E7E7}"/>
              </a:ext>
            </a:extLst>
          </p:cNvPr>
          <p:cNvSpPr txBox="1"/>
          <p:nvPr/>
        </p:nvSpPr>
        <p:spPr>
          <a:xfrm>
            <a:off x="2582564" y="4244717"/>
            <a:ext cx="260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2</a:t>
            </a:r>
            <a:r>
              <a:rPr lang="en-US" dirty="0"/>
              <a:t>: z = USER_INPUT 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3F0587-5EEA-9463-B205-DC98973F1BF0}"/>
              </a:ext>
            </a:extLst>
          </p:cNvPr>
          <p:cNvSpPr txBox="1"/>
          <p:nvPr/>
        </p:nvSpPr>
        <p:spPr>
          <a:xfrm>
            <a:off x="2586680" y="5342658"/>
            <a:ext cx="18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3</a:t>
            </a:r>
            <a:r>
              <a:rPr lang="en-US" dirty="0"/>
              <a:t>: p = 1 / z 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91C10-8DDB-7481-0ED5-9C9B955AFDB6}"/>
              </a:ext>
            </a:extLst>
          </p:cNvPr>
          <p:cNvSpPr txBox="1"/>
          <p:nvPr/>
        </p:nvSpPr>
        <p:spPr>
          <a:xfrm>
            <a:off x="6574991" y="3239358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x = y 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9686D2-7340-69DF-944A-1C2CB7868D2C}"/>
              </a:ext>
            </a:extLst>
          </p:cNvPr>
          <p:cNvSpPr txBox="1"/>
          <p:nvPr/>
        </p:nvSpPr>
        <p:spPr>
          <a:xfrm>
            <a:off x="6579108" y="4244717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2</a:t>
            </a:r>
            <a:r>
              <a:rPr lang="en-US" dirty="0"/>
              <a:t>: z = global 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1B7F68-F88D-0932-6190-87DB6F044902}"/>
              </a:ext>
            </a:extLst>
          </p:cNvPr>
          <p:cNvSpPr txBox="1"/>
          <p:nvPr/>
        </p:nvSpPr>
        <p:spPr>
          <a:xfrm>
            <a:off x="6583224" y="5342658"/>
            <a:ext cx="18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3</a:t>
            </a:r>
            <a:r>
              <a:rPr lang="en-US" dirty="0"/>
              <a:t>: p = 1 / z 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A180EC0-7D26-EE8B-E2C0-8FDB78CC709D}"/>
                  </a:ext>
                </a:extLst>
              </p14:cNvPr>
              <p14:cNvContentPartPr/>
              <p14:nvPr/>
            </p14:nvContentPartPr>
            <p14:xfrm>
              <a:off x="1548360" y="2224440"/>
              <a:ext cx="4282560" cy="4097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A180EC0-7D26-EE8B-E2C0-8FDB78CC70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9000" y="2215080"/>
                <a:ext cx="4301280" cy="41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99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8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602857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(Local) Dataflow analysis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0209C15-9A53-BB4F-2B20-B4FEB6AD34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840622" y="2957387"/>
            <a:ext cx="4960214" cy="6028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dataflow analysis</a:t>
            </a:r>
          </a:p>
        </p:txBody>
      </p:sp>
    </p:spTree>
    <p:extLst>
      <p:ext uri="{BB962C8B-B14F-4D97-AF65-F5344CB8AC3E}">
        <p14:creationId xmlns:p14="http://schemas.microsoft.com/office/powerpoint/2010/main" val="1420810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Composing Blocks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GLOBAL Dataflow analysis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4F29A23-205E-224F-CA45-7EBAA8A0B05B}"/>
              </a:ext>
            </a:extLst>
          </p:cNvPr>
          <p:cNvSpPr txBox="1">
            <a:spLocks/>
          </p:cNvSpPr>
          <p:nvPr/>
        </p:nvSpPr>
        <p:spPr>
          <a:xfrm>
            <a:off x="1613970" y="1867437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Value-Set Model of memory implies a method to extend beyond Local Analysis</a:t>
            </a:r>
          </a:p>
        </p:txBody>
      </p:sp>
      <p:pic>
        <p:nvPicPr>
          <p:cNvPr id="9" name="Picture 8" descr="A logo of a globe with arrows&#10;&#10;Description automatically generated">
            <a:extLst>
              <a:ext uri="{FF2B5EF4-FFF2-40B4-BE49-F238E27FC236}">
                <a16:creationId xmlns:a16="http://schemas.microsoft.com/office/drawing/2014/main" id="{7F369981-3D46-E918-4DA3-C1936A93E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031" y="2804906"/>
            <a:ext cx="3098334" cy="35243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97F1A1-1C49-3483-03C7-8C70A251B91D}"/>
              </a:ext>
            </a:extLst>
          </p:cNvPr>
          <p:cNvSpPr/>
          <p:nvPr/>
        </p:nvSpPr>
        <p:spPr>
          <a:xfrm>
            <a:off x="1663625" y="2718705"/>
            <a:ext cx="3352313" cy="35243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f(bool a){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bool b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bool c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(a){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 =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true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 =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29248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Composing Blocks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GLOBAL Dataflow analysis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4F29A23-205E-224F-CA45-7EBAA8A0B05B}"/>
              </a:ext>
            </a:extLst>
          </p:cNvPr>
          <p:cNvSpPr txBox="1">
            <a:spLocks/>
          </p:cNvSpPr>
          <p:nvPr/>
        </p:nvSpPr>
        <p:spPr>
          <a:xfrm>
            <a:off x="1613970" y="1867437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Value-Set Model of memory implies a method to extend beyond Local Analysis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7F1A1-1C49-3483-03C7-8C70A251B91D}"/>
              </a:ext>
            </a:extLst>
          </p:cNvPr>
          <p:cNvSpPr/>
          <p:nvPr/>
        </p:nvSpPr>
        <p:spPr>
          <a:xfrm>
            <a:off x="1663625" y="2718705"/>
            <a:ext cx="3352313" cy="35243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f(bool a){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bool b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bool c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(a){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 =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true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 =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ECD11A-48B8-217E-E8C9-4FC40570CA86}"/>
                  </a:ext>
                </a:extLst>
              </p14:cNvPr>
              <p14:cNvContentPartPr/>
              <p14:nvPr/>
            </p14:nvContentPartPr>
            <p14:xfrm>
              <a:off x="4203720" y="1792440"/>
              <a:ext cx="7976160" cy="5126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ECD11A-48B8-217E-E8C9-4FC40570CA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4360" y="1783080"/>
                <a:ext cx="7994880" cy="51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5573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MAY-BE vs MUST-BE </a:t>
            </a:r>
            <a:r>
              <a:rPr lang="en-US" sz="3400" b="1" dirty="0" err="1"/>
              <a:t>ANalysis</a:t>
            </a:r>
            <a:endParaRPr lang="en-US" sz="3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Global Dataflow Analysis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4F29A23-205E-224F-CA45-7EBAA8A0B05B}"/>
              </a:ext>
            </a:extLst>
          </p:cNvPr>
          <p:cNvSpPr txBox="1">
            <a:spLocks/>
          </p:cNvSpPr>
          <p:nvPr/>
        </p:nvSpPr>
        <p:spPr>
          <a:xfrm>
            <a:off x="1613970" y="1867437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we join values is based on the goal of our analysis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8227E0-6DC3-00D6-99DA-6234F940F65D}"/>
              </a:ext>
            </a:extLst>
          </p:cNvPr>
          <p:cNvSpPr/>
          <p:nvPr/>
        </p:nvSpPr>
        <p:spPr>
          <a:xfrm>
            <a:off x="1663625" y="2718705"/>
            <a:ext cx="3352313" cy="35243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f(bool a){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bool b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bool c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(a){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 =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true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 =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03624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5FA46C2-50F9-E5ED-0CB0-FD6675B7F98F}"/>
              </a:ext>
            </a:extLst>
          </p:cNvPr>
          <p:cNvSpPr/>
          <p:nvPr/>
        </p:nvSpPr>
        <p:spPr>
          <a:xfrm>
            <a:off x="5921453" y="5322266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Chaotic Iteration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Global Dataflow Analysis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4F29A23-205E-224F-CA45-7EBAA8A0B05B}"/>
              </a:ext>
            </a:extLst>
          </p:cNvPr>
          <p:cNvSpPr txBox="1">
            <a:spLocks/>
          </p:cNvSpPr>
          <p:nvPr/>
        </p:nvSpPr>
        <p:spPr>
          <a:xfrm>
            <a:off x="95562" y="2016144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what order do we process blocks?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C4B3-F7DA-43BB-1545-74A6A109D2F7}"/>
              </a:ext>
            </a:extLst>
          </p:cNvPr>
          <p:cNvSpPr/>
          <p:nvPr/>
        </p:nvSpPr>
        <p:spPr>
          <a:xfrm>
            <a:off x="473065" y="2994869"/>
            <a:ext cx="3352313" cy="25754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01. int x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02. if ( g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03.	x = x - 1;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04.    if ( g2 ){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05.      x = x –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06.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08. return 1 / x;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9C53ED-DD61-B2EE-A2DC-C13DD864B30A}"/>
              </a:ext>
            </a:extLst>
          </p:cNvPr>
          <p:cNvSpPr/>
          <p:nvPr/>
        </p:nvSpPr>
        <p:spPr>
          <a:xfrm>
            <a:off x="5913752" y="1431775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8349D-6AC7-1C4A-9D4E-A64750A7A6E1}"/>
              </a:ext>
            </a:extLst>
          </p:cNvPr>
          <p:cNvSpPr txBox="1"/>
          <p:nvPr/>
        </p:nvSpPr>
        <p:spPr>
          <a:xfrm>
            <a:off x="5942063" y="1499493"/>
            <a:ext cx="2438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01. int x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02. if ( g ){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D36336-2710-FB4C-2A10-EDA42316D985}"/>
              </a:ext>
            </a:extLst>
          </p:cNvPr>
          <p:cNvSpPr/>
          <p:nvPr/>
        </p:nvSpPr>
        <p:spPr>
          <a:xfrm>
            <a:off x="7787780" y="2600922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35418-BC9A-7F5E-5A89-C1FE73DB231E}"/>
              </a:ext>
            </a:extLst>
          </p:cNvPr>
          <p:cNvSpPr txBox="1"/>
          <p:nvPr/>
        </p:nvSpPr>
        <p:spPr>
          <a:xfrm>
            <a:off x="7799313" y="2668640"/>
            <a:ext cx="238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03. x = x –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04. if ( g2 ){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855C7D-6D14-BAB2-5E29-1E8624CA7CC9}"/>
              </a:ext>
            </a:extLst>
          </p:cNvPr>
          <p:cNvSpPr/>
          <p:nvPr/>
        </p:nvSpPr>
        <p:spPr>
          <a:xfrm>
            <a:off x="9460333" y="3858133"/>
            <a:ext cx="2063691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D12C6D-E3E2-FE0E-F960-8C008FD53B6A}"/>
              </a:ext>
            </a:extLst>
          </p:cNvPr>
          <p:cNvSpPr txBox="1"/>
          <p:nvPr/>
        </p:nvSpPr>
        <p:spPr>
          <a:xfrm>
            <a:off x="9493887" y="3959407"/>
            <a:ext cx="2021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05. x = x -1;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06. 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990B4A-C078-F474-9909-701E90B100A7}"/>
              </a:ext>
            </a:extLst>
          </p:cNvPr>
          <p:cNvSpPr txBox="1"/>
          <p:nvPr/>
        </p:nvSpPr>
        <p:spPr>
          <a:xfrm>
            <a:off x="5919484" y="5404778"/>
            <a:ext cx="258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08. return 1 / x;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A414C7-9FE8-B1BA-1023-CA312D7406F3}"/>
              </a:ext>
            </a:extLst>
          </p:cNvPr>
          <p:cNvCxnSpPr>
            <a:stCxn id="5" idx="2"/>
            <a:endCxn id="19" idx="0"/>
          </p:cNvCxnSpPr>
          <p:nvPr/>
        </p:nvCxnSpPr>
        <p:spPr>
          <a:xfrm>
            <a:off x="7163712" y="2242524"/>
            <a:ext cx="7701" cy="30797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2D0DDA-B14E-615F-F70B-535C73A6FD84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7163712" y="2242524"/>
            <a:ext cx="1874028" cy="35839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D4FDB9-3B4C-CF6C-9F30-0EEE77F208E7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9037740" y="3411671"/>
            <a:ext cx="1454439" cy="4464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BB651C-BF46-81FA-F29F-98401043F9A6}"/>
              </a:ext>
            </a:extLst>
          </p:cNvPr>
          <p:cNvCxnSpPr>
            <a:cxnSpLocks/>
            <a:stCxn id="8" idx="2"/>
            <a:endCxn id="19" idx="0"/>
          </p:cNvCxnSpPr>
          <p:nvPr/>
        </p:nvCxnSpPr>
        <p:spPr>
          <a:xfrm flipH="1">
            <a:off x="7171413" y="3411671"/>
            <a:ext cx="1866327" cy="191059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E4CA5A-5033-D985-F023-93B284803256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7171413" y="4668882"/>
            <a:ext cx="3320766" cy="65338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B9082A-239C-0B80-9EB6-FDC63B0DBC41}"/>
                  </a:ext>
                </a:extLst>
              </p14:cNvPr>
              <p14:cNvContentPartPr/>
              <p14:nvPr/>
            </p14:nvContentPartPr>
            <p14:xfrm>
              <a:off x="7398360" y="2609280"/>
              <a:ext cx="3479760" cy="154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B9082A-239C-0B80-9EB6-FDC63B0DBC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9000" y="2599920"/>
                <a:ext cx="3498480" cy="155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608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Trouble on the Horizon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Global Dataflow Analysis</a:t>
            </a:r>
          </a:p>
        </p:txBody>
      </p:sp>
      <p:pic>
        <p:nvPicPr>
          <p:cNvPr id="9" name="Picture 8" descr="A road with dark clouds above it&#10;&#10;Description automatically generated">
            <a:extLst>
              <a:ext uri="{FF2B5EF4-FFF2-40B4-BE49-F238E27FC236}">
                <a16:creationId xmlns:a16="http://schemas.microsoft.com/office/drawing/2014/main" id="{D426DC52-2024-BB58-FD21-12575936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77" y="1325563"/>
            <a:ext cx="7669841" cy="5193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3B42FB-79AC-C0AA-0646-EEAD2160ECDF}"/>
              </a:ext>
            </a:extLst>
          </p:cNvPr>
          <p:cNvSpPr txBox="1"/>
          <p:nvPr/>
        </p:nvSpPr>
        <p:spPr>
          <a:xfrm>
            <a:off x="6093697" y="2768367"/>
            <a:ext cx="7754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Loops</a:t>
            </a:r>
          </a:p>
        </p:txBody>
      </p:sp>
    </p:spTree>
    <p:extLst>
      <p:ext uri="{BB962C8B-B14F-4D97-AF65-F5344CB8AC3E}">
        <p14:creationId xmlns:p14="http://schemas.microsoft.com/office/powerpoint/2010/main" val="33924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Loops Are Tough to Handle!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Global Dataflow Analysis</a:t>
            </a:r>
          </a:p>
        </p:txBody>
      </p:sp>
      <p:pic>
        <p:nvPicPr>
          <p:cNvPr id="5" name="Picture 4" descr="A bowl of cereal with a spoon&#10;&#10;Description automatically generated">
            <a:extLst>
              <a:ext uri="{FF2B5EF4-FFF2-40B4-BE49-F238E27FC236}">
                <a16:creationId xmlns:a16="http://schemas.microsoft.com/office/drawing/2014/main" id="{51F7B538-E542-E0AA-4FCF-CFC69AE52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698" y="1538036"/>
            <a:ext cx="5371576" cy="411439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FDC90F-10B5-326D-67D2-5C161991746C}"/>
              </a:ext>
            </a:extLst>
          </p:cNvPr>
          <p:cNvSpPr txBox="1">
            <a:spLocks/>
          </p:cNvSpPr>
          <p:nvPr/>
        </p:nvSpPr>
        <p:spPr>
          <a:xfrm>
            <a:off x="711438" y="241272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Issues with Loops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6A2EF-20F9-E7A1-B542-95D4A0FACCCD}"/>
              </a:ext>
            </a:extLst>
          </p:cNvPr>
          <p:cNvSpPr txBox="1"/>
          <p:nvPr/>
        </p:nvSpPr>
        <p:spPr>
          <a:xfrm>
            <a:off x="726726" y="3243883"/>
            <a:ext cx="5685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Generate lots of paths</a:t>
            </a:r>
          </a:p>
          <a:p>
            <a:pPr marL="285750" indent="-285750">
              <a:buFontTx/>
              <a:buChar char="-"/>
            </a:pPr>
            <a:r>
              <a:rPr lang="en-US" dirty="0"/>
              <a:t>Cyclic data dependency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DAE95-8251-8B20-CA90-3911291D86D3}"/>
              </a:ext>
            </a:extLst>
          </p:cNvPr>
          <p:cNvSpPr txBox="1"/>
          <p:nvPr/>
        </p:nvSpPr>
        <p:spPr>
          <a:xfrm>
            <a:off x="6873363" y="5453566"/>
            <a:ext cx="4090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Oh, brother! You may have some loops</a:t>
            </a:r>
          </a:p>
        </p:txBody>
      </p:sp>
    </p:spTree>
    <p:extLst>
      <p:ext uri="{BB962C8B-B14F-4D97-AF65-F5344CB8AC3E}">
        <p14:creationId xmlns:p14="http://schemas.microsoft.com/office/powerpoint/2010/main" val="310589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Dataflow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END!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3" y="2368759"/>
            <a:ext cx="5024681" cy="1285095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Local Dataflow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Dataflow analysis</a:t>
            </a:r>
          </a:p>
        </p:txBody>
      </p:sp>
    </p:spTree>
    <p:extLst>
      <p:ext uri="{BB962C8B-B14F-4D97-AF65-F5344CB8AC3E}">
        <p14:creationId xmlns:p14="http://schemas.microsoft.com/office/powerpoint/2010/main" val="262367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4757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Continue to Explore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61901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Class Progress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584127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Look into concrete forms of Static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7" y="2583273"/>
            <a:ext cx="4870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Particularly interested in dataflow analysis for now</a:t>
            </a:r>
          </a:p>
          <a:p>
            <a:pPr marL="285750" indent="-285750">
              <a:buFontTx/>
              <a:buChar char="-"/>
            </a:pPr>
            <a:r>
              <a:rPr lang="en-US" dirty="0"/>
              <a:t>Building up the underlying abstractions / techniques to perform such analysis</a:t>
            </a:r>
          </a:p>
        </p:txBody>
      </p:sp>
      <p:pic>
        <p:nvPicPr>
          <p:cNvPr id="3074" name="Picture 2" descr="If We will watch your career with great interest. - iFunny Brazil">
            <a:extLst>
              <a:ext uri="{FF2B5EF4-FFF2-40B4-BE49-F238E27FC236}">
                <a16:creationId xmlns:a16="http://schemas.microsoft.com/office/drawing/2014/main" id="{4701E6C2-8BEB-3884-D98D-B7CB907CB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0"/>
          <a:stretch/>
        </p:blipFill>
        <p:spPr bwMode="auto">
          <a:xfrm>
            <a:off x="7068063" y="1845884"/>
            <a:ext cx="4366141" cy="35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1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14897" y="1709593"/>
            <a:ext cx="574919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Mentioned some static analysis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7" y="2360849"/>
            <a:ext cx="4870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Syntactic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Dataflow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Model Checking</a:t>
            </a: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718414" y="3904038"/>
            <a:ext cx="537758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char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[1],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secretpw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1DFE7-6530-4C3A-E0BC-CA33B5C7079B}"/>
              </a:ext>
            </a:extLst>
          </p:cNvPr>
          <p:cNvSpPr txBox="1"/>
          <p:nvPr/>
        </p:nvSpPr>
        <p:spPr>
          <a:xfrm>
            <a:off x="694213" y="5329121"/>
            <a:ext cx="540178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apt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binutils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auth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$; strings auth | less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B9F65F-2004-1383-95E6-4E9C0410C247}"/>
              </a:ext>
            </a:extLst>
          </p:cNvPr>
          <p:cNvSpPr txBox="1"/>
          <p:nvPr/>
        </p:nvSpPr>
        <p:spPr>
          <a:xfrm>
            <a:off x="659150" y="3534706"/>
            <a:ext cx="115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auth.c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D9CE42-9521-84E5-C173-CF29291F7F61}"/>
              </a:ext>
            </a:extLst>
          </p:cNvPr>
          <p:cNvSpPr txBox="1"/>
          <p:nvPr/>
        </p:nvSpPr>
        <p:spPr>
          <a:xfrm>
            <a:off x="642520" y="4958954"/>
            <a:ext cx="115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cmdline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6" name="Picture 2" descr="Tag Archive for &quot;background-clip&quot; - CSS-Tricks">
            <a:extLst>
              <a:ext uri="{FF2B5EF4-FFF2-40B4-BE49-F238E27FC236}">
                <a16:creationId xmlns:a16="http://schemas.microsoft.com/office/drawing/2014/main" id="{BC921F96-9158-149C-0187-913B6E7C2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96" y="2320632"/>
            <a:ext cx="4438407" cy="24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ownload Magnifying Glass Transparent Clipart Royalty-Free Stock  Illustration Image - Pixabay">
            <a:extLst>
              <a:ext uri="{FF2B5EF4-FFF2-40B4-BE49-F238E27FC236}">
                <a16:creationId xmlns:a16="http://schemas.microsoft.com/office/drawing/2014/main" id="{DF8BEFF6-8F57-F6E2-B9E6-AC1729DF1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3882">
            <a:off x="6694139" y="2584571"/>
            <a:ext cx="1764556" cy="327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FB1916-F444-5BBB-3F46-ADA5E6D4BE39}"/>
              </a:ext>
            </a:extLst>
          </p:cNvPr>
          <p:cNvSpPr/>
          <p:nvPr/>
        </p:nvSpPr>
        <p:spPr>
          <a:xfrm>
            <a:off x="839445" y="2414643"/>
            <a:ext cx="2535857" cy="2714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4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14897" y="1709593"/>
            <a:ext cx="574919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Mentioned some static analysis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7" y="2360849"/>
            <a:ext cx="4870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Syntactic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Dataflow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Model Checking</a:t>
            </a: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718414" y="3904038"/>
            <a:ext cx="537758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char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[1],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secretpw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1DFE7-6530-4C3A-E0BC-CA33B5C7079B}"/>
              </a:ext>
            </a:extLst>
          </p:cNvPr>
          <p:cNvSpPr txBox="1"/>
          <p:nvPr/>
        </p:nvSpPr>
        <p:spPr>
          <a:xfrm>
            <a:off x="694213" y="5329121"/>
            <a:ext cx="540178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apt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binutils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auth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$; strings auth | less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2E09C9-71CC-5F41-61D4-E043B09178A3}"/>
              </a:ext>
            </a:extLst>
          </p:cNvPr>
          <p:cNvSpPr txBox="1"/>
          <p:nvPr/>
        </p:nvSpPr>
        <p:spPr>
          <a:xfrm>
            <a:off x="6912129" y="2264782"/>
            <a:ext cx="4975071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/lib64/ld-linux-x86-64.so.2                                                                                                                         __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libc_start_main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                  __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cxa_finalize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                     libc.so.6                                                                                                                                           GLIBC_2.2.5                                                                                                                                         GLIBC_2.34                                                                                                                                          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ITM_deregisterTMCloneTable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        __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gmon_start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__                                                                                                                                      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ITM_registerTMCloneTable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          PTE1                                                                                                                                 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u+UH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                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secretpw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                        9*3$"                                                                                                                                               GCC: (Ubuntu 13.2.0-23ubuntu4) 13.2.0                                                                                                               Scrt1.o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B9F65F-2004-1383-95E6-4E9C0410C247}"/>
              </a:ext>
            </a:extLst>
          </p:cNvPr>
          <p:cNvSpPr txBox="1"/>
          <p:nvPr/>
        </p:nvSpPr>
        <p:spPr>
          <a:xfrm>
            <a:off x="659150" y="3534706"/>
            <a:ext cx="115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auth.c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10A002-74FD-4D12-5FC2-0E921C86D044}"/>
              </a:ext>
            </a:extLst>
          </p:cNvPr>
          <p:cNvSpPr txBox="1"/>
          <p:nvPr/>
        </p:nvSpPr>
        <p:spPr>
          <a:xfrm>
            <a:off x="6912129" y="1845884"/>
            <a:ext cx="115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D9CE42-9521-84E5-C173-CF29291F7F61}"/>
              </a:ext>
            </a:extLst>
          </p:cNvPr>
          <p:cNvSpPr txBox="1"/>
          <p:nvPr/>
        </p:nvSpPr>
        <p:spPr>
          <a:xfrm>
            <a:off x="642520" y="4958954"/>
            <a:ext cx="115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cmdline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132049F-1CB9-6108-3A3D-C493E1CCCF7D}"/>
              </a:ext>
            </a:extLst>
          </p:cNvPr>
          <p:cNvSpPr/>
          <p:nvPr/>
        </p:nvSpPr>
        <p:spPr>
          <a:xfrm>
            <a:off x="6954981" y="4943303"/>
            <a:ext cx="1110173" cy="32696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111C58-5935-88BB-B44E-8600C4DCC6CB}"/>
              </a:ext>
            </a:extLst>
          </p:cNvPr>
          <p:cNvSpPr/>
          <p:nvPr/>
        </p:nvSpPr>
        <p:spPr>
          <a:xfrm>
            <a:off x="839445" y="2414643"/>
            <a:ext cx="2535857" cy="2714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14897" y="1709593"/>
            <a:ext cx="574919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Mentioned some static analysis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7" y="2360849"/>
            <a:ext cx="4870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Syntactic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Dataflow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Model Checking</a:t>
            </a: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238004-4EDF-3CD8-57DB-7E37B6EA8FA6}"/>
              </a:ext>
            </a:extLst>
          </p:cNvPr>
          <p:cNvSpPr txBox="1"/>
          <p:nvPr/>
        </p:nvSpPr>
        <p:spPr>
          <a:xfrm>
            <a:off x="6984751" y="4410176"/>
            <a:ext cx="262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%x = add i32 %y, 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F45DD8-0597-7820-9E9E-9A1610575AE3}"/>
              </a:ext>
            </a:extLst>
          </p:cNvPr>
          <p:cNvSpPr/>
          <p:nvPr/>
        </p:nvSpPr>
        <p:spPr>
          <a:xfrm>
            <a:off x="7267535" y="4006760"/>
            <a:ext cx="2271688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%y has the value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17755-3B68-71FC-2B1C-295FA8E3C321}"/>
              </a:ext>
            </a:extLst>
          </p:cNvPr>
          <p:cNvSpPr/>
          <p:nvPr/>
        </p:nvSpPr>
        <p:spPr>
          <a:xfrm>
            <a:off x="7267534" y="5149673"/>
            <a:ext cx="2271688" cy="578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%x has the value 1</a:t>
            </a:r>
          </a:p>
          <a:p>
            <a:pPr algn="ctr"/>
            <a:r>
              <a:rPr lang="en-US" dirty="0"/>
              <a:t>%y has the value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EE3A98-6BBF-A7B6-EA83-8CB4F11191D6}"/>
              </a:ext>
            </a:extLst>
          </p:cNvPr>
          <p:cNvSpPr txBox="1"/>
          <p:nvPr/>
        </p:nvSpPr>
        <p:spPr>
          <a:xfrm>
            <a:off x="7297785" y="3685243"/>
            <a:ext cx="94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state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B1CD0-D595-2ABA-2BE7-49B1BD499E08}"/>
              </a:ext>
            </a:extLst>
          </p:cNvPr>
          <p:cNvSpPr txBox="1"/>
          <p:nvPr/>
        </p:nvSpPr>
        <p:spPr>
          <a:xfrm>
            <a:off x="7301901" y="4817949"/>
            <a:ext cx="100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state M’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AB03A5-3451-5597-EB02-509653A62874}"/>
              </a:ext>
            </a:extLst>
          </p:cNvPr>
          <p:cNvSpPr txBox="1"/>
          <p:nvPr/>
        </p:nvSpPr>
        <p:spPr>
          <a:xfrm>
            <a:off x="4946352" y="2676587"/>
            <a:ext cx="7325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Dataflow Idea: treat each statement as a program state transformer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Transform a program state into a new (updated) program state</a:t>
            </a:r>
          </a:p>
          <a:p>
            <a:pPr marL="285750" indent="-285750">
              <a:buFontTx/>
              <a:buChar char="-"/>
            </a:pPr>
            <a:r>
              <a:rPr lang="en-US" dirty="0"/>
              <a:t>Simple idea: assume a precondition, induce a postcondition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A172F58-CFFC-A2B0-B7D2-10E9D05B01F6}"/>
              </a:ext>
            </a:extLst>
          </p:cNvPr>
          <p:cNvSpPr/>
          <p:nvPr/>
        </p:nvSpPr>
        <p:spPr>
          <a:xfrm>
            <a:off x="839445" y="2676587"/>
            <a:ext cx="2535857" cy="2714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14897" y="1709593"/>
            <a:ext cx="574919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Mentioned some static analysis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7" y="2360849"/>
            <a:ext cx="4870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Syntactic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Dataflow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Model Checking</a:t>
            </a: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90B1AE-BB62-F5D0-4D92-3388140D7519}"/>
              </a:ext>
            </a:extLst>
          </p:cNvPr>
          <p:cNvSpPr txBox="1">
            <a:spLocks/>
          </p:cNvSpPr>
          <p:nvPr/>
        </p:nvSpPr>
        <p:spPr>
          <a:xfrm>
            <a:off x="810776" y="3436749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True Power of static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A1483-CDCB-38C7-0B2F-5AADC16588C3}"/>
              </a:ext>
            </a:extLst>
          </p:cNvPr>
          <p:cNvSpPr txBox="1"/>
          <p:nvPr/>
        </p:nvSpPr>
        <p:spPr>
          <a:xfrm>
            <a:off x="875493" y="3873980"/>
            <a:ext cx="50639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Unnecessary to supply a given program input</a:t>
            </a:r>
          </a:p>
          <a:p>
            <a:pPr marL="285750" indent="-285750">
              <a:buFontTx/>
              <a:buChar char="-"/>
            </a:pPr>
            <a:r>
              <a:rPr lang="en-US" dirty="0"/>
              <a:t>Summarize the behavior of the program under ANY input</a:t>
            </a:r>
          </a:p>
          <a:p>
            <a:pPr marL="285750" indent="-285750">
              <a:buFontTx/>
              <a:buChar char="-"/>
            </a:pPr>
            <a:r>
              <a:rPr lang="en-US" dirty="0"/>
              <a:t>Capturing all possible behaviors of a program</a:t>
            </a:r>
          </a:p>
        </p:txBody>
      </p:sp>
      <p:pic>
        <p:nvPicPr>
          <p:cNvPr id="11" name="Picture 2" descr="Tag Archive for &quot;background-clip&quot; - CSS-Tricks">
            <a:extLst>
              <a:ext uri="{FF2B5EF4-FFF2-40B4-BE49-F238E27FC236}">
                <a16:creationId xmlns:a16="http://schemas.microsoft.com/office/drawing/2014/main" id="{4551627E-6CAA-81D2-2B45-D0DEF1E0A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96" y="2320632"/>
            <a:ext cx="4438407" cy="24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ownload Magnifying Glass Transparent Clipart Royalty-Free Stock  Illustration Image - Pixabay">
            <a:extLst>
              <a:ext uri="{FF2B5EF4-FFF2-40B4-BE49-F238E27FC236}">
                <a16:creationId xmlns:a16="http://schemas.microsoft.com/office/drawing/2014/main" id="{49B4C79E-5A5C-77FD-6170-D2E05EAF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3882">
            <a:off x="6694139" y="2584571"/>
            <a:ext cx="1764556" cy="327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34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Art of 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Class Progress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584127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Enumerating All program configurations is too expensive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7" y="2579237"/>
            <a:ext cx="4870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 trick is getting an approximation of the program’s behavior that is both…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 descr="Colorful art of a guitar&#10;&#10;Description automatically generated with medium confidence">
            <a:extLst>
              <a:ext uri="{FF2B5EF4-FFF2-40B4-BE49-F238E27FC236}">
                <a16:creationId xmlns:a16="http://schemas.microsoft.com/office/drawing/2014/main" id="{667F71CD-9A94-0771-0874-D853CF63C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958" y="1750509"/>
            <a:ext cx="4514850" cy="3381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437146-F175-2A12-4271-4AD3DA07C975}"/>
              </a:ext>
            </a:extLst>
          </p:cNvPr>
          <p:cNvSpPr txBox="1"/>
          <p:nvPr/>
        </p:nvSpPr>
        <p:spPr>
          <a:xfrm>
            <a:off x="863137" y="4094033"/>
            <a:ext cx="5028299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accent2"/>
                </a:solidFill>
              </a:rPr>
              <a:t>A complete approximation of program behavior </a:t>
            </a:r>
          </a:p>
          <a:p>
            <a:pPr algn="ctr"/>
            <a:r>
              <a:rPr lang="en-US" i="1" dirty="0">
                <a:solidFill>
                  <a:schemeClr val="accent2"/>
                </a:solidFill>
              </a:rPr>
              <a:t>= </a:t>
            </a:r>
          </a:p>
          <a:p>
            <a:pPr algn="ctr"/>
            <a:r>
              <a:rPr lang="en-US" i="1" dirty="0">
                <a:solidFill>
                  <a:schemeClr val="accent2"/>
                </a:solidFill>
              </a:rPr>
              <a:t>an </a:t>
            </a:r>
            <a:r>
              <a:rPr lang="en-US" b="1" i="1" dirty="0">
                <a:solidFill>
                  <a:schemeClr val="accent2"/>
                </a:solidFill>
              </a:rPr>
              <a:t>over</a:t>
            </a:r>
            <a:r>
              <a:rPr lang="en-US" i="1" dirty="0">
                <a:solidFill>
                  <a:schemeClr val="accent2"/>
                </a:solidFill>
              </a:rPr>
              <a:t>-approximation of program behavior </a:t>
            </a:r>
            <a:endParaRPr lang="en-US" i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596FFF-5B4C-30E4-291E-B3D516CC5812}"/>
              </a:ext>
            </a:extLst>
          </p:cNvPr>
          <p:cNvSpPr txBox="1"/>
          <p:nvPr/>
        </p:nvSpPr>
        <p:spPr>
          <a:xfrm>
            <a:off x="935756" y="3191907"/>
            <a:ext cx="2519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/>
              <a:t>omplete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A27434-420B-D1C0-70F6-DE2F45B746CD}"/>
              </a:ext>
            </a:extLst>
          </p:cNvPr>
          <p:cNvSpPr txBox="1"/>
          <p:nvPr/>
        </p:nvSpPr>
        <p:spPr>
          <a:xfrm>
            <a:off x="935756" y="3534550"/>
            <a:ext cx="5392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 enough to avoid too many false positives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FC6F57B-E32D-603E-19BF-24C60A9BAD0E}"/>
              </a:ext>
            </a:extLst>
          </p:cNvPr>
          <p:cNvSpPr/>
          <p:nvPr/>
        </p:nvSpPr>
        <p:spPr>
          <a:xfrm>
            <a:off x="293437" y="3399850"/>
            <a:ext cx="682332" cy="1178287"/>
          </a:xfrm>
          <a:custGeom>
            <a:avLst/>
            <a:gdLst>
              <a:gd name="connsiteX0" fmla="*/ 553457 w 682332"/>
              <a:gd name="connsiteY0" fmla="*/ 1178287 h 1178287"/>
              <a:gd name="connsiteX1" fmla="*/ 1135 w 682332"/>
              <a:gd name="connsiteY1" fmla="*/ 865304 h 1178287"/>
              <a:gd name="connsiteX2" fmla="*/ 682332 w 682332"/>
              <a:gd name="connsiteY2" fmla="*/ 0 h 117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332" h="1178287">
                <a:moveTo>
                  <a:pt x="553457" y="1178287"/>
                </a:moveTo>
                <a:cubicBezTo>
                  <a:pt x="266556" y="1119986"/>
                  <a:pt x="-20344" y="1061685"/>
                  <a:pt x="1135" y="865304"/>
                </a:cubicBezTo>
                <a:cubicBezTo>
                  <a:pt x="22614" y="668923"/>
                  <a:pt x="352473" y="334461"/>
                  <a:pt x="682332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230e9df3-be65-4c73-a93b-d1236ebd677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purl.org/dc/dcmitype/"/>
    <ds:schemaRef ds:uri="16c05727-aa75-4e4a-9b5f-8a80a1165891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3036</TotalTime>
  <Words>1512</Words>
  <Application>Microsoft Office PowerPoint</Application>
  <PresentationFormat>Widescreen</PresentationFormat>
  <Paragraphs>306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Courier New</vt:lpstr>
      <vt:lpstr>Tenorite</vt:lpstr>
      <vt:lpstr>Monoline</vt:lpstr>
      <vt:lpstr>ExerCise #9</vt:lpstr>
      <vt:lpstr>Administrivia and  Announcements</vt:lpstr>
      <vt:lpstr>Dataflow Analysis</vt:lpstr>
      <vt:lpstr>Continue to Explore Static Analysis</vt:lpstr>
      <vt:lpstr>Last Time: Static Analysis</vt:lpstr>
      <vt:lpstr>Last Time: Static Analysis</vt:lpstr>
      <vt:lpstr>Last Time: Static Analysis</vt:lpstr>
      <vt:lpstr>Last Time: Static Analysis</vt:lpstr>
      <vt:lpstr>The Art of Abstraction</vt:lpstr>
      <vt:lpstr>dataflow analysis</vt:lpstr>
      <vt:lpstr>Class Progress</vt:lpstr>
      <vt:lpstr>Lecture Outline</vt:lpstr>
      <vt:lpstr>Preliminaries: DOT</vt:lpstr>
      <vt:lpstr>Preliminaries: DOT</vt:lpstr>
      <vt:lpstr>Flow-Sensitive Analysis</vt:lpstr>
      <vt:lpstr>Lecture Outline</vt:lpstr>
      <vt:lpstr>Composing Transfer Functions</vt:lpstr>
      <vt:lpstr>An Early Win</vt:lpstr>
      <vt:lpstr>Formalizing Transfer Functions</vt:lpstr>
      <vt:lpstr>Memory As Value SEts</vt:lpstr>
      <vt:lpstr>Composing Value SEts</vt:lpstr>
      <vt:lpstr>Modelling Uncertainty</vt:lpstr>
      <vt:lpstr>Lecture Outline</vt:lpstr>
      <vt:lpstr>Composing Blocks</vt:lpstr>
      <vt:lpstr>Composing Blocks</vt:lpstr>
      <vt:lpstr>MAY-BE vs MUST-BE ANalysis</vt:lpstr>
      <vt:lpstr>Chaotic Iteration</vt:lpstr>
      <vt:lpstr>Trouble on the Horizon</vt:lpstr>
      <vt:lpstr>Loops Are Tough to Handle!</vt:lpstr>
      <vt:lpstr>Lecture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21</cp:revision>
  <dcterms:created xsi:type="dcterms:W3CDTF">2023-08-21T14:00:41Z</dcterms:created>
  <dcterms:modified xsi:type="dcterms:W3CDTF">2024-09-23T16:25:40Z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