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8"/>
  </p:notesMasterIdLst>
  <p:handoutMasterIdLst>
    <p:handoutMasterId r:id="rId29"/>
  </p:handoutMasterIdLst>
  <p:sldIdLst>
    <p:sldId id="296" r:id="rId5"/>
    <p:sldId id="295" r:id="rId6"/>
    <p:sldId id="256" r:id="rId7"/>
    <p:sldId id="1178" r:id="rId8"/>
    <p:sldId id="1052" r:id="rId9"/>
    <p:sldId id="1155" r:id="rId10"/>
    <p:sldId id="1154" r:id="rId11"/>
    <p:sldId id="1096" r:id="rId12"/>
    <p:sldId id="1177" r:id="rId13"/>
    <p:sldId id="1158" r:id="rId14"/>
    <p:sldId id="1159" r:id="rId15"/>
    <p:sldId id="1156" r:id="rId16"/>
    <p:sldId id="1124" r:id="rId17"/>
    <p:sldId id="1115" r:id="rId18"/>
    <p:sldId id="1175" r:id="rId19"/>
    <p:sldId id="1133" r:id="rId20"/>
    <p:sldId id="1082" r:id="rId21"/>
    <p:sldId id="1176" r:id="rId22"/>
    <p:sldId id="1102" r:id="rId23"/>
    <p:sldId id="1135" r:id="rId24"/>
    <p:sldId id="1136" r:id="rId25"/>
    <p:sldId id="1118" r:id="rId26"/>
    <p:sldId id="112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4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7T19:22:42.15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26857 10863 31 0,'0'0'0'0,"0"0"10"0,0 0 2 0,16-18-4 0,-16 18-5 0,42-56 65 31,-23 56-39-31,-19 0-20 0,0 0 10 16,0 0-9-16,0 0 0 0,0 0-1 0,0 0 8 0,0 0-9 15,0 0 6-15,0 0-1 0,0 0 0 0,0 0-1 0,0 0 0 16,0 0-7-16,0-17 3 0,-19 17 5 16,19-19 0-16,-20 19-6 0,20-17 0 15,-22 17-2-15,22-20-2 0,-16 20 3 0,16-19-5 16,-17 19 2-16,17-18-2 0,0 18 0 0,-19 0-1 0,2-18 3 16,17 18-2-16,-19-19 0 0,-17 19 1 0,36 0 0 0,-36 0-1 15,14-19-1-15,-14 19 2 0,19 0 3 0,-19 0 2 16,-3-17 0-16,23 17-5 0,-26 0 3 0,9 0 0 0,14 0-3 15,2 0 1-15,-2 0-2 0,-1 0 2 0,-16 0 0 0,-2 0 0 0,2 0 1 16,19 0-2-16,-22 0 1 0,3 0 0 0,-5 0-3 16,-28 0 3-16,33 17 0 0,-25-17-3 0,28 19 1 15,-3-19 0-15,0 19-2 0,16-19 2 0,-38 18-1 0,42 0 1 16,-4-18-2-16,-32 19 2 0,32 1-1 0,-16 16 1 0,14-36-1 16,-14 0 1-16,20 36-1 0,-20-36 1 0,-20 37 0 0,37-19-1 15,-20 1 0-15,3 0 0 0,0 18 1 0,0-2 0 0,-25-15-1 16,48-2 0-16,-7 0 1 0,-16 20 0 0,0-20-3 0,-3 18 0 15,1-16 2-15,21-2-2 0,-19 18 4 0,17-17-1 0,-17 18-1 16,0-19-1-16,14 38 2 0,5-38-1 0,-19 20-1 0,0-2 1 16,36-36-1-16,-19 36 1 0,-1-36 0 0,20 56 1 0,-16-18-1 15,-6-38-2-15,22 36 2 0,0 1 1 0,-20-19 0 0,20 18-1 16,0 3 0-16,0 15-1 0,0 2 2 0,0-20-1 0,20-16-3 16,-20-3 2-16,0 20 1 0,22 0 0 0,14 19-1 15,-17-20 1-15,17 1-1 0,0 0 2 0,-19-1-1 0,41 2-1 16,-39-20 1-16,17 0 2 0,17 20-2 0,-37-20 1 0,26 1-3 15,30 18 3-15,-53-19-2 0,56 18 0 0,-39-16 1 0,39 16 1 16,-1 0-2-16,-38-36 1 0,0 20 0 0,17-2 0 0,24 18 1 0,-41-16-1 16,20-20 1-16,18 18-2 0,-2 0 1 0,-19-18 1 15,-12 17-1-15,-5-17-1 0,0 0 1 0,36 0 0 0,6 20 0 0,-42-20 1 16,38-20-2-16,-38 20 1 0,39-17 0 0,-42 17 0 0,25-18 2 16,-19 0-1-16,-3 18 2 0,17-38 1 0,5 2-2 0,-3-1-1 15,-38 0-1-15,19-1 0 0,22 2 1 0,-58 18 0 0,36-38 2 16,0 20-2-16,-17-2 1 0,0-18 0 0,-5 20 0 15,-14 18-1-15,20-55 2 0,21-2-2 0,-24 1 3 0,-17 37-2 16,19-36 2-16,0 0-3 0,-2 53 0 0,-17-16 1 0,19-38 2 16,-19 0-2-16,0 56-1 0,0-56 3 0,0 38-3 0,0-38 2 15,0 54-2-15,0-53 1 0,-19 18 0 0,-17-1 0 16,17-18-1-16,-17 18-2 0,14 38 2 0,-12-36 0 0,-4 16 0 16,2 2-2-16,0-19 1 0,-6 36 1 0,9-18 0 15,-22-18-3-15,19 55 1 0,16-19 0 0,-35-17-4 0,19 36-2 16,17-19 3-16,-17 19-4 0,16-20 3 0,-18 20-9 0,38 0 7 15,-20 0 0-15,4 0-14 0,-20 0 9 0,36 0-19 0,-36 20 12 16,36-20-4-16,-20 36-33 0,4-17-21 0,-4 0-8 0,20 17 49 16,0-36 8-16,0 19-2 0,0 1-19 0</inkml:trace>
  <inkml:trace contextRef="#ctx0" brushRef="#br0" timeOffset="1049.83">28777 10606 74 0,'0'0'9'0,"-20"0"8"0,4 17-9 0,-20-17 9 0,-3 19 13 16,17 0-9-16,-47-1 15 0,49 0-28 16,4-18 1-16,-4 0-1 0,-38 19 12 0,42-19-15 0,-20 20 4 15,36-3-7-15,-36-17 1 0,16 19 3 0,-16-2 0 16,14 2-1-16,3 0-3 0,2-1 3 0,-19 0-3 0,36 1 0 15,-36 18 3-15,36-18-3 0,-19-2 1 0,2 1-1 0,-24 57 4 16,8-38-4-16,-3 19-1 0,36-38 0 0,-39 37 0 16,3 0-1-16,14 1 0 0,3-20 2 0,5 1 0 15,-6 0-2-15,20-19 0 0,-19 38 1 0,2-38 1 0,-2 19-1 16,2 0 0-16,-2 19 0 0,19-39 1 0,-19 58 5 0,-3-57-5 16,22 38-1-16,-17-39-1 0,17 39 1 0,0 0 2 15,0-38-2-15,0 38-1 0,17-20 1 0,-17-18-1 0,22 38 2 16,-22-37-1-16,19 18 1 0,17 17 2 0,-17-34-3 0,-2 16 0 15,2 0 3-15,15-16-1 0,26 16 3 0,-43-18-2 0,74 38 5 16,-33-20-2-16,-41-16-5 0,22-2 1 0,13 0 1 0,-16 0-2 16,22 2 2-16,-2-2-2 0,18 0-1 0,-57-18 0 15,22 0 0-15,-3 0 1 0,-20 0-1 0,59 0 1 0,-56 0-2 0,37-18 0 16,13 18 0-16,-50-18 1 0,59-2 4 0,-23 2-5 16,0 0 1-16,-19 0 2 0,3-2-3 0,-3 3 2 15,-19-2 0-15,19-17 2 0,2-2 1 0,-38 38-4 0,20-36 6 16,-1 16-4-16,-2-16 5 0,2 0-1 0,-2 16-4 0,2-34 3 15,-2-20 1-15,-17 18-4 0,0 39-1 0,22-58 2 16,-22 57-3-16,0-19 1 0,16-74 1 0,-16 93-3 0,0-55 0 16,0 17 0-16,0 19 1 0,0 0 0 0,0-19 3 15,0 2-2-15,0 34-1 0,0-35 2 0,-16 38-2 0,16-3 0 16,-22-16 0-16,22-2 1 0,-17 2-2 0,-2-1 4 16,-17 0 0-16,36 19-5 0,-36 0 2 0,16-2 0 15,4 2 1-15,-26 0-2 0,9 0-1 0,14 18 0 16,2 0-2-16,-22-19 2 0,3 19 0 0,14-19 1 0,6 19-1 15,-37-18 0-15,34 18-2 0,-17 0 2 0,16-18-2 0,-35-2-3 0,16 20 3 16,3-18-3-16,-19 18-3 0,33 0 5 0,5-17-1 16,-19 17-5-16,0-19-2 0,20 19 4 0,16 0-2 0,-39 0-14 0,22-18-9 15,-5 18-10-15,6 0-14 0,-4 0 21 0,4 0-41 16,16 0 40-16,-20 0-20 0,20 0-22 0</inkml:trace>
  <inkml:trace contextRef="#ctx0" brushRef="#br1" timeOffset="8775.44">25935 8761 40 0,'0'0'9'0,"-16"0"-1"0,16 0 6 16,0 0-10-16,0 0 6 0,-20 0-5 0,20 0 8 16,0 0-6-16,0-18 1 0,0 18 7 0,-16-18 2 0,16 18-8 15,0-20 0-15,0 20 8 0,-20-17-2 0,20 17-10 0,0-19 7 0,0 19-7 16,0 0 5-16,0-17-5 0,-19 17 1 0,19 0 6 0,0 0 3 15,0 0-10-15,-17 0-1 0,17 0-1 0,0 0-1 16,0 0 0-16,-22 0 5 0,22 17-5 0,0-17 3 0,-16 36 4 0,-4-16 0 16,20-2-5-16,0 0 1 0,-16 19 3 0,-4-18-3 0,4-1 4 15,-4 1-6-15,20-19 3 0,-19 37 0 0,2-19-1 16,-24 18 3-16,24-16-5 0,1-3 1 0,-4 2 0 16,4-1-1-16,-23 20 1 0,3-20-2 0,14 38 1 15,-11-20-1-15,13 1-1 0,-35 36-1 0,19-36-1 0,-6 0 1 16,29 19 1-16,-26 17 4 0,3-36-2 0,19 56-1 0,-22-20-3 15,39-36-1-15,-22 19 2 0,22 18-1 0,0-38 2 0,0 20-1 16,0 18 2-16,22-38-2 0,122 167 0 16,-124-166 0-16,21-1 0 0,51 20 1 0,-59-37-1 0,25 18 1 0,-19-19 0 15,71 20 0-15,-2-20 1 0,6-1 2 0,-62-17-2 0,42 0 3 16,-38 0-2-16,-20-35 0 0,16 35 1 0,45-20 3 0,-6-16-1 16,1-38 0-16,-56 56-3 0,58-38 6 0,-58 19-2 0,0 0 1 15,22-37 7-15,-22 38-9 0,-17-20 2 0,17-35 6 0,0 35-9 0,-19-37 11 16,21-17-1-16,-18 54-11 0,-1-36 4 0,-19 37-7 0,17-37 2 15,-17-18 2-15,0 17 1 0,0-18-3 16,0 55-2-16,-17-36 0 0,-2 1 1 0,-23-2 1 0,-10 1 1 16,35 55-4-16,-38-18 1 0,19 37-1 0,-22-38 1 0,22 56-2 15,-58-37-2-15,58 37 3 0,-72-19-2 0,50 19 3 0,-50 0-4 16,-6 0 0-16,1 39 0 0,60-22 0 0,-55 39 0 16,70-20 1-16,-18-18 1 0,-38 57-7 0,6-2-5 0,49-36 7 15,3 0 0-15,-39 37-9 0,20-1-4 0,38-54 9 0,-24 55-14 16,8-18-2-16,13 17-2 0,1-36-8 0,2-1 14 15,17 1-2-15,-19-18-5 0,19 37-39 0,0-21 27 0,19 21-39 0,-19-19 46 16,17-18 7-16,2 55-41 0</inkml:trace>
  <inkml:trace contextRef="#ctx0" brushRef="#br1" timeOffset="9654.04">25437 6049 71 0,'0'0'0'0,"0"0"27"0,-16 0-16 0,16 0 13 0,0 0 3 0,0-17-13 0,0 17 10 16,-20-19-3-16,20 19 1 0,0-17-1 0,0 17-13 15,-16 0-1-15,16 0-2 0,0 0 5 0,0 0-7 0,0 0 1 16,0 0 5-16,0 0 0 0,0 17-1 0,16 2-1 0,-16-2-4 16,0 4 0-16,0-4-2 0,20 20 2 0,-20-19-1 0,33 38-1 15,-33 18 2-15,41 17-1 0,-24-36-2 0,-17-19 1 16,39 78 1-16,-23-62-2 0,-16 5 1 0,20-1 0 0,-20-20-2 0,16 76 2 0,1-20-2 16,2-37 1-16,20 56 0 0,-39-56 0 0,19 56-2 15,1-1 2-15,-20 1-1 0,16-19-1 0,-16-55-1 16,0 55-11-16,0-55 1 0,0 36-24 0,0-36 14 0,0 1-4 0,0-2-32 15,0 1 30-15,0-18 3 0,0 17-15 0,0-36 21 0,0 20-37 16</inkml:trace>
  <inkml:trace contextRef="#ctx0" brushRef="#br1" timeOffset="9943">25310 7379 137 0,'0'0'0'0,"0"0"74"16,0 17-29-16,-22-17-16 0,22 38-11 0,0-2-1 0,0-36-9 15,-20 19-1-15,20-2 4 0,0 22-1 0,0-3-2 16,20 1-1-16,2 0 0 0,-22-1-6 0,36 20 2 0,-17-19-1 16,1 0-1-16,16-1-2 0,-3 57 2 0,25-1 0 0,-19-54-1 15,13 53 4-15,-35-54-1 0,24 19 0 0,-24-20-2 0,22 1-2 16,-23 0 1-16,4-37 0 0,-4 18 1 0,4 2 2 0,18-20 3 16,-38 0 0-16,17 0 9 0,2 0-6 0,17-20 10 0,-16-35-2 15,16-18-5-15,-36 35-9 0,16-35 1 0,1-56 5 0,5-19-2 16,-22 74-5-16,19-1-1 0,-19 22 0 0,20-132 5 15,-20 75-4-15,0 71-1 0,0-52-1 0,-20 36-6 0,20 0-5 16,0 35 1-16,0-16-23 0,0 36 10 0,0-19-36 0,0 19 21 16,0-17-7-16,0 17-5 0,0 0-46 0,0 0 28 0,0 17-13 15</inkml:trace>
  <inkml:trace contextRef="#ctx0" brushRef="#br1" timeOffset="12249.56">24792 4354 59 0,'0'0'0'0,"0"0"16"16,0 0-2-16,0 0 2 0,0 0-7 0,0 0 10 0,-16 0-1 16,16 0-8-16,0 0 8 0,0 0-10 0,0 0 1 0,-22 0 0 15,22 0 8-15,0 0-9 0,0 0 8 0,-20 0-3 0,20 0-4 16,0 0 1-16,0 0-5 0,0 17 6 0,-16-17-6 15,16 0 2-15,0 20-2 0,0-3 6 0,0-17-5 0,0 20 4 0,0-4-1 16,0 4-1-16,0 0-4 0,0 16 3 0,0-19-1 16,0 3-4-16,0-3 3 0,0 39-1 0,0-19-2 15,0-37-2-15,16 36 0 0,4-16 1 0,-20-20-1 0,22 36 1 16,-22-36 0-16,16 19-1 0,4 0 0 0,-1-2 1 16,-2 2 1-16,2-19-1 0,-2 20 2 0,2-20 0 15,-2 0-1-15,-17-20 4 0,22-16 0 0,-6 17-3 0,4-19 2 16,-1 1-1-16,-2-17 0 0,2 18-1 0,-19 16-2 15,0-36 1-15,17 19 4 0,-17-19 4 16,0 20-2-16,19-18 2 0,-19 54-7 0,0-36 3 16,0 36 3-16,0-20-1 0,0 20-4 0,0-20 1 0,0 20 6 15,0 0-9-15,0 20 4 0,0-20-4 0,0 0 1 0,0 36 1 16,0-36-2-16,0 20-1 0,0 17 2 0,0-20-3 0,0 19 2 0,0-16-2 16,0 16 0-16,17 1 2 0,-17 19 0 0,16-19-3 15,-16-18 2-15,22 35-3 0,-2-17 1 0,-1 1 0 0,-19-19-1 16,17 17-5-16,2-36 6 0,-19 20-1 0,36-4-6 0,-36 4 1 15,20-20-12-15,-7 17-9 0,-13-17-12 0,42 0 14 16,-42 0-40-16,19-17 23 0,-2-3-62 0,-17 20 57 0,39-36-24 0,-39 17 7 16</inkml:trace>
  <inkml:trace contextRef="#ctx0" brushRef="#br1" timeOffset="12640.61">25531 3633 121 0,'0'0'0'0,"0"0"56"0,0 0-4 16,0 0-29-16,0 0 17 0,-19-17-7 0,19 17-7 0,-17 0-7 15,17 0-12-15,0 0-1 0,0 0-2 0,0 0 1 0,-19 0 0 16,19 0-3-16,0 0 3 0,0 0-4 0,0 17 2 0,0 3-2 16,0 17 2-16,19-20-3 0,-19 39 1 0,17 17-1 15,-17-36 0-15,19 2 0 0,-19 51 0 0,20-34 0 0,-20 18-1 0,0-38 0 16,16 0 0-16,-16 2 2 0,0-18-1 0,36 36-1 0,-36-40 0 15,0 4 1-15,17-3 0 0,-17 3 1 0,19-20-2 0,-19 17 1 0,22-17 0 16,-22 0 1-16,17 0-1 0,-17 0 2 0,19 0-3 0,1-37 3 0,-20 20-1 16,36-19 1-16,-36 16-1 0,36-36 1 0,-20 18 2 15,6-14 0-15,14 13 4 0,-16 21 3 0,16-19 0 16,-36 18-2-16,16 19-3 0,4 0 3 16,-20 0-4-16,16 0 7 0,-16 0-6 0,0 0 0 0,0 19-1 0,0 1 4 15,0-3-6-15,-16 20 1 0,-20-1-2 0,16 0-2 0,-35 2-1 16,16-2-9-16,3 4-19 0,20-24 7 15,-4-16-7-15,4 20-6 0,-23-3-60 0,22 3-30 0,-5-3 17 0,22-17 29 16</inkml:trace>
  <inkml:trace contextRef="#ctx0" brushRef="#br1" timeOffset="13649.23">26602 4500 46 0,'0'0'13'0,"0"0"13"16,0-16-5-16,-19 16-10 0,19-20 16 0,-20 20 2 16,20-20 1-16,0 20-14 0,-16-16 14 0,16 16 2 0,0 0 0 15,0 0-16-15,0 0 14 0,-22 0-15 0,22 0 0 16,0 0 7-16,0 0-2 0,0 0-11 0,0 0 9 0,0 16 2 16,0-16-10-16,0 0-3 0,0 40 8 0,0-24-9 0,0-16-1 0,0 37 6 15,22 19-3-15,-6-19 1 0,-16 18-2 0,20-17-4 16,-1 36-1-16,-2-2-1 0,2 3 0 0,-19 0 1 15,17-22-1-15,-17 20-3 0,0-53-2 0,0 16-5 16,19-17-23-16,-19 19 5 0,0-21-54 0,0-17 25 0,0 20-14 16,0-20-5-16,17 16-135 0</inkml:trace>
  <inkml:trace contextRef="#ctx0" brushRef="#br1" timeOffset="14998.32">29424 8320 44 0,'0'0'12'0,"0"0"1"0,-19 0-1 0,19 0-5 0,0-20 7 0,0 20-8 16,0 0 1-16,-20-18 9 0,20 18 3 0,0-18-9 0,-16 18 9 15,-6 0 1-15,22-18 0 0,-17 18-9 0,-2 0 7 16,19-20 1-16,-17 20-10 0,-2 0 11 0,2 0-12 15,17 0 1-15,-39-18 6 0,23 18-8 0,16 0-1 0,-42 0 6 0,-10 0-2 16,16 0-3-16,0 0 2 0,-22 18 1 0,41-18-9 16,-19 20 0-16,-3-2 1 0,-19 0 0 0,25 0 1 0,-42 19-2 15,20 0-1-15,33 1 1 0,-31-3 2 0,1 21-5 0,13 18 0 16,0-38 1-16,23 3 0 0,16-3-1 0,-36 1 1 0,16 36 2 0,4 20-1 16,16-57-1-16,-20 38-1 0,1 18 2 0,19-37 0 15,0 38-1-15,0-57 1 0,0 1-2 0,0 56 2 0,39-1-2 0,-23-1 2 16,-16-52 0-16,36 15 0 0,0 19-4 0,3 2 2 15,0-1 1-15,13-1 0 0,-32-55 1 0,35 57 0 0,-16-57 0 16,33 37 0-16,2 1 0 0,-54-38 0 0,52 19 0 16,-36-18 0-16,2-1 0 0,37-18-1 0,-22 18 0 0,21-18 2 15,-18 0 0-15,-1 0 0 0,20-36 1 0,-3 17-1 16,-53 1 0-16,56-37 0 0,-3-1 5 0,-20 1 5 16,-10 18-5-16,-6-55 8 0,3 55-7 0,-3-56 13 0,-20 37-12 15,1 2 3-15,-17-2-4 0,41-110 13 0,-24 110-14 0,-17 2-1 16,19-57 3-16,-19 56-4 0,0-1-1 15,-55-387 17-15,-20 315-11 16,39 54-7-16,-41 1-4 0,24 17 5 0,-19 2-1 16,-22-2-1-16,58 56 0 0,0-18 0 0,-41-2-2 0,5 20-2 15,16 0-4-15,18 20 5 0,-15-2-7 0,-2 18-5 16,35-16 5-16,-38 34-10 0,25-16 7 0,14-3-2 0,-37 40-23 16,40-2-10-16,-26-36 21 0,42 0-4 0,-19-1-3 0,5 20-49 15,14 18-3-15,0-18 26 0,0-20 12 0</inkml:trace>
  <inkml:trace contextRef="#ctx0" brushRef="#br1" timeOffset="15594.24">30916 4685 67 0,'0'0'37'0,"0"18"-1"0,0-18-16 15,-17 20 2-15,17-20 0 0,0 17 17 0,-19 2-23 0,19 0 10 0,-17 0-16 16,17-19-1-16,-19 36 5 0,-1 0-2 0,20-36-7 0,-16 37 2 16,16-18-4-16,-20 19-1 0,-2-2 2 0,22 0-2 0,-33 38-2 15,14 2 1-15,-17-22 0 0,36 2-1 0,-56 35 0 16,15 21 1-16,8-3 1 0,-23 21-2 0,40-75 1 15,-45 74-1-15,44-74 0 0,1 18 0 0,-40 57 3 0,1-1 1 0,16-55 0 16,-13 56 4-16,-4-1-1 0,37-75-3 0,-20 58 1 0,-13-2-1 16,32-54-3-16,4-1-1 0,-59 73 2 0,53-71-1 15,-11 15-1-15,33-34 0 0,-36 18-1 0,16-39 2 0,1 21-2 16,2-2-5-16,-2-36-1 0,-3 19-19 0,2-2-19 16,20-17 15-16,0 20-47 0,0-20 38 0,-13 0-28 0,13-20 18 15,0 3-6-15</inkml:trace>
  <inkml:trace contextRef="#ctx0" brushRef="#br1" timeOffset="15844.11">29607 6604 117 0,'0'0'0'0,"0"0"28"16,0 0 18-16,0-20-3 0,-17 20-23 0,17 0 20 0,0 0-23 0,0 0 10 16,0 0-7-16,0 0-2 0,0 0-10 0,0 0 5 15,0 36-4-15,0-15-4 0,0 33-3 0,0-16-1 16,0 54 1-16,0-36 0 0,0 53-3 0,0-35 2 0,0 56-2 15,-19-1 0-15,19 18 0 0,-20-36 0 0,20-37 1 16,0 37-1-16,-22-1 0 0,22-72 1 0,0 35 1 16,0-36-1-16,0-19 1 0,0 0 1 0,0 20 1 0,0-38-1 0,0 18 5 15,0-18 5-15,0 0-4 0,0 0 4 0,22 0-2 16,-2-18-4-16,71-130 19 0,205-241-12 31,-224 317-11-31,-55 53-2 0,24-17-2 0,-24 17-2 0,22-17-4 0,-23 17-5 0,4-1-3 16,32-15-33-16,-30 15 13 0,-5 2-9 0,22-19-68 0,-23 37 54 15,4-17 10-15,16-2-73 0</inkml:trace>
  <inkml:trace contextRef="#ctx0" brushRef="#br1" timeOffset="16994.24">30932 3690 75 0,'0'0'20'0,"0"0"0"0,-16 0 21 0,16 0 5 16,0 0-24-16,0 0-1 0,0 0-1 0,0 0-2 0,-17 17 25 0,17-17-33 16,-19 0 8-16,19 19-1 0,0 1 0 0,-17-3-3 15,17 2-8-15,0-2 4 0,0 40 1 16,0-57-8-16,0 36 0 0,0-16-1 0,0-3-1 0,0 2 0 16,0-1 0-16,36 55 0 0,-36-73-1 0,0 19 1 15,17 1 1-15,-1-20-1 0,-16 17-1 0,20-17 3 0,-20 0-2 16,0 0 1-16,22 0 1 0,-6 0 0 0,4-37 0 0,-20 37-2 15,19-56 2-15,-2 20-1 0,-17 36 1 16,0-37 0-16,19 37 0 0,-19-17 1 0,0-3-2 0,0-16 3 0,0 16-3 0,17 20 1 16,-17 0-1-16,0-16 1 0,0-5 6 0,0 21-5 0,0-17 0 15,0 17 1-15,0 0-3 0,0 0 1 0,0 17 0 0,0-17 2 16,0 37-1-16,0-17 1 0,0 16 0 0,0 1-2 0,0 0 0 16,0-1-2-16,0-16 0 0,0 16 0 0,0 1-2 15,0-19-1-15,0 1 0 0,0 1-2 0,0-4-13 0,19 20-15 0,-19-15-18 16,0-21 19-16,17 17-47 0,-17-17-24 0,22 0 48 15,-22 0-35-15,16 0 55 0,-16-17-24 0</inkml:trace>
  <inkml:trace contextRef="#ctx0" brushRef="#br1" timeOffset="17310.43">31342 2822 118 0,'0'0'71'0,"0"0"-14"0,0-17-10 0,0 17-10 15,-20 0-11-15,20 0-7 0,0 0-5 0,0 0-7 16,-22 17 3-16,22 20-3 0,0-17-5 0,0 16 2 0,0 18-2 16,0 95 5-16,0-112-6 15,0 19-2-15,0 34-2 0,0 2 5 0,22-54-2 0,-22 54 1 16,20-55 0-16,-20 0-1 0,19 36 0 0,-2 3 0 0,2-23 0 16,-19-16 0-16,0-17-2 0,17 16 1 0,-17-16 2 0,19-3 0 15,-19-17-1-15,19 19 1 0,-19-19 0 0,14 0-1 16,-14-19 0-16,0 19 3 0,20-17-1 0,2-22 0 15,-22 22-2-15,19-3 2 0,-2 4 3 0,-17 16-2 0,19-38 1 16,0 38 2-16,-19-19-3 0,0 19 7 0,17-17 1 0,-17 17 1 16,0 0 1-16,0 0-6 0,0 0-2 0,0 17 4 0,0-17-6 15,-17 19 1-15,-21-2 0 0,21-17-5 0,17 21 3 0,-61-5-2 16,47-16-1-16,-5 20-2 0,-17-20-13 0,0 17-15 0,17-17 9 16,-1 19-39-16,-2-19 20 0,22 0-9 0,-16 0-69 0,16 0 22 15,0 0-1-15</inkml:trace>
  <inkml:trace contextRef="#ctx0" brushRef="#br1" timeOffset="17752.52">31950 3799 78 0,'0'0'48'0,"0"0"-25"0,0 0 22 0,0 0-23 0,0 0 16 0,0 0-21 16,0 0 12-16,0 0-17 0,0 21 11 0,0-21-13 0,0 16 10 15,0 4-3-15,0-3-2 0,0 22-1 0,0-22-1 16,17 20-4-16,-17-1-1 0,0 1 0 16,0-18-5-16,0 18 1 0,0 0-1 0,0-1-1 0,0 21 0 15,0-4-1-15,-17 23 1 0,17-39-1 0,0-20 0 0,-19 19 1 16,-17 20 2-16,17-19-1 0,19-17-1 0,-17-3-1 0,-24 39 1 0,7-37-2 15,15-1 0-15,19 0 0 0,-36-18-1 0,36 0 0 16,-19 0-2-16,2-18-2 0,-2 0-1 16,-3-18 5-16,22-20 3 0,0 36-3 0,0 20 1 15,0-37 1-15,0 21 1 0,0 16 0 0,0-40 3 0,0 40 0 0,22-16 6 0,-3 16-6 16,-2 0 8-16,-17 0-6 0,38 0 11 0,-21 0-2 16,2 0-9-16,-2 0 6 0,19 16-4 0,-14-16-5 0,-22 20 0 15,36 0-2-15,-17-4 5 0,-2 4-5 0,2-20-1 0,17 37 3 16,-19-20-1-16,5 2-2 0,-5-19 1 0,21 37-1 0,-21-18-5 15,19-19 1-15,0 18-8 0,-19-18 1 0,5 0-3 0,16 0-17 16,-21 0 11-16,2 0-5 0,-2 0-2 0,-17 0-4 0,39-18-49 0,-6-1-32 16,-11 19-8-16,-3-17 72 0,-2 17-27 0</inkml:trace>
  <inkml:trace contextRef="#ctx0" brushRef="#br2" timeOffset="-212292.87">18965 4002 99 0,'0'0'0'0,"0"0"60"0,0 0-45 0,0 0 15 0,-19 0 0 0,19 0-4 15,-19 0-9-15,19 0-6 0,0 0-1 16,0 0-4-16,-22 0 10 0,22 0-9 0,0 0-1 0,0 20-2 0,0-20 3 16,0 17-2-16,0-17-4 0,0 19 4 0,0-19-3 0,0 20 0 15,22-3 6-15,-3-17 1 0,-19 18-5 0,19 1 5 0,-19 1-6 16,36-4 3-16,-36 4-3 0,17-4 3 0,2 5-3 0,1 16 4 15,-20-21-3-15,33 24 2 0,25 33 1 0,-19-36-3 16,13 55 2-16,-13-55-2 0,36 55 3 0,-39-38-4 0,55 112 2 16,-16-56-2-16,16-17 1 0,-52-36-4 0,49 72 2 15,-49-92-3-15,91 109 1 0,-55-36 0 0,-3-34 0 16,-36-39 1-16,38 16-2 0,-18 4-3 0,-4-39-3 16,-52 0 2-16,42-18-13 0,-6 0 5 0,-17 0-24 0,-2 0-20 15,2-18 17-15,-2-18-62 0,-17-3 5 0,0-14 57 16,0 16-11-16</inkml:trace>
  <inkml:trace contextRef="#ctx0" brushRef="#br2" timeOffset="-212092.91">20291 4039 282 0,'0'0'77'0,"-17"0"-26"16,-2 0 3-16,2 0-43 0,17 0 6 0,-19 19-1 15,-17 18 5-15,16-19-17 0,-2 37 5 0,-30 19-1 16,35-18-4-16,-22 0-1 0,3-2 0 0,-38 75 3 0,38-53-4 15,0 14 0-15,-42 76-1 0,26-91 0 0,-40 110 2 0,34-94-3 0,22 20 1 16,-94 92 0-16,78-93 0 0,-62 112-1 0,42-112 1 0,17 1-1 0,-56 110-2 16,-2 0-3-16,60-130 1 0,-38 114-15 0,33-132 5 15,22 19-6-15,-36 37-39 0,50-54 22 0,-50 54-70 0,55-92 34 0,-21-1-3 16,21 2 8-16,-2-2-27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7T19:26:33.61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22264 11067 77 0,'0'0'68'0,"0"0"-43"0,0 18 23 15,0 0-6-15,0-18-9 0,0 18-6 0,0 2-15 16,0-20-2-16,0 18 8 0,22 18-6 0,-6 1 2 16,-16-18-9-16,20 17 5 0,-1-16 0 0,-2 16-5 0,19 2 4 15,-36-21-5-15,36 2-1 0,-36 17 1 0,58 20 4 0,-3 18-1 16,-38-37-4-16,21 0 0 0,18 36 1 0,-37-17-1 0,36 17-1 15,-38-17 1-15,36 35 0 0,-31-52-3 0,33 52 2 0,0 1-1 16,-21-18-2-16,-15-38 0 0,39 58 4 0,-22-39-4 0,0 18 0 16,-36-55 0-16,36 38 2 0,3-19 1 0,-1-1-5 15,-21-17-1-15,-17-1 0 0,19-18 0 0,-2 19 1 0,2-1-5 16,-2-18-4-16,-17 19 4 0,0-19 0 0,17 17-9 0,-17-17 8 16,22 0-12-16,-22 0 8 0,19 0-2 0,-19 20-3 0,0-20-1 0,0 0-6 0,19 0-37 15,-19 0 27-15,0-20-1 0,17 20-27 0,-17-17 14 0,0-2 9 16</inkml:trace>
  <inkml:trace contextRef="#ctx0" brushRef="#br0" timeOffset="382.39">23517 11307 116 0,'0'0'0'0,"0"0"66"0,0 0-27 0,0-20-6 0,0 20-18 0,-19-18 19 15,19 0-16-15,0 18 20 0,0-19-4 0,0 19-21 0,-14 0 9 16,-6 0-7-16,20 0-7 0,0 19-2 0,-19-19 1 0,-17 36 2 16,36-36-5-16,-77 56 11 0,60-18-13 0,-72 34 3 15,34-16-1-15,-56 36 4 0,56-36-5 0,-3 17-2 0,5-17 1 0,-60 73 0 16,-14 36 1-16,-3-17-1 0,52-92-2 0,26 18 2 0,-1 0 1 16,-2-2-1-16,-111 114-6 0,72-76-11 0,22-17-10 15,52-57 6-15,-35 38-29 0,36-55-16 0,2 17-27 0,-2-36 39 16,19 0 0-16,-20 0-27 0,20 0-3 0</inkml:trace>
  <inkml:trace contextRef="#ctx0" brushRef="#br0" timeOffset="988.16">26840 14957 89 0,'0'0'19'0,"-19"0"-2"0,2 0 1 16,-2 0-4-16,19 0-9 0,-17 0 6 0,17 0 5 0,-19 0-6 15,19 0 1-15,0 0 2 0,0 0 9 0,0 0-11 0,0 20 0 16,-20-20-1-16,20 0 13 0,0 0-11 0,0 0 1 0,0 17 9 0,20 2-5 15,-1 1-4-15,17-3-1 0,-19 20 1 0,-17-17-7 16,52 33 6-16,9 3-1 0,-8 37 1 0,-15-57-8 16,-4 1 1-16,98 110 6 0,-115-111-8 0,58 38 2 0,-37-18-3 15,-2 0 1-15,39 18 1 0,-58-18-3 0,21-2 0 0,15 38 0 16,-34-55-2-16,-2 0 1 0,22 2-2 0,-20 14 2 0,0-16 0 0,17 19-1 0,-19-36 0 16,2 14-3-16,15 6-11 0,7-4-16 0,-22 0-24 0,17-36-21 15,-19 18 34-15,-17-18-40 0,39 0 13 0,-39 0 44 16,33-37-54-16</inkml:trace>
  <inkml:trace contextRef="#ctx0" brushRef="#br0" timeOffset="1194.74">28259 15087 143 0,'0'0'78'0,"0"-20"-41"16,0 3-6-16,-16 0-8 0,-4 17-2 0,4-20-9 16,16 20 0-16,-39 0 8 0,-19 0-6 0,41 0-7 0,-19 0-2 15,-19 20 0-15,-36 34 4 0,-39 2 2 0,74-20-5 0,-54 38 9 16,54-18-7-16,-129 74 8 0,58-40-7 0,52-34-4 15,3 18-1-15,-3-18 0 0,-55 90 2 0,3-16-3 0,-3 19-1 16,75-75-4-16,-75 71 2 0,74-88-1 0,-35 73 4 0,0-40-2 16,71-34-1-16,-35 16-6 0,36-14-14 0,-17-2-14 15,36-20-16-15,-20 1-12 0,20-20 23 0,0 3-50 16,20-4-31-16,-20 4 33 0</inkml:trace>
  <inkml:trace contextRef="#ctx0" brushRef="#br1" timeOffset="172023.95">13116 13316 79 0,'0'0'0'0,"0"0"29"0,0 0-3 0,0 0 0 0,0 0-11 0,-16 0 47 15,16 0-51-15,0 0 11 0,0 0-10 0,0 0-1 16,0 0-1-16,0 0 0 0,0 0-3 0,0 0 0 0,0 0 18 16,0 0-18-16,0 0 7 0,0 0-8 0,0 0 1 0,0 0 2 15,0 0-4-15,0 0 5 0,0 0-6 0,0 0-1 0,0 19 1 16,0-19 1-16,0 0 2 0,0 0-6 0,0 18 6 16,0 0-6-16,0-18 2 0,0 0-1 0,0 18 1 0,0 2 2 15,0 16-2-15,16-16-2 0,-16 16 0 0,0-36 2 16,20 57-3-16,-20-40-2 0,19 19 5 0,-2 1-2 15,2 0-4-15,-3-19 4 16,1 56 1-16,2-54 0 0,-19-3-4 0,23 2 4 0,-7-1 3 16,4 19-2-16,-20-37-3 0,0 19 1 0,19 17 0 0,-2 1 2 15,2-37-1-15,-19 37 2 0,17-37-3 0,2 37 2 0,-3-1-1 16,7 4 2-16,-7-4 1 0,4-19-3 0,-20 20 2 0,36-1-3 16,-36-17 0-16,0 2 1 0,36 13-1 0,-36-15 0 0,35 18-3 15,-35-17 0-15,17 16 4 0,5-36-1 0,-2 36 4 0,-1 1-3 16,-2-17-7-16,2 17 4 0,-2-21 1 0,-17 4-2 15,19-20 2-15,0 18 4 0,-5 0-4 0,-14-18 0 0,19 38-1 0,-19-38 1 16,23 19 3-16,-23-2-1 0,19 3 1 0,-2-20-3 16,-17 16 2-16,19-16-1 0,-19 20 0 0,0-3 0 0,19-17 0 0,-19 0 1 15,17 19-1-15,-17-1 2 0,19-18-2 0,-19 19 0 0,0 1-1 16,17-20 0-16,-17 0 2 0,16 17-1 0,-16-17 0 0,0 20 1 16,23-20-2-16,-23 0 0 0,0 16 1 0,0 4-1 0,19-20-1 15,-19 0-1-15,0 0 4 0,0 17 1 0,17-17-3 16,-17 0 1-16,0 0-2 0,0 0 3 0,0 0-2 0,0 0 0 15,0 0 0-15,0 0 2 16,0 0-1-16,0 0 0 0,0 0 0 0,0 0-1 16,0 0 1-16,0 0-1 0,0 0-2 0,0 0 2 15,0 0 0-15,0 0-1 0,0 0 1 0,0 0-3 0,0 0 2 16,0 0-8-16,0-17 0 0,0 17 2 16,0 0 1-16,0 0-1 0,0 0-11 0,0 0 6 0,0 0-16 0,0-20-2 15,0 20 13-15,0 0-25 0,0-16-12 0,0 16 23 0,0 0-42 16,0-20-1-16,-17 20 19 0,17-17 17 15,0 17 2-15</inkml:trace>
  <inkml:trace contextRef="#ctx0" brushRef="#br1" timeOffset="172589.87">13855 13575 77 0,'0'0'16'0,"0"0"0"0,0 0 29 0,0 0-30 0,0-17 1 0,0 17-1 16,0 0 13-16,0 0-17 0,-19 0 9 0,19 0-11 0,0 0 8 16,0-21-8-16,0 21 4 0,0 0-7 0,0 0 3 0,-17 0-3 15,17 0 0-15,0 0 6 0,0-18-5 0,0 18 8 0,0 0-8 16,-19 0 4-16,19 0-1 0,0 0-4 0,0 0 7 0,0 0-6 15,0 0-2-15,-23 0-2 0,23 0 4 0,0 0 1 0,0 18-2 0,-19 3 7 16,19-4-4-16,-14 19-11 0,14-18 4 16,-19 38 8-16,0-38-10 0,-34 76 5 0,53-58-3 0,-39 19-1 15,0 21 2-15,4-23-3 0,-1 20 0 0,19-54 3 16,-2 18-4-16,-17 19 4 0,13-19-3 0,-12 20 3 16,-1-4-3-16,19 4 0 0,-22-3-5 0,23-36 3 0,-7 0 4 15,-13 21-2-15,36-2 0 0,-35-21-2 0,18 22-2 0,-2-20 0 16,-1 0 3-16,4 2-1 0,16-1 3 0,-20-2 0 0,-2 3-2 15,22-20 0-15,-17 16 0 0,1 4 3 0,-3-3-2 0,19-17-2 16,-17 19 1-16,17-19 0 0,0 18-2 0,-19-18-3 0,19 19-2 16,0 1 0-16,0-20-5 0,-20 0 2 0,20 0-9 0,0 0 0 15,0 0 8-15,0 0-14 0,0 0 11 0,20 0-4 0,-20 0-27 16,19 0-16-16,-19 0-6 0,36 0-9 16,-36 0 10-16</inkml:trace>
  <inkml:trace contextRef="#ctx0" brushRef="#br1" timeOffset="173113.91">14372 13814 80 0,'0'0'41'0,"0"0"-20"15,0 0 21-15,0 0-18 0,0 0 0 0,0 0-1 0,0 0 1 0,17 0 18 16,-17 0-23-16,0 0-2 0,0 0 9 0,0-17-14 0,0 17 8 0,19 0-10 16,-19 0 7-16,0 0-1 0,0-20-11 0,0 20 0 15,17 0 3-15,-17 0-2 0,19-19-2 0,-19 19-2 0,0 0 3 16,0 0-4-16,0 0 1 0,17 0 0 0,-17 0-2 16,0 0 0-16,0 0-2 0,16 0-12 0,-16 0-10 0,0 0-9 15,0 0 10-15,0 19-4 0,0-19-50 0,0 20 26 0,0-3-98 16,0-17 115-16,0 19-30 0</inkml:trace>
  <inkml:trace contextRef="#ctx0" brushRef="#br1" timeOffset="173347.99">14408 14296 210 0,'0'0'58'0,"0"0"-19"0,-19 0 17 0,19 16-13 15,0-16-25-15,0 0-1 0,0 0 6 0,-17 0-10 0,17 18 5 16,0-18-8-16,0 0-5 0,0 0 7 0,0 0-4 0,0 0-3 0,0 0-4 15,0 0 3-15,0 0-3 0,0 0-1 0,17 0-2 0,-17 0-2 16,19 0-4-16,-19 0-12 0,17 0-28 0,-17 0 15 16,0 0-6-16,19 0-6 0,-19 0-71 0,17 0 1 0,-17 0 72 15,0 0-25-15</inkml:trace>
  <inkml:trace contextRef="#ctx0" brushRef="#br1" timeOffset="173831.7">15460 13353 66 0,'0'0'37'0,"0"0"-15"0,0 0 0 0,0 0 0 0,0-18 24 0,0 18-25 0,0 0 18 16,0 0-23-16,-20 0 13 0,20 0-17 0,0-19 20 0,0 19-23 15,-16 0 9-15,16 0-5 0,0 0-7 0,0 0 6 16,-20 0-9-16,20 0 1 0,0 0 0 0,-19 0 5 0,19 0-6 16,0 0-1-16,-22 0 0 0,5 19 3 0,17-19-1 0,-16 18-3 0,16 0 1 15,-20 0-1-15,20 2 1 0,-16 16-1 0,16-16-1 0,-20-3-1 16,20 2 1-16,0-1-1 0,-16 0 2 0,16-18 1 0,0 38 1 0,-20-2-3 16,20-36 0-16,0 37 1 0,0-37 0 0,0 19 0 15,0-1-1-15,0 0-2 0,0 3 3 0,0-21 1 0,20 17-2 16,-20-17 0-16,16 17 1 0,-16-17-2 0,20 0 3 15,-4 0 1-15,-16 0-3 0,0 0-2 0,0 0 2 16,20 19 2-16,-20-19 5 0,0 0-1 0,0 20-1 16,0-20 0-16,0 0-1 0,0 36 4 0,0-36-4 0,0 55 6 0,-20-36-5 15,-16 91 9-15,0-73-11 0,17 18 4 16,-20 19-3-16,3-18 0 0,20 1 1 0,-4-23-2 0,4 22 1 16,16-20-4-16,-20-16 0 0,20-2 1 0,-19 37 4 0,2-18-3 15,17-1-6-15,0 2 0 0,0-20 5 0,0 0 2 0,0-18-1 16,0 20-1-16,0-1 0 0,17-2 1 0,-17-17 0 0,19 20-2 15,-19-20 1-15,20 16 1 0,-4-16-2 0,4 0 4 16,-4 20-2-16,4-20-2 0,-4 0 1 0,6 17-5 16,-5-17 7-16,2 0-1 0,1 19 5 0,-4-19-9 0,4 18-3 15,16-18-7-15,-36 0 2 0,33 19-1 0,-11-19-16 0,-3 20-13 0,1-20 14 16,-4 17-36-16,4-17 25 0,-4 0-59 0,4 20 37 16,-1-20-55-16,-5 16 73 0,-14-16-23 0</inkml:trace>
  <inkml:trace contextRef="#ctx0" brushRef="#br1" timeOffset="175006.29">18246 13151 95 0,'0'0'130'0,"0"0"-57"0,0 0-31 0,0 0-6 15,0 18 5-15,0-18-31 0,0 0 16 0,0 0-19 16,0 0 3-16,0 18 2 0,0-18-7 0,0 18-2 0,0-18 5 16,0 18 6-16,0-18-7 0,0 38 3 15,0-38-6-15,-19 38-1 0,19-21-1 0,-23 20 2 0,4-1-4 16,19-16 0-16,-14 36 2 0,14-39-1 0,0 2 1 0,-19 17 0 16,0 2 0-16,19-19-4 0,-17-2 3 0,17 39-5 0,-19-20 3 15,19 19-3-15,0-36 1 0,-17 18-1 16,17-18-1-16,0-1-2 0,0 1 4 15,0-1-2-15,17 1 5 0,-17-19-1 0,0 17 0 16,0-17-1-16,19 19 4 0,-19-19 1 0,17 21-4 16,-17-5 3-16,0 4 11 0,19-3-5 15,-19 20-4-15,19-18 1 0,-19 38-2 16,0-41-3-16,14 21-1 0,-14-37 2 0,0 19-1 0,0-1 2 16,19 37 1-16,-19-55-4 0,23 37 0 0,-23-19 1 15,0 1 0-15,0 0 2 0,19-1-1 0,-19 18-5 0,0 2 1 16,17-38 3-16,-17 18 2 0,0 0-1 0,0-18 1 0,0 19-2 15,19 1 6-15,-19-3-4 0,0-17-3 0,0 36-3 0,19-16 7 16,-19-2-3-16,0 0 1 0,0 0 4 16,0 2-4-16,0 16 2 0,0-16 1 15,0 16-2-15,0-19-2 0,-19-17 1 0,19 37 2 0,0-18-3 16,-19 18 0-16,2-1 3 0,-2 1-2 16,-4-37-2-16,-29 37-2 0,33-18-1 15,2 1-9-15,-2-20-5 0,-59 17-52 16,45 0-22-16,33-17 66 15,-19 20-68-15,19-20 55 0,-17 20-105 0,17-20 121 16</inkml:trace>
  <inkml:trace contextRef="#ctx0" brushRef="#br1" timeOffset="189112.67">14187 16064 58 0,'0'0'24'0,"0"0"-12"0,0 0 17 0,0 0-13 16,0 0 1-16,0 0 15 0,-19 0-2 0,19 20-15 0,0-20-2 0,0 0 11 15,0 17-3-15,-17 2-10 0,17-19 6 0,0 20-10 16,0-20 1-16,0 17 0 0,-22-17 7 0,22 19-8 0,-20-2 5 0,20-17-7 16,-16 21 6-16,16-5-5 0,-17 4 5 0,-2-3 1 0,19 2-6 15,-36 1 4-15,17-20-5 0,-17 34 3 0,36-34-5 0,-39 19 0 16,3 18-1-16,0 0 2 0,0-18-2 0,-25 18 0 0,9 0 0 15,16-1-1-15,0-16-1 0,-23 17 1 0,-12 16 0 0,35-13 0 16,-23 33 2-16,24-36-2 0,-1 19-1 0,0-20 1 0,16-20-2 16,4 22 2-16,-43 38 0 0,24-23-3 0,-1-16 3 15,36-18 0-15,-20 19-1 0,20-38 0 0,-16 16 0 0,16 4 0 16,-20-20 0-16,20 17-1 0,-22-17-1 0,22 19-3 0,-17-19-2 16,17 0-13-16,0 0 7 0,0 0-3 0,0 0-24 0,0 0 16 15,0 0-6-15,0 0-3 0,0 0-39 0,0-19 5 0,0 19 38 0,17-17-15 16,-17 17 24-16,0-20-35 0</inkml:trace>
  <inkml:trace contextRef="#ctx0" brushRef="#br1" timeOffset="191891.36">13243 15825 68 0,'-19'0'28'0,"19"0"1"15,0 0-13-15,0 0 38 0,0 0-18 0,-17 0-19 16,17 0 14-16,0 0-2 0,0 0-3 0,0 0-4 16,0 0-3-16,0 0-10 0,0 0 0 0,0 0-1 0,0 0 5 15,0 0-6-15,0 0 7 0,0 19-8 0,0-19 5 0,0 0 3 16,0 0-6-16,0 17-1 0,0-17-3 0,0 0-1 16,17 20 2-16,-17-20-2 0,19 17 2 0,-19 20-3 0,23-18 1 15,-23 1-2-15,16-3 2 0,4 19-2 0,-1 1-2 16,-2 0 5-16,19 19-3 0,-1 1 0 0,4-21 1 15,-39 0-3-15,56 18 3 0,-1 2-3 0,-39 0 0 0,43 18 3 16,-40-38 0-16,17 38-1 0,-19-54 1 0,2 16-3 0,14 0 2 16,-33 0 0-16,42 38-2 0,-23-18 2 0,17 1 1 0,-17-20-1 15,17 19 4-15,-19-3 0 0,-1-16-3 16,7-18 2-16,-23-2-2 0,19 4 3 0,-2 15-1 0,2-19-3 16,-19-17 0-16,19 39 1 0,-19-39 0 0,17 17 0 0,-17 2-1 15,19-2 1-15,-19-17-2 0,17 21 3 0,-1-5-2 0,-16-16 1 16,0 20 0-16,20-20 0 0,-20 0-2 0,22 0 2 15,-22 17-2-15,0-17 1 0,0 0-2 0,0 0 2 0,17 0-1 16,-17 0-2-16,0-17 0 0,0 17-1 0,0 0-12 0,0 0 4 16,19-20-18-16,-19 20 9 0,0 0-2 0,0-16-35 0,19 16 22 15,-19-21-51-15,0 21 34 0,0 0-52 0,0-17 61 0,0 17-55 16</inkml:trace>
  <inkml:trace contextRef="#ctx0" brushRef="#br1" timeOffset="192609.52">14776 16230 131 0,'0'0'45'0,"0"0"28"0,0 0-12 15,-16 0-7-15,16-16-13 0,0 16-23 0,0 0 10 16,-20-21-8-16,20 21-5 0,0 0-12 0,0 0 5 0,0-17-4 15,0 17 4-15,0 0-7 0,0 0 2 0,0 0-4 16,0 0-3-16,0 0-11 0,0 17 2 0,0-17-3 0,20 21-6 16,-20-21-7-16,16 16-100 0,-16 4 72 0,0-3-1 0,0-17 6 15,20 19 9-15,-20 1-31 0</inkml:trace>
  <inkml:trace contextRef="#ctx0" brushRef="#br1" timeOffset="192632.84">14851 16802 191 0,'0'0'78'0,"0"0"-20"0,-22 20 40 16,22-20-74-16,0 0 15 0,0 0-23 0,0 16 6 0,0-16-14 16,-17 0-1-16,17 20 2 0,0-20-3 0,0 20-5 0,0-20-1 15,0 16-3-15,0-16-14 0,17 20-23 0,5-20-27 16,-22 16 20-16,19-16-73 0,-19 0 53 0,17 21 4 0,2-21-70 16</inkml:trace>
  <inkml:trace contextRef="#ctx0" brushRef="#br1" timeOffset="193864.1">16013 16728 139 0,'0'0'100'0,"0"0"-27"0,0 0-43 0,-19 0-3 0,19 0 23 16,0 0-30-16,0 0-1 0,0 0-3 0,0 0 12 0,0 0-16 15,0 0 8-15,0 0-12 0,-17 0 6 0,17 0-7 0,0 0 3 0,0 0-6 16,0 0 1-16,0 0-1 0,0 20-1 0,0-20 0 0,0 0-2 15,0 16 2-15,0 22-2 0,17-38 1 0,-17 36 0 0,0-16-3 16,0-20 1-16,0 36 0 0,0-36 0 0,19 36 1 0,-19-15-5 16,0-4-1-16,0-17-1 0,0 36-13 0,0-16-15 0,0-20 9 0,17 0-6 15,-17 20-54-15,0-3 28 0,0-17-81 0,0 0 72 0,19 0-65 16</inkml:trace>
  <inkml:trace contextRef="#ctx0" brushRef="#br1" timeOffset="194121.69">16566 16010 85 0,'0'0'26'0,"0"0"-1"0,0 0 0 0,0-19 26 0,0 19-1 0,0 0-3 16,-19 0-6-16,19 0-23 0,0 0-1 0,0 0 13 0,0 0-18 15,0 0 14-15,0 19-18 0,0-19 6 0,0 17-4 0,0 3-3 16,0-20-4-16,0 17 0 0,19-17 0 0,-19 0-1 16,34 20 1-16,-12-20-3 0,14 17 2 0,-17-17 0 15,17 0-2-15,0 0 0 0,0 0 2 0,-36 0-1 0,39 0-3 16,36 0 3-16,-75 0 3 0,35 0-3 0,-18 0 0 16,5 0-4-1,106-54 5-15,-128 54-3 0,33-20 0 0,-33 20 4 16,22-17-2-16,-22 17 4 0,19 0 4 0,-19 0 1 15,0 17-5-15,0-17 10 0,0 20-2 0,0-3-8 0,0 3 2 16,-19-3 1-16,-3 39-4 0,5-20-2 0,17-15 2 16,-36 32 1-16,20-14-4 0,-40 35 2 0,37-58-2 0,-37 58 1 15,37-38-2-15,-17 40 1 0,0-2-1 0,36-38 2 0,-36 20-2 16,14 18-2-16,3-38 0 0,2 20-6 0,17-40-2 16,-16 22-18-16,-4-2-13 0,4-16-15 0,16 0 21 0,0-20-48 15,0 17 33-15,0 0-59 0,0-17 57 0,0 0-25 0,0 0 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7T19:33:04.206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4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09-27T19:33:30.897"/>
    </inkml:context>
  </inkml:definitions>
  <inkml:trace contextRef="#ctx0" brushRef="#br0">24460 10034 486 0,'0'0'8'0,"0"0"-1"16,0 0-1-16,0 0-5 0,0 0 2 0,0 0 3 16,0-18-3-16,0 18 3 0,-16 0-2 0,16 0 4 0,0 0-4 15,0-20 4-15,0 20-4 0,0 0-1 0,-20 0 3 0,20 0-2 16,0-18 7-16,0 18-8 0,0 0-2 16,0 0 3-16,0 0-3 0,0 0 1 0,0 0 1 0,0 0-3 0,0 0-1 15,0 0 0-15,0 0 1 0,0 18 1 0,0-18 2 16,0 0-3-16,0 20 1 0,0-20-1 0,0 18 0 0,0-18 0 0,20 18-1 15,-20 1 0-15,0 18 1 0,0-37 0 0,0 54-2 16,16 2 1-16,-16-19 1 0,0 0 1 0,0 19-2 0,0 54 1 0,20-18-1 16,-20 19-3-16,0 36-1 0,0-110 2 15,-20 0 0-15,20 0-1 0,0 17-1 0,-16 58-20 0,16-76 11 16,0 20-22-16,0-38-14 0,0 19 18 0,0-37-49 0,0 19-26 16,0-19 51-16,0 0-33 0,0-19 59 0,0 1-15 0</inkml:trace>
  <inkml:trace contextRef="#ctx0" brushRef="#br0" timeOffset="1666.96">23816 9536 98 0,'0'0'75'0,"0"0"-40"16,0 0 25-16,0 0-35 0,-20 0 17 0,20 18-23 0,0-18-1 15,0 0 15-15,-16 0-2 0,16 19-5 0,0-19-15 16,-20 0 4-16,20 0-9 0,0 0 2 0,0 17-3 0,-19-17 2 0,19 0-4 16,0 0-1-16,0 0 3 0,0 20-2 0,0-20 6 15,19 0-1-15,17 19-1 0,-16-2 1 0,32 2-1 16,6-1-1-16,-22 1-5 0,75 18-3 0,-56-37 0 15,1 17 1-15,54 3 0 0,-2-20 1 0,-50 19-1 0,72-19 2 16,-74 17 0-16,74 2 0 0,-22-19-1 0,-34 19 0 0,37-1 5 16,-17 0 2-16,-2 1-7 0,-37-19 0 0,20 0-2 0,-59 0 1 15,37 17 2-15,-12-17-1 0,-24 0 1 0,2 0-1 0,17 0 0 16,0 0 1-16,0 0-1 0,-36 0 1 0,39-17-2 0,-20 17-3 16,1 0-1-16,-20 0-9 0,16 0-6 0,4 0-7 0,-20 0-14 15,0 0 15-15,0 0-75 0,0 0 16 16,-20 0-8-16,4 0 50 0,16 0 8 0,-20 17-52 0</inkml:trace>
  <inkml:trace contextRef="#ctx0" brushRef="#br0" timeOffset="7556.58">24646 14296 53 0,'0'0'15'0,"0"0"-1"0,0 0 24 0,0 0 7 0,0 0-25 15,0 0 15-15,0 0-21 0,0 0-2 0,0 0 9 0,0 0-4 16,0 0-5-16,0 0-3 0,0 16 2 0,0-16-4 0,0 0-3 16,0 0 0-16,0 18 7 0,0-18-8 0,0 19 6 0,0-19-5 15,0 19 1-15,0-1 4 0,0 2-3 0,0-4 6 0,0 22-4 16,0-2-2-16,0 3-7 0,0-39 3 0,0 53 3 0,-20-15-1 16,20-20-2-16,0 20 0 0,0 18 1 0,0-40-2 0,0 40 1 15,0-19-1-15,-16 56 1 0,16-39-3 0,0 19 3 16,0-33-1-16,0 32-2 0,0-35 3 0,0 36 0 15,0-35-1-15,0 17-3 0,0-18 2 0,0-1 0 0,0-16 3 16,0 17 1-16,0-20-2 0,0 19 4 0,0-16-3 0,0 0 3 16,0-4 0-16,0 2 0 0,0 21-3 0,0-22 0 0,0-17 0 15,-20 20 0-15,20-20-2 0,0 19 2 0,0-19-3 16,0 0 0-16,0 0 0 0,0 0 2 0,0 17-2 0,0-17 1 0,0 0-2 16,0 0 2-16,0 0 0 0,0 0-1 0,0 0 0 0,0 0-1 15,0 0 2-15,0 0-6 0,0 0 3 16,0 0-4-16,0 0 2 0,0 0-7 0,0 0-3 0,0 0-5 15,0 18-12-15,0-18 9 0,0 0-36 0,0 0 19 0,0 0-7 16,0 18-53-16,0-18 60 0,0 0 11 0,0 18 3 0,0-18-14 16</inkml:trace>
  <inkml:trace contextRef="#ctx0" brushRef="#br0" timeOffset="8489.98">23705 15935 50 0,'0'0'0'0,"0"0"23"0,0 0-6 0,-22-37 9 16,5 37 12-16,17-37-17 0,-36 37 18 0,20-36-1 0,-23 36-5 16,39-20-19-16,-36 20-2 0,36-18-2 0,-41 0 11 0,27 18-13 15,14 0 2-15,-20 0-1 0,-16-18 9 0,0 18-5 0,36 0-7 16,-38 0 4-16,16 0-6 0,22 0 1 0,-34 0 4 0,15 18-1 0,2-18-2 15,17 0-3-15,-19 0-1 0,2 0 3 0,17 18 0 16,-19-18 2-16,19 0-4 0,-19 0 0 0,19 0 0 0,0 18 2 16,0-18-2-16,0 0 0 0,0 0-3 0,0 0 2 0,0 0-1 15,0 0 1-15,0 0-1 0,0 0-1 0,19 0 1 0,0 0 3 16,-2 20-1-16,2-20 0 0,17 19 0 0,-2-19-1 16,-34 17 0-16,60-17 3 0,-7 20-1 0,-14-20-1 0,35 17-3 15,-57-17 2-15,74 0 2 0,-52 19-1 0,52-19-1 0,-38 0-1 16,44 0 2-16,-9 0 0 0,26 0 0 0,-23 0-1 15,-36 0-1-15,34 0-1 0,-12 18 0 0,-38-18 0 16,30 0 0-16,-27 19 0 0,-6-19 1 0,36 20 0 0,-56-20-1 16,26 0 0-16,-26 17 1 0,40-17 2 0,-1 19-2 0,-16-19 0 15,-23 0 0-15,4 17 0 0,-1-17-3 0,17 0 1 0,-19 0 3 16,19 20-3-16,-36-20 0 0,38 0 4 0,-38 0 0 16,39 0-2-16,-22 0-2 0,2 0 1 0,-19 0 3 0,17 0-3 15,-17 0 2-15,0-20-2 0,19 20 2 0,-19 0-2 0,20-17 1 16,-20 17 0-16,0 0-1 0,0 0-2 0,0 0 1 15,0 0-6-15,0 0-13 0,0 0 7 0,0 0-1 16,0 0-23-16,0 0 14 0,0 0-37 0,-20 17-25 0,20-17-28 16,-19 0 57-16,19 20 10 0,-17-20-49 0</inkml:trace>
  <inkml:trace contextRef="#ctx1" brushRef="#br0">21213 12504 0</inkml:trace>
  <inkml:trace contextRef="#ctx0" brushRef="#br0" timeOffset="27812.33">17748 13003 79 0,'0'0'35'0,"0"0"-12"0,0 0 43 0,-19-20-24 16,19 20-11-16,0 0-20 0,0-17 7 0,0 17-13 15,0 0 0-15,0 0 1 0,0-19-3 0,0 19-2 0,0 0 1 0,0 0-3 16,19 19 1-16,-19-19-1 0,0 17 0 0,0-17-6 0,0 20-12 15,17-20 4-15,-17 19-19 0,0-2 13 0,0 2-29 0,19 0-3 16,-19-19 30-16,0 0 5 0,0 18-66 0</inkml:trace>
  <inkml:trace contextRef="#ctx0" brushRef="#br0" timeOffset="28000.19">18227 13003 112 0,'-23'0'84'0,"23"0"-58"0,0 0-1 0,0 0-2 16,0 0 17-16,0 0-26 0,-19 0 11 0,19 0-15 0,-14 0 7 16,14 0-13-16,0 0-1 0,0 19-2 0,0-19 4 0,-19 0 1 0,19 17-8 15,0-17 2-15,0 19-2 0,0-19 0 0,0 0-6 0,0 0-1 16,19 0-2-16,-19 19-23 0,0-19 13 0,14 0-4 0,-14 0-5 16,19 0-41-16,-19 18 3 0,23-18-44 0</inkml:trace>
  <inkml:trace contextRef="#ctx0" brushRef="#br0" timeOffset="28161.92">18614 13039 81 0,'0'0'0'0,"0"0"68"0,0 0-44 0,0 0-1 16,0 0 22-16,0 0-23 0,0 0 14 0,0 0-21 0,0 19 9 16,19-19-8-16,-19 0-5 0,0 19-4 0,0-1-4 15,17 0-3-15,-17-18 1 0,0 19-5 0,0-19-3 16,0 0-26-16,19 19-25 0,-19-19 16 0,17 18-49 0,-17-18 21 15,19 0-1-15</inkml:trace>
  <inkml:trace contextRef="#ctx0" brushRef="#br0" timeOffset="29328.72">30346 12966 101 0,'0'0'0'0,"-20"17"71"0,20-17-52 16,0-17 18-16,-16 17-20 0,16 0-1 0,0 0 0 0,0-19 10 0,-20 1-8 15,20 18-3-15,0-18-5 0,0 0 5 0,-19 18-6 0,19 0 1 16,0-20-4-16,0 20-2 0,0-16-4 0,0 16 1 15,0-20 1-15,0 20-3 0,0 0 0 0,19 0-4 0,-19 0 0 16,20 20-31-16,-4-20 15 0,-16 16-37 0,20-16 20 16,-20 20-4-16,16-20-1 0,4 18-27 0,-4-18 45 0,-16 18-23 0</inkml:trace>
  <inkml:trace contextRef="#ctx0" brushRef="#br0" timeOffset="29495.83">31361 12983 208 0,'0'0'0'0,"0"0"38"0,0 0-31 0,0 0 3 16,0 0 2-16,-19 0 5 0,19 0 0 0,0 0-6 16,0 0-3-16,-20 0-6 0,20 0-2 0,0 0 2 0,0 0-1 15,0 20 0-15,0-20-8 0,0 0-1 0,0 0-15 0,0 0 5 16,0 0-3-16,39 19-63 0,-39-19 54 0,0 0 2 0,17 0 4 16,2 0-9-16,17 0 12 0,-17 0-16 0</inkml:trace>
  <inkml:trace contextRef="#ctx0" brushRef="#br0" timeOffset="29645.4">31748 12817 41 0,'0'0'8'0,"0"0"18"0,17 0-16 0,-17 0 0 0,0-17 11 0,0 17-10 16,19 0 15-16,-19 0-10 0,0 0 15 0,0 0-3 16,17 17-8-16,-17 3-7 0,0-20-8 0,17 20 4 0,2-4-2 15,-19-16-2-15,0 20-2 0,39-2 2 0,-39-18-4 0,19 18 1 16,17-18 3-16,-36 18-4 0,36 1 0 0,-17-19-1 0,20 0 2 16,16 0-2-16,-19 0-16 0,0 0-1 0,20-37-40 15,-37 37 18-15,36-18-41 0,-38 0 51 0,36-18-40 0</inkml:trace>
  <inkml:trace contextRef="#ctx0" brushRef="#br0" timeOffset="30428.39">21193 12690 51 0,'0'0'19'0,"0"0"2"0,-17 0 7 0,17-19 4 0,0 19-16 16,0 0-1-16,-16-20-1 0,16 20-3 0,0 0 1 0,0-17 17 15,0 17-20-15,-20 0 12 0,20 0-11 0,0 0-1 0,0-18 4 0,0 18-8 16,-16 0 2-16,16 0 1 0,0 0-4 0,0 0 3 0,0 0-1 16,0 0 9-16,16 0-6 0,-16 0-5 0,20 18 5 15,-4-18-5-15,20 0 2 0,-14 0 2 0,-5 0-3 0,2 0-2 16,17 17 4-16,-36-17-3 0,56 0 8 0,-18 0-5 0,-2 0-4 16,-16 0-1-16,-20 0 0 0,36 0 0 0,0-17 2 0,-3 17-1 15,8 0-2-15,-41 0 0 0,36 0 0 0,20-18-1 16,-56 18-3-16,33 0-18 0,-33 0 5 0,0-18-6 15,19 18-36-15,-19 0 20 0,0 0-6 0,22 0-53 0,-22 0 21 16,0 0 50-16,0 0-32 0</inkml:trace>
  <inkml:trace contextRef="#ctx0" brushRef="#br0" timeOffset="30795.8">22136 12376 47 0,'0'0'0'0,"0"0"15"16,0 0-11-16,0-18 5 0,0 18 1 0,0-20-5 0,0 20 6 15,0 0-7-15,0-17-1 0,0 17 0 0,20-19 1 0,-20 19 1 0,0-18 2 16,19 18-3-16,-19-18 6 0,0 18-3 0,0 0-1 16,0-20 13-16,0 2-8 0,17 18-7 0,-17 0 7 15,0 0-6-15,0 0 1 0,0 0 1 0,0 0 20 0,0 0-18 16,0 0 11-16,0 0-1 0,0 0 0 0,0 0-11 0,0 0 10 15,0 0-13-15,0 0 9 0,0 0-8 0,0 18 8 16,0 2-3-16,0-2-3 0,0-18-3 0,0 18 7 0,0-18-8 0,0 19 2 16,0 18 3-16,0-37-7 0,0 18-1 0,0 0 3 0,0 0-2 15,0 20 4-15,0-20-5 0,0 1 0 0,19 36 1 0,-19-37-2 0,0 38 4 16,0-21-5-16,0 4 2 0,0-3 0 0,0 75 3 0,0-37-2 16,0-56 3-16,0 19-1 0,0 0 0 0,-19 18-3 0,19-36-1 15,0 36 0-15,0-36 0 0,0 17-6 0,0 0-5 0,0-16-16 16,0-20 7-16,0 18-5 0,0-18-37 0,0 0-20 15,0 0-15-15,0 0 56 0,0 0 8 0,0 0-38 0</inkml:trace>
  <inkml:trace contextRef="#ctx0" brushRef="#br0" timeOffset="31602.93">24073 12468 52 0,'0'0'0'0,"0"0"27"16,0 0-14-16,0-18-6 0,0 18 11 0,0 0 0 0,0-18-4 15,0 18-7-15,0 0 7 0,0 0-7 0,0 0 0 0,0 0 1 16,0 0 1-16,0-20 10 0,0 20-2 0,0 0 1 0,0 0 0 16,0-18-6-16,0 18-7 0,0 0 6 0,-17 0 0 15,17 0-5-15,0 0 3 0,0 0-1 0,-22 18-2 16,6-18-3-16,-4 20 5 0,4-2-6 0,16 0 0 15,-36 1 1-15,36-2 0 0,-39 21 1 0,22-2-2 0,-5 2 1 16,3-38-1-16,2 35-3 0,1 4 3 0,-4 15-3 0,4 2-3 16,16-39 4-16,0 23 0 0,-20-24 0 0,20 22 2 0,0-2 6 15,20-17-4-15,-20-2-2 0,16-17 4 0,4 20 4 0,-4-20-7 16,-16 0 3-16,36 0 4 0,-14 0-8 0,14 0 4 0,0-37 0 16,-16 37-1-16,32-93 15 0,-13 57-16 0,-20 16-1 15,37-71 5-15,-4 36-1 0,-35 18-4 0,5-19 2 0,-3 20-1 16,-19-2 2-16,20 21-3 0,-20-20 1 0,0 19-2 0,0-20 0 15,0 38-1-15,0-18-1 0,0 18 0 0,0-18-2 0,0 18-1 16,-20 0-2-16,1 0-2 0,-3 0-8 0,5 0-6 16,1 18-5-16,16 0 10 0,-20 0-19 0,4 2 13 15,16 16-30-15,0-17 20 0,-20 36-39 0,20-37 32 0,0 0 2 16,0 38-19-16,0-19 29 0,0-18-18 0</inkml:trace>
  <inkml:trace contextRef="#ctx0" brushRef="#br0" timeOffset="32045.23">25883 12210 78 0,'0'0'51'0,"0"0"-23"0,0 0 25 16,0 0-4-16,0 0-27 0,0 0 19 0,-20 0-7 0,20 0-11 16,0 0-1-16,-19 0-12 0,19 18 8 0,0-18-4 15,-17 18-3-15,17 20-3 0,0-20-5 0,-22 18 1 16,22-16-3-16,0 34 1 0,-16 21 2 0,16 16-1 16,0-18 1-16,0-17-4 0,-20 37-3 0,20-56 2 0,0 55 2 15,0-55 4-15,-16 0-3 0,16 37-4 0,0-38-8 0,0 20-22 16,0-2-27-16,0-34 20 0,0-2-9 0,0 0-9 0,16 2-59 0,-16-3 72 15,0-17-36-15</inkml:trace>
  <inkml:trace contextRef="#ctx0" brushRef="#br0" timeOffset="32734.36">27615 12192 64 0,'0'0'31'0,"0"0"-11"0,0 0 2 16,0 0 28-16,0 0-25 0,0 0 20 0,0 0-24 0,0-20 13 15,0 20-20-15,0 0-2 0,0-17 9 0,0 17-2 0,0 0-10 0,19 0 14 16,17-19-14-16,-17 19-3 0,-2 0 0 15,19 0 0-15,-36 0-4 0,17 0 1 0,5 0 3 0,-3 0-4 0,0 0 1 16,-2 0 3-16,2 36-2 0,-2-16-4 0,2 16-1 16,-19-18 2-16,0 57 0 0,0-38-1 0,-19 37 0 0,2-19 0 15,-38 18 1-15,-3 1-2 0,22-37 0 0,-36 55 2 0,-3-38-1 16,39-34-2-16,-38 36 4 0,35-38-2 0,-33 0 0 16,-75 0 3-16,92-18-2 0,55 0 0 15,-36-36 2-15,17 18-1 0,-3-18-1 0,22 36-1 16,0-57 0-16,0 38 1 0,0 1 1 0,41-19 4 15,-24 18-2-15,21 2 3 0,-2-2 0 0,39 19 2 16,-20 0-4-16,-19 19-2 0,-2-2 0 0,62 20 3 0,-24 0 0 16,-33-18-5-16,-3-2-2 0,55 23-1 0,-57-24 1 0,7 4 0 0,31 16 1 15,-19-36-9-15,24 18-18 0,-38-18 6 0,13 0-44 16,6 0-37-16,-22 0 35 0,36 0-108 0,-55 0 111 16</inkml:trace>
  <inkml:trace contextRef="#ctx0" brushRef="#br0" timeOffset="33395.81">19555 12432 54 0,'0'0'11'0,"0"0"-4"0,-20 0 0 0,20 0 16 0,0 0 9 16,0 0-16-16,0 0-1 0,0 0 10 0,0 0-3 0,0 0-10 16,0 18 14-16,0-18-13 0,0 0 0 0,0 0 9 0,20 0-6 15,-4 18-5-15,4-18-7 0,-4 19 3 0,-16-19-5 16,39 37 0-16,-20-37-2 0,1 18 1 0,-4-18-2 16,4 18-3-16,-4 0-9 0,-16-18 0 0,20 0-29 0,-20 20 12 15,16-20-4-15,-16 0-1 0,0 18 1 0,17-18 4 0,-17 0 6 0,0 0-28 16</inkml:trace>
  <inkml:trace contextRef="#ctx0" brushRef="#br0" timeOffset="33671.96">20033 12321 174 0,'0'0'60'0,"0"0"-12"0,0 0-22 0,0 0 23 0,0 17-27 16,0-17-1-16,0 0-2 0,20 38 10 0,-20-38-17 0,19 18-1 0,-19 20 5 15,17-2-5-15,-17 0-1 0,19-16-7 0,-19 34 0 16,17 2 1-16,-17 0-2 0,0-20-2 0,0 1-2 0,0 0 2 0,0 20-2 15,0-41 0-15,-17 22 0 0,-2 34-11 0,2-33 10 16,17-39-3-16,-19 36-10 0,-1-36 6 0,20 19-1 16,-16-19-17-16,-4 0-18 0,20 0 32 0,-22 0-8 0,22 0 14 15,0 0 1-15,-19-19-1 0,19 0 6 0,-14 2 3 0,14 17 2 16,0 0 9-16,0-19-4 0,0 19 13 0,0 0 0 0,14 0-10 16,-14 0 11-16,41 0-1 0,-41 0-12 0,36 0 11 15,-16 0-12-15,-20 0-1 0,19 0-1 0,17 19 6 0,-36-19-8 0,33 17 0 16,-33-17-2-16,42 19 1 0,13 0-11 0,14-1-44 15,-49 0 15-15,38 1-72 0,-39-19 43 0,-2 0 0 0,2 0 10 0,17 19-10 16</inkml:trace>
  <inkml:trace contextRef="#ctx0" brushRef="#br0" timeOffset="34948.33">20841 12118 66 0,'0'0'25'0,"0"0"11"0,0 0 11 0,0 0-22 16,0 0 0-16,-14 18 17 0,14-18 9 0,0 0-35 0,0 0-2 16,-19 0-2-16,19 0 9 0,0 0-13 0,0 0 4 0,0 0-8 15,0 0 7-15,0 0-4 0,0 0 4 0,0-18-4 0,0 18-1 16,0 0 3-16,0 0-6 0,0 0 3 0,0 0-3 16,0 18 0-16,-19-18-1 0,19 19 3 0,0 18-2 0,-17-37-2 15,17 36-1-15,0-36 0 0,-19 38 1 0,2-20 1 0,17 19-1 16,-19 0-2-16,-1-1 3 0,-2 38-3 15,6-38 1-15,16-36 0 0,0 38 1 0,-17-2-3 0,17-16 2 16,0 16 1-16,0-19-1 0,-19 3 0 0,19-1 0 0,0-2 0 0,0 20 0 16,0-37 1-16,0 37-1 0,0-18-1 0,0-2-1 0,0 3 4 15,0 0-1-15,0-4 0 0,19 4-1 0,-19-20 0 0,0 18 1 16,17 0-3-16,-17-18 2 0,16 0 1 0,6 18 2 16,-22-18 0-16,0 0-4 0,20 0 2 0,-20 19 1 0,0-19-1 15,19 0 5-15,-19 17 3 0,17 3-1 0,-17-1-6 0,0-2 1 16,0-17-2-16,0 38 2 0,0-20-1 0,0 19 2 0,0 0-2 0,-17-1-3 15,17 2 1-15,-39 18-6 0,17-20-12 0,-11 18-9 16,33-15-13-16,-19-22 13 0,19 3-5 0,-17-3-44 0,-2 2-20 16,19-1 1-16,-17-18 38 0,17 0-4 0</inkml:trace>
  <inkml:trace contextRef="#ctx0" brushRef="#br0" timeOffset="35421.57">18965 12376 72 0,'0'0'23'0,"0"0"5"0,0-18-10 0,0 18 18 16,0-20-4-16,0 20-5 0,17 0-17 0,-17-17 1 0,0 17-1 15,0-19 10-15,19 19-11 0,-19 0 8 0,17 0-8 0,2-18 7 0,-19 18-11 16,20 0 1-16,-20 0 5 0,14 0-6 0,-14 0-1 0,0 18 0 16,19 1 3-16,-19-19-3 0,22 37 2 0,-22-1 1 15,0-18-6-15,0 20 0 0,0-1 1 0,-22 54 1 16,3-53-5-16,-15 36-1 0,-2-1 1 0,0 1-2 0,17 0-3 15,0-19 2-15,19-18 5 0,-22 18-2 16,5-18 3-16,17-19-2 0,-17 1 2 0,17 18 2 0,0-37-5 16,17 18 2-16,-17 0-1 0,17 0 3 0,5 2-1 0,-3-20 0 15,0 18 0-15,-19-18 1 0,36 0-1 0,-19 0 1 0,22 18 0 16,-25-18 3-16,5 0 0 0,3 20-1 0,14-20 1 16,-17 17-2-16,17 2 2 0,-16-1 0 0,-4 0-3 15,42 20-1-15,-58-19-1 0,17-2-1 0,2 3-3 16,1-3-1-16,16 2-14 0,-36-1 3 0,16 0-32 0,1 3-28 15,24-4-18-15,-41 2 51 0,17-19 10 0,2 0 0 16,1 17-22-16</inkml:trace>
  <inkml:trace contextRef="#ctx0" brushRef="#br0" timeOffset="36021.51">21251 12080 50 0,'0'0'15'0,"0"0"-2"0,0 0 5 16,0 0-7-16,0 0 1 0,-17 0 12 0,17-18-2 0,0 18 2 15,0 0-12-15,-22 0 9 0,22 0-1 0,0-17-9 0,0 17 10 16,0 0-2-16,0 0-2 0,0-19 1 0,0 19-1 15,0-20-8-15,0 20 8 0,0-17-4 0,0 17 2 16,0 0-9-16,0-19 3 0,0 19-3 0,0-18 4 0,-19 18 12 16,19 0-21-16,-17-19 2 0,17 19 1 15,-16 0-3-15,-4 19 2 0,4-19-1 0,-23 37-2 16,3 0 0-16,36-18-1 0,0-2 1 0,-22 1-1 0,5 1 0 16,1 54 4-16,-20 1-3 0,36-54 0 15,-20 16 0-15,20-17 0 0,0 54 1 0,0-55-1 0,0 2 0 0,0 35 2 16,0-38-3-16,0 3 3 0,0 16 1 0,0 2 0 15,20-2 4-15,-20 1-1 0,16-37-3 0,-16 19 2 16,20-2-4-16,-20-17 5 0,16 37 3 0,-16-37-6 16,0 37 3-16,17-37-2 0,-17 19 2 0,22 18 0 15,-22 19-4-15,0-56 0 0,0 36-2 0,19-18 5 16,-19-18-1-16,0 56 5 0,0-20-15 0,0-36 1 16,17 38-15-16,-17-2 8 0,0 56-124 15,0-74 58-15,19 2 32 0,-19-2-4 0,0 20-73 16,0-38 97-16,0 17-32 0</inkml:trace>
  <inkml:trace contextRef="#ctx0" brushRef="#br0" timeOffset="36496.44">22446 12246 140 0,'0'0'95'0,"0"0"-61"0,-16 0 22 0,16 0-6 0,0-18-11 16,-17 18 3-16,17 0-30 0,0 0-3 0,-19 0 8 15,19 0-13-15,-17 0 3 0,17 0-6 0,-19 0 0 16,2 18 3-16,-2 38-3 16,-1 0 2-16,20 18-14 15,0-56 11-15,-16 36-3 0,16-34-5 0,0 16 4 16,0-18 3-16,0-18 1 0,0 38-2 0,0-20 0 16,0-18 4-16,16 17-1 0,-16-17 0 0,0 0-1 0,0 20 2 15,20-20 0-15,-20 0 0 0,0 19 0 0,0-19 2 16,0 17 2-16,0-17-2 0,0 0 0 15,0 19 0-15,0-19-1 0,-20 18 6 0,20 19 1 0,-16-1-2 16,16 4-3-16,-22-24-3 0,5 40 10 0,-2-19 1 0,2 36-11 16,-2-35-3-16,2-2 2 0,-2 2 3 15,-1 34-16-15,20-72 7 0,0 56-21 16,0-36 0-16,0-3-37 0,0 2 30 16,20-1-131-16,-1 0 33 0,-2-18 5 0</inkml:trace>
  <inkml:trace contextRef="#ctx0" brushRef="#br0" timeOffset="37028.91">23539 11989 49 0,'0'0'18'0,"0"0"-6"0,0 0 0 0,-22-19 2 0,22 19 19 0,0-18 5 16,0 18-20-16,0-19 14 0,-19 19-17 0,19-18 19 15,-14 18-16-15,14 0-10 0,-20 0 12 0,20 0-14 16,0 0 15-16,-19 0-9 0,19 18-3 16,0 1 1-16,-17-19-1 0,17 18-5 0,0 1-1 15,0 18 9-15,0-18-6 0,-19-2-5 0,19 20 1 16,0-18 2-16,0-1-2 0,0 18-1 0,-17-16 0 16,17 16-1-16,-19 20-3 0,19-2 4 0,-19-16 0 15,19-20-2-15,-22 20 2 0,5-2-1 0,0 20 2 0,-2-38-1 16,2 38 1-16,-2-38-1 0,19 0 2 0,-17-1 0 0,-2 22 2 15,0-3-4-15,2-18 3 0,-5 1-1 0,22-1-1 16,-17-18-3-16,17 0 5 0,0 19-1 16,0-19 3-16,0 0-5 0,0 0 1 0,17 17 1 15,-17-17-2-15,22 0 0 0,-22 0-1 0,0 20 1 16,17 0-1-16,-17-20 0 0,19 16-2 0,-19 4 0 16,0-20 2-16,19 36-18 0,-19-18 2 0,17 1-30 15,2 18-37-15,-19-18 28 0,17-2-57 0,2 2 35 0</inkml:trace>
  <inkml:trace contextRef="#ctx0" brushRef="#br0" timeOffset="37379.89">24424 12045 135 0,'0'0'90'0,"0"0"-34"15,0 0-12-15,0-19-24 0,-22 19 17 0,22 0-23 16,0-20-2-16,0 20 3 0,0 0-3 0,-19 0-8 0,19 0 3 16,0 0 0-16,-14 20-1 0,14-1-5 0,-19-2 6 15,19 39 0-15,-20-38-6 0,4 18-1 0,16-16 1 16,0-2-1-16,0 18 3 0,0-16-3 0,0 52 0 16,0-72 0-16,0 56-2 0,0-56 3 15,16 38-1-15,-16-2 2 0,20 0 1 0,-20-36-1 16,0 20-3-16,19-2 3 0,-19-18-2 0,14 18 2 0,-14 0 0 15,0 2 2-15,0-2-1 0,0 0 4 0,0-1-2 16,0 3 6-16,0 16-5 0,0-17-1 16,0-1 0-16,-33 55-2 0,33-53-4 15,-36 0 2-15,36-4 6 0,-20 22-1 0,4-2-14 0,-4-17-17 16,1 18-13-16,19-18 15 0,-22-2-6 0,22 2-4 0,-17 0-59 16,17-1 34-16,0-18-2 0,0 56-126 0</inkml:trace>
  <inkml:trace contextRef="#ctx0" brushRef="#br0" timeOffset="37845.51">25216 12155 84 0,'0'0'0'0,"0"0"56"0,0 0 0 16,0-19 12-16,0 19-48 0,0 0 28 15,19 0-26-15,-19-18 9 0,0 18-22 0,0 0 12 16,20 0-14-16,-20 0-1 0,0 18 10 0,0 1-7 15,0 18-5-15,0 17 0 16,0-34-3-16,-20 35 0 0,20-38 0 0,-19 3-1 0,-17 54 0 16,36-56 0-16,-17 0 2 0,-44 74-5 15,28-18 5-15,33-57-1 0,-36 22-2 16,36-22 1-16,-19 20 2 0,2-18 0 16,17-19-3-16,0 0-1 0,17 0 2 15,19 0 3-15,-36 0-3 0,19 0 4 16,-2 0-1-16,-1 0 15 0,6 0-11 0,-22 54 9 15,20-54-14-15,-20 76 15 0,0-58-9 16,0 0-3-16,0 56-6 0,0-55 3 0,0-2-2 0,0 57-7 16,0-55-1-16,0 72-84 0,0-71 48 15,0 53-221-15</inkml:trace>
  <inkml:trace contextRef="#ctx0" brushRef="#br0" timeOffset="38446.41">26306 12099 39 0,'0'19'8'0,"0"-19"10"16,0 0-4-16,-19 0-9 16,19 0 20-16,0 0-17 0,0 0 33 15,0 0-3-15,0 0-17 0,0 0 15 16,0 0-23-16,0 0 40 0,0 0-40 16,0 0 23-16,0 0-25 0,0 18 23 15,0-18-26-15,0 19 11 0,0-19-16 0,0 37 5 16,0-37-7-16,0 36 3 0,0-18-2 0,0 2-2 15,-17 35 3-15,17-55-2 0,-19 73-2 16,-1-55 2-16,4 57 0 0,-26 16 2 16,42-71-2-16,-33 33-2 0,33-53 2 15,-39 75-1-15,39-57-1 0,-16 38 5 16,16-39-5-16,-20 23-4 0,20 14 12 16,0-36 2-16,0 19 1 15,0-37-5-15,0 37 9 16,0-37-12-16,0 55-3 0,0-36-2 15,0-1 0-15,0 0-3 0,0 1-29 16,0 0 17-16,20-1-104 0,-20 0 74 0,16 0-112 16,-16-18 123-16</inkml:trace>
  <inkml:trace contextRef="#ctx0" brushRef="#br0" timeOffset="38845.87">26895 11952 56 0,'0'0'0'0,"0"0"124"16,0 0-110-16,-22 0 27 0,22 0-28 0,0 0 44 15,-16 0-30-15,16 0-19 0,0 18 20 16,-17 1-10-1,17-19-12-15,0 56 17 0,-19-2-19 16,19-17-3-16,-36 37 1 0,0 37 1 16,36-94-5-16,-58 95 1 15,-14-2 3-15,55-36-3 16,-22-37 3 0,39-1 0-16,0-36-4 0,0 19 3 15,20-19 1-15,16 18 13 0,-17-36-7 16,17 18-2-1,-36 0-4-15,17 0 4 0,-17 0-5 0,38 37-1 16,-38-19 1-16,0 1 1 0,0-2-5 0,0 3 2 0,0 16 10 16,0 2-8-16,0 34-52 0,0-52 26 15,-16 35-92-15,16-36 59 0,0 55-120 16,0-74 132-16</inkml:trace>
  <inkml:trace contextRef="#ctx0" brushRef="#br0" timeOffset="39264.17">27891 12118 44 0,'0'0'35'0,"0"-19"46"15,0 19-58-15,0-19 62 16,0 19-29-16,-19 0-23 16,19 38 8-16,-17-1-16 15,17 18 0-15,0-37-20 16,0 38 16-16,0-19-13 0,17 0-4 16,2 17 13-16,15 21-10 15,7-58-4-15,-41 3-3 16,36 16 7-16,-17 2-2 15,1-2 0-15,-20-19-2 16,0 3 0-16,-20 35 6 0,1 0-8 16,19-55-1-16,-36 92 8 15,14-18-7-15,-11 18-14 16,-6 1-45-16,22-38-47 16,-2 19-74-1,19-74 132-15,0 38-46 0,-17-38 79 0</inkml:trace>
  <inkml:trace contextRef="#ctx0" brushRef="#br0" timeOffset="40112.83">20493 11970 44 0,'0'0'15'0,"-17"0"-5"16,17 19-1-16,0-19 10 15,0 0-12-15,17-19 35 16,41-18 33-16,33-17-9 16,94-58-4-1,-2 2-28-15,0 0-8 16,96-94-2-16,-5 20-13 15,58-56 1-15,-69 93-9 16,8-2-13 0,-102 57-25-16,-152 92 19 0,96-17-96 15,-41 17-53 1,-14 36 108-16</inkml:trace>
  <inkml:trace contextRef="#ctx0" brushRef="#br0" timeOffset="40412.4">22507 11896 71 0,'0'0'46'0,"0"-17"45"16,0 17-62-16,17-20 58 0,38-16-17 15,39-20-17 1,53-54-25-16,-3 0-15 0,-86 72-8 16,127-146 9-16,36-56-5 15,-165 184-7-15,126-146 1 0,-16-2-12 16,-52 112-51 0,-98 75-5-16,4 17-48 15,-20 0 82-15,16 36-77 16,-16 37 35-16</inkml:trace>
  <inkml:trace contextRef="#ctx0" brushRef="#br0" timeOffset="40880.86">24867 10882 79 0,'0'0'43'0,"-19"0"39"16,19 0-61-16,-17 0 52 0,17 19-26 15,0-19-38-15,0 18 20 0,0 36-3 16,0-34-20-16,17 54 17 16,19-20-11-16,0 132 0 0,-36-2-9 15,-17 18-1 1,17-146-3-16,-19 110-13 0,2-36-62 16,17-95 42-16,-19 77-214 15</inkml:trace>
  <inkml:trace contextRef="#ctx0" brushRef="#br0" timeOffset="41162.53">25216 10642 104 0,'0'0'0'0,"-17"0"102"0,-2 0-82 0,2-19 54 16,17 19-59-16,-19 0 20 0,-1 0-26 0,20 0 0 16,0 0 17-16,0 19-17 0,0 18 25 15,20-19-27-15,16 38 13 0,-36-37-17 0,55 91 4 16,-22-73-6-16,28 92 0 0,-25-92 0 16,20 110 2-16,-1-18-3 15,-36-92-1-15,-2 0-2 0,38 111-31 0,-19-18-80 16,-19-94 65-16,24 38-124 0,-24-38 130 0</inkml:trace>
  <inkml:trace contextRef="#ctx0" brushRef="#br0" timeOffset="41362.65">26065 10679 211 0,'0'0'83'0,"0"18"-14"15,0 21 2-15,0-22-59 0,0 38 16 16,20-18-22-16,35 91 10 0,-41-72-12 0,47 92 1 16,-6 36-5-1,-38-147 0-15,57 166-32 0,-18-74-120 16,-1-55-95-16,-55-55 173 0</inkml:trace>
  <inkml:trace contextRef="#ctx0" brushRef="#br0" timeOffset="41562.91">26915 10789 307 0,'0'0'61'16,"0"38"-18"-16,36 73 24 16,-17-76-52-16,36 95 18 0,-55-74-24 0,130 183 15 15,-19-36-16-15,-39-55-2 16,77 18-12-16,-60-111-33 15,-67-36 12-15,86 37-149 16,-89-56 107-16,56 0-120 0,-39 0 122 0</inkml:trace>
  <inkml:trace contextRef="#ctx0" brushRef="#br0" timeOffset="42363.43">20440 13814 63 0,'0'0'8'0,"-19"0"14"15,19 0-12-15,-17-37 24 0,17 18-14 16,-19 2 27-16,19-21-4 16,36 20-8-16,-36 18-27 15,55 18 7-15,-55-18-9 0,111 74 15 16,-75-37-18-16,168 92 12 0,-21-18-5 15,-125-75-6-15,-2 4-1 0,182 142 9 16,22-34-11-16,-208-112 1 0,134 76-1 16,-134-76-1-16,6-18-1 0,147 74-6 0,-94-36-16 15,-20-19-2-15,39 36-71 16,-25-53-19-16,-44-20 62 0</inkml:trace>
  <inkml:trace contextRef="#ctx0" brushRef="#br0" timeOffset="42629.43">22286 13724 108 0,'0'0'25'0,"0"0"1"16,-58 0 38-16,5-21 5 15,53 21-54-15,-19 0 23 0,-1 0-19 0,20 0 11 16,20 0-11-16,-20 0-10 0,19 0-2 0,17 0 11 15,0 0-12-15,111 21 9 0,-95-4-14 0,211 56 1 16,11 37 3 0,-69 2 2-16,-167-94-6 0,90 58 8 15,-90-40-7-15,109 54-4 0,-111-50 2 16,55 13-2-16,-74-16-2 0,60 19-27 16,-57-56 12-16,-20 18-7 0,69 18-151 0,-50-17 25 15,20-19 121-15</inkml:trace>
  <inkml:trace contextRef="#ctx0" brushRef="#br0" timeOffset="42865.47">23890 13558 125 0,'-22'0'97'0,"22"-21"-41"16,0 21-20-16,-19 0 16 0,19 0-22 15,19 0-11-15,20 38 9 0,16 16-15 16,-19-35-9-16,-16 0-1 0,74 72 3 16,-58-52-6-16,146 200 6 15,-162-221-8-15,13 74-4 0,8-55-2 0,-5 36-38 16,-16-17-8-16,16 18-153 0,-17-54 55 16</inkml:trace>
  <inkml:trace contextRef="#ctx0" brushRef="#br0" timeOffset="43296.2">25697 13667 110 0,'0'0'81'0,"-19"0"-15"0,19 0-35 0,-17 0 21 15,17 0-36-15,-22 18 34 16,22-18-39-16,-36 56 26 0,-16 36-13 16,13-1-14-16,22-51-7 0,-57 86-1 15,54-86-3-15,-35 50-16 0,19-35-9 16,-6 38-51-16,42-75 38 0,-33 56-228 15</inkml:trace>
  <inkml:trace contextRef="#ctx0" brushRef="#br0" timeOffset="43580.28">26270 13833 51 0,'0'0'0'0,"0"0"11"15,0 0 24-15,0-19-9 0,0 19 11 0,0-17-25 16,0 17 55-16,0-20-26 16,0 20-29-16,0 0 0 0,0 0 24 0,0 0-26 0,-19 56 22 15,-17 18-4-15,-78 55-13 16,23 1-7-1,0-40 0-15,-95 114-2 0,56-76-13 16,58-54-9-16,-38 55-80 0,54-53-37 16,20-59 82-16,36 3 6 0,-19 16-54 15</inkml:trace>
  <inkml:trace contextRef="#ctx0" brushRef="#br0" timeOffset="43863.71">26915 13907 105 0,'0'0'30'0,"0"0"21"0,0 17-38 15,-20 2 15-15,-18 2 14 16,38-21-35-16,-17 36 6 0,-2-19-6 0,19 2 3 15,-17-1-7-15,-2 18 13 0,19 4-12 16,-17-4 8-16,-2-19-6 0,-39 96 8 16,22-97-13-16,-72 132 4 0,-78 36 2 15,131-146-7-15,-111 127-16 0,127-128-2 16,-13 19-44-16,13-19 18 0,0-1-8 0,-49 38-70 16,32-1 62-16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7T19:36:10.3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15014 14239 128 0,'0'0'0'0,"0"0"151"0,0 0-78 0,0 0-18 16,0 0-40-16,0 0 11 0,0 0-13 15,0 0 6-15,0 0-5 0,0 0-6 0,0 0-1 0,0 17 1 16,0 2-5-16,0 2-2 0,0-21 1 0,0 16-1 0,0 21 1 15,0-37 0-15,0 19 0 0,0-1-1 0,0-18 1 0,22 36-1 16,-22-16 1-16,0 16 4 0,0 1-1 0,0-17-7 16,0 17-3-16,17-1 5 0,-17 0 1 0,0-18-1 0,0 38 2 15,0-36-2-15,0 16 1 0,19 0 0 0,1 241 1 16,-20-185-1-16,16-55 0 0,-16 0-1 16,0 37 2-16,0-19-1 0,20 2-1 0,-20-3 1 15,0-18-2-15,16 0 1 0,-16-16 0 0,20 16 1 0,-20-18 0 16,0-18-1-16,0 20 0 0,0-20 1 0,16 19 0 0,-16-2-1 15,0-17 0-15,0 0-1 0,0 0 1 0,0 0 1 0,0 20-1 16,0-20 1-16,0 0-2 0,0 0 0 0,0-20-1 0,0 20-1 16,0 0 1-16,0 0-3 0,0-17 0 0,0 17 0 0,0 0 1 0,0 0-7 15,0 0 1-15,0 0 6 0,0-19-4 0,0 19-2 0,0 0 4 16,0 0 2-16,0 0-8 0,0 0 8 0,0 0-7 0,0 0 5 16,0 0-5-16,0 0 7 0,0 0-2 0,0 0-3 0,0 0 5 15,0 0-5-15,0 0 3 0,0 0-6 0,0 0 4 16,0 0 1-16,0 0-20 0,0 0 18 0,0 0-14 0,-16 0-7 15,16 0 11-15,0-20-21 0,0 20 21 0,0-18-14 0,0 18 18 16,0 0-11-16,0-16-1 0,0 16 5 0,0-20 12 16,0 20-7-16,0-20-33 0</inkml:trace>
  <inkml:trace contextRef="#ctx0" brushRef="#br0" timeOffset="1053.09">16990 14572 123 0,'0'0'59'0,"0"0"-33"0,0 0-1 0,19 0 17 0,-19 0-2 16,0 0-23-16,0-20 10 0,20 20-5 0,-20 0-13 15,0 0 0-15,0 0 2 0,0 0-5 0,0 0 1 0,16 0 1 0,-16 0-3 16,0 0 8-16,0 0-6 0,0 20 0 0,0-4 3 0,0-16-7 0,0 20-1 16,0-20-1-16,0 36 5 0,0-36-3 0,-16 38 3 0,-4-19-3 15,1 18 3-15,2-1-2 0,-22-19-3 0,4 20 5 0,15-18 1 16,-16 18 2-16,17-37-4 0,-39 56 7 0,41-39-9 15,1-17 0-15,-20 20 1 0,16-3 4 0,1 2 0 0,2-19-5 16,-2 20 2-16,19-20-2 0,0 0 3 0,0 0-4 0,0 0 2 16,0 0-1-16,0 17 4 0,0-17-4 0,19 17 4 0,17-17 0 15,-16 20-4-15,-4-20 4 0,4 0-6 0,-4 20 0 16,20-20 4-16,3 0-2 0,0 16-2 0,-3-16 2 0,-36 0-2 16,52 20 4-16,-13-20-4 0,-20 17-3 0,17-17-7 15,-36 19 3-15,0-19-4 0,36 0-15 0,-36 0 9 16,36 18-19-16,-36-18-12 0,17 0 18 0,5 0-3 0,-22 0-45 15,0 19 31-15,19-19-68 0,17 0 11 0,-36 0 0 16</inkml:trace>
  <inkml:trace contextRef="#ctx0" brushRef="#br0" timeOffset="1678.77">18371 14478 142 0,'0'0'104'0,"0"0"-30"0,0 0-19 0,0 0-33 16,0 0 13-16,0 0-20 0,0 0 11 0,0 0-15 0,0 0-1 15,0 0 7-15,0 0-8 0,0 0 10 0,22 0-11 0,-22 0-3 16,36 0 4-16,-36 18-5 0,38-18 1 0,-38 0-2 15,36 19-2-15,-36 1-2 0,17-3 1 0,0 3-2 0,2-4 0 16,-19 4 0-16,0-2 0 0,22 0 1 0,-22 0 1 0,0 38-4 0,0 0-2 16,0-2 3-16,-22-15 3 0,3 14-1 0,-15-33 1 15,15 17-1-15,2-20 1 0,-38 22 2 0,36-39-1 0,-3 17-1 0,-12 0 2 16,15-17 0-16,-17 20 1 0,17-20-1 0,2 0-2 0,-25 0 4 0,23 0-2 16,5 0-1-16,-24-20 3 0,2-14 1 0,19 14-3 15,-22 1 4-15,17 2 0 0,6-20-1 0,16 37-3 0,0-36 2 16,0 36 0-16,0-20-1 0,58 3 5 0,-58 17-6 15,36 0 0-15,0 0 3 0,2 0-2 0,37 17 0 0,-39 3 0 16,53-4 0-16,7 21-2 0,-60-17 0 0,39-3 5 0,-3 22-1 16,-36-22-5-16,39 0-1 0,-20 23-7 0,-36-40 0 15,17 0-2-15,20 16-21 0,-18 4-13 0,-2-20-9 0,0 0-14 16,-2 0-26-16,-15 0-34 0,3 0 65 0,-22 0-28 16,19 0 33-16</inkml:trace>
  <inkml:trace contextRef="#ctx0" brushRef="#br0" timeOffset="2719.16">16824 15898 73 0,'0'0'32'0,"0"0"1"0,0 0-15 0,-17 0 21 0,17-17-21 15,-22 17 12-15,22 0-17 0,0 0-2 0,0 0 0 0,-19 0 9 0,19 0-11 16,-17 0 6-16,17 0-2 0,0 0-9 0,-16 0 0 0,16 0 0 16,-20 0 4-16,20 0-2 0,-16 0 3 0,16 0-4 0,0 17-2 15,0-17-3-15,-20 19 4 0,20-1 5 0,0-18-7 16,0 19 7-16,-19 1-5 0,19-3 3 0,0-17-5 0,0 19 1 15,0-2-1-15,0 20 4 0,0-37-3 0,0 37 0 0,0-18 1 16,19 1-1-16,-19 16 3 0,0-19-2 0,20 20 1 16,-20-17-3-16,0-3-1 0,36 56 4 0,-36-33-5 15,16-4 1-15,-16 0 0 0,17-18-2 0,-17 18 1 16,19 4-1-16,-19-4-11 0,0-36 2 0,22 17-18 16,-22-17 9-16,0 20-31 0,0-3-23 0,0-17 29 15,0 0-39-15,0 0 50 0,0 0-9 0,-22 0 19 0,22 0-22 0</inkml:trace>
  <inkml:trace contextRef="#ctx0" brushRef="#br0" timeOffset="2940.79">16400 16396 79 0,'0'-16'15'0,"0"16"-1"16,0 0 18-16,-19 0-13 0,19 0 22 0,0 0-1 0,0 0-21 16,-19 0 12-16,19 0-17 0,0 0-1 0,0 0 10 0,0 0-14 0,0 0 10 15,0 0-12-15,0 0 1 0,0 0 1 0,19 0 16 0,-19 0-9 16,19 0-7-16,-5 0 6 0,6 0-8 0,2-21 5 15,14 21-7-15,3 0 3 0,-4 0-1 0,-1 0-2 0,-12 0-4 16,33 0 1-16,-19 0 0 0,-16 0-1 0,32 0-1 16,-30 0-1-16,-5 0-2 0,2 0-5 0,17 0-17 0,0-19-10 0,-17 19 12 15,20 0-35-15,-3 0-23 0,-36 0 31 0,56-17-74 16,-56 17 97-16,16 0-45 0</inkml:trace>
  <inkml:trace contextRef="#ctx0" brushRef="#br0" timeOffset="3598.44">18041 15844 57 0,'0'0'33'0,"0"0"0"16,0 0 23-16,0 0-37 0,0 0 16 0,0-19-20 0,-22 19 28 15,22-20-19-15,0 20 9 16,0 0-23-16,0 0 8 0,-16-18 0 0,16 18-9 0,0 0 6 0,-17 0-2 16,17 0-6-16,-19 0 6 0,2 0-1 0,17 0-8 15,-19 0 5-15,2 0-2 0,17 0 0 0,-19 0-4 16,-1 18 7-16,4-18-3 0,-7 0 1 0,7 20-6 15,16-20 1-15,-36 19 1 0,36-19-1 0,-19 17 2 0,2 3-2 16,-2-3 2-16,-1 20-2 0,4-37-2 0,16 19 0 0,-23 1 2 0,23-3-1 16,-19 2 2-16,3 18-4 0,-1-37 1 0,17 37 1 0,-19-20 2 15,2 2-4-15,17 18 0 0,-19-18 1 0,19 19 1 0,-20-2-2 16,20 0 1-16,-16 1 0 0,16-1 0 16,0 1 0-16,16 0 1 0,4 0-1 0,-20-1 1 15,19-36-1-15,-19 20 1 0,17 16 1 0,2 1-2 0,-19 0 1 16,17-37-1-16,-1 36 0 0,3-16 1 0,4 16-2 15,-7-36-1-15,4 20 1 0,-20-4 0 0,19-16-2 0,17 21-10 16,-36-21 6-16,17 0-9 0,2 0 4 0,-19 0-3 0,16 0-2 16,7 0-27-16,-23-21 18 0,36 21-39 0,-36 0 25 0,36-16-58 15,-36 16 44-15,0-20 3 0,36 4-20 0,-36 16-1 0</inkml:trace>
  <inkml:trace contextRef="#ctx0" brushRef="#br0" timeOffset="3937.88">18246 16267 100 0,'0'0'34'0,"0"0"42"0,-19 0-8 0,19 0-16 15,0 0 4-15,0 0-31 0,0-17-5 0,0 17-10 16,0 0-1-16,0 0-1 0,0 0 9 0,19 0-12 0,-19 0 3 16,17 0-2-16,2 0-2 0,0 0-1 0,-2 17-1 15,2-17 0-15,-2 0-1 0,0 0 1 0,5 0-2 0,14 0 1 16,-36 0 0-16,19 0 0 0,-19 19 1 0,36-19-3 0,-17 0-6 0,-2 0 0 16,0 0-17-16,2 0-17 0,20 0-17 0,-39 0 18 15,0-19-6-15,19 19-57 0,0-17 21 0,-19 17 57 0,17-20-54 16</inkml:trace>
  <inkml:trace contextRef="#ctx0" brushRef="#br0" timeOffset="4059.82">18537 16010 94 0,'0'0'81'0,"-17"0"6"0,17 0-47 0,0 17-5 15,0 3 27-15,-17-3-15 0,17 3-10 0,-19 16-10 0,19 1-5 16,0-37-13-16,-17 57 7 0,17-41-9 0,0 4-2 16,0 36 5-16,-19-3-3 0,19-32-5 0,0 51 1 15,0 38-9-15,0-90 0 0,0-3-3 16,19 3-4-16,-19 17-23 0,0-37-18 0,0 16-20 0,17 4 28 15,-17-20-7-15,19 20-67 0,-19-20 68 0,0 0 12 0,0 0-37 0</inkml:trace>
  <inkml:trace contextRef="#ctx0" brushRef="#br0" timeOffset="4381.64">18888 15898 99 0,'0'0'235'0,"0"0"-185"0,-17-17-30 16,17 17 26-16,0 0-33 0,0 0-3 0,0 0 5 0,0 0-2 15,0 0-7-15,0 0 8 0,17 0-8 16,0 17 15-16,-17-17-15 0,22 0-1 0,-3 19 1 0,0-1-4 0,17-18 5 16,-19 39-1-16,2-39-5 0,15 17 3 0,-34 19-2 15,19-16 2-15,3-20-3 0,-22 37 0 0,36-1-1 0,-36-36-1 16,0 37 2-16,19-18 0 0,-19-2-1 0,20 4 0 0,-20-5-1 0,0 40 4 15,0-36-3-15,0 14-2 0,-20-15-7 0,1 55-15 16,2-74 13-16,-2 37-24 0,-22-1-17 0,27-16-27 16,-42 0-107-16,56-20 82 0,-36 0 10 0</inkml:trace>
  <inkml:trace contextRef="#ctx0" brushRef="#br0" timeOffset="6289.1">18799 15991 69 0,'0'0'0'0,"0"0"49"0,0 0-6 0,0 0 2 16,0 0-22-16,0 0-3 0,0-17 18 0,0 17-7 0,0 0-16 15,0 0 15-15,0 0-15 0,0 0-1 0,0 0 8 0,0 0-12 16,0 0 0-16,0 0 11 0,0 0-13 0,0 0 8 0,0 0-2 0,0 0-7 16,0 0 9-16,0 17 2 0,0 2-9 15,0-19-5-15,-19 17 4 0,19 3-5 0,0-3 3 0,0-17-4 16,0 37-1-16,0-18 0 0,0 18 2 0,0-1 1 16,0 1-3-16,0 19 0 0,0-19 1 0,0 20-2 0,0-41 1 15,0 4-1-15,0 16 0 0,0 18 0 0,0-34-1 16,0 36 4-16,0-19-1 0,0-20-2 0,0 19-1 0,0-16 1 15,19 0-1-15,-19-4-3 0,0-16 1 0,0 20-13 0,0-20 0 16,0 0-4-16,0 0-84 0,0 0-6 0,17 0-26 16,-17-20 35-16,0 20 29 0</inkml:trace>
  <inkml:trace contextRef="#ctx0" brushRef="#br0" timeOffset="7257.67">14942 17429 57 0,'0'-19'13'0,"0"19"-1"16,0 0 1-16,0 0-7 0,0 0 2 0,0 0 12 16,20-17-7-16,-20 17-2 0,0 0-6 0,0 0 6 15,16 0 0-15,-16-20-6 0,0 20 4 0,0-16 0 0,0 16-6 16,0-21 4-16,0 21-4 0,0 0 5 0,0 0-3 0,17 0 5 15,-17-17-5-15,0 17 0 0,0 0 0 0,0 0 5 0,0-19-1 16,0 19 0-16,0 0-4 0,0 0-1 0,0 0 1 0,0 0 5 16,0 0-1-16,0 0-3 0,0 0 5 0,0 0-6 0,0 0 1 15,0 0 7-15,19 0 0 0,-19 0 0 0,0 19-6 0,22-19 8 16,-22 17 1-16,17-17-3 0,2 21-6 0,-19-5 7 16,20-16-8-16,-4 20 4 0,-16-3-5 0,20 2 6 0,-4 1-6 15,-16-3-2-15,20 20 7 0,-20-37-6 0,16 36 3 0,-16 1-4 16,22 1-1-16,-22-19 1 0,0 37 2 0,0-20-4 0,-22 18 10 0,6-18-6 15,-4 20-1-15,4-18-3 0,-4-19 0 0,4 34 2 0,-23-13-1 16,22-24 0-16,17 3 0 0,-22-19-2 0,3 19 2 16,19-19-2-16,-33 0 1 0,33 0-2 0,-20 0 2 0,4 0 0 15,-23 0 2-15,22-19-4 0,-2-16 0 0,-3 15 0 16,22 0 1-16,-17 4-1 0,1-4 2 0,16 20-5 0,0-17 1 0,0-2 0 0,0 19 0 16,0-18 4-16,0 18-1 0,16-20 1 0,-16 20 1 15,17-16 2-15,5 16 2 0,-3 0-4 0,-2 0 3 0,2 0 2 16,1 0-1-16,16 16-2 0,-20-16 0 0,42 20-1 0,-41-2-1 15,2-18-1-15,37 19-1 0,-4-2 4 0,-30 3-2 0,34-4 1 16,-20 4-1-16,0-20-1 0,-3 20 1 0,8-4-2 0,-21 3 1 16,-4-19-3-16,59 19-21 15,-42 0-5-15,-11-19 9 0,14 17-66 0,-16-17 46 0,16 0-62 16,-36 0 37-16,19 0-3 0,-2 20-36 0,-1-20 20 0</inkml:trace>
  <inkml:trace contextRef="#ctx0" brushRef="#br0" timeOffset="7714.52">16622 17429 86 0,'0'0'57'0,"0"0"1"0,0 0-30 0,0 0 22 16,0 0-28-16,0 0 18 0,0 0-23 0,0 0-2 0,0 0 10 0,0 20 2 15,0-20-14-15,0 0 0 0,-22 17-6 16,22-17-2-16,0 19 6 0,-17-19-5 0,17 0 0 0,-17 18 5 0,-2 2 0 16,3-4-3-16,-4-16-4 0,1 20 3 0,-17-3-2 15,36-17-2-15,0 0 0 0,-22 19 2 0,2 0-4 0,6-19 2 0,-5 19 3 16,0-3 1-16,19 4-1 0,0 0 0 0,0-20-2 15,0 16 5-15,0 4-1 0,19-20-1 0,0 17 2 16,-5 3-2-16,28-20 0 0,-23 0-3 0,17 17 5 16,-36-17-7-16,36 20 7 0,0-20-10 0,3 16 7 0,-39-16-5 15,75 20 9-15,-39 0-10 0,-20-20 0 16,20 0-10-16,3 16-3 0,-20-16 13 0,-19 0-16 0,36 0-27 16,-16 20-13-16,-20-20 21 0,16 0-54 0,3 0 33 15,-2 0-85-15,5 0 20 0,-22-20 38 0</inkml:trace>
  <inkml:trace contextRef="#ctx0" brushRef="#br0" timeOffset="8175.27">17582 17357 74 0,'0'0'43'0,"0"0"28"16,0 0-31-16,0 0-6 0,0 0-18 0,0 0 14 0,0 0-17 16,0 0 14-16,0 0-14 0,0 0 10 0,17 0-2 15,-17 0-11-15,0 0 8 0,0 0-9 0,0 0 5 0,19 0-2 16,-2 0 0-16,-17 16-7 0,0-16 6 0,16 0-5 16,3 0 5-16,-19 20 0 0,23-20-5 0,-7 0 2 0,4 0 1 15,-20 17-5-15,19 2 7 0,-2-19-8 0,2 20 2 16,-19-20-3-16,0 17 0 0,17 2 0 0,-17-19 0 15,19 18-3-15,-19 2 1 0,0-4 1 0,16-16 0 0,-16 20 1 16,0-3-1-16,0 2-1 0,-16 0-1 0,16-19-1 16,0 19 0-16,0-19 2 0,-19 16 1 0,2 4-2 0,17-20 0 15,-19 20-1-15,2-20 1 0,17 0 1 0,-19 0-1 0,19 0 1 16,0 0 0-16,-20 0 1 0,20 0-1 0,-16 0 1 0,16 0-1 16,-23 0 0-16,23 0-1 0,0 0 3 0,0 0-1 0,0 0 1 15,0 16-1-15,0-16 1 0,0 0 0 0,0 20-1 0,23-20 2 16,-23 37 2-16,16-20 5 0,4 3-5 0,-20-4 1 0,19 4-3 15,-2 16 4-15,2-16-3 0,-19 17 1 0,36 0 6 16,-36-1-6-16,16-16-4 0,-16 15 4 0,0-35-3 0,23 38 1 16,-23-21 0-16,0 3-2 0,0-20-1 0,0 37 2 15,0-1-3-15,-23-36-1 0,23 0-3 0,-16 18-13 0,-3 1 5 0,2 0-25 16,-19-19-13-16,17 0 23 0,19 0-1 0,-36 17 0 0,-6-17-35 16,26 0-8-16,-1 0 29 0,-2 0-47 0,-17 20 14 0,36-20 51 15,-20 0-11-15,4 0-9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7T19:41:36.80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9741 18297 14 0,'0'0'7'0,"0"0"-5"0,0 0-2 0,0 0 2 16,0 0 6-16,0 0-2 0,-17 0 6 0,17 0-7 0,0 0 1 15,0 0-4-15,-22 0 1 0,22 0-1 0,0 0 0 0,0 0 0 16,-20 0-1-16,20 0 1 0,0 0-2 16,0 0 1-16,-16 0 0 0,16 0-1 0,0 0 1 0,0 0-2 15,0 0 2-15,0 0-1 0,0 0 1 0,0 0-1 0,0 0 1 16,0 0-1-16,0 0 1 0,0 0-1 0,16 0 1 0,-16 0 1 15,20 0-1-15,-20 0-1 0,22 0 1 0,-5 0 0 0,-17 0-1 16,19 0 1-16,0 0 0 0,-2 0-1 0,2 0 0 0,-2 0 1 16,2 0-1-16,-19 0 0 0,17 0 0 0,-17 0-1 0,22 0 1 15,-5 0 0-15,-17 0 0 0,19 18 0 0,-19-18 1 16,0 0-1-16,0 0 2 0,0 19 0 0,0-1 0 0,0-18-1 16,-19 18 2-16,2 19-1 0,17-37-1 0,-22 19 0 0,5-2 0 15,-2 3-1-15,2-3 1 16,-2 3-1-16,2-3 0 0,17-17 1 0,-19 0-1 0,0 19 0 0,19-19 0 15,-17 20 0-15,17-20-1 0,0 0 2 0,0 0-2 16,0 0 2-16,0 17-1 0,0-17 0 0,0 0 1 16,0 19-1-16,0-19 1 0,17 0-1 15,-17 18 0-15,19-18 0 0,-19 0 0 0,0 0 0 16,19 18-1-16,-19-18 1 0,17 0 0 0,-17 18 0 16,19-18-1-16,-2 20 1 0,-17-20-1 0,19 0 0 0,-2 17-9 15,5 2-1-15,-5-19-74 0</inkml:trace>
  <inkml:trace contextRef="#ctx0" brushRef="#br0" timeOffset="3178.61">9779 18315 20 0,'0'0'19'0,"0"0"-14"0,0 0-3 0,0-18 0 15,0 18 1-15,0 0 1 0,0 0-2 0,0-20 2 16,0 20-2-16,0 0-2 0,0 0 1 0,0-17-2 15,0 17 2-15,0 0-2 0,0 0 1 16,0 0-1-16,0 0 2 0,0 0-1 0,0 0 1 0,0 0-1 0,0 0 1 16,0 0-1-16,0 0 1 0,0 0 0 0,-19 17 2 15,19-17 1-15,0 0-3 0,-19 0 1 0,19 0 0 0,0 20 0 16,-17-2-2-16,17-18 1 0,0 0-2 0,-22 19 1 16,22-19-1-16,0 0 1 0,0 18-1 0,0 0-1 0,0-18 1 15,0 0-1-15,0 20 1 0,0-20 0 0,0 17 1 0,0-17 0 16,0 0 0-16,0 0 1 0,-20 0-1 0,20 0 1 0,0 19-1 0,0-19 0 15,0 0-1-15,0 17 0 0,0-17 0 0,0 0 0 16,0 0-1-16,0 0 1 0,20 20-6 0,-20-20-1 0,0 0-44 16</inkml:trace>
  <inkml:trace contextRef="#ctx0" brushRef="#br0" timeOffset="3614.65">10147 18315 39 0,'0'0'0'0,"0"0"14"0,0 0-11 0,0-18 2 0,0 18-3 0,0 0 2 16,0 0-3-16,0-20 3 0,0 20-3 0,0 0 2 0,0 0-1 15,0 0 0-15,0 0-1 0,0 0 1 0,0 0 0 16,0 0 0-16,-19 0 1 0,19 0-2 0,0 0 1 16,0 20 0-16,0-20-1 0,-17 18 1 0,17 1-2 15,0-1 1-15,0-18 0 0,-19 18 1 0,19-18-2 0,0 20 3 16,0-3-2-16,0-17 0 0,-19 19 1 0,19-2-2 0,0 3 2 16,0-20-2-16,0 17 1 0,0 3 1 0,0-3 0 0,0 2 2 15,0 1-1-15,0-3-1 0,0-17 0 16,0 19 0-16,0-1-1 0,0-18 1 0,0 0 0 15,0 18-1-15,19-18 0 0,-19 0-1 0,19 0 1 0,-2 0 0 16,-17 0-1-16,19 0 1 0,-19 0-1 0,17-18 0 16,2 18 2-16,-19 0-1 0,0 0 3 0,0 0 2 15,20-18-3-15,-20 18 3 0,0 0-3 0,0 0 1 0,0 0 0 16,0 0 1-16,0 18 0 0,0-18 0 0,0 0-3 16,0 0 1-16,0 18 1 0,0-18-1 0,-20 0 2 0,20 18-2 15,0-18 0-15,0 20 2 0,0-20-3 0,0 17 1 0,-19 2 1 0,19 0 0 16,0 0-2-16,0-2 0 0,-17 2-1 0,17 1 0 0,0-4-1 15,0 4 1-15,0-4-1 0,0 4-1 0,0-1 1 0,0 17-1 16,0-17-2-16,0 1-2 0,0-4-7 16,0 4-12-16,0-4-33 0,0-16 35 0,0 0 2 15,0 21 3-15,0-21-56 0</inkml:trace>
  <inkml:trace contextRef="#ctx0" brushRef="#br0" timeOffset="4510.85">9021 18222 54 0,'0'0'8'0,"0"0"-3"0,0 0-2 0,0 0 3 16,0 0 0-16,0 0-3 0,-16 0 3 0,16 0-3 15,0 0 1-15,0 0-1 0,0 0 1 0,0 0-1 0,0 0 3 16,0 0-2-16,0 19 0 0,0 0 1 0,16-19-2 15,4 17 2-15,-20 3-2 0,19-2 3 0,-2-18-3 0,-17 19 1 0,19-1 1 16,17 0 4-16,-20 2 0 0,1-3-1 0,5 2-3 16,-2-2 1-16,16 3-3 0,0-3-1 0,-17-17-2 0,33 20 1 15,-29-3 0-15,-4-17-1 0,36 19 1 0,-38 1-2 0,19-3 1 0,3-17-3 16,-20 0 0-16,17 19-13 0,-17-19 3 0,-2 18-3 0,19-18-21 16,0 0 4-16,-36 0-46 0</inkml:trace>
  <inkml:trace contextRef="#ctx0" brushRef="#br0" timeOffset="5277.76">5850 17945 34 0,'0'0'0'0,"0"0"18"0,0 0-8 0,0 0-8 0,0 0 0 16,0 0 1-16,0 0-3 0,0-17 3 0,17 17-2 0,-17 0 0 15,0 0 2-15,19 0-5 0,-19-19 1 0,20 19 3 16,-20 0-1-16,16 0 0 0,4 0 2 0,-20-18 2 0,16 18-2 16,-16 0 3-16,17-20 0 0,5 20-1 0,-3 0-2 15,-2 20 5-15,-17-20-5 0,19 0-2 16,-19 0 1-16,20 18 0 0,16 1 1 0,-36-2-2 16,16 3 1-16,-16-20 0 0,36 16 3 0,3 4 3 15,-39 0-4-15,19-20 0 0,1 0 7 0,-4 16-6 0,4-16 2 0,-4 0 5 16,20 19-2-16,-14-19-7 0,14 19 2 0,36 0-1 15,3-2-4-15,-36-17 1 0,-23 20 0 0,59-1-1 16,-20-1 0-16,-35 0 0 0,35 0 0 0,-38 0 0 0,19-18 0 16,2 38-1-16,18-21 1 0,-37 21 0 15,17-19 1-15,-36-19-2 0,17 18-2 0,-1 0-11 16,-16-18 3-16,20 0-20 0,-20 0-5 0,0 0 19 16,22 20-11-16,-22-20 6 0</inkml:trace>
  <inkml:trace contextRef="#ctx0" brushRef="#br0" timeOffset="6204.02">10919 18352 26 0,'0'0'0'0,"0"0"18"15,0 0-12-15,0 0-3 0,17 0 7 0,-17 0-7 16,22 0 12-16,-22 0-10 0,0 0 0 0,0 0 5 0,0 0-1 16,0 0 7-16,0 0-3 0,0 0-1 15,0 0-7-15,0 0 3 0,0 0-2 0,0 0-2 0,-22 0 1 16,5 0 0-16,17 18-2 0,-16-18 1 0,-20 20-1 16,-20 16 1-16,20-19-2 0,-22 20 7 15,22-37-5-15,-110 76 12 0,110-59-12 16,-61 20 3-16,28-19 0 0,13 0-5 0,-38 19 3 15,58-18-5-15,-61 0 2 0,64 0-4 16,-22-2-14-16,55-17 3 0,-36 19-50 0,36-19 39 16,-19 20-35-16,2-20 45 0,17 0-2 0</inkml:trace>
  <inkml:trace contextRef="#ctx0" brushRef="#br0" timeOffset="6817.87">14644 18222 101 0,'0'0'11'0,"0"0"-10"15,0 0-1-15,-14 0 3 0,14 0-2 0,0 0 5 16,0 0-2-16,-39 0 10 0,39 0-9 16,-17 0 7-16,17 0-8 0,-36 0 8 0,36 19-5 15,-38-19 3-15,15 0 3 0,-29 0 13 16,35 0-22-16,-38 19 5 0,36-19-8 16,-56 0 2-16,22 17 0 0,-2-17 0 15,-20 20-1-15,39-2 0 0,-61-18 2 0,28 19 3 0,-5-1 0 16,18-18-5-16,-35 0 2 0,-39 18-1 0,94-18-2 15,-149 20 3-15,126-3-3 0,-48-17-1 16,71 0 0-16,-23 19 0 0,-162-2 0 0,169-17-1 16,-78 37-1-16,94-37 2 0,-3 20-2 0,-36-3-5 0,3 22-6 15,-5-22-10-15,60-17 8 0,-55 19-20 0,17-1-4 16,-1 0 1-16,37 0 20 0,-17 2-11 0,17-20 15 0,2 17-40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3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png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.png"/><Relationship Id="rId10" Type="http://schemas.openxmlformats.org/officeDocument/2006/relationships/image" Target="../media/image46.png"/><Relationship Id="rId4" Type="http://schemas.openxmlformats.org/officeDocument/2006/relationships/image" Target="../media/image38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NUL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rchive.org/web/20140713032309/http:/www.altdev.co/2011/12/24/static-code-analysis/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#11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Lattices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636115"/>
            <a:ext cx="10887958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Recall that the set of English words, ranked by substring inclusion, forms 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poset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but NOT a lattice. Explain why and give an example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9D807D5-7F75-68AC-3E82-300E2C6AB140}"/>
              </a:ext>
            </a:extLst>
          </p:cNvPr>
          <p:cNvSpPr txBox="1"/>
          <p:nvPr/>
        </p:nvSpPr>
        <p:spPr>
          <a:xfrm>
            <a:off x="1045916" y="4160657"/>
            <a:ext cx="539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Reflexive: every word includes the substring of itself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C5587F9-1C92-8A3E-C03A-5746976A89B6}"/>
              </a:ext>
            </a:extLst>
          </p:cNvPr>
          <p:cNvSpPr txBox="1"/>
          <p:nvPr/>
        </p:nvSpPr>
        <p:spPr>
          <a:xfrm>
            <a:off x="1045916" y="4831428"/>
            <a:ext cx="926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Anti-symmetric: if two words include substrings of each other, they must be the same word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73D1E7F-DC1E-AC76-99B3-79EC2AFE07B7}"/>
              </a:ext>
            </a:extLst>
          </p:cNvPr>
          <p:cNvSpPr txBox="1"/>
          <p:nvPr/>
        </p:nvSpPr>
        <p:spPr>
          <a:xfrm>
            <a:off x="1045916" y="5502199"/>
            <a:ext cx="8302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Transitive: if a  is a substring b, and b is a substring of c, then a is a substring of 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A54F14D-0E8D-B349-AEB0-B31712B61530}"/>
              </a:ext>
            </a:extLst>
          </p:cNvPr>
          <p:cNvSpPr txBox="1"/>
          <p:nvPr/>
        </p:nvSpPr>
        <p:spPr>
          <a:xfrm>
            <a:off x="1045916" y="6281168"/>
            <a:ext cx="8741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 lattice: consider the English words a and he. They have no greatest lower bound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</p:bldLst>
  </p:timing>
</p:sld>
</file>

<file path=ppt/slides/slide10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Fact datatype NEEDs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Frameworks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4294B-6BC2-9139-8315-39AAD801F514}"/>
              </a:ext>
            </a:extLst>
          </p:cNvPr>
          <p:cNvSpPr txBox="1">
            <a:spLocks/>
          </p:cNvSpPr>
          <p:nvPr/>
        </p:nvSpPr>
        <p:spPr>
          <a:xfrm>
            <a:off x="815511" y="4346344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Try-outs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7CD5E3-81F6-48CC-92D8-C50CA90FB071}"/>
              </a:ext>
            </a:extLst>
          </p:cNvPr>
          <p:cNvSpPr txBox="1">
            <a:spLocks/>
          </p:cNvSpPr>
          <p:nvPr/>
        </p:nvSpPr>
        <p:spPr>
          <a:xfrm>
            <a:off x="748221" y="1537595"/>
            <a:ext cx="3990468" cy="425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Formal(</a:t>
            </a:r>
            <a:r>
              <a:rPr lang="en-US" sz="2400" cap="small" dirty="0" err="1"/>
              <a:t>ish</a:t>
            </a:r>
            <a:r>
              <a:rPr lang="en-US" sz="2400" cap="small" dirty="0"/>
              <a:t>) requirements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C73E2-3577-CAC8-9144-EC7CEEDE79C9}"/>
              </a:ext>
            </a:extLst>
          </p:cNvPr>
          <p:cNvSpPr txBox="1"/>
          <p:nvPr/>
        </p:nvSpPr>
        <p:spPr>
          <a:xfrm>
            <a:off x="722359" y="1952951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 fact datatype (ideally of unbounded size)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FDF0F-04F8-AD66-843B-625355FB82E6}"/>
              </a:ext>
            </a:extLst>
          </p:cNvPr>
          <p:cNvSpPr txBox="1"/>
          <p:nvPr/>
        </p:nvSpPr>
        <p:spPr>
          <a:xfrm>
            <a:off x="712837" y="2272046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An ordering that indicates progress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AD728D-D279-15C0-E12C-9A88F6E0374D}"/>
              </a:ext>
            </a:extLst>
          </p:cNvPr>
          <p:cNvSpPr txBox="1"/>
          <p:nvPr/>
        </p:nvSpPr>
        <p:spPr>
          <a:xfrm>
            <a:off x="693785" y="2967386"/>
            <a:ext cx="4870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 guarantee of a finite number of steps to hit the maximum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EE897-54A0-5267-FCC8-243F8C115444}"/>
              </a:ext>
            </a:extLst>
          </p:cNvPr>
          <p:cNvSpPr txBox="1"/>
          <p:nvPr/>
        </p:nvSpPr>
        <p:spPr>
          <a:xfrm>
            <a:off x="674733" y="3548407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An update step that never loses progress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FA1229-093E-F74E-2E45-F52FE6B0F6C9}"/>
              </a:ext>
            </a:extLst>
          </p:cNvPr>
          <p:cNvSpPr txBox="1"/>
          <p:nvPr/>
        </p:nvSpPr>
        <p:spPr>
          <a:xfrm>
            <a:off x="674728" y="2643532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Unique solution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CC506F-7095-92CB-C354-D849690BE301}"/>
              </a:ext>
            </a:extLst>
          </p:cNvPr>
          <p:cNvSpPr txBox="1"/>
          <p:nvPr/>
        </p:nvSpPr>
        <p:spPr>
          <a:xfrm>
            <a:off x="598533" y="4761259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poset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E33D28-4D0B-3B8C-76E4-D497FF2AE3F5}"/>
              </a:ext>
            </a:extLst>
          </p:cNvPr>
          <p:cNvSpPr txBox="1"/>
          <p:nvPr/>
        </p:nvSpPr>
        <p:spPr>
          <a:xfrm>
            <a:off x="603292" y="5094637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Lattice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2812C-ABF5-E190-0F2C-2FCC3DD2C6E0}"/>
              </a:ext>
            </a:extLst>
          </p:cNvPr>
          <p:cNvSpPr txBox="1"/>
          <p:nvPr/>
        </p:nvSpPr>
        <p:spPr>
          <a:xfrm>
            <a:off x="598533" y="5428015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Complete lattice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5858E1-0DE9-B47A-6815-9A9068B04EDD}"/>
              </a:ext>
            </a:extLst>
          </p:cNvPr>
          <p:cNvSpPr txBox="1">
            <a:spLocks/>
          </p:cNvSpPr>
          <p:nvPr/>
        </p:nvSpPr>
        <p:spPr>
          <a:xfrm>
            <a:off x="6608769" y="1516678"/>
            <a:ext cx="157050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Lattice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6EEEBC-1CDA-527B-F967-5A15C33E5947}"/>
              </a:ext>
            </a:extLst>
          </p:cNvPr>
          <p:cNvSpPr txBox="1"/>
          <p:nvPr/>
        </p:nvSpPr>
        <p:spPr>
          <a:xfrm>
            <a:off x="6599247" y="1932139"/>
            <a:ext cx="3619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Poset</a:t>
            </a:r>
            <a:r>
              <a:rPr lang="en-US" dirty="0"/>
              <a:t> with a least upper bound and a greatest lower bound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B77ED7-B59B-E1BA-E312-ED7FF506F583}"/>
              </a:ext>
            </a:extLst>
          </p:cNvPr>
          <p:cNvSpPr/>
          <p:nvPr/>
        </p:nvSpPr>
        <p:spPr>
          <a:xfrm>
            <a:off x="6672263" y="3467100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FA55DBD-CB8C-5B9C-E66E-0BA8DB90C070}"/>
              </a:ext>
            </a:extLst>
          </p:cNvPr>
          <p:cNvSpPr/>
          <p:nvPr/>
        </p:nvSpPr>
        <p:spPr>
          <a:xfrm>
            <a:off x="6672263" y="2731455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99163C8-2C2F-7E3C-4B39-C9D78F11DE91}"/>
              </a:ext>
            </a:extLst>
          </p:cNvPr>
          <p:cNvSpPr/>
          <p:nvPr/>
        </p:nvSpPr>
        <p:spPr>
          <a:xfrm>
            <a:off x="8039104" y="3467100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028A007-13C8-76E1-4C3F-6562C2A04268}"/>
              </a:ext>
            </a:extLst>
          </p:cNvPr>
          <p:cNvSpPr/>
          <p:nvPr/>
        </p:nvSpPr>
        <p:spPr>
          <a:xfrm>
            <a:off x="7453307" y="2731455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1065F4-D0C4-40D9-7CC3-0729572276BC}"/>
              </a:ext>
            </a:extLst>
          </p:cNvPr>
          <p:cNvSpPr/>
          <p:nvPr/>
        </p:nvSpPr>
        <p:spPr>
          <a:xfrm>
            <a:off x="8453438" y="2731455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B6C746-EA88-226D-32E2-074ADDC80BFC}"/>
              </a:ext>
            </a:extLst>
          </p:cNvPr>
          <p:cNvCxnSpPr>
            <a:stCxn id="14" idx="0"/>
            <a:endCxn id="18" idx="4"/>
          </p:cNvCxnSpPr>
          <p:nvPr/>
        </p:nvCxnSpPr>
        <p:spPr>
          <a:xfrm flipV="1">
            <a:off x="6838951" y="3100787"/>
            <a:ext cx="0" cy="366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D05A6B-A320-9E08-0ADD-A09AE3474F39}"/>
              </a:ext>
            </a:extLst>
          </p:cNvPr>
          <p:cNvCxnSpPr>
            <a:cxnSpLocks/>
            <a:stCxn id="19" idx="0"/>
            <a:endCxn id="20" idx="5"/>
          </p:cNvCxnSpPr>
          <p:nvPr/>
        </p:nvCxnSpPr>
        <p:spPr>
          <a:xfrm flipH="1" flipV="1">
            <a:off x="7737860" y="3046700"/>
            <a:ext cx="467932" cy="420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ECD291-E854-15E2-EBF4-8B4D151E48ED}"/>
              </a:ext>
            </a:extLst>
          </p:cNvPr>
          <p:cNvCxnSpPr>
            <a:cxnSpLocks/>
            <a:stCxn id="19" idx="0"/>
            <a:endCxn id="21" idx="4"/>
          </p:cNvCxnSpPr>
          <p:nvPr/>
        </p:nvCxnSpPr>
        <p:spPr>
          <a:xfrm flipV="1">
            <a:off x="8205792" y="3100787"/>
            <a:ext cx="414334" cy="366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299A89A-4465-78FF-65E1-13871CE369D9}"/>
              </a:ext>
            </a:extLst>
          </p:cNvPr>
          <p:cNvSpPr/>
          <p:nvPr/>
        </p:nvSpPr>
        <p:spPr>
          <a:xfrm>
            <a:off x="9849343" y="4761259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BA22BE-0A4D-2E48-EC00-7304149B5520}"/>
              </a:ext>
            </a:extLst>
          </p:cNvPr>
          <p:cNvSpPr/>
          <p:nvPr/>
        </p:nvSpPr>
        <p:spPr>
          <a:xfrm>
            <a:off x="9263546" y="4025614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ADB6996-24BA-DA90-EF48-E9BC2A834594}"/>
              </a:ext>
            </a:extLst>
          </p:cNvPr>
          <p:cNvSpPr/>
          <p:nvPr/>
        </p:nvSpPr>
        <p:spPr>
          <a:xfrm>
            <a:off x="10263677" y="4025614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E54827-35F1-553F-F36D-85C873CAA64C}"/>
              </a:ext>
            </a:extLst>
          </p:cNvPr>
          <p:cNvCxnSpPr>
            <a:cxnSpLocks/>
            <a:stCxn id="25" idx="0"/>
            <a:endCxn id="26" idx="5"/>
          </p:cNvCxnSpPr>
          <p:nvPr/>
        </p:nvCxnSpPr>
        <p:spPr>
          <a:xfrm flipH="1" flipV="1">
            <a:off x="9548099" y="4340859"/>
            <a:ext cx="467932" cy="420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452FCFE-93A1-18B5-7FEE-7164F52C424D}"/>
              </a:ext>
            </a:extLst>
          </p:cNvPr>
          <p:cNvCxnSpPr>
            <a:cxnSpLocks/>
            <a:stCxn id="25" idx="0"/>
            <a:endCxn id="27" idx="4"/>
          </p:cNvCxnSpPr>
          <p:nvPr/>
        </p:nvCxnSpPr>
        <p:spPr>
          <a:xfrm flipV="1">
            <a:off x="10016031" y="4394946"/>
            <a:ext cx="414334" cy="366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CC71108-6875-DEC0-0FDE-B11EC4572B26}"/>
              </a:ext>
            </a:extLst>
          </p:cNvPr>
          <p:cNvSpPr/>
          <p:nvPr/>
        </p:nvSpPr>
        <p:spPr>
          <a:xfrm>
            <a:off x="9263546" y="3275656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0F1BFDE-1D28-3AB3-0736-C9FE600DDFFE}"/>
              </a:ext>
            </a:extLst>
          </p:cNvPr>
          <p:cNvSpPr/>
          <p:nvPr/>
        </p:nvSpPr>
        <p:spPr>
          <a:xfrm>
            <a:off x="10263677" y="3275656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B4C4189-C095-C7E8-F1C7-17677EC7CBA6}"/>
              </a:ext>
            </a:extLst>
          </p:cNvPr>
          <p:cNvSpPr/>
          <p:nvPr/>
        </p:nvSpPr>
        <p:spPr>
          <a:xfrm>
            <a:off x="9782081" y="2680730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CA684F0-A5AB-0BA3-5997-FEE27CCBE491}"/>
              </a:ext>
            </a:extLst>
          </p:cNvPr>
          <p:cNvCxnSpPr>
            <a:cxnSpLocks/>
            <a:stCxn id="26" idx="0"/>
            <a:endCxn id="31" idx="4"/>
          </p:cNvCxnSpPr>
          <p:nvPr/>
        </p:nvCxnSpPr>
        <p:spPr>
          <a:xfrm flipV="1">
            <a:off x="9430234" y="3644988"/>
            <a:ext cx="1000131" cy="380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32D7127-C5BC-E878-DE8E-7E33046F5E14}"/>
              </a:ext>
            </a:extLst>
          </p:cNvPr>
          <p:cNvCxnSpPr>
            <a:cxnSpLocks/>
            <a:stCxn id="27" idx="0"/>
            <a:endCxn id="30" idx="4"/>
          </p:cNvCxnSpPr>
          <p:nvPr/>
        </p:nvCxnSpPr>
        <p:spPr>
          <a:xfrm flipH="1" flipV="1">
            <a:off x="9430234" y="3644988"/>
            <a:ext cx="1000131" cy="380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DC960E5-02B7-189F-DACD-BA39DC377B69}"/>
              </a:ext>
            </a:extLst>
          </p:cNvPr>
          <p:cNvCxnSpPr>
            <a:cxnSpLocks/>
            <a:stCxn id="26" idx="0"/>
            <a:endCxn id="30" idx="4"/>
          </p:cNvCxnSpPr>
          <p:nvPr/>
        </p:nvCxnSpPr>
        <p:spPr>
          <a:xfrm flipV="1">
            <a:off x="9430234" y="3644988"/>
            <a:ext cx="0" cy="380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436A2AC-9350-E48E-F534-4E7922666AC6}"/>
              </a:ext>
            </a:extLst>
          </p:cNvPr>
          <p:cNvCxnSpPr>
            <a:cxnSpLocks/>
            <a:stCxn id="27" idx="0"/>
            <a:endCxn id="31" idx="4"/>
          </p:cNvCxnSpPr>
          <p:nvPr/>
        </p:nvCxnSpPr>
        <p:spPr>
          <a:xfrm flipV="1">
            <a:off x="10430365" y="3644988"/>
            <a:ext cx="0" cy="380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2755922-4637-B14C-3353-0726F5856300}"/>
              </a:ext>
            </a:extLst>
          </p:cNvPr>
          <p:cNvCxnSpPr>
            <a:cxnSpLocks/>
            <a:stCxn id="31" idx="0"/>
            <a:endCxn id="32" idx="5"/>
          </p:cNvCxnSpPr>
          <p:nvPr/>
        </p:nvCxnSpPr>
        <p:spPr>
          <a:xfrm flipH="1" flipV="1">
            <a:off x="10066634" y="2995975"/>
            <a:ext cx="363731" cy="279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C0839A-EEE1-FF98-D585-2FBAFB3E75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9430234" y="2995975"/>
            <a:ext cx="400669" cy="279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E503E7B-210B-0BC5-281C-A8F9D2F43DEB}"/>
                  </a:ext>
                </a:extLst>
              </p14:cNvPr>
              <p14:cNvContentPartPr/>
              <p14:nvPr/>
            </p14:nvContentPartPr>
            <p14:xfrm>
              <a:off x="4662000" y="3984120"/>
              <a:ext cx="5511600" cy="2283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E503E7B-210B-0BC5-281C-A8F9D2F43D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2640" y="3974760"/>
                <a:ext cx="5530320" cy="230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315098"/>
      </p:ext>
    </p:extLst>
  </p:cSld>
  <p:clrMapOvr>
    <a:masterClrMapping/>
  </p:clrMapOvr>
</p:sld>
</file>

<file path=ppt/slides/slide11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Fact datatype NEEDs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Frameworks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4294B-6BC2-9139-8315-39AAD801F514}"/>
              </a:ext>
            </a:extLst>
          </p:cNvPr>
          <p:cNvSpPr txBox="1">
            <a:spLocks/>
          </p:cNvSpPr>
          <p:nvPr/>
        </p:nvSpPr>
        <p:spPr>
          <a:xfrm>
            <a:off x="815512" y="4346344"/>
            <a:ext cx="157050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Try-outs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7CD5E3-81F6-48CC-92D8-C50CA90FB071}"/>
              </a:ext>
            </a:extLst>
          </p:cNvPr>
          <p:cNvSpPr txBox="1">
            <a:spLocks/>
          </p:cNvSpPr>
          <p:nvPr/>
        </p:nvSpPr>
        <p:spPr>
          <a:xfrm>
            <a:off x="748221" y="1537595"/>
            <a:ext cx="3990468" cy="425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Formal(</a:t>
            </a:r>
            <a:r>
              <a:rPr lang="en-US" sz="2400" cap="small" dirty="0" err="1"/>
              <a:t>ish</a:t>
            </a:r>
            <a:r>
              <a:rPr lang="en-US" sz="2400" cap="small" dirty="0"/>
              <a:t>) requirements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C73E2-3577-CAC8-9144-EC7CEEDE79C9}"/>
              </a:ext>
            </a:extLst>
          </p:cNvPr>
          <p:cNvSpPr txBox="1"/>
          <p:nvPr/>
        </p:nvSpPr>
        <p:spPr>
          <a:xfrm>
            <a:off x="722359" y="1952951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 fact datatype (ideally of unbounded size)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FDF0F-04F8-AD66-843B-625355FB82E6}"/>
              </a:ext>
            </a:extLst>
          </p:cNvPr>
          <p:cNvSpPr txBox="1"/>
          <p:nvPr/>
        </p:nvSpPr>
        <p:spPr>
          <a:xfrm>
            <a:off x="712837" y="2272046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An ordering that indicates progress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AD728D-D279-15C0-E12C-9A88F6E0374D}"/>
              </a:ext>
            </a:extLst>
          </p:cNvPr>
          <p:cNvSpPr txBox="1"/>
          <p:nvPr/>
        </p:nvSpPr>
        <p:spPr>
          <a:xfrm>
            <a:off x="693785" y="2967386"/>
            <a:ext cx="4870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 guarantee of a finite number of steps to hit the maximum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EE897-54A0-5267-FCC8-243F8C115444}"/>
              </a:ext>
            </a:extLst>
          </p:cNvPr>
          <p:cNvSpPr txBox="1"/>
          <p:nvPr/>
        </p:nvSpPr>
        <p:spPr>
          <a:xfrm>
            <a:off x="674733" y="3548407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An update step that never loses progress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FA1229-093E-F74E-2E45-F52FE6B0F6C9}"/>
              </a:ext>
            </a:extLst>
          </p:cNvPr>
          <p:cNvSpPr txBox="1"/>
          <p:nvPr/>
        </p:nvSpPr>
        <p:spPr>
          <a:xfrm>
            <a:off x="674728" y="2643532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Unique solution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CC506F-7095-92CB-C354-D849690BE301}"/>
              </a:ext>
            </a:extLst>
          </p:cNvPr>
          <p:cNvSpPr txBox="1"/>
          <p:nvPr/>
        </p:nvSpPr>
        <p:spPr>
          <a:xfrm>
            <a:off x="598533" y="4761259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poset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E33D28-4D0B-3B8C-76E4-D497FF2AE3F5}"/>
              </a:ext>
            </a:extLst>
          </p:cNvPr>
          <p:cNvSpPr txBox="1"/>
          <p:nvPr/>
        </p:nvSpPr>
        <p:spPr>
          <a:xfrm>
            <a:off x="603292" y="5094637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Lattice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2812C-ABF5-E190-0F2C-2FCC3DD2C6E0}"/>
              </a:ext>
            </a:extLst>
          </p:cNvPr>
          <p:cNvSpPr txBox="1"/>
          <p:nvPr/>
        </p:nvSpPr>
        <p:spPr>
          <a:xfrm>
            <a:off x="598533" y="5428015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Complete lattice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23F6B7-A07C-F999-E211-75CF80D8A760}"/>
              </a:ext>
            </a:extLst>
          </p:cNvPr>
          <p:cNvSpPr txBox="1">
            <a:spLocks/>
          </p:cNvSpPr>
          <p:nvPr/>
        </p:nvSpPr>
        <p:spPr>
          <a:xfrm>
            <a:off x="6608768" y="1426189"/>
            <a:ext cx="304958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Complete lattice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4C6DD3-1D5F-3A24-C252-74E7FE28500F}"/>
              </a:ext>
            </a:extLst>
          </p:cNvPr>
          <p:cNvSpPr txBox="1"/>
          <p:nvPr/>
        </p:nvSpPr>
        <p:spPr>
          <a:xfrm>
            <a:off x="6599247" y="1932139"/>
            <a:ext cx="36190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Lattice with a least upper bound and greatest lower bound for all subsets of the set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E3437B8-0756-FA7D-D961-CCAF9FC05537}"/>
                  </a:ext>
                </a:extLst>
              </p14:cNvPr>
              <p14:cNvContentPartPr/>
              <p14:nvPr/>
            </p14:nvContentPartPr>
            <p14:xfrm>
              <a:off x="6382440" y="3432960"/>
              <a:ext cx="5264640" cy="234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E3437B8-0756-FA7D-D961-CCAF9FC055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73080" y="3423600"/>
                <a:ext cx="5283360" cy="236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2632198"/>
      </p:ext>
    </p:extLst>
  </p:cSld>
  <p:clrMapOvr>
    <a:masterClrMapping/>
  </p:clrMapOvr>
</p:sld>
</file>

<file path=ppt/slides/slide12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Function NEEDs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Frameworks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4294B-6BC2-9139-8315-39AAD801F514}"/>
              </a:ext>
            </a:extLst>
          </p:cNvPr>
          <p:cNvSpPr txBox="1">
            <a:spLocks/>
          </p:cNvSpPr>
          <p:nvPr/>
        </p:nvSpPr>
        <p:spPr>
          <a:xfrm>
            <a:off x="863136" y="2831877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 Basic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C04E6A-E9AE-34EA-A2FC-6EFC6AD6080E}"/>
                  </a:ext>
                </a:extLst>
              </p:cNvPr>
              <p:cNvSpPr txBox="1"/>
              <p:nvPr/>
            </p:nvSpPr>
            <p:spPr>
              <a:xfrm>
                <a:off x="863135" y="3255054"/>
                <a:ext cx="397556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 function f is a </a:t>
                </a:r>
                <a:r>
                  <a:rPr lang="en-US" b="1" dirty="0"/>
                  <a:t>monotonic function </a:t>
                </a:r>
                <a:r>
                  <a:rPr lang="en-US" dirty="0"/>
                  <a:t>if x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y implies f(x)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f(y)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C04E6A-E9AE-34EA-A2FC-6EFC6AD60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35" y="3255054"/>
                <a:ext cx="3975566" cy="646331"/>
              </a:xfrm>
              <a:prstGeom prst="rect">
                <a:avLst/>
              </a:prstGeom>
              <a:blipFill>
                <a:blip r:embed="rId2"/>
                <a:stretch>
                  <a:fillRect l="-1380" t="-5660" r="-61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3160910-CE78-8E0B-C350-379D9616DAD9}"/>
              </a:ext>
            </a:extLst>
          </p:cNvPr>
          <p:cNvSpPr txBox="1"/>
          <p:nvPr/>
        </p:nvSpPr>
        <p:spPr>
          <a:xfrm>
            <a:off x="847894" y="4055154"/>
            <a:ext cx="42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 element z is a </a:t>
            </a:r>
            <a:r>
              <a:rPr lang="en-US" b="1" dirty="0"/>
              <a:t>fixpoint </a:t>
            </a:r>
            <a:r>
              <a:rPr lang="en-US" dirty="0"/>
              <a:t>of f </a:t>
            </a:r>
            <a:r>
              <a:rPr lang="en-US" dirty="0" err="1"/>
              <a:t>iff</a:t>
            </a:r>
            <a:r>
              <a:rPr lang="en-US" dirty="0"/>
              <a:t> z = f(z)</a:t>
            </a:r>
          </a:p>
        </p:txBody>
      </p:sp>
      <p:pic>
        <p:nvPicPr>
          <p:cNvPr id="14" name="Picture 13" descr="Cartoon of a person wearing a blue uniform&#10;&#10;Description automatically generated">
            <a:extLst>
              <a:ext uri="{FF2B5EF4-FFF2-40B4-BE49-F238E27FC236}">
                <a16:creationId xmlns:a16="http://schemas.microsoft.com/office/drawing/2014/main" id="{8CFB3FE3-0F7F-E21F-FF5C-4DE4ADD90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865" y="1184945"/>
            <a:ext cx="3157048" cy="44881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DE1F5DE-73CE-3481-D477-EE43285DEF4C}"/>
                  </a:ext>
                </a:extLst>
              </p14:cNvPr>
              <p14:cNvContentPartPr/>
              <p14:nvPr/>
            </p14:nvContentPartPr>
            <p14:xfrm>
              <a:off x="5326560" y="5126040"/>
              <a:ext cx="1581120" cy="1461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DE1F5DE-73CE-3481-D477-EE43285DEF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7200" y="5116680"/>
                <a:ext cx="1599840" cy="147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239974"/>
      </p:ext>
    </p:extLst>
  </p:cSld>
  <p:clrMapOvr>
    <a:masterClrMapping/>
  </p:clrMapOvr>
</p:sld>
</file>

<file path=ppt/slides/slide13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Function NEEDs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Frameworks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4294B-6BC2-9139-8315-39AAD801F514}"/>
              </a:ext>
            </a:extLst>
          </p:cNvPr>
          <p:cNvSpPr txBox="1">
            <a:spLocks/>
          </p:cNvSpPr>
          <p:nvPr/>
        </p:nvSpPr>
        <p:spPr>
          <a:xfrm>
            <a:off x="863136" y="2831877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 Basic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C04E6A-E9AE-34EA-A2FC-6EFC6AD6080E}"/>
                  </a:ext>
                </a:extLst>
              </p:cNvPr>
              <p:cNvSpPr txBox="1"/>
              <p:nvPr/>
            </p:nvSpPr>
            <p:spPr>
              <a:xfrm>
                <a:off x="863135" y="3255054"/>
                <a:ext cx="397556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 function f is a </a:t>
                </a:r>
                <a:r>
                  <a:rPr lang="en-US" b="1" dirty="0"/>
                  <a:t>monotonic function </a:t>
                </a:r>
                <a:r>
                  <a:rPr lang="en-US" dirty="0"/>
                  <a:t>if x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y implies f(x)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f(y)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C04E6A-E9AE-34EA-A2FC-6EFC6AD60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35" y="3255054"/>
                <a:ext cx="3975566" cy="646331"/>
              </a:xfrm>
              <a:prstGeom prst="rect">
                <a:avLst/>
              </a:prstGeom>
              <a:blipFill>
                <a:blip r:embed="rId2"/>
                <a:stretch>
                  <a:fillRect l="-1380" t="-5660" r="-61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3160910-CE78-8E0B-C350-379D9616DAD9}"/>
              </a:ext>
            </a:extLst>
          </p:cNvPr>
          <p:cNvSpPr txBox="1"/>
          <p:nvPr/>
        </p:nvSpPr>
        <p:spPr>
          <a:xfrm>
            <a:off x="847894" y="4055154"/>
            <a:ext cx="42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 element z is a </a:t>
            </a:r>
            <a:r>
              <a:rPr lang="en-US" b="1" dirty="0"/>
              <a:t>fixpoint </a:t>
            </a:r>
            <a:r>
              <a:rPr lang="en-US" dirty="0"/>
              <a:t>of f </a:t>
            </a:r>
            <a:r>
              <a:rPr lang="en-US" dirty="0" err="1"/>
              <a:t>iff</a:t>
            </a:r>
            <a:r>
              <a:rPr lang="en-US" dirty="0"/>
              <a:t> z = f(z)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E4969A-BA0F-4C0D-A837-50FDBB5C2119}"/>
                  </a:ext>
                </a:extLst>
              </p:cNvPr>
              <p:cNvSpPr txBox="1"/>
              <p:nvPr/>
            </p:nvSpPr>
            <p:spPr>
              <a:xfrm>
                <a:off x="6047006" y="2073379"/>
                <a:ext cx="19396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Example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 ∪{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E4969A-BA0F-4C0D-A837-50FDBB5C2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006" y="2073379"/>
                <a:ext cx="1939634" cy="646331"/>
              </a:xfrm>
              <a:prstGeom prst="rect">
                <a:avLst/>
              </a:prstGeom>
              <a:blipFill>
                <a:blip r:embed="rId3"/>
                <a:stretch>
                  <a:fillRect l="-2830" t="-471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B350B5-0B08-E4A9-C970-889A5D94E3EB}"/>
                  </a:ext>
                </a:extLst>
              </p:cNvPr>
              <p:cNvSpPr txBox="1"/>
              <p:nvPr/>
            </p:nvSpPr>
            <p:spPr>
              <a:xfrm>
                <a:off x="6128651" y="3270078"/>
                <a:ext cx="20064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={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B350B5-0B08-E4A9-C970-889A5D94E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651" y="3270078"/>
                <a:ext cx="2006470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6D6CF0-276E-98F0-C5B3-C2DC96C97DEC}"/>
                  </a:ext>
                </a:extLst>
              </p:cNvPr>
              <p:cNvSpPr txBox="1"/>
              <p:nvPr/>
            </p:nvSpPr>
            <p:spPr>
              <a:xfrm>
                <a:off x="6057889" y="2927176"/>
                <a:ext cx="19812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={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6D6CF0-276E-98F0-C5B3-C2DC96C97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889" y="2927176"/>
                <a:ext cx="1981202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4F524A-3378-FE7E-5E0F-247E5304A698}"/>
                  </a:ext>
                </a:extLst>
              </p:cNvPr>
              <p:cNvSpPr txBox="1"/>
              <p:nvPr/>
            </p:nvSpPr>
            <p:spPr>
              <a:xfrm>
                <a:off x="6068774" y="3612976"/>
                <a:ext cx="19812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={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4F524A-3378-FE7E-5E0F-247E5304A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774" y="3612976"/>
                <a:ext cx="1981202" cy="369332"/>
              </a:xfrm>
              <a:prstGeom prst="rect">
                <a:avLst/>
              </a:prstGeom>
              <a:blipFill>
                <a:blip r:embed="rId6"/>
                <a:stretch>
                  <a:fillRect l="-308" r="-308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672461-7E2A-D723-0F81-40C1D9960F7E}"/>
              </a:ext>
            </a:extLst>
          </p:cNvPr>
          <p:cNvCxnSpPr/>
          <p:nvPr/>
        </p:nvCxnSpPr>
        <p:spPr>
          <a:xfrm flipH="1">
            <a:off x="7777834" y="3124201"/>
            <a:ext cx="91440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A89472-2E7F-2FE1-CF13-06523BFFB1AB}"/>
                  </a:ext>
                </a:extLst>
              </p:cNvPr>
              <p:cNvSpPr txBox="1"/>
              <p:nvPr/>
            </p:nvSpPr>
            <p:spPr>
              <a:xfrm>
                <a:off x="8661715" y="2922125"/>
                <a:ext cx="21663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is a fixpoint of f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A89472-2E7F-2FE1-CF13-06523BFFB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715" y="2922125"/>
                <a:ext cx="2166303" cy="369332"/>
              </a:xfrm>
              <a:prstGeom prst="rect">
                <a:avLst/>
              </a:prstGeom>
              <a:blipFill>
                <a:blip r:embed="rId7"/>
                <a:stretch>
                  <a:fillRect l="-112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9179D4-C0A8-3473-8E8C-DD78E193D9A5}"/>
              </a:ext>
            </a:extLst>
          </p:cNvPr>
          <p:cNvCxnSpPr/>
          <p:nvPr/>
        </p:nvCxnSpPr>
        <p:spPr>
          <a:xfrm flipH="1">
            <a:off x="7941120" y="3472154"/>
            <a:ext cx="91440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AD5A1F8-F549-845A-7D5C-024D89985C52}"/>
                  </a:ext>
                </a:extLst>
              </p:cNvPr>
              <p:cNvSpPr txBox="1"/>
              <p:nvPr/>
            </p:nvSpPr>
            <p:spPr>
              <a:xfrm>
                <a:off x="8803229" y="3286407"/>
                <a:ext cx="26256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is </a:t>
                </a:r>
                <a:r>
                  <a:rPr lang="en-US" b="1" u="sng" dirty="0">
                    <a:solidFill>
                      <a:schemeClr val="accent5">
                        <a:lumMod val="75000"/>
                      </a:schemeClr>
                    </a:solidFill>
                  </a:rPr>
                  <a:t>not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a fixpoint of f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AD5A1F8-F549-845A-7D5C-024D8998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229" y="3286407"/>
                <a:ext cx="2625641" cy="369332"/>
              </a:xfrm>
              <a:prstGeom prst="rect">
                <a:avLst/>
              </a:prstGeom>
              <a:blipFill>
                <a:blip r:embed="rId8"/>
                <a:stretch>
                  <a:fillRect l="-69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C4A1A1-6663-5944-8C62-42666B8E770F}"/>
              </a:ext>
            </a:extLst>
          </p:cNvPr>
          <p:cNvCxnSpPr/>
          <p:nvPr/>
        </p:nvCxnSpPr>
        <p:spPr>
          <a:xfrm flipH="1">
            <a:off x="8049976" y="3792892"/>
            <a:ext cx="91440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16BF9E-46C9-3893-03F9-521E3F117E96}"/>
                  </a:ext>
                </a:extLst>
              </p:cNvPr>
              <p:cNvSpPr txBox="1"/>
              <p:nvPr/>
            </p:nvSpPr>
            <p:spPr>
              <a:xfrm>
                <a:off x="8933857" y="3590816"/>
                <a:ext cx="25167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is a fixpoint of f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16BF9E-46C9-3893-03F9-521E3F117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857" y="3590816"/>
                <a:ext cx="2516785" cy="369332"/>
              </a:xfrm>
              <a:prstGeom prst="rect">
                <a:avLst/>
              </a:prstGeom>
              <a:blipFill>
                <a:blip r:embed="rId9"/>
                <a:stretch>
                  <a:fillRect l="-97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2F0AE4-39DF-0313-44B2-323FDE6DF2EA}"/>
                  </a:ext>
                </a:extLst>
              </p:cNvPr>
              <p:cNvSpPr txBox="1"/>
              <p:nvPr/>
            </p:nvSpPr>
            <p:spPr>
              <a:xfrm>
                <a:off x="8933856" y="3985498"/>
                <a:ext cx="28553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xmlns:a="http://schemas.openxmlformats.org/drawingml/2006/main"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xmlns:a="http://schemas.openxmlformats.org/drawingml/2006/main"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xmlns:a="http://schemas.openxmlformats.org/drawingml/2006/main"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is a fixpoint of f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2F0AE4-39DF-0313-44B2-323FDE6DF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856" y="3985498"/>
                <a:ext cx="2855373" cy="369332"/>
              </a:xfrm>
              <a:prstGeom prst="rect">
                <a:avLst/>
              </a:prstGeom>
              <a:blipFill>
                <a:blip r:embed="rId10"/>
                <a:stretch>
                  <a:fillRect l="-64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7D6A9C-616A-EFCD-1EA6-E2E004E7D134}"/>
                  </a:ext>
                </a:extLst>
              </p:cNvPr>
              <p:cNvSpPr txBox="1"/>
              <p:nvPr/>
            </p:nvSpPr>
            <p:spPr>
              <a:xfrm>
                <a:off x="8933854" y="4380180"/>
                <a:ext cx="32581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xmlns:a="http://schemas.openxmlformats.org/drawingml/2006/main"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xmlns:a="http://schemas.openxmlformats.org/drawingml/2006/main"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𝑎𝑛𝑦</m:t>
                        </m:r>
                        <m:r>
                          <a:rPr xmlns:a="http://schemas.openxmlformats.org/drawingml/2006/main"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xmlns:a="http://schemas.openxmlformats.org/drawingml/2006/main"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𝑠𝑒𝑡</m:t>
                        </m:r>
                      </m:e>
                    </m:d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is a fixpoint of f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7D6A9C-616A-EFCD-1EA6-E2E004E7D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854" y="4380180"/>
                <a:ext cx="3258145" cy="369332"/>
              </a:xfrm>
              <a:prstGeom prst="rect">
                <a:avLst/>
              </a:prstGeom>
              <a:blipFill>
                <a:blip r:embed="rId11"/>
                <a:stretch>
                  <a:fillRect l="-56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8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8" grpId="0"/>
      <p:bldP spid="20" grpId="0"/>
      <p:bldP spid="22" grpId="0"/>
      <p:bldP spid="23" grpId="0"/>
      <p:bldP spid="24" grpId="0"/>
    </p:bldLst>
  </p:timing>
</p:sld>
</file>

<file path=ppt/slides/slide14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Function NEEDs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Frameworks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4294B-6BC2-9139-8315-39AAD801F514}"/>
              </a:ext>
            </a:extLst>
          </p:cNvPr>
          <p:cNvSpPr txBox="1">
            <a:spLocks/>
          </p:cNvSpPr>
          <p:nvPr/>
        </p:nvSpPr>
        <p:spPr>
          <a:xfrm>
            <a:off x="863136" y="2831877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 Basic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C04E6A-E9AE-34EA-A2FC-6EFC6AD6080E}"/>
                  </a:ext>
                </a:extLst>
              </p:cNvPr>
              <p:cNvSpPr txBox="1"/>
              <p:nvPr/>
            </p:nvSpPr>
            <p:spPr>
              <a:xfrm>
                <a:off x="863135" y="3255054"/>
                <a:ext cx="397556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 function f is a </a:t>
                </a:r>
                <a:r>
                  <a:rPr lang="en-US" b="1" dirty="0"/>
                  <a:t>monotonic function </a:t>
                </a:r>
                <a:r>
                  <a:rPr lang="en-US" dirty="0"/>
                  <a:t>if x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y implies f(x)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f(y)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C04E6A-E9AE-34EA-A2FC-6EFC6AD60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35" y="3255054"/>
                <a:ext cx="3975566" cy="646331"/>
              </a:xfrm>
              <a:prstGeom prst="rect">
                <a:avLst/>
              </a:prstGeom>
              <a:blipFill>
                <a:blip r:embed="rId2"/>
                <a:stretch>
                  <a:fillRect l="-1380" t="-5660" r="-61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3160910-CE78-8E0B-C350-379D9616DAD9}"/>
              </a:ext>
            </a:extLst>
          </p:cNvPr>
          <p:cNvSpPr txBox="1"/>
          <p:nvPr/>
        </p:nvSpPr>
        <p:spPr>
          <a:xfrm>
            <a:off x="847894" y="4055154"/>
            <a:ext cx="42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 element z is a </a:t>
            </a:r>
            <a:r>
              <a:rPr lang="en-US" b="1" dirty="0"/>
              <a:t>fixpoint </a:t>
            </a:r>
            <a:r>
              <a:rPr lang="en-US" dirty="0"/>
              <a:t>of f </a:t>
            </a:r>
            <a:r>
              <a:rPr lang="en-US" dirty="0" err="1"/>
              <a:t>iff</a:t>
            </a:r>
            <a:r>
              <a:rPr lang="en-US" dirty="0"/>
              <a:t> z = f(z)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E4969A-BA0F-4C0D-A837-50FDBB5C2119}"/>
                  </a:ext>
                </a:extLst>
              </p:cNvPr>
              <p:cNvSpPr txBox="1"/>
              <p:nvPr/>
            </p:nvSpPr>
            <p:spPr>
              <a:xfrm>
                <a:off x="5572559" y="2133766"/>
                <a:ext cx="23159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Example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𝑔𝑙𝑜𝑏</m:t>
                      </m:r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 ∪{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E4969A-BA0F-4C0D-A837-50FDBB5C2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559" y="2133766"/>
                <a:ext cx="2315955" cy="646331"/>
              </a:xfrm>
              <a:prstGeom prst="rect">
                <a:avLst/>
              </a:prstGeom>
              <a:blipFill>
                <a:blip r:embed="rId3"/>
                <a:stretch>
                  <a:fillRect l="-2105" t="-471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B350B5-0B08-E4A9-C970-889A5D94E3EB}"/>
                  </a:ext>
                </a:extLst>
              </p:cNvPr>
              <p:cNvSpPr txBox="1"/>
              <p:nvPr/>
            </p:nvSpPr>
            <p:spPr>
              <a:xfrm>
                <a:off x="5575821" y="3270078"/>
                <a:ext cx="24384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</a:rPr>
                        <m:t>𝑔𝑙𝑜𝑏</m:t>
                      </m:r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B350B5-0B08-E4A9-C970-889A5D94E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821" y="3270078"/>
                <a:ext cx="2438417" cy="369332"/>
              </a:xfrm>
              <a:prstGeom prst="rect">
                <a:avLst/>
              </a:prstGeom>
              <a:blipFill>
                <a:blip r:embed="rId4"/>
                <a:stretch>
                  <a:fillRect l="-75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6D6CF0-276E-98F0-C5B3-C2DC96C97DEC}"/>
                  </a:ext>
                </a:extLst>
              </p:cNvPr>
              <p:cNvSpPr txBox="1"/>
              <p:nvPr/>
            </p:nvSpPr>
            <p:spPr>
              <a:xfrm>
                <a:off x="5575821" y="2927176"/>
                <a:ext cx="20585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</a:rPr>
                        <m:t>𝑔𝑙𝑜𝑏</m:t>
                      </m:r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6D6CF0-276E-98F0-C5B3-C2DC96C97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821" y="2927176"/>
                <a:ext cx="2058557" cy="369332"/>
              </a:xfrm>
              <a:prstGeom prst="rect">
                <a:avLst/>
              </a:prstGeom>
              <a:blipFill>
                <a:blip r:embed="rId5"/>
                <a:stretch>
                  <a:fillRect l="-89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4F524A-3378-FE7E-5E0F-247E5304A698}"/>
                  </a:ext>
                </a:extLst>
              </p:cNvPr>
              <p:cNvSpPr txBox="1"/>
              <p:nvPr/>
            </p:nvSpPr>
            <p:spPr>
              <a:xfrm>
                <a:off x="5472307" y="3612976"/>
                <a:ext cx="24384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</a:rPr>
                        <m:t>𝑔𝑙𝑜𝑏</m:t>
                      </m:r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4F524A-3378-FE7E-5E0F-247E5304A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307" y="3612976"/>
                <a:ext cx="2438417" cy="369332"/>
              </a:xfrm>
              <a:prstGeom prst="rect">
                <a:avLst/>
              </a:prstGeom>
              <a:blipFill>
                <a:blip r:embed="rId6"/>
                <a:stretch>
                  <a:fillRect l="-750" r="-750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672461-7E2A-D723-0F81-40C1D9960F7E}"/>
              </a:ext>
            </a:extLst>
          </p:cNvPr>
          <p:cNvCxnSpPr/>
          <p:nvPr/>
        </p:nvCxnSpPr>
        <p:spPr>
          <a:xfrm flipH="1">
            <a:off x="7579428" y="3124201"/>
            <a:ext cx="91440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A89472-2E7F-2FE1-CF13-06523BFFB1AB}"/>
                  </a:ext>
                </a:extLst>
              </p:cNvPr>
              <p:cNvSpPr txBox="1"/>
              <p:nvPr/>
            </p:nvSpPr>
            <p:spPr>
              <a:xfrm>
                <a:off x="8463309" y="2922125"/>
                <a:ext cx="25167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is a fixpoint of </a:t>
                </a:r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</a:rPr>
                  <a:t>glob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A89472-2E7F-2FE1-CF13-06523BFFB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309" y="2922125"/>
                <a:ext cx="2516785" cy="369332"/>
              </a:xfrm>
              <a:prstGeom prst="rect">
                <a:avLst/>
              </a:prstGeom>
              <a:blipFill>
                <a:blip r:embed="rId7"/>
                <a:stretch>
                  <a:fillRect l="-72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9179D4-C0A8-3473-8E8C-DD78E193D9A5}"/>
              </a:ext>
            </a:extLst>
          </p:cNvPr>
          <p:cNvCxnSpPr/>
          <p:nvPr/>
        </p:nvCxnSpPr>
        <p:spPr>
          <a:xfrm flipH="1">
            <a:off x="7742714" y="3472154"/>
            <a:ext cx="91440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AD5A1F8-F549-845A-7D5C-024D89985C52}"/>
                  </a:ext>
                </a:extLst>
              </p:cNvPr>
              <p:cNvSpPr txBox="1"/>
              <p:nvPr/>
            </p:nvSpPr>
            <p:spPr>
              <a:xfrm>
                <a:off x="8604823" y="3286407"/>
                <a:ext cx="28553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is </a:t>
                </a:r>
                <a:r>
                  <a:rPr lang="en-US" b="1" u="sng" dirty="0">
                    <a:solidFill>
                      <a:schemeClr val="accent5">
                        <a:lumMod val="75000"/>
                      </a:schemeClr>
                    </a:solidFill>
                  </a:rPr>
                  <a:t>not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a fixpoint of </a:t>
                </a:r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</a:rPr>
                  <a:t>glob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AD5A1F8-F549-845A-7D5C-024D8998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823" y="3286407"/>
                <a:ext cx="2855373" cy="369332"/>
              </a:xfrm>
              <a:prstGeom prst="rect">
                <a:avLst/>
              </a:prstGeom>
              <a:blipFill>
                <a:blip r:embed="rId8"/>
                <a:stretch>
                  <a:fillRect l="-855" t="-8197" r="-149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C4A1A1-6663-5944-8C62-42666B8E770F}"/>
              </a:ext>
            </a:extLst>
          </p:cNvPr>
          <p:cNvCxnSpPr/>
          <p:nvPr/>
        </p:nvCxnSpPr>
        <p:spPr>
          <a:xfrm flipH="1">
            <a:off x="7851570" y="3792892"/>
            <a:ext cx="91440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16BF9E-46C9-3893-03F9-521E3F117E96}"/>
                  </a:ext>
                </a:extLst>
              </p:cNvPr>
              <p:cNvSpPr txBox="1"/>
              <p:nvPr/>
            </p:nvSpPr>
            <p:spPr>
              <a:xfrm>
                <a:off x="8735450" y="3590816"/>
                <a:ext cx="28662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is a fixpoint of </a:t>
                </a:r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</a:rPr>
                  <a:t>glob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16BF9E-46C9-3893-03F9-521E3F117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450" y="3590816"/>
                <a:ext cx="2866259" cy="369332"/>
              </a:xfrm>
              <a:prstGeom prst="rect">
                <a:avLst/>
              </a:prstGeom>
              <a:blipFill>
                <a:blip r:embed="rId9"/>
                <a:stretch>
                  <a:fillRect l="-85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2F0AE4-39DF-0313-44B2-323FDE6DF2EA}"/>
                  </a:ext>
                </a:extLst>
              </p:cNvPr>
              <p:cNvSpPr txBox="1"/>
              <p:nvPr/>
            </p:nvSpPr>
            <p:spPr>
              <a:xfrm>
                <a:off x="7889359" y="3985498"/>
                <a:ext cx="38481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𝑔𝑙𝑜𝑏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𝑔𝑙𝑜𝑏</m:t>
                    </m:r>
                    <m:d>
                      <m:dPr>
                        <m:ctrlPr>
                          <a:rPr xmlns:a="http://schemas.openxmlformats.org/drawingml/2006/main"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xmlns:a="http://schemas.openxmlformats.org/drawingml/2006/main"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xmlns:a="http://schemas.openxmlformats.org/drawingml/2006/main"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is a fixpoint of </a:t>
                </a:r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</a:rPr>
                  <a:t>glob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2F0AE4-39DF-0313-44B2-323FDE6DF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359" y="3985498"/>
                <a:ext cx="3848110" cy="369332"/>
              </a:xfrm>
              <a:prstGeom prst="rect">
                <a:avLst/>
              </a:prstGeom>
              <a:blipFill>
                <a:blip r:embed="rId10"/>
                <a:stretch>
                  <a:fillRect l="-47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7D6A9C-616A-EFCD-1EA6-E2E004E7D134}"/>
                  </a:ext>
                </a:extLst>
              </p:cNvPr>
              <p:cNvSpPr txBox="1"/>
              <p:nvPr/>
            </p:nvSpPr>
            <p:spPr>
              <a:xfrm>
                <a:off x="7726073" y="4380180"/>
                <a:ext cx="441416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𝑔𝑙𝑜𝑏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𝑔𝑙𝑜𝑏</m:t>
                    </m:r>
                    <m:d>
                      <m:dPr>
                        <m:ctrlPr>
                          <a:rPr xmlns:a="http://schemas.openxmlformats.org/drawingml/2006/main"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xmlns:a="http://schemas.openxmlformats.org/drawingml/2006/main"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𝑎𝑛𝑦</m:t>
                        </m:r>
                        <m:r>
                          <a:rPr xmlns:a="http://schemas.openxmlformats.org/drawingml/2006/main"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xmlns:a="http://schemas.openxmlformats.org/drawingml/2006/main"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𝑠𝑒𝑡</m:t>
                        </m:r>
                      </m:e>
                    </m:d>
                    <m:r>
                      <a:rPr xmlns:a="http://schemas.openxmlformats.org/drawingml/2006/main"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is a fixpoint of </a:t>
                </a:r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</a:rPr>
                  <a:t>glob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7D6A9C-616A-EFCD-1EA6-E2E004E7D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073" y="4380180"/>
                <a:ext cx="4414165" cy="369332"/>
              </a:xfrm>
              <a:prstGeom prst="rect">
                <a:avLst/>
              </a:prstGeom>
              <a:blipFill>
                <a:blip r:embed="rId11"/>
                <a:stretch>
                  <a:fillRect l="-41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13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8" grpId="0"/>
      <p:bldP spid="20" grpId="0"/>
      <p:bldP spid="22" grpId="0"/>
      <p:bldP spid="23" grpId="0"/>
      <p:bldP spid="24" grpId="0"/>
    </p:bldLst>
  </p:timing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Why Does this Matter?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Frameworks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795059-04BC-A0A3-0384-E0690A35C514}"/>
              </a:ext>
            </a:extLst>
          </p:cNvPr>
          <p:cNvSpPr txBox="1">
            <a:spLocks/>
          </p:cNvSpPr>
          <p:nvPr/>
        </p:nvSpPr>
        <p:spPr>
          <a:xfrm>
            <a:off x="847894" y="2086760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Practical Upshot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992D4-59C6-B27E-3D96-9F08BDB43A24}"/>
              </a:ext>
            </a:extLst>
          </p:cNvPr>
          <p:cNvSpPr txBox="1"/>
          <p:nvPr/>
        </p:nvSpPr>
        <p:spPr>
          <a:xfrm>
            <a:off x="847893" y="2470469"/>
            <a:ext cx="42803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If L is a complete lattice and f is monotonic, then f has a greatest fixpoint and a least fixpoint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DDB0F-DD1E-6DBA-EB9E-083D6F998766}"/>
              </a:ext>
            </a:extLst>
          </p:cNvPr>
          <p:cNvSpPr txBox="1"/>
          <p:nvPr/>
        </p:nvSpPr>
        <p:spPr>
          <a:xfrm>
            <a:off x="863135" y="3467660"/>
            <a:ext cx="42803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If L has no infinite ascending chains, the least fixpoint can be computed by iterative application of f</a:t>
            </a:r>
          </a:p>
        </p:txBody>
      </p:sp>
      <p:pic>
        <p:nvPicPr>
          <p:cNvPr id="13" name="Picture 12" descr="A person with a thumb up&#10;&#10;Description automatically generated">
            <a:extLst>
              <a:ext uri="{FF2B5EF4-FFF2-40B4-BE49-F238E27FC236}">
                <a16:creationId xmlns:a16="http://schemas.microsoft.com/office/drawing/2014/main" id="{66DAA455-8EA7-C6A6-14C0-C9B89C69D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057" y="1845884"/>
            <a:ext cx="3419699" cy="38996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6AE60F-A35B-73A0-0059-B98EAD8ECEC6}"/>
              </a:ext>
            </a:extLst>
          </p:cNvPr>
          <p:cNvSpPr txBox="1"/>
          <p:nvPr/>
        </p:nvSpPr>
        <p:spPr>
          <a:xfrm>
            <a:off x="4060975" y="1528083"/>
            <a:ext cx="2242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Every finite lattice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is a complete lattice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64F08-20CD-B3FC-8DAC-C64713F17E41}"/>
              </a:ext>
            </a:extLst>
          </p:cNvPr>
          <p:cNvSpPr txBox="1"/>
          <p:nvPr/>
        </p:nvSpPr>
        <p:spPr>
          <a:xfrm>
            <a:off x="963982" y="4390990"/>
            <a:ext cx="316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So the analysis </a:t>
            </a:r>
            <a:r>
              <a:rPr lang="en-US" b="1" i="1" u="sng" dirty="0">
                <a:solidFill>
                  <a:schemeClr val="accent2"/>
                </a:solidFill>
              </a:rPr>
              <a:t>will</a:t>
            </a:r>
            <a:r>
              <a:rPr lang="en-US" b="1" i="1" dirty="0">
                <a:solidFill>
                  <a:schemeClr val="accent2"/>
                </a:solidFill>
              </a:rPr>
              <a:t> terminate</a:t>
            </a:r>
          </a:p>
        </p:txBody>
      </p:sp>
    </p:spTree>
    <p:extLst>
      <p:ext uri="{BB962C8B-B14F-4D97-AF65-F5344CB8AC3E}">
        <p14:creationId xmlns:p14="http://schemas.microsoft.com/office/powerpoint/2010/main" val="1973266701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42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942" y="3224437"/>
            <a:ext cx="550634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Enhancing Dataflow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Lattices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Abstract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2234973292"/>
      </p:ext>
    </p:extLst>
  </p:cSld>
  <p:clrMapOvr>
    <a:masterClrMapping/>
  </p:clrMapOvr>
</p:sld>
</file>

<file path=ppt/slides/slide1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Chaotic Iteration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812E55-F04C-42A1-766E-0A8F224797F6}"/>
              </a:ext>
            </a:extLst>
          </p:cNvPr>
          <p:cNvGrpSpPr/>
          <p:nvPr/>
        </p:nvGrpSpPr>
        <p:grpSpPr>
          <a:xfrm>
            <a:off x="6453832" y="2166151"/>
            <a:ext cx="5054909" cy="2339173"/>
            <a:chOff x="6453832" y="2166151"/>
            <a:chExt cx="5054909" cy="233917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6D63318-59FC-13A8-304D-5960E23663AF}"/>
                </a:ext>
              </a:extLst>
            </p:cNvPr>
            <p:cNvSpPr/>
            <p:nvPr/>
          </p:nvSpPr>
          <p:spPr>
            <a:xfrm>
              <a:off x="6924746" y="2166151"/>
              <a:ext cx="4145711" cy="967666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7429AD-B5A6-4105-A485-3F20D7A89664}"/>
                </a:ext>
              </a:extLst>
            </p:cNvPr>
            <p:cNvSpPr txBox="1"/>
            <p:nvPr/>
          </p:nvSpPr>
          <p:spPr>
            <a:xfrm>
              <a:off x="7235303" y="2583401"/>
              <a:ext cx="10361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Chaotic</a:t>
              </a:r>
            </a:p>
            <a:p>
              <a:r>
                <a:rPr lang="en-US" dirty="0"/>
                <a:t>Iteration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9176321-F66B-E0A4-4B06-548B74B54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808" r="1227" b="15812"/>
            <a:stretch/>
          </p:blipFill>
          <p:spPr>
            <a:xfrm>
              <a:off x="6453832" y="3013803"/>
              <a:ext cx="5054909" cy="149152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9CDBDC0-613F-3A69-C091-1AA81A9C6E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39" b="91398" l="299" r="45808">
                          <a14:foregroundMark x1="1996" y1="40860" x2="18862" y2="40323"/>
                          <a14:foregroundMark x1="18862" y1="40323" x2="43912" y2="62903"/>
                          <a14:foregroundMark x1="1497" y1="31720" x2="5389" y2="34946"/>
                          <a14:foregroundMark x1="798" y1="26882" x2="10579" y2="10753"/>
                          <a14:foregroundMark x1="10579" y1="10753" x2="24651" y2="8602"/>
                          <a14:foregroundMark x1="24651" y1="8602" x2="25449" y2="11828"/>
                          <a14:foregroundMark x1="8782" y1="27419" x2="31936" y2="39247"/>
                          <a14:foregroundMark x1="25549" y1="23656" x2="42814" y2="39247"/>
                          <a14:foregroundMark x1="42814" y1="45699" x2="41816" y2="5376"/>
                          <a14:foregroundMark x1="42116" y1="52688" x2="36427" y2="43011"/>
                          <a14:foregroundMark x1="42415" y1="56989" x2="42116" y2="27957"/>
                          <a14:foregroundMark x1="41018" y1="84946" x2="44411" y2="64516"/>
                          <a14:foregroundMark x1="41717" y1="58065" x2="44112" y2="91935"/>
                          <a14:foregroundMark x1="42016" y1="19892" x2="18962" y2="13441"/>
                          <a14:foregroundMark x1="18962" y1="13441" x2="18962" y2="13441"/>
                          <a14:foregroundMark x1="6287" y1="23118" x2="399" y2="43011"/>
                          <a14:foregroundMark x1="399" y1="43011" x2="399" y2="43011"/>
                          <a14:foregroundMark x1="998" y1="33333" x2="2894" y2="6452"/>
                          <a14:foregroundMark x1="42814" y1="31183" x2="45808" y2="20968"/>
                          <a14:foregroundMark x1="40818" y1="19355" x2="26048" y2="4839"/>
                        </a14:backgroundRemoval>
                      </a14:imgEffect>
                    </a14:imgLayer>
                  </a14:imgProps>
                </a:ext>
              </a:extLst>
            </a:blip>
            <a:srcRect t="13753" r="56563" b="16094"/>
            <a:stretch/>
          </p:blipFill>
          <p:spPr>
            <a:xfrm>
              <a:off x="6924746" y="2166151"/>
              <a:ext cx="4145711" cy="1242874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FA5052C-9880-FB8D-C904-64AEF7EA93E1}"/>
              </a:ext>
            </a:extLst>
          </p:cNvPr>
          <p:cNvSpPr txBox="1"/>
          <p:nvPr/>
        </p:nvSpPr>
        <p:spPr>
          <a:xfrm>
            <a:off x="6468567" y="4520833"/>
            <a:ext cx="511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Surprisingly, not a band with merch at Hot Topic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3CA5D3C-B38E-B190-855D-A8A3D05B47DE}"/>
              </a:ext>
            </a:extLst>
          </p:cNvPr>
          <p:cNvSpPr txBox="1">
            <a:spLocks/>
          </p:cNvSpPr>
          <p:nvPr/>
        </p:nvSpPr>
        <p:spPr>
          <a:xfrm>
            <a:off x="711438" y="241272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Worklist algorithm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87EA7C-5813-5D3B-BB76-4537FBF0C36A}"/>
              </a:ext>
            </a:extLst>
          </p:cNvPr>
          <p:cNvSpPr txBox="1"/>
          <p:nvPr/>
        </p:nvSpPr>
        <p:spPr>
          <a:xfrm>
            <a:off x="726726" y="2835510"/>
            <a:ext cx="4519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Select the next worklist item in any order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702FFF-0CF1-37AC-FFF5-D3205741CDD3}"/>
              </a:ext>
            </a:extLst>
          </p:cNvPr>
          <p:cNvSpPr txBox="1"/>
          <p:nvPr/>
        </p:nvSpPr>
        <p:spPr>
          <a:xfrm>
            <a:off x="660131" y="3203641"/>
            <a:ext cx="4519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Necessarily assumes progress towards some goal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BE842-1480-5CAD-3A98-7CCBE1173A44}"/>
              </a:ext>
            </a:extLst>
          </p:cNvPr>
          <p:cNvSpPr txBox="1">
            <a:spLocks/>
          </p:cNvSpPr>
          <p:nvPr/>
        </p:nvSpPr>
        <p:spPr>
          <a:xfrm>
            <a:off x="674762" y="3892645"/>
            <a:ext cx="5118389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Dealing with “</a:t>
            </a:r>
            <a:r>
              <a:rPr lang="en-US" sz="2400" cap="small" dirty="0" err="1"/>
              <a:t>uncomputed</a:t>
            </a:r>
            <a:r>
              <a:rPr lang="en-US" sz="2400" cap="small" dirty="0"/>
              <a:t>” 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1CF29-9CA5-983F-3E86-E314DE4A4699}"/>
              </a:ext>
            </a:extLst>
          </p:cNvPr>
          <p:cNvSpPr txBox="1"/>
          <p:nvPr/>
        </p:nvSpPr>
        <p:spPr>
          <a:xfrm>
            <a:off x="623455" y="4376715"/>
            <a:ext cx="4519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Assume a reasonable “initial” value</a:t>
            </a:r>
          </a:p>
        </p:txBody>
      </p:sp>
    </p:spTree>
    <p:extLst>
      <p:ext uri="{BB962C8B-B14F-4D97-AF65-F5344CB8AC3E}">
        <p14:creationId xmlns:p14="http://schemas.microsoft.com/office/powerpoint/2010/main" val="2018109603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Precision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 Interpretation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2086760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Precision / Efficiency Tradeoff</a:t>
            </a:r>
          </a:p>
        </p:txBody>
      </p:sp>
      <p:pic>
        <p:nvPicPr>
          <p:cNvPr id="14" name="Picture 13" descr="A blue scale with a clock and money on it&#10;&#10;Description automatically generated">
            <a:extLst>
              <a:ext uri="{FF2B5EF4-FFF2-40B4-BE49-F238E27FC236}">
                <a16:creationId xmlns:a16="http://schemas.microsoft.com/office/drawing/2014/main" id="{D9F2E95D-8C53-4C5D-5C03-6816743FE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057" y="2429659"/>
            <a:ext cx="3121152" cy="23408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09CAE6-265D-CA0D-3931-BA3F75CABD01}"/>
              </a:ext>
            </a:extLst>
          </p:cNvPr>
          <p:cNvSpPr txBox="1"/>
          <p:nvPr/>
        </p:nvSpPr>
        <p:spPr>
          <a:xfrm>
            <a:off x="847893" y="2519897"/>
            <a:ext cx="42803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With a complete lattice we can, in theory, eventually terminate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shallower the lattice, the faster the fixpoint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6447B3-D4AC-0ACA-1381-5E5F3D7A2B3E}"/>
              </a:ext>
            </a:extLst>
          </p:cNvPr>
          <p:cNvSpPr txBox="1"/>
          <p:nvPr/>
        </p:nvSpPr>
        <p:spPr>
          <a:xfrm>
            <a:off x="889684" y="4209531"/>
            <a:ext cx="364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Choose to approximate the lattice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621282-CA04-AFDD-9E88-EC3AF1103465}"/>
              </a:ext>
            </a:extLst>
          </p:cNvPr>
          <p:cNvSpPr txBox="1"/>
          <p:nvPr/>
        </p:nvSpPr>
        <p:spPr>
          <a:xfrm>
            <a:off x="829795" y="3136617"/>
            <a:ext cx="3769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That’s not a very strong guarantee!</a:t>
            </a:r>
          </a:p>
        </p:txBody>
      </p:sp>
    </p:spTree>
    <p:extLst>
      <p:ext uri="{BB962C8B-B14F-4D97-AF65-F5344CB8AC3E}">
        <p14:creationId xmlns:p14="http://schemas.microsoft.com/office/powerpoint/2010/main" val="623444068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Precision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 Interpretation</a:t>
            </a:r>
          </a:p>
        </p:txBody>
      </p:sp>
      <p:pic>
        <p:nvPicPr>
          <p:cNvPr id="12" name="Picture 11" descr="A person in a suit with his arms out&#10;&#10;Description automatically generated">
            <a:extLst>
              <a:ext uri="{FF2B5EF4-FFF2-40B4-BE49-F238E27FC236}">
                <a16:creationId xmlns:a16="http://schemas.microsoft.com/office/drawing/2014/main" id="{35FCDB7C-DB54-2188-D819-3146C07BA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127" y="2157412"/>
            <a:ext cx="3857625" cy="315277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28F53B6-69FA-6116-B69B-52BBDC867113}"/>
              </a:ext>
            </a:extLst>
          </p:cNvPr>
          <p:cNvSpPr txBox="1">
            <a:spLocks/>
          </p:cNvSpPr>
          <p:nvPr/>
        </p:nvSpPr>
        <p:spPr>
          <a:xfrm>
            <a:off x="847894" y="2086760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Precision / Efficiency Tradeoff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995193-AB11-094E-74D4-2B2B88939192}"/>
              </a:ext>
            </a:extLst>
          </p:cNvPr>
          <p:cNvSpPr txBox="1"/>
          <p:nvPr/>
        </p:nvSpPr>
        <p:spPr>
          <a:xfrm>
            <a:off x="847893" y="2519897"/>
            <a:ext cx="42803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With a complete lattice we can, in theory, eventually terminate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shallower the lattice, the faster the fixpoint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A1704-B7A3-341D-8C9A-C6CD7D198A64}"/>
              </a:ext>
            </a:extLst>
          </p:cNvPr>
          <p:cNvSpPr txBox="1"/>
          <p:nvPr/>
        </p:nvSpPr>
        <p:spPr>
          <a:xfrm>
            <a:off x="889684" y="4209531"/>
            <a:ext cx="364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Choose to approximate the lattice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BE97A7-6EEB-90AC-1220-E88DE49816C9}"/>
              </a:ext>
            </a:extLst>
          </p:cNvPr>
          <p:cNvSpPr txBox="1"/>
          <p:nvPr/>
        </p:nvSpPr>
        <p:spPr>
          <a:xfrm>
            <a:off x="829795" y="3136617"/>
            <a:ext cx="3769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That’s not a very strong guarantee!</a:t>
            </a:r>
          </a:p>
        </p:txBody>
      </p:sp>
    </p:spTree>
    <p:extLst>
      <p:ext uri="{BB962C8B-B14F-4D97-AF65-F5344CB8AC3E}">
        <p14:creationId xmlns:p14="http://schemas.microsoft.com/office/powerpoint/2010/main" val="2744691889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63F24-6D82-9279-A757-311C9EBA34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Let’s Consider A Very Approximate Lattice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 Interpretation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28F53B6-69FA-6116-B69B-52BBDC867113}"/>
              </a:ext>
            </a:extLst>
          </p:cNvPr>
          <p:cNvSpPr txBox="1">
            <a:spLocks/>
          </p:cNvSpPr>
          <p:nvPr/>
        </p:nvSpPr>
        <p:spPr>
          <a:xfrm>
            <a:off x="98483" y="1164318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Abstract Domain of Signs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FB5F0EA-624E-D490-FB1F-5771B4FAF621}"/>
              </a:ext>
            </a:extLst>
          </p:cNvPr>
          <p:cNvGrpSpPr/>
          <p:nvPr/>
        </p:nvGrpSpPr>
        <p:grpSpPr>
          <a:xfrm>
            <a:off x="8787567" y="2581326"/>
            <a:ext cx="2962559" cy="2795872"/>
            <a:chOff x="8787567" y="2581326"/>
            <a:chExt cx="2962559" cy="279587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5E32F2-8064-F6E2-F342-60CF5BE7602C}"/>
                </a:ext>
              </a:extLst>
            </p:cNvPr>
            <p:cNvSpPr txBox="1"/>
            <p:nvPr/>
          </p:nvSpPr>
          <p:spPr>
            <a:xfrm>
              <a:off x="8787567" y="3764692"/>
              <a:ext cx="537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5A5567-A3D8-6503-9171-ADEB489EE426}"/>
                </a:ext>
              </a:extLst>
            </p:cNvPr>
            <p:cNvSpPr txBox="1"/>
            <p:nvPr/>
          </p:nvSpPr>
          <p:spPr>
            <a:xfrm>
              <a:off x="11202732" y="3764692"/>
              <a:ext cx="547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7305A7-0255-908F-ED74-BD108F2F20C8}"/>
                </a:ext>
              </a:extLst>
            </p:cNvPr>
            <p:cNvSpPr txBox="1"/>
            <p:nvPr/>
          </p:nvSpPr>
          <p:spPr>
            <a:xfrm>
              <a:off x="9959874" y="2581326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num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B87EA4-B26F-EFC2-872D-EC80EE443CA4}"/>
                </a:ext>
              </a:extLst>
            </p:cNvPr>
            <p:cNvSpPr txBox="1"/>
            <p:nvPr/>
          </p:nvSpPr>
          <p:spPr>
            <a:xfrm>
              <a:off x="9990348" y="3764692"/>
              <a:ext cx="599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zero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9B182FC-9D1F-C1D5-EDE9-6088894A38BE}"/>
                    </a:ext>
                  </a:extLst>
                </p:cNvPr>
                <p:cNvSpPr txBox="1"/>
                <p:nvPr/>
              </p:nvSpPr>
              <p:spPr>
                <a:xfrm>
                  <a:off x="10104155" y="5007866"/>
                  <a:ext cx="389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9B182FC-9D1F-C1D5-EDE9-6088894A38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4155" y="5007866"/>
                  <a:ext cx="389850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CCD1C29-54BF-26D1-6D44-05624D1ED468}"/>
                </a:ext>
              </a:extLst>
            </p:cNvPr>
            <p:cNvCxnSpPr>
              <a:stCxn id="14" idx="0"/>
              <a:endCxn id="6" idx="2"/>
            </p:cNvCxnSpPr>
            <p:nvPr/>
          </p:nvCxnSpPr>
          <p:spPr>
            <a:xfrm flipH="1" flipV="1">
              <a:off x="9056551" y="4134024"/>
              <a:ext cx="1242529" cy="8738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2332858-30F6-F0B3-0276-68600A8D7FA8}"/>
                </a:ext>
              </a:extLst>
            </p:cNvPr>
            <p:cNvCxnSpPr>
              <a:cxnSpLocks/>
              <a:stCxn id="14" idx="0"/>
              <a:endCxn id="13" idx="2"/>
            </p:cNvCxnSpPr>
            <p:nvPr/>
          </p:nvCxnSpPr>
          <p:spPr>
            <a:xfrm flipH="1" flipV="1">
              <a:off x="10290270" y="4134024"/>
              <a:ext cx="8810" cy="8738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4E8AFAE-3FC2-BC20-0687-4A427E241282}"/>
                </a:ext>
              </a:extLst>
            </p:cNvPr>
            <p:cNvCxnSpPr>
              <a:cxnSpLocks/>
              <a:stCxn id="14" idx="0"/>
              <a:endCxn id="9" idx="2"/>
            </p:cNvCxnSpPr>
            <p:nvPr/>
          </p:nvCxnSpPr>
          <p:spPr>
            <a:xfrm flipV="1">
              <a:off x="10299080" y="4134024"/>
              <a:ext cx="1177349" cy="8738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005B0FD-49A9-5BC3-2C8D-8CC28E7A3738}"/>
                </a:ext>
              </a:extLst>
            </p:cNvPr>
            <p:cNvCxnSpPr>
              <a:cxnSpLocks/>
              <a:stCxn id="6" idx="0"/>
              <a:endCxn id="10" idx="2"/>
            </p:cNvCxnSpPr>
            <p:nvPr/>
          </p:nvCxnSpPr>
          <p:spPr>
            <a:xfrm flipV="1">
              <a:off x="9056551" y="2950658"/>
              <a:ext cx="1212062" cy="8140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44F589F-139C-CD7E-E1CC-336B22290CBE}"/>
                </a:ext>
              </a:extLst>
            </p:cNvPr>
            <p:cNvCxnSpPr>
              <a:cxnSpLocks/>
              <a:stCxn id="13" idx="0"/>
              <a:endCxn id="10" idx="2"/>
            </p:cNvCxnSpPr>
            <p:nvPr/>
          </p:nvCxnSpPr>
          <p:spPr>
            <a:xfrm flipH="1" flipV="1">
              <a:off x="10268613" y="2950658"/>
              <a:ext cx="21657" cy="8140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92A0005-0D5A-4109-7722-79B888FCF86A}"/>
                </a:ext>
              </a:extLst>
            </p:cNvPr>
            <p:cNvCxnSpPr>
              <a:cxnSpLocks/>
              <a:stCxn id="9" idx="0"/>
              <a:endCxn id="10" idx="2"/>
            </p:cNvCxnSpPr>
            <p:nvPr/>
          </p:nvCxnSpPr>
          <p:spPr>
            <a:xfrm flipH="1" flipV="1">
              <a:off x="10268613" y="2950658"/>
              <a:ext cx="1207816" cy="8140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A3B0572-4344-3ADC-33C4-B4A29DC0D206}"/>
              </a:ext>
            </a:extLst>
          </p:cNvPr>
          <p:cNvGrpSpPr/>
          <p:nvPr/>
        </p:nvGrpSpPr>
        <p:grpSpPr>
          <a:xfrm>
            <a:off x="217702" y="1699427"/>
            <a:ext cx="6698147" cy="5000168"/>
            <a:chOff x="217702" y="1699427"/>
            <a:chExt cx="6698147" cy="50001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C9CCBE5-9F4C-72C2-5DA2-2E0290353A1B}"/>
                </a:ext>
              </a:extLst>
            </p:cNvPr>
            <p:cNvSpPr txBox="1"/>
            <p:nvPr/>
          </p:nvSpPr>
          <p:spPr>
            <a:xfrm>
              <a:off x="3214790" y="1699427"/>
              <a:ext cx="1395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{-2, -1, 0, 1}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A4B5F0-2ED7-40AB-0024-4EF45047103E}"/>
                </a:ext>
              </a:extLst>
            </p:cNvPr>
            <p:cNvSpPr txBox="1"/>
            <p:nvPr/>
          </p:nvSpPr>
          <p:spPr>
            <a:xfrm>
              <a:off x="5229848" y="2930179"/>
              <a:ext cx="1159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{-2, -1, 1}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18F4EF-F123-20B7-071D-DF82B6BD47B1}"/>
                </a:ext>
              </a:extLst>
            </p:cNvPr>
            <p:cNvSpPr txBox="1"/>
            <p:nvPr/>
          </p:nvSpPr>
          <p:spPr>
            <a:xfrm>
              <a:off x="2414375" y="2933427"/>
              <a:ext cx="1156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{-2, -1, 0}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CD7B6D-B95F-3C9A-7758-C0EA81FF2889}"/>
                </a:ext>
              </a:extLst>
            </p:cNvPr>
            <p:cNvSpPr txBox="1"/>
            <p:nvPr/>
          </p:nvSpPr>
          <p:spPr>
            <a:xfrm>
              <a:off x="3919723" y="2936675"/>
              <a:ext cx="1054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{-1, 0, 1}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8DD83B-5F33-4F5E-20FA-84437CD38EE7}"/>
                </a:ext>
              </a:extLst>
            </p:cNvPr>
            <p:cNvSpPr txBox="1"/>
            <p:nvPr/>
          </p:nvSpPr>
          <p:spPr>
            <a:xfrm>
              <a:off x="1068993" y="2936675"/>
              <a:ext cx="1054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{-2, 0, 1}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50624C-DF54-21B3-29F5-FB515CD19BB9}"/>
                </a:ext>
              </a:extLst>
            </p:cNvPr>
            <p:cNvSpPr txBox="1"/>
            <p:nvPr/>
          </p:nvSpPr>
          <p:spPr>
            <a:xfrm>
              <a:off x="6205655" y="4750471"/>
              <a:ext cx="710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{0, 1}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3288AD-11C8-B8BF-89C1-E318B0A490D2}"/>
                </a:ext>
              </a:extLst>
            </p:cNvPr>
            <p:cNvSpPr txBox="1"/>
            <p:nvPr/>
          </p:nvSpPr>
          <p:spPr>
            <a:xfrm>
              <a:off x="1522639" y="4750471"/>
              <a:ext cx="815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{-2, 0}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5B6797-62B5-2562-07E9-3031E8079733}"/>
                </a:ext>
              </a:extLst>
            </p:cNvPr>
            <p:cNvSpPr txBox="1"/>
            <p:nvPr/>
          </p:nvSpPr>
          <p:spPr>
            <a:xfrm>
              <a:off x="2683385" y="4750471"/>
              <a:ext cx="815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{-1, 0}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BAF812-224C-AD83-D3D5-F135612CCE59}"/>
                </a:ext>
              </a:extLst>
            </p:cNvPr>
            <p:cNvSpPr txBox="1"/>
            <p:nvPr/>
          </p:nvSpPr>
          <p:spPr>
            <a:xfrm>
              <a:off x="3855390" y="4755914"/>
              <a:ext cx="818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{-2, 1}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9DE235-B9E9-375C-1EE8-9ACF9519B451}"/>
                </a:ext>
              </a:extLst>
            </p:cNvPr>
            <p:cNvSpPr txBox="1"/>
            <p:nvPr/>
          </p:nvSpPr>
          <p:spPr>
            <a:xfrm>
              <a:off x="5072370" y="4750471"/>
              <a:ext cx="818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{-1, 1}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E4617-A447-CDD7-DB35-82230F8416CD}"/>
                </a:ext>
              </a:extLst>
            </p:cNvPr>
            <p:cNvSpPr txBox="1"/>
            <p:nvPr/>
          </p:nvSpPr>
          <p:spPr>
            <a:xfrm>
              <a:off x="217702" y="4750471"/>
              <a:ext cx="917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{-2, -1}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516C7A6-146B-F47D-41C8-1781D3159EFE}"/>
                </a:ext>
              </a:extLst>
            </p:cNvPr>
            <p:cNvSpPr txBox="1"/>
            <p:nvPr/>
          </p:nvSpPr>
          <p:spPr>
            <a:xfrm>
              <a:off x="4001139" y="6329438"/>
              <a:ext cx="470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{0}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DF014F-2CC8-BA04-7AFA-8C23E109CCE0}"/>
                </a:ext>
              </a:extLst>
            </p:cNvPr>
            <p:cNvSpPr txBox="1"/>
            <p:nvPr/>
          </p:nvSpPr>
          <p:spPr>
            <a:xfrm>
              <a:off x="5371041" y="6330263"/>
              <a:ext cx="475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{1}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652918-4E90-3DA5-8427-4F79C15425D0}"/>
                </a:ext>
              </a:extLst>
            </p:cNvPr>
            <p:cNvSpPr txBox="1"/>
            <p:nvPr/>
          </p:nvSpPr>
          <p:spPr>
            <a:xfrm>
              <a:off x="1049355" y="6329438"/>
              <a:ext cx="576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{-2}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08DE42B-6490-B8C2-FD35-396E308A69DA}"/>
                </a:ext>
              </a:extLst>
            </p:cNvPr>
            <p:cNvSpPr txBox="1"/>
            <p:nvPr/>
          </p:nvSpPr>
          <p:spPr>
            <a:xfrm>
              <a:off x="2525247" y="6328613"/>
              <a:ext cx="576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{-1}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C2FE8DB-0E92-B947-8667-23465DA81455}"/>
                </a:ext>
              </a:extLst>
            </p:cNvPr>
            <p:cNvCxnSpPr>
              <a:cxnSpLocks/>
              <a:stCxn id="4" idx="0"/>
              <a:endCxn id="3" idx="2"/>
            </p:cNvCxnSpPr>
            <p:nvPr/>
          </p:nvCxnSpPr>
          <p:spPr>
            <a:xfrm flipH="1" flipV="1">
              <a:off x="3912545" y="2068759"/>
              <a:ext cx="1897174" cy="8614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F612421-729F-AE51-346A-A0848C575062}"/>
                </a:ext>
              </a:extLst>
            </p:cNvPr>
            <p:cNvCxnSpPr>
              <a:cxnSpLocks/>
              <a:stCxn id="11" idx="0"/>
              <a:endCxn id="3" idx="2"/>
            </p:cNvCxnSpPr>
            <p:nvPr/>
          </p:nvCxnSpPr>
          <p:spPr>
            <a:xfrm flipV="1">
              <a:off x="2992450" y="2068759"/>
              <a:ext cx="920095" cy="8646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10BA96D-0695-CEE0-2CD2-61038742DD88}"/>
                </a:ext>
              </a:extLst>
            </p:cNvPr>
            <p:cNvCxnSpPr>
              <a:cxnSpLocks/>
              <a:stCxn id="12" idx="0"/>
              <a:endCxn id="3" idx="2"/>
            </p:cNvCxnSpPr>
            <p:nvPr/>
          </p:nvCxnSpPr>
          <p:spPr>
            <a:xfrm flipH="1" flipV="1">
              <a:off x="3912545" y="2068759"/>
              <a:ext cx="534502" cy="8679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F30D990-FAEC-0267-1BB2-079CE5795D47}"/>
                </a:ext>
              </a:extLst>
            </p:cNvPr>
            <p:cNvCxnSpPr>
              <a:cxnSpLocks/>
              <a:stCxn id="15" idx="0"/>
              <a:endCxn id="3" idx="2"/>
            </p:cNvCxnSpPr>
            <p:nvPr/>
          </p:nvCxnSpPr>
          <p:spPr>
            <a:xfrm flipV="1">
              <a:off x="1596317" y="2068759"/>
              <a:ext cx="2316228" cy="8679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0928FEC-7216-9638-CB70-0F58F7927897}"/>
                </a:ext>
              </a:extLst>
            </p:cNvPr>
            <p:cNvCxnSpPr>
              <a:cxnSpLocks/>
              <a:stCxn id="22" idx="0"/>
              <a:endCxn id="4" idx="2"/>
            </p:cNvCxnSpPr>
            <p:nvPr/>
          </p:nvCxnSpPr>
          <p:spPr>
            <a:xfrm flipV="1">
              <a:off x="4264830" y="3299511"/>
              <a:ext cx="1544889" cy="14564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0559A5A-1841-D6D7-8B5A-22508BA4837F}"/>
                </a:ext>
              </a:extLst>
            </p:cNvPr>
            <p:cNvCxnSpPr>
              <a:cxnSpLocks/>
              <a:stCxn id="22" idx="0"/>
              <a:endCxn id="15" idx="2"/>
            </p:cNvCxnSpPr>
            <p:nvPr/>
          </p:nvCxnSpPr>
          <p:spPr>
            <a:xfrm flipH="1" flipV="1">
              <a:off x="1596317" y="3306007"/>
              <a:ext cx="2668513" cy="14499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DFEE40A-763A-0AA4-D974-F5FB6DE03358}"/>
                </a:ext>
              </a:extLst>
            </p:cNvPr>
            <p:cNvCxnSpPr>
              <a:cxnSpLocks/>
              <a:stCxn id="18" idx="0"/>
              <a:endCxn id="12" idx="2"/>
            </p:cNvCxnSpPr>
            <p:nvPr/>
          </p:nvCxnSpPr>
          <p:spPr>
            <a:xfrm flipH="1" flipV="1">
              <a:off x="4447047" y="3306007"/>
              <a:ext cx="2113705" cy="14444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4C0C5C4-2732-6154-E310-232815F3FB04}"/>
                </a:ext>
              </a:extLst>
            </p:cNvPr>
            <p:cNvCxnSpPr>
              <a:cxnSpLocks/>
              <a:stCxn id="27" idx="0"/>
              <a:endCxn id="18" idx="2"/>
            </p:cNvCxnSpPr>
            <p:nvPr/>
          </p:nvCxnSpPr>
          <p:spPr>
            <a:xfrm flipV="1">
              <a:off x="4236557" y="5119803"/>
              <a:ext cx="2324195" cy="12096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4ECDCC0-6689-F66D-3412-2F56E9EB33CA}"/>
                </a:ext>
              </a:extLst>
            </p:cNvPr>
            <p:cNvCxnSpPr>
              <a:cxnSpLocks/>
              <a:stCxn id="18" idx="0"/>
              <a:endCxn id="15" idx="2"/>
            </p:cNvCxnSpPr>
            <p:nvPr/>
          </p:nvCxnSpPr>
          <p:spPr>
            <a:xfrm flipH="1" flipV="1">
              <a:off x="1596317" y="3306007"/>
              <a:ext cx="4964435" cy="14444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1C3542C-8030-262C-FF91-AE18EEA6EF95}"/>
                </a:ext>
              </a:extLst>
            </p:cNvPr>
            <p:cNvCxnSpPr>
              <a:cxnSpLocks/>
              <a:stCxn id="19" idx="0"/>
              <a:endCxn id="11" idx="2"/>
            </p:cNvCxnSpPr>
            <p:nvPr/>
          </p:nvCxnSpPr>
          <p:spPr>
            <a:xfrm flipV="1">
              <a:off x="1930283" y="3302759"/>
              <a:ext cx="1062167" cy="14477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51DA046-05E9-51B9-B403-5BD300B6C128}"/>
                </a:ext>
              </a:extLst>
            </p:cNvPr>
            <p:cNvCxnSpPr>
              <a:cxnSpLocks/>
              <a:stCxn id="19" idx="0"/>
              <a:endCxn id="4" idx="2"/>
            </p:cNvCxnSpPr>
            <p:nvPr/>
          </p:nvCxnSpPr>
          <p:spPr>
            <a:xfrm flipV="1">
              <a:off x="1930283" y="3299511"/>
              <a:ext cx="3879436" cy="14509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F9CD183-CDA2-BD4F-321E-33F6574F1C26}"/>
                </a:ext>
              </a:extLst>
            </p:cNvPr>
            <p:cNvCxnSpPr>
              <a:cxnSpLocks/>
              <a:stCxn id="21" idx="0"/>
              <a:endCxn id="11" idx="2"/>
            </p:cNvCxnSpPr>
            <p:nvPr/>
          </p:nvCxnSpPr>
          <p:spPr>
            <a:xfrm flipH="1" flipV="1">
              <a:off x="2992450" y="3302759"/>
              <a:ext cx="98579" cy="14477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27C956F-A77E-C044-1ABB-0C2D605857EA}"/>
                </a:ext>
              </a:extLst>
            </p:cNvPr>
            <p:cNvCxnSpPr>
              <a:cxnSpLocks/>
              <a:stCxn id="21" idx="0"/>
              <a:endCxn id="12" idx="2"/>
            </p:cNvCxnSpPr>
            <p:nvPr/>
          </p:nvCxnSpPr>
          <p:spPr>
            <a:xfrm flipV="1">
              <a:off x="3091029" y="3306007"/>
              <a:ext cx="1356018" cy="14444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76340B2-6B0F-FDBF-AD48-D31F69DAAC41}"/>
                </a:ext>
              </a:extLst>
            </p:cNvPr>
            <p:cNvCxnSpPr>
              <a:cxnSpLocks/>
              <a:stCxn id="24" idx="0"/>
              <a:endCxn id="12" idx="2"/>
            </p:cNvCxnSpPr>
            <p:nvPr/>
          </p:nvCxnSpPr>
          <p:spPr>
            <a:xfrm flipH="1" flipV="1">
              <a:off x="4447047" y="3306007"/>
              <a:ext cx="1034763" cy="14444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5ABE8C6-9957-CA34-CFBA-0054D6FB8242}"/>
                </a:ext>
              </a:extLst>
            </p:cNvPr>
            <p:cNvCxnSpPr>
              <a:cxnSpLocks/>
              <a:stCxn id="24" idx="0"/>
              <a:endCxn id="4" idx="2"/>
            </p:cNvCxnSpPr>
            <p:nvPr/>
          </p:nvCxnSpPr>
          <p:spPr>
            <a:xfrm flipV="1">
              <a:off x="5481810" y="3299511"/>
              <a:ext cx="327909" cy="14509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59EB175-F1DF-E2F8-26E0-569F6CED00F7}"/>
                </a:ext>
              </a:extLst>
            </p:cNvPr>
            <p:cNvCxnSpPr>
              <a:cxnSpLocks/>
              <a:stCxn id="25" idx="0"/>
              <a:endCxn id="4" idx="2"/>
            </p:cNvCxnSpPr>
            <p:nvPr/>
          </p:nvCxnSpPr>
          <p:spPr>
            <a:xfrm flipV="1">
              <a:off x="676546" y="3299511"/>
              <a:ext cx="5133173" cy="14509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3293212-24A6-B8EC-8B49-19888CA13798}"/>
                </a:ext>
              </a:extLst>
            </p:cNvPr>
            <p:cNvCxnSpPr>
              <a:cxnSpLocks/>
              <a:stCxn id="25" idx="0"/>
              <a:endCxn id="11" idx="2"/>
            </p:cNvCxnSpPr>
            <p:nvPr/>
          </p:nvCxnSpPr>
          <p:spPr>
            <a:xfrm flipV="1">
              <a:off x="676546" y="3302759"/>
              <a:ext cx="2315904" cy="14477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F08CC34-83ED-12E0-100F-D2051B82E8A3}"/>
                </a:ext>
              </a:extLst>
            </p:cNvPr>
            <p:cNvCxnSpPr>
              <a:cxnSpLocks/>
              <a:stCxn id="28" idx="0"/>
              <a:endCxn id="18" idx="2"/>
            </p:cNvCxnSpPr>
            <p:nvPr/>
          </p:nvCxnSpPr>
          <p:spPr>
            <a:xfrm flipV="1">
              <a:off x="5608991" y="5119803"/>
              <a:ext cx="951761" cy="12104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6B5E7D9-AEFC-E8EA-2FDF-B4B00EC69D0C}"/>
                </a:ext>
              </a:extLst>
            </p:cNvPr>
            <p:cNvCxnSpPr>
              <a:cxnSpLocks/>
              <a:stCxn id="27" idx="0"/>
              <a:endCxn id="19" idx="2"/>
            </p:cNvCxnSpPr>
            <p:nvPr/>
          </p:nvCxnSpPr>
          <p:spPr>
            <a:xfrm flipH="1" flipV="1">
              <a:off x="1930283" y="5119803"/>
              <a:ext cx="2306274" cy="12096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07C97CD-48BC-B3C1-10E8-178F8D832506}"/>
                </a:ext>
              </a:extLst>
            </p:cNvPr>
            <p:cNvCxnSpPr>
              <a:cxnSpLocks/>
              <a:stCxn id="27" idx="0"/>
              <a:endCxn id="21" idx="2"/>
            </p:cNvCxnSpPr>
            <p:nvPr/>
          </p:nvCxnSpPr>
          <p:spPr>
            <a:xfrm flipH="1" flipV="1">
              <a:off x="3091029" y="5119803"/>
              <a:ext cx="1145528" cy="12096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5032BC5-A53A-067A-4C7C-6E427DC2816B}"/>
                </a:ext>
              </a:extLst>
            </p:cNvPr>
            <p:cNvCxnSpPr>
              <a:cxnSpLocks/>
              <a:stCxn id="28" idx="0"/>
              <a:endCxn id="22" idx="2"/>
            </p:cNvCxnSpPr>
            <p:nvPr/>
          </p:nvCxnSpPr>
          <p:spPr>
            <a:xfrm flipH="1" flipV="1">
              <a:off x="4264830" y="5125246"/>
              <a:ext cx="1344161" cy="12050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A8CAEC2-FF75-83D7-24B7-3864C24BE0E6}"/>
                </a:ext>
              </a:extLst>
            </p:cNvPr>
            <p:cNvCxnSpPr>
              <a:cxnSpLocks/>
              <a:stCxn id="28" idx="0"/>
              <a:endCxn id="24" idx="2"/>
            </p:cNvCxnSpPr>
            <p:nvPr/>
          </p:nvCxnSpPr>
          <p:spPr>
            <a:xfrm flipH="1" flipV="1">
              <a:off x="5481810" y="5119803"/>
              <a:ext cx="127181" cy="12104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D7484E7-70CE-A07C-D6D7-BBFAE9C5151B}"/>
                </a:ext>
              </a:extLst>
            </p:cNvPr>
            <p:cNvCxnSpPr>
              <a:cxnSpLocks/>
              <a:stCxn id="30" idx="0"/>
              <a:endCxn id="19" idx="2"/>
            </p:cNvCxnSpPr>
            <p:nvPr/>
          </p:nvCxnSpPr>
          <p:spPr>
            <a:xfrm flipV="1">
              <a:off x="1337768" y="5119803"/>
              <a:ext cx="592515" cy="12096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5E2438B-B1DD-FC6C-EB02-E21B8E0DDE2F}"/>
                </a:ext>
              </a:extLst>
            </p:cNvPr>
            <p:cNvCxnSpPr>
              <a:cxnSpLocks/>
              <a:stCxn id="30" idx="0"/>
              <a:endCxn id="25" idx="2"/>
            </p:cNvCxnSpPr>
            <p:nvPr/>
          </p:nvCxnSpPr>
          <p:spPr>
            <a:xfrm flipH="1" flipV="1">
              <a:off x="676546" y="5119803"/>
              <a:ext cx="661222" cy="12096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6F87FEF-60A8-B2B0-B759-3A4E6DA1D533}"/>
                </a:ext>
              </a:extLst>
            </p:cNvPr>
            <p:cNvCxnSpPr>
              <a:cxnSpLocks/>
              <a:stCxn id="30" idx="0"/>
              <a:endCxn id="22" idx="2"/>
            </p:cNvCxnSpPr>
            <p:nvPr/>
          </p:nvCxnSpPr>
          <p:spPr>
            <a:xfrm flipV="1">
              <a:off x="1337768" y="5125246"/>
              <a:ext cx="2927062" cy="1204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CB42E4C-ADA2-4615-8A8D-92A9FFF5161A}"/>
                </a:ext>
              </a:extLst>
            </p:cNvPr>
            <p:cNvCxnSpPr>
              <a:cxnSpLocks/>
              <a:stCxn id="31" idx="0"/>
              <a:endCxn id="25" idx="2"/>
            </p:cNvCxnSpPr>
            <p:nvPr/>
          </p:nvCxnSpPr>
          <p:spPr>
            <a:xfrm flipH="1" flipV="1">
              <a:off x="676546" y="5119803"/>
              <a:ext cx="2137114" cy="12088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CA364E3-719A-2F65-80F7-519E51A88953}"/>
                </a:ext>
              </a:extLst>
            </p:cNvPr>
            <p:cNvCxnSpPr>
              <a:cxnSpLocks/>
              <a:stCxn id="31" idx="0"/>
              <a:endCxn id="24" idx="2"/>
            </p:cNvCxnSpPr>
            <p:nvPr/>
          </p:nvCxnSpPr>
          <p:spPr>
            <a:xfrm flipV="1">
              <a:off x="2813660" y="5119803"/>
              <a:ext cx="2668150" cy="12088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CCC91C9-AFC7-25FA-A586-C7A8439CD458}"/>
                </a:ext>
              </a:extLst>
            </p:cNvPr>
            <p:cNvCxnSpPr>
              <a:cxnSpLocks/>
              <a:stCxn id="31" idx="0"/>
              <a:endCxn id="21" idx="2"/>
            </p:cNvCxnSpPr>
            <p:nvPr/>
          </p:nvCxnSpPr>
          <p:spPr>
            <a:xfrm flipV="1">
              <a:off x="2813660" y="5119803"/>
              <a:ext cx="277369" cy="12088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16C864C-3C44-5A29-0339-E0A020CA455A}"/>
              </a:ext>
            </a:extLst>
          </p:cNvPr>
          <p:cNvCxnSpPr>
            <a:cxnSpLocks/>
            <a:stCxn id="3" idx="2"/>
            <a:endCxn id="10" idx="0"/>
          </p:cNvCxnSpPr>
          <p:nvPr/>
        </p:nvCxnSpPr>
        <p:spPr>
          <a:xfrm>
            <a:off x="3912545" y="2068759"/>
            <a:ext cx="6356068" cy="51256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2EC8667-4E82-E754-42DC-D2EAB422A83C}"/>
              </a:ext>
            </a:extLst>
          </p:cNvPr>
          <p:cNvCxnSpPr>
            <a:cxnSpLocks/>
            <a:stCxn id="28" idx="0"/>
            <a:endCxn id="6" idx="2"/>
          </p:cNvCxnSpPr>
          <p:nvPr/>
        </p:nvCxnSpPr>
        <p:spPr>
          <a:xfrm flipV="1">
            <a:off x="5608991" y="4134024"/>
            <a:ext cx="3447560" cy="219623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28C7459-F1B2-BE98-3096-1097774CE9FC}"/>
              </a:ext>
            </a:extLst>
          </p:cNvPr>
          <p:cNvCxnSpPr>
            <a:cxnSpLocks/>
            <a:stCxn id="30" idx="0"/>
            <a:endCxn id="9" idx="2"/>
          </p:cNvCxnSpPr>
          <p:nvPr/>
        </p:nvCxnSpPr>
        <p:spPr>
          <a:xfrm flipV="1">
            <a:off x="1337768" y="4134024"/>
            <a:ext cx="10138661" cy="219541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DC797C9-0174-68F9-E675-880AB8BBF411}"/>
              </a:ext>
            </a:extLst>
          </p:cNvPr>
          <p:cNvCxnSpPr>
            <a:cxnSpLocks/>
            <a:stCxn id="31" idx="0"/>
            <a:endCxn id="9" idx="2"/>
          </p:cNvCxnSpPr>
          <p:nvPr/>
        </p:nvCxnSpPr>
        <p:spPr>
          <a:xfrm flipV="1">
            <a:off x="2813660" y="4134024"/>
            <a:ext cx="8662769" cy="219458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6C0F26C-3ECD-6C0D-C64B-4E2A1EA7F544}"/>
              </a:ext>
            </a:extLst>
          </p:cNvPr>
          <p:cNvCxnSpPr>
            <a:cxnSpLocks/>
            <a:stCxn id="27" idx="0"/>
            <a:endCxn id="13" idx="2"/>
          </p:cNvCxnSpPr>
          <p:nvPr/>
        </p:nvCxnSpPr>
        <p:spPr>
          <a:xfrm flipV="1">
            <a:off x="4236557" y="4134024"/>
            <a:ext cx="6053713" cy="219541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67AE910-1031-C28D-1F35-32E25FA1BD00}"/>
              </a:ext>
            </a:extLst>
          </p:cNvPr>
          <p:cNvCxnSpPr>
            <a:cxnSpLocks/>
            <a:stCxn id="4" idx="0"/>
            <a:endCxn id="10" idx="0"/>
          </p:cNvCxnSpPr>
          <p:nvPr/>
        </p:nvCxnSpPr>
        <p:spPr>
          <a:xfrm flipV="1">
            <a:off x="5809719" y="2581326"/>
            <a:ext cx="4458894" cy="34885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113A48F-D608-4D55-70A7-4032C7C4983B}"/>
              </a:ext>
            </a:extLst>
          </p:cNvPr>
          <p:cNvCxnSpPr>
            <a:cxnSpLocks/>
            <a:stCxn id="12" idx="0"/>
            <a:endCxn id="10" idx="0"/>
          </p:cNvCxnSpPr>
          <p:nvPr/>
        </p:nvCxnSpPr>
        <p:spPr>
          <a:xfrm flipV="1">
            <a:off x="4447047" y="2581326"/>
            <a:ext cx="5821566" cy="35534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C82F32E-BF53-9DBF-B00B-5A1B7D4BC965}"/>
              </a:ext>
            </a:extLst>
          </p:cNvPr>
          <p:cNvCxnSpPr>
            <a:cxnSpLocks/>
            <a:stCxn id="11" idx="0"/>
            <a:endCxn id="10" idx="0"/>
          </p:cNvCxnSpPr>
          <p:nvPr/>
        </p:nvCxnSpPr>
        <p:spPr>
          <a:xfrm flipV="1">
            <a:off x="2992450" y="2581326"/>
            <a:ext cx="7276163" cy="35210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7A60265-21AD-B674-76F2-6C5DBBFC77C3}"/>
              </a:ext>
            </a:extLst>
          </p:cNvPr>
          <p:cNvCxnSpPr>
            <a:cxnSpLocks/>
            <a:stCxn id="15" idx="0"/>
            <a:endCxn id="10" idx="0"/>
          </p:cNvCxnSpPr>
          <p:nvPr/>
        </p:nvCxnSpPr>
        <p:spPr>
          <a:xfrm flipV="1">
            <a:off x="1596317" y="2581326"/>
            <a:ext cx="8672296" cy="35534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4E242EAF-30A7-AA73-C74E-C465B31C09FA}"/>
              </a:ext>
            </a:extLst>
          </p:cNvPr>
          <p:cNvCxnSpPr>
            <a:cxnSpLocks/>
            <a:stCxn id="18" idx="0"/>
            <a:endCxn id="10" idx="0"/>
          </p:cNvCxnSpPr>
          <p:nvPr/>
        </p:nvCxnSpPr>
        <p:spPr>
          <a:xfrm flipV="1">
            <a:off x="6560752" y="2581326"/>
            <a:ext cx="3707861" cy="216914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3249B16-331F-B60C-9653-324AB95F79E2}"/>
              </a:ext>
            </a:extLst>
          </p:cNvPr>
          <p:cNvCxnSpPr>
            <a:cxnSpLocks/>
            <a:stCxn id="19" idx="0"/>
            <a:endCxn id="10" idx="0"/>
          </p:cNvCxnSpPr>
          <p:nvPr/>
        </p:nvCxnSpPr>
        <p:spPr>
          <a:xfrm flipV="1">
            <a:off x="1930283" y="2581326"/>
            <a:ext cx="8338330" cy="216914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00C5F0F-2D2F-659A-6E4F-B567ADB388A9}"/>
              </a:ext>
            </a:extLst>
          </p:cNvPr>
          <p:cNvCxnSpPr>
            <a:cxnSpLocks/>
            <a:stCxn id="21" idx="0"/>
            <a:endCxn id="10" idx="0"/>
          </p:cNvCxnSpPr>
          <p:nvPr/>
        </p:nvCxnSpPr>
        <p:spPr>
          <a:xfrm flipV="1">
            <a:off x="3091029" y="2581326"/>
            <a:ext cx="7177584" cy="216914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8CA02B6-8B4E-9600-9F3D-683ACFD6EFCF}"/>
              </a:ext>
            </a:extLst>
          </p:cNvPr>
          <p:cNvCxnSpPr>
            <a:cxnSpLocks/>
            <a:stCxn id="22" idx="0"/>
            <a:endCxn id="10" idx="0"/>
          </p:cNvCxnSpPr>
          <p:nvPr/>
        </p:nvCxnSpPr>
        <p:spPr>
          <a:xfrm flipV="1">
            <a:off x="4264830" y="2581326"/>
            <a:ext cx="6003783" cy="217458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0117C5F-BF97-9F75-1AEC-023C03467AC2}"/>
              </a:ext>
            </a:extLst>
          </p:cNvPr>
          <p:cNvCxnSpPr>
            <a:cxnSpLocks/>
            <a:stCxn id="24" idx="0"/>
            <a:endCxn id="10" idx="0"/>
          </p:cNvCxnSpPr>
          <p:nvPr/>
        </p:nvCxnSpPr>
        <p:spPr>
          <a:xfrm flipV="1">
            <a:off x="5481810" y="2581326"/>
            <a:ext cx="4786803" cy="216914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33CC75B-EE64-E5BF-7B5B-F99F39D8DF51}"/>
              </a:ext>
            </a:extLst>
          </p:cNvPr>
          <p:cNvCxnSpPr>
            <a:cxnSpLocks/>
            <a:stCxn id="25" idx="0"/>
            <a:endCxn id="9" idx="2"/>
          </p:cNvCxnSpPr>
          <p:nvPr/>
        </p:nvCxnSpPr>
        <p:spPr>
          <a:xfrm flipV="1">
            <a:off x="676546" y="4134024"/>
            <a:ext cx="10799883" cy="61644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EA00B82-047A-02A8-966A-64D495C796D9}"/>
                  </a:ext>
                </a:extLst>
              </p14:cNvPr>
              <p14:cNvContentPartPr/>
              <p14:nvPr/>
            </p14:nvContentPartPr>
            <p14:xfrm>
              <a:off x="2106000" y="6433560"/>
              <a:ext cx="3166200" cy="4194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EA00B82-047A-02A8-966A-64D495C796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6640" y="6424200"/>
                <a:ext cx="3184920" cy="43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800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Let’s Consider A Very Approximate Lattice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 Interpretation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28F53B6-69FA-6116-B69B-52BBDC867113}"/>
              </a:ext>
            </a:extLst>
          </p:cNvPr>
          <p:cNvSpPr txBox="1">
            <a:spLocks/>
          </p:cNvSpPr>
          <p:nvPr/>
        </p:nvSpPr>
        <p:spPr>
          <a:xfrm>
            <a:off x="98483" y="1164318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Abstract Domain of Signs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E32F2-8064-F6E2-F342-60CF5BE7602C}"/>
              </a:ext>
            </a:extLst>
          </p:cNvPr>
          <p:cNvSpPr txBox="1"/>
          <p:nvPr/>
        </p:nvSpPr>
        <p:spPr>
          <a:xfrm>
            <a:off x="9451596" y="3764692"/>
            <a:ext cx="53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5A5567-A3D8-6503-9171-ADEB489EE426}"/>
              </a:ext>
            </a:extLst>
          </p:cNvPr>
          <p:cNvSpPr txBox="1"/>
          <p:nvPr/>
        </p:nvSpPr>
        <p:spPr>
          <a:xfrm>
            <a:off x="10712872" y="3764692"/>
            <a:ext cx="54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7305A7-0255-908F-ED74-BD108F2F20C8}"/>
              </a:ext>
            </a:extLst>
          </p:cNvPr>
          <p:cNvSpPr txBox="1"/>
          <p:nvPr/>
        </p:nvSpPr>
        <p:spPr>
          <a:xfrm>
            <a:off x="10090679" y="2056506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B87EA4-B26F-EFC2-872D-EC80EE443CA4}"/>
              </a:ext>
            </a:extLst>
          </p:cNvPr>
          <p:cNvSpPr txBox="1"/>
          <p:nvPr/>
        </p:nvSpPr>
        <p:spPr>
          <a:xfrm>
            <a:off x="9990348" y="3764692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B182FC-9D1F-C1D5-EDE9-6088894A38BE}"/>
                  </a:ext>
                </a:extLst>
              </p:cNvPr>
              <p:cNvSpPr txBox="1"/>
              <p:nvPr/>
            </p:nvSpPr>
            <p:spPr>
              <a:xfrm>
                <a:off x="10104155" y="5007866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B182FC-9D1F-C1D5-EDE9-6088894A3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155" y="5007866"/>
                <a:ext cx="389850" cy="369332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CD1C29-54BF-26D1-6D44-05624D1ED468}"/>
              </a:ext>
            </a:extLst>
          </p:cNvPr>
          <p:cNvCxnSpPr>
            <a:stCxn id="14" idx="0"/>
            <a:endCxn id="6" idx="2"/>
          </p:cNvCxnSpPr>
          <p:nvPr/>
        </p:nvCxnSpPr>
        <p:spPr>
          <a:xfrm flipH="1" flipV="1">
            <a:off x="9720580" y="4134024"/>
            <a:ext cx="578500" cy="8738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332858-30F6-F0B3-0276-68600A8D7FA8}"/>
              </a:ext>
            </a:extLst>
          </p:cNvPr>
          <p:cNvCxnSpPr>
            <a:cxnSpLocks/>
            <a:stCxn id="14" idx="0"/>
            <a:endCxn id="13" idx="2"/>
          </p:cNvCxnSpPr>
          <p:nvPr/>
        </p:nvCxnSpPr>
        <p:spPr>
          <a:xfrm flipH="1" flipV="1">
            <a:off x="10290270" y="4134024"/>
            <a:ext cx="8810" cy="8738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E8AFAE-3FC2-BC20-0687-4A427E241282}"/>
              </a:ext>
            </a:extLst>
          </p:cNvPr>
          <p:cNvCxnSpPr>
            <a:cxnSpLocks/>
            <a:stCxn id="14" idx="0"/>
            <a:endCxn id="9" idx="2"/>
          </p:cNvCxnSpPr>
          <p:nvPr/>
        </p:nvCxnSpPr>
        <p:spPr>
          <a:xfrm flipV="1">
            <a:off x="10299080" y="4134024"/>
            <a:ext cx="687489" cy="8738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05B0FD-49A9-5BC3-2C8D-8CC28E7A3738}"/>
              </a:ext>
            </a:extLst>
          </p:cNvPr>
          <p:cNvCxnSpPr>
            <a:cxnSpLocks/>
            <a:stCxn id="6" idx="0"/>
            <a:endCxn id="60" idx="2"/>
          </p:cNvCxnSpPr>
          <p:nvPr/>
        </p:nvCxnSpPr>
        <p:spPr>
          <a:xfrm flipH="1" flipV="1">
            <a:off x="9450055" y="3239132"/>
            <a:ext cx="270525" cy="5255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44F589F-139C-CD7E-E1CC-336B22290CBE}"/>
              </a:ext>
            </a:extLst>
          </p:cNvPr>
          <p:cNvCxnSpPr>
            <a:cxnSpLocks/>
            <a:stCxn id="13" idx="0"/>
            <a:endCxn id="60" idx="2"/>
          </p:cNvCxnSpPr>
          <p:nvPr/>
        </p:nvCxnSpPr>
        <p:spPr>
          <a:xfrm flipH="1" flipV="1">
            <a:off x="9450055" y="3239132"/>
            <a:ext cx="840215" cy="5255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92A0005-0D5A-4109-7722-79B888FCF86A}"/>
              </a:ext>
            </a:extLst>
          </p:cNvPr>
          <p:cNvCxnSpPr>
            <a:cxnSpLocks/>
            <a:stCxn id="9" idx="0"/>
            <a:endCxn id="78" idx="2"/>
          </p:cNvCxnSpPr>
          <p:nvPr/>
        </p:nvCxnSpPr>
        <p:spPr>
          <a:xfrm flipV="1">
            <a:off x="10986569" y="3239130"/>
            <a:ext cx="260105" cy="5255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CDCB8CA-2BAB-B932-E8BD-5B40387561CD}"/>
              </a:ext>
            </a:extLst>
          </p:cNvPr>
          <p:cNvGrpSpPr/>
          <p:nvPr/>
        </p:nvGrpSpPr>
        <p:grpSpPr>
          <a:xfrm>
            <a:off x="217702" y="1699427"/>
            <a:ext cx="6698147" cy="5000168"/>
            <a:chOff x="217702" y="1699427"/>
            <a:chExt cx="6698147" cy="50001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C9CCBE5-9F4C-72C2-5DA2-2E0290353A1B}"/>
                </a:ext>
              </a:extLst>
            </p:cNvPr>
            <p:cNvSpPr txBox="1"/>
            <p:nvPr/>
          </p:nvSpPr>
          <p:spPr>
            <a:xfrm>
              <a:off x="3214790" y="1699427"/>
              <a:ext cx="1395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{-2, -1, 0, 1}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A4B5F0-2ED7-40AB-0024-4EF45047103E}"/>
                </a:ext>
              </a:extLst>
            </p:cNvPr>
            <p:cNvSpPr txBox="1"/>
            <p:nvPr/>
          </p:nvSpPr>
          <p:spPr>
            <a:xfrm>
              <a:off x="5229848" y="2930179"/>
              <a:ext cx="1159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{-2, -1, 1}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18F4EF-F123-20B7-071D-DF82B6BD47B1}"/>
                </a:ext>
              </a:extLst>
            </p:cNvPr>
            <p:cNvSpPr txBox="1"/>
            <p:nvPr/>
          </p:nvSpPr>
          <p:spPr>
            <a:xfrm>
              <a:off x="2414375" y="2933427"/>
              <a:ext cx="1156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{-2, -1, 0}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CD7B6D-B95F-3C9A-7758-C0EA81FF2889}"/>
                </a:ext>
              </a:extLst>
            </p:cNvPr>
            <p:cNvSpPr txBox="1"/>
            <p:nvPr/>
          </p:nvSpPr>
          <p:spPr>
            <a:xfrm>
              <a:off x="3919723" y="2936675"/>
              <a:ext cx="1054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{-1, 0, 1}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8DD83B-5F33-4F5E-20FA-84437CD38EE7}"/>
                </a:ext>
              </a:extLst>
            </p:cNvPr>
            <p:cNvSpPr txBox="1"/>
            <p:nvPr/>
          </p:nvSpPr>
          <p:spPr>
            <a:xfrm>
              <a:off x="1068993" y="2936675"/>
              <a:ext cx="1054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{-2, 0, 1}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50624C-DF54-21B3-29F5-FB515CD19BB9}"/>
                </a:ext>
              </a:extLst>
            </p:cNvPr>
            <p:cNvSpPr txBox="1"/>
            <p:nvPr/>
          </p:nvSpPr>
          <p:spPr>
            <a:xfrm>
              <a:off x="6205655" y="4750471"/>
              <a:ext cx="710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{0, 1}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3288AD-11C8-B8BF-89C1-E318B0A490D2}"/>
                </a:ext>
              </a:extLst>
            </p:cNvPr>
            <p:cNvSpPr txBox="1"/>
            <p:nvPr/>
          </p:nvSpPr>
          <p:spPr>
            <a:xfrm>
              <a:off x="1522639" y="4750471"/>
              <a:ext cx="815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{-2, 0}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5B6797-62B5-2562-07E9-3031E8079733}"/>
                </a:ext>
              </a:extLst>
            </p:cNvPr>
            <p:cNvSpPr txBox="1"/>
            <p:nvPr/>
          </p:nvSpPr>
          <p:spPr>
            <a:xfrm>
              <a:off x="2683385" y="4750471"/>
              <a:ext cx="815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{-1, 0}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BAF812-224C-AD83-D3D5-F135612CCE59}"/>
                </a:ext>
              </a:extLst>
            </p:cNvPr>
            <p:cNvSpPr txBox="1"/>
            <p:nvPr/>
          </p:nvSpPr>
          <p:spPr>
            <a:xfrm>
              <a:off x="3855390" y="4755914"/>
              <a:ext cx="818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{-2, 1}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9DE235-B9E9-375C-1EE8-9ACF9519B451}"/>
                </a:ext>
              </a:extLst>
            </p:cNvPr>
            <p:cNvSpPr txBox="1"/>
            <p:nvPr/>
          </p:nvSpPr>
          <p:spPr>
            <a:xfrm>
              <a:off x="5072370" y="4750471"/>
              <a:ext cx="818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{-1, 1}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E4617-A447-CDD7-DB35-82230F8416CD}"/>
                </a:ext>
              </a:extLst>
            </p:cNvPr>
            <p:cNvSpPr txBox="1"/>
            <p:nvPr/>
          </p:nvSpPr>
          <p:spPr>
            <a:xfrm>
              <a:off x="217702" y="4750471"/>
              <a:ext cx="917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{-2, -1}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516C7A6-146B-F47D-41C8-1781D3159EFE}"/>
                </a:ext>
              </a:extLst>
            </p:cNvPr>
            <p:cNvSpPr txBox="1"/>
            <p:nvPr/>
          </p:nvSpPr>
          <p:spPr>
            <a:xfrm>
              <a:off x="4001139" y="6329438"/>
              <a:ext cx="470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{0}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DF014F-2CC8-BA04-7AFA-8C23E109CCE0}"/>
                </a:ext>
              </a:extLst>
            </p:cNvPr>
            <p:cNvSpPr txBox="1"/>
            <p:nvPr/>
          </p:nvSpPr>
          <p:spPr>
            <a:xfrm>
              <a:off x="5371041" y="6330263"/>
              <a:ext cx="475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{1}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652918-4E90-3DA5-8427-4F79C15425D0}"/>
                </a:ext>
              </a:extLst>
            </p:cNvPr>
            <p:cNvSpPr txBox="1"/>
            <p:nvPr/>
          </p:nvSpPr>
          <p:spPr>
            <a:xfrm>
              <a:off x="1049355" y="6329438"/>
              <a:ext cx="576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{-2}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08DE42B-6490-B8C2-FD35-396E308A69DA}"/>
                </a:ext>
              </a:extLst>
            </p:cNvPr>
            <p:cNvSpPr txBox="1"/>
            <p:nvPr/>
          </p:nvSpPr>
          <p:spPr>
            <a:xfrm>
              <a:off x="2525247" y="6328613"/>
              <a:ext cx="576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{-1}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C2FE8DB-0E92-B947-8667-23465DA81455}"/>
                </a:ext>
              </a:extLst>
            </p:cNvPr>
            <p:cNvCxnSpPr>
              <a:cxnSpLocks/>
              <a:stCxn id="4" idx="0"/>
              <a:endCxn id="3" idx="2"/>
            </p:cNvCxnSpPr>
            <p:nvPr/>
          </p:nvCxnSpPr>
          <p:spPr>
            <a:xfrm flipH="1" flipV="1">
              <a:off x="3912545" y="2068759"/>
              <a:ext cx="1897174" cy="8614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F612421-729F-AE51-346A-A0848C575062}"/>
                </a:ext>
              </a:extLst>
            </p:cNvPr>
            <p:cNvCxnSpPr>
              <a:cxnSpLocks/>
              <a:stCxn id="11" idx="0"/>
              <a:endCxn id="3" idx="2"/>
            </p:cNvCxnSpPr>
            <p:nvPr/>
          </p:nvCxnSpPr>
          <p:spPr>
            <a:xfrm flipV="1">
              <a:off x="2992450" y="2068759"/>
              <a:ext cx="920095" cy="8646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10BA96D-0695-CEE0-2CD2-61038742DD88}"/>
                </a:ext>
              </a:extLst>
            </p:cNvPr>
            <p:cNvCxnSpPr>
              <a:cxnSpLocks/>
              <a:stCxn id="12" idx="0"/>
              <a:endCxn id="3" idx="2"/>
            </p:cNvCxnSpPr>
            <p:nvPr/>
          </p:nvCxnSpPr>
          <p:spPr>
            <a:xfrm flipH="1" flipV="1">
              <a:off x="3912545" y="2068759"/>
              <a:ext cx="534502" cy="8679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F30D990-FAEC-0267-1BB2-079CE5795D47}"/>
                </a:ext>
              </a:extLst>
            </p:cNvPr>
            <p:cNvCxnSpPr>
              <a:cxnSpLocks/>
              <a:stCxn id="15" idx="0"/>
              <a:endCxn id="3" idx="2"/>
            </p:cNvCxnSpPr>
            <p:nvPr/>
          </p:nvCxnSpPr>
          <p:spPr>
            <a:xfrm flipV="1">
              <a:off x="1596317" y="2068759"/>
              <a:ext cx="2316228" cy="8679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0928FEC-7216-9638-CB70-0F58F7927897}"/>
                </a:ext>
              </a:extLst>
            </p:cNvPr>
            <p:cNvCxnSpPr>
              <a:cxnSpLocks/>
              <a:stCxn id="22" idx="0"/>
              <a:endCxn id="4" idx="2"/>
            </p:cNvCxnSpPr>
            <p:nvPr/>
          </p:nvCxnSpPr>
          <p:spPr>
            <a:xfrm flipV="1">
              <a:off x="4264830" y="3299511"/>
              <a:ext cx="1544889" cy="14564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0559A5A-1841-D6D7-8B5A-22508BA4837F}"/>
                </a:ext>
              </a:extLst>
            </p:cNvPr>
            <p:cNvCxnSpPr>
              <a:cxnSpLocks/>
              <a:stCxn id="22" idx="0"/>
              <a:endCxn id="15" idx="2"/>
            </p:cNvCxnSpPr>
            <p:nvPr/>
          </p:nvCxnSpPr>
          <p:spPr>
            <a:xfrm flipH="1" flipV="1">
              <a:off x="1596317" y="3306007"/>
              <a:ext cx="2668513" cy="14499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DFEE40A-763A-0AA4-D974-F5FB6DE03358}"/>
                </a:ext>
              </a:extLst>
            </p:cNvPr>
            <p:cNvCxnSpPr>
              <a:cxnSpLocks/>
              <a:stCxn id="18" idx="0"/>
              <a:endCxn id="12" idx="2"/>
            </p:cNvCxnSpPr>
            <p:nvPr/>
          </p:nvCxnSpPr>
          <p:spPr>
            <a:xfrm flipH="1" flipV="1">
              <a:off x="4447047" y="3306007"/>
              <a:ext cx="2113705" cy="14444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4C0C5C4-2732-6154-E310-232815F3FB04}"/>
                </a:ext>
              </a:extLst>
            </p:cNvPr>
            <p:cNvCxnSpPr>
              <a:cxnSpLocks/>
              <a:stCxn id="27" idx="0"/>
              <a:endCxn id="18" idx="2"/>
            </p:cNvCxnSpPr>
            <p:nvPr/>
          </p:nvCxnSpPr>
          <p:spPr>
            <a:xfrm flipV="1">
              <a:off x="4236557" y="5119803"/>
              <a:ext cx="2324195" cy="12096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4ECDCC0-6689-F66D-3412-2F56E9EB33CA}"/>
                </a:ext>
              </a:extLst>
            </p:cNvPr>
            <p:cNvCxnSpPr>
              <a:cxnSpLocks/>
              <a:stCxn id="18" idx="0"/>
              <a:endCxn id="15" idx="2"/>
            </p:cNvCxnSpPr>
            <p:nvPr/>
          </p:nvCxnSpPr>
          <p:spPr>
            <a:xfrm flipH="1" flipV="1">
              <a:off x="1596317" y="3306007"/>
              <a:ext cx="4964435" cy="14444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1C3542C-8030-262C-FF91-AE18EEA6EF95}"/>
                </a:ext>
              </a:extLst>
            </p:cNvPr>
            <p:cNvCxnSpPr>
              <a:cxnSpLocks/>
              <a:stCxn id="19" idx="0"/>
              <a:endCxn id="11" idx="2"/>
            </p:cNvCxnSpPr>
            <p:nvPr/>
          </p:nvCxnSpPr>
          <p:spPr>
            <a:xfrm flipV="1">
              <a:off x="1930283" y="3302759"/>
              <a:ext cx="1062167" cy="14477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51DA046-05E9-51B9-B403-5BD300B6C128}"/>
                </a:ext>
              </a:extLst>
            </p:cNvPr>
            <p:cNvCxnSpPr>
              <a:cxnSpLocks/>
              <a:stCxn id="19" idx="0"/>
              <a:endCxn id="4" idx="2"/>
            </p:cNvCxnSpPr>
            <p:nvPr/>
          </p:nvCxnSpPr>
          <p:spPr>
            <a:xfrm flipV="1">
              <a:off x="1930283" y="3299511"/>
              <a:ext cx="3879436" cy="14509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F9CD183-CDA2-BD4F-321E-33F6574F1C26}"/>
                </a:ext>
              </a:extLst>
            </p:cNvPr>
            <p:cNvCxnSpPr>
              <a:cxnSpLocks/>
              <a:stCxn id="21" idx="0"/>
              <a:endCxn id="11" idx="2"/>
            </p:cNvCxnSpPr>
            <p:nvPr/>
          </p:nvCxnSpPr>
          <p:spPr>
            <a:xfrm flipH="1" flipV="1">
              <a:off x="2992450" y="3302759"/>
              <a:ext cx="98579" cy="14477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27C956F-A77E-C044-1ABB-0C2D605857EA}"/>
                </a:ext>
              </a:extLst>
            </p:cNvPr>
            <p:cNvCxnSpPr>
              <a:cxnSpLocks/>
              <a:stCxn id="21" idx="0"/>
              <a:endCxn id="12" idx="2"/>
            </p:cNvCxnSpPr>
            <p:nvPr/>
          </p:nvCxnSpPr>
          <p:spPr>
            <a:xfrm flipV="1">
              <a:off x="3091029" y="3306007"/>
              <a:ext cx="1356018" cy="14444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76340B2-6B0F-FDBF-AD48-D31F69DAAC41}"/>
                </a:ext>
              </a:extLst>
            </p:cNvPr>
            <p:cNvCxnSpPr>
              <a:cxnSpLocks/>
              <a:stCxn id="24" idx="0"/>
              <a:endCxn id="12" idx="2"/>
            </p:cNvCxnSpPr>
            <p:nvPr/>
          </p:nvCxnSpPr>
          <p:spPr>
            <a:xfrm flipH="1" flipV="1">
              <a:off x="4447047" y="3306007"/>
              <a:ext cx="1034763" cy="14444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5ABE8C6-9957-CA34-CFBA-0054D6FB8242}"/>
                </a:ext>
              </a:extLst>
            </p:cNvPr>
            <p:cNvCxnSpPr>
              <a:cxnSpLocks/>
              <a:stCxn id="24" idx="0"/>
              <a:endCxn id="4" idx="2"/>
            </p:cNvCxnSpPr>
            <p:nvPr/>
          </p:nvCxnSpPr>
          <p:spPr>
            <a:xfrm flipV="1">
              <a:off x="5481810" y="3299511"/>
              <a:ext cx="327909" cy="14509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59EB175-F1DF-E2F8-26E0-569F6CED00F7}"/>
                </a:ext>
              </a:extLst>
            </p:cNvPr>
            <p:cNvCxnSpPr>
              <a:cxnSpLocks/>
              <a:stCxn id="25" idx="0"/>
              <a:endCxn id="4" idx="2"/>
            </p:cNvCxnSpPr>
            <p:nvPr/>
          </p:nvCxnSpPr>
          <p:spPr>
            <a:xfrm flipV="1">
              <a:off x="676546" y="3299511"/>
              <a:ext cx="5133173" cy="14509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3293212-24A6-B8EC-8B49-19888CA13798}"/>
                </a:ext>
              </a:extLst>
            </p:cNvPr>
            <p:cNvCxnSpPr>
              <a:cxnSpLocks/>
              <a:stCxn id="25" idx="0"/>
              <a:endCxn id="11" idx="2"/>
            </p:cNvCxnSpPr>
            <p:nvPr/>
          </p:nvCxnSpPr>
          <p:spPr>
            <a:xfrm flipV="1">
              <a:off x="676546" y="3302759"/>
              <a:ext cx="2315904" cy="14477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F08CC34-83ED-12E0-100F-D2051B82E8A3}"/>
                </a:ext>
              </a:extLst>
            </p:cNvPr>
            <p:cNvCxnSpPr>
              <a:cxnSpLocks/>
              <a:stCxn id="28" idx="0"/>
              <a:endCxn id="18" idx="2"/>
            </p:cNvCxnSpPr>
            <p:nvPr/>
          </p:nvCxnSpPr>
          <p:spPr>
            <a:xfrm flipV="1">
              <a:off x="5608991" y="5119803"/>
              <a:ext cx="951761" cy="12104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6B5E7D9-AEFC-E8EA-2FDF-B4B00EC69D0C}"/>
                </a:ext>
              </a:extLst>
            </p:cNvPr>
            <p:cNvCxnSpPr>
              <a:cxnSpLocks/>
              <a:stCxn id="27" idx="0"/>
              <a:endCxn id="19" idx="2"/>
            </p:cNvCxnSpPr>
            <p:nvPr/>
          </p:nvCxnSpPr>
          <p:spPr>
            <a:xfrm flipH="1" flipV="1">
              <a:off x="1930283" y="5119803"/>
              <a:ext cx="2306274" cy="12096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07C97CD-48BC-B3C1-10E8-178F8D832506}"/>
                </a:ext>
              </a:extLst>
            </p:cNvPr>
            <p:cNvCxnSpPr>
              <a:cxnSpLocks/>
              <a:stCxn id="27" idx="0"/>
              <a:endCxn id="21" idx="2"/>
            </p:cNvCxnSpPr>
            <p:nvPr/>
          </p:nvCxnSpPr>
          <p:spPr>
            <a:xfrm flipH="1" flipV="1">
              <a:off x="3091029" y="5119803"/>
              <a:ext cx="1145528" cy="12096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5032BC5-A53A-067A-4C7C-6E427DC2816B}"/>
                </a:ext>
              </a:extLst>
            </p:cNvPr>
            <p:cNvCxnSpPr>
              <a:cxnSpLocks/>
              <a:stCxn id="28" idx="0"/>
              <a:endCxn id="22" idx="2"/>
            </p:cNvCxnSpPr>
            <p:nvPr/>
          </p:nvCxnSpPr>
          <p:spPr>
            <a:xfrm flipH="1" flipV="1">
              <a:off x="4264830" y="5125246"/>
              <a:ext cx="1344161" cy="12050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A8CAEC2-FF75-83D7-24B7-3864C24BE0E6}"/>
                </a:ext>
              </a:extLst>
            </p:cNvPr>
            <p:cNvCxnSpPr>
              <a:cxnSpLocks/>
              <a:stCxn id="28" idx="0"/>
              <a:endCxn id="24" idx="2"/>
            </p:cNvCxnSpPr>
            <p:nvPr/>
          </p:nvCxnSpPr>
          <p:spPr>
            <a:xfrm flipH="1" flipV="1">
              <a:off x="5481810" y="5119803"/>
              <a:ext cx="127181" cy="12104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D7484E7-70CE-A07C-D6D7-BBFAE9C5151B}"/>
                </a:ext>
              </a:extLst>
            </p:cNvPr>
            <p:cNvCxnSpPr>
              <a:cxnSpLocks/>
              <a:stCxn id="30" idx="0"/>
              <a:endCxn id="19" idx="2"/>
            </p:cNvCxnSpPr>
            <p:nvPr/>
          </p:nvCxnSpPr>
          <p:spPr>
            <a:xfrm flipV="1">
              <a:off x="1337768" y="5119803"/>
              <a:ext cx="592515" cy="12096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5E2438B-B1DD-FC6C-EB02-E21B8E0DDE2F}"/>
                </a:ext>
              </a:extLst>
            </p:cNvPr>
            <p:cNvCxnSpPr>
              <a:cxnSpLocks/>
              <a:stCxn id="30" idx="0"/>
              <a:endCxn id="25" idx="2"/>
            </p:cNvCxnSpPr>
            <p:nvPr/>
          </p:nvCxnSpPr>
          <p:spPr>
            <a:xfrm flipH="1" flipV="1">
              <a:off x="676546" y="5119803"/>
              <a:ext cx="661222" cy="12096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6F87FEF-60A8-B2B0-B759-3A4E6DA1D533}"/>
                </a:ext>
              </a:extLst>
            </p:cNvPr>
            <p:cNvCxnSpPr>
              <a:cxnSpLocks/>
              <a:stCxn id="30" idx="0"/>
              <a:endCxn id="22" idx="2"/>
            </p:cNvCxnSpPr>
            <p:nvPr/>
          </p:nvCxnSpPr>
          <p:spPr>
            <a:xfrm flipV="1">
              <a:off x="1337768" y="5125246"/>
              <a:ext cx="2927062" cy="1204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CB42E4C-ADA2-4615-8A8D-92A9FFF5161A}"/>
                </a:ext>
              </a:extLst>
            </p:cNvPr>
            <p:cNvCxnSpPr>
              <a:cxnSpLocks/>
              <a:stCxn id="31" idx="0"/>
              <a:endCxn id="25" idx="2"/>
            </p:cNvCxnSpPr>
            <p:nvPr/>
          </p:nvCxnSpPr>
          <p:spPr>
            <a:xfrm flipH="1" flipV="1">
              <a:off x="676546" y="5119803"/>
              <a:ext cx="2137114" cy="12088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CA364E3-719A-2F65-80F7-519E51A88953}"/>
                </a:ext>
              </a:extLst>
            </p:cNvPr>
            <p:cNvCxnSpPr>
              <a:cxnSpLocks/>
              <a:stCxn id="31" idx="0"/>
              <a:endCxn id="24" idx="2"/>
            </p:cNvCxnSpPr>
            <p:nvPr/>
          </p:nvCxnSpPr>
          <p:spPr>
            <a:xfrm flipV="1">
              <a:off x="2813660" y="5119803"/>
              <a:ext cx="2668150" cy="12088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CCC91C9-AFC7-25FA-A586-C7A8439CD458}"/>
                </a:ext>
              </a:extLst>
            </p:cNvPr>
            <p:cNvCxnSpPr>
              <a:cxnSpLocks/>
              <a:stCxn id="31" idx="0"/>
              <a:endCxn id="21" idx="2"/>
            </p:cNvCxnSpPr>
            <p:nvPr/>
          </p:nvCxnSpPr>
          <p:spPr>
            <a:xfrm flipV="1">
              <a:off x="2813660" y="5119803"/>
              <a:ext cx="277369" cy="12088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16C864C-3C44-5A29-0339-E0A020CA455A}"/>
              </a:ext>
            </a:extLst>
          </p:cNvPr>
          <p:cNvCxnSpPr>
            <a:cxnSpLocks/>
            <a:stCxn id="3" idx="2"/>
            <a:endCxn id="10" idx="0"/>
          </p:cNvCxnSpPr>
          <p:nvPr/>
        </p:nvCxnSpPr>
        <p:spPr>
          <a:xfrm flipV="1">
            <a:off x="3912545" y="2056506"/>
            <a:ext cx="6486873" cy="1225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2EC8667-4E82-E754-42DC-D2EAB422A83C}"/>
              </a:ext>
            </a:extLst>
          </p:cNvPr>
          <p:cNvCxnSpPr>
            <a:cxnSpLocks/>
            <a:stCxn id="28" idx="0"/>
            <a:endCxn id="6" idx="2"/>
          </p:cNvCxnSpPr>
          <p:nvPr/>
        </p:nvCxnSpPr>
        <p:spPr>
          <a:xfrm flipV="1">
            <a:off x="5608991" y="4134024"/>
            <a:ext cx="4111589" cy="219623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28C7459-F1B2-BE98-3096-1097774CE9FC}"/>
              </a:ext>
            </a:extLst>
          </p:cNvPr>
          <p:cNvCxnSpPr>
            <a:cxnSpLocks/>
            <a:stCxn id="30" idx="0"/>
            <a:endCxn id="9" idx="2"/>
          </p:cNvCxnSpPr>
          <p:nvPr/>
        </p:nvCxnSpPr>
        <p:spPr>
          <a:xfrm flipV="1">
            <a:off x="1337768" y="4134024"/>
            <a:ext cx="9648801" cy="219541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DC797C9-0174-68F9-E675-880AB8BBF411}"/>
              </a:ext>
            </a:extLst>
          </p:cNvPr>
          <p:cNvCxnSpPr>
            <a:cxnSpLocks/>
            <a:stCxn id="31" idx="0"/>
            <a:endCxn id="9" idx="2"/>
          </p:cNvCxnSpPr>
          <p:nvPr/>
        </p:nvCxnSpPr>
        <p:spPr>
          <a:xfrm flipV="1">
            <a:off x="2813660" y="4134024"/>
            <a:ext cx="8172909" cy="219458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6C0F26C-3ECD-6C0D-C64B-4E2A1EA7F544}"/>
              </a:ext>
            </a:extLst>
          </p:cNvPr>
          <p:cNvCxnSpPr>
            <a:cxnSpLocks/>
            <a:stCxn id="27" idx="0"/>
            <a:endCxn id="13" idx="2"/>
          </p:cNvCxnSpPr>
          <p:nvPr/>
        </p:nvCxnSpPr>
        <p:spPr>
          <a:xfrm flipV="1">
            <a:off x="4236557" y="4134024"/>
            <a:ext cx="6053713" cy="219541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67AE910-1031-C28D-1F35-32E25FA1BD00}"/>
              </a:ext>
            </a:extLst>
          </p:cNvPr>
          <p:cNvCxnSpPr>
            <a:cxnSpLocks/>
            <a:stCxn id="4" idx="0"/>
            <a:endCxn id="10" idx="0"/>
          </p:cNvCxnSpPr>
          <p:nvPr/>
        </p:nvCxnSpPr>
        <p:spPr>
          <a:xfrm flipV="1">
            <a:off x="5809719" y="2056506"/>
            <a:ext cx="4589699" cy="87367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113A48F-D608-4D55-70A7-4032C7C4983B}"/>
              </a:ext>
            </a:extLst>
          </p:cNvPr>
          <p:cNvCxnSpPr>
            <a:cxnSpLocks/>
            <a:stCxn id="12" idx="0"/>
            <a:endCxn id="10" idx="0"/>
          </p:cNvCxnSpPr>
          <p:nvPr/>
        </p:nvCxnSpPr>
        <p:spPr>
          <a:xfrm flipV="1">
            <a:off x="4447047" y="2056506"/>
            <a:ext cx="5952371" cy="88016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C82F32E-BF53-9DBF-B00B-5A1B7D4BC965}"/>
              </a:ext>
            </a:extLst>
          </p:cNvPr>
          <p:cNvCxnSpPr>
            <a:cxnSpLocks/>
            <a:stCxn id="11" idx="0"/>
            <a:endCxn id="10" idx="0"/>
          </p:cNvCxnSpPr>
          <p:nvPr/>
        </p:nvCxnSpPr>
        <p:spPr>
          <a:xfrm flipV="1">
            <a:off x="2992450" y="2056506"/>
            <a:ext cx="7406968" cy="87692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7A60265-21AD-B674-76F2-6C5DBBFC77C3}"/>
              </a:ext>
            </a:extLst>
          </p:cNvPr>
          <p:cNvCxnSpPr>
            <a:cxnSpLocks/>
            <a:stCxn id="15" idx="0"/>
            <a:endCxn id="10" idx="0"/>
          </p:cNvCxnSpPr>
          <p:nvPr/>
        </p:nvCxnSpPr>
        <p:spPr>
          <a:xfrm flipV="1">
            <a:off x="1596317" y="2056506"/>
            <a:ext cx="8803101" cy="88016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4E242EAF-30A7-AA73-C74E-C465B31C09FA}"/>
              </a:ext>
            </a:extLst>
          </p:cNvPr>
          <p:cNvCxnSpPr>
            <a:cxnSpLocks/>
            <a:stCxn id="18" idx="0"/>
            <a:endCxn id="10" idx="0"/>
          </p:cNvCxnSpPr>
          <p:nvPr/>
        </p:nvCxnSpPr>
        <p:spPr>
          <a:xfrm flipV="1">
            <a:off x="6560752" y="2056506"/>
            <a:ext cx="3838666" cy="269396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3249B16-331F-B60C-9653-324AB95F79E2}"/>
              </a:ext>
            </a:extLst>
          </p:cNvPr>
          <p:cNvCxnSpPr>
            <a:cxnSpLocks/>
            <a:stCxn id="19" idx="0"/>
            <a:endCxn id="10" idx="0"/>
          </p:cNvCxnSpPr>
          <p:nvPr/>
        </p:nvCxnSpPr>
        <p:spPr>
          <a:xfrm flipV="1">
            <a:off x="1930283" y="2056506"/>
            <a:ext cx="8469135" cy="269396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00C5F0F-2D2F-659A-6E4F-B567ADB388A9}"/>
              </a:ext>
            </a:extLst>
          </p:cNvPr>
          <p:cNvCxnSpPr>
            <a:cxnSpLocks/>
            <a:stCxn id="21" idx="0"/>
            <a:endCxn id="10" idx="0"/>
          </p:cNvCxnSpPr>
          <p:nvPr/>
        </p:nvCxnSpPr>
        <p:spPr>
          <a:xfrm flipV="1">
            <a:off x="3091029" y="2056506"/>
            <a:ext cx="7308389" cy="269396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8CA02B6-8B4E-9600-9F3D-683ACFD6EFCF}"/>
              </a:ext>
            </a:extLst>
          </p:cNvPr>
          <p:cNvCxnSpPr>
            <a:cxnSpLocks/>
            <a:stCxn id="22" idx="0"/>
            <a:endCxn id="10" idx="0"/>
          </p:cNvCxnSpPr>
          <p:nvPr/>
        </p:nvCxnSpPr>
        <p:spPr>
          <a:xfrm flipV="1">
            <a:off x="4264830" y="2056506"/>
            <a:ext cx="6134588" cy="269940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0117C5F-BF97-9F75-1AEC-023C03467AC2}"/>
              </a:ext>
            </a:extLst>
          </p:cNvPr>
          <p:cNvCxnSpPr>
            <a:cxnSpLocks/>
            <a:stCxn id="24" idx="0"/>
            <a:endCxn id="10" idx="0"/>
          </p:cNvCxnSpPr>
          <p:nvPr/>
        </p:nvCxnSpPr>
        <p:spPr>
          <a:xfrm flipV="1">
            <a:off x="5481810" y="2056506"/>
            <a:ext cx="4917608" cy="269396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33CC75B-EE64-E5BF-7B5B-F99F39D8DF51}"/>
              </a:ext>
            </a:extLst>
          </p:cNvPr>
          <p:cNvCxnSpPr>
            <a:cxnSpLocks/>
            <a:stCxn id="25" idx="0"/>
            <a:endCxn id="9" idx="2"/>
          </p:cNvCxnSpPr>
          <p:nvPr/>
        </p:nvCxnSpPr>
        <p:spPr>
          <a:xfrm flipV="1">
            <a:off x="676546" y="4134024"/>
            <a:ext cx="10310023" cy="61644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F558D7E-5018-45DC-75A0-481043365701}"/>
              </a:ext>
            </a:extLst>
          </p:cNvPr>
          <p:cNvSpPr txBox="1"/>
          <p:nvPr/>
        </p:nvSpPr>
        <p:spPr>
          <a:xfrm>
            <a:off x="9056357" y="28698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dirty="0"/>
              <a:t> zero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A3DBAB3-6592-4081-CD05-2B24495F7B3E}"/>
              </a:ext>
            </a:extLst>
          </p:cNvPr>
          <p:cNvSpPr txBox="1"/>
          <p:nvPr/>
        </p:nvSpPr>
        <p:spPr>
          <a:xfrm>
            <a:off x="10863395" y="286979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zero</a:t>
            </a:r>
            <a:endParaRPr lang="en-US" dirty="0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2B1F2EF-0D4E-5456-42C5-61439833A493}"/>
              </a:ext>
            </a:extLst>
          </p:cNvPr>
          <p:cNvCxnSpPr>
            <a:cxnSpLocks/>
            <a:stCxn id="13" idx="0"/>
            <a:endCxn id="78" idx="2"/>
          </p:cNvCxnSpPr>
          <p:nvPr/>
        </p:nvCxnSpPr>
        <p:spPr>
          <a:xfrm flipV="1">
            <a:off x="10290270" y="3239130"/>
            <a:ext cx="956404" cy="5255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290389F-F9B3-522E-4DAE-0C287236BA1C}"/>
              </a:ext>
            </a:extLst>
          </p:cNvPr>
          <p:cNvCxnSpPr>
            <a:cxnSpLocks/>
            <a:stCxn id="60" idx="0"/>
            <a:endCxn id="10" idx="2"/>
          </p:cNvCxnSpPr>
          <p:nvPr/>
        </p:nvCxnSpPr>
        <p:spPr>
          <a:xfrm flipV="1">
            <a:off x="9450055" y="2425838"/>
            <a:ext cx="949363" cy="4439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B4E58C5-148B-255F-A882-738D81AC466A}"/>
              </a:ext>
            </a:extLst>
          </p:cNvPr>
          <p:cNvCxnSpPr>
            <a:cxnSpLocks/>
            <a:stCxn id="78" idx="0"/>
            <a:endCxn id="10" idx="2"/>
          </p:cNvCxnSpPr>
          <p:nvPr/>
        </p:nvCxnSpPr>
        <p:spPr>
          <a:xfrm flipH="1" flipV="1">
            <a:off x="10399418" y="2425838"/>
            <a:ext cx="847256" cy="4439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01B9438-7D5A-4719-6D37-6DA18FB02B16}"/>
              </a:ext>
            </a:extLst>
          </p:cNvPr>
          <p:cNvCxnSpPr>
            <a:cxnSpLocks/>
            <a:stCxn id="6" idx="0"/>
            <a:endCxn id="10" idx="2"/>
          </p:cNvCxnSpPr>
          <p:nvPr/>
        </p:nvCxnSpPr>
        <p:spPr>
          <a:xfrm flipV="1">
            <a:off x="9720580" y="2425838"/>
            <a:ext cx="678838" cy="13388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B1CF0B0-F6BE-FE0D-812B-5A548DFEB6AA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H="1" flipV="1">
            <a:off x="10399418" y="2425838"/>
            <a:ext cx="587151" cy="13388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321260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Abstract Domains in Practice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3CA5D3C-B38E-B190-855D-A8A3D05B47DE}"/>
              </a:ext>
            </a:extLst>
          </p:cNvPr>
          <p:cNvSpPr txBox="1">
            <a:spLocks/>
          </p:cNvSpPr>
          <p:nvPr/>
        </p:nvSpPr>
        <p:spPr>
          <a:xfrm>
            <a:off x="61198" y="2198535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“Singleton Integer Sets”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87EA7C-5813-5D3B-BB76-4537FBF0C36A}"/>
              </a:ext>
            </a:extLst>
          </p:cNvPr>
          <p:cNvSpPr txBox="1"/>
          <p:nvPr/>
        </p:nvSpPr>
        <p:spPr>
          <a:xfrm>
            <a:off x="76486" y="2591670"/>
            <a:ext cx="4519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You know the number, or you don’t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74A6EB-2B8C-F88A-DFD4-3A0D32F6E474}"/>
              </a:ext>
            </a:extLst>
          </p:cNvPr>
          <p:cNvSpPr txBox="1">
            <a:spLocks/>
          </p:cNvSpPr>
          <p:nvPr/>
        </p:nvSpPr>
        <p:spPr>
          <a:xfrm>
            <a:off x="4633199" y="2180838"/>
            <a:ext cx="2702322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Intervals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0F1BE-7DA1-7187-D6F5-F5DB1289DA3B}"/>
              </a:ext>
            </a:extLst>
          </p:cNvPr>
          <p:cNvSpPr txBox="1"/>
          <p:nvPr/>
        </p:nvSpPr>
        <p:spPr>
          <a:xfrm>
            <a:off x="4648487" y="2573973"/>
            <a:ext cx="2880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You know a concrete range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A6526-7876-871A-BA99-7ECFCD534851}"/>
              </a:ext>
            </a:extLst>
          </p:cNvPr>
          <p:cNvSpPr txBox="1">
            <a:spLocks/>
          </p:cNvSpPr>
          <p:nvPr/>
        </p:nvSpPr>
        <p:spPr>
          <a:xfrm>
            <a:off x="7967751" y="2163141"/>
            <a:ext cx="3523209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Property Existence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8FD78F-6C4C-44CA-EE93-332E9275F45E}"/>
              </a:ext>
            </a:extLst>
          </p:cNvPr>
          <p:cNvSpPr txBox="1"/>
          <p:nvPr/>
        </p:nvSpPr>
        <p:spPr>
          <a:xfrm>
            <a:off x="7983039" y="2556276"/>
            <a:ext cx="2969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 property does or does not hold</a:t>
            </a:r>
          </a:p>
        </p:txBody>
      </p:sp>
    </p:spTree>
    <p:extLst>
      <p:ext uri="{BB962C8B-B14F-4D97-AF65-F5344CB8AC3E}">
        <p14:creationId xmlns:p14="http://schemas.microsoft.com/office/powerpoint/2010/main" val="1111069031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Section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3CA5D3C-B38E-B190-855D-A8A3D05B47DE}"/>
              </a:ext>
            </a:extLst>
          </p:cNvPr>
          <p:cNvSpPr txBox="1">
            <a:spLocks/>
          </p:cNvSpPr>
          <p:nvPr/>
        </p:nvSpPr>
        <p:spPr>
          <a:xfrm>
            <a:off x="711438" y="2198535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Static Analysis gives us an important guarantee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87EA7C-5813-5D3B-BB76-4537FBF0C36A}"/>
              </a:ext>
            </a:extLst>
          </p:cNvPr>
          <p:cNvSpPr txBox="1"/>
          <p:nvPr/>
        </p:nvSpPr>
        <p:spPr>
          <a:xfrm>
            <a:off x="726726" y="2957430"/>
            <a:ext cx="4519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Completeness of bug finding / Soundness of verification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702FFF-0CF1-37AC-FFF5-D3205741CDD3}"/>
              </a:ext>
            </a:extLst>
          </p:cNvPr>
          <p:cNvSpPr txBox="1"/>
          <p:nvPr/>
        </p:nvSpPr>
        <p:spPr>
          <a:xfrm>
            <a:off x="660131" y="3638599"/>
            <a:ext cx="4519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Thus far we’ve been using source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FEDCD-6EC6-073B-6DED-8B3704261D53}"/>
              </a:ext>
            </a:extLst>
          </p:cNvPr>
          <p:cNvSpPr txBox="1"/>
          <p:nvPr/>
        </p:nvSpPr>
        <p:spPr>
          <a:xfrm>
            <a:off x="6873362" y="2442495"/>
            <a:ext cx="49731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Anything that isn’t crystal clear to a static analysis tool probably isn’t clear to your fellow programmers, either. The classic hacker disdain for “bondage and discipline languages” is short-sighted – the needs of large, long-lived, multi-programmer projects are just different than the quick work you do for yourself.</a:t>
            </a:r>
          </a:p>
          <a:p>
            <a:pPr algn="r"/>
            <a:r>
              <a:rPr lang="en-US" u="none" strike="noStrike" dirty="0">
                <a:solidFill>
                  <a:srgbClr val="212529"/>
                </a:solidFill>
                <a:latin typeface="-apple-system"/>
                <a:hlinkClick r:id="rId2"/>
              </a:rPr>
              <a:t>- </a:t>
            </a:r>
            <a:r>
              <a:rPr lang="en-US" u="none" strike="noStrike" dirty="0">
                <a:solidFill>
                  <a:srgbClr val="00607C"/>
                </a:solidFill>
                <a:effectLst/>
                <a:hlinkClick r:id="rId2"/>
              </a:rPr>
              <a:t>John Carmack's Static Code Analysis post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38603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Dataflow Frameworks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D37FE-7479-E573-8DEE-FCC36D665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C5B21FD7-F27D-47FD-61A2-36F6B949B588}"/>
              </a:ext>
            </a:extLst>
          </p:cNvPr>
          <p:cNvSpPr/>
          <p:nvPr/>
        </p:nvSpPr>
        <p:spPr>
          <a:xfrm>
            <a:off x="10873345" y="1915388"/>
            <a:ext cx="846750" cy="517369"/>
          </a:xfrm>
          <a:prstGeom prst="roundRect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BE7FB51-5D44-550F-479C-94E6659504E4}"/>
              </a:ext>
            </a:extLst>
          </p:cNvPr>
          <p:cNvSpPr/>
          <p:nvPr/>
        </p:nvSpPr>
        <p:spPr>
          <a:xfrm>
            <a:off x="10104629" y="2521966"/>
            <a:ext cx="1263368" cy="517369"/>
          </a:xfrm>
          <a:prstGeom prst="roundRect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7A7FF54B-2556-4F19-AA26-2720C2ADFAD6}"/>
              </a:ext>
            </a:extLst>
          </p:cNvPr>
          <p:cNvSpPr/>
          <p:nvPr/>
        </p:nvSpPr>
        <p:spPr>
          <a:xfrm>
            <a:off x="10625728" y="4304967"/>
            <a:ext cx="823283" cy="498317"/>
          </a:xfrm>
          <a:prstGeom prst="roundRect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71ED655-56EA-6198-C545-F86D5E1D7C0F}"/>
              </a:ext>
            </a:extLst>
          </p:cNvPr>
          <p:cNvSpPr/>
          <p:nvPr/>
        </p:nvSpPr>
        <p:spPr>
          <a:xfrm>
            <a:off x="9286885" y="4611158"/>
            <a:ext cx="1277167" cy="498317"/>
          </a:xfrm>
          <a:prstGeom prst="roundRect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02CFA70-1126-53D6-9396-840763D79E4A}"/>
              </a:ext>
            </a:extLst>
          </p:cNvPr>
          <p:cNvSpPr/>
          <p:nvPr/>
        </p:nvSpPr>
        <p:spPr>
          <a:xfrm>
            <a:off x="3939564" y="5128763"/>
            <a:ext cx="805392" cy="517369"/>
          </a:xfrm>
          <a:prstGeom prst="roundRect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8FDAF5E7-E83B-0576-4B0F-3E935925C94D}"/>
              </a:ext>
            </a:extLst>
          </p:cNvPr>
          <p:cNvSpPr/>
          <p:nvPr/>
        </p:nvSpPr>
        <p:spPr>
          <a:xfrm>
            <a:off x="4714660" y="5723699"/>
            <a:ext cx="1405062" cy="517369"/>
          </a:xfrm>
          <a:prstGeom prst="roundRect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FDA9034-39DD-2733-84D4-6056AEAFF299}"/>
              </a:ext>
            </a:extLst>
          </p:cNvPr>
          <p:cNvSpPr/>
          <p:nvPr/>
        </p:nvSpPr>
        <p:spPr>
          <a:xfrm>
            <a:off x="5794280" y="4844923"/>
            <a:ext cx="1329267" cy="517369"/>
          </a:xfrm>
          <a:prstGeom prst="roundRect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1F61828-C5E3-CD0A-A45D-10BB2F1D7A81}"/>
              </a:ext>
            </a:extLst>
          </p:cNvPr>
          <p:cNvSpPr/>
          <p:nvPr/>
        </p:nvSpPr>
        <p:spPr>
          <a:xfrm>
            <a:off x="5070515" y="4287483"/>
            <a:ext cx="875865" cy="517369"/>
          </a:xfrm>
          <a:prstGeom prst="roundRect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4796680-FEAD-E20E-98A1-8716EF1F568F}"/>
              </a:ext>
            </a:extLst>
          </p:cNvPr>
          <p:cNvSpPr/>
          <p:nvPr/>
        </p:nvSpPr>
        <p:spPr>
          <a:xfrm>
            <a:off x="5043546" y="3145861"/>
            <a:ext cx="1263368" cy="517369"/>
          </a:xfrm>
          <a:prstGeom prst="roundRect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DF32833-19A9-EE0B-6905-21274CE166BD}"/>
              </a:ext>
            </a:extLst>
          </p:cNvPr>
          <p:cNvSpPr/>
          <p:nvPr/>
        </p:nvSpPr>
        <p:spPr>
          <a:xfrm>
            <a:off x="6585872" y="2535652"/>
            <a:ext cx="799728" cy="517369"/>
          </a:xfrm>
          <a:prstGeom prst="roundRect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4261806-F531-7DA0-4F18-BEDFF0AAB3BF}"/>
              </a:ext>
            </a:extLst>
          </p:cNvPr>
          <p:cNvSpPr/>
          <p:nvPr/>
        </p:nvSpPr>
        <p:spPr>
          <a:xfrm>
            <a:off x="7453127" y="2423958"/>
            <a:ext cx="661215" cy="517369"/>
          </a:xfrm>
          <a:prstGeom prst="roundRect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8212FA-C9C2-5534-D484-A6CBF63A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9E698F0-D884-0B6B-0BA0-7F13A3216C16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Frameworks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E6C86C-D313-BC13-4EF8-553001D52C0D}"/>
              </a:ext>
            </a:extLst>
          </p:cNvPr>
          <p:cNvSpPr txBox="1">
            <a:spLocks/>
          </p:cNvSpPr>
          <p:nvPr/>
        </p:nvSpPr>
        <p:spPr>
          <a:xfrm>
            <a:off x="763171" y="1249829"/>
            <a:ext cx="334303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Key CFG Annotations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25239-EFCC-F530-523A-F687101D70A6}"/>
              </a:ext>
            </a:extLst>
          </p:cNvPr>
          <p:cNvSpPr txBox="1"/>
          <p:nvPr/>
        </p:nvSpPr>
        <p:spPr>
          <a:xfrm>
            <a:off x="763171" y="1685620"/>
            <a:ext cx="4702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Mark each block to indicate all possible values coming into that program point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246F85-5D9A-8237-6270-F7DB87A2A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Dataflow: The </a:t>
            </a:r>
            <a:r>
              <a:rPr lang="en-US" sz="3400" b="1" dirty="0" err="1"/>
              <a:t>BiG</a:t>
            </a:r>
            <a:r>
              <a:rPr lang="en-US" sz="3400" b="1" dirty="0"/>
              <a:t> Ideas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51983B-DA68-59E9-91FA-412D77540722}"/>
              </a:ext>
            </a:extLst>
          </p:cNvPr>
          <p:cNvSpPr/>
          <p:nvPr/>
        </p:nvSpPr>
        <p:spPr>
          <a:xfrm>
            <a:off x="9396427" y="3332120"/>
            <a:ext cx="322362" cy="1892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FA4194-B1F7-48D4-EB5C-15848B9270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51" t="77691" r="67700" b="12391"/>
          <a:stretch>
            <a:fillRect/>
          </a:stretch>
        </p:blipFill>
        <p:spPr>
          <a:xfrm>
            <a:off x="6212825" y="6122328"/>
            <a:ext cx="1062577" cy="43617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5EF22CB-B912-4639-998F-D7ECCCE6FCAA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8149176" y="2363644"/>
            <a:ext cx="6455" cy="9783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6E27E2-6BEA-4135-94F5-1BE7472DC8D3}"/>
              </a:ext>
            </a:extLst>
          </p:cNvPr>
          <p:cNvCxnSpPr>
            <a:cxnSpLocks/>
            <a:stCxn id="47" idx="2"/>
            <a:endCxn id="10" idx="0"/>
          </p:cNvCxnSpPr>
          <p:nvPr/>
        </p:nvCxnSpPr>
        <p:spPr>
          <a:xfrm flipH="1">
            <a:off x="6744114" y="4326896"/>
            <a:ext cx="1405062" cy="17954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0784A8-DDF4-5026-00AE-92D54F17200D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>
          <a:xfrm>
            <a:off x="8149176" y="4326896"/>
            <a:ext cx="1351863" cy="9698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B205F2F-0518-B3EC-ABD2-4C792342365C}"/>
              </a:ext>
            </a:extLst>
          </p:cNvPr>
          <p:cNvCxnSpPr>
            <a:cxnSpLocks/>
            <a:stCxn id="51" idx="2"/>
            <a:endCxn id="2" idx="0"/>
          </p:cNvCxnSpPr>
          <p:nvPr/>
        </p:nvCxnSpPr>
        <p:spPr>
          <a:xfrm rot="5400000" flipH="1" flipV="1">
            <a:off x="8050316" y="4782842"/>
            <a:ext cx="2958014" cy="56569"/>
          </a:xfrm>
          <a:prstGeom prst="bentConnector5">
            <a:avLst>
              <a:gd name="adj1" fmla="val -7728"/>
              <a:gd name="adj2" fmla="val 4085188"/>
              <a:gd name="adj3" fmla="val 10772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10F096E-4401-34FC-2BFF-F8BCD3E4075B}"/>
              </a:ext>
            </a:extLst>
          </p:cNvPr>
          <p:cNvSpPr txBox="1"/>
          <p:nvPr/>
        </p:nvSpPr>
        <p:spPr>
          <a:xfrm>
            <a:off x="7402361" y="2391320"/>
            <a:ext cx="7729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/>
              <a:t>*x: {0}</a:t>
            </a:r>
          </a:p>
          <a:p>
            <a:pPr>
              <a:lnSpc>
                <a:spcPts val="1800"/>
              </a:lnSpc>
            </a:pPr>
            <a:r>
              <a:rPr lang="en-US" sz="1600" dirty="0"/>
              <a:t>*y: {2}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B999D4-332E-6617-036B-634F6CA4F5D6}"/>
              </a:ext>
            </a:extLst>
          </p:cNvPr>
          <p:cNvSpPr txBox="1"/>
          <p:nvPr/>
        </p:nvSpPr>
        <p:spPr>
          <a:xfrm>
            <a:off x="9315136" y="4673083"/>
            <a:ext cx="1202380" cy="4103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en-US" dirty="0"/>
              <a:t>*x: {-2,-1,1}</a:t>
            </a:r>
          </a:p>
          <a:p>
            <a:r>
              <a:rPr lang="en-US" dirty="0"/>
              <a:t>*y: {-2,-1,0,1}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59EC810-FA6F-52E9-FFDD-0EE1BFB0E7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16" r="42525" b="70605"/>
          <a:stretch>
            <a:fillRect/>
          </a:stretch>
        </p:blipFill>
        <p:spPr>
          <a:xfrm>
            <a:off x="7123547" y="1118046"/>
            <a:ext cx="2064168" cy="124559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993CC54-F4D8-E844-F3F6-1273C81541CC}"/>
              </a:ext>
            </a:extLst>
          </p:cNvPr>
          <p:cNvSpPr txBox="1"/>
          <p:nvPr/>
        </p:nvSpPr>
        <p:spPr>
          <a:xfrm>
            <a:off x="5076466" y="3202911"/>
            <a:ext cx="1207190" cy="4103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en-US" dirty="0"/>
              <a:t>*x: {-2,-1,0,1}</a:t>
            </a:r>
          </a:p>
          <a:p>
            <a:r>
              <a:rPr lang="en-US" dirty="0"/>
              <a:t>*y: {-2,-1,0,1}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57F7B9-5C69-E095-1560-388C9F8A12E9}"/>
              </a:ext>
            </a:extLst>
          </p:cNvPr>
          <p:cNvSpPr txBox="1"/>
          <p:nvPr/>
        </p:nvSpPr>
        <p:spPr>
          <a:xfrm>
            <a:off x="5860995" y="4887790"/>
            <a:ext cx="1387046" cy="5847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en-US" dirty="0"/>
              <a:t>*x: {0}</a:t>
            </a:r>
          </a:p>
          <a:p>
            <a:r>
              <a:rPr lang="en-US" dirty="0"/>
              <a:t>*y: {-2,-1,0,1}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CDFB9F-24ED-4B74-E226-374CED07E748}"/>
              </a:ext>
            </a:extLst>
          </p:cNvPr>
          <p:cNvSpPr txBox="1"/>
          <p:nvPr/>
        </p:nvSpPr>
        <p:spPr>
          <a:xfrm>
            <a:off x="10167667" y="2592245"/>
            <a:ext cx="1202380" cy="4103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en-US" dirty="0"/>
              <a:t>*x: {-2,-1,1}</a:t>
            </a:r>
          </a:p>
          <a:p>
            <a:r>
              <a:rPr lang="en-US" dirty="0"/>
              <a:t>*y: {-2,-1,0,1}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962025A-1B9E-A906-417D-6237227F63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622" b="48143"/>
          <a:stretch>
            <a:fillRect/>
          </a:stretch>
        </p:blipFill>
        <p:spPr>
          <a:xfrm>
            <a:off x="6353463" y="3333468"/>
            <a:ext cx="3591426" cy="99342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0030419-AE3F-4A9C-CAA3-8D414EFF5E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401" r="28594" b="24364"/>
          <a:stretch>
            <a:fillRect/>
          </a:stretch>
        </p:blipFill>
        <p:spPr>
          <a:xfrm>
            <a:off x="8218789" y="5296706"/>
            <a:ext cx="2564500" cy="99342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7D50D29-5DD5-FD90-6CCC-4CF45CB6AAF7}"/>
              </a:ext>
            </a:extLst>
          </p:cNvPr>
          <p:cNvSpPr txBox="1"/>
          <p:nvPr/>
        </p:nvSpPr>
        <p:spPr>
          <a:xfrm>
            <a:off x="4792582" y="5777200"/>
            <a:ext cx="1480983" cy="5847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en-US" dirty="0"/>
              <a:t>*x: {0}</a:t>
            </a:r>
          </a:p>
          <a:p>
            <a:r>
              <a:rPr lang="en-US" dirty="0"/>
              <a:t>*y: {-2,-1,0,-1}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54C1FE7-32DB-A853-B068-D91A95FE2BA0}"/>
              </a:ext>
            </a:extLst>
          </p:cNvPr>
          <p:cNvSpPr txBox="1"/>
          <p:nvPr/>
        </p:nvSpPr>
        <p:spPr>
          <a:xfrm>
            <a:off x="763171" y="2321098"/>
            <a:ext cx="4702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Mark each edge to indicate all possible values coming out of that point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FB53319D-4D71-962E-618D-645EBBE20ECE}"/>
              </a:ext>
            </a:extLst>
          </p:cNvPr>
          <p:cNvSpPr txBox="1">
            <a:spLocks/>
          </p:cNvSpPr>
          <p:nvPr/>
        </p:nvSpPr>
        <p:spPr>
          <a:xfrm>
            <a:off x="763171" y="3135804"/>
            <a:ext cx="365355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Abstract Interpretation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3A2C9C3-627A-A1A3-C18F-F50921AD8BCF}"/>
              </a:ext>
            </a:extLst>
          </p:cNvPr>
          <p:cNvSpPr txBox="1"/>
          <p:nvPr/>
        </p:nvSpPr>
        <p:spPr>
          <a:xfrm>
            <a:off x="763172" y="3503826"/>
            <a:ext cx="3653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Abstract domain: abstract summary values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E5AAB72-7B89-218F-7203-5249271B66AC}"/>
              </a:ext>
            </a:extLst>
          </p:cNvPr>
          <p:cNvSpPr txBox="1"/>
          <p:nvPr/>
        </p:nvSpPr>
        <p:spPr>
          <a:xfrm>
            <a:off x="760298" y="4122048"/>
            <a:ext cx="2791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Edge merging: join over lattice elements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8CF5F35-3B8A-80E5-1EB2-A772FCD11BA1}"/>
              </a:ext>
            </a:extLst>
          </p:cNvPr>
          <p:cNvSpPr txBox="1"/>
          <p:nvPr/>
        </p:nvSpPr>
        <p:spPr>
          <a:xfrm>
            <a:off x="10666735" y="4355094"/>
            <a:ext cx="718145" cy="4103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en-US" dirty="0"/>
              <a:t>*x: num</a:t>
            </a:r>
          </a:p>
          <a:p>
            <a:r>
              <a:rPr lang="en-US" dirty="0"/>
              <a:t>*y: any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DE15931-C929-EDE2-3678-F7238C73B290}"/>
              </a:ext>
            </a:extLst>
          </p:cNvPr>
          <p:cNvGrpSpPr/>
          <p:nvPr/>
        </p:nvGrpSpPr>
        <p:grpSpPr>
          <a:xfrm>
            <a:off x="5194279" y="2483255"/>
            <a:ext cx="799728" cy="517369"/>
            <a:chOff x="5179990" y="2392764"/>
            <a:chExt cx="799728" cy="517369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2BE5B6C0-AFCC-8F19-A750-A7B48006C577}"/>
                </a:ext>
              </a:extLst>
            </p:cNvPr>
            <p:cNvSpPr/>
            <p:nvPr/>
          </p:nvSpPr>
          <p:spPr>
            <a:xfrm>
              <a:off x="5179990" y="2392764"/>
              <a:ext cx="799728" cy="517369"/>
            </a:xfrm>
            <a:prstGeom prst="roundRect">
              <a:avLst/>
            </a:prstGeom>
            <a:ln w="19050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49C49F-4A03-118F-E0A8-53584471E3A7}"/>
                </a:ext>
              </a:extLst>
            </p:cNvPr>
            <p:cNvSpPr txBox="1"/>
            <p:nvPr/>
          </p:nvSpPr>
          <p:spPr>
            <a:xfrm>
              <a:off x="5205385" y="2445801"/>
              <a:ext cx="718145" cy="4103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 sz="1600"/>
              </a:lvl1pPr>
            </a:lstStyle>
            <a:p>
              <a:r>
                <a:rPr lang="en-US" dirty="0"/>
                <a:t>*x: num</a:t>
              </a:r>
            </a:p>
            <a:p>
              <a:r>
                <a:rPr lang="en-US" dirty="0"/>
                <a:t>*y: num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3932327-114C-0127-FAC6-178792C73B6F}"/>
              </a:ext>
            </a:extLst>
          </p:cNvPr>
          <p:cNvSpPr txBox="1"/>
          <p:nvPr/>
        </p:nvSpPr>
        <p:spPr>
          <a:xfrm>
            <a:off x="5117071" y="4340984"/>
            <a:ext cx="713337" cy="4103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en-US" dirty="0"/>
              <a:t>*x: zero</a:t>
            </a:r>
          </a:p>
          <a:p>
            <a:r>
              <a:rPr lang="en-US" dirty="0"/>
              <a:t>*y: num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5480320-BA5C-E43B-0FD0-A6B986D471BF}"/>
              </a:ext>
            </a:extLst>
          </p:cNvPr>
          <p:cNvSpPr txBox="1"/>
          <p:nvPr/>
        </p:nvSpPr>
        <p:spPr>
          <a:xfrm>
            <a:off x="3994575" y="5182264"/>
            <a:ext cx="713337" cy="4103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en-US" dirty="0"/>
              <a:t>*x: zero</a:t>
            </a:r>
          </a:p>
          <a:p>
            <a:r>
              <a:rPr lang="en-US" dirty="0"/>
              <a:t>*y: num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9386B99-7F66-5EA2-78C6-9EE83406E499}"/>
              </a:ext>
            </a:extLst>
          </p:cNvPr>
          <p:cNvSpPr txBox="1"/>
          <p:nvPr/>
        </p:nvSpPr>
        <p:spPr>
          <a:xfrm>
            <a:off x="10929919" y="1972979"/>
            <a:ext cx="919226" cy="5847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en-US" dirty="0"/>
              <a:t>*x: num</a:t>
            </a:r>
          </a:p>
          <a:p>
            <a:r>
              <a:rPr lang="en-US" dirty="0"/>
              <a:t>*y: num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150B599-BA47-D63B-5AAE-10AB29A4A6EF}"/>
              </a:ext>
            </a:extLst>
          </p:cNvPr>
          <p:cNvSpPr txBox="1"/>
          <p:nvPr/>
        </p:nvSpPr>
        <p:spPr>
          <a:xfrm>
            <a:off x="6643375" y="2589785"/>
            <a:ext cx="699422" cy="4103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800"/>
              </a:lnSpc>
              <a:defRPr sz="1600"/>
            </a:lvl1pPr>
          </a:lstStyle>
          <a:p>
            <a:pPr>
              <a:lnSpc>
                <a:spcPts val="1600"/>
              </a:lnSpc>
            </a:pPr>
            <a:r>
              <a:rPr lang="en-US" dirty="0"/>
              <a:t>*x: zero</a:t>
            </a:r>
          </a:p>
          <a:p>
            <a:pPr>
              <a:lnSpc>
                <a:spcPts val="1600"/>
              </a:lnSpc>
            </a:pPr>
            <a:r>
              <a:rPr lang="en-US" dirty="0"/>
              <a:t>*y: pos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B03B111-AF94-4F3D-1362-4B382F328002}"/>
              </a:ext>
            </a:extLst>
          </p:cNvPr>
          <p:cNvSpPr txBox="1"/>
          <p:nvPr/>
        </p:nvSpPr>
        <p:spPr>
          <a:xfrm>
            <a:off x="755552" y="4738266"/>
            <a:ext cx="27967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Transfer functions deal in abstract domain</a:t>
            </a:r>
          </a:p>
        </p:txBody>
      </p:sp>
    </p:spTree>
    <p:extLst>
      <p:ext uri="{BB962C8B-B14F-4D97-AF65-F5344CB8AC3E}">
        <p14:creationId xmlns:p14="http://schemas.microsoft.com/office/powerpoint/2010/main" val="3421870030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Formalizing dataflow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Generalizing analysis</a:t>
            </a:r>
          </a:p>
        </p:txBody>
      </p:sp>
    </p:spTree>
    <p:extLst>
      <p:ext uri="{BB962C8B-B14F-4D97-AF65-F5344CB8AC3E}">
        <p14:creationId xmlns:p14="http://schemas.microsoft.com/office/powerpoint/2010/main" val="1987856381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Frameworks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D207E2-23E7-61FF-A1C8-ABB126589348}"/>
              </a:ext>
            </a:extLst>
          </p:cNvPr>
          <p:cNvSpPr txBox="1">
            <a:spLocks/>
          </p:cNvSpPr>
          <p:nvPr/>
        </p:nvSpPr>
        <p:spPr>
          <a:xfrm>
            <a:off x="814895" y="1432709"/>
            <a:ext cx="700241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Dataflow analysis showed some real potential!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73CA5A-1C0A-146B-F9E5-6094B6338B70}"/>
              </a:ext>
            </a:extLst>
          </p:cNvPr>
          <p:cNvSpPr txBox="1"/>
          <p:nvPr/>
        </p:nvSpPr>
        <p:spPr>
          <a:xfrm>
            <a:off x="789033" y="2454296"/>
            <a:ext cx="70024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In our examples, output was always…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Complete behavioral over-approximation -&gt; no behaviors missed</a:t>
            </a:r>
          </a:p>
          <a:p>
            <a:pPr marL="285750" indent="-285750">
              <a:buFontTx/>
              <a:buChar char="-"/>
            </a:pPr>
            <a:r>
              <a:rPr lang="en-US" dirty="0"/>
              <a:t>Relatively precise -&gt; few “false positive” behaviors</a:t>
            </a:r>
          </a:p>
          <a:p>
            <a:pPr marL="285750" indent="-285750">
              <a:buFontTx/>
              <a:buChar char="-"/>
            </a:pPr>
            <a:r>
              <a:rPr lang="en-US" dirty="0"/>
              <a:t>Saturated -&gt; terminated</a:t>
            </a:r>
          </a:p>
          <a:p>
            <a:r>
              <a:rPr lang="en-US" b="1" dirty="0"/>
              <a:t>We’d like some stronger guarantees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811AB8-A632-4B64-AAAB-A7866D2C2E2E}"/>
              </a:ext>
            </a:extLst>
          </p:cNvPr>
          <p:cNvSpPr txBox="1"/>
          <p:nvPr/>
        </p:nvSpPr>
        <p:spPr>
          <a:xfrm>
            <a:off x="763171" y="1868500"/>
            <a:ext cx="7002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Relatively straightforward computation: update the dataflow fact stored at each basic block boundary until saturation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C9D96D3-B2B7-82EF-0095-20EB251F8EBF}"/>
              </a:ext>
            </a:extLst>
          </p:cNvPr>
          <p:cNvSpPr txBox="1">
            <a:spLocks/>
          </p:cNvSpPr>
          <p:nvPr/>
        </p:nvSpPr>
        <p:spPr>
          <a:xfrm>
            <a:off x="841424" y="3922936"/>
            <a:ext cx="3990468" cy="425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Algorithm needs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E4B82D-2A76-F9F5-3226-48B04E7DE2E3}"/>
              </a:ext>
            </a:extLst>
          </p:cNvPr>
          <p:cNvSpPr txBox="1"/>
          <p:nvPr/>
        </p:nvSpPr>
        <p:spPr>
          <a:xfrm>
            <a:off x="763172" y="4342264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Guaranteed termination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07BD83-2AF1-7BBF-DB42-6A28A2A11AF5}"/>
              </a:ext>
            </a:extLst>
          </p:cNvPr>
          <p:cNvSpPr txBox="1"/>
          <p:nvPr/>
        </p:nvSpPr>
        <p:spPr>
          <a:xfrm>
            <a:off x="772697" y="4702613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Amenable to chaotic iteration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199B40-3FC5-6C5C-FCEA-0D4FA725B518}"/>
              </a:ext>
            </a:extLst>
          </p:cNvPr>
          <p:cNvSpPr txBox="1"/>
          <p:nvPr/>
        </p:nvSpPr>
        <p:spPr>
          <a:xfrm>
            <a:off x="763171" y="5069337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Some degree of precision</a:t>
            </a:r>
          </a:p>
        </p:txBody>
      </p:sp>
      <p:pic>
        <p:nvPicPr>
          <p:cNvPr id="26" name="Picture 25" descr="A yellow arrow pointing up to a white brick wall with blue text&#10;&#10;Description automatically generated">
            <a:extLst>
              <a:ext uri="{FF2B5EF4-FFF2-40B4-BE49-F238E27FC236}">
                <a16:creationId xmlns:a16="http://schemas.microsoft.com/office/drawing/2014/main" id="{01FDA9E2-67F5-FB11-6F19-ED9854991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112" y="2593685"/>
            <a:ext cx="3600450" cy="202705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68D33D8-4166-5DC2-A558-F33A76FA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Potential of Dataflow</a:t>
            </a:r>
          </a:p>
        </p:txBody>
      </p:sp>
    </p:spTree>
    <p:extLst>
      <p:ext uri="{BB962C8B-B14F-4D97-AF65-F5344CB8AC3E}">
        <p14:creationId xmlns:p14="http://schemas.microsoft.com/office/powerpoint/2010/main" val="2193496463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Frameworks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9EB45F6-D19D-CCF4-91CC-0EC38AD68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Dataflow Formalism job search</a:t>
            </a:r>
          </a:p>
        </p:txBody>
      </p:sp>
      <p:pic>
        <p:nvPicPr>
          <p:cNvPr id="4" name="Picture 3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3CB3EF34-4E09-D623-4F15-2D7C881786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545"/>
          <a:stretch/>
        </p:blipFill>
        <p:spPr>
          <a:xfrm>
            <a:off x="7472362" y="2118508"/>
            <a:ext cx="4491038" cy="336699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92BD40-2827-D6AD-EB1D-1A4F5B1414DE}"/>
              </a:ext>
            </a:extLst>
          </p:cNvPr>
          <p:cNvSpPr txBox="1">
            <a:spLocks/>
          </p:cNvSpPr>
          <p:nvPr/>
        </p:nvSpPr>
        <p:spPr>
          <a:xfrm>
            <a:off x="814896" y="2388595"/>
            <a:ext cx="3990468" cy="425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Formal(</a:t>
            </a:r>
            <a:r>
              <a:rPr lang="en-US" sz="2400" cap="small" dirty="0" err="1"/>
              <a:t>ish</a:t>
            </a:r>
            <a:r>
              <a:rPr lang="en-US" sz="2400" cap="small" dirty="0"/>
              <a:t>) 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D2FE4-1257-DE28-06B5-E3A0C021ACC9}"/>
              </a:ext>
            </a:extLst>
          </p:cNvPr>
          <p:cNvSpPr txBox="1"/>
          <p:nvPr/>
        </p:nvSpPr>
        <p:spPr>
          <a:xfrm>
            <a:off x="789034" y="2803951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 fact datatype (ideally of unbounded size)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8223C2-CB9A-2B23-A822-66946D2FE093}"/>
              </a:ext>
            </a:extLst>
          </p:cNvPr>
          <p:cNvSpPr txBox="1"/>
          <p:nvPr/>
        </p:nvSpPr>
        <p:spPr>
          <a:xfrm>
            <a:off x="779512" y="3123046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An ordering that indicates progress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61A05E-5C82-6C41-02DC-6D758AC2EF4C}"/>
              </a:ext>
            </a:extLst>
          </p:cNvPr>
          <p:cNvSpPr txBox="1"/>
          <p:nvPr/>
        </p:nvSpPr>
        <p:spPr>
          <a:xfrm>
            <a:off x="760460" y="3818386"/>
            <a:ext cx="4870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 guarantee of a finite number of steps to hit the maximum 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1CB2A1-971D-C283-AB25-8086F130705E}"/>
              </a:ext>
            </a:extLst>
          </p:cNvPr>
          <p:cNvSpPr txBox="1"/>
          <p:nvPr/>
        </p:nvSpPr>
        <p:spPr>
          <a:xfrm>
            <a:off x="741408" y="4399407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An update step that never loses progress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0484A9-B409-D729-4BCF-9ADD15212015}"/>
              </a:ext>
            </a:extLst>
          </p:cNvPr>
          <p:cNvSpPr txBox="1"/>
          <p:nvPr/>
        </p:nvSpPr>
        <p:spPr>
          <a:xfrm>
            <a:off x="741403" y="3494532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Unique solution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9CD3FBCC-9581-D512-D1A9-47E0FE548F0F}"/>
              </a:ext>
            </a:extLst>
          </p:cNvPr>
          <p:cNvSpPr/>
          <p:nvPr/>
        </p:nvSpPr>
        <p:spPr>
          <a:xfrm>
            <a:off x="5488306" y="2768993"/>
            <a:ext cx="340994" cy="1325563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E628D995-6222-65DC-3CA7-6C46484ECB6C}"/>
              </a:ext>
            </a:extLst>
          </p:cNvPr>
          <p:cNvSpPr/>
          <p:nvPr/>
        </p:nvSpPr>
        <p:spPr>
          <a:xfrm>
            <a:off x="5512745" y="4250196"/>
            <a:ext cx="340994" cy="394706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1CFCB9-FEAF-3E03-BFD7-876020212557}"/>
              </a:ext>
            </a:extLst>
          </p:cNvPr>
          <p:cNvSpPr txBox="1"/>
          <p:nvPr/>
        </p:nvSpPr>
        <p:spPr>
          <a:xfrm>
            <a:off x="5853103" y="2864250"/>
            <a:ext cx="1275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Property</a:t>
            </a:r>
          </a:p>
          <a:p>
            <a:r>
              <a:rPr lang="en-US" dirty="0">
                <a:solidFill>
                  <a:schemeClr val="accent2"/>
                </a:solidFill>
              </a:rPr>
              <a:t>of the fact </a:t>
            </a:r>
          </a:p>
          <a:p>
            <a:r>
              <a:rPr lang="en-US" dirty="0">
                <a:solidFill>
                  <a:schemeClr val="accent2"/>
                </a:solidFill>
              </a:rPr>
              <a:t>datatype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D8AAD7-40BD-E6DF-E5EB-F8940FC56021}"/>
              </a:ext>
            </a:extLst>
          </p:cNvPr>
          <p:cNvSpPr txBox="1"/>
          <p:nvPr/>
        </p:nvSpPr>
        <p:spPr>
          <a:xfrm>
            <a:off x="5872147" y="3969164"/>
            <a:ext cx="1529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Property</a:t>
            </a:r>
          </a:p>
          <a:p>
            <a:r>
              <a:rPr lang="en-US" dirty="0">
                <a:solidFill>
                  <a:schemeClr val="accent2"/>
                </a:solidFill>
              </a:rPr>
              <a:t>of the update</a:t>
            </a:r>
          </a:p>
          <a:p>
            <a:r>
              <a:rPr lang="en-US" dirty="0">
                <a:solidFill>
                  <a:schemeClr val="accent2"/>
                </a:solidFill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221987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  <p:bldP spid="19" grpId="0"/>
      <p:bldP spid="20" grpId="0" animBg="1"/>
      <p:bldP spid="21" grpId="0" animBg="1"/>
      <p:bldP spid="22" grpId="0"/>
      <p:bldP spid="23" grpId="0"/>
    </p:bldLst>
  </p:timing>
</p:sld>
</file>

<file path=ppt/slides/slide8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Fact datatype NEEDs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Frameworks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4294B-6BC2-9139-8315-39AAD801F514}"/>
              </a:ext>
            </a:extLst>
          </p:cNvPr>
          <p:cNvSpPr txBox="1">
            <a:spLocks/>
          </p:cNvSpPr>
          <p:nvPr/>
        </p:nvSpPr>
        <p:spPr>
          <a:xfrm>
            <a:off x="815511" y="4346344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Try-outs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7CD5E3-81F6-48CC-92D8-C50CA90FB071}"/>
              </a:ext>
            </a:extLst>
          </p:cNvPr>
          <p:cNvSpPr txBox="1">
            <a:spLocks/>
          </p:cNvSpPr>
          <p:nvPr/>
        </p:nvSpPr>
        <p:spPr>
          <a:xfrm>
            <a:off x="748221" y="1537595"/>
            <a:ext cx="3990468" cy="425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Formal(</a:t>
            </a:r>
            <a:r>
              <a:rPr lang="en-US" sz="2400" cap="small" dirty="0" err="1"/>
              <a:t>ish</a:t>
            </a:r>
            <a:r>
              <a:rPr lang="en-US" sz="2400" cap="small" dirty="0"/>
              <a:t>) requirements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C73E2-3577-CAC8-9144-EC7CEEDE79C9}"/>
              </a:ext>
            </a:extLst>
          </p:cNvPr>
          <p:cNvSpPr txBox="1"/>
          <p:nvPr/>
        </p:nvSpPr>
        <p:spPr>
          <a:xfrm>
            <a:off x="722359" y="1952951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 fact datatype (ideally of unbounded size)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FDF0F-04F8-AD66-843B-625355FB82E6}"/>
              </a:ext>
            </a:extLst>
          </p:cNvPr>
          <p:cNvSpPr txBox="1"/>
          <p:nvPr/>
        </p:nvSpPr>
        <p:spPr>
          <a:xfrm>
            <a:off x="712837" y="2272046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An ordering that indicates progress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AD728D-D279-15C0-E12C-9A88F6E0374D}"/>
              </a:ext>
            </a:extLst>
          </p:cNvPr>
          <p:cNvSpPr txBox="1"/>
          <p:nvPr/>
        </p:nvSpPr>
        <p:spPr>
          <a:xfrm>
            <a:off x="693785" y="2967386"/>
            <a:ext cx="4870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 guarantee of a finite number of steps to hit the maximum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EE897-54A0-5267-FCC8-243F8C115444}"/>
              </a:ext>
            </a:extLst>
          </p:cNvPr>
          <p:cNvSpPr txBox="1"/>
          <p:nvPr/>
        </p:nvSpPr>
        <p:spPr>
          <a:xfrm>
            <a:off x="674733" y="3548407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An update step that never loses progress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FA1229-093E-F74E-2E45-F52FE6B0F6C9}"/>
              </a:ext>
            </a:extLst>
          </p:cNvPr>
          <p:cNvSpPr txBox="1"/>
          <p:nvPr/>
        </p:nvSpPr>
        <p:spPr>
          <a:xfrm>
            <a:off x="674728" y="2643532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Unique solution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CC506F-7095-92CB-C354-D849690BE301}"/>
              </a:ext>
            </a:extLst>
          </p:cNvPr>
          <p:cNvSpPr txBox="1"/>
          <p:nvPr/>
        </p:nvSpPr>
        <p:spPr>
          <a:xfrm>
            <a:off x="598533" y="4761259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poset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E33D28-4D0B-3B8C-76E4-D497FF2AE3F5}"/>
              </a:ext>
            </a:extLst>
          </p:cNvPr>
          <p:cNvSpPr txBox="1"/>
          <p:nvPr/>
        </p:nvSpPr>
        <p:spPr>
          <a:xfrm>
            <a:off x="603292" y="5094637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Lattice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2812C-ABF5-E190-0F2C-2FCC3DD2C6E0}"/>
              </a:ext>
            </a:extLst>
          </p:cNvPr>
          <p:cNvSpPr txBox="1"/>
          <p:nvPr/>
        </p:nvSpPr>
        <p:spPr>
          <a:xfrm>
            <a:off x="598533" y="5428015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Complete lattice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82A1245-D988-5E63-172B-937949F0E988}"/>
              </a:ext>
            </a:extLst>
          </p:cNvPr>
          <p:cNvSpPr txBox="1">
            <a:spLocks/>
          </p:cNvSpPr>
          <p:nvPr/>
        </p:nvSpPr>
        <p:spPr>
          <a:xfrm>
            <a:off x="6608769" y="1516678"/>
            <a:ext cx="157050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 err="1"/>
              <a:t>poset</a:t>
            </a:r>
            <a:endParaRPr lang="en-US" sz="2400" cap="small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75104E-C4B7-DE4B-12EA-FB62B90B8AE6}"/>
              </a:ext>
            </a:extLst>
          </p:cNvPr>
          <p:cNvSpPr/>
          <p:nvPr/>
        </p:nvSpPr>
        <p:spPr>
          <a:xfrm>
            <a:off x="6672263" y="3467100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B34F61F-76CA-DD6D-8608-EC4AE7A1820E}"/>
              </a:ext>
            </a:extLst>
          </p:cNvPr>
          <p:cNvSpPr/>
          <p:nvPr/>
        </p:nvSpPr>
        <p:spPr>
          <a:xfrm>
            <a:off x="6672263" y="2731455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9647751-454C-3B3D-813D-F9F2FB3BA955}"/>
              </a:ext>
            </a:extLst>
          </p:cNvPr>
          <p:cNvSpPr/>
          <p:nvPr/>
        </p:nvSpPr>
        <p:spPr>
          <a:xfrm>
            <a:off x="8039104" y="3467100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13CA88F-1690-6970-3118-04687C099BF1}"/>
              </a:ext>
            </a:extLst>
          </p:cNvPr>
          <p:cNvSpPr/>
          <p:nvPr/>
        </p:nvSpPr>
        <p:spPr>
          <a:xfrm>
            <a:off x="7453307" y="2731455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20AAAC-5B98-0127-C3F9-58233E533FE8}"/>
              </a:ext>
            </a:extLst>
          </p:cNvPr>
          <p:cNvSpPr/>
          <p:nvPr/>
        </p:nvSpPr>
        <p:spPr>
          <a:xfrm>
            <a:off x="8453438" y="2731455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8E5D9B5-96D3-D901-961B-43B0E5CC26E1}"/>
              </a:ext>
            </a:extLst>
          </p:cNvPr>
          <p:cNvCxnSpPr>
            <a:stCxn id="19" idx="0"/>
            <a:endCxn id="20" idx="4"/>
          </p:cNvCxnSpPr>
          <p:nvPr/>
        </p:nvCxnSpPr>
        <p:spPr>
          <a:xfrm flipV="1">
            <a:off x="6838951" y="3100787"/>
            <a:ext cx="0" cy="366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784B74-24C5-B43C-F9F1-429BC3EAF89A}"/>
              </a:ext>
            </a:extLst>
          </p:cNvPr>
          <p:cNvCxnSpPr>
            <a:cxnSpLocks/>
            <a:stCxn id="21" idx="0"/>
            <a:endCxn id="22" idx="5"/>
          </p:cNvCxnSpPr>
          <p:nvPr/>
        </p:nvCxnSpPr>
        <p:spPr>
          <a:xfrm flipH="1" flipV="1">
            <a:off x="7737860" y="3046700"/>
            <a:ext cx="467932" cy="420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8D7A9DE-2B6E-81E2-204A-FD12FCD88C93}"/>
              </a:ext>
            </a:extLst>
          </p:cNvPr>
          <p:cNvCxnSpPr>
            <a:cxnSpLocks/>
            <a:stCxn id="21" idx="0"/>
            <a:endCxn id="23" idx="4"/>
          </p:cNvCxnSpPr>
          <p:nvPr/>
        </p:nvCxnSpPr>
        <p:spPr>
          <a:xfrm flipV="1">
            <a:off x="8205792" y="3100787"/>
            <a:ext cx="414334" cy="366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E46A2F48-2ECB-35AD-D691-7C482A28E4BC}"/>
              </a:ext>
            </a:extLst>
          </p:cNvPr>
          <p:cNvSpPr/>
          <p:nvPr/>
        </p:nvSpPr>
        <p:spPr>
          <a:xfrm>
            <a:off x="9849343" y="4761259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40A1342-7E2F-C1F0-FCEF-392F4244CCB3}"/>
              </a:ext>
            </a:extLst>
          </p:cNvPr>
          <p:cNvSpPr/>
          <p:nvPr/>
        </p:nvSpPr>
        <p:spPr>
          <a:xfrm>
            <a:off x="9263546" y="4025614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C20D2E5-32A7-1172-8D17-42DE7C92DC8D}"/>
              </a:ext>
            </a:extLst>
          </p:cNvPr>
          <p:cNvSpPr/>
          <p:nvPr/>
        </p:nvSpPr>
        <p:spPr>
          <a:xfrm>
            <a:off x="10263677" y="4025614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32A1B59-1496-DCC0-C3FE-4FAC542D5E25}"/>
              </a:ext>
            </a:extLst>
          </p:cNvPr>
          <p:cNvCxnSpPr>
            <a:cxnSpLocks/>
            <a:stCxn id="32" idx="0"/>
            <a:endCxn id="33" idx="5"/>
          </p:cNvCxnSpPr>
          <p:nvPr/>
        </p:nvCxnSpPr>
        <p:spPr>
          <a:xfrm flipH="1" flipV="1">
            <a:off x="9548099" y="4340859"/>
            <a:ext cx="467932" cy="420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ABD4D07-CBA5-7B54-1980-20633EEA7013}"/>
              </a:ext>
            </a:extLst>
          </p:cNvPr>
          <p:cNvCxnSpPr>
            <a:cxnSpLocks/>
            <a:stCxn id="32" idx="0"/>
            <a:endCxn id="34" idx="4"/>
          </p:cNvCxnSpPr>
          <p:nvPr/>
        </p:nvCxnSpPr>
        <p:spPr>
          <a:xfrm flipV="1">
            <a:off x="10016031" y="4394946"/>
            <a:ext cx="414334" cy="366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D2BE307D-F098-876A-7D64-1E8644D1139B}"/>
              </a:ext>
            </a:extLst>
          </p:cNvPr>
          <p:cNvSpPr/>
          <p:nvPr/>
        </p:nvSpPr>
        <p:spPr>
          <a:xfrm>
            <a:off x="9263546" y="3275656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EE04357-A314-2F7F-54BD-5394C770AA30}"/>
              </a:ext>
            </a:extLst>
          </p:cNvPr>
          <p:cNvSpPr/>
          <p:nvPr/>
        </p:nvSpPr>
        <p:spPr>
          <a:xfrm>
            <a:off x="10263677" y="3275656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8DBC3AF-E49C-263E-D1E1-7FD15A0D0B88}"/>
              </a:ext>
            </a:extLst>
          </p:cNvPr>
          <p:cNvSpPr/>
          <p:nvPr/>
        </p:nvSpPr>
        <p:spPr>
          <a:xfrm>
            <a:off x="9782081" y="2680730"/>
            <a:ext cx="33337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6B2915A-57C7-358B-A653-E8A56B05D41D}"/>
              </a:ext>
            </a:extLst>
          </p:cNvPr>
          <p:cNvCxnSpPr>
            <a:cxnSpLocks/>
            <a:stCxn id="33" idx="0"/>
            <a:endCxn id="38" idx="4"/>
          </p:cNvCxnSpPr>
          <p:nvPr/>
        </p:nvCxnSpPr>
        <p:spPr>
          <a:xfrm flipV="1">
            <a:off x="9430234" y="3644988"/>
            <a:ext cx="1000131" cy="380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BA923C8-93D0-0132-CFDA-9E223B9930CF}"/>
              </a:ext>
            </a:extLst>
          </p:cNvPr>
          <p:cNvCxnSpPr>
            <a:cxnSpLocks/>
            <a:stCxn id="34" idx="0"/>
            <a:endCxn id="37" idx="4"/>
          </p:cNvCxnSpPr>
          <p:nvPr/>
        </p:nvCxnSpPr>
        <p:spPr>
          <a:xfrm flipH="1" flipV="1">
            <a:off x="9430234" y="3644988"/>
            <a:ext cx="1000131" cy="380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A908F52-D6F4-6C0F-8DE0-440B3CD92538}"/>
              </a:ext>
            </a:extLst>
          </p:cNvPr>
          <p:cNvCxnSpPr>
            <a:cxnSpLocks/>
            <a:stCxn id="33" idx="0"/>
            <a:endCxn id="37" idx="4"/>
          </p:cNvCxnSpPr>
          <p:nvPr/>
        </p:nvCxnSpPr>
        <p:spPr>
          <a:xfrm flipV="1">
            <a:off x="9430234" y="3644988"/>
            <a:ext cx="0" cy="380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DFE37B8-284E-70F0-0785-F747AC98A439}"/>
              </a:ext>
            </a:extLst>
          </p:cNvPr>
          <p:cNvCxnSpPr>
            <a:cxnSpLocks/>
            <a:stCxn id="34" idx="0"/>
            <a:endCxn id="38" idx="4"/>
          </p:cNvCxnSpPr>
          <p:nvPr/>
        </p:nvCxnSpPr>
        <p:spPr>
          <a:xfrm flipV="1">
            <a:off x="10430365" y="3644988"/>
            <a:ext cx="0" cy="380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E9A2C61-7477-6FA8-9084-E9EB0DB2DC27}"/>
              </a:ext>
            </a:extLst>
          </p:cNvPr>
          <p:cNvCxnSpPr>
            <a:cxnSpLocks/>
            <a:stCxn id="38" idx="0"/>
            <a:endCxn id="39" idx="5"/>
          </p:cNvCxnSpPr>
          <p:nvPr/>
        </p:nvCxnSpPr>
        <p:spPr>
          <a:xfrm flipH="1" flipV="1">
            <a:off x="10066634" y="2995975"/>
            <a:ext cx="363731" cy="279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9FFC0E3-9238-4CD0-733F-4DA0AE72FDB0}"/>
              </a:ext>
            </a:extLst>
          </p:cNvPr>
          <p:cNvCxnSpPr>
            <a:cxnSpLocks/>
            <a:stCxn id="37" idx="0"/>
            <a:endCxn id="39" idx="3"/>
          </p:cNvCxnSpPr>
          <p:nvPr/>
        </p:nvCxnSpPr>
        <p:spPr>
          <a:xfrm flipV="1">
            <a:off x="9430234" y="2995975"/>
            <a:ext cx="400669" cy="279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0F944C5-B0D4-7685-0BC1-E8078F39A9DC}"/>
                  </a:ext>
                </a:extLst>
              </p14:cNvPr>
              <p14:cNvContentPartPr/>
              <p14:nvPr/>
            </p14:nvContentPartPr>
            <p14:xfrm>
              <a:off x="6621480" y="1009800"/>
              <a:ext cx="5053320" cy="35521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0F944C5-B0D4-7685-0BC1-E8078F39A9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2120" y="1000440"/>
                <a:ext cx="5072040" cy="357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213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  <p:bldP spid="13" grpId="0"/>
      <p:bldP spid="15" grpId="0"/>
      <p:bldP spid="16" grpId="0"/>
      <p:bldP spid="18" grpId="0"/>
    </p:bldLst>
  </p:timing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45123-4099-80E6-3D93-AA56B789E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970B-4B95-6D00-088B-CD84BD07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Fact datatype NEEDs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C3F199-BC68-82EC-81CF-49D48634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EF2DEF3-9757-0383-1CA5-E2DFD2659353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Frameworks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91BED1-E907-75F7-B256-099CE047BDC6}"/>
              </a:ext>
            </a:extLst>
          </p:cNvPr>
          <p:cNvSpPr txBox="1">
            <a:spLocks/>
          </p:cNvSpPr>
          <p:nvPr/>
        </p:nvSpPr>
        <p:spPr>
          <a:xfrm>
            <a:off x="815511" y="4346344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Try-outs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0EF26C-C31C-3BDD-A680-D3CCBC33E864}"/>
              </a:ext>
            </a:extLst>
          </p:cNvPr>
          <p:cNvSpPr txBox="1">
            <a:spLocks/>
          </p:cNvSpPr>
          <p:nvPr/>
        </p:nvSpPr>
        <p:spPr>
          <a:xfrm>
            <a:off x="748221" y="1537595"/>
            <a:ext cx="3990468" cy="425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Formal(</a:t>
            </a:r>
            <a:r>
              <a:rPr lang="en-US" sz="2400" cap="small" dirty="0" err="1"/>
              <a:t>ish</a:t>
            </a:r>
            <a:r>
              <a:rPr lang="en-US" sz="2400" cap="small" dirty="0"/>
              <a:t>) requirements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279AB-F1CB-99CE-1B52-648437F5BF8D}"/>
              </a:ext>
            </a:extLst>
          </p:cNvPr>
          <p:cNvSpPr txBox="1"/>
          <p:nvPr/>
        </p:nvSpPr>
        <p:spPr>
          <a:xfrm>
            <a:off x="722359" y="1952951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 fact datatype (ideally of unbounded size)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65CD8-2CF5-1DEB-CFF1-D15547F99A40}"/>
              </a:ext>
            </a:extLst>
          </p:cNvPr>
          <p:cNvSpPr txBox="1"/>
          <p:nvPr/>
        </p:nvSpPr>
        <p:spPr>
          <a:xfrm>
            <a:off x="712837" y="2272046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An ordering that indicates progress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E50AE2-7D91-773E-2F17-BA02D9FC5B69}"/>
              </a:ext>
            </a:extLst>
          </p:cNvPr>
          <p:cNvSpPr txBox="1"/>
          <p:nvPr/>
        </p:nvSpPr>
        <p:spPr>
          <a:xfrm>
            <a:off x="693785" y="2967386"/>
            <a:ext cx="4870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 guarantee of a finite number of steps to hit the maximum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D1906D-B047-4F56-218D-4DAC0D87A853}"/>
              </a:ext>
            </a:extLst>
          </p:cNvPr>
          <p:cNvSpPr txBox="1"/>
          <p:nvPr/>
        </p:nvSpPr>
        <p:spPr>
          <a:xfrm>
            <a:off x="674733" y="3548407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An update step that never loses progress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8575A3-5225-03E8-5872-55A48538C9DF}"/>
              </a:ext>
            </a:extLst>
          </p:cNvPr>
          <p:cNvSpPr txBox="1"/>
          <p:nvPr/>
        </p:nvSpPr>
        <p:spPr>
          <a:xfrm>
            <a:off x="674728" y="2643532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Unique solution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A29B42-C6FB-9CFD-059E-D5C939EA0332}"/>
              </a:ext>
            </a:extLst>
          </p:cNvPr>
          <p:cNvSpPr txBox="1"/>
          <p:nvPr/>
        </p:nvSpPr>
        <p:spPr>
          <a:xfrm>
            <a:off x="598533" y="4761259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poset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26B4D-C63A-84C4-3B7F-F215C7E7B238}"/>
              </a:ext>
            </a:extLst>
          </p:cNvPr>
          <p:cNvSpPr txBox="1"/>
          <p:nvPr/>
        </p:nvSpPr>
        <p:spPr>
          <a:xfrm>
            <a:off x="603292" y="5094637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Lattice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C3BDB8-CC6B-ACD8-CBEF-8F95D721C70C}"/>
              </a:ext>
            </a:extLst>
          </p:cNvPr>
          <p:cNvSpPr txBox="1"/>
          <p:nvPr/>
        </p:nvSpPr>
        <p:spPr>
          <a:xfrm>
            <a:off x="598533" y="5428015"/>
            <a:ext cx="487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Complete lattice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A395405-8F8C-88F3-2A68-7A4BC4652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4" t="8827" r="21412" b="8895"/>
          <a:stretch>
            <a:fillRect/>
          </a:stretch>
        </p:blipFill>
        <p:spPr bwMode="auto">
          <a:xfrm>
            <a:off x="6599247" y="1557199"/>
            <a:ext cx="4371993" cy="398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5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230e9df3-be65-4c73-a93b-d1236ebd677e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4996</TotalTime>
  <Words>1522</Words>
  <Application>Microsoft Office PowerPoint</Application>
  <PresentationFormat>Widescreen</PresentationFormat>
  <Paragraphs>286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-apple-system</vt:lpstr>
      <vt:lpstr>Arial</vt:lpstr>
      <vt:lpstr>Calibri</vt:lpstr>
      <vt:lpstr>Cambria Math</vt:lpstr>
      <vt:lpstr>Tenorite</vt:lpstr>
      <vt:lpstr>Times New Roman</vt:lpstr>
      <vt:lpstr>Monoline</vt:lpstr>
      <vt:lpstr>ExerCise #11</vt:lpstr>
      <vt:lpstr>Administrivia and  Announcements</vt:lpstr>
      <vt:lpstr>Dataflow Frameworks</vt:lpstr>
      <vt:lpstr>Dataflow: The BiG Ideas</vt:lpstr>
      <vt:lpstr>Lecture Outline</vt:lpstr>
      <vt:lpstr>The Potential of Dataflow</vt:lpstr>
      <vt:lpstr>Dataflow Formalism job search</vt:lpstr>
      <vt:lpstr>Fact datatype NEEDs</vt:lpstr>
      <vt:lpstr>Fact datatype NEEDs</vt:lpstr>
      <vt:lpstr>Fact datatype NEEDs</vt:lpstr>
      <vt:lpstr>Fact datatype NEEDs</vt:lpstr>
      <vt:lpstr>Function NEEDs</vt:lpstr>
      <vt:lpstr>Function NEEDs</vt:lpstr>
      <vt:lpstr>Function NEEDs</vt:lpstr>
      <vt:lpstr>Why Does this Matter?</vt:lpstr>
      <vt:lpstr>Lecture Outline</vt:lpstr>
      <vt:lpstr>Chaotic Iteration</vt:lpstr>
      <vt:lpstr>Analysis Precision</vt:lpstr>
      <vt:lpstr>Analysis Precision</vt:lpstr>
      <vt:lpstr>Let’s Consider A Very Approximate Lattice</vt:lpstr>
      <vt:lpstr>Let’s Consider A Very Approximate Lattice</vt:lpstr>
      <vt:lpstr>Abstract Domains in Practice</vt:lpstr>
      <vt:lpstr>Section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33</cp:revision>
  <dcterms:created xsi:type="dcterms:W3CDTF">2023-08-21T14:00:41Z</dcterms:created>
  <dcterms:modified xsi:type="dcterms:W3CDTF">2025-09-15T15:42:39Z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