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1324" r:id="rId5"/>
    <p:sldId id="1325" r:id="rId6"/>
    <p:sldId id="295" r:id="rId7"/>
    <p:sldId id="256" r:id="rId8"/>
    <p:sldId id="1326" r:id="rId9"/>
    <p:sldId id="1327" r:id="rId10"/>
    <p:sldId id="1330" r:id="rId11"/>
    <p:sldId id="1331" r:id="rId12"/>
    <p:sldId id="1332" r:id="rId13"/>
    <p:sldId id="1333" r:id="rId14"/>
    <p:sldId id="1315" r:id="rId15"/>
    <p:sldId id="1314" r:id="rId16"/>
    <p:sldId id="1279" r:id="rId17"/>
    <p:sldId id="1313" r:id="rId18"/>
    <p:sldId id="1337" r:id="rId19"/>
    <p:sldId id="1312" r:id="rId20"/>
    <p:sldId id="1336" r:id="rId21"/>
    <p:sldId id="1338" r:id="rId22"/>
    <p:sldId id="1335" r:id="rId23"/>
    <p:sldId id="418" r:id="rId24"/>
    <p:sldId id="1339" r:id="rId25"/>
    <p:sldId id="1318" r:id="rId26"/>
    <p:sldId id="1320" r:id="rId27"/>
    <p:sldId id="1319" r:id="rId28"/>
    <p:sldId id="1321" r:id="rId29"/>
    <p:sldId id="1322" r:id="rId30"/>
    <p:sldId id="1323" r:id="rId31"/>
    <p:sldId id="1288" r:id="rId32"/>
    <p:sldId id="11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0-04T19:00:21.8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7056 0 0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19:04:41.7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22341 8042 100 0,'0'0'21'15,"-19"-18"-17"-15,19 18 1 0,0 0-1 0,-20 0 7 16,20 0 9-16,-16 0-1 0,16 0-9 0,0 0 1 0,0 0 1 16,0 0 10-16,0 0-1 0,0 0-1 0,0 0-2 15,0 0 4-15,0-19 38 47,-22 74-57-47,5 19 5 0,-74 129 2 16,13-1-10-16,45-53 1 0,-3-76-1 0,-19 167 3 15,-3-93-1-15,22 2-2 0,19-95 1 0,-22 75 1 16,23-55 0-16,-4 74 4 0,-2-55-7 0,22-57 0 16,-19 19-1-16,19-36 3 0,0 37-2 0,0-21 2 0,0-15 0 15,0-2 0-15,0 19 2 0,0-19 1 0,19 19 1 0,3-37 3 16,53 56 10-1,-58-38-16-15,-17-18 0 0,52 18 6 0,6-18-2 16,-38 19-3-16,16-19 1 0,0 18-2 0,22 1 2 0,-3-19-1 16,-38 18-2-16,55 0 0 0,-14 0 2 0,-22-18-3 15,52 0 1-15,-10 20 0 0,569-94 11 32,-539 37-10-32,41 18 1 15,-60 1-2-15,8 0 1 0,-6 18-1 16,0-20 0-16,-55 20-2 0,22 0 2 0,34 0-2 0,-1 0 0 15,20 0 1-15,-17 0 0 0,-58 0 1 0,0 0-1 16,58 0 2-16,-39 20 0 0,-19-20-2 0,19 0-1 0,-19 18 0 16,39 0 3-16,-22 1-2 0,-15-19 0 0,1 37 0 0,50-19 1 15,-67 18-1-15,33-36 3 0,-38 38 0 0,38-38 1 16,277 240-3 15,-279-204 0-31,44 38 0 16,-45-54 0-16,-35-20-2 0,24 17 2 0,-5 2-1 15,-36-19 0-15,72 0-1 0,-72 0 2 0,36 17-1 16,-14-17 0-16,-5 0 0 0,22 0 1 0,-39-17-1 0,0 17-1 16,36 0 0-16,-20-19 2 0,4 19-1 0,-4-17-2 15,1-3 3-15,-17 20 0 0,41-19 0 0,-41 1 0 0,0 0 1 16,20 18-3-16,-4-38 2 0,4 2-1 0,-20 16 0 16,0-51-1-16,16 15 1 0,-16-18-1 15,0 36 1-15,0-16-1 0,0-20-1 0,20-18 2 0,-20 36 0 16,74-792 18 15,-54 755-16-31,16 1-1 0,-36 55-1 0,0-18 0 0,19 19-1 16,17-57 1-16,-19 0 2 0,21-35-1 0,-38 90-1 15,20 2-1-15,35-111 2 0,-55 111 0 0,36-58-4 16,-19 58 1-16,-1-56-2 0,4 36 5 16,2-18 0-16,-22 38 0 0,16 18 0 0,-16-20-1 15,0 38 1-15,20-19 0 0,-20 19 0 0,0 0 0 0,0-17 3 16,0 17-3-16,-58 0 1 31,-86 0-1-31,124 0-2 0,-35 17 4 16,36-17-4-16,-53 0 3 0,-114 0 0 0,92 0 0 15,42 0-2-15,-78-17 2 0,16-2-2 0,-13-18 2 16,-75 19 2-16,-150-37-8 16,278 35 3-16,-242-16 5 0,247 36-2 15,-136-19 1-15,75 1-1 0,-52 0-1 16,107 18-1-16,-36-19 0 0,39-1 1 0,-38 20-1 0,13-16-3 15,-28 16 1-15,-96-19 2 0,163 19 0 16,-33-37-1-16,-1 37 1 0,-93-37 3 16,149 19-3-16,-61 18-1 0,83 0-1 0,-24 0 0 15,-200 0-130 17,238 0 102-32,0 18-121 0,0 0-21 15,19-18 146-15</inkml:trace>
  <inkml:trace contextRef="#ctx0" brushRef="#br0" timeOffset="872.07">23060 8779 67 0,'0'0'4'0,"0"0"-2"0,0 0-1 15,0 0 1-15,0 0-1 0,0 19 1 0,17-19 3 0,-17 0-2 16,19 0 4-16,-19 0 1 0,17 0-4 0,-17 0 8 0,19 0-6 15,-2 0 6-15,5 0 1 0,-22-19-7 0,17 19 7 0,2-18 0 16,-19 18-3-16,19 0-4 0,-19-18-2 0,17 18 5 16,2-18 0-16,-19 18 2 0,17 0-5 0,-17-20 0 15,0 3 8-15,19 17-10 0,-19-19 3 0,0 2-1 0,0-3-2 16,0-17 1-16,0 37-1 0,0-18 0 0,0 0 8 0,0-19 4 16,-19 37-8-16,19-36 4 0,-17 36 0 0,-2-20-7 15,19 20 1-15,-17 0 6 0,-2-19-1 0,0 19-3 0,2 0-4 16,-5 19 2-16,5-19-3 0,17 37-1 0,-19-18 1 0,2-2-2 15,-2 21 2-15,2 17-1 0,-2-18 0 0,19-1-1 16,-19 20 3-16,2-19-3 0,17 19 1 0,-22-1 1 0,22 1 0 16,0-20 0-16,0 20-1 0,0-38 0 0,0 0-1 15,0 20 1-15,0-21-1 0,0 2-1 0,0-1 0 0,0 1 0 16,0 0 1-16,22-19-1 0,-22 18 0 0,17 0-3 0,-17-18-1 0,19 18-6 16,0-18-12-16,-2 0 5 0,-17 0-25 0,19 0 14 0,-2-18-45 15,2 0 30-15,-2-19-38 0,5 37 52 0,-5-37-63 16</inkml:trace>
  <inkml:trace contextRef="#ctx0" brushRef="#br0" timeOffset="1204.32">23575 8779 95 0,'0'0'11'0,"0"0"-1"0,0 0-7 0,-17 19 9 0,17-19 7 0,0 19-8 15,0-1 10-15,0-18-10 0,-19 36 19 16,19-36-24-16,0 0 0 0,0 20-2 0,0-20 2 0,0 18-2 0,0-18-1 15,0 0-1-15,0 18 2 0,0-18 1 0,0 18 2 16,0-18 2-16,0 0-5 0,0 0 5 0,0 0-5 0,19 0 0 0,-19 0 0 16,0 0 0-16,0 0-2 0,0 0 0 0,17 0 2 0,2-18 0 0,-19 18-2 15,0 0 0-15,20-18 0 0,-20-20-1 0,16 21 2 16,4-2 0-16,-4 1 0 0,-16 18-3 0,17 0 2 16,5-19 1-16,-22 19 3 0,19 0-1 0,-2 0 6 15,-17 0 1-15,19 19-5 0,1-1 8 0,-20 1-1 0,16 18-8 16,-16-37-2-16,0 18 0 0,20 38 4 0,-20-20-7 0,16 0 3 0,-16-36-3 15,17 56 2-15,-17-38-3 0,0 2 0 0,0 16 1 16,0-18 0-16,19 1-1 0,-19-19-1 0,0 37-3 0,22-19-3 16,-22 0 1-16,0 2-2 0,0-20-2 0,0 17-3 0,0 2-20 0,0-1-15 15,0-18 16-15,0 0-6 0,0 0-2 0,17 0-39 0,-17 0 50 16,0-18-67-16</inkml:trace>
  <inkml:trace contextRef="#ctx0" brushRef="#br0" timeOffset="1441.28">23998 8374 98 0,'0'0'12'0,"-16"0"-1"0,16 0-6 0,0 0 10 0,0 0-4 0,-20 0 17 16,20 0-13-16,0 0 11 0,0 38-6 0,0-20-2 0,0-1-10 15,0 22 8-15,0-22-2 0,0 39-4 0,20-38-6 16,-20 0 1-16,16 39 2 0,-16-40-4 0,36 57 3 0,-36 0-1 15,39 0-4-15,-39-38 0 0,19 19-1 0,-19-18 1 0,0 1-1 16,20 16-2-16,-20 2-13 0,0-19-1 0,0-18-6 0,0 17-8 16,0 19-45-16,-20-18 14 0,1 1 34 0,19-20 19 0,0-18 1 15,-17 17-13-15,17-17-37 0</inkml:trace>
  <inkml:trace contextRef="#ctx0" brushRef="#br0" timeOffset="1618.81">23683 8927 64 0,'0'0'27'0,"22"0"-19"0,-3 18 26 0,-2-18-7 16,38 0 22-16,-35 20-36 0,-4-20-1 0,1 0 0 16,60 0 20-16,-57 0-24 0,52 17 8 0,-34-17-9 15,-2 0-5-15,-16 19-2 0,16-19-1 0,-20 0 0 0,20 0-7 16,3 0-9-16,-20 0 2 0,1 0-21 0,16 0-13 16,-36 0 24-16,16 0-20 0,4-19 17 0,-1 19-24 15</inkml:trace>
  <inkml:trace contextRef="#ctx0" brushRef="#br0" timeOffset="1888.4">24369 9131 115 0,'0'0'0'0,"0"17"23"0,-19-17-24 0,19 19 3 16,-20-19 6-16,20 18-2 0,0-18 2 0,0 19 22 0,-16 0-11 15,16-1-9-15,0-18 7 0,0 0-9 0,0 18 3 16,0-18-5-16,0 0 0 0,0 0 7 0,0 0-5 0,0-18 0 0,0 0 16 16,16-38 2-16,4 37-17 0,-1 2 1 15,-19-21 4-15,14 38-8 0,27-36 2 0,-21-2-2 0,-20 1-3 16,16 37-1-16,23-37 1 0,-39 19-2 0,36 0 1 0,-36 0 1 0,17-2-2 16,-1 20-1-16,6 0-1 0,-22 0 0 15,20 0-7-15,-4 0-12 0,-16 0-17 0,20 0-23 16,-20 20 19-16,0-20-45 0,0 0 49 0,19 18-87 15</inkml:trace>
  <inkml:trace contextRef="#ctx0" brushRef="#br0" timeOffset="2100.21">24718 8891 161 0,'0'0'39'0,"0"0"-10"0,0 0-25 0,0 0 8 0,0 18 12 16,0-18-8-16,0 0 12 0,0 0-16 0,0 0-3 0,0 18 7 0,0-18-10 15,16 18 6-15,4 2-5 0,2-3-4 0,-22-17-1 16,16 19 0-16,4-1 0 0,-1 0 0 0,-19-18-1 0,17 20 0 16,-17-2-1-16,19 18 0 0,-2-16-1 0,-17-3-3 0,19-17 0 15,-2 37-10-15,-17-18-9 0,22-19 7 0,-22 19-24 0,0-19 13 16,16 0-3-16,-16 0-2 0,0 0-30 0,20 0 35 0,-20 0-11 0,0 0-32 16</inkml:trace>
  <inkml:trace contextRef="#ctx0" brushRef="#br0" timeOffset="2297.8">25288 8688 100 0,'0'0'13'0,"0"0"9"0,0 0-7 0,-20 0-3 0,20 17 21 0,0-17 0 0,0 38-21 16,0-38-3-16,-13 36 6 0,-7 20 2 0,1 0 0 16,-34 18-2-16,14 18-3 0,1-38-5 0,21-17-2 0,-2 19 1 15,-53 91 5-15,36-109-7 0,-3 16-2 0,3 39 0 0,-19-19 0 16,35-19 0-16,-38 19-2 0,42-37-2 0,16-1 0 0,-36 20-8 15,36-19 0-15,-36-20-2 0,36-17-4 0,0 39-2 0,-20-22-28 0,4-17 19 16,16 18-29-16,-20-18 31 0,20 20-16 0,0-20 25 0,-22 0 2 16,22 0-57-16</inkml:trace>
  <inkml:trace contextRef="#ctx0" brushRef="#br0" timeOffset="5035.84">24184 10182 53 0,'0'0'0'0,"-20"0"19"0,20 0-15 0,0 0 4 0,0 0-3 0,0 0 7 0,0 0-5 15,0 0 1-15,0 0 9 0,0 0 0 0,0-20-7 0,0 20-1 16,0 0 1-16,0 0 12 0,0 0-8 0,0 0-1 0,0 0-1 0,20 0 10 15,-20 0-12-15,0 0 10 0,0 0-11 0,0 0 9 0,0 0-10 16,16 20 7-16,-16-2-8 0,0 0 0 0,17 1 3 0,5-1-2 16,-22 19 0-16,19-1-2 0,-19-16-4 0,20-2 0 0,-4 0 0 15,4 38 2-15,16 0 0 0,16-2 0 0,-10 2 0 0,-6-39-1 16,19 39 3-16,-22-19-4 0,9 0 0 0,13 18 4 16,-19-36-2-16,-3 17-1 0,9-17 2 0,30 54 3 0,-36-55-3 0,0 20-2 0,2-1 2 15,1 0-3-15,33 37 8 0,3-19-4 0,-3 18-3 0,-33-35-1 16,35 35-1-16,-2-18 2 0,-36-17-3 0,3-20 1 15,16 37 2-15,-19-36 0 0,36 18-2 0,-33-19 0 0,-20 1 0 0,53 17 4 16,-52-16-2-16,35 34 2 0,-16-35-1 0,13 18 1 0,-52-1-4 16,20-16 1-16,13-3 1 0,-11 20-1 0,-3-18-1 0,17 18 3 15,-16-20-3-15,16 39 2 0,-17-19-2 0,-5-37-1 0,-14 19 2 16,19 18 1-16,3-37-3 0,-22 37 1 0,20-37-1 0,-20 18 1 0,16-18-2 16,4 18 0-16,-20-18-1 0,0 0-6 15,19 18-15-15,-19-18 11 0,0 0-20 0,0-18-9 16,0 0-15-16,0 0 21 0,0-2-54 0,0 20 40 15,-19-36-40-15,19 18 61 0,0-1 7 0,0-18-38 0</inkml:trace>
  <inkml:trace contextRef="#ctx0" brushRef="#br0" timeOffset="5511.67">25863 12376 221 0,'0'0'105'0,"0"18"-95"0,-19 0-9 0,19-18-2 0,-17 20 0 0,-5-2 2 16,22 0 1-16,0-18-1 0,0 19 1 0,0-2-2 15,-16-17 2-15,16 20 5 0,16-2-2 0,-16 0-3 0,22 0 0 16,-22 2 1-16,36-20 0 0,-16 18 6 0,16 0 1 16,-20-1 2-16,20 3 4 0,-36-20-7 0,17 19-1 0,24-2 14 15,-5-17-16-15,-16 19 6 0,-4-19-7 0,4 18 6 16,-1-18-3-16,14 0-5 0,-11 0 3 0,-2 0-3 15,-4 0 1-15,4-18 0 0,-1 18-2 0,-19-19 1 0,17 19 2 0,2-36-3 16,-2 36 1-16,-17-20-3 0,16 3 0 0,-16-1 1 0,22 0 0 0,-2-20 1 16,-4 2-1-16,-16-20 1 0,20 38-1 0,-20-20-1 15,0 20 0-15,0-55 1 0,0-2 0 0,0 39-1 0,0-2-2 16,0-16-3-16,0 35 2 0,-20-35-5 0,20 35 5 0,0-1-5 16,0-16-4-16,0 36 5 0,0 0-3 0,0-18-11 0,-16 18 6 15,16-19-21-15,0 19 15 0,0-18-32 0,0 18 20 0,-20 0-97 16,20-19 49-16,0 19-9 15</inkml:trace>
  <inkml:trace contextRef="#ctx0" brushRef="#br0" timeOffset="7702.22">26638 10642 48 0,'0'0'14'0,"0"0"-10"0,0 0 6 0,0 0-5 0,0 0 5 0,0 0 1 16,0 0 0-16,0 0-5 0,0 0 8 0,0 0-7 15,0 0 13-15,0 0-13 0,0-19-1 0,0 19 7 0,0 0-5 16,0 0-2-16,0 0 8 0,0 0-6 0,0 0 0 0,0-17 1 16,0 17 18-16,0 0-17 0,0 0 10 0,0 0-2 0,0 0-6 15,0 0-7-15,0 0 5 0,0 0-6 0,0 0 4 16,0 0-1-16,0 0 1 0,0 0-1 0,0 17-1 0,0-17-3 16,0 0 3-16,0 19 1 0,0-19-4 0,0 19-1 15,0-19 1-15,0 36 5 0,0-17-5 0,0 1 1 0,0-3 4 0,0 2-4 16,0-2 1-16,-19 21-1 0,19-2-2 0,0-36 0 0,0 38 1 15,0-20-1-15,0 18 3 0,0-18-4 0,0 20 1 0,-17-1 0 16,17-18-1-16,0-1 0 0,0 0 1 0,0 0-3 0,0 2 0 16,-19 16-2-16,19-36-2 0,0 18-14 0,0 1-22 15,-20-19 11-15,20 0-56 0,0 0-30 0,0 0 23 16,0 0 24-16</inkml:trace>
  <inkml:trace contextRef="#ctx0" brushRef="#br0" timeOffset="8749.26">23517 10089 37 0,'0'0'14'0,"0"0"-3"0,0 0-7 0,0 0 3 0,0-18 0 15,0 18 1-15,0 0-4 0,0 0 8 0,0 0 3 0,0-19 6 16,0 19-9-16,0 0-1 0,0-18 19 0,0 18-10 16,-19 0 0-16,19 0-9 0,0 0 8 0,0 0-3 15,0 0-10-15,0 0 0 0,0 0 5 0,0 0-6 0,0 0-1 0,0 0 2 16,-14 0-1-16,14 0-1 0,0 0 5 0,0 0-2 0,0 0-1 16,0 18-4-16,0-18 0 0,-20 0 3 0,20 19-1 15,0-19-2-15,0 18-1 0,0-18 1 0,0 19-2 0,0 35 2 16,0-16-1-16,0-1-1 0,0-19 0 0,0 19 1 15,0 19 0-15,20 17 0 0,-20-18 0 0,0-17-2 16,14 35 2-16,-14 1-1 0,19-38 0 0,-19 3-1 0,41 33 2 0,-41-53-2 16,0 17 1-16,17 39 0 0,-17 16 1 0,19-17 0 15,-19-36-2-15,20 53 3 0,-20-54-1 0,0 1 1 0,0 16-3 16,0-17 0-16,0 56 0 0,0-1 2 0,0-1-1 0,0-35 1 16,0 37-2-16,-20-1 2 0,20-55 0 0,-19 56 1 0,2-39 1 0,17-17-2 15,-19 19 1-15,-3 36-1 0,22-55 0 0,-19 74-2 16,5-39 1-16,-6 2 1 0,1-18 0 0,19-19-2 15,-17 18-2-15,-2-18 3 0,19-19 1 0,-17 58-1 0,17-22 0 16,-19-18 1-16,19 0 2 0,-19 20 5 0,-3 0-3 0,22-19-5 16,0 0-1-16,0-19 1 0,0 18 0 0,-17 2 1 15,17 0 0-15,0-21-1 0,0-17 0 0,0 19-1 0,0-1-2 0,0 0-4 16,0 0-4-16,0-18 3 0,0 0-1 0,0 0 0 16,0 20-4-16,0-20-17 0,0 0-10 0,0 0-8 0,0-20-2 15,0-16 1-15,0 18 10 0,0 18 26 0,0-19-2 16,0 2-44-16</inkml:trace>
  <inkml:trace contextRef="#ctx0" brushRef="#br0" timeOffset="9057.1">22947 12690 81 0,'0'0'0'0,"0"0"41"0,0 0-39 0,0 0-3 16,-17 0-2-16,17 36 3 0,0-36 2 0,0 18 3 15,0 1 3-15,0-1 0 0,0 1-3 0,17-19-1 16,-17 37 3-16,17-17-4 0,2 16 1 0,-19 0-1 0,22 1 1 0,-5 19-2 16,21-1 2-16,-38-19 0 0,17 20 5 0,2-20-1 15,-2 20 9-15,-17-38-9 0,36 38 4 0,-36-20 1 16,22-36-3-16,-5 18 0 0,-17 2-5 0,19-20 0 16,0 0 13-16,-2 0-2 0,19 0-3 15,-17-38-5-15,15 20-1 0,7-19 0 0,-41 37-3 0,36-55 3 16,0-1-2-16,17 2-1 0,-34 35-1 0,3-18-2 0,-3 19-2 15,-2-1 0-15,22-17-3 0,-39-3 4 0,16 22 1 0,20-2-1 16,-36-17-1-16,39 18-6 0,-39-2 0 0,19 4-26 0,-19-24-30 0,17 23-19 16,-17-2 8-16,0 1 47 0,0 18-47 0</inkml:trace>
  <inkml:trace contextRef="#ctx0" brushRef="#br0" timeOffset="9559.95">22728 10919 100 0,'-19'0'48'16,"19"0"-34"-16,0 0-4 0,0 0-2 0,0 0 1 0,-19 0 6 31,-39 19 63-31,38-2-70 0,20-17-2 0,-14 18-2 16,-5 20 0-16,19-38-3 0,-19 37 0 0,2-18 1 15,17-1 0-15,0 0-1 0,-19 38 1 0,19-20-1 0,0 1-1 16,-17-18 1-16,17 37 1 0,0-20-2 0,0-18 1 0,17 38 2 0,2 0 2 16,-2-56-1-16,-17 18 0 0,19-18 1 0,0 18 4 0,15-18-1 15,-12 18-1-15,-22-18-3 0,36-18 1 0,2 18 3 0,-38-36-3 16,36 36-3-16,20-75 6 0,-37 38-6 0,-2-17 2 0,21 16-2 16,-21-36 1-16,2 0-1 0,-19 56-1 0,17-18-1 15,-17-20 2-15,0 18 1 0,-17 20-4 0,17-18 2 0,-19 18-2 0,19-1 2 16,-17 0-1-16,-2 1-3 0,0 18-2 0,-17 0-3 15,36 0 3-15,-39 0-17 0,39 0 11 0,-36 18-34 16,19 1 4-16,17-19 16 0,0 37-4 0,-19-37 0 16,19 54-46-16,19 2 47 0,-2-18 19 0,2 36-70 0</inkml:trace>
  <inkml:trace contextRef="#ctx0" brushRef="#br0" timeOffset="11104.44">26215 12504 47 0,'0'0'0'0,"0"0"16"0,0 20-8 0,0-2-3 0,0 0 2 16,0-18-3-16,0 18 4 0,0-18-3 0,0 20 5 16,0-2 1-16,0 0 0 0,0-1 2 0,0 3-5 15,0-1 9-15,0-2 1 0,0-17-9 0,0 19 6 0,0-1-8 16,-20-18-1-16,20 37 4 0,0-37-6 0,0 36 4 0,-22 20 2 15,22-36-5-15,0-2 1 0,-19 37 6 0,19-38-6 0,-33 58 1 16,33-38-4-16,-20 0 1 0,20 0 0 0,-36 55 4 0,0-18 1 16,17-38-5-16,-20 58 5 0,39-58-6 0,-16 74 2 0,-4-18-2 0,4 2 0 15,16-40-2-15,0-17 1 0,-20 92 0 0,20-37 2 16,0-55-3-16,0 37 0 0,20 18 2 16,-4-55-2-16,-16-18-1 0,20-1 1 0,-4 2-1 0,-16-4 0 0,39 4 2 15,16-2 1-15,-35-18-1 0,-4 18 1 0,37 0 3 0,-12-18-3 16,15 0 2-16,-20 19-2 0,58-19 0 0,-58 0-1 0,52 0 4 15,-30 0-2-15,53 0 3 0,-17 0-3 0,-41 0-4 0,-1 0 0 16,62 0-1-16,-62 0 1 0,81 0 1 0,-3 0-1 16,-22 0 1-16,-31 0-1 0,-24 0-1 0,41 0-1 0,14 0 2 15,-31 20 1-15,70-3-7 0,-92-17 3 0,1 20 3 0,-1-4 1 16,36 4 0-16,-38-20-2 0,44 18-1 0,-25 0 3 0,2 0 2 16,-2 2-3-16,-36-20-1 0,3 0 1 0,36 19 2 0,-20-19-1 15,-22 17-1-15,100 19 1 0,-100-36 0 16,25 20 0-16,-2-3 0 0,-20 2 0 0,0-1-2 15,2 1 1-15,1-19 1 0,-22 20 0 0,19-3-1 0,0-17 0 16,-14 20 0-16,14-20 2 0,-36 0-1 0,36 16 0 0,-17-16 0 16,-2 0-1-16,-17 0 1 0,36 0 0 0,-36 0 0 0,38 0 1 15,-38 0-1-15,20 0 0 0,-20 0 0 0,0 0 0 16,19 0 0-16,-19 0 2 0,0 0-3 0,17-16 1 0,-17 16 1 16,0 0-2-16,0 0-1 0,0 0 2 0,0 0 2 0,19 0-2 15,-19 0-1-15,0 0 2 0,0-20-1 0,0 20 0 16,0 0-1-16,0-17 0 0,0 17 1 0,0 0-1 0,0-20 2 15,0-17-1-15,-19 37-1 0,19-19 0 0,0-18 3 0,0 1-3 16,-17 19-1-16,17-22 5 0,0 21 0 0,0-38 5 16,0 3-4-16,0 33-2 0,0-35 0 0,0 17-1 0,-19 2 0 15,19-1-2-15,0-16 2 0,0-41 8 0,-20 1-2 0,20 38-6 16,0 1-1-16,0-39 5 0,-22-17-1 0,22 54-3 0,0-74 1 0,0 77 0 16,-16-77 1-16,16 73-4 0,0 2 0 0,0 0 2 0,0-55 1 15,0-2-8-15,0 56-1 0,0 20 1 0,0-54 3 0,0 50 3 0,0-14 0 16,0-2 2-16,0 20-3 0,0 16 0 0,0-15 0 0,0 17 0 15,0-2 1-15,0 2-1 0,0 18 1 0,0-18 0 0,16 0 0 0,-16 18 0 16,0-20 1-16,0 3-2 0,0 17 0 0,0-19 1 0,0 1 0 16,0 18 0-16,0 0 0 0,0-18 3 0,0 18-3 0,-16-20 0 0,16 20-1 15,0 0 1-15,-17-18 2 0,17 18-3 0,-19-18 1 0,-17 18 1 16,19 0 1-16,-2-18-4 0,-1 18 1 0,-18-20 3 0,21 20-1 16,-94-17-1-16,73-2-1 0,-70 1 2 0,-78-20 0 15,128 20-1-15,-144 0 0 0,150 0 0 0,-98-2 1 16,98 3-2-16,-98 17 2 0,4-19-2 0,-6 19 1 15,99 0 0-15,-77 19-3 0,3-2 4 0,-1 21-2 0,73-20 0 16,-56 20-2-16,56-20 0 0,-3 0 1 0,-50 18-2 0,14-16 1 16,3 16-3-16,49-18 1 0,9 2 0 0,-3-20 1 0,-39 18-6 15,1 0-6-15,57 1 3 0,-38-19-15 0,-3 17-5 0,22-17 11 16,19 0-28-16,-2 0 19 0,2 0-4 0,-2 0-44 0,19 0 34 16,0 0 2-16,-20 0 3 0,20 0-15 0,0 0-2 0</inkml:trace>
  <inkml:trace contextRef="#ctx0" brushRef="#br0" timeOffset="12633.3">21658 13667 88 0,'0'0'14'0,"0"-19"-12"15,0 19 1-15,0 0-2 0,0 0 1 0,0 0 1 0,0 0 0 16,0 0 0-16,0 0 6 0,16-19 2 0,4 19 0 16,-20 0-5-16,19 0 0 0,-5 0 4 0,27-18 0 0,-41 18-3 15,36 0 5-15,20 0 1 0,-20 0 1 0,2 0-6 0,18 0 4 16,16 0-2-16,-37 18-5 0,43-18 4 0,69 38 3 16,-92-38-8-16,36 36 4 0,-35-36-5 0,110 74 8 15,-111-74-8-15,111 56 2 0,-113-19-3 0,60 0 2 16,-2-1 1-16,-56-36-2 0,56 37 3 0,-56-17 0 0,53 16 4 15,-11-18 1-15,13 1-2 0,-54-2-7 0,54 2 3 16,-74 2-3-16,20-21 1 0,35 16 0 0,-36 4-1 0,17-3 3 16,6 2-1-16,-26-19 0 0,-13 0-3 0,-6 18 2 15,9-18-2-15,-26 0 1 0,23 19-2 0,-22-19 3 0,19 0-2 16,-36 0-2-16,16 17 2 0,26-17-5 0,-42 0-3 16,0 0-2-16,16 0-6 0,-16 0 3 0,0 0-21 15,0 0 12-15,0 0-2 0,-16 0-37 0,-4-17-37 0,20 17 71 16,-22 0 5-16,22 0 3 0,-16 0-51 0</inkml:trace>
  <inkml:trace contextRef="#ctx0" brushRef="#br0" timeOffset="13320.29">22009 13888 130 0,'0'0'8'16,"0"0"-7"-16,0 0-1 0,0 0 1 0,0-18 0 0,0 18 3 16,0 0-1-16,17 0 7 0,-17 0-4 0,19 0 10 0,-19 18 1 15,17-18-12-15,-17 36 3 0,16 4-3 0,-16-4 0 16,19 0-3-16,-19-18-1 0,0 37 1 0,0 2-1 0,0 33 0 15,0 60 2-15,0-96-2 0,-19 58-1 0,-14-2-1 16,33-54 0-16,-19-3 1 0,2 60 2 0,-2-4-1 0,-17 1 0 16,16 20 0-16,-18-1-1 0,21-18 0 0,-2 1 1 15,19-58-1-15,-17 56-1 0,-2-18-1 0,-1 1 1 16,4-56 1-16,16 36-1 0,0-36 1 0,0 19 1 16,-20 1-1-16,20-41 0 0,0-16 1 0,20 37-1 0,-20 2-2 15,0-22 2-15,16 0 1 0,-16 2-1 0,0-19 0 0,0 21 0 0,20-21 1 16,-20 16-2-16,19 4 3 0,-19-20 0 0,17 17 4 0,2-17-2 15,14 0 6-15,-11 19 1 0,14-19 0 0,-36 18-5 16,56-18 1-16,-20 19-2 0,-20-19-2 0,42 0 1 0,-19 0-3 16,-22 0 0-16,19 0 0 0,58 0 1 0,-22 17-2 0,-36-17 0 15,58 0 0-15,-58 0 0 0,36 20 0 0,-31-20 0 0,-5 0 0 0,36 20 1 16,-33-20 0-16,16 16-1 0,-19-16 1 0,0 20-1 0,22-20 2 16,-3 17 1-16,-2 3 1 0,5-20-1 0,-3 17 1 15,-19-17 0-15,17 0-1 0,-36 0 0 0,5 0-1 16,-3 0 1-16,17 0 3 0,-17 0-3 0,-19-17-2 0,36-3 4 0,-16 3-3 15,-6-19 5-15,5 36-4 0,3-57 2 0,-3 38-2 0,-19-18-1 16,36-37 3-16,-16 21-1 0,-20 14-1 0,69-108 6 0,-28 37-1 16,-41 54-4-16,36 19-3 0,-36-19 1 0,72-110 5 0,-55 110-6 15,24-54 1-15,-5 20 3 0,-16 33-3 0,-4 2 0 0,4 1 0 16,16-40 1-16,2 2-1 0,-2 18-1 0,-16 38 0 16,-4-1-1-16,-16 17 1 0,0-16-1 0,0 19 1 0,20-3-1 15,-20 1 0-15,0 1 0 0,0 18 1 0,-20-19-1 0,20 2 0 0,0 17 0 16,0-36-4-16,-16 36-2 0,16-20 1 0,0 20 0 15,-20-17-6-15,20 17 4 0,0-19 0 0,0 19-1 0,0-20-2 0,-19 20-1 16,19-18-15-16,0 18 10 0,0 0-22 0,-17-18-11 0,17 18-8 16,0 0 1-16,0 0 34 0,0 0-8 0,0 0 19 15,0 0-55-15</inkml:trace>
  <inkml:trace contextRef="#ctx0" brushRef="#br0" timeOffset="13876.12">26121 14312 63 0,'0'0'14'0,"0"0"-4"16,0 0 4-16,0 0-5 0,0 0 11 0,0-16 4 15,0 16-12-15,0 0 31 0,-20-21-27 0,20 21-1 16,0 0 1-16,-16-19 2 0,-4 19 3 0,20 0-11 16,-16 0 9-16,-4 0-8 0,-21-17 15 15,8 17-11-15,-23 0 2 0,20 0-4 0,-22 0-1 16,-86 17 8-16,14-17-6 15,20 19-7-15,74-19 0 0,-20 21-4 0,-93-21 3 16,93 16-3-16,-90-16 2 0,88 18-6 0,5-18 0 0,-60 0 3 16,77 0 1-16,-56 19 0 0,34-19-2 0,-11 19-2 0,50-1 2 15,-37-18-2-15,34 20-1 0,-11-4 2 0,14 4 0 0,-1-20-2 16,4 18 0-16,16 0 0 0,-20 0-6 0,20 1 1 0,0 1-10 16,0-3 3-16,0 3-3 0,0-4-25 0,0 4-4 0,36-2-13 15,-16-18-15-15,13 18 6 0,-14 0 43 0,23-18-7 16,-26 0-40-16</inkml:trace>
  <inkml:trace contextRef="#ctx0" brushRef="#br0" timeOffset="14236.8">25050 13907 117 0,'0'0'26'0,"0"0"-8"0,0 0-16 16,0-19 1-16,-17 19 7 0,-2 0 0 0,19 0 0 16,-17 0-5-16,-2 0 6 0,-1 0 5 0,4 0-8 15,-6 19 11-15,-14-2-2 0,0 2-3 0,19 2-7 0,-2-5-1 16,-39 4 6-16,38 16-4 0,-13-18-1 0,-42 18 10 0,39 4-9 0,-38-4 6 16,2 0-7-16,52-18-4 0,-21-18-1 0,-12 36 4 15,37-36-4-15,-4 19 3 0,-16 2 4 0,17-5-3 0,19-16-1 0,-22 18 4 16,5 1-1-16,1 0-2 0,16-19-3 0,0 18 0 0,0 2-1 15,16 16-1-15,-16-18-2 0,39 18 3 0,0-17 0 16,-3 1 1-16,0 17 0 0,-3-37-3 16,8 16-5-16,15 4 5 0,-20-20 1 0,16 18-1 0,-30 0-1 15,34-18 1-15,-37 0 0 0,34 0-2 0,5 0-9 0,-42 0 3 16,23 0-18-16,-22 0 9 0,19 0-34 0,-36 0 14 16,36 0-53-16,2-18 7 0,-18 18 55 0,-1 0-65 0</inkml:trace>
  <inkml:trace contextRef="#ctx0" brushRef="#br0" timeOffset="20043.84">22302 14754 72 0,'0'0'7'0,"-16"0"-4"0,16 0-2 0,0 0-1 16,0-16 0-16,0 16 0 0,-22 0 0 0,22 0 0 0,0 0 0 16,0 0 0-16,0 0 0 0,0 0 0 0,-17 0 0 0,17 0 0 15,0 0-1-15,0 0-1 0,0 0 1 0,0 0-1 16,0 16 1-16,0-16-1 0,0 0 0 0,0 0 1 0,0 0 1 0,0 0 0 16,0 0 0-16,0 0 1 0,0 0 1 0,0 0 1 0,0 0 0 15,0 0-1-15,0 0 1 0,0 0 1 0,0 0-2 16,0 0 1-16,0 0-2 0,0 0 2 0,17-16 3 0,-17 16 4 15,0 0-1-15,22 0-2 0,-22 0-1 0,0 0 0 16,0 0 6-16,16 0 6 0,4 0-3 0,-1 0-7 16,-2 0 8-16,2 0-1 0,-19 0-7 0,17 0 4 0,2 0-6 15,-19 0 0-15,17 0 0 0,-1 0 0 0,-16 0 4 0,42 0-2 16,-42 0-3-16,19 0 2 0,-2-20-1 0,2 20-2 0,-19-17 1 16,17-2 0-16,-17 19 0 0,19-20 2 15,-19 2-3-15,0 0-4 0,0 0 2 16,-19-2-1-16,2 4 3 0,-2-4-2 0,19 3 3 15,-78-3 10-15,78 20-11 0,-33 0 1 16,33 0-3-16,-36 0 7 0,0 20 8 0,-3-3-7 16,-35 113 14-1,74-111-16-15,-17-2-4 0,17 39 1 0,-19-39-3 16,19 20 0-16,0-18 0 0,0 18 0 0,0-1 4 0,19-16-6 16,-19-3 0-16,17 3 1 0,-17 36 1 0,19-39-1 0,-19-17 0 0,17 37 0 15,5-17 0-15,-6 16-2 0,-16-36 2 0,0 17 0 0,39 2 0 16,-39-19-1-16,36 0-2 0,-36 0-1 0,17 18-8 0,19-18-23 15,-36 0 17-15,16 0-26 0,6 0 15 0,-22-18-5 0,20 18-2 16,-1-19-40-16,-2 19 42 0,-17-17 4 0,0-3-15 0,19 4-45 0</inkml:trace>
  <inkml:trace contextRef="#ctx0" brushRef="#br0" timeOffset="20275.27">22690 14867 130 0,'0'0'0'0,"0"0"17"0,-17 0 10 0,17 17-12 0,0-17-7 0,0 20 2 0,0-4 14 16,-19 4-3-16,19-20-4 0,0 0-10 0,0 17 9 0,0 3 1 16,19-20-10-16,-2 17 15 0,2 2-9 15,0 1-2-15,-2-3 1 0,2 0-1 0,-2-17-3 16,-17 20-2-16,39 0 0 0,-39-4-6 16,19-16 1-16,-19 20 0 0,17-20 0 0,-17 17-1 0,19 2-1 0,0-19-2 15,-19 18-8-15,36 18-91 16,-36-36 30-16,0 20 35 0,17-20-22 0,-17 20 38 0,0-20 7 0,0 0 0 0,0 0-60 15</inkml:trace>
  <inkml:trace contextRef="#ctx0" brushRef="#br0" timeOffset="20476.84">22798 14828 113 0,'0'19'27'0,"0"-19"-18"16,0 0 1-16,-34 20 26 0,15-3-13 0,2-17-11 0,17 36-1 15,-19-16 9-15,0-3-11 0,19-17 1 0,-17 20-1 0,17-3 1 0,-19 2 5 16,-3 1-5-16,22-3-7 0,-20 0 2 0,6-17-4 0,-5 20 1 16,19 0-1-16,-19-4-1 0,19-16 1 0,-17 20-1 15,17-3-2-15,-19-17-8 0,19 19 0 0,0-19-3 0,0 0-22 16,0 0-11-16,-17 18-3 0,17-18 27 0,0 0-15 0,0 0 24 16,17 0-6-16,2 0-62 0</inkml:trace>
  <inkml:trace contextRef="#ctx0" brushRef="#br0" timeOffset="20690.84">22983 15067 128 0,'0'-17'85'0,"0"17"-76"0,0 17 1 16,-19-17 16-16,19 20 2 15,0 36 19-15,0 74-18 0,0-94-24 16,0-18-4-16,0 18 1 0,0 0-1 0,0-16 0 0,0 16-2 15,0-16 1-15,19 17-11 0,-19-20-2 0,0 39-57 16,0-56 37-16,0 20-39 0,0-4 13 0,0-16 38 16,0 0-3-16,0 0-44 0</inkml:trace>
  <inkml:trace contextRef="#ctx0" brushRef="#br0" timeOffset="20821">23171 14496 151 0,'0'0'85'0,"0"19"-72"15,0-19-7-15,0 37 9 0,0-17-6 0,-22 52 1 16,22-34-7-16,0-19-2 0,-17-2 1 0,17 19-3 16,0-16-4-16,0-3-3 0,0 39-55 0,0-36 30 0,0 17-30 15,0-21 42-15,0 4-12 0,0 17-35 0</inkml:trace>
  <inkml:trace contextRef="#ctx0" brushRef="#br0" timeOffset="20990.48">23392 14738 79 0,'0'0'23'0,"0"0"-4"15,0 0-2-15,0-20-4 0,0 20 3 0,0 0 20 0,0 0-19 0,0 0-1 16,0 0-2-16,0 0-1 0,0 0-1 0,0 20 10 0,0 16-2 16,0-36-11-16,0 73 10 0,0-36-10 0,0 36-3 15,0 3-2-15,0-42-4 0,-19 42 3 0,19-3-1 0,-19 0-7 16,19-35-2-16,-22-20-6 0,22 56-30 0,-17-38-21 16,0 2-7-16,17-2 42 0,0-36 5 0,-19 20-11 15,19-4 27-15,-17-16-62 0</inkml:trace>
  <inkml:trace contextRef="#ctx0" brushRef="#br0" timeOffset="21105.35">23096 15087 84 0,'0'-20'56'16,"0"20"-33"-16,17-17-12 0,-17 17 0 0,19-17 12 0,-19 17-12 16,39-20 8-16,-22 20-11 0,-17-19-2 0,38 19 5 0,-2 0-5 0,-36 0-1 15,53 19 5-15,-14-19-5 0,-20 0-4 0,17 0-1 0,-17 0 1 16,17 20-2-16,-16-20-3 0,13 17-24 0,8-17-38 0,-5 0 27 16,-16 17 5-16,-20-17 10 0,36 0-71 0</inkml:trace>
  <inkml:trace contextRef="#ctx0" brushRef="#br0" timeOffset="23557.88">26987 12837 54 0,'0'0'0'0,"0"0"11"0,0 0-8 0,0 0-2 0,-17 0 4 16,17 0-3-16,0 0-1 0,0 0 0 0,0 0-1 0,0 0 3 15,0 0-2-15,0 0 1 0,0 0 0 0,17 0 4 0,-17 0 3 0,0 0 3 16,0 0 3-16,0 20 3 0,0-20 1 15,19 0-10-15,-19 16 10 0,0 4-1 0,0-2 3 16,0 18-3-16,0-17-5 0,0 18-2 0,0-18-6 0,0 36 3 16,0-37-6-16,0 19 0 0,0 0 3 0,0-1-3 15,0 2 0-15,0-2 4 0,0-36-3 0,0 37 6 16,0 0 1-16,0-37-6 0,19 18 4 0,-19 0-6 0,0-18 3 16,0 39 7-16,0-39-8 0,0 0 3 0,14 0-2 15,-14-19-4-15,20 19 1 0,2-38 2 0,-3 20-1 16,-2-19-1-16,2 37-1 0,0-17 2 0,-19-3-4 15,36-16 2-15,-19 36 1 0,0-20-3 0,5 2 3 16,-3 18 2-16,17-18 0 0,-36 18 6 0,19 18-1 16,-2-18 1-16,-17 18-6 0,19 20 11 0,-2-20-7 15,-17 2-5-15,0-3-2 0,0 20 3 0,0-19-2 0,0 0 5 16,0 21-3-16,-17-39 0 0,-19 73 10 0,36-73-9 0,-38 36-2 16,38-15 1-16,-36 15 0 0,-3-36-1 0,3 17-3 15,0-17-2-15,17 18-3 0,-17-18-2 0,-6 0-7 16,42 0 9-16,-14-18-2 0,-5 18-10 0,19 0 5 0,0-17-16 15,0 17-2-15,0-19-1 0,0 19-10 0,19-17-12 16,-5 17 26-16,6 0 1 0,2 0 0 0,-3 0-22 0,17-21-3 16,-17 21 40-16,17 0-8 0,-2 0 10 0,-34 0-38 15</inkml:trace>
  <inkml:trace contextRef="#ctx0" brushRef="#br0" timeOffset="23999.52">27670 13575 50 0,'0'0'0'0,"0"0"16"0,0 0-12 0,0 0 6 0,0-17 0 0,0 17-6 15,0 0 1-15,0 0 7 0,0 0 6 0,0 0-7 0,0 0 15 16,0-21-12-16,0 21 1 0,0 0-1 0,0 0 18 0,0 0-1 0,-17-18 17 16,17 18-21-16,-19 0 13 0,19 0-26 15,-19-18 8-15,19 18-10 0,-17 0 5 0,-5 0-4 16,22 0-8-16,-17 18 4 0,-2-18-1 0,2 18-5 0,17-18-1 16,-19 21-1-16,2 15 2 0,17-19-1 0,-19 1-1 15,19 1-2-15,-19 18 6 0,19 2-2 0,0-22-3 16,0-17 1-16,0 17-3 0,0 2 4 0,0 1 0 15,0-20 1-15,0 17-1 0,0 2-1 0,19-19-1 0,-19 0 1 16,19 0 3-16,-2 0-2 0,2-19-3 0,-2 2 0 16,2-3-1-16,-2 1-10 15,-17 2 10-15,0 0-12 0,22 17-15 0,-22-21-11 16,0 3-8-16,0 0-39 0,0 18 56 0,0 0 0 0,0-19-3 16,0 19 0-16,0 0-22 0,0 0 38 0,17 0-26 15,-17 0 6-15</inkml:trace>
  <inkml:trace contextRef="#ctx0" brushRef="#br0" timeOffset="24384.82">27855 13558 131 0,'0'0'43'0,"0"0"21"0,0 0-27 0,0-21-8 0,0 21-18 0,-19 0 22 16,19 0-21-16,0-18 5 0,-17 18-5 0,17 0-6 15,0 0 5-15,0 0-9 0,-19 0 5 0,19 18-7 16,0-18 0-16,-19 38 3 0,19-19-2 0,0-19 0 15,0 35 0-15,0-16-1 0,-22 18 2 0,22-37-1 0,0 39 0 0,0-22 0 16,0 0-1-16,0 2 4 0,0 1-3 16,22-20 1-16,-22 0 0 0,0 0-1 0,38 0 3 15,-38-39-3-15,17 5 1 0,2-23 1 0,-2 38-3 16,22-92 2-16,-39 75-2 0,33-94 1 16,-33 94 0-16,22-20 0 0,-22-18-4 0,19 38 3 0,-19-56 2 15,0 37-2-15,17 16-4 0,-17 3-4 0,0 18 8 16,19 0-4-16,-19 18 4 0,0-18 2 0,0 18-1 15,0 0 1-15,0 0-2 0,0 18 6 0,0 0 11 0,0 19 0 16,0 0-5-16,0-18-5 0,0 36 2 0,0 19-4 16,-19 74 9-16,19-94-9 0,0-18-3 0,0 57 2 15,0-38-2-15,0-17 1 0,0 54-1 0,19-18 0 0,-19-38 0 16,0 38-1-16,0-1-5 0,0-33 3 0,20 32 4 0,-20-35-1 16,16-20-5-16,-16 23-5 0,0-40 2 0,20 36-40 15,-20-36 17-15,0 17-50 0,16-17-25 0,-16 0 43 16,17 0-83-16,-17 0 120 0</inkml:trace>
  <inkml:trace contextRef="#ctx0" brushRef="#br0" timeOffset="24887.37">28461 13501 71 0,'0'0'0'0,"0"0"35"0,0 0-3 0,0 0-15 16,0-19 25-16,0 19 4 0,0 0 15 15,0-17-45-15,0 17-1 0,0 0 23 0,0 0-26 0,-16 17 14 16,16-17-21-16,0 37 3 0,0-19-3 0,0 3-4 16,0 32 4-16,0-16-4 0,0 0-1 0,0 2 0 0,0 14 1 15,0 3-2-15,0 18-1 0,16 36 8 16,-16-91-5-16,0 35-2 0,0 2 2 0,22 18-1 16,-22-55-1-16,0 17-2 0,0-15-1 15,0-21-5-15,17 16-26 0,-17 2-26 0,0-18-27 16,0 19 39-16,0-19 1 0,19 0 7 0,-19-19-17 0,0 19 14 0</inkml:trace>
  <inkml:trace contextRef="#ctx0" brushRef="#br0" timeOffset="25108.59">28644 13724 222 0,'0'0'57'0,"0"0"-23"0,0 0-29 0,-17 17 8 16,17 0 12-16,-16 2 4 0,-4 18-6 0,20-18-15 15,-16 36 7-15,-4-36-14 0,20 17 0 0,-16 1 1 16,16-17 0-16,-20 16-1 0,1 58-1 0,2-4 0 0,-21 39 2 16,18-92-3-16,-16 92-6 0,20-56 1 15,-23 40 9-15,22-76-5 0,-5 35-17 16,22-54 8-16,-19 21-3 0,2-2-51 0,17-1-7 0,-16-19-21 16,16 3 19-16,0-3-5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19:12:36.7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28777 6087 75 0,'0'0'14'0,"0"0"-3"0,0 0-1 16,0 0 15-16,19-17 7 0,-19 17-15 0,0 0 1 0,0-21 14 15,14 4-16-15,-14 17 12 0,0-19-15 0,0 2 12 0,0-21-3 16,0 38-11-16,0-18 7 0,0-1-2 0,0 2-4 15,0-4-6-15,0 4 4 0,-14 17-6 0,14 0 1 0,0-19 6 16,-19 2-8-16,19 17 0 0,-20-20 7 0,4 20-5 0,-4-18 0 16,4 18-1-16,-4-18-1 0,1 18-2 0,19 0 1 0,-22 0 0 15,-11 0 0-15,33 18-2 0,-20-18 1 0,4 0 0 0,-4 38 0 0,-16-38-1 16,36 36 0-16,-36-19 0 0,14 21 0 0,-30 17 0 0,32-18 1 16,-16-18-1-16,17 19 0 0,-20 16 0 0,3-16 0 0,20-2-1 0,-4 38 0 15,-16 0 1-15,17-38 0 0,19 0 0 0,-17 39-1 0,-2-39-1 16,19 3 4-16,-22 52 3 0,5 57-4 15,1 35-4-15,-4 21 6 16,4-38-4 0,-4-92 0-16,20-38 1 0,-19 0 0 0,19 3 1 15,0-3-2-15,-17-17 2 0,17-1-1 0,0 0-1 0,-19 20 1 16,19-21 0-16,-22 19-2 0,22-16-1 0,0-1-2 16,-19-1 1-16,19-18 1 0,0 18-1 0,0 1-4 0,-14 0-13 15,14-2-2-15,0 2-5 0,-20-19-4 16,20 0-7-16,0 18-8 0,-19-18-35 15,19-18 34-15,0-1 13 0,0 2 21 0,-17-2-64 0</inkml:trace>
  <inkml:trace contextRef="#ctx0" brushRef="#br0" timeOffset="317.45">27653 7305 74 0,'0'0'21'0,"0"0"-6"0,0 0-7 0,0 0 16 0,-19 18-8 16,19-18 2-16,0 0-1 0,0 0 11 0,0 17-2 0,0 3-14 15,0-1-1-15,0-2 9 0,0 2-10 0,0 0 1 0,0-1 6 0,0 36-7 16,0-34-6-16,0-1-1 0,0-3 3 0,0 59 14 16,0-20-12-16,0-19-6 0,0 21 2 0,0-39-3 0,19 1 2 15,-19 36 4-15,0-37-2 0,17 20 10 0,2 17 3 16,-19-37-11-16,0-18 0 0,17 19 12 0,2-1-3 15,-19-18-7-15,34 0 6 0,-12-18-1 0,16-19-4 0,-38 37-7 16,72-111 6-16,-19 37-4 0,24-1 1 16,-57 39-2-16,16 19-3 0,19-57 3 0,-19 19-4 0,3 16-1 15,-3 3-3-15,-3 0-9 0,-33 17 0 0,19 0-18 0,3 19 9 16,-22-17-33-16,17 17 22 0,2-19-43 0,-19 19-21 16,20-20-30-16,-4 3 36 0</inkml:trace>
  <inkml:trace contextRef="#ctx0" brushRef="#br0" timeOffset="801.7">29330 5258 75 0,'0'0'17'0,"0"0"-6"0,0 0 0 0,-19-19 15 15,19 19-9-15,0-19 20 0,0 19-19 0,0 0-1 0,-17-19 14 0,17 3-2 16,0 16-2-16,0-20-1 0,0 20-13 0,-19-20-1 0,19 20 10 15,0-16-12-15,0 16 9 0,-17 0-4 0,17-20-4 16,0 20-5-16,0 0-1 0,0 0 1 0,0 20 7 0,0-20-7 0,0 0 0 16,0 16 1-16,0 24-1 0,0-5 3 0,0-16-8 15,17 17 2-15,-17-16-1 0,0 16 1 0,0-17-3 0,0-1 0 16,19 19 1-16,-19-18-1 0,0 34 2 0,17-32-2 16,-17-21 1-16,0 18 1 0,0 0-1 0,19-1 3 0,-19 3-1 0,17-20 3 15,-17 0-3-15,22 0 4 0,-22-20-5 0,36 3 3 0,-17-19 0 16,-2-21-3-16,-17 40-2 0,19-2 1 0,-19 0 1 15,36-36-1-15,-36 35-1 0,0 4-1 0,17-40 3 0,-17 37-3 0,38-56-13 16,-38 39 1-16,0 36 4 0,20-37 0 0,-20 37-15 16,19-37-3-16,-19 37-9 0,0 0 14 0,0 0-27 0,0 0 23 15,0 0-3-15,0 0-32 0,0 0-3 0,0 0 34 0,0 20-15 16,0-3 29-16,0-17-63 0</inkml:trace>
  <inkml:trace contextRef="#ctx0" brushRef="#br0" timeOffset="1150.08">29792 5405 122 0,'0'0'59'0,"0"0"0"0,0-19-7 16,0 1-9-16,0 18-24 0,0 0-4 16,0 0-3-16,0-18 15 0,-19 18-13 0,19-19-9 0,0 19 4 15,0 0-2-15,-17 0-4 0,17 0 0 0,-19 19 0 0,19-19-3 16,0 36 2-16,-22-36-1 0,22 38 0 0,0-1 0 15,-20-37 0-15,20 37-1 0,0-19 0 0,0 37 0 0,0-36 0 16,0 18 1-16,0-37-1 0,0 37 1 0,0-20-1 0,0 19 2 16,20-36 1-16,-20 0-1 0,22 20 3 15,-22-20-2-15,19-20 1 0,-2 3 3 0,2-39-2 0,-19 39-3 0,20-3 0 16,-4-36 2-16,4 3-1 0,-20 16-3 0,0 0 1 0,16-19 1 16,-16 38-2-16,17-1 1 0,-17-37 1 0,0 20-2 0,0 36 0 15,0-19-1-15,0 0-1 0,0 3 0 0,0 16 1 0,0-20-3 16,0 20-1-16,0-20 0 0,-17 20-1 0,17 0 1 0,-16 0-8 15,16 0-5-15,-20 0 7 0,20 20-2 0,0-20-20 16,-16 20-12-16,16-4-13 0,-20 3-21 0,20 0 37 0,0-19 4 16,0 19-23-16,0-2-5 0</inkml:trace>
  <inkml:trace contextRef="#ctx0" brushRef="#br0" timeOffset="1399.51">30254 4464 111 0,'0'0'82'0,"0"0"-56"16,-22 0 49-16,22 0-37 0,0 0-7 0,-16 0-17 15,16 0-3-15,0 0 0 0,0 0 9 0,-20 20-12 0,20-20 8 16,0 16-3-16,-16 21-1 0,16-17-7 0,0-3-1 16,0 2 4-16,0 18-6 0,0-18-1 0,-20 35 1 0,20-17-2 0,0 37 1 15,0-35-2-15,-16 33 4 0,16-34-1 0,0-2-3 0,0 0 1 16,-20 38 0-16,20 2 0 0,-19-3 0 0,19-36 0 0,-17 36-6 15,17-17-10-15,0-19 5 0,-22-21-4 0,22 41-27 0,0-20-19 16,-19-1-22-16,19-16 35 0,0-3-38 0,0 3 20 0,0-3 6 16</inkml:trace>
  <inkml:trace contextRef="#ctx0" brushRef="#br0" timeOffset="1749.47">30415 5220 97 0,'-17'0'111'0,"17"-19"-86"0,0 19-2 16,-16 0 20-16,16 0-25 0,0-16 14 0,-20 16-8 0,20 0-15 15,-16 0 7-15,16 0-9 0,-20 0 5 0,20 0-7 16,0 0 4-16,-16 16-2 0,-4 22 2 0,20-38-6 16,0 19-1-16,-19-2 3 0,19 19 0 0,0-16-5 0,0-20 1 0,-17 37 1 15,17-19-1-15,0 20 0 0,0-38-1 0,0 17 0 0,0 3 0 16,0-4 1-16,0 5 0 0,0-21 0 0,17 0 1 0,2 0 0 15,-19 0 0-15,36 0 1 0,-36-37 0 0,20 17-2 16,-4-16 2-16,4-1 0 0,-4 0 0 0,1 17 3 0,-17-16-3 16,22 0 2-16,-3-2-2 0,-19 22 1 0,20 16-1 15,-20-20 0-15,0 20-1 0,16-20 4 0,-16 20 2 0,0 0-3 16,0 20 5-16,0-20-6 0,20 55 9 0,-20-36-9 0,0 37 2 16,0-20-2-16,16-17-3 0,-16 55 2 0,0-57-2 0,0 40 0 15,0-4 0-15,0 3-6 0,0 1-12 0,0-21-19 16,0-36 12-16,0 37-38 0,0-37-20 0,20 19 30 15,-20-19-68-15,0 0 20 0,0 0 10 0</inkml:trace>
  <inkml:trace contextRef="#ctx0" brushRef="#br0" timeOffset="1917.1">30808 4685 108 0,'0'0'28'0,"0"18"-17"16,0-18 1-16,0 0 23 0,0 20-17 0,0-3-11 15,-20 2 8-15,20-19-12 0,0 19-1 0,0 0-2 16,0 17-2-16,0-36 0 0,0 20-1 0,0-4-10 16,0 4-12-16,0 16-47 0,0-36 57 0,0 19-11 15,0 0-55-15</inkml:trace>
  <inkml:trace contextRef="#ctx0" brushRef="#br0" timeOffset="2404.38">30808 4464 84 0,'0'0'0'0,"0"0"55"0,0 0-2 0,0 0-26 0,0 0 22 15,-20 0-6-15,20 0-24 0,0 0 15 0,0 0-20 16,0 0 22-16,0 0-25 0,0 0-2 0,0 0 8 0,0 0-9 16,0 0 8-16,0 0-3 0,0 20-7 0,0-20-1 0,0 16 4 15,0 4-5-15,0-3 4 0,0 3-5 0,0 16 2 0,0-16-2 16,0-3 0-16,0 76 0 0,-22-19-4 0,22 18-1 0,0-37 2 15,-16 20 0-15,-1 35-11 0,17-74 1 16,-19 19-18-16,19-17 10 0,-17-1-32 0,17 18-19 0,-19-55 25 16,19 36-56-16,0 2 15 0,0-38 59 0,0 17-11 15,-20-17-19-15</inkml:trace>
  <inkml:trace contextRef="#ctx0" brushRef="#br0" timeOffset="2566.19">30567 5091 113 0,'0'0'0'0,"0"0"178"0,0 0-145 16,0 0-4-16,-19-19 18 0,19 19-26 0,0 0-3 0,0 0 13 15,-20 0 7-15,20 0-23 0,0 0-3 16,20 0-8-16,-20 0 4 0,19 19-3 0,14-1-2 16,9 2 1-16,-26-4-4 0,4-16-1 0,-1 20-8 15,-2 0-12-15,19-4-15 0,-20-16-14 0,6 19-17 16,14-19 24-16,-36 0-7 0,39 0-103 0,-39 0 117 16,36 0-57-16</inkml:trace>
  <inkml:trace contextRef="#ctx0" brushRef="#br0" timeOffset="2716.08">31029 5109 95 0,'0'0'78'0,"0"0"-39"0,0 0 36 0,0 0-42 16,-19 0 39-16,19 0-36 0,0 0-6 16,0 0-17-16,-20 0 9 0,20 0-3 0,0 20-12 0,0-20 3 0,0 36-3 15,-16-36-3-15,16 36 0 0,0-17-2 0,0 0-1 16,0-19-1-16,0 36-1 0,0-36 2 0,0 36-6 0,0-36-1 0,0 39-21 16,0-21-20-16,0 0 15 0,0 1-49 0,0-19 29 15,0 19-67-15,0-19 67 0,0 0-74 0</inkml:trace>
  <inkml:trace contextRef="#ctx0" brushRef="#br0" timeOffset="2868.36">31176 4334 211 0,'0'-16'149'0,"0"16"-65"0,0 0-63 16,0 0-4-16,0 0 10 0,0 0-7 0,0 0-7 0,0 0-8 16,0 16 1-16,0-16-4 0,0 0-1 0,0 20-1 0,0 17 3 15,0-20-3-15,0 3-7 0,0-20-1 0,0 36-19 0,0-16-20 16,0-4-21-16,0-16 23 0,0 20-10 0,0-3-70 15,0-17 72-15,0 20-71 0</inkml:trace>
  <inkml:trace contextRef="#ctx0" brushRef="#br0" timeOffset="3032.95">31378 4778 180 0,'0'0'55'0,"0"0"20"0,0 19-45 0,-17 17 41 0,17-16-36 16,0 16-8-16,0-19-17 0,0 2 8 15,-19 35-6-15,19-34-8 0,0 36 4 0,0 18-4 0,-20-38-3 16,20 57 2-16,0-56-1 0,0 36-1 0,0-36 0 0,0 35-1 15,0 2-2-15,0-35 0 0,-22 35-9 0,22-21-10 16,0-14-8-16,0-39 12 0,0 18-3 0,0 0-27 16,22 0-14-16,-2 2-20 0,-20-20-14 0,0 0 55 0,19 0-71 15</inkml:trace>
  <inkml:trace contextRef="#ctx0" brushRef="#br0" timeOffset="3350.02">31693 5185 179 0,'0'0'83'0,"0"0"-60"0,0 16 16 0,0 3-5 0,0-19-20 0,0 0-1 15,0 19 7-15,0 0-12 0,0-2 5 0,0-17-6 0,0 20-1 16,17-4-4-16,2 4 3 0,0-1-3 0,-2-1-1 16,-17-18 1-16,19 18 3 0,-2-18-5 15,0 0 0-15,2 0 2 0,3-18-1 0,-5 0 0 0,-17-1 0 16,19-1-2-16,-19 4 0 0,0-4 1 0,19 3 1 0,-19-2 0 15,17-19 0-15,-17 22 0 0,0-4 1 0,0 20-1 16,-17-20 0-16,17 20 6 0,-19 0 5 0,19 0-5 0,-58 0 16 16,58 20-16-16,-36-20 0 0,0 36 6 0,36-17-8 0,-17 0 1 15,-38 17 3-15,36-16-5 0,-20 35 3 0,22-19-3 0,-2-17 0 0,2 17-2 16,-2 21 0-16,0-4 0 0,19 23-1 0,0-59 1 16,0 39-3-16,0-39-1 0,38 22-4 0,-21-3-11 0,19 2-9 15,3 15-21-15,-20-32 10 0,17 15-67 0,0 0-51 16,17 1 25-16,-34-37 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19:13:10.4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8080 11398 60 0,'0'0'25'0,"0"0"-11"0,0 0 0 0,-19 0-2 16,19 19 1-16,0-19-7 0,0 0 6 0,0 0-5 0,-17 0-1 16,17 18 9-16,0-18-9 0,0 0 7 0,-19 0-2 0,19 0 3 15,0 0-7-15,0 0 7 0,0 0-8 0,0 0 0 0,0 0 1 16,0 0 13-16,0 0-13 0,0 0 0 0,-16-18-1 0,16 18 7 16,0-19-2-16,0 19-5 0,0 0-1 0,0-17 6 0,-20 17-7 15,20-20 6-15,0 20-6 0,0 0 0 0,0 0 0 0,-19-18 0 0,19 18 3 16,0 0-5-16,-17 0 3 0,17-18 0 0,-22 18-3 0,22 0 0 15,-19 0 2-15,19 0-3 0,-17 0 1 0,17 0 1 0,-17 0 0 0,-2 0 1 16,3 0 0-16,-4 18-2 0,20-18 0 16,-19 0 0-16,2 0-1 0,-2 0 0 0,-3 0-1 15,5 0 1-15,-19 0 0 0,36 0-1 0,-36 0 2 0,-19-18 1 16,13 0-1-16,9 18 1 0,-22-20 3 0,38 20-4 16,-22-18 0-16,-16 18 0 0,19-18 1 0,17 18-2 15,2 0 0-15,-22 0 1 0,-16 0 2 0,36 0-3 16,2 0-1-16,-19 0 0 0,17 0 1 0,19 0 0 0,-36 0 0 0,14 0-1 15,2 0 0-15,4 18 1 0,-20-18-1 0,19 0 1 0,-2 18 0 16,-1-18-1-16,4 0 2 0,16 0-1 0,-20 20 0 16,20-20-1-16,-22 0 0 0,22 0 1 0,-16 0-1 0,16 0 0 15,-17 0 1-15,-2 0-1 0,2 0 0 0,-2 0-1 0,-1 0 1 16,4 18 1-16,16-18 0 0,-20 0-1 0,-2 0 1 0,3 0-1 16,5 18 0-16,-5-18 0 0,-1 0 1 0,4 0-1 0,-4 0 0 15,4 0-1-15,-23 0 1 0,39 0 1 0,-55 0 2 0,35 0-2 16,-16 0-1-16,-19-18-1 0,16 18 2 0,-49-18 2 0,-26-2 1 15,23 2-3-15,55 18 1 0,-39-18-1 0,39 18 4 16,-41-19 2-16,57 19-1 0,-49-18-6 0,33 18 1 0,-2 0-2 16,-18 0 1-16,20 0 1 0,-38-19 1 0,35 19-2 0,-33 0 0 15,36 0 0-15,17 0 0 0,-20 0 1 0,-33 0 0 0,36 0-1 0,-42 0 0 16,9 0 2-16,31 0 0 0,-21 19-1 0,26-19 0 16,-58 0-1-16,13 0 1 0,42 0 0 0,-35 0 0 0,35 0-1 15,-39 0 1-15,39 0-1 0,-42-19 0 0,6 1 0 0,56 18 0 16,-23 0 2-16,3-18-1 0,-39 18 0 0,20-18-3 0,19-2 1 15,-5 20 0-15,7 0 2 0,-2-18-2 0,1 18 2 0,-4 0 0 0,-17-18-1 0,-15 18 2 16,32-18-1-16,22 18 0 0,-22 0-1 0,20 0 0 0,-17 0 1 16,0 0 0-16,-58 0 0 0,77 0-2 0,-2 0 1 0,2 0 1 15,-38 0 0-15,14 0 0 0,-12 0-1 0,36 0 0 0,-38 0-2 16,14 0 3-16,7 0 1 0,-4 0-3 0,2 0 2 16,0 0 0-16,-6 0-2 0,26 0 1 0,-20 0 1 0,0 0-2 15,19 0 1-15,-22 0 0 0,1 0 1 0,21 0 0 0,-2 0-1 16,-34 18 1-16,-2-18-3 0,33 0 1 0,-31 0-1 0,-2 18 1 15,35-18 1-15,-38 18 1 0,42 2-2 0,-20-20 0 16,-56 36-2-16,70 1 2 0,-50 0 0 0,36-37 0 0,-19 56 1 16,33-38 0-16,-31 18 1 0,17-16-3 0,-19 16 2 0,0 20 1 15,35-56-1-15,4 36 0 0,-4-36 0 0,-16 18-1 0,0 19 3 0,14-18-2 16,-30 18 1-16,32 0-1 0,-35-1 1 0,-20 20 0 16,-16-1-2-16,55-19-1 0,-19 3 0 0,35-22 2 15,-16 2 0-15,0 18 1 0,-2-37 0 0,15 37-1 0,-10 0 0 16,-3-18-1-16,0 16 1 0,36-35 1 0,-38 38-2 15,21-20 0-15,-22 1-1 0,3 18 1 16,17-37 1-16,2 36 0 0,-2-36 0 0,-17 56-1 16,-39 36 0-16,75-92 0 15,-19 36 1-15,2 2-1 0,-2-20 1 0,19 18-2 0,-19-16 0 16,19 16 3-16,0 2-1 0,-17-20 1 0,17 0-4 16,0-18 2-16,0 37-1 0,0-1 0 0,0-17 1 0,0 18-1 0,0-37 1 15,0 54 1-15,0-54 0 0,17 40 0 0,-17-24-1 0,19 40 5 16,-19-38 1-16,0 1 1 0,19-2-1 0,-19 22-6 0,0-3 1 0,0-17 0 15,17 17 3-15,-17-17-4 0,19 18 4 0,-19-19-5 0,17 18 4 16,-1-16-4-16,-16 16 3 0,20 1-2 0,2 18 0 16,-5 19 1-16,2-18-1 0,17 18 0 0,-36-38 2 15,19 1-2-15,17 39-1 0,-36-59 1 0,39 56 0 0,-22 20 3 0,2-36-1 16,17 69-2-16,0-86 1 0,-36-24 1 0,19 40 3 16,14-2-4-16,-33-14-1 0,42-24-1 0,-42 21 3 0,19 0 1 0,17 19-2 15,-19-38-1-15,22 18 0 0,-26-17-2 0,7 1 2 0,21-3-3 16,-24 3 0-16,22 16-1 0,13 18 4 0,6-15 1 0,-22-22 0 15,0 19-1-15,17 1 1 0,-12-18-1 0,-24-1 0 0,2 1 0 16,17 1 1-16,-16-3-1 0,16 3 0 0,19 16-1 0,-36-19 2 0,53 20 1 16,-52-18-2-16,35 1 0 0,-16 14 0 0,-23-34 1 0,40 40 0 15,-23-24 0-15,8-16-1 0,-5 37-1 0,72 0 0 0,-30-1 3 16,-42-16-1-16,58 0 3 0,-58 16-2 0,0-36-1 0,0 0 0 0,38 18-2 16,-35 0 2-16,33 0-1 0,-39-18 0 0,45 19 0 0,-23-2 1 15,-22-17 0-15,64 20-1 0,-61-20 0 0,0 20 1 0,3-20 0 0,105 36-1 16,-31-18-2-16,-77-18 3 15,58 36 0-15,-22-16-2 0,22-4 2 0,-39-16 0 0,15 20 1 16,27 16-1-16,-42-36-2 0,36 18 0 0,-36 2 0 0,95-1-1 16,-62-2 5-16,-29 3-3 0,48-1-1 0,7-2 0 15,-3-17 1-15,-1 18 1 0,-54 0 0 0,54-18-1 16,-57 18 2-16,60-18-2 0,-60 20 0 0,60-1 0 16,-2-2 2-16,0-17 1 0,88 20-1 15,-141-20 0-15,-3 17-1 0,56-17-2 0,-56 0 3 0,17 0 0 0,-14 0 0 16,-2 0-1-16,54 0-1 0,1 19 0 0,0-19 1 0,-1 0 0 15,-54 0-1-15,-1 0 1 0,111 18-1 0,-55-18 3 16,-56 0-1-16,-2 0-3 0,5 0-1 0,52-18-2 0,1 18 7 0,-56 0-1 16,37-19-1-16,16 19 1 0,-50-17-1 0,-3 17 0 15,0 0-1-15,40-20 3 0,10 3-3 0,-64 17 0 0,50-19 2 0,4 19-1 16,-40-20 1-16,14 20-2 0,28-18 0 0,-45 18-1 16,79-18 5-16,-37 18-1 0,-22 0-2 15,16 0 1-15,9 0-2 0,-61 0 2 0,58 0-1 0,-3 0 0 16,-58 0-2-16,81 0 3 0,-20 0-1 0,-39 0 1 15,-2 0-2-15,5 0 2 0,33 0-1 0,-38 0 1 0,5 0-2 0,53-18 3 16,-37 18-1-16,51-36-1 0,-12 16 2 0,-60 3-2 0,24 17 1 16,53-39-3-16,-74 21 2 0,49-18 1 0,-44 36-1 0,44-56-1 15,11 39 2-15,-47-2-1 0,45 1 0 0,-4-18 2 0,-54-4-3 16,-1 40 1-16,56-36 0 0,-23 18-1 0,9-18 0 0,-42 36 1 16,1 0 1-16,-20-36-1 0,55 16 1 0,-52 20 0 0,52-37 0 15,-38 37-1-15,24-37 1 0,-41 37 0 0,0 0 0 0,0-36 0 0,3 36-1 16,0 0 0-16,32-20-1 0,-37 20 2 0,43 0 0 0,-2-16-1 15,-20 16 0-15,-19 0-1 0,39 0 2 0,-20 0-1 0,-19 0 0 16,39 0 0-16,-42 0 0 0,45 0-1 0,-42 0 1 0,-17 0 0 0,72 0 2 16,-52 0-3-16,66-20-1 0,-63 20 3 15,68-37 1-15,-77 37-3 0,9 0 0 0,49-37-1 0,-35 18 3 0,-20 19-1 16,38-17 2-16,-41-3-2 0,26-17 1 0,15 21 0 16,1-4 0-16,-3-17-1 0,-36 37 0 0,0-19 0 15,41 1 2-15,-24-1 0 0,0 2-2 0,24-3 0 0,-22 4 1 16,-19-21-1-16,3 37 1 0,-3-19-2 0,-17 19 1 0,17-38 1 0,36 2 1 15,-50 16 2-15,50-53 3 0,-52 54-9 0,16-17 2 0,2-2-2 16,18-16 5-16,-20 16-3 0,33-72 5 0,-28 73-3 16,-5-37-1-16,0 1 1 0,-16 1-2 0,-20 32 0 0,19-33-1 15,-19-20 2-15,14 59 1 0,-14-5 1 0,0 2-2 0,0 0-1 16,0-37 0-16,0 38 1 0,0-37 1 0,0 16 1 0,0 21-4 16,0-20-1-16,-14 20 0 0,14-20 2 0,0 20 2 0,-39-38-2 15,23 36-1-15,-4 21-4 0,-16-76-4 0,-22 37 10 16,22 0 3-16,20 20-3 0,-20-19 0 0,-20 0-1 15,18-18 2-15,2 35-1 0,16 20 0 0,4-20-1 0,-40-16 1 0,15-2 1 16,24 20-2-16,-55-56 1 0,36 36 0 0,-5 38-2 16,8-38 2-16,-3 0 1 0,16 38-2 0,1 1 0 0,2-22 1 15,-57-34 0-15,35 19 0 0,39 15 0 0,-17 22-1 16,-2-2 1-16,-17-36-2 0,-6 19 1 0,-46-57 5 16,71 74-5-16,-38-18 1 0,-3-18-3 0,22 37 3 15,19-20-1-15,-96-34 1 0,5-2 1 0,66 36-2 16,9 20-2-16,-22-1 3 0,19 1-2 0,-58-37 3 0,58 37-2 0,-19-2-1 15,13 2 0-15,-46 0 1 0,-7-38 3 0,-12 20-2 0,71 16-1 16,-58-15-1-16,2-2 2 0,1 18-1 0,52 19 0 16,3-19 0-16,-74 1-1 0,74 0 0 0,-25 18 1 0,-28-19 0 0,-5 0 0 15,58 2-1-15,-16 17 1 0,13-19 0 0,-88 2 2 0,30 17-2 16,8-20-1-16,-8 1 0 0,45 19 0 0,16 0 1 16,-20-18 1-16,-18 0 0 0,-18 18-1 0,1-19 1 0,55 0-1 15,-3 2 1-15,-52 17 1 0,0-19-1 0,49-1-1 0,-46 3 0 16,10-2 0-16,26 19-1 0,16-17 2 0,0-1-2 0,-58-2 1 15,22-16 1-15,-6 17 0 0,-10-18-2 0,10 37 4 16,-10-36-1-16,49 36-1 0,3-20-1 0,-55 2-1 0,-39-18 3 16,55 17 0-16,20-18-2 0,16 37 1 0,3-18-1 15,-17 18 1-15,-24-38-1 0,24 20 1 0,-21 0 0 0,15 0-1 0,26-1 0 16,-58 1 0-16,33-1 0 0,-14 1 0 0,-25 0 0 0,45-20 1 16,-20 38 1-16,-58-17-4 0,35-2 2 15,59-1 1-15,-16 20-1 0,-62 0 0 0,79 0 1 0,-1 0 2 16,-42-17-1-16,45 17-2 0,-42 0 0 0,17 0 1 0,5 0 0 15,18 0-1-15,15 0 1 0,-16 0 0 0,-5 0-1 0,-12 0-1 0,37 0 1 16,-40 0 0-16,-2 0 1 0,41 0-1 0,-2-19 0 0,-17 19-1 16,-77 0-1-16,79 0 2 0,15 0 0 0,-36 0 0 15,19 0-1-15,-20 0 1 0,20 0 2 0,-19 0-2 0,36 0 1 16,-23 19-2-16,-10-19 2 0,-1 37 0 0,14-18-1 0,-16-2 2 16,-56 57-3-16,56-37 0 0,19-18 1 0,0-1-1 15,-19 38 0-15,-20-1 0 0,20-18 0 0,19-1 0 0,16-18 0 16,-18 20-1-16,-15 17-1 0,14 0-1 0,-19 0 0 0,6 1-1 15,32-37 4-15,4 17-1 0,-40 1-3 0,37 0 0 16,-20 0-6-16,3 18-4 0,20-18 0 0,-20 0 0 0,36-18 7 16,-39 18-7-16,22-20 8 0,-5 21-11 0,22-38 7 15,-36 55-34-15,36-55 25 0,-16 19-29 0,16-1 18 0,-20 0-42 16,20 20 1-16,0-20 42 0,-16 18-20 0,16-36-6 16</inkml:trace>
  <inkml:trace contextRef="#ctx0" brushRef="#br0" timeOffset="5990.23">15736 15382 54 0,'0'0'0'0,"0"0"38"0,0 0-30 0,0 0 1 0,0 0 14 0,0 0 1 16,0-19 1-16,0 19 0 0,0 0-3 0,0 0-2 16,0 0-11-16,-22 0 0 0,22 0-1 0,0 0 8 0,0 0-1 15,0 0-7-15,0 0 7 0,-16 19-2 0,16-19-9 0,0 0 3 16,0 17-1-16,0-17 0 0,0 20 6 0,0-20-7 0,0 36 3 0,0-16-2 15,0 17-1-15,0-20-3 0,0 3-1 0,0-4 1 16,0 4-1-16,0 0 0 0,0-4-1 0,0 2 0 16,0 21-2-16,0-39-1 0,0 37-10 0,0-37 0 0,0 19-4 0,0-2-5 15,0-17-5-15,0 18-39 0,0-18 27 0,0 18-37 0,0-18 48 16,0 0-67-16</inkml:trace>
  <inkml:trace contextRef="#ctx0" brushRef="#br0" timeOffset="6130.14">15662 15143 128 0,'0'0'77'0,"0"0"-48"0,0 0 24 0,-17-20-12 16,17 20-13-16,0 0-6 0,0-16-3 0,0 16-12 0,0 0 4 16,0 0-3-16,0 16-1 0,0-16-4 0,17 20-1 0,-17-20-1 15,0 17-1-15,0-17 0 0,0 0-2 0,0 19-10 0,19-1 0 16,-19-18-6-16,0 19-6 0,0-2-42 0,0-17 24 0,0 20-48 0,17 0 17 16,-17-20-8-16</inkml:trace>
  <inkml:trace contextRef="#ctx0" brushRef="#br0" timeOffset="6468.74">16248 14682 102 0,'0'0'14'0,"0"0"-4"0,0 0 12 0,0 0-7 15,0 0-8-15,0 0 8 0,0-20-7 0,0 20 7 0,0 0-3 0,0 0 0 16,0 0-9-16,0 0 1 0,0 0-1 0,-16 0 3 15,16 0-2-15,0 0 3 0,0 0 2 0,-17 0-4 16,17 0 1-16,0 20 3 0,-19-20 8 0,19 19-4 0,-17-2-7 16,17-17 4-16,-19 20-1 0,2-4-2 0,-2 4 1 15,19-3-3-15,-20-17-3 0,4 19 3 0,16-1-3 0,-22 1 1 16,22 1-1-16,0-20 0 0,-17 37 1 0,17-21-1 0,-19 4-1 16,19-3 1-16,0 20 1 0,0-37-1 0,0 39-2 0,0-5 1 15,0 6 1-15,19-4-2 0,-19 0 0 0,17 1-1 0,5 20 1 16,-6-41 0-16,4 94 0 0,16 3-12 15,-17-60-5-15,-19-33 5 0,0 16-15 0,0-18 13 16,17 2-2-16,-17-1-2 0,0-2-26 0,0-17 19 0,0 20-27 0,0-20 26 16,0 0-13-16,0 0 26 0,-17 0-66 0</inkml:trace>
  <inkml:trace contextRef="#ctx0" brushRef="#br0" timeOffset="6630.05">15938 15363 89 0,'0'0'42'0,"0"0"-17"15,0 0 28-15,-16-18-5 0,16 18-7 0,0 0-7 0,0 0-18 16,0-18 11-16,0 18-6 0,16 0-6 0,4 0-6 15,-20 0-6-15,36 0 2 0,-17 0-2 0,-2 0-2 16,19 0 3-16,-14 0 0 0,-22 0-3 0,36 0 3 16,-17 0-2-16,17 0 0 0,-19 0-4 0,2 0 1 0,-2 0-6 15,-1 0-13-15,6 0-14 0,-2 0-19 16,-20 0 19-16,0 0-4 0,19 0-4 0,-19 0 0 0,0 0-30 0,0 0-32 16</inkml:trace>
  <inkml:trace contextRef="#ctx0" brushRef="#br0" timeOffset="6998.51">16641 14791 74 0,'-19'0'9'0,"19"0"-2"0,0 0 8 15,0 0-7-15,0 0 1 0,0 0 10 0,0 0-8 0,0 0 23 16,0 0-22-16,0 0 0 0,-22 0 1 0,22 0 13 0,0 0-14 16,0 0 1-16,0 0 8 0,0 0-11 0,-17 0 15 0,17 19-9 15,-17-19 1-15,17 0-8 0,-19 0 5 0,19 0-7 16,0 18-1-16,-16-18 6 0,-4 0-2 0,1 19-2 0,19 1-4 16,-17-3 4-16,-2 3-2 0,19 16 4 0,-22 1-3 15,22-1-3-15,-20 1 0 0,20 20 1 0,0-41-4 0,0 4 0 16,-14 16-1-16,14 38 1 0,0-18 0 0,0-38-1 0,0 18 1 15,0 20 0-15,14 0-1 0,6-19 1 0,-20-20-2 0,22 19 1 16,-3 20 1-16,-2-38-1 0,2 2 1 0,1-1-1 0,-20-2-2 16,16-17-6-16,3 20-6 0,-19-1 4 0,17-19-21 15,0 0 10-15,-17 17-29 0,22-17 17 0,-3 0-93 0,-19 0 82 16,17 0 8-16,2-17-74 0</inkml:trace>
  <inkml:trace contextRef="#ctx0" brushRef="#br0" timeOffset="7223.83">16677 15289 84 0,'0'0'19'0,"0"0"-3"0,-19 0 23 15,19 0-26-15,0 0 0 0,0 0-1 0,0 0 12 0,0 0 0 16,0 0-5-16,0 0-2 0,0 20-1 0,0-20-8 16,0 0 1-16,0 0 10 0,0 18-5 0,19-18-3 0,-19 0-5 15,20 18 4-15,-20-18-2 0,16 18-4 0,4 1-1 16,-4-2-2-16,1-17 0 0,-17 20 0 0,41 0 0 15,-41-4-1-15,17 4-4 0,2-20 0 0,-19 18-2 0,20-18-13 16,-20 19 4-16,16-2-21 0,-16-17 13 0,20 0-4 0,-20 20-39 16,16-20-5-16,-16 0 44 0,0 16-67 0</inkml:trace>
  <inkml:trace contextRef="#ctx0" brushRef="#br0" timeOffset="7392.59">16863 15143 106 0,'0'0'71'0,"-20"0"-14"0,20 0-35 0,0 0 17 15,0 17-5-15,0-17-17 0,-19 19 8 0,19-1-3 16,-17 1-4-16,17-2-12 0,0-17 0 0,-22 20 0 0,22 16 1 0,0-36-5 16,-19 38-1-16,19-2 2 0,-17-36-3 0,17 36 2 0,0 4-1 15,0-40-1-15,0 54-3 0,-16-18-7 0,16-16 3 0,0 16-16 16,0 0-12-16,0 2-16 0,0-38 21 0,0 36-38 0,0-16-5 16,0-1 41-16,0-2-15 0,0-17-19 0</inkml:trace>
  <inkml:trace contextRef="#ctx0" brushRef="#br0" timeOffset="8233.74">17117 14791 60 0,'0'0'13'0,"0"0"-1"15,0 0 3-15,0 0 2 0,0-17-8 0,0 17 0 16,0 0 2-16,0 0 11 0,0 0-9 0,0 0 11 0,0 0-11 0,0 0-2 16,0 0 14-16,0 0-3 0,0 0-13 0,0 0 9 0,0 0-10 15,0 0 7-15,0 0-3 0,0 0-1 0,0 0-2 16,0 17-6-16,0-17 4 0,17 19-4 0,-17-19 0 0,0 18 0 0,22 1 4 16,-3 1-3-16,-19-3-1 0,20 19 7 0,-4-16-8 15,-16 17 2-15,20-20-2 0,16 76 5 0,-36-57-3 0,19-16-2 0,-5 16 0 16,-14 58 1-16,19-22 4 0,-19-35-4 0,0 36 2 0,22-53-3 15,-22 17 0-15,0 16 2 0,0-13-4 0,0-24 2 0,-22 41-1 16,22-40-1-16,0 22-2 0,0-39-2 0,0 17-10 0,-19 19-25 16,19-36-24-16,-14 0 6 0,14 0-55 15,-19 0 75-15,19-18 7 0,0 18-4 0,-20-35-27 0</inkml:trace>
  <inkml:trace contextRef="#ctx0" brushRef="#br0" timeOffset="8637.84">17527 14810 57 0,'0'0'41'16,"0"0"-9"-16,0 0 0 0,0-19-4 0,0 19-3 0,16-17-4 15,-16 17-4-15,0-20-11 0,0 20 5 0,0 0-4 16,20-16 6-16,-20 16 1 0,0 0-6 0,0 0 8 0,0 0 2 16,0 0-5-16,0 0-8 0,0 0 4 0,0 0-5 15,0 16 4-15,0 4-1 0,0-20-3 0,0 36 0 16,0-18-1-16,0 1-2 0,0 18 0 0,0-1 0 0,-20 1 1 15,20-17-2-15,0 16 0 0,0-16 0 0,0-3 0 16,0 0 1-16,0-17-2 0,0 20 2 0,0 16-2 0,0-36 1 0,20 0 0 16,-20 0 0-16,0 20-1 0,19-20 1 0,-19 0 0 0,0 0 1 0,17 0 0 15,-17 0-1-15,0-20 0 0,19 20 2 0,-19-16-2 16,17-24-1-16,-17 40 1 0,0 0 0 0,0-17 2 0,0 0 1 16,16 17-2-16,-16 0-1 0,0-20 1 0,0 1 1 0,0 19 1 15,0 0-1-15,0 0 1 0,0 0 6 0,0 19-1 0,0 1-3 16,0-3 3-16,0 0-1 0,0 23-5 0,0-24 2 15,0 21-2-15,0 0 1 0,0 19 0 0,0-36-3 0,0 16 2 16,0-18-3-16,0 37 2 0,0-38-1 0,19 3 1 0,-19 16-2 16,0-36-1-16,23 38-4 0,-23-19-7 0,16-2-7 0,-16-17 7 15,20 20-17-15,-20-20 13 0,19 16-22 0,-19-16 18 0,0 0-31 16,17 0-36-16,-17 0 59 0,0 0 4 0,0 0 3 0,0 0-8 16,0 0 10-16,0 0-33 0</inkml:trace>
  <inkml:trace contextRef="#ctx0" brushRef="#br0" timeOffset="9126.7">16456 16380 52 0,'0'0'27'0,"0"0"-18"0,0 0 12 0,0 0-10 0,0 0 1 0,0 0 16 0,0 0 5 16,0 16-15-16,0-16-2 0,0 0-1 0,0 0 0 0,0 0 12 16,0 0-14-16,0 0 9 0,0 0-11 0,0 0-3 0,0 0 5 0,0 0-3 15,0 0-5-15,0 0 5 0,0 0 3 16,0 0-4-16,0 20-2 0,0-20-3 0,0 0 1 0,0 0-1 15,0 17-3-15,0-17 3 0,19 19-3 0,-19-19-1 16,17 0 0-16,2 18 1 0,-19 1 0 0,20-2-1 0,-4 3-3 16,3 0-4-16,15-4-7 0,-34 4-9 15,41-3-10-15,-41-17 11 0,17 20-31 0,38 17-198 32</inkml:trace>
  <inkml:trace contextRef="#ctx0" brushRef="#br0" timeOffset="9399.58">16843 16214 90 0,'0'0'19'0,"0"0"16"0,0 0 0 0,0 0-19 0,0 0 16 15,0 0-16-15,0 0-1 0,0 0-1 0,-19 0 11 0,19 16-13 0,0-16-2 16,0 0 9-16,-17 20-5 0,17-20-9 0,0 36 5 0,0-36-5 16,-22 54 13-16,22-35-13 0,-19 18 3 0,19 19-1 15,-17-38-2-15,1 58 5 0,-20-3-4 0,36 0-4 16,-39-37 0-16,39 21 0 0,-36 16 1 0,36-1-3 0,-22 2 2 15,5-17 1-15,0-21-3 0,-2 20 0 0,19-18 0 16,0-22 0-16,-16 21 0 0,-4 19-3 0,20-37-3 0,0-2 2 16,0-17-1-16,-19 21-2 0,19-21-1 0,0 16 0 0,0 4-11 0,0-3-83 15,0-17 75-15,0 0-32 16,0 0 28-16,0 0-22 0,0 0 33 0,19-17-17 0,-19 17-19 16</inkml:trace>
  <inkml:trace contextRef="#ctx0" brushRef="#br0" timeOffset="9735.82">17045 16359 61 0,'0'0'17'0,"0"0"13"0,0 0-21 0,0 0 1 16,0 0 2-16,0-19 17 0,0 19 4 0,0 0-16 0,0 0 1 16,0 0 15-16,0 0-18 0,0-17-4 0,0 17 0 0,0 0-1 0,0 0-1 0,0 0 8 15,0 0-4-15,0 0-8 0,20 0 3 0,-20 0 1 16,16-17-2-16,-16 17-4 0,20 0 1 0,-4 0-1 15,1 0-1-15,-17 0-1 0,22 0 0 0,-22 0-1 0,19 0-3 16,-19 0-4-16,20 0-7 0,-20 0-10 0,16 0 8 16,-16 0-5-16,20 0-33 0,-20 0-8 0,0 0 32 0,0 0-19 15,0 0 30-15,0 0-7 0,0 0 5 0,0 0-31 16</inkml:trace>
  <inkml:trace contextRef="#ctx0" brushRef="#br0" timeOffset="9906.41">17081 16416 58 0,'0'0'29'0,"-16"0"6"0,16 0-15 16,0 0 21-16,0 0-21 0,-20 17 15 0,20-17-19 0,0 0 15 15,0 0-4-15,0 19 0 0,0-19-1 0,0 18-15 16,0-18 0-16,0 0 5 0,0 0-10 0,20 0-1 0,-20 19 0 0,36-19 0 16,-20 0 0-16,1 17-3 0,-17-17 3 0,41 0-2 15,-21 0 0-15,-20 0-1 0,16 0-1 0,4 0 1 0,-20 0-2 16,16 0-2-16,4 0 0 0,-20 0-2 0,19 0-9 0,-5 0-8 16,5 0-9-16,-19 0 11 0,0 0-4 0,22 0-36 0,-22 0 23 15,20 0-43-15,-20-17 16 0,0 17 43 0,0 0-56 0</inkml:trace>
  <inkml:trace contextRef="#ctx0" brushRef="#br0" timeOffset="10162.34">17433 16101 62 0,'0'0'11'0,"0"0"-5"16,0 0 1-16,0-17 3 0,0 17 16 0,0 0 4 0,0 0-15 15,0 0 11-15,0 0-2 0,0 0-11 0,0 0 15 0,0 0-15 16,0 0 11-16,0 0-4 0,0 0-6 0,0 17-6 16,0-17-3-16,19 39 9 0,-19-22 0 0,0-17-7 0,0 36 4 0,0-15-7 15,0-5-1-15,16 4-1 0,-16-3 1 0,0 22-1 0,0-5-2 16,17 6-2-16,-17-24-3 0,0 40-15 0,0-38 5 0,0 18-29 16,22 4-17-16,-22-4-13 0,0 1 8 0,0-37 41 15,0 37-18-15,0-37-4 0</inkml:trace>
  <inkml:trace contextRef="#ctx0" brushRef="#br0" timeOffset="10311.26">17300 16323 90 0,'-14'-17'170'15,"14"17"-140"-15,0 0 1 0,0 0 12 16,0 0-30-16,0 0 9 0,0 0-13 0,14 17 3 0,-14-17-6 16,19 17 2-16,3 2-6 0,14-19 1 0,-36 21-1 0,20-5-1 15,-1-16-1-15,17 20-3 0,-36-3-3 0,16-17-19 0,1 19-22 16,-17-19 15-16,22 0-45 0,-22 18 33 0,0-18-1 0,20 0-26 15,-20 19-21-15</inkml:trace>
  <inkml:trace contextRef="#ctx0" brushRef="#br0" timeOffset="10568.2">17651 16489 140 0,'0'0'80'0,"0"0"-47"15,0 0-21-15,0 0 0 0,0 0 17 0,0 17-1 16,0-17-6-16,0 20-8 0,0 0-6 0,0-4-5 0,0 4 0 15,0-20-2-15,0 17 0 0,0 3-1 0,19-20 1 16,-19 17 2-16,0-17-3 0,0 20 0 0,0-20 0 16,0 0 1-16,0 0-1 0,0 0 2 0,23 0 1 0,-23 0 1 15,0-20-1-15,0 20-1 0,0-37 1 0,16 20-3 0,-16-19 1 16,20 16 2-16,-20-17-1 0,0 37-1 0,0-37-1 0,19 18 3 16,-19 19-2-16,0-37-3 0,17 21 1 0,-17 16-1 15,19-21-9-15,-19 21 2 0,0 0-2 0,0 0-17 0,0 0-10 16,0 0 14-16,17 0-32 0,-17 21-4 0,0-21 6 0,0 0 32 15,0 16-10-15,0-16-37 0</inkml:trace>
  <inkml:trace contextRef="#ctx0" brushRef="#br0" timeOffset="10862.17">17836 16526 91 0,'0'0'0'0,"0"0"109"0,0 20 53 0,0-4-140 0,23 4 8 16,-23-3-26-16,0-17 4 0,0 20-8 0,0-3 4 15,16 3-1-15,-16-4-2 0,20-16 0 0,-20 20-1 16,0-20 0-16,19 0 1 0,-19 0-1 0,17 0 1 0,-17 0-1 0,0 0 0 16,0 0 1-16,19-36 1 0,-19 16-2 0,0 3 0 15,0-3 0-15,0 20 0 0,17-17-1 0,-17-19 3 0,0 16-1 0,0 0-1 16,0-16-1-16,0 18 2 0,0-18 0 0,0 36 0 16,0-20 0-16,0 20 0 0,0-16 1 0,0 16 0 0,0 0 3 15,0 0-1-15,19 0 4 0,-19 16-1 0,0 4 0 16,0-3-3-16,17 2-2 0,-17-1 4 0,0 1-4 0,0-2-1 15,16 23 1-15,-16-24 0 0,0 21-1 0,22-37-2 0,-22 57-10 16,20-21-9-16,-1-16-14 0,-19-20 12 0,0 16-2 16,17 4-65-16,-17-20 15 0,19 0 35 0,-19 16-30 15,0-16 28-15,17-16 31 0,-17 16 4 0,0-20-5 0,0 4-11 16</inkml:trace>
  <inkml:trace contextRef="#ctx0" brushRef="#br0" timeOffset="11122.04">18171 16340 52 0,'0'0'16'0,"0"0"5"16,0 0 7-16,0 0 7 0,0 0 9 0,0 0-1 15,0 19-10-15,0 2-11 0,14-5-14 0,-14 4 0 0,0 16 10 16,19-36-13-16,-19 0-1 0,23 37 5 0,-23-20-2 0,0-17-3 16,19 20 2-16,-2 0-1 0,-17-20-2 0,0 16 2 15,19-16-3-15,-19 0 1 0,0 0-1 0,0 0-2 0,19-16 0 0,-19-4 1 16,0 0-2-16,0-16 0 0,0 18 2 0,0 18 0 16,0-36 0-16,-19-21 6 0,19 57-4 0,-19-19 3 15,19 2-3-15,-17 17 4 0,-2-17 5 0,19 17-7 16,0 0 1-16,-23 0 3 0,23 0-5 0,0 17-1 0,-19 0 1 0,19 2 2 0,0 2-4 15,0-5-1-15,0 21 2 0,0 0-1 0,0-1-1 16,0-16 0-16,0 0 0 0,0 16-1 0,0 1-4 16,0-37 0-16,19 17-5 0,-19 3-6 0,23-4-28 0,-23 4 16 0,19 0-39 0,-2-4-12 15,-17-16 38-15,19 20-31 0,0-20 28 0,-19 0 29 16,17 0-43-16</inkml:trace>
  <inkml:trace contextRef="#ctx0" brushRef="#br0" timeOffset="11774.27">16566 16822 64 0,'0'0'10'0,"0"0"8"0,0 0-8 0,-19 0 13 16,19 0-1-16,0 0-13 0,-16 0 9 0,16 0-2 0,-20 0-10 16,20 0 9-16,0 0-9 0,-19 0 2 0,19 16-1 0,0-16-1 0,0 0 1 15,-17 0 0-15,17 0 5 0,0 20-1 0,-19-20-6 0,19 0 6 16,0 20 2-16,0-4 1 0,0-16-2 0,0 20 0 16,0-20-7-16,0 16 3 0,0-16-3 0,19 21 2 0,-19-21-3 15,17 0 2-15,-17 17-4 0,19-17 1 0,1 0 1 0,-4 20-1 16,3-20-1-16,-2 0-1 0,0 0 0 0,-17 0 0 0,22 0 0 15,-22 16 0-15,0-16 0 0,19 0 0 0,-19 0 0 0,17 0 2 16,-17 0-1-16,0 0 0 0,0 0-1 0,19 20 3 0,-19-20-2 16,0 0-1-16,0 20 0 0,0-20 1 0,-19 17-1 15,2 0-1-15,-2-17 0 0,19 19 1 0,-22-19-1 16,22 0 0-16,-17 20 1 0,17-20 0 0,-17 0 1 0,-2 17-2 16,19-17 0-16,0 0-1 0,-16 0 0 0,16 0 1 0,0 19 1 15,0-19 0-15,0 0-2 0,0 0 1 0,0 0 1 0,0 17 0 16,0-17-1-16,0 0 1 0,0 0 0 0,0 21 0 0,16-21 2 0,3 0-2 15,-19 16 1-15,0-16 2 0,17 20-2 0,-17-20 1 0,17 17 6 16,-17 2-2-16,22 1-4 0,-22-20-1 0,19 17-1 0,-19 19 2 16,0-36-3-16,0 21 0 0,0-5 0 0,0 4 1 15,0-3-3-15,0 2-3 0,0 1 2 0,-19-3-11 16,-3 2-7-16,22-19 8 0,-17 18-41 0,0 2 31 16,17-20-3-16,0 0-38 0,-19 0-10 0,19 0 40 0,0 0 5 15,0 0-7-15,0 0-34 0</inkml:trace>
  <inkml:trace contextRef="#ctx0" brushRef="#br0" timeOffset="12127.86">16785 17283 55 0,'0'0'7'0,"0"0"9"0,0 0-2 0,0 0-5 0,0 0 14 15,0 0 5-15,22 0 9 0,-22 0-26 0,0 0 0 16,17 0 13-16,2 0-19 0,-19 0-1 0,0 0-1 0,20 0 4 15,-20 0-4-15,16 0 3 0,4-20 2 0,-20 20-4 0,16-19 6 16,-16 2-5-16,0-3 0 0,19 4-3 0,-19 16 0 16,0-21 0-16,0 4-1 0,0-2 4 0,0 2 2 15,0 17-3-15,0 0 1 0,-19-20 3 0,19 20-5 0,0-19 2 0,-16 19 0 16,16 0-1-16,-20-17 0 0,20 17 7 0,-16 0-2 0,-4 0-6 16,20 0 2-16,-19 17 2 0,19-17-3 0,-17 39 7 15,17-22-7-15,-22 2 2 0,22-2-3 16,0 57 17-16,0-35-14 0,22-3-3 0,-5 2-1 0,2-2 0 15,-19 0-1-15,20-16 0 0,-4 16-1 16,4-18 0-16,-20 2-1 0,16-4-1 0,3 4-4 0,-19-3-6 16,0-17 3-16,17 19-13 0,5 0-4 0,-22-19 11 15,0 0-2-15,17 0-48 0,-17 0 40 0,0 0-3 0,19 0-36 16,1 0 6-16,-20-19 25 0,0 19 20 0,16-19-41 0</inkml:trace>
  <inkml:trace contextRef="#ctx0" brushRef="#br0" timeOffset="12910.84">17286 16712 47 0,'0'0'22'0,"0"0"-14"0,0-20 14 0,0 20-9 15,0 0 20-15,0 0-15 0,0 0 16 0,0-20-9 0,0 20-3 16,0 0 0-16,0 0-11 0,0 0 8 0,0 20-2 16,0-20-10-16,0 20 1 0,0 16 7 0,0-20 0 0,0 5-9 15,0 16 5-15,0-1-2 0,14 0-2 0,-14 0-5 16,0 2 1-16,0-18-2 0,19 53 1 0,-19-37-2 0,0 1-3 16,0-18-2-16,0-2-2 0,22 4-2 0,-22 32-17 0,0-14-13 15,0-22-20-15,20 19-18 0,-20-15 38 0,0-5 6 0,0-16 9 16,0 20 6-16,0-20-42 0</inkml:trace>
  <inkml:trace contextRef="#ctx0" brushRef="#br0" timeOffset="13215.17">17527 17004 105 0,'0'0'78'0,"0"0"-51"16,0 0 6-16,0 0-5 0,0-16-14 0,0 16 15 0,0 0-16 16,0 0 9-16,0 0-13 0,0 0-2 0,0 0 6 0,0 0-4 15,0 0-6-15,-20 0 4 0,20 16-2 0,0-16-3 16,0 0 2-16,0 0-3 0,-22 20 3 0,22 0-3 0,0-20 0 15,0 17 0-15,0 0 1 0,-17 2-2 0,17-19 1 16,0 37 0-16,0-18 1 0,0-2-2 0,0 4 1 0,0 15 0 16,0-19-2-16,0 2 5 0,0 1-2 0,17-3 4 15,-17-17-3-15,22 19 5 0,-2-2-2 0,-4 4 1 16,-16-21 2-16,20 16-5 0,-20-16-2 0,19 20 7 0,-2-20-5 16,2 0 0-16,-19 0-2 0,0 0 0 0,17 17-1 0,-17-17-1 15,0 0 2-15,0 19-1 0,0-19-1 0,0 20-1 16,0-3-15-16,-17-17-8 0,17 0 7 15,-19 0-26-15,19 0 18 0,-17 0-35 0,17-17-22 0,-19-3-12 16,19 20 58-16,0-19-4 0,-20 2-21 0</inkml:trace>
  <inkml:trace contextRef="#ctx0" brushRef="#br0" timeOffset="13477.45">17709 17134 75 0,'0'0'12'0,"0"0"14"0,0 0 5 0,0 0-13 15,0 0 22-15,0 0-20 0,0 0-1 0,20 19 14 0,-20-19-9 0,0 0-14 16,19 0 5-16,-19 17-10 0,17-17 3 0,-17 0-5 15,19 0 3-15,-19 21-5 0,0-21 1 0,17 0-1 0,2 0 2 16,-19 0 0-16,16 0 1 0,-16 0-2 0,0-21 2 0,23 21 0 16,-23 0-3-16,0-17 1 0,0 17 0 0,0-19 0 0,0 19-1 15,0-37 1-15,0 37 0 0,0-19 1 0,0 19 4 0,0-17 3 16,0 0-4-16,0 17 2 0,-23-20-4 0,23 20 0 0,0-20 4 16,0 20-1-16,-16 0-4 0,16 0 0 0,0 0-1 0,0 20 2 0,-19 0-1 15,19 14-1-15,0-15-1 0,0 1 0 16,0-3 0-16,0 2-1 0,0 19 1 0,0-22 0 0,0 21-1 0,19 2-2 15,-19-22 0-15,16-17-2 0,-16 36-3 0,23-15-16 0,-23-5 5 16,16 4-24-16,4-3-18 0,-20-17 23 0,0 19-4 0,19-19-42 16,-2 20 24-16,-17-20 29 0,0 0-22 0</inkml:trace>
  <inkml:trace contextRef="#ctx0" brushRef="#br0" timeOffset="14161.85">17156 17799 77 0,'0'0'0'0,"0"0"62"0,0 0-47 16,0 0 14-16,-22 0 19 0,22 0-17 0,0 0-6 15,0 0-16-15,0 0 1 0,0 0-1 0,0 0-1 0,0 0 13 16,0 16-15-16,22-16 3 0,-22 0-5 0,0 20-2 0,19 0 2 16,1-4 0-16,-20 4-2 0,16-2 1 0,-16 1-3 0,20-2 1 15,-20-17 0-15,16 36 0 0,-16-16 0 0,20 16 1 0,-20-36-2 16,19 38-3-16,-5-19-1 0,-14-2-10 0,19 3 4 0,-19-20-4 16,22 19-23-16,-22-1-15 0,0 0 21 0,20-18-36 0,-20 18 10 15,16-18 24-15,-16-18 24 0,0 18-44 0</inkml:trace>
  <inkml:trace contextRef="#ctx0" brushRef="#br0" timeOffset="14333.31">17377 17742 68 0,'0'0'74'0,"0"0"-46"0,0-17 17 0,0-3-25 16,0 20 19-16,0-16-21 0,0 16-2 0,0-20 9 0,0 20-14 0,0 0 7 15,0 0-2-15,0 0-9 0,0 36 15 0,0-16-10 16,0 17-3-16,0-37-5 0,0 73 6 0,-16-37-6 16,16-16-2-16,0 34 1 0,-20 22 0 0,20-22-2 15,-22 21-1-15,22-21-2 0,-19 2-4 0,19-1-4 16,-14-18-9-16,14-19 7 0,0 38-22 0,0-56 13 15,0 37-34-15,-19-37 23 0,19 17-39 0,0-17 35 0,0 20-23 16,0-20 24-16,0 0 22 0,0 0-37 0</inkml:trace>
  <inkml:trace contextRef="#ctx0" brushRef="#br0" timeOffset="14618.59">17618 17928 76 0,'0'0'43'0,"0"0"-13"0,0 0-5 16,0 0-11-16,0 0 16 0,0 0-15 0,0 0 15 0,0-19-3 15,0 19-17-15,17 0 7 0,-17 0-10 0,0 0 7 0,16-18-2 16,-16 18-6-16,0-20-2 0,19 20 4 0,4-16-2 0,-23-4-4 15,16 0 4-15,4 20-7 0,-1 0 0 0,-19-16 2 16,17-4-2-16,-17 20-3 0,19 0-2 0,-19-17 1 16,0 17-12-16,17-20-8 0,-17 20 10 0,19 0-1 0,-19 0-3 15,0-17-27-15,0 17-10 0,16 0 28 0,-16 0-20 0,0 17 32 16,0-17-7-16,0 20 10 0,0-20-30 0</inkml:trace>
  <inkml:trace contextRef="#ctx0" brushRef="#br0" timeOffset="14800.46">17670 18037 82 0,'-19'0'73'0,"19"0"-48"15,0 19 22-15,0-19 0 0,0 0-25 0,-16 19 33 16,16-19-41-16,0 0 11 0,0 0-7 0,16 0-10 0,-16 19 3 16,0-19-5-16,19 0 2 0,-19 0-2 0,0 0-3 15,23 0 0-15,-23 0 0 0,16 17 0 0,-16-17-1 0,20 0 0 16,-1 0 0-16,-19 0-1 0,17 0 1 0,2 0 0 0,-19 0-1 16,17 0-2-16,2-17-13 0,-19 17 2 0,16 0-2 0,7 0-26 15,-23-19 17-15,16 19-32 0,-16 0 24 0,20-19-68 0,-20 19 66 16,0-19-22-16,19 19 35 0,-19-16-12 0</inkml:trace>
  <inkml:trace contextRef="#ctx0" brushRef="#br0" timeOffset="15479.39">18133 17595 59 0,'0'0'0'0,"0"0"24"16,0 0-10-16,0 0 17 0,0 0 3 0,0 0-2 0,0 0-18 15,0-19 12-15,0 19-14 0,0 0 13 0,0 0-14 0,0 0 10 16,0-17-12-16,0 17 1 0,0 0 7 0,-17 0-2 0,17-20-3 16,0 20 0-16,0 0-6 0,0-16 0 0,-19 16 6 0,19-20-2 15,-17 20 0-15,17 0-7 0,-19-18 6 0,-1 18-6 16,20 0 1-16,0 0-1 0,-22 0 1 0,22 0 1 0,-16 0-2 0,16 0 1 16,-17 0-3-16,17 0 1 0,0 18 0 0,-19 2-1 15,19-20 0-15,0 16-1 0,0 21 0 0,0 1-2 0,0 17 4 16,19-19 2-16,-19 21-7 0,0-20 0 0,0 19-12 15,0-40 3-15,0 4-1 0,17 34-26 0,-17-34 13 0,0 16-5 0,16 19-81 16,-16-17 43-16,0-38 42 0,0 17-22 0,0-17 37 16,0 0 9-16,-16 0-3 0,16-36 0 0,0 17 1 15,0-16 1-15,-17 35 3 0,17-40 3 0,-19 24 2 16,19-21 7-16,0 37-4 0,0-37 0 0,0 37 2 0,-17-20 1 0,17 4 0 16,0-4 2-16,0 20 16 0,0-20-11 0,-19 4 21 0,19 16-6 0,0-20-17 15,0 20-2-15,0 0-1 0,0 0 0 0,0 0 9 0,19 0-11 16,-2 0 4-16,-17 0-9 0,19 20 5 0,-19-20-7 0,17 0 3 15,-1 16-1-15,6-16-4 0,-2 20-4 0,-1 0-10 0,-2-4-17 16,2-16 9-16,-19 20-29 0,17-20 20 0,-17 0-28 16,19 18 10-16,0-18 21 0,-5 0 9 0,5 0 12 15,4 0-8-15,-23 0 6 0,19-38 21 0,-19 22 7 16,17-24-6-16,-17 24 4 0,0 16-5 0,0-20 3 0,0 3 21 16,0 17-19-16,0-37 34 0,0 17-17 0,0 20-19 15,0 0 12-15,0 0-15 0,0 0-1 0,0 0 12 0,0 0-12 16,0 0 8-16,-17 20 1 0,17-20-3 0,0 17-9 15,0 3 3-15,0-3-9 0,0 19 9 0,0-16-7 0,0 0-3 16,0-20-1-16,0 36 2 0,0-18-2 0,0-18-1 16,0 19 1-16,17-19 0 0,-17 17 0 0,0 3-1 0,0-20 2 0,0 16-2 15,19-16 1-15,-19 0 0 0,0 0 0 0,0 0 0 16,19-16-2-16,-19-4 2 0,0 20 1 0,0-54-1 16,17 34 0-16,-17 20 2 0,0-16 0 0,0-24 0 0,0 40-2 15,0-16 2-15,19 16-2 0,-19-20 3 0,0 20-1 0,0 0-1 16,0 0 0-16,0 0-1 0,0 20 0 0,17-4 0 15,-17-16 0-15,0 20-2 0,0 0 2 0,0-20-3 0,17 16-6 0,-17 4 0 16,0-2-16-16,0-18 6 0,0 19-29 0,22-19 19 16,-22 17-5-16,0-17-46 0,19 20-16 0,-19-20 16 0,0 0 54 15,0 0-42-15</inkml:trace>
  <inkml:trace contextRef="#ctx0" brushRef="#br0" timeOffset="15695.44">18467 17336 75 0,'0'0'59'0,"0"0"-28"0,0 0-18 0,0 0-8 16,0 0 1-16,0 0 12 0,0 0-6 0,0 0 19 0,0 0 1 16,0 0-18-16,0 0-1 0,0 0 8 0,0 0-4 0,0 0-8 15,0 21 10-15,0-21-11 0,0 16-1 0,0 4 5 0,0-3-6 0,0 2 0 16,0 18 4-16,0-18-5 0,0-1-1 0,17 38 0 0,-17 34 0 16,19-14 4-16,-19-59-4 0,0 20-4 0,0-1 0 15,17-16 0-15,-17 36 0 0,17-2 0 0,-17-34-3 0,0-4-3 0,19 40-25 16,-19-37 13-16,0 0-36 0,0 0 18 0,22-2-46 15,-22-17 38-15,17 0-74 0,-17 0 106 0</inkml:trace>
  <inkml:trace contextRef="#ctx0" brushRef="#br0" timeOffset="16186.31">18722 17576 122 0,'0'0'150'0,"0"0"-116"0,0 0-2 0,0 0-15 0,0 0 12 16,0 19-18-16,0-19 7 0,0 19-11 0,0-19 6 15,0 19-8-15,0-19 0 0,0 0-2 0,-17 16 3 0,17-16-4 0,0 20-1 0,0 16 2 16,0-36 0-16,0 20 1 0,-19 34-3 0,19-34 0 16,0 16-1-16,0 0 1 0,0-16-1 0,0 34 3 15,0-18-2-15,0-16-1 0,0 0-1 0,0-4 3 16,19 22-1-16,-19-2 1 0,0-36-1 0,0 20 0 0,0-1-2 0,0-1 2 16,0-18 0-16,0 18 0 0,0 0-4 15,0-18 0-15,0 0-3 0,0 0-15 0,0 0-13 0,0-18-32 16,0 18 10-16,0-36 26 0,0 36-1 0,0-19-26 15,-19-18 11-15,19 18 20 0,0 0 18 0,0-16-5 0,0 35 3 16,0-20 7-16,0 0 2 0,19 20 2 0,-19-16 0 0,17 16 17 16,5 0 7-16,-22 0-8 0,17 0 3 0,-17 0 19 0,38 0 8 15,-38 0-26-15,17 0-11 0,-17 0-2 0,19 0 7 16,-2 0-1-16,2 0-11 0,-2 0 1 16,-17 0-4-16,0 0 1 0,17 0 1 0,-17-20 0 0,22 20-2 15,-22-17 0-15,0-2 2 0,19 1-2 0,-19-18 1 0,0 16 0 16,0 20 3-16,0-20 5 0,0-16-1 0,-19 19 2 0,19 17 1 15,0-20-6-15,0 20 3 0,0 0-4 0,-22 0 5 16,5 0 3-16,17 0-7 0,-17 20 6 0,-2-20 0 16,19 17-6-16,-17 39 7 0,17-56-8 0,0 56 4 15,-19-38-8-15,19 1 1 0,0 34 3 0,0-33-3 0,0 16 0 16,0-17 0-16,19 0 1 0,-2 37 4 0,-17-37-4 16,19-1-2-16,-19 0 0 0,17-18-2 0,-17 18 2 0,39 0-9 15,-39 1 5-15,19-19-4 0,17 19-34 0,-36-2 22 0,19-17-30 16,-2 0 20-16,22 20-73 0,-39-20 69 0,14-20-49 15,5 20 55-15,-19-17-31 0</inkml:trace>
  <inkml:trace contextRef="#ctx0" brushRef="#br0" timeOffset="16447.45">19187 17815 136 0,'0'0'0'0,"0"0"103"0,0-16-50 0,0 16-38 16,0 0 10-16,0 0-16 0,0 0 0 0,0-20-3 0,0 20 11 0,16 0-9 16,-16 0-6-16,0 0-1 0,0-17 1 0,20 17-2 15,-4 0 1-15,-16 0 0 0,0 0-2 0,0 0-5 16,17 0-9-16,-17 0-9 0,0 0 7 0,0 17-32 15,22-17-13-15,-22 36-34 0,0-16 53 0,0 0 19 16,0-4-27-16</inkml:trace>
  <inkml:trace contextRef="#ctx0" brushRef="#br0" timeOffset="16562.66">19297 18186 96 0,'0'0'98'0,"0"0"-54"0,0 0-7 0,0 0-22 0,0 0-2 15,0 18-2-15,0-18-3 0,-19 0-4 0,19 0-1 0,0 0-4 0,0 18-6 16,0-18-2-16,0 19-28 0,0-19 10 0,-22 19-43 0,22-19 1 15,0 0 44-15,0 0-41 0</inkml:trace>
  <inkml:trace contextRef="#ctx0" brushRef="#br0" timeOffset="16964.91">18467 16230 71 0,'0'0'55'0,"0"0"-13"0,0 0-26 0,0-16 20 0,0 16-24 16,0 0 0-16,-19 0 0 0,19 0 1 0,0-21 9 0,0 21-11 16,0 0-3-16,0 0 1 0,-19 0 7 0,19 0 1 0,0-17-4 15,-17 17-3-15,17 0-5 0,0-19 11 16,0 19-12-16,0 0 0 0,0 0-2 0,0 0-1 0,17 0 6 0,-17 0-6 15,0 0 0-15,0 0-3 0,0 19-6 0,19-19 0 0,-19 17-18 16,0 4-19-16,0-21 13 0,0 16-49 0,19 4-5 16,-19-3 29-16,0 2-14 0</inkml:trace>
  <inkml:trace contextRef="#ctx0" brushRef="#br0" timeOffset="17083.98">18578 16672 139 0,'0'0'46'0,"0"0"15"0,-22 0-29 0,22 20-14 0,0-20 0 0,0 0 0 0,0 20 14 16,-19-4-8-16,19-16-8 0,-17 20-9 0,17-4-6 15,0-16-1-15,0 38-8 0,-17-38 0 0,17 20-6 0,0-4-28 16,0-16 13-16,0 20-51 0,-19 0-12 0,19-4 23 0,0-16-1 16</inkml:trace>
  <inkml:trace contextRef="#ctx0" brushRef="#br0" timeOffset="17849.87">16766 18463 49 0,'0'0'22'0,"0"0"3"0,-17 0 10 0,17 0-16 16,0 0-2-16,0 0-1 0,0 17-5 15,0-17-4-15,0 20 0 0,0-20-2 0,0 17 5 0,0-17 0 16,0 19-3-16,0-19-4 0,17 20 1 0,-17-20-1 16,19 0-1-16,3 0 4 0,-22 17-5 0,17-17 4 15,22 0 1-15,-39 0-4 0,0 0 0 0,16 0 0 0,-16 0 0 16,20 0 0-16,-4 0 6 0,3 0-2 0,-19 0-1 0,17 0-1 15,-17 0 6-15,0 0-6 0,0 0 2 0,22 0-1 16,-22 0-3-16,0 0-1 0,0 0 1 16,0 0-2-16,0 19 3 0,0-19 0 0,0 0 1 0,0 0 3 0,0 18-2 15,0-18-1-15,-22 0 6 0,22 18-4 0,0-18-1 16,0 18 1-16,0-18-3 0,0 20 6 0,0-20-3 16,0 17 3-16,0-17-1 0,0 19-6 0,22 0 3 15,-22-19-4-15,0 0 1 0,17 19 1 0,-17-2-2 0,0-17 1 0,0 19 1 16,19 1-2-16,-19-20 2 0,0 36 0 0,0-36-4 15,0 16 2-15,0 4-3 0,0-20 0 0,0 19-13 16,-19-19-8-16,19 19-13 0,-39-19-15 0,39 0 19 16,-17 0-4-16,-2 0-40 0,19 0 39 0,-36 0-34 0,36 0 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19:28:58.7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9060 6198 102 0,'0'0'12'0,"0"0"-8"0,0 0 5 16,0 0 1-16,-19 0-3 0,19 0 8 0,0 0-7 0,0 0 8 16,-20 0-9-16,20 0 1 0,0 0 1 0,-16 0 12 0,16 0-9 0,0 0 11 15,-23 0-11-15,23 0 0 0,-16 0 12 0,16 0-12 0,0 0 9 16,-20 0-1-16,20 0-5 0,-16 18-9 0,16-18 4 0,0 0-5 15,-19 20 3-15,19-20-5 0,0 17 1 0,0 2 5 0,0-3-5 16,0 23 0-16,0-20-2 0,0 37-8 0,0-20 6 16,0 38 0-16,0-18 4 0,-17 17 0 0,17-37-3 15,0 37 0-15,0 2 2 0,0-19-2 0,-19 36 3 0,19-18 0 16,0 18 2-16,0-56-2 0,-20 56 4 0,20-54-4 16,0-3 1-16,0 21 2 0,0 18-3 0,0-38-3 0,0-16 0 15,0 72 3-15,0-74-2 0,0 1-3 0,0 17 2 0,0 0 2 16,0-16-2-16,0-1 2 0,0-19-1 15,0 0 2-15,0 0 0 0,0 0-1 0,0 0 0 16,20 0 0-16,-20 0 0 0,0 0-2 0,19-19 1 0,-2 19 0 16,-17 0-1-16,19-20 1 0,-3 20-2 0,4 0-2 0,19 0 2 0,-23 0 1 15,23-16 0-15,14 16 0 0,-18 0-1 16,4 0 0-16,0 16 1 0,-22-16 0 0,38 0-1 0,-36 20 0 0,14-20 0 16,26 19 0-16,-4-1 1 0,-36-18-1 0,37 18 0 15,-20 1 0-15,19-19 0 0,-19 19 1 0,39-2 0 0,-56-17 0 16,17 0-1-16,0 19 0 0,39-19 0 0,-1 18 1 0,-38-18 0 15,39 0 0-15,-39 20 0 0,39-20 0 0,-1 18-1 0,-38-18 1 16,36 18 2-16,3 0 0 0,0 1 0 0,-23-1 3 16,26 1-1-16,-26-1-2 0,-32-18-2 0,54 18 4 15,-54 2-2-15,32-2 3 0,-16-18-3 0,22 36 1 0,-22-36-3 16,39 19 2-16,-42-1 1 0,45 1 7 0,-6-1-7 0,-14-18-4 16,33 18-2-16,-58-18 0 0,9 0 1 0,-6 0 1 0,55 20 0 0,-16-20-2 15,-20 0 0-15,-19 0 1 0,39-20 0 0,-3 20 0 16,-20 0 1-16,-10-18-5 0,-6 18 1 0,38-18-2 0,-18-1 7 0,-20 19-1 15,38-18 0-15,1-1 1 0,-39 19 0 0,36-18 1 0,-53 0-2 16,20 18 1-16,33-18-1 0,-52 18 1 0,49-20 0 0,-28 20 0 16,-5 0-1-16,53-18 3 0,-28 18-1 0,-45 0-2 15,23 0 1-15,30-18 3 0,-47 18-4 0,34 0 0 0,-1-19-1 16,-39 19 1-16,20-18 0 0,3 18 1 0,0 0-2 0,14-19 3 16,-34 19-3-16,36-18 1 0,-16 18 1 0,-3 0 0 0,0-18-3 15,-3 18 1-15,-11 0 1 0,34-18 0 0,-37 18 2 16,17 0-3-16,-3-20 2 0,-33 2 0 15,19 18 1-15,4-19-1 0,-23 19 0 0,19-17 0 16,-19 17-1-16,0-38 0 0,0 38 1 0,0-18-1 0,-19-19 1 16,19 17 0-16,0 4 0 0,-23-114 0 15,4 110 0-15,19 4 0 0,0-40-1 0,0 37-4 0,0-17 4 0,-14-2 1 16,-5-35 2-16,19-1-4 0,-19 19 1 0,19 17 1 0,-36-128-3 16,19 74 1-16,-2 54 1 0,19 3 0 0,-20-95 0 15,-19 19-5-15,23 39 4 0,-3-22 2 16,2 22 0-16,17 34-1 0,-36-72 2 0,36 74-1 15,-19-2-1-15,-1-16 1 0,4-20-1 0,-7 36 1 0,23-16 0 16,-35 16-1-16,35 2 0 0,-17 16-1 16,17 20 2-16,0-18-1 0,-19 18 1 0,19-18-2 0,0 18 2 0,-17 0-1 15,17 0 1-15,-19 0-1 0,-1 0-1 0,4 0-1 16,-7 0 1-16,4 0 2 0,2 18-1 0,1-18-2 0,-20 18 1 16,-3-18 1-16,39 20 0 0,-36-20 0 0,-3 0 0 15,4 17 1-15,-21-17 0 0,-21 0 0 0,24 0 0 16,-19-17 0-16,-3 17-3 0,4-20 1 0,-7 20 3 15,42 0-1-15,-16 0-2 0,13 0 0 0,-36 0 1 0,3 20 1 16,36-20 0-16,-58 36 2 0,58-36-2 0,-41 17 0 0,5 4 0 16,0 15-1-16,-3-18 1 0,-52 20 1 15,16-21-1-15,14 2 1 0,-11-2-1 0,17-17-1 16,36 0 0-16,-1 21 0 0,-54-21 0 0,13 0 1 0,-8-21-1 16,11 21 0-16,38-17 2 0,-38 17 1 0,-14-19-4 15,53 19 2-15,-56-17-2 0,14 17 2 0,45-20-2 16,-39 20 1-16,52 0 1 0,-50 0 0 0,-5 0 0 0,3 20 0 15,13-20 1-15,9 0-2 0,31 0 0 0,-37 17-1 16,39-17 2-16,-55 0-3 0,49 0 0 0,9 0 0 16,-3 0 1-16,-19 0-6 0,-4 0-1 0,24-17 4 0,-1 17 1 0,-20-38 0 15,17 38-1-15,-13-18-5 0,16-1 4 0,-3 2-7 0,-19-4-3 16,58 21 8-16,-33-17 1 0,14 17-8 0,19 0 7 0,-17-19-1 16,-2 19 0-16,-1 0-9 0,20 0 6 0,-36 0-36 0,36 0-10 15,0 0 16-15,-22 0-58 0,22 0 5 0,0 36-35 16</inkml:trace>
  <inkml:trace contextRef="#ctx0" brushRef="#br0" timeOffset="1117.23">10609 7305 106 0,'0'0'16'0,"-22"0"-11"0,22 18 6 0,0-18-6 16,0 0 3-16,0 0-4 0,-19 0 0 0,19 17 6 0,0-17-2 15,0 20-3-15,-17-1 12 0,17-19-4 0,0 0-5 16,-16 0 9-16,16 17 2 0,0-17-10 0,0 0 0 0,-20 0 8 15,20 0-7-15,0 0 10 0,0-17 5 0,0 17-18 16,0-19 5-16,0 19 0 0,0-20-2 0,0 3-5 16,0-1 1-16,0-2 5 0,0 20-6 0,0-18 0 0,0-19 4 0,0 20 0 15,0 17-6-15,0-38 4 0,0 19-4 0,0 19 1 0,0-17 5 16,0-21-5-16,-16 38 0 0,16-37 1 0,0 20 0 0,0-40-1 16,0-16-2-16,0 54-1 0,0-19 1 0,0-34 0 15,0 34-2-15,0 2-1 0,0-19 0 0,16-20 2 0,-16 59-1 16,20-59 4-16,-20 20-1 0,16 19-3 0,-16-20 1 15,17 18-1-15,-17 18 1 0,0 4-2 0,19-3-1 0,-19 19 1 16,22-17 1-16,-5 17 3 0,-17-20-3 0,19 20 0 16,1 0 0-16,-20 0 0 0,36 20 1 0,-36-3-1 0,36 2-1 15,-20-3 1-15,6 4-1 0,14-1 2 0,-36 0-1 0,20-19 0 16,-4 36 0-16,4-16 0 0,-4-4 0 0,4 4 0 16,-4-20 1-16,-16 16-1 0,17 23 0 0,5-20 0 0,-3-2 2 15,1 2-1-15,-4 17 3 0,4-16-3 0,-4 35 1 16,23-19-1-16,-25 19 0 0,-14-36 0 0,41 37 1 0,-21 17-1 15,-4-54-1-15,23 54 1 0,-22-16 1 0,-17-21-1 16,36 20 0-16,-20-1-2 0,6-36 0 0,-22-2 0 0,20 2 1 0,-4 17 1 16,-16-36-1-16,0 0 1 0,20 20-2 0,-1-2-1 0,-19-18-2 15,0 17 3-15,17-17-3 0,-17 0 1 0,0 0-10 0,0 0-13 16,0 0-13-16,-17-35-9 0,17 35 22 0,-19-38-30 16,-1 20 27-16,4-1-27 0,-4 2 29 0,-18-2-19 0,21 0 25 15,-2 0 5-15,-17 2-8 0,0-21-54 0</inkml:trace>
  <inkml:trace contextRef="#ctx0" brushRef="#br0" timeOffset="1335.51">10587 6990 88 0,'0'0'0'16,"-19"0"40"-16,19 0-16 0,0 0 2 0,0 0-2 15,-17 0-2-15,17 0-10 0,0-17 12 0,0 17-11 0,-16-38 70 31,-4 20-74-31,20-1 6 0,0 19-7 0,0-17 3 0,20-4-1 16,-4 4-4-16,-16 17 0 0,17-18 4 0,24 18-7 0,-41-18 1 0,17-1 1 16,22 19-4-16,-3-19 0 0,-20 19-1 0,4-19 0 0,-4 19-4 15,6 0-2-15,14-17-21 0,0 17-25 0,-16 0-23 0,16 0-10 16,-3 0 47-16,-33-19 6 0,41 19-27 0,-21 0-8 0</inkml:trace>
  <inkml:trace contextRef="#ctx0" brushRef="#br0" timeOffset="2001.48">10997 8153 67 0,'0'0'18'0,"0"0"-9"0,0 0-3 0,0 0 1 16,-20-19 1-16,20 19-4 0,0 0 6 0,0-18-4 0,0 18-1 15,-19 0 1-15,19-18 4 0,0 18 4 0,0-18-6 0,0 18 11 0,0 0-9 16,0-20 1-16,0 20 11 0,0 0-2 0,0 0-2 16,0-18-10-16,0 18-1 0,0 0 8 0,0 0-7 0,0 0 0 0,0 0 5 15,0 0-2-15,0 0-5 0,19 18 7 0,-19 20 0 16,20-20-4-16,-20 0-1 0,16 19 5 0,-16 0-7 15,0 19-2-15,20-20-3 0,-20 38 1 0,0-36-1 0,16 36 1 16,-16 17 0-16,0 1-1 0,0-18 2 0,0-19-3 16,0 18 1-16,0-35-1 0,0 35 0 0,0-36 0 0,0 1 0 15,0 53 3-15,0-35-3 0,0-19 0 0,0-1 0 16,0-16 0-16,0 16-6 0,0 1-3 16,-16-37 3-16,16 19-13 0,0-19 6 0,0 35-21 0,0-35 13 0,-20 19-3 15,20-19-32-15,0 20-5 0,-16-20 33 0,16 17-17 0,-20 2 6 16,1-19-24-16</inkml:trace>
  <inkml:trace contextRef="#ctx0" brushRef="#br0" timeOffset="2320.29">10681 9185 85 0,'0'0'16'15,"-16"-18"6"-15,16 18-13 0,0-36 34 16,-20 36-32-16,20-20 14 0,0 20-13 0,0-18 8 15,0 18-1-15,0 0-9 0,0 0 0 0,0 0 8 0,0 0 2 16,0 18-4-16,0 19-7 0,20-18-6 0,-4 73 14 16,-16-54-14-16,20 35 3 0,-20-36-5 0,0-1 2 15,0 38 0-15,0-37-1 0,16 38-1 0,-16-2-2 16,20-36 1-16,-4 55 1 0,6-1 10 16,-5-71-1-16,-17-1-7 0,19-19 4 0,-19 0-3 15,20 0 4-15,-4 0-4 0,4 0 4 0,-20 0-5 0,16-19 0 16,20-18 5-16,3 0 8 0,0-19-5 0,13-17-6 15,1-1-4-15,-34 55-1 0,39-54 1 0,-19 54 0 16,-3-36-3-16,-36 36 0 0,33 2-7 0,-11-3 1 0,-22 20-1 16,36-19-16-16,-36 2-7 0,39-1-141 15,-39 18 132-15,0 0-28 0,0 0 46 0,0 18-72 0</inkml:trace>
  <inkml:trace contextRef="#ctx0" brushRef="#br0" timeOffset="2933.24">9113 10034 112 0,'0'0'10'0,"-17"0"-9"0,-2 0 0 16,19 0 4-16,-17 0 6 0,-2 0 3 0,-1 0 12 0,4 0 10 16,16 0 0-16,-23 0-6 0,23-18-16 0,-16 18-2 15,16 0-1-15,0-20 0 0,0 2 7 0,0 18-10 0,0 0-2 0,0-17 6 16,0-2-2-16,16 19 0 0,23-37-3 16,-19 37-5-16,-1-19 0 0,-19 19-1 0,72-18 0 0,-39 18 1 15,9-18-2-15,-6 18 0 0,-17-19 1 0,69 19 3 16,9-19-2-16,-44 19 2 0,60-17-1 0,-60 17-1 15,60 0 3-15,15 0-2 0,-1 0-1 0,-69-19 0 0,66 19 2 16,9 0-1-16,53-20 4 0,-112 20-4 16,54 0 4-16,-54 0-2 0,51 0-5 0,8 0-2 0,-59 0 5 15,70 0 4-15,-86 0-4 0,50 0-3 0,-30 0-1 0,30 0 5 16,-14 0 4-16,-6 0 2 0,-27-17-7 0,30 17 1 0,1-19-1 16,-53 1-1-16,-4 18-2 0,57-19 4 15,-37 1-4-15,39 18 0 0,-58 0-2 0,-16 0-3 16,16 0-11-16,-20 0 7 0,3 18-2 0,37 19-30 15,19 38-14-15,-75-39 21 16,35 1-43-16,-35-19 44 0,17-18-2 0,-17 36-31 16,17-16 21-16,-17-1-40 0</inkml:trace>
  <inkml:trace contextRef="#ctx0" brushRef="#br0" timeOffset="3651.11">9148 9573 134 0,'0'0'47'0,"0"0"-35"0,0-19 15 0,-16 19-5 0,16 0-8 15,0 0 1-15,0 0 7 0,0 0-11 0,0 19 0 16,0-2 10-16,16 39-4 0,-16 0-7 0,0 37-3 0,0-2-1 16,0-35-4-16,17 18 1 0,-17-19-1 0,0 0 0 0,0 19 0 0,0-19 0 15,0 74 2-15,0 18-1 0,0 1 0 0,0-74-1 16,0 0-1-16,0 72 1 0,-17 2-1 0,17-18 0 0,-16-56 0 15,-3 54 2-15,2 20-1 0,17-36-2 0,0-58 0 16,-19 38 1-16,2 1 1 0,-2-56 0 0,19 19 6 0,0-21-6 16,0-16 0-16,0 18 2 0,0-37-1 0,0 19-1 15,0-19-1-15,0 0-1 0,0 17 1 0,19-17-1 0,-19 0 2 0,36 0-1 16,-36 0-1-16,17-17 1 0,35 17-2 0,-10 0 1 0,30-19 2 16,-20 19-3-16,26 0 2 0,71 0-4 0,-58 19 2 15,-38-19 2-15,41 17-2 0,0 21-2 0,-58-38 2 16,0 18-1-16,52 0 1 0,9 20-1 0,-28-20-2 0,-8 1 3 15,11-2-1-15,-19 3 4 0,-12-20-1 0,31 18 0 0,-19-18-2 16,-12 0 1-16,67 18-1 0,-50-18 1 0,-22 0 0 0,0 0 1 0,0 0-1 16,17 0 1-16,24-18 3 0,-41 18-3 0,3 0 1 0,52 0 2 0,-16-18 0 15,0 18-1-15,-39 0-2 0,0 0 0 0,16-20-1 0,-10 20 1 16,30 0 0-16,-17-17 1 0,0 17-1 0,-35 0-1 16,35-19 0-16,-2 1 0 0,-15 18 1 0,37-38 0 15,-58 20-1-15,2 18 0 0,14-36 1 0,28-1 2 0,-44 18-3 0,2 1 0 16,53-55 1-16,-55 34 1 0,5 3-1 0,-3 18 0 0,-19-19 2 15,36-19-1-15,-16 1-1 0,15-19 0 0,-1 18 2 0,-15 20-1 16,-19-38 1-16,39-17 3 0,-20 53-3 0,-19-16 0 16,20-40 2-16,-4 58-2 0,4-20-1 0,-4-54 3 0,20-2-2 0,-36 2 1 15,22 55-2-15,-22 0 0 0,17-75 1 0,2-17 0 0,-19 92-2 16,20-74 2-16,-20 19-1 0,0 17 0 0,0 38-2 16,0 17-1-16,0 3 0 0,-20-40 2 15,20 75-2-15,-19-36-5 0,2 17-8 0,-5 0-9 0,22 2-10 16,0 17 12-16,0 0-3 0,-17 0-36 0,17 0-16 0,-19 0-12 15,19 0 12-15,-16 17 22 0,16-17-1 0</inkml:trace>
  <inkml:trace contextRef="#ctx0" brushRef="#br0" timeOffset="4133.57">10792 10642 82 0,'-17'0'23'0,"17"19"-17"0,0-19 10 15,-22 0 2-15,6 0 1 0,-4 18 6 16,4-18-12-16,-4 18 21 0,20-18-15 15,0 0-8-15,-16 0 1 0,16 19 10 0,0 1 25 16,0-3-25-16,0 19-13 16,0-36-6-16,0 38 2 0,0-20-4 0,0 38 2 0,0-19 0 15,0-2-1-15,36 187 1 16,-20-185-2-16,-16 18-1 0,36 56 2 0,-36-74-2 0,22 19-3 16,-22-20 0-16,36 75-32 0,-16-92-4 15,-20-2-12-15,16 2-2 0,-16-19 8 0,0 0 12 16,0-36 1-16,0 36 19 0,0-37 1 0,0 0-36 0</inkml:trace>
  <inkml:trace contextRef="#ctx0" brushRef="#br0" timeOffset="4550.02">10753 10514 131 0,'0'0'19'0,"-16"0"-11"0,-4 0 74 15,20 17-58-15,-16 2 3 16,16-2-8-16,0-17-12 0,0 20 10 15,16 16 6-15,4-36-10 0,18 19-4 0,-21 0-6 16,22-19 1-16,13 36 2 0,-32-36-5 16,35 39 3-16,-16-3 4 0,-23-19-5 15,20 2 0-15,-36 18-2 0,20-19 1 0,-20 1-1 0,19 0-1 16,-19-1 2-16,0 18 1 0,0 2-1 0,0-20 0 16,-19 0 0-16,-1 1 0 0,-16 0-2 15,-19 17-7-15,33-36 2 0,-47 0-15 16,33-18 8-16,36 18 7 0,-20-18 2 0,20 18-1 0,-19-19 2 15,19 0 2-15,0 1 0 0,0 18 0 0,19 0 0 0,17-18 3 16,0-2-3-16,-16 20 1 0,-4 0 0 0,42-18 4 0,-22 18-2 16,0 0 1-16,17 0 9 0,-12 0-7 0,15 38 3 0,16-2-1 0,-56 2-4 15,42-2 2-15,-38 2-1 0,-1 16 3 0,-19-17 1 16,17 18 0-16,-17-17-5 0,0-20 1 0,-17 37 4 0,-22 20-1 16,23-39-4-16,-4-18-3 0,-54 38 4 0,2-1 0 15,30-36-4-15,-30 37 1 0,0-20-4 0,-2-18-7 0,38-18 1 16,0 19-1-16,16-19-1 0,-38 0-9 0,42 18 9 0,-20-18-8 15,16 0 7-15,4 0-19 0,16 0 9 0,0 0-32 0,-20 0 19 16,20 19-1-16,0-19-65 0,0 0 51 0,0 17-41 16</inkml:trace>
  <inkml:trace contextRef="#ctx0" brushRef="#br0" timeOffset="9686.25">8341 2769 168 0,'0'0'0'0,"0"0"63"0,0 0-59 0,-20 0-3 16,20 0-2-16,0 0 0 0,-19 0 2 0,-3-20 3 15,22 20 0-15,0 0 1 0,-17-20 10 0,17 20 0 0,0-16-7 0,-17 16 5 16,17-20-7-16,0 20 4 0,-19 0-2 0,19 0-4 0,0 0 4 15,0 0-5-15,0 0 1 0,0 0-3 0,0 20-2 16,0-4-4-16,0 4 0 0,0 0-3 0,0-4-5 0,0 4-6 16,0-3-7-16,0 20-47 0,0-17 33 0,0-4-23 0,-36 24-27 0</inkml:trace>
  <inkml:trace contextRef="#ctx0" brushRef="#br0" timeOffset="9992.24">7676 3431 121 0,'0'0'0'0,"0"0"58"0,0 0-54 16,0 19-1-16,-19-2-2 0,0 3-1 0,2-1 0 0,-2 16 0 0,19-35 1 16,-22 19-1-16,22 18 2 0,-20-18 2 0,6-2 1 0,-5 3 1 15,19-20-3-15,-19 17 3 0,2 3-3 0,-2-3-1 16,2-17-3-16,17 0 0 0,0 19-2 16,0-19 0-16,-19 20-10 0,19-20 5 0,0 17-3 15,0-17-1-15,0 0-1 0,-20 19-10 0,20-2 15 0,0-17-3 0,0 21 6 16,-22-21 1-16,22 16-2 0,-16-16 5 0,16 20 0 0,-17-3 3 15,-2 2 0-15,2-19-1 0,-2 20 0 0,19-20 1 0,-17 17 1 16,-2 2-2-16,-1-19 0 0,4 18 1 0,-6-18-1 16,5 36 5-16,-2-16 5 0,2 16-2 0,-19 1 13 0,-3 20 1 15,23-21-14-15,-6 38 3 0,2-38-10 0,4 20 1 0,-1 18-3 16,17-38 0-16,-19 20-1 0,19-19 0 0,0-20 0 0,0 22-2 16,-17-3-6-16,17-18 1 0,0 18-8 0,0-16 6 0,0-20 1 15,0 17 1-15,-19-17-7 0,19 19-9 0,0-19 15 0,0 0-13 16,-20-19-50-16</inkml:trace>
  <inkml:trace contextRef="#ctx0" brushRef="#br0" timeOffset="10140.08">6882 4723 85 0,'0'0'0'15,"0"17"6"-15,0 2-4 0,0 36 0 0,0-36-1 0,-22 92 2 0,22 0 0 16,0-57-3-16,0 95 0 0,0-96 0 0,0 22 1 16,-16 0-1-16,16-59 0 0,0 41 0 0,0-40 0 0,0 22-1 15,0-22-1-15,0-17 2 0,0 20-1 0,0-20-1 16,0 0-2-16,-17-20-2 0,17 20 1 0,0-17-77 0</inkml:trace>
  <inkml:trace contextRef="#ctx0" brushRef="#br0" timeOffset="10272.76">6844 5883 37 0,'0'21'29'0,"0"15"-16"0,0 0-8 0,0 20 0 16,0 36-2-16,0-54-1 0,0 53 0 0,0-56-1 0,0 40 0 16,0-36-1-16,0-23-1 0,0 59-1 0,0-56 2 0,0-2 1 15,0 2 1-15,0 1-2 0,0-4 0 0,0-16-1 0,-17 20 1 16,17-20-1-16,0 16 0 0,0-16 0 0,-19 0-1 0,19 0-3 15,0 0-1-15,0 0-75 0</inkml:trace>
  <inkml:trace contextRef="#ctx0" brushRef="#br0" timeOffset="10489.44">7104 7028 86 0,'0'0'19'0,"0"19"-10"15,0-2-6-15,0 38 2 0,0-18-2 0,-20 37-1 0,20-37-1 16,0 19 0-16,0 17 3 0,0-17-4 0,0-56 0 15,0 37-2-15,0-20-3 0,0-17 1 0,0 20-3 16,0-20 2-16,0 19 4 0,0-19 0 0,0 16 1 0,0-16 0 16,20 0 0-16,-1 20-1 0,-19-20 1 0,17 19-1 0,2-19-1 15,17 18-1-15,-36 0 2 0,17-18 0 0,-17 19 0 0,22 0 1 16,-6-2-3-16,4 19 2 0,-20-36 1 0,19 39-1 16,-19-3 0-16,17-17-1 0,-17 17-4 0,19-17 4 0,-19 19-4 15,0-2-2-15,0-18 2 0,0 19-56 0</inkml:trace>
  <inkml:trace contextRef="#ctx0" brushRef="#br0" timeOffset="10604.95">7289 8134 54 0,'0'0'0'0,"0"0"21"15,0 0-17-15,17 19 3 0,-17-19-5 0,0 18 5 0,19 1-2 0,-2-1 7 16,-17 20 1-16,19-20-6 0,-2 38 2 0,-17-39-4 16,16 2-2-16,6 17 0 0,-2 2-2 0,-1-21-1 0,-19 2 0 0,17 37-1 15,19-19 1-15,-17-1-2 0,0-18-2 0,-5 21-8 0,-14-22 3 16,20 2 0-16,2 18-5 0,-22-37 4 0,19 18 6 0,-19-18 1 16,0 18-6-16,0-18-10 0,17 0-38 0</inkml:trace>
  <inkml:trace contextRef="#ctx0" brushRef="#br0" timeOffset="10788.13">7768 9057 83 0,'0'0'3'0,"0"0"-2"15,0 54 0-15,0-17-1 0,0 19 0 0,0-1 1 16,0-17-1-16,0-2 1 0,19 20 1 0,-19-21 0 0,0 21 2 16,0-19-1-16,0-18 0 0,17 18 1 0,-17-37-3 0,19 37 2 15,1-18-3-15,-20-19 1 0,16 17 0 0,3-17 1 16,15 19-2-16,-15-1-1 0,20-18 0 0,0 19-3 0,-23-1 1 15,3-18-2-15,17 36-8 0,3-36 10 0,-3 39-2 0,-36-39 2 16,20 17-2-16,-20 2-49 0</inkml:trace>
  <inkml:trace contextRef="#ctx0" brushRef="#br0" timeOffset="11139.89">7729 10274 99 0,'0'0'13'0,"0"0"-11"0,0-19 0 0,0 19 1 16,-17-18 4-16,17-1 7 0,0 19 8 0,-19-18 8 16,19 0 4-16,0 18-2 0,0 0-6 15,0 0-7-15,0 0-13 0,0 0 4 16,0 0-1-16,0 18-3 0,0-18-3 0,0 18 0 0,19 1 0 15,-2-1-2-15,0 1-1 0,5-1 1 0,14 0 0 0,3 0-1 16,13 20 0-16,-16-20 0 0,77 56 2 0,-77-56-2 16,3 2 0-16,17-2 0 0,15 18 2 0,-15-36 1 0,-37 17 0 15,37-17 10-15,13 0 13 0,-50-17-17 0,3-2-2 16,34-36 17-16,-21-18-11 0,-35 18-6 0,20 17-4 16,-20 2-1-16,0-56 2 0,-20 36-3 0,4-18-2 0,-23 0-5 15,39 38 1-15,-58-38-11 0,25 18-13 0,13 39 7 0,-15-22-41 16,35 39 23-16,-36 0-7 0,16 0-48 0,1 0-46 15</inkml:trace>
  <inkml:trace contextRef="#ctx0" brushRef="#br1" timeOffset="13672.52">5720 6049 117 0,'-19'0'46'0,"2"-36"-33"0,-44-1 23 16,28 1-12-16,-22 0 22 0,55 15-31 15,-55 4 22-15,38-2-21 0,-22 19 2 16,39 0-14-16,-19 0 3 0,19 0-6 0,-17 0 1 0,34 0-4 15,41 19 6 1,33 19 3-16,-74-38-5 0,113 54 7 16,36 20-4-16,-127-57-2 15,127 40 6-15,-114-21-6 0,228 58 11 16,-192-77-11-16,211 93 0 0,-6 20-8 16,-237-94 3-16,129 55 11 0,-132-70-8 0,5-3 0 15,108 56 13-15,-56-38-1 16,-93-36-10-16,22 0 2 0,36 19 5 0,-59 0-7 0,78-19 3 15,-77 0-6-15,22 0-10 0,-39 0 1 16,35 0-57-16,-35 0 39 0,0-57-179 16,-19 40 150-16</inkml:trace>
  <inkml:trace contextRef="#ctx0" brushRef="#br1" timeOffset="13975.34">7472 4889 129 0,'-17'0'93'0,"-60"17"-25"16,60-17-58-16,-55 57 15 0,53-41-16 15,-241 170 30-15,77-1-13 16,50-37-9-16,-69 275 13 0,20 74-19 16,126-347-8-16,-38 255 2 15,58-277-4-15,-55 482-13 0,74-297-39 16,17-221 25-16,17 258-235 0</inkml:trace>
  <inkml:trace contextRef="#ctx0" brushRef="#br0" timeOffset="21914.3">25844 1826 53 0,'0'0'14'0,"0"0"-4"15,0 0-6-15,0 0 0 0,0-18-3 0,0 18 2 0,0 0-1 0,0 0-1 16,0-18 0-16,0 18-1 0,0 0 1 0,0 0 0 0,0 0-1 0,0-18 1 16,0 18 0-16,0 0 0 0,0 0 1 0,0 0 9 15,-17 0-3-15,17 0-4 0,0 0-2 0,0 0-1 16,0 0 1-16,0 0-1 0,-22 0 3 0,22 0-3 0,0 0-1 16,0 18 1-16,0-18-1 0,-16 0 0 0,16 18-1 15,0-18 0-15,0 18-8 0,-20-18 5 0,20 0-8 0,0 0 8 16,0 0 1-16,0 0-2 0,0 0 3 15,0 0-3-15,0 0-26 0,0 0-27 16</inkml:trace>
  <inkml:trace contextRef="#ctx0" brushRef="#br0" timeOffset="23165.46">25603 1826 61 0,'0'0'18'0,"0"0"-9"0,0 19 3 16,0-19-1-16,0 0 1 0,0 0 0 16,-16 0 7-16,16 0-12 0,0 0 0 0,-20 0 16 15,20-19-14-15,0 19 21 0,0 0-9 0,0 0 9 16,0 0-12-16,0 0-9 0,0 0 9 15,0 0-10-15,0 0 6 0,0 0 1 0,0 0 1 0,0 0-7 16,0 0 5-16,0 19-3 0,0-2 0 0,0 3-3 16,0 0-7-16,0-4 3 0,20 4-2 15,-20-2 0-15,33 18 6 0,-33-16-6 0,19-4-1 16,-19 4 2-16,22 16 1 0,14-36 0 0,-16 38 0 0,16 18 2 0,-20-20 0 16,4-19-3-16,-4 2-1 0,-16-1-1 0,39 21 3 0,-20-2 0 15,17-20-3-15,-16 38 0 0,16-34 0 0,-3 51 1 16,-33-72-3-16,22 18-6 0,-3 1-4 15,-19-2-6-15,20-17-12 0,-20 0 8 0,0 0-36 16,0 0-21-16,0 0-13 0,-20-17 50 0,20-2 8 0,0 19 6 16</inkml:trace>
  <inkml:trace contextRef="#ctx0" brushRef="#br0" timeOffset="23442.98">26065 2012 94 0,'0'-20'42'0,"0"20"-32"0,0 0 2 0,0-18 15 16,0-18 3-16,0 36 0 0,0-36-4 0,0 36-16 15,0-40 7-15,0 40-9 0,0-17 5 0,0 17-1 0,0-19-6 16,0 19 1-16,0-18 14 0,0 18-13 0,0 0 11 0,0 0-9 16,0 0 11-16,0 18 2 0,0-18-17 0,0 36 11 15,0-16-7-15,0 36 4 0,-16-20-4 16,-4 38-1-16,1-18-4 16,-3 18-1-16,-31-2 3 0,1 75-1 0,13-54-3 15,22-56-1-15,-5 19 0 0,-14 36 1 0,-16 2-2 16,32-41 0-16,-16 40-1 0,-5 0 1 0,8 17 0 0,13-17 0 15,-16-20-5-15,36-36 2 0,-36 56-5 0,17-57-3 16,19-19 2-16,0 3-2 0,0-20-3 0,-22 19 1 0,22-2-18 0,0-17 11 16,0 0-65-16,0 0-55 0,0-36 51 15,0 16-35-15</inkml:trace>
  <inkml:trace contextRef="#ctx0" brushRef="#br0" timeOffset="23831.49">26361 2344 119 0,'0'0'0'0,"0"0"66"0,0 0-41 0,0 0 0 0,-22 17 5 15,22-17-13-15,0 0 13 0,-16 19-5 0,16-19-15 0,0 17-2 16,-17 2 4-16,17 2-8 0,-19-5 2 0,19 21-2 0,-17 0 0 15,17-37-2-15,-19 36 2 0,-1 4-2 0,20-4 3 16,-16 0 2-16,16-18-4 0,-20 18 6 0,20 4-4 16,0-4-1-16,0 1 0 0,0 0-1 15,0-1 0-15,0-16-1 0,0-20-1 0,0 16 2 0,0-16 0 0,20 18 0 0,-4-18 8 16,4 20-2-16,16-40 1 0,-36 20-7 16,19-34 1-16,-2 14-1 0,-1 0-1 0,6-33 1 15,-2-4-1-15,-4 41 0 0,-16-40 1 0,20 36-2 16,-20-34 0-16,0 18-1 0,0-4 2 0,0 4-2 15,-20 36-1-15,20-18 1 0,0 18 0 0,-16-19 0 16,-4 2-6-16,-2 17 4 0,-11 0-8 0,33 0 5 0,-19 17 0 16,19-17-9-16,-17 37 5 0,17-37-13 0,-19 36 6 0,19 4-26 15,0-24 14-15,0 40-44 0,0-18-12 0,0-2 43 0,0 0-24 16,19 1-17-16</inkml:trace>
  <inkml:trace contextRef="#ctx0" brushRef="#br0" timeOffset="24178.83">26674 2713 89 0,'0'0'38'0,"0"0"-13"16,-19 0 8-16,19-20 26 0,0 2-39 0,-17 18 0 16,17 0 12-16,0 0-19 0,-19-19 20 0,19 19-23 15,-17 0 11-15,17 19-8 0,0-19-2 0,-19 18-4 16,19 18 2-16,0-36-6 0,0 20 0 0,0 0 1 15,0-4-2-15,19 4 0 0,-19-3 2 0,17 3-4 0,2-3 3 0,-2 3-3 16,-17-4 0-16,19 4 1 0,20 0 0 16,-39-20-1-16,0 0 0 0,16 0 1 0,4 0 0 0,-1-40 0 15,-2 24-1-15,2-21 0 0,-19 37 1 16,17-73 3-16,2 17-2 0,-19 56-1 0,0-20 2 16,17 2 5-16,-17 18-1 0,0-19-3 0,0 19 3 15,0 0 0-15,0 19 2 0,0-19-3 0,0 38 6 0,0 18-4 16,0-3-3-16,0 20-1 0,0 1-2 15,0-18-3-15,0 0-2 0,0 18-9 0,16 19-48 16,6-40-10-16,-2-14-99 0,-20-22 105 0,19-17 10 16</inkml:trace>
  <inkml:trace contextRef="#ctx0" brushRef="#br0" timeOffset="24300.22">28555 3450 279 0,'0'0'28'0,"-16"0"-66"0,-4 0-70 0,-16 17 2 16</inkml:trace>
  <inkml:trace contextRef="#ctx0" brushRef="#br0" timeOffset="24879.88">28207 2603 125 0,'0'0'22'0,"0"0"8"0,-20 0-4 0,-16 0 33 16,36 0-44-16,-19 0 25 0,-3 0-30 15,-11 0 18-15,33 0-22 0,-20 0 16 0,4 0-13 16,16 0-1-16,-20 0 9 0,20 0-10 0,-19 0 0 0,2 16 7 15,17-16-10-15,-19 20 0 0,-3 16 6 0,22-36-6 16,-19 54 5-16,19-14-4 0,0 13 4 16,0-33-7-16,19 53 3 0,-19-37-5 0,22 2-1 15,14-2 0-15,-36-36 2 0,19 36 0 0,1 2-1 16,16-2 2-16,-20-16-5 0,1-1-19 16,5-19 11-16,14 0-54 0,-36 0 44 15,0-19-28-15,19 19-19 0,1-20-50 0,-20 20 86 16,0-17-1-16</inkml:trace>
  <inkml:trace contextRef="#ctx0" brushRef="#br0" timeOffset="25237.82">28483 2713 116 0,'0'0'0'0,"0"0"27"0,0-20 35 0,0 20-42 16,-22-37 17-16,22 37-3 0,0-37-6 0,-16 1 15 15,16 36-34-15,0-37 15 0,-20 37-17 0,20-19 7 16,0 19-4-16,-16 0 4 0,16 19 0 15,0-2-8-15,0 23 11 0,0-4-12 0,0-19 1 16,0 20-2-16,0-17-2 0,0 16 1 0,0 0-1 16,0 58 4-16,0-58-6 15,16-16 0-15,4 14 2 0,-20-34-1 0,0 20 2 16,16-1 3-16,-16-19-3 0,22 0 4 0,-22 0-3 0,0 0 0 16,17 0 1-16,-17-19-3 0,0 19 0 0,0 0 1 0,19-20 0 0,-19-14-1 15,0-6 1-15,20 4-2 0,-20 19 0 16,0-20 0-16,0 1 0 0,0 16 1 0,0 20-1 15,0-36-2-15,0 16 2 0,0 20-2 0,16-18 2 16,-16 18 4-16,0 0-4 0,0 18 1 0,0 18 2 16,0 20 1-16,0-36-3 0,0-3 0 0,0 40 1 15,0 15-1-15,0 22 0 0,0-78-1 0,0 22-2 16,20 37-4-16,-20-58-1 0,0 3-3 0,0 34-34 0,0-35 20 16,16-2-77-16,-16 3 1 0,20-20-21 15,-20 0 22-15</inkml:trace>
  <inkml:trace contextRef="#ctx0" brushRef="#br0" timeOffset="25541.24">28851 2935 155 0,'0'16'85'0,"0"-16"-69"0,-22 0 18 0,22 0-1 16,0 18-17-16,0-18 22 0,0 20-29 15,0-20-6-15,0 19 2 0,0-2 0 0,0-17-4 0,22 20 1 16,-22-20-1-16,20 16 0 0,-20-16 1 0,36 0-1 15,-36 0 0-15,36 0 1 0,-36 0-1 16,19 0 1-16,-19-36 3 0,17 36 0 0,-17 0-2 0,16-36 4 16,6 36-3-16,-22-20-2 0,20 2 13 0,-4 18-9 0,4 0 14 15,-20 0-14-15,19 0 2 0,-2 0 5 0,-17 38-3 16,19-2 2-16,-2 0-4 0,-17 2-2 16,0-19-4-16,0 37 0 0,16-39-1 0,-16 3-1 0,0 53 2 15,0-36-2-15,0-1-6 0,0 0-9 16,0 2-44-16,0-38 38 0,0 19-59 15,0-19 44-15,0-19-108 0,0 2 96 0,0 17 12 16,0-37-69-16</inkml:trace>
  <inkml:trace contextRef="#ctx0" brushRef="#br0" timeOffset="25811.05">29330 2380 214 0,'0'0'0'0,"0"0"115"0,-19 0-74 0,19 0-6 0,0 0-9 0,0 0 1 15,0 17-14-15,0 2 3 0,0 2-12 16,0-5-2-16,0 4 0 0,0 16-1 15,0-18-4-15,19 1-5 0,-19 18-19 16,0-17-2-16,17-4-19 0,-17 4-38 0,0-3 28 16,0 2-55-16,0-1-5 0</inkml:trace>
  <inkml:trace contextRef="#ctx0" brushRef="#br0" timeOffset="26003.43">29994 1956 403 0,'-16'0'63'16,"16"0"-46"-16,0 18 0 0,0-18-1 15,0 0 0-15,0 18-10 0,0 2 3 0,0-4-4 0,16 60 2 16,-16-58-6-16,20 38-1 0,-4 34 0 16,1 132-8-16,-17-185 2 0,19 111-34 15,-19-94 20-15,0-14-7 0,0 50-43 0,-19-14-42 0,19-22-17 16,0 2-19-16</inkml:trace>
  <inkml:trace contextRef="#ctx0" brushRef="#br0" timeOffset="26143.85">29848 2397 268 0,'0'0'0'0,"0"0"98"0,0 0-36 0,0 0-47 16,0 0 9-16,0 0-13 0,0 0-3 0,55 19 10 15,-55 2-16-15,36-21 0 0,-17 16-1 0,-19-16-1 0,36 20-1 16,36-3-17-16,-50-17 4 0,34 37-68 0,-20-37 39 15,-20 19-10-15,42-2-118 0,-58 3 126 0</inkml:trace>
  <inkml:trace contextRef="#ctx0" brushRef="#br0" timeOffset="26680.77">27208 3633 153 0,'0'0'66'0,"0"0"-16"0,-17 0 17 0,-2 0-48 15,-17 0 37-15,36 0-48 0,-36 0 7 16,17 20-11-16,-23-3 2 0,42-17-5 16,-33 37 2-16,33-37-3 0,-36 56 0 0,36-37 1 15,-19 19 0-15,19-22-1 16,0 4 0-16,0-3 0 0,19 22-1 0,-2-22 2 16,-17 2-1-16,19-19 1 0,-19 0 0 0,33 38 3 0,-13-38 2 15,2 16 3-15,-3 4 1 0,17-3 6 16,-36 2-7-16,19 36 0 0,-19-16-4 15,0-23-1-15,0 20-3 0,0 22-1 16,-19-22-2-16,19-36-4 0,-36 56-42 0,17-56 22 0,-37 37-154 16,37-37 120-16,0 0-40 0,19 0-3 0</inkml:trace>
  <inkml:trace contextRef="#ctx0" brushRef="#br0" timeOffset="27040.09">27725 3912 94 0,'0'17'24'16,"0"-17"-13"-16,-36 0 42 0,0 37-7 16,36-37-38-16,-38 56 24 15,-1 0-1-15,22-2 2 16,17-34-27-16,0 32 11 0,0-31-12 0,0 32 9 16,17-53-11-16,22 76 6 15,-20-39-8-15,17-20-3 16,-17 3-25-16,17-20-102 15,-2-20 23-15,-34 3 81 0</inkml:trace>
  <inkml:trace contextRef="#ctx0" brushRef="#br0" timeOffset="27393.3">28223 4039 88 0,'0'0'0'0,"0"0"69"16,-16-17 27-16,16 17-25 16,-20 0-35-1,1 0-6 1,2 17-24-16,17-17-5 16,-19 19 1-1,19 1 0 1,-22-3 32-1,5 1-6 1,17 1-12-16,0 17-8 16,0-16-2-1,0-20-8 1,17 0-25 0,-17 0-18-1,0 0-53-15,22 37-148 31</inkml:trace>
  <inkml:trace contextRef="#ctx0" brushRef="#br0" timeOffset="27820.96">28295 4132 103 0,'-163'-37'311'47,"163"37"-311"16,144 369 101-48,-144-369-101 48,-17-552-120-63</inkml:trace>
  <inkml:trace contextRef="#ctx0" brushRef="#br0" timeOffset="28074.71">28539 4152 183 0,'0'-20'319'32,"0"20"-319"30,218-130 25-46,-218 130-25 46</inkml:trace>
  <inkml:trace contextRef="#ctx0" brushRef="#br0" timeOffset="28752.21">29275 4022 86 0,'0'36'321'47,"0"-36"-321"15,72-166 92-62,-72 166-92 63,-166 296 85-63</inkml:trace>
  <inkml:trace contextRef="#ctx0" brushRef="#br0" timeOffset="29705.87">19685 5055 127 0,'0'0'19'0,"0"0"-19"62,36 203 191-62,-36-203-191 63,221 147 4-48,-221-147-4 48,130 0 48-63,-130 0-48 62,349-260 125-62,-349 260-125 63</inkml:trace>
  <inkml:trace contextRef="#ctx0" brushRef="#br0" timeOffset="29925.49">20938 5201 199 0,'0'0'0'0,"0"0"0"62,36 276 190-62</inkml:trace>
  <inkml:trace contextRef="#ctx0" brushRef="#br0" timeOffset="30076.02">20675 4298 269 0,'0'0'0'63,"22"405"152"-63</inkml:trace>
  <inkml:trace contextRef="#ctx0" brushRef="#br0" timeOffset="30238.53">21160 4262 215 0,'0'0'0'63,"52"682"309"-48,-52-682-309 32</inkml:trace>
  <inkml:trace contextRef="#ctx0" brushRef="#br0" timeOffset="30362.07">21193 4999 87 0,'-144'-259'351'47</inkml:trace>
  <inkml:trace contextRef="#ctx0" brushRef="#br0" timeOffset="30586.08">21544 4168 142 0,'-36'166'318'47,"36"-166"-318"0,388 555 59-32,-388-555-59 48,130 369-225-63</inkml:trace>
  <inkml:trace contextRef="#ctx0" brushRef="#br0" timeOffset="31038.98">22468 4869 69 0,'-146'-91'344'47,"146"91"-344"15,-147 241 102-62,147-241-102 63</inkml:trace>
  <inkml:trace contextRef="#ctx0" brushRef="#br0" timeOffset="31377.09">22488 4778 178 0,'0'0'138'0,"0"0"-138"62,36 36 140-62,-36-36-140 63,55-257 69-63,-55 257-69 62,185 515 53-46</inkml:trace>
  <inkml:trace contextRef="#ctx0" brushRef="#br0" timeOffset="31608.62">22820 3856 131 0,'19'110'365'62,"274"923"-728"1</inkml:trace>
  <inkml:trace contextRef="#ctx0" brushRef="#br0" timeOffset="31753.59">22709 4371 133 0,'0'0'183'0,"332"57"27"47,-41-41-272-31</inkml:trace>
  <inkml:trace contextRef="#ctx0" brushRef="#br0" timeOffset="32525.79">19256 7047 164 0,'-53'17'40'15,"-2"2"16"1,-22-19-20 15,24 36 44-15,72 75-59 15,56-56-12-15,-20-201 15 15,-55 16-7-16,36 168 14 1,150 606-3 15,-134-348-21-15,-88-130-2 0,-91-203-325 15</inkml:trace>
  <inkml:trace contextRef="#ctx0" brushRef="#br0" timeOffset="32857.68">19790 7156 95 0,'-17'-17'130'31,"-19"-3"-39"-15,0 20-51 0,36 186-32 15,186-21 68 16,-186-165-76 15,-202-516 51-62</inkml:trace>
  <inkml:trace contextRef="#ctx0" brushRef="#br0" timeOffset="33036.01">20108 6935 153 0,'-19'0'155'15,"19"0"-155"48,-72 425-18-48</inkml:trace>
  <inkml:trace contextRef="#ctx0" brushRef="#br0" timeOffset="33161.83">19942 6620 123 0,'0'0'63'0,"0"0"-63"62,55 297-107-62</inkml:trace>
  <inkml:trace contextRef="#ctx0" brushRef="#br0" timeOffset="33353.29">20327 6917 113 0,'0'0'76'0,"0"18"38"16,38 37-7-1,-18-17-69 1,16-38-25-1,-17-19-3 1,17 0-2-16,58 38-1 31,-5 257-29-15,-31-91-87-16,-58-110-41 16,19-20-4-1</inkml:trace>
  <inkml:trace contextRef="#ctx0" brushRef="#br0" timeOffset="33909.26">20938 6695 33 0,'0'-36'65'15,"0"18"9"17,-19 18-19-32,19 18-17 15,0-18 17-15,0 110 32 47,19-54-70-47,1-21-8 16,-20 22 0-1,16 35 11 1,20-18-5 0,-36-38-7-16,17 1-5 15,24-18 5 1,31-19 2-1,0-74-1 1,-50 37-5 0,-5-18-3-1,-17 0 0-15,-17-39 3 16,-5 59 15 0,3 35-15-1,19 0 0-15,-17 0 0 16,1 0 5-1,-4 35-4 17,20 59 0-32,72 182 1 15,-33 149 8 1,-97-20-5 15,-11-257-9-31,-28-74-67 16,-11-74-98-16</inkml:trace>
  <inkml:trace contextRef="#ctx0" brushRef="#br0" timeOffset="34349.61">19203 8559 142 0,'0'0'0'0,"-16"0"28"16,-40 18 66-1,56 0-12 1,56 39-55-1,-4 16-4-15,42 111-4 16,53 204-9 0,-92-95-63-1,-35-163-106 1,-20-74 31-16</inkml:trace>
  <inkml:trace contextRef="#ctx0" brushRef="#br0" timeOffset="34503.62">18965 9297 162 0,'0'0'0'0,"0"0"107"0,-19 0-43 16,110 54 12 0,169 19-34-1,-116-34-34 1,-86-39-12 0,-2-56-46-16,-4-128-268 15</inkml:trace>
  <inkml:trace contextRef="#ctx0" brushRef="#br0" timeOffset="34770.42">19591 8539 115 0,'0'0'129'15,"55"93"43"1,20 276-112 0,55 203-54 15,-58-462-9-16,-20-203 17 1,81-404 26 15,-58 423-25-15,-20 166-34 15</inkml:trace>
  <inkml:trace contextRef="#ctx0" brushRef="#br0" timeOffset="34976.41">20421 9167 152 0,'0'18'49'0,"-17"111"53"15,17-129-102 48,72-91 163-63</inkml:trace>
  <inkml:trace contextRef="#ctx0" brushRef="#br0" timeOffset="35223.51">20736 9093 215 0,'-19'0'213'15,"19"0"-213"48,-20 277 98-63,20-277-98 62,111-425-5-62</inkml:trace>
  <inkml:trace contextRef="#ctx0" brushRef="#br0" timeOffset="35533.54">20994 8965 131 0,'-36'-38'304'47,"36"38"-304"15,69 370 58-62,-69-370-58 63,149-480 65-63,-149 480-65 62,114 516-307-62</inkml:trace>
  <inkml:trace contextRef="#ctx0" brushRef="#br0" timeOffset="35803.71">21400 8817 73 0,'0'-74'137'16,"0"74"-137"46,36 534 296-62,-36-534-296 63,166-406 54-63,-166 406-54 62,222 1015-191-62</inkml:trace>
  <inkml:trace contextRef="#ctx0" brushRef="#br0" timeOffset="36081.16">21561 7711 81 0,'22'-111'272'32,"-22"111"-272"30,371 1105 194-62,-371-1105-194 63,143 149-222-63</inkml:trace>
  <inkml:trace contextRef="#ctx0" brushRef="#br0" timeOffset="36835.18">20255 10421 240 0,'0'0'0'62,"19"129"196"-62,-19-129-196 63,202 73 31-63,-202-73-31 62,183-368 49-46,-183 368-49 46,149 203 48-62,-149-203-48 63,219 165-101-48</inkml:trace>
  <inkml:trace contextRef="#ctx0" brushRef="#br0" timeOffset="37110.6">21508 10200 297 0,'0'37'82'15,"0"-37"-82"48,205-148 141-63,-205 148-141 62,-111 738 96-46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19:30:55.2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28110 10458 68 0,'0'0'0'0,"0"0"8"0,0-18-6 0,-17-1 4 16,1 1 1-16,16-1-3 0,0 1 1 0,-20 0 3 0,4-2-1 15,-4-16-1-15,20 18-4 0,-19-19 2 0,19 37-3 0,0-19 1 16,0-17 0-16,0 36 0 0,0-20 3 0,0 2-2 15,19 18 5-15,-19-18 6 0,0 18-6 0,20 0 3 0,-20 0 0 0,16 0 13 16,-16 0-11-16,0 18 11 0,0 0-12 0,20-18 0 16,-20 20 0-16,0-2 10 0,0 19-3 0,0-19-1 0,0 1-3 15,0-19-9-15,0 18 7 0,0 0-7 0,0 0 5 0,0 2-1 16,0-20 2-16,0 18-6 0,0-18 4 0,0 0 0 16,0 18-3-16,0-18-3 0,0 0-1 0,0 19 2 0,0-19-2 15,0 18 1-15,0-18-1 0,0 0 0 0,0 37 3 0,0-37-3 0,0 38 2 16,0-20-3-16,0 55 1 0,0-37-2 0,0 2-1 0,16 17 2 0,-16 56 2 15,17-19 0-15,5-38-3 0,-22 2-1 0,0 0 1 0,19 0-2 16,-19-2 1-16,17 2 1 0,-17 36 1 0,39 0-1 0,-39-36 1 0,16 17 0 16,4 1-4-16,-20-55 1 0,16 37-1 0,1-39 1 15,-17 2 1-15,0-1-2 0,19 1-6 0,-19-19 4 0,0 0-3 16,0 0-10-16,22 0 6 0,-22 0-1 0,0 0-22 0,0-19 10 0,0 1-3 16,0-1-43-16,-22-18-23 0,22 1 1 0,0-1 32 15,-19 18 7-15</inkml:trace>
  <inkml:trace contextRef="#ctx0" brushRef="#br0" timeOffset="354.57">27925 10144 58 0,'0'0'20'0,"0"-18"-11"0,0 18 12 0,0-18-7 0,0-1 17 0,0 19-13 0,19-18 21 16,-19-1-4-16,22 1-7 0,-22 18-16 0,19 0-1 16,-2 0 9-16,2 0-10 0,17 0 9 0,-36 0-10 0,36 0-2 0,3 0 6 15,-20 18-2-15,17 1-5 0,0-1 6 0,-16 1-7 16,13 17 3-16,8 20-2 0,15-1-2 0,-56-36-3 0,36 35 3 15,-36-16-2-15,16-1 4 0,-16 0 1 0,0-1-5 0,0 2 3 16,-16-2-1-16,-20-19-2 0,36 22-2 0,-56-3 1 16,34-17 0-16,-14 17 1 0,-16-17-3 0,-4 18-7 15,37-18-14-15,-20-19 3 0,23 0-36 0,16 0 18 0,-20 0-58 16,20 0 45-16,0-19 4 0,0 2-16 0,0-3-6 0</inkml:trace>
  <inkml:trace contextRef="#ctx0" brushRef="#br0" timeOffset="722.17">28757 10863 89 0,'0'0'52'0,"0"0"-3"0,0 0-4 16,-16 0-25-16,16 0-3 0,0 0 13 0,-20 0-7 15,20 0-4-15,0 0-10 0,-16 19 5 0,16 0-4 16,0-1-2-16,0 1-4 0,0-2 3 0,0 21 0 0,0 17-1 16,0-36-3-16,0-1-1 0,0 38 1 0,0-38-1 0,16 18-1 0,4 1 0 15,-4-18 0-15,4 37 0 0,-1-56-1 16,-19 0 1-16,14 0 0 0,-14 0 1 0,19 0 0 0,3 0 4 0,-2-38 0 0,-20 20-2 16,16-1-1-16,4-36 5 0,-20 19-5 0,0-2 2 0,19-72 2 0,-19 55-3 15,17-94 10-15,-17 113-11 0,0-1 0 0,-17-18 2 16,17 36-2-16,0-17 5 0,-19 17-5 0,19 19 4 0,0-20-4 15,-20 20 3-15,20 0-5 0,-16 0 0 0,-4 0-1 16,20 20-1-16,-22-1 0 0,3-2 0 0,19 2-4 16,-14 18-7-16,-5 0-9 0,19 0-12 0,-20-1-11 0,20-17 19 15,0 18-38-15,0-37 24 0,0 18-3 0,20 20-46 0,-1-20 21 16,-5-18 29-16,5 0-14 0</inkml:trace>
  <inkml:trace contextRef="#ctx0" brushRef="#br0" timeOffset="933.62">29037 10716 74 0,'0'0'44'0,"0"0"-16"0,0-19 46 0,0 19-34 0,0-18 27 15,0 18-43-15,0 0-3 0,0-18 18 0,0 18-21 0,0 0 11 16,-20-19-6-16,20 19-13 0,0 0 6 0,-22 0-9 0,22 0-2 0,-16 19 4 16,-1 17-4-16,17-36-4 0,0 39 2 0,-19-3 0 15,19-19-2-15,0 2-2 0,0-19 2 0,0 37 0 0,0-37 1 0,0 37-1 16,19 0 0-16,-2-1-2 0,-1 2 3 0,6-2 2 0,-2-17-3 16,-4 0-2-16,4-1 2 0,-1-18-1 0,-2 18 2 0,2 0-1 15,-2 2-1-15,-17-2 3 0,16 0-3 0,-16-18-1 16,0 18 1-16,0 1 1 0,0-1 0 0,0 1 0 0,0-1-1 15,-16 20-2-15,-1-38-2 0,-2 18-3 0,2 0-18 0,-2 0-27 16,-1 2 15-16,4-20-7 0,16 0-8 0,-20 0-8 0,-2 0-67 0,22 0 77 16,-16-20-50-16</inkml:trace>
  <inkml:trace contextRef="#ctx0" brushRef="#br0" timeOffset="1114.78">29294 10292 214 0,'0'0'122'0,"0"0"-94"0,0-18-4 0,0 18-1 0,0-19 13 15,0 19-21-15,0 0 8 0,0 0-12 0,0 19 6 0,0-19-12 16,0 0 0-16,0 36 1 0,0-18-2 0,0 20 0 0,0 17-1 16,17 0-2-16,-17-17-1 0,19 15 1 0,-2 22 0 0,5-20-2 15,-22-16 0-15,16 33-5 0,-16-35 2 0,20 0-2 0,-20 36-14 16,0-35 6-16,0 17-27 0,0-36 14 0,0 35-39 16,0-34 25-16,0 16-61 0,0 1-1 0,0 0 36 0,0-37 23 15</inkml:trace>
  <inkml:trace contextRef="#ctx0" brushRef="#br0" timeOffset="1277.85">29203 10736 142 0,'0'0'0'0,"-22"0"94"0,22 0-36 0,-20-20-33 16,4 20 26-16,16 0-27 0,0-19 17 0,-17 19-24 0,17 0 12 15,0 0-17-15,0-18 10 0,0 18-3 0,0 0-13 16,17 0-1-16,-1 0 1 0,4 0-2 0,2 0-2 0,-6 0-1 0,-16 0 1 0,39 0 2 16,-22 0-2-16,2 0 0 0,-2 0-4 0,19 0 0 0,2 0-11 0,1 0-17 15,-3 0-15-15,0-18-25 0,-3 18-42 16,-33 0 42-16,22-19 2 0,17 19-32 0,-39-19 44 0</inkml:trace>
  <inkml:trace contextRef="#ctx0" brushRef="#br0" timeOffset="1743.77">30144 10623 132 0,'0'0'122'16,"-20"0"-47"-16,20 0-52 0,-19 0 17 0,2 0-7 15,17 0-18-15,-22 19 8 0,22-19-14 0,-19 0 8 0,2 19-9 0,17-19 5 16,-16 18-8-16,-4 0 5 0,4 1 0 0,-4 18-2 15,20-18-6-15,0 17 1 0,-19-17-2 0,19 17 4 0,-17 20-3 0,17-20 0 16,0-18-1-16,0 20-1 0,0 18 0 0,0-38 1 16,17 18-2-16,2-16-3 0,-19-2 1 0,20 0 1 15,-4 0 1-15,-16-18-1 0,20 0 2 0,-4 0 2 0,-16-36 0 16,0 36-2-16,17-56 1 0,-17 38 0 0,0-19-1 0,19 0 1 16,-19-73 1-16,22-75 5 0,-22 111-5 0,0-54 1 0,0 17 1 15,0 18 1-15,0 38-4 0,0 0 2 0,0 17-2 16,0 2 3-16,0-1 1 0,0 19 2 0,-22-19-3 15,22 37 1-15,-19 0-3 0,19-18 2 0,0 18-1 16,-17 0-1-16,17 0 0 0,0 18 1 0,-16 0 3 0,16 1-3 16,0 18 4-16,0 17 1 0,-20-16-6 0,20 17 0 15,0 38 2-15,0 17-2 0,0-18-1 0,0 0-3 0,20 2-5 16,-20-58-3-16,16 55-21 0,-16-16-19 0,17-40 19 16,-17 3-5-16,19 18-51 0,3-38-27 0,-5 0 46 0,-17 0 0 0,19-18 11 15,-19 20-40-15</inkml:trace>
  <inkml:trace contextRef="#ctx0" brushRef="#br0" timeOffset="2007.42">30437 10514 207 0,'0'0'79'0,"0"0"9"0,0 0-60 15,-22 0 22-15,5 0-6 0,1 0-7 0,-20 0-12 16,36 0-14-16,-36 0 2 0,16 0-3 0,1 0-5 16,19 17-3-16,-17 2 4 0,17-19-4 0,-22 37 0 0,6-18 0 15,16 17-1-15,0-17 0 0,0-1 0 0,0 19-1 0,0 19-1 0,16-20-1 16,-16 19 1-16,22-17 1 0,-22-20-1 0,17 18 0 0,2 2 0 15,1-2 3-15,-4-36-4 0,-16 38 1 0,0-38 0 0,20 18 2 0,-4-18-2 16,-16 0 1-16,20 0 1 0,-20-18 1 0,0 18-2 0,16-19 0 16,-16-18 1-16,0-1 1 0,17 20-1 0,-17-55 2 0,22-1-4 15,-22 38-1-15,0-20-4 0,0-18-5 0,0 38-9 16,0-3 6-16,0 22-21 0,0 17 14 0,0-19-2 0,0 19-3 0,0 0-29 16,0-17 30-16,0 17-23 0,0 0 21 0,19 17-38 0,-19-17 29 15,0 19-35-15,20-2 20 0,-20 3 24 0,16 16-16 16</inkml:trace>
  <inkml:trace contextRef="#ctx0" brushRef="#br0" timeOffset="2367.23">30600 10716 49 0,'0'0'0'0,"0"0"48"0,0 0 14 16,0 0 8-16,22 0-8 0,-22 0-8 0,0 0-31 16,0 0 40-16,20 0-27 0,-20 0-19 0,0 0-2 15,0 0-3-15,0 0 8 0,0 20-12 0,0-3 6 0,0 19-2 0,0-17-6 16,0 18 1-16,16-19-5 0,-16 38 1 0,0-37-2 16,0 16 1-16,0 3-5 0,20-1-3 0,-20-18 1 0,0 17-15 15,19-36 6-15,-19 18 5 0,17-18 4 16,-17 0 3-16,19-36 0 0,-19 36 1 0,17-37 3 0,-17-18 0 15,16 0 0-15,6-20-1 0,-22 39-1 0,0-2 1 16,20-35-1-16,-20-1 0 0,16 19 5 0,4 18 0 0,-20 18 0 16,19 2 1-16,-19 17-1 0,0-18 2 0,17 18-3 15,2 18 11-15,-19-1-5 0,0 19-4 0,0 3-2 16,0-3-3-16,17-17 0 0,-17 73 1 0,16-56-1 0,-16 38 1 16,20-18-1-16,-20-37 0 0,0 16 0 0,22 59-1 0,-22-76-3 15,16 18 0-15,4-36 3 0,-20 20 1 0,0-20-2 16,0 0 2-16,19-20-1 0,-19 2 2 0,17-37-2 0,-17 36 1 15,19-37 2-15,-19 21-2 0,0-2 1 0,17-1 0 0,2-36-2 0,20 1-1 16,-23-1 1-16,4 55 2 0,-1-17-1 16,-2 16-2-16,2 20-2 0,-19 0 2 0,17 0-1 0,2 0-11 15,-19 20 2-15,17 16-21 0,-1-17 9 0,-16 36-30 0,0 1-13 16,0-20 28-16,0 38-48 0,0-18-18 0,0-20 52 16,-16 76-38-16,-1-76 48 0</inkml:trace>
  <inkml:trace contextRef="#ctx0" brushRef="#br0" timeOffset="2833.05">29441 11989 74 0,'0'0'26'0,"-17"0"6"0,17-19-12 0,-19 19 27 16,19-18-25-16,0 18-1 0,0-19-1 0,-20 1 33 0,4 18-22 16,16-19-6-16,0 19-14 0,-22 0 9 0,22 0-1 0,0 0-12 15,0 19 0-15,0-19 0 0,0 18 4 0,0 19-2 16,22-18-2-16,-22-2-2 0,16 22-1 0,-16-22 0 16,20 20 2-16,-20 0-4 0,19 19 4 0,-2-20-2 0,-17 2 0 0,19 17 1 15,-2-18-2-15,-17-1-2 0,19 2 1 0,-19-20-1 0,17 56 4 0,-1-20-1 16,-16 19 0-16,22-34-4 0,-2 34 2 0,-20-36 0 0,0 0 3 15,19 37 5-15,-19-56-5 0,17 19-3 0,-17 0-2 0,19 18-4 0,-19-18-2 16,0-19-2-16,0 1-4 0,0 0-5 0,17-1-29 0,-17 0 18 0,0 0-1 16,0 0-41-16,0-18 27 0,0 0-52 0,0 0 50 0,0 0 7 15,0 0 11-15,-17-18 9 0,17 0 7 0,-19 18 0 0,2-36-36 0</inkml:trace>
  <inkml:trace contextRef="#ctx0" brushRef="#br0" timeOffset="2998.19">29258 12542 160 0,'0'0'91'0,"0"0"-60"0,0 0 20 16,-19 18-4-16,19-18-9 0,-20 18-21 0,20 2 10 0,0-20-14 0,0 18 7 15,0-18-12-15,0 18 5 0,0-18 0 0,39 17-2 16,-39-17-6-16,0 0-1 0,36 0 7 0,-19 0-5 0,2 0 4 16,-2 0-5-16,5-17 5 0,14 17-7 0,-36 0 0 0,36-36 0 15,0 16 1-15,0 2-2 0,-20 0 1 0,26 18-3 0,-6-38-8 0,-36 38 3 16,36-17-15-16,-17 17 2 0,1-19-2 0,-7 19-4 0,29-18-35 16,-23 18-12-16,-19 0 33 0,36 0-53 0,-16 0 41 15,-4 0-45-15,-16 18 34 0,20 1 12 0</inkml:trace>
  <inkml:trace contextRef="#ctx0" brushRef="#br0" timeOffset="3257.49">30030 12671 160 0,'17'0'55'0,"-17"0"34"16,0 0-73-16,0 19 2 0,0-2 16 0,0-17-10 0,0 19-7 16,0 36 1-16,0-36-14 0,0-19-2 0,0 17-1 15,0 3 2-15,0 0 2 0,0-4 6 0,0 4-4 0,0-2-6 16,0 0 7-16,0 0-5 0,0-18 3 15,0 0-5-15,0-18-6 0,0-18 15 16,0 0-2-16,0-4-1 0,19-51 2 0,3 55-6 16,-5-56 2-16,2 36-3 0,1-18 4 0,-20 38-2 0,36-58 8 15,-36 77-9-15,16-20 3 0,4-1-3 16,-4 20 0-16,-16 18-3 0,22 0-7 0,-22 0 0 0,0 0-2 16,0 0-19-16,0 0 9 0,0 0-30 0,17 18-18 0,-17 2-28 15,0-2 38-15,0 0-54 0,0-18 71 0,0 19-22 16</inkml:trace>
  <inkml:trace contextRef="#ctx0" brushRef="#br0" timeOffset="3569.08">30528 12504 136 0,'0'0'72'0,"0"0"28"0,0 0-69 0,0 0 2 0,0 0-6 16,0 0-18-16,0 0 8 0,0 0-5 0,0 0-9 15,20 0 1-15,-1 0-3 0,-19 0 1 0,14 0 0 0,5 0 0 16,3 0-2-16,-22 0 0 0,0 0 0 0,36-17 2 0,-36 17 0 15,20-19-2-15,-20 19 2 0,19-18-2 0,-2 0 3 0,-17-20 0 0,19 20-1 16,-2 0 0-16,-17-19 0 0,16 18 1 0,-16-17 2 16,0 36-2-16,0-38 5 0,0 20-3 0,0 18-3 15,0-18 2-15,0-2 3 0,-16 20 0 0,16 0-2 16,-36 0 2-16,36 0-3 0,-17 0 1 0,-2 38 5 0,-17-2-1 0,36-16-4 16,-42 16 2-16,23 20-3 0,5-20 3 0,-5 2-2 15,-1 17-2-15,20-18-1 0,0-1-1 0,0 2 1 16,0-20-3-16,0 17 3 0,39 4-2 0,-25-3-2 15,5-18-5-15,3 1-2 0,-22-1-2 0,20-18 0 0,-4 0-5 16,-16 19-1-16,20-19-2 0,16 17-28 0,-36-17 19 0,36 0-43 0,-20 0-26 16,26-17-19-16,-26 17 70 0,4-19-33 0</inkml:trace>
  <inkml:trace contextRef="#ctx0" brushRef="#br0" timeOffset="3861.76">31118 12266 235 0,'0'0'0'0,"0"0"107"15,0 18-97-15,0-18 34 0,0 0-29 0,0 0-2 0,0 0-2 0,0 18 4 16,0-18-8-16,0 0-4 0,0 0 4 0,0 19-2 16,22-2-2-16,-6-17-3 0,-16 0 2 0,0 0-1 0,39 20 1 0,-39-20 0 15,17 0-1-15,2 0 1 0,-19 0-3 0,17 0 3 0,2 0-2 16,-19 0 2-16,33 0-1 0,-11-20 2 0,-2 3-1 0,-20 17-1 16,0-37-1-16,19-1 3 0,-19 20 0 0,0 0-1 15,0 0-3-15,0-19 0 0,0 18 1 0,0 1 7 0,-19-20-1 16,-1 20-5-16,20 1 6 0,-22 17-4 0,6 0 3 0,16 0-2 0,-36 0 1 15,36 0-1-15,-36 17 6 0,0 1-5 0,16 20 9 0,4-38-9 0,-6 37 1 16,-31 18 1-16,53-19-3 0,-36 76 3 0,17-38-3 16,19-2 0-16,0-52-2 0,19 54 0 0,-2-21 1 15,2-33-3-15,-2-1 1 0,-17 17-1 0,36-18 1 0,-14 19-2 0,33-18-2 16,-38-2 0-16,19 3-18 0,0 0-27 0,-20-4-34 0,26-16-36 16,-23 0 39-16,17 0-74 0,-19 0 99 0,2 0-3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  <p:sldLayoutId id="214748370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SIDE Channel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instance of a function with a sensitive argument v and leaks a bit of v via a timing side channel</a:t>
            </a:r>
          </a:p>
        </p:txBody>
      </p:sp>
    </p:spTree>
    <p:extLst>
      <p:ext uri="{BB962C8B-B14F-4D97-AF65-F5344CB8AC3E}">
        <p14:creationId xmlns:p14="http://schemas.microsoft.com/office/powerpoint/2010/main" val="496694460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Sneaky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423351" y="1889053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Side-Channel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23351" y="2345891"/>
            <a:ext cx="6104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Either case: subverts the guarantee of a (naïve) static dataflow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66DBC7-17D6-BB12-9F48-3AEDB2809ED3}"/>
              </a:ext>
            </a:extLst>
          </p:cNvPr>
          <p:cNvSpPr txBox="1">
            <a:spLocks/>
          </p:cNvSpPr>
          <p:nvPr/>
        </p:nvSpPr>
        <p:spPr>
          <a:xfrm>
            <a:off x="426122" y="4136259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FE06-2B23-5F35-7313-FF10D1F6CE4B}"/>
              </a:ext>
            </a:extLst>
          </p:cNvPr>
          <p:cNvSpPr txBox="1"/>
          <p:nvPr/>
        </p:nvSpPr>
        <p:spPr>
          <a:xfrm>
            <a:off x="376246" y="45543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Launder a data dependency through a control dependency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A31AD3-298E-B742-F850-54A614A42538}"/>
              </a:ext>
            </a:extLst>
          </p:cNvPr>
          <p:cNvGrpSpPr/>
          <p:nvPr/>
        </p:nvGrpSpPr>
        <p:grpSpPr>
          <a:xfrm>
            <a:off x="6400800" y="1889054"/>
            <a:ext cx="5966761" cy="3238118"/>
            <a:chOff x="6400800" y="1889054"/>
            <a:chExt cx="5966761" cy="3238118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F35F7110-2A26-844C-314E-19D514642187}"/>
                </a:ext>
              </a:extLst>
            </p:cNvPr>
            <p:cNvSpPr/>
            <p:nvPr/>
          </p:nvSpPr>
          <p:spPr>
            <a:xfrm>
              <a:off x="6400800" y="1889054"/>
              <a:ext cx="1349828" cy="3238118"/>
            </a:xfrm>
            <a:prstGeom prst="rightBrac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A45B29-C69A-5A02-03DE-F247D96D9DED}"/>
                </a:ext>
              </a:extLst>
            </p:cNvPr>
            <p:cNvSpPr txBox="1"/>
            <p:nvPr/>
          </p:nvSpPr>
          <p:spPr>
            <a:xfrm>
              <a:off x="7823465" y="3046448"/>
              <a:ext cx="4544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Commonality: we don’t care about particular values, we care about dependency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887254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Delving into data abstractions that indicate dependency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59830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449935407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does statement X Do Thing Y?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Often interested in a subset of program behavior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257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“influenced” statement X?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6E302-EB1D-3C56-76F3-A9F2F1ECE2A9}"/>
              </a:ext>
            </a:extLst>
          </p:cNvPr>
          <p:cNvSpPr txBox="1"/>
          <p:nvPr/>
        </p:nvSpPr>
        <p:spPr>
          <a:xfrm>
            <a:off x="414732" y="2638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did statement X “influence”?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F00CBF-F4B2-70EB-9201-4438E0C19EF2}"/>
              </a:ext>
            </a:extLst>
          </p:cNvPr>
          <p:cNvSpPr txBox="1">
            <a:spLocks/>
          </p:cNvSpPr>
          <p:nvPr/>
        </p:nvSpPr>
        <p:spPr>
          <a:xfrm>
            <a:off x="414732" y="3307558"/>
            <a:ext cx="520347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Useful in a variety of contexts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6E966-B341-017A-6ED2-BB6A8CC33841}"/>
              </a:ext>
            </a:extLst>
          </p:cNvPr>
          <p:cNvSpPr txBox="1"/>
          <p:nvPr/>
        </p:nvSpPr>
        <p:spPr>
          <a:xfrm>
            <a:off x="418849" y="36889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a pointer… what might make it null?</a:t>
            </a:r>
          </a:p>
        </p:txBody>
      </p:sp>
      <p:pic>
        <p:nvPicPr>
          <p:cNvPr id="2050" name="Picture 2" descr="How to Dramatically Increase Your Influence as a Leader - Lolly Daskal |  Leadership">
            <a:extLst>
              <a:ext uri="{FF2B5EF4-FFF2-40B4-BE49-F238E27FC236}">
                <a16:creationId xmlns:a16="http://schemas.microsoft.com/office/drawing/2014/main" id="{317A5ED8-927B-758C-2C8C-F078433F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36" y="2212545"/>
            <a:ext cx="50101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98E5BF-8270-34DA-F0D1-81E5C5371C62}"/>
              </a:ext>
            </a:extLst>
          </p:cNvPr>
          <p:cNvSpPr txBox="1">
            <a:spLocks/>
          </p:cNvSpPr>
          <p:nvPr/>
        </p:nvSpPr>
        <p:spPr>
          <a:xfrm>
            <a:off x="410615" y="4538461"/>
            <a:ext cx="520347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Assisting Scalability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4621C-40CB-0D56-99DB-03DFAD139E17}"/>
              </a:ext>
            </a:extLst>
          </p:cNvPr>
          <p:cNvSpPr txBox="1"/>
          <p:nvPr/>
        </p:nvSpPr>
        <p:spPr>
          <a:xfrm>
            <a:off x="414732" y="491982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Don’t get lost in details unrelated to my pointer / bug</a:t>
            </a:r>
          </a:p>
        </p:txBody>
      </p:sp>
    </p:spTree>
    <p:extLst>
      <p:ext uri="{BB962C8B-B14F-4D97-AF65-F5344CB8AC3E}">
        <p14:creationId xmlns:p14="http://schemas.microsoft.com/office/powerpoint/2010/main" val="141955717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Applications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824990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257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causes my program to crashing?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6E302-EB1D-3C56-76F3-A9F2F1ECE2A9}"/>
              </a:ext>
            </a:extLst>
          </p:cNvPr>
          <p:cNvSpPr txBox="1"/>
          <p:nvPr/>
        </p:nvSpPr>
        <p:spPr>
          <a:xfrm>
            <a:off x="414732" y="2638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Does this statement leak data?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5BE27D-4253-9452-2B56-4A6DD2B194B0}"/>
              </a:ext>
            </a:extLst>
          </p:cNvPr>
          <p:cNvSpPr txBox="1">
            <a:spLocks/>
          </p:cNvSpPr>
          <p:nvPr/>
        </p:nvSpPr>
        <p:spPr>
          <a:xfrm>
            <a:off x="445212" y="3228214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F588-7F52-1A56-8A49-905CDF2D3ACD}"/>
              </a:ext>
            </a:extLst>
          </p:cNvPr>
          <p:cNvSpPr txBox="1"/>
          <p:nvPr/>
        </p:nvSpPr>
        <p:spPr>
          <a:xfrm>
            <a:off x="429972" y="365463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Zoom in on a suspicious operation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F883-33B3-05F8-3CFB-9EB54707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73" y="1729495"/>
            <a:ext cx="3730324" cy="36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9750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37753334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“Control Reliance” Intuition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7531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following procedure…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6666"/>
                </a:solidFill>
              </a:rPr>
              <a:t>What other statements </a:t>
            </a:r>
            <a:r>
              <a:rPr lang="en-US" sz="1800" b="1" i="1" u="sng" dirty="0">
                <a:solidFill>
                  <a:srgbClr val="666666"/>
                </a:solidFill>
              </a:rPr>
              <a:t>decide</a:t>
            </a:r>
            <a:r>
              <a:rPr lang="en-US" sz="1800" i="1" dirty="0">
                <a:solidFill>
                  <a:srgbClr val="666666"/>
                </a:solidFill>
              </a:rPr>
              <a:t> </a:t>
            </a:r>
            <a:r>
              <a:rPr lang="en-US" sz="1800" dirty="0">
                <a:solidFill>
                  <a:srgbClr val="666666"/>
                </a:solidFill>
              </a:rPr>
              <a:t>whether a given statement executes?</a:t>
            </a:r>
            <a:endParaRPr lang="en-US" sz="1800" b="1" u="sng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8027918" y="2377882"/>
            <a:ext cx="320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2BCB-3C42-5C55-2EF3-936DBFB8FBEE}"/>
              </a:ext>
            </a:extLst>
          </p:cNvPr>
          <p:cNvSpPr txBox="1"/>
          <p:nvPr/>
        </p:nvSpPr>
        <p:spPr>
          <a:xfrm>
            <a:off x="478955" y="2870149"/>
            <a:ext cx="619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2 decides on whether Line 3 is executed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F2950-5C8F-877F-8735-20EB74FD2FE0}"/>
              </a:ext>
            </a:extLst>
          </p:cNvPr>
          <p:cNvSpPr txBox="1"/>
          <p:nvPr/>
        </p:nvSpPr>
        <p:spPr>
          <a:xfrm>
            <a:off x="462625" y="4334283"/>
            <a:ext cx="705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1 does </a:t>
            </a:r>
            <a:r>
              <a:rPr lang="en-US" b="1" dirty="0"/>
              <a:t>not</a:t>
            </a:r>
            <a:r>
              <a:rPr lang="en-US" dirty="0"/>
              <a:t> decide on whether Line 2 is executed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D2AFA-7405-88F0-3D08-C1F7A907DD13}"/>
              </a:ext>
            </a:extLst>
          </p:cNvPr>
          <p:cNvSpPr txBox="1"/>
          <p:nvPr/>
        </p:nvSpPr>
        <p:spPr>
          <a:xfrm>
            <a:off x="440853" y="3545065"/>
            <a:ext cx="619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2 decides on whether Line 4 is executed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BDEA9E-04F4-7767-1BC1-75C5F30ED522}"/>
              </a:ext>
            </a:extLst>
          </p:cNvPr>
          <p:cNvSpPr txBox="1"/>
          <p:nvPr/>
        </p:nvSpPr>
        <p:spPr>
          <a:xfrm>
            <a:off x="429972" y="5074119"/>
            <a:ext cx="705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2 does </a:t>
            </a:r>
            <a:r>
              <a:rPr lang="en-US" b="1" dirty="0"/>
              <a:t>not</a:t>
            </a:r>
            <a:r>
              <a:rPr lang="en-US" dirty="0"/>
              <a:t> decide on whether Line 5 is executed</a:t>
            </a:r>
          </a:p>
        </p:txBody>
      </p:sp>
    </p:spTree>
    <p:extLst>
      <p:ext uri="{BB962C8B-B14F-4D97-AF65-F5344CB8AC3E}">
        <p14:creationId xmlns:p14="http://schemas.microsoft.com/office/powerpoint/2010/main" val="14839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  <p:bldP spid="18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“Control Reliance” Intuition: Immediacy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1" y="1635520"/>
            <a:ext cx="741318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Many instructions may cause a skip-over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8027917" y="2377882"/>
            <a:ext cx="38756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  if (j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  if (k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    PRINT “hi 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       PRINT “there!”;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7: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8: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2BCB-3C42-5C55-2EF3-936DBFB8FBEE}"/>
              </a:ext>
            </a:extLst>
          </p:cNvPr>
          <p:cNvSpPr txBox="1"/>
          <p:nvPr/>
        </p:nvSpPr>
        <p:spPr>
          <a:xfrm>
            <a:off x="478955" y="2129919"/>
            <a:ext cx="45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5 relies on Line 1 and Line 2 and Line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C7E5A-C686-0428-249F-31BC0F3BECFE}"/>
              </a:ext>
            </a:extLst>
          </p:cNvPr>
          <p:cNvSpPr txBox="1"/>
          <p:nvPr/>
        </p:nvSpPr>
        <p:spPr>
          <a:xfrm>
            <a:off x="451743" y="3603194"/>
            <a:ext cx="673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We’d say Line 4 “most closely” relies on Line 3 because there is</a:t>
            </a:r>
          </a:p>
          <a:p>
            <a:r>
              <a:rPr lang="en-US" dirty="0"/>
              <a:t>no instruction between line 3 and 4 that decides if Line 4 executes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A1248-0C6D-8E5F-F6D1-42813D1816DA}"/>
              </a:ext>
            </a:extLst>
          </p:cNvPr>
          <p:cNvSpPr txBox="1"/>
          <p:nvPr/>
        </p:nvSpPr>
        <p:spPr>
          <a:xfrm>
            <a:off x="478954" y="2724300"/>
            <a:ext cx="670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convenient to say that every line in a procedure relies on the </a:t>
            </a:r>
          </a:p>
          <a:p>
            <a:r>
              <a:rPr lang="en-US" dirty="0"/>
              <a:t>entry to that procedure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A2FC04-49D6-E365-DD64-1B6A6FCA4738}"/>
              </a:ext>
            </a:extLst>
          </p:cNvPr>
          <p:cNvSpPr txBox="1">
            <a:spLocks/>
          </p:cNvSpPr>
          <p:nvPr/>
        </p:nvSpPr>
        <p:spPr>
          <a:xfrm>
            <a:off x="429971" y="4762419"/>
            <a:ext cx="57531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Dependence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1997B-799F-F5C2-809E-04C7C8A1C9F5}"/>
              </a:ext>
            </a:extLst>
          </p:cNvPr>
          <p:cNvSpPr txBox="1"/>
          <p:nvPr/>
        </p:nvSpPr>
        <p:spPr>
          <a:xfrm>
            <a:off x="429971" y="5222480"/>
            <a:ext cx="696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Informally, an instruction X has a control dependence on Y if:</a:t>
            </a:r>
          </a:p>
          <a:p>
            <a:r>
              <a:rPr lang="en-US" dirty="0"/>
              <a:t>Statement Y decides whether X executes with no intervening decider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7804A-7D66-F25D-9474-FF90AC3D504B}"/>
              </a:ext>
            </a:extLst>
          </p:cNvPr>
          <p:cNvSpPr txBox="1"/>
          <p:nvPr/>
        </p:nvSpPr>
        <p:spPr>
          <a:xfrm>
            <a:off x="416673" y="5994711"/>
            <a:ext cx="694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Related concept: MUST a statement A be executed for B to execute?</a:t>
            </a:r>
          </a:p>
        </p:txBody>
      </p:sp>
    </p:spTree>
    <p:extLst>
      <p:ext uri="{BB962C8B-B14F-4D97-AF65-F5344CB8AC3E}">
        <p14:creationId xmlns:p14="http://schemas.microsoft.com/office/powerpoint/2010/main" val="1820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4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“Control Reliance” Intuition: Immediacy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1" y="1635520"/>
            <a:ext cx="741318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Many instructions may cause a skip-over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8027917" y="2377882"/>
            <a:ext cx="38756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  if (j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  if (k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    PRINT “hi 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       PRINT “there!”;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7: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8: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2BCB-3C42-5C55-2EF3-936DBFB8FBEE}"/>
              </a:ext>
            </a:extLst>
          </p:cNvPr>
          <p:cNvSpPr txBox="1"/>
          <p:nvPr/>
        </p:nvSpPr>
        <p:spPr>
          <a:xfrm>
            <a:off x="478955" y="2129919"/>
            <a:ext cx="45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5 relies on Line 1 and Line 2 and Line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C7E5A-C686-0428-249F-31BC0F3BECFE}"/>
              </a:ext>
            </a:extLst>
          </p:cNvPr>
          <p:cNvSpPr txBox="1"/>
          <p:nvPr/>
        </p:nvSpPr>
        <p:spPr>
          <a:xfrm>
            <a:off x="451743" y="3603194"/>
            <a:ext cx="673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We’d say Line 4 “most closely” relies on Line 3 because there is</a:t>
            </a:r>
          </a:p>
          <a:p>
            <a:r>
              <a:rPr lang="en-US" dirty="0"/>
              <a:t>no instruction between line 3 and 4 that decides if Line 4 executes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A1248-0C6D-8E5F-F6D1-42813D1816DA}"/>
              </a:ext>
            </a:extLst>
          </p:cNvPr>
          <p:cNvSpPr txBox="1"/>
          <p:nvPr/>
        </p:nvSpPr>
        <p:spPr>
          <a:xfrm>
            <a:off x="478954" y="2724300"/>
            <a:ext cx="670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convenient to say that every line in a procedure relies on the </a:t>
            </a:r>
          </a:p>
          <a:p>
            <a:r>
              <a:rPr lang="en-US" dirty="0"/>
              <a:t>entry to that procedure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A2FC04-49D6-E365-DD64-1B6A6FCA4738}"/>
              </a:ext>
            </a:extLst>
          </p:cNvPr>
          <p:cNvSpPr txBox="1">
            <a:spLocks/>
          </p:cNvSpPr>
          <p:nvPr/>
        </p:nvSpPr>
        <p:spPr>
          <a:xfrm>
            <a:off x="429971" y="4762419"/>
            <a:ext cx="57531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Dependence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1997B-799F-F5C2-809E-04C7C8A1C9F5}"/>
              </a:ext>
            </a:extLst>
          </p:cNvPr>
          <p:cNvSpPr txBox="1"/>
          <p:nvPr/>
        </p:nvSpPr>
        <p:spPr>
          <a:xfrm>
            <a:off x="429971" y="5222480"/>
            <a:ext cx="696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Informally, an instruction X has a control dependence on Y if:</a:t>
            </a:r>
          </a:p>
          <a:p>
            <a:r>
              <a:rPr lang="en-US" dirty="0"/>
              <a:t>Statement Y decides whether X executes with no intervening decider</a:t>
            </a:r>
          </a:p>
        </p:txBody>
      </p:sp>
    </p:spTree>
    <p:extLst>
      <p:ext uri="{BB962C8B-B14F-4D97-AF65-F5344CB8AC3E}">
        <p14:creationId xmlns:p14="http://schemas.microsoft.com/office/powerpoint/2010/main" val="22157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001A8-397A-959F-F488-3B8DCA8D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99" y="4988316"/>
            <a:ext cx="2543175" cy="151447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BC996D-7F3B-B085-4027-898CADF4BB5D}"/>
              </a:ext>
            </a:extLst>
          </p:cNvPr>
          <p:cNvSpPr txBox="1">
            <a:spLocks/>
          </p:cNvSpPr>
          <p:nvPr/>
        </p:nvSpPr>
        <p:spPr>
          <a:xfrm>
            <a:off x="458803" y="205820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Capture Control Dependence in a Data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24888-7680-C994-BD98-768537869421}"/>
              </a:ext>
            </a:extLst>
          </p:cNvPr>
          <p:cNvSpPr txBox="1"/>
          <p:nvPr/>
        </p:nvSpPr>
        <p:spPr>
          <a:xfrm>
            <a:off x="429971" y="3000161"/>
            <a:ext cx="320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control dependence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7804A-7D66-F25D-9474-FF90AC3D504B}"/>
              </a:ext>
            </a:extLst>
          </p:cNvPr>
          <p:cNvSpPr txBox="1"/>
          <p:nvPr/>
        </p:nvSpPr>
        <p:spPr>
          <a:xfrm>
            <a:off x="300072" y="4398230"/>
            <a:ext cx="694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Related concept: MUST a statement A be executed for B to execute?</a:t>
            </a:r>
          </a:p>
        </p:txBody>
      </p:sp>
    </p:spTree>
    <p:extLst>
      <p:ext uri="{BB962C8B-B14F-4D97-AF65-F5344CB8AC3E}">
        <p14:creationId xmlns:p14="http://schemas.microsoft.com/office/powerpoint/2010/main" val="41521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#15: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SIDE Channel Review</a:t>
            </a:r>
          </a:p>
        </p:txBody>
      </p:sp>
    </p:spTree>
    <p:extLst>
      <p:ext uri="{BB962C8B-B14F-4D97-AF65-F5344CB8AC3E}">
        <p14:creationId xmlns:p14="http://schemas.microsoft.com/office/powerpoint/2010/main" val="2915383514"/>
      </p:ext>
    </p:extLst>
  </p:cSld>
  <p:clrMapOvr>
    <a:masterClrMapping/>
  </p:clrMapOvr>
</p:sld>
</file>

<file path=ppt/slides/slide2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052" r="3275" b="4924"/>
          <a:stretch/>
        </p:blipFill>
        <p:spPr bwMode="auto">
          <a:xfrm>
            <a:off x="0" y="0"/>
            <a:ext cx="12192000" cy="68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1" y="509884"/>
            <a:ext cx="8439149" cy="55099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Slant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Domination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Dominators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36DEDE-1C4E-44D5-1FD7-30F793773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661" y="1948070"/>
            <a:ext cx="2565354" cy="38137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343BFF8-CDCD-7815-BAE8-193D39FEAB8C}"/>
                  </a:ext>
                </a:extLst>
              </p14:cNvPr>
              <p14:cNvContentPartPr/>
              <p14:nvPr/>
            </p14:nvContentPartPr>
            <p14:xfrm>
              <a:off x="1939680" y="637920"/>
              <a:ext cx="8952120" cy="3824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343BFF8-CDCD-7815-BAE8-193D39FEAB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0320" y="628560"/>
                <a:ext cx="8970840" cy="38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858329"/>
      </p:ext>
    </p:extLst>
  </p:cSld>
  <p:clrMapOvr>
    <a:masterClrMapping/>
  </p:clrMapOvr>
</p:sld>
</file>

<file path=ppt/slides/slide2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PostDomination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Intuition on Control Dependence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</a:t>
            </a:r>
            <a:r>
              <a:rPr lang="en-US" dirty="0">
                <a:solidFill>
                  <a:srgbClr val="666666"/>
                </a:solidFill>
              </a:rPr>
              <a:t>is the closest </a:t>
            </a:r>
            <a:r>
              <a:rPr lang="en-US" sz="1800" dirty="0">
                <a:solidFill>
                  <a:srgbClr val="666666"/>
                </a:solidFill>
              </a:rPr>
              <a:t>statement are you guaranteed to execute?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E9A223-ACAD-E92F-8124-D02E8435497D}"/>
              </a:ext>
            </a:extLst>
          </p:cNvPr>
          <p:cNvSpPr txBox="1">
            <a:spLocks/>
          </p:cNvSpPr>
          <p:nvPr/>
        </p:nvSpPr>
        <p:spPr>
          <a:xfrm>
            <a:off x="429972" y="3157926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 err="1"/>
              <a:t>Postdomination</a:t>
            </a:r>
            <a:endParaRPr lang="en-US" sz="26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6C267-0DAD-7704-61A6-29534EEC3DE1}"/>
              </a:ext>
            </a:extLst>
          </p:cNvPr>
          <p:cNvSpPr txBox="1"/>
          <p:nvPr/>
        </p:nvSpPr>
        <p:spPr>
          <a:xfrm>
            <a:off x="429972" y="353286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Statement Y </a:t>
            </a:r>
            <a:r>
              <a:rPr lang="en-US" sz="1800" b="1" dirty="0" err="1">
                <a:solidFill>
                  <a:srgbClr val="666666"/>
                </a:solidFill>
              </a:rPr>
              <a:t>postdominates</a:t>
            </a:r>
            <a:r>
              <a:rPr lang="en-US" sz="1800" dirty="0">
                <a:solidFill>
                  <a:srgbClr val="666666"/>
                </a:solidFill>
              </a:rPr>
              <a:t> X </a:t>
            </a:r>
            <a:r>
              <a:rPr lang="en-US" dirty="0">
                <a:solidFill>
                  <a:srgbClr val="666666"/>
                </a:solidFill>
              </a:rPr>
              <a:t>⇔</a:t>
            </a:r>
            <a:r>
              <a:rPr lang="en-US" sz="1800" dirty="0">
                <a:solidFill>
                  <a:srgbClr val="666666"/>
                </a:solidFill>
              </a:rPr>
              <a:t> every path from X is guaranteed to go through Y, denoted X in PDOM(Y)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A3840-56CD-4EB6-2C65-9976D3CF2CD1}"/>
              </a:ext>
            </a:extLst>
          </p:cNvPr>
          <p:cNvSpPr txBox="1"/>
          <p:nvPr/>
        </p:nvSpPr>
        <p:spPr>
          <a:xfrm>
            <a:off x="429972" y="440285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666666"/>
                </a:solidFill>
              </a:rPr>
              <a:t>Intuitively, X is “destined” to meet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962F0-1E15-E9C6-3E2B-AD0CCC4BE192}"/>
              </a:ext>
            </a:extLst>
          </p:cNvPr>
          <p:cNvSpPr txBox="1"/>
          <p:nvPr/>
        </p:nvSpPr>
        <p:spPr>
          <a:xfrm>
            <a:off x="380545" y="4994900"/>
            <a:ext cx="6104238" cy="129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Statement Y </a:t>
            </a:r>
            <a:r>
              <a:rPr lang="en-US" sz="1800" b="1" dirty="0">
                <a:solidFill>
                  <a:srgbClr val="666666"/>
                </a:solidFill>
              </a:rPr>
              <a:t>immediately </a:t>
            </a:r>
            <a:r>
              <a:rPr lang="en-US" b="1" dirty="0" err="1">
                <a:solidFill>
                  <a:srgbClr val="666666"/>
                </a:solidFill>
              </a:rPr>
              <a:t>postdominates</a:t>
            </a:r>
            <a:r>
              <a:rPr lang="en-US" b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X</a:t>
            </a:r>
            <a:r>
              <a:rPr lang="en-US" sz="1800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⇔</a:t>
            </a:r>
            <a:r>
              <a:rPr lang="en-US" sz="1800" dirty="0">
                <a:solidFill>
                  <a:srgbClr val="666666"/>
                </a:solidFill>
              </a:rPr>
              <a:t> X in PDOM(Y) and there is no intervening </a:t>
            </a:r>
            <a:r>
              <a:rPr lang="en-US" sz="1800" dirty="0" err="1">
                <a:solidFill>
                  <a:srgbClr val="666666"/>
                </a:solidFill>
              </a:rPr>
              <a:t>postdominator</a:t>
            </a:r>
            <a:r>
              <a:rPr lang="en-US" i="1" dirty="0">
                <a:solidFill>
                  <a:srgbClr val="666666"/>
                </a:solidFill>
              </a:rPr>
              <a:t>, </a:t>
            </a:r>
            <a:r>
              <a:rPr lang="en-US" dirty="0">
                <a:solidFill>
                  <a:srgbClr val="666666"/>
                </a:solidFill>
              </a:rPr>
              <a:t>denoted X in IPDOM(Y)</a:t>
            </a:r>
            <a:endParaRPr lang="en-US" sz="1800" dirty="0">
              <a:solidFill>
                <a:srgbClr val="66666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3891-2160-28D9-2E28-5448CF82CF7A}"/>
              </a:ext>
            </a:extLst>
          </p:cNvPr>
          <p:cNvGrpSpPr/>
          <p:nvPr/>
        </p:nvGrpSpPr>
        <p:grpSpPr>
          <a:xfrm>
            <a:off x="7434646" y="4238950"/>
            <a:ext cx="2133600" cy="1495425"/>
            <a:chOff x="7434646" y="4247188"/>
            <a:chExt cx="2133600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DF8DBF-E975-0D9A-70D3-D50DBE4F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4646" y="4247188"/>
              <a:ext cx="2133600" cy="1495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C1E9BD-24FF-7F46-0B37-A6DC63370E9C}"/>
                </a:ext>
              </a:extLst>
            </p:cNvPr>
            <p:cNvSpPr/>
            <p:nvPr/>
          </p:nvSpPr>
          <p:spPr>
            <a:xfrm>
              <a:off x="8196649" y="4863810"/>
              <a:ext cx="172994" cy="81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868F-3CE7-2174-949C-4409B84C81DD}"/>
                </a:ext>
              </a:extLst>
            </p:cNvPr>
            <p:cNvSpPr/>
            <p:nvPr/>
          </p:nvSpPr>
          <p:spPr>
            <a:xfrm>
              <a:off x="8349048" y="5239265"/>
              <a:ext cx="970457" cy="436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89C6F29-DD0D-C93E-3321-D006A40320A4}"/>
                  </a:ext>
                </a:extLst>
              </p14:cNvPr>
              <p14:cNvContentPartPr/>
              <p14:nvPr/>
            </p14:nvContentPartPr>
            <p14:xfrm>
              <a:off x="10053000" y="3605760"/>
              <a:ext cx="1263240" cy="1154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89C6F29-DD0D-C93E-3321-D006A40320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3640" y="3596400"/>
                <a:ext cx="1281960" cy="11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42264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(Immediate) Forward Dominators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X IN IPDOM(Y</a:t>
            </a:r>
            <a:r>
              <a:rPr lang="en-US" dirty="0">
                <a:solidFill>
                  <a:srgbClr val="666666"/>
                </a:solidFill>
              </a:rPr>
              <a:t>) ⇔ </a:t>
            </a:r>
            <a:r>
              <a:rPr lang="en-US" sz="1800" dirty="0">
                <a:solidFill>
                  <a:srgbClr val="666666"/>
                </a:solidFill>
              </a:rPr>
              <a:t>Y in IFDOM(X)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3891-2160-28D9-2E28-5448CF82CF7A}"/>
              </a:ext>
            </a:extLst>
          </p:cNvPr>
          <p:cNvGrpSpPr/>
          <p:nvPr/>
        </p:nvGrpSpPr>
        <p:grpSpPr>
          <a:xfrm>
            <a:off x="7434646" y="4238950"/>
            <a:ext cx="2133600" cy="1495425"/>
            <a:chOff x="7434646" y="4247188"/>
            <a:chExt cx="2133600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DF8DBF-E975-0D9A-70D3-D50DBE4F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4646" y="4247188"/>
              <a:ext cx="2133600" cy="1495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C1E9BD-24FF-7F46-0B37-A6DC63370E9C}"/>
                </a:ext>
              </a:extLst>
            </p:cNvPr>
            <p:cNvSpPr/>
            <p:nvPr/>
          </p:nvSpPr>
          <p:spPr>
            <a:xfrm>
              <a:off x="8196649" y="4863810"/>
              <a:ext cx="172994" cy="81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868F-3CE7-2174-949C-4409B84C81DD}"/>
                </a:ext>
              </a:extLst>
            </p:cNvPr>
            <p:cNvSpPr/>
            <p:nvPr/>
          </p:nvSpPr>
          <p:spPr>
            <a:xfrm>
              <a:off x="8349048" y="5239265"/>
              <a:ext cx="970457" cy="436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76B2B4-3E1F-4BBD-F025-2E202F1E1F4B}"/>
              </a:ext>
            </a:extLst>
          </p:cNvPr>
          <p:cNvSpPr txBox="1"/>
          <p:nvPr/>
        </p:nvSpPr>
        <p:spPr>
          <a:xfrm>
            <a:off x="3822357" y="3781168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in IPDOM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48EAE-1186-BF1E-5C79-3B3081972D92}"/>
              </a:ext>
            </a:extLst>
          </p:cNvPr>
          <p:cNvSpPr txBox="1"/>
          <p:nvPr/>
        </p:nvSpPr>
        <p:spPr>
          <a:xfrm>
            <a:off x="3801759" y="4090090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in IFDOM 2</a:t>
            </a:r>
          </a:p>
        </p:txBody>
      </p:sp>
    </p:spTree>
    <p:extLst>
      <p:ext uri="{BB962C8B-B14F-4D97-AF65-F5344CB8AC3E}">
        <p14:creationId xmlns:p14="http://schemas.microsoft.com/office/powerpoint/2010/main" val="12417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3FD3A-9C33-627A-574D-C708C421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14"/>
          <a:stretch/>
        </p:blipFill>
        <p:spPr>
          <a:xfrm>
            <a:off x="7168087" y="1669514"/>
            <a:ext cx="3972493" cy="1838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is control dependent on X ⇔ there is a path in the CFG from X to Y that doesn’t contain the immediate forward dominator of 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F468D0-80B5-6BC1-E544-D2F97CA87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8170877" y="4120497"/>
            <a:ext cx="238977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Influence is more than control, it’s also what values mattered to your behavior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677EE-E2BB-78FA-8023-D0D557F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8"/>
          <a:stretch/>
        </p:blipFill>
        <p:spPr>
          <a:xfrm>
            <a:off x="8067412" y="1325563"/>
            <a:ext cx="195913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C0037-5456-2A54-C6E9-A7FF782A2F63}"/>
              </a:ext>
            </a:extLst>
          </p:cNvPr>
          <p:cNvSpPr txBox="1"/>
          <p:nvPr/>
        </p:nvSpPr>
        <p:spPr>
          <a:xfrm>
            <a:off x="7746233" y="5444185"/>
            <a:ext cx="338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 here: 1 might have set 5, but it’s not control dependent!</a:t>
            </a:r>
          </a:p>
        </p:txBody>
      </p:sp>
    </p:spTree>
    <p:extLst>
      <p:ext uri="{BB962C8B-B14F-4D97-AF65-F5344CB8AC3E}">
        <p14:creationId xmlns:p14="http://schemas.microsoft.com/office/powerpoint/2010/main" val="5507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677EE-E2BB-78FA-8023-D0D557F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8"/>
          <a:stretch/>
        </p:blipFill>
        <p:spPr>
          <a:xfrm>
            <a:off x="8067412" y="1325563"/>
            <a:ext cx="195913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2670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Next Time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Program Slice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170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Forward Slice: the portions of the program a given statement influences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Backwards Slice: the portions of the program influenced by a give statement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35799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22982118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Dependence Relations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Sneaky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423351" y="1889053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Side-Channel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23351" y="2345891"/>
            <a:ext cx="6104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Either case: subverts the guarantee of a (naïve) static dataflow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pic>
        <p:nvPicPr>
          <p:cNvPr id="10" name="Picture 9" descr="A comic strip of a cat&#10;&#10;Description automatically generated">
            <a:extLst>
              <a:ext uri="{FF2B5EF4-FFF2-40B4-BE49-F238E27FC236}">
                <a16:creationId xmlns:a16="http://schemas.microsoft.com/office/drawing/2014/main" id="{55AB9833-14DE-FC5C-A453-6DAB80D6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09" y="1325563"/>
            <a:ext cx="5253948" cy="4929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93A6-8508-5527-7F6F-894E66FD1F61}"/>
              </a:ext>
            </a:extLst>
          </p:cNvPr>
          <p:cNvSpPr txBox="1"/>
          <p:nvPr/>
        </p:nvSpPr>
        <p:spPr>
          <a:xfrm>
            <a:off x="10352214" y="3962215"/>
            <a:ext cx="1462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EXFILTRATED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YOUR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34B59-D087-9E4C-07F0-D7AA7E94FD26}"/>
              </a:ext>
            </a:extLst>
          </p:cNvPr>
          <p:cNvSpPr txBox="1"/>
          <p:nvPr/>
        </p:nvSpPr>
        <p:spPr>
          <a:xfrm>
            <a:off x="9497788" y="6040720"/>
            <a:ext cx="139134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With apologies to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66DBC7-17D6-BB12-9F48-3AEDB2809ED3}"/>
              </a:ext>
            </a:extLst>
          </p:cNvPr>
          <p:cNvSpPr txBox="1">
            <a:spLocks/>
          </p:cNvSpPr>
          <p:nvPr/>
        </p:nvSpPr>
        <p:spPr>
          <a:xfrm>
            <a:off x="426122" y="4136259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FE06-2B23-5F35-7313-FF10D1F6CE4B}"/>
              </a:ext>
            </a:extLst>
          </p:cNvPr>
          <p:cNvSpPr txBox="1"/>
          <p:nvPr/>
        </p:nvSpPr>
        <p:spPr>
          <a:xfrm>
            <a:off x="376246" y="45543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Launder a data dependency through a control dependency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8386A8-3C7A-94BE-214E-A68A16B7C05E}"/>
              </a:ext>
            </a:extLst>
          </p:cNvPr>
          <p:cNvSpPr/>
          <p:nvPr/>
        </p:nvSpPr>
        <p:spPr>
          <a:xfrm>
            <a:off x="250371" y="1785257"/>
            <a:ext cx="6351815" cy="2351002"/>
          </a:xfrm>
          <a:prstGeom prst="roundRect">
            <a:avLst>
              <a:gd name="adj" fmla="val 9027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1752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094394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real-world Threat!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0E6FD2-0308-9114-AB20-DB476BD22CA5}"/>
              </a:ext>
            </a:extLst>
          </p:cNvPr>
          <p:cNvGrpSpPr/>
          <p:nvPr/>
        </p:nvGrpSpPr>
        <p:grpSpPr>
          <a:xfrm>
            <a:off x="720474" y="1632248"/>
            <a:ext cx="11140216" cy="5134954"/>
            <a:chOff x="720474" y="1632248"/>
            <a:chExt cx="11140216" cy="51349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04C765-442B-8CFB-D540-3C86BBFC0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74" y="1632248"/>
              <a:ext cx="8593381" cy="243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76778A-8C4A-FAEB-77C3-2231821C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629" y="4017527"/>
              <a:ext cx="5634061" cy="274967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9D80D6-7D58-A876-0336-936B9857CF00}"/>
                </a:ext>
              </a:extLst>
            </p:cNvPr>
            <p:cNvSpPr/>
            <p:nvPr/>
          </p:nvSpPr>
          <p:spPr>
            <a:xfrm>
              <a:off x="3024592" y="3935185"/>
              <a:ext cx="3033309" cy="1431471"/>
            </a:xfrm>
            <a:custGeom>
              <a:avLst/>
              <a:gdLst>
                <a:gd name="connsiteX0" fmla="*/ 1899557 w 1899557"/>
                <a:gd name="connsiteY0" fmla="*/ 277585 h 1330792"/>
                <a:gd name="connsiteX1" fmla="*/ 582385 w 1899557"/>
                <a:gd name="connsiteY1" fmla="*/ 1328057 h 1330792"/>
                <a:gd name="connsiteX2" fmla="*/ 0 w 1899557"/>
                <a:gd name="connsiteY2" fmla="*/ 0 h 1330792"/>
                <a:gd name="connsiteX0" fmla="*/ 2084614 w 2084614"/>
                <a:gd name="connsiteY0" fmla="*/ 1012371 h 1395996"/>
                <a:gd name="connsiteX1" fmla="*/ 582385 w 2084614"/>
                <a:gd name="connsiteY1" fmla="*/ 1328057 h 1395996"/>
                <a:gd name="connsiteX2" fmla="*/ 0 w 2084614"/>
                <a:gd name="connsiteY2" fmla="*/ 0 h 1395996"/>
                <a:gd name="connsiteX0" fmla="*/ 2024743 w 2024743"/>
                <a:gd name="connsiteY0" fmla="*/ 1431471 h 1815096"/>
                <a:gd name="connsiteX1" fmla="*/ 522514 w 2024743"/>
                <a:gd name="connsiteY1" fmla="*/ 1747157 h 1815096"/>
                <a:gd name="connsiteX2" fmla="*/ 0 w 2024743"/>
                <a:gd name="connsiteY2" fmla="*/ 0 h 1815096"/>
                <a:gd name="connsiteX0" fmla="*/ 2748437 w 2748437"/>
                <a:gd name="connsiteY0" fmla="*/ 1431471 h 1815096"/>
                <a:gd name="connsiteX1" fmla="*/ 1246208 w 2748437"/>
                <a:gd name="connsiteY1" fmla="*/ 1747157 h 1815096"/>
                <a:gd name="connsiteX2" fmla="*/ 723694 w 2748437"/>
                <a:gd name="connsiteY2" fmla="*/ 0 h 1815096"/>
                <a:gd name="connsiteX0" fmla="*/ 2748437 w 2748437"/>
                <a:gd name="connsiteY0" fmla="*/ 1431471 h 1748179"/>
                <a:gd name="connsiteX1" fmla="*/ 1246208 w 2748437"/>
                <a:gd name="connsiteY1" fmla="*/ 1747157 h 1748179"/>
                <a:gd name="connsiteX2" fmla="*/ 723694 w 2748437"/>
                <a:gd name="connsiteY2" fmla="*/ 0 h 1748179"/>
                <a:gd name="connsiteX0" fmla="*/ 2024743 w 2024743"/>
                <a:gd name="connsiteY0" fmla="*/ 1431471 h 1431471"/>
                <a:gd name="connsiteX1" fmla="*/ 0 w 2024743"/>
                <a:gd name="connsiteY1" fmla="*/ 0 h 1431471"/>
                <a:gd name="connsiteX0" fmla="*/ 3098465 w 3098465"/>
                <a:gd name="connsiteY0" fmla="*/ 1431471 h 1431471"/>
                <a:gd name="connsiteX1" fmla="*/ 1073722 w 3098465"/>
                <a:gd name="connsiteY1" fmla="*/ 0 h 1431471"/>
                <a:gd name="connsiteX0" fmla="*/ 3033309 w 3033309"/>
                <a:gd name="connsiteY0" fmla="*/ 1431471 h 1431471"/>
                <a:gd name="connsiteX1" fmla="*/ 1008566 w 3033309"/>
                <a:gd name="connsiteY1" fmla="*/ 0 h 143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3309" h="1431471">
                  <a:moveTo>
                    <a:pt x="3033309" y="1431471"/>
                  </a:moveTo>
                  <a:cubicBezTo>
                    <a:pt x="2837367" y="426356"/>
                    <a:pt x="-2061205" y="1538514"/>
                    <a:pt x="1008566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6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094394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real-world Threat!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588723-0ADF-62C7-4AAC-C8C0B8106FF5}"/>
              </a:ext>
            </a:extLst>
          </p:cNvPr>
          <p:cNvSpPr txBox="1">
            <a:spLocks/>
          </p:cNvSpPr>
          <p:nvPr/>
        </p:nvSpPr>
        <p:spPr>
          <a:xfrm>
            <a:off x="847894" y="1622351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fix (in software)?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FBCA-46EF-779D-ED56-C062D6353142}"/>
              </a:ext>
            </a:extLst>
          </p:cNvPr>
          <p:cNvSpPr txBox="1"/>
          <p:nvPr/>
        </p:nvSpPr>
        <p:spPr>
          <a:xfrm>
            <a:off x="849774" y="2001588"/>
            <a:ext cx="6835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Best idea (that I know of): an elaboration on the dataflow 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FF161-CD7C-9900-710A-CADD2E5A4A17}"/>
              </a:ext>
            </a:extLst>
          </p:cNvPr>
          <p:cNvSpPr txBox="1"/>
          <p:nvPr/>
        </p:nvSpPr>
        <p:spPr>
          <a:xfrm>
            <a:off x="1132800" y="2377148"/>
            <a:ext cx="5393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Ensure uniform operation between flows</a:t>
            </a:r>
          </a:p>
        </p:txBody>
      </p:sp>
      <p:pic>
        <p:nvPicPr>
          <p:cNvPr id="15" name="Picture 14" descr="A cartoon of a fox&#10;&#10;Description automatically generated">
            <a:extLst>
              <a:ext uri="{FF2B5EF4-FFF2-40B4-BE49-F238E27FC236}">
                <a16:creationId xmlns:a16="http://schemas.microsoft.com/office/drawing/2014/main" id="{6CF1D5DC-4CF4-88C5-0EAD-15923DFE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13" y="2164862"/>
            <a:ext cx="2896201" cy="32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5453"/>
      </p:ext>
    </p:extLst>
  </p:cSld>
  <p:clrMapOvr>
    <a:masterClrMapping/>
  </p:clrMapOvr>
</p:sld>
</file>

<file path=ppt/slides/slide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094394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real-world Threat!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588723-0ADF-62C7-4AAC-C8C0B8106FF5}"/>
              </a:ext>
            </a:extLst>
          </p:cNvPr>
          <p:cNvSpPr txBox="1">
            <a:spLocks/>
          </p:cNvSpPr>
          <p:nvPr/>
        </p:nvSpPr>
        <p:spPr>
          <a:xfrm>
            <a:off x="847894" y="1622351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fix (in software)?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FBCA-46EF-779D-ED56-C062D6353142}"/>
              </a:ext>
            </a:extLst>
          </p:cNvPr>
          <p:cNvSpPr txBox="1"/>
          <p:nvPr/>
        </p:nvSpPr>
        <p:spPr>
          <a:xfrm>
            <a:off x="849774" y="2001588"/>
            <a:ext cx="6835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Best idea (that I know of): an elaboration on the dataflow 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FF161-CD7C-9900-710A-CADD2E5A4A17}"/>
              </a:ext>
            </a:extLst>
          </p:cNvPr>
          <p:cNvSpPr txBox="1"/>
          <p:nvPr/>
        </p:nvSpPr>
        <p:spPr>
          <a:xfrm>
            <a:off x="1132800" y="2377148"/>
            <a:ext cx="5393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Ensure uniform operation between flows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C181F-CAC6-E25E-B466-54BA9010F1B2}"/>
              </a:ext>
            </a:extLst>
          </p:cNvPr>
          <p:cNvSpPr txBox="1"/>
          <p:nvPr/>
        </p:nvSpPr>
        <p:spPr>
          <a:xfrm>
            <a:off x="495147" y="2928554"/>
            <a:ext cx="51475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return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F74FC-7975-C803-0781-F19F8E243DA6}"/>
              </a:ext>
            </a:extLst>
          </p:cNvPr>
          <p:cNvSpPr txBox="1"/>
          <p:nvPr/>
        </p:nvSpPr>
        <p:spPr>
          <a:xfrm>
            <a:off x="6020478" y="2871478"/>
            <a:ext cx="52854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ok = true;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ok =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ok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ok;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2A2577-010D-44AE-1671-425DD3AAFE2E}"/>
              </a:ext>
            </a:extLst>
          </p:cNvPr>
          <p:cNvSpPr/>
          <p:nvPr/>
        </p:nvSpPr>
        <p:spPr>
          <a:xfrm>
            <a:off x="8904515" y="4267203"/>
            <a:ext cx="1589314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872465-7B0A-71EF-41EE-75F32A7D1DB6}"/>
              </a:ext>
            </a:extLst>
          </p:cNvPr>
          <p:cNvSpPr/>
          <p:nvPr/>
        </p:nvSpPr>
        <p:spPr>
          <a:xfrm>
            <a:off x="6629400" y="4860475"/>
            <a:ext cx="4629150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FD5378-CF5C-F021-93DE-8FF90D61DD61}"/>
              </a:ext>
            </a:extLst>
          </p:cNvPr>
          <p:cNvSpPr/>
          <p:nvPr/>
        </p:nvSpPr>
        <p:spPr>
          <a:xfrm>
            <a:off x="6880859" y="5356861"/>
            <a:ext cx="2102575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5E3AF74-9BEF-9AF6-B41C-6C58FA27E676}"/>
                  </a:ext>
                </a:extLst>
              </p14:cNvPr>
              <p14:cNvContentPartPr/>
              <p14:nvPr/>
            </p14:nvContentPartPr>
            <p14:xfrm>
              <a:off x="9948240" y="1554480"/>
              <a:ext cx="1547280" cy="1341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5E3AF74-9BEF-9AF6-B41C-6C58FA27E6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8880" y="1545120"/>
                <a:ext cx="1566000" cy="13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Sneaky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423351" y="1889053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Side-Channel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23351" y="2345891"/>
            <a:ext cx="6104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Either case: subverts the guarantee of a (naïve) static dataflow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pic>
        <p:nvPicPr>
          <p:cNvPr id="10" name="Picture 9" descr="A comic strip of a cat&#10;&#10;Description automatically generated">
            <a:extLst>
              <a:ext uri="{FF2B5EF4-FFF2-40B4-BE49-F238E27FC236}">
                <a16:creationId xmlns:a16="http://schemas.microsoft.com/office/drawing/2014/main" id="{55AB9833-14DE-FC5C-A453-6DAB80D6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09" y="1325563"/>
            <a:ext cx="5253948" cy="4929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93A6-8508-5527-7F6F-894E66FD1F61}"/>
              </a:ext>
            </a:extLst>
          </p:cNvPr>
          <p:cNvSpPr txBox="1"/>
          <p:nvPr/>
        </p:nvSpPr>
        <p:spPr>
          <a:xfrm>
            <a:off x="10352214" y="3962215"/>
            <a:ext cx="1462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EXFILTRATED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YOUR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34B59-D087-9E4C-07F0-D7AA7E94FD26}"/>
              </a:ext>
            </a:extLst>
          </p:cNvPr>
          <p:cNvSpPr txBox="1"/>
          <p:nvPr/>
        </p:nvSpPr>
        <p:spPr>
          <a:xfrm>
            <a:off x="9497788" y="6040720"/>
            <a:ext cx="139134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With apologies to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66DBC7-17D6-BB12-9F48-3AEDB2809ED3}"/>
              </a:ext>
            </a:extLst>
          </p:cNvPr>
          <p:cNvSpPr txBox="1">
            <a:spLocks/>
          </p:cNvSpPr>
          <p:nvPr/>
        </p:nvSpPr>
        <p:spPr>
          <a:xfrm>
            <a:off x="426122" y="4136259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FE06-2B23-5F35-7313-FF10D1F6CE4B}"/>
              </a:ext>
            </a:extLst>
          </p:cNvPr>
          <p:cNvSpPr txBox="1"/>
          <p:nvPr/>
        </p:nvSpPr>
        <p:spPr>
          <a:xfrm>
            <a:off x="376246" y="45543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Launder a data dependency through a control dependency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8B943C-67B1-CF12-5D03-B2F670677814}"/>
                  </a:ext>
                </a:extLst>
              </p14:cNvPr>
              <p14:cNvContentPartPr/>
              <p14:nvPr/>
            </p14:nvContentPartPr>
            <p14:xfrm>
              <a:off x="253440" y="3558960"/>
              <a:ext cx="6693840" cy="324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8B943C-67B1-CF12-5D03-B2F6706778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80" y="3549600"/>
                <a:ext cx="6712560" cy="32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20259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14137</TotalTime>
  <Words>1669</Words>
  <Application>Microsoft Office PowerPoint</Application>
  <PresentationFormat>Widescreen</PresentationFormat>
  <Paragraphs>281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Courier New</vt:lpstr>
      <vt:lpstr>Tenorite</vt:lpstr>
      <vt:lpstr>Monoline</vt:lpstr>
      <vt:lpstr>Exercise #15</vt:lpstr>
      <vt:lpstr>Exercise #15: Solution</vt:lpstr>
      <vt:lpstr>Administrivia and  Announcements</vt:lpstr>
      <vt:lpstr>Dependence Relations</vt:lpstr>
      <vt:lpstr>Last Time: Sneaky Dataflow</vt:lpstr>
      <vt:lpstr>Last Time: Timing side Channels</vt:lpstr>
      <vt:lpstr>Last Time: Timing side Channels</vt:lpstr>
      <vt:lpstr>Last Time: Timing side Channels</vt:lpstr>
      <vt:lpstr>Last Time: Sneaky Dataflow</vt:lpstr>
      <vt:lpstr>Last Time: Sneaky Dataflow</vt:lpstr>
      <vt:lpstr>This Lecture</vt:lpstr>
      <vt:lpstr>Lecture Outline</vt:lpstr>
      <vt:lpstr>Why does statement X Do Thing Y?</vt:lpstr>
      <vt:lpstr>Applications</vt:lpstr>
      <vt:lpstr>Lecture Outline</vt:lpstr>
      <vt:lpstr>“Control Reliance” Intuition</vt:lpstr>
      <vt:lpstr>“Control Reliance” Intuition: Immediacy</vt:lpstr>
      <vt:lpstr>“Control Reliance” Intuition: Immediacy</vt:lpstr>
      <vt:lpstr>Control Dependence</vt:lpstr>
      <vt:lpstr>PowerPoint Presentation</vt:lpstr>
      <vt:lpstr>Dominators</vt:lpstr>
      <vt:lpstr>PostDomination</vt:lpstr>
      <vt:lpstr>Building the CDG</vt:lpstr>
      <vt:lpstr>Building the CDG</vt:lpstr>
      <vt:lpstr>Lecture Outline</vt:lpstr>
      <vt:lpstr>Data Dependence</vt:lpstr>
      <vt:lpstr>The Data Dependence Graph</vt:lpstr>
      <vt:lpstr>Next Time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78</cp:revision>
  <dcterms:created xsi:type="dcterms:W3CDTF">2023-08-21T14:00:41Z</dcterms:created>
  <dcterms:modified xsi:type="dcterms:W3CDTF">2024-10-04T21:16:20Z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