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7"/>
  </p:notesMasterIdLst>
  <p:handoutMasterIdLst>
    <p:handoutMasterId r:id="rId28"/>
  </p:handoutMasterIdLst>
  <p:sldIdLst>
    <p:sldId id="296" r:id="rId5"/>
    <p:sldId id="1027" r:id="rId6"/>
    <p:sldId id="256" r:id="rId7"/>
    <p:sldId id="295" r:id="rId8"/>
    <p:sldId id="343" r:id="rId9"/>
    <p:sldId id="1018" r:id="rId10"/>
    <p:sldId id="1017" r:id="rId11"/>
    <p:sldId id="1012" r:id="rId12"/>
    <p:sldId id="1019" r:id="rId13"/>
    <p:sldId id="987" r:id="rId14"/>
    <p:sldId id="1022" r:id="rId15"/>
    <p:sldId id="1021" r:id="rId16"/>
    <p:sldId id="995" r:id="rId17"/>
    <p:sldId id="1023" r:id="rId18"/>
    <p:sldId id="997" r:id="rId19"/>
    <p:sldId id="998" r:id="rId20"/>
    <p:sldId id="1000" r:id="rId21"/>
    <p:sldId id="1024" r:id="rId22"/>
    <p:sldId id="1026" r:id="rId23"/>
    <p:sldId id="1025" r:id="rId24"/>
    <p:sldId id="996" r:id="rId25"/>
    <p:sldId id="3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255" y="57"/>
      </p:cViewPr>
      <p:guideLst>
        <p:guide orient="horz" pos="33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11/4/2024</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503.93701" units="1/cm"/>
          <inkml:channelProperty channel="Y" name="resolution" value="1343.97314" units="1/cm"/>
          <inkml:channelProperty channel="F" name="resolution" value="0" units="1/dev"/>
          <inkml:channelProperty channel="T" name="resolution" value="1" units="1/dev"/>
        </inkml:channelProperties>
      </inkml:inkSource>
      <inkml:timestamp xml:id="ts0" timeString="2024-11-04T20:02:49.72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10958 11307 49 0,'0'0'18'0,"0"0"-13"0,0 0-1 0,0 0 16 16,0 0-15-16,0 0 18 0,0 0-13 16,0 0 0-16,0 0 1 0,0 0 4 0,19 0-7 0,-19 0 10 15,0 0-9-15,0 0 19 0,0 0-11 16,0 0-9-16,0 0 9 0,0 18-7 0,0-18-5 15,0 0 7-15,0 0-9 0,0 18 1 0,0-18 1 0,0 0-3 16,0 0 0-16,0 18 0 0,0-18-1 0,0 20 2 0,20-3 4 16,-20-17-6-16,0 0 3 0,0 19-2 0,0-19 1 0,0 0 1 15,0 18-2-15,0 0 3 0,0 2 2 0,0-20-4 0,16 36 1 16,-16-36 1-16,0 38-1 0,0-2 0 16,0-18-4-16,0 1 0 0,0-1 1 0,0 1-1 15,0-2 2-15,0-17-1 0,0 39-3 0,0-3 0 0,20-36 0 16,-20 18-2-16,0 1-2 0,0-19 0 0,0 18-3 0,0 1-27 15,0-19 19-15,0 0-3 0,0 0-2 0,0 17-32 0,0-34-69 16,0-2 43-16</inkml:trace>
  <inkml:trace contextRef="#ctx0" brushRef="#br0" timeOffset="300.26">10903 10938 61 0,'0'0'17'15,"0"0"-13"-15,0 0-3 0,0 0 1 16,0 0-1-16,0 0-1 0,0 0 0 0,0 0 2 15,0 0-2-15,0 0 2 0,0 0 1 0,0 0-1 0,0 0 4 16,0 0-2-16,0 0 4 0,0 0-5 0,0 0 1 0,0 0 0 0,0 0 7 16,0 0-8-16,0 0-2 0,0 0 0 15,0 0-2-15,0 0-3 0,0 0-6 0,0 0-7 16,0 17-2-16,0-17 8 0,0 0-12 0,0 0-32 0</inkml:trace>
  <inkml:trace contextRef="#ctx0" brushRef="#br0" timeOffset="733.75">11199 11398 65 0,'0'0'21'0,"0"0"-13"0,0 0 9 15,0 37 14-15,0-37-19 0,0 18 1 0,0-18 12 16,0 20-13-16,19-20 7 0,-19 18-5 0,0 0-7 0,0-18-1 16,17 18 12-16,-17-18-13 0,0 20 5 0,0-20-2 0,19 17 17 15,-19 2-15-15,17-19-5 16,-17 0-1-16,16 0 13 0,-16-19-12 0,0 19-2 16,0-17 1-16,22 17-2 0,-22-38-1 0,0 38 0 15,20-36 0-15,-20 16-1 0,0 2 2 0,16-19-1 16,-16 20-1-16,0-3 1 0,20 2-1 0,-20 0 1 15,0-20 0-15,19 38-1 0,-19 0 0 0,17-36 0 0,-17 17 5 16,19 19-1-16,-19 0-1 0,17 0 16 16,-1 0-10-16,-16 19-6 0,0-19 1 0,20 36 5 15,-20 2-5-15,22-2 0 0,-22-16-3 0,0 16 0 16,16 0 5-16,-16-16-4 0,20 16-2 0,-20 19 1 0,19-18-1 16,-19 0-3-16,0-1-4 0,17-17-2 0,-17-19 0 15,0 20-1-15,19-3-35 0,-19 2-1 0,0-19 18 16,0 0-4-16,0 0-5 0,17 0-74 0,-17 0 86 0,0-19 3 0,0 19-44 15</inkml:trace>
  <inkml:trace contextRef="#ctx0" brushRef="#br0" timeOffset="950.43">11788 10716 67 0,'0'0'14'0,"0"0"-5"0,0 0-4 0,0 0 16 0,17 0 2 15,-17 20 7-15,0-20-14 0,0 0 13 0,0 0-15 16,16 17-3-16,-16 2 17 0,0-19-20 0,0 36 4 0,22-17-2 16,-22 17 0-16,0-36-5 0,0 38 2 0,20 16-4 15,-20 2 0-15,19-38-2 0,-19 20 0 0,0-2 0 0,0 2-1 16,17 16-1-16,-17-35-1 0,0-1-2 0,0 19-3 0,0-19-3 0,0 2-6 16,0 54-66-16,0-57 49 0,0 38-27 0,0-35 27 0,0-2-47 15</inkml:trace>
  <inkml:trace contextRef="#ctx0" brushRef="#br0" timeOffset="1116.94">11677 11195 103 0,'0'0'45'0,"0"0"2"15,0 0 2-15,0 0-25 0,0 0-1 0,0 0 21 0,0 0-8 16,20 0-5-16,-1 0-6 0,-2 0-16 0,19 0 12 16,0 0-13-16,-36 0-5 0,77 0 2 0,-41 0-3 15,19 19-2-15,-41-19 1 0,47 0-4 16,-44 0-2-16,22 0-23 0,-4 0-25 0,-18 0 15 15,22 0-71-15,-3 0-7 0,-36 0 62 0,19-19-16 0</inkml:trace>
  <inkml:trace contextRef="#ctx0" brushRef="#br0" timeOffset="1870.98">13172 11361 91 0,'0'0'12'0,"0"0"11"0,0 0 3 0,0 0 17 0,0 0-14 0,0 0-4 16,0 0-3-16,0 20-3 0,0-20-11 0,0 0-1 15,19 0 11-15,-19 17-14 0,0-17 4 0,0 19-5 16,0-19-1-16,16 18 1 0,-16 0-2 0,0 2 1 0,0-20-1 0,0 18 1 15,0 0-2-15,17 0 3 0,-17-18-2 0,0 20 2 0,0-20-2 0,19 17 0 16,-19 2-1-16,0-19 1 0,0 0-1 0,0 0 1 0,0 18-1 16,0-18 1-16,23 0 1 0,-23 0 0 0,0-18 1 0,0 18-2 15,0-19 0-15,0 2 2 0,0-3-2 0,16 2 1 0,-16 18-2 0,0-18 1 16,0-20 1-16,0 38-2 0,20-36 1 0,-20 17 0 0,0 2 0 0,0-3 0 16,0-16-1-16,19 36 2 0,-19-18-1 0,0 18-1 15,0-20-1-15,0 20 2 0,0 0 0 0,0 0 0 0,0 20 0 16,17-2 1-16,-17 18-3 0,0-16 1 0,19 16 3 15,-19-18-2-15,0 0 0 0,0-18-1 0,17 38 0 0,-17-20 4 16,19 20-3-16,-3-38 5 0,-16 17 2 0,23 2-1 0,-23-19-3 16,0 0 0-16,16 0 9 0,23-19 0 15,-39 2-11-15,17-3 2 0,2 2-2 0,-19 0 0 0,17 0 3 16,2 18-3-16,-19-20-1 0,33-16 2 0,-11 17-1 0,-22 19-1 16,20-17 0-16,-1 17 0 0,-2-20 1 0,-17 20-1 15,19 0 0-15,-19 0 0 0,17 37 4 0,2-37-4 0,0 37 3 16,-19-37-4-16,0 18 0 0,14 2-5 0,-14-2-1 0,0 0-1 0,0 0-5 15,0-18-3-15,19 37-29 0,-19-18 14 0,0-1-7 0,0 1-57 0,23-1-5 16,-23 1 33-16,0-19-15 0</inkml:trace>
  <inkml:trace contextRef="#ctx0" brushRef="#br0" timeOffset="2184.4">13927 11381 93 0,'0'0'46'0,"0"0"-24"0,0 0 25 0,0-20 2 0,0 20-26 0,0 0 18 16,0 0-24-16,-17 0 14 0,17 0-18 0,0 0 5 0,0 0-8 0,0 0-4 15,-19 0 8-15,19 0-4 0,0 0-5 0,0 0 1 0,0 0-5 16,-17 0 4-16,17 20 0 0,0-3-3 0,0-17-2 16,0 19 0-16,0-1 0 0,0-18 1 0,0 18-1 0,0 2-1 15,17-20 0-15,-17 18 1 0,19-18 0 0,-19 18 0 16,17-18 0-16,-1 0 0 0,-16 0-1 0,0 0 2 16,23-18-2-16,-23 18 1 0,0-18-1 0,19-20 0 0,-19 38 1 0,0-18 0 15,17 18 2-15,-17-19-2 0,0 2 2 0,19-3-1 0,-19 2 1 16,0 18-1-16,19-18-1 0,-19 0 2 0,0 18 0 0,0 0 3 0,0 0-1 15,17 0 1-15,-17 0-1 0,0 0-2 0,0 18 5 16,0-18-4-16,19 36 0 0,-19-36-1 0,0 20-2 0,0 16 1 0,17 0 0 16,-17-36-2-16,0 20 1 0,0-2-5 0,16 18-8 15,4 1-56-15,-20-37 43 0,22 19-39 16,-22-1-21-16,0-18 39 0,17 19-36 0,-17-1 26 0,19-18 0 16</inkml:trace>
  <inkml:trace contextRef="#ctx0" brushRef="#br0" timeOffset="2350.71">14372 11361 101 0,'0'0'61'0,"0"0"-31"0,0 0 25 16,0 0-32-16,0 0 20 0,0 0-4 0,0 0-21 15,0 20-2-15,0-20-1 0,0 17 12 0,0 2-6 0,0-19-13 0,0 36 4 16,0-16 0-16,0-2-8 0,0-18 0 0,0 18-4 0,0 0 1 16,0 2 1-16,0-3-1 0,0-17-2 0,17 37-3 0,-17-18-12 0,0-1-12 15,0 1-16-15,0-19 15 0,0 17-5 0,0 2-52 16,0-19 39-16,0 0-38 0,0 20 54 0,0-20-57 0</inkml:trace>
  <inkml:trace contextRef="#ctx0" brushRef="#br0" timeOffset="2500.32">14408 10863 170 0,'0'0'88'16,"0"0"-64"-16,0 0-5 0,0 0 15 0,0 0-18 0,0 19 11 15,0 0-18-15,0-1 5 0,0 18-4 0,0 2-4 0,0-38-7 16,0 18 0-16,0 0-10 0,0 1 1 0,0 0-6 0,0-1-32 0,0 0 13 15,0-18-8-15,0 18-5 0,0-18 1 0,0 20 7 0,0-2-77 16</inkml:trace>
  <inkml:trace contextRef="#ctx0" brushRef="#br0" timeOffset="3017.2">14704 11564 51 0,'0'0'18'0,"0"0"-9"16,0 0-4-16,0 0 7 0,0 0-5 0,17-17-1 16,-17 17-4-16,0 0 2 0,19-20 1 0,-19 20-2 15,0 0 1-15,0-18 4 0,0 18-3 0,0 0 6 0,0-18-5 0,0 18 0 16,0 0 7-16,0-18 6 0,0 18 4 0,20-20-11 16,-20 20 8-16,0 0-2 0,0 0-11 0,0 0 0 0,0-18 6 15,16 18-2-15,-16 0-2 0,0-18-2 0,0 18-4 16,0 0 3-16,20 0-2 0,-20 0 0 0,0-19 2 0,0 19-3 15,16 0 4-15,-16 0 2 0,0 0-5 0,17-17 4 0,-17 17 0 16,0 0-5-16,22-20 6 0,-22 20 0 0,19 0 1 16,-19 0-6-16,0 0-1 0,17-18 2 0,-17 18-3 0,0 0 0 0,19 0 3 15,1 0 0-15,-20 0-3 0,16 0 3 0,-16 0-3 16,20 18 0-16,-20-18 1 0,0 20 1 0,16-20-2 0,-16 17 0 0,0 2 2 16,17-19-3-16,-17 18 0 0,19 0-1 0,-19 2 0 15,0-2 0-15,0-18 1 0,22 18 1 0,-22 0-1 0,0 2-2 16,0-3 0-16,0-17-2 0,0 37-6 0,0 0-1 15,0-37 2-15,0 19-3 0,0-2-14 0,0-17 7 0,0 19-33 0,0 1-17 16,0-20 27-16,0 17-39 0,0 2-60 16</inkml:trace>
  <inkml:trace contextRef="#ctx0" brushRef="#br0" timeOffset="4650.49">15864 10901 49 0,'0'0'14'0,"0"0"-3"0,0 0-6 15,0 0 0-15,0 0-3 0,0 0-1 0,0 0 4 16,0 0-4-16,0 0 0 0,0 0 4 0,0 0-4 15,0 0 3-15,0 0 1 0,0 0-2 0,0 0 2 0,0 0-1 16,0 0 2-16,0 0 3 0,0 0-4 0,0-19 0 16,0 19 9-16,0 0 2 0,0 0-9 0,0 0 0 0,0 0 1 0,0 0 7 15,0 0-7-15,0 0-1 0,-17 0 7 0,17 0-8 0,0-19 4 16,0 19-6-16,0 0-1 0,0 0 2 0,0 0-3 0,0 0 3 16,0 0-2-16,0 0 1 0,0 0-2 0,0 0 3 0,0 0-2 15,0 0 3-15,0 0-3 0,0 0 4 0,0 0-1 16,0 0 3-16,0 0 0 0,0 0-5 0,0 0 5 15,0 0-4-15,0 0 8 0,0 0-8 0,0 0-2 16,0 0 2-16,0 0-1 0,0 0-1 0,0 0 0 16,0 0-2-16,0 0 1 0,0 0-2 0,0 0 2 15,0 0 0-15,0 0-1 0,-19 0-1 0,19 0 0 0,0 0 2 16,0 0-1-16,0 0 0 0,0 0-1 0,0 0 3 0,0 0-1 16,0 0 0-16,0 0 2 0,0 0-1 15,0 0 0-15,0 0 1 0,0 0 0 0,0 0 0 16,0 0-2-16,0 0 1 0,-17 0 2 0,17 0-4 0,0 0 0 0,0 0 1 15,0 0 0-15,0 0-1 0,0 0 1 0,0 0 0 0,0 0-2 0,-19 0 3 16,19 0-1-16,0 0 1 0,0 0-3 16,0 0 2-16,-20 0-1 0,20 0 1 0,0 0-1 0,0 0 1 0,0 0-1 15,0 0 1-15,0 19 0 0,-16-19 0 0,16 0 0 0,0 0-1 16,0 0 0-16,0 0 0 0,0 0-1 0,0 19 3 0,0-19-3 16,-20 0 2-16,20 0 0 0,0 0-1 0,0 18-1 0,0-18 0 15,-22 0 2-15,22 0-3 0,0 0 1 0,0 19 2 0,0-19-2 0,0 0 1 16,-16 17 1-16,16-17-1 0,0 0-2 0,-17 38 5 15,17-20-4-15,0-18-1 0,0 18 0 16,-19 1 2-16,19 0-1 0,0-1 1 0,0 0-1 16,-17 0-1-16,17 2 1 0,0-2 1 0,0-18 0 0,0 18 0 0,0 19-1 0,0-37 0 15,0 37-2-15,0-37 3 0,0 36 0 0,0-16-1 16,0-2 1-16,0 0 1 0,0 0-2 0,0 2 0 0,17-3 1 16,-17 2-1-16,0-1-1 0,19-18 0 0,-2 18 2 0,-17 2-1 15,16-2 0-15,6-18 0 0,-2 18 1 0,16 0-1 0,-36-18 1 16,19 20-3-16,17-3 1 0,-19-17-3 0,-1 0-1 15,-16 19-1-15,20-19-3 0,2 0-2 0,-22 0-4 0,16 0-26 0,4 0 15 0,-20 0-5 16,19 0-7-16,-2 0-7 0,-17-19-51 0,36 19 17 0,-36-17-15 16</inkml:trace>
  <inkml:trace contextRef="#ctx0" brushRef="#br0" timeOffset="4933.72">16326 10845 106 0,'0'0'0'0,"0"0"40"0,0 0 1 16,0 0-18-16,0 18 20 0,0-18-5 0,19 0-7 0,-19 0-19 16,17 19 1-16,-17-19-2 0,19 19 9 0,-19-1-10 0,19 1 6 0,-5-2-2 15,-14 21-8-15,20-20 3 0,-20 0-3 0,22 20 5 16,-22-2-7-16,0 2 3 0,19 16-1 0,-19-17 0 0,0 18-2 15,-19-17-3-15,19-2 0 0,-22 1-1 0,22-18 0 16,-20-1-1-16,20 0 2 0,-14 20-4 0,-5-2-3 0,19-36 0 16,-19 20-6-16,19-3 4 0,-36-17-24 0,19 0 4 0,17 0 13 15,-19 0-27-15,19 0 15 0,-20 0-4 0,20 0-31 0,0-17 10 16,0-3 11-16,0 2 9 0,0 0 16 0,20 18-50 16</inkml:trace>
  <inkml:trace contextRef="#ctx0" brushRef="#br0" timeOffset="5467.97">17029 10863 89 0,'0'0'30'0,"0"0"-14"0,0 0-1 0,0 0 20 15,0 0-18-15,0 0 17 0,0 0-3 0,0 0-3 0,0 0-3 16,0 0-15-16,0 0 1 0,0 0 6 0,0 0-9 0,0 0 0 16,0 0 0-16,0 0 0 0,0 19 8 0,0-19-5 0,0 0-9 15,0 19 3-15,0-19 0 0,0 0-4 0,0 18 2 0,-20-18 3 0,20 0-3 16,0 19 0-16,0-19-1 0,0 17 0 0,0-17 1 0,0 18 1 15,0 2-2-15,0-2 0 0,0-18 0 0,0 18 0 16,0 1-2-16,0-19 3 0,0 19-2 0,0-19 1 0,0 18-2 16,0-18 2-16,0 18 0 0,0-18-3 0,0 0 1 0,0 18 1 15,0-18 0-15,0 20 0 0,0-20 1 0,0 18-2 0,0-18 1 16,0 0 0-16,0 0 0 0,0 0-2 0,0 0 0 0,0 18 1 16,0-18 1-16,0 0 1 0,-19 0-1 0,19 0-2 0,0 18 1 15,0-18 0-15,0 0 2 0,0 19-2 0,-17-19-1 16,17 18 2-16,0-18-2 0,0 19 1 0,-22-19 1 0,22 18-1 15,0 0 0-15,0 20 3 0,0-20-1 0,0 0-5 16,0 2 2-16,0-3 4 0,0 2-1 0,0-1 0 0,0 0 0 16,0 2 1-16,22-2-3 0,-22 0 1 0,17-18 1 0,-17 18-3 15,19 2 5-15,1-3-2 0,-20 2-3 0,16-1-1 16,-16-18 2-16,20 19-1 0,-20-19 2 0,16 18-6 0,-16-18 3 16,20 0-14-16,-4 19 4 0,-16-19-23 0,17 0-15 15,5 0-19-15,-22 0-24 0,0 0 45 0,19 0-32 16,1 0-12-16</inkml:trace>
  <inkml:trace contextRef="#ctx0" brushRef="#br0" timeOffset="6334.06">11567 15861 82 0,'19'0'24'0,"-19"0"-16"0,0 0 10 0,0 20 6 15,0-20-13-15,0 17-1 0,0-17 3 0,0 19-8 0,0-19 2 0,0 18-1 16,0-18-4-16,0 19 0 0,17-19 1 0,-17 20 1 16,19-3-2-16,-19-17 0 0,17 19 4 0,5-19 0 0,-22 17 8 15,16-17-7-15,4 20 6 0,-1-20-7 0,-19 17 0 0,17-17 7 16,2 37 19-16,-2-37-25 0,-17 0 6 16,19 19-3-16,-19-19-6 0,17 20 1 0,-17-20 3 0,16 0-4 0,-16 17 0 15,0-17 2-15,0 0-2 0,22 0 1 0,-22 19 0 0,0-19-2 16,0 0-2-16,0 17 2 0,0-17-2 0,0 0 1 0,0 21 0 0,0-21-1 15,0 16 0-15,0-16 2 0,0 0-2 0,0 20 1 0,0-20-1 16,-22 0 0-16,22 17 1 0,0-17-2 0,0 19 0 0,-16-19 1 16,16 0 1-16,0 20-1 0,0-20-1 0,0 0 3 0,0 0-2 15,0 17 1-15,0-17-2 0,0 17 4 0,0-17 0 0,0 19-3 16,16 2 2-16,-16-21-1 0,22 0 1 0,-22 16 1 0,20 4 1 16,-20-3-1-16,19 2 1 0,-19-1 1 0,17-18-3 15,-17 19 0-15,0-2-1 0,19 3 3 0,-19-20-3 0,0 20-1 0,0-4 2 16,0-16-3-16,0 20 1 0,0-3 0 0,0 3 2 0,0-20-2 15,0 17 0-15,0-17-1 0,-19 20 1 0,2-4-1 0,-2-16 0 16,-1 0-1-16,-2 20-1 0,6-20 0 0,-20 0-1 0,19 0-2 16,-2 20 0-16,2-20-1 0,-2 0 1 15,-1 0-8-15,20 16-6 0,-16-16 6 0,-6 20-27 16,22-20 15-16,0 0 12 0,0 16-19 0,0-16 12 0,0 21-26 16,22-21 20-16,-6 17-26 0,-16-17 27 0,0 20 5 0,20-20-12 15,-1 16 11-15,-2 4 4 0,-17-20-43 0</inkml:trace>
  <inkml:trace contextRef="#ctx0" brushRef="#br0" timeOffset="7266.78">13575 13371 71 0,'0'0'0'0,"0"0"40"0,0 0-27 0,0 0 35 15,-16 0-17-15,16 0-3 0,0 0 9 16,-19 0-15-16,19-18-13 0,0 18 2 0,-17 0 9 0,17 0-11 15,-19-18 9-15,19 18-3 0,-17 0-7 0,17-19 4 0,-19 19-6 16,19 0 6-16,-20 0-1 0,20 0-1 0,-16-17-1 16,16 17-2-16,-23 0-1 0,23 0-3 0,0 0 1 0,0 0-2 0,-16 0 1 15,16 17 2-15,0-17-2 0,-19 19-1 0,19-19-1 0,0 18 0 0,0-18 1 16,0 0-1-16,-17 36 3 0,17-16-3 0,0-1 2 16,0 18 1-16,0-1-1 0,0-36-1 0,0 18 1 0,0 38-1 15,0-37-1-15,17 35 0 0,-17 1-3 0,19 0 1 0,-19-16 1 16,16-3-3-16,-16 19-3 0,0-19 0 0,0-17-1 0,0 18-3 15,23 0-18-15,-23 19-8 0,0-20-9 0,0-15 20 0,0 15-30 16,0-19 26-16,0 2-31 0,0-19 4 0,0 18 15 16,0-18 15-16,0 0 9 0,0 0-34 0</inkml:trace>
  <inkml:trace contextRef="#ctx0" brushRef="#br0" timeOffset="7435.85">13243 13907 85 0,'0'0'40'0,"0"0"-25"0,0 0 18 0,0 0-12 0,0 0 0 0,0 0 0 0,23 0 14 16,-23 0 10-16,0 0-17 0,16 0-1 0,-16 17-7 15,39-17-1-15,-39 0-13 0,36 0 3 0,-19 0-3 16,18 0 0-16,-12 0-2 0,13 0-2 16,0 0 1-16,0 0-3 0,-17 0-1 0,14 0-1 15,-33 0 0-15,22 0-15 0,-2 0 5 0,-1 0-19 0,17 0-10 16,-36 0 14-16,17 0-31 0,2-17-9 0,-19 17 34 0,19 0-24 16,-19 0 37-16,14 0-58 0</inkml:trace>
  <inkml:trace contextRef="#ctx0" brushRef="#br0" timeOffset="7771.65">13910 13797 73 0,'0'0'39'0,"0"0"-10"0,0 0 3 0,0 0-16 16,-19 0-2-16,19 0 12 0,0 0-2 0,0 0-6 16,-17 0-4-16,17 0-7 0,0 0-1 0,-19 0 12 0,19 0-12 15,-19 17 6-15,19-17-7 0,0 19 0 0,-17-19 2 0,17 18-3 16,-19 1 2-16,19-1 1 0,0 18 2 0,-23-17 0 15,23 18-3-15,0 0-2 0,0-18 0 0,23-1-3 16,-23 1 1-16,19-2 0 0,-2 2 1 0,2 2 1 16,-19-21-1-16,36 36 8 0,-36-36-7 15,19 0-1-15,-2-20 3 0,-17 20-3 0,16-16-1 0,7-5 2 16,-23 2 0-16,19-17-1 0,-2 18-2 0,-17-1 3 16,0 19-4-16,0-53 8 0,19 53-6 0,-19-21-3 0,0 2 2 0,0 19 0 15,0-17 1-15,-19-2-4 0,19 1 0 16,0 18-3-16,-17 0 2 0,17-19-5 0,-19 19-3 0,19 0-5 15,-23 0-3-15,23 0 7 0,0 0 1 0,0 19 0 0,0-1-14 0,0 1-22 16,0-2 7-16,0 2-11 0,23 18-2 16,-4-17 6-16,-2-3 13 0,-17 2 17 0,19-1-42 15</inkml:trace>
  <inkml:trace contextRef="#ctx0" brushRef="#br0" timeOffset="8050.52">14353 13943 69 0,'0'0'21'0,"0"0"13"0,0 0 5 0,0 0-16 0,0 0 2 0,0-19 20 0,0 19-25 16,0 0 14-16,-19-17-5 0,19 17-7 0,0 0-6 16,-17-19-1-16,17 19-8 0,0 0 0 0,-22 0 1 0,5 0-2 15,17 0 0-15,-19 0 1 0,19 19-4 0,-17-19 4 0,17 17-5 16,-19-17-1-16,19 19 4 0,0-19-4 0,-17 21 1 16,17-5 2-16,0 4-4 0,0-20 0 0,0 17 0 0,0 2 0 15,0-19 0-15,17 18-1 0,-17-18 1 0,19 19 0 0,-2-19 3 16,2 17-4-16,-19-17 0 0,17-17-1 0,5 17 4 15,-22-19 0-15,0 19-2 0,17-18-5 0,2-1 5 16,-19 2 1-16,0 17-1 0,0-36-1 0,0 36-2 0,0-21-1 16,0 21 1-16,0-19-10 0,0 2-9 0,0 17 9 15,0 0-3-15,0 0-4 0,0-19-31 0,-19 19 19 0,19 0-39 0,0 0 36 16,0 0 4-16,0 0-14 0,0 19 18 0,0-19 13 0,0 17-41 16</inkml:trace>
  <inkml:trace contextRef="#ctx0" brushRef="#br0" timeOffset="8583.86">15092 13445 58 0,'0'0'30'0,"0"0"9"0,-20 0-25 0,20 0 0 0,0 20 30 16,-19-20-28-16,19 0 30 0,-17 0-22 0,-5 17 1 15,22-17 1-15,-19 19-14 0,19-19 13 0,-17 18 11 16,1 0-20-16,-4 3-2 0,20-21-8 15,-16 17 3-15,16-17-5 0,-20 19 3 0,20-2-2 0,-19 1 3 16,19 1-1-16,-17 0 0 0,17 17-1 0,0-36-4 16,-19 38 6-16,19-38-7 0,0 36 4 0,0 20-5 15,19-19 1-15,-2 0-1 0,-17-1-3 0,19-15 1 16,1 15-1-16,-20-19 1 0,0-17-1 0,16 37-3 0,4-18-9 0,-20-2 4 16,0-17-3-16,16 19 0 0,1 2-23 0,-17-21-11 0,19 0-15 15,3 0 23-15,-22 0-53 0,17 0 51 0,2-21-23 0,-19 2 11 16</inkml:trace>
  <inkml:trace contextRef="#ctx0" brushRef="#br0" timeOffset="8819.23">15274 13465 47 0,'0'0'0'0,"0"0"36"0,0 0-16 0,0 0-10 0,20 0 15 0,-20 0 5 16,0 0-13-16,0 0-2 0,16 0 13 0,4 0-4 0,-20 0-2 15,16 17-1-15,1-17 0 0,5 0-11 0,-22 0 1 16,19 0 1-16,1 19 8 0,-4-1 0 0,4-18-1 0,-4 18-11 15,-16 3 7-15,20-4-10 0,-20 2 4 0,19 16 10 0,-19-16-11 16,14 0-3-16,-14 17 6 0,19-15-7 0,-19 32 5 0,0-33-9 16,0 34 6-16,0 2-3 0,0-20-5 0,-19 21 3 15,19-40 1-15,-14 20-5 0,14-1-2 0,-19-17-14 0,-1 2 8 16,20-5-3-16,-16 4-21 0,16-20 16 0,-20 0-4 0,4 0-28 0,16 17 21 16,-20-17-37-16,20 0 31 0,-19 0 1 0,19-37-43 0,-22 37 63 15,22 0 1-15,0-37-42 0</inkml:trace>
  <inkml:trace contextRef="#ctx0" brushRef="#br0" timeOffset="9272.25">15864 13537 82 0,'0'0'67'0,"0"0"-41"16,0 0 52-16,0 0-54 0,0 0 21 0,0 0-8 16,0 0-5-16,0-18-20 0,0 18 10 0,0 0-12 0,0 0 9 15,0 0-3-15,0-18-8 0,0 18 4 0,0 0-7 0,0 0-5 16,0 0 2-16,0 0 0 0,16 0 0 0,-16 0-1 0,0 0-3 15,0 0 2-15,0 0 0 0,0 0-2 0,0 0-8 0,0 0-11 16,0 18 4-16,0-18-51 0,0 0 38 0,0 0-5 0,0 18-49 16,0 3-3-16,0-21 50 0,0 0 11 0,20 17 5 0,-20 2-41 15</inkml:trace>
  <inkml:trace contextRef="#ctx0" brushRef="#br0" timeOffset="9434.29">16030 14017 90 0,'0'0'56'0,"0"0"-25"0,0 19 0 0,0-19 28 15,0 18-33-15,19-18 19 0,-19 19-26 0,0-19-3 0,0 17-3 0,0-17-3 16,0 19 10-16,0 18-8 0,-19-17-3 0,19-3-6 0,0 2-1 16,0-1-1-16,-17 18 1 0,17-17-2 0,-19 18-7 0,2-37-1 15,-2 37-16-15,-17 0-40 0,36-17-2 0,-42-4-19 16,26 4 2-16,16-20-25 0</inkml:trace>
  <inkml:trace contextRef="#ctx0" brushRef="#br0" timeOffset="10667.8">10568 7766 49 0,'0'0'0'0,"0"0"37"0,0 0-24 0,0 0 3 16,0 0-7-16,0 0 10 0,0 0-5 0,0 0 15 0,0 0-3 16,0 0-14-16,19 0 8 0,-19 0-1 0,0 0-2 15,0 18-3-15,0-18-1 0,22 18 2 0,-22 1-10 16,0 0 3-16,0-19-4 0,0 17 4 0,0 20 0 15,0-37-4-15,0 20 0 0,0-2-1 0,0 0 3 0,0 0-1 16,0 1-5-16,0-1-1 0,0 1 1 0,0-1 0 0,0 20-4 16,0-38-1-16,0 18-4 0,0-18-6 0,0 0-4 0,0 18-36 15,0-18 22-15,0 0-2 0,0 0-34 0,-22 0 18 0,22 0-30 16</inkml:trace>
  <inkml:trace contextRef="#ctx0" brushRef="#br0" timeOffset="10817.89">10515 7581 112 0,'0'0'0'0,"0"0"28"0,0 0 9 0,0 0-23 0,0 0 17 16,-16 0-3-16,16 0-16 0,0 0-2 0,0 0 7 0,0 0-8 15,0 0-6-15,0 0 1 0,0 0-1 0,0 0-3 16,0 0-4-16,0 0-2 0,0 0-19 0,0 0-20 0,0 0-8 16,0 0 28-16,16 0 2 0,-16 0 4 0,0 0 0 0,0 0-60 15</inkml:trace>
  <inkml:trace contextRef="#ctx0" brushRef="#br0" timeOffset="11117.08">10811 7581 96 0,'20'0'13'0,"-20"37"48"0,0-19-30 0,0 1-9 15,0 0-14-15,0-19-1 0,0 17 0 0,0 3 5 0,0 16-2 16,0-36-5-16,0 19 0 0,0-1 4 0,0 0-1 0,0-18-4 15,16 0 0-15,-16 19 4 0,0-19 0 0,20 0 6 16,-20 0-10-16,0 0 2 0,16-19-1 0,-16 1-1 16,20 18-2-16,-20-18 2 0,16-1-1 0,-16-1-1 0,0 20 3 15,17-16 0-15,-17-4-3 0,22 20 2 0,-22-17 6 0,0 17-4 16,19 0-1-16,-19-19 7 0,0 19-8 0,20 0 0 0,-20 0 1 0,0 0-1 16,16 0 1-16,-16 19 4 0,20-2-2 0,-20 3-1 0,0-4-5 15,16 23 0-15,-16-3 0 0,0-36-1 0,20 38-6 0,-20-21 1 16,0 20-29-16,0-17-4 0,0-2-13 0,0 0-18 15,0-18-10-15,0 0 42 0,0 0-16 0,19-18-33 16</inkml:trace>
  <inkml:trace contextRef="#ctx0" brushRef="#br0" timeOffset="11900.31">11716 7009 73 0,'-19'0'18'0,"19"0"0"16,0 0-10-16,0 0 10 0,0 0 3 0,0 0 7 0,0 0-14 16,-20 0 12-16,20 0-9 0,0 0-10 0,0 0 1 15,0 0 8-15,-16 0-7 0,16 0 7 0,0 19-8 0,0-19 8 0,0 0-2 16,0 0-6-16,0 0 0 0,0 19 8 0,0-19-3 16,0 17-7-16,0-17-1 0,0 19 6 0,0-19-6 0,0 36 6 0,0 1-4 15,0-37-4-15,0 57 2 0,0-40-3 0,16 58 2 16,-16-40-1-16,0 21 0 0,0 0-3 0,20-19 0 15,-20 19-1-15,0-20 0 0,0 1-2 0,0 19-11 0,0-39 3 16,0 39-22-16,0-37 11 0,0-1-5 0,0 19-73 0,0-1 64 16,0-36 1-16,0 0 5 0,-20 19-10 0,20-19 25 0,0 18-62 0</inkml:trace>
  <inkml:trace contextRef="#ctx0" brushRef="#br0" timeOffset="12084.72">11473 7452 113 0,'0'0'20'0,"0"0"19"0,0 0 6 0,0 0-6 0,0 0-5 0,0 0-18 15,0 0 16-15,0 0-17 0,0 0 13 0,0 0-5 16,0 0-15-16,22 0 0 0,-22 0 5 0,16 0-6 0,4 0-1 0,-1 0 6 16,-2 0-2-16,19 0-3 0,-36 0-4 0,36 0 1 15,-14 0-2-15,14 0 0 0,-17 0-2 0,-2 0-4 16,19 0-5-16,-17 0-13 0,-2 0-14 0,-1 0 14 16,6 0-40-16,-2 0-26 0,-20-18 38 0,19 18-36 15,-2 0-21-15</inkml:trace>
  <inkml:trace contextRef="#ctx0" brushRef="#br0" timeOffset="12855.45">13136 7047 81 0,'0'0'34'0,"0"0"-21"0,0 0 2 0,-20 0 21 16,20 0-4-16,0 0-18 0,0 0-2 0,0 0 0 0,-16 0 10 16,16 0-5-16,0 0-2 0,0 0-8 0,-20 0 8 15,20 0-8-15,0 0 0 0,0 0 7 0,0 17-1 0,0-17-7 0,0 19 4 16,0-1-7-16,0 20 1 0,0-2 0 0,0-17-4 15,0 17 4-15,0 1-4 0,20 19 2 0,-20 0-2 0,0-20 1 16,0 1-1-16,16 17 1 0,-16 1 0 0,20 2-1 0,-20-39 0 16,19 1 0-16,-19 17-1 0,0-36 2 0,0 20 0 0,0-20-1 15,17 16 1-15,-17-16-2 0,0 0 2 0,0 20 0 0,19-20 3 16,-19 0 0-16,16-20-3 0,-16 20 2 0,17-16 2 0,-17-4-3 16,0 20 0-16,0 0 0 0,19-17-1 0,-19 17-1 0,23-19 2 15,-23 0 2-15,16 1-2 0,-16 18 0 0,20-18 1 16,-20-1 1-16,0 19 1 0,19 0 1 0,-19 0 2 15,0 0-2-15,0 0-3 0,0 0 1 0,0 0-2 0,0 0 3 16,0 19-2-16,0-19-2 0,0 18 2 0,0-18-1 16,0 0-1-16,-19 18 0 0,19-18 1 0,-20 19-1 0,20 0-1 15,-16-19 0-15,16 0 0 0,0 17 0 0,-23-17 0 16,23 0 0-16,0 20-1 0,-19-20 0 0,19 0 1 0,0 0-4 16,0 16-4-16,0-16 4 0,-17 0-2 0,17 0-5 0,0 0-2 0,0 0 6 15,0 20-14-15,0-20-9 0,0 0-10 0,0 0 17 16,0 19-35-16,17-19-15 0,-17 0 36 0,0 0-24 0,0 0 39 15,0 0-57-15</inkml:trace>
  <inkml:trace contextRef="#ctx0" brushRef="#br0" timeOffset="13451.55">13224 6935 63 0,'0'0'20'0,"0"0"7"0,0-18-5 0,-17 18-10 15,17 0 31-15,-16 0-11 0,16 0-18 0,0 0 10 16,-19 0 1-16,19 0-14 0,-17 0 16 0,17 0-20 16,-19 0 7-16,19 0-8 0,-20 0 0 0,20 0 0 0,0 18 0 0,-16-18 7 15,16 19 5-15,-20 0-9 0,20-2-5 0,0 2-1 16,0 0 5-16,0 0-4 0,-22 17 6 0,22-18-7 0,0 20 2 15,0-21-2-15,0 57 2 0,22-55-2 0,-22-1-1 16,20 0 1-16,-20 2-1 0,0 15-2 0,16 21 3 0,4 0-1 0,-1-2-1 16,-19-34 1-16,17 35-2 0,-17-18 2 0,0-19-3 0,19 37 2 15,-19-19-2-15,16 21-1 0,-16-39-3 16,0 37-16-16,0-55 9 0,0 19-17 0,0-19 10 0,0 18-4 16,0-18-3-16,0 0-39 0,0 0-11 0,0 0 42 0,-16 0-21 0,16 0 37 15,0-18-12-15,-19 18-24 0</inkml:trace>
  <inkml:trace contextRef="#ctx0" brushRef="#br0" timeOffset="13886.3">13058 7545 83 0,'0'0'30'0,"0"0"11"0,0 0-17 15,0 0 2-15,0 0-2 0,22 0 17 0,-2 0-11 0,-20 0-7 0,16 0-14 16,4 0 5-16,-1 0-1 0,-2 0-4 16,2 0-6-16,-19 0 1 0,16 0 1 0,1 0-4 0,-17 0 1 0,19 0-2 15,4 0 2-15,-7 0 0 0,-16 0-3 0,20 0 1 0,-20 0-2 16,19-19-6-16,-2 19 1 0,-17 0-3 0,19-20-16 0,-19 20 9 15,17-17-3-15,-17 17-34 0,19 0 20 0,-3-19-27 0,-16 19 23 16,23 0 18-16,-7-18 8 0,4 18 4 0,-20 0 3 16,0 0 5-16,19 0 0 0,-19 0 3 0,0 0 2 0,17 0 3 15,-17 0 2-15,0 0-3 0,0 0 11 0,0 0-8 16,19 0 13-16,-19 0-10 0,0 0 1 0,0 0 12 0,0 18-14 0,0-18 8 16,0 19-2-16,0-19-9 0,0 17 9 0,0 3-10 15,0-1 8-15,0-19-9 0,0 16 4 0,-19 23-2 16,19-21-8-16,0-18 0 0,0 37 3 0,-17-18-4 0,17-2 2 15,0-17-1-15,0 36 1 0,0-16 0 0,0-20 0 16,0 19-2-16,0-1 0 0,0-18 1 0,0 0-1 0,0 0 2 16,0 18-1-16,17-18 1 0,-17 0-1 0,0-18 0 0,0 18 2 15,19-18 1-15,-19-1-2 0,0-1 2 0,17 4-2 0,-17-4 5 16,0-16 2-16,0 17 0 0,0 19-4 0,0-36 5 16,0-3 3-16,0 39-6 0,0-16-1 15,0 16-5-15,0 0 1 0,-17-19 3 0,17 19-3 0,0 0 0 0,0 0-1 16,0 0 1-16,-19 0-1 0,19 0-1 0,0 19-2 0,-17-3-4 15,17 4-4-15,0-1-8 0,0-1-10 0,0-18 9 16,0 18-4-16,0-18-6 0,0 19-5 0,17 0-45 0,-17-19 41 0,0 17-24 16,19-17 42-16,-19 20-60 0</inkml:trace>
  <inkml:trace contextRef="#ctx0" brushRef="#br0" timeOffset="14169.18">13758 7581 131 0,'0'0'61'0,"0"0"-8"0,0 0-29 0,0 0 17 0,-14 0-13 16,14 0-18-16,0 0-1 0,-19 19 4 0,19-19-4 0,-19 18-5 16,19-18-2-16,0 18 2 0,0 1-2 0,0 0 1 0,-17-19-2 0,17 17 0 15,0-17 1-15,0 20-2 0,0-4 0 0,17-16 1 0,-17 20 0 16,0-20-1-16,19 19 1 0,0-1-1 0,-19-18-2 0,14 18 6 16,-14-18-2-16,0 0 1 0,19 0 0 0,-19 0 1 0,23-18-3 15,-23 0 2-15,19-21 0 0,-19 23-3 0,0-4 1 16,0 3-1-16,0-2 2 0,0 0-4 0,0 1-1 15,0 0-4-15,0 18 1 0,0 0 1 0,0-19-10 0,0-1 5 16,0 20-22-16,0 0 12 0,0 0-3 0,0 0-30 0,0 0 23 0,-19 0-28 16,19 0 32-16,0 0 3 0,0 20-7 0,0-20 19 0,0 0 1 15,0 19-50-15</inkml:trace>
  <inkml:trace contextRef="#ctx0" brushRef="#br0" timeOffset="14801.19">14477 7340 66 0,'0'0'28'0,"0"0"-17"0,0 0 15 0,-16 0 9 0,16 0 3 16,0 0-20-16,-17 0 16 0,17 0-20 0,-19 0 0 0,19 0-2 15,-17 20 7-15,-2-20-10 0,19 0 0 0,-17 19 7 0,17-19-8 0,-19 17 6 16,19 2-7-16,-19 0 2 0,19 17 0 0,0-17-4 15,-17 18 5-15,17 37 6 0,0-74-13 0,0 36 1 16,17 39 0-16,2-59-3 0,-19 4-1 0,19 17-1 16,-2-19 0-16,2 20-1 0,-19-38-1 0,36 36-8 15,-19-18-8-15,-1-18 7 0,-16 20-25 0,42-20-18 0,-42 0-20 16,19 0 35-16,-19 0-30 0,17-20 46 0,-17 20-1 0,19-18-39 16</inkml:trace>
  <inkml:trace contextRef="#ctx0" brushRef="#br0" timeOffset="15227.79">14704 7230 69 0,'0'0'26'0,"0"0"-19"0,0 0 8 0,0 0-8 0,0 0 6 16,0 19-1-16,0-19-5 0,0 0 2 0,0 18-5 16,0-18 1-16,0 18-3 0,0-18 0 0,0 20 0 0,0-2 1 15,0-18 0-15,0 17 2 0,0-17-3 0,0 0 2 0,0 0-1 16,0 20 2-16,0-20-3 0,0 0 1 0,0 0-2 0,0 0-1 15,0 0 1-15,0 0 0 0,0 0 1 0,0 0-1 0,0 0 0 0,0 0 6 16,0-20 7-16,0 20 2 0,0 0-8 0,0 0-1 0,0-17-1 16,0 17 4-16,0 0-5 0,0 0-1 0,0 0 0 0,0-18 0 0,0 18 0 0,0 0-1 15,0 0 0-15,0 0 2 0,0 0-1 0,0 0 2 0,0 0 2 16,0 0 1-16,0 0 2 0,0 0-6 0,0 0 5 16,0 0-5-16,0 0 5 0,0 0-2 0,0 0 5 15,0 0-5-15,17 0-1 0,-17 0-4 0,0 0 0 0,0 0 2 16,0 0-2-16,0 0 0 0,0 0 2 0,19 0-3 15,-19 0 0-15,0 0 1 0,0 0 1 0,20 0-2 0,-4 0 0 16,-16 0 1-16,20 18 1 0,-4-18-3 0,-16 0 1 0,17 0-1 16,5 17 5-16,-22 3 0 0,19-1-3 0,-2-19-1 0,-17 17 0 15,19 2 2-15,-19 18-2 0,20-37 1 0,-20 37-2 0,16 19 5 0,-16-40-5 16,0 4 0-16,0 54 2 0,0-74-3 0,0 36-1 16,0-36 0-16,0 36 1 0,0-36 0 0,0 39-3 0,0-3-7 15,-16-17-6-15,-4 17-6 0,1-17-5 0,19-19 11 0,-17 18-2 16,17-18-4-16,-19 0-33 0,-3 0 20 0,22 0-4 0,-17 0-48 0,17 0 48 15,-16 0-17-15,-4-18-6 0</inkml:trace>
  <inkml:trace contextRef="#ctx0" brushRef="#br0" timeOffset="15652.42">15460 7139 119 0,'0'0'37'0,"0"0"19"0,0 0-10 0,0 0-3 0,0 0-10 0,-20 0-20 15,20 17-2-15,0-17 6 0,0 19-6 0,-16 0-7 0,16 17 9 16,-20-17-10-16,20-1 1 0,0 0-2 15,0 2-2-15,-19 15 2 0,19-15-1 0,0-20 0 0,0 19-1 16,0-2 1-16,0-17-1 0,0 38 2 0,0-20 0 0,0-18-2 16,0 0-1-16,19 18 1 0,-19-18 0 0,0 19 0 0,20-19 3 0,-20 0 0 15,0 17 3-15,16-17-8 0,-16 0 3 0,0-17 1 16,0 17-1-16,20 0 1 0,-20 0-2 16,0 0-1-16,0 0 1 0,0 0 3 0,0 17-1 15,0-17-2-15,0 20 1 0,0-1 1 0,0-3-1 0,0 23 0 0,-20-3 1 16,20-17-1-16,0 0 0 0,-16 18-1 0,16-21-1 15,0 4 1-15,0-20 0 0,0 37 2 0,0 0-3 0,0-18 0 0,0-2 0 16,0 2 0-16,0-19-2 0,0 18-1 0,16 2-11 0,-16-20 3 0,20 18-19 0,-4 0-12 16,4 0-19-16,-1-18 25 0,-19 0-4 0,33 19-35 15,-11-19 25-15,-2 18-20 0</inkml:trace>
  <inkml:trace contextRef="#ctx0" brushRef="#br0" timeOffset="16534.93">10792 9996 70 0,'0'0'26'0,"0"0"6"16,-17 0 13-16,17 20-12 0,0-20-4 0,0 18-5 16,0-18-12-16,0 0-1 0,0 18 7 0,0 1-9 0,0-19 0 15,0 18 7-15,0-18-10 0,0 19 7 0,17-1-3 0,-17-18-7 16,0 18 4-16,0 0-3 0,19-18-1 0,-19 20 3 0,0-20-4 16,0 0 4-16,0 0-3 0,20 18 2 0,-20-18 1 0,0 0-3 15,0 0 0-15,16 0 3 0,-16 0-1 0,0 0-2 0,20 0 0 16,-20 0-1-16,0 0-1 0,0 0 0 0,0 0 2 0,0 0-1 15,0 0-1-15,0 0-1 0,16 0 0 16,-16 0 3-16,0 18-2 0,0-18-1 0,0 0 0 0,0 0 1 0,0 0-1 16,20 19 1-16,-20-19-2 0,0 0 2 0,0 0 1 0,0 0-3 15,16 18 1-15,-16-18 1 0,0 0 0 0,0 19 2 0,0-19-3 16,0 0 2-16,17 18-3 0,-17-18 2 0,0 18 0 0,22-18 1 16,-22 18 0-16,0-18 0 0,19 20 1 0,-19-2 3 0,0-18-3 15,0 18-1-15,0-18-1 0,20 19 4 0,-20-1 0 0,0-18-3 16,0 37 2-16,0-19-1 0,0 2-3 15,0-20 1-15,0 18-1 0,-20-1 1 0,1-17 0 16,19 19 0-16,0-19-1 0,-22 0 0 0,5 17-1 0,17-17 1 0,-16 0-2 16,16 0 0-16,-20 0 1 0,20 0 0 0,-16 0-2 0,16 0 1 15,0 0 1-15,0 0-2 0,0 0 0 0,-20 0-1 0,20 0 1 16,0 20-2-16,0-20 4 0,0 0 0 0,0 0 1 0,0 0 0 16,0 0-3-16,0 19 0 0,0-19 2 0,0 0 0 0,0 0 0 15,0 17-1-15,0-17 0 0,0 0 1 0,0 0 1 0,0 0 0 16,0 0-4-16,0 0-5 0,0 0 4 0,0 0-6 15,0 0 3-15,0 0-11 0,0 0-2 0,0 0 10 0,0 0 0 16,0 0-17-16,0 0 13 0,0 0-3 0,0 0-2 0,0 0-29 0,0 0 22 16,-16 0-25-16,16 0 31 0,0 0-10 0,0 0 12 0,0 0 8 15,0 0-52-15</inkml:trace>
  <inkml:trace contextRef="#ctx0" brushRef="#br0" timeOffset="17485.84">10753 10496 70 0,'0'0'16'0,"0"0"2"0,0 0-3 0,0 0-7 0,0 0 0 16,0 0 11-16,22 0 2 0,-22 0-12 0,0 0 1 0,0 0 6 15,0 0-9-15,0 0-1 0,17 0 4 0,2 0-1 0,-19 0-5 16,20 0 7-16,-4 0 2 0,-16 0 2 0,20 0-7 15,-4-20 7-15,4 20 1 0,-20 0-7 0,16 0 23 0,1-18-14 16,5 18-3-16,-22 0-7 0,19 0-1 0,1 0 5 16,-20 0-5-16,16 18 7 0,-16-18-2 0,20 20-3 15,-20 15-3-15,0-16-2 0,0 18-1 16,0-18-1-16,0 17 0 0,0 1-2 0,-20 20 2 0,4-21 0 16,16-19-4-16,-39 2 1 0,39 18-5 0,-39 0-7 0,39-18 3 15,-36-1-15-15,20 1 0 0,-4-19 11 0,20 0 0 0,-16 0-18 0,-4 0 13 16,20 0-27-16,-19-19-12 0,19 1-6 0,0 18 34 15,0-38 6-15,0 20-14 0,0 18-29 0</inkml:trace>
  <inkml:trace contextRef="#ctx0" brushRef="#br0" timeOffset="18184.98">12286 8466 93 0,'0'0'27'0,"0"0"25"0,0 0-32 0,0 0 2 16,0 0 22-16,0 0-6 0,0 0-22 0,0 0 10 0,0 0-4 16,0 0-3-16,0 0-10 0,0 20 6 0,0-20-9 15,0 36 4-15,0 1-2 0,0-37-5 0,0 54 4 0,0-15-2 16,0 34 1-16,0 19-2 0,19-55-4 0,-19 18 2 15,0-19-2-15,0 1 2 0,17 56-2 0,-17-20-1 16,17 2 1-16,-17-57 0 0,0 18 1 0,19 20 0 0,-19-38-2 0,0 20 4 16,0-20-2-16,22-18 0 0,-22 17-1 0,0-17 2 15,0 0-1-15,17 0 1 0,-17 0-1 0,0-17 0 16,19-1 2-16,1-1-1 0,16-18 0 0,-36 18 1 0,35 2 2 16,-35 17-3-16,0-38 1 0,39 38-1 0,-39-18 2 0,36 0 5 15,-36 18-3-15,20-19 2 0,-4 19 0 0,4 0 0 16,-20 0-1-16,16 0 0 0,-16 19-3 0,0-1 1 0,0-18-2 15,0 18 0-15,0 0 1 0,-16 19-1 0,16-18 0 16,-36-1-3-16,36-18 0 0,-39 38-3 0,39-38-3 0,-39 18-9 16,39-18 5-16,-36 17-10 0,20-17-5 0,-4 0 13 0,4 0-2 15,-4 0-22-15,20 0 13 0,-19-17-33 0,2 17 21 0,17 0-2 16,-22-18-40-16,3 18 8 0,19-19 42 0,0 19-21 0,0 0-11 16</inkml:trace>
  <inkml:trace contextRef="#ctx0" brushRef="#br0" timeOffset="18552.16">12839 8945 90 0,'0'0'0'0,"0"0"47"15,0 0-25-15,0 0 35 0,-19 20-28 0,19-20-16 16,0 0 0-16,0 0-2 0,0 17 0 0,-16 2 7 0,16-19-10 0,0 0-2 15,0 18 0-15,-20 0 5 0,20 2-6 0,0-2-1 0,0 0 2 0,0 0-4 16,0 19 6-16,0-37-2 0,0 19-3 0,0-1 3 0,0 1-2 16,0-19-1-16,20 19 2 0,-20-19 0 0,0 18-1 0,16-18-2 15,-16 0 3-15,0 0-3 0,19 0-2 0,-19 0 2 0,20-18-2 16,-20 18 1-16,0-19 1 0,14 0 1 0,-14-18-1 0,0 37-1 16,19-37 5-16,-19 19-3 0,0 18 5 0,22-18-5 15,-22 18 1-15,0-18 0 0,0 18-1 0,0 0 3 0,0-20-2 0,0 20 2 0,0 0 8 16,0 0 1-16,0 20 5 0,0 16-6 15,0-36-1-15,0 38-3 0,0-2-4 0,20-18-3 16,-20 20 0-16,0-20-2 0,0 18 1 0,16 1 1 16,-16-18-4-16,0 18-5 0,0-18-9 0,20-19 5 15,-20 35-20-15,0-16-14 0,19 1-50 0,-19-20 7 16,0 0-18-16,17 0 16 0,-17 0 54 0,0-20-23 0</inkml:trace>
  <inkml:trace contextRef="#ctx0" brushRef="#br0" timeOffset="18801.61">13224 9111 122 0,'0'0'49'0,"0"20"-16"0,0-20-17 0,0 36 15 0,0-36-17 16,0 37 9-16,0-18-5 0,0-1-11 0,19 0 7 15,-19 0-2-15,0 2 5 0,0-3-13 0,23 2 7 16,-23-19 3-16,0 0-8 0,0 0 7 0,0-19-6 0,16-18 4 15,4 19 0-15,-20 0-6 0,19-19 6 0,-19-19 1 16,17 39-6-16,-17-3 0 0,19-34 7 0,-19 34-8 0,17-35 7 16,-17 55-9-16,0-37 2 0,19 1-4 0,-19 36 0 0,0 0 1 0,16-18-2 15,-16-2 1-15,23 20-4 0,-23-17-2 0,0 17-5 0,16 0-5 0,-16 0-4 16,0-19-32-16,20 19 18 0,-20 0-10 0,19 19-72 0,-19-19 54 0,0 0 10 16,17 0-59-16</inkml:trace>
  <inkml:trace contextRef="#ctx0" brushRef="#br0" timeOffset="19403.36">14206 8539 84 0,'0'0'87'16,"-19"0"-41"-16,19 0-5 0,-19 0-2 0,19 0-5 16,0 0-21-16,-17 0 8 0,17 0-4 0,-22 0 2 0,22 0-11 15,-20 0 10-15,20 20-10 0,0-20 0 0,0 0-1 0,-16 0 5 16,16 18-5-16,0 18 16 0,-17-17-11 0,17 1-6 16,0-3-1-16,0-17 1 0,0 36 3 0,0-16-3 0,0-20-1 15,0 36 1-15,0-18-5 0,0 20 4 0,0-20-4 0,0 1 3 0,17 18-1 16,-17-1-2-16,0-36 0 0,16 38 1 0,-16-21-3 15,20-17 0-15,2 37 1 0,-22-19 0 0,17-18-2 0,2 20-2 0,0-2-10 16,-19-18-9-16,17 0-9 0,2 0-13 0,17 0-61 16,-36 0 59-16,17 0-6 0,-17 0-3 0,22-18-36 15,-5-2 3-15</inkml:trace>
  <inkml:trace contextRef="#ctx0" brushRef="#br0" timeOffset="19819.25">14760 8412 81 0,'0'0'0'0,"0"18"43"0,0-18 0 0,0 0 6 0,0 0-3 16,0 0-6-16,16 0-4 0,-16 0-20 0,0 17 11 0,20-17-5 16,-4 0-12-16,-16 0 0 0,0 0-1 0,17 19 1 0,-17-19-2 15,22 20 7-15,-3-3-2 0,-19 2-8 0,17 18 6 0,2-19 2 16,-19 0-7-16,0 0-2 0,20 21 4 0,-20-3-1 0,0 1-1 15,0 17-4-15,0-35 0 0,0-19 0 0,0 37-1 0,0-18-1 16,0-2-3-16,-20 3 0 0,1 16-13 0,19-18-8 0,-17 2 11 16,-2-3-19-16,-3 2-9 0,22-19-3 0,-17 0 20 15,1 18-33-15,16-18-13 0,-20 0 34 0,4 0-24 0,16 0 24 16,-20 0 19-16,20 0 13 0,0 0-1 0,0 0 2 0,0 18-2 16,0-18-3-16,0 0 4 0,0 0-11 0,0 0-10 15</inkml:trace>
  <inkml:trace contextRef="#ctx0" brushRef="#br0" timeOffset="20134.83">15258 8539 150 0,'0'0'0'0,"0"0"42"0,0 0 13 0,0 0-10 16,0 0-22-16,0 0 20 0,0 0-11 0,16 0-7 0,-16 0-16 15,0 0 5-15,0 0-10 0,0 0-1 0,20 0-3 16,-20 0 1-16,0 0-4 0,0 0-2 0,0 0-2 0,16 0-3 15,-16 20-3-15,0-20-25 0,0 0 10 0,0 0-3 0,20 0-6 0,-20 0-47 16,0 18 12-16,0-18 48 0,0 18-4 0,0 0-38 16</inkml:trace>
  <inkml:trace contextRef="#ctx0" brushRef="#br0" timeOffset="20251.58">15404 8927 82 0,'0'0'43'0,"0"18"10"16,0-18-26-16,0 20 0 0,0-3-4 0,0 20 18 0,0 1-8 0,0-2 7 15,0 19-18-15,0-36-14 0,0 18 4 16,0 0-9-16,-19 19 2 0,19-39-5 0,0 2-4 0,-22 37-23 0,22-21-29 15,-17-16 17-15,1 37-102 0,16-38 101 0,-20-18 10 16,4 19-52-16</inkml:trace>
  <inkml:trace contextRef="#ctx0" brushRef="#br1" timeOffset="31068.89">13338 12026 66 0,'0'0'0'0,"0"0"12"0,0 0 69 0,0 0-56 15,0 0-1-15,0 0-1 0,0 0-1 0,0 0 13 0,0 0-6 0,0 0-15 16,0 0 9-16,0 0-13 0,-17 0 8 0,17 0-11 0,0 0 7 15,0 0-3-15,0 0-1 0,0 0-5 0,0 0-1 0,0 0 1 16,0 0 1-16,0 0-2 0,0 0 2 0,0 0-4 0,0 0 0 16,0 0-1-16,0 0 0 0,0 0 2 0,0 0-2 0,0 19 2 0,0-19-1 15,0 17-1-15,0 1 0 0,0-18-1 0,0 19 2 0,0-19-1 16,0 37 1-16,0-1 0 0,0 2 1 0,0-2 0 16,0-16-1-16,0 16 1 0,0 20-2 0,0-2 0 0,0-34-1 15,0 35 3-15,17 0-2 0,-17 1 2 0,0-20 1 16,0 20-2-16,0-39-1 0,0 2 1 0,0 18 1 15,19-19-2-15,-19 1 0 0,0-2 0 0,0 3 2 0,0 0 0 16,0-20-2-16,0 0 1 0,0 0 0 0,0 0 0 0,0 0 0 16,0 0 0-16,17-40 0 0,-17 40 0 0,0-36-2 0,0 18 2 0,19-19-3 15,-19 18 2-15,0 2-1 0,16-22 2 0,-16 4 0 16,0 35 0-16,23-38 0 0,-7 20 0 0,4-18-3 0,-20 16 4 16,19 3-3-16,-2-2 2 0,2 1 2 0,-19 0-3 15,17 18 2-15,2 0 4 0,-19 0 3 0,0 0-5 16,16 0 2-16,-16 0-2 0,0 0 4 0,17 0-5 0,-17 0-2 0,0 18 0 15,0 0 4-15,-17-18 0 0,17 19-6 0,-16-2 1 0,16-17-1 16,-19 20 4-16,2-20-3 0,-2 18-1 0,19-18 0 0,-17 18-4 16,-2-18-6-16,-1 18-4 0,4-18-12 0,16 20 12 15,-23-2-21-15,23-18-5 0,0 0 19 0,-16 18-2 0,16-18-30 16,0 17-12-16,0-17-10 0,0 0 32 0,16 20-38 16,-16-20 54-16,23 0-2 0,-7 0-38 0</inkml:trace>
  <inkml:trace contextRef="#ctx0" brushRef="#br1" timeOffset="31541.36">13943 12450 55 0,'0'0'44'0,"0"0"-15"15,0 0 7-15,-16 0-16 0,16 0 14 0,0-18-19 16,-17 18 10-16,17 0-13 0,0 0-1 0,0 0 0 0,-19 0 10 0,19 0-11 16,0 0 0-16,0 0-1 0,-17 0 9 0,17 0-11 0,0 0 7 0,-19 0-9 15,19 0 0-15,0 0 13 0,0 18-9 0,-19 0-2 16,19-18 0-16,0 19-4 0,0-19 0 0,0 17-1 0,0 3 0 15,0-2 2-15,0 0 0 0,0 20-2 0,0-20 1 16,0 0 0-16,19 19 4 0,-19-37 0 16,0 19-2-16,0-2-1 0,19-17 3 0,-19 0-3 15,0 0 0-15,0 0-1 0,0 0 3 0,17-17-3 0,-17-2 1 0,0-1-2 16,0 3 4-16,0-1-4 0,0-20 1 0,0-16 1 16,0 54-1-16,0-20-1 0,0-16 14 15,0 18-7-15,0 18-6 0,0-18 2 0,0 18-2 16,0 0-1-16,0 0 15 0,0 18-13 15,0 19-3-15,0-20 0 0,19 21 2 0,-19-2-3 16,17-16 3-16,-1 16-3 0,-16-36-2 0,0 17 2 16,23 3-9-16,-4 16-13 0,-19-36 6 0,17 19-28 0,-17-1 17 15,0-18-47-15,19 19-29 0,0-1-24 0,-19-18 74 0,17 0-15 16,-17 0 12-16</inkml:trace>
  <inkml:trace contextRef="#ctx0" brushRef="#br1" timeOffset="31785.71">14187 12504 116 0,'0'0'0'0,"0"0"87"0,0 0-17 0,0 0-25 0,0 0-26 16,0 0 12-16,0 20-18 0,0-20 10 0,0 18-7 0,0 18-4 16,19-16-3-16,-19 33-1 0,0-33-6 15,0-1-2-15,17 17 1 0,-17 1 0 0,0 0-1 0,0-37 0 16,19 17 1-16,-19 3 0 0,0 0 1 0,17-20-2 0,-17 16 4 16,0-16 3-16,19 0 4 0,-19-16-5 0,0-4-2 0,17-17 2 15,-17 0-2-15,22 18-3 0,-5-18 3 0,2-36 0 16,-19 55-4-16,19-20-1 0,-19 20 1 0,0 0 0 0,17 0 0 15,2-19 1-15,-2 18-2 0,2 1-2 0,-19 18 2 0,0-18 1 16,17 18-4-16,-1 0 1 0,-16-20-4 0,23 20-3 0,-4 20-5 16,0-20-6-16,-19 0-9 0,17 0 8 0,-17 0-4 0,0 18-3 15,0-18-7-15,19 18-54 0,-2-18 2 0,-17 19 38 0,19-19-22 16</inkml:trace>
  <inkml:trace contextRef="#ctx0" brushRef="#br1" timeOffset="32677.02">15258 12136 56 0,'0'0'16'0,"0"0"-8"0,0 0-4 0,0 0 5 0,0 0 10 15,0 0-6-15,0 0 15 0,0 0-2 0,0 0-2 16,0 0-12-16,0 0 11 0,0 0-13 0,0 0 1 0,0-18 10 0,0 18 0 16,0 0-12-16,0 0 2 0,-20 0 9 0,20 0-1 15,0 0-1-15,0 0-11 0,-19 0 8 0,19 0-2 0,0 0-7 16,0 0 7-16,-17 0-8 0,17 0 6 0,0 0-6 16,-22 0 5-16,22 0 0 0,-36 0 1 0,36 0-7 15,-16 18 1-15,16-18-2 0,0 19-1 0,-20-19 2 0,20 17 0 0,-16 3 2 16,16-2-4-16,-20 18-1 0,1 2 4 15,19 16-2-15,-17-34-2 0,17-2-1 0,0 18 2 0,0-16-2 0,-22 16 1 16,22 0-1-16,0-36 1 0,0 38 0 0,22-2 0 0,-22-36-2 16,17 38 2-16,2-20-2 0,1 19 1 0,-4-37-1 0,-16 36 0 0,20-17-6 15,16-1 2-15,-20 1-17 0,6-1-13 0,14 1-23 0,-16-19-69 16,-4 0 72-16,4 0-46 0,16 0 23 0</inkml:trace>
  <inkml:trace contextRef="#ctx0" brushRef="#br1" timeOffset="32903.44">15496 12246 79 0,'0'0'0'0,"0"0"53"0,0 0 30 15,0 0-67-15,0-18-1 0,0 18 11 0,0 0-14 0,0-18 8 16,0 18-12-16,19 0 9 0,-5-18-2 0,-14 18 3 0,19 0-7 16,3 0 9-16,-2 18-11 0,-20-18 8 0,36 18-10 0,-36 0 9 15,19 2-8-15,-2-2 8 0,-17 0-11 0,19 1-2 0,-2 18 3 0,-17-19-1 16,16 0-1-16,-16 38 7 0,0-38-7 0,22 18 2 0,-22-16-4 15,0 16 0-15,0 38-2 0,-22-37 2 0,22-1-1 16,-16 1-2-16,-1 0-5 0,-19-18-22 0,36 18 2 16,-39-1-50-16,3-36-31 0,-5 20-14 0,27-20 73 0,14 0 10 15,-19 18-28-15</inkml:trace>
  <inkml:trace contextRef="#ctx0" brushRef="#br1" timeOffset="51421.8">16104 12358 57 0,'0'0'39'0,"0"0"-25"16,0 0 16-16,0-20 0 0,0 20-2 0,-16 0-3 16,16 0-13-16,-22 0 11 0,22 0-13 0,0 0-1 0,-17 0 11 15,17 0-2-15,-19 0-4 0,19 0 0 0,-17 0 0 0,17 0-1 16,0 0-6-16,0 0 8 0,-19 0-8 0,19 0-1 15,0 0 5-15,0 0-6 0,0 0 0 0,0 0 4 0,0 0-6 0,0 0 0 16,0 0 4-16,0 0-4 0,0 0-2 0,0 0 0 16,0 0-1-16,0 0 1 0,0 20-1 0,0-20 0 0,0 18-3 0,0 0-9 15,0-18-21-15,0 18 7 0,0 2-42 0,0-20-19 0,0 18 41 16,0 0-32-16,0-18 49 0,0 0-43 0</inkml:trace>
  <inkml:trace contextRef="#ctx0" brushRef="#br1" timeOffset="51625.72">15994 12947 132 0,'0'0'64'0,"0"0"-38"0,0 0-4 0,0 0-9 16,0 0 16-16,0 19-15 0,-17-19 11 0,17 0-5 0,-19 0-5 15,19 17-5-15,-20-17-4 0,20 20-5 0,-16-1 3 16,16-19-4-16,-42 17 0 0,26 2-4 0,-1-19-2 15,17 0-1-15,-36 19-16 0,17-1-6 0,-1 0-15 0,-16 1-25 16,14 18-9-16,6-19-35 0</inkml:trace>
</inkml:ink>
</file>

<file path=ppt/ink/ink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503.93701" units="1/cm"/>
          <inkml:channelProperty channel="Y" name="resolution" value="1343.97314" units="1/cm"/>
          <inkml:channelProperty channel="F" name="resolution" value="0" units="1/dev"/>
          <inkml:channelProperty channel="T" name="resolution" value="1" units="1/dev"/>
        </inkml:channelProperties>
      </inkml:inkSource>
      <inkml:timestamp xml:id="ts0" timeString="2024-11-04T20:13:38.855"/>
    </inkml:context>
    <inkml:brush xml:id="br0">
      <inkml:brushProperty name="width" value="0.05292" units="cm"/>
      <inkml:brushProperty name="height" value="0.05292" units="cm"/>
      <inkml:brushProperty name="color" value="#FF0000"/>
    </inkml:brush>
  </inkml:definitions>
  <inkml:trace contextRef="#ctx0" brushRef="#br0">9832 11840 62 0,'0'0'16'0,"0"0"-5"0,0 0 13 0,0 0 4 16,-17 0-13-16,17 0 0 0,0 0 15 0,0 0-16 0,0 0 1 0,-19 0 10 15,19 0-2-15,0 0-14 0,0 0 0 0,0 0-1 0,-17 0 6 0,17 0 1 16,0 0-1-16,0-17-1 0,0 17-7 15,0 0 5-15,0 0-5 0,0 0 1 0,0-19 9 0,0 19-7 16,0-18 1-16,0 18-3 0,0 0 3 0,0-19-7 16,0 19 6-16,0 0-6 0,0 0-1 0,0 0 5 0,0-18-2 15,0 18-1-15,0 0 0 0,0 0 1 0,0 0 0 0,0 0-2 16,0 0-2-16,0 0 2 0,0 0 0 0,0 0-2 16,17 0 1-16,2 0-1 0,-2 0 1 0,-17 0-2 0,36 0 3 15,-14 0-1-15,-5 0-2 0,2 0 3 0,0 0-2 16,-2 0 0-16,2 0 0 0,17 0 1 0,-19 0 0 0,-1 18-3 15,7-18 0-15,-4 19 2 0,17-19-1 0,-17 18-1 0,17 1 1 16,-3-2 1-16,9 2-2 0,-23 1 3 0,37 16-1 16,-56-18-2-16,36 1 2 0,-3 18 0 0,-11-20-1 15,-3-17 0-15,-2 56 1 0,22-38-1 0,-23 1 0 0,4 18-2 16,-4-18 1-16,1-2-1 0,24 39 1 0,-24 0 1 0,2-38 1 0,1 1 0 16,-4 36-1-16,4-37 1 0,-4 0-3 0,4 20 2 0,18 16 0 15,-38-16 1-15,17-20-1 0,2 0 0 0,-19 20-1 0,20-20 2 16,-4 19-1-16,-16-37 0 0,20 36 2 0,-20 1-1 0,16 0 0 15,-16-37-1-15,20 19-1 0,-4 18 2 0,-16-17 0 0,17-4 1 16,5 22 2-16,-22-38-1 0,19 18 1 0,-19 0-2 0,0-18 3 16,20 36 2-16,-20-36-4 0,16 20-1 0,-16-1 0 0,20-2-4 0,-20 2 5 15,16-19-2-15,-16 19 1 0,20-1-2 0,-20-18 2 0,0 18-2 16,19-18 0-16,-19 19 0 0,0-19 2 0,0 0-1 0,0 19-2 16,14-19 2-16,-14 0 0 0,0 0-1 0,0 0-2 15,0 18 2-15,19-18 0 0,-19 0 0 0,0 0-1 0,0 0 0 0,0 0 0 0,0 0-1 16,0 0-4-16,-19 0-7 0,19 0-6 0,0 0-8 15,0 0 10-15,0-18 1 0,-14 18-28 0,14 0-9 16,-19-19-66-16,19 19 69 0,-20-19-41 0,20 19 36 16,0-18 4-16</inkml:trace>
  <inkml:trace contextRef="#ctx0" brushRef="#br0" timeOffset="634.23">10017 12376 41 0,'0'0'12'0,"0"0"-2"0,0 18-7 0,0-18 1 0,0 0-1 0,0 0 0 0,-19 0 1 16,19 0 4-16,0 18-3 0,0-18 5 0,-17 0 2 0,17 0-5 15,0 0 1-15,0 0 5 0,-19 0 2 0,19 0-6 0,0 0 8 16,0 0-8-16,-17 0 7 0,17 0 3 0,0 0 2 15,0 0 0-15,-19 0 0 0,19 0 0 0,0 0-11 16,0 0 8-16,0 0-10 0,0 0 10 0,-19 0-3 0,19-18-7 16,0 18 7-16,0 0-4 0,-17-18 0 0,17 0-1 15,0 18-6-15,-22-20 0 0,22 3 3 0,-17-2-4 0,17 19-1 16,0-18 1-16,-19-20 1 0,19 38-3 0,-17-18 3 0,-2-18 0 16,2 16-2-16,-2-16 0 0,-75-74 10 15,77 73-8-15,-2 0 0 0,2 0-1 16,17 18-2-16,-19 19 0 0,19-37 5 0,-19-18-1 15,19 37-4-15,0-1 2 0,-17-18 0 0,17 37-2 0,0-17 1 16,17-3-1-16,-17 20-1 0,0-19 3 0,19 2 1 16,-19-2-3-16,19 19-1 0,-19-18 1 0,0 18 0 0,17-19 1 0,2 1 4 15,-19 18-4-15,17-19 2 0,-1 19-2 0,-16-17 0 16,20 17 2-16,2-20-1 0,14 20 1 0,0-18 2 0,0 18-1 16,-17-18-3-16,20 18 3 0,-3 0-3 0,19 0-2 15,-19 0 3-15,-19 0 0 0,22 0-2 0,-39 0 0 16,38 0 2-16,-2 0-3 0,-19-18 1 0,22 18 0 0,-26 0-3 15,7 0 0-15,21 0-16 0,-41-20 5 16,17 20 0-16,-17 0-4 0,19 0-21 0,-19 0-19 0,20 0 21 0,-20-18-53 16,16 18-30-16,-16 0 62 0,20 0-26 0,-20 18 32 0</inkml:trace>
  <inkml:trace contextRef="#ctx0" brushRef="#br0" timeOffset="1600.75">11365 13428 47 0,'0'0'30'0,"0"0"-21"15,0 0 14-15,0 0-11 0,0 0 3 0,0 0 27 0,0 0-19 16,0 0-13-16,0 0 0 0,0 0 10 0,0 0-3 0,0 0-9 16,0 0 5-16,0 0-5 0,0 0 0 0,0 0 2 0,0 17 18 15,0-17-11-15,0 0-8 0,0 20-1 0,0-3 9 16,0-17 0-16,0 19-4 0,0-1-1 0,0 21 4 0,0-22-5 15,0 19-6-15,0 1 0 0,0-37-2 0,0 55 2 16,19-34-2-16,-19 69 4 16,0-53-5-16,17 19 4 0,-17-39-3 0,0 39-2 0,0-36-1 15,19 34 2-15,-19-18-2 0,17-17 0 0,-17 38 0 0,16-21-1 16,-16-18 0-16,20 37 0 0,2-18 2 0,-22-37-1 0,16 37 0 0,4-18-6 16,-20-1-6-16,19 2-12 0,-19-20 10 0,0 0-30 15,0-20-15-15,0 2-10 0,0-20-3 0,0 20 39 16,0-38-25-16,0 39 40 0,0-56-2 0,-19-3 10 0,-1-50-15 15,4 86 14-15,16 4-7 0</inkml:trace>
  <inkml:trace contextRef="#ctx0" brushRef="#br0" timeOffset="1817.33">11420 13629 37 0,'0'0'0'0,"0"0"24"16,0 0-16-16,-19-18 0 0,19 1 13 0,0 17-7 0,0-19 19 0,0 2-16 15,0 17-1-15,-17 0 0 0,17-21 9 0,0 21-15 0,0-18 8 0,0 18-9 16,0 0 10-16,0 0 1 0,0 0 0 0,17 0-10 0,-17 0 9 16,0 0-10-16,36 0 19 0,-20 0-14 0,4 18 1 15,2-18-7-15,-6 21 12 0,23-21-15 0,-39 0 0 16,17 17 4-16,2-17-5 0,-2 19-2 0,2-2 3 0,-2 1 0 15,-17 1-3-15,22 0 6 0,-6-1-5 0,-16 0 2 0,20 3-2 0,-1 32 2 16,-19-16 1-16,17 19-4 0,-17-19-1 0,0-20 1 16,0 39 3-16,0 0-2 0,-17-19-4 0,17-1 1 0,-19-15 0 15,-1-5-3-15,-18 40 4 0,21-19 1 0,-2-20-3 0,2 39-9 16,-2-56 1-16,-17 37-10 0,16-37-3 0,4 19-17 0,-6-19-21 16,2 0 26-16,4 0-43 0,16 0 36 0,-17-19-34 15,17 0 27-15,0 1 34 0,0 2-9 0,0-5-22 0</inkml:trace>
  <inkml:trace contextRef="#ctx0" brushRef="#br0" timeOffset="2152.6">11843 13907 71 0,'0'0'16'15,"0"0"40"-15,0 0-14 0,20 0-24 0,-20 0-1 0,19 0 12 0,-19 0-17 16,17 17 9-16,-17-17-12 0,36 0 20 16,-36 19-19-16,19-19-5 0,0 21 2 0,-19-21 0 0,14 0-4 15,-14 0 4-15,20 16-3 0,2-16 2 0,-22 0-2 16,19 0 6-16,-19 0-2 0,0 0-3 0,0 0 7 0,17 0-6 15,-17 0 0-15,0 0 2 0,0-16-3 0,0 16 0 0,0-21-1 16,0 21 6-16,0 0 1 0,0-19-1 0,-17 19-7 0,17 0 11 16,-19 0-10-16,-3 0 4 0,22 0-5 0,-20 0 0 15,6 0 3-15,-5 19 2 0,0-19-2 0,19 21-7 16,-17-5 2-16,-2 21 3 0,19-37-1 0,0 37 5 0,0-37-4 16,0 19-1-16,-17-2 0 0,17 2 1 0,0 2-2 0,0-5 4 0,0 21 1 15,17 0-3-15,2-18-2 0,-2-2-1 16,-17 23 0-16,38-24-8 0,-24 2 9 0,6-18 0 15,-20 0 8-15,0 19-6 0,22 0-3 0,-3-19-1 0,-2 0-3 0,-17 18 2 16,0-18 0-16,19 0-5 0,1 0-9 0,-20 0 2 0,16-18-22 16,3-1 12-16,-19 0-28 0,17 1-12 0,0-19-10 0,5 18-13 15,-3-17 1-15,-19 18 50 0,0 18 10 0,17-36-9 16,-17 16-9-16</inkml:trace>
  <inkml:trace contextRef="#ctx0" brushRef="#br0" timeOffset="2533.11">12416 13907 39 0,'0'0'11'0,"0"0"3"0,0 0-7 0,0 0 2 15,0 0 17-15,0 0-10 0,0 0 16 0,0 0-3 0,0 0-4 16,0 0-13-16,0 0-2 0,-19 0 12 0,19-19-3 0,0 19-11 16,0 0 6-16,-17 0-7 0,17 0 6 0,-22 0-1 0,22 0-6 15,0 0-4-15,-19 0 7 0,19 19 0 0,-17-2 25 16,17 2-3-1,0 2-19-15,0-5-2 16,0-16-4-16,0 0-1 0,0 20 6 0,0-20-6 0,0 0 1 16,17 17 1-16,-17-17-4 0,0 19 9 0,0-19-6 15,0 0-5-15,0 0 0 0,0 0 0 0,0 18 1 0,0-18 3 0,0 0-3 16,0 0-1-16,0 0 2 0,0 0 2 0,0 0-4 0,0 0 1 16,0 0 0-16,0 0-1 0,0 0 1 0,0 0 2 15,0 0-3-15,0 0-1 0,0 0-1 0,0 0 3 0,0 0-1 0,0 0 1 0,0 0-1 16,0 0 1-16,0 0-3 0,0 0-3 0,0 0 8 15,0 0 1-15,0 0-3 0,0 0-3 0,0 19 4 16,0-19-4-16,0 0-3 0,0 0 0 0,0 17-6 16,0-17-16-16,0 0 9 0,0 0-32 0,0 0 17 0,0 0-49 15,0 0 30-15,0 0-64 0,0 0 27 0,0 0 18 16</inkml:trace>
  <inkml:trace contextRef="#ctx0" brushRef="#br0" timeOffset="2833.22">12286 13409 78 0,'0'0'92'0,"0"0"-70"0,0 0 15 16,0 0-20-16,0 0 13 0,0 0-15 0,0 0 6 0,0 0-10 15,0 0 9-15,0 19-4 0,0-2-8 0,0 3 8 0,19 16-7 16,-19-18-5-16,0 38 5 0,17 17 4 16,0-54-9-16,-17 17 3 0,0 2-3 0,19-2-2 0,3 20 1 15,-22 18-2-15,17-57 0 0,2 76 2 0,1-20-5 16,-20-54 2-16,16 74-7 0,4-20-29 16,-20-52 15-16,0-5-4 0,0 21-39 0,16 0-14 0,-16-17 0 15,0-20 28-15,0 0 38 0,0 0 3 0,0 0-52 16</inkml:trace>
  <inkml:trace contextRef="#ctx0" brushRef="#br0" timeOffset="3267.32">12286 13943 86 0,'0'0'56'0,"0"0"1"15,0 0-32-15,0 21 39 0,19-5-25 0,-19-16-22 16,17 20 12-16,0-20-16 0,-17 17 7 0,19 2-12 0,-19-19-3 0,39 18 2 16,-39-18-7-16,0 19 1 0,39-2 0 0,-3-17 0 0,-20 19-11 15,20-19-12-15,-14 0 9 0,-5 0-44 0,22 0 8 16,-23 0-7-16,4-19 24 0,-4 19-27 0,-16-17 37 15,36-2-5-15,-36 1 18 0,17 18 8 0,-17-19 1 16,22-18 0-16,-22 37 1 0,0-16 1 0,19-5-1 0,-19 21 0 16,0-19 4-16,0 2 9 0,0 17-1 0,0-19 24 15,0 19-17-15,0 0 15 0,20 0-19 0,-20 0-1 0,0 0 14 0,0 0-15 16,0 0-2-16,0 19 1 0,16-2 8 0,-16 2 2 0,0 2-13 0,20-5 7 16,-20 4-5-16,16-20-8 0,-16 17 0 0,0 2 4 15,19-19-5-15,-19 18 0 0,0-18 0 0,20 19 0 0,-20-19 4 16,0 0-1-16,14 0-2 0,-14 0 1 0,0 0-4 0,0 0 4 15,0-19-4-15,0 19 1 0,-14-18 0 0,14-1 3 0,0 2-3 16,-20 17 3-16,20 0-3 0,0-20 2 0,-19 20 7 0,19-16 0 0,-16-5-1 16,-4 21 1-16,20 0-5 0,-16 21 2 0,-4-21-3 15,1 53 6-15,19-53-8 16,-22 37 3-16,22-37-3 0,0 36 7 0,0-17-5 0,0 2-2 16,0-5 7-16,0 4-8 0,0 16 2 0,0-36 0 0,0 37 2 0,22-37-4 15,-22 17-1-15,0-17 1 0,19 19 2 0,1 2-2 16,-20-5-2-16,16-16 1 0,4 18 0 0,-20 1-1 0,16-19 3 15,-16 0-2-15,19 0-1 0,-19 0-7 0,20 0-3 16,-20 0-11-16,14-19-35 0,-14 19 29 0,0 0-2 0,0-18-3 16,19 2-40-16,-19-5-15 0,0 21 37 0,0-36 0 0,22 36-31 15,-22-19 55-15,0 1-34 0</inkml:trace>
  <inkml:trace contextRef="#ctx0" brushRef="#br0" timeOffset="3634.3">13116 14017 46 0,'0'0'11'0,"0"0"2"0,0 0 4 0,0 0 12 15,0 0 6-15,0 0-16 0,0 0 18 0,0 0 1 0,0 0 0 16,0 19-21-16,0-19 30 0,0 0-32 0,0 0-1 16,0 18 13-16,0-18-3 0,0 19-13 0,0-19 8 0,0 17-3 15,-16-17 1-15,16 0-8 0,0 19-1 0,0 2 6 0,0-21-6 16,0 16-4-16,0 4 6 0,0-20-3 0,0 17 1 16,0 2-4-16,0-1-2 0,0-18 1 0,0 19 1 0,16-19-1 15,-16 17-1-15,0-17 1 0,0 19-3 0,0 2-6 0,0-21 9 0,20 0-4 16,-20 16 5-16,19 2-6 0,-19-18 1 0,0 0 1 0,17 19-3 0,-17-19 1 15,19 0-9-15,-3 0 3 0,-16 0-4 0,17 19-21 16,-17-19 12-16,19 0-1 0,4-19-62 0,-23-18 4 0,16 21-18 16,4-5 48-16,-20-15-25 0,0 17 52 0,19 19 4 0,-19-37-16 15</inkml:trace>
  <inkml:trace contextRef="#ctx0" brushRef="#br0" timeOffset="3854.73">13409 13519 71 0,'-16'0'15'0,"16"0"1"0,0 0 1 0,0 0 2 0,0 0 21 0,0 0 0 0,0 0-23 16,0 0-2-16,0 0-1 0,0 18 10 0,0-18 1 0,0 21-13 15,0-21 0-15,0 17 7 0,0 2-11 0,0-19-1 0,0 35 9 16,0-16-3-16,0 0-2 0,0-1-5 0,0 21 10 0,16 34-3 16,-16-73-14-16,0 36 3 0,0-18-1 0,23 19 4 15,-7 18-3-15,4 2-3 0,-1-3 1 0,-19-35 0 16,0 17-2-16,17 21-8 0,-17-40-3 0,19 39-31 0,-19-39 12 15,0 2-6-15,17 18-7 0,-17 0-61 0,0 0 24 0,0-37 57 0,0 0-32 16</inkml:trace>
  <inkml:trace contextRef="#ctx0" brushRef="#br0" timeOffset="4017.13">13282 13980 145 0,'0'0'87'0,"0"0"-31"15,0 0-12-15,0 20-24 0,20-20-4 0,-20 0 9 0,19 17-7 16,-2-17-10-16,-17 0-4 0,19 19 4 0,-2-19-5 0,2 18 1 0,-3-18-1 15,7 0-3-15,13 0-2 0,-17 19-14 0,17-19-19 16,0 0-21-16,-3-19-20 0,9 19-11 16,-42-18 48-16,36-1-14 0,19-18 13 0</inkml:trace>
  <inkml:trace contextRef="#ctx0" brushRef="#br0" timeOffset="4684.85">14978 13703 90 0,'0'0'27'0,"0"0"30"0,0 0-10 16,0 0-25-16,0 0 16 0,0 0-7 0,0 0-18 0,0 0 7 16,0 21-7-16,0-21-8 0,0 17 9 0,0-17-11 15,0 17 4-15,0 2-4 0,0-19-2 0,0 20 1 0,0 16 0 16,0-18 0-16,0 1-1 0,17-1-1 0,-17 18 0 0,19-17 2 16,-19 2-2-16,0 15 2 0,22-36 1 0,-22 17 0 15,0 2 5-15,0-19 0 0,0 18-4 0,17-18 2 0,-17 0 1 16,0-18 4-16,19 18-11 0,-19-36 5 15,0 16 1-15,20-17-3 0,-20 18-3 0,16 2 2 0,-16-2-1 16,0-18 2-16,0 0-2 0,20 20 0 0,-20 17-1 0,0-20-1 16,0 1 0-16,0 19 3 0,16 0-1 0,-16 0 0 0,0 0-1 15,0 0 0-15,20 19 3 0,-20 1-3 0,0-3 0 16,0-17 1-16,0 37-3 0,0-18 1 0,16 18 2 0,-16-20 4 0,0 2 2 16,0 2-4-16,22-5 4 0,-22 4 2 0,17-3 1 15,-17-17-4-15,0 0-4 0,0 0 2 0,19 0-2 0,-19 0 5 0,20 0-4 16,-4-17 2-16,4-19 0 0,-20 36-3 0,16-21 4 15,4 2-1-15,-20 2-3 0,16 17-2 0,-16-19 2 0,17 1 0 16,5-1-2-16,-3 1 0 0,-19 18 0 0,20 0 1 16,-20 0-3-16,16 0 5 0,4 18 4 0,-20 1-6 15,16-1 0-15,-16 1-2 0,20-2-3 0,-20 2 0 0,0-19-15 16,0 21 3-16,0-5-25 0,19 4-15 0,-19-3 23 0,0-17-49 16,0 19 32-16,0-19-6 0,0 0 0 0,0 0 5 0,0 18-13 0,0-18 14 15</inkml:trace>
  <inkml:trace contextRef="#ctx0" brushRef="#br0" timeOffset="5019.27">15626 13777 56 0,'0'0'0'0,"0"0"39"0,0 0 13 0,0 0-22 0,0-19 21 0,0 19-30 0,0 0-3 15,0 0 13-15,0 0 9 0,0 0-14 0,0 0-15 16,0 0 21-16,0 0-21 0,0 19 5 0,0-19-7 16,0 20 2-16,0-3-7 0,0 2 3 0,0-1-2 0,0 19 0 15,0-18-1-15,0 17-4 0,0-36-3 0,0 37 3 16,0-17 1-16,0-3-2 0,0 2 3 0,0-19-2 0,19 18 0 15,-19-18 0-15,0 0 2 0,17 0-1 0,-17 0-1 16,0 0 1-16,0 0 0 0,19-37-1 0,-19 20-1 0,17 17 0 0,-17-20 4 16,0-17-1-16,0 37-1 0,16-92 13 15,-16 92-10-15,22-18 1 0,-22-1-2 0,0 2 6 0,0 17-6 16,20-20 6-16,-20 20-6 0,0-19 11 0,0 19-9 0,0 0-1 16,0 0 0-16,0 19 2 0,0-19-3 0,0 37 4 0,16-18-1 15,-16-1-4-15,0 19-1 0,0-1 1 0,20-36 1 16,-20 40 0-16,19-24-3 0,-19 4 1 0,0-3-1 0,0 2 1 0,17-1 1 15,-17 1-2-15,19-2-7 0,-19-17 2 0,0 0-3 0,0 19-18 16,17-19 10-16,-17 0-3 0,0 21-32 0,0-21 18 0,0 0-5 0,16 0-54 16,-16 0 35-16,0-21-61 0,0-15 39 0,0 36 27 15</inkml:trace>
  <inkml:trace contextRef="#ctx0" brushRef="#br0" timeOffset="5506.18">16104 13151 91 0,'0'0'36'0,"0"0"29"0,0 0-17 0,0 0-8 16,0 0-4-16,0 0-6 0,0 0-8 0,0 0-7 15,0 0-11-15,0 18 3 0,0-18 3 0,0 18-4 16,0 0 8-16,0 20-5 0,0-20 4 0,20 0-7 0,-20 2 3 16,0-3-2-16,0 2-1 0,0-1-1 0,0 38 4 0,19-37-3 15,-19 54 2-15,0-55-7 0,0 0 2 0,17 56-1 0,-17-56 1 16,0 20-3-16,0-2 2 0,0-15-1 0,19 69-2 0,-19-34 3 15,0-2-7-15,0 2-6 0,0-36 2 0,0-3-2 16,0 20-22-16,0-37 13 0,0 19-29 0,0-19 17 0,0 17-51 16,0-17 32-16,0 19-48 0,0-19 63 0,0 0-40 0</inkml:trace>
  <inkml:trace contextRef="#ctx0" brushRef="#br0" timeOffset="5684.36">16362 13629 172 0,'0'0'56'0,"0"0"6"0,0 19-43 0,0-19 10 0,0 19-10 16,0-1 9-16,0-18-15 0,0 18 5 0,0 3-11 0,0-21-1 16,19 34 2-16,-19-15-2 0,0 18 2 0,0-37-7 15,19 37 2-15,-19-18 0 0,0-1 0 0,0 1-4 0,0-2 3 16,0 23-9-16,14-40 1 0,-14 36-20 0,0-36 10 0,0 36-30 0,0-36 15 16,0 18-8-16,0 1-161 0,0-2 164 0,0-17-19 15</inkml:trace>
  <inkml:trace contextRef="#ctx0" brushRef="#br0" timeOffset="5817.66">16414 13445 163 0,'0'0'91'0,"0"20"-45"0,0-20-28 0,0 17 7 0,0-17-15 0,0 19-2 0,0-1 6 16,0-18-10-16,0 39 0 0,20-3 0 16,-20-19-6-16,0-17-6 0,0 18-7 0,0 1-37 0,0-19 14 0,22 19-59 15,-22-1 12-15,0-18 56 0,19 18-32 0</inkml:trace>
  <inkml:trace contextRef="#ctx0" brushRef="#br0" timeOffset="6050.77">16677 13629 90 0,'0'0'35'0,"0"0"2"0,0 0-3 0,0 0-5 0,0 0-2 0,0 0 24 0,0 0-27 0,0 0 18 16,0 0-13-16,0 0-16 0,-19 0 6 0,19 0 0 15,0 0-12-15,0 19 4 0,-17-19 1 0,17 0-5 0,0 0-4 16,-19 19 2-16,19-1-5 0,0-18 0 0,0 18 4 0,-22 20 0 15,22-21-3-15,0 2 0 0,0 18 2 0,0-18-1 0,0-19 0 16,0 37-1-16,0 0 1 0,0-1 0 0,22-15-5 0,-22-5 1 16,19 4 1-16,-19-3-1 0,17 2 1 0,-17-1-2 0,19 1 1 15,-19-19 1-15,20 17-1 0,-20-17-13 0,16 19-10 0,4-19-7 16,-20-19-15-16,0 19 18 0,16-17-41 0,-16-2 28 16,17 1-52-16,-17 18 52 0,19-36-14 0,-19 16 9 0</inkml:trace>
  <inkml:trace contextRef="#ctx0" brushRef="#br0" timeOffset="6585.45">17045 13685 55 0,'0'0'26'0,"0"0"-5"0,0 0 47 0,0 0-28 0,0 0-21 0,0 0 0 16,0 0 1-16,0 0 16 0,0 0-20 0,0 0 14 0,0 18-18 0,0-18 13 15,0 0-13-15,0 0 0 0,0 0 5 0,0 21-10 0,0-21 0 0,0 17-1 16,0-17-1-16,0 17 0 0,0 2 1 0,20 18-1 0,-20-18 1 16,16-1-5-16,-16 38 1 0,20-20 1 15,-20 1-2-15,16-37-5 0,-16 37-18 0,17-18 3 0,-17 18-38 16,0-37 14-16,0 36-78 0,22-36 55 0,-22 21-84 0</inkml:trace>
  <inkml:trace contextRef="#ctx0" brushRef="#br0" timeOffset="6765.41">17081 13223 228 0,'-16'20'133'0,"16"-20"-100"0,0 18-3 16,0-18-16-16,0 18 6 0,0 2-11 0,0-20-6 0,0 17 0 15,0 2 2-15,0-19-2 0,0 18-1 0,0-18-7 0,0 36-24 16,0-36-10-16,0 20 11 0,0-20-6 0,0 0-58 16,0 19 35-16,0-19 2 0,16 0-31 0,-16 17 28 0</inkml:trace>
  <inkml:trace contextRef="#ctx0" brushRef="#br0" timeOffset="7068.72">17319 13501 143 0,'0'0'43'0,"0"0"16"16,0 0 7-16,0 18-27 0,0-18-23 0,0 0-1 0,-19 18 17 16,19 3-24-16,0-4 1 0,0 2-3 0,-14 16-1 15,14-16-1-15,0-19-2 0,0 37 0 0,0 2 1 16,0-22-2-16,0 19-4 0,0 1 3 0,0-37 0 0,14 37-1 16,-14-18-2-16,19-19 2 0,-19 18 0 0,22-18-1 15,-22 19 3-15,20-19 3 0,-4 0-3 0,-16-19 4 0,20 1-1 0,-20-1 6 16,19-18-5-16,-19 37 0 0,0-17 0 0,17-39 1 0,-17 39-3 15,0-4 0-15,19 3 1 0,-19-38 2 0,0 21 1 0,16-1-4 0,-16-3 1 16,0 21-3-16,0-18 3 0,0 16-4 0,0 3-2 16,0-2 3-16,0 19-2 0,0-20-2 0,0 20 1 15,0 0-4-15,0 0-4 0,0 20 6 0,0-20-7 0,0 19-7 16,0 18-31-16,0-1 3 0,0-18 17 16,0 0-39-16,0 3 26 0,0-4-51 0,0 19 23 15,0-36 0-15</inkml:trace>
  <inkml:trace contextRef="#ctx0" brushRef="#br0" timeOffset="7585.1">17582 13482 69 0,'0'0'75'0,"0"0"-18"16,0-17-29-16,0 17-2 0,0 0-1 0,0 0-1 0,0-20-1 15,0 20 18-15,0 0-23 0,0 0 12 0,0 0-4 0,0 0-14 16,0 0 6-16,0 0-12 0,0 20 7 0,0-20 0 0,0 17-8 16,0 2 5-16,0 17-4 0,0-36-2 0,0 74 8 15,0-74-11-15,0 18 2 0,17 38-1 0,-17-17-1 16,0-22-1-16,0 0-1 0,36 2 2 0,-36 1-1 15,0-20 1-15,16 17-1 0,3-17 3 0,-19 0-2 0,0 0 1 0,23 0-2 16,-23 0 2-16,0-37 1 0,16 37 0 0,4-53-1 0,-20 14-6 16,19 2 5-16,-19 0 0 0,0 37 2 15,17-36-4-15,-17 19 6 0,0-4-3 0,19 3 2 0,-19 0 0 16,0 18-5-16,0 0 2 0,0 0-3 0,0 0 4 16,0 36 5-16,17-15-3 0,-17-4-4 0,0 2 0 0,0-2 0 15,0 39 6-15,0-38-5 0,0 0 0 0,19 3 0 0,-19 13-4 0,0-15-1 16,16 18-11-16,-16-18 3 0,23-1-16 0,-23 19 8 0,0-18-25 0,16-2-14 15,-16-17 24-15,20 19-52 0,-20-19 40 0,0 0-1 0,19 0-29 16,-19 0 49-16,17 0 0 0,-17 0 22 0,0-19 4 0,19 2 0 16,-19-2 4-16,17 1 0 0,-17-19 0 0,19 1 2 15,-19-3 0-15,17 22 8 0,-17-21 7 0,0 20-4 16,16-19 24-16,-16 18-17 0,0-16 21 0,0 35-21 0,0-36 22 0,0 15-24 16,0-15 19-16,0 36 1 0,0-36-3 15,0 36-20-15,0 0-2 0,0-20 11 0,0 20-15 0,0 0-1 0,0 0 7 16,0 0-9-16,0 0 3 0,0 0-2 0,0 0-6 0,-16 20 2 15,16-20 3-15,0 17-2 0,0 20-2 0,0-37 2 0,0 39-4 16,0-3-1-16,0-19 0 0,0 39 2 0,16-56-1 0,-16 36-1 16,22 2-2-16,-22-21 1 0,20 22 1 0,-1-3 0 15,-19-18-2-15,17 1 2 0,-17 18 1 0,19-1-3 16,-19-36 0-16,17 21 0 0,-17 15 0 0,19-36 3 16,-19 17-9-16,0 2-24 0,-19-19-12 15,2 0-16-15,-2-19-14 0,19 19-19 0,-17-17 38 16,17 17-3-16,-19-20-34 0,19 20 63 0,-20 0 7 0,20 0-10 0</inkml:trace>
  <inkml:trace contextRef="#ctx0" brushRef="#br0" timeOffset="8218.87">18780 13095 51 0,'0'0'0'0,"19"0"24"16,-19 0-17-16,0-18 10 0,0 18 7 0,17-19 6 16,-17 19-16-16,0-19 15 0,0 19-20 0,19 0 8 0,-19-17 7 15,0 17-17-15,17-19 7 0,-17 19-5 0,0-20 18 16,19 3 1-16,-2 17-18 0,-17 0-1 16,0-19 19-16,0 1-19 0,0 18-1 0,17-18 9 0,-17 18-7 0,0-18 10 15,0 18-10-15,0 0-1 0,22-20 7 0,-22 20-9 0,0 0 0 16,0-16 5-16,19 16-1 0,-19-20 1 0,0 20-9 0,0 0 4 15,0 0 1-15,0 0-3 0,0 0-1 0,0 0 3 0,0 0-1 16,0 0-4-16,0 0-1 0,0 20 1 0,0-4 4 16,0 4 1-16,-19 34 7 0,-3 2-6 0,-12 36-8 15,-2 0 4-15,-38 92 3 0,57-127-5 0,-22 73 2 16,3-59 0-16,0 97-3 0,-2-58 0 0,-1-74 1 16,20 57-4-16,2-20-2 0,-19-16 1 0,36-21-12 15,-17-18 0-15,17 1-5 0,-19 38-71 0,19-41-94 16,0 2 59-16,0-18 28 0,0 19 26 15</inkml:trace>
  <inkml:trace contextRef="#ctx0" brushRef="#br0" timeOffset="9206.46">11863 15216 40 0,'0'0'0'0,"0"0"16"0,0 0 6 16,0 0-11-16,0 0 17 0,0 0-11 0,0 17 15 0,0-17 17 15,0 20-39-15,0-20 10 0,0 20-2 0,0-4 0 16,0 4 1-16,0-20-11 0,0 18 0 0,0-18-3 15,0 18 1-15,0 0 1 0,0 18-3 0,19-16-1 0,-19 0-2 16,0-4 4-16,17 4-2 0,-17-20 0 0,0 37 3 0,19-37-1 0,-19 37 4 16,0-37-4-16,17 36 6 0,2-16-3 0,-19-20-7 15,33 16 3-15,-13 22 3 0,-20-38-1 0,22 19-2 0,-22-19-2 16,19 17 1-16,-19-17 1 0,17 0 2 0,2 0 2 0,-19 0 3 16,20 0-3-16,-4-17-3 0,-16-2 2 0,19-1-2 15,-19-14 0-15,0 34-3 0,0-40 1 0,0 24-2 0,0-4 0 16,0-16 4-16,0 18-2 0,0-18 3 0,0 16-2 0,0 0-2 15,0 20 1-15,0-17 2 0,0 17-2 0,0 0 3 0,0 0 0 16,0 0-5-16,0 0 4 0,0 0 0 0,0 0-1 16,0 0-3-16,0 17 1 0,0 3 2 0,0-20 0 0,0 0-1 15,0 36 0-15,0 2-1 0,0-19 1 0,17-2 0 16,-17 3-2-16,17-4-2 0,-17 4 1 0,0 0 0 0,22-4-1 0,-22-16-2 16,19 38-17-16,-2-19-5 0,-17-2-13 0,0-17 13 15,19 20-34-15,-19-20 25 0,0 19-3 0,20-19-53 0,-4 0-12 16,-16 0 31-16,0 0 46 0,19 0-18 0</inkml:trace>
  <inkml:trace contextRef="#ctx0" brushRef="#br0" timeOffset="9487.08">12397 15439 68 0,'0'0'40'0,"0"0"-1"0,0 0-19 0,0 0 36 16,0 0-22-16,0 0-18 0,0 0-3 0,0 0 10 0,0 16-13 16,19-16 8-16,-19 20-3 0,0-2-2 0,0-18-7 15,20 19 11-15,-20-2-13 0,0-17 0 0,0 20 3 0,0-20-4 16,16 16 0-16,-16-16-2 0,0 0 2 0,0 20 1 0,20 0 0 0,-4-4 0 15,-16-16-2-15,19 0 3 0,-19 0-2 16,0 0 3-16,17 0 0 0,5-36 1 0,-22 36-2 0,17-36 1 16,2-1 2-16,1 18-3 0,-20 1-1 0,16-2 2 0,4-16 0 15,-4 16 0-15,3 3 0 0,-19 17-1 0,17-19-2 16,0 19 6-16,5 0-1 0,-22 0-3 0,19 0 5 0,-19 19-6 16,20-19 0-16,-20 17-1 0,0 3-1 0,16 0 2 0,4 16-2 15,-20-18 0-15,16 1-2 0,-16-2 1 0,0 3 0 0,19-4-3 0,-19 24-5 16,20-6-11-16,-20-34 4 0,0 0-3 0,0 20-25 0,0-1-10 15,0-19 20-15,0 0-46 0,0 0-16 0,0 0 46 16,0 0 6-16,0-19-16 0,0 19 39 0,0 0-27 0</inkml:trace>
  <inkml:trace contextRef="#ctx0" brushRef="#br0" timeOffset="10335.43">13338 15382 44 0,'0'0'14'0,"0"0"-6"0,0 0 7 0,0 0-6 0,0 0 26 15,0 0-9-15,-17 0 1 0,17 0 1 16,0 0-14-16,0-19 25 0,0 19-12 0,-19 0-13 16,19 0 11-16,0 0-12 0,0 0 24 0,-20 0-15 15,20 0-2-15,0 0-3 0,0 0-3 0,-16 0-8 16,16 0-1-16,0 19 6 0,0-19-2 0,0 0-5 0,-23 0 0 16,23 17 6-16,0-17-6 0,0 0-1 0,0 20 0 0,-19-20-1 0,19 0 2 15,0 20 0-15,0-20 1 0,0 16-3 0,0 4-1 16,-17-2 0-16,17 1 1 0,0-2 0 0,0-17-1 15,0 0 1-15,0 20 0 0,0-4-2 0,0 4-2 16,0 0 4-16,0-20-3 0,0 16 1 0,17 2 2 16,-17-18-2-16,0 20 1 0,0-1-1 0,19-19 0 0,-19 17-1 15,23 3 3-15,-23-20 0 0,0 0-1 0,16 19 1 0,-16-19-2 16,20 0-1-16,-20 17 1 0,19-17 3 0,-19 0-2 0,0 0 0 16,0 0 1-16,17 0 0 0,-17-17 2 0,0 17-2 0,0-19 2 15,19-1-4-15,-19 20 2 0,0-17-2 0,0-2 1 0,0-1 0 16,0-14 0-16,0 34 0 0,0-40-1 0,0 4 2 15,0 0 0-15,0 18-1 0,0-18 1 0,0-21-1 0,0-16 3 16,-19-3-5-16,19 40 3 0,-17 18-2 0,17-54 3 16,-19 15-1-16,19 20-1 0,-20 18 0 0,4-35 1 0,16 34 0 15,0 4-1-15,0-4 0 0,-23-17-1 0,23 18 1 0,-19 1 0 0,19 18-1 16,0-19 1-16,0 19 0 0,-17-17 1 0,17 17-1 0,-16 0 2 16,16 0-3-16,0 0 2 15,0 0-3-15,0 0 1 0,-19 0 1 0,19 0 2 0,0 0-4 0,0 17 1 16,0-17-1-16,-17 19 1 0,17-1 2 0,0 21-2 0,0-39 1 15,0 37-2-15,0-1 3 0,0 1 0 0,17 19-2 0,-17 18-1 16,19-21 1-16,-19-16 0 0,33 39-1 0,-33-40 1 16,19 37 2-16,4-36-2 0,-7 37 0 0,4-2 2 0,-1-52-3 15,-19 0 2-15,36 34 1 0,-36-35-1 0,17-2-1 0,2 3 1 16,-19-1-1-16,16 16-5 0,7-17-2 0,-23-18 2 0,16 18-11 0,4-18 4 16,-20 0-24-16,19 0 12 0,-19 20-30 0,17-20 24 0,-17 0-3 15,0-20-5-15,19 2-51 0,-19 18 37 0,17-53-84 0,2 34 55 16</inkml:trace>
  <inkml:trace contextRef="#ctx0" brushRef="#br0" timeOffset="10621.06">13653 15419 61 0,'0'0'14'0,"0"0"13"0,0 0 4 0,0 20 2 0,17-20 0 16,-17 0-18-16,0 16 26 0,19-16-22 0,-19 0-6 15,0 0-3-15,17 20 5 0,2-20-6 16,-19 0 2-16,19 0-1 0,-19 0-6 0,14 0 6 0,-14-20 2 15,19 20-2-15,-19-16-2 0,0-4-4 0,0 20 4 16,23-37 3-16,-23 18-4 0,0-17 4 16,0 18-9-16,0 18-1 0,0-36 6 0,0 16-3 0,0 20 2 15,-23-37 6-15,23 37-7 0,0-19 10 16,0 19-11-16,-19 0 8 0,5 0-4 0,14 19 0 16,-19 18-1-16,19-17-2 0,-19-4 0 0,19 22-2 15,0-20-1-15,0 19 2 0,-17-37-3 0,17 37 0 16,0-1-1-16,0 2 2 0,0-2-5 0,17 20-18 15,21-20-23-15,-38-36 22 0,14 38-32 0,-14-19-15 16,19-19 26-16,4 0-99 0,-23 0 103 16,19 0-11-16,-19 0 27 0</inkml:trace>
  <inkml:trace contextRef="#ctx0" brushRef="#br0" timeOffset="10901.66">13966 15289 118 0,'0'0'0'0,"0"0"83"0,0 0-50 0,0 0-7 0,0 0 37 0,0 0-45 15,0 0 12-15,0 0-18 0,0 0 9 0,0 20-2 0,0-20-1 16,0 0-11-16,0 0 1 0,0 0 3 0,0 18-6 0,0-18 6 16,0 0-5-16,0 18 4 0,0-18-5 0,0 18-1 0,0 1 3 15,0-2-1-15,0 3-3 0,0 0 4 0,0 16-6 0,0 1 4 16,0 0-3-16,19 19 1 0,-19-40 0 16,17 2-1-16,-17 2-1 0,0-20 1 0,19 19 6 15,-19-2-5-15,0 3-2 0,0-20 0 0,0 0 0 0,0 0-1 16,0 0-2-16,0 19 8 0,0-19-10 0,-19 0-10 15,19 0-12-15,-17 0-11 0,17 0 14 0,-19 0-23 16,19 0 20-16,0-19 0 0,-23 19-1 0,23 0-24 0,0-20 27 0,0 20-23 16,0 0-3-16,0-17-25 0,0 17 57 15,23 0-9-15,-4 0-20 0</inkml:trace>
  <inkml:trace contextRef="#ctx0" brushRef="#br0" timeOffset="11400.95">14317 15399 120 0,'0'0'62'0,"0"0"-38"0,0 20 40 16,0-20-43-16,0 0-1 0,0 0 19 0,0 20-22 0,0-20 0 15,0 16 10-15,0 4-6 0,17-20-11 0,-17 54 19 16,0-34-20-16,19-20-5 0,-19 36 6 0,19-16-6 0,-2 14 1 15,-17-14-1-15,0 16-5 0,19-36 1 0,-19 39-21 16,0-39 5-16,0 17-30 0,0 1-31 16,0-18-34-16,0 0 49 0,0-18-64 0,0 1 79 15</inkml:trace>
  <inkml:trace contextRef="#ctx0" brushRef="#br0" timeOffset="11534.53">14317 15123 178 0,'0'0'54'0,"0"0"14"0,0 0-43 0,0 20-4 0,0-20 26 15,0 0-35-15,0 0 4 0,0 17-10 0,0 2-2 16,0-1-1-16,0 1-1 0,0-19-1 0,0 0-5 0,0 17-12 16,0 3 3-16,0-20-19 0,0 20 11 0,0-20-34 15,0 16-23-15,0-16 32 0,0 0-33 0,0 0 54 0,0 20-43 16</inkml:trace>
  <inkml:trace contextRef="#ctx0" brushRef="#br0" timeOffset="11718.77">14477 15529 73 0,'0'20'30'0,"0"-20"22"0,0 16-10 0,0 4-22 16,23 0 14-16,-23 14-4 0,0-34-17 0,0 20 0 0,19-1-2 0,-19-2 10 16,19-17 1-16,-19 20-10 0,17-20 19 0,-17 0-23 15,19 0 19-15,-2 0-23 0,-17-20 1 0,0 3 0 16,19 17-3-16,-19-39 0 0,0 21-1 0,20-18-2 16,-20 16-3-16,0 20 0 0,14-36-11 0,-14 19 6 15,0-2-13-15,0 1 9 0,0-2-4 0,19 20-3 0,-19-16-33 0,0-4-20 16,22 0-53-16,-22 20 100 0,0-17-49 0</inkml:trace>
  <inkml:trace contextRef="#ctx0" brushRef="#br0" timeOffset="12001.41">14812 15399 130 0,'0'0'40'0,"0"0"104"16,0 0-9-1,0 40-101 1,0-24-29-16,0 4 1 0,0-2-3 15,0 1-1-15,0-2 0 0,0-17-2 0,0 20 1 0,0-4-3 16,0-16 0-16,0 0-1 0,0 0 4 0,0 0-1 16,17 0 0-16,-17 0 1 0,0-36 1 0,0 36-2 0,0-17 3 15,22-20-1-15,-22 37 0 0,0-20-2 0,0-16 2 0,0 36-1 16,0-37 5-16,19 0 2 0,-19 19-4 0,0 0 4 0,0 18-3 16,0-20 3-16,17 20-5 0,-17 0 2 0,0 0-1 0,0 0 0 0,0 0 3 15,0 20-4-15,0-20 0 0,19 18 3 0,-19 18-4 0,20 0-2 16,-4-16 2-16,-16 16-1 0,20 21-20 15,-20-40 5-15,16 3-5 0,-16-4-3 0,17 24-67 0,-17-40 50 0,0 16-54 16,19-16 41-16,-19 0-3 0,0 0-38 0,0-16 30 16,0-4 33-16</inkml:trace>
  <inkml:trace contextRef="#ctx0" brushRef="#br0" timeOffset="12304.86">14995 14994 77 0,'0'0'51'0,"0"-17"3"15,0 17-29-15,0 0 23 0,0-20-24 0,0 20 18 0,0 0-26 16,0 0 9-16,0 0-16 0,0 0 0 0,0 0 7 0,0 0 1 0,0 0 0 15,19 20 1-15,-19-3-11 0,0 22 6 0,0-22-9 16,0 20 3-16,0-1-5 0,22 38 3 0,-22 18-3 0,17-54-2 16,-17-2 1-16,19 40 2 0,-19-22-3 0,0-18-2 15,20 20-4-15,-4-36 3 0,-16-4 2 0,20 2 0 0,-20 2-1 16,0-20 3-16,0 0-1 0,0 0 1 0,16 0 0 0,-16-20 0 16,0 2-1-16,20 2 2 0,-20-24 0 0,0 40 0 0,16-16-1 0,-16-21 1 15,0 18-2-15,22 1 2 0,-5-18 5 0,-17 16-2 0,19-17 2 0,-19 37-4 16,20-19 3-16,-20 19-1 0,16-18 1 0,4 18 10 0,-20 0-11 15,0 0 0-15,16 0 3 0,4 0-1 0,-4 18-3 0,-16 1 2 16,0-19-4-16,17 37-2 0,-17-17-1 16,-17-4-6-16,17 4 0 0,-16-2-17 0,16 1 8 0,-36-2-42 15,36 3 9-15,0-20 22 0,-20 16-4 0,20-16-33 16,-16 20-55-16,16 0 76 0,0-20 7 0,-20 0-5 0,20 0 27 16,0 0 7-16,0-20-33 0</inkml:trace>
  <inkml:trace contextRef="#ctx0" brushRef="#br0" timeOffset="12535.07">15385 14994 58 0,'0'0'18'0,"0"0"30"0,0 0 12 0,0 0-33 0,0 0-2 0,0-17-2 0,0 17 20 15,0 0-6-15,0 0-22 0,0 0 13 0,0 0-7 16,0 0-11-16,0 0 8 0,0 0-4 0,0 17-2 0,19 2 1 16,-19 1 1-16,0-3-9 0,0 20 3 0,0-17-4 15,20-20-1-15,-20 36 1 0,0 0 5 0,16 1-7 0,-16 20 3 16,20-41-4-16,-20 4 0 0,16 53-1 0,-16-56 2 0,20 39-2 0,-1 1 0 15,-19-40 1-15,14 19-1 0,-14-16-3 0,19 0-9 0,-19-4-7 16,0 2-9-16,22 2-42 0,-22-20 11 16,0 0-5-16,0 0 28 0,20-20-1 0,-20 2-70 15,0 2 86-15,16-4-5 0,-16-16 13 0,0 36-21 0</inkml:trace>
  <inkml:trace contextRef="#ctx0" brushRef="#br0" timeOffset="12836.09">15662 15253 45 0,'0'0'0'0,"0"0"38"0,0 20 2 0,0-20-15 0,0 0 21 0,19 36 3 15,-19-36-40-15,0 18 8 0,17 0-11 16,-17-18 0-16,0 18 7 0,0-18-7 0,0 19 0 0,16-19 6 16,-16 17-1-16,22 3-7 0,-22-20 1 0,20 20 3 0,-20-20-5 0,0 16 4 15,16 4 3-15,-16-20-7 0,20 0-1 0,-20 0 1 16,19 0 1-16,-19 0-1 0,17 0-3 0,-17-20 2 0,0 4 0 16,0-4 0-16,19 0 0 0,-19-34 1 15,0 54-2-15,0-36 1 0,0 0 2 0,0 16-1 0,0 0 0 16,0 3 3-16,0 17 4 0,-19-19-5 0,19 1 7 15,0 18-1-15,-17 0 6 0,-2 0 4 16,19 18-9-16,-20 1-4 0,20-2-4 0,0-17-2 16,0 40 3-16,0-24 3 0,-16 4-5 0,16 16 9 15,0 1-5-15,0-20-5 0,0 3-1 0,0 0 1 0,0-4 0 16,0-16-2-16,0 20 1 0,16-2-1 0,-16 1 2 0,0-2 0 16,20 3-6-16,-1-4-2 0,-19-16-11 15,17 0 4-15,19 20-46 0,-36-20 31 0,0 0-37 0,16 0-19 16,4-20 32-16,2 20-56 0,-22-16 40 0,16 16 49 15,4-20-18-15</inkml:trace>
  <inkml:trace contextRef="#ctx0" brushRef="#br0" timeOffset="13701.9">14002 16599 77 0,'0'0'0'0,"0"0"47"0,0 0-16 15,0 0-13-15,0 20 20 0,0-20-21 0,0 0 14 0,0 0-18 0,-17 0 11 16,17 0-13-16,0 0-1 0,0 0 16 0,-19 0-4 16,19 17-16-16,0-17 0 0,0 0 9 0,0 0-7 0,-23 0 10 15,23 0-14-15,0 0 5 0,-16 20-1 16,16-20-6-16,0 0 2 0,0 16-2 0,-17-16 1 0,17 20 0 16,0 0 0-16,0 32 2 0,0-31-4 15,0-4 2-15,0 19 0 0,0-36-3 0,17 20 1 0,-17 0 0 16,16-4 1-16,-16 4-1 0,23-20 1 0,-4 16 1 0,-2 5 0 15,-17-21-1-15,19 0 3 0,-19 0 1 0,19 0-3 16,-2 0 8-16,-17-37-5 0,19 1-3 0,-19-4 1 16,0 4 1-16,0 19-4 0,17-40 2 0,-17 41-3 15,0-40 2-15,0 19-1 0,0-20 1 0,0 1-1 16,-17 20 0-16,17-38 3 0,0 37-2 0,-19-16 2 0,2 14-1 16,-2 22-2-16,0-19 3 0,19-2 0 0,-17 19-2 0,17 19 0 15,-19-17 2-15,19 17-2 0,0 0 2 0,-23 0 0 0,23 0-2 16,0 0-3-16,0 0 3 0,0 0 0 0,0 0 0 0,0 0 3 15,0 17-4-15,0 2 2 0,0-19-1 0,0 38 0 0,0-22 1 16,23 4-2-16,-4 16 2 0,-19-36-2 0,17 37 1 16,2 36 0-16,-19-73-1 0,36 56 0 0,-36-19-2 15,19 0 1-15,-2 19-1 0,-1-19-1 0,-16-20 0 16,20 19-3-16,2 4-5 0,-5-4-7 0,-17-20 4 16,19 5-2-16,-19 16-24 0,19-21-10 0,-2 24-17 0,-17-24-18 15,19-16 34-15,-19 20-6 0,17-20 2 0,2 16-49 0,-19-16 59 16</inkml:trace>
  <inkml:trace contextRef="#ctx0" brushRef="#br0" timeOffset="13868.25">14519 16619 27 0,'0'0'11'0,"0"0"-2"0,0 0-8 16,0 0 1-16,0 0-1 0,0 17 0 0,0-17 0 15,0 20-1-15,0-20 0 0,0 0 0 0,0 0 0 0,0 0 0 0,0 0 0 16,0 16-1-16,0-16 0 0,0 0-2 0,0 0 2 15,0 0-2-15,19 0 2 0,-19 0 1 0,0 0-3 16,0 0-3-16,0 0-28 0</inkml:trace>
  <inkml:trace contextRef="#ctx0" brushRef="#br0" timeOffset="15622.75">13523 16748 78 0,'0'0'28'0,"0"0"-5"0,0 0 58 0,0-20-23 0,0 20-27 16,0 0-19-16,0 0 8 0,0 0-11 0,0 0 9 15,0-16-9-15,0 16 9 0,0 0-10 0,0 0 8 0,0 0-8 16,0 0 0-16,17-20 15 0,2 0-4 0,-3 20-12 16,-16 0-1-16,17 0 0 0,5 0 1 0,17-16 5 0,14 16-1 0,-34 0-8 15,75 0 6-15,-3 0-1 0,-16 0-1 0,-39 16-2 16,36 4 3-16,3-20-1 0,-37 20-3 0,-2-20-1 16,17 16 5-16,-14 4-3 0,16-20 2 0,-19 16-3 0,-17-16-2 0,14 21 3 15,-10-4 0-15,15-17-2 0,-38 20-3 0,17-20 2 16,2 0 1-16,-2 16-2 0,-17-16 0 0,0 0-1 0,0 0-10 15,0 0-12-15,0 0-17 0,0 0 13 0,-17 0-3 16,17-16-2-16,-19 16-5 0,19-20-5 0,-17 20-66 0,17-17 43 0,-19 17 2 16,19-21 12-16,-19 5-49 0</inkml:trace>
  <inkml:trace contextRef="#ctx0" brushRef="#br0" timeOffset="16852.78">15346 16176 53 0,'0'0'0'0,"0"0"36"16,0 0-14-16,0 17 0 0,0-17 9 15,0 0-24-15,0 0 0 0,0 0 0 0,0 21 8 0,0-21-7 16,0 0 7-16,0 0-3 0,0 16-1 0,0-16-6 0,0 0 10 16,0 0-7-16,17 0 9 0,-17 20 1 0,0-20-1 15,0 0-9-15,0 0 7 0,0 0-7 0,0 0 6 0,0 0-9 0,0 0 0 16,0 0 5-16,0 0 0 0,0 0-2 0,0 0 0 16,0-20 0-16,0 20 0 0,0 0-4 0,0 0 7 15,0 0-3-15,0 0 2 0,0 0-5 0,0 0 4 16,0 0-5-16,22 0 5 0,-22 0 2 0,0 0 0 15,0 0-7-15,0 0 0 0,0 0 10 0,0 0-12 0,0 0 0 16,0 0 5-16,0 0-5 0,0 0-1 0,0 0 3 16,0 0-1-16,0 0 1 0,0 0-3 0,0 0 3 0,0 0-2 0,0 0-1 15,0 0-1-15,0 0 1 0,0 0 1 0,0 0 0 0,0 0-3 16,0 0 3-16,0 20-1 0,0-20 1 0,0 0-3 0,0 0 2 16,19 17-3-16,-19-17 4 0,0 19-4 0,0 1 4 0,0-3 0 15,0-17-2-15,20 17 1 0,-20 2-1 0,0-19 2 0,0 21-2 16,16-5 2-16,-16 4-2 0,20-3 2 0,-20 2-1 15,0-1-1-15,0 1 1 0,16-2 0 0,-16 3-3 0,20 16 1 16,-20-36 2-16,0 37-1 0,19-37 1 0,-19 37-2 0,0-1 2 16,14-36-1-16,-14 40 0 0,0-24 2 0,19 20-2 0,-19-15 1 15,22-4 0-15,-22 3-2 0,0-4 3 0,0-16-2 0,20 20 2 16,-20 0 2-16,0-20-2 0,0 0 2 0,0 0-1 16,0 0-1-16,0-40 1 0,0 24-1 0,0-4-1 15,16 3 0-15,-16-20 1 0,0 17-2 0,0 4 0 16,20-24 2-16,-1 24 0 0,-2-4-1 0,-17-17-1 15,19 37 0-15,-2-17 2 0,-1 17-2 0,-16-20 2 0,22 4-2 16,-2 16 0-16,-20 0 0 0,16 0 3 0,4 0-2 0,-20 0 1 16,19 0 0-16,-2 16-1 0,-17 21 2 0,19-17-2 0,-19 17 0 15,0-37 1-15,17 36-1 0,-17-36-1 0,0 36 2 16,-17 0-2-16,17-36 0 0,0 38 1 0,-19-2-2 0,2-16 3 0,-2 16 1 16,-17-16-6-16,16-4-2 0,-2 5-5 0,-11-21 0 15,14 17-22-15,2-17 9 0,-2 0-73 0,-1 0 59 16,4-17-37-16,16 17 37 0,-20-21-36 0,20 5 36 0,0-4-36 15,0 4 16-15,20-24 28 0,-4 24 6 0,4-4-12 16</inkml:trace>
  <inkml:trace contextRef="#ctx0" brushRef="#br0" timeOffset="17185.34">16030 16582 54 0,'0'0'18'0,"0"0"2"0,0 0-6 15,19 0 1-15,-19 0 3 0,0 0 18 0,0 0-19 0,0 0 13 0,0 0-16 16,0 0-1-16,0 0 0 0,17 0 10 0,-17 0-12 0,0 0 10 0,0 0-4 15,0 17-10-15,22-17 5 0,-22 0-2 0,16 0 0 16,-16 0-6-16,0 0 0 0,20 0 3 0,-20 0-3 0,0 0-2 16,19 0 3-16,-19 0 3 0,17 0 0 0,-17 0 0 0,19-17 0 15,-19 17-3-15,0-20 5 0,0 4-4 0,0 16-3 0,0-40 4 0,0 23 2 16,0-2-1-16,0 1-4 0,-19-38 53 31,-37 76-36-15,40 16-13-16,-6-18-4 0,22 1 0 15,-17-19-1-15,17 17-1 0,0 23 1 0,0-24-1 0,-19 4-1 16,19 17 1-16,0 0 0 0,19-21-2 0,-19 40 2 16,17-36-1-16,5 17-1 0,-22-20 0 0,16 3-6 15,4 16-7-15,-20-36 4 0,19 20-1 0,-19-4-15 0,17-16-9 16,2 0 12-16,-19 0-4 0,17 20-35 0,-17-20 28 16,19 0-45-16,-19 0 32 0,0-20-5 0,0 20 3 0,17-16-23 0,-17 16 46 15,16-20-12-15</inkml:trace>
  <inkml:trace contextRef="#ctx0" brushRef="#br0" timeOffset="17552.03">16248 16064 137 0,'0'0'77'0,"0"0"-24"0,-16 0-10 0,16 0-3 0,0 0-23 16,0 0 10-16,0 0-6 0,0 0-14 0,0 0 8 0,0 0-3 15,0 0-5-15,0 0 4 0,0 0-5 0,0 0-2 0,0 0 4 16,0 20-2-16,0-3-3 0,0 2 2 0,0 1-1 0,16-3 0 16,-16 40-3-16,22-41-1 0,-22 4 2 0,20 36 0 15,-20-39-1-15,36 40-3 0,-36 15 4 0,36-54 0 0,-36 38-1 16,19-20-1-16,-19-16 1 0,19 17 0 0,-19-37-1 0,14 17 1 16,-14 3 2-16,20-20-1 0,-20 0-1 0,0 0 1 0,22 0 3 15,-22 0-3-15,19-37 1 0,-19 37-1 0,17-37 2 0,-17 1-3 16,19-4 1-16,-19 4 0 0,20 18-1 0,-20-1 0 15,16-18 4-15,-16 21-2 0,19-5 3 0,-2 21-3 0,-17-19-1 16,17 19 6-16,5 0-3 0,-3 0-4 0,-19 19 4 16,17 18-3-16,-17-17-2 0,19 16 0 0,1 1-9 15,-20 0-11-15,16-1-18 0,-16-36 13 0,0 37-5 16,0-37-3-16,20 37-4 0,-20-17-48 0,16-4 37 0,-16 24-109 16,0-24 122-16,17-16 9 0,-17 20-21 0</inkml:trace>
  <inkml:trace contextRef="#ctx0" brushRef="#br0" timeOffset="18285.48">16807 16582 51 0,'0'0'18'0,"0"0"-9"0,0-20 1 0,0 20 3 0,0-36 21 16,0 36-14-16,0-20 23 0,0 3 1 0,0-2-1 16,0 1-7-16,0-1-6 0,-22 2-2 0,22 17-12 15,0-20 31-15,0 20-34 0,0 0 9 0,0 0-11 0,0 0 8 16,-19 0-11-16,19 0 7 0,0 0-8 0,0 0-1 0,0 20 4 16,0-20-5-16,0 17-1 0,0-17-2 0,0 19 1 0,0-1 0 15,0-18-2-15,0 19 3 0,19-2-4 0,-19-17 1 0,0 20-1 16,0-20-1-16,0 0 1 0,22 20-2 0,-22-20 3 15,0 0 6-15,0 0-6 0,0-20-1 0,0 0-3 16,0 3 5-16,0 17 2 0,0 0-4 0,0-19-1 0,0 19 2 16,17-18 0-16,-17 18-2 0,0-19 3 0,0 2 0 0,0 17-2 15,19 0 0-15,-19 0 2 0,0 0 1 0,0 0 1 16,0 0-3-16,0 0 0 0,20 17 0 0,-20 2 1 0,0-19 2 16,0 18 0-16,16-18-2 0,-16 19 0 0,20-2 7 0,-20 3-3 15,0-20-3-15,16 20 2 0,-16-20-5 0,19 16 3 16,-19-16 2-16,0 20-3 0,0-20 0 0,0 0 1 15,0 0-1-15,0 0-1 0,0 0 2 0,0-20-4 16,0 20 2-16,0-16-2 0,0-4 3 0,0 0-3 16,0 3 1-16,0 17 2 0,0-37 2 0,0 37-3 0,0-19-3 0,-19 2 2 15,19-3 0-15,0 20 2 0,0-16-3 0,0-5 2 16,0 2 1-16,0 2-1 0,0 17-2 0,0-17-1 16,-16 17 2-16,16 0 1 0,0-20 1 0,0 20-2 15,0-19 0-15,0 19-1 0,0-17 1 16,0 17 3-16,0 0-3 0,0 17 1 0,0-17-1 15,0 0 0-15,0 0 1 0,0 0-2 0,0 0 2 16,0 0 1-16,0 0 0 0,0 0-3 0,0 0-1 16,0 0 2-16,0 0 1 0,0 0-1 0,0 0-1 0,0 0 1 15,0 0 1-15,0 0-1 0,0 0 0 0,0 0 0 0,0 0-1 16,0 0 2-16,0 0-2 0,0 0 0 0,0 0 2 0,0 0-1 0,0 0 1 16,0 0-1-16,0 0 1 0,0 0 1 0,0 0-2 0,16 0 1 15,-16 19-2-15,0-19 2 0,0 0-1 16,0 0 1-16,19 0-3 0,-19 20 1 0,0-20 2 0,0 0 0 0,0 0-1 15,0 0 3-15,17 0-3 0,-17 17-1 0,0-17 0 0,0 0 0 0,0 17 3 16,22-17-1-16,-22 0 0 0,0 0 0 0,0 0-2 0,17 19 1 16,2-19 3-1,-19 21-1-15,20-21-6 0,-20 16 1 0,16-16 6 0,-16 20-3 16,0-20 1-16,0 17-3 0,20 2 4 0,-4-1 4 0,-16 1-5 16,20-19 0-16,-20 17 0 0,16 3 0 0,1 0 1 15,5-20 2-15,-22 16 0 0,0-16-5 0,19 20 3 16,-19-20-1-16,20 17 2 0,-20-17-1 0,16 0-1 0,-16 20-1 15,0-20 0-15,20 0 0 0,-20 0-3 0,0 0 2 0,0 17-7 16,16-17 3-16,-16 0-13 0,0 0 5 0,0 0-21 0,20 0-9 16,-20 0 20-16,0 0-58 0,0-17 17 0,0 17 30 15,0 0-37-15,0 0 34 0,0-20-46 0,19 20 39 0,-19 0-25 16,0 0 34-16,0-17-12 0</inkml:trace>
  <inkml:trace contextRef="#ctx0" brushRef="#br0" timeOffset="19035.28">17156 16214 65 0,'0'0'16'0,"0"0"21"15,0 0-16-15,0 0 0 0,0 0 20 0,0 16-3 0,0-16-2 0,0 0-2 16,0 0-17-16,0 20 12 0,0-20-5 0,0 17-2 16,0-17-2-16,19 19-2 0,1 1-1 0,-20 14-3 15,16-34-9-15,-16 19 2 0,0 2 0 0,36-5 4 0,-16 21 0 16,-20-18 3-16,19-1-6 0,-19-18-2 0,14 19 9 0,-14-2-7 16,19 3 2-16,3-20-4 0,-22 20 1 0,20-20 11 15,-20 0-12-15,0 0-1 0,16 0 5 0,4 0-1 0,-20-20-6 0,19 0 1 16,-2 3 1-16,-17-2-3 0,19-18 2 0,-19 20-3 15,0-3 1-15,16-17-2 0,-16 37-1 0,17-36-4 0,-17-1 0 16,0 37-3-16,0-36-12 0,0 16 7 0,0-17-20 0,0 37 11 16,0-36-26-16,0 36 22 0,0-17-36 0,0-3-8 0,22 1-7 15,-22 19 34-15,0 0-49 0,0 0 55 0,0 0 7 0,0 19-32 16</inkml:trace>
  <inkml:trace contextRef="#ctx0" brushRef="#br0" timeOffset="19202.3">17582 16101 187 0,'0'0'63'0,"0"0"11"0,0 0-26 16,0 0-4-16,0 0-24 0,0 0 18 0,0 0-21 0,0 0 0 16,0 0 8-16,0 19-13 0,0 1 5 0,17-3-10 0,-17 2 5 15,0-2-6-15,0 4-2 0,19-5-2 0,-19 4 0 0,0 16 0 0,17 1 1 0,-17-20-2 16,0 2-2-16,16 38-2 0,-16-40-2 0,0 2-4 0,19 18-22 16,-19-20 9-16,23 3-36 0,-23 16-22 0,16-16-246 15,-16-20 260-15</inkml:trace>
  <inkml:trace contextRef="#ctx0" brushRef="#br0" timeOffset="19318.65">17651 15881 139 0,'0'0'52'0,"0"0"33"0,0 0-29 0,0 0-10 0,0 0-27 15,0 0-4-15,0 0-1 0,0 0 10 0,0 0-10 0,0 0-10 16,0 17-2-16,0-17 3 0,0 19-4 0,0-1-2 0,0-18-1 0,0 39-12 16,0-22-19-16,0 2-19 0,0-2-22 0,0 3 25 15,0-3-57-15,0-17 63 0,0 20 10 0,0-20-15 0</inkml:trace>
  <inkml:trace contextRef="#ctx0" brushRef="#br0" timeOffset="19617.52">17836 16010 166 0,'0'0'49'0,"0"0"11"0,0 0-38 0,0 0 20 0,0 0-22 0,0 0 9 16,0 0-17-16,0 17 12 0,0-17-13 0,0 0 12 0,0 20-6 16,0-3-6-16,0 3-7 0,0-3 7 0,0 22-3 15,0-3-1-15,0 2-5 0,0-2 3 0,0-19-2 16,0 39 0-16,0-39-2 0,0 2-1 0,0 2 0 0,0-5 3 0,0 21-3 15,0-37 1-15,23 37-1 0,-23-37 0 0,16 19 1 0,-16-19 0 0,0 17 1 16,20-17 2-16,-20 0 3 0,19-17-3 16,-19-2 5-16,17 19-6 0,-17-18 0 0,0-18 4 0,0 16-5 0,19 4 2 15,-19-5-1-15,0-15 2 0,0-20-2 0,0 19 4 0,0 21-3 16,0-22 1-16,0 19-1 0,0 2-5 0,0-22 1 0,0 2 0 0,0 37 3 16,0-37-2-16,0 20 0 0,0 17 1 0,0-19-3 15,0 19 0-15,0 0 1 0,0 0-4 0,0 0-10 0,0 19 5 16,0-19-19-16,0 17-15 0,0 20-14 0,0-37 23 15,0 37-45-15,0-18 29 0,0 18-72 0,0-37 65 0,0 36-21 16,0-36 37-16</inkml:trace>
  <inkml:trace contextRef="#ctx0" brushRef="#br0" timeOffset="19852.37">18116 15991 275 0,'0'36'148'0,"0"-36"-132"0,0 20 0 0,0-3-1 0,0 3 1 0,0-3 11 16,0 22-17-16,0-22 7 0,0 2-11 0,0-2-1 0,0 4-1 0,17 15 2 15,-17 0-5-15,0-16 2 0,0-3-2 0,19 19 1 0,-19-15 1 16,0-5 0-16,0 4-1 0,0-20-1 0,0 0 1 16,0 0 3-16,0 0-1 0,19 0 4 0,-19-20-6 0,0 4 1 15,0-24 3-15,0-14 4 0,14-2-8 0,5 2 7 0,4-2 4 16,-23 0-6-16,36 2 1 0,-36 18-1 16,38 16-4-16,-21-17 2 0,19 37-6 0,-36-19 2 15,17 19-5-15,24-17-8 0,-41 17 0 0,36 0-25 0,-36 0 11 16,19 0-36-16,-2 17 25 0,2-17-53 0,-19 0 33 0,0 19-10 15,17-1-75-15,-17-18 89 0,17 0 16 0,-17 19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9780" y="-3935"/>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a:xfrm>
            <a:off x="9448800" y="0"/>
            <a:ext cx="2743200" cy="365125"/>
          </a:xfrm>
        </p:spPr>
        <p:txBody>
          <a:bodyPr/>
          <a:lstStyle>
            <a:lvl1pPr>
              <a:defRPr sz="14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0" y="-8728"/>
            <a:ext cx="121920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Exercise #1</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568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701" r:id="rId6"/>
    <p:sldLayoutId id="2147483697" r:id="rId7"/>
    <p:sldLayoutId id="2147483673" r:id="rId8"/>
    <p:sldLayoutId id="2147483676" r:id="rId9"/>
    <p:sldLayoutId id="2147483672" r:id="rId10"/>
    <p:sldLayoutId id="2147483699" r:id="rId11"/>
    <p:sldLayoutId id="2147483671" r:id="rId12"/>
    <p:sldLayoutId id="2147483700" r:id="rId13"/>
    <p:sldLayoutId id="2147483679" r:id="rId14"/>
    <p:sldLayoutId id="2147483692" r:id="rId15"/>
    <p:sldLayoutId id="2147483681" r:id="rId16"/>
    <p:sldLayoutId id="2147483674" r:id="rId17"/>
    <p:sldLayoutId id="2147483675" r:id="rId18"/>
    <p:sldLayoutId id="2147483696" r:id="rId19"/>
    <p:sldLayoutId id="2147483677" r:id="rId20"/>
    <p:sldLayoutId id="2147483678" r:id="rId2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7.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1FF-4CEC-9147-967D-0BDB8A1ACFA2}"/>
              </a:ext>
            </a:extLst>
          </p:cNvPr>
          <p:cNvSpPr>
            <a:spLocks noGrp="1"/>
          </p:cNvSpPr>
          <p:nvPr>
            <p:ph type="title"/>
          </p:nvPr>
        </p:nvSpPr>
        <p:spPr>
          <a:xfrm>
            <a:off x="0" y="94786"/>
            <a:ext cx="12192000" cy="557951"/>
          </a:xfrm>
        </p:spPr>
        <p:txBody>
          <a:bodyPr>
            <a:normAutofit/>
          </a:bodyPr>
          <a:lstStyle/>
          <a:p>
            <a:r>
              <a:rPr lang="en-US" sz="3200" b="1" dirty="0" err="1"/>
              <a:t>ExerCise</a:t>
            </a:r>
            <a:r>
              <a:rPr lang="en-US" sz="3200" b="1" dirty="0"/>
              <a:t> #26</a:t>
            </a:r>
          </a:p>
        </p:txBody>
      </p:sp>
      <p:sp>
        <p:nvSpPr>
          <p:cNvPr id="13" name="Slide Number Placeholder 12">
            <a:extLst>
              <a:ext uri="{FF2B5EF4-FFF2-40B4-BE49-F238E27FC236}">
                <a16:creationId xmlns:a16="http://schemas.microsoft.com/office/drawing/2014/main" id="{69392F4E-CF18-2798-A0E9-113D6411105F}"/>
              </a:ext>
            </a:extLst>
          </p:cNvPr>
          <p:cNvSpPr>
            <a:spLocks noGrp="1"/>
          </p:cNvSpPr>
          <p:nvPr>
            <p:ph type="sldNum" sz="quarter" idx="22"/>
          </p:nvPr>
        </p:nvSpPr>
        <p:spPr/>
        <p:txBody>
          <a:bodyPr/>
          <a:lstStyle/>
          <a:p>
            <a:fld id="{B5CEABB6-07DC-46E8-9B57-56EC44A396E5}" type="slidenum">
              <a:rPr lang="en-US" smtClean="0"/>
              <a:pPr/>
              <a:t>1</a:t>
            </a:fld>
            <a:endParaRPr lang="en-US" dirty="0"/>
          </a:p>
        </p:txBody>
      </p:sp>
      <p:sp>
        <p:nvSpPr>
          <p:cNvPr id="14" name="Title 1">
            <a:extLst>
              <a:ext uri="{FF2B5EF4-FFF2-40B4-BE49-F238E27FC236}">
                <a16:creationId xmlns:a16="http://schemas.microsoft.com/office/drawing/2014/main" id="{373FBC6E-908B-4525-4A20-17B2F2482BE9}"/>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Control Flow Integrity Review</a:t>
            </a:r>
          </a:p>
        </p:txBody>
      </p:sp>
      <p:cxnSp>
        <p:nvCxnSpPr>
          <p:cNvPr id="16" name="Straight Connector 15">
            <a:extLst>
              <a:ext uri="{FF2B5EF4-FFF2-40B4-BE49-F238E27FC236}">
                <a16:creationId xmlns:a16="http://schemas.microsoft.com/office/drawing/2014/main" id="{82E091EF-9DC4-1B0A-87B3-766DB9DB570A}"/>
              </a:ext>
            </a:extLst>
          </p:cNvPr>
          <p:cNvCxnSpPr>
            <a:cxnSpLocks/>
          </p:cNvCxnSpPr>
          <p:nvPr/>
        </p:nvCxnSpPr>
        <p:spPr>
          <a:xfrm>
            <a:off x="363747" y="566473"/>
            <a:ext cx="11464506" cy="85948"/>
          </a:xfrm>
          <a:prstGeom prst="line">
            <a:avLst/>
          </a:prstGeom>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FE1E8CEC-C565-16C4-6EA4-22057F24E1CA}"/>
              </a:ext>
            </a:extLst>
          </p:cNvPr>
          <p:cNvSpPr txBox="1">
            <a:spLocks/>
          </p:cNvSpPr>
          <p:nvPr/>
        </p:nvSpPr>
        <p:spPr>
          <a:xfrm>
            <a:off x="1198063" y="1085997"/>
            <a:ext cx="9967520" cy="5413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Write your name and answer the following on a piece of paper</a:t>
            </a:r>
            <a:endParaRPr lang="en-US" dirty="0"/>
          </a:p>
        </p:txBody>
      </p:sp>
      <p:sp>
        <p:nvSpPr>
          <p:cNvPr id="18" name="Rectangle 17">
            <a:extLst>
              <a:ext uri="{FF2B5EF4-FFF2-40B4-BE49-F238E27FC236}">
                <a16:creationId xmlns:a16="http://schemas.microsoft.com/office/drawing/2014/main" id="{14B0FD66-90EC-7349-E979-709C6CC835FC}"/>
              </a:ext>
            </a:extLst>
          </p:cNvPr>
          <p:cNvSpPr>
            <a:spLocks noChangeArrowheads="1"/>
          </p:cNvSpPr>
          <p:nvPr/>
        </p:nvSpPr>
        <p:spPr bwMode="auto">
          <a:xfrm>
            <a:off x="791853" y="1924441"/>
            <a:ext cx="10887958" cy="440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200" b="0" u="none" strike="noStrike" cap="none" normalizeH="0" baseline="0" dirty="0">
                <a:ln>
                  <a:noFill/>
                </a:ln>
                <a:solidFill>
                  <a:schemeClr val="tx1"/>
                </a:solidFill>
                <a:effectLst/>
                <a:latin typeface="Arial" panose="020B0604020202020204" pitchFamily="34" charset="0"/>
              </a:rPr>
              <a:t>Of the</a:t>
            </a:r>
            <a:r>
              <a:rPr kumimoji="0" lang="en-US" altLang="en-US" sz="2200" b="0" i="1" u="none" strike="noStrike" cap="none" normalizeH="0" baseline="0" dirty="0">
                <a:ln>
                  <a:noFill/>
                </a:ln>
                <a:solidFill>
                  <a:schemeClr val="tx1"/>
                </a:solidFill>
                <a:effectLst/>
                <a:latin typeface="Arial" panose="020B0604020202020204" pitchFamily="34" charset="0"/>
              </a:rPr>
              <a:t> </a:t>
            </a:r>
            <a:r>
              <a:rPr lang="en-US" altLang="en-US" sz="2200" dirty="0">
                <a:latin typeface="Arial" panose="020B0604020202020204" pitchFamily="34" charset="0"/>
              </a:rPr>
              <a:t>v</a:t>
            </a:r>
            <a:r>
              <a:rPr kumimoji="0" lang="en-US" altLang="en-US" sz="2200" b="0" u="none" strike="noStrike" cap="none" normalizeH="0" baseline="0" dirty="0">
                <a:ln>
                  <a:noFill/>
                </a:ln>
                <a:solidFill>
                  <a:schemeClr val="tx1"/>
                </a:solidFill>
                <a:effectLst/>
                <a:latin typeface="Arial" panose="020B0604020202020204" pitchFamily="34" charset="0"/>
              </a:rPr>
              <a:t>arious CFI solutions we explored, none were calling-context sensitive. Why not?</a:t>
            </a:r>
            <a:endParaRPr kumimoji="0" lang="en-US" altLang="en-US" sz="2200" b="0" i="1"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5151343"/>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4B21-296C-EF5B-1D5C-E9B85C56ACF2}"/>
              </a:ext>
            </a:extLst>
          </p:cNvPr>
          <p:cNvSpPr>
            <a:spLocks noGrp="1"/>
          </p:cNvSpPr>
          <p:nvPr>
            <p:ph type="title"/>
          </p:nvPr>
        </p:nvSpPr>
        <p:spPr>
          <a:xfrm>
            <a:off x="19780" y="-95375"/>
            <a:ext cx="12172220" cy="1325563"/>
          </a:xfrm>
        </p:spPr>
        <p:txBody>
          <a:bodyPr>
            <a:normAutofit/>
          </a:bodyPr>
          <a:lstStyle/>
          <a:p>
            <a:r>
              <a:rPr lang="en-US" sz="3400" b="1" dirty="0"/>
              <a:t>Test Suites</a:t>
            </a:r>
          </a:p>
        </p:txBody>
      </p:sp>
      <p:sp>
        <p:nvSpPr>
          <p:cNvPr id="3" name="Slide Number Placeholder 2">
            <a:extLst>
              <a:ext uri="{FF2B5EF4-FFF2-40B4-BE49-F238E27FC236}">
                <a16:creationId xmlns:a16="http://schemas.microsoft.com/office/drawing/2014/main" id="{F447C300-AD52-7A1D-4EE9-F0CA6B76505E}"/>
              </a:ext>
            </a:extLst>
          </p:cNvPr>
          <p:cNvSpPr>
            <a:spLocks noGrp="1"/>
          </p:cNvSpPr>
          <p:nvPr>
            <p:ph type="sldNum" sz="quarter" idx="12"/>
          </p:nvPr>
        </p:nvSpPr>
        <p:spPr/>
        <p:txBody>
          <a:bodyPr/>
          <a:lstStyle/>
          <a:p>
            <a:fld id="{B5CEABB6-07DC-46E8-9B57-56EC44A396E5}" type="slidenum">
              <a:rPr lang="en-US" smtClean="0"/>
              <a:pPr/>
              <a:t>10</a:t>
            </a:fld>
            <a:endParaRPr lang="en-US" dirty="0"/>
          </a:p>
        </p:txBody>
      </p:sp>
      <p:sp>
        <p:nvSpPr>
          <p:cNvPr id="17" name="Title 1">
            <a:extLst>
              <a:ext uri="{FF2B5EF4-FFF2-40B4-BE49-F238E27FC236}">
                <a16:creationId xmlns:a16="http://schemas.microsoft.com/office/drawing/2014/main" id="{FD1693C3-03FC-DC5E-FBE5-AEA8B52B830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Testing</a:t>
            </a:r>
          </a:p>
        </p:txBody>
      </p:sp>
      <p:sp>
        <p:nvSpPr>
          <p:cNvPr id="8" name="TextBox 7">
            <a:extLst>
              <a:ext uri="{FF2B5EF4-FFF2-40B4-BE49-F238E27FC236}">
                <a16:creationId xmlns:a16="http://schemas.microsoft.com/office/drawing/2014/main" id="{375B9CBD-C933-262B-B612-47C7A6A5DD18}"/>
              </a:ext>
            </a:extLst>
          </p:cNvPr>
          <p:cNvSpPr txBox="1"/>
          <p:nvPr/>
        </p:nvSpPr>
        <p:spPr>
          <a:xfrm>
            <a:off x="404096" y="2775207"/>
            <a:ext cx="5857102" cy="1107996"/>
          </a:xfrm>
          <a:prstGeom prst="rect">
            <a:avLst/>
          </a:prstGeom>
          <a:noFill/>
        </p:spPr>
        <p:txBody>
          <a:bodyPr wrap="square">
            <a:spAutoFit/>
          </a:bodyPr>
          <a:lstStyle/>
          <a:p>
            <a:pPr algn="l"/>
            <a:r>
              <a:rPr lang="en-US" sz="2600" b="1" i="0" dirty="0">
                <a:solidFill>
                  <a:srgbClr val="333333"/>
                </a:solidFill>
                <a:effectLst/>
                <a:latin typeface="halyard-text"/>
              </a:rPr>
              <a:t>Regression suite</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Capturing sufficient behavior enables capture of breaking changes</a:t>
            </a:r>
          </a:p>
        </p:txBody>
      </p:sp>
      <p:sp>
        <p:nvSpPr>
          <p:cNvPr id="9" name="Rectangle 8">
            <a:extLst>
              <a:ext uri="{FF2B5EF4-FFF2-40B4-BE49-F238E27FC236}">
                <a16:creationId xmlns:a16="http://schemas.microsoft.com/office/drawing/2014/main" id="{B781E8ED-532F-B457-16A3-7C430B11AE1E}"/>
              </a:ext>
            </a:extLst>
          </p:cNvPr>
          <p:cNvSpPr/>
          <p:nvPr/>
        </p:nvSpPr>
        <p:spPr>
          <a:xfrm>
            <a:off x="3194959" y="4789714"/>
            <a:ext cx="1246414"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Generate Test Suite</a:t>
            </a:r>
          </a:p>
        </p:txBody>
      </p:sp>
      <p:sp>
        <p:nvSpPr>
          <p:cNvPr id="10" name="Rectangle 9">
            <a:extLst>
              <a:ext uri="{FF2B5EF4-FFF2-40B4-BE49-F238E27FC236}">
                <a16:creationId xmlns:a16="http://schemas.microsoft.com/office/drawing/2014/main" id="{1A300A8A-3312-BEC3-B0B7-FFCFB90C68B5}"/>
              </a:ext>
            </a:extLst>
          </p:cNvPr>
          <p:cNvSpPr/>
          <p:nvPr/>
        </p:nvSpPr>
        <p:spPr>
          <a:xfrm>
            <a:off x="4976540" y="4789714"/>
            <a:ext cx="1246414"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Pass the Test Suite?</a:t>
            </a:r>
          </a:p>
        </p:txBody>
      </p:sp>
      <p:sp>
        <p:nvSpPr>
          <p:cNvPr id="11" name="Rectangle 10">
            <a:extLst>
              <a:ext uri="{FF2B5EF4-FFF2-40B4-BE49-F238E27FC236}">
                <a16:creationId xmlns:a16="http://schemas.microsoft.com/office/drawing/2014/main" id="{531EBB99-7FE4-F9A9-9FF4-FB342B67AB57}"/>
              </a:ext>
            </a:extLst>
          </p:cNvPr>
          <p:cNvSpPr/>
          <p:nvPr/>
        </p:nvSpPr>
        <p:spPr>
          <a:xfrm>
            <a:off x="6758120" y="4789714"/>
            <a:ext cx="1373509"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Release the System</a:t>
            </a:r>
          </a:p>
        </p:txBody>
      </p:sp>
      <p:sp>
        <p:nvSpPr>
          <p:cNvPr id="12" name="Rectangle 11">
            <a:extLst>
              <a:ext uri="{FF2B5EF4-FFF2-40B4-BE49-F238E27FC236}">
                <a16:creationId xmlns:a16="http://schemas.microsoft.com/office/drawing/2014/main" id="{CCC5F9C4-9474-04D0-DFD8-6E6D82EE4197}"/>
              </a:ext>
            </a:extLst>
          </p:cNvPr>
          <p:cNvSpPr/>
          <p:nvPr/>
        </p:nvSpPr>
        <p:spPr>
          <a:xfrm>
            <a:off x="8539700" y="4789714"/>
            <a:ext cx="1373509" cy="914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Update the System</a:t>
            </a:r>
          </a:p>
        </p:txBody>
      </p:sp>
      <p:cxnSp>
        <p:nvCxnSpPr>
          <p:cNvPr id="15" name="Connector: Elbow 14">
            <a:extLst>
              <a:ext uri="{FF2B5EF4-FFF2-40B4-BE49-F238E27FC236}">
                <a16:creationId xmlns:a16="http://schemas.microsoft.com/office/drawing/2014/main" id="{E2BFF494-4B10-8976-2532-D4F5536DEC68}"/>
              </a:ext>
            </a:extLst>
          </p:cNvPr>
          <p:cNvCxnSpPr>
            <a:stCxn id="12" idx="3"/>
            <a:endCxn id="10" idx="0"/>
          </p:cNvCxnSpPr>
          <p:nvPr/>
        </p:nvCxnSpPr>
        <p:spPr>
          <a:xfrm flipH="1" flipV="1">
            <a:off x="5599747" y="4789714"/>
            <a:ext cx="4313462" cy="457200"/>
          </a:xfrm>
          <a:prstGeom prst="bentConnector4">
            <a:avLst>
              <a:gd name="adj1" fmla="val -5300"/>
              <a:gd name="adj2" fmla="val 209524"/>
            </a:avLst>
          </a:prstGeom>
          <a:ln w="762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36E1DF99-E853-62D5-8346-151265611304}"/>
              </a:ext>
            </a:extLst>
          </p:cNvPr>
          <p:cNvCxnSpPr>
            <a:stCxn id="9" idx="3"/>
            <a:endCxn id="10" idx="1"/>
          </p:cNvCxnSpPr>
          <p:nvPr/>
        </p:nvCxnSpPr>
        <p:spPr>
          <a:xfrm>
            <a:off x="4441373" y="5246914"/>
            <a:ext cx="535167"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5AD171BF-D9C1-DD4C-E813-73462795DCAE}"/>
              </a:ext>
            </a:extLst>
          </p:cNvPr>
          <p:cNvCxnSpPr>
            <a:cxnSpLocks/>
            <a:stCxn id="10" idx="3"/>
            <a:endCxn id="11" idx="1"/>
          </p:cNvCxnSpPr>
          <p:nvPr/>
        </p:nvCxnSpPr>
        <p:spPr>
          <a:xfrm>
            <a:off x="6222954" y="5246914"/>
            <a:ext cx="535166"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BD5D94F3-9B5F-5D70-BA36-ED6544E787FD}"/>
              </a:ext>
            </a:extLst>
          </p:cNvPr>
          <p:cNvCxnSpPr>
            <a:cxnSpLocks/>
            <a:stCxn id="11" idx="3"/>
            <a:endCxn id="12" idx="1"/>
          </p:cNvCxnSpPr>
          <p:nvPr/>
        </p:nvCxnSpPr>
        <p:spPr>
          <a:xfrm>
            <a:off x="8131629" y="5246914"/>
            <a:ext cx="408071"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61ABB2AF-FE5E-42C3-A591-A0C22512CD85}"/>
              </a:ext>
            </a:extLst>
          </p:cNvPr>
          <p:cNvSpPr txBox="1"/>
          <p:nvPr/>
        </p:nvSpPr>
        <p:spPr>
          <a:xfrm>
            <a:off x="409537" y="1855359"/>
            <a:ext cx="6965534" cy="800219"/>
          </a:xfrm>
          <a:prstGeom prst="rect">
            <a:avLst/>
          </a:prstGeom>
          <a:noFill/>
        </p:spPr>
        <p:txBody>
          <a:bodyPr wrap="square">
            <a:spAutoFit/>
          </a:bodyPr>
          <a:lstStyle/>
          <a:p>
            <a:pPr algn="l"/>
            <a:r>
              <a:rPr lang="en-US" sz="2600" b="1" i="0" dirty="0">
                <a:solidFill>
                  <a:srgbClr val="333333"/>
                </a:solidFill>
                <a:effectLst/>
                <a:latin typeface="halyard-text"/>
              </a:rPr>
              <a:t>Ideally, we’ll capture a variety of behaviors</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We’ll refer to the collection of test cases as our test suite</a:t>
            </a:r>
          </a:p>
        </p:txBody>
      </p:sp>
    </p:spTree>
    <p:extLst>
      <p:ext uri="{BB962C8B-B14F-4D97-AF65-F5344CB8AC3E}">
        <p14:creationId xmlns:p14="http://schemas.microsoft.com/office/powerpoint/2010/main" val="2035589202"/>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1455-5526-231A-7B00-E699F454D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A7D6C-A02B-509B-6F55-11D5006E6639}"/>
              </a:ext>
            </a:extLst>
          </p:cNvPr>
          <p:cNvSpPr>
            <a:spLocks noGrp="1"/>
          </p:cNvSpPr>
          <p:nvPr>
            <p:ph type="title"/>
          </p:nvPr>
        </p:nvSpPr>
        <p:spPr>
          <a:xfrm>
            <a:off x="19780" y="-95375"/>
            <a:ext cx="12172220" cy="1325563"/>
          </a:xfrm>
        </p:spPr>
        <p:txBody>
          <a:bodyPr>
            <a:normAutofit/>
          </a:bodyPr>
          <a:lstStyle/>
          <a:p>
            <a:r>
              <a:rPr lang="en-US" sz="3400" b="1" dirty="0"/>
              <a:t>Non-determinism</a:t>
            </a:r>
          </a:p>
        </p:txBody>
      </p:sp>
      <p:sp>
        <p:nvSpPr>
          <p:cNvPr id="3" name="Slide Number Placeholder 2">
            <a:extLst>
              <a:ext uri="{FF2B5EF4-FFF2-40B4-BE49-F238E27FC236}">
                <a16:creationId xmlns:a16="http://schemas.microsoft.com/office/drawing/2014/main" id="{73445F92-EA76-4554-88E5-0D97DE173C1C}"/>
              </a:ext>
            </a:extLst>
          </p:cNvPr>
          <p:cNvSpPr>
            <a:spLocks noGrp="1"/>
          </p:cNvSpPr>
          <p:nvPr>
            <p:ph type="sldNum" sz="quarter" idx="12"/>
          </p:nvPr>
        </p:nvSpPr>
        <p:spPr/>
        <p:txBody>
          <a:bodyPr/>
          <a:lstStyle/>
          <a:p>
            <a:fld id="{B5CEABB6-07DC-46E8-9B57-56EC44A396E5}" type="slidenum">
              <a:rPr lang="en-US" smtClean="0"/>
              <a:pPr/>
              <a:t>11</a:t>
            </a:fld>
            <a:endParaRPr lang="en-US" dirty="0"/>
          </a:p>
        </p:txBody>
      </p:sp>
      <p:sp>
        <p:nvSpPr>
          <p:cNvPr id="17" name="Title 1">
            <a:extLst>
              <a:ext uri="{FF2B5EF4-FFF2-40B4-BE49-F238E27FC236}">
                <a16:creationId xmlns:a16="http://schemas.microsoft.com/office/drawing/2014/main" id="{4A5E4C26-2544-7CE9-30DF-C1439BEED4A1}"/>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Testing</a:t>
            </a:r>
          </a:p>
        </p:txBody>
      </p:sp>
      <p:sp>
        <p:nvSpPr>
          <p:cNvPr id="8" name="TextBox 7">
            <a:extLst>
              <a:ext uri="{FF2B5EF4-FFF2-40B4-BE49-F238E27FC236}">
                <a16:creationId xmlns:a16="http://schemas.microsoft.com/office/drawing/2014/main" id="{6A1E80CD-6F8A-15AC-2A90-5D708DF1277B}"/>
              </a:ext>
            </a:extLst>
          </p:cNvPr>
          <p:cNvSpPr txBox="1"/>
          <p:nvPr/>
        </p:nvSpPr>
        <p:spPr>
          <a:xfrm>
            <a:off x="404096" y="2269021"/>
            <a:ext cx="5857102" cy="1815882"/>
          </a:xfrm>
          <a:prstGeom prst="rect">
            <a:avLst/>
          </a:prstGeom>
          <a:noFill/>
        </p:spPr>
        <p:txBody>
          <a:bodyPr wrap="square">
            <a:spAutoFit/>
          </a:bodyPr>
          <a:lstStyle/>
          <a:p>
            <a:pPr algn="l"/>
            <a:r>
              <a:rPr lang="en-US" sz="2600" b="1" i="0" dirty="0">
                <a:solidFill>
                  <a:srgbClr val="333333"/>
                </a:solidFill>
                <a:effectLst/>
                <a:latin typeface="halyard-text"/>
              </a:rPr>
              <a:t>Factor out external details into the environment</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Time is an input</a:t>
            </a:r>
          </a:p>
          <a:p>
            <a:pPr marL="342900" indent="-342900" algn="l">
              <a:buFont typeface="Arial" panose="020B0604020202020204" pitchFamily="34" charset="0"/>
              <a:buChar char="•"/>
            </a:pPr>
            <a:r>
              <a:rPr lang="en-US" sz="2000" dirty="0">
                <a:solidFill>
                  <a:srgbClr val="333333"/>
                </a:solidFill>
                <a:latin typeface="halyard-text"/>
              </a:rPr>
              <a:t>Random seed is an input</a:t>
            </a:r>
          </a:p>
          <a:p>
            <a:pPr marL="342900" indent="-342900" algn="l">
              <a:buFont typeface="Arial" panose="020B0604020202020204" pitchFamily="34" charset="0"/>
              <a:buChar char="•"/>
            </a:pPr>
            <a:r>
              <a:rPr lang="en-US" sz="2000" dirty="0">
                <a:solidFill>
                  <a:srgbClr val="333333"/>
                </a:solidFill>
                <a:latin typeface="halyard-text"/>
              </a:rPr>
              <a:t>Network response is an input</a:t>
            </a:r>
          </a:p>
        </p:txBody>
      </p:sp>
      <p:sp>
        <p:nvSpPr>
          <p:cNvPr id="4" name="Oval 3">
            <a:extLst>
              <a:ext uri="{FF2B5EF4-FFF2-40B4-BE49-F238E27FC236}">
                <a16:creationId xmlns:a16="http://schemas.microsoft.com/office/drawing/2014/main" id="{E88CE82B-B176-5782-FEA0-51B5F69E2414}"/>
              </a:ext>
            </a:extLst>
          </p:cNvPr>
          <p:cNvSpPr/>
          <p:nvPr/>
        </p:nvSpPr>
        <p:spPr>
          <a:xfrm>
            <a:off x="8387443" y="3848100"/>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419B1F4-9E7D-7785-F5C7-EF4C3EE61C51}"/>
              </a:ext>
            </a:extLst>
          </p:cNvPr>
          <p:cNvSpPr/>
          <p:nvPr/>
        </p:nvSpPr>
        <p:spPr>
          <a:xfrm>
            <a:off x="7391401" y="2262562"/>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D52DE6D-DA1F-4442-2B43-44C498794D8F}"/>
              </a:ext>
            </a:extLst>
          </p:cNvPr>
          <p:cNvSpPr/>
          <p:nvPr/>
        </p:nvSpPr>
        <p:spPr>
          <a:xfrm>
            <a:off x="9388931" y="2262562"/>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DC2033F-B7DD-4085-248E-586F29626597}"/>
              </a:ext>
            </a:extLst>
          </p:cNvPr>
          <p:cNvCxnSpPr>
            <a:cxnSpLocks/>
            <a:stCxn id="4" idx="1"/>
            <a:endCxn id="5" idx="4"/>
          </p:cNvCxnSpPr>
          <p:nvPr/>
        </p:nvCxnSpPr>
        <p:spPr>
          <a:xfrm flipH="1" flipV="1">
            <a:off x="7848601" y="3176962"/>
            <a:ext cx="672753" cy="8050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CD76070F-022A-C189-FE58-ABDD1D1840B1}"/>
              </a:ext>
            </a:extLst>
          </p:cNvPr>
          <p:cNvCxnSpPr>
            <a:cxnSpLocks/>
            <a:stCxn id="4" idx="7"/>
            <a:endCxn id="6" idx="4"/>
          </p:cNvCxnSpPr>
          <p:nvPr/>
        </p:nvCxnSpPr>
        <p:spPr>
          <a:xfrm flipV="1">
            <a:off x="9167932" y="3176962"/>
            <a:ext cx="678199" cy="8050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6026733"/>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93812-245F-CA8F-F58F-A01861110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A4154-B7A1-FE77-3208-5481BAD5402E}"/>
              </a:ext>
            </a:extLst>
          </p:cNvPr>
          <p:cNvSpPr>
            <a:spLocks noGrp="1"/>
          </p:cNvSpPr>
          <p:nvPr>
            <p:ph type="title"/>
          </p:nvPr>
        </p:nvSpPr>
        <p:spPr>
          <a:xfrm>
            <a:off x="19780" y="-95375"/>
            <a:ext cx="12172220" cy="1325563"/>
          </a:xfrm>
        </p:spPr>
        <p:txBody>
          <a:bodyPr>
            <a:normAutofit/>
          </a:bodyPr>
          <a:lstStyle/>
          <a:p>
            <a:r>
              <a:rPr lang="en-US" sz="3400" b="1" dirty="0"/>
              <a:t>Testing scope</a:t>
            </a:r>
          </a:p>
        </p:txBody>
      </p:sp>
      <p:sp>
        <p:nvSpPr>
          <p:cNvPr id="3" name="Slide Number Placeholder 2">
            <a:extLst>
              <a:ext uri="{FF2B5EF4-FFF2-40B4-BE49-F238E27FC236}">
                <a16:creationId xmlns:a16="http://schemas.microsoft.com/office/drawing/2014/main" id="{9FC00FC8-8BF4-C1A7-2907-3D75D9510BD8}"/>
              </a:ext>
            </a:extLst>
          </p:cNvPr>
          <p:cNvSpPr>
            <a:spLocks noGrp="1"/>
          </p:cNvSpPr>
          <p:nvPr>
            <p:ph type="sldNum" sz="quarter" idx="12"/>
          </p:nvPr>
        </p:nvSpPr>
        <p:spPr/>
        <p:txBody>
          <a:bodyPr/>
          <a:lstStyle/>
          <a:p>
            <a:fld id="{B5CEABB6-07DC-46E8-9B57-56EC44A396E5}" type="slidenum">
              <a:rPr lang="en-US" smtClean="0"/>
              <a:pPr/>
              <a:t>12</a:t>
            </a:fld>
            <a:endParaRPr lang="en-US" dirty="0"/>
          </a:p>
        </p:txBody>
      </p:sp>
      <p:sp>
        <p:nvSpPr>
          <p:cNvPr id="17" name="Title 1">
            <a:extLst>
              <a:ext uri="{FF2B5EF4-FFF2-40B4-BE49-F238E27FC236}">
                <a16:creationId xmlns:a16="http://schemas.microsoft.com/office/drawing/2014/main" id="{274A77C6-A2B2-7809-D35A-8FE25A69A44D}"/>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Testing</a:t>
            </a:r>
          </a:p>
        </p:txBody>
      </p:sp>
      <p:sp>
        <p:nvSpPr>
          <p:cNvPr id="6" name="TextBox 5">
            <a:extLst>
              <a:ext uri="{FF2B5EF4-FFF2-40B4-BE49-F238E27FC236}">
                <a16:creationId xmlns:a16="http://schemas.microsoft.com/office/drawing/2014/main" id="{2F2D9027-0332-5624-E771-DB6733EA4148}"/>
              </a:ext>
            </a:extLst>
          </p:cNvPr>
          <p:cNvSpPr txBox="1"/>
          <p:nvPr/>
        </p:nvSpPr>
        <p:spPr>
          <a:xfrm>
            <a:off x="453082" y="2236250"/>
            <a:ext cx="5857102" cy="3785652"/>
          </a:xfrm>
          <a:prstGeom prst="rect">
            <a:avLst/>
          </a:prstGeom>
          <a:noFill/>
        </p:spPr>
        <p:txBody>
          <a:bodyPr wrap="square">
            <a:spAutoFit/>
          </a:bodyPr>
          <a:lstStyle/>
          <a:p>
            <a:pPr algn="l"/>
            <a:r>
              <a:rPr lang="en-US" sz="2800" b="1" i="0" dirty="0">
                <a:solidFill>
                  <a:srgbClr val="333333"/>
                </a:solidFill>
                <a:effectLst/>
                <a:latin typeface="halyard-text"/>
              </a:rPr>
              <a:t>Unit testing</a:t>
            </a:r>
            <a:endParaRPr lang="en-US" sz="28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Testing at the submodule level (e.g. function </a:t>
            </a:r>
            <a:r>
              <a:rPr lang="en-US" sz="2000" dirty="0" err="1">
                <a:solidFill>
                  <a:srgbClr val="333333"/>
                </a:solidFill>
                <a:latin typeface="halyard-text"/>
              </a:rPr>
              <a:t>i</a:t>
            </a:r>
            <a:r>
              <a:rPr lang="en-US" sz="2000" dirty="0">
                <a:solidFill>
                  <a:srgbClr val="333333"/>
                </a:solidFill>
                <a:latin typeface="halyard-text"/>
              </a:rPr>
              <a:t>/o)</a:t>
            </a:r>
          </a:p>
          <a:p>
            <a:pPr algn="l"/>
            <a:endParaRPr lang="en-US" sz="2000" dirty="0">
              <a:solidFill>
                <a:srgbClr val="333333"/>
              </a:solidFill>
              <a:latin typeface="halyard-text"/>
            </a:endParaRPr>
          </a:p>
          <a:p>
            <a:pPr algn="l"/>
            <a:r>
              <a:rPr lang="en-US" sz="2800" b="1" dirty="0">
                <a:solidFill>
                  <a:srgbClr val="333333"/>
                </a:solidFill>
                <a:latin typeface="halyard-text"/>
              </a:rPr>
              <a:t>Integration testing</a:t>
            </a:r>
          </a:p>
          <a:p>
            <a:pPr marL="457200" indent="-457200">
              <a:buFont typeface="Arial" panose="020B0604020202020204" pitchFamily="34" charset="0"/>
              <a:buChar char="•"/>
            </a:pPr>
            <a:r>
              <a:rPr lang="en-US" sz="2000" dirty="0">
                <a:solidFill>
                  <a:srgbClr val="333333"/>
                </a:solidFill>
                <a:latin typeface="halyard-text"/>
              </a:rPr>
              <a:t>Testing at the boundary between modules (e.g. library interfaces)</a:t>
            </a:r>
          </a:p>
          <a:p>
            <a:pPr algn="l"/>
            <a:endParaRPr lang="en-US" sz="2800" b="1" dirty="0">
              <a:solidFill>
                <a:srgbClr val="333333"/>
              </a:solidFill>
              <a:latin typeface="halyard-text"/>
            </a:endParaRPr>
          </a:p>
          <a:p>
            <a:pPr algn="l"/>
            <a:r>
              <a:rPr lang="en-US" sz="2800" b="1" dirty="0">
                <a:solidFill>
                  <a:srgbClr val="333333"/>
                </a:solidFill>
                <a:latin typeface="halyard-text"/>
              </a:rPr>
              <a:t>Application testing</a:t>
            </a:r>
          </a:p>
          <a:p>
            <a:pPr marL="342900" indent="-342900">
              <a:buFont typeface="Arial" panose="020B0604020202020204" pitchFamily="34" charset="0"/>
              <a:buChar char="•"/>
            </a:pPr>
            <a:r>
              <a:rPr lang="en-US" sz="2000" dirty="0">
                <a:solidFill>
                  <a:srgbClr val="333333"/>
                </a:solidFill>
                <a:latin typeface="halyard-text"/>
              </a:rPr>
              <a:t>Testing at the whole-program level</a:t>
            </a:r>
          </a:p>
          <a:p>
            <a:pPr algn="l"/>
            <a:endParaRPr lang="en-US" sz="2800" b="1" dirty="0">
              <a:solidFill>
                <a:srgbClr val="333333"/>
              </a:solidFill>
              <a:latin typeface="halyard-text"/>
            </a:endParaRPr>
          </a:p>
        </p:txBody>
      </p:sp>
    </p:spTree>
    <p:extLst>
      <p:ext uri="{BB962C8B-B14F-4D97-AF65-F5344CB8AC3E}">
        <p14:creationId xmlns:p14="http://schemas.microsoft.com/office/powerpoint/2010/main" val="2989246463"/>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13</a:t>
            </a:fld>
            <a:endParaRPr lang="en-US" sz="1400" dirty="0"/>
          </a:p>
        </p:txBody>
      </p:sp>
      <p:sp>
        <p:nvSpPr>
          <p:cNvPr id="6" name="Title 1">
            <a:extLst>
              <a:ext uri="{FF2B5EF4-FFF2-40B4-BE49-F238E27FC236}">
                <a16:creationId xmlns:a16="http://schemas.microsoft.com/office/drawing/2014/main" id="{EBD29C9D-DF66-F944-99AB-B42342FD6469}"/>
              </a:ext>
            </a:extLst>
          </p:cNvPr>
          <p:cNvSpPr>
            <a:spLocks noGrp="1"/>
          </p:cNvSpPr>
          <p:nvPr>
            <p:ph type="title"/>
          </p:nvPr>
        </p:nvSpPr>
        <p:spPr>
          <a:xfrm>
            <a:off x="19780" y="-95375"/>
            <a:ext cx="12172220" cy="1325563"/>
          </a:xfrm>
        </p:spPr>
        <p:txBody>
          <a:bodyPr>
            <a:normAutofit/>
          </a:bodyPr>
          <a:lstStyle/>
          <a:p>
            <a:r>
              <a:rPr lang="en-US" sz="3400" b="1" dirty="0"/>
              <a:t>Program Visibility</a:t>
            </a:r>
          </a:p>
        </p:txBody>
      </p:sp>
      <p:sp>
        <p:nvSpPr>
          <p:cNvPr id="8" name="Title 1">
            <a:extLst>
              <a:ext uri="{FF2B5EF4-FFF2-40B4-BE49-F238E27FC236}">
                <a16:creationId xmlns:a16="http://schemas.microsoft.com/office/drawing/2014/main" id="{900C464A-FEF3-5542-AC64-C1ADD503525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CATEGORIZING ANALYSIS</a:t>
            </a:r>
          </a:p>
        </p:txBody>
      </p:sp>
      <p:pic>
        <p:nvPicPr>
          <p:cNvPr id="9218" name="Picture 2" descr="Key Differences and Similarities Between Black Box and White Box Software  Testing">
            <a:extLst>
              <a:ext uri="{FF2B5EF4-FFF2-40B4-BE49-F238E27FC236}">
                <a16:creationId xmlns:a16="http://schemas.microsoft.com/office/drawing/2014/main" id="{B6847EEE-FE18-CBD9-B195-118912A13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149" y="2501130"/>
            <a:ext cx="4595676" cy="25348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A94E20-6508-E7AE-D6D0-070ED0082E83}"/>
              </a:ext>
            </a:extLst>
          </p:cNvPr>
          <p:cNvSpPr txBox="1"/>
          <p:nvPr/>
        </p:nvSpPr>
        <p:spPr>
          <a:xfrm>
            <a:off x="736111" y="1882463"/>
            <a:ext cx="5857102" cy="4585871"/>
          </a:xfrm>
          <a:prstGeom prst="rect">
            <a:avLst/>
          </a:prstGeom>
          <a:noFill/>
        </p:spPr>
        <p:txBody>
          <a:bodyPr wrap="square">
            <a:spAutoFit/>
          </a:bodyPr>
          <a:lstStyle/>
          <a:p>
            <a:pPr algn="l"/>
            <a:r>
              <a:rPr lang="en-US" sz="2800" b="1" i="0" dirty="0">
                <a:solidFill>
                  <a:srgbClr val="333333"/>
                </a:solidFill>
                <a:effectLst/>
                <a:latin typeface="halyard-text"/>
              </a:rPr>
              <a:t>White box</a:t>
            </a:r>
            <a:endParaRPr lang="en-US" sz="28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Testing with “complete” information about the analysis target (typically means source code)</a:t>
            </a:r>
          </a:p>
          <a:p>
            <a:pPr algn="l"/>
            <a:endParaRPr lang="en-US" sz="2000" dirty="0">
              <a:solidFill>
                <a:srgbClr val="333333"/>
              </a:solidFill>
              <a:latin typeface="halyard-text"/>
            </a:endParaRPr>
          </a:p>
          <a:p>
            <a:pPr algn="l"/>
            <a:r>
              <a:rPr lang="en-US" sz="2800" b="1" dirty="0">
                <a:solidFill>
                  <a:srgbClr val="333333"/>
                </a:solidFill>
                <a:latin typeface="halyard-text"/>
              </a:rPr>
              <a:t>Black box</a:t>
            </a:r>
          </a:p>
          <a:p>
            <a:pPr marL="342900" indent="-342900">
              <a:buFont typeface="Arial" panose="020B0604020202020204" pitchFamily="34" charset="0"/>
              <a:buChar char="•"/>
            </a:pPr>
            <a:r>
              <a:rPr lang="en-US" sz="2000" dirty="0">
                <a:solidFill>
                  <a:srgbClr val="333333"/>
                </a:solidFill>
                <a:latin typeface="halyard-text"/>
              </a:rPr>
              <a:t>Testing with “no” information about how the analysis target is architected (typically means binary only)</a:t>
            </a:r>
          </a:p>
          <a:p>
            <a:pPr algn="l"/>
            <a:endParaRPr lang="en-US" sz="2800" dirty="0">
              <a:solidFill>
                <a:srgbClr val="333333"/>
              </a:solidFill>
              <a:latin typeface="halyard-text"/>
            </a:endParaRPr>
          </a:p>
          <a:p>
            <a:pPr algn="l"/>
            <a:r>
              <a:rPr lang="en-US" sz="2800" b="1" dirty="0">
                <a:solidFill>
                  <a:srgbClr val="333333"/>
                </a:solidFill>
                <a:latin typeface="halyard-text"/>
              </a:rPr>
              <a:t>Grey box</a:t>
            </a:r>
          </a:p>
          <a:p>
            <a:pPr marL="342900" indent="-342900">
              <a:buFont typeface="Arial" panose="020B0604020202020204" pitchFamily="34" charset="0"/>
              <a:buChar char="•"/>
            </a:pPr>
            <a:r>
              <a:rPr lang="en-US" sz="2000" dirty="0">
                <a:solidFill>
                  <a:srgbClr val="333333"/>
                </a:solidFill>
                <a:latin typeface="halyard-text"/>
              </a:rPr>
              <a:t>Testing with “some” information about how the analysis target is architected (binary + some static analysis / probing)</a:t>
            </a:r>
          </a:p>
        </p:txBody>
      </p:sp>
    </p:spTree>
    <p:extLst>
      <p:ext uri="{BB962C8B-B14F-4D97-AF65-F5344CB8AC3E}">
        <p14:creationId xmlns:p14="http://schemas.microsoft.com/office/powerpoint/2010/main" val="1314212903"/>
      </p:ext>
    </p:extLst>
  </p:cSld>
  <p:clrMapOvr>
    <a:masterClrMapping/>
  </p:clrMapOvr>
</p:sld>
</file>

<file path=ppt/slides/slide14.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7123A-36B5-A8CC-4976-48FD34AD6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A9F88-BC2F-2C88-D40E-0673F6B7AF78}"/>
              </a:ext>
              <a:ext uri="{C183D7F6-B498-43B3-948B-1728B52AA6E4}">
                <adec:decorative xmlns:adec="http://schemas.microsoft.com/office/drawing/2017/decorative" val="0"/>
              </a:ext>
            </a:extLst>
          </p:cNvPr>
          <p:cNvSpPr>
            <a:spLocks noGrp="1"/>
          </p:cNvSpPr>
          <p:nvPr>
            <p:ph type="title"/>
          </p:nvPr>
        </p:nvSpPr>
        <p:spPr>
          <a:xfrm>
            <a:off x="839225" y="1020445"/>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FF1E2185-214F-3CBF-9986-1BF9F55C17A6}"/>
              </a:ext>
              <a:ext uri="{C183D7F6-B498-43B3-948B-1728B52AA6E4}">
                <adec:decorative xmlns:adec="http://schemas.microsoft.com/office/drawing/2017/decorative" val="0"/>
              </a:ext>
            </a:extLst>
          </p:cNvPr>
          <p:cNvSpPr>
            <a:spLocks noGrp="1"/>
          </p:cNvSpPr>
          <p:nvPr>
            <p:ph idx="1"/>
          </p:nvPr>
        </p:nvSpPr>
        <p:spPr>
          <a:xfrm>
            <a:off x="839224" y="2368759"/>
            <a:ext cx="4680124" cy="1285095"/>
          </a:xfrm>
        </p:spPr>
        <p:txBody>
          <a:bodyPr wrap="square">
            <a:spAutoFit/>
          </a:bodyPr>
          <a:lstStyle/>
          <a:p>
            <a:pPr marL="457200" indent="-457200">
              <a:buFont typeface="Arial" panose="020B0604020202020204" pitchFamily="34" charset="0"/>
              <a:buChar char="•"/>
            </a:pPr>
            <a:r>
              <a:rPr lang="en-US" sz="3000" dirty="0"/>
              <a:t>The Testing Perspective</a:t>
            </a:r>
          </a:p>
          <a:p>
            <a:pPr marL="457200" indent="-457200">
              <a:buFont typeface="Arial" panose="020B0604020202020204" pitchFamily="34" charset="0"/>
              <a:buChar char="•"/>
            </a:pPr>
            <a:r>
              <a:rPr lang="en-US" sz="3000" dirty="0"/>
              <a:t>Test generation</a:t>
            </a:r>
          </a:p>
        </p:txBody>
      </p:sp>
    </p:spTree>
    <p:extLst>
      <p:ext uri="{BB962C8B-B14F-4D97-AF65-F5344CB8AC3E}">
        <p14:creationId xmlns:p14="http://schemas.microsoft.com/office/powerpoint/2010/main" val="4029713490"/>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15</a:t>
            </a:fld>
            <a:endParaRPr lang="en-US" sz="1400" dirty="0"/>
          </a:p>
        </p:txBody>
      </p:sp>
      <p:sp>
        <p:nvSpPr>
          <p:cNvPr id="6" name="Title 1">
            <a:extLst>
              <a:ext uri="{FF2B5EF4-FFF2-40B4-BE49-F238E27FC236}">
                <a16:creationId xmlns:a16="http://schemas.microsoft.com/office/drawing/2014/main" id="{EBD29C9D-DF66-F944-99AB-B42342FD6469}"/>
              </a:ext>
            </a:extLst>
          </p:cNvPr>
          <p:cNvSpPr>
            <a:spLocks noGrp="1"/>
          </p:cNvSpPr>
          <p:nvPr>
            <p:ph type="title"/>
          </p:nvPr>
        </p:nvSpPr>
        <p:spPr>
          <a:xfrm>
            <a:off x="19780" y="-95375"/>
            <a:ext cx="12172220" cy="1325563"/>
          </a:xfrm>
        </p:spPr>
        <p:txBody>
          <a:bodyPr>
            <a:normAutofit/>
          </a:bodyPr>
          <a:lstStyle/>
          <a:p>
            <a:r>
              <a:rPr lang="en-US" sz="3400" b="1" dirty="0"/>
              <a:t>Classic Limitations of Testing</a:t>
            </a:r>
          </a:p>
        </p:txBody>
      </p:sp>
      <p:sp>
        <p:nvSpPr>
          <p:cNvPr id="8" name="Title 1">
            <a:extLst>
              <a:ext uri="{FF2B5EF4-FFF2-40B4-BE49-F238E27FC236}">
                <a16:creationId xmlns:a16="http://schemas.microsoft.com/office/drawing/2014/main" id="{900C464A-FEF3-5542-AC64-C1ADD503525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 Generation</a:t>
            </a:r>
          </a:p>
        </p:txBody>
      </p:sp>
      <p:sp>
        <p:nvSpPr>
          <p:cNvPr id="2" name="TextBox 1">
            <a:extLst>
              <a:ext uri="{FF2B5EF4-FFF2-40B4-BE49-F238E27FC236}">
                <a16:creationId xmlns:a16="http://schemas.microsoft.com/office/drawing/2014/main" id="{3A1A88B1-C914-FC56-6419-098A42454EA2}"/>
              </a:ext>
            </a:extLst>
          </p:cNvPr>
          <p:cNvSpPr txBox="1"/>
          <p:nvPr/>
        </p:nvSpPr>
        <p:spPr>
          <a:xfrm>
            <a:off x="1272662" y="2199748"/>
            <a:ext cx="9126409" cy="369332"/>
          </a:xfrm>
          <a:prstGeom prst="rect">
            <a:avLst/>
          </a:prstGeom>
          <a:noFill/>
        </p:spPr>
        <p:txBody>
          <a:bodyPr wrap="none" rtlCol="0">
            <a:spAutoFit/>
          </a:bodyPr>
          <a:lstStyle/>
          <a:p>
            <a:r>
              <a:rPr lang="en-US" dirty="0"/>
              <a:t>It’s hard to predict what might go wrong (presumably you’d have fixed it in this first place)</a:t>
            </a:r>
          </a:p>
        </p:txBody>
      </p:sp>
    </p:spTree>
    <p:extLst>
      <p:ext uri="{BB962C8B-B14F-4D97-AF65-F5344CB8AC3E}">
        <p14:creationId xmlns:p14="http://schemas.microsoft.com/office/powerpoint/2010/main" val="1740251235"/>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16</a:t>
            </a:fld>
            <a:endParaRPr lang="en-US" sz="1400" dirty="0"/>
          </a:p>
        </p:txBody>
      </p:sp>
      <p:sp>
        <p:nvSpPr>
          <p:cNvPr id="6" name="Title 1">
            <a:extLst>
              <a:ext uri="{FF2B5EF4-FFF2-40B4-BE49-F238E27FC236}">
                <a16:creationId xmlns:a16="http://schemas.microsoft.com/office/drawing/2014/main" id="{EBD29C9D-DF66-F944-99AB-B42342FD6469}"/>
              </a:ext>
            </a:extLst>
          </p:cNvPr>
          <p:cNvSpPr>
            <a:spLocks noGrp="1"/>
          </p:cNvSpPr>
          <p:nvPr>
            <p:ph type="title"/>
          </p:nvPr>
        </p:nvSpPr>
        <p:spPr>
          <a:xfrm>
            <a:off x="19780" y="-95375"/>
            <a:ext cx="12172220" cy="1325563"/>
          </a:xfrm>
        </p:spPr>
        <p:txBody>
          <a:bodyPr>
            <a:normAutofit/>
          </a:bodyPr>
          <a:lstStyle/>
          <a:p>
            <a:r>
              <a:rPr lang="en-US" sz="3400" b="1" dirty="0"/>
              <a:t>“</a:t>
            </a:r>
            <a:r>
              <a:rPr lang="en-US" sz="3400" b="1" dirty="0" err="1"/>
              <a:t>FiXing</a:t>
            </a:r>
            <a:r>
              <a:rPr lang="en-US" sz="3400" b="1" dirty="0"/>
              <a:t>” Testing</a:t>
            </a:r>
          </a:p>
        </p:txBody>
      </p:sp>
      <p:sp>
        <p:nvSpPr>
          <p:cNvPr id="8" name="Title 1">
            <a:extLst>
              <a:ext uri="{FF2B5EF4-FFF2-40B4-BE49-F238E27FC236}">
                <a16:creationId xmlns:a16="http://schemas.microsoft.com/office/drawing/2014/main" id="{900C464A-FEF3-5542-AC64-C1ADD503525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 Generation</a:t>
            </a:r>
          </a:p>
        </p:txBody>
      </p:sp>
      <p:sp>
        <p:nvSpPr>
          <p:cNvPr id="2" name="TextBox 1">
            <a:extLst>
              <a:ext uri="{FF2B5EF4-FFF2-40B4-BE49-F238E27FC236}">
                <a16:creationId xmlns:a16="http://schemas.microsoft.com/office/drawing/2014/main" id="{3A1A88B1-C914-FC56-6419-098A42454EA2}"/>
              </a:ext>
            </a:extLst>
          </p:cNvPr>
          <p:cNvSpPr txBox="1"/>
          <p:nvPr/>
        </p:nvSpPr>
        <p:spPr>
          <a:xfrm>
            <a:off x="1184365" y="2034286"/>
            <a:ext cx="5703348" cy="2893100"/>
          </a:xfrm>
          <a:prstGeom prst="rect">
            <a:avLst/>
          </a:prstGeom>
          <a:noFill/>
        </p:spPr>
        <p:txBody>
          <a:bodyPr wrap="square" rtlCol="0">
            <a:spAutoFit/>
          </a:bodyPr>
          <a:lstStyle/>
          <a:p>
            <a:r>
              <a:rPr lang="en-US" sz="2600" b="1" dirty="0"/>
              <a:t>It’s hard to predict what might go wrong (presumably you’d have fixed it in this first place)</a:t>
            </a:r>
          </a:p>
          <a:p>
            <a:pPr marL="457200" indent="-457200">
              <a:buFont typeface="Arial" panose="020B0604020202020204" pitchFamily="34" charset="0"/>
              <a:buChar char="•"/>
            </a:pPr>
            <a:r>
              <a:rPr lang="en-US" sz="2600" dirty="0"/>
              <a:t>Could try to make a more intentional correspondence (TDD)</a:t>
            </a:r>
          </a:p>
          <a:p>
            <a:pPr marL="457200" indent="-457200">
              <a:buFont typeface="Arial" panose="020B0604020202020204" pitchFamily="34" charset="0"/>
              <a:buChar char="•"/>
            </a:pPr>
            <a:r>
              <a:rPr lang="en-US" sz="2600" dirty="0"/>
              <a:t>Could try to leverage tools (Fuzzing)</a:t>
            </a:r>
          </a:p>
        </p:txBody>
      </p:sp>
      <p:pic>
        <p:nvPicPr>
          <p:cNvPr id="10242" name="Picture 2" descr="FIX-IT FELIX Jr. by GonzArtCortez on DeviantArt">
            <a:extLst>
              <a:ext uri="{FF2B5EF4-FFF2-40B4-BE49-F238E27FC236}">
                <a16:creationId xmlns:a16="http://schemas.microsoft.com/office/drawing/2014/main" id="{10F26E8E-0DB7-2F00-6F5B-6DE2DB3E0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416" y="1965960"/>
            <a:ext cx="3503023" cy="350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85072"/>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17</a:t>
            </a:fld>
            <a:endParaRPr lang="en-US" sz="1400" dirty="0"/>
          </a:p>
        </p:txBody>
      </p:sp>
      <p:sp>
        <p:nvSpPr>
          <p:cNvPr id="6" name="Title 1">
            <a:extLst>
              <a:ext uri="{FF2B5EF4-FFF2-40B4-BE49-F238E27FC236}">
                <a16:creationId xmlns:a16="http://schemas.microsoft.com/office/drawing/2014/main" id="{EBD29C9D-DF66-F944-99AB-B42342FD6469}"/>
              </a:ext>
            </a:extLst>
          </p:cNvPr>
          <p:cNvSpPr>
            <a:spLocks noGrp="1"/>
          </p:cNvSpPr>
          <p:nvPr>
            <p:ph type="title"/>
          </p:nvPr>
        </p:nvSpPr>
        <p:spPr>
          <a:xfrm>
            <a:off x="19780" y="-95375"/>
            <a:ext cx="12172220" cy="1325563"/>
          </a:xfrm>
        </p:spPr>
        <p:txBody>
          <a:bodyPr>
            <a:normAutofit/>
          </a:bodyPr>
          <a:lstStyle/>
          <a:p>
            <a:r>
              <a:rPr lang="en-US" sz="3400" b="1" dirty="0"/>
              <a:t>Test-Driven Development</a:t>
            </a:r>
          </a:p>
        </p:txBody>
      </p:sp>
      <p:sp>
        <p:nvSpPr>
          <p:cNvPr id="8" name="Title 1">
            <a:extLst>
              <a:ext uri="{FF2B5EF4-FFF2-40B4-BE49-F238E27FC236}">
                <a16:creationId xmlns:a16="http://schemas.microsoft.com/office/drawing/2014/main" id="{900C464A-FEF3-5542-AC64-C1ADD503525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CATEGORIZING ANALYSIS</a:t>
            </a:r>
          </a:p>
        </p:txBody>
      </p:sp>
      <p:sp>
        <p:nvSpPr>
          <p:cNvPr id="2" name="TextBox 1">
            <a:extLst>
              <a:ext uri="{FF2B5EF4-FFF2-40B4-BE49-F238E27FC236}">
                <a16:creationId xmlns:a16="http://schemas.microsoft.com/office/drawing/2014/main" id="{3A1A88B1-C914-FC56-6419-098A42454EA2}"/>
              </a:ext>
            </a:extLst>
          </p:cNvPr>
          <p:cNvSpPr txBox="1"/>
          <p:nvPr/>
        </p:nvSpPr>
        <p:spPr>
          <a:xfrm>
            <a:off x="1272662" y="3148984"/>
            <a:ext cx="5716373" cy="1200329"/>
          </a:xfrm>
          <a:prstGeom prst="rect">
            <a:avLst/>
          </a:prstGeom>
          <a:noFill/>
        </p:spPr>
        <p:txBody>
          <a:bodyPr wrap="none" rtlCol="0">
            <a:spAutoFit/>
          </a:bodyPr>
          <a:lstStyle/>
          <a:p>
            <a:r>
              <a:rPr lang="en-US" dirty="0"/>
              <a:t>1. Write a test case (expecting it to fail)</a:t>
            </a:r>
          </a:p>
          <a:p>
            <a:r>
              <a:rPr lang="en-US" dirty="0"/>
              <a:t>2. Implement enough functionality to pass the test case</a:t>
            </a:r>
          </a:p>
          <a:p>
            <a:r>
              <a:rPr lang="en-US" dirty="0"/>
              <a:t>3. Fix up the program</a:t>
            </a:r>
          </a:p>
          <a:p>
            <a:r>
              <a:rPr lang="en-US" dirty="0"/>
              <a:t>(repeat)</a:t>
            </a:r>
          </a:p>
        </p:txBody>
      </p:sp>
      <p:pic>
        <p:nvPicPr>
          <p:cNvPr id="11266" name="Picture 2" descr="Why Test-Driven Development (TDD) | Marsner Technologies">
            <a:extLst>
              <a:ext uri="{FF2B5EF4-FFF2-40B4-BE49-F238E27FC236}">
                <a16:creationId xmlns:a16="http://schemas.microsoft.com/office/drawing/2014/main" id="{1A68E21E-C25A-7CB8-B20D-AA5D69139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848" y="1782653"/>
            <a:ext cx="5089904" cy="338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33599"/>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1347F-B976-8198-E621-948C273EB2F1}"/>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1208CC1-12B5-82FA-08FA-4C5A19D7FDE6}"/>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18</a:t>
            </a:fld>
            <a:endParaRPr lang="en-US" sz="1400" dirty="0"/>
          </a:p>
        </p:txBody>
      </p:sp>
      <p:sp>
        <p:nvSpPr>
          <p:cNvPr id="6" name="Title 1">
            <a:extLst>
              <a:ext uri="{FF2B5EF4-FFF2-40B4-BE49-F238E27FC236}">
                <a16:creationId xmlns:a16="http://schemas.microsoft.com/office/drawing/2014/main" id="{4C65212C-007F-6CFF-F85F-BC72308CA57F}"/>
              </a:ext>
            </a:extLst>
          </p:cNvPr>
          <p:cNvSpPr>
            <a:spLocks noGrp="1"/>
          </p:cNvSpPr>
          <p:nvPr>
            <p:ph type="title"/>
          </p:nvPr>
        </p:nvSpPr>
        <p:spPr>
          <a:xfrm>
            <a:off x="19780" y="-95375"/>
            <a:ext cx="12172220" cy="1325563"/>
          </a:xfrm>
        </p:spPr>
        <p:txBody>
          <a:bodyPr>
            <a:normAutofit/>
          </a:bodyPr>
          <a:lstStyle/>
          <a:p>
            <a:r>
              <a:rPr lang="en-US" sz="3400" b="1" dirty="0"/>
              <a:t>Testing vs Static Analysis</a:t>
            </a:r>
          </a:p>
        </p:txBody>
      </p:sp>
      <p:sp>
        <p:nvSpPr>
          <p:cNvPr id="8" name="Title 1">
            <a:extLst>
              <a:ext uri="{FF2B5EF4-FFF2-40B4-BE49-F238E27FC236}">
                <a16:creationId xmlns:a16="http://schemas.microsoft.com/office/drawing/2014/main" id="{976CE3A5-9145-94A0-07E2-5E8F84FBE6CC}"/>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 Generation</a:t>
            </a:r>
          </a:p>
        </p:txBody>
      </p:sp>
      <p:sp>
        <p:nvSpPr>
          <p:cNvPr id="3" name="TextBox 2">
            <a:extLst>
              <a:ext uri="{FF2B5EF4-FFF2-40B4-BE49-F238E27FC236}">
                <a16:creationId xmlns:a16="http://schemas.microsoft.com/office/drawing/2014/main" id="{2F64D978-61D8-4BBA-388B-85DFB62D8BAE}"/>
              </a:ext>
            </a:extLst>
          </p:cNvPr>
          <p:cNvSpPr txBox="1"/>
          <p:nvPr/>
        </p:nvSpPr>
        <p:spPr>
          <a:xfrm>
            <a:off x="1184365" y="1751257"/>
            <a:ext cx="9804764" cy="492443"/>
          </a:xfrm>
          <a:prstGeom prst="rect">
            <a:avLst/>
          </a:prstGeom>
          <a:noFill/>
        </p:spPr>
        <p:txBody>
          <a:bodyPr wrap="square" rtlCol="0">
            <a:spAutoFit/>
          </a:bodyPr>
          <a:lstStyle/>
          <a:p>
            <a:pPr algn="ctr"/>
            <a:r>
              <a:rPr lang="en-US" sz="2600" b="1" dirty="0"/>
              <a:t>A fight (I guess?) in the software engineering community</a:t>
            </a:r>
          </a:p>
        </p:txBody>
      </p:sp>
      <p:sp>
        <p:nvSpPr>
          <p:cNvPr id="4" name="TextBox 3">
            <a:extLst>
              <a:ext uri="{FF2B5EF4-FFF2-40B4-BE49-F238E27FC236}">
                <a16:creationId xmlns:a16="http://schemas.microsoft.com/office/drawing/2014/main" id="{4DFE1707-66E4-75EA-7DF3-D32B50C1973C}"/>
              </a:ext>
            </a:extLst>
          </p:cNvPr>
          <p:cNvSpPr txBox="1"/>
          <p:nvPr/>
        </p:nvSpPr>
        <p:spPr>
          <a:xfrm>
            <a:off x="794657" y="3282043"/>
            <a:ext cx="3757632" cy="923330"/>
          </a:xfrm>
          <a:prstGeom prst="rect">
            <a:avLst/>
          </a:prstGeom>
          <a:noFill/>
        </p:spPr>
        <p:txBody>
          <a:bodyPr wrap="none" rtlCol="0">
            <a:spAutoFit/>
          </a:bodyPr>
          <a:lstStyle/>
          <a:p>
            <a:r>
              <a:rPr lang="en-US" b="1" u="sng" dirty="0"/>
              <a:t>The clean code blog</a:t>
            </a:r>
          </a:p>
          <a:p>
            <a:r>
              <a:rPr lang="en-US" dirty="0"/>
              <a:t>“The Dark Path”, 1/2017</a:t>
            </a:r>
          </a:p>
          <a:p>
            <a:r>
              <a:rPr lang="en-US" dirty="0"/>
              <a:t>“Tools are not the Answer”, 10/2017</a:t>
            </a:r>
          </a:p>
        </p:txBody>
      </p:sp>
      <p:sp>
        <p:nvSpPr>
          <p:cNvPr id="7" name="TextBox 6">
            <a:extLst>
              <a:ext uri="{FF2B5EF4-FFF2-40B4-BE49-F238E27FC236}">
                <a16:creationId xmlns:a16="http://schemas.microsoft.com/office/drawing/2014/main" id="{BE79CD31-39DD-DCC8-C2F1-09284B8F9518}"/>
              </a:ext>
            </a:extLst>
          </p:cNvPr>
          <p:cNvSpPr txBox="1"/>
          <p:nvPr/>
        </p:nvSpPr>
        <p:spPr>
          <a:xfrm>
            <a:off x="5583011" y="2455628"/>
            <a:ext cx="6104164" cy="3970318"/>
          </a:xfrm>
          <a:prstGeom prst="rect">
            <a:avLst/>
          </a:prstGeom>
          <a:noFill/>
        </p:spPr>
        <p:txBody>
          <a:bodyPr wrap="square">
            <a:spAutoFit/>
          </a:bodyPr>
          <a:lstStyle/>
          <a:p>
            <a:pPr algn="l"/>
            <a:r>
              <a:rPr lang="en-US" b="0" i="0" dirty="0">
                <a:solidFill>
                  <a:srgbClr val="29323C"/>
                </a:solidFill>
                <a:effectLst/>
                <a:latin typeface="FrescoPlusNormal"/>
              </a:rPr>
              <a:t>Ask yourself why we are trying to plug defects with language features. The answer ought to be obvious. We are trying to plug these defects because these defects happen too often.</a:t>
            </a:r>
          </a:p>
          <a:p>
            <a:pPr algn="l"/>
            <a:endParaRPr lang="en-US" b="0" i="0" dirty="0">
              <a:solidFill>
                <a:srgbClr val="29323C"/>
              </a:solidFill>
              <a:effectLst/>
              <a:latin typeface="FrescoPlusNormal"/>
            </a:endParaRPr>
          </a:p>
          <a:p>
            <a:pPr algn="l"/>
            <a:r>
              <a:rPr lang="en-US" b="0" i="0" dirty="0">
                <a:solidFill>
                  <a:srgbClr val="29323C"/>
                </a:solidFill>
                <a:effectLst/>
                <a:latin typeface="FrescoPlusNormal"/>
              </a:rPr>
              <a:t>Now, ask yourself why these defects happen too often. If your answer is that our languages don’t prevent them, then I strongly suggest that you quit your job and never think about being a programmer again; because defects are </a:t>
            </a:r>
            <a:r>
              <a:rPr lang="en-US" b="0" i="1" dirty="0">
                <a:solidFill>
                  <a:srgbClr val="29323C"/>
                </a:solidFill>
                <a:effectLst/>
                <a:latin typeface="FrescoSansPlusPro-Normal-Italic"/>
              </a:rPr>
              <a:t>never</a:t>
            </a:r>
            <a:r>
              <a:rPr lang="en-US" b="0" i="0" dirty="0">
                <a:solidFill>
                  <a:srgbClr val="29323C"/>
                </a:solidFill>
                <a:effectLst/>
                <a:latin typeface="FrescoPlusNormal"/>
              </a:rPr>
              <a:t> the fault of our languages. Defects are the fault of </a:t>
            </a:r>
            <a:r>
              <a:rPr lang="en-US" b="0" i="1" dirty="0">
                <a:solidFill>
                  <a:srgbClr val="29323C"/>
                </a:solidFill>
                <a:effectLst/>
                <a:latin typeface="FrescoSansPlusPro-Normal-Italic"/>
              </a:rPr>
              <a:t>programmers</a:t>
            </a:r>
            <a:r>
              <a:rPr lang="en-US" b="0" i="0" dirty="0">
                <a:solidFill>
                  <a:srgbClr val="29323C"/>
                </a:solidFill>
                <a:effectLst/>
                <a:latin typeface="FrescoPlusNormal"/>
              </a:rPr>
              <a:t>. It is </a:t>
            </a:r>
            <a:r>
              <a:rPr lang="en-US" b="0" i="1" dirty="0">
                <a:solidFill>
                  <a:srgbClr val="29323C"/>
                </a:solidFill>
                <a:effectLst/>
                <a:latin typeface="FrescoSansPlusPro-Normal-Italic"/>
              </a:rPr>
              <a:t>programmers</a:t>
            </a:r>
            <a:r>
              <a:rPr lang="en-US" b="0" i="0" dirty="0">
                <a:solidFill>
                  <a:srgbClr val="29323C"/>
                </a:solidFill>
                <a:effectLst/>
                <a:latin typeface="FrescoPlusNormal"/>
              </a:rPr>
              <a:t> who create defects – not languages.</a:t>
            </a:r>
          </a:p>
          <a:p>
            <a:pPr algn="l"/>
            <a:endParaRPr lang="en-US" b="0" i="0" dirty="0">
              <a:solidFill>
                <a:srgbClr val="29323C"/>
              </a:solidFill>
              <a:effectLst/>
              <a:latin typeface="FrescoPlusNormal"/>
            </a:endParaRPr>
          </a:p>
          <a:p>
            <a:pPr algn="l"/>
            <a:r>
              <a:rPr lang="en-US" b="0" i="0" dirty="0">
                <a:solidFill>
                  <a:srgbClr val="29323C"/>
                </a:solidFill>
                <a:effectLst/>
                <a:latin typeface="FrescoPlusNormal"/>
              </a:rPr>
              <a:t>And what is it that programmers are supposed to do to prevent defects? I’ll give you one guess. Here are some hints. It’s a verb. It starts with a “T”. Yeah. You got it. </a:t>
            </a:r>
            <a:r>
              <a:rPr lang="en-US" b="0" i="1" dirty="0">
                <a:solidFill>
                  <a:srgbClr val="29323C"/>
                </a:solidFill>
                <a:effectLst/>
                <a:latin typeface="FrescoSansPlusPro-Normal-Italic"/>
              </a:rPr>
              <a:t>TEST!</a:t>
            </a:r>
            <a:endParaRPr lang="en-US" b="0" i="0" dirty="0">
              <a:solidFill>
                <a:srgbClr val="29323C"/>
              </a:solidFill>
              <a:effectLst/>
              <a:latin typeface="FrescoPlusNormal"/>
            </a:endParaRPr>
          </a:p>
        </p:txBody>
      </p:sp>
      <p:sp>
        <p:nvSpPr>
          <p:cNvPr id="10" name="TextBox 9">
            <a:extLst>
              <a:ext uri="{FF2B5EF4-FFF2-40B4-BE49-F238E27FC236}">
                <a16:creationId xmlns:a16="http://schemas.microsoft.com/office/drawing/2014/main" id="{6F47465E-85EA-77EC-A075-E9B593F485E6}"/>
              </a:ext>
            </a:extLst>
          </p:cNvPr>
          <p:cNvSpPr txBox="1"/>
          <p:nvPr/>
        </p:nvSpPr>
        <p:spPr>
          <a:xfrm>
            <a:off x="357866" y="4475597"/>
            <a:ext cx="4970689" cy="2031325"/>
          </a:xfrm>
          <a:prstGeom prst="rect">
            <a:avLst/>
          </a:prstGeom>
          <a:noFill/>
        </p:spPr>
        <p:txBody>
          <a:bodyPr wrap="square">
            <a:spAutoFit/>
          </a:bodyPr>
          <a:lstStyle/>
          <a:p>
            <a:pPr algn="l"/>
            <a:r>
              <a:rPr lang="en-US" b="0" i="0" dirty="0">
                <a:solidFill>
                  <a:srgbClr val="29323C"/>
                </a:solidFill>
                <a:effectLst/>
                <a:latin typeface="FrescoPlusNormal"/>
              </a:rPr>
              <a:t>I think that good software tools make it easier to write good software. However, tools are not the answer to the “Apocalypse”.</a:t>
            </a:r>
          </a:p>
          <a:p>
            <a:pPr algn="l"/>
            <a:endParaRPr lang="en-US" b="0" i="0" dirty="0">
              <a:solidFill>
                <a:srgbClr val="29323C"/>
              </a:solidFill>
              <a:effectLst/>
              <a:latin typeface="FrescoPlusNormal"/>
            </a:endParaRPr>
          </a:p>
          <a:p>
            <a:pPr algn="l"/>
            <a:r>
              <a:rPr lang="en-US" b="0" i="0" dirty="0">
                <a:solidFill>
                  <a:srgbClr val="29323C"/>
                </a:solidFill>
                <a:effectLst/>
                <a:latin typeface="FrescoPlusNormal"/>
              </a:rPr>
              <a:t>Nowhere in the article did the author examine the possibility that programmers are generally undisciplined.</a:t>
            </a:r>
          </a:p>
        </p:txBody>
      </p:sp>
    </p:spTree>
    <p:extLst>
      <p:ext uri="{BB962C8B-B14F-4D97-AF65-F5344CB8AC3E}">
        <p14:creationId xmlns:p14="http://schemas.microsoft.com/office/powerpoint/2010/main" val="209600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AD950-853D-E41F-FBC4-F0FC4FA0DA42}"/>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187DBCF4-D891-46D2-E91A-A0DDCD3A614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19</a:t>
            </a:fld>
            <a:endParaRPr lang="en-US" sz="1400" dirty="0"/>
          </a:p>
        </p:txBody>
      </p:sp>
      <p:sp>
        <p:nvSpPr>
          <p:cNvPr id="6" name="Title 1">
            <a:extLst>
              <a:ext uri="{FF2B5EF4-FFF2-40B4-BE49-F238E27FC236}">
                <a16:creationId xmlns:a16="http://schemas.microsoft.com/office/drawing/2014/main" id="{A73D8F24-DD24-16E2-2BF9-EB32BD60C5CF}"/>
              </a:ext>
            </a:extLst>
          </p:cNvPr>
          <p:cNvSpPr>
            <a:spLocks noGrp="1"/>
          </p:cNvSpPr>
          <p:nvPr>
            <p:ph type="title"/>
          </p:nvPr>
        </p:nvSpPr>
        <p:spPr>
          <a:xfrm>
            <a:off x="19780" y="-95375"/>
            <a:ext cx="12172220" cy="1325563"/>
          </a:xfrm>
        </p:spPr>
        <p:txBody>
          <a:bodyPr>
            <a:normAutofit/>
          </a:bodyPr>
          <a:lstStyle/>
          <a:p>
            <a:r>
              <a:rPr lang="en-US" sz="3400" b="1" dirty="0"/>
              <a:t>Some difficulties of unit testing</a:t>
            </a:r>
          </a:p>
        </p:txBody>
      </p:sp>
      <p:sp>
        <p:nvSpPr>
          <p:cNvPr id="8" name="Title 1">
            <a:extLst>
              <a:ext uri="{FF2B5EF4-FFF2-40B4-BE49-F238E27FC236}">
                <a16:creationId xmlns:a16="http://schemas.microsoft.com/office/drawing/2014/main" id="{A90037F3-B7D9-A66C-F040-557593160B9C}"/>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 Generation</a:t>
            </a:r>
          </a:p>
        </p:txBody>
      </p:sp>
      <p:sp>
        <p:nvSpPr>
          <p:cNvPr id="3" name="TextBox 2">
            <a:extLst>
              <a:ext uri="{FF2B5EF4-FFF2-40B4-BE49-F238E27FC236}">
                <a16:creationId xmlns:a16="http://schemas.microsoft.com/office/drawing/2014/main" id="{3ACF0352-427D-4CE7-26D6-611C38185623}"/>
              </a:ext>
            </a:extLst>
          </p:cNvPr>
          <p:cNvSpPr txBox="1"/>
          <p:nvPr/>
        </p:nvSpPr>
        <p:spPr>
          <a:xfrm>
            <a:off x="1184365" y="1751257"/>
            <a:ext cx="9804764" cy="492443"/>
          </a:xfrm>
          <a:prstGeom prst="rect">
            <a:avLst/>
          </a:prstGeom>
          <a:noFill/>
        </p:spPr>
        <p:txBody>
          <a:bodyPr wrap="square" rtlCol="0">
            <a:spAutoFit/>
          </a:bodyPr>
          <a:lstStyle/>
          <a:p>
            <a:r>
              <a:rPr lang="en-US" sz="2600" b="1" dirty="0"/>
              <a:t>Integrating testing into a workflow</a:t>
            </a:r>
          </a:p>
        </p:txBody>
      </p:sp>
      <p:sp>
        <p:nvSpPr>
          <p:cNvPr id="2" name="TextBox 1">
            <a:extLst>
              <a:ext uri="{FF2B5EF4-FFF2-40B4-BE49-F238E27FC236}">
                <a16:creationId xmlns:a16="http://schemas.microsoft.com/office/drawing/2014/main" id="{DE9617C5-4D8C-B52F-FAC7-B732C71D1D1A}"/>
              </a:ext>
            </a:extLst>
          </p:cNvPr>
          <p:cNvSpPr txBox="1"/>
          <p:nvPr/>
        </p:nvSpPr>
        <p:spPr>
          <a:xfrm>
            <a:off x="1268184" y="2334984"/>
            <a:ext cx="1240404" cy="369332"/>
          </a:xfrm>
          <a:prstGeom prst="rect">
            <a:avLst/>
          </a:prstGeom>
          <a:noFill/>
        </p:spPr>
        <p:txBody>
          <a:bodyPr wrap="none" rtlCol="0">
            <a:spAutoFit/>
          </a:bodyPr>
          <a:lstStyle/>
          <a:p>
            <a:r>
              <a:rPr lang="en-US" dirty="0" err="1"/>
              <a:t>googletest</a:t>
            </a:r>
            <a:endParaRPr lang="en-US" dirty="0"/>
          </a:p>
        </p:txBody>
      </p:sp>
      <p:sp>
        <p:nvSpPr>
          <p:cNvPr id="4" name="TextBox 3">
            <a:extLst>
              <a:ext uri="{FF2B5EF4-FFF2-40B4-BE49-F238E27FC236}">
                <a16:creationId xmlns:a16="http://schemas.microsoft.com/office/drawing/2014/main" id="{540DD9B9-0D89-0708-93E7-0473BA7463D5}"/>
              </a:ext>
            </a:extLst>
          </p:cNvPr>
          <p:cNvSpPr txBox="1"/>
          <p:nvPr/>
        </p:nvSpPr>
        <p:spPr>
          <a:xfrm>
            <a:off x="1262739" y="2911927"/>
            <a:ext cx="2463880" cy="646331"/>
          </a:xfrm>
          <a:prstGeom prst="rect">
            <a:avLst/>
          </a:prstGeom>
          <a:noFill/>
        </p:spPr>
        <p:txBody>
          <a:bodyPr wrap="none" rtlCol="0">
            <a:spAutoFit/>
          </a:bodyPr>
          <a:lstStyle/>
          <a:p>
            <a:r>
              <a:rPr lang="en-US" dirty="0"/>
              <a:t>apt install </a:t>
            </a:r>
            <a:r>
              <a:rPr lang="en-US" dirty="0" err="1"/>
              <a:t>googletest</a:t>
            </a:r>
            <a:r>
              <a:rPr lang="en-US" dirty="0"/>
              <a:t> </a:t>
            </a:r>
          </a:p>
          <a:p>
            <a:r>
              <a:rPr lang="en-US" dirty="0"/>
              <a:t>apt install </a:t>
            </a:r>
            <a:r>
              <a:rPr lang="en-US" dirty="0" err="1"/>
              <a:t>libgtest</a:t>
            </a:r>
            <a:r>
              <a:rPr lang="en-US" dirty="0"/>
              <a:t>-dev</a:t>
            </a:r>
          </a:p>
        </p:txBody>
      </p:sp>
      <p:pic>
        <p:nvPicPr>
          <p:cNvPr id="7" name="Picture 6" descr="A logo with a black border&#10;&#10;Description automatically generated with medium confidence">
            <a:extLst>
              <a:ext uri="{FF2B5EF4-FFF2-40B4-BE49-F238E27FC236}">
                <a16:creationId xmlns:a16="http://schemas.microsoft.com/office/drawing/2014/main" id="{0D4955EF-DEF6-B59F-13C8-03B9182E9898}"/>
              </a:ext>
            </a:extLst>
          </p:cNvPr>
          <p:cNvPicPr>
            <a:picLocks noChangeAspect="1"/>
          </p:cNvPicPr>
          <p:nvPr/>
        </p:nvPicPr>
        <p:blipFill>
          <a:blip r:embed="rId2"/>
          <a:stretch>
            <a:fillRect/>
          </a:stretch>
        </p:blipFill>
        <p:spPr>
          <a:xfrm>
            <a:off x="7543800" y="2583996"/>
            <a:ext cx="2782661" cy="2782661"/>
          </a:xfrm>
          <a:prstGeom prst="rect">
            <a:avLst/>
          </a:prstGeom>
        </p:spPr>
      </p:pic>
    </p:spTree>
    <p:extLst>
      <p:ext uri="{BB962C8B-B14F-4D97-AF65-F5344CB8AC3E}">
        <p14:creationId xmlns:p14="http://schemas.microsoft.com/office/powerpoint/2010/main" val="3639676563"/>
      </p:ext>
    </p:extLst>
  </p:cSld>
  <p:clrMapOvr>
    <a:masterClrMapping/>
  </p:clrMapOvr>
</p:sld>
</file>

<file path=ppt/slides/slide2.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25E98-BAE3-5F30-4E00-5D4311CF6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1DAD9-78F6-0962-6F97-25EB37E46005}"/>
              </a:ext>
            </a:extLst>
          </p:cNvPr>
          <p:cNvSpPr>
            <a:spLocks noGrp="1"/>
          </p:cNvSpPr>
          <p:nvPr>
            <p:ph type="title"/>
          </p:nvPr>
        </p:nvSpPr>
        <p:spPr>
          <a:xfrm>
            <a:off x="0" y="94786"/>
            <a:ext cx="12192000" cy="557951"/>
          </a:xfrm>
        </p:spPr>
        <p:txBody>
          <a:bodyPr>
            <a:normAutofit/>
          </a:bodyPr>
          <a:lstStyle/>
          <a:p>
            <a:r>
              <a:rPr lang="en-US" sz="3200" b="1" dirty="0" err="1"/>
              <a:t>ExerCise</a:t>
            </a:r>
            <a:r>
              <a:rPr lang="en-US" sz="3200" b="1" dirty="0"/>
              <a:t> #26 Solution</a:t>
            </a:r>
          </a:p>
        </p:txBody>
      </p:sp>
      <p:sp>
        <p:nvSpPr>
          <p:cNvPr id="13" name="Slide Number Placeholder 12">
            <a:extLst>
              <a:ext uri="{FF2B5EF4-FFF2-40B4-BE49-F238E27FC236}">
                <a16:creationId xmlns:a16="http://schemas.microsoft.com/office/drawing/2014/main" id="{E5D8E665-A676-662D-75C5-525C05321E70}"/>
              </a:ext>
            </a:extLst>
          </p:cNvPr>
          <p:cNvSpPr>
            <a:spLocks noGrp="1"/>
          </p:cNvSpPr>
          <p:nvPr>
            <p:ph type="sldNum" sz="quarter" idx="22"/>
          </p:nvPr>
        </p:nvSpPr>
        <p:spPr/>
        <p:txBody>
          <a:bodyPr/>
          <a:lstStyle/>
          <a:p>
            <a:fld id="{B5CEABB6-07DC-46E8-9B57-56EC44A396E5}" type="slidenum">
              <a:rPr lang="en-US" smtClean="0"/>
              <a:pPr/>
              <a:t>2</a:t>
            </a:fld>
            <a:endParaRPr lang="en-US" dirty="0"/>
          </a:p>
        </p:txBody>
      </p:sp>
      <p:sp>
        <p:nvSpPr>
          <p:cNvPr id="14" name="Title 1">
            <a:extLst>
              <a:ext uri="{FF2B5EF4-FFF2-40B4-BE49-F238E27FC236}">
                <a16:creationId xmlns:a16="http://schemas.microsoft.com/office/drawing/2014/main" id="{C48E849F-207B-6EF8-0F14-6563892FA7BD}"/>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Control Flow Integrity Review</a:t>
            </a:r>
          </a:p>
        </p:txBody>
      </p:sp>
    </p:spTree>
    <p:extLst>
      <p:ext uri="{BB962C8B-B14F-4D97-AF65-F5344CB8AC3E}">
        <p14:creationId xmlns:p14="http://schemas.microsoft.com/office/powerpoint/2010/main" val="701168341"/>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9392-122E-BE27-D33C-9302B39C2435}"/>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62A4A6D7-3FDA-F731-F26C-9F9EC74CCA21}"/>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20</a:t>
            </a:fld>
            <a:endParaRPr lang="en-US" sz="1400" dirty="0"/>
          </a:p>
        </p:txBody>
      </p:sp>
      <p:sp>
        <p:nvSpPr>
          <p:cNvPr id="6" name="Title 1">
            <a:extLst>
              <a:ext uri="{FF2B5EF4-FFF2-40B4-BE49-F238E27FC236}">
                <a16:creationId xmlns:a16="http://schemas.microsoft.com/office/drawing/2014/main" id="{F6314F40-1770-7738-2C60-A032FE77E0F8}"/>
              </a:ext>
            </a:extLst>
          </p:cNvPr>
          <p:cNvSpPr>
            <a:spLocks noGrp="1"/>
          </p:cNvSpPr>
          <p:nvPr>
            <p:ph type="title"/>
          </p:nvPr>
        </p:nvSpPr>
        <p:spPr>
          <a:xfrm>
            <a:off x="19780" y="-95375"/>
            <a:ext cx="12172220" cy="1325563"/>
          </a:xfrm>
        </p:spPr>
        <p:txBody>
          <a:bodyPr>
            <a:normAutofit/>
          </a:bodyPr>
          <a:lstStyle/>
          <a:p>
            <a:r>
              <a:rPr lang="en-US" sz="3400" b="1" dirty="0"/>
              <a:t>Some difficulties of unit testing</a:t>
            </a:r>
          </a:p>
        </p:txBody>
      </p:sp>
      <p:sp>
        <p:nvSpPr>
          <p:cNvPr id="8" name="Title 1">
            <a:extLst>
              <a:ext uri="{FF2B5EF4-FFF2-40B4-BE49-F238E27FC236}">
                <a16:creationId xmlns:a16="http://schemas.microsoft.com/office/drawing/2014/main" id="{A269724A-74BF-EBEF-BC77-E6EAE193C18F}"/>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 Generation</a:t>
            </a:r>
          </a:p>
        </p:txBody>
      </p:sp>
      <p:sp>
        <p:nvSpPr>
          <p:cNvPr id="3" name="TextBox 2">
            <a:extLst>
              <a:ext uri="{FF2B5EF4-FFF2-40B4-BE49-F238E27FC236}">
                <a16:creationId xmlns:a16="http://schemas.microsoft.com/office/drawing/2014/main" id="{6CEB8759-E629-8CD4-ABBB-9F700FB7C58C}"/>
              </a:ext>
            </a:extLst>
          </p:cNvPr>
          <p:cNvSpPr txBox="1"/>
          <p:nvPr/>
        </p:nvSpPr>
        <p:spPr>
          <a:xfrm>
            <a:off x="1184365" y="1751257"/>
            <a:ext cx="9804764" cy="492443"/>
          </a:xfrm>
          <a:prstGeom prst="rect">
            <a:avLst/>
          </a:prstGeom>
          <a:noFill/>
        </p:spPr>
        <p:txBody>
          <a:bodyPr wrap="square" rtlCol="0">
            <a:spAutoFit/>
          </a:bodyPr>
          <a:lstStyle/>
          <a:p>
            <a:r>
              <a:rPr lang="en-US" sz="2600" b="1" dirty="0"/>
              <a:t>What to do about a function’s “environment”?</a:t>
            </a:r>
          </a:p>
        </p:txBody>
      </p:sp>
    </p:spTree>
    <p:extLst>
      <p:ext uri="{BB962C8B-B14F-4D97-AF65-F5344CB8AC3E}">
        <p14:creationId xmlns:p14="http://schemas.microsoft.com/office/powerpoint/2010/main" val="3780983545"/>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9448800" y="-32144"/>
            <a:ext cx="2743200" cy="365125"/>
          </a:xfrm>
        </p:spPr>
        <p:txBody>
          <a:bodyPr/>
          <a:lstStyle/>
          <a:p>
            <a:fld id="{B5CEABB6-07DC-46E8-9B57-56EC44A396E5}" type="slidenum">
              <a:rPr lang="en-US" sz="1400" smtClean="0"/>
              <a:pPr/>
              <a:t>21</a:t>
            </a:fld>
            <a:endParaRPr lang="en-US" sz="1400" dirty="0"/>
          </a:p>
        </p:txBody>
      </p:sp>
      <p:sp>
        <p:nvSpPr>
          <p:cNvPr id="6" name="Title 1">
            <a:extLst>
              <a:ext uri="{FF2B5EF4-FFF2-40B4-BE49-F238E27FC236}">
                <a16:creationId xmlns:a16="http://schemas.microsoft.com/office/drawing/2014/main" id="{EBD29C9D-DF66-F944-99AB-B42342FD6469}"/>
              </a:ext>
            </a:extLst>
          </p:cNvPr>
          <p:cNvSpPr>
            <a:spLocks noGrp="1"/>
          </p:cNvSpPr>
          <p:nvPr>
            <p:ph type="title"/>
          </p:nvPr>
        </p:nvSpPr>
        <p:spPr>
          <a:xfrm>
            <a:off x="19780" y="-95375"/>
            <a:ext cx="12172220" cy="1325563"/>
          </a:xfrm>
        </p:spPr>
        <p:txBody>
          <a:bodyPr>
            <a:normAutofit/>
          </a:bodyPr>
          <a:lstStyle/>
          <a:p>
            <a:r>
              <a:rPr lang="en-US" sz="3400" b="1" dirty="0"/>
              <a:t>Fuzzing</a:t>
            </a:r>
          </a:p>
        </p:txBody>
      </p:sp>
      <p:sp>
        <p:nvSpPr>
          <p:cNvPr id="8" name="Title 1">
            <a:extLst>
              <a:ext uri="{FF2B5EF4-FFF2-40B4-BE49-F238E27FC236}">
                <a16:creationId xmlns:a16="http://schemas.microsoft.com/office/drawing/2014/main" id="{900C464A-FEF3-5542-AC64-C1ADD503525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CATEGORIZING ANALYSIS</a:t>
            </a:r>
          </a:p>
        </p:txBody>
      </p:sp>
      <p:sp>
        <p:nvSpPr>
          <p:cNvPr id="2" name="TextBox 1">
            <a:extLst>
              <a:ext uri="{FF2B5EF4-FFF2-40B4-BE49-F238E27FC236}">
                <a16:creationId xmlns:a16="http://schemas.microsoft.com/office/drawing/2014/main" id="{3A1A88B1-C914-FC56-6419-098A42454EA2}"/>
              </a:ext>
            </a:extLst>
          </p:cNvPr>
          <p:cNvSpPr txBox="1"/>
          <p:nvPr/>
        </p:nvSpPr>
        <p:spPr>
          <a:xfrm>
            <a:off x="1272662" y="2199748"/>
            <a:ext cx="3505447" cy="369332"/>
          </a:xfrm>
          <a:prstGeom prst="rect">
            <a:avLst/>
          </a:prstGeom>
          <a:noFill/>
        </p:spPr>
        <p:txBody>
          <a:bodyPr wrap="none" rtlCol="0">
            <a:spAutoFit/>
          </a:bodyPr>
          <a:lstStyle/>
          <a:p>
            <a:r>
              <a:rPr lang="en-US" dirty="0"/>
              <a:t>Automatically creating test cases</a:t>
            </a:r>
          </a:p>
        </p:txBody>
      </p:sp>
      <p:pic>
        <p:nvPicPr>
          <p:cNvPr id="7170" name="Picture 2" descr="Leading with automation">
            <a:extLst>
              <a:ext uri="{FF2B5EF4-FFF2-40B4-BE49-F238E27FC236}">
                <a16:creationId xmlns:a16="http://schemas.microsoft.com/office/drawing/2014/main" id="{B050E4E3-4B20-8115-7016-340E0961D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890" y="2384414"/>
            <a:ext cx="5367547" cy="301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66335"/>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47C300-AD52-7A1D-4EE9-F0CA6B76505E}"/>
              </a:ext>
            </a:extLst>
          </p:cNvPr>
          <p:cNvSpPr>
            <a:spLocks noGrp="1"/>
          </p:cNvSpPr>
          <p:nvPr>
            <p:ph type="sldNum" sz="quarter" idx="12"/>
          </p:nvPr>
        </p:nvSpPr>
        <p:spPr/>
        <p:txBody>
          <a:bodyPr/>
          <a:lstStyle/>
          <a:p>
            <a:fld id="{B5CEABB6-07DC-46E8-9B57-56EC44A396E5}" type="slidenum">
              <a:rPr lang="en-US" smtClean="0"/>
              <a:pPr/>
              <a:t>22</a:t>
            </a:fld>
            <a:endParaRPr lang="en-US" dirty="0"/>
          </a:p>
        </p:txBody>
      </p:sp>
      <p:sp>
        <p:nvSpPr>
          <p:cNvPr id="6" name="Rectangle 5">
            <a:extLst>
              <a:ext uri="{FF2B5EF4-FFF2-40B4-BE49-F238E27FC236}">
                <a16:creationId xmlns:a16="http://schemas.microsoft.com/office/drawing/2014/main" id="{1182B5AD-0050-4426-DAF8-3D0D0F01AA3A}"/>
              </a:ext>
            </a:extLst>
          </p:cNvPr>
          <p:cNvSpPr/>
          <p:nvPr/>
        </p:nvSpPr>
        <p:spPr>
          <a:xfrm>
            <a:off x="6540137" y="0"/>
            <a:ext cx="5651863" cy="25167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44027"/>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5570014" cy="1122202"/>
          </a:xfrm>
        </p:spPr>
        <p:txBody>
          <a:bodyPr/>
          <a:lstStyle/>
          <a:p>
            <a:r>
              <a:rPr lang="en-US" dirty="0"/>
              <a:t>Testing</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1122202"/>
          </a:xfrm>
        </p:spPr>
        <p:txBody>
          <a:bodyPr>
            <a:normAutofit/>
          </a:bodyPr>
          <a:lstStyle/>
          <a:p>
            <a:r>
              <a:rPr lang="en-US" sz="2000" dirty="0"/>
              <a:t>EECS 677: Software Security Evaluation</a:t>
            </a:r>
          </a:p>
          <a:p>
            <a:r>
              <a:rPr lang="en-US" sz="2000" dirty="0"/>
              <a:t>Drew Davidson</a:t>
            </a:r>
          </a:p>
        </p:txBody>
      </p:sp>
    </p:spTree>
    <p:extLst>
      <p:ext uri="{BB962C8B-B14F-4D97-AF65-F5344CB8AC3E}">
        <p14:creationId xmlns:p14="http://schemas.microsoft.com/office/powerpoint/2010/main" val="1642425379"/>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356538" cy="1325563"/>
          </a:xfrm>
        </p:spPr>
        <p:txBody>
          <a:bodyPr>
            <a:normAutofit/>
          </a:bodyPr>
          <a:lstStyle/>
          <a:p>
            <a:r>
              <a:rPr lang="en-US" b="1" dirty="0"/>
              <a:t>Administrivia</a:t>
            </a:r>
            <a:br>
              <a:rPr lang="en-US" b="1" dirty="0"/>
            </a:br>
            <a:r>
              <a:rPr lang="en-US" b="1" dirty="0"/>
              <a:t>and </a:t>
            </a:r>
            <a:br>
              <a:rPr lang="en-US" b="1" dirty="0"/>
            </a:br>
            <a:r>
              <a:rPr lang="en-US" b="1" dirty="0"/>
              <a:t>Announcements</a:t>
            </a:r>
          </a:p>
        </p:txBody>
      </p:sp>
      <p:sp>
        <p:nvSpPr>
          <p:cNvPr id="11" name="Text Placeholder 10">
            <a:extLst>
              <a:ext uri="{FF2B5EF4-FFF2-40B4-BE49-F238E27FC236}">
                <a16:creationId xmlns:a16="http://schemas.microsoft.com/office/drawing/2014/main" id="{252EF131-FBC5-A843-7126-2ADF49A7477B}"/>
              </a:ext>
            </a:extLst>
          </p:cNvPr>
          <p:cNvSpPr>
            <a:spLocks noGrp="1"/>
          </p:cNvSpPr>
          <p:nvPr>
            <p:ph type="body" sz="quarter" idx="24"/>
          </p:nvPr>
        </p:nvSpPr>
        <p:spPr/>
        <p:txBody>
          <a:bodyPr/>
          <a:lstStyle/>
          <a:p>
            <a:endParaRPr lang="en-US"/>
          </a:p>
        </p:txBody>
      </p:sp>
    </p:spTree>
    <p:extLst>
      <p:ext uri="{BB962C8B-B14F-4D97-AF65-F5344CB8AC3E}">
        <p14:creationId xmlns:p14="http://schemas.microsoft.com/office/powerpoint/2010/main" val="922657321"/>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4B21-296C-EF5B-1D5C-E9B85C56ACF2}"/>
              </a:ext>
            </a:extLst>
          </p:cNvPr>
          <p:cNvSpPr>
            <a:spLocks noGrp="1"/>
          </p:cNvSpPr>
          <p:nvPr>
            <p:ph type="title"/>
          </p:nvPr>
        </p:nvSpPr>
        <p:spPr>
          <a:xfrm>
            <a:off x="19780" y="-95375"/>
            <a:ext cx="12172220" cy="1325563"/>
          </a:xfrm>
        </p:spPr>
        <p:txBody>
          <a:bodyPr>
            <a:normAutofit/>
          </a:bodyPr>
          <a:lstStyle/>
          <a:p>
            <a:r>
              <a:rPr lang="en-US" sz="3400" b="1" dirty="0"/>
              <a:t>Last Time: Control-Flow Integrity</a:t>
            </a:r>
          </a:p>
        </p:txBody>
      </p:sp>
      <p:sp>
        <p:nvSpPr>
          <p:cNvPr id="3" name="Slide Number Placeholder 2">
            <a:extLst>
              <a:ext uri="{FF2B5EF4-FFF2-40B4-BE49-F238E27FC236}">
                <a16:creationId xmlns:a16="http://schemas.microsoft.com/office/drawing/2014/main" id="{F447C300-AD52-7A1D-4EE9-F0CA6B76505E}"/>
              </a:ext>
            </a:extLst>
          </p:cNvPr>
          <p:cNvSpPr>
            <a:spLocks noGrp="1"/>
          </p:cNvSpPr>
          <p:nvPr>
            <p:ph type="sldNum" sz="quarter" idx="12"/>
          </p:nvPr>
        </p:nvSpPr>
        <p:spPr/>
        <p:txBody>
          <a:bodyPr/>
          <a:lstStyle/>
          <a:p>
            <a:fld id="{B5CEABB6-07DC-46E8-9B57-56EC44A396E5}" type="slidenum">
              <a:rPr lang="en-US" smtClean="0"/>
              <a:pPr/>
              <a:t>5</a:t>
            </a:fld>
            <a:endParaRPr lang="en-US" dirty="0"/>
          </a:p>
        </p:txBody>
      </p:sp>
      <p:sp>
        <p:nvSpPr>
          <p:cNvPr id="17" name="Title 1">
            <a:extLst>
              <a:ext uri="{FF2B5EF4-FFF2-40B4-BE49-F238E27FC236}">
                <a16:creationId xmlns:a16="http://schemas.microsoft.com/office/drawing/2014/main" id="{FD1693C3-03FC-DC5E-FBE5-AEA8B52B8304}"/>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Computability</a:t>
            </a:r>
          </a:p>
        </p:txBody>
      </p:sp>
      <p:sp>
        <p:nvSpPr>
          <p:cNvPr id="6" name="TextBox 5">
            <a:extLst>
              <a:ext uri="{FF2B5EF4-FFF2-40B4-BE49-F238E27FC236}">
                <a16:creationId xmlns:a16="http://schemas.microsoft.com/office/drawing/2014/main" id="{8CCC56EF-211D-80FD-8EDF-6EB2AB8EE1BE}"/>
              </a:ext>
            </a:extLst>
          </p:cNvPr>
          <p:cNvSpPr txBox="1"/>
          <p:nvPr/>
        </p:nvSpPr>
        <p:spPr>
          <a:xfrm>
            <a:off x="453081" y="1713736"/>
            <a:ext cx="9795819" cy="1415772"/>
          </a:xfrm>
          <a:prstGeom prst="rect">
            <a:avLst/>
          </a:prstGeom>
          <a:noFill/>
        </p:spPr>
        <p:txBody>
          <a:bodyPr wrap="square">
            <a:spAutoFit/>
          </a:bodyPr>
          <a:lstStyle/>
          <a:p>
            <a:pPr algn="l"/>
            <a:r>
              <a:rPr lang="en-US" sz="2600" b="1" i="0" dirty="0">
                <a:solidFill>
                  <a:srgbClr val="333333"/>
                </a:solidFill>
                <a:effectLst/>
                <a:latin typeface="halyard-text"/>
              </a:rPr>
              <a:t>Instrument the program to prevent “illegal” jumps  </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Intel CET</a:t>
            </a:r>
          </a:p>
          <a:p>
            <a:pPr marL="342900" indent="-342900" algn="l">
              <a:buFont typeface="Arial" panose="020B0604020202020204" pitchFamily="34" charset="0"/>
              <a:buChar char="•"/>
            </a:pPr>
            <a:r>
              <a:rPr lang="en-US" sz="2000" dirty="0">
                <a:solidFill>
                  <a:srgbClr val="333333"/>
                </a:solidFill>
                <a:latin typeface="halyard-text"/>
              </a:rPr>
              <a:t>Microsoft control-flow guard</a:t>
            </a:r>
          </a:p>
          <a:p>
            <a:pPr marL="342900" indent="-342900" algn="l">
              <a:buFont typeface="Arial" panose="020B0604020202020204" pitchFamily="34" charset="0"/>
              <a:buChar char="•"/>
            </a:pPr>
            <a:r>
              <a:rPr lang="en-US" sz="2000" dirty="0">
                <a:solidFill>
                  <a:srgbClr val="333333"/>
                </a:solidFill>
                <a:latin typeface="halyard-text"/>
              </a:rPr>
              <a:t>Clang instruction injection</a:t>
            </a:r>
          </a:p>
        </p:txBody>
      </p:sp>
    </p:spTree>
    <p:extLst>
      <p:ext uri="{BB962C8B-B14F-4D97-AF65-F5344CB8AC3E}">
        <p14:creationId xmlns:p14="http://schemas.microsoft.com/office/powerpoint/2010/main" val="2765977812"/>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685B-F7EE-CC21-A9C1-944D91617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9DF39-3E29-0CC4-AA4A-F7F9CC5EBEC5}"/>
              </a:ext>
            </a:extLst>
          </p:cNvPr>
          <p:cNvSpPr>
            <a:spLocks noGrp="1"/>
          </p:cNvSpPr>
          <p:nvPr>
            <p:ph type="title"/>
          </p:nvPr>
        </p:nvSpPr>
        <p:spPr>
          <a:xfrm>
            <a:off x="19780" y="-95375"/>
            <a:ext cx="12172220" cy="1325563"/>
          </a:xfrm>
        </p:spPr>
        <p:txBody>
          <a:bodyPr>
            <a:normAutofit/>
          </a:bodyPr>
          <a:lstStyle/>
          <a:p>
            <a:r>
              <a:rPr lang="en-US" sz="3400" b="1" dirty="0"/>
              <a:t>Turning the page on this class</a:t>
            </a:r>
          </a:p>
        </p:txBody>
      </p:sp>
      <p:sp>
        <p:nvSpPr>
          <p:cNvPr id="3" name="Slide Number Placeholder 2">
            <a:extLst>
              <a:ext uri="{FF2B5EF4-FFF2-40B4-BE49-F238E27FC236}">
                <a16:creationId xmlns:a16="http://schemas.microsoft.com/office/drawing/2014/main" id="{29FD7D06-259C-C74F-0B28-1ED092F339BA}"/>
              </a:ext>
            </a:extLst>
          </p:cNvPr>
          <p:cNvSpPr>
            <a:spLocks noGrp="1"/>
          </p:cNvSpPr>
          <p:nvPr>
            <p:ph type="sldNum" sz="quarter" idx="12"/>
          </p:nvPr>
        </p:nvSpPr>
        <p:spPr/>
        <p:txBody>
          <a:bodyPr/>
          <a:lstStyle/>
          <a:p>
            <a:fld id="{B5CEABB6-07DC-46E8-9B57-56EC44A396E5}" type="slidenum">
              <a:rPr lang="en-US" smtClean="0"/>
              <a:pPr/>
              <a:t>6</a:t>
            </a:fld>
            <a:endParaRPr lang="en-US" dirty="0"/>
          </a:p>
        </p:txBody>
      </p:sp>
      <p:sp>
        <p:nvSpPr>
          <p:cNvPr id="17" name="Title 1">
            <a:extLst>
              <a:ext uri="{FF2B5EF4-FFF2-40B4-BE49-F238E27FC236}">
                <a16:creationId xmlns:a16="http://schemas.microsoft.com/office/drawing/2014/main" id="{D236365E-5773-58A9-C332-7D7965306C70}"/>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Next topic</a:t>
            </a:r>
          </a:p>
        </p:txBody>
      </p:sp>
      <p:pic>
        <p:nvPicPr>
          <p:cNvPr id="5" name="Picture 4">
            <a:extLst>
              <a:ext uri="{FF2B5EF4-FFF2-40B4-BE49-F238E27FC236}">
                <a16:creationId xmlns:a16="http://schemas.microsoft.com/office/drawing/2014/main" id="{2DED693D-A43D-C68F-A883-76992734CC57}"/>
              </a:ext>
            </a:extLst>
          </p:cNvPr>
          <p:cNvPicPr>
            <a:picLocks noChangeAspect="1"/>
          </p:cNvPicPr>
          <p:nvPr/>
        </p:nvPicPr>
        <p:blipFill>
          <a:blip r:embed="rId2"/>
          <a:stretch>
            <a:fillRect/>
          </a:stretch>
        </p:blipFill>
        <p:spPr>
          <a:xfrm>
            <a:off x="6157549" y="1538036"/>
            <a:ext cx="5576398" cy="4343400"/>
          </a:xfrm>
          <a:prstGeom prst="rect">
            <a:avLst/>
          </a:prstGeom>
        </p:spPr>
      </p:pic>
      <p:sp>
        <p:nvSpPr>
          <p:cNvPr id="6" name="TextBox 5">
            <a:extLst>
              <a:ext uri="{FF2B5EF4-FFF2-40B4-BE49-F238E27FC236}">
                <a16:creationId xmlns:a16="http://schemas.microsoft.com/office/drawing/2014/main" id="{5004E9EF-A9DC-BAF0-D37E-BB3FF6F5E9E6}"/>
              </a:ext>
            </a:extLst>
          </p:cNvPr>
          <p:cNvSpPr txBox="1"/>
          <p:nvPr/>
        </p:nvSpPr>
        <p:spPr>
          <a:xfrm>
            <a:off x="496621" y="1686521"/>
            <a:ext cx="5576399" cy="1908215"/>
          </a:xfrm>
          <a:prstGeom prst="rect">
            <a:avLst/>
          </a:prstGeom>
          <a:noFill/>
        </p:spPr>
        <p:txBody>
          <a:bodyPr wrap="square">
            <a:spAutoFit/>
          </a:bodyPr>
          <a:lstStyle/>
          <a:p>
            <a:pPr algn="l"/>
            <a:r>
              <a:rPr lang="en-US" sz="2600" b="1" i="0" dirty="0">
                <a:solidFill>
                  <a:srgbClr val="333333"/>
                </a:solidFill>
                <a:effectLst/>
                <a:latin typeface="halyard-text"/>
              </a:rPr>
              <a:t>Hopefully, you’ve got a taste of the challenges / benefits of instrumentation and mediation</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Static cost/benefit</a:t>
            </a:r>
          </a:p>
          <a:p>
            <a:pPr marL="342900" indent="-342900" algn="l">
              <a:buFont typeface="Arial" panose="020B0604020202020204" pitchFamily="34" charset="0"/>
              <a:buChar char="•"/>
            </a:pPr>
            <a:r>
              <a:rPr lang="en-US" sz="2000" dirty="0">
                <a:solidFill>
                  <a:srgbClr val="333333"/>
                </a:solidFill>
                <a:latin typeface="halyard-text"/>
              </a:rPr>
              <a:t>Runtime cost/benefit</a:t>
            </a:r>
          </a:p>
        </p:txBody>
      </p:sp>
    </p:spTree>
    <p:extLst>
      <p:ext uri="{BB962C8B-B14F-4D97-AF65-F5344CB8AC3E}">
        <p14:creationId xmlns:p14="http://schemas.microsoft.com/office/powerpoint/2010/main" val="1264872920"/>
      </p:ext>
    </p:extLst>
  </p:cSld>
  <p:clrMapOvr>
    <a:masterClrMapping/>
  </p:clrMapOvr>
</p:sld>
</file>

<file path=ppt/slides/slide7.xml><?xml version="1.0" encoding="utf-8"?>
<p:sld xmlns:a16="http://schemas.microsoft.com/office/drawing/2014/main"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E0367-EABF-2A7C-BB69-3D1444C0B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129D0-5F03-1320-7409-2DFFFD19D1C9}"/>
              </a:ext>
            </a:extLst>
          </p:cNvPr>
          <p:cNvSpPr>
            <a:spLocks noGrp="1"/>
          </p:cNvSpPr>
          <p:nvPr>
            <p:ph type="title"/>
          </p:nvPr>
        </p:nvSpPr>
        <p:spPr>
          <a:xfrm>
            <a:off x="19780" y="-95375"/>
            <a:ext cx="12172220" cy="1325563"/>
          </a:xfrm>
        </p:spPr>
        <p:txBody>
          <a:bodyPr>
            <a:normAutofit/>
          </a:bodyPr>
          <a:lstStyle/>
          <a:p>
            <a:r>
              <a:rPr lang="en-US" sz="3400" b="1" dirty="0"/>
              <a:t>Turning the page on this class</a:t>
            </a:r>
          </a:p>
        </p:txBody>
      </p:sp>
      <p:sp>
        <p:nvSpPr>
          <p:cNvPr id="3" name="Slide Number Placeholder 2">
            <a:extLst>
              <a:ext uri="{FF2B5EF4-FFF2-40B4-BE49-F238E27FC236}">
                <a16:creationId xmlns:a16="http://schemas.microsoft.com/office/drawing/2014/main" id="{40B1A60C-CEB6-BBEA-042C-28DD58A6AD59}"/>
              </a:ext>
            </a:extLst>
          </p:cNvPr>
          <p:cNvSpPr>
            <a:spLocks noGrp="1"/>
          </p:cNvSpPr>
          <p:nvPr>
            <p:ph type="sldNum" sz="quarter" idx="12"/>
          </p:nvPr>
        </p:nvSpPr>
        <p:spPr/>
        <p:txBody>
          <a:bodyPr/>
          <a:lstStyle/>
          <a:p>
            <a:fld id="{B5CEABB6-07DC-46E8-9B57-56EC44A396E5}" type="slidenum">
              <a:rPr lang="en-US" smtClean="0"/>
              <a:pPr/>
              <a:t>7</a:t>
            </a:fld>
            <a:endParaRPr lang="en-US" dirty="0"/>
          </a:p>
        </p:txBody>
      </p:sp>
      <p:sp>
        <p:nvSpPr>
          <p:cNvPr id="17" name="Title 1">
            <a:extLst>
              <a:ext uri="{FF2B5EF4-FFF2-40B4-BE49-F238E27FC236}">
                <a16:creationId xmlns:a16="http://schemas.microsoft.com/office/drawing/2014/main" id="{6486F183-C119-842C-65A7-1E67689F9705}"/>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Next topic</a:t>
            </a:r>
          </a:p>
        </p:txBody>
      </p:sp>
      <p:sp>
        <p:nvSpPr>
          <p:cNvPr id="7" name="TextBox 6">
            <a:extLst>
              <a:ext uri="{FF2B5EF4-FFF2-40B4-BE49-F238E27FC236}">
                <a16:creationId xmlns:a16="http://schemas.microsoft.com/office/drawing/2014/main" id="{F6FD55ED-3C07-F7C1-2A7B-6A13B448D2F9}"/>
              </a:ext>
            </a:extLst>
          </p:cNvPr>
          <p:cNvSpPr txBox="1"/>
          <p:nvPr/>
        </p:nvSpPr>
        <p:spPr>
          <a:xfrm>
            <a:off x="453081" y="2383210"/>
            <a:ext cx="5576399" cy="800219"/>
          </a:xfrm>
          <a:prstGeom prst="rect">
            <a:avLst/>
          </a:prstGeom>
          <a:noFill/>
        </p:spPr>
        <p:txBody>
          <a:bodyPr wrap="square">
            <a:spAutoFit/>
          </a:bodyPr>
          <a:lstStyle/>
          <a:p>
            <a:pPr algn="l"/>
            <a:r>
              <a:rPr lang="en-US" sz="2600" b="1" i="0" dirty="0">
                <a:solidFill>
                  <a:srgbClr val="333333"/>
                </a:solidFill>
                <a:effectLst/>
                <a:latin typeface="halyard-text"/>
              </a:rPr>
              <a:t>Dynamic Analysis</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Running the program to see what happens</a:t>
            </a:r>
          </a:p>
        </p:txBody>
      </p:sp>
      <p:sp>
        <p:nvSpPr>
          <p:cNvPr id="4" name="TextBox 3">
            <a:extLst>
              <a:ext uri="{FF2B5EF4-FFF2-40B4-BE49-F238E27FC236}">
                <a16:creationId xmlns:a16="http://schemas.microsoft.com/office/drawing/2014/main" id="{17C064F0-25C7-5F29-1575-993EA1B6E73F}"/>
              </a:ext>
            </a:extLst>
          </p:cNvPr>
          <p:cNvSpPr txBox="1"/>
          <p:nvPr/>
        </p:nvSpPr>
        <p:spPr>
          <a:xfrm>
            <a:off x="431307" y="3553426"/>
            <a:ext cx="5576399" cy="1107996"/>
          </a:xfrm>
          <a:prstGeom prst="rect">
            <a:avLst/>
          </a:prstGeom>
          <a:noFill/>
        </p:spPr>
        <p:txBody>
          <a:bodyPr wrap="square">
            <a:spAutoFit/>
          </a:bodyPr>
          <a:lstStyle/>
          <a:p>
            <a:pPr algn="l"/>
            <a:r>
              <a:rPr lang="en-US" sz="2600" b="1" i="0" dirty="0">
                <a:solidFill>
                  <a:srgbClr val="333333"/>
                </a:solidFill>
                <a:effectLst/>
                <a:latin typeface="halyard-text"/>
              </a:rPr>
              <a:t>Uses of dynamic analysis</a:t>
            </a:r>
            <a:endParaRPr lang="en-US" sz="2000" dirty="0">
              <a:solidFill>
                <a:srgbClr val="333333"/>
              </a:solidFill>
              <a:latin typeface="halyard-text"/>
            </a:endParaRPr>
          </a:p>
          <a:p>
            <a:pPr marL="342900" indent="-342900">
              <a:buFont typeface="Arial" panose="020B0604020202020204" pitchFamily="34" charset="0"/>
              <a:buChar char="•"/>
            </a:pPr>
            <a:r>
              <a:rPr lang="en-US" sz="2000" dirty="0">
                <a:solidFill>
                  <a:srgbClr val="333333"/>
                </a:solidFill>
                <a:latin typeface="halyard-text"/>
              </a:rPr>
              <a:t>Program comprehension</a:t>
            </a:r>
          </a:p>
          <a:p>
            <a:pPr marL="342900" indent="-342900" algn="l">
              <a:buFont typeface="Arial" panose="020B0604020202020204" pitchFamily="34" charset="0"/>
              <a:buChar char="•"/>
            </a:pPr>
            <a:r>
              <a:rPr lang="en-US" sz="2000" dirty="0">
                <a:solidFill>
                  <a:srgbClr val="333333"/>
                </a:solidFill>
                <a:latin typeface="halyard-text"/>
              </a:rPr>
              <a:t>Bug elimination</a:t>
            </a:r>
          </a:p>
        </p:txBody>
      </p:sp>
      <p:pic>
        <p:nvPicPr>
          <p:cNvPr id="8" name="Picture 2" descr="On Breakthroughs | Rowan Cockett">
            <a:extLst>
              <a:ext uri="{FF2B5EF4-FFF2-40B4-BE49-F238E27FC236}">
                <a16:creationId xmlns:a16="http://schemas.microsoft.com/office/drawing/2014/main" id="{EF333987-F871-F0D0-BD06-DA074C1F6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307" y="2543006"/>
            <a:ext cx="5156065" cy="26102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05E8FC91-8D12-4F7B-C8BB-B0BF0904234C}"/>
                  </a:ext>
                </a:extLst>
              </p14:cNvPr>
              <p14:cNvContentPartPr/>
              <p14:nvPr/>
            </p14:nvContentPartPr>
            <p14:xfrm>
              <a:off x="3440880" y="4116600"/>
              <a:ext cx="3380040" cy="1992240"/>
            </p14:xfrm>
          </p:contentPart>
        </mc:Choice>
        <mc:Fallback>
          <p:pic>
            <p:nvPicPr>
              <p:cNvPr id="9" name="Ink 8">
                <a:extLst>
                  <a:ext uri="{FF2B5EF4-FFF2-40B4-BE49-F238E27FC236}">
                    <a16:creationId xmlns:a16="http://schemas.microsoft.com/office/drawing/2014/main" id="{05E8FC91-8D12-4F7B-C8BB-B0BF0904234C}"/>
                  </a:ext>
                </a:extLst>
              </p:cNvPr>
              <p:cNvPicPr/>
              <p:nvPr/>
            </p:nvPicPr>
            <p:blipFill>
              <a:blip r:embed="rId4"/>
              <a:stretch>
                <a:fillRect/>
              </a:stretch>
            </p:blipFill>
            <p:spPr>
              <a:xfrm>
                <a:off x="3431520" y="4107240"/>
                <a:ext cx="3398760" cy="2010960"/>
              </a:xfrm>
              <a:prstGeom prst="rect">
                <a:avLst/>
              </a:prstGeom>
            </p:spPr>
          </p:pic>
        </mc:Fallback>
      </mc:AlternateContent>
    </p:spTree>
    <p:extLst>
      <p:ext uri="{BB962C8B-B14F-4D97-AF65-F5344CB8AC3E}">
        <p14:creationId xmlns:p14="http://schemas.microsoft.com/office/powerpoint/2010/main" val="3638704194"/>
      </p:ext>
    </p:extLst>
  </p:cSld>
  <p:clrMapOvr>
    <a:masterClrMapping/>
  </p:clrMapOvr>
</p:sld>
</file>

<file path=ppt/slides/slide8.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020445"/>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2368759"/>
            <a:ext cx="4680124" cy="1285095"/>
          </a:xfrm>
        </p:spPr>
        <p:txBody>
          <a:bodyPr wrap="square">
            <a:spAutoFit/>
          </a:bodyPr>
          <a:lstStyle/>
          <a:p>
            <a:pPr marL="457200" indent="-457200">
              <a:buFont typeface="Arial" panose="020B0604020202020204" pitchFamily="34" charset="0"/>
              <a:buChar char="•"/>
            </a:pPr>
            <a:r>
              <a:rPr lang="en-US" sz="3000" dirty="0"/>
              <a:t>The Testing Perspective</a:t>
            </a:r>
          </a:p>
          <a:p>
            <a:pPr marL="457200" indent="-457200">
              <a:buFont typeface="Arial" panose="020B0604020202020204" pitchFamily="34" charset="0"/>
              <a:buChar char="•"/>
            </a:pPr>
            <a:r>
              <a:rPr lang="en-US" sz="3000" dirty="0"/>
              <a:t>Test Generation</a:t>
            </a:r>
          </a:p>
        </p:txBody>
      </p:sp>
    </p:spTree>
    <p:extLst>
      <p:ext uri="{BB962C8B-B14F-4D97-AF65-F5344CB8AC3E}">
        <p14:creationId xmlns:p14="http://schemas.microsoft.com/office/powerpoint/2010/main" val="3167387456"/>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6DA76-807F-5193-C5F4-638E8C7B25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82E4C-23A0-B78C-2A33-E583E0BE5C39}"/>
              </a:ext>
            </a:extLst>
          </p:cNvPr>
          <p:cNvSpPr>
            <a:spLocks noGrp="1"/>
          </p:cNvSpPr>
          <p:nvPr>
            <p:ph type="title"/>
          </p:nvPr>
        </p:nvSpPr>
        <p:spPr>
          <a:xfrm>
            <a:off x="19780" y="100569"/>
            <a:ext cx="12172220" cy="1325563"/>
          </a:xfrm>
        </p:spPr>
        <p:txBody>
          <a:bodyPr>
            <a:normAutofit/>
          </a:bodyPr>
          <a:lstStyle/>
          <a:p>
            <a:r>
              <a:rPr lang="en-US" sz="3400" b="1" dirty="0"/>
              <a:t>A formulation of dynamic Analysis</a:t>
            </a:r>
          </a:p>
        </p:txBody>
      </p:sp>
      <p:sp>
        <p:nvSpPr>
          <p:cNvPr id="3" name="Slide Number Placeholder 2">
            <a:extLst>
              <a:ext uri="{FF2B5EF4-FFF2-40B4-BE49-F238E27FC236}">
                <a16:creationId xmlns:a16="http://schemas.microsoft.com/office/drawing/2014/main" id="{EEE91856-1F41-C764-BADF-2D78B2D401BD}"/>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
        <p:nvSpPr>
          <p:cNvPr id="17" name="Title 1">
            <a:extLst>
              <a:ext uri="{FF2B5EF4-FFF2-40B4-BE49-F238E27FC236}">
                <a16:creationId xmlns:a16="http://schemas.microsoft.com/office/drawing/2014/main" id="{5199A636-06F9-D835-B30A-68F74A33C101}"/>
              </a:ext>
            </a:extLst>
          </p:cNvPr>
          <p:cNvSpPr txBox="1">
            <a:spLocks/>
          </p:cNvSpPr>
          <p:nvPr/>
        </p:nvSpPr>
        <p:spPr>
          <a:xfrm>
            <a:off x="7588" y="408417"/>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Testing</a:t>
            </a:r>
          </a:p>
        </p:txBody>
      </p:sp>
      <p:sp>
        <p:nvSpPr>
          <p:cNvPr id="6" name="TextBox 5">
            <a:extLst>
              <a:ext uri="{FF2B5EF4-FFF2-40B4-BE49-F238E27FC236}">
                <a16:creationId xmlns:a16="http://schemas.microsoft.com/office/drawing/2014/main" id="{E1B8D7BD-26D1-E3F0-46CD-B195F2F0A799}"/>
              </a:ext>
            </a:extLst>
          </p:cNvPr>
          <p:cNvSpPr txBox="1"/>
          <p:nvPr/>
        </p:nvSpPr>
        <p:spPr>
          <a:xfrm>
            <a:off x="453082" y="2236250"/>
            <a:ext cx="5857102" cy="800219"/>
          </a:xfrm>
          <a:prstGeom prst="rect">
            <a:avLst/>
          </a:prstGeom>
          <a:noFill/>
        </p:spPr>
        <p:txBody>
          <a:bodyPr wrap="square">
            <a:spAutoFit/>
          </a:bodyPr>
          <a:lstStyle/>
          <a:p>
            <a:pPr algn="l"/>
            <a:r>
              <a:rPr lang="en-US" sz="2600" b="1" i="0" dirty="0">
                <a:solidFill>
                  <a:srgbClr val="333333"/>
                </a:solidFill>
                <a:effectLst/>
                <a:latin typeface="halyard-text"/>
              </a:rPr>
              <a:t>Input/expected output pairs</a:t>
            </a:r>
            <a:endParaRPr lang="en-US" sz="2000" dirty="0">
              <a:solidFill>
                <a:srgbClr val="333333"/>
              </a:solidFill>
              <a:latin typeface="halyard-text"/>
            </a:endParaRPr>
          </a:p>
          <a:p>
            <a:pPr marL="342900" indent="-342900" algn="l">
              <a:buFont typeface="Arial" panose="020B0604020202020204" pitchFamily="34" charset="0"/>
              <a:buChar char="•"/>
            </a:pPr>
            <a:r>
              <a:rPr lang="en-US" sz="2000" dirty="0">
                <a:solidFill>
                  <a:srgbClr val="333333"/>
                </a:solidFill>
                <a:latin typeface="halyard-text"/>
              </a:rPr>
              <a:t>Does the program do what it’s supposed to do?</a:t>
            </a:r>
          </a:p>
        </p:txBody>
      </p:sp>
      <p:pic>
        <p:nvPicPr>
          <p:cNvPr id="5" name="Picture 4" descr="A loaf of bread with butter on a towel&#10;&#10;Description automatically generated">
            <a:extLst>
              <a:ext uri="{FF2B5EF4-FFF2-40B4-BE49-F238E27FC236}">
                <a16:creationId xmlns:a16="http://schemas.microsoft.com/office/drawing/2014/main" id="{04264C06-4D7A-199C-5263-CE47EED8AD67}"/>
              </a:ext>
            </a:extLst>
          </p:cNvPr>
          <p:cNvPicPr>
            <a:picLocks noChangeAspect="1"/>
          </p:cNvPicPr>
          <p:nvPr/>
        </p:nvPicPr>
        <p:blipFill>
          <a:blip r:embed="rId2"/>
          <a:stretch>
            <a:fillRect/>
          </a:stretch>
        </p:blipFill>
        <p:spPr>
          <a:xfrm>
            <a:off x="6930377" y="2218137"/>
            <a:ext cx="4583987" cy="3055992"/>
          </a:xfrm>
          <a:prstGeom prst="rect">
            <a:avLst/>
          </a:prstGeom>
        </p:spPr>
      </p:pic>
    </p:spTree>
    <p:extLst>
      <p:ext uri="{BB962C8B-B14F-4D97-AF65-F5344CB8AC3E}">
        <p14:creationId xmlns:p14="http://schemas.microsoft.com/office/powerpoint/2010/main" val="4087901249"/>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BF405E-7930-4D5C-ABB3-493E9D6D6CEA}">
  <ds:schemaRefs>
    <ds:schemaRef ds:uri="http://schemas.microsoft.com/sharepoint/v3/contenttype/forms"/>
  </ds:schemaRefs>
</ds:datastoreItem>
</file>

<file path=customXml/itemProps2.xml><?xml version="1.0" encoding="utf-8"?>
<ds:datastoreItem xmlns:ds="http://schemas.openxmlformats.org/officeDocument/2006/customXml" ds:itemID="{6EA97235-BEC4-4F82-87A8-2F5DAD53B5F9}">
  <ds:schemaRefs>
    <ds:schemaRef ds:uri="http://schemas.microsoft.com/office/2006/documentManagement/types"/>
    <ds:schemaRef ds:uri="http://purl.org/dc/terms/"/>
    <ds:schemaRef ds:uri="71af3243-3dd4-4a8d-8c0d-dd76da1f02a5"/>
    <ds:schemaRef ds:uri="http://schemas.microsoft.com/office/infopath/2007/PartnerControls"/>
    <ds:schemaRef ds:uri="http://schemas.microsoft.com/sharepoint/v3"/>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 ds:uri="230e9df3-be65-4c73-a93b-d1236ebd677e"/>
    <ds:schemaRef ds:uri="16c05727-aa75-4e4a-9b5f-8a80a1165891"/>
  </ds:schemaRefs>
</ds:datastoreItem>
</file>

<file path=customXml/itemProps3.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1666</TotalTime>
  <Words>767</Words>
  <Application>Microsoft Office PowerPoint</Application>
  <PresentationFormat>Widescreen</PresentationFormat>
  <Paragraphs>134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FrescoPlusNormal</vt:lpstr>
      <vt:lpstr>FrescoSansPlusPro-Normal-Italic</vt:lpstr>
      <vt:lpstr>halyard-text</vt:lpstr>
      <vt:lpstr>Tenorite</vt:lpstr>
      <vt:lpstr>Monoline</vt:lpstr>
      <vt:lpstr>ExerCise #26</vt:lpstr>
      <vt:lpstr>ExerCise #26 Solution</vt:lpstr>
      <vt:lpstr>Testing</vt:lpstr>
      <vt:lpstr>Administrivia and  Announcements</vt:lpstr>
      <vt:lpstr>Last Time: Control-Flow Integrity</vt:lpstr>
      <vt:lpstr>Turning the page on this class</vt:lpstr>
      <vt:lpstr>Turning the page on this class</vt:lpstr>
      <vt:lpstr>Lecture Outline</vt:lpstr>
      <vt:lpstr>A formulation of dynamic Analysis</vt:lpstr>
      <vt:lpstr>Test Suites</vt:lpstr>
      <vt:lpstr>Non-determinism</vt:lpstr>
      <vt:lpstr>Testing scope</vt:lpstr>
      <vt:lpstr>Program Visibility</vt:lpstr>
      <vt:lpstr>Lecture Outline</vt:lpstr>
      <vt:lpstr>Classic Limitations of Testing</vt:lpstr>
      <vt:lpstr>“FiXing” Testing</vt:lpstr>
      <vt:lpstr>Test-Driven Development</vt:lpstr>
      <vt:lpstr>Testing vs Static Analysis</vt:lpstr>
      <vt:lpstr>Some difficulties of unit testing</vt:lpstr>
      <vt:lpstr>Some difficulties of unit testing</vt:lpstr>
      <vt:lpstr>Fuzzing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Drew's Cool 677 Slides</dc:title>
  <dc:creator>Davidson, Drew</dc:creator>
  <cp:lastModifiedBy>Davidson, Drew</cp:lastModifiedBy>
  <cp:revision>11</cp:revision>
  <dcterms:created xsi:type="dcterms:W3CDTF">2023-08-21T14:00:41Z</dcterms:created>
  <dcterms:modified xsi:type="dcterms:W3CDTF">2024-11-04T22:03:20Z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