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7"/>
  </p:notesMasterIdLst>
  <p:handoutMasterIdLst>
    <p:handoutMasterId r:id="rId28"/>
  </p:handoutMasterIdLst>
  <p:sldIdLst>
    <p:sldId id="296" r:id="rId5"/>
    <p:sldId id="295" r:id="rId6"/>
    <p:sldId id="256" r:id="rId7"/>
    <p:sldId id="1060" r:id="rId8"/>
    <p:sldId id="1095" r:id="rId9"/>
    <p:sldId id="1088" r:id="rId10"/>
    <p:sldId id="1080" r:id="rId11"/>
    <p:sldId id="1052" r:id="rId12"/>
    <p:sldId id="1097" r:id="rId13"/>
    <p:sldId id="1100" r:id="rId14"/>
    <p:sldId id="1096" r:id="rId15"/>
    <p:sldId id="1082" r:id="rId16"/>
    <p:sldId id="1099" r:id="rId17"/>
    <p:sldId id="1098" r:id="rId18"/>
    <p:sldId id="1089" r:id="rId19"/>
    <p:sldId id="1101" r:id="rId20"/>
    <p:sldId id="1086" r:id="rId21"/>
    <p:sldId id="1087" r:id="rId22"/>
    <p:sldId id="1090" r:id="rId23"/>
    <p:sldId id="1085" r:id="rId24"/>
    <p:sldId id="1094" r:id="rId25"/>
    <p:sldId id="109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270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13:21.02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19646 3912 49 0,'19'0'21'0,"-19"0"-14"0,0 0 7 0,0 0-6 16,0 0 0-16,0 0 1 0,0 0 7 0,0 0-8 0,0 0-1 0,0 0 2 15,0 0 9-15,0 0 3 0,0 0-3 0,0 0-2 0,0 17 7 16,0-17-7-16,0 19 0 0,0-19-2 16,0 0-8-16,0 18 8 0,0-18 0 0,0 20-8 15,0-20 7-15,0 16 1 0,0-16-8 0,0 20 5 0,0-3-5 16,0 2-1-16,0 1 6 0,0-3-7 0,0 1 1 0,0 21 4 15,0-3-2-15,0 1-4 0,0 16 3 0,0-13-4 0,20 33 2 16,-20-20-2-16,0 40 1 0,0-56-1 0,0 19-2 0,0-1 1 0,0 38-2 16,0-2 0-16,0-35 1 0,0-18 1 0,16 34 1 0,-16-35-2 15,0-18 1-15,0 35 0 0,20 2-1 0,-4-37 1 0,-16 0 1 16,20 0-1-16,-20-19 3 0,16 0-1 0,1 17 1 16,-17-34-2-16,22-2 3 0,17-19 0 0,-39 38-4 15,16-36 1-15,20-20-2 0,-16 19 1 0,13-16 2 16,8-22 2-16,-21 56-3 0,16-53 1 0,-36 33-2 15,36-52 1-15,-17 17-2 0,-2 38 0 0,21-40 1 0,-18 3-1 16,-4 0 1-16,4 36-1 0,-1-19 2 0,-19 20-2 16,36-22 0-16,-36 22 0 0,17-19 0 0,-1 20 0 0,-16 35 0 15,20-39 1-15,-20 39-1 0,22-17 1 16,-6-3-1-16,-16 20 0 0,0 0 0 0,0 0 1 0,20 20 0 16,-20 16-1-16,0-36 0 0,0 37-1 0,0 0 1 0,0-1 0 15,0 0 0-15,-20 22-1 0,20-42 1 0,0 40 0 16,-16 1 0-16,16-40 1 0,0 3-2 0,0 16 0 0,0 20 0 15,-22-2 2-15,22-15-1 0,0 15 1 0,0 19-2 0,0-16-2 16,0-21 1-16,0-16 1 0,0 33 1 0,0 4 2 0,0-1-2 16,22-40 1-16,-22-16 0 0,0 20 0 0,16-3 1 15,4-17 2-15,-1 0 0 0,-2 0-1 0,2-17 0 16,17-19-1-16,19-39 3 0,1-16 0 0,-37 35-4 16,34-74-1-16,-15 56 1 0,1-75 0 0,14 23 0 15,-15 50-1-15,-4-53-4 0,24 18-2 0,-39 21-1 16,1 34 2-16,16-18-8 0,-36 55 3 0,16-18-1 0,1 18-3 0,-17-18-13 15,22 37-3-15,-22-17-10 0,0 17 17 0,19-20-3 0,-19 20-29 16,0 0 25-16,17 0-31 0,-17 0 1 0,0 0 34 16,0 0-20-16,0 20 2 0</inkml:trace>
  <inkml:trace contextRef="#ctx0" brushRef="#br0" timeOffset="633.53">21027 5145 43 0,'0'0'10'0,"0"20"13"0,0-20-14 15,0 0 2-15,0 0 1 0,0 0 2 0,0 0 2 0,0 20 21 0,0-20 2 16,0 0 1-16,0 0-21 0,0 0 18 0,0 0-20 16,0 0 15-16,0 0-17 0,0 0 12 0,0 0-4 0,0 0-13 15,0-20 8-15,0 20-4 0,0-20-8 0,0 4 7 0,22-4-7 16,-22-17 2-16,0 20-4 0,19-19 2 0,-19-4 2 15,17-33 1-15,2 56-6 0,-19-39-1 0,20-18 1 0,-4 18-2 16,4-34 1-16,-4-3 0 0,1 57-1 0,-17-57 2 0,19 56-2 16,3-55 1-16,-22 55-1 0,0 0 0 0,17-38 0 0,-17 20 0 15,19 19 0-15,-19 0 2 0,20-21 1 0,-20 57-4 16,0-37 3-16,16 37 1 0,-16-19-2 0,0 19-1 0,0 0 1 16,20 0 0-16,-20 0-2 0,0 19 2 0,0 1-2 15,0 16 1-15,16 18 0 0,-16-17-1 0,0 2 0 0,0 87 1 16,0-12-2-16,20-61-1 0,-20 76 0 0,0-16 1 15,16 33-13-15,6-52-14 0,-22-41 9 16,17 20-29-16,-17 3-14 0,19-22-23 0,-19 2-21 0,0-36 56 16,0 15-29-16,0-35 52 0,0 19-26 0</inkml:trace>
  <inkml:trace contextRef="#ctx0" brushRef="#br0" timeOffset="784.59">21124 4630 154 0,'0'0'60'0,"0"0"-7"0,0 0 23 0,0 0-48 0,0 19 17 16,0-19-27-16,0 18 10 0,0 0-9 0,0-18-12 0,0 18-2 16,16 2 1-16,4-3-5 0,13-17-1 0,-14 19-9 15,3 0-2-15,14 0-31 0,0-19-33 0,-16 17 23 0,-4-17-10 16,4 19-1-16,18-19-45 0,-38 0 30 0</inkml:trace>
  <inkml:trace contextRef="#ctx0" brushRef="#br0" timeOffset="983.34">21658 4113 83 0,'0'0'0'0,"0"0"79"0,0 19-11 0,-20-19-37 0,20 20 25 16,0-20-32-16,0 0 0 0,0 36 15 0,0 1-8 0,0 0-10 16,0-1-8-16,20-16-8 0,-4 70 6 0,4-14-9 15,-1-23 1-15,-5 40-3 0,5-20 0 16,-19 21-4-16,22-58-5 0,-22 37-28 0,20-16-20 15,-20 15-24-15,0-35-22 0,0 0 53 0,16-17-99 0</inkml:trace>
  <inkml:trace contextRef="#ctx0" brushRef="#br0" timeOffset="1284.23">21746 3986 105 0,'0'0'46'0,"0"0"0"0,0 0 36 16,0 0-50-16,0 0 17 0,-19 0-29 0,19 0 13 0,0 0-19 15,0 0 7-15,0 16-9 0,0 4-7 0,0-3 3 0,0 22-3 16,0-4-4-16,0-16 0 0,19 53 1 0,3-14-1 16,-22-22 0-16,36 57-1 0,-36-20 1 0,20-37-2 15,-1 1 1-15,-19 39-4 0,17-40 2 0,2 38-4 0,-19-38 3 16,17 38-5-16,-1-18 3 0,-16-20 3 0,22 2 3 0,-2-2 1 16,-20-36 0-16,0 20 1 0,16-20-2 0,-16 0 3 0,20 0 3 15,-20 0-3-15,19-40 0 0,-2 40-2 0,2-54 4 16,-2 18-2-16,-1-56-1 0,26-20-2 0,-26-16 0 0,23 15 2 15,-22 3-3-15,2 1 0 0,-2 72 1 16,2-38 1-16,-19 40-1 0,0-41-1 0,17 22-2 0,-17 18-2 16,0 16-8-16,22-16-11 0,-22 36 3 0,0-20-32 0,0 20 20 15,16-16-5-15,-16 16-49 0,0 0 42 0,20-21 2 0,-20 21 7 0,19 0-15 16,-19 0-17-16</inkml:trace>
  <inkml:trace contextRef="#ctx0" brushRef="#br0" timeOffset="1750.12">22413 4906 67 0,'0'0'23'0,"0"19"31"0,0 0-15 0,0-19-16 0,0 0 26 0,0 19-25 15,0-19 19-15,0 16-26 0,17-16 12 0,-17 0-5 0,0 0-14 16,16 0 0-16,6 0 16 0,-22 0-18 0,20-16-2 0,-20 16-2 15,19-38 7-15,-19 19-6 0,17 19-1 0,19-92 5 16,-36 56-7-16,38-19 0 0,-38-1 0 0,34-18-1 0,-34 1 1 16,22 53 0-16,-3-36-2 0,-19 3 2 0,0 33-2 15,17 3 2-15,-17-19-2 0,0 36 0 0,19-20 2 16,-19 0 2-16,0 20 4 0,0-16-1 0,0 16-4 16,0 0 4-16,0 0-4 0,0 0 3 0,0 16-1 0,0-16 1 15,0 20-1-15,-19-20-3 0,19 0-1 0,0 20-1 16,0-4 1-16,-17 4 2 0,17-3-3 0,0-17-1 0,0 20 2 15,0-20-1-15,0 17-2 0,-19-17-11 0,19 20 0 0,0-4-27 16,0-16-24-16,-22 20-30 0,22 0-31 0,0-20 11 16,0 0 41-16</inkml:trace>
  <inkml:trace contextRef="#ctx0" brushRef="#br0" timeOffset="2483.67">21674 3966 86 0,'0'0'110'0,"0"0"-78"0,0 0 28 16,0 0-7-16,0 20-9 0,-16-4-7 0,16 4-9 15,0-3-8-15,0 2-12 0,-20 18 12 0,20 0-9 16,0-1-3-16,0 21-2 0,0-20 0 15,0-1-3-15,0 20 0 0,20 34 2 0,-4 3 0 16,4 0-4-16,-1-38-1 0,-19-17 2 0,0 17-3 0,14 0 1 16,-14 18-2-16,19 0 2 0,-19-33 1 0,22-4-1 0,-22 0 0 15,0-36 0-15,20 18-2 0,-20 2-1 0,0-20-9 0,0 0 3 16,16 0-13-16,-16 0 9 0,0 0-22 0,20-20-12 0,-20 2 21 16,19-18-32-16,-19 16 25 0,17-52-37 0,-17-22 6 15,0 39 38-15,19 0 8 0,-19-55-8 0,17 18 11 0,-17-21 9 16,16 23 6-16,-16-2 6 0,0-2 6 0,0 58-4 15,22-38 14-15,-22 38-7 0,0 16 4 0,20-34 23 0,16 18 7 16,-36 36-23-16,0-20 2 0,0 1-2 0,19 19-2 0,-2-17 19 0,-17 17-23 16,19-20 18-16,-2 20-1 0,-1 0-17 0,3 0-1 0,-19 0-2 15,23 0-3-15,13 37 15 0,-36-37-22 0,19 39-1 0,-2 15 3 16,-17-34-5-16,19 52 1 0,-19-35-2 0,0 56 4 0,0-19-2 16,-19-2-1-16,19-52-2 0,-36 34-2 0,16 2 3 0,4-20-2 15,-26 1 6-15,26 0-5 0,-1-18-1 0,17-19-2 16,0 20 0-16,-19-20-1 0,2 17 1 0,17-17-1 0,-19 0-6 0,-1 0 4 15,20 0 0-15,-16-37-1 0,-4 37 3 0,20-36 1 0,-22-1 0 16,22-39 4-16,-16 23 0 0,16 33-2 0,0-17 7 16,16 37-5-16,6-36 6 0,-22 36 0 0,20 0-3 0,-4 0-1 15,4 0 3-15,16 36-2 0,-17 1-1 0,33 20 6 16,-29-21-4-16,-7 0-3 0,40 57 6 0,-20-37-7 0,0 54 3 16,2 0-12-16,-18-73 4 0,16 56 5 0,-17-57-6 0,-2 58 2 15,2-38-1-15,-19-21-2 0,17 3-8 0,-17-21 1 16,0 19-20-16,16-16-13 0,-16-20-18 0,0 19-23 0,0-19 32 15,22 0-80-15,-22 0 59 0,0 0 7 0,0 0 15 0,0-19-25 16</inkml:trace>
  <inkml:trace contextRef="#ctx0" brushRef="#br0" timeOffset="2983.81">22358 4889 94 0,'0'0'30'0,"0"17"49"0,0-17-36 16,0 19-6-16,0-19-22 0,0 19 11 0,0 0-14 15,0-19 10-15,19 16 0 0,-19-16-10 0,0 20 21 0,0-20-23 16,0 0 10-16,17 0-11 0,-17 0 9 0,0 0-10 16,19 0-1-16,-19-36 7 0,33 17-1 0,-33 0-6 0,22 0-1 15,-2-34 4-15,-20 33-6 0,36-35 3 0,-36 17-5 0,36-53 3 0,-17 55-2 16,-19-3-1-16,33-35 2 0,-13-18-2 0,-20 55-1 0,41-36 1 15,-41 37-1-15,17-22 2 0,-17 22-3 0,19-19 0 0,0 0 2 16,-19 36 2-16,0 2-2 0,0-3 5 0,0 20-5 16,0 0 1-16,0 0 4 0,0 0-3 0,0 0 1 0,0 20 2 0,0-3 3 15,0 22-5-15,0-22 0 0,0 40 6 0,0 16-1 0,-38 276 6 16,21-220-14 0,17-18-1-16,0-72-3 0,0 33 0 0,0-18 2 15,0-34 1-15,0 0 0 0,0-4 1 0,17-16-2 16,-17 0-1-16,0 0 1 0,19-16 1 0,0-4 1 0,-19-16-2 15,17-21 2-15,2 40-4 0,-2-39 1 0,41-92-2 0,-41 76 3 16,38-150-5-16,-2 93 4 0,-12 19 2 0,-5 16 1 16,-17 38 0-16,34-17 0 0,-17 17-2 0,-14 19 1 15,33 0 6-15,-19 20-11 0,0-2 13 0,-19 19 4 0,0 0-9 16,24 0 0-16,-41 0-1 0,19 0 7 0,-2 0-5 0,2 19 1 0,-2-2 0 16,-17 4-3-16,19 15 6 0,-19 0-6 0,0 111 5 0,0-18-5 15,0-55-2-15,-19 75 1 0,2-76-4 0,17 0-1 0,-19 57-7 16,19-74 2-16,-17 54-24 0,-2-37-29 0,19-35 19 15,0 17-57-15,0-35 41 0,0 16-74 0,0-19 53 0,0 2-114 16,0-1 134-16</inkml:trace>
  <inkml:trace contextRef="#ctx0" brushRef="#br0" timeOffset="3484.28">23832 4168 110 0,'0'0'83'0,"0"0"-17"0,0 0-42 0,-16-16 18 15,16 16-7-15,0 0-19 0,0 0-1 0,0 0 10 0,0-20-3 0,0 20-2 16,0 0-10-16,0 0 8 0,0 0-8 0,0 0 8 16,0 20 2-16,0-20-10 0,0 16 1 0,0 20 11 0,0-15-11 15,-20 52 16-15,20-37-19 0,0 21-1 0,-16 16 6 0,16-17-9 16,-20-19 0-16,20 19-2 0,0 54 3 0,0-74-5 0,0 19 0 15,0 0 0-15,0 39-9 0,20 15 18 0,16-72-4 0,-36-1 2 16,16-36-3-16,-16 20-2 0,36-20 9 0,-36 20 0 16,39-20-3-16,-20-20-2 0,37-16 3 0,-40 16-5 15,42-54 9-15,-2-36-1 0,-40 54-6 0,20-16-4 0,0-58 0 16,3 20-1-16,-20-3 0 0,1 3 0 0,-4 38-3 0,4-22-1 16,-4 78 1-16,-16-58-11 0,0 54 5 0,0 1-2 15,0-18-17-15,0 1 10 0,20 18-26 0,-20 18-13 0,0-19-6 16,0 19-5-16,19 0-8 0,-19 0 32 0,0 0-6 15,0 0-59-15,0 19 60 0,0-19 8 0,0 38-14 0,0-22 18 16</inkml:trace>
  <inkml:trace contextRef="#ctx0" brushRef="#br0" timeOffset="3684.17">24568 4168 132 0,'0'0'155'0,"0"0"-115"0,0 0 27 15,0 0-17-15,-16 0-18 0,16 0-20 0,0 20 24 16,0-4-25-16,0 5 2 0,0-4-2 0,-17 39 10 0,17-20-12 16,0 21 4-16,0 36-3 0,-19-57-5 0,19 74 1 15,0-17-3-15,-17-38-3 0,17 56-2 0,0-21-6 0,0-50 0 16,-19 86-51-16,19-70-20 0,0-18 26 0,0-2-86 16,0-16 62-16,0-4 6 0,0 23-59 0</inkml:trace>
  <inkml:trace contextRef="#ctx0" brushRef="#br0" timeOffset="3884.06">24626 4168 123 0,'0'0'0'0,"0"0"101"16,0-16-10-16,20-23-22 0,-1 39-12 0,-2-35-9 15,-17 35-27-15,19-20 16 0,-19 20-21 0,17-19 14 0,-1 19-2 16,-16 0-4-16,20 19-13 0,-20 1 12 0,22-3-13 0,-22 1-1 16,0-18-1-16,16 75 8 0,-16-59-11 0,20 22 2 0,-20 18-1 15,0 17 0-15,-20-16-2 0,20-21-2 0,-16 20 1 16,-6-39-3-16,-14 76-1 0,19-74 0 0,-2-19-2 15,2 36-12-15,-2 2-20 0,-1-21-19 0,4-17 22 0,-4 0-48 16,20 0 33-16,-22 0-65 0,22 0 46 0,-16-37-71 0,16 19 80 16,-17-18-10-16,17 17 19 0</inkml:trace>
  <inkml:trace contextRef="#ctx0" brushRef="#br0" timeOffset="4451.34">25454 4318 85 0,'0'0'34'0,"0"0"2"0,0 0 37 16,0 0-40-16,0 0 27 0,0-20-12 0,0 20-8 0,0 0-21 15,0-20 17-15,0 20-19 0,0-16 17 0,0 16-18 16,0-20 14-16,0 20-16 0,0 0-3 0,0-17 16 0,0-4 11 16,0 21-20-16,-17-16-3 0,1 16-5 0,-4 0-4 15,-16 16 1-15,17 5-8 0,-17 16 6 0,-6-1 4 16,42-36-8-16,-52 56 3 0,52-19-4 0,-36 16-1 15,19-13 1-15,17-4-1 0,-19 1 1 0,19-20-1 0,0 22 2 16,0-3-1-16,0 0 0 0,19 2 0 0,-19-21 1 16,0 2 0-16,17 0 2 0,-17 17-1 0,0-36-2 0,19 19 0 0,-19 1-1 0,17-4 3 15,-17-16-2-15,0 20 1 0,0-20 0 0,0 17 1 0,0 2-3 16,0-19-1-16,0 19 1 0,0 0-6 0,-17-3-9 16,17-16 3-16,-36 20-28 0,17 0-22 0,19-20 22 0,-20 0-58 15,-2 0 40-15,22 0-6 0,-16 0-6 0,16 0 1 0,-17 0-39 16,-2-20 32-16</inkml:trace>
  <inkml:trace contextRef="#ctx0" brushRef="#br0" timeOffset="4951.22">25883 4613 163 0,'0'0'103'0,"0"0"-64"0,0 0-6 0,0 0 17 0,0 0-13 16,0 0-10-16,0 0-6 0,16 0-13 0,4 0 8 16,-4 0-1-16,4 0-8 0,35 17 8 0,-16-17-9 15,-3 0 0-15,-20 0-4 0,23 0 3 0,16 0 0 16,-35 0-5-16,16 0 0 0,-17 0 0 0,17 0-4 0,-19 0-5 16,-17 0-23-16,38 0-23 0,-38 0-25 0,20 0 28 15,-20 0-13-15,0 0-63 0,16 0-5 0</inkml:trace>
  <inkml:trace contextRef="#ctx0" brushRef="#br0" timeOffset="6375.37">22377 6418 114 0,'0'0'116'0,"0"0"-54"0,0 0-35 0,0 0-4 0,-19 20 16 0,19-20-23 15,0 0 9-15,0 0-7 0,-17 16-10 0,17-16 7 0,0 21-8 16,0-3 5-16,0 18-2 0,0-17-6 0,0 37 5 0,0-19-4 16,0 17 0-16,0 1-3 0,0-17-2 0,0 91 4 15,0-73-4-15,0-20 2 0,17 56 1 0,2 1-1 0,-19-2-2 16,0-53-1-16,0 35 0 0,0-54 3 0,17 18-2 0,-17 0-2 15,0-20-7-15,0 3-15 0,0-1 5 0,0-19-4 0,0 16-40 16,0-16-28-16,0 0-24 0,0 0 63 0,0-16 11 16,0-23-48-16</inkml:trace>
  <inkml:trace contextRef="#ctx0" brushRef="#br0" timeOffset="6553.39">22488 6493 165 0,'0'0'56'0,"0"0"-8"0,0 0 23 15,-20 0-20-15,20 19-32 0,0-19-4 0,0 0 7 0,20 17-5 16,-20 2-2-16,0-19-9 0,19 20-1 0,17-4 6 16,0 4-5-16,-17-20-4 0,-5 16-2 0,28-16 1 0,-6 21 1 15,2-21-2-15,15 0-16 0,-14 0-16 16,-20 0 8-16,-2 0-4 0,21 0-39 0,-38-21 26 0,36 5-58 0,-19 16 51 16,0-20-26-16,2 4 49 0,-19 16-33 0</inkml:trace>
  <inkml:trace contextRef="#ctx0" brushRef="#br0" timeOffset="6704.56">22413 6973 167 0,'0'0'67'0,"0"0"-27"0,0 17 11 0,0 2-38 0,17-19-3 16,-17 0-2-16,16 19 2 0,26 0-7 0,-23-19 1 0,-2 17-4 15,2 2-1-15,17-19-14 0,-3 18-32 0,28 20-89 16,-61-38 88-16,36 0 7 0</inkml:trace>
  <inkml:trace contextRef="#ctx0" brushRef="#br0" timeOffset="7018.12">23022 6881 141 0,'0'0'0'0,"0"0"47"0,0 0 63 15,0 17-85-15,0 2 25 0,-17-19-39 0,17 18 5 0,0 20-3 16,0-21-8-16,0-17-3 0,0 19 1 0,0 19-1 15,0-21 0-15,0 2-2 0,0-19-1 0,0 18 1 16,0-18 0-16,17 38 2 0,-17-38-4 0,0 0 1 0,19 0 1 16,-19 17 1-16,36-34-1 0,-36 17 0 0,0 0 0 15,19-20-1-15,-2-16 1 0,-17 36 1 0,36-55 2 0,-36 36-2 16,0 0 0-16,39 2 8 0,-39-21-3 0,0 38 8 16,0-18-5-16,19 18 7 0,-19-19 3 0,0 19-11 15,0 19 3-15,0-1 2 0,0 20 2 0,0-21-9 16,0 21 6-16,0-2-5 0,0-17-5 0,19 54 2 15,-19-54-3-15,0 0 0 0,0 17 0 0,0 1-4 16,17 1-15-16,-17-20 7 0,0-1-3 0,0 22-47 0,19-22-5 16,-19-17 22-16,0 19-73 0,0-19 52 0,17 19-121 15</inkml:trace>
  <inkml:trace contextRef="#ctx0" brushRef="#br0" timeOffset="7257.46">23666 6512 138 0,'0'0'132'0,"0"0"-25"0,0 0-83 0,0 17 52 0,0 2-31 16,0 1-36-16,0 16 14 15,17-20-17-15,-17 59 5 0,0-75-7 16,22 74 2-16,-22-18-3 0,19 73 0 15,-2 36-1-15,-17-128-3 0,0 112-14 16,0-20-86-16,0-93 59 16,0 20-133-16,0-37 108 0,0-19 8 0,0 16-70 15</inkml:trace>
  <inkml:trace contextRef="#ctx0" brushRef="#br0" timeOffset="7468.16">24056 6402 162 0,'0'0'0'0,"0"0"68"0,0 0 77 16,-22 16-90-16,22 20 8 0,0-15-32 0,-16 16-9 15,16-20-5-15,0 74 11 0,-20-70-24 16,20 33 1-16,0 1-3 0,0 76 4 16,20-58-6-16,-20-37 1 0,0-17-2 0,0 128-5 15,0-109 4-15,0 128-55 0,0-147 28 16,-20 54-64-16,20-19-46 0,0 1-70 15,0-35 136-15</inkml:trace>
  <inkml:trace contextRef="#ctx0" brushRef="#br0" timeOffset="8352.44">25346 7213 132 0,'0'0'143'0,"0"0"-109"16,0-19 66-16,0 0-25 15,0 0-62-15,0 2 36 0,0 17-25 16,0 0-4-16,19 17-16 16,-19 40 8-16,20 90-6 15,-20-111-5-15,0 149-1 0,0-19-34 16,0-129 8-16,-39 166-277 15,22-110 53-15</inkml:trace>
  <inkml:trace contextRef="#ctx0" brushRef="#br0" timeOffset="8534.82">25476 6935 210 0,'0'0'126'0,"0"0"-83"0,19 0 108 0,17 0-82 16,-16 55-19-1,-4-17-38-15,4 35 1 16,-20-55-10-16,0 76 3 0,-20-2-15 16,20-74 4-16,-36 55-54 15,36-54 33-15,-36 55-142 0,-5-37-156 16</inkml:trace>
  <inkml:trace contextRef="#ctx0" brushRef="#br0" timeOffset="8786.04">25883 7083 100 0,'0'0'174'0,"0"0"-84"16,0 0-20-16,-20 18-37 15,1 0-17 1,2 38-5-16,17-56-10 0,-22 74 8 16,6 17 5-16,-4-52 0 15,20-3 18 1,36-72-7-16,-14 36-20 0,-5-74 13 15,22-1-7 1,-39 39-9-16,36-57 1 0,-20 20-4 16,4-1-30-16,-20 37-85 15,0 37-49 1,0 0 108-16,-20 18-134 0</inkml:trace>
  <inkml:trace contextRef="#ctx0" brushRef="#br0" timeOffset="8954.43">26085 7047 150 0,'0'0'133'0,"0"0"26"15,0 0-68-15,0 54-32 16,-20 112-54 0,20-37-347-1</inkml:trace>
  <inkml:trace contextRef="#ctx0" brushRef="#br0" timeOffset="9242.43">26323 6695 108 0,'0'0'135'0,"0"0"-135"62,-128 775 16-62,128-775-16 63,368-627 269-63,-368 627-269 62,39 738-179-62</inkml:trace>
  <inkml:trace contextRef="#ctx0" brushRef="#br0" timeOffset="9428.74">27006 6327 127 0,'111'55'453'31</inkml:trace>
  <inkml:trace contextRef="#ctx0" brushRef="#br0" timeOffset="9553.4">26857 6881 139 0,'77'-222'479'31</inkml:trace>
  <inkml:trace contextRef="#ctx0" brushRef="#br0" timeOffset="10457.29">26857 6253 62 0,'16'-129'491'63,"-16"129"-491"-1,282 1051 115-62</inkml:trace>
  <inkml:trace contextRef="#ctx0" brushRef="#br0" timeOffset="10625.09">26619 6788 180 0,'0'19'378'15,"0"-19"-378"48,849 18 151-48</inkml:trace>
  <inkml:trace contextRef="#ctx0" brushRef="#br0" timeOffset="11285.35">28757 7047 121 0,'0'17'200'0,"-36"38"46"31,36 56-218-15,36-1-62 15</inkml:trace>
  <inkml:trace contextRef="#ctx0" brushRef="#br0" timeOffset="11434.77">28777 6568 152 0,'0'0'201'0,"0"0"-69"16,0 0-54 0,-20 36-47-16,20 19-26 15,0 0-30-15,0-36 9 0,0 55-133 16,0-38-77 0</inkml:trace>
  <inkml:trace contextRef="#ctx0" brushRef="#br0" timeOffset="11651.65">29053 7028 179 0,'0'0'138'0,"0"0"-93"16,0 55 70-16,-16-19-45 15,16-16-59-15,0 35 9 0,0-19-7 16,0-36-12-16,36 37 4 16,19-55-2-16,20-18-1 15,-39-2-2-15,19 2 7 16,-55 16-4-16,53 2 8 15,-31 0 0-15,-6 18-10 0,4 0 5 16,-1 56-19-16,-2-1-79 16,-17-55 51-16,0 73-208 15,0-73 176-15,0 38-100 0</inkml:trace>
  <inkml:trace contextRef="#ctx0" brushRef="#br0" timeOffset="12151.02">30622 6973 85 0,'0'0'33'16,"0"0"150"-16,-22 17-63 15,22-17-48-15,-19 38-8 16,5-19-34-16,14-2-21 16,-39 20 22-16,39-37-25 0,-16 38 17 15,-4 17-9-15,4-19-1 16,16-36-12-16,0 37 4 0,0-37-3 15,0 38 0-15,0-38-1 0,16 18-1 16,-16-1-2-16,20 3-40 0,-20-20 21 16,16 0-118-16,37 19-163 15,-12-19 114-15</inkml:trace>
  <inkml:trace contextRef="#ctx0" brushRef="#br0" timeOffset="12367.63">31010 6438 131 0,'0'0'102'0,"0"-20"-29"0,-20-16 17 16,20 17-29-16,0 19-48 15,0 0 19-15,0 0-22 0,0 19 33 16,0 1-17-16,0-20-19 0,0 73 19 16,0 0-9-16,0-37-15 15,0 75 3-15,0 37-2 16,0-110-2-16,-16 109-20 0,16 19-72 15,0-130 55-15,-22 57-118 0,22-56 86 16,0 73-206-16</inkml:trace>
  <inkml:trace contextRef="#ctx0" brushRef="#br0" timeOffset="12685.51">31378 6807 187 0,'0'0'136'0,"-17"0"26"15,17 0-102-15,0 0-45 0,0 0-4 0,-19 0 16 16,19 18-19-16,-20 17 12 0,-2-35-15 0,22 21 0 16,-16 52 9-16,-1 20-6 15,17-76-7-15,-19 58 2 0,19-39-2 0,0 38-1 16,0-56 1-16,0 20 1 0,0-38-2 16,19 18 2-16,14-36 0 15,-33-20 1-15,42-16-1 0,-42 35-2 0,19-56 4 16,-2 39 0-16,19-57 3 15,-17 38 8-15,-19 55-11 0,19-18 11 16,-19-1-9-16,0 19 13 0,0 19-11 16,0-1-8-16,0 1 2 0,0 36 4 0,0-36-5 15,0 72-2-15,0-35-3 0,0 36-19 16,0-54 5-16,14 53-170 0,6-35-92 16,-20-38 200-16,22 1-62 15,-22-19 112-15</inkml:trace>
  <inkml:trace contextRef="#ctx0" brushRef="#br0" timeOffset="12901.81">31914 6843 50 0,'0'0'31'0,"0"0"2"0,0 0 122 0,0 0-121 0,0 0 48 16,-19 0-60-16,19 0-3 0,-19 0 38 0,-20 55-8 16,39-36-36-16,-19 18 17 15,19 18-12-15,-17 19 11 0,0-1-16 16,-2-16-5-16,19 35 2 0,0-18-7 15,0-38-3-15,0 1-1 16,19-37-1-16,-19 37-50 0,17-20-34 16,-17-17 2-16,0-17-153 0,0-38 99 15,0 55 114-15,0-19-8 0</inkml:trace>
  <inkml:trace contextRef="#ctx0" brushRef="#br0" timeOffset="13135.5">32169 7064 124 0,'0'0'66'0,"0"0"83"16,0 0-93-16,17 0 33 0,-17 0-36 16,0 0-30-16,0 0-9 15,0 19 2-15,0-19-11 0,-17 18 3 16,0 0-3-16,-2 38 7 0,2-1-6 16,-2 0-4-16,2 0 4 0,-2-35-5 15,0 90 3-15,19-35-2 16,0-75-2-16,19 36-2 0,0 19-28 15,-2-55-48 1,-17 19 46-16,-17-19-104 0,17 0 77 0,-19 0-125 16,-17 0 113-16</inkml:trace>
  <inkml:trace contextRef="#ctx0" brushRef="#br0" timeOffset="13890.31">22612 8430 90 0,'0'0'34'0,"0"0"108"15,0 0-113-15,0 0-2 0,0-18 17 0,0 18-24 0,0-20 14 0,0 20-4 16,0 0-3-16,0 0-14 0,0-18-2 0,0 18 10 0,0 0-12 15,0 0 6-15,0 0 2 0,-14 0-10 0,14 0 1 16,0 0 14-16,0 0-6 0,-19 0-4 0,19 0-7 16,-19 0 11-16,2 0-11 0,-19 38 6 0,17-38-7 15,-39 35 4-15,58-16-7 0,-36 18 3 0,0-18-1 0,0 36 0 16,16-19-4-16,-35 39-6 0,19 35 13 16,0-54-4-16,17 17 1 0,-1 1-5 0,20-18 4 15,0 18-1-15,20-38 1 0,-1 20 1 16,-2-38-3-16,55 38 0 0,-34-39 1 15,-18-17-1-15,16 19-1 0,-17-1-1 0,34-18-5 0,-15 0-8 16,1 0-6-16,-3 0-17 0,-36 0 14 0,36-18-38 16,-3-1-15-16,9 19 31 0,-6-37-67 0,-36 37 46 0,19-18 3 15,17-18-32-15,-36 36 31 0</inkml:trace>
  <inkml:trace contextRef="#ctx0" brushRef="#br0" timeOffset="14207.97">23077 8779 98 0,'0'0'36'0,"0"0"43"0,-17 0-11 0,17 0-39 0,0 0 19 0,-19 0 6 15,19 0-39-15,0-18-1 0,-19 18 7 0,19 0-3 0,-17 0-1 16,17 0-8-16,0 0-1 0,-22 18 7 0,22 1-2 16,-19 0-2-16,19-1-6 0,-17 18 5 0,17-16-4 0,0 16 6 15,0 19-3-15,-17 0 0 0,17-35-3 0,0 34 4 0,0 20-1 16,17-36-3-16,0-2 2 0,-17 2-3 15,19-21-2-15,3 2 1 0,-5-19-2 0,2 0 0 16,-19 0 2-16,19 0 2 0,17-19 0 0,-19 2-2 16,2-3-1-16,-2-16 1 0,22-1-3 0,-39 0 2 0,19 18-3 15,-19 2 5-15,19-3-4 0,-19-34-1 0,17 16-3 0,-17 38 1 0,19-37 0 16,-19 37-3-16,0-17-3 0,0-3-3 0,0-16-39 0,0 36 29 16,0-18-29-16,0-2-6 0,0 20-1 0,0 0 27 15,17 0-39-15,-17 0-11 0,0 20-3 0,0-2 46 0,19-18-17 16,-19 18 36-16,0 0-15 0,0 2 6 0</inkml:trace>
  <inkml:trace contextRef="#ctx0" brushRef="#br0" timeOffset="14418.61">23373 9075 62 0,'0'0'41'0,"0"0"20"0,19 0 12 0,-19 0-38 0,0 0 26 0,0 0-18 16,0 0-7-16,0 0-18 0,0 0 17 0,17 0-4 0,-17 18-4 16,0-18-16-16,0 38 13 0,0-21-15 0,0 2 7 15,0-1-5-15,0 1-8 0,19 0 5 0,-19-1-6 0,0-18 0 16,0 18 4-16,0 0-4 0,17 2 3 0,-17-20-2 0,19 0 6 15,-19-20-4-15,0 20-1 0,20-36 1 0,13-1 3 0,-11-19-2 16,14 1-2-16,3-1 0 0,-39 20-4 0,16 17 0 0,4-36 0 16,-4 37-1-16,23-56-39 0,-39 56-5 15,19 18 15-15,-19-19-45 0,17 19-15 0,-17 0 38 16,19 0-73-16,-19 0 64 0,20 0-23 0,-20 0 17 0</inkml:trace>
  <inkml:trace contextRef="#ctx0" brushRef="#br0" timeOffset="14653.58">23849 9001 89 0,'0'0'136'16,"0"0"-95"-16,0 36 52 0,0-36-43 0,-17 20-29 15,17-2 18-15,0-18-23 0,0 36 10 0,0-16-7 16,0-3-10-16,0 2 5 0,0-1-6 0,0 1-2 0,0 0 5 16,0-1-7-16,0 0 2 0,0-18-2 0,17 18 4 0,-17 2-5 0,0-20 5 15,19 0-2-15,-19 0 1 0,22-20 1 0,14 2 1 16,-36-18-5-16,36 17 2 0,-36 0-4 0,20-18 1 15,-4 0 0-15,20 1-2 0,-14 18-1 0,-22-2-2 0,17 2 1 16,2 0 0-16,1-18-10 0,-4 36 1 0,4-38-27 0,-4 20-14 16,-16 18 22-16,20-18-40 0,-4 18 27 0,-16 0-59 0,17 0 41 15,5 0-54-15,-22 0 72 0,19 0-12 0,-19 0 18 0</inkml:trace>
  <inkml:trace contextRef="#ctx0" brushRef="#br0" timeOffset="14953.16">24480 9223 90 0,'0'0'0'0,"0"18"119"0,0-18-71 0,19 18 3 0,-19-18-7 16,0 18-28-16,17-18 20 0,-17 0-26 15,19 20 9-15,-19-20-9 0,33 0 24 0,-11-20-13 16,-22 2-10-16,20 0 7 0,-4 0-4 0,-16-1-9 16,20-18 8-16,-1 1 0 0,-19 16-6 0,17-16 4 0,-17 36-6 15,0-74 13-15,0 38 1 0,0 16-8 16,0 2-3-16,-17 0-6 0,17 18 10 0,-19-18-1 0,-1 18-5 15,4 0 0-15,-4 18-3 0,20 18 0 16,-38 20 1-16,38-56-2 0,-17 36-3 0,17 2 3 16,-19-20-2-16,19 20 2 0,-17-2-4 0,17 1 2 0,0-18-1 15,0-1 1-15,-19 38-1 0,19-39-2 0,0 20 1 0,0-37 0 16,0 19-2-16,0 18-9 0,0-20 2 0,0 2-19 0,0 1 10 16,19-3-25-16,-19 2-11 0,0-19 23 0,17 18-46 0,19-18-16 15,-36 0-9-15,38 0 17 0,-18 0 58 0,16 0-6 16,0-18 8-16,-36 18 3 0</inkml:trace>
  <inkml:trace contextRef="#ctx0" brushRef="#br0" timeOffset="15151.91">25069 9223 44 0,'0'0'14'0,"0"0"4"0,0 0 7 0,0 0 46 0,0-19 11 15,0 19-11-15,0 0-40 0,0 0 26 0,0 0-31 16,0-19-2-16,-19 19 14 0,19 0-10 0,-17 0-16 0,17 0 8 0,-19 0-10 16,19 0 7-16,-17 0-11 0,17 0 0 0,0 19 0 0,-19 18 11 15,19-19-6-15,-20 20-1 0,20-21-6 0,0 39 1 16,0-19-4-16,0-37 1 0,20 36-2 0,-20 1 0 15,19-37-3-15,-2 56-11 0,2-38-7 0,-2 1-12 16,2-19 10-16,14 17-64 0,9-17 21 0,-23-17-11 16,17-20-18-16,-19 18 46 0,2-18-32 0,1 20 54 15,-7-39-6-15,29-18-14 0</inkml:trace>
  <inkml:trace contextRef="#ctx0" brushRef="#br0" timeOffset="15444.66">25531 8539 60 0,'0'0'29'0,"0"0"53"0,0-17 10 16,0-2-21-16,0 19-43 0,0 0-4 0,0 0 12 0,0 0-24 15,-19 0 11-15,19 0-14 0,0 0 10 0,0 36 0 0,-17 20 1 16,-2 37 8-16,19 17-9 0,-22-17-2 16,22-39-12-16,-17 2 2 0,17 36-3 0,-16-18-1 0,16-18-3 15,0 18-10-15,-20-38-7 0,20 1-13 0,0 36-68 0,0-36 29 16,0 19-92-16,0-19 91 0,0-20 19 0,0-17 21 0,0 39 13 0,0-39 3 16,-16 0 10-16,16 0 0 0,0 0-4 0,0 0 6 0,0-39 7 0,0-15 12 15,0 35-4-15,-20-18 25 0,20 0-5 0,0-17 55 16,0 35-43-16,0-18-8 0,-19-19 8 0,19 38-28 0,-17-56 35 15,17 56-35-15,-19-1 18 0,19-18-21 0,0 19 10 0,0 18-14 16,-22-18 7-16,22 0-11 0,0 18-1 0,0 0-1 0,0 0 8 16,22 0-7-16,-3 0-1 0,-2 0-1 15,-17 18-3-15,39 0 1 0,-23-18 0 0,20 38-1 0,3-21-3 16,-3 2-11-16,-36-1 2 0,39 1-20 0,13 0-15 0,-16-1-16 16,3 0-22-16,-39-18 34 0,39 18-50 0,-23 2 59 15,4-20 9-15,-4 17-9 0,20-17-3 0</inkml:trace>
  <inkml:trace contextRef="#ctx0" brushRef="#br0" timeOffset="15824.4">25935 9204 35 0,'0'0'13'0,"0"0"7"0,0 0-9 0,0-19 22 16,0 19-4-16,0 0 1 0,0 0-21 15,0 0 4-15,0 0-9 0,0 0 2 0,0 0-6 16,0 0 0-16,0 0 0 0,0 0 0 0,0 0 1 0,0 0-1 16,0 0 1-16,0 0 0 0,0 0-1 0,0 0 1 0,0 0-1 15,-16 0 2-15,16 0 0 0,0 0 2 0,0 0 3 0,0 0 31 16,0 19-24-16,0-19 0 0,0 0 14 0,0 0-14 0,0 0 10 15,0 0-13-15,0 19 8 0,0-1-2 0,0-18-10 16,0 18 8-16,0 0-7 0,0 2-2 0,0-3 5 0,0 2-6 16,0 18 8-16,-20 0 1 0,20 19 3 0,0-39-8 0,0 20 5 15,0-18-8-15,-16 18 1 0,16 0 0 0,0-18-3 16,0-2 0-16,-20 2 5 0,20-1 3 0,0-18 0 0,0 19-7 16,0-19 1-16,0 0 4 0,0 0-5 0,0-19 1 0,20 1 4 0,-4-18-3 15,-16 36-3-15,36-75 4 0,-16 75-6 0,13-55 2 16,-11 19-3-16,-22 16-1 0,39-34 3 0,-3-2-3 0,0 20 1 15,-3 16-1-15,8-16 3 0,-41 18-2 0,20-1 1 16,16 19 0-16,0-19 2 0,-36 19-2 0,19 0 7 0,-2 0-4 16,21 0 10-16,-18 19-10 0,-20-19-2 0,0 37 0 15,0-37 3-15,16 0-2 0,-16 36 6 0,0-16-9 0,0 34-1 0,0-16-6 16,0-20 0-16,0-1-5 0,0 39-23 0,0-37 8 16,0 18-33-16,-16 0-16 0,16 0-13 0,0-18-13 0,0-2 42 15,-20 2-55-15,20-1 69 0,0-18-6 0,0 0 36 16,0 19-23-16</inkml:trace>
  <inkml:trace contextRef="#ctx0" brushRef="#br0" timeOffset="16084.59">26602 9389 39 0,'0'0'0'0,"0"0"60"16,0-19-37-16,0 19 0 0,0-19 26 0,0 19 1 0,0 0-26 0,17-18 18 15,-17 18-26-15,0 0 0 0,0 0 14 0,0 0 1 0,0 0-17 16,19 0 0 0,-19 0 11-16,0 18 2 0,36 38 5 15,-36-39-28-15,17-17-3 0,-17 0-1 0,0 0 3 0,0 19 0 0,22-19 1 16,-22 0 1-16,16 0-1 0,-16-19 5 0,0 19-3 15,0-17 0-15,0-1 3 0,0 18-4 0,20-38 9 0,-20 20 2 0,0-1-9 16,0 19 4-16,-20-37 12 0,20 37-18 16,0 0 0-16,-16 0 7 0,16 0-3 0,-22 0-1 15,5 0-4-15,17 37-3 0,-19 0 0 0,2 1 0 0,-2 16 3 16,2-17-3-16,-2 19 1 0,-1-2-5 0,20-34 1 16,0 35-7-16,0-37-4 0,0 38-24 0,0-39 12 0,0 22-1 15,0-39-5-15,20 17-50 0,-20 2 34 0,19 0-62 0,-2-19-13 0,2 0 67 16,-2 0-42-16,19-19 56 0</inkml:trace>
  <inkml:trace contextRef="#ctx0" brushRef="#br0" timeOffset="16302.16">27025 9148 96 0,'0'0'45'0,"0"0"55"16,0 0-59-16,-19 0 49 0,19 0-50 0,0 0-10 0,0 19-16 15,-19-1 12-15,19-18-1 0,0 19-4 0,0 0-13 16,0-1 8-16,0 0-8 0,19 0 7 0,-19 19-4 0,0 0 0 15,19 1-4-15,-19-3 9 0,0 21-3 0,0-37-6 16,14 18 1-16,-14-19-2 0,0 38 6 0,0-37-4 0,0 17-7 16,0-18-7-16,0 19-3 0,0-18 7 0,-14 18-3 0,14-18-1 15,-19-2-29-15,19-17 6 0,-19 19-53 0,19-19 31 0,-17 0-5 16,17 0-71-16,-19-19 3 0,19 19 79 0,-17-36-6 0,17 16 25 16</inkml:trace>
  <inkml:trace contextRef="#ctx0" brushRef="#br0" timeOffset="16521.49">27487 9241 57 0,'0'0'22'0,"0"0"76"0,0-18-58 0,0 18 41 0,0-19-4 15,0 19-14-15,0 0-35 0,0 0-4 0,0-19 14 16,0 19-13-16,-19 0-17 0,19 0 1 0,-19 0-6 0,19 0 7 16,-17 0-2-16,17 38 0 0,0-38-5 0,-22 18-1 15,22 18 5-15,-19-16-2 0,19 53 4 0,0-54-6 0,-17 55-1 0,17-38 0 16,0 19 4-16,0 1 1 0,0-37-11 0,0 35 10 0,0-17 6 15,0-1-7-15,0 3 2 0,0-22-4 16,-17 2-2-16,17-19 1 0,-19 19-1 0,19-1-2 0,-36-18-31 16,17 0 7-16,2 0-44 0,-2 0-32 0,-20-18-37 15,39-1-18-15,-17 0 96 0,-2 2-36 0</inkml:trace>
  <inkml:trace contextRef="#ctx0" brushRef="#br0" timeOffset="17834.62">29092 9185 54 0,'0'-18'52'0,"0"18"14"0,0 0 37 0,0 0-74 0,0-19 70 16,0 19-79-16,0 0 13 0,0 0 1 0,0-17 6 15,0 17-21-15,0 0 5 0,-19 0-18 16,19 0 11-16,0 0-8 0,0 0-1 0,-20 0 4 16,20 0-9-16,-36 36 16 0,36-18-17 0,-38 38 8 15,38-38-10-15,-17 20 7 0,-2-21-4 16,19 20 0-16,-17 19 0 0,-2 0-2 0,19-20 2 16,-20-18-2-16,20 55 1 0,0-53-1 0,20-1 2 15,-1-2 0-15,17 2-7 0,-3-19 5 16,-11-36 2-16,14 36-1 0,-36-19-1 0,56-55 4 15,-56 55-6-15,52-55 8 0,-32 55-5 16,2-16-2-16,-6-21 5 0,4 37-3 0,-1-72 1 16,-2 72-2-16,-17-18-2 0,0 37 6 0,19-36 1 15,-19 36-8-15,0-20 2 0,-19 20-4 16,19 0-5-16,-17 20-13 16,17-3 11-16,-19 20-36 0,19-18 2 0,-20 18-41 15,20-1 12-15,-16 1-85 0,16-37 93 16,0 56-135-16</inkml:trace>
  <inkml:trace contextRef="#ctx0" brushRef="#br0" timeOffset="18501.77">29239 9148 90 0,'0'0'37'0,"0"0"105"15,0 0-113-15,0 0 81 0,0 0-55 16,0 19 11-16,19-19-23 16,-19 18-2-16,0 1-30 15,17 0 18-15,2 35-1 16,-19-34-24-16,0 53 22 0,17-19-20 16,-17-35-4-16,0 74 4 15,19-75-6-15,-19 38 5 0,0-37-4 0,39 54 5 16,-39-36-20-1,36-20-29-15,-36-17 26 0,19 0-91 16,-19 0 73-16,36-36-157 0,17-38-91 16</inkml:trace>
  <inkml:trace contextRef="#ctx0" brushRef="#br0" timeOffset="18769.03">30014 8595 87 0,'0'0'43'0,"0"-18"142"16,-20 0-95-16,4-2-7 15,-23-16-23 1,22 19-30-16,-24 17-7 16,41 0-18-16,-33 0 15 0,13 53-5 15,20-53-13-15,-36 74 3 16,-19 111-5-16,13 54 2 15,29-53-8 1,-43-2-54-16,20-74-93 16,-3 2-120-16,17-76 165 15</inkml:trace>
  <inkml:trace contextRef="#ctx0" brushRef="#br0" timeOffset="18905.39">29441 9259 63 0,'0'0'97'0,"-17"-36"45"16,17 17-113-16,0 0 63 0,17-18-8 15,19 20-51-15,-36 17-28 16,52 0 12-16,45 17-17 16,-8-17-48-16,-31 19-84 15,-19-19 86-15,13 0-180 0</inkml:trace>
  <inkml:trace contextRef="#ctx0" brushRef="#br0" timeOffset="19068.14">30144 8503 85 0,'0'0'169'0,"0"0"-48"16,-20-17-34-16,1 70-48 16,19 21-15-16,-17 130 2 15,-5-20-8 1,3 56-7-16,19-92-18 16,-17-1-122-16,17-54-197 15</inkml:trace>
  <inkml:trace contextRef="#ctx0" brushRef="#br0" timeOffset="19234.82">29958 9075 122 0,'0'0'58'0,"-19"0"136"16,19 18-111-16,0 20-39 16,0-2-25-16,55 38-12 15,-2-1-3 1,5-36-45-16,-3 1-113 15,-19-20-43-15</inkml:trace>
  <inkml:trace contextRef="#ctx0" brushRef="#br0" timeOffset="19484.59">30271 9057 79 0,'0'0'33'0,"0"36"137"0,0 19-99 15,0 20-40 1,19 16-16-16,1-54-8 15,52 19 3-15,-39-39 10 16,28-17 33 0,-25-35-21-16,0-21-11 15,-17-18-8-15,-5 38-7 16,-28-2-2 0,14 20 1-16,-39 74-4 15,3 35 0-15,0 58-12 16,-5-2-53-1,24-37-87-15,17 1-138 16</inkml:trace>
  <inkml:trace contextRef="#ctx0" brushRef="#br0" timeOffset="19685.3">30600 9443 160 0,'0'0'226'0,"0"0"-99"15,0 0-84 1,22 0-26-16,14-19-10 16,3 2-2-16,30-20-8 15,-11 0-16-15,-2 1-48 16,38-2-109 0,-58 20-49-16</inkml:trace>
  <inkml:trace contextRef="#ctx0" brushRef="#br0" timeOffset="20351.34">30124 10661 120 0,'0'0'229'0,"-36"0"-47"16,-5 36-86 15,-28 39-63-15,30 54-14-1,3 37-93 17,72-112-241-1</inkml:trace>
  <inkml:trace contextRef="#ctx0" brushRef="#br0" timeOffset="20581.58">30642 10237 115 0,'0'0'257'16,"0"0"-257"31,-42 386 266-31</inkml:trace>
  <inkml:trace contextRef="#ctx0" brushRef="#br0" timeOffset="20935.68">30990 10642 119 0,'0'0'0'63,"-74"277"508"-63,74-277-508 62,130-56 27-62,-130 56-27 63,36 38 69-63</inkml:trace>
  <inkml:trace contextRef="#ctx0" brushRef="#br0" timeOffset="21120.12">31433 10567 63 0,'-19'0'290'15,"-34"149"-153"17,14 17-92-17,17 19-18 1,-11-93-474 15</inkml:trace>
  <inkml:trace contextRef="#ctx0" brushRef="#br0" timeOffset="21372.9">31652 10716 154 0,'0'0'118'15,"0"0"33"-15,0 0-75 16,0 0-44 0,-17 0-12-16,0 56-6 15,17-1-7-15,-19 0-4 16,19-18-1-16,0 55 7 16,19-74-6-16,-2 56 13 0,0 0 5 15,-17-56-16-15,22 38 2 16,-22 0 0-16,0-38-8 0,0 0-17 15,-56 0-58-15,56-18 47 0,-55 20-151 16,36-20 119-16,-39-20-151 0</inkml:trace>
  <inkml:trace contextRef="#ctx0" brushRef="#br0" timeOffset="22152.28">30733 10274 30 0,'0'0'0'0,"-19"0"39"16,19 0-14-16,0 0-3 0,0 0 24 15,0-19-30-15,0 1 45 0,0 18-49 16,0-19 20-16,0 19-21 0,0-18 30 16,0 18-32-16,0-18 17 0,0 18-17 0,0-20-1 0,0 20 11 15,0-18-12-15,0 18 22 0,0-18-22 16,0 18 19-16,0 0-17 0,0 0-2 0,0 0 7 15,0 0-2-15,0 0 6 0,0 0-7 0,0 0 6 16,0 0-11-16,0 0 12 0,0 0-11 0,0 0-2 16,0 0 10-16,0 0-9 0,0 36 11 15,-17-36-13-15,17 75 10 0,0-75-10 16,0 55 5-16,0-19-1 0,-19 57 1 0,19-18-5 16,-20 52 7-16,20-89-9 0,0 90 5 15,-16-90-4-15,16 54 4 0,-20-18-2 0,-2 18-1 16,22-74-4-16,-19 56-2 0,19-19 2 15,-14 0-16-15,14-35-16 16,0-20 18-16,0 0-3 0,-19 0-80 0,19 0 65 16,0 0-44-16,0 0 31 0,0 0-6 0,0-20-139 15,0 2 136-15,0-19-48 0</inkml:trace>
  <inkml:trace contextRef="#ctx0" brushRef="#br0" timeOffset="22802.25">31010 10606 73 0,'0'0'65'0,"0"0"-29"0,0 0 0 0,0 0 49 16,-20 0-44-16,20 0-25 0,0 17 9 0,0-17-14 0,-16 0 17 15,16 0-12-15,0 19 5 0,0-19-15 0,0 0 1 16,-22 19 6-16,22-19-7 0,0 18 0 0,0 0 6 0,-20 1-3 0,20 1-6 16,0 16 4-16,0 0-4 0,0-36-2 15,0 19 0-15,0 17 1 0,0-17 0 0,0 0 0 0,0-1-1 16,0 1 4-16,0-2 0 0,0 1 0 0,0-18-3 16,0 20 2-16,0-20-2 0,0 18 1 0,20-18 0 0,-20 0 1 15,22 0 0-15,-22-18 3 0,16-20-1 0,4 21-1 16,-20-2-1-16,19-18 5 0,-2 18-2 0,-17-17-3 15,0 36-1-15,19-19 5 0,-19-17 0 0,0 36-6 16,17-19 7-16,-17 19-5 0,0-17 5 0,0 17-5 0,0 0 4 16,0 0-4-16,0 0-3 0,0 0-1 0,0 36 2 15,0-36-1-15,0 36-1 0,0-36 0 0,0 37-2 0,0-19-1 16,-17 38-29-16,17-37-14 0,0 16 15 0,0 3-95 16,0-20-69-16,0 1 123 0,0-19-37 0,0 19 49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47:57.3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15864 13924 52 0,'0'0'11'0,"0"0"0"0,0 0 18 0,0 0 8 0,0 0 3 16,0 0-23-16,0 0 16 0,0 0-17 0,0 0 13 0,0 0-5 16,0 0-12-16,0 0-3 0,0 0 11 0,0 0-3 0,0 0-8 15,0 0-2-15,0 0 5 0,0 0-5 0,0 0-3 0,0 0 0 16,0 0 10-16,0 0-2 0,0 19 2 0,0-19-7 0,0 0 49 31,0 21-33-31,0-21-19 16,0 0-2-16,0 0 1 0,0 0 3 0,0 16 0 0,16 4-1 0,-16-20-4 15,0 17 1-15,0 2 0 0,20-19-1 0,-20 18 0 16,0 1 1-16,0-2-1 0,22 23 0 0,-6-24 3 0,-16 4-2 16,20-3-1-16,-1 20 1 0,-19-1-1 0,17-36-1 15,2 56 0-15,-2-19 0 0,-17-37-1 0,36 37 0 0,-36-17 0 16,22-4 1-16,-22 4-1 0,0-20 2 0,16 36-3 0,4 1-11 0,-1-37-4 16,-19 20 11-16,17-20-3 0,-17 17-10 0,19 3-7 0,-19-20-12 15,17 0-10-15,-17 0 19 0,19 16-6 0,-19-16-51 16,0 0-12-16,0 0 56 0,0-16-13 0,0 16 8 0</inkml:trace>
  <inkml:trace contextRef="#ctx0" brushRef="#br0" timeOffset="384.45">16215 13924 52 0,'0'0'33'0,"0"0"14"0,0 0-20 0,0-17 3 0,0 17 27 0,0 0-31 16,0 0-1-16,0 0-3 0,0 0 20 0,0 0-9 0,0 0-18 15,-19 0 9-15,19 0-13 0,0 0 18 0,-17 0-20 0,17 17 2 16,-19 2 9-16,19 2-3 0,-17 15-8 0,-2 0 4 0,-17 1-2 16,14-37-6-16,22 17-3 0,-36 23 6 0,19-24-4 0,-19 40 3 15,36-38-6-15,-39 18-1 0,23-17 0 0,-6 18-1 0,2-19-2 16,4 20-8-16,16-20-1 0,-17 2-20 0,17-4-21 15,0 4 16-15,-19-2-59 0,19 0 37 0,0-18-5 0,0 18-53 0,0-18 78 16,19 19-27-16</inkml:trace>
  <inkml:trace contextRef="#ctx0" brushRef="#br0" timeOffset="722.58">16583 14073 115 0,'0'0'56'0,"0"0"0"0,0 0-10 0,0 0 18 0,0 0-15 0,0 0-25 0,0 0-2 16,0 17 16-16,0-17-9 0,0 0-20 0,0 19 9 0,0-19-11 16,0 21 15-16,0-5-17 0,0 4 1 0,0-20-2 15,0 17 0-15,0-17-2 0,0 19-2 0,0-1-4 16,0 1-4-16,0-19-17 0,0 17-27 0,0 2 17 0,0-19-60 16,0 21 35-16,0-21-9 0,0 0-56 0,0 16 22 0</inkml:trace>
  <inkml:trace contextRef="#ctx0" brushRef="#br0" timeOffset="852.63">16566 14202 248 0,'0'0'164'0,"0"0"-97"0,0 0-44 15,0 0-3-15,0 0 21 0,0 0-6 0,0 0-18 0,0 0-3 0,0 0 3 16,17 0-7-16,-17 0-3 0,0 18-2 0,0 1-1 16,17-2-17-16,-17-17-20 0,22 19-29 0,-22 2 19 15,0-21-9-15,19 16-81 0,-19 2-37 0,17-18 100 16,-17 19-26-16</inkml:trace>
  <inkml:trace contextRef="#ctx0" brushRef="#br0" timeOffset="1667.59">17247 13797 47 0,'0'0'15'0,"0"0"19"0,0 0-13 0,0 0 31 0,0 0-25 0,0 0-2 0,0 0-1 0,0-20 20 15,0 20-7-15,0 0-21 0,-16 0-1 0,16 0 8 0,0 0-2 16,0 0-10-16,0 0 1 0,0 0 1 0,-20 0 10 0,20 0-4 16,0 0-9-16,0 0 9 0,0 0-13 0,-16 0 0 0,16 0 0 0,0 0 1 15,0 0 7-15,-20 0-6 0,20 0-5 0,-19 0-1 16,-3 20 5-16,22-3-3 0,0-17-3 0,-17 19 0 0,17-1 0 16,-16 19-1-16,16-18 0 0,-20 17 0 0,20-15 1 0,-16 15-3 15,16-19 2-15,0 20 1 0,-20-1 0 0,20 4-1 16,0-4 0-16,0-19 0 0,20 20 4 0,-20-37-3 15,16 19 1-15,-16-19-2 0,20 17-1 0,-4 2 1 0,-16-19 1 0,17 0 1 16,-17 0 0-16,22 0-1 0,-3 0 0 0,-19 0-1 0,20 0 3 16,-20-19 0-16,0 19 2 0,16 0-2 0,-16 0-3 0,0 0-1 0,20 0 0 15,-20 0 4-15,0 19 3 0,0 2-5 0,-20-5 1 16,20 2 1-16,-16 1 2 0,16 0 2 0,-20-1-4 0,1 18 14 0,-3 2-15 16,5-2-8-16,1-17 4 0,16 18 4 0,-20-17 0 15,20-4 0-15,-16 4 0 0,16 16 0 0,-20-18-1 0,20 21 3 16,0-2-4-16,0-21 0 0,0 4 1 0,20-3-4 0,-20 2-2 15,16-1-3-15,-16-18 7 0,20 19-1 0,-4 1-9 0,-16-3 4 16,17-17-4-16,5 0-17 0,17 20-10 0,-23-20-10 0,4 0-24 16,-4 0 28-16,23-20-136 0,-25 3 67 15,5 17 27-15</inkml:trace>
  <inkml:trace contextRef="#ctx0" brushRef="#br0" timeOffset="2484.8">17670 14572 62 0,'0'0'63'0,"0"0"-35"16,-19 16 31-16,19-16-7 0,0 20-15 0,0-2-8 15,0-18-16-15,0 18 12 0,0-18-7 0,0 18-10 16,0-18 7-16,0 0-7 0,0 20 6 0,0-20 1 0,0 0-1 16,0 19-8-16,19-19 9 0,-19 0-11 0,23 0 2 15,-23-19 2-15,16-1 4 0,-16 20 1 0,20-18-5 0,-20 0-4 16,0 0-1-16,19-18 4 0,-19-1 0 0,17 17-5 16,-17 1 0-16,19-35 1 0,-19 18-2 0,17-21 0 15,-17 20 2-15,19-19 1 0,-19 20-3 0,16 18 0 0,-16-18 8 16,0 16 1-16,0-17-6 0,23 18 6 0,-23 2 3 0,0-2 2 15,0 19-5-15,0-18-2 0,0 18-5 16,0 0 1-16,0 0 4 0,0 0-3 0,0 0-3 0,0 18-9 0,0 1 9 16,0-2 0-16,0 23 10 0,0-24-12 0,0 21 0 15,0 0 0-15,16 39 0 0,-16-60 0 0,0 21 2 0,0 20-1 0,20-21 0 16,-20 18-8-16,0-15 4 0,19-2-1 0,-2-1 3 0,-17 0 3 16,19-36-1-16,-19 0-1 0,36 0 15 15,-19-18-10-15,-17 0-5 0,16-55 2 16,26 16-2-16,-23-35 1 0,-2 55-1 0,2-56-2 15,-2 20 2-15,2 36 0 0,-19 0 0 0,19-36-2 0,-19 37 3 16,14 16-1-16,5-53 0 0,-19 54 0 0,23-18-1 0,-23 37 2 16,19-37 4-16,-19 37-7 0,17 0 1 15,-17 19 6-15,0-1-5 0,0 1 3 0,0 35-3 0,19 2-1 16,-19-36 2-16,0 70-3 0,-19 3 3 0,19-1-1 16,0-55-4-16,-17 0-2 0,17 56-17 0,0-57 1 0,-19 38-42 15,19-38 25-15,0 2-7 0,0-2-7 0,0 20-78 0,0-20-24 0,0-16 94 16,19 16-37-16</inkml:trace>
  <inkml:trace contextRef="#ctx0" brushRef="#br0" timeOffset="2766.17">18633 14090 78 0,'0'0'104'0,"0"0"-77"0,0 0-5 16,0 0-4-16,0 0 10 0,0-17-17 0,0 17 3 0,0 0-11 15,0 0-2-15,0-19 0 0,0 19-1 0,0 0-3 0,0 0-1 16,0 0-6-16,0 0 3 0,0 0 0 0,0 0 1 0,0 0 2 0,0 0 3 16,0 19 14-16,0-2 36 15,0-17-24-15,0 0-1 0,0 0-1 16,0 19-12-16,0-19 11 0,0 0-12 0,0 21 0 16,0-21 7-16,17 16-5 0,-17-16-7 0,0 37 4 0,0-18-4 15,0-1 1-15,0 18-5 0,0 4 0 0,0-6 2 0,0-15-3 16,0 38-4-16,0-41 1 0,0 4-2 0,0 34-24 0,0 2-19 15,0-36 22-15,0-4-6 0,0 40-48 0,0-38 30 0,0 2-1 16,0 36-36-16,0-20 35 0,0-19 8 0</inkml:trace>
  <inkml:trace contextRef="#ctx0" brushRef="#br0" timeOffset="2983.37">18429 14701 159 0,'0'0'0'0,"0"0"162"0,0-19-105 0,0 19-12 15,0 0-9-15,-17 0-9 0,17 0-17 0,0 0 7 0,0 0-2 16,17 0-7-16,-17 0-5 0,19 0 3 0,0 0-2 0,-2 0 17 16,-17 0-16-16,19 0 2 0,15 19-2 0,-15-19 1 15,20 0-1-15,-39 17-4 0,19-17-1 0,17 20 1 16,-17-4-3-16,-19-16 0 0,17 0-2 0,2 20-15 0,-2-3-18 16,5-17-19-16,-22 0 24 0,17 0-44 0,-17 19-21 15,0-19 39-15,19 0-48 0,-19 0 43 0,0 0 15 0</inkml:trace>
  <inkml:trace contextRef="#ctx0" brushRef="#br0" timeOffset="3136.58">18633 14090 133 0,'0'-17'180'0,"0"-2"-142"15,-19-18 52-15,19 0-63 0,-19 21 22 0,19 16-31 16,0-21 22-16,-17 21-17 0,34 0 9 0,2 0-19 16,17 21-4-16,-17-5-5 0,17 4-1 0,-19-3 0 15,22 20-1-15,-1-18-1 0,-21 17 3 16,19 1-20-16,-17-17-28 0,15-3 12 0,-34 2-60 15,41-1-44-15,-41 1 51 0,19-2-114 0,-19 2 134 16</inkml:trace>
  <inkml:trace contextRef="#ctx0" brushRef="#br0" timeOffset="3368.07">19131 14239 85 0,'0'0'0'0,"0"0"47"0,0 0 25 0,0 0-28 15,0 0-28-15,0-19 11 0,0 19-17 0,0-18-1 0,0 18 3 16,0 0-5-16,0-19-3 0,0 19-4 0,0 0 0 0,0 0 0 16,0 0 4-16,0 19-3 0,0-1-2 0,0-18 1 15,0 36 2-15,0-17 5 0,0 2-1 0,0-21 1 0,0 16 1 16,-19 21 4-16,19 0 1 0,0-17-7 0,0 16 5 0,-22-18-8 16,22 18-3-16,0-17 0 0,0 18-3 0,0-17 2 0,-19 16-4 0,19-18-1 15,0 18-14-15,0 20-18 0,-14-20-23 16,14-36 18-16,0 37-52 0,0 0 54 0,0-37 11 0,0 19-5 0</inkml:trace>
  <inkml:trace contextRef="#ctx0" brushRef="#br0" timeOffset="3649.91">19203 14239 77 0,'0'0'80'0,"0"-19"-36"0,0 1 39 0,0-1-47 0,0 2-4 16,0-3 21-16,0-17-15 0,0 18-7 0,0 2-17 0,0-2 11 15,0 1-7-15,0 18-11 0,0 0-1 0,0 0 2 0,0 0 6 16,20 0 0-16,-20 18-7 0,0 1 1 0,0-2-2 15,0-17-2-15,0 40 1 0,0-24-2 0,16 4-3 0,-16-3 0 0,0 75 0 16,0-55 0-16,0 0 1 0,0 36-2 0,0-35-5 0,0 54-6 16,0-56 7-16,0 38-3 0,0 2-3 0,17 33-5 15,-17-89 13-15,0 17-1 0,22-21 5 0,-22 4 2 16,0-20 0-16,0 0 9 0,19 0-6 0,-19 0 0 0,0 0 0 0,17-20 2 16,2-16-3-16,-19 19-2 0,20-40 1 0,-4 38-3 0,4-71 5 15,13-23 4-15,8 3-8 0,-24 18-2 0,2 2 3 16,-19 50-3-16,20-33-15 0,-4 36-24 0,4 0-18 15,-20 18-16-15,0 2 27 0,0 17-64 0,0 0 46 0,16 0 5 16,-16 0 8-16,0 0-10 0,0 0 9 0</inkml:trace>
  <inkml:trace contextRef="#ctx0" brushRef="#br0" timeOffset="3917.52">19923 14386 158 0,'0'0'67'0,"0"0"-6"16,0 0 21-16,0 0-26 0,0 0-2 0,0 0-29 0,0 0-2 15,0 0 12-15,0 20-9 0,0-20-13 0,19 0 6 0,-19 16-7 16,0-16-6-16,14 20 3 0,5-2-5 0,3-18-4 15,-2 18 1-15,-20-18 0 0,16 0-1 0,-16 18-5 0,20-18-6 16,-1 0-25-16,-19 0-21 0,17 0-27 0,2 19-45 16,-19-19 48-16,17 0-61 0,-17 0 90 0,0 0-3 0</inkml:trace>
  <inkml:trace contextRef="#ctx0" brushRef="#br0" timeOffset="4636.39">20440 14535 59 0,'0'0'0'0,"0"0"75"16,0 0-48-16,0 0 21 0,0 0-27 0,0 0 20 0,0 17-5 15,0-17-5-15,0 20-7 0,17-20-15 0,-17 0 11 16,0 16-3-16,19-16-3 0,-19 20-1 0,17-20 2 16,5 18 1-16,-22-18-6 0,0 0-2 0,16 0 9 0,-16 0-2 15,20 0-7-15,-20 0-2 0,0 0 8 0,19 0-2 0,-2-18-1 16,-17-18-2-16,19 16 10 0,-19 3-14 16,17-58 4-16,2 75-6 0,-19-38-2 0,17 2 3 15,-17-1-5-15,0 0 2 0,16 0-5 0,-16-18 4 16,22 18 6-16,-22 37-6 0,0-37 2 0,0 21-3 0,20-5 2 15,-20 2 1-15,0 19 3 0,0-17 1 0,19 17-6 16,-19 0 2-16,0 0 6 0,0 0-3 16,0 17 0-16,17 2 4 0,-17 2-4 0,0-5-1 0,0 21 0 0,19 19 0 15,-19 17-1-15,0 21-6 0,17-4-3 0,2-14-6 16,-19-40 8-16,19 18 6 0,-5-34 0 0,6 36-3 16,-20-40 1-16,22 4 5 0,-22-3-2 0,0-17-3 0,19 0 1 15,-2 0 1-15,-17 0-2 0,0 0 0 0,19-17 0 16,1-3 7-16,-20 4-7 0,16-40 5 0,-16 36-7 0,20-34 18 0,-4 18-5 15,1-21-1-15,-17 20-4 0,22-55-3 0,-3 18-4 0,-2 1-3 16,2 0 5-16,-19-3 2 0,20 59-2 0,-4-20-2 16,-16 18 0-16,20 2 1 0,-20-3-1 0,0 20 2 0,16-16-2 0,1 16 4 15,-17 0-3-15,0 16 1 0,19-16 0 0,-19 20 5 16,0-3-6-16,22 2 1 0,-22 18 0 0,17 36 5 0,-17-36-6 16,0 76 8-16,0-79-7 0,0 78-6 0,0-76-3 0,0 58-9 15,0-22 14-15,0 58-9 0,-17-57-8 0,17-16-11 16,0-21 10-16,0 18-35 0,0-35-15 0,0 1 30 15,0-3-51-15,0 0-15 0,0 3 49 0,0-20-48 16,0 20 43-16,0-20 21 0</inkml:trace>
  <inkml:trace contextRef="#ctx0" brushRef="#br0" timeOffset="5432.91">21622 14073 48 0,'0'0'0'0,"0"0"32"0,0 0-22 0,0 0-1 0,0 0 2 0,0 0 10 0,-20 0-2 16,20 0-5-16,0 0-8 0,0 0-1 0,0 0-2 16,0 17-1-16,0-17-2 0,0 0 0 0,0 0-1 15,0 19-1-15,-19-19 0 0,19 0 0 0,0 21-6 0,0-21 3 0,0 16-13 16,0-16 8-16,0 20 6 0,0-20 0 0,0 17-2 0,0-17 2 16,0 0 2-16,0 19 1 0,0-19 3 0,0 0 5 15,0 0 11-15,0 0 7 0,0 0-3 0,0 0-12 16,0 0 8-16,0 0-9 0,0 0 8 0,0 0-8 15,0 0 1-15,19-19 9 0,-19 19 1 0,0-37 18 16,20 37-25-16,-20-16 2 0,0 16-2 0,0-21-6 16,0 21 1-16,16 0 11 0,-16-19-8 0,0 19-1 0,0 0-1 15,20-36 37-15,-20 36-30 0,0 0-7 16,0-18-3-16,0 18 1 0,0 0 4 0,0 0 0 0,0 0-1 16,0 0 2-16,0 0-8 0,0 0 3 0,0 0 1 15,0 0 0-15,0 18 1 0,0 18-5 0,0-17-2 0,0 2-3 16,0-5 3-16,0 21 3 0,0 0-2 0,-20 55 2 0,4-36-4 15,-4 18 0-15,1-1-4 0,-3 0-4 0,5-35 4 16,17-2 3-16,-16 40-1 0,-4-40 1 0,4 37-5 0,-4-16-12 16,20-41 6-16,0 21-3 0,-16-17-3 0,16 16-57 0,0-36 41 15,-20 20-5-15,20-20-5 0,0 17-4 0,0-17-56 0,0 0 6 0,-19 0 62 16,19 0-43-16</inkml:trace>
  <inkml:trace contextRef="#ctx0" brushRef="#br0" timeOffset="5660.11">21658 14330 78 0,'0'0'91'0,"0"-18"-12"16,0 2-47-16,0-5 48 0,0-15-33 0,16-1 33 16,-16 18-53-16,0 2-9 0,20 17-10 15,-20 0-1-15,0 0 1 0,0 0 7 0,0 0-4 0,0 0-6 16,19 17 7-16,-19 2-6 0,0-1-4 0,14 1 5 0,-14 17 0 16,0-15-3-16,0 32-4 0,19-16 1 15,-19-1 0-15,0 20-1 0,0-19-4 0,0 36-8 0,0 21 12 16,0-22 1-16,0-35-1 0,0 56-7 0,0-20-5 15,0-36 3-15,0 2-2 0,0 15-18 0,0-18 11 0,-19 20-28 16,19-19-18-16,0 0-17 0,-14-37 35 0,14 20-53 0,0-4 17 16,0-16 54-16,-19 0-5 0,19 0-13 0</inkml:trace>
  <inkml:trace contextRef="#ctx0" brushRef="#br0" timeOffset="5803.35">21674 14828 74 0,'0'-18'82'0,"0"18"-38"0,-16-56 59 0,16 56-75 15,0-72 56-15,-20 72-56 0,20-38 22 0,-16 20-15 16,16-20-6-16,0 38-16 0,0-16 6 0,0 16-3 0,0 0-8 15,0 0 1-15,0 0 0 0,16 0-5 0,-16 0-2 0,20 16-3 0,-4-16 6 16,-16 20 4-16,20-2-5 0,-1 0-1 0,-5-18-3 16,-14 18-13-16,41 21-47 0,-21-39 26 0,-20 17-60 15,16 3 33-15,4-4-89 0,-20 4 12 0,19-3 31 16</inkml:trace>
  <inkml:trace contextRef="#ctx0" brushRef="#br0" timeOffset="6333.33">22192 14183 61 0,'0'0'28'0,"0"0"-10"0,0 0 26 0,0 0-21 0,0 0-1 0,0 0 15 0,0-17-7 15,0 17-5-15,0 0-7 0,0 0-13 0,-17 0 8 16,17 0 1-16,0 17-12 0,0-17 4 15,0 0-4-15,0 0 1 0,0 0-1 0,0 19-1 0,-19-19 0 0,19 0-2 16,0 0 2-16,0 18-1 0,-20-18-2 16,20 0 2-16,0 0 2 0,0 19 2 0,0-19-2 0,0 0-1 15,0 0 1-15,0 0 12 0,0 0 5 0,0 0 0 16,0 0-6-16,0-19-3 0,0 19 3 0,0 0 0 0,0 0 15 16,0 0-16-16,-16 0 19 0,16 0-22 0,0 0 0 0,0 0 0 15,0 0 13-15,0 0-3 0,0 0-16 0,0 19 2 0,0-19 5 16,0 17 5-16,16 2-2 0,-16 18-1 0,20-19-2 15,-20 1-1-15,19 18-2 0,-2-17-10 0,2-4 7 16,-2 40-5-16,-17-19-6 0,19 0 11 0,-2-1-1 0,-17 2 0 16,22-2 0-16,-6-16 0 0,-16-1-4 0,20 34 0 0,-1-16-5 15,-19-18 2-15,0 18-9 0,17 0 0 0,-17-17-2 0,0-4-28 16,19 21 13-16,-19-17-49 0,0 16-22 0,0-36 42 0,0 20-7 16,0-3-66-16,0 0 44 0,0-17 42 0</inkml:trace>
  <inkml:trace contextRef="#ctx0" brushRef="#br0" timeOffset="6551.46">22524 14349 129 0,'0'0'105'0,"0"0"-66"0,0-53 39 0,0 13-36 0,0 40-26 16,0-17-1-16,0-2 14 0,0 1-2 0,0-1-3 0,0 2-14 16,0 17-4-16,0 0 7 0,0 0-6 0,0 0-4 0,0 17-1 15,-17 2 5-15,-2-19-5 0,19 37 2 0,-20-1 3 16,-35 19 2-16,36-36-4 0,-34 54 1 0,-2 1 4 0,16-35-7 15,-16 52 2-15,19-55-2 0,-42 56 5 0,26 1-4 0,16-56-2 16,16-1-2-16,-38 38 0 0,42-35-4 0,-1-22-1 0,-19 40-22 16,17-41-22-16,-1 21-33 0,20-37 27 0,0 19-91 0,0-19 67 15,0 18-35-15,0-18 55 0</inkml:trace>
  <inkml:trace contextRef="#ctx0" brushRef="#br0" timeOffset="7333.4">23005 13943 67 0,'0'0'17'0,"0"0"-1"0,-22 0 14 16,22 0-18-16,0 0 4 0,0 0 13 0,-19 0-2 0,19 0-17 15,0 0-1-15,-17 0 11 0,17 21-17 0,-17-21 2 0,17 0-2 16,0 0-2-16,-19 0 1 0,19 16-1 0,-17-16 1 0,17 0-1 16,0 20 2-16,-19-20-1 0,19 0 3 0,0 17 0 15,0-17-3-15,0 19 2 0,0-19-1 0,-19 18 3 0,19-18-2 16,0 0 3-16,0 19 10 0,-17-19 3 0,17 17-2 0,0-17-10 15,0 19 8-15,0-19-8 0,-19 0 2 0,19 21 14 0,0-5-10 16,0-16-7-16,0 20 7 0,0-20-5 0,0 0 18 16,0 0-11-16,0 17-7 0,0-17 5 0,0 0-1 15,0 0-4-15,0 0 2 0,0 0-6 0,0 0 7 0,0 0-7 16,0 0 3-16,0 0-2 0,19 0 2 16,-19 0-6-16,0-17 3 0,17 17-2 15,2 0 0-15,-19 0-2 0,0 0-1 0,19 0 0 16,-19 0 0-16,17 0 2 0,-17 0-1 0,0 0-2 0,0 0 2 15,19 17 5-15,-19 2-1 0,0-19-1 16,0 37 0-16,0-20 0 0,0 2-2 0,0 18 1 16,0 0 0-16,-19-18-2 0,19 19-1 0,-17-2-6 15,17 18 2-15,-19-15 7 0,19-2 0 0,-19-1-4 16,19-18 0-16,-17 18 1 0,17-16 2 0,0-1-2 16,0-2 0-16,0-17-2 0,0 20 2 0,17-20 4 15,2 16-3-15,0-16 0 0,-19 0-1 0,17 20 2 16,2-20-3-16,-19 17 2 0,0-17-5 0,17 0 6 0,0 19 1 0,-17-19 2 15,19 18-2-15,-19-18-1 0,22 19 1 0,-22 1 0 0,17-3-5 16,-17-17 4-16,0 20-1 0,0-4 3 0,0 4-3 16,0-3 0-16,-17 20-2 0,17-37 0 0,-22 39-4 0,3-39 1 15,2 17-10-15,-19 0-7 0,0 3-10 0,17-20-13 16,-17 0-3-16,-3 0-5 0,39 0-12 16,-17-20-14-16,-2 20-21 0,19-17 46 0,-17 17 4 0,17-17-18 0,0 17 47 15,0 0-25-15</inkml:trace>
  <inkml:trace contextRef="#ctx0" brushRef="#br0" timeOffset="11635.25">6752 9351 56 0,'-16'0'34'0,"16"0"-5"0,0 0-8 16,-20 0 60 0,-2-18-47-16,22 18-16 15,0 0-12-15,0 37 50 16,0-37-50-16,0 37 18 15,0-1 8-15,0-16-8 16,0-3 2-16,-19 2-12 16,19-19 15-16,0 0-25 15,-14 0 8-15,14 0-11 0,0 0 8 16,0 0-6-16,14 0 7 0,5-19-7 16,-19 19-3-16,58 0 5 15,-2 0 5-15,-37 0-9 0,36 0 10 16,1 0 6-1,-1 0-12-15,-38 0-3 0,57-17 7 16,-54-3-6-16,52 1 7 0,-53 19-6 0,75-35 1 16,-77 35-4-16,93-56-6 15,-90 37 6-15,52 2 0 0,-34 17-1 0,54-20 6 16,-54 20-6-16,54-18 6 0,18 18-2 16,-57 0 0-16,-14 0-4 15,35 18-2-15,-57-18 1 0,58 0 1 16,-75 0 0-16,39 20 1 0,13-20-2 0,1 0 6 15,-53 0-6-15,41 0 0 16,-5 17 4-16,-36-17-3 0,20 0 0 16,-4 0 2-16,23 0-2 15,-25 0 2-15,-14 0-2 0,19 0 0 16,-19 0 1-16,22 0 0 16,-22 0-3-16,0 0-1 0,0 0-15 15,0 0-22 1,0 0 25-16,-22 0-44 0,22 0 33 0,0 0-4 0,-33 0-135 15,13-17-44 1,1 17 178-16</inkml:trace>
  <inkml:trace contextRef="#ctx0" brushRef="#br0" timeOffset="13037.31">9962 9241 48 0,'0'0'20'0,"0"0"21"0,0 0 1 0,0 0 27 16,-17 0-50-16,17 0 46 0,0 0-52 15,0 0 18-15,0 0-21 0,0 0 14 16,0 0 6-16,0 0-25 0,0 0 7 16,0 0-10-16,17 18 5 0,-17 0-4 15,19 2-1-15,-19 16 1 0,17 1-2 16,2-37 0-16,-2 54-1 0,-1-35-3 0,7 18 0 15,-23-18 2-15,0-1-2 0,38 38-29 16,-21-39 19-16,2 3-22 0,-19 16-13 0,36-17-49 16,-36-1 21-16,20 1 0 0,-7-19 15 0</inkml:trace>
  <inkml:trace contextRef="#ctx0" brushRef="#br0" timeOffset="13220.94">10203 9223 63 0,'0'0'53'0,"-20"0"16"0,20 0 14 15,0 0-60-15,0 0 1 0,0 0 21 0,-19 0-9 16,19 0 4-16,-17 18-17 0,-2 18 4 16,19-16-21-16,-36 53 18 0,17-54-19 0,-20 35 5 15,22-17-12-15,-19 0 5 0,17-18-2 16,2 35-9-16,-2-34-9 0,0-1-41 16,19-2 27-16,0 2-176 0,0-19 120 15,19-19 29-15</inkml:trace>
  <inkml:trace contextRef="#ctx0" brushRef="#br0" timeOffset="15434.29">10645 9277 44 0,'0'0'8'0,"0"0"4"0,0 0 4 16,0 0 7-16,0 0-8 0,0 0 19 0,0 0-17 16,0 0 13-16,0 0-17 0,0 0 14 0,0 0-13 0,0 0 0 15,0 0 11-15,0 0-2 0,0 0 0 0,0 0-11 0,0 0-1 16,0 0 11-16,0 0-3 0,0 0-2 0,0 0 5 0,-19 0-7 15,19 0-5-15,0 0 2 0,0 0 1 16,-17 0-7-16,17 20-1 0,0-20-1 0,-22 17 3 0,22-17-3 16,-19 19 1-16,2-19 4 0,1 18-4 0,-4 1-5 0,20-19 0 15,0 19 1-15,-16-19 2 0,-4 18-2 0,20-1 0 0,-19-17-2 16,19 19 2-16,0-19-1 0,-17 20 4 0,17-20-2 0,0 0-1 16,17 17-1-16,-17-17 0 0,19 0 0 0,1 0-1 0,-4 0 3 15,20 19-2-15,-36-19-1 0,36 0-1 0,-14 0 3 0,14 0 4 0,0 0-6 16,-16 0-2-16,-4 0 4 0,4 0 0 0,18 0 1 15,-21 18-5-15,2-18 2 0,1 0 2 0,-20 0-2 16,36 0 0-16,-36 0 0 0,16 19-12 0,-16-19 3 0,20 0-20 16,-20 0-13-16,0 0 18 0,16 18-4 0,-16-18-39 0,0 0 28 15,0 0-2-15,0 0-49 0,0 0 51 0,0 0-17 0,0 0-2 16</inkml:trace>
  <inkml:trace contextRef="#ctx0" brushRef="#br0" timeOffset="15833.57">11143 9241 108 0,'0'0'0'0,"0"0"73"0,0 0-13 0,0-18-11 0,0 18-26 15,0 0 17-15,-22 0-11 0,22 0-18 0,0 0 8 0,0 0-3 16,0 0-3-16,0 0-2 0,22 0-2 0,-2 0-1 16,16 0-6-16,-17 0 0 0,-19 18-1 15,36-18-2-15,-19 0 4 0,-17 0-1 0,16 0-1 0,6 0 2 0,14 18-2 16,-36-18-2-16,20 0 1 0,-1 0 1 16,17 0 0-16,-36 0-1 0,17 0 4 0,-17 0-2 0,16 0 5 0,-16 0-3 15,20-18 1-15,-20 18 8 0,22 0-7 0,-22 0 0 16,0-18 4-16,0 18-2 0,0 0-6 0,-22 0 2 15,22 18-3-15,-20 0 1 0,20 0-1 0,-16-18 1 0,-20 37 1 0,19 0-2 16,-2-18 0-16,-1 35-1 0,4 2-2 0,-4-19 4 16,-2 19-6-16,6-19 3 0,16-1-3 0,-17 20-11 0,17-19-7 0,0 0 10 15,0-18-1-15,-19 17-20 0,19-17-9 0,0-1 17 16,19 0-33-16,-19 1-8 0,0-19-8 0,17 0 1 0,-1 0 23 16,-16 0 35-16,22 0 4 0,-22 0-20 0</inkml:trace>
  <inkml:trace contextRef="#ctx0" brushRef="#br0" timeOffset="17484.56">11716 9131 44 0,'0'0'22'0,"0"0"-13"0,0 0 13 16,0 0 6-16,0 0 2 0,0 0-16 0,0 0-1 0,0 0-1 0,0 0-1 15,0 0 10-15,0 0-1 0,0 0-12 0,0 0 5 0,0 0 0 16,0 0 1-16,0 0-8 0,0 0 2 0,0 0-2 16,0 0 5-16,0 0-7 0,0 0 0 0,0 0 7 0,0 0 0 15,0 0-6-15,0 0 6 0,0 0-2 0,0 0-5 0,0 0 0 0,0 17 4 16,0-17-4-16,0 19-2 0,0-19 0 0,0 18 2 0,0 1-2 16,0 0 2-16,0-1-2 0,0 18 0 15,0-16-1-15,0 16 1 0,0-18-1 0,0 1 3 16,0 0-3-16,0-19 0 0,0 18 1 0,0-1-1 0,0 2-2 15,0-19 2-15,0 0-1 0,0 20 0 0,0-20 1 0,0 17-1 16,0-17 0-16,0 19 0 0,0-19 0 0,0 18 2 16,0 1-1-16,0-1-2 0,0 18 2 0,0-16-1 15,0-1 0-15,0 17-1 0,0-18-2 0,0 19 2 16,0-18 1-16,0-2 0 0,-19 22-10 0,19-39 2 16,0 36-19-16,-20 1-33 0,20-37 34 0,0 18-4 0,-16 1-39 15,16-19 32-15,-22 0 1 0,22 17-19 0,-17 3 36 0,17-20 0 0,-19 0-15 16</inkml:trace>
  <inkml:trace contextRef="#ctx0" brushRef="#br0" timeOffset="17984.75">9907 8965 68 0,'0'0'36'0,"0"0"4"0,-17-20 5 0,17 20-24 0,0 0-1 0,0 0-2 16,0 0 11-16,-22 0-5 0,22 0 9 15,0 0-21-15,-17 0 6 0,-2 20-4 0,19-20-7 0,0 17 3 16,-17-17-5-16,17 19-1 0,0-1 6 0,-19 20-3 0,19-20-4 15,-17 0 2-15,17 20-2 0,-19 16 3 0,0-16-1 0,19-2-3 16,0-18-1-16,-17 56 2 0,17-1 1 0,-22-34-4 0,22 15 2 16,0-17-1-16,22 19 4 0,-22-1 0 0,17 0-5 0,-17-19-2 15,19-16 0-15,-19 35 1 0,19-36 0 0,-19-1 1 16,17 19 0-16,-17-20 0 0,19 22-1 0,-19-39-6 0,17 17-5 16,2 21-9-16,20-2-12 0,-39-36 12 15,17 19-3-15,57-1-70 0,-57 1 52 0,19-19-1 0,3 18-30 16,-20-18 50-16,17 18-10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46:54.56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17950 10919 57 0,'0'0'21'0,"0"0"6"15,0 0 39-15,0 0-40 0,-19 0 22 0,19 0-11 16,0 0-22-16,0 0-1 0,0 0 9 0,-17 0-12 0,17 0-1 0,0 0 5 16,0 0-8-16,0 0 15 0,0 0-15 0,0 0 5 0,0 0-7 15,0 0 7-15,0 0 1 0,0 0-1 0,17 0-2 16,-17 0-5-16,0 0-1 0,0 0 0 0,0 0 4 0,19 0-5 16,-19 0 2-16,17 0-1 0,-17 19 2 0,19-2-1 15,-19 1 0-15,17 2-2 0,-17 16-2 0,16-17 0 16,-16 36 2-16,0-37-1 0,22 56-3 0,-22-37 0 0,0 56-1 15,20-37 2-15,-20 54 1 0,0-18 0 0,0-18 1 0,-20-38-2 16,20 20 1-16,0-19-1 0,0 17-3 0,0 21-3 0,0-38 0 16,0-19 0-16,0 18-10 0,0-36 6 0,0 39-1 0,0-39-18 15,0 17 10-15,0 1-30 0,0-18 19 0,0 0-51 0,0 0 30 16,0 0 0-16,0-18-25 0,0 1-10 0</inkml:trace>
  <inkml:trace contextRef="#ctx0" brushRef="#br0" timeOffset="433.05">18318 10863 168 0,'0'0'137'0,"0"0"-109"16,0 0 19-16,0 0-9 0,0 0-23 0,0 0 13 15,0 0-5-15,0 0-4 0,36 0-6 0,3 0-3 16,-39 0-4-16,55-18 5 0,0 18-2 0,-2-18-4 0,41 18-2 16,-39 0-1-16,-16 0 1 0,52 0 1 0,-55 0-2 15,-2 0 0-15,7 0 0 0,31 36 0 0,-33-36 0 0,-25 38 0 0,63 16 2 16,-58-36-2-16,17 112 5 0,-36-38-4 0,20-55-2 16,-40 74 1-16,4-1 0 0,-23 1 2 0,-19-1-4 0,25-54 0 15,-6 0 0-15,3-2 1 0,19-15 2 0,-21 15-3 0,-37 39 2 0,22-20-2 16,15-36-3-16,-37 37-45 0,58-56 16 0,-19 0-53 15,36 2 30-15,-38-20-82 0,21 0 64 0,-5 0-35 16,22-20 37-16</inkml:trace>
  <inkml:trace contextRef="#ctx0" brushRef="#br0" timeOffset="2167.85">20421 10882 90 0,'0'0'26'0,"-17"0"89"0,17 0-73 16,0-19-24-16,0 19 16 0,0 0-19 0,0 0 8 0,0-18-5 15,0 18 0-15,0 0-4 0,0 0-2 0,0-18-7 16,0 18 0-16,0 0 8 0,0 0-7 0,0 0 9 0,0 0-3 16,0 0-7-16,0 18 7 0,0 0-1 0,0 20-1 15,0-38-4-15,0 18-2 0,-19 18 3 0,19-18-4 0,0 20 0 0,0 18 3 16,0 18 1-16,-20 17 2 0,20-54-6 0,-16 1-1 15,-6 36-1-15,2-2 1 0,20-34 0 0,-16 18-2 0,16-2 4 16,-17-17-2-16,17-18-1 0,0-2-1 0,0 22 4 0,-19-22-3 16,19 20 4-16,0-37 0 0,0 19-4 0,0-19 0 0,0 0 3 15,0 0-1-15,19 0-1 0,-19 0 4 0,17 0-3 0,-1 0 2 16,4-19-3-16,-20 19-1 0,38-18 2 0,-18 18-3 0,-20-19 2 16,36 2 0-16,0 17-1 0,-36-20-1 0,19 20-1 0,20 0-2 15,-3-19-14-15,-17 2-8 0,17 17 6 0,-36 0-35 16,36 0-29-16,-36 0 30 0,17 0-83 0,-17 0 10 0,16 0 82 15,-16 0-27-15</inkml:trace>
  <inkml:trace contextRef="#ctx0" brushRef="#br0" timeOffset="2533.23">20974 11547 123 0,'-16'0'126'0,"16"0"-71"0,0 0-11 0,0 0-25 16,0 0-1-16,0-20-4 0,0 20 10 0,-20 0-7 0,20 0-8 0,0 0 1 16,0-18-6-16,0 18 1 0,-19 0-2 0,19 0 1 0,0 0-3 15,-17 0 1-15,17 0-2 0,0 0 1 0,-19 0-1 0,19 0 0 16,0 0 0-16,0 0 0 0,0 18 0 0,-22 2 1 0,22-20 0 16,0 36-1-16,0-18 0 0,0 1 1 0,0-19 0 0,0 18 4 15,0 1-2-15,0-19 2 0,0 17 3 0,22 2 4 0,-3 1 0 16,-2-20-1-16,-17 0 1 0,19 0-7 0,-19 0-2 15,20 0 0-15,-4-20 4 0,4 1-1 0,-4-17-2 0,-16 36 0 16,0-18 0-16,17 18 0 0,5-19 5 0,-22 1-6 0,0 18 0 0,19-19 0 16,-19 2 3-16,0 17-4 0,0 0 1 0,0 0-1 0,0 0-1 15,0 0 0-15,0 0 0 0,0 0 2 0,0 0-4 16,0 17-5-16,0 2-7 0,0-1-13 0,0-18 8 0,0 19-31 16,0-1 18-16,17 1-49 0,-17-2-26 0,0-17 44 15,0 19 1-15,19 1-30 0,-19-3 7 0</inkml:trace>
  <inkml:trace contextRef="#ctx0" brushRef="#br0" timeOffset="2749.19">21544 11343 242 0,'0'0'86'0,"0"0"21"0,0-18-18 0,-16 18-48 0,-4 0-12 15,4 0-11-15,16 0-10 0,-20 0 1 0,20 18-4 16,-16 0 0-16,-4 2-3 0,20-3 0 0,-19-17-2 15,19 55 4-15,-17-17-3 0,17-38-2 0,0 36-5 16,0 1-1-16,0 19-16 0,17-19 1 0,2-20-7 0,1 22-2 16,-4-22-7-16,-16-17 16 0,20 19-33 0,-4-19-16 15,-16 18 24-15,20-18-61 0,-20 0 57 0,0 0 12 0,16 0-50 16</inkml:trace>
  <inkml:trace contextRef="#ctx0" brushRef="#br0" timeOffset="2949.16">22062 10753 137 0,'0'0'73'0,"-17"-17"92"15,17-3-105-15,0 20-34 0,0 0 14 0,-19-19-13 0,19 19-9 16,0 0-11-16,0 0 3 0,-17 19-3 0,17 18-2 16,-19-18-1-16,19 17-1 0,0 1-3 0,-20 0 2 15,20 0-3-15,-16 37 2 0,16 18 0 0,-20 18-2 0,-2 20-11 16,22-94 2-16,-16 56-13 0,16-18-18 15,-17 0-32-15,17-1-34 0,-19-34 40 0,19-22 0 16,0 39-32-16,0-38 14 0</inkml:trace>
  <inkml:trace contextRef="#ctx0" brushRef="#br0" timeOffset="3132.85">22175 11103 235 0,'0'0'94'0,"0"0"35"0,0 0-89 16,0 0 43-16,0 0-63 0,-19 0 14 0,19 0-19 0,0 0 9 0,-20 18-12 15,4-18-6-15,16 20 1 0,-42-2 9 0,26 18-9 16,16-17-6-16,-17 18-1 0,-2-37 0 0,-17 36-3 0,16 20-4 16,20-38 8-16,-16 38-7 0,-4-20-10 15,20 20-22-15,0-38 23 0,0 38-49 0,0-38 8 16,36 55-64-16,-36-73 65 0,20 39-86 16,-1-22 23-16,-2 2 76 0</inkml:trace>
  <inkml:trace contextRef="#ctx0" brushRef="#br0" timeOffset="3699.44">23849 11361 109 0,'0'0'37'0,"0"0"92"0,-17 0-68 16,17 0-45-16,0 0 9 0,-16 0-5 0,16 0-10 15,-20 20 12-15,4-20-17 0,16 0 1 0,-20 36 8 0,20-36-11 16,-19 18 6-16,2 0-5 0,-2 2 6 16,19-2-6-16,-22 0 3 0,22 0 1 0,-17 2-4 0,17-3 1 15,-16 20 2-15,16-18-2 0,-20 18 0 0,20-37 0 16,0 36 1-16,-16 1 0 0,16-18-3 0,0 18 7 15,0-37-5-15,0 37 4 0,0-20-5 0,16-17 0 16,4 19 6-16,-20-19-5 0,16 0 4 0,-16 0-4 0,17-19 3 16,5 2-5-16,-3-20 1 0,-19 37-1 0,36-37 0 0,-36 1 0 15,20-20 0-15,-4 37 0 0,-16 1-1 0,20-19-2 0,-20-19 0 16,16 56 1-16,-16-36 3 0,0 18-4 16,0 18 0-16,0-20 1 0,0 20 3 0,-16 0-5 15,16-18 1-15,-20 18 1 0,4 0-3 0,16 0-1 0,-20 18 0 0,20-18 0 16,0 0-4-16,-19 20-13 0,19-2 3 0,0 0-28 0,0-18 17 15,0 18-4-15,0 2-6 0,19-3-53 0,17 2-27 0,-16 18 0 16,-20-37 75-16,33 18 10 0,-33-18-14 0</inkml:trace>
  <inkml:trace contextRef="#ctx0" brushRef="#br0" timeOffset="4016.05">24646 10845 192 0,'0'0'65'0,"0"0"21"0,-20 0-56 15,4-37 22-15,16 37-29 0,-20-19-4 0,20 2-2 0,-22 17-3 16,-11-19 16-16,14 19-17 0,2 0-6 0,-2 19-3 0,-17 17 3 16,36-17-6-16,-20 17 0 0,-2-17 0 0,3 72 0 0,5-53-2 15,-25 110-1-15,39-93 0 0,-16 18-13 0,-4-17 4 16,20 36-24-16,-16-18-9 0,-4 18-12 0,20-55 23 16,-41 55-105-16,24-36 41 0,17-38 62 0,-16 18-2 15,16-36 30-15,-20 19 2 0,20-19 8 0,-16 0 8 0,16 0 8 16,0 0-5-16,-20-19 2 0,4-35 55 0,-4 17 4 15,20 1-32-15,-19-20 40 0,2 37-48 0,-21-72 20 0,38 53-35 16,-36-36 15-16,16 20-6 0,20 16-4 0,-16 2-3 0,16 16-12 16,0 20-3-16,16-18 1 0,4 0 3 0,-20 18-7 0,36 0 4 15,2 0-2-15,-21 0-2 0,22 0-1 0,49 0-7 0,-30 18-2 16,-22-18-3-16,0 18-5 0,17-18-6 0,80 20-109 16,-97-20 57-16,22 0-11 0,33 0-86 0,39 0 13 0</inkml:trace>
  <inkml:trace contextRef="#ctx0" brushRef="#br0" timeOffset="12514.95">26453 11657 84 0,'-17'0'76'0,"17"0"-53"0,0 0 24 15,-19-19-4-15,19 19-6 0,-20 0-7 16,20 0-16-16,-36 0 14 0,36 0-24 0,-22 0 9 16,22 0-10-16,0 0-2 0,-16 0-2 0,-1 36 3 0,17-17-1 15,0 37 1-15,0-1 1 0,0-19-3 16,17 3-1-16,-17-3 0 0,16-18 1 0,6 38 2 0,-22-39-1 15,20-17 2-15,-4 20 4 0,-16-20 5 0,20 0 0 16,16 0 8-16,-36-37-5 0,19 0-10 16,-19 0 1-16,17-19 0 0,-17 20-5 0,16-113 7 15,-16 95-7-15,0-57 4 0,0 19-3 0,0 56-1 0,0-38-1 16,0-1 2-16,0-36 3 0,0 93-4 16,-16-18 0-16,16 36 0 0,0-19 0 0,-17 0 1 0,-2 19-1 15,19 0 0-15,0 0 1 0,-17 0-1 0,17 0 0 0,-19 38 3 16,19-20-3-16,-20 18 1 0,20 2-1 0,0-20 1 15,0 74-1-15,0-18-1 0,20 56 3 16,-1-76-3-16,-2 39-1 0,19-20 2 0,-36-36 0 16,16 73 0-16,4-71-2 0,2 34 4 0,-22-19-2 15,0-34-2-15,16 34 1 0,4-16 0 0,-20-20 0 0,0-18-2 16,19 36-4-16,-19-36 1 0,17 38-29 0,-17-38 13 16,0 0-4-16,0 18-44 0,19-18 23 0,-19 0-9 0,17 0-116 0,-17 0 98 15</inkml:trace>
  <inkml:trace contextRef="#ctx0" brushRef="#br0" timeOffset="12916.63">26987 11674 155 0,'0'0'50'0,"0"0"-8"0,0 0 41 15,0 0-62-15,0 19 31 0,0 1-31 0,0 16-2 16,0-18-12-16,0 1-4 0,0 18 2 16,0-20-4-16,0 39 1 0,0-56-1 0,0 37-8 0,0 0-11 15,19-18 0-15,-19 18-81 0,0-18 52 0,0-19-3 16,0 17-87-16,0-17 94 0</inkml:trace>
  <inkml:trace contextRef="#ctx0" brushRef="#br0" timeOffset="13051.34">27059 10882 171 0,'0'0'64'0,"0"0"-12"0,0 0 17 0,0 19-14 0,-20-1-9 16,20 1-15-16,-14 54-8 0,14-55-19 15,-19 56-1-15,0 0-7 0,19 36-35 16,0-72 10-16,0-20-10 0,0 74-142 0,0-74 114 15,19 20-92-15</inkml:trace>
  <inkml:trace contextRef="#ctx0" brushRef="#br0" timeOffset="13416.56">27357 11547 164 0,'0'0'59'0,"0"0"17"0,0 0-32 16,-19 0-6-16,19 0-22 0,0 0 10 0,-17 17-6 15,17 2-9-15,0-1-10 0,0 1 0 0,0-19-1 16,0 18-2-16,0 1-4 0,0-19 1 0,0 0-1 0,17 17-17 16,2-17 16-16,-2 19-14 0,-17-19 16 0,17 20-5 15,-17-20 4-15,0 0 4 0,19 17 1 0,-19-17 0 16,0 0 2-16,22 0 0 0,-22 0 0 0,0 0 4 0,0 0 4 16,0 0 11-16,0 0-2 0,0 0-9 15,0 0-2-15,0 0 6 0,0 0-2 0,0 0-2 16,0 0-2-16,0 0-3 0,0 0-1 0,0 0-1 0,0 0 7 15,0 0-5-15,0 19 1 0,-22-19-5 16,22 0 3-16,0 0-2 0,0 18-1 0,-19-18-2 0,19 19 2 16,0-1 0-16,0-18 1 0,0 0-1 0,-17 36-8 15,0-36 5-15,17 19 2 0,0 1-6 0,-19-3-2 0,2 2-2 16,-21-1-9-16,38 1 5 0,-17-1-3 16,-2 1-17-16,-3-2 20 0,22-17-3 15,-17 20-27-15,17-20 17 0,0 0-35 0,0 0 29 0,-17 0-28 0,17 0 37 16,0 0-60-16</inkml:trace>
  <inkml:trace contextRef="#ctx0" brushRef="#br0" timeOffset="13646.95">27670 10901 81 0,'0'0'0'0,"0"0"43"0,0 0 57 16,0 0-72-16,19 0 22 0,-19 0-28 0,0 0-2 0,0-19 15 0,17 19-20 16,-17 0 14-16,0 0-6 0,0 19-13 0,0 18 9 0,19-37-12 15,-19 55 5-15,17 19-4 0,-17 18-3 0,17-37-3 16,-17 0-1-16,22 57 0 0,-22 16-2 0,0-73-1 0,0 55-11 16,0-17-22-16,0 19-31 0,-22-21-44 0,22-35 44 15,-34 54-83-15,34-74 86 0</inkml:trace>
  <inkml:trace contextRef="#ctx0" brushRef="#br0" timeOffset="13784.31">27504 11361 170 0,'0'0'114'0,"0"0"-48"15,0-18-20-15,0 18-27 0,19 0 18 0,-2 0-7 0,-17 0-19 16,0 0-3-16,36 18 4 0,-14 2-6 0,-5-3 0 0,21 2-6 16,-2 37-13-16,0-20-23 0,-2 2-31 15,7-38 20-15,-22 36-75 0,17-18 2 0,-36 1 77 16,36-1-34-16</inkml:trace>
  <inkml:trace contextRef="#ctx0" brushRef="#br0" timeOffset="13917.84">28057 11638 235 0,'0'0'0'0,"0"0"159"0,0 19-127 0,0-19 22 0,-16 17-33 0,16-17-3 16,0 19-1-16,-20 1 10 0,20-3-15 0,0 2-6 0,-19 36 6 16,19-19-4-16,-17 3-3 0,17-22-7 0,0 2-2 0,-19 36-13 15,19-55 3-15,0 36-26 0,0-16 12 0,0-1-42 0,0-19 25 16,0 0-10-16,0 17-77 0,0-34 18 0,0 17 29 0</inkml:trace>
  <inkml:trace contextRef="#ctx0" brushRef="#br0" timeOffset="14200.9">28207 11287 209 0,'0'0'113'0,"0"0"-79"0,-20 20 21 0,20-2-9 16,0 18-12-16,-19 1-22 0,19-18-2 0,-17 55 8 15,17-38-16-15,-19 1-1 0,19-18-1 0,0-1-1 0,0 38-8 16,0 0-17-16,0-20-14 0,0 1 16 0,0 0-33 0,0 19-9 15,0-20 0-15,19 1 15 0,-2-37 21 16,-17 18 11-16,19-18 10 0,-19 0 11 0,0 0 1 16,20-18 3-16,-20-19 12 0,16 18-4 0,4-37 18 0,-4 2 15 15,1 17-14-15,2-38 36 0,3 58-42 0,-5-39 4 0,2 19-7 16,-19 20-12-16,20-3 13 0,-4 2-1 0,4 18-5 16,-20 0-3-16,16 18 0 0,4 2-6 0,-4-20-4 15,-16 54 3-15,0-35-5 0,22-1-3 0,-22 37 5 0,0 19-4 16,0-55-3-16,0 18 4 0,17-1-3 0,-17 20-7 0,0-1-13 15,0-19 4-15,0 3-25 0,0-4 14 0,0 3-36 0,0-20-21 16,0 1 32-16,19-2-3 0,-19-17-50 0,0 20 38 0,0-20 10 16</inkml:trace>
  <inkml:trace contextRef="#ctx0" brushRef="#br0" timeOffset="14400.13">28810 11509 191 0,'0'0'0'0,"0"0"161"0,-14 0-128 0,14 0 23 15,0 0-8-15,-19 0-28 0,19 18 9 0,-20-18-13 0,20 20-10 16,0-3 3-16,-16 2-6 0,16-1 0 0,0 38-1 0,0-39-1 16,-20 22 2-16,20 15-1 0,0-35-1 0,0 18 1 0,0 19 1 15,0-39-3-15,0 76-7 0,0-56-1 0,0 17-6 16,20-16-2-16,-20-1-1 0,16-20 8 0,-16 3-21 16,0-2-17-16,20 0-12 0,-20-18-18 0,19 0-16 15,-5 0 3-15,-14-36 29 0,19 16 0 0</inkml:trace>
  <inkml:trace contextRef="#ctx0" brushRef="#br0" timeOffset="14568.31">29181 10736 184 0,'-20'0'132'0,"20"0"-55"0,0 0-16 0,0 0-10 0,0 0-14 16,-16 0-12-16,16 0-15 0,0 36 5 0,0-36-8 15,0 55 2-15,0-19-4 0,0 2-3 0,0 54 2 0,0 18-5 16,0-36 2-16,0-19-1 0,0 38-4 0,0 17-15 0,0-54 1 15,0-20-3-15,0 57-47 0,0-56 23 0,-17 73-163 0,17-73 132 16,-19 18-31-16,19-35 54 0</inkml:trace>
  <inkml:trace contextRef="#ctx0" brushRef="#br0" timeOffset="14717.64">28926 11325 226 0,'0'0'92'0,"0"0"-24"0,0-18 9 15,0 18-18-15,0-20-8 0,0 2-31 0,0 18 10 16,17-18-10-16,2 18-6 0,-2 0-9 0,21 0 4 15,-2 0-5-15,3 18-4 0,-3-18 0 0,-19 0-3 16,41 38-15-16,-42-38 1 0,23 36-8 0,-22-36-5 0,19 18-7 0,-17 2-9 0,56-3-81 16,-56-17 41-16,17 37-4 0,0-37 12 0,-19 18 2 0</inkml:trace>
  <inkml:trace contextRef="#ctx0" brushRef="#br0" timeOffset="15148.49">30310 11638 181 0,'0'0'0'0,"0"0"197"0,0 0-133 0,0 0-37 16,-20 0 20-16,20 0-26 0,0 0-3 0,-19 0 18 15,2 0-20-15,17 0-10 0,-22 19 1 0,22-19-3 0,-16 36 3 16,16-16-5-16,0-20 1 0,0 17-3 0,-20 20-1 0,20-18 1 15,0 35 3-15,0-54-3 0,0 39 0 0,0-22 0 16,0 20-3-16,20-18 3 0,-4-1-1 0,-16 1 1 0,22-19 1 16,-22 0 0-16,17 0-1 0,-17 0 2 0,19 0-3 0,1-37 3 15,-4 0-4-15,4 18-7 0,-20-18 1 0,16 1-12 16,4-20-62 0,-20 19 14-16,0 20-35 0,0-3-21 0,0 20 66 0,0 0-52 15</inkml:trace>
  <inkml:trace contextRef="#ctx0" brushRef="#br0" timeOffset="15350.03">30512 12026 105 0,'0'0'92'0,"0"0"3"15,0 0-39-15,0-20-5 0,0 3-29 0,0 17-2 0,0-19 16 16,16 1-7-16,-16 18-6 0,0-19-14 0,0 19 8 0,20-18 5 16,-20 18-14-16,19 0 6 0,-19 18-8 15,0-18-1-15,14 0 0 0,-14 19-1 0,0-19-2 0,19 0 1 0,3 0 2 16,-22 0-5-16,20 18 0 0,-20-18 0 0,16-18-3 15,4-1-6-15,-20 19 2 0,19-18-15 0,-19 18 9 0,17-19-39 16,2-18-30-16,-19 18 48 0,17 19-43 16,-17-17-11-16,16 17 45 0,-16-19-63 0,22 19 82 15,-22 0 5-15</inkml:trace>
  <inkml:trace contextRef="#ctx0" brushRef="#br0" timeOffset="15653.13">30952 11823 129 0,'0'0'78'0,"0"0"53"0,0-19-53 15,0 19-49-15,0-18 20 0,0-1-7 0,0 19-23 0,0-18 6 16,0 18-15-16,0-19 6 0,0 19-3 0,0 0-8 0,0 0 1 16,0 0 2-16,0 19-2 0,0 18-3 0,0-19-2 15,0 18-1-15,0-36 2 0,0 39-1 0,0-22-2 0,0 2 1 0,0 18-1 16,0 0-7-16,0-20-10 0,0 22 9 0,0-39-8 16,22 17 12-16,-22-17-2 0,0 0 2 0,0 0-2 0,0 0 4 15,16-17-2-15,4-39 2 0,-20 37 4 0,19-55-1 16,-19 37-1-16,17-18 1 0,2-56 0 0,-2-18 1 0,2 74-1 0,-2-56 3 15,5 56 0-15,-22-56 9 0,16 74-3 0,-16 1 0 0,20-56 3 16,-20 36-6-16,0 38-4 0,19-20 7 0,-19 38 2 16,0 0 0-16,0 0-5 0,17 0 8 0,-17 0-4 15,0 38-2-15,19 17-1 0,-19 0-1 0,0-17-3 16,0 72-2-16,0-54-2 0,0-2 0 0,-19 20 0 0,19 55-10 16,-17 0-20-16,17-36-27 0,-19 0-31 0,19-39 31 15,0 19-88-15,0 1-10 0,-20-36 97 0,20-1-35 0</inkml:trace>
  <inkml:trace contextRef="#ctx0" brushRef="#br0" timeOffset="16116.97">31300 11547 242 0,'0'0'88'0,"0"0"10"0,0 0-71 0,0 17 21 0,0-17 2 16,0 0-29-16,0 19 13 0,0-1-12 0,22-18-13 16,-2 19-4-16,-1-1-4 0,-19-18 3 0,36 19 0 0,-19-19-1 15,-17 0-4-15,19 17 1 0,14-17 2 0,-13 0-3 0,-20 19-5 16,41-19-5-16,-24 0-1 0,2 0 5 0,-19 0 0 0,19-19 0 15,-2 19-7-15,2-36 0 0,-19 36 7 0,17-18 1 0,-17-1-2 0,0 1-8 16,0-1 5-16,0 2 8 0,0-21-1 0,-17 38-1 0,-2-18-1 16,2 0 5-16,-2 18 2 0,19 0 0 0,-19 0 2 15,2 0 6-15,-2 18-5 0,19 0 1 0,-22 20-2 16,22-2-2-16,-20 19 1 0,6 20 0 0,-5-2-4 0,19-36 0 16,0 36-7-16,-19-54-2 0,19 18-5 0,0-19-3 0,19 38-21 0,-19-37 20 15,19 16-22-15,-19 3-4 0,0-38 24 0,0 0 0 0,14 18-17 16,-14-18 24-16,0 0-1 0,20 0 13 0,2-18 0 0,-22-1 2 15,0 0 1-15,19-16 0 0,17-4-1 0,-36-15 2 0,36 35 1 16,-36 1 1-16,19-38 7 0,-2 1 8 0,0 0 20 0,5 19-14 16,-3-3 19-16,-19 3-15 0,17-1-3 0,2 37 2 15,-19-18-1-15,0 18-3 0,0 0-12 0,0 0-2 16,0 0 9-16,0 18-11 0,0 1 8 0,0-1-8 0,0 1 6 16,0 17-7-16,0-36-4 0,-19 56 3 0,19-38-4 0,0 19 2 15,-17 18-4-15,17-35 2 0,0-3 0 0,0 20-1 0,0-18 1 16,0-19 0-16,0 18 0 0,0-18-1 0,0 0 1 0,17-18 1 15,-17-1-2-15,38-18 2 0,-21-19 1 0,-17 39-2 0,53-57 0 16,-34 38 0-16,3-3 1 0,33-15 1 0,-38 17-2 0,19 1 0 16,0-2-3-16,3 20 0 0,-39 18-1 0,38-18-9 0,-21 18 3 15,19 0-25-15,-36 0 6 0,36 0-60 0,3 18 26 16,-20 0-86-16,0-18 78 0,17 18-72 0</inkml:trace>
  <inkml:trace contextRef="#ctx0" brushRef="#br0" timeOffset="17134.46">20919 12726 34 0,'0'0'14'15,"0"0"4"-15,0 0-5 0,0 0-5 0,0 0 1 0,0 0 13 16,0-19 7-16,-17 19 6 0,17 0-16 0,0 0 26 0,0 0 1 16,0 0-3-16,-19-17-4 0,19 17-6 15,0 0-2-15,-22 0-4 0,22 0-7 0,0 0 0 16,0 0-11-16,0 0-1 0,-20 0 11 0,20 0-9 0,0 0 0 16,0 0-5-16,0 0 2 0,-14 0 1 0,14 0-6 15,0 0 2-15,0 0-3 0,0 0 2 0,0 0 1 0,0 17-3 16,0 2 1-16,0-1 1 0,0 1-3 0,0-1 0 15,0 38-1-15,0 0 3 0,0-20 5 16,0 18 2-16,0-15-3 0,14 34-7 0,-14 1 3 0,0-20-1 16,20-16 0-16,-20 17-3 0,0-36 2 0,0 17 3 0,0-36-2 15,22 18-2-15,-22-18 0 0,0 0 2 0,19 0 2 16,-19 0 1-16,17 0 0 0,2-36-4 0,1 18 2 0,-4-1 0 16,20-54 2-16,3 35-3 0,-3-16-4 0,3 16 4 15,-39 20-4-15,36 0 3 0,-3-1-11 0,-14 0 9 0,20 2 8 16,0 17 3-16,-23 0 9 0,-16 0-5 0,20 17-7 15,-4-17-1-15,-16 38 4 0,20-2-2 0,-20 20-1 0,0-38-4 16,-20 18 4-16,20 20 1 0,-36 18-3 0,0-18-2 16,0-20 0-16,14-16-3 0,-14 16 3 0,36-36-4 15,-16 0 0-15,-4 18-11 0,4-18 2 0,-4 0-20 0,-16 0-18 16,36 0-15-16,-19-18 23 0,-3-18-59 0,22 36 38 0,-17-56-141 16,1 56 151-16,16-20 14 0,0 20-27 0</inkml:trace>
  <inkml:trace contextRef="#ctx0" brushRef="#br0" timeOffset="17517.43">21622 12800 99 0,'0'0'0'0,"0"0"108"0,0 0-75 0,0 0 22 16,0-19-33-16,0 1 16 0,0 18-22 0,0 0 0 0,0-19 12 15,0 19-17-15,0-18 3 0,0 18 10 0,0 0-13 0,0-19 14 16,0 19-7-16,0 0 2 0,0 0 2 0,16 19-4 16,-16-19-10-16,0 37 5 0,0-19-2 0,0 38-3 0,0 0-5 15,0-2 11-15,0-18-7 0,0-16 0 0,0 54-8 16,0-19-6-16,0 0-15 0,0 1-13 0,0 0-11 16,0-39 12-16,0 2-4 0,0 35-69 0,0-34 42 0,0 36-68 15,0-39 81-15,0 2 14 0,0-1-33 0</inkml:trace>
  <inkml:trace contextRef="#ctx0" brushRef="#br0" timeOffset="17803.2">21896 13243 140 0,'0'0'108'0,"0"0"-19"0,0 0-53 0,0 0-1 0,0-20 28 0,0 20-36 16,0 0 14-16,0 0-11 0,0 0-3 0,0-18-13 16,0 18-4-16,0 0-2 0,0 0 2 0,0 0-5 0,0 0-3 0,0 0 3 15,0 0-2-15,0 0 0 0,0 18 7 0,0-18-5 0,0 38-2 0,-17-38-1 0,17 38-1 16,0-21-3-16,0 20 3 0,-19-19 0 0,19 0-4 15,0 2-2-15,0-20-3 0,0 36-1 0,0-16-3 0,0 16-1 0,0-18 0 16,0 0 11-16,0 3-4 0,0-21 7 16,0 17 0-16,19-17 0 0,-19-17 0 0,17 17 1 0,-1-39 4 15,-16 21-3-15,22-18 1 0,-22 16 0 0,20-16 8 0,-4 16 1 16,-16-16-8-16,0 36 0 0,20-37 2 0,-20 0-8 0,19 1 3 16,-19 16 1-16,0 2-2 0,0 0-3 0,0 18-3 15,0-18-3-15,0 18-16 0,0 0-16 0,0 0 9 0,0 18-38 16,17-18-13-16,-17 36-25 0,0-36 49 0,0 20 1 15,19 16-32-15,-19-16 34 0,0-3 6 0</inkml:trace>
  <inkml:trace contextRef="#ctx0" brushRef="#br0" timeOffset="18043.68">22377 13316 114 0,'0'0'49'0,"0"0"1"0,0-17 33 0,0-3-23 15,0 20-33-15,0-36 25 0,0 36-4 0,0-20-27 0,0 20-1 16,0-18 13-16,0 18-18 0,0-18 9 0,0 18-3 0,0-18-6 15,0 18-10-15,0 0 10 0,-19 0-12 0,19 18 1 16,-17 0-2-16,17 0 2 0,-19 2 1 0,19-2-2 16,-20 20-2-16,20-21-1 0,0 2 0 0,0 17-2 0,0-18 2 15,-16 2 1-15,16 16-2 0,0-36 1 0,0 20-4 0,0-3 1 0,0 20-3 0,0 2 1 16,0-22 3-16,0-17 0 0,0 36-4 0,16-18-2 16,4-18 5-16,-1 38-34 0,-2-38 10 0,2 0-6 15,17 0-5-15,-19 0-14 0,-17 0 17 16,38 0-9-16,-18 0-64 0,-1-19 1 0,17 19 33 0,-36-19 50 15,17 19-30-15</inkml:trace>
  <inkml:trace contextRef="#ctx0" brushRef="#br0" timeOffset="18482.8">23022 12690 105 0,'0'0'79'0,"0"0"23"0,0 0-76 16,0 0-2-16,0 0 18 0,0 0-7 0,0 0-11 0,0 0-16 16,0 0 8-16,0 0-5 0,0 0-3 0,0 0-3 15,0 0 4-15,0 17-5 0,0-17 8 0,0 19 0 0,0-1-7 16,0 19 1-16,0-1 0 0,0 4-2 0,-17 14 12 15,17-36-9-15,0 19 0 0,0-20-4 0,-22 58 3 0,3-1-1 16,19-37-3-16,-17 93-1 0,0-94-2 0,17 0-4 16,0-18-7-16,-19 38-29 0,2 0-17 0,17 1-21 0,-19-57 31 15,19 36-68-15,0-36 58 0,0 17 7 0,0-17 15 0,0 0-49 16</inkml:trace>
  <inkml:trace contextRef="#ctx0" brushRef="#br0" timeOffset="18717.41">23298 12893 206 0,'0'0'136'0,"0"0"-65"16,-19 0 6-16,19 0-37 0,0 0-22 16,0 18 15-16,-17-18 2 0,17 18-14 0,0 0-15 15,-19 1 1-15,2 18-1 0,17-37-3 0,-19 36 9 0,0 2-8 16,2-20 2-16,-5 19-4 0,5-18 0 0,-2 17 4 0,2-18-5 16,-2 20 3-16,2-20-4 0,17-18 1 0,-38 38-2 0,38-2 0 15,-17-18-1-15,-5 0 4 0,22-18-2 0,0 18 2 0,0 2-4 16,0 16 3-16,0-36-3 0,22 20-1 0,-22-3 3 15,36-17-5-15,-17 0-4 0,-19 0 3 0,36 0-8 0,0 19-32 16,-19-19 24-16,5 0-29 0,14 0 19 0,-17 0-94 16,17 0 71-16,-19 0-70 0,-17 0 67 0,36 0-22 15,-19-19 18-15</inkml:trace>
  <inkml:trace contextRef="#ctx0" brushRef="#br0" timeOffset="18944.89">23666 12911 152 0,'0'0'63'0,"0"0"-4"0,0 0 24 0,0 0-53 0,0 0-4 0,-16 0 19 16,16 0-8-16,-20 0-4 0,20 0-23 0,0 0 5 0,0 18-4 16,0-18 5-16,-16 18-6 0,16 1 0 0,0-2-8 15,-20 3 7-15,20-1-7 0,0-19 1 0,0 36 3 0,0-17 2 0,0 17-4 16,0-36-1-16,0 56 5 0,0-20-7 0,0 2 2 16,0-2 3-16,0-16-5 0,20 16 2 0,-20-18-3 15,0 0 0-15,0 20 2 0,0-19 4 0,16-2-7 0,-16 3 3 0,0 16 1 16,0-18-5-16,0 0-4 0,-16 3-3 0,16-21-4 15,0 17-27-15,-20 2 12 0,-16-2-93 0,17-17-2 0,-3 0 49 16,3 18-58-16,5-18 88 0,-6 0-35 0</inkml:trace>
  <inkml:trace contextRef="#ctx0" brushRef="#br0" timeOffset="19617.82">21362 14572 87 0,'0'0'26'0,"0"0"1"0,0 0 30 0,-20 0 3 0,20 0-29 16,0 0 25-16,0 0-31 0,0 0-3 0,0 0 0 0,0-20 15 0,0 20-9 15,0 0-4-15,0-17-13 0,0 17 12 0,20 0-6 16,-20 0-2-16,38 0-5 0,-21 0 4 0,22 0-9 15,-23 0-3-15,20 0 5 0,0 0-2 0,3 0-5 16,0 0 0-16,-39 0 1 0,36 0 2 0,-20 17-6 16,4-17-1-16,-1 0-4 0,-5 0-1 0,5 0-22 0,23 20-17 15,-42-20-15-15,16 16-25 0,-16-16 31 0,20 0-66 16,-1 0 69-16,-19 0-73 0</inkml:trace>
  <inkml:trace contextRef="#ctx0" brushRef="#br0" timeOffset="20267.72">22930 14296 153 0,'0'0'103'0,"0"0"-29"0,-19-21-15 0,19 21-34 0,-17 0 20 0,17 0-8 16,-19 0-9-16,19-19-15 0,-19 19 12 0,2 0-8 0,-24-17-7 16,24 17-2-16,0 0-3 0,-2 0-5 15,2 0 5-15,-2 0-6 0,-17 0 9 0,36 17-9 0,-41-17 7 0,21 19-4 16,6-19-1-16,-24 37 0 0,38-37 1 0,0 37 2 0,-17 0 1 15,17-37-7-15,-19 36 1 0,19 20 0 0,0-38 2 0,0 1-3 16,0 18-1-16,0 19 2 0,19-20 4 0,-19-18-3 16,36 38 1-16,-36-36-4 0,19 16 4 0,-5 0-2 0,6-18 3 0,2 1-5 15,-3 18 1-15,17-1-3 0,0 1-6 0,-17 0-9 16,-2-37 6-16,0 19-4 0,5 1-29 0,-22-20 17 0,36 17-42 0,-36-17 31 16,38 0-59-16,-38 0 46 0,17 0-44 0,19 0 35 15,-36-17 13-15</inkml:trace>
  <inkml:trace contextRef="#ctx0" brushRef="#br0" timeOffset="20818.71">23149 14220 133 0,'0'0'97'0,"0"-18"-55"15,0 18-6-15,0-19 27 0,0 19-33 0,0 0-7 0,0-17 25 0,0-3-9 16,0 20-8-16,0 0-21 0,0 0 8 0,0 0-9 16,0 20-4-16,0-20 0 0,0 0-2 0,0 36-1 0,0 1 3 0,0-37-7 15,0 36 11-15,0 1-7 0,0 19-7 0,0-2 2 16,0 2-2-16,22-19-3 0,-22 20-6 0,0-3 0 0,0-18 11 15,0-16-1-15,17 36 0 0,-17-20 1 0,0-36 3 0,0 17-1 16,19-17 0-16,0 0 2 0,-19 0 1 0,17-17 5 16,2-3-4-16,-2-16-3 0,19 0 6 0,-19 16 2 15,5-16-8-15,-3-2-1 0,0 38 1 0,-2-53 4 0,2 33-3 16,-2 1 0-16,2 19-2 0,-19-18 2 0,20 18-1 0,-20 0 1 16,14 0-2-16,5 0-1 0,-19 18 1 0,0 1 0 15,0-19-1-15,22 37-13 0,-22-17-14 0,0-4 11 0,0 4-3 16,0 16-33-16,0 2-17 0,0-2-18 0,0-16-2 15,0-4 53-15,19 4-17 0,-19-3 38 0,0-17 6 0,0 19-3 0,0-19 9 16,0 18-2-16,17-18-3 0,-17 0 6 0,19 0 15 16,-19 0 10-16,0-18 3 0,20 18-7 0,-20-19 24 0,0-18 3 15,16 21-4-15,-16 16-21 0,20-37-2 0,-20 18 18 16,0 19-17-16,16-56 30 0,-16 38-18 0,0-18 3 0,0 16-6 16,17 3-4-16,-17 17-1 0,0-20-14 15,0 20-1-15,0 0 10 0,0 0-6 0,0 0 6 0,0 0-10 16,0 20 2-16,0-3-5 0,-17 19 2 0,17-16 5 0,0-2-8 15,0 18 5-15,-16 20-4 0,16-36-1 0,0-4 0 0,0 4-2 0,0-3 0 16,0 2-1-16,0 18 2 0,0-37-1 0,0 37 1 0,0-37-1 0,0 20-1 16,0-4-1-16,0-16 1 0,16 0 1 0,-16 0 0 15,0 0 1-15,0 0-3 0,17-16 1 0,5-4 1 0,-22 3-3 16,0-3 2-16,19 1-1 0,-19 1 1 0,0-1-3 0,17 2 0 16,2-3 2-16,-19 4 1 0,20-4 0 0,-20 3-5 0,16 17 3 15,-16 0 2-15,0 0 0 0,0 0-2 0,20 0-1 16,-20 17 2-16,0-17-6 0,0 36-9 0,0-36 4 0,0 37-21 15,0-37 11-15,0 37-37 0,0 2-21 0,0-22-27 16,0 3 49-16,0-4-44 0,16 21 2 0</inkml:trace>
  <inkml:trace contextRef="#ctx0" brushRef="#br0" timeOffset="21523.92">24330 14682 87 0,'-16'0'133'15,"16"0"-98"-15,0 0 25 0,-20-20-5 0,20 20-10 16,0-18-12-16,0 18-19 0,-16 0 7 0,16 0-4 16,-20 0-10-16,20-18-2 0,-19 18 4 0,19 0-4 0,-22 0 0 0,22 0 3 15,0 0-5-15,-17 0 2 0,17 18 1 0,-16-18-3 0,16 38 4 16,-20-2 0-16,20-16-3 0,-16 52 7 15,16-15-5-15,0-20-4 0,0-37-1 16,0 16 0-16,0 4 2 0,0-20-1 0,0 17 5 0,0-17-3 0,0 0 0 16,16 0 0-16,-16 0 2 0,20-17-4 0,-4-3 3 0,-16-16-2 15,17 36-1-15,5-37-3 0,-22 18 2 0,19-18-1 0,-19 0-6 16,0 21-1-16,20-4 1 0,-20-16-14 0,16 16-10 0,-16 20 12 16,0-18-2-16,0 0-35 0,0 0-21 0,0-2 28 0,0 20-6 15,0-16-112-15,0 16 126 0,0 0-51 0</inkml:trace>
  <inkml:trace contextRef="#ctx0" brushRef="#br0" timeOffset="21736.02">24535 14090 127 0,'0'-17'154'0,"0"-2"-98"0,-19-18-8 0,19 20-3 15,-17-19-10-15,17 15-22 0,-19 2 7 0,19 19-14 16,0-17 1-16,0 17-2 0,0 0-1 0,0 36-2 15,0-36 0-15,0 74 2 0,0-55-3 0,0 35 2 16,19 39-1-16,-19-37-2 0,0 35-2 0,0-53-2 0,0 36-12 16,0 19-18-16,0-20-22 0,0-37 20 0,-19 21-57 0,19-20 37 15,-20 35-92-15,4-35 118 0,16-17-29 0</inkml:trace>
  <inkml:trace contextRef="#ctx0" brushRef="#br0" timeOffset="21884.58">24239 14368 144 0,'0'0'155'0,"0"-19"-111"0,0 19-6 15,0-37 26-15,0 21-38 0,0 16-2 0,0-40 16 0,0 40-7 16,0-17-21-16,0 17-2 0,19-19 10 0,17 19-3 0,-16 0-10 16,-4 19 0-16,23-19-5 0,-6 17-2 0,-33 2 1 15,42 2-4-15,-6-5-1 0,0 2-15 0,-36 1 1 0,36 18-38 16,-20-37 17-16,26 36-64 0,-42-16 33 0,36 16-84 0,-17-36 90 16,-19 37-50-16</inkml:trace>
  <inkml:trace contextRef="#ctx0" brushRef="#br0" timeOffset="22033.55">24942 14422 232 0,'0'0'101'0,"0"0"55"0,0 0-103 0,0 0-5 0,0 0-9 15,0 20-12-15,0-20-11 0,0 18-10 0,0 0 2 0,0 19-5 16,0-17-6-16,0 33-9 0,0-15 6 16,0-20-6-16,0 0-3 0,0 2-8 0,0 16-41 0,0 0-34 0,0 1-41 15,0-18 59-15,0-1-59 0,0 1 92 0,0-19-4 0</inkml:trace>
  <inkml:trace contextRef="#ctx0" brushRef="#br0" timeOffset="22150.86">24997 14073 215 0,'0'0'144'0,"0"0"-55"0,0 0-69 16,0 0-4-16,0 0-1 0,0 0 4 0,0 17-13 0,0-17-2 16,0 19-4-16,0 2-9 0,0 15-37 0,0 0-50 0,0-36 26 15,0 37-79-15,0-1 89 0,0-36-38 0</inkml:trace>
  <inkml:trace contextRef="#ctx0" brushRef="#br0" timeOffset="22336.07">25531 14256 186 0,'0'0'0'0,"0"0"228"0,0 0-191 0,0 0-9 0,-19 0-3 0,19 0 41 16,-17 0-33-16,-2 19-9 0,19-19-14 0,-22 55 0 15,22-55-8-15,-17 76 1 0,17-60-3 0,0 22-1 16,-16 37-14-16,16-38-5 0,0 17-5 0,0 2-6 15,16-20-3-15,-16-16-10 0,17 16-2 0,-17 0 21 16,22-18-34-16,-22 1-22 0,19 1-11 0,-19-20 47 16,17 17-20-16,2-17 41 0,-19 0-21 0</inkml:trace>
  <inkml:trace contextRef="#ctx0" brushRef="#br0" timeOffset="22782.86">26970 14496 120 0,'0'0'41'0,"0"0"32"0,0 0-12 0,0 0-10 0,-19 0-6 0,19 0-26 16,0 19 16-16,0-19-23 0,0 20 8 0,0-20-12 0,0 37 3 15,0-21-10-15,0 4 3 0,0 34 0 0,0-34-2 16,19-1-1-16,-19 18-1 0,0-37-2 0,0 36-1 0,0 0-19 16,0-36 4-16,0 18-6 0,0 21-41 0,0-39 22 0,0 17-6 0,0-17-2 0,0 20-79 15,0-20 103-15,0 0-47 0</inkml:trace>
  <inkml:trace contextRef="#ctx0" brushRef="#br0" timeOffset="22901.23">26987 14296 98 0,'0'0'43'0,"0"-21"73"16,0 2-85-16,0 19 0 0,0-17 48 0,0-2-59 0,0 19-3 15,0 0-1-15,0 0 3 0,0 0-13 0,0 19 11 0,0-2-11 16,0 2-1-16,0 18-3 0,0-19-16 16,0 1-23-16,0 0 7 0,0 19-117 0,19-22 26 15,-19 4 72-15,0-2-59 0</inkml:trace>
  <inkml:trace contextRef="#ctx0" brushRef="#br0" timeOffset="23101.44">27653 13501 145 0,'0'0'0'0,"0"0"101"0,-19-19 15 15,19 2-66-15,-19 17-15 0,19 0-15 0,0 0-14 16,0 0 4-16,-17 0-8 0,17 0 0 0,0 36 1 15,0-36-3-15,0 57 1 0,0 14 0 16,17 133-6-16,2-130 1 0,-19 36-7 0,0-54 3 0,0 17-2 16,-19 149-63-16,19-168 46 0,-17 59-45 15,17-60 27-15,-22-15-1 0,-31 127-89 0,53-128 79 16</inkml:trace>
  <inkml:trace contextRef="#ctx0" brushRef="#br0" timeOffset="23251.07">27338 14256 144 0,'0'0'46'0,"0"0"-7"0,0-17 62 0,0 17-40 0,19-19-1 16,-2 19-47-16,0 0 18 0,2 0-12 16,39 19-6-16,-58-2-12 0,72 39 3 15,-53-56-7-15,37 37-36 0,-37 0-23 0,17-17-37 16,0-4-29-16,-17 22 18 0,15-20 19 16</inkml:trace>
  <inkml:trace contextRef="#ctx0" brushRef="#br0" timeOffset="23476.42">27781 14368 104 0,'0'0'57'0,"0"0"27"0,0 0-5 16,0 0-55-16,0 0-2 0,0 18 24 0,0-18-35 0,0 0-3 15,38 0 11-15,-38 0-12 0,36 20 3 0,-36-20-3 0,36 0 0 16,-16 0-4-16,-20 0-1 0,55-20 2 0,-55-17-4 16,0 37 0-16,36-37 4 0,-36 37-5 0,19-37-16 15,-19 18 7-15,0 2 2 0,0 17 2 0,0-19 0 16,0 19-11-16,-19 0 3 0,-17 0 2 15,14 0 9-15,22 19 2 0,-33-2 0 0,33 2 1 0,-20 2-1 0,-16 32-1 16,17-16 0-16,2 19-5 0,-2-2-16 0,-22 58-81 16,41-94 73-16,0 38-57 15,0-20 59-15,0-16 3 0,0 16-63 0</inkml:trace>
  <inkml:trace contextRef="#ctx0" brushRef="#br0" timeOffset="23633.2">28132 14460 125 0,'0'0'150'0,"0"-18"-30"0,0 18-94 16,0 0 33-16,0 0-33 0,0 0-8 0,19 0-1 16,-19 18 0-16,17-18-13 0,-17 0-1 0,0 18 0 15,19 0 1-15,1 1-6 0,-4 1-6 16,-16-3-17-16,20 3-26 0,-4-4-129 16,-16-16 117-16,17 0-103 0,-17 0 108 0</inkml:trace>
  <inkml:trace contextRef="#ctx0" brushRef="#br0" timeOffset="23927.12">28539 14515 211 0,'0'0'178'0,"0"0"-147"0,0-19 44 16,0 19-54-16,-20 0-6 0,1-18 34 0,19 18-43 16,-17 0 1-16,17 0-3 0,-22 0-5 15,22 18-2-15,0-18-1 0,0 39-23 0,0-22-2 16,0 3-1-16,0-4 11 0,0 4 0 0,0 34-57 15,0-54 62-15,0 39-14 0,0-22 20 16,22-17 4-16,-22 0 6 0,17-17 3 16,2-2-3-16,-19-19 26 0,20 20-11 0,-20-20 31 15,0 2-29-15,16 19-2 0,-16-22 3 0,0 21 27 16,0 18-40-16,0 0 10 16,0 0-6-16,0 18-1 0,0 21-13 0,20 14 1 15,-20-33 5-15,16 34-6 0,-16-15-8 0,20 34-91 16,-20-56 58-16,33 20-157 0,-33-18 128 15,22 1-76-15</inkml:trace>
  <inkml:trace contextRef="#ctx0" brushRef="#br0" timeOffset="24070.03">28943 14000 219 0,'0'0'95'15,"0"0"-67"-15,0 36 71 0,0 1-80 0,-17-1 4 16,-22 21-10-16,39-3-10 0,-36 75-2 0,14-92-2 15,3 73-24-15,5-34-31 0,-25 34-163 16,39-74 158-16,-16 0-77 0</inkml:trace>
  <inkml:trace contextRef="#ctx0" brushRef="#br0" timeOffset="24205.27">28741 14109 263 0,'0'0'112'0,"0"0"-75"0,0 0 6 16,0 0-10-16,0 0-20 0,16 21 3 0,-16-5-13 0,20 21-3 15,13-18-3-15,-14 18-2 0,3-1-18 0,-22-36-3 16,56 74-102-16,-20-17 4 0,-36-41 63 0,52 58-89 16</inkml:trace>
  <inkml:trace contextRef="#ctx0" brushRef="#br0" timeOffset="24333.42">29145 14572 74 0,'0'0'21'0,"0"0"30"15,0 0-36-15,-17 0-10 0,17 0-2 0,0 16-11 16,-19-16-11-16,19 0-19 0,0 0 16 0,0 20-60 16</inkml:trace>
  <inkml:trace contextRef="#ctx0" brushRef="#br0" timeOffset="24819.43">29424 14478 193 0,'0'0'192'0,"0"0"-165"16,-19 18 45-16,19-18-51 0,0 19 19 15,0 18-31-15,-20-1 9 0,20-16-15 0,0-2 1 16,0 18-1-16,0 3-2 0,-16 14-7 0,16-33-2 15,0 16-46-15,-22 1 23 0,22-37-7 0,0 57-190 16,0-57 166-16,-17 0-94 0</inkml:trace>
  <inkml:trace contextRef="#ctx0" brushRef="#br0" timeOffset="24950.1">29441 14275 198 0,'0'0'74'0,"0"0"-11"0,0 0 46 15,0 0-80-15,0 0 47 0,-17 0-67 16,17 0 4-16,0 21-11 0,-19-5-2 0,19 2-22 15,0 38-140-15,0 0-129 16,0-38 193-16</inkml:trace>
  <inkml:trace contextRef="#ctx0" brushRef="#br0" timeOffset="25183.71">29756 14422 263 0,'0'0'99'0,"0"0"-41"0,-19 0-27 0,-3 0 69 16,22 0-75-16,-20 0 25 0,7 20-34 15,-7 16-8-15,1-18-9 0,2 58 6 16,17-60-5-16,-19 40 1 0,19 1-7 0,0 33-24 16,0-71 18-16,0 38-18 0,0-57 21 15,19 37-25-15,-2-37 28 0,-17 0-8 16,19 0 0-16,-19-20-3 0,0 3 7 0,0 17 0 16,20-76-29-16,-20 59 6 0,0-19-5 0,13 16 17 15,-13 3-1-15,20-40-46 0,-20 21 32 0,22 16 15 16,-22-16 0-16,36-1-53 0,-36 37 60 15,19 0-8-15,-19 0 7 0</inkml:trace>
  <inkml:trace contextRef="#ctx0" brushRef="#br0" timeOffset="25417.55">29848 14884 51 0,'0'0'51'0,"0"20"66"16,0-4-92-16,0-16 62 0,0 0-70 16,0 20 27-16,0-20-33 0,16 0 13 15,-16 0-22-15,17 0 2 0,-17-20-3 0,22 4 4 16,-22-4-3-16,19 3-4 0,-2 17 1 0,2-39 2 15,-19 39-1-15,20-37 1 0,16-16 3 16,-36 53-3-16,33-56 13 0,-33 56-7 0,41-56 32 16,-41 18-26-16,17 38 10 0,-17-16-14 0,19 16-2 15,-19 0 19-15,20 0-13 0,-20 0-2 0,16 36 13 0,-16-36-17 16,0 36 1-16,0 38 5 0,20-1-6 0,-20 56-4 16,0-92-2-16,0 39-1 0,0-42-2 15,0 6-3-15,0 32-65 0,0-54 38 0,0 1-111 16,0-2 74-16,0-17-214 0,0 0 217 0</inkml:trace>
  <inkml:trace contextRef="#ctx0" brushRef="#br0" timeOffset="26257.46">18080 15475 56 0,'0'0'0'0,"0"0"34"0,0 0-18 0,0 0 13 0,0 0-3 15,0 0 7-15,0 0-15 0,0-20-1 16,0 20-8-16,0 0-1 0,0 0 28 16,17-16-1-16,-17 16-28 0,55-20 20 0,-55 20-22 15,33 0 5-15,-14 0-1 0,23 20 8 16,-25-20-12-16,-17 16 0 0,55 4 7 0,-36-2-4 0,15 18 0 15,-12 0 1-15,-3 38 9 16,-2-54-13-16,-17 55 12 0,0-58-11 0,0 1 0 16,-17 57 9-16,-2-38-10 0,-37 36 6 0,37-53-8 0,2 16 3 15,-57 18 3-15,51-34-7 0,-10 16 7 16,-5-36-4-16,2 0 2 0,19 0-6 0,-22-19-2 16,1-18-1-16,-15-17 7 0,53 54-4 0,-19-36 0 15,2-3 0-15,17 2 3 0,0 0 7 0,0 20-6 16,0 17-2-16,36-39 10 0,-36 21-7 0,53 18 10 15,-37 0-10-15,6 0-1 0,34 0 8 0,-37 0-8 0,-2 0 1 16,77 38 6-16,-58-2-3 0,55 20 0 16,-74-38-9-16,79 38 8 0,-79-37-2 0,2-2 3 15,34 40-7-15,-14-57-3 0,16 36-32 0,-55-36 15 16,19 20-62-16,-2-20-2 0,2 0-96 16,-2 0 104-16,5-39-108 0,-22 22 113 15</inkml:trace>
  <inkml:trace contextRef="#ctx0" brushRef="#br0" timeOffset="26489.43">18835 15050 130 0,'0'0'0'0,"53"-17"331"16,-36 17-306-16,-17 0-13 0,60 17 26 15,-24 20-13-15,-19-17-18 0,-17 16 1 0,72 37 13 16,-50-16-16-16,53 52 8 0,-23-36-9 0,-13 57 4 15,-20-37-1-15,-19-20-2 16,0-19-2-16,0-15-1 0,-41 71 7 0,24-54-7 0,17-19 1 16,-52 36-2-16,13 21-2 0,-72 32-17 0,75-70-7 15,-19-36-20-15,-39 34-134 16,77-54 111-16,-19 0-79 0,17 0 86 0,0 0 16 0,2 0-25 16</inkml:trace>
  <inkml:trace contextRef="#ctx0" brushRef="#br0" timeOffset="27485.97">20274 15529 42 0,'-19'0'24'0,"19"0"-16"0,0 0 19 0,0 0-17 16,0 0 26-16,0 0-9 0,0 0 20 15,0 0-30-15,0 0 16 0,0 0 2 0,-17 0-17 0,17 0 32 16,0 20-35-16,0-20 13 0,0 0-3 0,0 0-14 16,0 16 10-16,0-16-2 0,0 0-11 0,0 20 17 15,0 0-10-15,0-4-6 0,0 41 0 16,0-57-6-16,0 73 1 0,0-55-2 15,0 0 0-15,0 56-1 0,0 0-1 0,0 55 0 0,0-92-1 16,0 55-14-16,0-71 4 0,0-5-4 0,0 4-4 16,0 16-29-16,0 1-16 0,0-20-70 0,0 2 36 15,0-19-4-15,0 0 39 0</inkml:trace>
  <inkml:trace contextRef="#ctx0" brushRef="#br0" timeOffset="27663.65">20274 15493 100 0,'0'0'34'0,"0"0"0"0,0-18 55 0,0-2-62 0,17-16 43 15,-1 36-31-15,4-20-9 0,-20 3-4 16,38 17-5-16,1-19 18 0,-3 1 0 16,0 18-18-16,3 18-1 0,-23 1-6 0,40 54 5 15,-56-73-16-15,36 94 2 0,-36-78 0 16,0 58 8-16,0-18-10 0,0 0-4 16,-17-20-3-16,-19 38-24 0,17-54 13 0,-1-3-2 15,-18 39-58-15,2-19-9 0,19-18-91 16,-2-2 112-16,-37-17-73 0,56 0 83 0</inkml:trace>
  <inkml:trace contextRef="#ctx0" brushRef="#br0" timeOffset="27949.93">20883 15805 187 0,'0'0'0'0,"0"0"137"15,0 0-105-15,0 0 23 0,0 20 9 0,0-20-34 16,0 0-8-16,0 19-7 0,-22-2-2 15,22 20-7-15,-34 0-2 0,34-18-1 0,-19 1-2 16,0 16 0-16,19-19 0 0,-17 57-2 0,-2-55 0 16,19 18-5-16,-17-1-2 0,17-15 5 0,-19 15-4 15,19 0 4-15,0-36 1 0,0 20 1 16,0-20 1-16,19-20 2 0,-2 1-2 0,2 2 1 0,-2-19 1 16,2-21 2-16,0 20-3 0,-19 18 0 0,34-55 3 15,-34 57-4-15,22-39 1 0,-3 37 0 0,-19 19 0 0,0-18-2 16,17-18-6-16,-17 16-2 0,0 20-1 0,19 0-49 15,-19 0 33-15,0 0-38 0,0 0-22 0,0 0 36 16,0 0-46-16,0 20 26 0,0-3 43 0,0-17-25 0</inkml:trace>
  <inkml:trace contextRef="#ctx0" brushRef="#br0" timeOffset="28150.18">21160 15881 101 0,'0'0'91'0,"0"-20"-48"15,0 20 33-15,0-17-43 0,0 17-3 0,0-39 22 0,0 39-28 16,0 0-4-16,0-18 14 0,0 0-19 0,0 18 0 0,0 0-2 0,0-18 17 15,0 1-23-15,-20 17 13 0,20 17-14 0,0-17-1 16,-16 36 7-16,-4 2-5 0,1 18-2 0,19-20-3 16,-17 21-1-16,17-40 0 0,-41 56 1 0,41-36-2 15,-17 19-1-15,1-20-1 0,16-15 0 0,-20 15-7 0,20-19 3 16,-16 22-10-16,16-22-3 0,0-17 7 0,-20 17-20 16,20 2 14-16,0-19-2 0,-19 0-61 0,19 0 0 0,0 0-78 15,-17-19 110-15,17 2-18 0,0 0-4 0</inkml:trace>
  <inkml:trace contextRef="#ctx0" brushRef="#br0" timeOffset="28401.92">21508 15898 107 0,'0'0'56'0,"0"0"-6"0,0 0 27 0,0 0-15 0,0-17-34 0,0 17 41 16,0 0-36-16,0-20-9 0,0 20-6 0,0 0 9 15,0 0-19-15,0 0-2 0,-16 0 5 0,-4 0-3 16,4 0-3-16,16 20-3 0,-20-20-2 0,1 36 1 15,2-18-1-15,17 1 0 0,0 1 2 0,-22-20-2 0,22 36-1 0,-16 1 2 16,16-20 1-16,0 20-3 0,-20 2 0 16,20-3 1-16,0-19 0 0,0 4 0 0,0-5 0 0,0 4 3 15,0 16-2-15,0-16 0 0,-16-3 0 0,16 19 1 0,-20 21-3 16,20-40 1-16,0-17-1 0,-16 37-4 16,16-37-1-16,-39 36-50 0,39-16-19 0,-17-20-35 15,-5 0-29-15,22-37-14 0,-19 37 97 0</inkml:trace>
  <inkml:trace contextRef="#ctx0" brushRef="#br0" timeOffset="28599.51">21694 16064 101 0,'0'0'102'0,"0"0"-31"16,0 0-44-16,0 0 22 0,0 0-26 0,0 0 38 0,0 0-45 15,0 0-2-15,0 0 15 0,0 0-21 0,0 0 8 16,0 0-3-16,0 0-7 0,0 20 7 0,0 16-6 15,0 20-2-15,0-18-3 0,0 15-7 16,0-14-15-16,0 14-20 0,0-32 11 0,0-5-47 16,0 21 26-16,0-37-9 0,0 37-67 0,0-18 33 0,0-19 28 15</inkml:trace>
  <inkml:trace contextRef="#ctx0" brushRef="#br0" timeOffset="28736.91">21824 15399 233 0,'0'0'68'0,"0"0"7"0,0 0-51 0,0 0 31 0,0 0-33 0,0 0-15 16,-20 0-1-16,20 0-4 0,0 0 0 0,0 0-2 0,0 0-11 15,0 0-3-15,-16 0-5 0,16 20-47 0,0-20 16 0,0 0-77 16,0 0 63-16,0 20-79 0</inkml:trace>
  <inkml:trace contextRef="#ctx0" brushRef="#br0" timeOffset="29450.03">21746 15455 75 0,'0'0'45'0,"0"0"39"0,0-16 2 16,0 16-62-16,0 0 17 0,0 0-23 0,0 0-2 0,0 0 12 15,0-20-16-15,0 20-1 0,22 0-1 0,-22 0 9 0,0 0-5 16,0 0-5-16,0 20-6 0,20-4 1 0,-20 4 0 0,0-2-5 15,0 18-4-15,0-36-3 0,0 0-6 0,0 36-33 0,0 4-35 16,0-40 26-16,0 16-67 0,0-16 70 0,0 18-61 16</inkml:trace>
  <inkml:trace contextRef="#ctx0" brushRef="#br0" timeOffset="29983.79">22156 15289 75 0,'0'0'40'0,"0"0"24"0,0 0-10 0,0 0-29 0,0 0-4 0,0-16 18 0,0 16-23 15,0 0 21-15,0 0-17 0,0 0-3 0,0 0-8 16,0 0 7-16,0 16 0 0,0 4-10 0,0 16 4 15,0 1-2-15,0-20-5 0,-20 39 4 0,20-18-5 0,0 54 3 16,-16 1-2-16,16-56-2 0,-23 17 0 0,23-18 1 0,-19 57 0 16,19-17-2-16,-16-3-2 0,16 0 0 0,0-17 1 15,0-39 0-15,0 4-1 0,0-5 0 0,0-16 1 0,0 20 1 16,0-20-1-16,16 0 3 0,-16-20-3 0,19 4 1 16,4-22 5-16,-7-18-1 0,23 37-1 0,-22-18-1 15,2 0 1-15,-2 37 0 0,2-36 5 0,-2-1 1 16,5 18-2-16,-6 1 6 0,4-1 0 0,-1 2 0 0,-19 17-6 15,0 0-1-15,17 0 4 0,-17 17-5 0,19-17 2 0,-19 37-3 16,0-37-2-16,0 56-3 0,0-37-2 0,-19 18-12 16,19-20 0-16,-17 3-7 0,17-3-7 0,-19 22-50 0,19-22 25 0,-20 2-80 15,4 19-2-15,16-22 12 0</inkml:trace>
  <inkml:trace contextRef="#ctx0" brushRef="#br0" timeOffset="30152.95">22507 16027 190 0,'0'0'79'0,"0"0"28"16,0 0-75-16,0 0 21 0,0 0-27 0,0 0 21 0,0 0-27 16,0 0 22-16,0 0-26 0,0 20-10 0,0-20-3 15,17 17 2-15,-17 20 6 0,0 2-7 0,0 35-2 16,0-38-7-16,0 20-32 0,0-39 15 16,0 40-83-16,0-41 0 0,0 21-32 0,0-18 68 15,0-19 12-15,0 18 15 0</inkml:trace>
  <inkml:trace contextRef="#ctx0" brushRef="#br0" timeOffset="30268.46">22632 15715 264 0,'0'0'128'0,"0"0"-92"0,0 0 18 15,0 0-5-15,0 0 0 0,-20 0-39 0,20 19 7 16,0-19-14-16,0 17-7 0,0-17-4 0,0 36-23 0,0-36 4 16,0 38-122-16,0-19-14 0,0-2 83 0,0 3-68 15</inkml:trace>
  <inkml:trace contextRef="#ctx0" brushRef="#br0" timeOffset="30435.04">23279 15289 311 0,'0'0'0'0,"0"0"134"0,0 38-82 0,-17-20-32 16,17 19 3-16,0 0 15 0,-19 19-14 0,2 34-14 0,-2-16-2 15,0 2-2-15,2 14-6 0,17 3-12 16,0-17-20-16,0-40 7 0,-22 94-91 0,22-94 63 0,0 38-87 15,-17-1 5-15,17-56 89 0</inkml:trace>
  <inkml:trace contextRef="#ctx0" brushRef="#br0" timeOffset="30600.52">22930 15935 204 0,'0'0'0'0,"0"0"207"0,0 0-174 0,0 0-4 0,0-18 0 15,0 18 21-15,0-19-10 0,0 19-2 0,0-17-21 0,0 17-8 16,0 0-4-16,17-20 0 0,0 20-3 15,2 0 0-15,3 0 1 0,-5 0-3 0,-17 20-8 0,38-3-12 16,-21-17-16-16,2 37-21 0,-2-18-27 0,2 1 30 16,-2 16-159-16,5 1 91 0,-22-37 43 0</inkml:trace>
  <inkml:trace contextRef="#ctx0" brushRef="#br0" timeOffset="31451.16">22820 15345 70 0,'0'0'36'0,"0"0"25"15,0 0-44-15,0-18 53 0,0 18-21 16,0 0-38-16,0-18 18 15,0 18-21-15,0 0 19 0,0 0-20 0,0-20 17 16,0 20-8-16,19 0 6 0,-19 0-16 0,17 0 24 16,2 20-4-1,-19-2-10-15,19 0-7 0,-2 36 11 16,-17 22-11-16,0-58-6 0,0 1-1 16,19 90 2-16,-19-35-1 0,0 56-1 0,0-94-3 15,-19 94 0-15,19-94-1 0,0 1-2 0,-17 92-25 16,-2-36-23-16,19-39 2 0,0 2-99 15,0-19 13 1,0-37 66-16</inkml:trace>
  <inkml:trace contextRef="#ctx0" brushRef="#br0" timeOffset="31851.78">23149 15585 96 0,'0'0'71'0,"0"0"-2"0,0 0-9 0,0 0-4 0,0 0 13 16,0 0-51-16,0 0-3 0,0 0 13 0,0 0-5 16,0 0 6-16,-17 20-12 0,17 14 4 15,0-14-17-15,0 36 6 0,0-20-8 0,0 18 2 16,0-15 0-16,0-22-3 0,0 39 0 0,0-19-3 15,0 19-4-15,0-39 5 0,0 20-1 0,0 0-21 16,0-18 11-16,0 37-59 0,0-39 43 16,-19 4-91-16,19-5 65 0,0 4-153 0,0-20 134 15</inkml:trace>
  <inkml:trace contextRef="#ctx0" brushRef="#br0" timeOffset="32050.48">23243 15160 156 0,'0'0'0'0,"0"0"132"15,0 0-26-15,0 0-55 0,-17 0 17 0,17 0-51 16,0 0-4-16,-19 19 9 0,0-19-3 0,19 18-7 0,0 1-7 16,-17 18 3-16,17-17-7 0,-22 16-1 15,22-18-6-15,0 0-16 0,0 19-23 0,-17 0-85 16,17-1-16-16,0-36-2 0,0 20 35 0</inkml:trace>
  <inkml:trace contextRef="#ctx0" brushRef="#br0" timeOffset="32253.01">23484 15769 200 0,'0'0'0'0,"0"0"147"0,-20 0-69 0,20 0-58 15,0-18-1-15,0 18 18 0,0 0-8 0,-19 0-8 16,19 0-17-16,0 0 2 0,0 0-5 0,0 18 2 0,0 18-1 16,0-16-2-16,19-1 0 0,-19 54-2 0,0-36-2 15,20 19-4-15,-20-19 1 0,14 17-19 0,-14 2-14 16,19-37 14-16,-19 35-36 0,0-34 26 0,22 36-52 0,-22-39 38 0,0 19-46 16,0 1 27-16,19-17 16 0</inkml:trace>
  <inkml:trace contextRef="#ctx0" brushRef="#br0" timeOffset="32418.49">23868 15639 261 0,'0'-18'172'0,"0"18"-117"15,0 0-28-15,-19 0 13 0,19 0-27 0,0 0 0 0,-17 0 12 16,17 0-15-16,-16 38 2 0,-4-2 0 0,-16 38-6 0,-19 18-5 16,16 57-1-16,3-75 0 0,-19 72-1 0,-3 4 3 15,25 16-13-15,13-93-4 0,-16 56-39 0,0 1-38 16,36-78 29-16,-38 96-183 0,38-129 177 0</inkml:trace>
  <inkml:trace contextRef="#ctx0" brushRef="#br0" timeOffset="33037.67">23780 15123 63 0,'0'0'0'0,"0"0"46"15,0 0 25-15,0 0-21 0,0 0 2 0,0 0-27 16,0 0 24-16,0 20-26 0,0-20-2 0,0 17-2 0,0-17-1 0,0 37 11 15,0-18-17-15,0 18 26 0,0-1-27 0,0 2 10 0,0 17 6 16,0 2-13-16,0-3 0 16,-20-18-9-16,20 0 2 0,0 58 0 0,-19-2 0 0,19-56-3 15,-17 112 0-15,-2-36-1 0,19-58-2 0,-39 131 6 16,23-75-5-16,16-54-1 0,-20 54 1 0,4-73-2 0,-4 56-2 16,20-37-1-16,-19 34-16 0,2-34-5 0,-2-20-14 15,19 2-16-15,0-38 20 0,-22 20-50 0,22-20 32 16,0 0-8-16,0 0-67 0,0 0 75 0,0 0-52 0</inkml:trace>
  <inkml:trace contextRef="#ctx0" brushRef="#br0" timeOffset="33219.57">23498 15787 142 0,'0'0'136'0,"-14"0"-52"0,14 0-22 0,-20-18-3 16,20 18-32-16,0 0 14 0,0 0-24 0,-19 0-1 0,19 0 12 0,0 0-15 15,0 18 6-15,0 20-3 0,0-19-5 0,0-2-6 16,39 20 3-16,-39-18-5 0,33-1-2 0,8 21 4 0,-24-22-2 15,2 2-4-15,37 18-1 0,-23-37-1 0,-11 17 2 0,-3 3-1 0,37-3-9 16,-20 2-18-16,-3 1-20 0,8-3-19 0,-5-17-23 16,-16 0 34-16,-4 0-81 0,20 0 5 0,-36 0 87 15,0 0-19-15</inkml:trace>
  <inkml:trace contextRef="#ctx0" brushRef="#br0" timeOffset="33371.99">24239 15881 229 0,'0'0'186'15,"0"0"-121"-15,0 0-36 0,-22 0 27 0,22 0-33 0,0 0 13 16,0 17-10-16,0 2-6 0,0 18-9 0,0-17-8 16,0-3-2-16,0 76 1 0,0-1-1 0,0-54-5 15,0 15-14-15,0-14 1 0,22 14-34 0,-22-16-29 16,0 0 27-16,19-18-82 0,-19-1-24 0,20-18 42 0,-20 0 63 16</inkml:trace>
  <inkml:trace contextRef="#ctx0" brushRef="#br0" timeOffset="33517.87">24516 15787 208 0,'0'0'204'0,"0"0"-133"16,0 0-42-16,-17 18 29 0,-2 21-12 0,-1 15-14 0,-38 39-13 15,6 36-9-15,16-56-3 0,0 20 1 16,-25 54 6-16,8 19-8 0,1-1-4 0,13-91-3 0,22 18-1 0,-21 56-20 16,18-92 0-16,4 54-50 0,-4-18-43 0,20-35-52 15,0-40 75-15,0 22-53 0,20-39 69 0</inkml:trace>
  <inkml:trace contextRef="#ctx0" brushRef="#br0" timeOffset="34002.28">25733 16120 146 0,'0'0'64'0,"-16"0"42"0,16 0-39 0,0-19-9 0,-20 19-10 16,20 0-28-16,-19 0-3 0,19-17-1 0,-17 17 9 0,-5 0-4 15,3-20-7-15,19 20-4 0,0 0-5 0,-17 0 0 16,17 0-3-16,-16 0-1 0,16 0 0 0,0 20-2 0,-20 16 1 16,20-16 1-16,0 16 1 0,0-36-3 0,0 38-1 0,0-2-1 15,20 0 1-15,-20-16 1 0,16 14 1 0,-16-15 0 0,17 2 0 16,2-21 3-16,3 16-1 0,14-16 1 0,-16 0 1 15,-20 0-3-15,36-37 3 0,-36 37-1 0,16-36 2 0,4-1-2 16,-4 1 1-16,-16 0-1 0,22-21 2 0,-22 40-2 0,0-3-2 16,0 1 0-16,0 19 0 0,0-37-1 0,0 0-3 0,0 1-8 15,0 36 2-15,-22 0-20 0,6 0 12 0,16 0-4 0,-20 0-33 16,4 19-18-16,16-19 28 0,0 17-61 0,-20 3-16 0,20-3 24 16,0 20 53-16</inkml:trace>
  <inkml:trace contextRef="#ctx0" brushRef="#br0" timeOffset="34335.11">26397 15549 149 0,'0'0'87'0,"0"0"-28"0,0-20-12 0,-16 20-6 16,16-17-9-16,-20 17-21 0,-2 0 9 15,6 0-13-15,-1-19 6 0,-2 19-6 0,2 0-4 0,-2 19-2 16,-1-2 4-16,4 3-5 0,-4-4 2 0,-21 24 0 0,27 14-4 15,-5-35-2-15,-1 18-1 0,-32 35-6 0,13 2-4 0,17 0-2 16,-11 1-2-16,13-38 8 0,4 0-1 0,-4 19-16 0,-16 18-3 16,36-58 15-16,-36 40-13 0,-2-2 9 0,18-14 23 15,20-40 3-15,-16 16 19 0,-4-16 13 0,4-16-2 16,16 16-18-16,-20-21 22 0,1-32 0 0,2 33-19 16,-5-36 19-16,22 19-20 0,0-36 15 0,0 54-21 0,0-55 12 15,22 57-15-15,14-39 10 0,0 19-12 0,20-19 6 0,18 39-5 16,-18 17-4-16,13-19 0 0,28 19-3 0,-28 19 0 15,28-2-4-15,-61-17 1 0,16 20-13 0,26-3-22 16,-42 2 9-16,16-1-46 0,-32-18 21 0,38 19-88 0,-39-19 49 16,53 0-138-16,-55 0 171 0</inkml:trace>
  <inkml:trace contextRef="#ctx0" brushRef="#br0" timeOffset="35234.44">28334 15621 56 0,'0'0'26'16,"0"0"18"-16,0 0-21 0,-17 0 25 0,17 0 5 0,0-16-2 15,0 16-9-15,0-20-22 0,0 20 10 0,0-20-17 0,0 20 12 16,0 0-12-16,0-16 6 0,0 16-2 0,0 0-6 15,0 0-7-15,0 0 1 0,0 0 2 0,0 16 4 0,0 4-9 0,0 34 0 16,0 2 0-16,0 36 0 0,0-35-1 0,0 53-3 16,0-54-1-16,0 74-7 0,0-77 6 0,0 60-16 15,0-23-20-15,0-53 14 0,0 36-49 0,-22 3-30 0,22-59 48 16,0 40-36-16,0-57 57 0,0 16-20 0</inkml:trace>
  <inkml:trace contextRef="#ctx0" brushRef="#br0" timeOffset="35552.32">28777 16064 182 0,'0'0'120'0,"0"0"-75"0,0 0 24 0,0 0-40 0,0 0 41 15,0 0-52-15,-20 0 9 0,20 0-16 0,0 0 6 0,-16 0-4 16,-4 20-4-16,4-20-2 0,16 17-5 0,-20-17-2 16,20 39 2-16,-19-39-1 0,19 36 1 0,-22-19-2 0,22 4 0 15,0-5-4-15,-17 21-3 0,17 2 1 0,0-5 0 0,0-15 4 16,0 2-2-16,0-5 4 0,0 4 0 0,0-20 1 15,17 17 0-15,-17-17 0 0,22 0 0 0,-22 0 1 0,19 0 0 0,-19-17-1 16,0 17 0-16,36-36 3 0,-16 15 1 0,-20-15 2 0,16-1-2 16,4 1 4-16,-20 36-4 0,19-36 2 0,-19 15-4 0,14 4 0 15,-14-2-3-15,19 2 3 0,-19-3 4 0,0 20-6 0,0 0 4 16,0 0-2-16,0 0-3 0,0 20-1 0,0-3 1 16,0 2 0-16,0-2-1 0,0 4-1 0,0-5-2 0,0 21-12 0,0 2 5 15,0 51-46-15,0-70 28 0,0 34-37 0,0-18-19 16,0-16 32-16,0 0-7 0,0-4-64 0,22 4 34 15,-22-3 17-15</inkml:trace>
  <inkml:trace contextRef="#ctx0" brushRef="#br0" timeOffset="35701.39">29128 16120 154 0,'0'0'52'0,"0"0"-5"16,0 0 26-16,0-19-43 0,17 2 32 0,-17-3-32 0,0 20 0 0,16-17-4 16,4-3 21-16,-20 20-29 0,22-17 17 0,-22-2-23 0,16 2 7 15,4 17-3-15,-1 0 0 0,-19 0-10 0,17 0 0 16,2 0-5-16,-19 0 3 0,17 0-3 0,-17 0-2 0,19 0-11 15,-19 0 2-15,0 0-5 0,17 17-29 0,-17-17 13 0,0 0-8 16,22 0-50-16,-22 19-30 0,0-19 50 0,0 17-65 0,0 3 12 16</inkml:trace>
  <inkml:trace contextRef="#ctx0" brushRef="#br0" timeOffset="36018.71">29477 16176 193 0,'0'0'163'0,"0"0"-106"15,0 0-30-15,0 0 17 0,0 0-26 0,0 17 8 0,0-17-6 16,0 0-11-16,0 0-8 0,0 21 2 0,0-21 0 0,0 0-2 16,0 16 0-16,0 4 1 0,0-20-6 0,0 17-8 15,0 2 4-15,0-19 0 0,0 20-10 0,0-20-3 0,19 0 5 16,-19 17 10-16,0-17-2 0,0 0 4 0,0 0 3 16,0 0 1-16,17-17-1 0,-17-3 1 0,0 20 2 0,16-36 5 15,-16 16-7-15,0-17 5 0,0 20-2 0,0-2 2 0,0 19-1 16,0-37 0-16,0 37 2 0,0-19-4 0,0 19 5 15,0 0-3-15,0 0 8 0,0 0-5 0,0 19 10 0,0 1-9 16,0-3 11-16,0 19-11 0,0 1 9 0,-16 92 9 0,-1-36-10 16,-2 1 1-16,19-41-11 0,-17 20 5 0,-2 19-4 15,2-34-3-15,-2 14 1 0,-17 22-4 0,14-78-1 16,5 41-8-16,17-21-2 0,-19-16-19 0,2-3-20 0,-2-17 16 16,19 0-52-16,0 0 32 0,-17 0-10 0,17-17-80 0,0-3 75 15,-19-33-21-15,19 13 28 0</inkml:trace>
  <inkml:trace contextRef="#ctx0" brushRef="#br0" timeOffset="36351.32">29792 16286 123 0,'0'0'0'0,"0"0"103"0,0 0-70 16,0 0 10-16,0 0-25 0,0 0 1 0,0 0-1 0,0 0 0 0,0 0 8 15,0 0-9-15,20 0-10 0,-20 0 1 0,0 0-5 0,0 0 0 16,16 0 0-16,-16 0-1 0,0 20 0 0,20-20-1 0,-20 0-1 15,16 0 1-15,1 0 2 0,5 0-3 0,-3 0 1 0,-2 0 1 16,-17 0 0-16,19 0 0 0,1-20 0 0,-20 1 1 16,16 2-2-16,-16-3 2 0,20 4 1 0,-4-22-1 15,-16 2 4-15,0-3 0 0,0 2 1 0,0 20-3 16,0-3 7-16,0 3 4 0,0-2 0 0,0 2-4 16,0 17-5-16,-16 0 8 0,-4 0-8 0,4 0 2 15,-23 17 6-15,39 19-10 0,-17-16 2 0,-2 34 2 0,-3-15-2 16,5-3-6-16,1 18 0 0,-4 2 0 0,20-19 1 0,0-20 0 15,0 39 3-15,0 0-4 0,0-19-1 0,20-20-6 0,-20 3 2 16,33 0-19-16,8-4-10 0,-5 4-14 0,-16-20 15 16,-4 0-4-16,20 0-50 0,22 0-22 0,14-36-17 15,-36-4 72-15,58 4-45 0</inkml:trace>
  <inkml:trace contextRef="#ctx0" brushRef="#br0" timeOffset="37067.93">21160 17170 74 0,'0'0'16'0,"0"0"15"0,0 0 4 0,0 0 8 0,0 0 1 15,0 0-24-15,0 0-2 0,0 0-1 0,0 0 15 0,0 0-3 0,0 0-3 16,0 0-15-16,0 21 10 0,0-21-3 15,0 0-10-15,0 0 0 0,0 0-1 0,0 16 1 0,0-16-2 0,0 0 0 0,16 20 3 16,-16-20-4-16,17 17 1 0,-17-17-2 0,19 39-2 0,-19-39 2 16,22 36-3-16,-22-36 0 0,17 38 1 0,2 15 2 0,-19-34-4 0,20 37 1 15,-4-2-1-15,4-17 1 0,-4 20 1 0,4-21-3 16,-4-16 0-16,-16 16 3 0,22-19 0 16,-5-17 1-16,2 0 0 0,-19 0-1 0,20 0 2 0,-20 0 0 0,36-37 3 0,-20 1-3 15,4 16-2-15,13-15 1 0,-11-40 0 0,-3 59-2 16,1-41-3-16,16 1-4 0,-36 39-1 0,16-40-18 0,4 40-23 15,-20-2 15-15,0 2-49 0,0 17 32 0,19 0-56 16,-19 0 56-16,0-20-25 0,0 20 1 0</inkml:trace>
  <inkml:trace contextRef="#ctx0" brushRef="#br0" timeOffset="37368.36">22078 17357 108 0,'0'0'61'0,"0"0"96"0,0 0-128 0,0 0 23 0,-16-21-11 15,16 21-11-15,0 0-18 0,0 0-2 0,-17-17 5 0,17 17-10 16,0 0-1-16,0 0 0 0,-19 0 0 0,19 0 4 0,-17 0-4 0,17 17-2 16,-19-17 0-16,-1 37-1 0,20-17-3 0,-16-3 1 15,16-17 1-15,0 39-1 0,0-3-3 0,-20 2-1 0,20-22 3 16,0-16-1-16,0 37 0 0,20 1 1 0,-20-38 1 0,0 19 2 16,16-3 0-16,4-16 1 0,-1 0 0 0,-2 0 2 15,2-16 1-15,-19-3-2 0,17 0 0 0,-1 0 3 0,3-18 0 16,20 21 0-16,-39-22 0 0,20 19 2 0,-20-18-5 15,19 37 3-15,-2-19-2 0,-17 2 0 0,0 17-3 16,0 0 0-16,0 0 0 0,19 0 1 0,-19 0-1 0,0 17-2 16,0 2 0-16,0 1-1 0,0-3-2 0,0-17-2 0,17 37-17 15,-17-1-14-15,0 1-20 0,0 1-18 0,0-19 30 16,0-19-7-16,19 36-5 0,-19-16-53 0,0-4 68 0,17 4-47 0</inkml:trace>
  <inkml:trace contextRef="#ctx0" brushRef="#br0" timeOffset="37557.08">22579 16878 114 0,'0'0'0'0,"-19"0"65"0,19-20-1 0,0 0-6 0,0 20-7 15,0-16-9-15,0-4-22 0,0 20 16 0,0 0-21 0,0-17 8 16,0 17-8-16,0 0-5 0,0 17 0 0,0 19 1 16,0 4-3-16,0-40-5 0,0 52-1 15,0 6-2-15,0 15 1 0,0 0 0 0,0-16-8 16,0-21-1-16,0 20-22 0,0 18-19 0,0-21-24 0,0-14 25 15,0-22-9-15,0 40-63 0,0-4 33 0,0-15 17 0</inkml:trace>
  <inkml:trace contextRef="#ctx0" brushRef="#br0" timeOffset="37885.75">22856 17283 150 0,'0'0'54'0,"0"0"-8"0,0 0 78 16,0 0-99-16,0 0-1 0,0 0 13 0,0-20-10 15,0 20-16-15,0 0 6 0,0 0-10 0,0 0 1 0,0 0-5 16,0 0 1-16,0 20 0 0,0-20-3 0,0 17 0 0,0 2 0 16,0-2-1-16,0 20 0 0,0 0-2 0,0-18 1 15,0-19-1-15,0 37-2 0,0-18-2 0,0-1 4 0,0 18-2 16,0-16 4-16,0-20 0 0,19 17 1 0,-19 2 1 0,0 0-1 16,0-19 0-16,0 19-1 0,19-19 3 0,-19 0 0 0,17 0 2 15,-17 0 0-15,19-38-1 0,-19 19 1 0,17 2-3 16,-17-3 0-16,17 4 4 0,-17-4-4 0,0 2 0 0,0 18 0 15,19-19-1-15,3-18 1 0,-22 37 0 0,0-36 0 0,17 36-1 16,-17-20 0-16,0 20-2 0,19-16 1 0,-19 16-1 16,0 0 2-16,0 0-1 0,19 16-2 0,-19 4 0 0,0 16-2 15,0-36 1-15,0 37 0 0,17-18-3 0,-17 35-9 0,0-34 3 0,0-3-2 16,0 40-25-16,19-1-17 0,-19-40 19 0,0 4-7 0,0-3-8 16,0 3-6-16,17 17-53 0,-17-21 72 0,0 4-41 0</inkml:trace>
  <inkml:trace contextRef="#ctx0" brushRef="#br0" timeOffset="38223.04">23354 17393 78 0,'0'0'0'0,"0"0"59"0,0 0-6 16,0 0-29-16,0 0 23 0,0 0-27 0,0 17 14 0,0-17-21 16,0 0 8-16,0 0-12 0,0 19 3 0,0-19-8 0,0 0-1 15,0 20 2-15,0-20-4 0,0 17 1 0,19-17-1 0,-19 19-1 16,0-19 2-16,19 0-1 0,-19 0-1 0,17 18 1 0,-17-18-1 0,0 0 2 15,19 0-2-15,-19 0 1 0,0 0 0 0,0 0 2 0,0 0-3 16,17 0 2-16,-17-18-1 0,19 18 1 0,-19-19 3 0,0 2-3 16,0-3 3-16,0 1 3 0,0-18 10 15,0 21 0-15,0 16-14 0,0-21 5 0,0 4 5 16,0 17-5-16,0 0-1 0,0-19 2 0,0 19-3 0,0 0 8 0,0-17-9 16,-19 17 1-16,19 0-1 0,0 0-1 0,-17 0 6 0,-2 0-8 15,19 17-1-15,0-17 1 0,-17 19-1 0,17 19 1 0,-19-2-1 0,19 0 2 16,-19-16-2-16,19-3 0 0,0 20-1 0,-22-1 0 0,22 20 2 15,0-37-2-15,0 36-2 0,0-35 1 0,0-4 1 0,0 21-2 16,0 0 2-16,0-17-2 0,22-4-3 0,-22-16-7 0,19 20-50 16,0 0 32-16,-2-4-42 0,-17-16 25 0,36 0-72 0,-36 0 53 15,19 0-42-15,1 0 65 0</inkml:trace>
  <inkml:trace contextRef="#ctx0" brushRef="#br0" timeOffset="38769.07">25102 17466 110 0,'0'0'86'0,"0"0"-42"0,-16 0 29 0,16 0-43 0,0-17 19 0,-17 17-28 0,17 0 14 15,-19 0-21-15,19 0-2 0,0 0-2 0,-17 0 6 0,-2 0-2 16,19 0-8-16,-17 0-2 0,-2 0 6 0,-1 0-6 0,20 0-2 16,-16 0 1-16,16 0-2 0,-22 0-2 0,5 0 0 0,17 0 1 15,0 0 1-15,0 0 0 0,-19 17 1 0,19-17 0 16,0 19 0-16,0-19 0 0,0 18 0 0,0-18-1 0,0 20 0 0,0-20 1 15,19 16 1-15,-19 4 1 0,17-3 2 0,5 2-2 0,-6 0 3 16,4 0 2-16,-20-3 1 0,19 4-5 16,-19 0 4-16,17-20-4 0,-17 16-1 0,0-16 0 0,0 37 8 15,0 0 3-15,0-17-11 0,0-4-2 0,-17 24-1 0,17-4-11 16,-19-18-13-16,-1 1-10 0,4-2-16 0,16-17 18 16,0 20-6-16,-22-20-111 0,5 0 19 0,17 0 67 15,0-20 16-15,0-16-48 0</inkml:trace>
  <inkml:trace contextRef="#ctx0" brushRef="#br0" timeOffset="39068.53">25437 17466 110 0,'0'0'167'15,"0"0"-128"-15,0 0 22 0,0 0-9 0,0 0-30 0,0 0 15 16,0 0-23-16,0 0-3 0,0 0 5 0,0 0-10 0,0 19 2 16,0-19-5-16,0 0-1 0,0 0 3 0,0 0-3 0,0 0-1 15,0 0-1-15,0 0 0 0,0 0-1 0,0 0-1 0,0 0 1 16,17 0 1-16,-17 0-1 0,0 0 0 0,0 0 1 0,0 0 1 15,22-19-1-15,-22 19-1 0,0 0 1 0,0-17 1 0,19-3 2 16,-19 20-2-16,0-19 1 0,0 19 2 0,0 0-3 16,0 0-1-16,0-17 2 0,0 17 3 0,-19 0-3 15,19 0 4-15,0 0-3 0,-22 17 0 0,5 2 0 0,17 18 1 16,-16 0 2-16,16-1-1 0,-20 1-3 0,20-18-1 16,0 35 5-16,-16-14 1 0,16 13 5 0,0-16-4 15,16-1-7-15,-16 4 1 0,20-4-1 0,-4 1-1 16,1 0-5-16,24-21-30 0,-41-16 17 15,36 0-29-15,-36 20 15 0,20-20-53 0,-4 0 27 0,4-20-79 16,-4-16 14-16,1 19 22 0</inkml:trace>
  <inkml:trace contextRef="#ctx0" brushRef="#br0" timeOffset="39252.53">25769 17061 108 0,'0'-17'109'15,"0"-3"-2"-15,-16-16-56 0,16 16-2 0,0 3-27 16,0-4 12-16,0 5-21 0,-20 16 8 0,20-20-5 15,0 4-2-15,0 16-8 0,0 0-1 0,0 0 4 0,0 0-4 0,0 0 6 16,0 0-5-16,0 16-4 0,0 20 2 0,0 2-1 16,20 18-1-16,-20 17-2 0,0-36-1 0,0-1 0 15,16 38-8-15,-16 1-10 0,0-37 7 0,-16 34-20 0,16-35 10 16,0 36-34-16,0-36 19 0,-20 20-60 0,4 15-24 16,-4-15 20-16,20-20 66 0,-19-21-19 0</inkml:trace>
  <inkml:trace contextRef="#ctx0" brushRef="#br0" timeOffset="39419.11">25437 17373 130 0,'0'0'0'0,"0"0"148"0,0-16-83 16,0 16-36-16,0-21 25 0,0 21-30 0,0 0-2 0,0 0-2 15,0-17-3-15,17 17 21 0,5 0-31 0,14 0 7 0,-17 0-4 16,-19 0-7-16,36 0 5 0,0 0-3 0,-19 0-5 16,2 17 0-16,20-17 3 0,-20 21-6 0,17-21-11 0,0 0-15 15,0 16-25-15,-14-16 17 0,-22 0-4 0,17 0-8 0,22 20-67 16,-39-20 54-16,16 0-39 0,4 0 66 0,-4 17-21 0</inkml:trace>
  <inkml:trace contextRef="#ctx0" brushRef="#br0" timeOffset="39634.9">26101 17191 184 0,'0'0'127'0,"0"-21"-48"0,0 21-48 0,0 0 23 16,0-17-10-16,0 17-13 0,0-19-18 0,0 19-3 15,0 0 16-15,0 0-22 0,0 0-1 0,0 0 0 0,0 0-1 16,0 0 0-16,0 0 0 0,0 0 0 0,0 19 1 0,0 19-3 0,0-22 1 15,0 40 1-15,0-36-2 0,0 33 1 16,20-16 1-16,-20-17-2 0,0 36 0 0,0-39 1 0,0 20-1 16,19 19-1-16,-19-39 0 0,0 21-2 0,0-19 3 0,0 17-1 15,0-16-2-15,0 16-9 0,0-19 7 16,-19 20-48-16,19-17 10 0,-20-4-22 0,4-16 23 0,16 20-65 16,-36-20-10-16,16 0 29 0,1 0 2 15</inkml:trace>
  <inkml:trace contextRef="#ctx0" brushRef="#br0" timeOffset="40268.44">22468 18075 88 0,'0'0'21'0,"0"0"20"0,0 0 8 15,0 19 0-15,20-19-5 0,-20 0-24 0,19 0 17 16,-2 17-10-16,2-17-5 0,17 0-2 0,-36 0-6 16,33 0-6-16,-13 0-2 0,21 0-5 0,-24 0-1 15,-17 0 1-15,19 0-1 0,0 0 0 0,17 0-6 0,-36 20-9 16,34-1-12-16,-12-19-14 0,-22 18 14 0,19 0-41 16,-2 0-8-16,2 0 3 0,0 1 10 0,-19-19 11 15</inkml:trace>
  <inkml:trace contextRef="#ctx0" brushRef="#br0" timeOffset="40823.71">23315 18241 128 0,'-17'0'114'0,"17"0"-85"0,0-19 22 0,0 19-29 15,0 0 15-15,-19 0-21 0,19 0 7 0,0 0-15 0,0 0 5 16,0 0-8-16,0 0-1 0,0 0 6 0,0 0-6 16,0 0-4-16,0 0 1 0,0 0 0 0,0 0 0 15,0 19 1-15,0 0-1 0,0-2 1 0,0 21-1 0,0-1 0 16,19 1 0-16,-19-21 0 0,0-17 0 0,0 36-1 0,17 1 0 16,-17 0 1-16,0-37-2 0,0 39 0 15,0-39 1-15,17 17 0 0,-17-17 0 0,0 0 0 0,0 0 3 0,22 0-2 16,-22 0-3-16,19-17-1 0,0-3 5 0,-2 1-1 15,2-18 1-15,-2 20-1 0,2-20 0 0,-19 18 0 16,20-18 2-16,-6 1 0 0,27-21 4 16,-41 40-3-16,19 17-5 0,-19 0 3 0,0 0 2 15,17 0-3-15,-17 0 3 0,19 17 9 0,1 21-3 16,-4 37 14-16,20 15 13 16,-19-70-27-1,5-3-2-15,-22-17-1 0,19 0-3 0,-2 0 4 0,-17 0-5 16,0 0-1-16,39-17 1 0,-23-3 0 0,4-17-6 15,-20 37-3-15,16-17-19 0,1-2-21 0,2 2-71 0,-19 17 66 16,22-20-67-16,-22 2-5 0,17 0 37 0,-17 18 19 16</inkml:trace>
  <inkml:trace contextRef="#ctx0" brushRef="#br0" timeOffset="41002.36">24128 18352 111 0,'0'0'97'0,"0"0"-57"0,0-18 64 0,0-1-71 15,0 19-5-15,0-18 15 0,0 18-27 0,0 0-1 0,0-20 10 0,0 3-8 16,0 17-11-16,0 0 1 0,0 0 4 0,0 0-6 0,0 17 5 16,20 3-8-16,-20-2 0 0,0 1-3 0,0 17 0 0,0-16 0 15,0-3-2-15,0 39-9 0,0-39 1 0,0 20-6 0,0 2-35 16,0-22 18-16,0 20-57 0,0-19-31 0,0 0 59 0,0-18-31 16,0 20 24-16</inkml:trace>
  <inkml:trace contextRef="#ctx0" brushRef="#br0" timeOffset="41135.32">24258 17835 139 0,'0'0'0'0,"0"0"113"0,0-20-85 0,0 20-1 0,0 0 24 16,0 0-29-16,20 0-3 0,-20-16 15 0,0 16-11 0,0 0-8 15,0 0-8-15,0 16 3 0,0 4-11 0,0-20-2 0,0 36-14 16,0-36-1-16,0 38-38 0,0-38 18 0,0 19-8 0,0-2-54 16,0 19 10-16,16-36 56 0,-16 40-51 0</inkml:trace>
  <inkml:trace contextRef="#ctx0" brushRef="#br0" timeOffset="41451.42">24383 18131 125 0,'0'0'131'16,"0"0"-37"-16,0 0-46 0,-14 0-30 0,14 0 12 15,0 0-5-15,0 0-16 0,-19 19 6 0,19-1-3 16,-20 18-3-16,20 1-6 0,0-18 1 0,0-2-2 0,-16 21 4 0,16 37-3 16,0-22-1-16,0-33-1 0,0 34-2 15,0-54 1-15,0 19-1 0,16 1 1 0,-16-3 0 0,0-17 1 0,20 19-1 16,-20-19 0-16,0-19 2 0,19 2 1 0,14-39-3 15,-11-54 1-15,-2 54-1 0,-20-1 1 0,36-34 0 16,-36-1-2-16,19-1 1 0,-2 1 1 0,2 18-5 16,-2 18-1-16,-17-18 5 0,16 58 2 0,-16-40 5 15,0 56-2-15,22-38 1 0,-22 38-4 0,0-19 11 16,0 19-7-16,0 19 0 0,0 19-3 16,0-38-3-16,0 36 4 0,0 0-1 0,0 21 9 0,0 182-1 15,-22-146-11-15,22-56-2 16,0 36-9-16,0-36 1 0,0 19-18 0,0 73-81 15,0-112 71-15,0 20-4 0,0-17-5 0,22-3-6 0,-2 39-161 16,-4-37 153 0</inkml:trace>
  <inkml:trace contextRef="#ctx0" brushRef="#br0" timeOffset="41920.03">24884 18241 46 0,'0'0'0'0,"0"0"42"0,0 0-3 15,0-19 36-15,0 19-47 0,0 0 23 0,19 0-27 16,-19 0 16-16,0 0-22 0,0 0 16 0,0 0-19 0,0 0-1 0,0 0-2 15,0 0 5-15,0 0-4 0,0 0 0 0,0 19 2 16,0-19-12-16,0 0-2 0,0 0 3 16,0 0-1-16,0 0-2 0,0 0 0 0,0 0 0 15,0 0 0-15,0 0 1 0,0 0-4 0,0 0 1 0,0 0 5 16,0 0-4-16,0 0 0 0,0 0 0 0,0 0-1 16,0 19 2-16,0-19 1 0,0 0-2 0,0 0 1 0,0 0 0 0,0 0-1 0,0 17 2 15,0 3-2-15,0-20 2 0,0 18 0 0,0-18 1 16,0 19-1-16,0-19-1 0,0 18 0 0,0-18 1 0,0 18-2 15,0 2 2-15,0-3 0 0,0-17 1 0,0 19 1 16,17-19-3-16,-17 17 4 0,0-17 3 0,22 20-4 16,-6-20 4-16,-16 0-4 0,0 17-2 0,20-17 4 0,16 0 5 15,-17 20-7-15,-2-20-4 0,2 0 1 0,-2 0-2 0,-17 0 6 16,16 0-5-16,6 0 0 0,17 0 0 0,-39-20 1 16,17 3 0-16,2 17 0 0,-19 0 0 0,17-37 0 0,-17 18-2 0,39-18 4 15,-39 19-2-15,0 0-1 0,13-1 1 0,-13 19-1 16,0-18 1-16,0-2 0 0,0 3-1 0,0-2 0 0,0 19 1 15,0-19-1-15,0 19 2 0,0-18-2 0,-13 18 3 0,-7 0 0 16,1 0-3-16,2 0 2 0,17 0 0 0,-36 0 1 0,17 18-2 16,-1-18 0-16,-2 38 0 0,6-21-2 0,16 3 0 15,-17 17 1-15,-19-1 3 0,36-36-3 0,-19 56 0 16,19-39 2-16,-17 20-1 0,17-17-2 0,-19-3 0 0,19 22-1 16,0 33-15-16,0-54-6 0,0 19-13 0,0-18-16 15,0 0 20-15,19 0-44 0,-19-19 30 0,17 17-6 0,-17-17-1 16,19 19-47-16,-2-19 30 0,-17 0 47 0,36 0-29 0</inkml:trace>
  <inkml:trace contextRef="#ctx0" brushRef="#br0" timeOffset="42201.58">25346 18390 78 0,'0'0'126'0,"0"0"-87"0,19-20 37 0,-19 20-4 0,0 0-40 16,0-18-4-16,0 18 18 0,0 0-10 0,0 0-21 0,0 0 10 16,0 0-14-16,0 0 8 0,0 0-3 0,0 38-8 15,0-38-1-15,0 36 0 0,0-19 0 0,0 20-4 16,0 0 0-16,0 2-3 0,0-39 2 0,0 36-4 0,0-18 2 15,0 18-5-15,0-16-2 0,0-3 3 0,0 2-8 16,20-19 4-16,-20 0 0 0,0-19 0 16,16 2 2-16,-16-21 4 0,20 2 4 0,13 0-1 15,-33 16-1-15,22-16 3 0,-3-1 4 0,-2 17-3 16,2 3 2-16,1-2 18 0,-4 19-16 0,-16-17 4 0,36 17-3 16,-19 0 1-16,-17 17-3 0,19 19-3 0,3-36-1 15,-5 20 1-15,-17 17-1 0,0-37-1 0,19 36-1 0,-19 1-1 16,0-37-2-16,0 37-1 0,20-19-13 0,-20 20-17 0,0-21 10 0,0 2-7 15,16-19-3-15,-16 19-8 0,0-19-4 0,0 19-6 0,0-2-79 0,20-17-15 16,-20 0 47-16,0 0 44 0</inkml:trace>
  <inkml:trace contextRef="#ctx0" brushRef="#br0" timeOffset="42469.53">26154 18297 201 0,'0'0'71'0,"0"0"25"0,0 0-29 0,-14 0-7 15,14 0-7-15,0 0-31 0,0 0-3 0,0 0-5 0,-19 18 9 16,19-18-8-16,0 37-7 0,0-19-2 0,0 19-3 15,0-37-2-15,0 36-3 0,0-16 2 0,0-3-3 0,0 3-3 0,0 16-21 16,0-36 7-16,0 37-70 0,0-18 3 0,0-1 34 16,0-18-72-16,0 18 61 0,0-18 7 0,0 0-23 0,0 0 35 0</inkml:trace>
  <inkml:trace contextRef="#ctx0" brushRef="#br0" timeOffset="42602.71">26339 17981 146 0,'0'0'0'0,"0"0"151"16,0 0-80-16,0 0-40 0,0 0-3 0,0 0-2 0,0 20 15 0,0-20-24 15,0 0 7-15,0 20-15 0,0-20-2 0,0 35 3 0,0-35-6 16,0 38 0-16,0-38-3 0,0 37-7 0,0-18-1 0,-16 17-22 16,16-36 7-16,0 36-33 0,0 39-174 15,-17-38 127-15,17-37 65 0,0 18 9 0,0 0-27 0</inkml:trace>
  <inkml:trace contextRef="#ctx0" brushRef="#br0" timeOffset="43067.98">26339 18407 83 0,'0'0'36'0,"0"0"43"0,22 0-41 0,-22-17 33 0,20-3-6 16,-4 2-6-16,-16 18-9 0,20-18-9 0,-1-1-6 15,-19 19-20-15,17-18 14 0,2-2-4 0,-2 20-5 16,-1-17-4-16,-16 17-10 0,0 0 0 0,20 0 4 0,-20 17-2 16,22-17-5-16,-22 20-1 0,0-20-1 0,16 0-1 15,-16 18 4-15,20 1-2 0,-20 17-4 0,0-36 0 0,19 37-9 16,-19-18 4-16,0 18-16 0,0-20-9 0,0-17 11 0,0 37-27 16,0-37 18-16,0 19-3 0,0 1-40 0,0-3-7 15,0 2-5-15,0-1 11 0,0-18 46 0,0 0-15 0,0 0 9 16,0-18 12-16,0-1 16 0,0 2 2 0,17-3 4 15,-17 1 5-15,19-18 7 0,-2 0 6 0,-17 1 15 0,19 19 25 16,-2-3 13-16,-17 2-35 0,22 0 26 16,-6-1-12-16,4 19-5 0,-20-18-6 0,19 18-9 0,-19 0-7 15,0 0-13-15,17 0 8 0,-17 18-2 0,0 1-10 16,0-19 0-16,0 18-1 0,0 0 5 0,0 2-8 0,0-3 0 16,0 2 2-16,19-2-2 0,-19 20-1 0,0-37-2 0,0 37 1 0,0 2-3 15,0-22-3-15,0 2 3 0,0-19-1 0,17 0 0 16,-17 18-6-16,0-18 4 0,19 0 3 0,-19 0 0 0,0 0 1 15,0 0-2-15,0-37 3 0,17 0 1 0,-17 18-1 16,0-18 3-16,16 0 0 0,-16 1-2 0,0 19 1 16,0-3 0-16,0-16 3 0,22-1 4 0,-22 0 1 0,0 37-5 15,0 0 1-15,0-19 11 0,0 19-8 0,0 0 2 0,0 0-1 16,20 0 0-16,-20 36 10 0,0-36-10 0,0 38-1 0,0-1 3 0,0 1-6 16,19 52 6-16,-19 3-6 0,0-56 2 0,0 55 10 0,0-37-13 15,0-16-1-15,-19 52-1 0,-1 0-1 0,-18 3-1 0,21-58 0 16,-2 19-10-16,2-37-2 0,-2 2-5 0,19-3-10 0,-36 2-10 15,36-19-8-15,-20 17-12 0,-18-17-83 0,38 0 47 0,-72-17-150 0,55-2 175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16:02.35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12156 8613 50 0,'0'0'17'0,"0"0"-10"0,0 0 2 0,0 0 0 0,0 0 12 16,0 0 1-16,0 0 5 0,0 19-12 0,0-19 15 15,0 0-16-15,0 0 1 0,0 0-2 0,0 0 11 0,0 0 0 0,0 0-4 16,0 0-11-16,0 0 4 0,0 0-3 0,0 0-3 15,0 0-3-15,0 0 6 0,0 0-2 0,0 0 0 16,0 20 0-16,0-20 1 0,0 0-5 0,0 0 4 16,0 0-3-16,0 0 3 0,0 0-3 0,0 0-2 0,0 0 1 15,0 17-1-15,0-17 4 0,17 0 1 0,5 0-5 0,-22 19-1 16,19-19 1-16,-2 0-2 0,2 0 2 16,-19 0-3-16,36 0 0 0,-17 0 1 0,-2 0 1 0,19 0 0 0,-14 0-1 15,14 0-1-15,0 0 0 0,-16-19 1 16,15 19 2-16,-18 0-2 0,5-17-1 0,-5 17 0 15,2 0 1-15,1 0-1 0,-20 0-1 0,36 0 0 0,-36 0 1 0,16 0 0 16,3 0 1-16,-2 0-1 0,0 0 0 0,5 0 0 16,-22 0 1-16,19 0 0 0,1 0-1 0,-20 0 0 0,0 0-1 0,16 17 2 15,4-17 1-15,-20 0-2 0,16 0-1 0,3 0-2 16,1 0-4-16,-20 0 2 0,14 0-12 0,-14-17-7 16,0 17 10-16,19 0-16 0,-19 0-5 0,0 0 15 15,0 0-30-15,0-20-11 0,0 20 29 0,0 0-30 0,0 0 16 16,0 0-32-16</inkml:trace>
  <inkml:trace contextRef="#ctx0" brushRef="#br0" timeOffset="1035.09">12250 8208 74 0,'0'0'0'0,"0"0"45"0,0 0-3 0,0 0-23 0,0 0 17 0,0 0-6 0,-19 0-18 16,19 0 7-16,0 18 5 0,-17-18-10 15,-2 20-7-15,19-2-2 0,-39 18-1 0,22-16-1 16,-2 16 1-16,3-18 2 0,-4 0 0 15,-16 2 12-15,17-2-2 0,-3 18-8 0,-12-16-1 16,15-3 1-16,0 2-2 0,19-2-2 0,-17 3 2 16,-2-2-4-16,19 0 0 0,0 0 3 0,0 1 1 0,19 1-2 15,17 16 6-15,-17 1-3 0,-5-1-3 16,6-18-2-16,21 20 2 0,-24-20-2 0,2 1-1 0,17 18 0 16,0-1 1-16,3-18-3 0,-20 2 2 0,-2-3 0 15,22 20 1-15,-4-19-5 0,-1 2 2 0,-15-2-3 0,20 0-7 16,-20 0-10-16,1 2-11 0,-4-3 11 0,4 2-55 15,-20-1 46-15,16-18-34 0,3 19 0 0,-19-19 34 16,39 0-42-16,-39 0 23 0</inkml:trace>
  <inkml:trace contextRef="#ctx0" brushRef="#br0" timeOffset="2233.82">13468 8392 49 0,'0'0'0'0,"0"0"57"0,0 0-47 0,0 0 14 16,0 0 2-16,0 0-13 0,0 0 28 0,0 0-27 0,-20 0 23 16,20 0-18-16,0 0 2 0,-16 0 1 15,16 0 5-15,0 0-19 0,0 0 1 0,-23 0 18 16,23 0-20-16,0 0 6 0,0 0-1 0,0 0-6 15,-16 0 7-15,16 0-11 0,0 0-1 0,0 20 2 0,0-20 0 16,0 0-1-16,0 18 0 0,0-1 1 0,16-17-3 0,23 56-1 16,-19-20 2-16,16 2-2 0,-17-2 0 15,-2 3 0-15,18 14 0 0,4 21 0 0,-19-36-4 16,16 16-19-16,-36-34 9 0,19-2-1 0,-19 18-28 16,17-36 17-16,-17 0-5 0,0 20-40 0,19-3 34 0,-19-17 2 15,0 0 2-15,19 0-27 0,-19 0-1 0</inkml:trace>
  <inkml:trace contextRef="#ctx0" brushRef="#br0" timeOffset="2420.06">13575 8559 75 0,'0'0'0'0,"0"0"51"0,0 0-31 0,0 0 2 0,-16 0 50 15,16-20-30-15,0 20-3 0,0 0-19 0,-19 20 18 0,19-2 7 16,0-18-34-16,-17 36 12 0,17-17-19 16,0 1 1-16,0-3 1 0,0 2-4 0,0 36 4 15,0-55-6-15,0 36 3 0,0-17-2 0,0 37-7 16,-19-56-1-16,19 37-31 0,0-19-5 15,0 0-17-15,0 0-18 0,-17 2-35 16,17-3 61-16,0 2-36 0</inkml:trace>
  <inkml:trace contextRef="#ctx0" brushRef="#br0" timeOffset="3052.47">14076 8798 70 0,'0'0'19'0,"0"0"-11"0,0 0 11 15,0 0-12-15,0 0 18 0,0 0-17 0,0 0 0 0,0 0-1 16,0 19 14-16,0-19-14 0,0 0 8 0,0 18 2 16,0-18-7-16,0 0 6 0,0 0 0 0,0 19 9 15,0-19-17-15,0 17 0 0,0 3 19 0,0-20-19 16,-19 18 5-16,19 18-7 0,0-36-4 0,-17 37 1 15,17 0 0-15,-19-19-7 0,0 2-15 0,19-2-50 16,-17 0-12-16,-2-18-35 0,19 0 29 16</inkml:trace>
  <inkml:trace contextRef="#ctx0" brushRef="#br0" timeOffset="3503.14">14630 8116 78 0,'0'0'18'0,"0"0"16"0,0 0-19 0,0 0 33 15,0 0-15-15,0 0-17 0,14 0 20 0,-14 0-11 16,19 0-11-16,3 0-7 0,-22 0 0 0,19 0 7 16,-2 0 1-16,-17 0-7 0,19 0 7 0,1 0-4 15,-4 0 0-15,-16 0-5 0,0 0 0 0,20 0 0 0,-4 18 5 16,-16-18 0-16,0 0-7 0,17 0 6 0,-17 0-6 0,0 19 3 15,22-19-2-15,-22 0-1 0,0 18 3 0,0-18 2 16,0 37 6-16,0-37-12 0,0 18 3 0,-22 20 0 0,22-38-5 16,-33 36 2-16,13 1 3 0,-16-18-4 15,17-1-3-15,2 20 3 0,17-38-2 0,-19 35 0 16,-3-16-4-16,3 1-4 0,19 16-4 0,-14-36 3 16,14 37-17-16,0-1-77 0,0-18 65 0,0 21-114 15,0-3 29-15,0-36 60 0</inkml:trace>
  <inkml:trace contextRef="#ctx0" brushRef="#br0" timeOffset="4035.85">14555 8080 74 0,'0'0'0'0,"0"0"56"0,0 0-38 15,0 0 18-15,0 0-18 0,0 0-1 0,0 0 16 0,0 0-18 16,0 0-1-16,0 0-1 0,0 0 0 0,0 0 8 0,0 0-4 0,0 18 0 16,0-18-1-16,19 18-2 0,-19 0-1 15,0-18-6-15,0 37 9 0,17-37-6 0,-17 37 7 0,0-37-7 16,19 38 0-16,-19-20-7 0,0 0 1 0,20 20 0 0,-6 16 3 16,5 2-5-16,3-20 0 0,-22 1 0 0,19-1-1 15,-19 2 1-15,0-20-2 0,17 39 0 0,2-4-3 16,-19 3-8-16,0-38-17 0,0 20-24 0,0-1-33 15,0-37 29-15,0 0-4 0,0 17-45 0,0-17 69 0,0 0-30 16</inkml:trace>
  <inkml:trace contextRef="#ctx0" brushRef="#br0" timeOffset="4222.22">14942 8080 141 0,'20'0'162'0,"-20"0"-95"0,0 0-41 0,0 0-3 0,-20 0 16 16,20 18-9-16,0 0-17 0,-16 37 18 0,16-36-20 15,-39 73 18-15,22-54-24 0,-2 16 1 0,-36 38 3 0,19 1-2 16,16 17-3-16,-35 0 0 0,55-54-4 0,-55 74 2 16,16-2-3-16,-14 56-7 0,15-72-11 15,-18 53-29-15,1-73 4 0,19 18-41 16,36-90 50-16,-58 54-198 16,41-38 139-16,-2-36 52 0</inkml:trace>
  <inkml:trace contextRef="#ctx0" brushRef="#br0" timeOffset="5202.09">16049 8246 106 0,'0'0'0'0,"0"0"99"0,-19 0-36 0,19 0-6 16,0 0-10-16,0 0-9 0,0 0-10 0,0 0-17 15,0 0 12-15,0 0-19 0,0 0 0 0,0 0-3 16,0 0 0-16,0 18 0 0,0-18-2 0,0 0-6 0,0 0-2 16,0 18-21-16,0 0-47 0,0 2-6 0,0-20 35 15,0 0-2-15,0 17 5 0,0 2 9 0,0-1-61 0</inkml:trace>
  <inkml:trace contextRef="#ctx0" brushRef="#br0" timeOffset="5336.23">15958 8539 142 0,'0'0'0'0,"0"0"151"0,0 0-78 0,0 0-18 0,0 0-34 16,0 0 9-16,0 0-18 0,0 0-2 0,0 0 13 0,0 0-19 16,0 0 1-16,0 0-3 0,19 0-1 0,-2 0-9 0,-17 20-2 15,0-20-5-15,19 0-35 0,-2 18-31 0,2-18-39 16,-2 18-2-16,-17-18 70 0</inkml:trace>
  <inkml:trace contextRef="#ctx0" brushRef="#br0" timeOffset="6035.23">17416 7821 78 0,'0'0'47'0,"0"0"3"16,0 0 3-16,0 0-5 0,0 0-27 0,0-19 15 0,0 19 3 15,0 0-18-15,0 0-3 0,0 0-3 16,0 0 9-16,0 0-8 0,0 0-1 15,0 0-2-15,0 0-5 0,-19 19-4 0,19 0 3 0,-20 17 1 16,20-18-4-16,0 2-2 0,-16-2 5 0,-4 18-5 16,-2 1 1-16,3 18-2 0,5 1 3 15,14-38-2-15,-19 19 4 0,-1-18 1 0,4 17-7 16,-4 2 2-16,20-38-1 0,-16 36-1 0,16-36 1 0,-20 20 3 16,20-3-5-16,-19-17 2 0,19 0-1 0,0 0 1 15,0 0 0-15,0 0 0 0,0 0-2 0,0 0-1 0,0 0 3 16,0 0 1-16,19 0-2 0,-19-17 0 0,20 17-1 15,-20 0 0-15,0 0 2 0,0 0 2 0,16 0-3 0,-16 0 0 16,0 0 2-16,0 0-1 0,0 0 0 0,0 36 4 0,0-18-1 16,0 20 0-16,0-20-2 0,0 18 2 0,-16 1 2 15,16-1 1-15,-20 57 3 0,1-20-3 16,19-53-7-16,-22-2 0 0,22 37 1 0,0-18 3 16,0-18-3-16,0 18-1 0,0-37-1 0,0 36 1 0,0-36 1 15,22 38 0-15,-22-38 0 0,19 17-3 0,-19-17 2 0,20 19-7 0,-4-19-5 16,4 0-10-16,-20 0 6 0,16 0-31 0,4 0-14 15,-1 0-15-15,-5 0-24 0,5-19 44 0,3 19-50 16,-22 0 69-16,36-17 10 0,-36 17-37 0</inkml:trace>
  <inkml:trace contextRef="#ctx0" brushRef="#br0" timeOffset="6468.9">17967 8246 71 0,'0'0'67'0,"0"0"58"0,0 0-97 15,-17-20 19-15,17 20-4 0,-19 0-27 0,19 0 14 0,-17 0-3 16,17 0-18-16,-19 0 14 0,-1 0-2 0,20 0-12 16,-16 0-1-16,-7 0 5 0,23 0-7 0,-16 20 4 0,-3 16 0 0,2 2-5 15,-2-38-3-15,2 36 4 0,-2 0 1 0,19-16-5 16,-20 15 0-16,20-16-2 0,-16 18 3 0,-7-1 0 0,23 2-2 16,0-20-1-16,0 0-1 0,0 1 2 0,0 1-1 0,0-3 2 15,23 2 1-15,-7-19 0 0,4 0 1 0,-20 0-1 16,36 0 3-16,-36-36-3 0,19 16 3 0,17-35 0 15,-20 0-4-15,-16 36 0 0,23 2 0 0,-7-39 2 0,-16 18-2 16,20 2-1-16,-20 17-1 0,19-36-1 0,-19 37-2 16,17 18-8-16,-17-18-10 0,0-2-9 0,0 20 13 0,0 0-30 15,0 0 23-15,0-18-31 0,0 18 25 0,0 0-47 0,0 0-18 16,0 18-2-16,19 2 33 0,-19-2 39 0,0-18-21 16</inkml:trace>
  <inkml:trace contextRef="#ctx0" brushRef="#br0" timeOffset="6784.52">18318 8447 102 0,'0'0'95'16,"0"0"-15"-16,0 0-50 0,-17 0-3 0,17 0-3 0,0 0 34 16,0 19-27-16,0-19-16 0,0 0 11 0,0 0-4 0,0 0-5 15,0 20-11-15,0-20 2 0,0 0 4 0,17 0-5 16,2 0 8-16,-19 0-11 0,17 0 4 0,0 0 0 16,24 0-7-16,-24 0 1 0,-17-20 0 0,19 20-1 0,0 0 2 0,17-19 0 15,-19 19-9-15,19-17-8 0,-36 17-9 16,39-18-12-16,-39 18 14 0,19 0-9 0,0-20-46 0,-19 20 27 15,17 0-66-15,2 0 2 0,-19-18 73 0,17 18-45 0</inkml:trace>
  <inkml:trace contextRef="#ctx0" brushRef="#br0" timeOffset="7180.87">19223 7894 114 0,'0'0'38'0,"0"0"67"0,0 0-47 0,-20 0-13 16,20 0-27-16,0 0 12 0,-16 0-19 0,16 0-1 0,-20 20 4 15,20-20-7-15,-19 18 4 0,19 18-2 0,-17-36-3 0,17 37-4 16,0-18-1-16,0 17 2 0,-19 20 0 0,19-19 2 15,0-19 0-15,0 37-3 0,-22 1-4 0,22-38 1 16,0 19-2-16,0 18-9 0,0-35-1 0,0-2-6 0,-19 38-34 0,19-3-25 16,0-15-24-16,0-20 50 0,0 0 7 0,0 1 10 0,0 1-31 15</inkml:trace>
  <inkml:trace contextRef="#ctx0" brushRef="#br0" timeOffset="7454.17">19646 8042 157 0,'0'0'102'0,"-17"0"-28"16,17 0-44-16,-22-18 21 0,22 18-29 0,0 0-5 0,-16 0-2 15,16 0 7-15,-20 0-7 0,4 0-5 0,16 0-6 16,-20 0 0-16,4 18-1 0,-4 0 1 0,1 2-4 0,19 16 4 16,-17-36-4-16,17 37 3 0,0 0 4 0,0-1-2 0,0 2-4 15,0-38 1-15,0 36-2 0,0 1 3 0,0-18-1 16,0 17 6-16,0 19 8 0,17-36-8 0,-17 18 2 15,0-18-3-15,0-19-2 0,19 37 5 0,-19-37-8 16,0 36 1-16,0-36 2 0,0 18-1 0,-19 1-4 0,19 18 0 16,-17-18-13-16,17-19 1 0,-22 17-26 0,3 3-19 15,19-20 20-15,-17 0-59 0,17 0 36 0,0 0-5 0,-16-20-60 16,16-16 53-16,-20 19 12 0</inkml:trace>
  <inkml:trace contextRef="#ctx0" brushRef="#br0" timeOffset="7618.56">19571 7950 116 0,'0'0'0'0,"0"0"136"0,0-18-57 0,0 18-45 16,0 0 19-16,0 0-31 0,0-18 11 0,0 18-19 0,0 0 9 16,0 0-5-16,20 0-2 0,-20 0-7 0,16 0-2 15,6 0-4-15,-5 18 0 0,-17-18-2 16,19 18-1-16,1-18-5 0,-4 18-11 0,4-18-12 16,-20 0 7-16,16 19-30 0,-16-19 17 0,20 0-50 0,-4 0-19 15,-16 18 1-15,17-18 36 0,-17 0 9 0</inkml:trace>
  <inkml:trace contextRef="#ctx0" brushRef="#br0" timeOffset="8134.66">20307 7766 96 0,'0'0'71'0,"0"0"-41"0,0 0 17 0,0 0-28 0,0 0 16 16,0 0-6-16,0 0-5 0,0 0-15 0,0 0 6 15,0 0-4-15,0 0-7 0,0 18 4 0,0-18-4 0,0 0 5 16,0 37 1-16,0-37-8 16,0 19-2-16,0-2 5 0,0 20 2 0,0-37-5 0,0 38 4 15,0-20 3-15,-16 0 2 0,16 1-6 0,0-1 6 0,-17 19 1 16,17-19-3-16,-19 2-2 0,2-2 1 0,17 0-5 16,-19 0 2-16,19-18-4 0,0 37 7 0,-20-18 2 15,20-1-8-15,0 0-2 0,-16 2 1 0,16-2-1 16,0-18 0-16,0 18 2 0,0 20-1 0,0-38-1 15,0 17 0-15,0 2 2 0,0 17 2 0,0-36-3 16,0 20 1-16,0-2 0 0,0 18 3 0,0-36-3 0,0 37 2 0,0-37-1 16,0 36-2-16,16-36-1 0,-16 38 3 0,0-20-2 0,0 19 1 15,20-17-1-15,-20 16 0 0,0 1 0 16,0-1-1-16,0 1 0 0,0-18 0 0,0 35-1 16,-20 2-4-16,20-38-8 0,-16 19-9 0,-4 0-6 15,20 1-21-15,-22-38 15 0,6 36-97 0,16-18 31 16,-17 2 12-16,17-20 36 0,0 0-8 0</inkml:trace>
  <inkml:trace contextRef="#ctx0" brushRef="#br0" timeOffset="9669.1">11733 9665 56 0,'0'0'16'0,"0"0"-5"0,0 18-6 16,0 1 5-16,0-19 1 0,0 18 0 0,0-18-5 0,0 19-1 16,0-19 1-16,0 0 9 0,0 17-7 0,0-17 12 0,0 0-10 15,0 20 11-15,0-1 2 0,0-19-1 0,0 0-12 0,0 17-1 16,0-17 8-16,0 0-1 0,0 19-9 0,0-19 7 0,0 0-5 15,0 0-2-15,0 0 9 0,0 19-3 0,0-19-6 0,0 0 12 16,0 0-10-16,0 0 1 0,0 0-4 0,19 0-2 16,-19 0 9-16,17 0-2 0,19 0-3 0,-36 0-6 15,16 0 2-15,26 0-1 0,-42 0-1 0,36 0 0 0,-36 0 0 0,55 0-2 16,-2 0 0-16,5 18 3 0,-19-18-2 0,30 0-1 16,-11 0 1-16,-19 18 0 0,-4-18-2 0,-1 19 2 0,7-2-2 15,-5 3-1-15,0-1 0 0,-36-19-1 16,20 17-5-16,-4-17 0 0,-16 18-9 0,19-18 7 0,-2 0-17 15,-17 0 9-15,0 20-26 0,22-20 19 0,-22 0-33 0,17 0-3 16,-17 0 31-16,19 0-24 0,-19 0 17 0,0 0-40 0</inkml:trace>
  <inkml:trace contextRef="#ctx0" brushRef="#br0" timeOffset="10041.92">12029 9517 77 0,'0'0'0'0,"0"0"20"0,0 0 17 0,-22 0 3 0,22 0-20 0,0 0 0 0,0-18 16 0,0 18-18 16,0 0-2-16,0 0 15 0,-20 0-17 0,20 0 15 0,0-19 13 16,0 19-29-16,0 0 8 0,-14 0-4 0,14 0-3 15,0 0-3-15,0 19-8 0,-19-19 5 0,0 18-1 16,19 1-3-16,-17-1 4 0,-2 18-3 0,2-36-4 0,-2 39 3 15,-1-39-2-15,-2 36 1 0,-11-18-1 0,33 1 0 16,-36 18 2-16,17-37-3 0,-17 17 0 0,36 3-1 0,0-1 0 16,-20-19 2-16,4 17-2 0,16-17 1 0,-22 19 2 0,22 0-4 15,0-19-2-15,22 18 4 0,-6 0-1 16,4-18 1-16,-1 19 2 0,-2-2-3 0,-17-17 0 0,36 20 2 16,-17-1 0-16,14-2 0 0,-11-17-2 0,17 38-1 15,-22-20 1-15,2 0 1 0,-2-18-1 0,2 19 0 16,0-1-1-16,15 1 0 0,-34-19 1 0,22 18-1 0,-3-18-8 15,-19 18 2-15,36-18-17 0,-36 18-11 0,20-18 11 0,-20 0-37 16,16 0 19-16,3 0-58 0,-19 0 46 0,17-18-33 16,0 18 51-16,-17 0-26 0</inkml:trace>
  <inkml:trace contextRef="#ctx0" brushRef="#br0" timeOffset="12201.81">13243 9795 67 0,'0'0'48'0,"0"0"-29"0,0 0 19 0,0 0 1 0,0 0-19 16,0 17 21-16,0-17-5 0,0 0-21 0,-19 0 17 0,19 0-18 16,0 0 7-16,0 19-4 0,0-19-9 0,0 0 29 15,0 19-26-15,0-19-6 0,-17 18 3 16,17-18-4-16,0 18-1 0,0-18 1 0,0 19-3 0,0-2 3 16,0 3-2-16,0-1 0 0,0-2 0 0,0 1-1 15,0 2 0-15,0-20-1 0,0 18 1 0,0 0-1 0,0 19-2 16,17-18 2-16,-17-1 1 0,0 0 0 15,19-18-2-15,4 18 1 0,-23 2 0 0,16-2 0 0,4 0-1 16,-20-18 1-16,19 0-1 0,-19 19 1 0,0-19-4 0,0 18-1 0,17 1-26 16,2-19-5-16,-19 18 13 0,0-18-37 0,17 0-25 15,-17 18 37-15,0-18-2 0,19 0-25 0</inkml:trace>
  <inkml:trace contextRef="#ctx0" brushRef="#br0" timeOffset="12453.09">13523 9905 110 0,'0'0'38'0,"0"0"-2"0,0 0-3 0,0 0 38 0,0 0-40 0,-19 0-18 15,19 17 8-15,0-17-13 0,0 0 6 0,0 0-2 16,-17 20-1-16,17-20 0 0,0 19-6 0,0-2 5 0,-19-17 0 16,19 18-5-16,-20 20 10 0,4-38-11 0,-7 37 6 15,23 0 0-15,-16-19-5 0,-20 38 5 0,0-1-5 16,17-37-3-16,-1 19 0 0,4 19 2 0,-26-1-3 15,9 0-1-15,-3-37 0 0,36 2 0 0,-39 34-1 0,39-37 1 16,-16 39-3-16,-4-56-1 0,20 19-2 0,-22 0-2 0,22 17-34 0,0-36 23 16,-17 19-28-16,17-19 19 0,0 20-5 0,0-20-4 0,17 0-81 15,-17 0 82-15,22 0-17 0,-22 0 30 0,0 0-26 16</inkml:trace>
  <inkml:trace contextRef="#ctx0" brushRef="#br0" timeOffset="14119.98">13943 9886 93 0,'0'0'56'0,"0"0"2"0,0 0 25 0,0 0-36 16,0 0-26-16,0 0 14 0,0 0-21 0,0 0 25 16,0 19-15-16,0-19 0 0,0 0-18 15,0 0 4-15,0 17-4 0,0-17-4 0,0 0-1 0,0 20-1 16,0-1-3-16,0-19-2 0,0 17-3 0,0 1-41 16,-16-18 23-16,16 20-48 0,0-2 26 0,0-18-59 15,-17 18 15-15,17 1-15 0</inkml:trace>
  <inkml:trace contextRef="#ctx0" brushRef="#br0" timeOffset="14253.19">13910 10126 163 0,'0'0'101'15,"0"0"-32"-15,0 0-43 0,0 0 15 0,0 0-10 0,0 0-7 16,0 0-8-16,0 0-10 0,0 0 1 0,0 0-6 16,0 0 1-16,0 0-6 0,0 18-2 0,0-18-34 15,0 0 18-15,0 18-39 0,0-18-22 0,0 0 36 0,0 20-77 16,0-2 99-16,0-18-50 0</inkml:trace>
  <inkml:trace contextRef="#ctx0" brushRef="#br0" timeOffset="14835.63">14829 9646 85 0,'0'0'0'0,"0"0"92"0,0 0-66 0,0 0-4 0,0 0 38 15,0 0-44-15,0 0-2 0,0 0 17 16,0 0-21-16,0 0 20 0,0 0-13 0,0 0 3 16,0 0-15-16,0 0 19 0,0 0-19 15,-17 0 12-15,17 19-13 0,-16-1 2 0,16-18-2 16,0 19-1-16,-20 35 15 0,4-54-16 0,-4 56 0 16,-16 0 4-16,36-38-6 15,-19 18 3-15,19-36-2 0,-22 56 1 16,22-56-1-16,0 18-1 0,0 2 0 0,0-20 0 15,22 18 1-15,-22-18-1 0,19 18 1 0,-19-18 1 16,17 0-3-16,2-18-1 0,1 0 6 16,-4 18-3-16,-16-20 0 0,20 20 0 0,-20 0 0 15,16-18 2-15,-16 18 0 0,0 0-2 16,0 18 13-16,0-18-9 0,-16 56 13 16,16-37-14-16,-20 36 11 0,4-55-14 15,-4 36 1-15,20 2 0 0,-36 36 0 16,36-56-1-16,0 18 1 0,-19 2-1 0,19 36 1 15,0-74-1-15,0 36-2 0,0-36 1 0,0 0 0 16,0 38-4-16,0-38 1 0,19 0-15 16,-2 0-6-16,22 0-31 0,-39 0 30 0,36-18-135 15,-20 18 105-15,1-20-58 0,5 2 35 0</inkml:trace>
  <inkml:trace contextRef="#ctx0" brushRef="#br0" timeOffset="15545.24">15476 9795 47 0,'0'0'17'0,"0"0"20"0,0 0-22 16,0 0 51-16,0 0-50 0,-16 0 14 15,-4 0-1-15,4 17 20 0,16-17-40 0,0 0 6 16,-20 0-9-16,20 19 5 0,-19-19 3 0,-3 0-9 16,22 19 3-16,-17-1-2 0,17-18-2 0,0 18 1 15,-16-18-3-15,16 19-1 0,-20 18 9 0,20-18-8 16,0-2 2-16,0 1-3 0,-16-18 0 0,16 75 9 15,0-57-2-15,0 1 3 0,16-19-3 0,-16 36 14 16,0-36-15-16,20 18 10 0,-4-18-6 16,1 0 5-16,5 0-12 0,-3-18 7 0,-19 0-7 15,20-19 7-15,-4 0-4 0,20-19-1 16,-36 56-4-16,0-18 2 0,0-18-2 0,20 16 2 16,-20 3 2-16,0-2-6 0,0 1 0 0,0 18-1 15,0-18 0-15,0 18-2 0,0-19-2 0,-20 19-7 16,20 0 1-16,-16 0-6 0,16 0-6 15,-20 19-32-15,20-1 4 0,0 19-54 16,0-20 21-16,0 3 8 0,0 16 21 0,20-18-15 16</inkml:trace>
  <inkml:trace contextRef="#ctx0" brushRef="#br0" timeOffset="15902.16">15714 10292 78 0,'0'0'121'0,"0"0"-64"15,0 0 5-15,0 0-28 0,0 0-5 16,0 0-7-16,0 0 3 0,0 18-14 16,-16 0-2-16,16-18-7 0,0 20 0 0,-17 16 4 15,17-36-5-15,0 37-1 0,0 0-6 0,-19-19-15 16,19 2-18-16,-17 15-50 0,-2-35 50 15,19 36-124-15,-20-36 136 0</inkml:trace>
  <inkml:trace contextRef="#ctx0" brushRef="#br0" timeOffset="16287.45">16088 9756 57 0,'0'0'0'0,"0"0"46"16,0 0-1-16,0 0-23 0,0 0 22 0,0 0 13 0,0 0-41 16,-22 0 26-16,22 0-31 0,0 20-1 0,0-20 5 0,0 19-2 15,0-2-1-15,0-17-6 0,0 19-2 0,0 0 0 16,0 17 11-16,0-17-4 0,0-2-5 0,-17-17-1 16,17 20-1-16,0 16 5 0,0-18-5 0,0 20 5 0,0-20-5 0,-19 38 5 15,19-38-8-15,0 18 2 0,0-16-3 0,0-2 1 0,0 19-1 0,-17 36-3 16,17-55-2-16,0 20-15 0,0-38 7 15,0 37-27-15,0 0-74 0,0-19 7 0,0-18 57 16,0 18-18-16,0-18 3 0</inkml:trace>
  <inkml:trace contextRef="#ctx0" brushRef="#br0" timeOffset="16702.59">16511 9646 92 0,'0'0'34'0,"0"0"2"0,0 0-2 0,-19 0 25 0,19 0-11 15,0 0-25-15,0 0 22 0,-17 0-10 0,17 0-21 16,0 0 0-16,0 0 9 0,-19 0-13 0,19 0-1 0,0 0 5 0,0 0-7 16,-22 19 7-16,22-1-1 0,0 1-8 0,0-1 5 0,0-18-5 15,-20 19-5-15,20-2-2 0,0-17 1 0,0 20 2 0,0-1 4 0,0-2-1 16,0 2-2-16,0 0-1 0,0-19 1 0,0 18 1 15,20 0 0-15,-20 1-2 0,0-19-1 0,0 17 0 0,22-17 0 16,-22 20 2-16,0-20-1 0,19 19-1 0,-19-2 2 0,0-17-2 16,17 18 2-16,-17-18 0 0,0 20-1 15,19-20-2-15,-19 18 2 0,0-18 1 0,0 0-2 0,0 18 0 0,0-18 0 16,0 19 1-16,0-19-1 0,0 18 1 0,0-18 1 0,0 0-1 16,0 19-1-16,-19-19 0 0,19 18 2 0,0-18-1 0,0 18 0 15,-17 0 0-15,17-18-1 0,0 20 0 0,0-2 2 16,0 0-2-16,0-18-1 0,0 19 1 0,0-1 1 15,0 1-1-15,0 17 0 0,0-18-1 0,0 2 0 0,0-2-1 16,-19 0-7-16,19 1-11 0,0-1-12 0,0 1-11 16,-22-1-19-16,22 0-17 0,0-18-17 0,0 0 42 15,-20 0-36-15,20 0 61 0,0 0 6 0,0 0-23 0</inkml:trace>
  <inkml:trace contextRef="#ctx0" brushRef="#br0" timeOffset="17754.14">17247 10328 56 0,'0'0'10'0,"0"0"10"0,0 0 5 0,0 0 1 0,0 0-13 0,0 0 11 15,0 0-6-15,0 0-8 0,0 0 7 0,0 0-3 0,0 0-2 16,0 0-1-16,0 0-6 0,0 0 3 0,0 0 0 15,0 0 1-15,0 0 3 0,0 0-5 0,0 0 1 16,0 0 9-16,0 0 0 0,0 0-2 0,0 0 4 0,0 0 0 16,0 0-8-16,0 0-2 0,0 20 13 0,0-20-5 15,0 0-10-15,0 18-1 0,0-18 6 0,0 18-5 0,0 1-5 16,0-1 0-16,-16 1 1 0,16-1 0 0,0 0-2 0,0 20 1 16,0-38-2-16,-20 36-3 0,20-36-2 0,-16 17-2 0,16 3-4 0,-20-1-21 15,1-2-19-15,19-17 18 0,0 0-54 0,-22 0-18 16,22 0 21-16,0 0 50 0,0 0-18 0</inkml:trace>
  <inkml:trace contextRef="#ctx0" brushRef="#br0" timeOffset="18203.32">18263 9554 71 0,'0'0'31'0,"0"0"26"0,-17 19-5 0,17-19-28 0,0 0-2 0,0 17 18 0,0 3-23 15,-19-20 14-15,19 19-10 0,0-2-13 0,0 2 7 0,-23-1-2 16,23 1-6-16,0-1-2 0,0 1 3 0,0-2-4 0,0 3 0 15,23 16 1-15,-4 2 0 0,-19-2-2 16,17-36-1-16,-17 19-2 0,19 18 1 0,-19-1 0 0,19-36-1 0,-19 38-1 16,0-20-1-16,17 0-3 0,-17 1-12 0,0-1 2 0,19 1-64 15,-2-1 38-15,-17-18-6 0,0 18-89 0,0-18 32 16</inkml:trace>
  <inkml:trace contextRef="#ctx0" brushRef="#br0" timeOffset="18402.48">18556 9554 125 0,'0'0'0'0,"0"0"144"16,0 0-74-16,0 0-43 0,0-18-3 0,0 18-2 0,0 0 33 16,-19 0-32-16,19 0-13 0,-17 0 4 0,17 18-8 0,-17 18 4 15,-19-16 0-15,36-1-6 0,-55 35 2 0,-39 58-2 16,39-57-7-16,19-19 3 0,-6 39 0 0,28-40 2 16,-41 40-3-16,36-38 0 0,2 17-9 0,-22 2-9 0,1 0-11 15,2-2-32-15,19-16 11 0,-2-20-8 16,19-18 25-16,0 19-38 0,0-19 35 0,0 0-28 0,0 0 40 15,0 0-62-15</inkml:trace>
  <inkml:trace contextRef="#ctx0" brushRef="#br0" timeOffset="18636.7">18799 9646 155 0,'0'0'107'0,"0"0"-34"16,0 0-45-16,0 0-4 0,0 0-2 0,-19 0 17 0,19 19-9 16,0-19-18-16,0 0-3 0,0 0-2 0,0 18-4 0,-19 1-2 0,19-1-3 15,0 1-12-15,0-2-24 0,0-17 12 0,0 20-4 16,0-20-8-16,0 19-65 0,0-2-14 0,0-17 72 0,0 0 8 15,0 19-23-15</inkml:trace>
  <inkml:trace contextRef="#ctx0" brushRef="#br0" timeOffset="18785.93">18871 9922 185 0,'0'0'163'0,"0"0"-81"0,0 0-37 0,-19 0-28 15,19 20 15-15,0-20-20 0,0 0 3 0,0 19-9 0,-17-19-6 16,17 17-12-16,0 1-1 0,0-18-33 0,-19 20 11 0,19-20-11 15,0 18-81-15,0 0-14 0,0 1 4 0</inkml:trace>
  <inkml:trace contextRef="#ctx0" brushRef="#br0" timeOffset="19411.14">19831 9389 116 0,'0'0'133'0,"0"0"-99"0,0 0 22 15,0 0-32-15,-19 0 32 0,19 0-41 0,0 18 7 16,-22-18-2-16,22 0-12 0,-17 17 6 0,17-17-8 15,-16 19 0-15,-4-19-2 0,4 20-2 0,16-3-1 16,-20-17 0-16,20 19 0 0,-16-1 0 0,16 1 0 0,0-19 0 16,-20 18-1-16,20 1 0 0,0-19-1 0,0 17 1 0,-19-17 1 0,19 39 0 15,0-22-1-15,0 2 1 0,0-1-1 0,0 1 1 0,0-1-1 16,0 1 3-16,0-19-1 0,0 0 1 0,19 37 7 0,1-37-4 16,-20 19-1-16,16-19-3 0,-16 0 0 15,20 0 6-15,-4 0-2 0,4 0-1 0,-20 0-1 16,16 0-1-16,-16 0 0 0,0 17-8 0,0-17 2 15,0 19 7-15,0 18-1 0,0-37-1 0,0 37 3 16,-16 0 0-16,-4-37-1 0,20 36 2 0,-16-18-3 0,-4 20 2 16,4-1 1-16,-4 0-2 0,20-37-3 0,-19 36 4 15,19-18-1-15,-17 20-3 0,-5-20 1 0,22 19-1 16,0-18 1-16,0-1-2 0,-16 0 3 0,16 0-2 16,0-18-1-16,0 20 0 0,0-2 1 0,0 0-1 0,16 1-1 15,-16-19 1-15,0 18-3 0,22 1-2 0,-22-1-1 0,17 0 1 16,-17-18-9-16,19 20-8 0,-19-2-10 0,20-18-13 15,16 0-16-15,-36 0 23 0,16 17-55 0,4-17-22 16,-20 0 57-16,33 0-47 0,-11 0 61 0</inkml:trace>
  <inkml:trace contextRef="#ctx0" brushRef="#br0" timeOffset="19769.28">20457 9795 76 0,'0'0'0'0,"0"0"102"0,-17 0-38 0,17 0-37 0,0 0 20 16,0 0-26-16,-19 0 33 0,19 0-23 0,-17 0-9 16,-2 0-5-16,-1 17-4 0,20-17-7 0,-16 19 3 15,-6 0-3-15,22-1-4 0,-20 0 2 0,20 1-2 16,0-19-1-16,-16 17 0 0,16 3 0 0,-17 16 0 0,17 2 0 0,-19-20 0 15,19 19 0-15,-17-19-1 0,17 19 0 0,0-37 0 16,0 18 0-16,0 0 1 0,0 2 0 0,0 16 12 16,0-17-8-16,0-19 5 0,17 18-4 0,-17-18-1 0,0 0 0 0,19 0 5 15,-19 0-4-15,0 0-2 0,17-18 5 0,-17 18-5 0,16-19 2 16,4 1-5-16,2 0 2 0,-22-2-1 0,16 2 1 16,4-18-3-16,-20 17 0 0,0 1-7 0,19-1-9 0,-19 1-7 15,0 0 5-15,0 18-35 0,0-20 19 0,0 2-47 16,0 18-16-16,0-17 43 0,0 17 2 0,17 0-31 0,-17 0 56 15,0 0-2-15</inkml:trace>
  <inkml:trace contextRef="#ctx0" brushRef="#br0" timeOffset="20020.82">20789 9996 60 0,'0'0'32'0,"0"0"34"0,0 0 27 16,0 0-38-16,0-18-5 0,0 18-28 0,-17 0 12 16,17 0-20-16,0 0-2 0,0 0 10 0,0 0-12 0,0 0 6 0,0 0-2 15,0 0-7-15,17 0 3 0,-17 0-6 0,0 0-2 0,19 0 2 16,0 0-3-16,-19 0-1 0,14 0 1 0,-14 18-1 0,20-18 1 16,2 0-7-16,-3 0-7 0,-19 0 3 0,17 0-20 15,2 0-18-15,1 0-18 0,-4 0-17 0,4 0-56 16,-20 0 73-16,16 0-3 0</inkml:trace>
  <inkml:trace contextRef="#ctx0" brushRef="#br0" timeOffset="20237.56">21342 9646 65 0,'0'0'135'15,"0"0"-106"-15,0 0 24 0,0 0-30 16,0 0-3-16,0 0 27 16,-16 37 44-16,16-18-86 15,0-19 0-15,0 37-1 0,-20 0-4 0,20 18 0 0,0-18-3 16,0 17-5-16,-16-15-10 0,16 16-14 0,0-37 8 16,0 19-38-16,0-19 21 0,-20 1-6 0,20-1-3 0,0 0-40 15,0 20 61-15,0-38 6 0,0 18-27 0</inkml:trace>
  <inkml:trace contextRef="#ctx0" brushRef="#br0" timeOffset="20503.77">21824 9629 135 0,'0'0'105'0,"0"0"-63"16,0 0 17-16,-20-19-14 0,20 19 9 0,0 0-41 15,-16-20 8-15,16 20-14 0,-20 0 4 0,20 0-5 0,-22 20 0 16,3-20-2-16,19 19-2 0,-14-2 1 0,-5 39-1 15,-1-19-4-15,4-20 3 0,16 22 2 16,-20 16 0-16,20-37-2 0,-16 0 1 0,16 38 0 0,0-20 1 0,0-18 1 16,0 20 4-16,0-1 3 0,0 0 0 0,16-1-1 15,-16 2 1-15,20-20-1 0,-20 0-6 0,0 1 0 16,16-1-3-16,-16 1-1 0,0-1-3 0,0-18-12 16,0 18-17-16,0 0-23 0,-16-18-26 0,16 0 29 15,0 0-7-15,0 0-7 0,-20-18-58 0,4-18 57 0,16 17 19 16</inkml:trace>
  <inkml:trace contextRef="#ctx0" brushRef="#br0" timeOffset="20669.98">21694 9573 129 0,'0'0'126'0,"0"0"-5"15,0 0-92-15,0 0 19 0,19 0-10 0,-19 0-23 16,0 0 10-16,0 0-8 0,14 0-10 0,-14 0 4 16,19 17-1-16,3-17-4 0,-2 20-4 0,-20-20 1 15,16 19-1-15,4-19-5 0,-20 17-9 0,19-17 4 16,-2 19-14-16,2-1-29 0,-19 1 29 0,17-1-29 0,-17-18 21 15,16 19-35-15,6-2-8 0,-2-17 1 0,-4 20 4 16,-16-20 41-16,20 19 6 0,-20-19 4 0</inkml:trace>
  <inkml:trace contextRef="#ctx0" brushRef="#br0" timeOffset="21023.41">22394 9424 64 0,'0'0'0'15,"0"0"96"-15,0-17-45 0,0 17-6 0,0 0-6 0,0 0-22 16,0-18 11-16,0 18-17 0,0 0 10 0,0 0-11 16,0 0-1-16,19 0 8 0,-19 0-10 0,0 0 5 0,0 0 1 0,0 18-7 15,0-18-1-15,0 0 7 0,0 17 1 0,0 2-7 0,0-19 8 16,0 20-4-16,0-3-3 0,0 2-2 0,0-1-3 16,0 1 1-16,0 18 1 0,0-37-4 0,-19 37 3 15,19-37 0-15,0 19 0 0,-17 17-2 0,17-18-1 0,0 1-3 16,0-1-3-16,-19 1 5 0,19-2 2 0,0-17 0 15,0 20 0-15,0-1-1 0,0-19 0 0,0 17-1 0,0-17 3 16,0 19-1-16,0-19 2 0,0 19-1 0,0-19 1 16,0 18 0-16,0-18-1 0,19 18 3 0,-19 1-2 0,0-2 1 15,0 3 1-15,17 16-2 0,-17-18-2 0,0 20 0 16,19-20 0-16,-19-18 0 0,0 74 2 0,0-56-1 16,0 0-2-16,0 2 0 0,0 16 0 0,0-17-1 15,-19 18-9-15,19-37 0 0,-17 18-4 0,17 0-23 0,-19 0-18 16,19-18 22-16,-36 20-47 0,36-20 34 0,-36 0-50 0,14 0 14 15,22 0 53-15,-17 18-2 0,-2-18 19 0,19 0-26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17:56.8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4519 11214 100 0,'0'0'28'0,"-16"0"12"0,16 0-25 0,0-55 41 0,0 55-43 0,0-18 8 15,0-2-13-15,0 20-1 0,52-110 36 31,-13 92-35-31,-19 18-5 0,-1-20-2 0,-2 20 3 0,18-18 0 0,-35 18-2 16,36 0 1-16,-36 0-1 0,17 0 0 0,25 0 1 0,13 0 0 16,-55 0-2-16,36 18 2 0,-3-18-1 0,-33 0 0 0,61 20 1 15,-44-2-2-15,2 0 2 0,17 20 0 0,0-38-2 0,3 54 2 16,-20-34-1-16,-2 16 4 0,21 19 0 0,-2-18-2 0,-19 19 5 16,-1-20-3-16,4 1-2 0,-20 38 3 0,22-39-3 0,-22 2 1 15,0 35 5-15,0-36-7 0,0-1 0 0,0 38 3 0,-22-1 1 0,-14 20-2 16,19 0 0-16,-19-1-2 0,-19 0 0 15,36-56 1-15,-37 56 0 0,37-54-2 0,-36 36 1 0,-4 0 4 16,7-38-4-16,-3 20-3 0,38-38 2 0,-61-1 4 16,42 3-5-16,-16-20 2 0,13 19-3 0,-36-19 4 0,40 0-3 15,-21 0 1-15,-2-39-3 0,5 22 3 0,18-19 2 16,15 36-3-16,20-20-1 0,-36 20-2 0,36-18 1 0,-22 0 0 0,22 0 3 16,0 18-2-16,0-37-2 0,0 37 0 0,0-37 0 0,22 37 1 15,14-38 1-15,3 38 2 0,-3-18 2 0,-3 0-3 16,-33 18 1-16,58 0 0 0,-2 0-4 0,-1 0 2 15,-39 0 1-15,43 0 0 0,-40 18 0 0,33 0 0 0,-32-18 1 16,13 0-1-16,9 20 1 0,-6-2-1 0,0 0 2 0,16 1-1 16,9-2 0-16,-44 3 0 0,2-20 0 0,36 36-1 0,-38-18-2 15,22-18 2-15,-3 38 3 0,2-3 1 0,-2-35-4 0,-19 20 2 16,-1-20-1-16,4 19 0 0,57-2 2 0,-60-17-3 0,38 19 2 0,-16-19-3 16,-3 18 0-16,19-18 4 0,-38 0-7 0,35 0 6 0,26 0 6 15,-23 0-16-15,-2 0-20 0,5-18-24 0,-19 18 17 16,30-19-111-16,-47 19 75 0,33-17-74 0,1 17 28 15</inkml:trace>
  <inkml:trace contextRef="#ctx0" brushRef="#br0" timeOffset="1300.46">6716 9996 67 0,'0'0'47'0,"0"0"-12"0,0 0-18 15,0 0 1-15,0 0 19 0,0 0-19 0,0 0 12 0,0 0-16 16,0 0-1-16,0 0 10 0,0 0-12 0,0 0 8 0,0 0 4 16,0 0-12-16,0 0-6 0,0 0-2 0,0 20 1 0,0-20 5 15,0 0-5-15,0 0 0 0,0 0-1 0,0 18 0 0,0 0 4 0,0-18-1 16,0 37-2-16,0-37-2 0,0 19 0 0,0-1 1 0,0 18 1 16,0-36-2-16,0 20 5 0,0-2-2 0,-22 0 1 15,22 1-4-15,0-19 1 0,0 18 2 0,0 1 2 0,0-19-4 16,0 18 2-16,0-18 2 0,-19 0-1 0,19 18 2 15,0-18-5-15,0 0 0 0,0 0 3 0,0 0 3 0,0 0-4 16,0-18-3-16,0 18 0 0,0 0 2 0,-14 0 0 16,14-18 1-16,0 18-5 0,0 0 4 0,0 0-2 15,0 0 2-15,0 0 0 0,0 0-1 0,0 0-1 16,0 0 0-16,0 0 0 0,0 0 2 0,0 0-3 0,0 0 3 16,0 0 2-16,0 0-4 0,0 0 1 0,0 0 1 0,0-19-2 15,0 19 0-15,0 0 0 0,0 0-1 0,0 0 2 0,0-18-3 16,0 18 1-16,0 0 1 0,-19 0 1 0,19 0-4 0,0-19 3 15,0 19-1-15,0 0 0 0,0 0 1 0,0 0-1 16,0 0 1-16,0 0-2 0,0 0 0 16,0 0 0-16,0 0 0 0,0 0 1 0,0 0-1 0,0 0 1 15,0 0-1-15,0 0 1 0,0 0-1 0,0 0 0 16,0 0 0-16,0 0 1 0,0 0-2 0,0 0 3 16,0 0 0-16,0 0-1 0,0 0-1 15,0 0 1-15,0 0 0 0,0 0 0 0,0 0-1 0,0 0 1 16,0 0-1-16,0 0-1 0,0 0 0 0,0 0 0 15,0 0 0-15,0 0-1 0,0 0-11 0,0 0 2 16,0 0-18-16,0 0 9 0,0 0-66 0,0 0 48 16,0 0-55-16,0 0-29 0,-20 0 3 0,20 0 18 15</inkml:trace>
  <inkml:trace contextRef="#ctx0" brushRef="#br0" timeOffset="1885.5">6570 9314 81 0,'0'0'22'0,"0"0"46"0,0 0-44 0,0 0 23 0,0 19-5 15,0-1 15-15,0-18-40 0,0 19 11 0,0 0-2 16,0-19-14-16,0 18 7 0,0-1-2 0,0 22-1 15,0-22-7-15,16-17 1 0,-16 37-1 0,0 0 6 0,0-18-10 16,20 37 9-16,-20-20-1 0,0 19-10 0,16 20 0 0,4-39 1 16,-20 1-2-16,0 17 1 0,19 20 2 0,-5 19 0 15,-14-56-3-15,19 37 1 0,-19-37 0 0,0 54-1 0,0-16 0 0,0-20-1 16,0-17 0-16,0-3 0 0,0 40 1 0,0-39-1 0,0 38 0 16,-19-54-1-16,19 33 0 0,0-15 1 0,-14-2-3 0,-5-17 0 15,19 0 0-15,0-1-10 0,-20 1-9 0,20-2-8 0,-16-17 11 16,16 18-30-16,-20-18-54 0,20-18 58 0,-16 1-60 15,16 17 51-15,0-37 7 0,-20 18 11 0,20 0 7 0,0-17-22 0</inkml:trace>
  <inkml:trace contextRef="#ctx0" brushRef="#br0" timeOffset="2135.62">6827 9739 126 0,'0'0'97'0,"0"0"-53"0,0 0 26 0,0 0-40 15,0 0 21-15,-19 17-28 0,19-17-6 0,0 0-2 0,0 20-2 0,-17 35 18 16,-2-18-16-16,19 0-3 0,-36 36 2 15,16-35-7-15,-21-2-1 0,41-17-4 0,-33 36 2 0,13-19-3 16,20-36 0-16,-16 38-1 0,16-38 0 0,-20 37 1 0,20-19 0 16,0 19-1-16,0-19 1 0,0 0 0 0,20 2 1 15,-4-20 0-15,23 18 1 0,-25 0-1 0,47 1-1 16,-45-1 0-16,76 19 3 0,-34 1-3 0,-42-38-1 16,4 35 0-16,35 1 0 0,-22 3 1 0,9-39-2 15,-6 36-1-15,-17-17-2 0,34 17-21 0,-34 3 10 0,20-22-30 16,-3 2-24-16,-17-2-25 0,17 2-31 0,-19-19 6 15,2 19 18-15</inkml:trace>
  <inkml:trace contextRef="#ctx0" brushRef="#br0" timeOffset="2965.84">9005 7932 154 0,'0'0'49'0,"0"0"-13"0,0 0 16 0,-23-18 10 16,7-2-27-16,16 20-18 0,-20-18 12 0,20 18-6 0,-16-19-6 15,-3 19-4-15,19 0-6 0,0 0-2 0,-17 0 4 16,-2 0 0-16,19 0-5 0,-20 37 0 0,20-17-2 16,-16-2 2-16,16 18-2 0,0 1-1 0,0-18 0 15,-23 17 0-15,23 2 1 0,0-2 8 0,0 1-5 0,0 0 0 16,0 37-4-16,0 0 3 0,0 0-2 0,0-1-2 15,0-17 2-15,0-20-3 0,0 57 5 0,-19-2-1 0,-33 21-1 16,16-58-2-16,0 20 0 0,-6-18 0 0,9-20 1 16,-22 57-1-16,-42 17-6 0,63-73 3 0,-37 55-7 0,32-55 3 15,0 19-4-15,-88 73-55 0,110-111 44 0,-41 19-32 16,22-18 21-16,20-2-3 0,-23-17-5 0,22 20-3 0,-41-20-39 0,6 19-10 16,13-38 26-16</inkml:trace>
  <inkml:trace contextRef="#ctx0" brushRef="#br0" timeOffset="3221.23">7989 8982 210 0,'0'0'66'0,"0"0"-23"0,0 0 24 0,0 0-21 0,0 0-12 16,0 0 0-16,0 0-7 0,0 19-8 0,0-1-4 16,0 0-5-16,0 2-7 0,0-2-1 0,0 18 3 15,0-16-3-15,0 16 0 0,0 20 2 0,-19 18 0 0,2-20-3 16,-24 19 0-16,24 20 0 0,0-56-1 0,-18 55 5 0,35-55-4 15,-20 36 2-15,1-34-6 0,2 16-3 0,17-37 3 0,-19 36 4 16,-3-34 1-16,22 16 0 0,41 38 2 16,15-55-6-1,-40-19 3-15,20 0-2 0,39 18 0 0,-1-18 0 0,18 0-1 0,-1 0-5 16,-16 0-15-16,0 0-18 0,-6-18-24 16,83-37-155-16,-136 55 154 0,23-38 7 0,36 2-63 15</inkml:trace>
  <inkml:trace contextRef="#ctx0" brushRef="#br0" timeOffset="3632.88">10128 6454 168 0,'0'0'0'0,"0"0"129"0,0 0-99 0,-17 21 50 0,17-3-38 16,0 1-25-16,-19-2 10 0,19 2-14 0,0 1 7 15,-19 16-6-15,19-20-4 0,0 5-1 0,0-3-6 0,-23 37 4 16,23-19-4-16,0 2-1 0,0-38-2 16,0 19 0-16,0 34 0 0,23 4-2 0,-23-1-5 0,19 18-11 15,-19-38 4-15,19 56-54 0,-19-18-11 0,0-56 26 16,0 38-69-16,0-19 63 0,0-18 10 0,0-19 11 0,0 36-27 15</inkml:trace>
  <inkml:trace contextRef="#ctx0" brushRef="#br0" timeOffset="3804.64">10294 6327 154 0,'0'0'108'0,"0"0"-38"15,0 0-14-15,0 0-31 0,0 19 18 0,0-2-10 16,0 2-22-16,0 17 7 0,0 21-6 0,0-20-8 0,19 35 4 15,-19-36-5-15,36 39 1 0,-36-20-4 0,20 20 2 0,-4-40-3 16,1 3 1-16,5 54-2 0,-22-35 0 0,19 15-13 0,-2 22-17 16,-17-58 8-16,19 38-45 0,-19-37 21 0,0 37-66 0,0-19 4 15,0-38 69-15,0 22 8 0,0-23-27 0</inkml:trace>
  <inkml:trace contextRef="#ctx0" brushRef="#br0" timeOffset="3982.77">9682 6825 178 0,'0'0'0'0,"-33"0"191"0,14-18-136 0,2-1-14 16,17 19-7-16,0 0-18 0,0 0 17 0,0 0-8 0,36 0-8 15,17 0-4-15,24 0-4 0,12 0-7 0,-31 0 0 16,66 0-2-16,29 0-3 0,-98 0-2 0,72 0-15 16,-33 0-21-16,-58 0 10 0,17 0-9 0,5 0-59 0,-19 0 39 15,-3 0-68-15,-20 19 69 0,20-19-71 0</inkml:trace>
  <inkml:trace contextRef="#ctx0" brushRef="#br0" timeOffset="4171.26">9851 7323 166 0,'0'0'115'0,"0"0"-72"0,-19 0 29 16,2 0-20-16,17 0-17 0,0 0-10 0,0 0 0 15,0 0-13-15,17 0 8 0,2 0-13 0,37 17 3 16,-1-17-1-16,75 0-2 0,-19 0-3 0,-56 0-4 15,36 0-1-15,3 0-3 0,31 0-19 0,-28 0-47 16,-25 0-43-16,-34 0-41 16,-2 0 53-16,-16 0 25 0,-20 0 16 15</inkml:trace>
  <inkml:trace contextRef="#ctx0" brushRef="#br0" timeOffset="4583.22">11345 6881 125 0,'0'0'64'0,"0"0"-12"0,-16 0 24 0,16 0-21 15,0 0-34-15,0 0 13 0,-20 0-8 0,20 0-15 0,0 54 32 16,20 58-16-1,16 16-20-15,-17-36-5 0,17 20-2 16,-19-21 0-16,-1 57 0 0,-16-55-4 16,0-57-1-16,20 57-14 0,-20-1-17 0,0-19-23 0,0-54 18 15,0 55-101-15,0-38 28 0,0-17 70 16,0-19-35 0</inkml:trace>
  <inkml:trace contextRef="#ctx0" brushRef="#br0" timeOffset="4767.82">11345 6973 115 0,'0'0'84'0,"20"-19"24"0,16 0-53 0,-36 19-12 16,36-18-11-16,-20 18-4 0,4 0-2 15,18 0-2-15,-18 0 2 0,16 18-3 0,-17-18-17 0,-19 0 2 16,53 55 7-16,-31-36-10 0,-6 19 1 0,4-21-3 16,-20 38 1-16,36 39 2 0,-36-77-6 15,0 38-4-15,0-35-1 0,0 15-15 0,0-15 6 0,-17 16-2 16,-22 20-48-16,1-19 5 0,21-20-24 0,-2 3-26 15,-17-20-2-15,19 0 40 0,-2 0 10 16</inkml:trace>
  <inkml:trace contextRef="#ctx0" brushRef="#br0" timeOffset="5001.3">12007 6954 94 0,'0'0'0'0,"0"0"110"16,0 19-26-16,0-19-41 0,0 0-12 15,0 17-20-15,0-17 4 0,0 19-6 0,0 0 0 0,0 17-4 16,0-36-3-16,0 37 4 0,0 1 0 16,0-2 6-16,0-36-7 0,-20 19 6 0,20 0 1 15,0-19 0-15,0 0-7 0,0 0 1 0,0 0 3 0,20 0-4 16,-20-19 1-16,22 0 1 0,14-17-2 0,-17 16-4 16,-19 2 0-16,20 0-2 0,-4-1 1 0,20 2-16 15,3-40-21-15,-20 40-1 0,-19-2 8 0,36 0-168 16,-36 19 149-16,20-18-25 0,-4 18-5 15</inkml:trace>
  <inkml:trace contextRef="#ctx0" brushRef="#br0" timeOffset="5266.23">12380 7101 126 0,'0'0'0'0,"0"0"101"0,0 18-37 0,17-18-24 0,-17 20-24 0,19-20 11 16,1 0-8-16,-20 17-7 0,16-17-5 0,4 0-1 15,-4 0-4-15,3-17 2 0,-2 17-2 0,-17 0-2 16,0-20 2-16,22 2-1 0,-5 0 1 0,2-1-1 16,-19 2 1-16,0-21 0 0,0 38-1 15,-19 0 3-15,2-19 4 0,-5 19 1 0,-30 19 10 16,-4 0-11-16,37 17-1 0,2-17-4 16,17-19-1-16,-22 56 0 0,3-39-1 0,2 57 3 15,0-19-3-15,-2 0-3 0,19 1-12 0,0-37-2 16,0 72-119-16,36-36-35 0,-19-35 121 15,24-1-70-15</inkml:trace>
  <inkml:trace contextRef="#ctx0" brushRef="#br0" timeOffset="5566.79">12768 7119 88 0,'0'0'119'0,"0"-18"-77"0,0 0 34 0,0 18-43 0,0-19 26 16,0 2-14-16,0-2-11 0,0 0-19 0,0 19 12 15,0 0-1-15,-20 0-14 0,20 0-2 16,0 38-2-16,-19-2 0 0,19-18-5 0,0 20 2 0,0-21-3 15,0 40-1-15,0 15-2 0,0-17-2 16,0-16-4-16,19-3 1 0,-19-17 5 16,20-19 3-16,-4 0 0 0,-16-38-2 0,20 2-1 15,-20 16 2-15,16-35-5 0,23-74-2 16,-25 37 1-16,-14 56 2 0,19-38 1 0,3 1 1 0,-22 35-1 16,20-36 3-16,-4 55 0 0,-16-17 0 0,20-19 1 0,-20 16-3 15,0 3-2-15,0 20 0 0,19-4 6 16,-19 20-2-16,0-19 7 0,0 19-4 0,17 19 5 15,-17 1 1-15,0 16-2 0,0-20-6 0,19 5 0 0,-19-3 0 16,0 18 0-16,0 94 2 0,0-20-5 0,0-17-4 16,0-57-4-16,0 94-60 0,0-39-20 0,0-53 29 15,16-1-15-15,-16 37-86 0,0-19 33 0</inkml:trace>
  <inkml:trace contextRef="#ctx0" brushRef="#br0" timeOffset="5733.63">13374 6898 209 0,'0'0'86'0,"0"0"89"0,0 0-150 16,0 0 35-16,0 37-26 0,0 1-16 15,0-21-9-15,0 21-6 0,0-19 0 0,0 35-1 16,-17 1-8-16,17 2-16 0,0-21-27 16,0 0-34-16,0 19-50 0,-19 1-93 15,19-37 121-15</inkml:trace>
  <inkml:trace contextRef="#ctx0" brushRef="#br0" timeOffset="5866.94">13432 6620 157 0,'0'0'195'0,"0"0"-132"0,0 0-48 16,0 21 20-16,0-3-30 0,0 0-2 0,0 19 4 16,0-37-7-16,16 36-21 0,4 2-26 0,-1-19-42 15,-19-1 28-15,17 0-68 0,2 20-4 0</inkml:trace>
  <inkml:trace contextRef="#ctx0" brushRef="#br0" timeOffset="6085.23">13725 7139 170 0,'0'0'178'0,"0"-20"-145"0,0 2 39 0,0 0-24 15,0 18-36-15,0 0-2 0,19-36 11 0,-19 36-16 16,0 0 3-16,14 0-2 0,-14 0-3 15,0 0-2-15,0 36 0 0,0 0-5 0,0-16 3 16,0 16-4-16,0-17 0 0,0 17-1 0,0 57-10 0,0-20 5 16,0 20-7-16,0-37 6 0,0-1 1 15,0-37 6-15,0 0-22 0,0 1-4 0,19-19-13 16,-19 0 15-16,23 0-96 0,-23 0 76 0,0 0 4 16,19-37-21-16,-2 37 8 0</inkml:trace>
  <inkml:trace contextRef="#ctx0" brushRef="#br0" timeOffset="6416.94">14242 7119 140 0,'0'0'169'0,"0"0"-100"0,0-18-17 0,0 18-9 15,0 0-27-15,0-18 18 0,0 18-27 0,-19-19 2 16,19 19-2-16,0-17-4 0,-17 17-4 16,17 0 1-16,-19 0 4 0,19 0-4 0,-19 36 2 15,19-36-2-15,0 36 1 0,-17 1 1 0,-5 56-3 16,2-57 1-16,20 19 1 0,-16 1-1 15,16-18 1-15,0-2 0 0,0-17-2 0,0-2 3 16,0 3-1-16,0-20-1 0,0 0 4 0,0 0-4 16,16-20-1-16,4 3 2 0,-20-20 0 0,22 0-1 15,14-55 0-15,0-37 0 0,-17 54 1 16,-2-16 1-16,2 36 0 0,-19 17-1 0,17 1 1 16,-17 20-1-16,22-21 5 0,-5 20 0 0,-17 18 2 15,19 0 2-15,-19 18-8 0,19 20 6 16,-19-21-4-16,17 20 0 0,-17 1-3 0,0-21-1 0,19 94-3 15,-19-56-2-15,0 19-17 0,17-37 1 0,-17 36-39 0,0 21-102 16,19 17-189 0</inkml:trace>
  <inkml:trace contextRef="#ctx0" brushRef="#br0" timeOffset="6583.25">14538 6475 221 0,'0'0'0'0,"0"0"73"0,0 0-23 0,0 0 30 15,0 18-57-15,0-18 18 0,0 19-9 0,0-2-10 0,17 2-7 16,-17 17-5-16,0 0-2 0,19 3-4 0,-19-3-1 16,0 76-5-16,17-38-7 0,-17 18-24 15,0 18-77-15,-17-37-15 0,17-35 51 16,-36 53-99-16,17-53 117 0</inkml:trace>
  <inkml:trace contextRef="#ctx0" brushRef="#br0" timeOffset="6716.74">14389 6898 125 0,'0'0'58'0,"0"0"-1"0,0 0 57 0,0 0-89 0,19 0 42 0,-2 0-38 16,2 0-11-16,14 0-6 0,28 19-2 15,-44-19-9-15,2 18 1 0,51 1-5 0,-51-19-3 16,22 36-24-16,-5-17-27 0,-36 0 15 0,36 17-70 16,-16-17-10-16,13 17-24 0</inkml:trace>
  <inkml:trace contextRef="#ctx0" brushRef="#br0" timeOffset="7153.2">14776 7156 75 0,'0'0'0'0,"0"0"33"0,0 0 77 0,0 0-33 16,0-17-10-16,0 17-39 0,0 0 16 0,0 0 2 15,0 0-34-15,0 0 12 0,0 0-6 0,36 36 10 16,-19-17-22-16,5 0-3 0,-3-2 1 16,-2 2-3-16,-17-19-1 0,19 18-3 0,1-18-5 15,-20 0-4-15,16 18 5 0,-16-18 6 16,0 0 0-16,0 0 4 0,0 0 2 0,0 0-4 15,0-18 4-15,-16 18 2 0,-4-18 6 16,1 18-3-16,19-19-5 0,-36 19 3 0,14 0-1 16,22 0 1-16,-17 19-4 0,17-19-2 15,0 36 4-15,-16-16-6 0,16-20 1 0,0 18 5 16,0-1 2-16,-20 3-6 0,20-1 0 0,0-2 1 16,0-17 1-16,0 38 0 0,0-38 0 15,0 18-3-15,0 0-2 0,0-18 4 0,0 0-2 16,0 19 0-16,0-19 1 0,0 0 0 0,0 0-2 15,0 0 1-15,0 0-2 0,0 0 2 0,0 0 1 0,0 0-1 16,0 0-1-16,0 0 2 0,0-19-2 16,0 19-1-16,0 0 3 0,0 0-2 0,0 0 0 0,0-18 2 15,20 18-3-15,-20 0 3 16,0 0 2-16,0 0-5 0,16 0 1 0,-16 0 0 16,0 0 0-16,0 18 1 0,0-18 1 0,17 19-3 0,-17 18-1 15,22-37 2-15,-3 35 0 0,-19-15 1 0,36-1-8 16,-16 17-21-16,-4-17-7 0,-16-19 11 15,20 19-37-15,-4-19-16 0,1 0-23 0,2 0 39 16,3 0-72-16,-22-19 77 0,36-18-13 0,-36 37 35 0</inkml:trace>
  <inkml:trace contextRef="#ctx0" brushRef="#br0" timeOffset="7416.72">15570 7009 83 0,'0'0'36'0,"0"0"75"0,0 0-53 0,0-19-30 0,-41 19 60 16,27-17-58-16,14 17-5 0,-39 0 9 15,39 0-25-15,0 0-1 0,-16 17 7 0,-4 2 0 16,4 19-2-16,16-21-1 0,-20 58 4 16,1-39-14-16,19 2 3 0,0-38-2 0,0 36-1 0,0 0 1 15,0-16 0-15,0 35 3 0,0-19-3 16,0 2-1-16,-22-2 0 0,5-17 1 15,-19 37-13-15,0-20-17 0,-19 1-27 0,16-19-37 16,-13 1-49-16,32 0 58 0,-16-2-48 0,17-17 92 0,2 20-5 16</inkml:trace>
  <inkml:trace contextRef="#ctx0" brushRef="#br0" timeOffset="52270.41">25365 11177 48 0,'0'0'0'63,"130"-56"39"-63,-130 56-39 62,17 56 24-46,-17-56-24 46,-166 221 72-62,166-221-72 63,55-37 27-63,-55 37-27 62,53-147 25-62,-53 147-25 63,-33 350 33-63,33-350-33 62,16-55 31-46,-16 55-31 46,17-240 10-62,-17 240-10 63,-166 351 8-63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22:33.01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23132 9351 35 0,'0'0'20'0,"-19"0"-15"0,19 0-3 0,-17 0-1 16,-2 0 1-16,19 0-2 0,-36 0 1 0,17 0 0 16,2 0-1-16,-24 0 2 0,41 0-2 0,-34 0 1 0,15 0 0 15,-17 0 4-15,36 0-2 0,-36-18 8 0,17-1 6 16,-3 19 1-16,5 0-9 0,0-17 7 0,-19 17-9 15,36 0 3-15,-38 0-2 0,21 0-4 0,17 0-2 0,-19 0 0 16,19 0 0-16,-22 0 0 0,2 0-1 0,6 17 1 0,-5-17-2 0,19 19 1 16,-19-1-1-16,2-18-1 0,17 19 2 0,-19-19 0 0,19 19 0 15,0-19 1-15,19 0-2 0,-19 18 0 0,36-18 0 16,17 0 0-16,-12 0-2 0,50 0 1 0,-16 0 0 16,33 17 0-16,-72-17 1 0,22 0-1 0,33 0 1 15,-35 0 1-15,-18-17 0 0,15 17-1 0,41 0 5 0,-58-18-1 0,72 18 8 16,-67-19-6-16,125 0 14 0,-74 1-6 0,-59 18-7 15,64-19 5-15,-9 2-2 0,-49 17-5 0,52-20 2 0,-55 20-4 16,3-18 0-16,36 18 1 0,-39-18-3 0,-3 18 0 0,44 0 5 16,-21 0 0-16,-20-18-1 0,-36 18 0 0,16 0 2 15,6 0-5-15,-22 0 4 0,0 0-4 0,0 0 0 0,-22 0-1 16,22 0-1-16,-16 0 0 0,-20 0 1 0,-20 0 0 0,-2 0-1 16,-50 0 0-16,-2 0 1 0,-18-19-1 0,18 19 0 15,54 0 1-15,-38 0-2 0,39 0 1 0,-36-19 0 0,55 19 0 16,-20 0 0-16,-38-18-2 0,58 18 0 0,-19 0 1 0,-56-19 1 15,75 19 1-15,-41 0-1 0,41 0 0 0,0 0 1 0,-19 0-1 16,-3 0 0-16,41 0 1 0,-19 0-2 0,36 0 2 16,-36 0-1-16,17 19 1 0,19-19-1 0,0 0 0 0,0 0-1 15,0 0 0-15,19 0 0 0,0 0 0 0,-19 0 0 16,36 0 3-16,-19 0-2 0,41-19 0 0,-22 19-1 0,36-37 1 16,-14 19 1-16,33 0 0 0,-55 18-2 0,58-38 3 0,-22 38 2 15,-38-18-2-15,7 18 0 0,34-18 1 0,-6-1-1 0,-11 19 2 16,-39 0-2-16,37-17 1 0,-23 17-1 0,-14 0-1 15,3 0 0-15,-22 0-2 0,0 0 2 0,17 0 0 0,-17 0 1 16,0 0 1-16,0 0-3 0,0 0 1 0,-17 0-2 0,-5 0 2 0,-14 0 0 16,0 0 0-16,0 0 0 0,-58 17-1 0,-14 2-1 15,34-19 0-15,-56 18 0 0,74-18 1 0,-54 18 0 0,-1-18 1 16,17 0 1-16,58 0-1 0,-17 0-1 0,-21 0-1 0,35 0 0 16,-69 20-2-16,67-20 3 0,7 0 0 0,15 0 0 15,-17 0 0-15,17 0 0 0,19 0 1 0,-17 0-1 0,17 0 0 16,0 0-1-16,0 0 1 0,0 0-1 0,0 0 1 0,17-20-1 15,2 20-1-15,36 0 1 0,-21-18 2 0,43 18-2 0,34-18 0 16,-75 18 0-16,19-19 1 0,39 2 1 0,-3-3 0 16,-16 2 1-16,-3 0-1 0,0 0 1 0,-33 18 2 15,35-37 5-15,-38 18 0 0,-16 19-5 0,-6 0-1 0,5-18 6 16,-19 18-6-16,0-19 1 0,-33 19-4 0,-23 0 0 16,-18 0 2-16,-203 0 5 0,39 19-3 15,127-19-2-15,-129 37 3 0,54-20 0 0,20 21-3 16,92-20-2-16,-109 20-3 0,31-2-4 0,83-18-7 15,49-18 3-15,-16 18-23 0,36 2 9 0,0-20-74 16,0 0 17-16,0 0 43 0,56 0-22 0,-20 0-16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26:59.2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22598 12172 73 0,'0'0'0'0,"0"0"70"0,0 0-49 16,0 0 22-16,0 0-3 0,-19 0-8 0,19 0-18 16,0 0-2-16,0 0 9 0,0 0 20 15,0 0-35-15,0 0-1 0,0 0 6 0,0 0-5 0,0 0 5 0,0 0-5 16,-19 0 11-16,19 0-9 0,0 0-2 16,0 0 3-16,0 0-4 0,-17 0 8 0,17 0-10 0,0 20 2 15,0-20 2-15,-19 18-2 0,19 0-1 0,-17 20-1 0,-2-20 0 16,-1 19-2-16,-2 0 1 0,6-1 0 15,16-36-2-15,-17 38 2 0,-2-2 1 0,19-17-3 0,-36 18 1 16,36-37 0-16,0 18-2 0,-17 0 3 0,17 0-1 16,0 2 0-16,-19-2 0 0,19-18 1 0,0 0-2 15,0 0-1-15,0 0 2 0,0 0-1 0,0 0 1 0,0 0 0 16,0 0-2-16,0 18 2 0,0-18-1 0,0 0 0 0,0 0 1 16,0 0 0-16,0 0-1 0,0 17 1 0,19-17 5 0,-19 20 0 15,0-20-1-15,0 19-1 0,17-2 1 0,-17-17 0 16,0 19-2-16,19-1 3 0,-19 1-3 0,17-1 3 15,2 1-1-15,-19-2-3 0,17 3-1 0,-17 0-1 16,16-20 3-16,-16 16-1 0,0-16 0 0,22 20-2 0,-22-20-4 16,20 18-11-16,-20-18-18 0,19 0-22 0,-19 18-28 15,17-18 28-15,-17 0-76 0,19 0 20 0,-19-18 11 16</inkml:trace>
  <inkml:trace contextRef="#ctx0" brushRef="#br0" timeOffset="2765.7">22839 12744 55 0,'0'0'44'0,"0"19"-14"15,0-19 5-15,0 0-18 0,-19 0 16 0,19 18-7 16,0-18-15-16,0 0 8 0,0 0-4 0,0 0-8 0,0 19 9 16,0-19 3-16,0 0-11 0,0 0 8 0,0 17 1 15,0-17-2-15,0 0 0 0,0 20 7 0,0-20-9 16,0 0 0-16,0 0-1 0,0 20-7 0,0-20-1 15,0 0 7-15,0 0-4 0,0 0-5 0,0 0 4 16,0 0-3-16,0 0 1 0,0 0-2 0,0 0-1 16,0-20 0-16,0 0 1 0,0 20 0 0,19-36 1 15,-2-1-3-15,-17 19 0 0,0 18 1 0,19-55-2 0,0 35 1 16,-19-33 0-16,17 15 1 0,2-18-1 0,-19 20 0 0,17 18-1 16,-17 0 4-16,17-20-3 0,-17 38 4 0,0-18-5 0,19 0 2 15,-19-2-4-15,0 20 1 0,0 0 5 0,22 0-3 16,-22 0 3-16,0 0-4 0,0 0 4 0,0 20 0 0,0-2-2 15,0 0 0-15,0-18 0 0,0 38 1 0,0-38-1 0,0 36-1 16,0-17 1-16,0-2 0 0,-22 21 0 0,22-20-2 0,0 20 2 16,0-38-3-16,0 18 3 0,0 0-2 0,0-18 2 0,0 17-1 15,0-17 1-15,0 20 0 0,22-20-1 0,-22 0 1 0,17 0 0 16,-17 0-1-16,0 0 2 0,19-20-1 0,-19-15-3 0,19 17 2 16,-2-20 2-16,-17 20-2 0,19 0 0 0,-2-2-2 0,-17 3 2 15,19-20 0-15,-19 37 0 0,17-18 1 0,-17-2 0 0,0 20-1 16,22-18 0-16,-22 18 0 0,17 0 1 0,-17 0 1 15,19 18 1-15,-19 2 1 0,0-2-2 0,0 0 5 0,0 1-6 16,0-2 2-16,19 21 2 0,-19 18-2 0,0-20-1 0,0-19-2 16,0 3 2-16,0 35-2 0,0-37-4 0,0 19-1 0,0-37-2 15,0 36-19-15,0-36 6 0,0 20-36 0,0 0-22 0,0-4-31 16,0 4-12-16,0-20 76 0,0 0-58 0</inkml:trace>
  <inkml:trace contextRef="#ctx0" brushRef="#br0" timeOffset="3003.9">23332 12634 47 0,'0'0'18'0,"0"0"-4"16,0 0 1-16,0 0-4 0,0 0 1 0,0 0 18 0,0 0 0 15,0 0-16-15,0 0 0 0,0 0-1 0,0 0 1 0,0 0 13 0,22 0-3 16,-22 0-14-16,0 0 11 0,0 0-10 0,19 0 9 15,0 0-3-15,-19 0-8 0,17 0 5 0,-17 0-9 0,19-18 2 16,-19 18-4-16,17 0 1 0,2-18-5 0,-19 18 3 0,20 0-2 16,-20 0-1-16,0 0-3 0,14-20-16 0,5 20-23 15,-19 0 12-15,0 0-55 0,0 0-3 0,0 0 58 16,0 0 8-16,22 0-45 0</inkml:trace>
  <inkml:trace contextRef="#ctx0" brushRef="#br0" timeOffset="3266.15">23558 12744 48 0,'0'0'19'0,"0"0"-15"0,0 0 3 0,0 0-1 0,0 0-1 16,0 0-3-16,0 0 0 0,0 0-1 0,0 0-2 15,0 0 1-15,0 0-2 0,0 0-5 0,0 0 0 16,0 0 0-16,0 0-1 0,0 0-54 0</inkml:trace>
  <inkml:trace contextRef="#ctx0" brushRef="#br0" timeOffset="3950.15">23539 12432 53 0,'0'0'23'0,"0"0"-6"15,-22 0 6-15,22 0 9 0,0 0-14 0,0 0 18 0,0 0-19 16,0 0 18-16,0 0-16 0,0 0-2 0,0 0-1 0,-19 0 13 16,19 0-3-16,0 0-13 0,0 0 9 0,0 0-4 0,0 0-9 15,0 0 9-15,0 0 0 0,0 0 1 0,0 0-10 0,0 0-1 16,0 0 6-16,0 0-7 0,0 18-1 0,0 0 3 0,0 1-5 16,0-2-4-16,0 21 11 0,0-2-10 15,0 2-2-15,0-20-2 0,0 19-6 0,0-18 0 16,0 17-24-16,-14 1-21 0,14-19 16 0,0 18-63 0,0-36 39 15,0 40-51-15,-20-24 77 0,20 22-52 0</inkml:trace>
  <inkml:trace contextRef="#ctx0" brushRef="#br0" timeOffset="4133.18">23298 12857 116 0,'0'0'0'0,"0"0"115"0,0 0-26 0,0-20-57 0,0 20-4 0,-19 0-1 0,19 0-3 15,0 0-7-15,0 0 0 0,0-20 6 0,-17 20-10 0,17 0 5 16,0 0-7-16,0-17-6 0,0 17 5 0,0 0-6 15,17 0 2-15,2 0-5 0,-2 0-1 0,0-19 3 0,-17 19-2 16,41 0 3-16,-41 0-3 0,19 0 0 0,-2 0-5 16,-17 0-10-16,19 19-15 0,-2-19-19 0,-17 0 15 15,19 0-104-15,-19 17 18 0,0-17 67 0,0 0-14 0,0 0 2 16</inkml:trace>
  <inkml:trace contextRef="#ctx0" brushRef="#br0" timeOffset="4300.42">23332 12504 157 0,'0'0'0'0,"0"0"205"0,0-17-142 0,-17 17-36 16,17 0-6-16,0 0 13 0,0-19-1 0,0 19-15 16,0 0-13-16,0 0 5 0,17 0-7 0,-17 0 0 15,22 19-2-15,-22-19 2 0,19 0 3 0,17 17-6 0,-17 3-12 16,-2-20 1-16,2 18-50 0,1-18 27 0,-6 18-61 0,-14 0-42 16,19-18 69-16,-19 20-27 15,22-20 19-15</inkml:trace>
  <inkml:trace contextRef="#ctx0" brushRef="#br0" timeOffset="4449.35">23614 12284 154 0,'0'0'0'0,"0"0"50"0,0 0 56 0,0 0-84 0,0 0-1 16,0 0-3-16,0 0 13 0,0 0-13 0,0 0-5 0,0 0-7 16,0 0-1-16,0 18-3 0,0 1-2 0,0-2-6 0,0 57-27 15,0-54-6-15,0 16 16 0,0 0-35 0,-20 2-22 16,20 18 4-16,0-3 32 0,0-33 31 0,-19 35-61 15</inkml:trace>
  <inkml:trace contextRef="#ctx0" brushRef="#br0" timeOffset="4718.92">23630 12266 90 0,'0'0'0'0,"0"0"81"15,0 0-37-15,0 0 31 0,0 0 7 0,0 0-43 16,0 0-23-16,0 0-3 0,0 0-1 0,0 18 7 0,0-18-11 0,0 37 3 15,0-20-7-15,0 21 2 0,0-20-6 0,0 0 2 0,0 38-1 16,0 18-2-16,0-18-6 0,0 36-6 0,0-19-2 16,0-36 4-16,0-20-2 0,20 39-13 0,-20 0 4 0,0-38 20 15,0 1 8-15,16-19-6 0,-16 0-4 0,0 0 6 16,17-19 3-16,-17 1 1 0,22-18-3 0,-22-20-3 0,19 0 0 16,-2 19 1-16,22-73 1 0,-39 54-1 0,36-35-2 15,-36 36 0-15,16-19 1 0,-16 37 0 0,17-18-4 0,2-1-8 16,-19 38-8-16,0-2 5 0,22 3-1 0,-22 17-30 0,0-19 18 15,0 19-2-15,0 0 1 0,0 0-25 0,17 0 15 0,-17 0 15 16,0 19 8-16,0-2 4 0,0-17 1 0,0 20-46 16</inkml:trace>
  <inkml:trace contextRef="#ctx0" brushRef="#br0" timeOffset="5535.84">24056 12598 96 0,'0'0'0'0,"0"0"71"16,0 0 26-16,0 0-48 0,0 0-8 0,0 0-10 15,0 0-18-15,0 0-1 0,0-20 1 0,17 20 5 0,-17 0-3 16,0 0-5-16,19-18-3 0,-19 18-2 0,0 0-1 0,20 0 1 16,-20 0-3-16,16 0 4 0,-16 0-2 0,20 0-4 15,-20 18-1-15,16-18 0 0,-16 0 2 0,20 0 2 0,-20 0-2 16,0 20-5-16,0-20 0 0,16 0-4 0,-16 18-16 0,0-18-19 16,0 0-22-16,0 18 19 0,17-18-7 0,-17 0-55 0,0 0 40 15,0 0-11-15</inkml:trace>
  <inkml:trace contextRef="#ctx0" brushRef="#br0" timeOffset="6067.25">24217 12983 59 0,'0'0'10'0,"0"0"5"0,0 0 9 0,0 0 14 16,0 0-13-16,0 0 28 0,22 0-2 0,-22 0-29 15,0 0-3-15,0 0 3 0,0 0-13 0,0-17 3 0,19 17-2 16,1-37-3-16,-20 19-1 0,16 0-3 0,-16-2 1 0,20-16-2 16,16-20-3-16,-36 19 2 0,19 0-2 0,-19-19 1 15,14 39 1-15,5-39 3 0,-19 38-2 0,22-18 8 0,-22-1-7 16,0 18 1-16,20 1 4 0,-20 0-3 0,16-20 19 0,-16 20-13 15,20 18 6-15,-20-18-3 0,0 18-9 0,0 0 3 16,0 0 4-16,0 0 3 0,0 0-1 0,0 36-6 0,0-18-5 16,0 2 1-16,0-2-1 0,0 19 0 0,0 0 0 15,0-19-2-15,0 18 3 0,0 2-5 0,-20 17 0 16,20-36-1-16,0 54 1 0,0-55 0 0,0 18-4 0,0-16 3 16,0-20 4-16,0 20-2 0,0-20 3 0,0 16-4 0,0-16 4 15,20-16-3-15,-20 16 2 0,19-40-1 0,-19 23-1 16,0-39 4-16,17 19-3 0,-17 20-3 0,19-39 1 15,-19 38-1-15,17-38 1 0,-1 38 1 0,6-37 0 0,-22 36 0 0,20-37-1 16,-20 38 1-16,36 0 0 0,-36-20-1 0,0 38 3 0,19-17 3 16,-19-2-3-16,17 19 3 0,-17-18-4 0,19 18 4 0,-19 0 5 15,0 0-4-15,17 0 4 0,-1 18-2 0,-16 1 2 0,0 18-1 16,0-1-3-16,0 2-2 0,0-20-3 16,0 0 1-16,0 38 0 0,0-20-2 0,0 20-3 0,0-21-3 15,0-15 2-15,0-1-7 0,0 35-18 0,0 2-18 0,-16-39 18 16,16 3-5-16,0 16-48 0,0-16 35 0,0 16-70 0,-17-18 54 0,17 1-35 15,0-2 10-15</inkml:trace>
  <inkml:trace contextRef="#ctx0" brushRef="#br0" timeOffset="6900.33">24848 12911 67 0,'0'0'0'0,"0"0"57"0,0 0-24 0,0 0 0 0,0 0 23 0,0 18-11 0,0-18 10 15,0 0-28-15,0 0-16 0,0 0 18 16,0 0-23-16,0 0 7 0,0 0-6 0,0 0 15 15,0 0-15-15,0 0 11 0,0 0-4 0,0 0-6 16,0-18 4-16,0 18-5 0,0-18 7 0,19-18-5 16,-19 16-5-16,0-36 5 0,17 19-5 0,-17 19 0 15,19-57 6-15,-19 40-8 0,39-57 3 0,-39 36 2 16,16-18 3-16,4 56-8 0,-20-20 3 16,0 21 0-16,19 17-1 0,-19-19 5 0,0 1-5 15,0 18 6-15,17 0-6 0,-17 18-1 0,0 1 4 16,0-19-5-16,0 37 2 0,0-19 1 0,0 18-4 15,0 2 2-15,0-1-2 0,0 54 0 0,0-53-1 0,-17 90-12 16,17-91 0-16,0 19-15 0,0 0-6 16,0 17-19-16,0-36 30 0,-19-18-7 0,-1 36-81 15,20-37 71-15,-16 0-75 0,16 1 77 0,0-19 5 16,-22 19-32-16,22-19 51 0,-36-19-11 16,36 0 21-16,0-17 0 0,0-2 6 0,0 38 2 15,-17-73 23-15,17 73-15 0,0-55 70 0,0 17-8 16,-19 22-10-16,19-4-35 0,0 0-2 0,0 3 47 0,0 17-55 15,0-19 31-15,0 19-36 0,0 0 34 16,0 0-43-16,0 0 12 0,0 0-4 0,0 0-11 16,0 19 3-16,19-19-2 0,-19 17-2 0,0-17-1 15,0 20-2-15,17 0-12 0,-17-20 2 0,0 16-59 16,0 4 36-16,19-20-5 0,-19 18-123 0,0-18 95 16,0 18-120-16,0-18 128 0</inkml:trace>
  <inkml:trace contextRef="#ctx0" brushRef="#br0" timeOffset="7303.01">25086 12412 105 0,'0'0'154'0,"0"-18"-18"0,16 18-108 16,-16-18 38-16,0 0-51 0,0 18-4 0,22-20 12 15,-22 20-18-15,0-17 3 0,20 17-3 0,-20 0-2 16,19 0 3-16,-2 0-7 0,2 0 5 0,-19 0-2 16,17 0-1-16,-17 17-3 0,19 3 4 15,-19-2-1-15,0 0-2 0,0 0 1 0,0 2-1 0,0-2 3 16,0 0-2-16,0 1 1 0,0-2 0 15,0 3-1-15,0-2 0 0,-19 0 0 0,19 0 2 16,0-18-4-16,-17 20 2 0,17-20 0 16,0 18-1-16,0 0 2 0,0-18-2 0,0 17 1 15,0-17 0-15,0 20-2 0,0-20 3 0,0 19 0 16,0-19-2-16,0 17 1 0,0-17 2 0,0 0-3 16,0 0 4-16,17 0 0 0,-17 0-3 15,0 0 0-15,19-17 2 0,-19 17-2 16,0 0 0-16,20-19-1 0,-20 19 3 0,0 0 1 15,0 0-3-15,0 0-1 0,0 19 5 0,0-19-4 16,0 17 1-16,0-17 0 0,0 37 0 0,0-18 0 16,-20 18 0-16,20-37-2 0,-19 73 0 15,2-73 0-15,17 38 8 0,0-20-1 0,-19 0-1 16,19 1-5-16,-17 18-2 0,17-18-7 0,0-2-15 16,-19 2-20-16,19 0 24 0,0-19-74 15,0 0 3-15,0 0-69 0,0 0 116 0,0-19-76 16</inkml:trace>
  <inkml:trace contextRef="#ctx0" brushRef="#br0" timeOffset="7986.28">25124 12542 41 0,'0'0'36'0,"0"0"-26"0,0 0 2 15,-22 0 34-15,22 0-28 0,0-18 30 16,0 18-23-16,-16 0 6 0,16 0-8 0,0 0 13 16,-17 0-22-16,17 0 30 0,0 0-17 0,0 18 9 15,0-18-24-15,17 56 21 16,-17-56-26-16,38 36 8 0,-18 1-13 0,16 36 8 15,-36-54-10-15,19 18-2 0,-2 0-5 0,-17-1 3 16,39 20-53-16,-39-38-5 16,13 1-29-16,-13-19 37 0,0 17-53 0,20-17 39 0,-20 20-6 15</inkml:trace>
  <inkml:trace contextRef="#ctx0" brushRef="#br0" timeOffset="8119.65">25310 12690 73 0,'0'0'21'0,"0"0"8"0,0-19 46 0,0-1 6 0,-22-33 16 15,22 33-47-15,0 2-8 0,-20 18-8 16,20-18-21-16,0 18 24 0,0 18-27 0,-13 20 16 15,13-38-19-15,0 36-2 0,-20 37 6 0,20-36-8 16,0 36-2-16,-19 39 3 0,2-2 15 0,17-72-28 16,0 17-32-16,-19 0-40 0,19-19 24 0,0-16-101 15,0-2-4-15,0-18 103 0</inkml:trace>
  <inkml:trace contextRef="#ctx0" brushRef="#br0" timeOffset="8917.77">26195 12873 48 0,'0'0'25'0,"0"0"-14"16,0 0 62-16,0 0-52 0,0 0 61 15,0 20-12-15,0-20-54 0,0 0 41 16,20 18-8-16,-20-18-39 15,0 0 25-15,0 0-27 0,16 0 6 0,4 0-2 16,-20 0 4-16,19 0-8 0,-2-18 6 16,-17 18-8-16,36-56 9 0,-36 36-11 15,16-53 4-15,6 55-6 0,-2-74 3 16,-20 74-3-16,16-56 0 0,-16 19-2 0,20 0 4 16,-20 35-6-16,19-16 3 0,-19 18 3 15,0-2-4-15,17 3 2 0,-17 17 1 16,0 0-3-16,0 0-1 0,0 17 4 15,0 3-2-15,0 54 1 16,0-56-3-16,0 36-1 0,0-34 2 0,0 54 2 16,0-21-3-16,0-14 2 0,0-22 1 15,19-17-1-15,-2 19 3 0,-17-19-5 16,16-19 1-16,-16 2 2 0,42-39-1 16,-42 38 1-16,16-20 0 0,23-53 2 0,-3 54-2 0,0-55-1 15,-19 18-3-15,41-18 4 16,-58 72-3-16,36-16 4 0,-36 36-2 0,36-18 0 15,-36 18 0-15,19 0 0 0,-19 18 1 0,17-18 0 16,-17 56 5-16,0-38-4 0,0 18 4 0,0 20-2 16,-17 74 0-16,17-58-1 0,-19 58-3 15,2-57 0-15,-2 20-3 0,19-56-1 16,-36 37-17-16,36-38 5 0,-20-17-16 0,20 18-26 16,0-37 22-16,-16 36-112 0,16-36 84 0,0 19-78 15,0 0 38-15,-22-19 76 0</inkml:trace>
  <inkml:trace contextRef="#ctx0" brushRef="#br0" timeOffset="9403.53">26934 12394 54 0,'0'0'0'0,"0"0"21"15,0 0 5-15,0-18 12 0,0 0 59 0,0 18-76 16,17 0 18-16,-17 0-5 0,0-20-16 0,0 20 15 0,0 0-3 15,0 0 11-15,0 0-28 0,0 0-1 0,0 20 7 16,0-2-9-16,0-18-1 0,0 56 12 0,0-56-17 0,0 36 0 16,0 0 3-16,0 20-4 0,0 91-1 15,0-54-22-15,-17-36-10 0,-2 15-41 16,19-54 39-16,-20 38-101 0,20-37 22 16,0-2 37-16,-22-17 37 0</inkml:trace>
  <inkml:trace contextRef="#ctx0" brushRef="#br0" timeOffset="9500.77">27006 12338 29 0,'0'0'19'0,"0"0"-17"15,0 0-3-15</inkml:trace>
  <inkml:trace contextRef="#ctx0" brushRef="#br0" timeOffset="9815.83">26729 12857 62 0,'0'0'145'16,"0"0"-109"-16,0 16 56 0,0-16-66 0,0 0 39 16,0 20-33-16,0-20-8 0,20 18-6 0,-1 0 15 15,-19 0-25-15,53 1 20 16,-53-2-24-16,19 3 0 0,-2-20-3 0,-17 0-1 0,16 19 0 16,6-19 1-16,-2 17-9 0,-20-17-6 15,19 0-35-15,-2 0-19 0,-17-56-93 16,19 56 103-16,-19-72-81 0,0 34 92 15</inkml:trace>
  <inkml:trace contextRef="#ctx0" brushRef="#br0" timeOffset="9951.83">26934 12358 76 0,'0'0'140'0,"-19"-20"2"0,19 20-105 0,0-17 62 16,0 17-83-16,-20 0 29 0,20 0-36 0,0 0 6 16,0 17-1-16,20 21 2 0,-20-38-13 15,0 36 0-15,19 2-3 0,-2-1 0 16,2-20-13-16,-2 39-62 0,-17-38 28 0,19 38-155 15,0-19 54-15,-19-18 18 0</inkml:trace>
  <inkml:trace contextRef="#ctx0" brushRef="#br0" timeOffset="10121.71">27155 12468 90 0,'0'0'0'0,"0"0"130"0,0 0-48 0,0 0-63 0,0 0 24 16,0-18-28-16,0 0-4 0,0 36-11 15,0-18 1-15,0 37-8 0,0-20 1 16,0 39-29-16,0-56 18 0,0 74-35 16,-19-37 10-16,19 36-36 0,0-54 53 15,-19 55-27-15,19-54 43 0,0-4 1 0</inkml:trace>
  <inkml:trace contextRef="#ctx0" brushRef="#br0" timeOffset="10382.44">27155 12412 75 0,'0'0'0'0,"17"-18"148"0,-17 18-110 0,19-18 27 0,-19 18-37 16,0-18-3-16,17-2 41 0,-17 20-55 0,17 0 14 16,-17 0-16-16,0 0-1 0,22 20 8 0,-22-2-12 0,0 38 7 15,0-38-10-15,0 19 1 0,0 0-1 0,0-1 0 16,-22 111-5-16,22-91-2 0,-17 54-13 16,17-72 19-16,-17 54 4 0,17-56-9 0,0 2 2 15,0-38 6-15,0 0 6 0,17 0-4 16,-17-38-11-16,17 2 8 0,5-38 6 15,-22 38-7-15,36-76-1 0,-17 21 1 16,17-21-5-16,-17 94-2 0,-19 0-5 0,17-37-35 16,-17 36-20-16,17 1-44 0,-17 0 67 0,19 18-2 0,3-20-64 15,-22 20 91-15</inkml:trace>
  <inkml:trace contextRef="#ctx0" brushRef="#br0" timeOffset="10700.76">27487 12598 81 0,'0'0'124'0,"0"0"-18"16,0 0-53-16,0 0-14 0,0 0-8 0,0 0-3 15,0 0-15-15,0 0-1 0,0 0-1 0,0 18 7 0,0-18-8 16,0 0-3-16,0 0 0 0,0 0 4 0,0 0-5 0,17 0-3 0,2 18 2 16,-2-18 0-16,-17 0-2 0,19 0 0 0,-2 0-3 0,-17 0 0 15,0 0-1-15,22 0-2 0,-5 0-1 0,2 0-38 16,-19 0-7-16,19 0 17 0,-19-18-50 0,17 18 32 0,-17-18-118 15,0 18 124-15,0 0 13 0</inkml:trace>
  <inkml:trace contextRef="#ctx0" brushRef="#br0" timeOffset="11900.39">27819 12873 69 0,'0'0'18'0,"0"0"21"0,0 0-16 0,0 0 0 0,0 0 1 0,0 0 18 15,0 0-24-15,0 0 11 0,0 0-18 0,0 0 0 0,0 0 8 16,0 0-10-16,0 0-2 0,0 0 9 0,0 0-2 0,0 0-7 15,17 0 10-15,-17 0 7 0,0-16-17 0,19 16 6 0,-19-20-5 16,0 20-5-16,17-37 5 0,-17 18 2 0,19-18-2 16,-19 0-4-16,20 1 1 0,-20 16-2 0,14-33 2 15,-14 33-1-15,19-16 2 0,-19-2-1 0,22 21-2 0,-22-20 3 0,0 19-2 16,19-2-1-16,-19-16 6 0,17 18-2 0,-17-2-5 0,0 20 0 16,0 0 2-16,0 0-1 0,0-17 6 0,19 17 3 0,-19 0-9 0,0 17 5 15,0 3-5-15,0-2 0 0,0 0-1 0,-19 20 4 16,19-2-1-16,0-17-1 0,0-2-4 0,0 39 0 0,-17 0 1 15,-2 18 0-15,-3-20-2 0,22 2-1 0,0 1-1 16,0-41 4-16,0 22 5 0,0-38 2 0,0 18-4 0,0-18-4 16,0 0 6-16,0 18-10 0,0-18-1 0,0 0 0 0,0-18 2 15,0-18 6-15,22 16-2 0,-22-36 1 0,19 2-1 16,17-2-2-16,-36 20 3 0,0-1-3 0,36-19 3 0,-36 20-2 16,20-2 1-16,13-54 1 0,-33 56 0 0,22 18-2 0,-22-2-1 15,19-16 3-15,-2 18 2 0,2 0-2 0,-19-2 0 16,20 20 1-16,-20 0 3 0,16 0-3 0,-16 0 1 0,0 0-1 15,20 20 6-15,-20-2 1 0,0 19-3 0,16 0-2 0,-16-1-3 16,0-18-3-16,0 20 2 0,0 16 2 0,0 20 0 0,0-1-4 16,-16-17 0-16,-4 54-11 0,20-70 10 0,-16 32-10 15,16-18-18-15,-20 2-21 0,20-18 20 0,-19-20-45 16,19 0-29-16,-17 1-27 0,17 0 67 0,0-19 9 16,0 18 14-16,0-18 17 0,0 0-26 0</inkml:trace>
  <inkml:trace contextRef="#ctx0" brushRef="#br0" timeOffset="12716.97">28445 12487 71 0,'0'0'26'0,"0"0"5"0,0 0 1 0,0 0 27 0,0 0-36 0,0 0-3 0,0 0 0 0,0 0 13 16,0 0-8-16,0 0-7 0,0 0-7 0,0 0-4 15,0 0-4-15,0 0 0 0,0 0 0 0,0 0-3 16,0 17 2-16,0-17-2 0,0 20 0 0,0-20-5 0,0 18 4 16,0-18-1-16,-20 18-3 0,20 0 0 0,0 2 2 0,0-20 2 15,0 18-1-15,0-18 1 0,0 18 2 0,0-1-1 0,0-17 0 16,0 20 1-16,0-1 1 0,0-19-1 0,0 17 2 0,0 2 2 16,0 18 0-16,0-19-3 0,-16 1 1 0,16-2 8 0,0 3-5 15,0 0 7-15,0-4 1 0,0 4 2 0,0-2 4 16,0 0-13-16,0 0 9 0,0-18-11 0,0 19 7 15,0-19 1-15,0 0-6 0,0 17-3 0,0-17 6 0,0 0-10 16,0 0 5-16,0 0-10 0,0 0 12 0,0-17-1 0,16-2-4 16,-16 19 0-16,0-18 5 0,0 18-4 0,0-36 2 0,20 16 1 15,-20-16 0-15,16-1 2 0,-16 37-4 0,0-37 0 16,22 0 2-16,-22 1 3 0,17-20 0 0,-17 38-6 16,19-20 3-16,-19 20-2 0,20-38 6 0,-20 20-3 0,0 36-5 15,0-36 2-15,0 16 3 0,16 2 0 0,-16 18-2 0,0-18-4 0,0 0 7 16,0 18-1-16,20 0-1 0,-20 0-6 15,0 0 2-15,16 0 0 0,-16 0 4 0,0 0-4 16,0 18 0-16,0-18-4 0,0 18 2 0,0 0 1 16,0 2 7-16,0-20-8 0,0 18 1 0,0 0-1 0,0-18 2 15,0 19-2-15,0-2-2 0,0 21 2 0,0-20 4 0,0 0-4 16,0 20 0-16,0-38 1 0,20 35-2 0,-20-15 2 16,0 16-1-16,0-17 0 0,0 18-1 0,0 0 0 15,0 20 2-15,0-41-2 0,0 4 5 0,0-20-1 0,0 36-3 0,0 1-16 16,0-20-14-16,0 3 12 0,0 35-52 0,16-36 12 15,-16-19 22-15,0 18-46 0,0 0-16 0,0-18-9 16,0 0 53-16,0 0 7 0,0 0-11 0,0-18 0 0</inkml:trace>
  <inkml:trace contextRef="#ctx0" brushRef="#br0" timeOffset="12903.41">28519 12763 43 0,'0'0'54'0,"0"0"18"0,0-19-32 0,-19 19 29 0,19 0-14 15,-17 0-32-15,17 0 19 0,0 0-9 0,0 0-20 0,-22 0 7 16,22 0-4-16,0 0-1 0,0 0-2 0,0 0-8 15,0 0 3-15,0 0-4 0,0 0 0 0,0 0 4 0,0 0-1 0,0 19-4 16,0-19 6-16,0 18-4 0,22-18-1 0,-22 19-1 16,17-2 2-16,-17 3-2 0,19-20-2 0,-19 20-2 0,0-4 7 15,20-16-1-15,-20 20 2 0,0-2-13 0,0-18-5 0,16 18-31 16,-16-18 14-16,0 0-8 0,0 18-109 0,20-18 83 0,-20 19-57 16,0-19 45-16,0 0 52 0,0-19-27 0</inkml:trace>
  <inkml:trace contextRef="#ctx0" brushRef="#br0" timeOffset="13084.84">28685 12358 130 0,'0'0'56'0,"0"0"43"0,0 0-37 0,0 0-17 0,0 0-7 15,0 0-21-15,0 0 11 0,0 0-5 0,0 36 1 16,0-18-15-16,0 2-6 0,20-2 0 16,-20 19 3-16,0-20-6 0,0 21 3 0,0-2-3 0,0 2 2 0,0-20 0 15,0-1 0-15,0 39-1 0,16-19-2 0,-16 19 1 0,0-39-1 16,0 23-10-16,0-24 2 0,0 4 1 0,0-2-2 0,0 18-23 0,20 0-31 15,-20-16-28-15,0-1-24 0,16-2 14 16,-16 2 48-16,0-19 2 0</inkml:trace>
  <inkml:trace contextRef="#ctx0" brushRef="#br0" timeOffset="13283.66">28995 12432 119 0,'0'-20'78'0,"0"20"-45"0,0-54 50 0,0 34-36 16,0 3-6-16,0-2-1 0,0 1-22 15,0 18-10-15,0 0 5 0,-16 0-3 0,16 0-1 0,0 37 0 16,-17-37-4-16,17 37 6 0,-19-1-5 0,2-18-1 0,-22 38 8 16,-19 36-1-16,25-54-8 0,-22 71 4 0,-1-16-4 15,37-36-3-15,-36 33 7 0,19-15-5 0,0 16-22 16,16-35-29-16,1-20 14 0,19 2-9 0,-17-2-70 0,-5 1-31 16,22-18 81-16,0-19 19 0,-16 18-36 0</inkml:trace>
  <inkml:trace contextRef="#ctx0" brushRef="#br0" timeOffset="14700.91">29590 12837 47 0,'0'0'0'0,"0"0"45"0,0 0-1 16,0 0 7-16,0 0-28 0,0 0 19 0,0 0-22 16,0 0 42-16,0 0-24 0,0 0-5 0,0 0-19 15,0 0 1-15,0 0 21 0,0 0-19 0,0 0-4 16,0 0 2-16,17 0-9 0,-17-20 2 0,0 20-1 0,0 0-4 16,0-17 8-16,0 17-8 0,19-19-1 0,-19 19-2 0,0-18 0 15,0-1 0-15,0 1 1 0,17-1 4 0,-17-17-4 0,0-1 2 16,0 19-1-16,19-20-4 0,-19-16 0 0,20 17 5 15,-20-18 0-15,0 35-2 0,13-16-4 0,-13 36 3 0,0-38 2 16,0 21-1-16,0 17 0 0,20-19-2 0,-20 19 1 0,0-18-1 16,0 18 0-16,0 0 5 0,0 0-2 0,22 18-2 0,-22 1-3 15,0-2 3-15,0 3 0 0,0-2 1 0,0 38-2 0,0-20 1 16,0 0 2-16,0-16 0 0,0 16-2 0,0 2 1 16,0-20-1-16,19 0 1 0,-19-1-2 0,17 3 3 0,-17-1 1 15,0-2 8-15,19-17 1 0,-19 0-8 0,20 0 3 16,-4-17 2-16,4-2-2 0,-20-18-2 0,33-19 0 0,-33 38-2 15,41-18 0-15,-41 16-3 0,17-16 0 0,-17 18 2 0,39-38-2 0,-23 0 2 16,4 2 4-16,-4 36-5 0,1-2 0 16,2-16-2-16,-19 36 0 0,22-18 4 0,-5-2 0 0,-17 20-1 15,19 0 2-15,-19 20-1 0,0-2 6 0,20 0-7 0,-20-18 1 16,0 38 3-16,16-2 3 0,-16 0-3 0,0-16-4 0,0 34-2 16,-16-34 0-16,16 35-1 0,0-38 2 0,0 39-5 0,-20 0-7 15,20-21-13-15,0 21-15 0,-19-19-14 0,19-18 21 16,0-1-6-16,0-18-4 0,0 36-8 0,-17-16-136 15,17 0 66-15,0-20 81 0,0 16-32 0</inkml:trace>
  <inkml:trace contextRef="#ctx0" brushRef="#br0" timeOffset="14800.32">30398 12321 27 0,'0'0'4'0,"0"0"-5"0,0 0-4 16,0 0-20-16</inkml:trace>
  <inkml:trace contextRef="#ctx0" brushRef="#br0" timeOffset="15054.37">30382 12376 63 0,'0'0'19'0,"0"0"3"0,0 0 35 0,0-18 3 0,0 18-5 0,0 0-5 16,0 0-14-16,0 0-22 0,0 0 10 0,0 0 1 0,0 0-12 16,0 0 9-16,0 0-11 0,0 0-3 0,0 18 7 0,0 0-6 15,0 0-2-15,0 2-1 0,0 16 0 0,0-17 0 16,0 18-3-16,0-1-4 0,0-18 2 16,0 20-4-16,0-3-13 0,0-15 4 0,0-1-27 0,0 17 15 15,0-18-49-15,0 1 29 0,0-1-65 0,0 1 55 16,0-2 8-16,0 3-6 0,-20 0-7 0</inkml:trace>
  <inkml:trace contextRef="#ctx0" brushRef="#br0" timeOffset="15219.93">30216 12744 66 0,'0'0'29'0,"0"0"47"0,0 0-30 15,-20 0 39-15,20-18-49 0,0 18-4 0,0 0-4 0,-16-19 18 16,16 19-9-16,0 0-22 0,0-17 7 0,0 17-14 0,0 0 14 16,0 0-14-16,0 0-1 0,0 0 5 0,0 0-8 0,0 0 7 15,16 0-3-15,4 0-7 0,-20 0 4 0,16 0-3 0,6 0-2 16,-5 0-1-16,-17 17 3 0,19-17-5 0,1 0-11 0,-20 19 0 15,16-19-31-15,4 0-21 0,-4 0-14 0,-16 0 30 16,20 18-62-16,-20-18 57 0,0 0 7 0,0 0 12 0,0 0 12 0,0 0 4 16,0-18-20-16</inkml:trace>
  <inkml:trace contextRef="#ctx0" brushRef="#br0" timeOffset="15368.13">30310 12376 82 0,'0'-18'95'0,"0"18"-60"0,0-37 32 16,0 0-2-16,-20 19-6 0,20-2-33 0,-19-16 16 0,19 36-10 15,0-18-5-15,0 18-18 0,0-20 8 16,0 20-10-16,0 0 5 0,0 0-7 0,0 0-3 0,0 0 3 0,0 20 0 15,19-20 1-15,-19 18-5 0,20-18-2 0,-4 18 1 0,-16-18-1 16,0 38-1-16,20-38-4 0,-4 18-12 0,-16 0 3 0,20 1-27 0,-20-2 12 16,16-17-6-16,-16 20-7 0,17-20-10 0,-17 18-70 0,22 0 8 15,-3 0 57-15,-19 2 2 0</inkml:trace>
  <inkml:trace contextRef="#ctx0" brushRef="#br0" timeOffset="15601.01">30622 12504 46 0,'0'0'9'0,"0"0"-6"15,0 0 0-15,0 0-3 0,0 0-1 0,0 0 1 16,0-17-13-16,0-2-34 0</inkml:trace>
  <inkml:trace contextRef="#ctx0" brushRef="#br0" timeOffset="16166.97">30600 12266 52 0,'0'0'15'0,"0"0"7"0,0 0-7 0,0 0 44 15,-19 0-13-15,19 0-24 0,0 0 33 16,0 0-41-16,0 0 11 0,0 0-14 0,0 0 0 0,0 0 18 15,0 0-12-15,0 0 10 0,0 18 1 16,0 0-22-16,0 18 15 16,19 38 0-16,3-18-7 15,-22-56-9-15,20 36 4 0,-20-16-7 0,16-2-1 16,-16 18 5-16,0 20-2 0,20 0 7 16,-20 17-6-16,0-73-3 0,0 37 0 15,0-20-3-15,0 23-2 0,0-40 4 16,0 16 1-16,0-16-6 0,0 0 2 15,0 0 0-15,0 0-16 0,0 0-9 16,0-16 19-16,0 16-20 0,0-20 10 16,0-17-6-16,0 18 15 15,0 1 9-15,0 18-1 0,0-56 12 0,0 0 12 16,0 21-17-16,19-21 20 0,-19-17-3 16,0 73-18-16,17-75 15 15,-17 39-14-15,19-2 10 0,-19 21-12 0,17-38 12 16,-17 55-12-16,0-38 5 0,16 38-6 15,-16-18 8-15,0 0-4 0,0-2 1 0,0 20-5 16,22-17 10-16,-22-2-10 0,0 19 4 16,0 19-3-16,0-2 5 0,0 3-6 15,0 54 5-15,20-56-8 0,-20 56 3 16,0-56-1-16,16 110 2 0,-16-90-3 0,20 71 2 16,-20-16-1-16,0-56-1 15,19-1-1-15,-19-16-3 0,17 0 3 16,-17-4 7-16,0-16 0 0,19-16-3 15,-19-4-3-15,0-36 1 0,17 19-4 0,-1-56 2 16,-16 58-1-16,42-187-9 16,-26 94 0-16,-16 108 7 0,0-16-2 0,20-38-29 15,-1 37-5-15,-19 37 25 16,0 0-49-16,0 0 38 0,0 19-70 0,0-19 4 16,0 54-119-16,-19-16 115 15</inkml:trace>
  <inkml:trace contextRef="#ctx0" brushRef="#br0" timeOffset="16735.64">31176 12504 139 0,'0'0'216'16,"0"0"-184"-16,0 0 62 0,0 0-75 16,0 0 23-16,0 0-34 0,0 0 11 0,19 0-11 15,-19 20 1-15,17-20-7 0,-17 0 1 16,19 0-1-16,-2 18-1 0,-17-18-2 0,0 0 0 15,19 0-17-15,-2 0-18 16,-17 0 19-16,0 0-3 0,16 0-107 0,-16 0-45 16,0 0 64-16</inkml:trace>
  <inkml:trace contextRef="#ctx0" brushRef="#br0" timeOffset="17383.93">31466 12893 93 0,'0'0'132'0,"0"0"-96"0,0 0 75 0,20-20-20 15,-20 4-63 1,22-24-2-16,-22 4-18 15,0 18-4-15,36-38 5 0,-36 56-6 16,19-73 2-16,-19 73-3 0,36-92 10 16,-17 37 1-16,-19 36-8 0,0 19-1 0,17-74 15 15,0 18 4-15,5 56-9 16,-22 0-9-16,0 0 15 16,0 38-7-16,0 36-8 15,-22-56-4-15,22 74 4 0,0-74-8 16,-17 75 3-16,17-74 2 0,-17 72-2 15,17-72-1-15,0 38-2 0,0-41 3 16,0 4 1-16,0-20 8 0,0 0-8 16,17-56-5-16,0-37 10 15,-17 75-5-15,58-92 1 0,-3-19 0 16,-36 92-2-16,34-92 0 16,5 36 7-16,-39 57-2 15,-19 36-5-15,36-20 7 0,-19 58 5 16,-17 18-1-16,0-38-10 15,0 74 5-15,-17 36-7 16,17-90-2-16,-55 146-25 0,19-53-45 16,-5-22-138-1,41-92 159-15,0 22-265 0</inkml:trace>
  <inkml:trace contextRef="#ctx0" brushRef="#br0" timeOffset="17817.07">31986 12394 48 0,'0'0'34'0,"0"0"-18"0,0 0 57 16,0 0 12-16,0 18-24 15,0-18-45-15,0 0 42 16,0 20 2-16,17-20-45 0,-17 0 28 15,0 0-30-15,22 18 30 0,-22 0-34 16,17 1 19-16,2 18-3 16,17-1-20-16,-17-18 4 15,-19 2-8-15,17 16 2 0,-17 1-2 16,0-18-1-16,19 35-3 16,-19-54-1-16,0 73-42 0,0-53-52 15,0 0 66-15,0 16-222 16,0 0 84-16</inkml:trace>
  <inkml:trace contextRef="#ctx0" brushRef="#br0" timeOffset="18567.55">32186 12376 44 0,'0'0'16'0,"22"0"23"0,-22 0 58 15,0 0-24 1,0 0-5 0,0 18 27-1,-56 112-21 1,1-20-58-16,-17-18-11 16,14-1-21-1,-14 21-314 1</inkml:trace>
  <inkml:trace contextRef="#ctx0" brushRef="#br0" timeOffset="19751.03">32227 12929 46 0,'-19'-18'309'46,"19"18"-309"17,130-221 194-63,-130 221-194 62,91-222 87-46,-91 222-87 31,0 0 33-31,0 0-33 46,0 36 16-62,0-36-16 63,39-17 10-63,-39 17-10 62,69-149 8-46,-69 149-8 46,0 222-3-62,0-222 3 63,0 627-343-63</inkml:trace>
  <inkml:trace contextRef="#ctx0" brushRef="#br0" timeOffset="20283.75">32133 12487 113 0,'0'0'347'15,"36"37"-223"16,58 37-94-15,36 54-15 15,-39 19-339-15</inkml:trace>
  <inkml:trace contextRef="#ctx0" brushRef="#br0" timeOffset="20450.8">32634 12394 125 0,'0'-36'321'16,"0"-38"-165"-1,-114 148-103 17,-179 312-53-17,69-35-202 1</inkml:trace>
  <inkml:trace contextRef="#ctx0" brushRef="#br0" timeOffset="29938.83">23982 13907 83 0,'16'-19'68'16,"78"-36"-30"0,-2-54 39 15,-59 199 86-15,-138 132-122 15,-9 54-32-16,189 665-15 17,16 73-6-17,-55-569 11 1,-19-169 1-16,60-57 0 16,-21-33-12-1,-23-150-159 1,-33-72-106-1</inkml:trace>
  <inkml:trace contextRef="#ctx0" brushRef="#br0" timeOffset="30568.23">27172 13814 48 0,'0'-56'32'0,"19"-35"-4"16,-19 72-20-16,0-71 38 0,17-3 23 15,-17 73-52-15,0-54 56 16,0 19-8-16,0 55-42 16,0 55 2-16,0 56-4 15,0 36-14 1,17 38-4-16,60 37-1 15,31 128-5-15,-14-35 1 16,0 144 6 0,-22 20 5-16,-53-71 7 15,-2-39 3-15,-17-296-15 0,36 260 9 16,3-2-5 0,16-127-7-16,-19-22-11 15,17-52-94-15,-12-74-74 16,-22-39-20-1,-2-17 152-15</inkml:trace>
  <inkml:trace contextRef="#ctx0" brushRef="#br0" timeOffset="31051.88">30697 13648 143 0,'-19'0'35'0,"19"-54"-18"16,-20-21 8-1,20 1 4-15,0 18 6 16,0 2-14-16,56 35 19 15,-4 92 11 1,62 167-1-16,-95-166-39 0,56 353 19 16,-39 197-16-1,-56-105 6-15,-54 106-6 16,-18-34-15-16,56-202 3 16,14-40-35-16,22-293 12 15,0 164-157-15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28:29.257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36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23T19:30:35.260"/>
    </inkml:context>
  </inkml:definitions>
  <inkml:trace contextRef="#ctx0" brushRef="#br0">23650 7230 52 0,'0'0'0'0,"0"0"22"0,0 0 0 0,0 0-1 16,0 0 3-16,16 0 0 0,-16-17 1 0,0 17 2 16,0 0-14-16,0 0 13 0,0-19-4 0,0 19-5 15,0 0 2-15,0 0 0 0,0 0-11 0,0-19-1 0,17 19 8 16,-17 0 0-16,0-19-3 0,0 19-4 0,0 0 2 15,0 0-4-15,0 0-1 0,0 0 7 0,0-17-2 0,0 17-1 16,0 0 1-16,0 0-3 0,0 0-5 16,0 0 5-16,0 0-4 0,0-20 5 0,0 20-3 0,0 0-2 15,0 0 0-15,0 0 2 0,0 0-4 0,0 0 4 0,-17 20-2 16,17-20-2-16,-16 17-2 0,-4 21 2 0,4-19 3 16,16-2-3-16,-20 20-1 0,1 1 0 0,19-20 1 0,-17 19-1 15,17-18 0-15,-19-2 0 0,19 21 1 0,-22-20-1 0,22 0 0 16,0 18-1-16,0-16 1 0,-19 15 2 0,19-15-2 15,0-1 0-15,0-1-1 0,0-18 1 0,19 18 0 0,-19 1 0 0,0 0 1 16,22-2 1-16,-3-17-3 0,-19 0 1 0,0 0-1 16,17 20 3-16,2-20-2 0,-19 0-1 0,20 0 2 15,-4 0 0-15,-16 0 0 0,0 0 0 0,20 0 0 16,-4 0 0-16,-16 0 0 0,17 0 1 16,-17 16-1-16,0-16 1 0,0 20-1 0,22-20 1 0,-22 37-1 15,0-19-1-15,0 1 0 0,19 0-1 0,-19-2-2 16,0 2 0-16,0-1-10 0,17 2-12 0,-17-2-14 0,0-18 14 15,0 0-4-15,19 18-4 0,-19-18-54 0,20 0 36 0,-20 0 0 16,16 0 4-16,4-18 10 0,-4 18-57 0</inkml:trace>
  <inkml:trace contextRef="#ctx0" brushRef="#br0" timeOffset="412.92">24278 7452 57 0,'0'0'23'0,"0"0"-3"0,0 0 2 0,0 0 24 16,0 0-21-16,0 0-1 0,0-18 21 0,0 18-7 0,-20 0-20 15,20 0 11-15,0 0-5 0,0-19-14 0,-19 19 7 0,19 0-11 16,0 0-2-16,0 0 0 0,-22 0 0 0,22 0-1 0,-17 0 0 15,17 0-1-15,-16 0 0 0,16 19 2 0,-20-1 2 0,4 0 0 16,16 18-1-16,-20-16-2 0,20-1 2 0,-16 17 0 16,16-17-1-16,0 17-3 0,-20 2 0 0,20-21 1 15,0 19-1-15,0 3 2 0,0-21 0 0,0 0-3 16,20-18 2-16,-4 19 1 0,4-19 5 0,-20 0 0 16,16-19 0-16,4 19-5 0,-20-18-2 0,0 0 0 0,16-1 0 0,1-1 6 15,5 4-5-15,-22-4 1 0,19-16 3 0,-19-1 3 0,20 19-6 16,-20-1-1-16,16-17 2 0,-16-3-1 0,0 22-3 15,0-2 0-15,0-17-1 0,0 17 1 0,0 19-1 0,0-19-1 16,0 2-8-16,0 17-6 0,0 0-5 0,0-19 8 0,-16 19-25 16,16 0 15-16,0 0-37 0,0 19 23 0,0-19-5 0,-20 17-51 15,20 2 9-15,0-19 56 0,0 19-52 0</inkml:trace>
  <inkml:trace contextRef="#ctx0" brushRef="#br0" timeOffset="896.29">24665 7119 93 0,'0'0'0'0,"0"0"76"0,0 0-36 0,-19 0-4 0,19 0-4 0,0 0-3 0,0 0 21 16,0 0-10-16,-20 0-5 0,20 20-20 0,-16-20 11 0,16 0-16 15,0 0-1-15,-20 17 6 0,20 2 3 0,0 0-11 16,0 0-5-16,-22-2 6 0,22 2-6 0,0-1 2 0,0 0-3 16,0 2 5-16,0-2-1 0,0 19-3 0,0-18-1 15,0-2 0-15,0 21 3 0,0-20-4 0,0 0 2 16,0 1-1-16,22-2-1 0,-22-17 2 0,0 20-1 16,0-1-1-16,0-19 0 0,0 0 0 0,20 16 1 0,-20-16-1 15,0 0 3-15,0 0-4 0,0 0 1 0,0 20 0 0,0-20 0 0,16 0 1 16,-16 0 0-16,0 0 0 0,0 19 0 0,0-19 1 15,0 0-1-15,0 18 2 0,0-18-1 16,0 18-1-16,0 1 2 0,0-19 0 0,-16 19-3 16,16 18 0-16,0-21-1 0,0 23 3 0,0-21-3 15,0 0 3-15,0 20-1 0,0-21 0 0,0 2-1 0,0-1 2 16,0 2-2-16,0-2 1 0,0 18 0 0,0-36-2 16,0 19 3-16,0-1 0 0,-20 19 3 0,20 1-3 15,0-2-1-15,-22-36 7 0,22 37-5 0,-16-37 5 16,16 18-8-16,-36 19-6 0,36-37 1 0,-17 0-4 0,17 0-7 15,-19 0-39-15,19 0 16 0,-20 0-70 0,20 0-38 0,0 0 74 16,-16-18-33-16,16 18 38 0</inkml:trace>
  <inkml:trace contextRef="#ctx0" brushRef="#br0" timeOffset="2430.64">27944 6825 57 0,'0'0'0'0,"0"0"27"0,0 0 22 15,0 0-8-15,0-18 2 0,0 18-5 0,0 0-5 16,0-19-5-16,0 19-6 0,0 0 0 0,0-19-13 15,0 19 0-15,0 0 7 0,0-19-1 0,0 19-2 0,0 0-2 16,0 0-6-16,0 0 5 0,0-17-6 0,0 17 0 16,0 0 2-16,0 0-2 0,0 0 0 0,0 0-2 0,0 0 0 15,0 0 1-15,0 0 2 0,0 17-4 0,0-17 2 0,0 19-3 16,0 0 3-16,-19 18-3 0,19-2 1 0,0-35-1 0,-14 57 1 16,-6-20 0-16,20-1 0 0,-19 21 0 0,19-21-1 15,0-18 0-15,0 37-1 0,-17-17 2 0,17-19-1 16,0 17-2-16,0 0 2 0,0-36 1 0,0 0-1 0,0 20 1 0,0-2-1 15,0-1 0-15,0-17 0 0,0 0 1 0,0 0-1 16,0 20 0-16,17-20 1 0,-17 0-1 0,0 0-1 0,0 0 0 16,19 0 2-16,-19 0-1 0,0 0 1 0,0 0-1 0,0 0 0 15,0-20-1-15,20 20 0 0,-20 0 0 0,0-17 2 16,0 17-1-16,0 0 0 0,0 0 1 0,0 0-1 16,0 17 0-16,0 3 2 0,-20 16 1 0,20-17-3 15,0 18 3-15,-19 0 3 0,19 19-2 0,-17-20 1 0,17-17-2 16,-19 36 2-16,19-36-3 0,0 18 4 0,0-21-4 15,0 4 0-15,0 17 0 0,0 0-1 0,0-18 0 0,0 17-1 16,0-18-1-16,0 20 3 0,19-38-3 0,-19 0 0 0,17 18-4 16,2 0 2-16,1-18-8 0,-6 19-9 0,27-19-10 0,-22 0 13 15,-2 0-30-15,2 0-11 0,17-19-14 0,-16 1-13 16,-4 0 7-16,23 0 24 0,-39 18-7 0</inkml:trace>
  <inkml:trace contextRef="#ctx0" brushRef="#br0" timeOffset="2929.67">28445 7249 62 0,'0'0'17'0,"0"0"-1"0,0 0 20 16,0 0-17-16,0 0 35 0,0 0-20 0,0 0-4 0,0-19-18 15,0 19 11-15,0 0-3 0,0 0-3 0,0 0-10 16,0-17 4-16,0 17-4 0,16 0 5 0,-16 0-6 0,0 0 4 16,22 0 1-16,-22 0-1 0,0 17-4 0,17-17 2 15,-17 0 7-15,19 19 3 0,-19-1-9 0,0-18-5 16,0 18 0-16,20 2 2 0,-20-2-1 0,0 19 1 0,0-18-1 15,0-2-2-15,-20 39 4 0,20-38-2 16,0 1-3-16,-19-2 1 0,19 3 2 0,-17-1-1 0,-21 17-1 16,38-36-1-16,-20 19-1 0,4-1 1 0,-4 0-1 0,4-18 3 15,-4 19-2-15,1-19 0 0,19 0-1 0,-17 0 2 0,-5 0-1 16,3-19-2-16,19 19 1 0,-17-18 0 0,17 0 0 16,0 18-1-16,-16-19 0 0,16-1 4 0,0 20-3 15,16-16 3-15,-16 16-2 0,17 0 5 0,-17 0-3 0,19 0 1 0,3 0 3 16,14 0-1-16,-36 0-1 0,20 36 3 0,16-17-2 15,-20-1-5-15,4 0 2 0,-4 1-2 0,23 17 0 0,-39-36-1 16,19 20 0-16,1-4-2 0,-4 4 0 0,4-1-6 16,-4-19-8-16,4 18-13 0,-20 0-11 0,16-18 13 15,1 0-83-15,-17 0 60 0,22 0-71 0,-3 0 4 16,1 0 42-16,-20 0 28 0</inkml:trace>
  <inkml:trace contextRef="#ctx0" brushRef="#br0" timeOffset="3296.64">29109 7194 84 0,'0'0'50'0,"0"0"-24"16,0-19 21-16,0 19-24 0,0-19-2 0,-17 2 16 0,-2-3-7 16,19 2-7-16,0 0-13 0,-20 18-1 0,20-19 8 0,-16 19-1 15,16-17-4-15,-20 17-2 0,20 0-6 0,-22 0 14 16,22 17-5-16,0 2-1 0,-16-1-1 0,16 0-7 15,0 2 5-15,0-3-6 0,0-17 1 0,-17 38 2 16,17-19-3-16,0-19 1 0,0 36 5 0,0-18-7 0,0 0 3 0,17 20 0 16,-17-38-2-16,0 37 2 0,0-18 3 0,16-19-4 15,-16 17 4-15,0 2-1 0,22 0-2 0,-22-19-3 0,0 18 3 16,20 0 2-16,-20 1-6 0,0-19 6 0,0 17-2 16,16 3 1-16,-16-1 1 0,0-19-3 0,0 16 1 15,0 4-2-15,-16-1 0 0,16-19-1 0,0 18 1 0,-20 0-1 16,-2 1 1-16,22 0 1 0,-16 18-4 0,-1-21 0 15,-2 4 0-15,19-20-1 0,-17 19-2 0,-2-1-4 16,19 0 0-16,-20-18-1 0,4 19-14 0,16-19 7 0,-20 19-19 16,20 17-73-16,0-36 21 0,0 18-25 0,0-18 0 15,0 20 38-15,0-20 22 0</inkml:trace>
  <inkml:trace contextRef="#ctx0" brushRef="#br0" timeOffset="4546.29">31231 6935 64 0,'0'0'28'0,"0"0"-15"0,0 0 0 0,0 0 0 0,0 0-1 0,0-18 13 0,17-1 1 15,-17 19 0-15,0-17-3 0,0 17-12 0,0 0-1 16,19-21 8-16,-19 21-3 0,0-17-1 0,0 17-7 15,17 0 5-15,-17 0 0 0,0 0 2 0,0 0-10 0,0 0 4 16,0 0-5-16,0 0 3 0,0 17 0 0,0 4-2 16,0-21 1-16,0 17-2 0,0 2-2 0,-17-1 0 0,17 1-1 15,-19 0 1-15,19-2-1 0,-17 21 2 0,17-19-1 16,0-2-1-16,0 2-1 0,0 17 1 0,-19-16 1 0,19-3-1 16,0 21 1-16,0-19 1 0,0-19-3 0,0 17 0 15,0-17 2-15,0 19 1 0,0-1-1 0,0-18-1 0,0 18 0 0,0 2 1 16,19-20 0-16,-19 0 0 0,0 18 0 0,17-18 2 15,-17 0-3-15,0 0 2 0,0 0 0 0,0 0 2 0,0 17-1 16,19-17-2-16,-19 0 1 0,0 0 0 0,0 20 1 16,0-20-1-16,0 0 0 0,-19 19 1 0,19-19 0 0,0 17 4 0,0-17-4 15,-17 19 3-15,-2 0-2 0,19-1 0 0,-17-18-1 0,17 37 1 16,-19 0 0-16,19-37 0 0,-20 35-1 0,20-35-1 16,0 39 3-16,0-39-3 0,0 36 0 0,-16-17 0 0,16 0 0 15,0-2 1-15,0 3-1 0,0-4-3 0,0-16 2 16,0 20 0-16,0-1 2 0,0-1-4 0,16 0 2 0,-16-18-2 15,20 19 1-15,-1 17-2 0,-2-36 0 0,-17 0-1 0,0 19-2 16,19-19-2-16,-2 18-18 0,-17-18-15 0,19 0 14 0,-2 0-5 0,-1 0-48 16,6 0-16-16,-22-18 48 0,20 18 8 0,-1-19-21 0,-19 19 14 15</inkml:trace>
  <inkml:trace contextRef="#ctx0" brushRef="#br0" timeOffset="5049.71">31818 7175 62 0,'0'0'41'0,"0"0"9"16,0 0-23-16,0 0 0 0,0 0 21 0,0 0-27 0,-17 0 19 15,17-19-2-15,-17 19-21 0,17 0-2 0,0 0-2 0,0 0 1 0,-19 0-1 16,2 0 9-16,17 0-4 0,0 0-11 0,-19 0-1 0,0 0 6 0,19 0-2 15,0 0-7-15,-17 0 0 0,17 0-1 0,-19 0 1 16,-3 19-2-16,22 0 1 0,-17 0-1 16,0 17-1-16,17-36 1 0,0 36 0 0,0-36 0 0,-19 20-1 15,19-2 1-15,0-1-1 0,0 3-1 0,0 16 2 0,0-17 1 16,0-19-2-16,0 19 0 0,0-19 0 0,0 18 1 0,0 0 3 0,0 1 1 16,0-19-1-16,19 0 2 0,-19 0 0 15,17 0-4-15,0-19 4 0,5-17-2 0,-22 17-3 16,19 0 1-16,-2 2 1 0,2-22 1 0,-19 39-3 15,19-35 1-15,-19 15 1 0,0 2-3 0,17 18 1 0,-17-37 1 0,0 1 0 16,0 17-6-16,0 0-4 16,0 2 4-16,-17 17-3 0,17 0-25 0,0 0 18 15,0 17-3-15,0 2-27 0,-19-19 16 0,19 19-5 0,0 17-57 16,0 1-22-16,0-19 60 0,-19 20-20 0,19-21 8 0</inkml:trace>
  <inkml:trace contextRef="#ctx0" brushRef="#br0" timeOffset="5313.75">31986 7655 46 0,'0'0'13'0,"0"0"8"0,0 0-9 0,0 0 1 0,17-19 38 16,-17 19-29-16,0 0 47 0,0 0-30 0,22 0 25 15,-22 0-51-15,0 0 15 0,0 0-2 16,0 0 1-16,0 19-20 0,0-19 8 0,0 19-11 16,0-2 6-16,0-17-7 0,0 20-1 0,-22 16-3 15,5 1-30-15,-2-19-17 0,2 1-66 16,17-19 65-16,-19 19-3 0,19-19-36 0,0 0 57 16,0 17-40-16</inkml:trace>
  <inkml:trace contextRef="#ctx0" brushRef="#br0" timeOffset="5646.64">32393 7139 79 0,'0'0'104'0,"0"-20"-20"15,0 20-59-15,0 0 56 0,0 0-65 0,0 0 22 16,0 0-28-16,0 0 14 0,0 0-17 16,0 0 17-16,0 0-19 0,0 20 7 0,0-3-7 15,0 21 7-15,0-19-11 0,-22 35 2 16,22-54-2-16,0 73-1 0,-19-34 0 0,5 71-17 15,14-38-22-15,-20 3-3 16,1 55-113-16,19-112 101 0,-17 74-83 16,17-74 112-16</inkml:trace>
  <inkml:trace contextRef="#ctx0" brushRef="#br0" timeOffset="6063.81">32722 7194 124 0,'-19'-19'117'0,"19"-17"-11"0,0 36-85 15,-17-38 25-15,17 20-34 0,0-18 20 16,-16 36-28-16,16-19 7 0,0 0-5 0,0 19 5 16,0 0-7-16,0 0 9 0,0 19-9 15,0 0 4-15,0-19-7 0,0 36 2 16,0 0-2-16,0-36 1 0,0 56-1 0,0-56 0 0,0 55 2 15,0 0-4-15,0-55 1 16,0 55 1-16,16-16 2 0,-16-39-4 16,0 17 4-16,0 2-3 15,0 0 0-15,0-19 1 0,0 18 0 0,0 0 2 16,-16 1-1-16,-4-19-4 16,20 0 3-16,-16 17-1 0,16 3 0 15,0-20 1-15,-20 35-2 0,20-15 1 16,0-1 1-16,0-1 0 15,0 0-3-15,0 20 4 0,0-1 0 16,0-37-3-16,0 16 1 0,0 23 4 0,0-3-3 16,-19-17-1-16,2 17-17 15,-2-17-81-15,-3-1 54 0,-11 2-191 16,13-2 79-16</inkml:trace>
  <inkml:trace contextRef="#ctx0" brushRef="#br0" timeOffset="18514.46">23539 13022 51 0,'0'0'0'16,"0"17"61"-16,0-17-46 0,0 0 34 0,0 19-18 16,0 0 30-16,0-1-26 15,0-18-20-15,0 18-4 0,0-18-9 0,0 19 9 16,0 0-10-16,0-1 3 0,0-18-3 16,0 36 1-16,-22 20 1 15,22-56-1-15,0 38 2 0,0-38-3 0,-19 17 13 16,5 2-4-16,14 17 13 15,-20-18-2-15,20 2-6 0,-19-1 16 16,19-2-22-16,0 3-3 0,-17-20-2 16,17 17 1-16,0 2 4 15,-19-19-8-15,19 0 2 0,0 18 1 0,0-18 1 16,0 18-5-16,0-18 2 0,0 38 7 16,0-19-8-16,0-19 2 0,0 35 1 0,0 3-5 15,0 19 10-15,0-40-11 16,0 39 0-16,0-39 2 0,19 39 1 0,-19-38-3 15,17 18-12-15,2-17 3 0,1 18-88 0,-6-17 62 16,5-3-116-16,-19-17 97 0,22 19 6 0,-3-19-72 16</inkml:trace>
  <inkml:trace contextRef="#ctx0" brushRef="#br0" timeOffset="18887.78">23946 13279 81 0,'0'0'64'0,"0"0"-33"0,0 0 56 0,-20 0-61 0,20 0 19 15,0 0-11-15,0 0-19 0,-19 20 19 0,19-3-19 16,0 2-1-16,0-19-10 0,0 36 4 16,0-18-3-16,0 2-3 0,0 16 6 0,0-16-6 15,0-3 4-15,0 20-1 0,19-19-3 0,-19 20 3 0,0-19-2 16,0-2 2-16,0 1-3 0,0 1-3 0,0-19 1 0,0 19-1 15,0-1 0-15,0-18-4 0,0 18-6 0,0 3-29 0,0-21 9 0,0 17-6 16,0-17-62-16,0 17-13 0,0-17 64 0,0 19-69 16</inkml:trace>
  <inkml:trace contextRef="#ctx0" brushRef="#br0" timeOffset="19164.79">24239 13428 38 0,'0'0'17'0,"0"0"1"0,0 0-6 16,0 0 29-16,0 0-12 0,0 0-13 0,0 0 1 0,0 0 1 16,0 0 17-16,0 0-18 0,0 0 16 0,0 0-16 0,-22 0 34 15,22 0-34-15,0 0 11 0,0 0-6 0,0 17-2 0,0 3-3 16,22-20-8-16,-22 0-4 0,19 17 5 15,1 2-4-15,-20-19-4 0,16 18-1 0,-16-18-2 16,20 0 1-16,-20 0-4 0,16 18-8 0,-16-18 2 0,0 0-6 16,20 0-63-16,-1 0 40 0,-19 0-8 0,0 0-59 0,14 0 16 15,-14 0-2-15</inkml:trace>
  <inkml:trace contextRef="#ctx0" brushRef="#br0" timeOffset="19447.25">24831 13261 47 0,'0'0'0'0,"0"0"33"16,0 0-11-16,0 0 1 0,0 0-10 0,0 0 11 0,-19 0 0 15,19 18 0-15,0-18-12 0,0 0 10 0,0 0-12 16,-20 20 10-16,20-20-12 0,0 17 0 0,0-17-2 0,0 19 4 0,0-19-5 15,0 18-1-15,0 0 8 0,0 0-10 0,0-18 0 16,0 20 1-16,0-1-1 0,-16 18-2 0,16-20 2 16,0 20-2-16,0-19 1 0,0 20 0 0,-22-2-1 15,22-18-1-15,0 38 1 0,0-38-1 0,-20 20-6 16,20-38 1-16,0 36-13 0,0 1 4 0,0-18-33 0,0-1 18 16,-16 1-33-16,16-1 33 0,0 1-17 0,0-19 22 0,0 17-23 15</inkml:trace>
  <inkml:trace contextRef="#ctx0" brushRef="#br0" timeOffset="19720.05">25086 13409 102 0,'0'0'134'0,"0"0"-96"16,0-20 24-16,0 20-38 0,-17 0-2 0,17 0 14 0,0-18-5 15,0 18-11-15,0 0-12 0,-19 0-2 0,19 0 1 16,0 0-3-16,0 0-1 0,-17 0-2 0,17 0 0 15,0 0 0-15,0 18 1 0,-19 2 1 0,19-1-2 0,-17 18-1 0,17-1-2 16,-19-18 2-16,19 21-1 0,0-22 2 0,0 2-2 0,-20 16-2 16,20 3 3-16,0-20 1 0,0-18 2 0,0 39-1 0,0-22-1 15,0 0-1-15,0 2-1 0,0 1 1 0,0-3 2 0,20 2-2 16,-20-19-3-16,0 18 2 0,0-18 3 0,19 0-4 0,-19 0-5 16,0 19 1-16,0-19-14 0,0 0-14 15,0 0-15-15,0 18-25 0,0-18 27 0,-19 0-42 0,19-18 15 16,0 18 48-16,0-19-52 0</inkml:trace>
  <inkml:trace contextRef="#ctx0" brushRef="#br0" timeOffset="19864.75">25033 13223 118 0,'0'0'92'0,"0"0"-14"0,0 0-43 0,0 20 27 16,0-20-10-16,0 18-9 0,17 0-9 0,-17-18-19 16,19 20-2-16,-19-3 10 0,17 20-18 0,-1-19 3 15,6 0-7-15,-22 2-1 0,20-1-2 0,-1-19-1 0,-19 17-2 0,17 3-4 16,-17-20-7-16,19 36-32 0,-2-18-34 0,-17-18 22 0,19 18-85 15,-19-18 76-15,20 21-71 0</inkml:trace>
  <inkml:trace contextRef="#ctx0" brushRef="#br0" timeOffset="20781.78">25753 13316 76 0,'0'0'0'0,"0"0"63"0,0 0-40 0,0 0 28 16,-20 0-3-16,20 0-28 0,0 19 13 0,0-19-2 16,-16 0-5-16,16 0-15 0,0 0-1 0,0 18 9 0,0 0-3 15,-20-18-10-15,20 18 6 0,0 2-7 0,0-20 0 0,-19 19-2 16,19-2 4-16,0-17-2 0,-17 20-2 0,17-3-3 16,0-17 3-16,0 19-3 0,-22-1 4 0,22 0-1 15,0 3 2-15,-19-4-3 0,19 2-3 0,0-2-1 0,0-17 0 16,0 18 2-16,0 1 0 0,0 0-1 0,0-19-1 15,0 18 1-15,0-18 1 0,0 18 2 0,0-18 0 0,0 0-2 0,0 0-1 16,0 21 3-16,0-21-2 0,0 0-1 0,0 0 0 16,0 17 0-16,19-17 6 0,-19 0 0 0,0 0-4 0,0 17-1 15,0-17-1-15,0 0 5 0,0 0 1 0,0 0-2 16,0 19 0-16,0-19 5 0,0 20 6 0,0-20-8 0,0 0 3 16,0 17-1-16,0-17 7 0,0 19-10 0,0-19 0 0,0 18-2 0,0 1 3 15,0-1-5-15,0 1 3 0,0-2-3 0,0 2 0 0,0 2 1 16,0-5-1-16,-19 4-1 0,19-20 0 0,0 36-1 15,-17-36-2-15,17 18-1 0,-16-18-3 0,16 19 1 0,-20-2-20 0,20 2 11 0,-16-19-4 16,-4 21-57-16,1-21 41 0,19 16-71 0,-17-16 36 0,17-16-63 16,0 16 37-16</inkml:trace>
  <inkml:trace contextRef="#ctx0" brushRef="#br0" timeOffset="23714.7">31176 13316 71 0,'0'0'43'15,"0"0"-22"-15,0 0 17 0,0-17-3 0,0 17-20 0,19 0 14 0,-19 0-4 16,17-20 3-16,-17 20-13 0,19 0 13 0,-2 0 1 15,-17-18-16-15,0 18 1 0,19 0 4 0,-19 0-10 0,0 0-2 16,0 0 4-16,0 0 11 0,0 0-10 0,17 0 3 0,-17 0-7 0,0 18 6 16,0 2 0-16,-17-3-2 0,17 2-8 0,-19-1-1 15,2 0 0-15,17-18-1 0,-19 38 3 0,19-38-3 16,0 19 2-16,-17-2-6 0,17 3 4 0,-19-3-3 0,19-17 1 16,0 19 0-16,-20-1-4 0,20-18 4 0,0 18-4 0,0 3 2 15,0-21 4-15,0 17 0 0,0-17-4 0,20 19 2 0,-20-19 1 16,19 0 1-16,-2 17 2 0,2-17-3 0,-19 0-1 0,17 0 2 15,-17 0 4-15,36 0 0 0,-36 0-7 0,0 0 1 0,16 0 10 16,-16 18 0-16,0-18-7 0,0 0-1 0,0 19-2 16,0 0 7-16,0-1 0 0,0 21-6 0,0-22-1 15,-16 19 2-15,-1-16-1 0,17 16 1 0,0-18-1 0,-19 19-1 16,19-18-1-16,0 17 1 0,-17-15-3 0,17-5-1 0,0 4 0 16,0-20-3-16,0 17-4 0,0-17-2 0,0 19-2 0,17-1-25 0,2-18-18 15,-19 0-26-15,33 19-23 0,-11-19 5 0,17 0 6 16</inkml:trace>
  <inkml:trace contextRef="#ctx0" brushRef="#br0" timeOffset="24048.62">31876 13575 56 0,'0'0'0'0,"0"0"31"0,0 0 1 0,0 0-1 16,-17 0-1-16,17-17-3 0,0 17-6 0,0 0-10 0,0 0-1 16,-22 0 8-16,22 0-9 0,0 0 1 0,-19 0 14 0,19 17-12 15,0 2 9-15,-17-2 3 0,17-17-12 0,-17 37 11 0,-2-18-11 16,19-1 1-16,0 0-3 0,-17 20 1 0,17-21-8 0,-19 2-2 16,19 1 0-16,0 16 3 0,-19-18 0 0,19 1 1 0,0-19 0 15,0 18 6-15,0 1-5 0,0-19 1 0,19 0 8 0,-19 0-8 16,19 0 1-16,-19 0-5 0,17-19 10 0,2 1-8 15,-19-1-3-15,17 1 1 0,-17-1-4 0,17 2-2 16,-17-3 6-16,0 20-1 0,19-36-5 0,-19 19-6 0,0-4-14 16,0 3-5-16,0 0-4 0,0 18 12 0,0-19-33 0,0 19-28 15,0-19 34-15,0 19-48 0,0 0 23 0,0 0 48 16,0 0-41-16</inkml:trace>
  <inkml:trace contextRef="#ctx0" brushRef="#br0" timeOffset="24248.1">32042 13833 103 0,'0'0'118'0,"0"0"-44"0,0 0-11 0,19 0-11 16,-19 0-10-16,0 0-5 0,0 0-20 0,19 0 10 0,-19 0-11 16,0 0-3-16,0 0-3 0,0 0-4 15,0 18-3-15,0-18-3 0,0 0 0 0,0 19-1 0,0-1-8 16,0-18-4-16,-19 19-24 0,19-19 9 0,0 17-47 0,-19-17-33 15,19 19 45-15,0-19-55 0,0 21 39 0,0-21 29 16</inkml:trace>
  <inkml:trace contextRef="#ctx0" brushRef="#br0" timeOffset="24514.29">32520 13409 41 0,'0'0'13'0,"0"0"8"0,0 0-7 16,0 0 2-16,0 0 22 0,0 0 10 0,0 0 1 0,0 0-5 15,0 0 0-15,0 0-23 0,0 0-2 0,0 0 17 0,0 0-4 16,0 0-4-16,0 19-18 0,-16-2 14 0,16-17-12 16,0 0 0-16,0 37 5 0,0-37-12 0,-20 37 2 0,20 2-1 15,0-39-4-15,0 36 1 0,0-19-1 0,-16 20-3 16,16 0 4-16,0-19-9 0,0 3 1 0,-20-4-1 0,20 0-7 15,0 2 0-15,0 1-22 0,0 16-24 0,-19-18-31 16,19 1-23-16,0-1 8 0,0 1 67 0,0-2-45 16</inkml:trace>
  <inkml:trace contextRef="#ctx0" brushRef="#br0" timeOffset="24931.44">32836 13335 46 0,'0'0'37'0,"0"0"13"0,0 0 15 16,0-19 0-16,0 19-38 0,0 0-1 0,0 0 19 0,0 0-9 0,0 0-1 16,0 0-11-16,0 0-8 0,0 0 1 15,0 19 8-15,0-1-17 0,0-18 6 16,-20 18-10-16,20-18-4 0,0 18 5 0,0 2 2 15,0-20-4-15,0 19 6 0,0-2-6 0,0 3-2 0,0-3-2 0,0-17 1 16,0 19 2-16,0-19-1 0,0 18 0 0,0 0 3 16,0 3-7-16,0-21 2 0,0 0 0 0,0 17 3 0,0 2 0 15,0-2-5-15,0 1 3 0,0-18 3 0,0 0-4 16,-16 19-2-16,16-19 7 0,0 0-1 0,-20 19-2 16,20-19 2-16,0 18-3 0,-19-18-3 15,19 0 3-15,0 18-2 0,-17-18-4 0,17 0 2 0,-22 21 5 0,22-4 0 16,0-17-3-16,0 36 0 0,0-36 4 0,-19 0-2 15,19 20 0-15,0-20 0 0,0 17-1 0,0 2 1 0,0-19 2 0,19 18-6 16,-19-18 4-16,0 19 1 0,0-1-3 0,0-18 0 0,22 19-9 16,-22-19 6-16,0 0-2 0,0 17 0 0,0-17-15 0,0 0 5 15,0 19-1-15,-22-19-24 0,22 0 19 0,0 21-8 0,0-5-92 0,-19-16 29 16,2 0 17-16,17 20-6 0</inkml:trace>
  <inkml:trace contextRef="#ctx0" brushRef="#br0" timeOffset="65251.25">11622 9905 59 0,'0'0'22'0,"0"0"-15"0,17 0-3 15,-17 0-2-15,0 0 1 0,0 0-1 0,0 0 0 16,22 0 0-16,-22 0 0 0,0 0 0 0,0 0-2 16,16 0 1-16,-16 0-1 0,0 0 1 0,0 0-1 0,20 0 1 15,-20 0 0-15,0 0 0 0,0 0 1 0,19 0 0 0,-19 0 2 0,0 0-1 16,17 0 0-16,-17 0 3 0,19 0-1 0,-19 0-1 0,17 0-1 16,-17 0-2-16,19 17 1 0,-19-17-1 0,0 0 0 15,17 0 1-15,-1 0 1 0,6 0 0 0,-2 0 2 16,-20 0-2-16,19 0 2 0,-2 0-3 0,19 0 3 0,-17 0-2 15,14 0-1-15,-13 0 1 0,2 0-1 0,14 0 0 16,55 0 2-16,-33 0-2 0,125 0 1 16,-34 0-2-1,-77 0 0-15,-52 0 0 0,49 0 1 16,-28 0-2-16,-5 0 2 0,19 0 2 0,-21-17-2 0,43 17 2 0,-38-19-2 16,30 19 2-16,-47 0-2 0,14 0 0 0,3-18 0 0,-3 18 0 0,16 0 4 15,7-18 0-15,-4 18 2 0,-3-19 4 0,-13 19-1 16,17-19 0-16,-37 2 0 0,-19 17-6 0,17 0-1 15,2 0 4-15,-19 0-1 0,0-19 0 0,0 19-4 0,0 0-1 16,0 0 0-16,0 0 0 0,0 0-2 0,-19 0 0 0,2 0 2 16,-19 0-3-16,-3 0 2 0,0 0 0 0,-32 0 0 0,15 0-1 15,-54 19 1-15,54-19-1 0,-54 17 1 0,54 2-1 0,-55-19 0 16,-55 37-1-16,131-19 1 0,-57-18 0 0,34 19-1 16,-14-2-1-16,-58 3 2 0,-127-1 0 15,201-2 0-15,37-17 0 16,19 0 1-16,-36 0-2 0,17 18 2 0,19-18-1 0,0 0 0 0,-17 0-4 15,17 20-2-15,0-20 5 0,36 0-1 16,0 0 1-16,-17 0 1 0,-5 0-1 0,47 0-1 0,-25 0 2 16,75 0 0-16,-1 0-1 0,-18 0-1 0,-37-20 2 15,111 2 0-15,-55 1 0 0,-56 17 0 0,0 0 0 0,56-39 1 16,-36 39-1-16,-20-17 0 0,56-2-1 0,-59 19 0 0,7-18 1 16,32 0 1-16,20-1 2 0,-23 0-2 0,-46 19-1 0,49-17 3 15,-58 17-2-15,64 0 0 0,-25 0 2 16,-72 0-3-16,16 0 2 0,7 0-1 0,-4 0-1 0,-19 0 0 15,0 0 0-15,0 17 1 0,-19-17-1 0,19 19 1 0,-56 0 1 16,20 17-2-16,-38 0-1 0,18-36 1 0,-96 39 0 0,28-4 1 16,49-15 0-16,-75-2-1 0,-52 0 2 0,131 1-1 15,-40-19-2-15,0 0-1 0,17 0 0 0,58 0 1 16,-19 0-1-16,-1 0 1 0,37 0 0 0,-17-19 1 16,20 19-1-16,16 0 1 0,-20-18-4 0,20 18 2 0,0 0-9 15,0 0-3-15,0-18 2 0,36 18 7 0,-36 0 0 0,36 0-8 16,22 0-3-16,-2-20-7 0,15 20-9 0,4-18-7 15,-3 18 1-15,-33 0 20 0,16 18-79 0</inkml:trace>
  <inkml:trace contextRef="#ctx0" brushRef="#br0" timeOffset="66167.85">13155 10531 71 0,'0'0'0'0,"0"0"31"0,0 0-23 0,0-17 12 0,0 17-9 16,0 0-8-16,0 0 4 0,0 0-4 0,0-18 0 15,0 18-1-15,0 0-2 0,0 0 1 0,0 0-1 16,0 0-1-16,0 0 1 0,0 0 0 0,0 0 1 0,0 0-1 16,0 0 1-16,0 0-1 0,0 0-1 0,0 18 2 0,0-1 0 0,0-17-1 15,-19 19 1-15,19-2-1 0,0 22 0 0,0-39 0 16,-20 36 0-16,20-36 0 0,0 37 0 0,0-37 0 16,0 37 0-16,0-37 0 0,-16 20 1 0,16-3 0 0,0 19-1 0,0-17 1 15,0 18 4-15,0 0 2 0,0-37-2 0,0 37 4 0,0-18-6 16,0 16 5-16,0-15-6 0,0 35 3 0,16-18-4 15,-16-37-1-15,20 36 1 0,-20 2-2 0,0-38 2 0,19 18-2 16,-2 19-2-16,2 0-1 0,-3-19-3 0,1 0-4 16,2 2-2-16,4-20-3 0,-23 0 6 0,0 18-1 15,16-18-13-15,4 0-2 0,-1 0-60 0</inkml:trace>
  <inkml:trace contextRef="#ctx0" brushRef="#br0" timeOffset="66400.93">12784 10736 46 0,'0'0'25'0,"0"0"-21"0,0 0 0 0,0 0 1 0,0 0-3 0,0 0 0 16,0 0 2-16,0 0 0 0,0 17-1 0,20 2-1 15,-4-19 4-15,3 17-3 0,1-17 3 0,13 19 0 0,9-19-1 16,-26 19-3-16,40-19 0 0,-21 0 0 0,60 18-7 16,-40-18-14-16,-3 0-29 15</inkml:trace>
  <inkml:trace contextRef="#ctx0" brushRef="#br0" timeOffset="67653.52">12970 10567 79 0,'0'0'11'0,"0"0"-6"0,0 0-1 0,0 0-1 15,0 0 2-15,0 0-2 0,0-17-2 0,0 17 0 0,0 0 0 16,0 0 1-16,0-19 2 0,0 19-1 0,0 0-1 0,19 0-1 16,-19 0 3-16,0 0 1 0,0 0-2 0,17 0-1 0,-17 0 3 15,0 0-3-15,0 0 1 0,0 19 2 0,0-19-2 0,0 0 5 0,0 0-4 16,19 0 3-16,-19 17 2 0,0-17-5 0,0 0 2 16,0 0 1-16,0 20-5 0,0-20-1 0,0 0 1 0,0 19-1 15,0-19 1-15,0 17-2 0,0-17 1 0,0 0-1 0,0 19 2 16,0 0 1-16,0-19-2 0,0 18 1 0,0-18 1 15,0 0-1-15,0 18 4 0,0 1 2 0,0 1 2 16,0-20-5-16,0 0-1 0,0 17 0 0,0-17 0 0,0 19 1 0,0-19-4 16,16 36 4-16,-16-36-4 0,0 37 1 0,0-19-2 0,0 1 1 15,0 18-1-15,17-18 1 0,-17-2-1 0,0 1 1 0,0 20-1 16,22-1-1-16,-2 0 2 0,-20-19-1 0,16 20 2 16,-16-38-1-16,20 36 1 0,-20-18 0 0,19 19 2 0,-2-18 2 15,-17 17-3-15,0-36-1 0,19 20 3 0,-3-2-1 16,-16-18-2-16,0 18 0 0,0-18 0 0,0 18-2 0,0-18 1 0,17 0 1 15,-17 0-2-15,0 0 0 0,0 20 0 0,0-20-1 16,19 0 1-16,-19 0-2 0,0 0-6 0,23 0-11 0,-23 0 4 16,0-20-27-16,16 20-7 0,-16-18-2 0,0 0 7 15,0 18-2-15</inkml:trace>
  <inkml:trace contextRef="#ctx0" brushRef="#br0" timeOffset="67851.2">12729 10845 99 0,'0'0'12'0,"0"0"-5"15,0 0-2-15,0-18-3 0,0 18 1 0,19-19 3 0,1 19-2 16,16 0 5-16,-20-19 2 0,23 19 3 0,-25 0-8 16,27 0 9-16,-5 0-9 0,3 0 7 0,13 0-3 0,-35 0-7 15,61 0 1-15,-23 19-4 0,20 18-4 0,-20 0-21 16,-19-18 0-16,16 18-35 0,-29-20-4 0</inkml:trace>
  <inkml:trace contextRef="#ctx0" brushRef="#br0" timeOffset="84153.18">30952 12080 38 0,'0'0'19'0,"0"-18"-11"15,0 18-4-15,22-17 10 0,-6-2-10 0,4-1 4 0,16-16-4 16,-17 18-4-16,17 18 0 0,-19-19-1 15,5 1-1-15,14-1-1 0,-17 19-1 16,-2 0 2-16,19-17 0 0,-17 17 1 0,-2 0 1 16,21 0-1-16,-18-20 2 0,-1 20-1 15,-2 0 2-15,2-19 6 0,-2 2-4 16,-17 17-3-16,19 0-1 0,0-19 1 0,-19 19-1 0,14-18 1 16,-14-1 2-16,20 19-2 0,-20 0 4 0,22-18 11 15,-22-1-5-15,19 2 17 0,-2 17-16 0,-17-20-1 16,0 20 12-16,19-19-2 0,-19 2-2 0,0-2 0 15,19 19-8-15,-19 0 0 0,0-18 9 0,0 18-10 0,0-19 8 16,0 19-3-16,0 0-7 0,0 0 8 0,0 0-8 0,0 0 7 16,0 19-8-16,-19-19 6 0,19 18-8 0,-19 18 14 0,19-17-12 15,-17 18 1-15,17-18-5 0,-41 18 1 0,7 36 0 16,34-53-3-16,-38 16 1 0,38 1 0 0,-17-19-2 16,17 1 0-16,-19 37 1 0,2-21 0 0,17-16-2 0,-19 18 3 15,19-18-1-15,19-2 4 0,-19-17 0 0,36 20-1 16,-19-20 6-16,21-20-2 0,18-16-5 0,-37 18-2 15,36-38 1-15,15 0 1 0,-48 20-2 0,52-19 3 16,-57 19-4-16,19-3 1 0,22-15 0 0,-22-2 1 0,0 0-1 16,0 2 0-16,-17 35 0 0,20-18 0 0,-39 20-1 15,0 17 2-15,17-20 1 0,-17 2-2 0,19 18 4 0,-19 0-2 16,-19 18 6-16,2 2-6 0,-5 16 1 16,-31 19-3-16,34-19 0 0,-75 76 3 0,41-19-3 15,-2-20 3-15,36-36-3 0,-17 54-1 0,14-53 0 16,22-20 0-16,-17 18 3 0,17-16-2 15,0-20-2-15,17 18 1 0,-17-18-1 0,41 0 4 0,-24 0-1 16,21-38 0-16,-21 38-2 0,2-36 0 0,73-38-1 0,-18 18 1 16,-57 20 0-16,19 18-1 0,22-55 0 0,-22 53 2 0,19-53 0 15,-21 36 0-15,26-19-1 0,-60 20 0 16,17 36 0-16,2-19 1 0,-2 1 2 0,-17 18-2 16,0 0 2-16,0 0-1 0,0 0 3 0,0 18 0 0,-17 18 1 15,17-36-3-15,-36 39 4 0,36-3-3 0,-38-18-1 16,-1 38 1-16,3 17 0 0,-17 1 0 0,15 36-1 15,38-91-5-15,-17 18 1 0,-5-1-2 0,5 20-6 0,17-38-11 16,0-18 7-16,0 20-18 0,0-20 9 0,0 0-40 0,0 18 19 16,0-18-10-16,0-18-92 0,17 18 68 0,-17-20-37 0,22-16 65 15</inkml:trace>
  <inkml:trace contextRef="#ctx0" brushRef="#br0" timeOffset="85535.9">32872 11823 59 0,'0'0'29'0,"0"0"10"0,0 0 8 0,0 0 0 16,0 0-5-16,0 0-6 0,0-19-21 0,0 19 28 15,0 0-6-15,0 0-12 0,0 0-15 16,0 0 11-16,0 0-11 0,0 0-1 0,0 0 9 0,0 0-10 0,0 0 0 15,0 0 23-15,0 0-28 0,0 0 5 16,-20 19 1-16,20-2-2 0,0-17 3 0,0 19-2 0,0-19 0 16,0 0-4-16,0 20 4 0,0-3-2 0,0-17-3 15,0 19 4-15,0-1 3 0,0 1-4 0,0-19-3 16,20 18 5-16,-20-18-6 0,0 36 4 0,0 3 0 16,0-39-5-16,0 35 3 0,0-35-4 0,0 38 7 0,0-20-3 15,0 18-3-15,0 2-1 0,0-38 2 0,-20 18 0 0,20 38 7 16,0-38-4-16,0 18-7 0,-16 2 5 0,16-2 1 15,0 2-5-15,0-1 3 0,-20-20-2 0,20 3-1 16,0-2 2-16,0 0 1 0,0 0-1 0,0-18-5 0,0 20-10 16,0-2 1-16,0-18-3 0,0 18-31 0,-16-18-77 0,16 0-12 15,0 0-30-15,0 0 98 0,0 0 19 0,0 0-14 0</inkml:trace>
  <inkml:trace contextRef="#ctx0" brushRef="#br0" timeOffset="116209.45">27559 11693 62 0,'0'0'0'0,"0"0"49"0,0 0-14 0,0 0 4 0,0 0-2 16,0 0-20-16,0 0-1 0,0 0 15 0,0 0-8 0,0 0-6 16,0 0-3-16,0 0-8 0,0 20 5 0,0-20-7 0,0 0 1 15,0 0-4-15,0 0 9 0,0 17-7 0,0-17-2 16,0 19 0-16,0-19 2 0,0 18-1 0,0 1-1 15,0-19 0-15,0 18 2 0,-19 1-3 0,19-2 1 0,0-17 1 16,0 19-1-16,0 1 0 0,-17-3 0 0,17 2 1 0,0-1-1 16,0 1 0-16,-19-19 0 0,19 18 2 0,0 18 2 15,0-36-3-15,-17 39-3 0,17-39 2 0,0 35 2 0,0 3-1 16,-19-38 0-16,19 18-1 0,0 1 1 0,0-2 3 16,0 3 1-16,0-2-3 0,19-18 3 0,-19 18-1 0,17-18 0 15,2 0 7-15,-19 0-6 0,17 0 6 0,-17 0-7 0,36 0 3 16,-36-18-1-16,22 18-4 0,-5-18 4 0,-17-19-4 0,19 37-1 15,-19-19 0-15,19-18 1 0,-2 0-1 0,-17 20-3 16,19-22 2-16,-19 3 3 0,0-1-4 0,0 0 1 0,0 20 0 16,0-3-1-16,0 1-1 0,0 2-2 0,-19-2-1 15,2 1-2-15,17-1 1 0,-19 19 2 0,19-18-8 16,0 18-2-16,-19 0-1 0,19 0-2 0,0 0 8 16,0 0-15-16,-17 0-13 0,17 18 15 0,0 1-33 0,0-19 20 15,0 18-50-15,0-18 40 0,0 36-55 0,0-36 47 16</inkml:trace>
  <inkml:trace contextRef="#ctx0" brushRef="#br0" timeOffset="117238.63">23650 11657 36 0,'0'0'23'15,"0"0"-4"-15,0 0 4 0,0 0-1 0,0 0-10 0,0-19 0 16,-20 19 13-16,20 0-1 0,-16 0-12 0,16 0 0 16,0 0 12-16,-20 0-12 0,20 0 8 0,-19 0-5 0,19 0-7 15,-17 0 4-15,17 0-5 0,0 19 3 0,-19-19-1 0,19 0-5 16,0 17 1-16,-22 2-2 0,22-19-1 0,0 20 4 0,0-3-5 16,0 2 0-16,-19 55 4 15,19-38-5-15,0 1 1 0,0-18 0 16,0 18-1-16,0-37 1 0,0 37 1 0,0-37 0 0,0 37 3 0,19-18 2 15,-19-19-2-15,22 17 2 0,-22 1 3 0,19 1-2 0,-19 0 9 16,17-19 1-16,-17 0-8 0,0 18-3 0,19-18 0 0,-19 0 2 16,20 0-1-16,-20-18-2 0,16-1 9 0,4 0-3 0,-4-16-7 15,-16 35-3-15,0-19 3 0,17-18-3 0,-17 0 0 0,0 37-1 16,0-37 2-16,0 18-4 0,0-18 2 0,0 18-2 16,0 2 2-16,-17-2-7 0,1-18-6 0,16 37 5 0,-20-18-2 0,4-1-2 15,-4 19-16-15,20-17 10 0,-36-3-52 0,17 20 4 0,19 20-14 16,-22-20-1-16,3 36-11 15,5-18 22-15</inkml:trace>
  <inkml:trace contextRef="#ctx0" brushRef="#br0" timeOffset="118138.3">23445 8412 42 0,'0'0'12'0,"0"0"-6"0,0 0 14 16,0 0-7-16,0 0-1 0,0 0-1 0,0 0-7 15,0 0 1-15,19 18 3 0,-19-18-2 0,0 0 4 0,0 0 3 16,0 17 0-16,0-17-6 0,0 0 6 0,0 19-6 16,0-19 1-16,0 20 7 0,20-20-8 0,-20 17-1 0,0-17 0 0,0 19 9 15,0-2 1-15,0 3-4 0,0-2-7 0,0 0 4 0,-20 0-1 16,20 1-5-16,0 1 1 0,0 16 2 0,0-36-4 16,0 37 4-16,-19-19-3 0,19 18 1 0,-17-17 1 0,17 0-1 15,0-1 3-15,-19 1-5 0,19-19 0 0,0 37 1 0,0-37 0 0,0 18-1 16,-17 0 3-16,17 0 0 0,0-18 0 0,0 20 0 15,0-3 2-15,0-17 5 0,0 0-4 0,0 19 1 0,0-19 8 16,17 0 5-16,-17 0-13 0,0 0 2 0,19 0-5 0,-2 0 9 16,-17 0-8-16,0-19-2 0,19 2 4 0,1-3-2 0,-20 2-3 15,14 0-1-15,5 0 4 0,-19-19-4 0,22 0-2 0,-3-1 3 0,-19 2-2 16,17-2 0-16,-17 21-1 0,0-39-1 0,0 37 3 16,0 1 1-16,0-18-3 0,0-1-1 0,0 18 0 0,0-18 1 15,-17 18-2-15,17 2 1 0,0 17-2 0,-19-18-4 16,-3 18 1-16,22-20-1 0,0 20 0 0,0 0-1 0,-19 0-14 0,19 0 6 15,0 0-3-15,-14 20-52 0,14-20 39 0,-20 35-106 0,20-16 86 16,0 1-37-16,0 16-13 0</inkml:trace>
  <inkml:trace contextRef="#ctx0" brushRef="#br0" timeOffset="119121.13">27598 8503 52 0,'0'0'13'0,"0"0"14"0,0 0-12 0,0 0 21 15,0-17 1-15,0 17-5 0,0 0-20 0,17 0 1 0,-17 0-3 16,0-20 8-16,0 20-10 0,0 0 9 0,0 0-7 0,0 0-1 16,0 0 1-16,0-19 8 0,0 19-2 0,0 0-8 0,0 0 9 15,0 0-9-15,0 0 0 0,0 0 8 0,0 0-8 0,0 0 4 0,0 0 2 16,-17 19-1-16,17-19-8 0,-22 20 4 0,22-3-4 16,-17 2 3-16,17-2-5 0,-19 3 1 0,2-2-2 0,-2 18-2 15,19 3 1-15,-17-22-2 0,17 2 3 0,-19 18-6 0,0-1 1 16,19-18 1-16,0 20 2 0,0-20 0 0,0 18 3 15,0 2-4-15,0-20 2 0,0-18 5 0,0 18-2 0,19-18 3 16,-19 20-3-16,19-20 10 0,-2 0-3 0,2-20-6 16,-19 20-1-16,17 0 0 0,2-36 3 0,-2 18-3 0,5-2-3 0,-22 3 1 15,17-2 0-15,2-18 1 0,-19 37-1 0,19-37-1 0,-19 1-1 16,17 16 2-16,2-16 0 0,-19-1-1 0,0 18-2 0,0-17-1 16,0 36 2-16,0-38-4 0,0 38 1 0,0-17-9 15,-19-2-2-15,19 19 6 0,0 0-1 0,0 0-16 0,-17 0-25 16,17 0 30-16,0 19-36 0,0-19 23 15,-19 37-48-15,19-37 33 0,0 36 0 0,0-36 4 0,0 37-18 0,0-17 7 16</inkml:trace>
  <inkml:trace contextRef="#ctx0" brushRef="#br0" timeOffset="120255.04">27540 5129 50 0,'0'0'11'0,"0"0"6"0,0 0 5 0,0 0-9 0,0 0 1 0,0 0 19 16,0 0-17-16,0 0 29 0,0 0-19 16,0 0-15-16,0 0 8 0,0 0-11 0,0 0 0 0,0 0-2 0,0 0 4 0,0 0-5 15,0 16 5-15,-17-16-1 0,17 20-1 0,0-20-1 16,0 20-2-16,-19-20-3 0,19 16 2 0,0 3-1 16,-17 0-2-16,17 0 0 0,-19-2 0 0,19 3 0 0,0-20 0 15,0 16-1-15,-19-16 0 0,19 20 0 0,0-1 1 0,0-1-1 0,0 0 0 16,-17 20-1-16,17-38 4 0,0 37 1 0,0-21-2 15,0 5 5-15,0-3 4 0,0 17 9 16,0-15-4-16,0-20-8 0,0 19 9 0,0-2-9 0,17-17 12 16,2 0-8-16,0 0-1 0,-19 0-6 0,17-17 3 15,2-2-4-15,-19-1-3 0,17 3 2 0,2-1-1 16,-19 0-2-16,0-3 1 0,17 5 0 0,-17-21 0 0,22 18-1 16,-22 0 0-16,17-17-1 0,-17 36 0 0,0-19-1 0,0-1-3 15,0 4 0-15,0 16 3 0,-17-20-6 0,17-16-6 0,0 36-5 16,-22-19-9-16,22 19-8 0,0 0 17 15,0 0 0-15,0 0 0 0,0 0-1 0,0 0-25 0,0 19-45 16,-17-19 58-16,17 36-68 0,0-36 33 0</inkml:trace>
  <inkml:trace contextRef="#ctx0" brushRef="#br0" timeOffset="121288.07">23683 5258 51 0,'0'0'17'0,"0"0"13"0,0 0 10 16,0 0 10-16,0 0-23 0,0 0-1 0,0 0 20 0,0 0-26 16,0 0-1-16,0 0-2 0,0-19 14 0,0 19-5 0,0 0-14 0,0 0 9 15,0-19-5-15,0 19-9 0,0 0 3 0,-17 0-2 16,17 0-5-16,0 0 2 0,0 0-1 0,-16 0-3 0,16 19 1 15,0 0 0-15,-20-2-2 0,20 3 2 0,-16-4-2 16,16 23 0-16,-20-21 0 0,20 0-2 0,0 37 2 0,0-35-1 16,0 17 1-16,0-19 1 0,0-18-1 0,0 35 1 0,20 4 2 15,-20-22-1-15,0 3 2 0,16-20 1 0,-16 17 19 0,20 3-17 16,-20-20 11-16,16 0-10 0,-16 0 1 0,0-20 3 0,17 20-7 0,-17-17 0 16,22-3 3-16,-22 3-5 0,19-22 1 0,-2 4-1 15,-17 35-2-15,0-39 1 0,19 3-1 0,-19 0-1 0,0 17-2 0,0-17-1 16,0-3-3-16,0 23-1 0,0 16 5 15,0-20-2-15,-19-16-4 0,19 36 0 0,-17-19 3 0,-2 0-9 0,19 19 7 16,-22-16-14-16,5 16-7 0,17 0-8 16,0 0 13-16,-16 0-4 0,16 0-36 0,-20 0 26 0,20 16-4 0,0 3-48 0,-16 0 46 15,16 0 6-15,0-19 8 0,0 37-47 0</inkml:trace>
  <inkml:trace contextRef="#ctx1" brushRef="#br0">26710 14717 0</inkml:trace>
  <inkml:trace contextRef="#ctx0" brushRef="#br0" timeOffset="146606.47">27504 13482 73 0,'0'0'89'0,"0"0"-62"15,0 0-2-15,-17 0 41 0,17 19-15 16,0-19-36-16,0 18 0 0,0-18 9 0,0 0-16 0,0 18-2 0,0-18 13 15,0 0 9-15,0 21-20 0,0-21-4 16,0 0 12-16,0 0-6 0,0 17 0 0,0-17-3 16,0 19-4-16,0-19 1 0,0 17 1 0,0 1 2 0,0 1 4 15,0 0-7-15,0 91 17 16,0-90-21-16,0-3 1 0,0 2 0 0,0-1 1 16,-19 38 2-16,19-39-3 0,0 23 1 15,0-4-9-15,-19-19-18 0,19 20-46 0,0-1-68 16,0-17 9-16,0-19 67 0,0 21-69 15</inkml:trace>
  <inkml:trace contextRef="#ctx0" brushRef="#br0" timeOffset="147106.9">27944 13758 91 0,'0'0'88'0,"0"0"-18"16,0 0-42-16,0 0 37 0,-19 0-51 0,19 0 14 0,0 0-7 16,0 0-14-16,0 0 10 0,0 0-11 0,0 0 10 15,0 0-8-15,19 0-6 0,-19 19 6 0,22-19-5 0,-22 0-3 16,19 0 5-16,-2 0-5 0,-17 0 0 0,19 0 0 0,-19 0 1 16,20 20 0-16,-20-20 0 0,16 0 1 0,-16 0-3 0,20 0 5 0,-20 0-3 15,16 0-2-15,1 0-9 0,-17 0-11 0,22 0-19 16,-22 0-30-16,19-20-35 0,-19 20 47 0,17 0-40 15,-17 0 15-15</inkml:trace>
  <inkml:trace contextRef="#ctx0" brushRef="#br0" timeOffset="147373.12">28519 13501 119 0,'0'0'79'0,"0"0"-50"0,0 0 13 0,0 0-6 15,0 0-4-15,-19 0-6 0,19 0-15 0,0 0-8 16,0 0 1-16,-17 0 1 0,17 0-4 0,0 0 3 16,0 0-4-16,0 18 1 0,0-18-1 0,-22 0 3 0,22 0-3 15,0 0-2-15,0 18 3 0,0-18-2 0,0 21 1 0,0 15 2 0,-16-36-3 16,16 35 5-16,0-35-1 0,0 38 3 0,0-38-2 16,-20 36 3-16,20-36-5 0,0 38 2 0,0 18-1 0,-16-39-1 15,16 20 0-15,0-18-2 0,0 18-1 0,0-20 1 0,-20 23-1 16,20 13 0-16,-16-16-8 0,16 18-41 15,0-55 19-15,0 37-7 0,-20-37-7 0,20 37-50 0,0-18 16 0,0-1 6 16</inkml:trace>
  <inkml:trace contextRef="#ctx0" brushRef="#br0" timeOffset="147639.81">28777 13501 198 0,'0'0'111'0,"0"0"-46"0,0 0-41 0,0 0-3 0,0 0 18 0,0 0-22 15,0 0 20-15,0 0-21 0,-20 0-9 0,20 0 5 16,0 18-11-16,-16-18-1 0,16 18-1 0,0-18 2 0,-20 38 4 16,20-19-3-16,-16-2-2 0,16 1-2 0,0 20 1 0,-20-2 1 15,20-36-1-15,0 38-7 0,-19-2 3 0,19 1-6 0,0-18 2 16,0 18 5-16,0-19 1 0,0 1 1 0,0-19 2 16,0 17 0-16,0 2 4 0,0 2-4 0,19-21 1 0,-19 16 3 15,0-16-2-15,20 20 2 0,-20-3-5 16,0-17 0-16,16 19 2 0,-16-19-2 0,0 18-10 0,0-18-1 15,0 0-32-15,0 19 17 0,0-19-40 0,0 0-17 0,0 0-8 16,0 0 49-16,0-19-41 0,-16-18 26 16</inkml:trace>
  <inkml:trace contextRef="#ctx0" brushRef="#br0" timeOffset="147774.16">28705 13558 126 0,'0'0'107'0,"0"0"-4"16,0 0-60-16,0 0-8 0,0-21 48 0,16 21-41 15,-16 0-11-15,20 0-10 0,-4 0-8 0,4 21-1 16,-1-21-7-16,14 17 4 0,9 2-9 0,-6-19 2 15,0 17 1-15,-17-17 1 0,14 0-4 0,25 18-6 0,-38-18-8 16,16 0-31-16,16 0-22 0,-10 19-26 0,-26-19 30 16,23 0-87-16,-3 0 25 0,-36 0 49 0</inkml:trace>
  <inkml:trace contextRef="#ctx0" brushRef="#br0" timeOffset="149190.1">23630 13299 61 0,'0'0'14'0,"0"0"15"16,0 0-15-16,0-20 19 0,0 20-16 0,-16-18 15 0,16 18-16 15,0-18 15-15,0 18-16 0,0 0 0 0,-20-20 12 0,20 20-13 0,-19-18 10 16,19 18-12-16,0 0-3 0,-17 0 6 0,17-18-9 16,-19 18 6-16,19 0-2 0,-22 0-3 0,22 0-2 0,-19 0 4 15,5 18-5-15,-6-18-3 0,20 0 1 0,-36 38 0 0,17-2 2 0,-17 1-2 16,17-37 0-16,-3 37-4 0,5-1 3 0,0 3-1 0,-19-22 0 16,17 20-1-16,2 0 1 0,17-19 0 0,-19 20 0 15,19-38 0-15,0 19 1 0,0-2 0 0,19-17-2 0,-19 18 1 16,53-18 3-16,-34 0-1 0,15-18 0 0,43 1 4 0,-22-2-3 15,39-19 2-15,-2 20 5 0,-59-19-3 0,64-17-2 16,-61 35-3-16,55-19 1 0,0-17 5 0,23 18-2 0,-26 1-4 16,-49 16-1-16,36-16 2 0,-6 0-4 0,-8 17 4 15,-25 0 1-15,19 1 0 0,-38 0-3 0,-17-1-1 0,38 19 0 16,-38 0 1-16,20 0 4 0,-4 0-6 0,-16 0 3 0,0 0 0 16,0 19 0-16,0-1 2 0,-16 19-2 0,16-18 0 0,-20-1-1 0,-2 18 1 15,-30 58 2-15,16-40-2 0,-20 58 0 0,15-58-2 0,-12 56 1 0,1-15 2 16,13-5-3-16,17-53 1 0,5 36-1 15,1-17-3-15,16-19 3 0,0-18 3 0,16-1-2 0,1-18 0 16,-17 0-2-16,22 0 1 0,33 0 0 0,1-37 2 16,-23 0-3-16,136-73 1 0,-56 37 5 0,-77 17-3 15,75-18 1-15,-20 1-1 0,20-20 1 0,19-19 1 16,-75 76-2-16,14-18-1 0,-49 34-2 0,38-16 1 16,-58 16 0-16,39 20 2 0,-23-18 0 0,-16 18 0 0,0 0 1 15,0 0 2-15,0 18 2 0,0 20 1 0,0-20-7 16,0 19 6-16,0 36 1 0,-16-34-2 0,-4 70 2 0,1 2-2 15,19-35-3-15,-17 14 3 0,17-34-2 0,-19 17 1 16,19-52-4-16,0-5 0 0,19 4 7 0,-19-3-6 0,17-17 2 0,2 0-6 16,-19 19 3-16,20-19 0 0,-4-19-2 0,37-18-1 0,24-19-4 0,-5-35-14 15,3 16-25-15,0-16-16 0,-23 18-17 16,-30 54 35-16,34-37-59 0,-56 38 47 0,16-1-4 0,4 2 4 0,-20-20-24 16,16 18 50-16,-16 19-15 0</inkml:trace>
  <inkml:trace contextRef="#ctx0" brushRef="#br0" timeOffset="150773.88">22983 14109 79 0,'0'0'18'0,"0"0"12"0,0 0 2 0,0-19-14 0,0 19 1 15,0 0 19-15,0-17-3 0,0 17-20 0,0 0-2 0,0-19 9 0,0 19-7 16,0 0-8-16,0-18 8 0,0 18-5 0,0-19 8 16,0 19-9-16,-19-17 11 0,19 17-11 0,0 0 16 0,0 0-20 15,-17-20 8-15,0 20-3 0,17 0-8 0,-19 0 2 16,2 0 3-16,17 0-5 0,-19 20 1 0,0-20 1 15,2 36-1-15,-2 1-3 0,19-37 0 0,-22 17 1 0,22 2-1 16,-17 38 3-16,17-21-4 0,0 1-1 0,0 20 5 0,0-41-1 16,39 21-3-16,-20 0 2 0,17-1 2 0,-17-16-3 0,17-2 0 0,-19 0 6 15,0-18-1-15,24-18 9 0,-24 18-9 16,21-38 2-16,-21 22-2 0,19-41 2 0,0-17-3 0,-14 38-3 16,-5-20-2-16,2-18 4 0,-19 38-3 0,19-1 3 0,-19-19-3 0,-19 40-1 15,0-41-3-15,2 57 2 0,-22-37 1 0,20 37-4 0,2-19-7 16,-19 19-4-16,-2-18-1 0,-1 18-6 0,39 0 10 15,-36 0-14-15,0 0-3 0,19 0 10 0,17 0-2 0,-38 0-34 16,21 18-19-16,-2-18-1 0,19 19 44 0,-22-19 4 0,22 18 6 16,0 1-64-16</inkml:trace>
  <inkml:trace contextRef="#ctx0" brushRef="#br0" timeOffset="153507.01">27819 13465 78 0,'0'0'46'0,"-19"0"29"0,19-20-30 0,0 20-26 0,0 0 13 15,-19 0-2-15,19 0-5 0,-22 20-5 0,22-20-10 16,-34 17 4-16,34 2-7 0,-36-1 3 0,36 0-7 0,-19 3 1 0,2-4 0 16,17-17-2-16,-38 36 2 0,38 1-2 0,-17-37-2 0,-5 37 4 15,5-19-5-15,-2 20 1 0,19-21 0 0,-17 2 3 0,-2 18 0 16,19-37-4-16,0 37 1 0,0-37 0 0,0 19 0 0,0-19 0 0,36 18 2 16,-36 1 0-16,36-19-2 0,3 0-1 0,-1 0 0 0,34-19 5 15,-38 1 1-15,7-1-2 0,50-35 3 0,-38 15-5 16,44-16 4-16,-61 37-5 0,55-38 5 0,-52 21-4 0,49-22 6 0,-10 21-6 15,-42 17 2-15,16-18-2 0,-30 20 1 0,34-22 0 16,-20 39-3-16,-36 0 3 0,16 0 3 0,-16 0-2 0,0 0-1 16,0 0 6-16,0 0-3 0,0 20 7 0,0-1-8 0,-36 18 4 15,36-20-9-15,-72 59 6 0,-2 14 1 0,38-35-5 0,-3 19-1 16,-52 37-3-16,-1-19 2 0,18 1 5 0,-1-20-1 16,39-17-4-16,-5-38 1 0,41 18-1 0,0-36 1 15,-14 0 1-15,14 19 1 0,0-19-2 0,14 0-1 0,-14 0 5 16,41 0-2-16,-5-36-3 0,3-1 1 0,30-35 5 15,-11 32-5-15,50-70 3 0,-50 73-5 0,53-73 4 0,-56 74-4 16,20-37 3-16,-23 34-1 0,26-17 1 0,-26 2 0 0,20-2 2 16,-14 38 0-16,-38-1-2 0,-1 2 1 0,-2 17 0 15,-17 0-1-15,19 0 2 0,-19 0-2 0,0 17 5 0,0-17-4 16,0 37 6-16,-19 2-5 0,2-22 0 0,-22 56 4 0,-19 37 3 0,-14 20-1 16,36-75-5-16,-19 75 2 0,0-20-1 0,19-73-2 15,16 18 2-15,4 19 1 0,-4-37-4 0,1 19 1 16,19-38-5-16,0-18 1 0,0 18-1 0,0 0 6 0,19-18-11 15,1 0-4-15,-4 0-25 0,20-36-28 0,-16 36 15 16,-4-38-73-16,23 2 44 0,16-1-73 0,1-16 10 0</inkml:trace>
  <inkml:trace contextRef="#ctx0" brushRef="#br0" timeOffset="154023.94">29903 13575 77 0,'0'0'40'0,"0"0"-18"0,0 0 20 0,0 0 3 0,-22 0-1 16,22 0-6-16,-17 0-23 0,17 0 2 0,-16 0 7 16,-20 0-1-16,-3 0 0 0,3 19 0 0,14-2-4 15,-11 1-3-15,-6 1-7 0,22 0-2 0,-38 17 6 0,13 19-3 16,9-36-3-16,-3 55 2 0,17-37-8 0,-17 18 2 0,16-18 0 15,4 37 2-15,-6-38-2 0,22 4-5 0,0-4 1 0,0 0 3 16,0 18-4-16,0 20 1 0,22-18 2 0,-6-20-3 0,23 2 0 16,-22-38 3-16,-17 18 2 0,36-18 3 0,-17 0-6 15,-19 0 1-15,33 0 3 0,28-36 1 0,-25 0 3 0,0-2-3 16,17-34 6-16,-12 32-8 0,-24 4 0 0,38-54 2 0,-35 50 0 16,13-33 2-16,-33-1-2 0,0 19-2 0,0 37-4 0,0-19-1 15,0 1 2-15,0-3 3 0,0 22 2 0,-17 0-4 0,17-4 0 16,-16 3-2-16,-4-19-7 0,-16 18-8 0,17 1-7 0,-17 18-1 15,36 0 12-15,-42 0-15 0,29 0-10 0,-7 0-6 16,1 18 18-16,2-18-4 0,17 38-3 0,-36-20-43 0,36 0 33 16,-19 20-44-16,-1-2 51 0,-2 1-55 0</inkml:trace>
  <inkml:trace contextRef="#ctx0" brushRef="#br0" timeOffset="157807.76">30932 14202 69 0,'0'0'17'0,"0"0"-16"15,-16 0 3-15,16 0 7 0,-17 0-2 0,17-19 41 16,-19 19-27-16,19-17 15 0,-17 17-24 0,17 0-4 0,0-20 0 0,-19 4 3 16,19-24 0-16,0 23-3 0,-20-2-3 0,20 1-5 15,0-18 2-15,0 16-4 0,-16-36-1 0,16 20 5 16,16-1 2-16,4 0-5 0,16 0 2 15,-17 18-2-15,34 2 0 0,-31-21 0 16,-6 38-2-16,23-18 3 0,-22 18-3 0,38-18-3 0,-16 18 4 0,16 0 3 16,-2-19 9-16,-1 19 7 0,-30 0 2 15,17 0-12-15,-39 0 1 0,17 0 9 0,-17 0-9 0,19 0 2 16,-19 19 0-16,0-19-8 0,0 18 3 16,0 0-3-16,-19 20 0 0,-37 35 1 0,18-36-4 0,-34 36 6 15,55-17-7-15,-113 130 6 0,75-77-7 16,55-54 1-16,-20-36-1 0,20 0 0 0,0-1 0 15,0-18 0-15,20 20 3 0,-1-20-3 0,17 0 4 0,0-20-5 16,19-17-2-16,37-37 3 0,-40 38 1 16,100-94 4-16,-96 75 0 0,54-19-1 0,-35 1-2 0,-20 36-2 15,73-75 5-15,-90 78-3 0,-2-5 1 0,17-17 3 16,24 2-3-16,-24-20 4 0,-34 55-2 0,-19 2 0 16,34-20 1-16,-12 37-2 0,-3-39 3 0,-19 39 0 15,0-18 1-15,0 18-4 0,-19 0 3 16,-20 18 0-16,3 21 0 0,19-22-4 0,-19 20 6 15,17 0-6-15,-17 19-1 0,-3-2 1 16,20-35-3-16,2 36 2 0,-2-34-2 0,19 13 2 0,-17 5-3 16,17-3 1-16,0-36-1 0,36 18 3 0,0-18 3 0,20 0-5 15,18-18-3-15,128-91 5 0,-149 70 0 16,24 2-3-16,-21 0 1 0,74-37-2 0,-78 38 4 0,42-37 0 16,-2 16 2-16,-37 21-2 0,36-20 5 0,-71 38-1 0,-4-20 4 15,1 38-10-15,-17 0 2 0,0 0 4 0,0 0 0 16,0 0 5-16,-17 38-4 0,-35 36 7 15,-4 0-4-15,-38 36-2 0,42-54-5 0,13 17 2 16,-72 93 1-16,75-129-5 0,17 19 0 0,2 17 2 0,-24-17 0 16,41-19-1-16,-17-1-5 0,17-36-1 0,0 21-14 15,17-5-34-15,-17-16-5 0,41 0-21 16,-24 20-37-16,22-20-36 0,-3 0 35 0,-20-20 56 16</inkml:trace>
  <inkml:trace contextRef="#ctx0" brushRef="#br0" timeOffset="158107.13">33519 13924 53 0,'0'0'0'0,"0"0"64"0,0 0-51 0,0 0 1 0,0 0 38 0,0-17-19 15,0 17-2-15,0 0-10 0,0 0 2 16,0 0-3-16,0 0 4 0,0 0-14 0,0 17 11 16,0-17 0-16,0 19-10 0,0-19 0 0,0 37 8 0,0 0 2 15,0 0 0-15,0-1-13 0,0 20 8 0,-19 73-2 16,19-92-13-16,-20 57-2 0,20-58-1 0,0 0-1 0,-16 1 2 16,-4 36-5-16,20-17-13 0,-22 1-16 0,6-20-20 0,16-37 17 15,0 36-7-15,-17-36-70 0,17 17 7 0,0 2 14 16</inkml:trace>
  <inkml:trace contextRef="#ctx0" brushRef="#br0" timeOffset="159591.31">33480 14220 46 0,'0'0'6'0,"0"0"1"0,0 0-4 0,0 0 5 0,0 0 4 15,0-18 17-15,-16 18-2 0,16 0-2 0,0-19-14 16,0 19 8-16,0-17-9 0,0 17 10 0,-20 0-8 15,20 0 7-15,0-20-3 0,-22 4 24 16,22-5-23-16,0 21-10 0,-16-19 7 16,16 19-10-16,0 0 9 0,-17-17 16 0,17 17-22 15,0 0 0-15,0-19 7 0,0 19-1 0,0 0-6 0,0-18 2 16,-19-1 9-16,19 19-11 0,0 0-1 0,0-17 5 0,0 17 1 16,0-20-6-16,0 4 16 0,0 16-8 0,0-21-9 15,0 21 3-15,0 0-3 0,0-19 9 0,0 19-6 16,0-17-4-16,0 17 6 0,0-19-5 0,0 19 3 0,0-18 6 15,0-1 0-15,0 19-9 0,0 0-3 0,0-18 5 0,0 18 3 16,19-19-2-16,-19 19-9 0,0 0 6 0,0 0-9 0,0 0 6 16,0-17-3-16,17 17 7 0,-17 0 0 0,0 0-7 0,0 0 3 15,0 0-4-15,0 0 11 0,0 0-4 0,16 17-4 0,-16-17 0 16,0 19 0-16,0-1 1 0,22 19 5 0,-22-1-5 16,0 4 2-16,0-24-2 0,0 40 1 0,20-2-1 15,-20-14 0-15,0 13 1 0,0-16-3 0,0 18 1 16,0 38 5-16,0-19-4 0,0-56-3 0,0 57-3 0,0-58 6 15,0 39-2-15,0-38 1 0,0 18 1 0,0 3 3 0,0-2-6 16,0-1 3-16,0-36 0 0,0 17-1 0,0 2-1 0,0-19 1 16,0 18 1-16,0-18-2 0,0 19-1 0,0-19 0 15,0 0 2-15,0 0 0 0,0 0-3 0,0-19-5 0,0 19-3 16,0-18 2-16,0-1-13 0,0 2-8 0,16-3 13 0,-16-16-45 16,20 19 16-16,-1-2-6 0,-19 19 21 0,0-20-41 15,17 20 31-15,-17 0-46 0,0 0-13 0,19 0 11 16,-19 0 13-16</inkml:trace>
  <inkml:trace contextRef="#ctx0" brushRef="#br0" timeOffset="200493.71">23539 10016 75 0,'0'0'0'0,"0"-20"40"0,0 20-27 0,0 0 14 15,0 0 1-15,0-18-14 0,0 18 13 0,19 0-14 0,-19-17 11 16,0 17-13-16,17 0 0 0,-17-19 13 0,19 19-17 0,-19 0 7 15,20 0-8-15,-20 0 0 0,0-20-1 0,0 20 1 0,16 0 1 0,-16 0 4 16,20 0-2-16,-20 0-4 0,0 0-1 0,16 0-1 0,-16 0 6 16,17 0-2-16,-17 0-2 0,22 0 1 0,-22 0 1 0,0 0-5 15,19 0 6-15,-19 0-5 0,0 0 1 0,0 0 3 0,0 20-2 16,0-20-1-16,0 19 2 0,0-19-3 0,0 17 2 16,-19 21-1-16,19-20-1 0,-39 19-1 0,-13 54 1 15,52-71 0-15,-39-2-1 0,-19 74 4 16,58-56-5-16,-33 20 2 0,13-19-1 0,1-37-1 15,19 37 0-15,-17 1 0 0,17-20-2 0,0-1 1 16,17 2 1-16,-17-2 0 0,19 3 0 0,-19-20 1 0,34 19-2 0,-34-2 1 16,19-17-1-16,3 0-1 0,-3 19 3 0,-2-19-2 0,2 0 1 15,1 0-1-15,-20 0-1 0,36 0 2 0,-36 0-1 0,16 0 1 16,1 0-1-16,-17 19 0 0,22-19 0 0,-22 0 1 0,19 0-1 16,-19 18 1-16,17-18-1 0,2 18 0 0,-19 1 0 15,0 1 1-15,0-3-2 0,0 2-2 0,0-2-1 16,0 21-30-16,0-20-11 0,0 0-23 0,0 1 24 15,0-19-6-15,20 37-58 0,-20-37 61 0,0 19-63 0</inkml:trace>
  <inkml:trace contextRef="#ctx1" brushRef="#br0" timeOffset="75657.87">23390 10143 0</inkml:trace>
  <inkml:trace contextRef="#ctx0" brushRef="#br0" timeOffset="213827.84">23517 8725 43 0,'0'0'0'0,"0"0"24"16,22-20 2-16,-22-16 20 16,19 19 15-1,-19-22-15-15,0 21 3 16,0 0-20-16,0 0-1 16,0 18-13-1,-19 36-6-15,-22 21-7 16,7-4-3-16,-21 21 0 15,38-18-4 1,-2-20-11-16,38 2 13 16,53-38 7-1,94-74-3-15,-16-18 7 16,32-19-2-16,-71 38-4 16,16 0 2-1,-69 53-3-15,-22 20 3 16,-36 37 0-16,-16 19-2 15,-98 128-2 1,23-36 2-16,16-2 1 16,39-72-3-16,56-37 0 15,32-54 11 1,78-57-4-16,89-112-1 16,-50 40-2-16,33-20-2 15,-72 54-4 1,-17 21 8-16,-96 72 8 15,-17 38 7-15,-36 72 13 16,-58 57-10 0,-14 111-3-16,66-112-12 15,42-55-10 1,58-54-19-16,17-38-52 16,36-74-161-16,-20-18 9 15</inkml:trace>
  <inkml:trace contextRef="#ctx0" brushRef="#br0" timeOffset="-214002.13">25401 9259 59 0,'0'-36'258'47,"0"36"-258"15,-113 54 203-62,113-54-203 63,-53 479 25-48,53-479-25 48,352-497 46-63,-352 497-46 62</inkml:trace>
  <inkml:trace contextRef="#ctx0" brushRef="#br0" timeOffset="-212585.36">25401 9111 32 0,'-16'0'119'15,"16"0"-119"48,-97 130 143-47,97-130-143 46,77 332 114-62,-77-332-114 63,202-203 90-63,-202 203-90 62,-146-222-128-62</inkml:trace>
  <inkml:trace contextRef="#ctx0" brushRef="#br0" timeOffset="-208401.09">27742 9223 59 0,'0'0'53'0,"0"0"-53"63,-17-56 355-63,17 56-355 62,-149 184 68-46,149-184-68 47,39 129 26-63,-39-129-26 62,38 203 15-62,-76 0-20 31,57-128-5-15,0-58-123 0</inkml:trace>
  <inkml:trace contextRef="#ctx0" brushRef="#br0" timeOffset="-207934.46">28168 9277 69 0,'-17'0'163'15,"-24"20"-51"1,-12 126-46 15,17 1-63-15,56-54 16 15,146-111 41-15,-78-111-37 15,-49-18 1-16,-97 35-20 17,-11 132-110-17,30 90-237 1</inkml:trace>
  <inkml:trace contextRef="#ctx0" brushRef="#br0" timeOffset="-207667.03">28461 9443 56 0,'0'0'39'0,"0"0"51"15,0-19-21 1,0 19 9-16,22 0-24 15,-22 0 5-15,0 39-20 16,0 15-3 0,0 19-9-16,-22-17-19 15,6 0-11-15,-4-19-17 16,4 0-89 0,-4-18-68-16,4-38-69 15</inkml:trace>
  <inkml:trace contextRef="#ctx0" brushRef="#br0" timeOffset="-207298.37">28810 9057 73 0,'0'0'106'0,"0"0"-10"16,0 0-78-16,0 0 28 0,0 0-33 0,0 0 34 15,0 18-24-15,0-18-15 16,0 36 10-16,0-36-13 0,19 56 6 16,-19-56-10-16,0 37 3 0,0 0-2 0,0 36 4 15,-19-17 1 1,19-19-5-16,-14-1 2 0,14-16-4 0,-39 34 4 16,39-54-2-16,-36 19 3 0,36-1-5 15,-16-18 0-15,16 0 1 0,-20 0 0 16,20-18-1-16,-19-38 1 15,19 19 6-15,0 37-4 0,19-36 4 0,-19 18 2 16,20 18-6-16,-20 0 0 0,16 0 7 16,-16 0-6-16,36 35 12 0,-36-16-15 0,39 1-4 15,-39-3 2-15,33 20-5 0,-33-18-1 16,22-1-31-16,-2 1-6 0,-4-2-54 16,4-17 55-16,-1 0-161 0,-19 0 164 0</inkml:trace>
  <inkml:trace contextRef="#ctx0" brushRef="#br0" timeOffset="-206884.53">29258 8982 78 0,'0'0'78'0,"0"0"-45"0,-19 0 54 0,19 0-43 15,0 0-28-15,0 0-7 0,0 0-7 16,0 0 5-16,0 19-6 0,0-1 10 0,0-18-6 15,0 18 0-15,0 2 11 0,0-20-8 0,0 36 33 16,0-36-33-16,0 38 21 16,0-21-9-16,0-17-12 0,0 56 12 15,0-19-10-15,-20-19-4 16,20-18-6-16,0 18 2 0,0 2-2 16,-16-3-1-16,16 2 3 15,-22-1-5-15,22 1 5 16,0 0-5-16,0-1 6 0,0-1-4 15,0-17 2-15,0 39 1 0,38-3 6 16,-38-18-8-16,20 1-1 0,-20-1 2 0,19 38 6 16,-2-37-6-16,-17-2 2 0,19-17-3 15,-19 19 1-15,0 18-2 0,0-37-2 0,0 37 7 16,0-37-3-16,-19 37-1 0,2-18-3 16,-22-2-22-16,39-17 12 0,-16 0-24 0,-6 0-17 15,2 0-40-15,4 0 27 0,-1 0-3 16,17 0 3-16,-19 19-14 0,19-19 72 15,-17 0-10-15,17 0-9 0</inkml:trace>
  <inkml:trace contextRef="#ctx0" brushRef="#br0" timeOffset="-203568.04">31508 9443 41 0,'0'0'20'0,"0"0"-12"0,0 0 10 0,0 0 3 16,0 0 2-16,0 0 3 0,19 0 1 0,-19 0-4 15,0-19-3-15,0 19-1 0,0 0-11 16,17-17 32-16,-17 17-25 0,0 0 1 16,0 0 1-16,0 0 4 0,0 0 2 0,0 0-11 15,0 0 7-15,0 0-8 0,0 0 10 0,0 0-3 0,0 0-12 16,0 0 6-16,0 0-7 0,0 0 8 0,0 0-9 16,0 0 2-16,0 0-3 0,0 0 0 0,0-18 2 0,0 18-2 15,0 0 1-15,0 0-1 0,0 0-2 0,0 0 0 0,-17 0-1 16,17 18 0-16,-19-18-3 0,19 36 2 0,0-36 0 0,-22 37 2 15,22-18 0-15,-20-1 1 0,20 1-1 0,-14-19 0 0,14 18-3 16,0 1 4-16,0-2-1 0,-19-17-1 0,19 20 0 0,0-20-1 16,0 19 2-16,0-19 0 0,0 17-1 0,19-17 2 0,-19 0 1 0,14 0-1 15,-14 0 0-15,20 0 0 0,-20 0-1 0,22 0 2 0,-3 0 0 16,-19 0-4-16,17-17 1 0,-17 17 2 0,19 0-1 16,-19 0-1-16,19-19-2 0,-19 19 2 0,0 0 0 15,0 0 1-15,0 0 0 0,17 0 1 0,-17 19 0 0,0 17 2 16,0-18-10-16,0 19 3 0,0-1 6 0,0-36-1 15,0 39-2-15,0-3 2 0,0-17-2 0,0 17 0 16,0-17 1-16,0 18-4 0,0-18-6 0,0-2-8 16,19 1-10-16,-19 2-35 0,17-20 33 0,-17 18-39 15,17-18-22-15,5 0-13 0,-22 0 58 0,19 0-14 0,-19 0 5 16</inkml:trace>
  <inkml:trace contextRef="#ctx0" brushRef="#br0" timeOffset="-203184.38">32133 9463 80 0,'0'0'0'0,"0"0"51"0,0 0-24 0,-17 0 27 15,17 0-5-15,0-20-8 0,-19 20-9 0,19 0-20 16,-17-19 9-16,-2 19-8 0,19 0-8 16,-19 0-1-16,19 0-2 0,0 0 2 0,-17 0-1 0,-5 19 0 15,22-19-1-15,0 37 2 0,-17-18-2 0,17-1-1 0,0 1-3 16,0-1 3-16,0 1 0 0,0-2 5 0,0 3-4 0,0-1-1 16,0-2 3-16,0-17 0 0,17 19 11 0,-17-19-4 0,22 18 0 15,-5-18 8-15,-17 0-11 0,19 0-2 0,17-18 9 0,-36-1-10 16,19 19-1-16,-2-36 5 0,-17 36-8 0,19-20 1 0,-2-16 0 0,-17 18 0 15,17 18 0-15,5-37 3 0,-22 18-2 0,0-18-5 16,0 18-6-16,0-16-2 0,-22 16-2 16,22 0-6-16,-34 1-12 0,34-1 7 0,-19 19-7 15,2-17-10-15,-2 17-3 0,2 0-5 0,17 0 22 16,0 17-28-16,-19-17 28 0,19 19-1 0,0-1-22 0,0 1 12 16,0 18-27-16</inkml:trace>
  <inkml:trace contextRef="#ctx0" brushRef="#br0" timeOffset="-202951.45">32393 9610 66 0,'0'0'22'0,"0"0"3"0,0 0 2 0,0 0 31 0,0 0-30 0,0 0 23 15,0 0-8-15,0 0-25 0,0 0 9 0,0 0-14 0,0 0 24 16,0 0-29-16,0 0 2 0,0 0 25 15,0 19-16-15,0-19-13 0,0 36 2 0,0-36-9 0,0 0 1 16,0 37-3-16,0-19 4 0,-22 1-2 0,22-2-5 0,-19 3-15 16,19-1-11-16,0-2 12 0,0-17-6 0,-14 19-40 15,14-19 24-15,0 19-51 0,0-1 7 0,-20-18 56 0,20 18-38 16</inkml:trace>
  <inkml:trace contextRef="#ctx0" brushRef="#br0" timeOffset="-202634.27">32722 9148 50 0,'0'0'27'0,"0"0"21"0,0 0 9 15,0 0-2-15,0 0-31 0,0 0 34 0,0 0-43 16,0 0 11-16,0 0-18 0,0 0 6 0,0 0-2 16,0 0-7-16,0 0 7 0,0 0-10 0,0 0 2 15,0 0 3-15,0 19 2 0,0-1-2 0,0 1-4 0,0-19-1 16,0 19 0-16,-19-1 2 0,19 18 1 0,0-16-3 0,0 16 0 16,0 1-2-16,0 36-1 0,0-53 1 0,0-3 0 15,0 20-7-15,0 0-1 0,0-18-17 0,0 73-138 16,0-74 114-16,0 1 1 0,-17 18-63 15,17-20 63-15</inkml:trace>
  <inkml:trace contextRef="#ctx0" brushRef="#br0" timeOffset="-202280.01">33038 9019 109 0,'0'0'46'0,"0"0"108"16,0 0-88-16,0 0-35 0,0 0 3 15,0 0-19-15,0 0-3 0,-20 18-5 16,20 2 7-16,0-20-11 16,0 18 8-16,0 0-8 0,0 0 12 0,-16 19-6 15,16 0 7-15,-20 1-1 16,20-2-12-16,0-18-1 0,-16-18 1 0,16 37 2 16,-20-37-4-16,1 37 2 0,19-37-2 15,-17 19 0-15,17-19-1 0,-22 19 1 16,22-19 0-16,-16 18 0 0,16-1-1 0,0 2 1 15,0-19 0-15,-20 37 0 0,20-18-2 16,0-19-1-16,0 37 2 0,0-19 1 0,0 57 5 16,0-75-7-16,0 36-2 0,0-18 3 0,20 19-5 15,-20-18 2-15,16 18 2 0,-16-1-14 16,0-36 9-16,0 19-25 16,0-19-5-16,-16 19-61 0,-4-19-87 15,4 0 131-15,-4 0-101 16</inkml:trace>
  <inkml:trace contextRef="#ctx0" brushRef="#br0" timeOffset="-198145.64">23332 10366 62 0,'0'0'13'0,"0"0"40"15,0 0 26-15,0 0-34 16,0 0-31-16,0 0 35 0,0 0-39 15,0 0 33-15,0 0-8 16,0 0-27-16,0 18 25 0,0-18-26 0,0 0 11 16,0 19 7-1,0-1-8-15,0-18-1 16,0 0-13-16,22 19 9 0,16-1-1 16,-38 0-10-16,36 20 9 15,-19-21-2-15,2-17-5 0,15 75 10 16,-15-58-11-16,22 57 8 0,31 37 0 15,-52-74-7-15,35 73 10 16,20 20 0-16,-39-20-4 16,-36-91-7-16,33 18 8 0,-14 19-4 15,-19-38-6-15,22 0 0 16,-5-18 0-16,2 18 0 0,-19-18-14 16,20-18-38-16,-20 0 33 0,16-20-126 15,-32-17-59 1,-4 18 16-16,1 37 144 0</inkml:trace>
  <inkml:trace contextRef="#ctx0" brushRef="#br0" timeOffset="-196533.16">23650 10108 61 0,'0'0'17'0,"0"0"50"0,0-19 15 15,0 19-21 1,0-18-14-16,-20 18-1 16,20 0-16-16,-16 18 11 15,-4 1-15 1,-16 17 2-16,17 2-2 15,-3-2-8-15,3 38-3 16,5 0-5 0,-6 0 7-16,1-18-9 15,19 54-1 1,0-19 5-16,39-16-3 16,35 54-1-16,-18-37-4 15,35-18-1 1,-36-20 4-16,-19-16-3 15,36-38 0-15,-33-18-1 16,16-56 0 0,-19 0 3-16,0-56-1 15,-14 3-1-15,-5-42 2 16,-17 23-1 0,0 53 2-16,-17-17-5 15,-21 18 0 1,-18 18 1-16,1 18 0 15,-20 38-2-15,3 1-9 16,-5 34 13-16,-12 39 4 16,34-1-12-1,-39 18-22-15,58 2-22 16,-19-2-42-16,33 20-48 16,5-38-31-1,17 1-77-15</inkml:trace>
  <inkml:trace contextRef="#ctx0" brushRef="#br0" timeOffset="-193833.32">27925 10496 49 0,'0'0'0'0,"0"-20"60"0,0 20-8 16,0 0 18-16,0 0-24 16,0 0 12-1,19 0-8-15,-19 0-17 16,0 0-3-16,-19 0-24 0,19 0 13 16,-14-18 0-1,-6 18-6-15,-16-18 0 16,0 18-4-16,-2 0-7 15,-1 56 2 1,3-2-2-16,19 57-5 16,17-19 3-16,17 37 0 15,36-56 2 1,-31-35 9-16,33-38 9 16,0-38-1-16,20-35-7 15,-39-20-6 1,3 1-2-1,-39 18-11-15,0 74 4 0,0-56-28 16,-39 3-33-16,3 53-23 16,-5 17-85-16,41 39 13 15</inkml:trace>
  <inkml:trace contextRef="#ctx0" brushRef="#br0" timeOffset="-193582.45">28317 10736 91 0,'0'0'25'0,"0"0"54"16,0 0-37-16,0 0-31 0,0 0 33 16,0 17 3-16,17-17-34 15,-17 55 35-15,0-18-9 16,0 0-32-16,0 19 14 0,0 54 4 15,-39-37-15-15,39-53-8 16,-19 34 0-16,2-35-4 0,-19 18-42 16,36-37 19-16,-36 18-144 0,17-36-28 15,19-1 128-15</inkml:trace>
  <inkml:trace contextRef="#ctx0" brushRef="#br0" timeOffset="-193216.39">28741 10310 90 0,'0'0'124'0,"0"0"-92"16,0-36 58-16,0 17-51 15,0 1-22-15,0 18 0 0,0 0-8 16,0 0-5-16,0 0 10 0,0 0-11 16,16 18 3-16,-16 1-3 0,0 17 9 15,20-18-10-15,-20 20 4 0,0-38-4 0,0 37 2 16,0 0-2-16,0-37-2 0,0 74 1 0,-20-57 0 15,20 58 3-15,-16-58-4 0,-4 39-1 16,4-19 3-16,-23 19 0 0,17-39-2 0,-11 2 5 16,13 0-5-16,4-19 0 15,-4 0-1-15,4 0 0 0,16-19 0 0,-20 0 2 16,20 19 2-16,0-17-1 0,0-2 4 0,20-18 0 16,-20 37-3-16,16 0 1 0,4 0 18 15,-4 0-17-15,4 0 10 0,-20 0-11 0,55 37 5 16,-55-37-8-16,39 36 1 0,-39-36-2 15,36 38-3-15,-20-38 0 0,23 18-47 16,-39 0 29-16,14-18-73 0,5 0 51 0,3 19-121 16,-22-19 62-16,20 0 12 0</inkml:trace>
  <inkml:trace contextRef="#ctx0" brushRef="#br0" timeOffset="-192732.93">29369 10182 101 0,'0'0'52'0,"0"0"41"0,0 0-55 0,0 0 24 15,-22-20 4-15,22 20-36 0,0 0-8 0,0 0-14 16,0 0-2-16,0 0 0 0,0 0 3 0,0 0-4 0,0 20-1 0,0-2 4 16,0 0-5-16,0-18-1 0,0 19-1 0,0 18 1 15,0-1 0-15,0-36-2 16,0 56 2-16,0-38-2 0,0 19 2 0,0-18-3 16,0-1 1-16,-17 0 0 0,17 2 1 0,0-2-1 0,0-18 2 15,0 36-2-15,-19-19 1 0,19-17-1 0,0 20 0 16,0-1 0-16,-17-2-1 0,-2 2 1 0,19-19 1 15,-17 0 0-15,17 19-1 0,0-19 0 0,-19 0 2 0,19 18-1 16,0-18 2-16,-20 18-2 0,20-18 0 0,-16 19-1 0,16-19 0 16,0 0 0-16,0 20 2 0,0-3-2 0,0 2 2 15,0-19 0-15,0 17 0 0,0 2 0 0,0-19-1 16,0 19 4-16,0-19-3 0,0 18 1 0,0-18-2 0,0 18-1 0,0-18 0 16,0 19 0-16,0-19-2 0,0 19 2 0,0-1 1 0,0 1-1 15,0-2 0-15,0-17-2 0,0 18-3 0,0-18-1 16,0 20-11-16,-22-2 5 0,22-18-19 0,0 18-6 0,0 1 14 15,-20 0-61-15,20-1 9 0,0-18 34 16,0 18-40-16,-16-18 47 0,16 18-17 0,0-18-7 0</inkml:trace>
  <inkml:trace contextRef="#ctx0" brushRef="#br0" timeOffset="-192130.63">27283 10218 69 0,'-17'0'33'0,"17"0"-16"16,0 0 20-16,0 0 2 0,0 0-2 0,0 0-19 0,0 19 14 15,0-19 0-15,17 0-17 0,-17 0 12 0,0 18-5 16,19-18-12-16,-19 0-1 0,19 0 11 0,-19 19-12 0,17-19 9 16,-17 0-10-16,19 18 4 0,-19-18-6 0,0 18 0 0,17-18 0 0,-17 18 5 15,0-18-6-15,17 38 4 0,-17-38-4 0,0 18 0 0,0 1-1 16,0-1 1-16,-17 1-2 0,17-19-1 0,-17 36 1 0,-2 2-1 0,2-21-1 16,-2 2 3-16,0-2-4 0,2 39 3 0,-2-56-3 0,-20 38 3 15,3-2-3-15,36-17 0 0,-36 18 1 0,36-18 1 16,-19-2-1-16,2 2 2 0,17-19-3 0,0 19 2 0,-19-19 0 0,19 18 0 15,0-18-1-15,0 0-1 0,0 18 1 0,0-18 2 0,19 0-1 16,-2 0 0-16,2 0-2 0,0 0 0 0,-2 0 1 0,-17 0 1 16,36-18 2-16,-19 18-1 0,5-18-2 0,14-1 1 0,-36 19 0 15,19 0 1-15,17 0 0 0,-36 0-2 0,19 0 1 0,-2 19 1 16,0-19-2-16,2 36 3 0,-19-17-3 0,22 0 1 16,-22 18 0-16,17-2 1 0,-17 3-3 0,0-1 1 15,0 0-1-15,19-1-4 0,-19-36 1 0,0 38-3 16,19-38-3-16,-19 18-4 0,0 0-4 0,17 1-34 0,-17-1 19 0,19 1-6 0,-2-19-58 15,-17 18-12-15,36 0 22 0,-36-18 15 0</inkml:trace>
  <inkml:trace contextRef="#ctx0" brushRef="#br0" timeOffset="-191264.33">24792 10089 79 0,'0'0'0'0,"0"0"35"0,0 0 76 16,0 0-71-16,0 0-6 0,0 0-20 0,0 0 9 15,0-18-5-15,0 18-3 0,0 0-4 0,0 0-8 16,0 0 0-16,0 0-2 0,0 0 0 0,0 0 0 0,0 0 2 0,0 0-3 15,0 0 1-15,0 0 1 0,0 0-2 0,0 18 2 16,0-18-2-16,-16 19 2 0,16-1 0 0,0 0-1 16,0 0 0-16,0 2 1 0,-22-2 0 0,22 19 1 0,-20-19 0 15,20 1-2-15,0-1 3 0,0 0-1 0,-16 0 0 0,16 20-2 16,0-38-1-16,0 18 1 0,0 1 0 0,0-1 0 16,0-18-1-16,0 0 1 0,0 19-2 0,0-19 2 0,0 0 0 15,0 0-1-15,16 0 1 0,-16 0-1 0,0 0 0 0,20 0 0 0,-20 0 0 16,0 0 0-16,22 0 1 0,-22 0 0 0,0 0 0 15,16 0 1-15,-16 0 5 0,0 18-3 0,0-18 2 0,0 0 7 0,0 18 2 16,0-18-8-16,0 20 6 0,0-2-6 0,0-1 6 16,-16 19-1-16,16-16-6 0,0 16-1 0,0-17-2 0,0 18 0 15,-22-19 0-15,22-18-2 0,0 39 1 0,0-22-1 0,0 19 1 16,-20-17 0-16,20 0-2 0,0 17 1 0,0-36-2 16,0 19-3-16,0 0 0 0,0-19-1 0,0 18-6 0,0 1-6 0,0-19 5 15,-16 17-18-15,16 1 11 0,-17-18-27 0,17 0 18 0,0 20-3 16,-19-20-46-16,-17 0-13 0,36 18 45 0,-36-18-23 0,16 18-6 15</inkml:trace>
  <inkml:trace contextRef="#ctx0" brushRef="#br0" timeOffset="-190682.68">22894 10089 108 0,'0'0'31'0,"0"0"-1"0,0 0 23 0,0-18-7 0,0 18-13 15,0 0-3-15,0-19 1 0,0 19-2 0,17 0-5 16,-17 0-14-16,36 0 8 0,-19 0-10 0,2 0 4 0,20 0-3 15,-1 0-1-15,-21 0-4 0,2 0-1 0,17 0 4 16,-36 19-3-16,56 36 10 16,-37-55-11-16,-19 36 0 0,0 2-2 0,0-1 0 15,0 0 0-15,-19-19 0 0,2 56 1 0,-41 0 0 0,41-38-2 0,-19 2 0 16,-2 54-1-16,-20-37-1 0,41-19 2 0,-36 39-1 0,15-39-2 16,2 1 3-16,14-19 0 0,5 1 0 0,17-19 0 15,-17 19-1-15,17-1 3 0,-19 1 1 0,19-19-3 0,0 17 1 16,0-17-1-16,0 18 2 0,0 2 1 0,0-20-1 0,19 18 0 15,-19-18 0-15,17 37-2 0,0-18 2 0,5-1 2 16,-22 0-1-16,36 0-1 0,-36 2-2 0,19-2 3 16,0 0-2-16,-2 0 0 0,-17 1 0 0,19-1 1 0,-2 1-1 15,-17-1 0-15,17 20-2 0,24-20-7 0,-24 0 0 0,2 20-27 16,0-38 9-16,-2 17-47 0,19 20-35 0,-17-19 43 0,-2-18 0 16,22 38-102-16</inkml:trace>
  <inkml:trace contextRef="#ctx0" brushRef="#br0" timeOffset="-188848.5">31361 10182 61 0,'0'0'43'0,"0"0"-22"0,0 0 1 0,0 0 24 0,0-20-24 16,0 20 23-16,0 0-4 0,0 0-5 0,0-18-8 15,0 18-15-15,0 0 7 0,0 0-2 0,0 0-9 0,0 0 6 16,0 0-8-16,0 0-2 0,0 0 5 0,0 0-2 0,0 0-4 16,-19 0 2-16,19 0-1 0,0 18-3 0,-20 2 1 15,20-20-1-15,-38 18 4 0,38 0-2 0,-17-18-3 16,-2 19-1-16,19 18 0 0,-17-1 3 0,-2-18-2 16,2 2-1-16,17-2 1 0,0 0-1 0,-19-18 1 0,19 19 0 15,0-1-1-15,-20 1 0 0,20-1-1 0,0 0 2 0,0 2 0 16,20-2 0-16,-1-18-1 0,-19 17-1 0,17-17 2 15,2 19 0-15,-19-19 1 0,36 0-2 0,-36 0 0 16,17 0 0-16,-1 0 1 0,-16 0-1 0,0 0 2 0,22 0-1 0,-2 0-1 16,-20 0 0-16,0 0 1 0,19 0 0 15,-19 0-1-15,0 17 1 0,0-17 0 0,-19 20 0 0,-1 16 2 16,-2 2 1-16,22-20-2 0,-16 19 3 0,-1 0 0 16,-2-18-3-16,19-2 0 0,-17 2-1 0,-2 36 3 0,19-36 1 15,0 18-2-15,0-1-1 0,0-18-1 0,0 20 0 16,0-20 0-16,0 1-1 0,0 0 0 0,19-19-1 0,-2 18-1 15,-17-18-6-15,36 18-10 0,-20-18-11 0,26 0-12 16,-42 0-11-16,36-18-15 0,-17 0-20 0,-2-1-14 16,21 0 22-16,-38 1-1 0</inkml:trace>
  <inkml:trace contextRef="#ctx0" brushRef="#br0" timeOffset="-188440">31837 10496 85 0,'0'0'62'0,"0"0"-31"0,0 0-1 0,0 0 52 0,-19 0-58 16,19 0 16-16,-17 0-10 0,17 0-18 0,-36 0 18 16,19 0-16-16,17 18-4 0,-19-18-1 0,0 36 2 15,2-19-9-15,17-17-1 0,-19 20 2 0,19-1 0 16,-22-2-2-16,22 21 1 0,0-2 1 0,-17-36-2 0,17 39-1 16,0-3 0-16,0-36 0 0,0 36 3 0,0-17 0 15,0-1 0-15,17 0 4 0,5-18 2 0,-3 19 5 0,-19-19-7 16,17 0 0-16,2 0-1 0,17-19 11 0,0 1-7 15,-19-19-2-15,2-18-3 0,39-19 4 16,-58 56-7-16,36-37 0 0,-36 16 0 0,19 22-2 16,-2-19-2-16,-17 36-3 0,0-56-22 0,0 56 16 15,0-18-17-15,-17-1-13 0,17 19 17 0,0-18-72 0,0 18 8 16,-19 0 40-16,19 0-44 0,0 18 55 0,-17 1-64 16</inkml:trace>
  <inkml:trace contextRef="#ctx0" brushRef="#br0" timeOffset="-188233.2">32061 10863 122 0,'0'0'45'0,"0"0"-2"0,0 0 54 0,0 0-71 0,0 0 38 0,0 0-46 16,0 0-2-16,0 0 10 0,0 0-7 0,0 19-1 15,0-19-14-15,0 19-1 0,-19-1 2 0,19 18-2 16,0-36-2-16,0 38-2 0,-17-20-6 0,-5 19-35 15,22-18 17-15,0-19-7 0,-17 36-108 0,17-36 83 0,0 38-82 16,-19-38 72-16</inkml:trace>
  <inkml:trace contextRef="#ctx0" brushRef="#br0" timeOffset="-188016.37">32448 10476 125 0,'0'0'113'0,"0"0"-59"16,-19 0 7-16,19-18-46 0,0 18 16 0,0 0-18 16,-17 0-4-16,17 0-7 0,0 0 6 15,0 0-7-15,-19 0 2 0,19 0-2 0,0 18 5 16,0 2-5-16,0-2 3 0,0-1-3 16,0 2 1-16,-22-2-2 0,22 3-4 15,0 16-14-15,0-36 3 0,-19 38-36 0,19-20-26 0,0 19-65 16,0-17 102-16,0-20 6 0</inkml:trace>
  <inkml:trace contextRef="#ctx0" brushRef="#br0" timeOffset="-187665.56">32780 10328 204 0,'0'0'69'0,"0"0"51"15,0 0-74-15,0-18 6 0,0 18-40 0,-19 0 22 16,19 0-30-16,0 0 5 0,0 0-8 15,0 0 1-15,-17 0 1 0,17 18-2 0,-22 20 3 0,22 17-6 16,0-36 2-16,-19 55-1 16,19-74 0-16,0 53 1 0,0-33 1 0,-17 35-1 15,17-36 0-15,0-1 0 16,0 0 0-16,0 1 3 0,0-19-2 0,0 20-2 16,0-20 1-16,0 0 5 0,0 0-5 15,0 0 1-15,0 17 1 0,0-17 1 0,0 0 3 16,0 0-5-16,-16 19 10 0,16-19-8 15,-20 55 5-15,4-19-4 0,16-17-3 16,0 18 0-16,0-37 1 0,-20 54-1 16,20-34 0-16,-19 16 2 0,19-36-4 15,0 19-1-15,-17 0 2 0,-2 17-8 16,19-18 3-16,-22 2-33 0,22-20 20 0,-33 18-56 16,33-18 8-16,-36 18-63 0,36-18 30 0,-39 18-11 15,39-18 46-15</inkml:trace>
  <inkml:trace contextRef="#ctx0" brushRef="#br0" timeOffset="-151330.4">23464 16433 63 0,'0'0'12'0,"0"0"0"0,0 0 8 0,0 0-2 0,0-17-3 16,0 17-8-16,0 0-1 0,0 0 8 0,0 0-2 15,0-20-6-15,0 20-2 0,20 0 0 0,-20 0-1 0,0 0 1 0,14 0 0 16,-14 0 1-16,0 0 0 0,19 0 6 0,-19 0-7 0,0 0 1 0,0 0-2 15,22 0 1-15,-22 0-2 0,0 0 0 0,0 20-1 0,19-20 1 16,-19 17-2-16,0-17 2 0,0 19-1 0,17-19-1 0,-17 0 0 16,0 0-1-16,0 0 0 0,19 18-2 0,-19-18 1 15,0 0 2-15,20 0-1 0,-20 0 1 0,0 0 1 16,0 0 2-16,16 0 1 0,-16-18 13 0,0 18-8 16,0-19 14-16,0 19-11 0,0-17-1 0,0 17 9 0,0-20 0 15,0 20-4-15,0 0-2 0,0 0-7 0,0 0 4 16,0 0-6-16,0 0 2 0,0 0 1 0,0 0-6 0,0 0 3 15,-16 0 2-15,16 0 1 0,0 0-5 0,0 0 0 0,0 0 2 16,-20 20 1-16,20-20-3 0,0 0 2 0,0 0-3 0,0 17 3 16,0-17-3-16,0 0 2 0,0 0 0 0,-19 19 5 0,19-19-7 15,0 0 3-15,0 0 1 0,0 0-2 0,0 0-1 0,0 0 0 16,0 0-2-16,0 0 0 0,0 0 2 0,0 0-2 16,0 0 0-16,-17 0 0 0,17 18-2 0,0-18 2 15,0 0-1-15,0 0 2 0,0 19-2 0,-19-19 0 0,19 0 1 16,0 0-1-16,0 0 1 0,-22 17 1 0,22-17-2 0,0 0 0 15,0 0 1-15,0 20-1 0,-19-20 0 0,19 0 3 0,-14 0-2 16,14 20 0-16,0-20 0 0,0 0 0 0,-20 16 1 16,20-16-1-16,0 20 1 0,0-20-1 0,0 0-1 0,0 17 0 15,0-17 0-15,-19 20 1 0,19-20-1 0,0 17 1 0,0 3 1 16,0-4-3-16,0-16 0 0,0 20 3 0,0-20-1 16,0 20-1-16,0-4 0 0,0 4 1 0,0-20 1 15,19 16 0-15,-19-16-2 0,0 21 0 0,0-21 1 0,0 17-2 0,0 3 1 16,0-20-1-16,20 16 4 0,-20-16-2 0,0 0 0 0,0 20-1 0,0-20 1 15,0 20-1-15,0-20 1 0,0 16-2 0,0 4 2 16,0-20 1-16,0 16-1 0,0 5-1 0,-20 16 2 0,20-37-2 16,-19 36 1-16,2-16-1 0,17-3 0 0,-19 19-1 0,19-36 2 15,-17 37-1-15,-2-37-1 0,19 36-1 0,-19-15 3 0,19-5-1 16,-22 4 0-16,22-20 1 0,0 17-1 0,0 2 1 0,0 1-1 16,0-20 0-16,0 17 1 0,0-17 0 0,0 19-1 15,0-19 1-15,0 0-1 0,0 17-1 0,22 4 2 0,-22-21-1 0,19 0 1 16,-19 16-2-16,19 4 2 0,-19-20-1 0,17 17-2 0,-17 2 2 15,19 1 0-15,-19-3 1 0,0 2-1 0,0 19-4 16,0-38-1-16,0 16-1 0,17 4-12 0,-17 16-13 0,19-17-13 16,-19 0 18-16,0-19-36 0,20 16-27 0,-20 4 36 0,14-20-93 15,5 0 50-15</inkml:trace>
  <inkml:trace contextRef="#ctx0" brushRef="#br0" timeOffset="-150714.02">24200 16802 91 0,'0'0'0'0,"0"0"113"0,0 0-42 0,0 0-15 16,-16 0-11-16,16 0-27 0,-20 0-2 0,20 0 11 15,-16 0-16-15,-4 0 8 0,4 0 6 0,-4 0-15 16,1 0-2-16,2 0-2 0,-5 20-2 0,-14-4-3 15,20 4 3-15,-4 16-3 0,4-36-1 16,-4 36 1-16,20 2-1 0,-19-18 1 0,2 16-2 16,17-36-1-16,0 37 1 0,0-20 1 0,0 22-1 0,0-39 1 15,17 17 0-15,-17 2 0 0,0-2 1 0,19 4 2 0,1-5-1 16,-20-16 0-16,36 0-1 0,-20 0 3 0,4 0-1 0,18 0 0 16,-21-16-1-16,2-22 1 0,1 19-2 0,-4 19 2 15,40-110 11-15,-56 110-12 16,16-36 2-16,-16 16-4 0,0 20 0 0,0-17 0 0,0-20-3 0,0 17-6 15,0 4-7-15,0-4 3 0,0 0-20 0,0 20-16 16,0-16 18-16,0-4-44 0,0 20 29 0,0 0-5 0,-16 0 0 16,16 0-37-16,-20 0 57 0,20 0-44 0</inkml:trace>
  <inkml:trace contextRef="#ctx0" brushRef="#br0" timeOffset="-150245.1">24535 16656 91 0,'0'0'0'0,"0"0"76"16,0 0 2-16,-19 0-14 0,19 0-13 0,0 0-12 0,0-20-11 15,0 20-17-15,0 0-2 0,0 0 6 0,0-17-4 16,0 17-6-16,0 0 4 0,0 0-4 0,0 0-2 16,0 17 0-16,0-17-1 0,0 20 1 15,19-20-1-15,-19 0-1 0,0 16 0 0,0 4 2 0,0-20-1 16,0 20 0-16,0-4 2 0,0 4 3 0,0-20-4 16,0 16 1-16,0 5 3 0,0-4-4 0,-19 3 8 0,19-4-8 15,-17 4 2-15,17 0-4 0,-19-4 2 16,-1-16-1-16,4 20 1 0,16-4-1 0,-20 5-3 0,20-21 1 15,-22 0 0-15,22 17-2 0,0-17 1 0,0 0 1 0,-19 20-2 16,19-20 2-16,0 0 0 0,0 0 0 0,0 16-2 0,0-16 2 16,0 20 1-16,19-20-2 0,-19 0 2 0,22 20 0 0,-2-20 0 15,-4 17 1-15,-16-17-2 0,20 17 3 0,-20 2-1 16,19-19 4-16,-19 20-4 0,17-3 5 0,2 19 7 16,-19 1-8-16,0-17-2 0,0-3 1 0,0 22 1 15,0-22-3-15,0 19-2 0,-19-15-1 16,2 15-3-16,-2-19-10 0,-1 2-27 15,20 1 10-15,-16-20-8 0,-26 36-249 16,23-36 167-16,19 0 77 0,0 0-11 0</inkml:trace>
  <inkml:trace contextRef="#ctx0" brushRef="#br0" timeOffset="-149243.15">27706 16340 49 0,'0'0'0'0,"0"0"27"0,0 0-16 15,0 0 1-15,0 0 12 0,0 0-11 0,0-17 16 0,0 17-3 0,0 0-14 16,0-17 11-16,-17 17-12 0,17 0 12 0,0 0-3 15,0 0-9-15,0 0 0 0,0 0 11 0,0 0-11 0,-19 0 11 0,19 0-14 16,0 17 1-16,0-17 5 0,0 17-6 0,-17-17-1 0,17 19 4 16,-19-19-6-16,19 21 4 0,-19-5-1 0,19-16-6 15,0 20 2-15,-17 16 0 0,-5-18-2 0,22 1-3 0,-17 18 4 16,-2-17-2-16,19-4 0 0,0 4 0 0,-17-20 0 0,17 17-2 16,0 3 2-16,0 17-2 0,-19-21 2 0,19 4-1 15,0 0 1-15,0-20 0 0,0 16-1 0,0 4 0 0,0-20-1 16,0 16 2-16,0 5 1 0,19-21-1 0,-19 17 0 0,0-17 3 15,0 0-3-15,17 20 4 0,-17-20-3 0,0 16-1 0,0-16 1 16,0 20 3-16,0-20-3 0,0 20 6 0,0-20-4 0,0 36 6 16,0-36-5-16,0 16 0 0,0 5 5 0,0 16-6 0,-17-21 2 15,17 4-3-15,0 17 4 0,0-20-4 0,-19 22 0 0,19-22-2 16,0 19 2-16,0 1-1 0,0-17-1 0,0 16 1 0,0 1-1 16,19-18 0-16,-19 19 0 0,17-38 0 0,2 36-1 15,-19-36 0-15,17 17 2 0,5 2-4 0,-22-19 1 16,17 20-4-16,2-20-9 0,0 0-12 0,-19 17 9 0,36-17-26 15,-36 0 15-15,17 0-7 0,2 0-111 0,-2 0 90 16,0 0 4-16,-17 0 10 0,22 0 6 0,-3 0-26 0</inkml:trace>
  <inkml:trace contextRef="#ctx0" brushRef="#br0" timeOffset="-148828.92">28223 16562 71 0,'0'0'31'0,"0"0"-3"15,-16 0 31-15,16 0 1 0,0 0-6 0,-20 0-9 0,20 0-28 16,-19 0-1-16,19 20 7 0,-17-20-13 0,-24 0 7 0,41 0-11 16,-33 17 6-16,33 3-8 0,-20-20 0 0,4 17-1 0,-4 3-1 15,1 16 0-15,19-36-2 0,-17 20 2 0,-2 16-1 0,-3 18 0 0,22-34-1 16,-19-4 0-16,19 24-2 0,0 33 3 0,0-36 0 16,0-21 0-16,0 4 1 0,19 0 2 0,-19 14 1 0,22-15 9 15,-3 1 2-15,-19-3-7 0,36 2 11 0,-16-19-4 0,16 0-2 16,-36 0-6-16,16 0-1 0,-16 0 0 0,58-56 7 0,-58 56-11 15,17-36 0-15,2-1 0 0,17 1 1 0,-36-1-3 0,36 0 0 16,-36 37 0-16,0-20-2 0,17-16-6 0,-17 0-9 0,0 16 4 16,0 3-15-16,0-4 9 0,0-15-30 0,0 36 17 15,-17-36-50-15,1 36-27 0,16 0 50 0,-20 0-46 0,20 0 67 16,0 0-36-16</inkml:trace>
  <inkml:trace contextRef="#ctx0" brushRef="#br0" timeOffset="-148596.41">28575 17044 132 0,'0'0'49'0,"-20"0"-4"0,20 0 28 16,0 17-17-16,0-17-32 0,0 0 17 0,0 17-10 15,-16 2-10-15,16-19-14 0,0 20-1 0,0-3 0 0,0-17-1 0,0 36 3 16,-20-15-1-16,20 15-1 0,0 0-5 0,-19 1 0 0,19-1-1 15,-17-15-7-15,17-5-1 0,-22 4-4 16,22-3-21-16,-16 2-19 0,16 1-29 0,-20-20-26 0,20 17 3 16,-16-17 66-16,16 0-39 0</inkml:trace>
  <inkml:trace contextRef="#ctx0" brushRef="#br0" timeOffset="-148230.1">28995 16619 84 0,'0'0'74'0,"0"0"-2"16,0 0-10-16,0 0-11 0,0 0-14 0,0 0-22 16,0 0-3-16,0 0 9 0,0 0-13 0,0 0 11 0,0 17-8 15,0-17-6-15,0 20 2 0,0-20-5 0,0 16 0 16,0 4 5-16,0 36-1 0,0-40-6 0,0 5 3 15,0 16 0-15,0-1 0 0,-16 0 0 0,16 0-4 0,0 2-2 16,-17-2 1-16,17-36 1 0,-19 40-5 0,19-23 4 16,-17 0 1-16,17 2 1 0,-19 1-1 0,-1-3 1 0,20 2 1 0,-16-19-2 15,-4 17 1-15,-2-17 2 0,22-17-2 0,-19 17 1 16,19-36 2-16,0 16 1 0,-14-33 7 16,14 33-2-16,0 20-3 0,14-20 9 0,-14 4-1 15,19 16-9-15,3-20 6 0,-22 20 0 0,20 0-3 16,-4 0-4-16,-16 20-1 0,20-20 2 0,16 56-1 0,-17-56-4 15,-2 34 1-15,-1-15-5 0,26 18-12 0,-26-18-20 16,4-2-24-16,-1 20-30 0,-2 0-32 0,2-37-8 16,-2 19 40-16,-17 1 31 0</inkml:trace>
  <inkml:trace contextRef="#ctx0" brushRef="#br0" timeOffset="-147806.43">29590 16506 114 0,'0'0'44'0,"0"0"-3"0,0 0 23 0,0 0-17 0,-19-17-26 0,19 17 17 16,-20 0-9-16,-2 0-8 0,6-19-6 0,16 19-8 0,-17 0 4 15,17 0 0-15,-19 19-3 0,2-19-1 0,17 17-1 16,-36 3 6-16,36 0-5 0,-19 16 2 15,19-36-5-15,0 17-1 0,0 3 0 0,-20 17 5 0,4-1-4 16,16-16 0-16,0-4-3 0,-22 4 1 0,22 17-1 16,0-37-1-16,0 17 0 0,0 3 0 0,0-4 0 0,0 4 0 0,0 0 0 15,22-20 1-15,-22 36 0 0,0-36-1 0,0 16 0 16,16-16 2-16,-16 21-3 0,20-21 0 0,-20 17 4 0,0 3-3 16,19-20 1-16,-19 0 2 0,0 0 0 15,0 0-1-15,0 16 4 0,0-16-2 0,0 0 0 0,0 20 4 0,0 0 0 16,0-20 1-16,0 17 1 0,0 0-2 0,0 2-3 15,-19 1 0-15,19 16 2 0,-20-19-4 16,20 4-3-16,-16-5 3 0,-6 4-1 0,22-3-3 0,0 2 2 16,-17 18 0-16,-2-18 0 0,2 19-1 0,-2-2-6 15,-17 0-6-15,36-36 2 0,-20 37-3 0,4-18-19 0,-6-1-11 16,2 2-13-16,4-4-18 0,16 4 27 0,-17-20-8 0,-2 0-73 16,19 17 25-16,0-17 42 0</inkml:trace>
  <inkml:trace contextRef="#ctx0" brushRef="#br0" timeOffset="-145046.47">31563 16380 80 0,'0'0'24'0,"0"0"0"0,0 0 24 0,0 0-24 16,0 0-1-16,0 0 21 0,0 0-7 0,0 0-5 0,0 0-5 16,0 0-4-16,0 0-1 0,0 0-13 0,0 0 3 0,-19 0-8 15,19 0 5-15,0 0-1 0,-17 16-1 0,17-16 0 16,-19 20-2-16,-3-3-1 0,2 2-2 15,20 18-3-15,-14-20 1 0,-5 23 2 0,0-4-2 16,2 1-2-16,17 0 1 0,-19-21 1 0,2 4 0 16,17 0-1-16,0 16 2 0,-19-36-1 0,19 37-1 0,0-20 0 15,0 3 2-15,0-4 1 0,0-16-1 0,0 20-1 0,0 0 0 16,19-20 0-16,-19 16 2 0,0-16 0 0,17 0 1 0,2 0 0 16,-19 0 1-16,17 0 4 0,-17 0-3 0,19 0 4 0,-19 0-6 15,19 0 1-15,-19 0 0 0,0 0 0 0,14 0 1 0,-14 0 0 16,0 0 0-16,0 20-3 0,0-4 0 0,0 5 1 15,0-4-2-15,0 3 3 0,0 16-3 0,0 1 0 0,0-1-1 16,0-16 1-16,0-20-1 0,0 36 3 0,0-19-2 16,0 4-1-16,0-5 0 0,0 4 0 0,20-3-3 15,-20 2-3-15,22-19 3 0,-22 0-11 0,19 0-7 0,-19 20 5 16,17-20-25-16,2 0-15 0,-19 0 20 0,19 0-53 16,-2 0 40-16,2-20-74 0,-2 1 76 0,0 19-9 15</inkml:trace>
  <inkml:trace contextRef="#ctx0" brushRef="#br0" timeOffset="-144495.5">32025 16822 61 0,'0'0'21'0,"0"0"-4"0,0 0 15 0,0 0-18 16,0 0 2-16,0 0 15 0,0 0-14 0,0-20 9 0,-22 20-7 15,22-17-13-15,0 17 5 0,0-21 0 0,0 21-2 16,-17-16 13-16,17-4-9 15,0 20-2-15,0 0-3 0,0 0 11 0,0 0-8 0,0 0 11 0,0 0-4 16,0 0 2-16,0 20-2 0,0-20-10 16,0 16 7-16,0 5-8 0,0-21-1 0,0 17 5 0,0 3-3 0,0-20-6 15,0 16 4-15,-19 4 0 0,19 0-4 16,0-4 1-16,0-16-1 0,0 20-3 0,0-20 1 16,0 0 1-16,0 0 0 0,0 0-1 0,-17 16 1 15,17-16 2-15,0 21 0 0,0-21-1 0,0 17 1 16,0 3-1-16,0-20-1 0,0 16 3 0,0-16-2 0,0 20 0 0,0-20 1 15,0 37 4-15,0-20-3 0,0 2-2 0,0-19 2 16,0 20-1-16,0-3 2 0,17-17-1 0,-17 19-3 0,19-19 5 16,-2 17 1-16,-17-17-3 0,0 0-1 0,22 0 1 0,-5 0 1 15,2-17-3-15,17-2 2 0,-17-18 0 0,-19 18-3 0,36-15 0 16,-19-22 0-16,0 19 0 0,5 0 0 0,-22-19 2 0,19 0-2 16,0 18-1-16,-19 2-3 0,0-20-5 0,0 56 1 15,0-16-8-15,0-4 0 0,0 3 5 0,0-3-16 0,-19 20-10 16,0-17-4-16,-3 17 19 0,22 0-26 0,-17 17 19 15,0-17-37-15,17 37 27 0,0-37-1 0,-19 36-36 0,2-36 43 16,17 20 6-16,-19 16-12 0,19-16 23 0,0-4-35 0</inkml:trace>
  <inkml:trace contextRef="#ctx0" brushRef="#br0" timeOffset="-144046.78">32484 16656 96 0,'0'0'0'0,"0"0"72"0,0 0-38 0,0 0 25 0,0 0-7 0,0-20-9 16,0 20-9-16,0 0-21 0,0 0 8 0,0-17-12 15,0 17-1-15,0 0 11 0,0 0-13 0,0 0 11 0,0 0-7 16,0 0-1-16,0 0-6 0,0 17 3 0,0 3 1 16,0-4-4-16,0 4-1 0,0 0 4 0,0-4-1 0,0 4-4 15,-16 17 3-15,16-20-3 0,0 3-1 0,0 16 1 0,0-16 2 16,-20-4-2-16,20-16-1 0,0 36 1 0,0-15 1 15,0-21-2-15,0 17 0 0,0 3 2 0,0-20-2 16,0 0 2-16,0 16 0 0,0-16-2 0,0 0 0 0,0 0 1 16,0 0 0-16,20 0 1 0,-20-16 2 0,0 16-3 15,16 0 3-15,-16 0-3 0,0 0 3 0,0 0-3 0,0 0-1 16,0 0 1-16,0 0 2 0,0 0 2 0,0 0 1 0,0 0-4 16,0 0-2-16,0 0 2 0,0 0 0 0,0 16 3 0,0 4-4 15,0-20 1-15,0 20 0 0,0-20-1 0,0 17 0 0,0-17-1 16,0 17 2-16,0 2 1 0,0 1-1 0,0-3-1 15,0 19 2-15,0-15-3 0,0-21 1 16,-16 36 0-16,16-36 0 0,0 17 0 0,-20 2 1 0,20 1-2 16,-19-3-3-16,19-17 2 0,-17 19-3 0,17-2-2 0,-19-17-5 0,-3 21-30 15,3-5 7-15,19 4 14 0,-14-20-4 0,-6 17-31 0,20-17 23 16,-19 0-45-16,19 0 33 0,-17 0-46 0,17 0 49 0,0 0-18 16,0 0 39-16,0 0-41 0</inkml:trace>
  <inkml:trace contextRef="#ctx0" brushRef="#br0" timeOffset="-101404.79">24092 14904 101 0,'0'0'28'0,"-19"0"3"0,19 0-14 16,-17 0-3-16,-5 0-7 0,22 0 1 0,-16 16 2 0,-4-16 2 0,4 20 29 15,-4-3-20-15,4 3-6 0,-4-3-5 16,1-17-6-16,2 19 4 0,17 1 1 0,-22-3 1 0,3-17 3 16,19 17-7-16,0-17 1 0,0 0-4 0,0 0-2 15,-17 20 3-15,17-20 0 0,0 0-2 0,0 0 1 0,0 0-2 16,0 20 1-16,0-20-3 0,0 16 2 0,0-16-1 15,0 20 0-15,0-3 0 0,0 2 0 0,-16-1 0 0,16 1 1 0,0-2-2 16,-20 23 2-16,20-40 0 0,0 16 0 0,-16 4-1 0,16-2 1 16,-20 0 0-16,20-18 0 0,-19 18 1 0,19 1 0 0,0-19 0 15,0 17 6-15,0 3 6 0,0-20-2 0,0 0-6 0,0 0-2 16,19 0 4-16,1-20-2 0,-20 20-4 0,36-17 1 16,-3-20-1-16,8 19 0 0,15-36-1 0,-20 34-1 0,38-54 0 15,-38 38 0-15,36-20 0 0,-36 36 2 0,22-34-1 0,-38 35 0 16,32 2-1-16,-32-20 2 0,13 17 2 0,-33 20-3 15,0-16 1-15,0 16 0 0,0 0-1 0,0 0 0 0,-33 16 0 16,-3 4 2-16,0 17 0 0,-3-37-1 16,0 17 0-16,-33 39 0 0,17-39-1 0,16 3-1 0,-33 16 2 0,17 1 1 15,16-18-2-15,20-1 1 0,2 1 0 0,1-2-2 16,-4-17-1-16,20 20 3 0,0-20-1 0,-16 20 3 0,16-20-5 16,0 0 2-16,16 0 1 0,4 0 0 0,-4 0-3 0,59-40 2 15,-36 4-1-15,107-38 0 0,-90 38 0 0,54-18 0 16,-18 15 2-16,2 2-3 0,-3 20 0 0,-16-19 0 15,-20 16 0-15,-19 20 0 0,-19 0 0 0,19-17 2 0,-14 17 0 16,-6 0 0-16,-16 0 0 0,0 0 0 0,0 0 0 0,0 0 4 16,0 0-1-16,0 17 1 0,-38 19-2 0,-15-16 2 15,34 17-3-15,-73 19 1 0,18-2 2 16,2 2-1-16,30-20-2 0,-10 1-1 0,-4 20 2 0,1-41 1 16,16 22-4-16,39-20 1 0,-16 0-1 0,16-18 0 0,-20 19 0 15,20-19 0-15,0 0-1 0,0 0 2 0,0 0-1 0,20 0-1 0,-4 0 2 0,1 0-1 16,24 0-1-16,-21-37 2 0,52 1-2 0,-39 16 1 0,28-16-1 15,-6-1 1-15,56-19-2 0,-75 19 2 0,0 21 0 0,58-41-2 0,-58 40 2 16,19-39 0-16,-19 36 1 0,3-17 0 0,-3 37 0 0,-17-16 0 16,-2 16 5-16,-17 0-6 0,19 0-2 0,-19 0 3 15,0 0 0-15,0 0 1 0,0 16-2 0,0 21-2 16,-19-17 1-16,-17 36 1 0,0-2 2 0,14 2-3 0,-14-20-2 16,0 58-24-16,36-78 10 0,-17 22-31 0,-2-20-25 15,19 19 25-15,0-37-70 0,0 17 2 0,19-17-10 16</inkml:trace>
  <inkml:trace contextRef="#ctx0" brushRef="#br0" timeOffset="-100609.9">23890 15475 56 0,'0'0'16'0,"0"0"1"15,0 0-9-15,0 0 0 0,0 0 0 0,0 0 7 0,0 0-6 0,0 0 1 16,0-20 12-16,0 20-9 0,0 0 12 0,0 0-1 0,0 0-14 16,0 0-1-16,0-16 15 0,0 16-9 0,0 0-7 15,0-20 9-15,0 20-7 0,0 0 11 0,0 0 6 0,0 0-13 16,0 0-1-16,0 0 1 0,0 0-1 0,0 0-8 16,0 20 4-16,0-4 0 0,0-16-5 0,0 20 1 15,-22-2-2-15,22-18-3 0,0 19 0 0,0-19 1 0,0 17 0 16,-19 3 0-16,19-4 0 0,0-16-2 15,0 40 1-15,-17-24 0 0,17 2 0 0,0 2 0 0,0-1-2 16,0-19 3-16,0 17-1 0,0-17-1 0,0 20 2 16,0-20 0-16,0 0-1 0,0 19-1 0,17-19 2 15,-17 0 0-15,0 0 1 0,19 0 0 0,-19 0 2 16,22-19-2-16,-22 19-2 0,0 0 4 0,0 0-1 16,17 0-1-16,-17 0-1 0,0 0 0 0,0 0 0 0,0 0-1 15,19 19 1-15,-19-19-1 0,0 17 0 0,0 1 0 0,20-18 0 16,-20 18-2-16,0-18 1 0,0 18-4 0,16 2-10 15,4-1-8-15,-4-2-39 0,4 3 0 16,-20-20 24-16,16 17-50 0,-16 2 44 0,22-19-26 0,-5 18-8 16</inkml:trace>
  <inkml:trace contextRef="#ctx0" brushRef="#br0" timeOffset="-100283.39">24460 15751 76 0,'0'0'27'0,"0"0"21"0,0-17-6 0,0 17-23 0,0 0 17 0,0-19-18 15,0 19 11-15,0 0-15 0,0-20 11 0,-16 3-7 16,16 17-6-16,0 0 2 0,0 0-10 0,-20 0 0 16,20 0 1-16,-22 0 0 0,22 0-1 0,-19 0 2 0,5 17 0 15,14-17-4-15,-19 20 0 0,19-1-1 0,0-19 2 0,-36 35-1 16,36-35-2-16,-20 36 1 0,4-16 0 0,-4 16 1 0,1 1-2 15,19-18 0-15,0-1-1 0,0 1 2 0,19 1 2 16,-19-3-2-16,36 2 2 0,-36-19 0 0,56-19 3 16,-23-18 0-16,8 18 2 0,-41 1-6 0,75-38 5 15,-58 20-2-15,2-2 0 0,-2 20 0 0,-17-17-3 16,16 16-4-16,-16-1-1 0,0 3-10 0,0-2-10 16,0 19 7-16,0-20-3 0,-16 2-51 0,16 18 41 0,-17 0-38 15,17 0-6-15,-19 0 9 0,19 0 42 0,-17 0 3 16,17 0-43-16</inkml:trace>
  <inkml:trace contextRef="#ctx0" brushRef="#br0" timeOffset="-99906">24978 15565 152 0,'0'0'89'0,"0"0"-33"15,0-16-13-15,0 16-23 0,0-20 17 0,0 3-21 0,0 17 10 16,0-19-16-16,-20 1 3 0,20 18-8 0,0 0-2 0,0-20-1 15,0 20-1-15,0-16 2 0,-16 16-1 0,16 0 0 0,0 0-2 0,0 0 1 16,0 0-1-16,-22 16 1 0,22-16 0 0,0 20-1 0,-17-20 1 16,17 18 0-16,-19 1-1 0,19-19 0 0,0 17-1 15,0-17 2-15,-17 20-3 0,17-4 2 0,0-16 1 0,0 20-1 16,0 0 0-16,0-20 0 0,0 16 0 0,0-16-1 16,0 18 3-16,0-18-1 0,0 0 0 0,-19 20 0 0,19-20 0 0,0 0 0 15,0 19 0-15,0-19 0 0,-17 0 1 0,17 17 1 0,0-17-2 16,-19 0 0-16,19 20 0 0,-20-20-1 0,20 0 1 0,0 0 1 15,-16 19-2-15,16-19 1 0,-22 0-1 0,22 0 1 0,0 17-2 16,0-17 2-16,0 0 0 0,0 0-1 0,0 18 1 16,0-18 0-16,0 0 2 0,0 0-3 0,0 0 3 0,0 0-1 0,0 0 2 15,0 18 1-15,0-18-3 0,0 18 0 0,0 2-2 16,0-20 2-16,0 19-2 0,0-2 1 0,-20 3-2 16,20-20 1-16,0 17-10 0,0 2 0 0,0-19-5 0,0 18-31 15,-16 1-31-15,16-19-35 0,0 20 51 0,0-20-40 0,0 17 2 16</inkml:trace>
  <inkml:trace contextRef="#ctx0" brushRef="#br0" timeOffset="-99152.28">27800 15197 55 0,'0'0'0'0,"0"0"37"0,-19 0-27 16,-3 0 11-16,-12 0-10 0,15 0 14 0,2 0-13 0,-19 0 13 16,-2 0 3-16,21 0-15 0,-22 0 25 0,20 0-26 0,-17 0 20 15,19 0-25-15,17 0 0 0,-19 0 5 0,19-18-3 16,-19 18-3-16,19-19-2 0,0 2 1 0,0 17-1 16,19 0 7-16,0 0 0 0,-2-20 0 0,2 20-6 15,-2 0 6-15,19 0-4 0,-14 0 0 0,33-16 5 0,-19 16-7 16,75-20 8-16,-39-17-6 0,41 0 1 0,-77 37-5 15,94-56 4 1,108-54 14-16,-166 54-15 0,-33 56-5 0,-39-17 1 0,39-3 2 16,-39 4-1-16,16 16-2 0,-16 0 1 0,20 0 0 0,-20 0 1 15,0 0-1-15,0 0-1 0,0 0-1 0,-20 16 2 0,20-16-2 0,-36 37-1 16,0 0 1-16,-2-18-1 0,-34 38 1 0,16-21 0 16,15 1 0-16,8-20 0 0,-3 22-1 0,-20 15 3 0,-2-18 1 0,6 1-3 15,32 0 0-15,1-1 4 0,2-36-1 0,17 20 0 16,0 0-2-16,0-20 2 0,0 0-2 0,0 16 3 0,17-16 1 15,-17 0-3-15,39 0 3 0,-3 0 1 16,240-182 4-16,-220 142-7 16,-4 6-2-16,114-79 2 0,-72 40-4 0,-19 17 1 15,16 3 2-15,-35-3 0 0,-37 36-1 0,14 20 0 0,-11-36-3 16,-2 18-5-16,-4-2-3 0,-16 20-2 0,0 0-3 16,0 0 8-16,0 0-2 0,0 0-15 0,0 20-14 0,-16-20-15 15,-4 18-17-15,-2 0 26 0,22 0-7 0,-16-18-4 0,-1 20-1 16,-38 52-93-16</inkml:trace>
  <inkml:trace contextRef="#ctx0" brushRef="#br0" timeOffset="-98610.45">27725 15439 63 0,'0'0'27'0,"0"0"-2"0,0 0 28 0,0 0-27 0,0 0-1 0,0-20 23 16,0 20 10-16,0 0-29 0,0 0-5 0,0-20-13 16,0 20-1-16,0 0 9 0,0 0-12 0,-19 0 8 0,19 0-6 15,-17 0-4-15,17 0 1 0,-19 0-2 0,19 0-3 16,-17 0 3-16,-2 0-2 0,19 20-1 0,0-20 0 16,-19 0 0-16,19 0-1 0,0 20 1 0,-17-20 0 15,17 16-3-15,0 4 1 0,0-20 1 16,-22 18 0-16,22 1 0 0,0-19 0 0,0 17 0 0,0-17-1 0,0 0-1 15,0 20 2-15,22-20 1 0,-5 0 1 0,2 0-1 0,0 0 1 16,-2 0 1-16,2 0 5 0,-19 0-3 16,0 0-1-16,0-20 4 0,17 20-6 0,-17 0 1 0,0 0 5 15,0 0-5-15,0 0 5 0,0 20-4 0,0-20-3 0,-17 0 1 16,-2 16 0-16,19 4 1 0,-36 0 0 0,36-4-1 16,0-16-2-16,-19 18 0 0,19 2 1 0,0-1 0 15,-17-2-3-15,17 3-1 0,0-1-1 0,0-19 1 16,0 17-9-16,0 1 4 0,0-18-4 0,0 0-20 0,17 18 12 15,-17-18-4-15,19 0-35 0,0 0-20 0,-19 0 32 0,17 18-2 0,2-18-70 16,-19 0 54-16</inkml:trace>
  <inkml:trace contextRef="#ctx0" brushRef="#br0" timeOffset="-98326.34">28276 15493 131 0,'0'0'88'0,"0"0"-29"0,0-18-35 0,0 18 14 0,0 0-22 0,0-20 12 16,-17 20-17-16,17 0-1 0,0-16-3 0,-16 16 6 0,16 0-9 16,-20-20 5-16,4 20-6 0,16 0-1 0,-39 0 1 15,22 0-2-15,-2 20 3 0,-20 16-4 0,23-36 1 16,-20 54 1-16,36-34-3 0,-39 16 2 0,3 38-5 16,-5-38-1-16,41 3 0 0,-34 32 2 0,34-71 2 15,0 20 0-15,0 16 3 0,0-36 1 0,0 20 0 16,20-20 0-16,13-20-3 0,-11 20 0 0,-3-17 3 15,17-22-2-15,-16 3-1 0,16 1-4 0,-20 16-10 16,23-18-9-16,-39 18 10 0,0 19-3 0,36-38-55 16,-36 22 7-16,0-4-4 0,19 0 37 0,-19 4-23 15,0 16 19-15,0 0-22 0</inkml:trace>
  <inkml:trace contextRef="#ctx0" brushRef="#br0" timeOffset="-98142.85">28353 15734 92 0,'0'0'29'16,"0"0"92"-16,0-19-47 0,0 19-38 15,0-20 19-15,0 20-46 0,0 0 7 16,0 0-7-16,0 0 8 0,0 20-13 16,0-1 3-16,0-2-6 0,-19 19 0 0,2-18-2 15,-5 2-8-15,-14 16-20 0,36-16 4 0,-36 16-91 16,20-36 65-16,-23 37-114 0,39-37 136 15</inkml:trace>
  <inkml:trace contextRef="#ctx0" brushRef="#br0" timeOffset="-97759.52">28829 15382 79 0,'0'0'53'0,"0"0"-29"15,0-19 52-15,0 19-59 0,-19 0 13 16,19-18-8-16,0 18 2 0,0-18-18 0,-14 18-2 0,-5 0 10 16,19 0-10-16,0 0 0 0,-20 0 4 0,20 0-3 0,0 18-1 15,0 0 4-15,-16-18 0 0,16 19-5 0,0-2 2 16,-20-17-4-16,20 20 0 0,0 16 1 0,0-16-2 0,-16-2-3 16,16 1 0-16,-39 18-18 0,39-37 12 15,-22 36-26-15,5-16 5 0,1-4-4 16,-4 2 9-16,-16 2 16 0,36-1 10 0,-16-19 0 0,-4 0 3 15,20 0-1-15,-19 17 8 16,19-34-5-16,0 17 12 0,0-39 2 0,19 21 12 16,-19 2-21-16,0 16 0 0,36-40 17 0,-36 40-19 0,0 0 0 15,36-16 20-15,-36-4-19 0,20 20 9 0,-4 0-4 16,-16 0-7-16,17 20 3 0,5-20-3 0,-3 16 1 16,-19 4-6-16,20 0-1 0,-20-4-2 0,16 2-10 15,-16 2-13-15,0-1-60 0,0-2-16 16,20-17-26-16,-20 20 28 0</inkml:trace>
  <inkml:trace contextRef="#ctx0" brushRef="#br0" timeOffset="-97374.93">29275 15233 155 0,'0'0'100'0,"0"0"-37"0,0 0-14 0,0-17 25 15,0-2-61-15,0 19 14 0,0-18-22 16,-17 18 10-16,17 0-12 0,-19 18 3 16,19-18-6-16,0 0 3 0,0 19-2 15,-20-2-1-15,20 3-1 0,0 0 1 16,-16-4-4-16,16 22-12 0,0-38 11 16,0 18-6-16,-22 0 4 0,22 1-7 0,0-2 0 15,-20-17-10-15,20 20 15 0,0-20-1 0,-16 0-14 16,16 0 16-16,0 20-19 0,0-20 23 15,0 0 1-15,0 0 2 0,-17 16 1 0,17-16 3 16,0 0-1-16,-19 20 8 0,19-20 9 0,-17 18 37 16,17 1-42-16,0-2 27 0,0 3-33 15,-19-4 9-15,19 4-6 0,0 34-1 16,0-54-6-16,0 20-1 0,0-1 2 0,0 18 4 0,0-1 13 16,0-18-18-16,0 0 8 0,0 0-11 0,-20 2 9 15,20-1-9-15,-16-2-6 16,16-17-2-16,0 0-20 0,-20 0-16 0,20 0-109 15,0 0 96-15,-22 0-126 0,22-17 141 16</inkml:trace>
  <inkml:trace contextRef="#ctx0" brushRef="#br0" timeOffset="-96560.03">31140 15160 52 0,'0'0'22'0,"-22"0"-1"16,22 0-13-16,-17 0 33 16,-2 19 2-16,19-19-34 0,-17 0 22 15,17 0 7-15,0 0-27 0,0 18 31 16,0 18-8-16,0-36-24 16,17 40 36-16,-17-40-36 0,58 16 27 15,69 4-5-15,20-20-14 16,57-93-3-1,-57 0-9-15,19-36-1 16,-36 55-3-16,-111 58-1 16,34-41 3-16,-17 20 4 15,-36 18-1-15,-36 19 3 16,-55 0-9-16,-75 56 1 16,0 37 0-1,130-76-2-15,-56 59 2 0,54-2-1 16,38-74 0-16,0 53 5 0,19-34 2 15,0-1-7-15,51-18 5 16,79-37-4-16,-113 20-3 0,169-59-1 16,-167 42 0-16,109-42-27 0,-36 23-24 15,-111 53 35-15,55-37-82 16,-55-2-68-16,0 39 112 0,-41 0-110 16</inkml:trace>
  <inkml:trace contextRef="#ctx0" brushRef="#br0" timeOffset="-96026.38">31618 15529 91 0,'0'0'77'0,"0"0"-57"0,0 0 38 16,0 0-17-16,0-17 11 0,-19 17-39 0,19-19 38 15,-17 19-25-15,17 0-18 16,-19-18 20-16,-17 18-14 16,17 18-9-16,-3 1-3 0,-12-2 0 15,15 3-1-15,0 16 0 0,2-16-1 16,-19 34-3-16,17-18-3 16,19-36 5-16,0 39 0 0,36-4 3 15,19-35 4-15,-22-18-4 16,9 18 3-16,-6 0 9 15,-36-17-9-15,19 17 7 0,-19 0-9 0,0 0 9 16,0 0-1 0,-36 53-2-16,-5 4-7 15,21-20-2-15,6-20-2 0,-5 20-4 16,19-18 1-16,0 18-51 16,0-18 0-16,0-2 30 0,33 3-190 15,9-3 34-15</inkml:trace>
  <inkml:trace contextRef="#ctx0" brushRef="#br0" timeOffset="-95676.58">32282 15529 56 0,'0'0'39'0,"0"0"-22"0,0-17 46 15,-19 17-6-15,2-19-21 16,17 19-28-16,-38 0 28 16,-1 0 2-16,39 0-28 0,-53 19 20 15,-2 34-1-15,-20 3-18 16,39 18-5-16,17-74-5 16,-36 92 3-16,16-18 11 15,20-18 13-15,38-38-9 16,39-36-6-16,-58 18-11 15,55-56 8-15,20 0-3 16,-58 38-5-16,38-54 4 0,-55 52-5 16,36-36-10-16,-17 2-26 15,-19 18-40-15,0 16-68 16,-19 40-17-16,-17 16 38 16</inkml:trace>
  <inkml:trace contextRef="#ctx0" brushRef="#br0" timeOffset="-95309.95">32614 15512 167 0,'0'0'108'16,"0"-19"2"-16,0 1-87 0,0-2 40 16,0 4-28-16,0 16-32 15,-19-20 12-15,19 20-13 0,-17 0 5 16,-2 20-3-16,-3 53-2 15,5-20 3-15,1-53-6 16,-4 40 1-16,4 14 1 16,16-35 0-16,0-2 0 15,0-17 0-15,16 0 0 16,-16 0 4 0,0 0-4-16,0 0 1 0,0 0 2 15,0 0-3-15,-16 39 4 16,16 32-1-16,-20-15-2 15,1 0 2-15,2 1 2 16,17-40-4-16,0 19 5 16,-19 1 0-16,19-37-10 15,-22 20-29-15,3-20-72 16,-15-20-175 0,15 20 99-16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35:10.0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4226 11417 74 0,'0'0'13'0,"-39"0"-11"0,23 0-3 16,-39 0-1-16,35 18 0 0,4 0-2 0,-59 20-17 15,36-2-38-15</inkml:trace>
  <inkml:trace contextRef="#ctx0" brushRef="#br0" timeOffset="734.93">3485 12080 73 0,'-17'0'12'0,"17"0"1"0,-17 0 13 0,-2 0-16 0,2 0 7 16,17 0-10-16,-19-18 5 0,19 18 1 0,0-17-7 0,-19 17-1 16,19 0 5-16,0-19-4 0,-17 19-4 0,17-20-1 0,0 20 0 15,0-17 0-15,0 17 1 0,17 0 1 0,2-19 4 0,0 19 0 16,-19 0 2-16,17 0 0 0,19 0 11 0,-19 0-11 0,24 0 9 16,-24 0-12-16,57 0 5 0,18 0-2 0,-37 0-7 0,186 19 1 15,-186-2-4-15,20-17 3 0,52 0 1 0,0 0 3 16,62 20-4-16,32-20-1 0,-149-20 1 15,94 20 0-15,19-17-3 0,-93 17 0 0,-1 0 1 0,3-19 0 16,91 19 0-16,-2 0-3 0,2 0 0 0,-96-18 5 0,210 18-1 16,-208 0-1-16,114 0 0 0,-3 0 1 0,-114 0-1 15,98 0 1-15,18 0 1 0,73 0 14 0,-111 0-1 16,0-19 2-16,-72 1-8 0,-22 18 0 0,94-36 8 16,-91 36-11-16,71-39 6 0,-15 22 0 0,-76-20-7 0,36 18 2 0,59-18 2 15,-78 0-7-15,-17 37 1 16,-22-36 4-16,-11 36-4 0,-22-37-2 0,0 37 1 0,0 0 1 15,0-37-1-15,0 37-2 0,0-19-1 0,-55 2 2 0,0-3 0 16,-76 2-1-16,-51 0 1 0,91 18-1 0,-117-18-1 16,120 18 0-16,-9 0 1 0,-103 0 0 0,109 18-1 0,-3-18 0 15,-89 36-1-15,92-36 1 0,-22 20 0 0,-89-3 1 0,-20 2 0 0,131-1 0 16,-241 19 0-16,202-37 1 0,19 19-2 0,-110-2 0 16,19 2-1-16,91-19 4 0,1 0 0 0,-112 20 5 0,37-3-5 15,71 2-2-15,26-19 1 0,-114 18 0 0,17-18 2 0,90 19-1 16,-71-19-1-16,95 0-2 0,-76 0 0 0,17 0 1 15,55 18 0-15,39-18 0 0,-58 0 0 0,22 0 0 0,31 0 1 16,7 0-2-16,15 0 2 0,2 0 1 0,17 0-1 0,-19 0-2 16,19 0 0-16,0 0-1 0,0 0 0 0,19 0 2 15,51 0-1-15,26 0 0 0,90-37 1 0,-75 37 1 16,127-37-3-16,-128 20 2 0,131-22-2 0,-3 3-1 0,130-19 2 16,-255 36 0-16,17 2-3 0,108-3-3 0,-127 2 5 15,130-18 5-15,-111 36-1 16,459-38-1-1,349 76-6-15,-844-38 6 0,-22 18 1 0,94 0-1 0,-88 0-1 0,-26-18-1 16,1 0 1-16,8 20-1 0,30-3 2 0,-16-17 2 0,16 0 5 16,-58 0-4-16,-14 0-2 0,4 0 1 0,-7 0-1 0,-16 0-1 15,0 0 0-15,0 0 1 0,-16 0-1 0,-7 0 0 16,-29 0 0-16,16-17 0 0,-3 17 0 0,-36-20 0 0,-107-16 1 0,-39 18-3 16,107 18 1-16,-124-20 0 0,-94 2-1 0,94 18 3 15,-5 18 0-15,24-18-3 0,86 0 0 0,-105 38 1 16,0-2 0-16,108-36 0 0,0 20-1 0,-127 16 6 0,127-36-1 15,-127 37 0-15,129-37-2 0,-242 54-2 0,259-35-2 16,-91-19-4-16,16 20-7 0,131-3 1 0,-20-17-4 0,23 19-4 0,-64-19-39 16,82 0 18-16,-37 18-76 0,51-18 51 0,1 0 6 0,-3 0-68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40:31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10811 11952 72 0,'0'-19'31'0,"0"1"-5"0,0-18-6 15,0 16 0-15,20-16-1 0,-20 17-10 0,0-18 7 16,0 37-8-16,0-37 5 0,0 0-2 0,-20 18-6 0,20 19-1 0,0-36 7 15,0 18-8-15,0 18 0 0,-19-37 2 0,19 37-3 16,0 0-1-16,-17-19 2 0,-5 19-3 0,6 0 1 0,-4-17-1 16,4 17 1-16,-4 0 0 0,-16 0 3 0,17 17-4 0,-20-17 0 15,-13 19 2-15,32-1-1 0,4-18-1 0,-40 19 0 0,15-19 0 16,24 18 1-16,-55 1 0 0,-25-2 3 0,-46 39 10 16,32-37 1-16,-55 18 12 0,111-19-19 15,-4 1 1-15,-140 37 13 0,89-39-10 0,35 2-8 0,-36-1 6 16,37 1-5-16,-57-1 3 0,-12 18-1 0,68-16-4 15,-146 16 8-15,124-18-8 0,-138 1 3 0,143 0-4 16,-2-19 0-16,-53 18 3 0,56 1-3 0,-58-2 1 0,71-17-4 0,-66 20 5 16,70-20-1-16,-56 0 4 0,58 0-5 15,-186 18 1-15,148-18 2 0,54 18-3 0,-129-18 1 16,130 0-2-16,-1 0 1 0,-90-18-1 0,90 18-1 0,-74 0 4 16,94 0-5-16,0 0 2 0,-113-18 1 0,113 18 1 15,-58 0 3-15,41 0-1 0,15 0-5 0,-18 0 1 0,-110 0 3 16,56 18-1-16,51-18-4 0,7 0 1 0,-62 18 0 0,-71 0 4 15,61 2-3-15,-6-2-2 0,74 0 2 16,1 1-2-16,-95-2 2 0,78 3-2 0,-74-2-1 0,-6 38 1 16,8-20 2-16,17 0 0 0,13 2 0 0,62-20-3 15,-62 20 1-15,61-2 1 0,-60-19 1 0,22 22-2 0,55-22 3 16,-6 2-1-16,-10 36 0 0,-1-36-2 0,14-2 2 0,1 23-2 16,2-4 8-16,19 0 3 0,-2 1-8 0,19-20-3 15,-17 22-1-15,17-22-1 0,0 21 3 0,0-2-1 0,17-17 2 0,2 18-3 16,50 55 1-16,-27-54 1 0,-23-2-1 0,17 0 1 15,19 38-1-15,1-37 1 0,71 75-7 0,-88-77 5 0,16 3-1 16,34 36-1-16,24-1-1 0,-2 1 1 0,-56-55 3 16,0 17-1-16,1 1 1 0,54 37-4 0,40-19 2 0,-3 19 1 0,-76-37 1 15,24-1-1-15,162 57-3 0,39 0-4 16,-208-57 6-16,26-18-1 0,88 38-4 0,113 36 1 0,-204-54 6 16,16-19-1-16,114 34 2 0,0 21-1 0,13-18-2 15,26 0-1-15,-150-19 0 0,293 36-12 0,-274-36 12 16,145 19 0-16,-167-39 4 0,22 2-1 0,-18 18 0 0,165 20-5 15,-23-21 0-15,24 18 4 0,-1-18 3 0,-133-36-1 0,-14 40 1 16,333-4 0-16,-336-36-3 0,1 0 1 0,146 18 3 0,-143-18 1 16,312 0 2-16,-316 0-4 0,150 0 6 0,-19-18 1 15,-3-18-1-15,-125 16-1 16,535-72 15 0,52-56-16-16,-623 112-4 0,200-57 3 0,-128 20 0 0,-93 36-3 0,54-36 2 15,-52 34-2-15,14-35 0 0,-33 38-1 0,16-38 0 0,-38 56 0 16,80-93 4-16,-100 74 0 0,44-35 6 0,-21 15-7 15,-20 20-3-15,38-73 3 0,-35 38-4 0,-39 32 0 16,53-33 0-16,-37 36 0 0,26-36 1 0,-42 36 0 0,16-36-1 16,4 34 1-16,-1 5 0 0,-19-79 2 0,17 39-2 15,-17-18-2-15,0-54 6 0,0 90-4 0,-17-36-2 16,17 36 5-16,-19-36 0 0,-1 36-4 0,20 2 2 0,-38-39 1 16,38 56 3-16,-36-19-3 0,0-35 3 0,-20-1 0 0,-35 18-4 15,55 18-1-15,-19 20-1 0,-59-38 4 0,42 36 0 0,-94-53 3 16,0 16-4-16,56 40-1 0,-208-58-3 0,212 74 0 15,-24-18 1-15,-127-36-3 0,127 54 2 0,-147-36-3 0,1 19 2 16,-1 16 0-16,127 20-1 0,-143-19-1 0,127 19-1 0,20 0 0 16,-20 0 0-16,16 0-2 0,-182 19-2 0,147 1 7 0,-147 16-6 0,-20 19-5 15,20 0-2-15,22 1-9 0,14 18-8 16,-19-1-9-16,149-36 17 0,-147 36-34 0,1 1-3 0,-20 18 0 16,166-54 36-16,-186 73-24 0,170-74-12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9-23T19:41:04.14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2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09-23T19:42:06.309"/>
    </inkml:context>
    <inkml:brush xml:id="br2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15714 11693 40 0,'-16'0'16'0,"16"0"-2"16,0 0-9-16,0 0 14 0,0 0-11 0,0 0 1 0,0 0 1 16,0 0 0-16,0 0 11 0,0 0-3 0,0 0-10 0,0 0 0 15,0 0 9-15,0 0-8 0,0 0 1 0,0 0 8 0,0 0-9 0,0 0 9 16,0 0 2-16,0 0-1 0,0 0-2 0,0 0 0 15,0 0-1-15,0 0-9 0,0 0 7 0,0 0-1 16,0 0-2-16,0 0-4 0,0 0 6 0,0 0-3 16,-17 0 1-16,17 0 4 0,0 0-4 0,0 0-6 15,0-19 15-15,0 19-15 0,0-17 4 0,0 17-3 16,0 0-2-16,0 0 3 0,0 0-2 0,0-19 4 0,0 19-1 16,0 0-1-16,0 0-3 0,0 0 0 0,0 0-3 15,0 0 3-15,0 0-3 0,0 0-1 0,0 0 2 16,0 0-1-16,0 0 0 0,0 0 1 0,0 0 1 0,17 0 0 0,-17 0-2 15,0 0 0-15,16 0 2 0,-16 0-4 0,0 0 1 16,0 19 1-16,22-19 4 0,-2 0-2 0,-20 0-1 0,16 17 5 16,-16 2-6-16,0-19 1 0,20 20 0 0,-20-3 1 0,19 2 0 15,-19-19-2-15,17 18 0 0,-17 1 1 0,19-1-2 16,-2-18 2-16,-17 19-3 0,16-2 0 0,26 39 3 0,-42-19-2 16,16-37 0-16,4 19 2 0,-20-1-2 0,19 1-1 0,-2-2 1 15,2 3 1-15,-19-1 1 0,17-19-1 0,-17 17-1 0,19 1 1 0,-19-18 0 16,17 19-1-16,-17 0 2 0,22-19-3 0,-22 18 1 0,0-18 1 15,16 19 2-15,-16-19-4 0,20 17 0 0,-20-17 2 16,19 0 1-16,-19 20-2 0,0-20 3 0,0 0-6 0,17 0 1 16,-17 18 5-16,0-18-2 0,0 0-3 0,0 0 0 15,0 18 2-15,0-18-2 0,0 0 3 0,0 0-2 0,0 0 1 16,0 0-1-16,0 0-2 0,0 0 2 0,0 0 0 16,0 0-1-16,0 0 0 0,0 0-2 0,0 0-1 15,0 0 0-15,0 0-3 0,0 0 0 0,0 0 0 0,0 0-10 0,0 0-3 16,0 0 8-16,0-18-3 0,0 18-22 0,0 0-9 0,0 0 18 15,0 0-3-15,0 0-46 0,0-18-8 0,0 18 8 0,0 0 28 16,0 0-23-16</inkml:trace>
  <inkml:trace contextRef="#ctx0" brushRef="#br0" timeOffset="649.54">16160 11638 41 0,'0'0'0'0,"0"0"26"0,0 0-10 0,0 0 2 0,0 0-9 0,0 0 11 16,0 0-2-16,0 0-8 0,0 0 7 0,0 0-8 0,0 0 7 16,0 0 0-16,0 0-1 0,0 0-8 0,0 0-1 15,-17 0 1-15,17 0 8 0,0 0-7 0,0 0 6 0,0 0 2 0,0 0 1 16,0 19 2-16,0-19-10 0,0 0 0 0,-19 0-1 15,19 0 8-15,0 0-7 0,0 0 6 0,0 0-7 0,-20 0 7 16,20 0-8-16,0 17 6 0,0-17-8 0,0 0 1 0,-16 0 4 0,16 0 1 16,0 19-8-16,-22-19 5 0,22 0-4 0,-17 0 2 15,17 0-2-15,-19 20 6 0,2-3-7 0,-2-17-1 16,19 19 0-16,0-19-2 0,-17 37 6 0,-2-19-2 16,-1 18-2-16,4-17-2 0,-6 1 2 0,22-3-2 0,-20 2 1 0,4 18-1 15,16-19 0-15,-17 1 2 0,-2-2-3 0,19 3 0 0,-17 16 2 16,17-36-1-16,-19 37-4 0,-1-18 1 15,20-19 0-15,0 18-5 0,0 1-1 0,-16-19-6 0,16 17 4 16,0-17 0-16,0 0-34 0,0 0 26 0,0 20-24 16,0-20-9-16,0 0 20 0,0 0-35 0,0 0 32 15,0 0-30-15,0 0 39 0,0-20 5 0,0 20-49 0</inkml:trace>
  <inkml:trace contextRef="#ctx0" brushRef="#br0" timeOffset="1133.43">16414 11713 51 0,'-14'0'15'0,"14"0"19"0,0 0-19 16,0 0 19-16,0 0 4 0,0-20 0 0,0 20-19 0,0 0-2 15,14 0 31-15,-14-19-19 0,0 19-16 0,0 0 13 16,0 0-13-16,0 0 0 0,0 0 11 0,20 0-14 0,-20 0 0 16,0 0 11-16,0-17-12 0,0 17 6 0,0 0-3 0,0 0-3 0,0 0-3 15,0 0-4-15,0 0-2 0,0 0 1 16,22 0-1-16,-22 0-4 0,0 17-6 0,0-17 1 15,0 0-24-15,0 0 7 0,0 0-44 0,0 19 23 0,0-19-63 16,0 20 56-16,0-20-19 0,0 17-13 0</inkml:trace>
  <inkml:trace contextRef="#ctx0" brushRef="#br0" timeOffset="1283.81">16381 11989 116 0,'0'0'96'0,"0"0"24"0,-19 0-63 16,19 0-33-16,0 0-3 0,0 0 12 0,0 0-21 0,0 0 5 15,0 0-10-15,0 0-5 0,0 0-2 0,0 0 4 0,0 0-4 16,0 0-6-16,0 0-9 0,0 0-15 0,19 0-21 16,-19 0 16-16,0 0-56 0,0 0 40 0,0 0 0 15,0 17-27-15,0-17 52 0,0 0-1 0,0 0-21 0</inkml:trace>
  <inkml:trace contextRef="#ctx0" brushRef="#br0" timeOffset="4716.6">16973 11674 60 0,'0'0'0'0,"0"0"66"16,0 0-28-16,0 0-25 0,0-17 10 0,0 17-12 16,0 0 11-16,-22 0-3 0,22 0-8 0,0 0 7 15,0 0-3-15,0 0-7 0,-17 0 14 0,17 0-17 16,0 0 8-16,-19 0-6 0,19 0 1 0,0 0 7 0,-16 0-1 15,16 0 0-15,-20 0-1 0,4 0-3 0,16 0-6 16,-20 0 6-16,20 0-5 0,-19 0 2 0,2 0-5 0,17 0 1 16,-22 0-1-16,3 17 2 0,2 2-2 0,1 1 2 0,16-3-1 15,-20 2-2-15,4-1 0 0,16 1 1 0,-20 18 0 16,1-1-2-16,2 1 0 0,17-18 1 0,0-1-1 0,-19 19 0 16,19-18 0-16,0 18 1 0,0-1 0 0,0-18-1 15,0 20-1-15,0-20 1 0,0 18-1 0,19-16 1 0,-19-2 0 16,36 0 1-16,-36 0-1 0,20 2 0 0,32-2 3 0,-16-18 4 15,-36 0-2-15,39 0 7 0,0-18-6 0,-3-2 7 16,-36 2-8-16,16 0 2 0,42-37 6 0,-22-1-8 16,-16 19-2-16,-4 1 0 0,20-38 0 0,-16 37 0 0,-4 1-2 15,1-20 2-15,5 0 1 0,-22 19-2 0,19 20-3 0,-19-3-1 0,0-35-2 16,-19 37-2-16,19-1-10 0,0 19 5 16,-22-18-19-16,-11-1-14 0,33 19 15 0,-36 0-36 0,16-17-10 15,4 17-9-15,-23 0 9 0,22 0 25 0,-5 0 34 16,5 0-53-16</inkml:trace>
  <inkml:trace contextRef="#ctx0" brushRef="#br0" timeOffset="6983.06">15938 13629 45 0,'0'0'0'0,"0"0"27"0,0 0-10 15,0 0 1-15,0 19-8 0,0-19 12 0,0 0-10 0,0 0 10 16,0 0-12-16,0 0 0 0,-16 0 9 0,16 19-10 0,0-19 6 16,0 0 0-16,0 0 2 0,0 0-8 0,-22 0 8 0,22 0-2 15,0 0-6-15,0 0-2 0,0 0 5 0,-20 0-1 16,20 0-5-16,0 0 4 0,0 0-6 0,0 0 4 0,0 0-3 0,0 0 0 15,0 0-1-15,-16 0-3 0,16 0 2 0,0 0-1 0,0 0 5 16,0 0-4-16,0 0 6 0,0 0-5 0,0 0 1 0,0 0-3 16,0 0 1-16,16 18 4 0,4 0-2 0,-20-18-3 0,22 38 5 15,-6-21 0-15,4 2-4 0,-20 1 0 0,36 16 3 16,19 19-1-16,-16-19-1 0,-23 4-4 16,-16-24 0-16,39 21 1 0,-3 19 0 15,-36-39-1-15,17 23-2 0,2-4-5 0,-2-19-6 0,-17 2 2 16,16-1-2-16,-16-18-4 0,22 19-5 0,-22-2-30 0,20 2-17 0,-20 2 29 15,19-21-73-15,-19 16 65 0,0-16-25 16</inkml:trace>
  <inkml:trace contextRef="#ctx0" brushRef="#br0" timeOffset="7251.59">16196 13814 106 0,'0'0'59'0,"0"0"-39"0,0 0-5 0,0 0-3 0,-17 0 11 0,17 0 2 16,-19 0 24-16,19 0-37 0,0 0-1 0,-17 0 15 16,-2 0-16-16,19 0-7 0,-20 0 0 0,20 0 2 15,0 0-1-15,-16 0-1 0,16 0 1 0,0 0 0 0,-22 0 3 16,5 0-3-16,17 0-3 0,-19 0 3 0,2 0-2 16,-38 37-1-16,19-18 1 15,-6 18-1-15,26-20-3 0,16 2 1 0,-17 2-3 0,17-21-1 16,-36 36-29-16,17 0-9 0,19-18-18 0,-20 1-17 15,20-2-20-15,0 23 8 16</inkml:trace>
  <inkml:trace contextRef="#ctx0" brushRef="#br0" timeOffset="7533.13">16492 13777 199 0,'-17'0'98'0,"17"0"-52"0,0 0-30 0,-19 20 23 15,19-20-17-15,0 0-9 0,0 17-7 0,0-17 1 16,0 19-3-16,0-1-3 0,0-18-2 0,0 19-7 16,0-1-12-16,0-18-18 0,0 19-23 0,0-2 20 0,0 2-99 15,0 2 75-15,0-21 16 0</inkml:trace>
  <inkml:trace contextRef="#ctx0" brushRef="#br0" timeOffset="7684.06">16492 14036 214 0,'0'0'112'16,"0"0"-71"-16,0 18-16 0,0-18-13 0,-17 0 11 0,17 0-19 15,0 19 0-15,0-19-3 0,0 17-5 0,0 2-33 16,0 2-22-16,0-5-34 0,0-16-8 0,0 20-41 16</inkml:trace>
  <inkml:trace contextRef="#ctx0" brushRef="#br0" timeOffset="8450.26">16951 13758 58 0,'-17'0'14'0,"17"0"16"0,0 0-13 0,0 0 17 0,0 0-17 0,0 0 0 0,0 0 15 16,0 0-17-16,0 0 12 0,0 0-4 0,0 0-13 0,0 0 0 15,0 0 9-15,0 0-2 0,0 0-11 0,0 0 7 0,0 0-1 16,0 0-6-16,0 0 9 0,0 0-1 0,0 0 3 15,0 0-12-15,0 19 8 0,0-19-3 16,0 20-1-16,0-3-6 0,0-17 0 0,0 19 2 0,0-1 2 0,0 1-4 16,0-1 0-16,0 18 0 0,0 4-3 0,0-4 5 15,0 0-3-15,0-18-4 0,0 37 1 0,0-34 1 0,0-5-1 16,0 40-3-16,0-38-1 0,0 18-12 0,0-17 4 0,0 18-22 16,0-19 11-16,0 20-39 0,0-20-27 0,0-18 40 0,0 20-36 15,0-20 35-15</inkml:trace>
  <inkml:trace contextRef="#ctx0" brushRef="#br0" timeOffset="8800.39">17319 14422 105 0,'0'0'78'0,"0"0"-15"0,0 0-37 0,0 0 17 0,0 0-10 16,0 0-5-16,0 0-16 0,0 0 11 0,0 20-1 15,0-20-13-15,0 0-3 0,0 0 6 0,0 36 1 16,22-18-8-16,-22 1-10 0,0 18 1 0,0-17 7 16,0-4-2-16,0 22-2 0,-22-20-6 0,22 0-14 15,-19 21-45-15,5-2-43 0,14-37 63 16,0 16-45-16,0-16 54 0,-19 20-15 0,19-20 9 0</inkml:trace>
  <inkml:trace contextRef="#ctx0" brushRef="#br0" timeOffset="9150.62">17765 14146 76 0,'0'0'0'0,"0"0"78"0,0 0-25 0,0 0-7 0,0-16-25 15,0 16 20-15,0 0 0 0,0 0-22 0,0-21 13 0,0 21-10 16,0 0-4-16,0 0-2 0,0 0 4 16,0 0-16-16,0 0 2 0,0 0 5 0,0 0-4 0,0 21 4 15,0-5-4-15,19-16 0 0,-19 20-2 0,0-20-1 0,0 17-2 16,17 2 1-16,2 18-3 0,-19-20 1 0,0 2 0 15,16 18 2-15,-16 0-13 0,0-18-10 0,0-1 8 16,23 2-18-16,-23 16-18 0,0-36 15 0,0 36-61 0,16-36 38 16,-16 18-53-16,0-18 69 0,0 19-6 0,0-19 26 0,0 0-17 15</inkml:trace>
  <inkml:trace contextRef="#ctx0" brushRef="#br0" timeOffset="9338.65">18080 14017 74 0,'0'0'141'0,"0"0"-52"16,17-17-57-16,-17 17 14 0,0 0 10 15,0-20-25-15,19 20 3 0,-19 20-16 16,0-3-3-16,0 2-3 0,0 18 1 0,0-1-9 16,0 1 5-16,0 19-5 0,0-19-3 0,-19 20 0 0,2 33 2 15,-2 2-4-15,-23 2-2 0,26-58 1 0,-37 74 6 16,34-74-5-16,2 20 0 0,-2-19 1 0,-17 36 2 0,36-36-5 0,-23 0-1 16,7 2-2-16,-3 15-12 0,2-34-9 0,-2-4 11 0,2 4-27 15,17-3-12-15,-19 2-12 0,19-19 28 0,-20 0-47 0,20 18 2 16,0-18 49-16,0 0 11 0,0-18-12 0,0 18-2 15</inkml:trace>
  <inkml:trace contextRef="#ctx0" brushRef="#br0" timeOffset="9819.75">18520 13758 100 0,'0'0'0'0,"0"0"126"16,0 0-32-16,0 0-34 0,0 0-10 0,0 0-29 0,0-17 17 16,0 17-11-16,0 0-11 0,0 0-9 0,0 0 1 15,0 0-2-15,0 0 1 0,0 17-5 0,0-17-4 0,0 19 0 16,0 1-11-16,0-20 2 0,0 17-17 0,0 2-10 0,-17-1 10 16,17 1-47-16,0-1 25 0,0 1-65 0,0-2 16 15,-19 2 45-15,19-19 7 0</inkml:trace>
  <inkml:trace contextRef="#ctx0" brushRef="#br0" timeOffset="9968.5">18537 14183 176 0,'0'0'64'0,"0"0"31"0,-17 0-67 0,17 0 45 0,0 0-52 0,0 0-2 16,0 19 12-16,0-19-10 0,0 0-13 0,0 0-3 16,0 18-4-16,0 1-2 0,0-19-9 0,0 17-14 15,-17 23-38-15,17-6-47 0,0-15-51 16,0 0 112-16,0-19 12 0,0 18 11 0,0 2-42 15</inkml:trace>
  <inkml:trace contextRef="#ctx0" brushRef="#br0" timeOffset="11038">19037 13797 43 0,'0'0'45'0,"0"0"-30"0,-19 0 23 16,19 17 0-16,0-17-22 0,-17 0 15 0,17 19-17 15,0-19-1-15,-19 18 11 0,2 1-2 0,17-19-12 0,-19 18 5 16,19 1-8-16,-19-2-1 0,-3 2 3 0,22 2-4 0,-17 15 0 15,17-19-2-15,0 20 1 0,-17-37-3 0,17 36 4 0,-19-17-4 16,19 2 1-16,0-5 1 0,0 21 1 0,-17-18-2 0,17 18 2 0,0-1 0 16,0-15-1-16,0 13 0 0,0 4 7 0,0-20 1 0,0 18-5 15,0-36 2-15,17 38 14 0,-17-20-11 0,19 19 3 0,-19-37-10 16,17 20 1-16,0-3 8 0,-17-17-8 0,60 20 14 0,-43-20-6 16,19 0-3-16,-36-20-3 0,39 3-3 0,-25-22 2 15,5 3 0-15,22-2 2 0,-41 2-6 0,56-38 2 16,-40 37-1-16,4 1-2 0,-20-1 1 0,16 1-1 15,-16 0 0-15,0 15-2 0,0 21 2 0,0-36 0 0,0-1-2 0,0 18-2 16,0-18-5-16,0 21 1 0,-16 16-16 0,16-21 8 16,-20 21-24-16,4-19 17 0,16 19-2 0,-20 0-25 0,1 0-2 15,2 0 19-15,-2 0 1 0,-3 19-50 0,3 2-1 0,19-5 50 16,-14 4-3-16,-6 16-22 0</inkml:trace>
  <inkml:trace contextRef="#ctx0" brushRef="#br0" timeOffset="12099.93">17433 12412 54 0,'0'0'11'0,"0"0"-1"0,0 0 18 0,-17 0-11 0,17-18 21 16,0 18-18-16,-19-18 0 0,19 18 17 0,-20-18 1 0,20 18-19 16,0-20 18-16,-16 20-19 0,16 0 13 0,0-17-5 0,-20 17-2 15,20 0-6-15,0 0-5 0,0 0-7 0,0 0 7 16,-22 0 2-16,22 0-2 0,0 0-5 0,0 17-4 16,0-17-1-16,0 20-1 0,-19-2 1 0,19 0-4 0,-14 0-6 15,14 2-3-15,-19-2-26 0,-1 0 9 0,20-18-7 0,0 19-9 0,-16-2-63 0,-4-17 46 16,20 20-39-16,-16-2 67 0,16-18-39 0</inkml:trace>
  <inkml:trace contextRef="#ctx0" brushRef="#br0" timeOffset="15467.14">17267 12376 44 0,'0'0'11'0,"0"0"-5"15,0 0 5-15,0 0-5 0,19 0 78 16,-19 0-57-16,0 0-14 0,14-18 13 16,-14 18-1-16,0 0-12 0,0 0 12 0,0 0-13 0,0 0 9 15,0 0 4-15,0 0-11 0,0 0-8 16,0 18 5-16,0-18-7 0,0 18 2 0,0-18-4 0,0 38 1 16,0-2 0-16,0-36-2 0,-14 36 2 0,14-16-3 0,0-2 0 15,-19 0-5-15,19 0-2 0,0 20-21 0,-20-20 7 0,4-1-45 16,16 3 26-16,-20-1-44 0,20-2 48 0,-16 2-15 0,16-19-13 15</inkml:trace>
  <inkml:trace contextRef="#ctx0" brushRef="#br0" timeOffset="19066.07">17651 11879 48 0,'0'0'98'15,"0"0"-75"-15,0 0 66 0,0 0-70 16,0 0 44-16,0-20-25 15,0 20-30-15,0 0 20 0,19 0-13 16,-19 0-8-16,39 37 2 0,0 19 2 16,-22 18-8-1,2-55-3-15,-2 35-5 0,-17-35 0 0,19 18-26 16,-19 0 14-16,16-37-2 0,-16 54-107 0,0-34 83 16,0 16-69-16,0-36 90 0</inkml:trace>
  <inkml:trace contextRef="#ctx0" brushRef="#br0" timeOffset="19250.97">17950 11823 73 0,'0'0'73'16,"0"0"28"-16,0 0-76 0,0-19 36 0,0 19-42 15,0 0 30-15,0 0-35 0,0 0 19 0,0 19-14 16,0 17 3-16,-19 1-16 0,19 56 12 16,0-76-16-16,-36 113 4 0,16-38-3 0,-19 38 1 15,23-76-2-15,-56 132-1 16,53-133-1-16,-40 113-27 0,24-54-59 15,18-94 56-15,-2 38-75 0,19-37 66 16,-17-2-107-16,17-17 126 0</inkml:trace>
  <inkml:trace contextRef="#ctx0" brushRef="#br0" timeOffset="19701.53">18227 11730 173 0,'0'0'100'0,"0"0"-65"0,0-17 49 16,0 17-61-16,0-20 53 0,0 20-62 16,19-19 13-16,-19 19-23 0,0-17 1 0,17 17 3 0,-17 0-7 15,0-19-2-15,0 19-1 0,19 19-25 16,-19-2-61-16,0 2 54 16,0 18-165-16,0 19 75 0,0-56 103 15,0 37-33-15</inkml:trace>
  <inkml:trace contextRef="#ctx0" brushRef="#br0" timeOffset="19834.93">18282 12192 145 0,'0'-20'201'0,"0"20"-178"0,0 0 42 0,0 0-44 0,0 0 35 16,0 0-35-16,0 20-20 0,0-2-3 16,0-18-5-16,19 36-65 15,-19-16-53-15,0-2 0 0,0 0-14 16,0-18 76-16</inkml:trace>
  <inkml:trace contextRef="#ctx0" brushRef="#br0" timeOffset="20217.52">18722 11547 104 0,'0'0'32'0,"0"0"-2"0,0 0 45 16,0 0-61-16,0 0 22 0,0 0-20 0,0 0-2 15,0 0-12-15,0 0 1 0,0 0 0 16,0 17 2-16,0-17-3 0,22 56 11 16,-22-56-10-16,0 73 11 0,0-73-9 0,0 74 6 15,0-37-4-15,0 55 10 0,0-73-12 16,0 55 8-16,-22-57-9 0,5 76 12 16,17-74-13-16,-36 55 10 0,0-38-3 15,36-36-8-15,-19 0 3 16,0 0-3-16,2-18 0 0,-5-20 2 15,22 21-3-15,-19-39 6 0,19 37-4 16,0-35 16-16,0 54-13 0,0-20 13 16,0 20-11-16,41-17 14 0,-41 17-19 0,36 0 10 15,-36 17-9-15,36 3 0 0,-17-1-2 16,-2-19 0-16,19 54 5 0,-14-54-6 0,-5 19-3 16,2-1 1-16,0 1-1 0,34-2-11 0,-34 3-11 0,15 16-33 15,7-36 29-15,14 38-140 0,-55-38 104 16,56 18-135-16</inkml:trace>
  <inkml:trace contextRef="#ctx0" brushRef="#br1" timeOffset="37768.28">19591 11343 87 0,'0'0'37'0,"0"0"3"0,-20 0 39 0,20 0-44 0,0 0-3 0,0 0-4 0,0 0 21 0,0 0-28 15,0 0 16-15,0 0-21 0,-16 0-4 0,16 0-1 0,0 0 6 16,0-18-2-16,0 18 0 0,0 0-3 0,0 0 0 15,0 0 0-15,0-18 0 0,0 18 3 0,0 0-8 16,0 0-1-16,0-20 6 0,0 20-6 0,0-18 2 0,0 18-2 0,0 0-2 16,0 0 1-16,0-18-2 0,0 18 1 0,0 0-3 15,0 0 4-15,0 18-3 0,0 0-1 16,0-18 1-16,0 20-2 0,0-2 2 0,0-18-1 0,0 36 0 0,0 20 0 0,-20-38-6 16,20 20 6-16,0 36 1 0,0-20 4 0,-16 38-4 0,16 1-3 15,0-39 1-15,0 76 2 0,-20-74-2 0,20-20 0 0,0 38 1 16,0 0 1-16,0-38-2 0,0 39-2 0,0-20 1 15,0-37 0-15,0 38-11 0,0-38 4 0,20 1-16 16,-20-2-12-16,0 3-15 0,0-20 20 0,16 0-42 16,-16 0 32-16,0 18-7 0,0-18-4 0,20 0-64 0,-20 0 19 0,16-18 9 15</inkml:trace>
  <inkml:trace contextRef="#ctx0" brushRef="#br1" timeOffset="38154.01">19997 11674 74 0,'0'0'33'0,"0"0"0"0,-22 0 36 15,22 0-9-15,0 0-34 0,0 0-3 0,0 0 17 0,0 0-23 16,-19 0 13-16,19 0-17 0,0 19 12 0,0-19-13 0,-14 0 9 16,14 0-10-16,0 20-1 0,0-20 0 0,0 17 5 0,0-17-8 15,0 19 0-15,14-19 7 0,5 37-5 0,3-19 1 0,-2 18-1 16,16 3 0-16,-17-3 1 0,-2 1-2 0,19 0-3 15,-20 0 4-15,6-18-5 0,-2-2 0 0,-4 20-3 0,23 0-3 16,-22-1-6-16,-17-16 9 0,36 16-9 0,-20 2-11 16,4-2-15-16,2-17-18 0,-6-2-18 0,4-17-19 15,-20 20 33-15,19-20-68 0,-19 0 70 0,17 0 14 0,-17 0 8 16,0-20-9-16</inkml:trace>
  <inkml:trace contextRef="#ctx0" brushRef="#br1" timeOffset="38335.15">20493 11453 168 0,'0'0'134'0,"0"0"-53"16,-17 0-30-16,17 0-12 0,0 0-24 0,-19 0 17 16,19 0-14-16,-17 0 7 0,17 38-14 0,-19-20-2 0,19 0-3 15,-17 19 3-15,17-18-5 0,-19 18-1 0,-1-19 2 0,-18 57 3 0,2 16-7 16,19-55-4-16,-2 3 0 0,-37 34 0 0,40 1 3 0,-26-1-4 16,9-17-9-16,33-39 2 0,-19 21-27 15,2-2-23-15,-2-36 24 0,19 20-9 0,-20-20-7 0,20 18-79 0,-16-18 18 16,16 0 13-16</inkml:trace>
  <inkml:trace contextRef="#ctx0" brushRef="#br1" timeOffset="38618.98">20827 11638 35 0,'0'0'14'16,"0"0"-10"-16,0 0-1 0,0 0-2 0,0 0 2 16,0 0 3-16,0 0-1 0,-19 0 10 0,19 0-6 0,0 0 2 15,0 0 2-15,0 0 20 0,0 0-13 0,0 19 26 0,-19-19-23 16,19 0 24-16,0 0-3 0,0 0-21 0,0 17 19 0,0-17-3 0,-17 19-21 16,17-19 13-16,0 20-4 0,0-20-17 0,0 0 1 15,0 17-2-15,0 2 6 0,0-19-8 0,0 0 1 0,0 18-5 16,0-18 1-16,0 19-1 0,0-19-2 0,0 18-8 0,0-18-16 15,0 19-25-15,0-19 10 0,0 0-69 0,0 17-39 16,0-17 76-16,0 0-74 0</inkml:trace>
  <inkml:trace contextRef="#ctx0" brushRef="#br1" timeOffset="38768.98">20861 12080 274 0,'-20'0'202'0,"20"0"-161"0,-14 0-24 16,14 0 17-16,0-18-15 0,-19 18 7 0,19 0-4 15,-19 0-18-15,19 0 3 0,0 0-7 0,0 0-3 16,0 18-9-16,0-18 2 0,0 0-27 0,0 19-39 16,0 0-46-16,19-1-43 0,-19-18 28 0,0 19 53 15</inkml:trace>
  <inkml:trace contextRef="#ctx0" brushRef="#br1" timeOffset="39336.24">21622 11491 59 0,'0'0'29'0,"0"0"72"0,0 0-68 16,0-18-3-16,0 18-2 0,0 0 23 0,0 0-29 0,0 0 16 0,0 0-21 15,0 0 12-15,0 0-15 0,-20 0-1 0,20 0 13 0,0 0-14 0,0 0 1 16,0 0 8-16,0 18-10 0,0-18-3 0,-19 18 7 0,19 0 5 15,-22 2-14-15,22-3 1 0,-17 2-4 16,17-1 1-16,0-18-1 0,-16 19-1 0,16-1-1 0,0 1 1 16,-20-2-1-16,20 2-2 0,0-19 1 0,0 0 0 0,0 20 3 0,0-3-5 15,-16 2 2-15,16-19 0 0,0 18 3 0,0-18-1 16,-20 19-3-16,20-19 2 0,0 18 0 0,0-18 0 0,0 19 1 16,-16-19 1-16,16 17 1 0,0-17-1 0,0 19 2 15,0-19-4-15,-20 0-1 0,20 20 3 0,-19-3 0 0,19-17-2 16,-17 37 0-16,17-18 0 0,-22 18 1 0,22-37-2 15,0 37 1-15,-16-18-1 0,16 16 1 0,0 3-1 0,0-38-1 16,0 18 2-16,0 18 0 0,0-36-1 0,0 20 2 0,0-2 0 16,0 0-2-16,0-18 0 0,0 18 2 0,0-18 1 0,16 0-1 0,-16 0-3 15,22 20 2-15,-22-20 2 0,17 0 0 0,2 0-3 16,1 0 2-16,-20 0-2 0,36 0 0 0,-20 0 1 0,4 0-10 16,-4 0-4-16,1 0-6 0,5 0-72 0,17 0 3 15,-39 0-31-15,36 0-28 0,-36 0 81 0,36 0-37 0</inkml:trace>
  <inkml:trace contextRef="#ctx0" brushRef="#br1" timeOffset="39684.89">22097 11657 55 0,'0'0'74'0,"0"0"-34"0,0 0 0 0,0 0 31 0,0 0-40 16,0 0-3-16,-19 0-2 0,19 0 19 0,-16 17-8 0,16 2-9 15,-17-19-18-15,17 20 0 0,-19-3 6 0,2 20-6 0,17-18-4 16,-19 18 2-16,-1 19 1 0,20-39-8 0,0 2-1 16,-16-1 0-16,16 38 3 0,0-39-2 0,0 3-1 0,-20-1-1 0,20-2 3 15,0 1-1-15,0-18 0 0,0 19-1 0,0-19 2 0,0 0 0 0,0 0 0 16,20 0-1-16,-20 0-2 0,16 0 3 0,4-37 0 0,-1 1 2 15,17-20-2-15,-19 19-1 16,-17 0-2-16,16 0 1 0,3 18 0 0,-19-35-5 0,23 17-7 16,-7 18-5-16,-16-18-9 0,0 37 10 0,0-19 1 15,0 19-19-15,0-17-4 0,0 17 16 0,0 0-21 0,0 0 2 16,0 0-4-16,0 17-4 0,0-17 26 0,0 19 2 0,0 1 2 16,0-20 1-16,0 36-17 0,0 1 7 0,0-19 16 0,0 1-37 15</inkml:trace>
  <inkml:trace contextRef="#ctx0" brushRef="#br1" timeOffset="39853.56">22377 12118 103 0,'0'0'0'0,"0"0"121"0,0 0-57 16,0 0-37-16,0 0 48 0,0 0-34 0,0 0-26 16,0 0-1-16,0 0-4 0,0 0-1 0,0 18 4 0,0-18-8 0,0 0 0 15,0 0 1-15,0 19-4 0,-19-19-1 0,19 17-1 0,-17 3 0 0,17-2 0 16,0-18-3-16,-19 18-3 0,-1 0-26 0,4 2 3 0,-6-2-60 15,5 19-36-15,-2-20 8 0,2-17 78 0,17 20-32 16</inkml:trace>
  <inkml:trace contextRef="#ctx0" brushRef="#br1" timeOffset="40269.15">22839 11527 91 0,'0'0'161'0,"0"0"-120"16,0 0 20-16,0 20-11 0,0-20-3 0,0 0-26 15,0 0 13-15,0 17-6 0,0-17-8 0,17 19-6 0,-17 18-2 16,0-19-3-16,0 1-4 0,0 17 4 0,0 20-3 15,0-19-2-15,0 36-1 0,0 20-3 0,0 0 3 16,-17-39-5-16,-2 19-2 0,-3 21-15 0,22-58-2 16,-17 0-6-16,17-16-11 0,-17 54-67 0,-2-38-53 0,2-17 76 0,17 18-81 15</inkml:trace>
  <inkml:trace contextRef="#ctx0" brushRef="#br1" timeOffset="41069.41">23315 11361 56 0,'0'0'0'0,"0"0"75"0,0 0-51 15,0 0 44-15,0 0-25 0,0 20-25 0,0-20 11 0,0 0-7 16,0 17-13-16,0-17 7 0,0 19-3 16,0-1-4-16,0 0-1 0,0 2 0 0,17-20-5 15,-17 18 3-15,22 0 0 0,-22-18 2 0,19 0-5 0,-19 18 0 16,19-18 3-16,-2 20-1 0,-17-20 3 0,19 17-1 15,-2-17 0-15,-17 0-3 0,19 19 5 0,-19-19-4 0,0 0 7 16,20 18-2-16,-20-18 2 0,14 19-5 16,-14-1 3-16,0-18-5 0,0 0 4 0,0 19-1 0,0-19-6 15,0 0 1-15,-14 17 0 0,14-17-2 0,-20 19 2 0,20-19-5 0,0 0 1 16,-19 20 2-16,2-20 0 0,-2 17 2 0,19-17 0 0,-17 19-5 16,-2-19 2-16,19 18 0 0,0-18 0 0,0 19 1 15,0-1 1-15,0-18-1 0,0 36-3 0,0-17 6 0,0 1-1 16,19 16 3-16,-19-18-3 0,17 38 1 0,2-39-3 0,-2 39 5 15,2 0 2-15,-19-19-5 0,34 36 4 0,-34-17-1 16,19-19-2-16,-19 18 6 0,22-19-5 0,-22 20 2 0,0-37-4 16,0 36 3-16,0-19 1 0,0 2-5 0,-22-3-1 15,22-15 2-15,-19-20-1 0,19 19-2 0,-14-2-5 0,-6-17 0 16,1 19-17-16,2-19 5 0,-2 0-5 0,2-19-41 0,-2 19 17 0,0-36-71 16,-3 16-31-16,5 3 76 0,17-19-21 0,-17 36 34 15</inkml:trace>
  <inkml:trace contextRef="#ctx0" brushRef="#br1" timeOffset="41419.41">23926 12302 146 0,'0'0'0'0,"0"0"243"0,0 19-222 0,0-2 13 0,-19 21 1 16,19-38-27-16,0 36 4 0,-17 2-6 15,-5 16-4-15,3-16-10 0,19-2-30 16,-33 2-59-16,33-38 21 0,-20 35-82 0,4-15 28 0</inkml:trace>
  <inkml:trace contextRef="#ctx0" brushRef="#br1" timeOffset="42185.61">24258 11730 105 0,'0'0'0'0,"0"0"158"0,0 0-87 0,0 0-17 0,-19 0 7 16,19 0-47-16,0 19 0 0,0-19 8 0,0 0-13 15,0 0-2-15,0 18 3 0,0 1-1 0,0-19-5 0,19 37 0 16,-19-37-1-16,0 17-1 0,20 22 2 0,-4-22-2 0,-16 2-2 0,0-1 0 16,20 1 0-16,-4 18 1 0,4 0 0 0,-1 17 0 15,-19-54-3-15,14 38-4 0,5-1-8 0,-19-20 1 0,0 3-25 16,22 16-22-16,-2-18-31 0,-20-18 32 0,0 20-2 16,0-20-84-16,0 0 78 0</inkml:trace>
  <inkml:trace contextRef="#ctx0" brushRef="#br1" timeOffset="42370.06">24734 11713 174 0,'0'0'85'0,"0"0"-9"0,0 0 19 15,0 0-13-15,0 0-59 0,0 0-3 0,-16 0 25 16,16 17-34-16,-17 20 15 0,-2 0-17 0,-17 18-1 16,-20 38-4-16,-35 73 1 0,52-56-4 15,3-17-1-15,14-56 0 0,3 17-1 0,-14 38-8 0,-3 20-10 16,36-77 6-16,-36 77-27 0,16-75 17 0,1 36-33 0,-3-17-17 15,5-19-38-15,1 0-85 0,16-37 153 16,0 0-25-16</inkml:trace>
  <inkml:trace contextRef="#ctx0" brushRef="#br1" timeOffset="44303.34">25235 11730 156 0,'0'0'70'0,"0"0"81"0,0 0-118 0,0 0 39 16,0 0-46-16,-19 0-12 0,19 0-9 0,0 0-1 0,0 19 2 15,0-19-6-15,0 0-1 0,0 18-17 0,0-18 2 16,0 19-6-16,0-19-37 0,0 18 16 0,0-18-9 0,0 0-8 0,0 19-64 0,0 17-18 16</inkml:trace>
  <inkml:trace contextRef="#ctx0" brushRef="#br1" timeOffset="44452.81">25216 12136 172 0,'0'0'158'0,"0"-18"-31"0,0 18-74 0,0-19 5 15,0 0-45-15,0 19 13 0,-17 0-17 16,17 0-3-16,0 0-6 0,0 0-27 16,0 19-17-16,0 0-56 0,0-1-1 0,17 1-95 15,-17-2 142-15,0-17-46 0</inkml:trace>
  <inkml:trace contextRef="#ctx0" brushRef="#br1" timeOffset="45096.28">25733 11657 31 0,'0'0'20'0,"0"0"-16"0,0 0 5 0,0 0-7 16,0 0 0-16,0 0 1 0,0 0-3 0,0-19 1 15,20 19 0-15,-20 0-1 0,0 0 1 16,0 0 1-16,0 0 0 0,0 0 8 0,0 0 7 15,0 0 8-15,0-18-11 0,0 18 0 0,16 0 1 0,-16 0 30 16,0 0-31-16,0 0 14 0,0-19 0 0,0 19-13 16,0 0 25-16,0 0-30 0,0-18 17 0,0 18-12 15,0 0-2-15,0 0-3 0,0 0-6 0,0 0 5 16,0 0 1-16,0 0-1 0,0 0 3 0,0 0-6 16,0 0 7-16,0 0-2 0,0 0-1 0,0 0-2 0,0 0-5 15,-16 0 4-15,16 0-4 0,0 0 0 0,0 0 2 16,-20 18-2-16,20-18 1 0,-16 19 2 0,16-1-1 0,-20 1 0 15,20-2-3-15,-19 2 0 0,19-19-1 16,-17 37 2-16,17-18-1 0,0-1-1 0,0 1 1 0,-22-1-1 16,22 1 2-16,0 17 1 0,0-36-3 0,0 37 7 15,0-37-7-15,0 19 1 0,0-19-1 16,0 0 0-16,0 18 1 0,22-18-2 0,-5 0 1 16,-17 0 0-16,19 0 1 0,1 0-1 0,-20 0-3 15,16 0 3-15,-16 0 0 0,0 0 0 0,20 0-3 16,-20 0 3-16,0 0-1 0,0 0 3 0,0 0-4 0,0 19 4 15,0-19 0-15,0 37-3 0,-20-20 4 16,20-17-3-16,-16 20-1 0,-4-1 0 0,20-19 0 0,-19 17 2 16,2 1-1-16,17 1-1 0,-22 0 1 0,22-19-2 15,-19 18 0-15,19 18 0 0,0 2 3 0,0-20 1 16,0 0-3-16,-17 20-1 0,17-20 1 0,0 1 1 0,0-2-2 16,0 21-2-16,0-38-5 0,17 36-6 0,-17-36 3 15,0 20-43-15,0-2 31 0,19-18-37 0,-19 18 23 16,0-18-9-16,22 0-131 0,-5 0 78 0,2 0 17 15</inkml:trace>
  <inkml:trace contextRef="#ctx0" brushRef="#br1" timeOffset="45502.45">26173 12006 84 0,'0'0'0'0,"0"0"92"0,0 0-59 16,0 20 35-16,-19-20 19 0,5 0-32 0,14 19-42 16,-19-19 7-16,19 0-1 0,-20 17-15 15,20-17-1-15,0 18 1 0,-16 1-1 0,-4 0 0 0,20-1-1 16,0 1-2-16,0-2 0 0,0-17 0 0,-16 38-2 15,16-20-3-15,0-18 3 0,0 38-4 0,0-20 4 0,0 0-2 16,0-18 5-16,0 19-1 0,0-2 1 0,16-17 3 16,4 0-3-16,-4 0 5 0,-16 0-4 0,39-17 7 15,-25-20 0-15,5 19 1 0,3-20-3 16,-2 20 1-16,-20 0-1 0,16-2 1 0,4-16-1 0,-1 18-4 16,-19-1 0-16,17 0-2 0,-17 1 0 0,0 18 1 15,0-17-3-15,0-2-1 0,0 19-1 0,0-20 0 0,0 20-2 16,0-17-20-16,0-2-4 0,0 19-13 15,0 0-11-15,-17 0-16 0,17 19-16 0,0-19 43 16,0 17-31-16,0 3 22 0,0-1 13 0,0-2 0 0</inkml:trace>
  <inkml:trace contextRef="#ctx0" brushRef="#br1" timeOffset="45719.87">26525 12192 91 0,'0'0'0'0,"0"0"99"0,0 0-26 15,0 0-26-15,0 0-8 0,0 0-1 0,0 0-7 16,0 0-19-16,0 0 8 0,0 0-13 0,0 0 0 0,0 0 7 16,0 0 0-16,0 0-8 0,-20 18 6 0,20 0-7 15,0-18 0-15,0 18 2 0,0 20-2 0,0-20-2 0,-16 1 0 16,16-2 1-16,-17 21-2 0,17-20-1 0,-19 20 1 16,2-2-2-16,-2 0-5 0,-1-36 0 0,4 38-17 15,-4-20-22-15,-2 0-15 0,6 2 23 0,-1-20-51 0,17 0 34 16,-19 0-52-16,2 0 65 0,17 0 12 0,0 0 6 0,0 0-19 15</inkml:trace>
  <inkml:trace contextRef="#ctx0" brushRef="#br1" timeOffset="46153.84">26804 11823 75 0,'0'0'54'0,"0"0"3"0,0 0 0 0,0 0-29 0,0 0-4 16,0 0 21-16,17 0-8 0,-17 0-21 0,19 0 10 16,-19 0-16-16,0 0 8 0,17 0-1 0,-17 0-9 0,16 0 4 15,-16 17-1-15,22-17-3 0,-22 19-6 0,0-19 2 16,0 20-3-16,0-3 3 0,20 20-3 0,-20 0 1 0,0-37-2 15,0 36 2-15,0-16-2 0,0 16 1 0,-20-36-1 0,20 37-1 0,0-18 1 16,-38 35-2-16,38-34 4 0,-17-20-1 0,-2 54-2 16,2-54 0-16,17 20 2 0,-19-2-1 0,2 0 0 15,-2-18 0-15,19 0 0 0,-20 0-1 0,20 0 1 0,0-18 1 16,-16 0 0-16,16-2-1 0,0 2 4 0,0 0-2 16,16 0 5-16,-16-2-2 0,20 3 4 0,-20-2-5 0,19 19 6 15,-2-18 0-15,-17 18-5 0,19 0 0 0,-19 0 2 0,17 0-5 16,-17 0-1-16,19 0 3 0,-2 0 3 0,-1 18-1 0,-16-18-5 15,42 19 0-15,-42-2-6 0,0 3-1 0,36-20-5 0,-36 36-25 0,36 20-206 16,-17-38 95-16,-19-18 88 0,19 19-45 16</inkml:trace>
  <inkml:trace contextRef="#ctx0" brushRef="#br1" timeOffset="46520.14">27449 11547 83 0,'0'0'33'0,"0"0"37"0,0 0-38 16,0 0 23-16,0 0-29 0,0 0-2 0,0 0 17 16,0 0-26-16,0 17-3 0,0 2 5 0,0-19-12 0,0 18 0 0,0-18-3 15,0 19 5-15,0-1-4 0,0 1-2 0,19-2 2 0,-19 2-3 16,0 18 0-16,0-18 3 0,0-19-2 0,19 18 0 0,-19 1-1 15,0 18-1-15,0-20 4 0,17 2-3 16,-17 18-1-16,0-18 3 0,0-1-1 0,0 1-2 16,0-1-1-16,19 1 5 0,-19-2 1 0,0-17-2 0,0 20 0 15,0-1 2-15,0-2 0 0,0-17-1 16,0 18 5-16,0-18 5 0,0 0-7 0,0 19 6 0,0 0-3 16,0-19-3-16,0 0-3 0,0 18 5 0,0-18-5 15,0 19 4-15,0-19-3 0,0 17 0 0,0 3 1 0,0-20-3 16,0 18-1-16,0-18 1 0,0 18 0 0,0 0-1 15,0 2-2-15,-19-2 1 0,19 0-6 0,0 1 1 0,-17-2-12 16,17 3 5-16,0-2-22 0,-19 0-17 0,19 0 17 16,-19 20-116-16,2-20 40 0,17 1 69 0,-22 18-56 15</inkml:trace>
  <inkml:trace contextRef="#ctx0" brushRef="#br1" timeOffset="50288.6">20219 13667 58 0,'0'0'10'0,"0"0"-2"0,0 0 9 0,0 0-10 0,0 0 10 0,0 0 0 16,0 0-8-16,0 0 6 0,0 0 1 0,0 0 4 0,0 0-9 15,0 0 1-15,0 0 2 0,0 0 14 0,0 0-1 0,0 0-1 16,0 0-3-16,-20 0 0 0,20 0-13 0,0 0 9 16,0 0 0-16,0 0-10 0,-16 0 6 0,16 0-1 15,0 0 2-15,0 0-1 0,-20 0-4 0,20 0-3 16,0 0-4-16,-22 18-4 0,22-18 1 0,0 39 0 16,-16-22 3-16,16 0-4 0,0 2 1 0,0 1-1 15,0-3 1-15,0 2-1 0,-17-1-1 0,17 1-1 0,0-1 2 0,0-18-1 16,0 19-2-16,0-2 2 0,0 2-1 0,0 2 1 0,17-5 0 15,-17-16 1-15,16 20 5 0,6-20-4 16,-22 0-2-16,0 17 2 0,20-17-1 0,-20 0 3 0,0 0-1 16,16 0-4-16,4-17 4 0,-20 17-1 0,0 0 2 15,19 0-5-15,-19 0 2 0,0 0 0 16,0 0-1-16,0 0-3 0,0 17 1 0,0 2 6 0,-19-1-1 16,19 1 2-16,0-2-3 0,-20-17 3 0,20 40 5 0,-16 32 10 15,16-35-8-15,0-20-5 0,0 23 4 0,-20-6-1 16,20 4-1-16,0 0-3 0,0 16-4 15,20-36-4-15,-20 0 1 0,16 21 3 0,-16-2 4 16,20-37-5-16,-1 16 0 0,-19 4 0 0,17-2-1 0,2-18-2 0,-19 18-2 16,17-18-10-16,-1 18 5 0,4 2-16 0,2-20-34 15,-6 0 9-15,4 0 19 0,-1 0-50 0,-19 0 30 0,17 0-1 16,2 0-80-16,-19 0 64 0</inkml:trace>
  <inkml:trace contextRef="#ctx0" brushRef="#br1" timeOffset="52591.96">20697 14166 58 0,'0'0'22'0,"0"0"44"0,0 0-15 16,0 0 15-16,0-20-29 0,-22 20 12 16,22 0-36-16,0 0 14 0,0 0-19 0,0 0 1 0,-16 0 5 15,16 0-3-15,0 0-4 0,0 0 0 0,0 0 4 0,0 0-5 16,0 0 5-16,0 0-7 0,-17 0 3 0,17 0-2 0,0 0 2 15,0 0 7-15,0 0 4 0,0 0-14 0,0 20 1 0,0-20 3 16,0 0-6-16,0 17 11 0,0 2-9 16,0-1-2-16,0 1 2 0,0-19-3 15,17 36-3-15,-17-36 2 0,16 37 0 0,6 19 2 0,-2-18-3 16,-1-22 1-16,-2 22 1 0,19 17-20 0,-17-35 2 16,0 33-11-16,-5-33 14 0,6-2-45 15,2 0 3-15,-3 0-58 0,-19-18 66 0,0 0 2 16,17 0 3-16,-17 0-17 0,0 0 42 0,19-18-31 0</inkml:trace>
  <inkml:trace contextRef="#ctx0" brushRef="#br1" timeOffset="52772.99">20902 14239 84 0,'0'0'31'0,"0"0"49"0,0-19 51 16,0 19-66-16,0 0-42 0,0 0 13 0,0 0-20 16,-19 0 24-16,19 0-30 0,0 0 1 0,-22 19 14 15,22-19-19-15,-20 17 9 0,6 2-7 0,-5 18 1 16,19-19-5-16,-19 20-1 0,2-20-2 0,-2 2-1 15,2 16-4-15,-2 0 1 0,19-18 4 0,-20 21-16 16,-2-22 4-16,22 19-18 0,-16-16-10 0,-1-2-18 0,-2 18-56 16,19-36 67-16,0 20-4 0,0-20 2 0,-17 0 2 0,17 0-20 15,0 19-6-15</inkml:trace>
  <inkml:trace contextRef="#ctx0" brushRef="#br1" timeOffset="53138.5">21270 14000 130 0,'0'0'59'0,"0"0"-3"0,0 0-7 0,0 0 24 15,0 0-16-15,0 0-34 0,0 0 0 0,0 0-5 0,0 0 14 0,0 0-10 16,0 0-13-16,0 0 5 0,0 0-1 0,0 0-10 15,0 0-1-15,0 0-3 0,0 17-8 16,0-17-27-16,0 19-12 0,0-1-71 16,0-18 62-16,0 19-66 0,0-2 67 0,0-17 12 0,0 19 10 15,-19-19-22-15</inkml:trace>
  <inkml:trace contextRef="#ctx0" brushRef="#br1" timeOffset="53287.83">21326 14296 238 0,'0'0'139'0,"0"0"-104"0,0 0 48 0,0 0-38 0,0 0 4 16,-20 0-32-16,20 0-4 0,0 0-9 16,0 0 2-16,0 0-8 0,0 0-3 0,0 0-18 0,0 16-21 15,0 2-30-15,0-18 27 0,0 19-78 0,0 0-20 16,0-19 88-16,0 18 12 0,0-18-17 0</inkml:trace>
  <inkml:trace contextRef="#ctx0" brushRef="#br1" timeOffset="53975.87">21879 13833 52 0,'0'0'26'0,"0"0"-11"0,0 0 19 16,0 0-17-16,0 0 20 0,0 0-19 0,0 0 14 0,0 0-18 15,0 0 1-15,0 0 0 0,0 0-2 0,0 0 20 0,0 0-21 16,0 0-2-16,0 0 12 0,0 0-10 0,0 0 19 0,0 0-22 16,0 0 10-16,0 0 2 0,0 0-2 0,0 0-1 15,0 0-11-15,0 0 8 0,0 0-12 0,0 0 3 0,0 0 3 16,0 0 2-16,0 0-2 0,0 0-4 0,0 0 3 15,0 0-2-15,0 0 5 0,0 0-6 0,0 0 2 16,0 0-3-16,0 0-1 0,0 18 3 0,0 1-5 0,0-1 1 16,0 1 1-16,0-19 1 0,0 36-1 0,0-36-2 0,17 57 2 15,-17-3 1-15,0 1-8 16,0-18 2-16,0 0 5 0,0-18-3 0,0-1 0 16,0 1 1-16,0 17-2 0,0-15-1 0,0 13-1 0,0-15 1 15,0 0-15-15,0-1 4 0,0 2-23 0,0-20 15 0,0 16-4 16,0 4-34-16,0-20-23 0,0 18 30 0,0-18-6 0,0 18-105 15,0 0 69-15</inkml:trace>
  <inkml:trace contextRef="#ctx0" brushRef="#br1" timeOffset="54269.86">22136 14422 100 0,'0'0'0'0,"0"0"80"0,0 0 22 16,0 0-75-16,0 0-5 0,0 0 19 0,0 0-5 15,0 0-7-15,0 0-18 0,0 20-1 0,0-20-2 0,0 18 9 16,0 0-14-16,0 0-2 0,0-18-2 0,0 39 4 0,0-2 1 15,0-21-3-15,-16 22-1 0,16-20-5 16,0 0-16-16,0 2-25 0,-23-1 13 0,23-2-56 16,-19 3-20-16,19-20 56 0,0 16 10 0,-16-16-52 0</inkml:trace>
  <inkml:trace contextRef="#ctx0" brushRef="#br1" timeOffset="55221.6">22781 13888 65 0,'0'0'67'0,"0"0"-19"0,0 0-25 15,0 0 21-15,0 0 12 0,0 0-25 0,0 0 0 16,0 0-3-16,17 0 13 15,-17 0-33-15,0 0 9 0,0 19 0 0,22-19-1 16,-22 0-9-16,19 17 5 0,-2 2-10 16,-17 2 6-16,19-5 1 0,-19 4-6 0,0-3 7 0,19 20 0 15,-19 18-3-15,0-34-5 0,0 15-1 0,0 37 1 16,0-37 0-16,-19 1-1 0,0 37 1 0,2-38 0 16,17-16-3-16,-19 16 4 0,-3-18-4 0,5 21 1 0,17-39-3 15,-17 17 1-15,-2 3 7 0,2-20-9 0,-2 0-1 16,0-20-2-16,2 20 4 0,17-17 1 0,-19-22 1 0,-3 21 1 15,2 18-1-15,20-18 3 0,-14-20-1 0,-5 2 3 16,19 18-2-16,-19-1 5 0,19 0 1 0,0 19-2 16,19-18-3-16,-19 18-1 0,19 0 8 0,-5 0 0 0,6 0-6 15,38 18 16-15,-39 1-12 0,17 0-6 0,0-1 5 16,3 2-5-16,-39-20 0 0,36 16-5 0,-17 4 2 16,17-2 5-16,-17-18-1 0,-2 18-5 0,19-18 1 0,-14 18-5 15,-22-18 1-15,36 19-15 0,-17-19 6 0,-2 0-34 0,19 20-20 16,-36-20 26-16,0 0-7 0,36-20-144 0,3 1 75 0,-39 19 81 15,0-18-13-15</inkml:trace>
  <inkml:trace contextRef="#ctx0" brushRef="#br1" timeOffset="56120.27">23558 13777 69 0,'0'0'21'0,"0"0"-2"0,0 0 21 0,0 0-20 0,0 0 1 0,0 0 16 0,0 0-5 16,-19 0-19-16,19 0 7 0,0 0-14 0,0 0-1 15,0 0 3-15,-22 0 1 0,22 0-1 0,0 0 1 0,0 0 2 16,0 0 0-16,0 0-4 0,0 0 18 16,0 0-6-16,0 0 3 0,0 0-4 0,0 0 0 15,0 0-4-15,0 0-7 0,0 0-2 0,0 0 7 0,0 0-5 16,0 20 2-16,0-20-5 0,0 0 0 0,-19 0-1 15,19 0 0-15,0 0 1 0,0 17-2 0,0-17-1 0,0 0 1 16,0 0 0-16,0 0-3 0,0 19 1 16,0-19 2-16,0 0-3 0,0 18 0 0,0-18 2 15,0 0 1-15,0 0 2 0,0 19-5 0,0-19 0 16,0 0 4-16,0 18-2 0,0-18 1 0,19 0-2 16,-19 19-1-16,0-19 1 0,0 17 2 0,0-17 0 15,22 0 1-15,-22 19-1 0,0-19 4 0,19 21-1 0,-19-5-1 16,0 4-2-16,0-3-3 0,0 2 3 0,17 18 1 15,2-20 2-15,-19 2-5 0,0-19 0 0,0 21-1 0,20-5 4 16,-20 21 4-16,0 0-5 0,16-37 0 0,-16 19-1 16,0-19 0-16,0 36-1 0,0-15 2 0,0-21-2 15,0 16 3-15,-16 2-1 0,16 1 5 0,-20-19-3 16,20 19 0-16,-19-19-5 0,19 18 2 0,-17-18 1 0,-2 20-2 16,19-20-1-16,-22 0-3 0,22 16 8 0,-19 4 2 15,5-2-7-15,14-18-2 0,-20 18-8 0,20-18 5 0,0 18-10 16,-19 1-10-16,19-19-1 0,0 20-5 15,0-20-21-15,0 0 20 0,0 17-52 0,0-17 36 0,0 0-5 0,19 0-52 16,-19 0 36-16,0 0 48 0</inkml:trace>
  <inkml:trace contextRef="#ctx0" brushRef="#br1" timeOffset="56970.33">23907 14626 68 0,'0'0'0'0,"0"0"56"0,0 0 39 0,0 0-39 16,0 0-30-16,0 0 15 0,0 18-23 0,0-18 16 0,0 0-7 15,0 18-2-15,0 2-2 0,0-20-13 0,-17 19 5 16,17-2-6-16,0-17-4 0,0 20 4 0,0-4 3 16,-22 21 0-16,22-18-10 0,0-1 1 0,-19 1 5 0,19 1-7 15,-17-3-3-15,17-17 1 0,-16 20-5 0,-4 16-49 16,20-36 21-16,-16 17-64 0,-4-17 33 0,20 0-79 0,-19 0 87 15,19 0 15-15,0 0-9 0</inkml:trace>
  <inkml:trace contextRef="#ctx0" brushRef="#br1" timeOffset="57752.38">24718 13943 59 0,'-17'0'35'0,"17"0"64"0,0 0-39 16,0 0-9-16,0 0-5 0,0 21-9 0,0-21-5 16,0 0-8-16,0 0-8 0,0 16-2 0,0-16-8 15,0 20 5-15,0-20-7 0,0 17 1 0,0 2 2 0,0-1 0 16,17-18-3-16,-17 36 2 0,16-36-4 0,-16 40 1 0,20-4-2 16,2 0-1-16,-6 1 1 0,4-1 1 15,-1 1-2-15,-2 0 2 0,-17 0-2 0,36-1-2 0,-36 2-8 16,19 17-5-16,-19-35 2 0,17 17-22 0,-17-1-12 0,22-18 21 15,-22 0-5-15,0 0-49 0,0 2-15 0,0-20 50 16,16 0-20-16,-16 19-5 0</inkml:trace>
  <inkml:trace contextRef="#ctx0" brushRef="#br1" timeOffset="57904.42">25102 14202 78 0,'0'0'47'0,"0"0"46"0,0-19 0 0,0 19-51 15,0 0 34-15,0-17-47 0,0 17-3 0,0 0 10 0,0 0-11 16,0 0-13-16,0 17 8 0,-16 2-9 0,16-1-4 0,-17 18 7 0,-2 20 2 15,-17 18-5-15,19-38-7 0,-38 57-6 0,33-36-1 16,-14 33-7-16,36-34 9 0,-36-20-2 0,19 38-7 0,-22 18-13 16,23-18-14-16,-6-35 11 0,2 15-36 0,20-34 24 15,-16 33-55-15,16-34 36 0,-17-1-60 0,17 1 66 0,0-2-15 16,0-17 25-16</inkml:trace>
  <inkml:trace contextRef="#ctx0" brushRef="#br1" timeOffset="58170.82">25531 14017 159 0,'0'0'121'0,"0"0"-76"0,0 0 23 16,0 0-43-16,0 0 17 0,0 0-24 0,0 0 8 0,-19 0-12 16,19 0-7-16,0 19-5 0,0-19-1 0,0 18-20 0,0 1-24 15,0-2 8-15,0-17-10 0,0 19-81 0,0-19 54 16,-17 21 8-16,17-5-60 0</inkml:trace>
  <inkml:trace contextRef="#ctx0" brushRef="#br1" timeOffset="58322.48">25567 14239 273 0,'0'17'198'0,"0"-17"-172"0,0 0-6 0,0 0-1 0,-16 0 0 0,16 19-4 0,-20 2 9 15,20-5-8-15,0 2-11 0,-19 1 5 0,19 0-10 16,-17-19-7-16,17 18-8 0,0 2-30 0,0-20 10 0,0 16-11 0,0 4-83 16,0-2-41-16,0-18-8 0</inkml:trace>
  <inkml:trace contextRef="#ctx0" brushRef="#br1" timeOffset="58686.68">26339 13667 186 0,'-16'0'80'0,"16"0"58"0,0-19-89 0,0 19-28 15,-17 0 18-15,17-19-10 0,-19 1-17 0,2 18-3 16,17-17-6-16,0 17-2 0,-19 0 0 0,-1 0-1 0,4 17 1 15,16 1-1-15,-20 20-2 0,-2-20-1 0,3 38-2 16,-14 17 2-16,13 1 4 0,-16 2-5 0,20-4-4 16,-4-54 6-16,20 58-2 0,-19-23-3 0,19-16-1 0,0-1 1 15,0-36 4-15,0 40 1 0,0-40 1 16,0 0-1-16,0 16 1 0,0-16 2 0,39 0 6 16,-39 0-7-16,16-16 1 0,4 16-1 0,-4-21 3 15,-16 2-1-15,20 2 1 0,-20 17-1 0,19-19 0 0,-19 19 5 16,0-18-3-16,0 18 5 0,0 0-4 0,0 0 1 0,0 0 4 15,0 0-2-15,0 0-4 0,0 18 1 0,-19 18 1 0,19-17-2 16,-20 18 0-16,4 0 1 0,16-18-4 0,-20 19 1 16,20-2-3-16,0-18-2 0,-16 37-3 0,16-35 5 15,0 17 1-15,0-37 0 0,0 36-3 0,0 0 0 0,0-36-9 16,0 18 3-16,0-18-2 0,0 20-1 0,16-20-20 0,4 19-14 0,-20-19-23 16,36 0-40-16,-36 0 40 0,19-19-2 0,-5 19-28 0,5-20 46 15</inkml:trace>
  <inkml:trace contextRef="#ctx0" brushRef="#br1" timeOffset="59003.43">26785 14054 48 0,'0'0'0'0,"0"0"56"0,0 0-4 0,0 0-3 15,0 0-25-15,-17 0 21 0,17-18-27 0,0 18 0 0,0 0 15 0,-19 0-1 16,19 0-19-16,0 0 10 0,-20 0 0 0,20 0-9 15,0 0-2-15,-16 18 14 0,16 18 0 0,-22-36-14 0,22 40 9 16,0-24-10-16,-36 94 19 16,19-36-23-16,-2-36 1 0,19-20-7 15,0 2 6-15,0-20-8 0,0 16-3 0,19-16 6 16,-19 0-2-16,0 0 2 0,17 0-1 0,-17 0 1 0,19-16-1 0,-2-4 7 16,-17 20-5-16,0-37-1 0,38 18-3 0,-18-15 3 0,-20 34-1 15,19-40 5-15,-19 23-5 0,17-2-3 0,-17-18-5 0,19 0-4 16,-19 21 3-16,0 16-3 0,0-40-20 0,17 23-15 0,-17-2 18 15,0 19-1-15,0-37-87 0,0 37 17 0,0 0 11 16,0 0 29-16,0 0 40 0,0 0-7 0,0 19 5 0,0-19-12 16</inkml:trace>
  <inkml:trace contextRef="#ctx0" brushRef="#br1" timeOffset="59289.14">26970 14220 79 0,'0'0'62'0,"0"0"-1"0,0 0-15 0,0 0-10 0,17 0-6 16,-17 0-4-16,0 19-2 0,19-2-3 15,-19 2-11-15,0 2-4 0,0-5-3 0,19 2 2 16,-19 20 2-16,0-20-5 0,0 2 1 0,0 52 24 16,-19-15-8-16,0-40-11 0,19 19 8 15,-17-16-9-15,17-2-1 0,-19 0 2 0,19 0 3 0,-36 21-4 0,16-22-3 16,20-17-3-16,-22 20-9 0,22-20-1 15,-16 0 0-15,16 0-11 0,0-37 5 0,0 37-4 0,0-19-15 16,0-1 14-16,0 20-2 0,0 0 0 0,0-36-33 0,16 36 23 16,-16-18 13-16,0 18-4 0,0 0-30 0,0 0 26 0,0 0 3 15,0 0-17-15,0 0 12 0,0 0-25 0</inkml:trace>
  <inkml:trace contextRef="#ctx0" brushRef="#br1" timeOffset="59871.01">27374 14073 67 0,'0'0'0'0,"0"0"100"0,0 0-43 0,0 0 11 0,0 0-47 16,0 0 0-16,0-19 15 0,17 19-20 0,-17 0 6 0,19 0-12 16,-19 0 10-16,22-18-10 0,-22 18 4 0,17 0-9 0,2 0 18 15,0 0-9-15,-19 0-6 0,17 0 2 0,2 0-4 16,-19 0-3-16,17 18 2 0,-17 1 3 0,0 17-3 15,0 1-4-15,0-17-1 0,-17 34 1 0,17-35 0 0,-19-2-1 16,19 2 3-16,-36 36-1 0,36-36-2 0,-36 18 0 0,14-1-1 0,3-36 0 16,19 20 1-16,-17-20 1 0,0 18-2 0,17-18 2 0,-19 18 6 0,2-18-2 15,-2 0 4-15,0-36-10 0,2 16-2 0,17 4 5 16,0-4 0-16,0 2 1 0,0-1-1 16,0 19 1-16,17-19 0 0,-17 19-1 0,38-18-2 0,-38 18 1 0,17 0 3 15,19 0-5-15,-19 0-1 0,2 0 2 0,20 18-1 16,-20 1-15-16,0-19 1 0,-19 0-5 0,36 37-69 15,-19-37 49-15,2 20-122 0,-2-4 37 0,22-16 48 16,-39 0 30-16</inkml:trace>
  <inkml:trace contextRef="#ctx0" brushRef="#br1" timeOffset="60182.06">27966 13703 145 0,'0'0'124'0,"0"0"-36"0,0 0-56 16,0 0 21-16,0 0 8 0,0 0-46 0,0 0-2 15,-22 0 5-15,22 0-6 0,0 21-7 0,0 13 8 0,-19-15-11 16,19 18 3-16,0 0-3 0,0-18-3 0,0 54 3 16,0-52 0-16,-14 51-4 0,14-54 0 0,0 1 2 15,0 54-6-15,0-53 4 0,-20 16-1 0,20-18 2 16,0-18 0-16,0 19-1 0,0-19 1 0,0 17 2 0,0-17-3 16,0 0 3-16,0 0-2 0,0-17 5 0,0-2 2 0,0 19-3 15,0-18-3-15,0-1-3 0,0 2 5 0,0 17 3 16,0-20-5-16,0 20 2 0,0 0 0 15,0 20 0-15,0 16-1 0,0 1-1 16,0-20 1-16,0 23 0 0,0-6 0 0,0 4-4 16,0-20 1-16,0 56 0 0,0-56 2 0,-19 56 3 15,19-18-4-15,0 18-12 0,0-55 1 16,-17 18-36-16,17-21-25 0,-19 21 26 0,19-18-75 16,-17-19 52-16,17 18-51 0,-38 1 38 0</inkml:trace>
  <inkml:trace contextRef="#ctx1" brushRef="#br2">27503 14680 0</inkml:trace>
  <inkml:trace contextRef="#ctx0" brushRef="#br2" timeOffset="62705.73">27891 12450 136 0,'0'0'154'0,"0"0"-123"0,-19 18 41 16,19-18-32-16,0 19-9 0,0-2-6 16,0 21 14-16,0-2-34 0,0-16 2 0,0 16-2 15,19 1 0-15,-19-1-4 0,0 1 2 16,20-18-5-16,-20 55-3 0,0-74 4 16,0 74-50-16,-20-56 25 0,1 19-118 0,19-37 71 15,-36 37-179-15</inkml:trace>
  <inkml:trace contextRef="#ctx0" brushRef="#br2" timeOffset="64205.54">28483 11879 42 0,'0'0'0'0,"0"0"17"0,0 0 44 15,0 0-38-15,0 0 46 0,0 0-50 0,0 0 1 16,0 0 16-16,0 0-18 0,0 0-3 0,0 17 14 0,0-17-15 16,0 0 14-16,0 0-7 0,0 0-10 0,0 19-4 0,0-1 30 15,0-18-29-15,0 19 6 0,0-19-8 0,0 18-1 16,0 1 15-16,0-2-16 0,0 22 5 0,0-39-6 15,0 17 0-15,0 20 0 0,0-37-2 0,17 37 5 16,2-18-5-16,-19-2-2 0,20 3 2 0,-20 16 0 0,16-36 3 16,4 56-4-16,16-19-1 0,-20 18 2 15,-16-37 0-15,39 20-4 0,-39-2 6 0,39 0-3 16,-39-16-4-16,16 16-10 0,4-36 1 0,-20 18-5 16,16 2-74-16,-16-2 49 0,0-18-9 0,20 0-122 15,-20 0 130-15,0 0-58 0</inkml:trace>
  <inkml:trace contextRef="#ctx0" brushRef="#br2" timeOffset="64486.92">28810 12045 44 0,'0'0'10'0,"0"0"13"0,0-19-13 0,0 19 33 15,0-20-23-15,0 20 1 0,0-17 50 0,0 17-44 16,0 0-1-16,0-19 23 0,0 19-8 0,0-18-5 0,0 18-2 16,0 0-20-16,0 0 14 0,0 0-15 0,0 0-2 0,0 0 23 15,0 18-28-15,0-18 8 0,-14 19-4 16,14-19-3-16,-19 37 7 0,-17-1-5 0,0 20-1 16,-3-2-2-16,-16 2 2 0,-1 0-8 0,1-19-1 15,0 18 1-15,35-37-3 0,-52 38-4 0,53-38 2 16,-39 38-77-16,58-56 51 0,-17 18-42 15,17-18 25-15,0 0-7 0,0 0-178 0,0 0 200 16,0-18-33-16</inkml:trace>
  <inkml:trace contextRef="#ctx0" brushRef="#br2" timeOffset="75392.02">29441 12080 58 0,'0'0'19'0,"0"0"1"0,0 0-9 15,0 0 23-15,0 0-24 0,0 0 5 0,0 0-3 16,0 0-7-16,0 0 0 0,0 0 1 0,0 0 0 0,0-18 10 0,0 18-6 16,0 0 3-16,0 0 14 0,0 0 4 0,0 0-17 0,0-17 1 15,0 17-1-15,19 0 1 0,-19 0 13 0,0 0-14 0,0 0 10 0,0-19-2 16,0 19-4-16,0 0-4 0,0 0-8 0,0 0 6 15,0 0-4-15,0 0-5 0,0 0-2 0,0 19 0 16,0-19 0-16,0 17 0 0,0 1-8 0,0-18-5 0,0 0-6 0,0 19-9 16,-19 0-57-16,19-19 28 0,0 18-79 0,0 1 38 0,0-2 24 15</inkml:trace>
  <inkml:trace contextRef="#ctx0" brushRef="#br2" timeOffset="75523.64">29424 12394 101 0,'0'0'78'0,"0"0"-61"16,0 0 10-16,0 0-22 0,0 0-4 0,0 0-4 16,0 0-7-16,0 0-45 0,17 0-14 0,-17 0 40 0,0 0-34 15</inkml:trace>
  <inkml:trace contextRef="#ctx0" brushRef="#br2" timeOffset="76390.16">30124 11657 72 0,'0'0'43'0,"0"0"-18"0,0 0-1 0,0 0-1 0,0 0 0 0,0 0-2 0,-19 0 17 0,19 0-23 15,0 0 13-15,0 0-16 0,0 0-1 0,-17-19 10 16,17 19-5-16,0 0-8 0,0 0 6 0,0 0-7 0,0 0-1 0,-22 0 1 16,22 0-4-16,0 0 5 0,0 0 1 0,0 0-5 0,0 0-2 15,-19 19 3-15,19-2 1 0,-17 22-3 0,17-39-3 0,0 36 3 16,-16 1 1-16,16-37-2 0,-20 37-2 0,4 19 4 16,-4-20-4-16,20-18 2 0,-19 19 0 0,19-18-1 15,0 18-2-15,-17-1 1 0,17-18 3 16,0 20-3-16,0-20 0 0,0 1 0 0,0-2 1 0,0 3-1 15,0-20 2-15,0 18-2 0,17-18 0 0,-17 18 1 0,19-18 0 16,1 0-1-16,-4 0-1 0,-16-18 0 0,0 18 2 16,20 0-1-16,-20 0 1 0,0 0 0 0,16-18-1 0,-16 18-1 15,0 0 2-15,0 0 0 0,0 0 0 0,0 18-1 16,0 18 8-16,0-16-3 0,0-2-1 0,0 19 5 0,0 0 0 16,-16 17-4-16,-4-16 0 0,20 16-4 0,0 2 0 15,-16 0 2-15,16-38-4 0,0 38 3 0,0-39-3 16,16 2 2-16,4 18-2 0,-4 0-2 0,1-20-1 15,-17-17 0-15,41 20-14 0,-41-20 5 0,17 0-22 0,2 0-12 16,17 0-50-16,-16-20-59 16,-4 20 80-16,4-17 54 0,-20 17-35 0</inkml:trace>
  <inkml:trace contextRef="#ctx0" brushRef="#br2" timeOffset="76961.4">30581 12006 67 0,'0'0'34'0,"0"0"8"0,-14-17-20 16,14 17 22-16,0 0-25 0,0 0 15 0,0 0-10 0,-19-19-14 15,19 19 10-15,0 0-11 0,0 0 6 0,0 0-9 0,-20-18 5 16,20 18-5-16,0 0-2 0,-16 0 5 0,16 0-3 0,0 0-3 16,-20 0 3-16,20 0-1 0,-16 0 0 0,16 0-2 15,0 18 1-15,-20-18-2 0,20 19 2 0,-19-19 3 0,19 37-5 0,0-18 0 16,-22-2 2-16,22 20 2 0,-17-18-1 0,1-1-1 16,16 18 0-16,-20 2-1 0,20-20-2 0,0 20 7 15,0-2-5-15,0 0 0 0,0-16 3 16,0-2-1-16,0 0-1 0,0 20 4 0,0-38-3 0,0 18-2 15,20 19 5-15,-4-20 0 0,-16-17-4 0,17 20 2 0,24-20 8 16,-21-20-7-16,16 3 0 0,-20-2-3 0,-16 1 0 16,20-20 3-16,13 2-1 0,-33 18-3 0,0-2 0 0,41 3-1 15,-41-38 1-15,20 35-1 0,-20 2 0 0,0 0-1 0,16-37 3 0,4 36-4 16,-20 19 0-16,0-37 0 0,19 18-1 0,-19-16-4 0,0 35 1 16,0-19-2-16,0-1-2 0,0 20-15 0,-19-17-9 0,19 17 10 0,0-19-35 15,0 19 23-15,0 0-45 0,0 0-16 0,0 0 44 16,0 19-30-16,0-2 58 0,0 3-48 0</inkml:trace>
  <inkml:trace contextRef="#ctx0" brushRef="#br2" timeOffset="77323.32">30863 12450 54 0,'0'0'0'0,"0"0"57"0,0 0-24 0,0 0 0 0,0 0 26 16,0-18-12-16,0 18-10 0,0-20-6 0,0 20-17 15,0 0 0-15,0 0-1 0,0 0-1 0,0-18 11 0,0 18-14 0,0 0 1 16,0 0-2-16,0 0 7 0,0 0-11 0,0 18 3 0,0 2-2 0,0-20-2 16,0 18-2-16,0-18 3 0,0 37 0 0,0-37-1 0,0 17-2 15,0 21 1-15,0-38-3 0,0 36 2 0,0-36 1 0,-19 38-2 0,19-3-7 16,-20 21-34-16,20-37 15 0,-16-1-6 0,16 19-51 16,-20-37-21-16,20 36 9 0,-22-36 41 0,22 0-9 15</inkml:trace>
  <inkml:trace contextRef="#ctx0" brushRef="#br2" timeOffset="77987.89">31231 11879 73 0,'0'0'42'0,"0"0"11"0,0 0-28 16,0-20 22-16,0 20-26 0,-19 0 14 0,19 0 2 15,0 0-28-15,0-19 8 0,0 19-9 0,0 0 0 0,0 0 0 16,0 0 8-16,0-17-1 0,0 17-8 0,0 0 6 0,0 0-7 0,0 0 0 16,0-19 0-16,0 19 0 0,0 0 4 0,0 0-7 0,0 0-1 15,0 0 2-15,0 0 1 0,0 0-5 0,0 0 1 0,19 75 2 16,-19-39-1-16,0-18-1 0,17 55 1 16,-17-17-2-16,0-38 0 0,0 38 0 0,0 0 1 15,-17-20-3-15,17 2-3 0,0-20 0 0,0 0-5 0,0 18-20 16,-19-16 7-16,19-2-6 0,0 18-56 0,0-16-34 0,0-2 22 15,-17 19 10-15</inkml:trace>
  <inkml:trace contextRef="#ctx0" brushRef="#br2" timeOffset="78506.84">31466 12504 68 0,'0'0'62'0,"0"0"11"15,0 0-12-15,0 0-36 0,0 0-2 0,0 0 13 0,0 0-21 16,0 0 11-16,0 20-8 0,0-20-11 0,0 0 12 16,0 18-15-16,0 0 5 0,0 0-3 0,0-18-5 15,0 20 0-15,0-2 4 0,0 17-1 0,0-35-5 0,0 39 0 16,0-3 1-16,0-18-3 0,0 19-11 0,-14-18-17 15,14-2 9-15,0 3-33 0,-19 0-21 0,19-4 28 16,-19 4-78-16,19-20 105 0,-17 18-44 0</inkml:trace>
  <inkml:trace contextRef="#ctx0" brushRef="#br2" timeOffset="79106.5">31818 12006 58 0,'0'0'83'0,"0"0"-54"0,0 0 46 0,0 0-53 16,0 0 36-16,19 0-42 0,-19 0-1 0,0 0 19 15,0 0-25-15,22 0 13 0,-22 0-15 0,0 0 0 16,17 0 8-16,2 0-4 0,-19 39-1 0,19-22-5 16,-19 57-3-1,0 18 2-15,0-74-2 0,0 38-4 0,0 0 0 0,0-38 2 16,-19 38 1-16,0-38 0 0,19 19 0 0,-17 18 0 15,-5-37-2-15,22-18 0 0,-19 38 1 0,2-20 1 0,17-18 2 16,-17 0 5-16,17 0-6 0,-19-18 0 0,19-2-4 16,-17-16 4-16,17 18 2 0,0-2-4 15,0 3 7-15,17-2 5 0,-17 1-8 0,19 18 4 16,-2-18 4-16,0 18 1 0,2 0-10 16,3 36-2-16,14-36 0 0,-36 36 6 15,19-16-7-15,17 34-6 0,-36-54 1 0,36 38-38 16,3-20-13-16,-39-1-25 0,36 3-35 0,-36-1-15 15,36-2 54-15,-36-17 22 0</inkml:trace>
  <inkml:trace contextRef="#ctx0" brushRef="#br2" timeOffset="79475.73">32520 12006 146 0,'0'0'116'0,"-16"0"-47"0,16 0-47 0,0 0 1 0,0-17 40 16,0 17-46-16,-20 0-4 0,20 0 13 0,-16 0-19 16,-4 0 7-16,20 17-10 0,-19-17-2 15,19 39 3-15,0-39-1 0,0 17 0 16,0 1-7-16,0 1 2 0,0 0 2 16,0-19 2-16,0 18-1 0,0 1-1 0,0-2-2 0,0 3 5 0,0-20-3 15,0 18 1-15,19 0-5 0,-19 0 3 0,36 20 1 16,-36-1-1-16,20-20 1 15,-4-17-2-15,-16 20 0 0,0-2 0 0,0-18 2 16,0 18 1-16,0-18-1 0,0 18 0 0,0 2-2 0,0-2 2 16,0 0-3-16,0 18 2 0,0-16 4 15,0-2-5-15,0 0-1 0,0-18 2 0,17 38-3 16,-17-20 4-16,0 0 1 0,0 19-3 16,0-18 0-16,0-2 0 0,0 2 2 0,-17-1-1 15,17 1-1-15,-16-1-5 0,16-18 1 0,-20 19-4 0,4-2-47 16,-4 3-9-16,1 0-93 0,19-20 96 0,-17 36-74 15,-2-36 92-15</inkml:trace>
  <inkml:trace contextRef="#ctx0" brushRef="#br2" timeOffset="80606.37">28461 14422 65 0,'0'0'36'0,"0"0"-15"0,0 0 42 0,0 0-43 0,0 0 44 15,0 0-27-15,0 20 1 0,0-20-27 16,0 0 4-16,0 18 9 0,0 0-6 0,0 0-3 16,0 21-9-16,0-2-8 0,0-21 4 0,0 22 1 0,-16 18 2 15,16-56-5-15,0 36 1 0,-20 0-5 16,20-36-1-16,0 37-5 0,-16-18-26 0,-4 18-29 0,20-37 19 0,-16 20-117 15,-4-3 101-15,20-17 11 0</inkml:trace>
  <inkml:trace contextRef="#ctx0" brushRef="#br2" timeOffset="81092.53">28829 13964 51 0,'0'0'20'0,"0"0"11"15,0 0-13-15,0 0 3 0,0 0 23 0,-19 0 1 0,19 0-22 16,0 0 17-16,0 0-22 0,0 0-3 0,-14 0 11 0,14 0 7 16,0 0-8-16,0 16-4 0,0-16-9 15,0 0-6-15,0 20 6 0,0-3-7 0,0-17 1 16,14 19 2-16,-14-19-5 0,0 0 1 0,0 18 1 15,19-18-2-15,3 55 7 16,-2-34-8-16,-4-21-2 0,4 36 1 0,-1 0 4 16,-2-36-2-16,-17 37-3 0,19-37 1 0,14 36 3 15,-11-15-1-15,-22-5 1 0,36 21-4 0,-36-18-3 0,20 19-1 16,-1-2 5-16,-2-36-1 0,2 36-10 16,-2-18-7-16,-17 1-3 0,16 1-19 15,-16-3-10-15,0-17 19 0,20 0-6 0,-20 20-55 0,0-20 40 16,0 0-63-16,0 0 49 0</inkml:trace>
  <inkml:trace contextRef="#ctx0" brushRef="#br2" timeOffset="81407.75">29239 13980 68 0,'0'0'0'0,"0"0"44"0,0 0 3 0,0 0-24 16,0 0-3-16,0 0 0 0,-20 0 27 0,20 0-35 0,0 0 13 15,-16 0 0-15,16 0-1 0,-22 0-13 0,22 0 8 0,-20 20-11 16,4-3 10-16,16 2-10 0,-36-1 6 0,19 37-5 0,-22-34-7 15,39-5 1-15,-58 77 7 0,25-36-6 0,14-41-4 16,2 40-3-16,-2-18 2 0,-1 16-10 0,4-18-15 16,16-17-25-16,0 1 18 0,0-3-7 0,0 3-64 0,-20-20 10 15,20 16-4-15</inkml:trace>
  <inkml:trace contextRef="#ctx0" brushRef="#br2" timeOffset="81822.02">29513 14036 142 0,'0'0'117'0,"0"0"-73"16,0 0 18-16,0 0-12 0,0-19-6 0,0 19-6 16,0 0-10-16,0 0-17 0,0 0 3 0,0 0-15 15,0 0 11-15,0 0-8 0,0 0-5 0,0 0 0 16,0 0-15-16,16 19 3 0,-16-19-6 0,0 0-33 16,0 0-28-16,0 18 27 0,0-18-77 0,0 19 4 15,0-2 78-15</inkml:trace>
  <inkml:trace contextRef="#ctx0" brushRef="#br2" timeOffset="81956.9">29590 14275 181 0,'0'0'119'0,"0"0"-51"15,0 0-42-15,0 0 49 0,-19-19-38 0,19 19-11 16,0 0-18-16,0 0-1 0,0 0 3 0,0 0-5 0,0 0-4 16,0 19-4-16,0-19-8 0,0 21-48 0,0-5-17 15,0 21-107-15,0-37 113 0,0 37-91 16</inkml:trace>
  <inkml:trace contextRef="#ctx0" brushRef="#br2" timeOffset="82508.8">30216 13685 62 0,'0'0'0'0,"0"0"60"0,0-18 67 0,0 18-99 16,0 0 20-16,0-19-29 0,0 19-1 0,0 0 16 0,0 0-19 15,-20 0 9-15,20-19-3 0,0 19-5 0,-16 0 10 16,-4 0-20-16,4 19 3 0,-4 0-1 16,-16 17 2-16,14-15-7 0,22-21-2 0,-36 34 1 0,20 5-2 15,16-39 0-15,-20 54 0 0,4-54-1 0,16 56 2 16,0-39 2-16,0 2-2 0,0 18 0 0,0-37 0 0,0 20-1 15,36-3 2-15,-36 2-4 0,16-1 2 0,1 1 4 16,24-19-6-16,-41 0 5 0,36 17 4 16,-16-17-8-16,-20 0 1 0,16 0 1 15,4 0-1-15,-20 0 3 0,0 0-1 0,0 0-1 16,0 0 1-16,0 19 0 0,0 2 8 0,0-21-5 0,0 16 3 16,-20 4 1-16,4 16-6 0,16-18-4 15,0 1 1-15,-20-2 0 0,20 39 6 0,-19-19-4 16,19 0-5-16,0-17-1 0,-17 16-2 0,17-18 1 15,0 0-16-15,0 0 8 0,0 1-2 0,0 18-68 16,0-37 55-16,17 20-40 0,-17-20-14 0,19 16-135 16,1-16 155-16</inkml:trace>
  <inkml:trace contextRef="#ctx0" brushRef="#br2" timeOffset="83124.78">30678 13777 46 0,'0'0'46'0,"0"-19"25"0,0 19-22 0,-20-17 18 16,20 0-47-16,0 17 46 0,0 0-54 0,0-21 18 15,-16 21-8-15,16 0-2 0,0 0-14 0,0 0 4 16,0 38 14-16,0-38-20 0,0 56 17 16,0-2-10-16,0-54-9 0,0 19 0 15,0 35 2-15,0-35-4 0,0 55 1 0,0-74 0 16,0 37 1-16,0 18-1 0,0-18 2 0,0 0-6 15,0-37-2-15,0 37-2 0,0 18-60 0,0-55 35 16,0 55-110-16,0-36 76 0,0 0-89 0,0-1 91 16</inkml:trace>
  <inkml:trace contextRef="#ctx0" brushRef="#br2" timeOffset="83342.81">30844 14330 84 0,'0'0'78'0,"0"0"-41"0,0 0 34 0,0 0-52 16,0 0 26-16,0 0-31 0,0 19 22 16,0-19-29-16,0 19 7 0,0-1-10 0,-20 38 20 15,20-2-20-15,-16-54-4 16,-4 76 13-16,20-60-11 0,-22 40 1 16,6-18-3-16,-1-2-25 0,17-16 2 15,-36 16-224-15,36-36 87 16</inkml:trace>
  <inkml:trace contextRef="#ctx0" brushRef="#br2" timeOffset="83789.58">31361 13724 43 0,'0'0'30'0,"0"0"-14"0,-19 0 57 16,19 0-54-16,-20 0 37 0,20 0-39 16,0 34 56-16,-22-15-35 15,22 18-5-15,0-37-23 0,0 37 29 16,0-37-31-16,22 37 13 16,-22-1-9-16,20-36-9 0,-20 19 6 15,19 2-2-15,-19 15-3 16,0-19 1-16,0 2-2 15,0-1-1 1,0-18 0-16,-39 36-5 0,17-36 4 16,6 19-1-1,-1-19 0-15,17 0 0 16,0 0 6-16,0 0-7 16,17 21 1-16,-1-21 2 0,6 16 10 15,-22-16-8-15,0 20 11 0,20-3-9 0,-20 39 8 16,19-56-10-16,-19 57 11 0,0-4 3 15,0-34-17-15,-19 35 2 16,19-34-2-16,-20 16-8 0,-18-18-47 16,38-18 32-16,-17 19-71 0,17-19 57 15,-19 0-136-15,19-19 123 0,0 19-80 16,0-18 70-16</inkml:trace>
  <inkml:trace contextRef="#ctx0" brushRef="#br2" timeOffset="84440.3">31231 13797 63 0,'0'0'98'16,"0"0"-31"-16,0 0-47 0,0-20 74 15,17 20-35 1,2 0-8-16,-19 20-40 0,33-3 25 15,-11 20-16-15,-2-37-14 16,-1 56 3-16,-19-39-8 0,17 39 8 16,-17-36-4-16,0 53 6 0,0-56-8 0,-17 23 0 15,17-4-3-15,-39 54 8 16,1-34-4-16,-15-19 1 16,34-37-5-16,-17 19 2 0,36-19-3 15,-20 0-3-15,4 0 2 0,16-19 3 16,0 0 0-16,0 1 2 0,36 2 9 15,-36 16-9-15,36 0 1 0,0 0 20 16,0 34-5 0,-20-34-15-16,26 56 18 0,-6 0-21 15,-17-20-13-15,-2-18 5 0,2 38-76 16,0-20-79 0,15-16-173-16</inkml:trace>
  <inkml:trace contextRef="#ctx0" brushRef="#br2" timeOffset="84846.2">31765 14460 42 0,'-17'0'25'0,"17"0"-14"0,0 0 54 16,0 0-34-16,0 0-22 0,0 0 29 15,0-18-22 1,17 18 5-16,-17 0-15 0,0 0 24 16,19 0-22-16,-19 0 16 0,0 0-16 0,17 0 38 15,-17 0-18 1,0 0 3-16,0 0-10 15,0 0-7-15,0 0-8 16,0 18 13-16,0-18-14 0,0 0 11 16,0 18-11-16,0-18 17 0,-17 0-18 15,17 18 8-15,0 1-6 0,0 18-2 0,-19-1 8 16,19 20-4 0,0-56-6-16,-17 74 3 0,17-54-5 0,-38 52-5 15,21-15-42-15,17-57 24 16,-41 53-135-16,24-33-102 15,0-20 218-15</inkml:trace>
  <inkml:trace contextRef="#ctx0" brushRef="#br2" timeOffset="85273.56">31986 13907 80 0,'0'0'132'0,"-19"0"29"15,19 0-84-15,-17 0-32 16,17 0-37-16,0 17 18 16,0 23-4-16,0-4-14 15,17 18-5-15,2-18-2 16,-2-17 1-16,5 18 5 15,-22 0-6-15,0-18-2 0,17-1 2 16,-17 18 1-16,-17-17-4 16,-5 2 2-1,5-21-4-15,17 0 3 0,-36 0-3 16,36-21 8-16,-19 21-3 16,19-19 0-16,0 2 4 15,0 17-4-15,36 17 5 16,-17 39 2-16,-2-38-5 15,5 38 3-15,-5 36-3 16,-17-18-36-16,0-18-145 16,-17-38-90-1</inkml:trace>
  <inkml:trace contextRef="#ctx0" brushRef="#br2" timeOffset="85673.64">32246 13797 61 0,'0'0'138'0,"-38"17"76"31,-18 93-107 0,73-17-91-15,77-37-3 0,-5 1 2 15,-48-4 0-15,-41 3-10-1,-147 73 10 16,87-37-19-15,60 20-8 0,0 54-437 15</inkml:trace>
  <inkml:trace contextRef="#ctx0" brushRef="#br2" timeOffset="86473.2">32686 12817 53 0,'36'0'290'47,"-36"0"-290"15,-19 205 119-62</inkml:trace>
  <inkml:trace contextRef="#ctx0" brushRef="#br2" timeOffset="86762.12">32927 12302 90 0,'0'110'425'46</inkml:trace>
  <inkml:trace contextRef="#ctx0" brushRef="#br2" timeOffset="86940.57">33223 12246 77 0,'-39'38'456'31,"39"-38"-456"32,-423 995-416-63</inkml:trace>
  <inkml:trace contextRef="#ctx0" brushRef="#br2" timeOffset="87273.98">33334 12228 47 0,'0'-18'379'31,"0"18"-379"31</inkml:trace>
  <inkml:trace contextRef="#ctx0" brushRef="#br2" timeOffset="87422.15">33389 12616 139 0,'0'0'86'0,"0"0"-86"63,-55 184-138-63</inkml:trace>
  <inkml:trace contextRef="#ctx0" brushRef="#br2" timeOffset="88425.16">32371 9850 57 0,'-19'-19'239'31,"19"19"-239"32,-70 130 141-48,70-130-141 48,0 165 7-63,0-165-7 62,-19 184 45-62,19-184-45 63,36 351-377-47</inkml:trace>
  <inkml:trace contextRef="#ctx0" brushRef="#br2" timeOffset="88771.93">32634 10255 75 0,'-130'0'370'47,"130"0"-370"16,91 276 84-48,-91-276-84 48,108-405-405-63</inkml:trace>
  <inkml:trace contextRef="#ctx0" brushRef="#br2" timeOffset="88982.66">32836 10550 99 0,'-20'203'347'47</inkml:trace>
  <inkml:trace contextRef="#ctx0" brushRef="#br2" timeOffset="89306.62">33112 10144 75 0,'0'-18'136'0,"0"-37"59"31,0 128-164-15,-19 93-23 15,-72 91-22-15,55-218-12 15,16-95 26-16,92-36 90 17,-19 130-77-17,-12 53-200 1</inkml:trace>
  <inkml:trace contextRef="#ctx0" brushRef="#br2" timeOffset="89656.76">33298 9886 76 0,'0'0'66'0,"0"-18"150"32,-20 72-133-17,20 58-74 16,0 36-7-15,0-75-1 0,-22 0-1-1,3-35 2 1,19-38 0 0,0 18-3-16,19 19 0 15,23 38 3 1,13 35 15-1,-55-55-12 1,0 0-5-16,0 1-37 16,-75 17-405-1</inkml:trace>
  <inkml:trace contextRef="#ctx0" brushRef="#br2" timeOffset="90473.75">32282 15107 89 0,'0'0'177'0,"0"-20"-67"16,0 20-56 0,0 0-3-16,17 0-18 15,2 0-11 1,56 73 6 0,-56-17-22-16,-2 1-7 15,2-3-57 1,1 1-366-1</inkml:trace>
  <inkml:trace contextRef="#ctx0" brushRef="#br2" timeOffset="90640.6">32614 15033 112 0,'0'0'314'0,"0"17"-172"31,-19 40-105-31,-17 52-17 16,-39 94-10-16,-71 73-46 31,71-184-382-15</inkml:trace>
  <inkml:trace contextRef="#ctx0" brushRef="#br2" timeOffset="90940.33">32816 14977 124 0,'0'0'116'0,"0"0"30"16,0 17-78 0,0 2-31-16,0 55-53 31,0-18-381-15</inkml:trace>
  <inkml:trace contextRef="#ctx0" brushRef="#br2" timeOffset="91077.79">32836 15327 157 0,'0'0'0'0,"-20"0"280"15,4 0-134 1,-4 55-162 0,20-18-165-1,0-17-103-15</inkml:trace>
  <inkml:trace contextRef="#ctx0" brushRef="#br2" timeOffset="91307.9">33038 15087 31 0,'0'0'20'0</inkml:trace>
  <inkml:trace contextRef="#ctx0" brushRef="#br2" timeOffset="91706.98">33204 14957 64 0,'0'0'69'0,"0"-17"9"16,0-3-7-16,0 4-27 15,19-4-2-15,-19 3-8 16,0 17 12-16,-19 37-14 16,19 16-15-1,-20 23-11-15,4-2-4 16,16 16 4 0,0-34-5-16,0 0 0 15,0-38 5-15,0 0-2 16,-20-18 5-1,20 0-4-15,-16 0-2 16,-62 74 6 0,62-18-7-1,-4 18 2-15,4-2-4 16,16 2-21 0,0-35-66-16,0-22-72 15,16-17-58-15</inkml:trace>
  <inkml:trace contextRef="#ctx0" brushRef="#br2" timeOffset="91973.37">33370 15309 59 0,'0'0'18'0,"0"0"91"0,-17-20-38 15,17 4-24 1,-19 16-25-1,-1 0-11-15,4 54 2 16,-4 1 18-16,-2 38 0 16,3-19-21-16,19-18 5 15,19-22 28 1,3-52-9-16,14-38-15 16,3 3-16-16,-22-40-22 15,2 56-39-15,-2-18-166 16,-17 37 44-1</inkml:trace>
  <inkml:trace contextRef="#ctx0" brushRef="#br2" timeOffset="92224.97">33389 15639 58 0,'0'0'79'0,"17"-18"20"15,-1 18 1 1,-16 0-58-16,0 18-2 15,0 38-8 1,-16-17-14-16,-1 32 0 16,-19 5 4-16,-3-40-14 15,23 1-5-15,-4-37-1 16,20 0-11-16,-22-19-28 16,44-18-20-16,-2 0-59 15,-4 20-22-15,23-2 45 16,-39-1 22-1</inkml:trace>
  <inkml:trace contextRef="#ctx0" brushRef="#br2" timeOffset="92407.01">33555 15493 100 0,'0'0'0'0,"0"0"201"0,0 0-169 15,0 19 70-15,17 34-24 16,-17-33-71-16,16 54 8 15,-16-55-13-15,0 54 6 0,0-55-6 0,-16 148 2 16,-20-37-10-16,-20-36-19 16,40-74 12-16,-4-2-103 15,-35 4-132-15,55-21 199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6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 err="1"/>
              <a:t>ExerCise</a:t>
            </a:r>
            <a:r>
              <a:rPr lang="en-US" sz="3200" b="1" dirty="0"/>
              <a:t> #10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 err="1"/>
              <a:t>DataFlow</a:t>
            </a:r>
            <a:r>
              <a:rPr lang="en-US" sz="2200" i="1" dirty="0"/>
              <a:t>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0D8BDE8-89F9-2ACA-0FE4-5EC9EDACCD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853" y="1075495"/>
            <a:ext cx="10887958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Perform a value-set dataflow analysis on the following CFG, starting at B1, then B2 then BBL 3, then BBL </a:t>
            </a:r>
            <a:r>
              <a:rPr lang="en-US" altLang="en-US" sz="2200" dirty="0">
                <a:solidFill>
                  <a:srgbClr val="4444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Give the value sets at the top of each block after 1 round of analysis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8D524D-6CEB-5866-22DC-65522BF1E05D}"/>
              </a:ext>
            </a:extLst>
          </p:cNvPr>
          <p:cNvSpPr/>
          <p:nvPr/>
        </p:nvSpPr>
        <p:spPr>
          <a:xfrm>
            <a:off x="1198063" y="2266180"/>
            <a:ext cx="2499919" cy="66065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F9687F-C40B-DECA-3769-B849A1152ED9}"/>
              </a:ext>
            </a:extLst>
          </p:cNvPr>
          <p:cNvSpPr txBox="1"/>
          <p:nvPr/>
        </p:nvSpPr>
        <p:spPr>
          <a:xfrm>
            <a:off x="1193422" y="2266180"/>
            <a:ext cx="20110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y = 2;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A7C62C9-FA94-2B32-F0DA-4482C42CD1C5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 flipH="1">
            <a:off x="2375475" y="2926831"/>
            <a:ext cx="72548" cy="3886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DB5AC62-2F1E-6EF4-3CA7-02DBBCAC862F}"/>
              </a:ext>
            </a:extLst>
          </p:cNvPr>
          <p:cNvGrpSpPr/>
          <p:nvPr/>
        </p:nvGrpSpPr>
        <p:grpSpPr>
          <a:xfrm>
            <a:off x="3121706" y="4369774"/>
            <a:ext cx="1651658" cy="674087"/>
            <a:chOff x="3208794" y="4369774"/>
            <a:chExt cx="1651658" cy="67408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84A410E-1AF3-DA1F-FEB6-ABD446645208}"/>
                </a:ext>
              </a:extLst>
            </p:cNvPr>
            <p:cNvSpPr/>
            <p:nvPr/>
          </p:nvSpPr>
          <p:spPr>
            <a:xfrm>
              <a:off x="3208794" y="4390836"/>
              <a:ext cx="1651658" cy="653025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0476B11-6668-75BC-D5B0-662CA7D28440}"/>
                </a:ext>
              </a:extLst>
            </p:cNvPr>
            <p:cNvSpPr txBox="1"/>
            <p:nvPr/>
          </p:nvSpPr>
          <p:spPr>
            <a:xfrm>
              <a:off x="3220629" y="4369774"/>
              <a:ext cx="163982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g = 1 / y;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 = 0;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BC270F3-B0D4-E4DC-A234-1A01E6DCF489}"/>
              </a:ext>
            </a:extLst>
          </p:cNvPr>
          <p:cNvSpPr/>
          <p:nvPr/>
        </p:nvSpPr>
        <p:spPr>
          <a:xfrm>
            <a:off x="1200501" y="3315438"/>
            <a:ext cx="2349948" cy="393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776E9D-06F2-3E93-555A-4F267E11E6F5}"/>
              </a:ext>
            </a:extLst>
          </p:cNvPr>
          <p:cNvSpPr txBox="1"/>
          <p:nvPr/>
        </p:nvSpPr>
        <p:spPr>
          <a:xfrm>
            <a:off x="1209887" y="3339738"/>
            <a:ext cx="1794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(INPUT){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2D6ECD-A1E1-5C13-94FE-41FDD048B3FE}"/>
              </a:ext>
            </a:extLst>
          </p:cNvPr>
          <p:cNvSpPr/>
          <p:nvPr/>
        </p:nvSpPr>
        <p:spPr>
          <a:xfrm>
            <a:off x="1471145" y="5705157"/>
            <a:ext cx="1994632" cy="348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D7F89D-6DAD-162B-BF33-0601EA718A26}"/>
              </a:ext>
            </a:extLst>
          </p:cNvPr>
          <p:cNvSpPr txBox="1"/>
          <p:nvPr/>
        </p:nvSpPr>
        <p:spPr>
          <a:xfrm>
            <a:off x="1474250" y="5684098"/>
            <a:ext cx="1143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D2C0DE-1377-9177-5B40-DF5CCAEC35F3}"/>
              </a:ext>
            </a:extLst>
          </p:cNvPr>
          <p:cNvSpPr txBox="1"/>
          <p:nvPr/>
        </p:nvSpPr>
        <p:spPr>
          <a:xfrm>
            <a:off x="3498359" y="387182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37A778-A89B-0CE5-5EE0-FCC3E3F6B28B}"/>
              </a:ext>
            </a:extLst>
          </p:cNvPr>
          <p:cNvSpPr txBox="1"/>
          <p:nvPr/>
        </p:nvSpPr>
        <p:spPr>
          <a:xfrm>
            <a:off x="1841346" y="4390836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CEA38F-470F-ED9E-F911-E42DF75F33E7}"/>
              </a:ext>
            </a:extLst>
          </p:cNvPr>
          <p:cNvCxnSpPr>
            <a:cxnSpLocks/>
          </p:cNvCxnSpPr>
          <p:nvPr/>
        </p:nvCxnSpPr>
        <p:spPr>
          <a:xfrm>
            <a:off x="2428913" y="3709070"/>
            <a:ext cx="1651658" cy="6607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B9FA67E-6DBD-E954-8354-91B7B84739D8}"/>
              </a:ext>
            </a:extLst>
          </p:cNvPr>
          <p:cNvCxnSpPr>
            <a:cxnSpLocks/>
          </p:cNvCxnSpPr>
          <p:nvPr/>
        </p:nvCxnSpPr>
        <p:spPr>
          <a:xfrm>
            <a:off x="2428913" y="3709070"/>
            <a:ext cx="19433" cy="1975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0E3A8C2-4DBD-45F9-85E7-D977AE4DCD99}"/>
              </a:ext>
            </a:extLst>
          </p:cNvPr>
          <p:cNvSpPr txBox="1"/>
          <p:nvPr/>
        </p:nvSpPr>
        <p:spPr>
          <a:xfrm>
            <a:off x="3635664" y="3474735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BBL2 out: &lt;x: { } , y: { }, g: { }&gt;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218550-B18F-00EE-64AE-1ABC646E0414}"/>
              </a:ext>
            </a:extLst>
          </p:cNvPr>
          <p:cNvSpPr txBox="1"/>
          <p:nvPr/>
        </p:nvSpPr>
        <p:spPr>
          <a:xfrm>
            <a:off x="3637010" y="3163553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BBL2 in:   &lt;x: { } , y: { }, g: { }&gt;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43551A-C15C-7CBC-A303-0921575499FE}"/>
              </a:ext>
            </a:extLst>
          </p:cNvPr>
          <p:cNvSpPr txBox="1"/>
          <p:nvPr/>
        </p:nvSpPr>
        <p:spPr>
          <a:xfrm>
            <a:off x="3653516" y="5874456"/>
            <a:ext cx="32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BBL4 out: &lt;x: { } , y: { }, g: { }&gt;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9C66A9-75F3-06FA-C4A5-6196B225C4EB}"/>
              </a:ext>
            </a:extLst>
          </p:cNvPr>
          <p:cNvSpPr txBox="1"/>
          <p:nvPr/>
        </p:nvSpPr>
        <p:spPr>
          <a:xfrm>
            <a:off x="3639661" y="5477368"/>
            <a:ext cx="30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BBL4 in: &lt;x: { } , y: { }, g: { }&gt;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87F5997-F255-0072-A739-1A944612D418}"/>
              </a:ext>
            </a:extLst>
          </p:cNvPr>
          <p:cNvSpPr txBox="1"/>
          <p:nvPr/>
        </p:nvSpPr>
        <p:spPr>
          <a:xfrm>
            <a:off x="5052484" y="4996286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BBL3 out: &lt;x: { } , y: { }, g: { }&gt;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9D375C-FFBA-F423-8FA3-983DD6A2C044}"/>
              </a:ext>
            </a:extLst>
          </p:cNvPr>
          <p:cNvSpPr txBox="1"/>
          <p:nvPr/>
        </p:nvSpPr>
        <p:spPr>
          <a:xfrm>
            <a:off x="5053830" y="4306161"/>
            <a:ext cx="3068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BBL3 in: &lt;x: { } , y: { }, g: { }&gt;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357C50-8064-C1ED-B1B3-3725ECD88CC5}"/>
              </a:ext>
            </a:extLst>
          </p:cNvPr>
          <p:cNvSpPr txBox="1"/>
          <p:nvPr/>
        </p:nvSpPr>
        <p:spPr>
          <a:xfrm>
            <a:off x="3642271" y="2712738"/>
            <a:ext cx="3204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BBL1 out: &lt;x: { } , y: { }, g: { }&gt;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92A7CB-B2DD-D691-CB3B-2DB725A45492}"/>
              </a:ext>
            </a:extLst>
          </p:cNvPr>
          <p:cNvSpPr txBox="1"/>
          <p:nvPr/>
        </p:nvSpPr>
        <p:spPr>
          <a:xfrm>
            <a:off x="3643617" y="2055562"/>
            <a:ext cx="305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BBL1 in: &lt;x: { } , y: { }, g: { }&gt;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8F6B16-61FC-1B3F-DB71-3109BCBCB117}"/>
              </a:ext>
            </a:extLst>
          </p:cNvPr>
          <p:cNvSpPr txBox="1"/>
          <p:nvPr/>
        </p:nvSpPr>
        <p:spPr>
          <a:xfrm>
            <a:off x="517539" y="2252674"/>
            <a:ext cx="70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B1: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D8F5E2-C5A2-D13B-FD93-6ECDB08B3FC0}"/>
              </a:ext>
            </a:extLst>
          </p:cNvPr>
          <p:cNvCxnSpPr>
            <a:cxnSpLocks/>
            <a:stCxn id="9" idx="2"/>
            <a:endCxn id="15" idx="0"/>
          </p:cNvCxnSpPr>
          <p:nvPr/>
        </p:nvCxnSpPr>
        <p:spPr>
          <a:xfrm flipH="1">
            <a:off x="2468461" y="5043861"/>
            <a:ext cx="1479074" cy="66129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14F845D-EC9A-1E14-11C2-BAE1FEFF18F6}"/>
              </a:ext>
            </a:extLst>
          </p:cNvPr>
          <p:cNvSpPr txBox="1"/>
          <p:nvPr/>
        </p:nvSpPr>
        <p:spPr>
          <a:xfrm>
            <a:off x="566915" y="3234998"/>
            <a:ext cx="70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B2: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516C95-03BC-D8B2-DB48-419A84D7BC50}"/>
              </a:ext>
            </a:extLst>
          </p:cNvPr>
          <p:cNvSpPr txBox="1"/>
          <p:nvPr/>
        </p:nvSpPr>
        <p:spPr>
          <a:xfrm>
            <a:off x="2484962" y="4342018"/>
            <a:ext cx="70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B3: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68EE61C-53D6-0127-0EC7-B292DEF70925}"/>
              </a:ext>
            </a:extLst>
          </p:cNvPr>
          <p:cNvSpPr txBox="1"/>
          <p:nvPr/>
        </p:nvSpPr>
        <p:spPr>
          <a:xfrm>
            <a:off x="789915" y="5676837"/>
            <a:ext cx="706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B4:</a:t>
            </a: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Where to Start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CD103-A15D-6F40-F955-36FE6753D9AD}"/>
              </a:ext>
            </a:extLst>
          </p:cNvPr>
          <p:cNvSpPr txBox="1"/>
          <p:nvPr/>
        </p:nvSpPr>
        <p:spPr>
          <a:xfrm>
            <a:off x="1629803" y="2904745"/>
            <a:ext cx="3221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uint4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uint4 y = 2;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uint1 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while (t=rand()){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return;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73A333-0FEF-B2CC-5A45-E2CD57A48CF3}"/>
              </a:ext>
            </a:extLst>
          </p:cNvPr>
          <p:cNvGrpSpPr/>
          <p:nvPr/>
        </p:nvGrpSpPr>
        <p:grpSpPr>
          <a:xfrm>
            <a:off x="6204884" y="1812475"/>
            <a:ext cx="3893589" cy="4215250"/>
            <a:chOff x="3494313" y="2362195"/>
            <a:chExt cx="3893589" cy="42152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B28EC8-05FC-A703-CE4D-F5F41103DA89}"/>
                </a:ext>
              </a:extLst>
            </p:cNvPr>
            <p:cNvSpPr/>
            <p:nvPr/>
          </p:nvSpPr>
          <p:spPr>
            <a:xfrm>
              <a:off x="3894440" y="2444150"/>
              <a:ext cx="2499919" cy="8107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F10506-D147-7A93-7E1A-5B1A56F485F7}"/>
                </a:ext>
              </a:extLst>
            </p:cNvPr>
            <p:cNvSpPr txBox="1"/>
            <p:nvPr/>
          </p:nvSpPr>
          <p:spPr>
            <a:xfrm>
              <a:off x="3922751" y="2549969"/>
              <a:ext cx="24380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uint4 x = 0;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uint4 y = 2;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8197F07-08CC-9690-F7A4-07BE8A058543}"/>
                </a:ext>
              </a:extLst>
            </p:cNvPr>
            <p:cNvCxnSpPr>
              <a:cxnSpLocks/>
              <a:stCxn id="18" idx="2"/>
              <a:endCxn id="26" idx="0"/>
            </p:cNvCxnSpPr>
            <p:nvPr/>
          </p:nvCxnSpPr>
          <p:spPr>
            <a:xfrm flipH="1">
              <a:off x="5129719" y="3254899"/>
              <a:ext cx="14681" cy="388607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9CA4AB-A835-71C9-332A-EBEDF39730E0}"/>
                </a:ext>
              </a:extLst>
            </p:cNvPr>
            <p:cNvSpPr/>
            <p:nvPr/>
          </p:nvSpPr>
          <p:spPr>
            <a:xfrm>
              <a:off x="5529612" y="4898521"/>
              <a:ext cx="1589644" cy="8107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7BF7DD-7291-FFD1-B067-03B48E826556}"/>
                </a:ext>
              </a:extLst>
            </p:cNvPr>
            <p:cNvSpPr txBox="1"/>
            <p:nvPr/>
          </p:nvSpPr>
          <p:spPr>
            <a:xfrm>
              <a:off x="5541594" y="4855681"/>
              <a:ext cx="184630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1 / y;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 = 0;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E08246-0996-AE97-8279-95E1BB467068}"/>
                </a:ext>
              </a:extLst>
            </p:cNvPr>
            <p:cNvSpPr/>
            <p:nvPr/>
          </p:nvSpPr>
          <p:spPr>
            <a:xfrm>
              <a:off x="3989408" y="3643506"/>
              <a:ext cx="2280621" cy="6633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CCAC02C-5AD1-3722-A6BC-1C47A8F3736F}"/>
                </a:ext>
              </a:extLst>
            </p:cNvPr>
            <p:cNvSpPr txBox="1"/>
            <p:nvPr/>
          </p:nvSpPr>
          <p:spPr>
            <a:xfrm>
              <a:off x="4002239" y="3648531"/>
              <a:ext cx="23921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uint1 t = rand()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while (rand()){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9B6B9FB-510F-0978-6E99-9D8FBB83D687}"/>
                </a:ext>
              </a:extLst>
            </p:cNvPr>
            <p:cNvSpPr/>
            <p:nvPr/>
          </p:nvSpPr>
          <p:spPr>
            <a:xfrm>
              <a:off x="4330809" y="6229172"/>
              <a:ext cx="1651659" cy="3482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EBB9C8-CA6C-B020-691A-DD6B55003BA8}"/>
                </a:ext>
              </a:extLst>
            </p:cNvPr>
            <p:cNvSpPr txBox="1"/>
            <p:nvPr/>
          </p:nvSpPr>
          <p:spPr>
            <a:xfrm>
              <a:off x="4350243" y="6208113"/>
              <a:ext cx="16039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7. return;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5C9BE6C-AE08-E026-EE1B-61F216E27C81}"/>
                </a:ext>
              </a:extLst>
            </p:cNvPr>
            <p:cNvCxnSpPr>
              <a:cxnSpLocks/>
              <a:stCxn id="26" idx="2"/>
              <a:endCxn id="24" idx="0"/>
            </p:cNvCxnSpPr>
            <p:nvPr/>
          </p:nvCxnSpPr>
          <p:spPr>
            <a:xfrm>
              <a:off x="5129719" y="4306848"/>
              <a:ext cx="1335029" cy="548833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37A7EBE-6BF9-9B5E-E29E-18F65B9D9534}"/>
                </a:ext>
              </a:extLst>
            </p:cNvPr>
            <p:cNvCxnSpPr>
              <a:cxnSpLocks/>
              <a:stCxn id="26" idx="2"/>
              <a:endCxn id="30" idx="0"/>
            </p:cNvCxnSpPr>
            <p:nvPr/>
          </p:nvCxnSpPr>
          <p:spPr>
            <a:xfrm>
              <a:off x="5129719" y="4306848"/>
              <a:ext cx="22481" cy="1901265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Connector: Elbow 33">
              <a:extLst>
                <a:ext uri="{FF2B5EF4-FFF2-40B4-BE49-F238E27FC236}">
                  <a16:creationId xmlns:a16="http://schemas.microsoft.com/office/drawing/2014/main" id="{7C659B16-B715-F9CA-537C-451F42559B4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758212" y="4115834"/>
              <a:ext cx="2060739" cy="1126135"/>
            </a:xfrm>
            <a:prstGeom prst="bentConnector5">
              <a:avLst>
                <a:gd name="adj1" fmla="val -11093"/>
                <a:gd name="adj2" fmla="val -89100"/>
                <a:gd name="adj3" fmla="val 111093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5315194-D1E3-0648-3F35-A92F0674B98A}"/>
                </a:ext>
              </a:extLst>
            </p:cNvPr>
            <p:cNvSpPr txBox="1"/>
            <p:nvPr/>
          </p:nvSpPr>
          <p:spPr>
            <a:xfrm>
              <a:off x="6053218" y="4368621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true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D88BB7-773B-A746-B0FD-CDF8E90D9FF8}"/>
                </a:ext>
              </a:extLst>
            </p:cNvPr>
            <p:cNvSpPr txBox="1"/>
            <p:nvPr/>
          </p:nvSpPr>
          <p:spPr>
            <a:xfrm>
              <a:off x="4537723" y="4969276"/>
              <a:ext cx="6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false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6B376C-D290-B0D9-7791-95ED08D52BC4}"/>
                </a:ext>
              </a:extLst>
            </p:cNvPr>
            <p:cNvSpPr txBox="1"/>
            <p:nvPr/>
          </p:nvSpPr>
          <p:spPr>
            <a:xfrm>
              <a:off x="5132623" y="483870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41D519E-3603-0F36-79A6-5F921F03727E}"/>
                </a:ext>
              </a:extLst>
            </p:cNvPr>
            <p:cNvSpPr txBox="1"/>
            <p:nvPr/>
          </p:nvSpPr>
          <p:spPr>
            <a:xfrm>
              <a:off x="3946072" y="617765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B4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447FA5-1F01-EA60-AF67-93A5B79180F1}"/>
                </a:ext>
              </a:extLst>
            </p:cNvPr>
            <p:cNvSpPr txBox="1"/>
            <p:nvPr/>
          </p:nvSpPr>
          <p:spPr>
            <a:xfrm>
              <a:off x="3494313" y="2362195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B1</a:t>
              </a:r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3AABBA5-337E-8586-CC50-98DB29849FA8}"/>
                </a:ext>
              </a:extLst>
            </p:cNvPr>
            <p:cNvSpPr txBox="1"/>
            <p:nvPr/>
          </p:nvSpPr>
          <p:spPr>
            <a:xfrm>
              <a:off x="3614055" y="3559633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B2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71DCAA3-9EE2-7812-70FB-41400624D329}"/>
                  </a:ext>
                </a:extLst>
              </p14:cNvPr>
              <p14:cNvContentPartPr/>
              <p14:nvPr/>
            </p14:nvContentPartPr>
            <p14:xfrm>
              <a:off x="7776720" y="3167280"/>
              <a:ext cx="1076040" cy="225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71DCAA3-9EE2-7812-70FB-41400624D32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67360" y="3157920"/>
                <a:ext cx="1094760" cy="2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86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Where to start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CD103-A15D-6F40-F955-36FE6753D9AD}"/>
              </a:ext>
            </a:extLst>
          </p:cNvPr>
          <p:cNvSpPr txBox="1"/>
          <p:nvPr/>
        </p:nvSpPr>
        <p:spPr>
          <a:xfrm>
            <a:off x="18707" y="2572730"/>
            <a:ext cx="3221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uint4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uint4 y = 2;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uint1 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while (t=rand()){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return;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74A1040-E739-D040-B4CC-01160D182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930793"/>
              </p:ext>
            </p:extLst>
          </p:nvPr>
        </p:nvGraphicFramePr>
        <p:xfrm>
          <a:off x="7118356" y="1442662"/>
          <a:ext cx="4958442" cy="4938522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377043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322615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279070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386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B1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B1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B2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B2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B3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B3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14350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B4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55664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B4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5511C0A0-BE0B-38AD-E5F6-6B5390044610}"/>
              </a:ext>
            </a:extLst>
          </p:cNvPr>
          <p:cNvSpPr txBox="1"/>
          <p:nvPr/>
        </p:nvSpPr>
        <p:spPr>
          <a:xfrm>
            <a:off x="8011886" y="1777482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4876A-0B35-D704-6600-723C6649CB16}"/>
              </a:ext>
            </a:extLst>
          </p:cNvPr>
          <p:cNvSpPr txBox="1"/>
          <p:nvPr/>
        </p:nvSpPr>
        <p:spPr>
          <a:xfrm>
            <a:off x="9410706" y="1772036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C959F7-28CC-06C3-30A1-2F2992E2E5A0}"/>
              </a:ext>
            </a:extLst>
          </p:cNvPr>
          <p:cNvSpPr txBox="1"/>
          <p:nvPr/>
        </p:nvSpPr>
        <p:spPr>
          <a:xfrm>
            <a:off x="10809526" y="1766590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C8C12E-EC79-82B6-7615-641729E38309}"/>
              </a:ext>
            </a:extLst>
          </p:cNvPr>
          <p:cNvSpPr txBox="1"/>
          <p:nvPr/>
        </p:nvSpPr>
        <p:spPr>
          <a:xfrm>
            <a:off x="8060869" y="2365309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DBBC9DC-8DC9-5B95-A65B-5D53CFD5DD16}"/>
              </a:ext>
            </a:extLst>
          </p:cNvPr>
          <p:cNvSpPr txBox="1"/>
          <p:nvPr/>
        </p:nvSpPr>
        <p:spPr>
          <a:xfrm>
            <a:off x="9459689" y="235986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{2}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B6533D-7130-583D-D068-8F19CB2AF513}"/>
              </a:ext>
            </a:extLst>
          </p:cNvPr>
          <p:cNvSpPr txBox="1"/>
          <p:nvPr/>
        </p:nvSpPr>
        <p:spPr>
          <a:xfrm>
            <a:off x="10771421" y="2354417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68D220-A2E3-8D22-24ED-A8C796B4D4AC}"/>
              </a:ext>
            </a:extLst>
          </p:cNvPr>
          <p:cNvSpPr txBox="1"/>
          <p:nvPr/>
        </p:nvSpPr>
        <p:spPr>
          <a:xfrm>
            <a:off x="8436429" y="306686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554334-2981-CBB7-B886-25B1327D943D}"/>
              </a:ext>
            </a:extLst>
          </p:cNvPr>
          <p:cNvSpPr txBox="1"/>
          <p:nvPr/>
        </p:nvSpPr>
        <p:spPr>
          <a:xfrm>
            <a:off x="9753607" y="304995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5AE48ED-5970-427F-3878-4C3AECFEC1BB}"/>
              </a:ext>
            </a:extLst>
          </p:cNvPr>
          <p:cNvSpPr txBox="1"/>
          <p:nvPr/>
        </p:nvSpPr>
        <p:spPr>
          <a:xfrm>
            <a:off x="11049013" y="303305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7034E58-7976-BD2D-8567-638D0AB226E1}"/>
              </a:ext>
            </a:extLst>
          </p:cNvPr>
          <p:cNvGrpSpPr/>
          <p:nvPr/>
        </p:nvGrpSpPr>
        <p:grpSpPr>
          <a:xfrm>
            <a:off x="2650671" y="1812475"/>
            <a:ext cx="3893589" cy="4215250"/>
            <a:chOff x="3494313" y="2362195"/>
            <a:chExt cx="3893589" cy="421525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78E911-B8CC-DAD6-1D0E-92A64EC848D0}"/>
                </a:ext>
              </a:extLst>
            </p:cNvPr>
            <p:cNvSpPr/>
            <p:nvPr/>
          </p:nvSpPr>
          <p:spPr>
            <a:xfrm>
              <a:off x="3894440" y="2444150"/>
              <a:ext cx="2499919" cy="8107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531ACA1-EB59-0C71-732A-EE5A5414CA81}"/>
                </a:ext>
              </a:extLst>
            </p:cNvPr>
            <p:cNvSpPr txBox="1"/>
            <p:nvPr/>
          </p:nvSpPr>
          <p:spPr>
            <a:xfrm>
              <a:off x="3922751" y="2549969"/>
              <a:ext cx="24380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uint4 x = 0;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uint4 y = 2;</a:t>
              </a:r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F7C2F180-52C1-9611-3FF5-4B8997B40EC0}"/>
                </a:ext>
              </a:extLst>
            </p:cNvPr>
            <p:cNvCxnSpPr>
              <a:cxnSpLocks/>
              <a:stCxn id="69" idx="2"/>
              <a:endCxn id="74" idx="0"/>
            </p:cNvCxnSpPr>
            <p:nvPr/>
          </p:nvCxnSpPr>
          <p:spPr>
            <a:xfrm flipH="1">
              <a:off x="5129719" y="3254899"/>
              <a:ext cx="14681" cy="388607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22B91F7-8A4F-FA30-DD01-1D21872C612E}"/>
                </a:ext>
              </a:extLst>
            </p:cNvPr>
            <p:cNvSpPr/>
            <p:nvPr/>
          </p:nvSpPr>
          <p:spPr>
            <a:xfrm>
              <a:off x="5529612" y="4898521"/>
              <a:ext cx="1589644" cy="8107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6564DB37-5DEB-895D-015B-4E86D242D6A9}"/>
                </a:ext>
              </a:extLst>
            </p:cNvPr>
            <p:cNvSpPr txBox="1"/>
            <p:nvPr/>
          </p:nvSpPr>
          <p:spPr>
            <a:xfrm>
              <a:off x="5541594" y="4855681"/>
              <a:ext cx="184630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1 / y;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 = 0;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FCFD991-7AF2-CE10-A73C-7F7DBA492E01}"/>
                </a:ext>
              </a:extLst>
            </p:cNvPr>
            <p:cNvSpPr/>
            <p:nvPr/>
          </p:nvSpPr>
          <p:spPr>
            <a:xfrm>
              <a:off x="3989408" y="3643506"/>
              <a:ext cx="2280621" cy="6633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AE35592-B259-E5AF-C753-B482BF7725F9}"/>
                </a:ext>
              </a:extLst>
            </p:cNvPr>
            <p:cNvSpPr txBox="1"/>
            <p:nvPr/>
          </p:nvSpPr>
          <p:spPr>
            <a:xfrm>
              <a:off x="4002239" y="3648531"/>
              <a:ext cx="23921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uint1 t = rand()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while (rand()){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F804B05-B4F9-714D-D2E9-C19FA0AA89B1}"/>
                </a:ext>
              </a:extLst>
            </p:cNvPr>
            <p:cNvSpPr/>
            <p:nvPr/>
          </p:nvSpPr>
          <p:spPr>
            <a:xfrm>
              <a:off x="4330809" y="6229172"/>
              <a:ext cx="1651659" cy="3482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F024647-0F4F-0634-D963-D9EB00DCFA19}"/>
                </a:ext>
              </a:extLst>
            </p:cNvPr>
            <p:cNvSpPr txBox="1"/>
            <p:nvPr/>
          </p:nvSpPr>
          <p:spPr>
            <a:xfrm>
              <a:off x="4350243" y="6208113"/>
              <a:ext cx="16039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7. return;</a:t>
              </a: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922139BC-84AA-6A01-A3FD-A4A0C7EE8C7C}"/>
                </a:ext>
              </a:extLst>
            </p:cNvPr>
            <p:cNvCxnSpPr>
              <a:cxnSpLocks/>
              <a:stCxn id="74" idx="2"/>
              <a:endCxn id="73" idx="0"/>
            </p:cNvCxnSpPr>
            <p:nvPr/>
          </p:nvCxnSpPr>
          <p:spPr>
            <a:xfrm>
              <a:off x="5129719" y="4306848"/>
              <a:ext cx="1335029" cy="548833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61BAD52E-797C-EB0D-A124-FAD7ECFD9ED6}"/>
                </a:ext>
              </a:extLst>
            </p:cNvPr>
            <p:cNvCxnSpPr>
              <a:cxnSpLocks/>
              <a:stCxn id="74" idx="2"/>
              <a:endCxn id="77" idx="0"/>
            </p:cNvCxnSpPr>
            <p:nvPr/>
          </p:nvCxnSpPr>
          <p:spPr>
            <a:xfrm>
              <a:off x="5129719" y="4306848"/>
              <a:ext cx="22481" cy="1901265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0" name="Connector: Elbow 79">
              <a:extLst>
                <a:ext uri="{FF2B5EF4-FFF2-40B4-BE49-F238E27FC236}">
                  <a16:creationId xmlns:a16="http://schemas.microsoft.com/office/drawing/2014/main" id="{A15F2452-7FA1-9449-C01D-15C8D2C56C1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758212" y="4115834"/>
              <a:ext cx="2060739" cy="1126135"/>
            </a:xfrm>
            <a:prstGeom prst="bentConnector5">
              <a:avLst>
                <a:gd name="adj1" fmla="val -11093"/>
                <a:gd name="adj2" fmla="val -89100"/>
                <a:gd name="adj3" fmla="val 111093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689D9CFC-A073-DE21-B295-C3922DA8AE13}"/>
                </a:ext>
              </a:extLst>
            </p:cNvPr>
            <p:cNvSpPr txBox="1"/>
            <p:nvPr/>
          </p:nvSpPr>
          <p:spPr>
            <a:xfrm>
              <a:off x="6053218" y="4368621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true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4D5871E-ABFB-5B29-FB16-30BC4328F509}"/>
                </a:ext>
              </a:extLst>
            </p:cNvPr>
            <p:cNvSpPr txBox="1"/>
            <p:nvPr/>
          </p:nvSpPr>
          <p:spPr>
            <a:xfrm>
              <a:off x="4537723" y="4969276"/>
              <a:ext cx="6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false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859774B-E5A9-D36C-157A-15DEA9173359}"/>
                </a:ext>
              </a:extLst>
            </p:cNvPr>
            <p:cNvSpPr txBox="1"/>
            <p:nvPr/>
          </p:nvSpPr>
          <p:spPr>
            <a:xfrm>
              <a:off x="5132623" y="483870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54DFDD0-132A-005B-E1AF-9A298B4B7233}"/>
                </a:ext>
              </a:extLst>
            </p:cNvPr>
            <p:cNvSpPr txBox="1"/>
            <p:nvPr/>
          </p:nvSpPr>
          <p:spPr>
            <a:xfrm>
              <a:off x="3946072" y="617765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B4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4F1803B-5006-6583-6E64-65CCDB504D73}"/>
                </a:ext>
              </a:extLst>
            </p:cNvPr>
            <p:cNvSpPr txBox="1"/>
            <p:nvPr/>
          </p:nvSpPr>
          <p:spPr>
            <a:xfrm>
              <a:off x="3494313" y="2362195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B1</a:t>
              </a:r>
              <a:endParaRPr lang="en-US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EC332C6-FB29-A3CD-1749-70F335186E31}"/>
                </a:ext>
              </a:extLst>
            </p:cNvPr>
            <p:cNvSpPr txBox="1"/>
            <p:nvPr/>
          </p:nvSpPr>
          <p:spPr>
            <a:xfrm>
              <a:off x="3614055" y="3559633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0953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Chaotic Iteration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812E55-F04C-42A1-766E-0A8F224797F6}"/>
              </a:ext>
            </a:extLst>
          </p:cNvPr>
          <p:cNvGrpSpPr/>
          <p:nvPr/>
        </p:nvGrpSpPr>
        <p:grpSpPr>
          <a:xfrm>
            <a:off x="6453832" y="2166151"/>
            <a:ext cx="5054909" cy="2339173"/>
            <a:chOff x="6453832" y="2166151"/>
            <a:chExt cx="5054909" cy="233917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6D63318-59FC-13A8-304D-5960E23663AF}"/>
                </a:ext>
              </a:extLst>
            </p:cNvPr>
            <p:cNvSpPr/>
            <p:nvPr/>
          </p:nvSpPr>
          <p:spPr>
            <a:xfrm>
              <a:off x="6924746" y="2166151"/>
              <a:ext cx="4145711" cy="967666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7429AD-B5A6-4105-A485-3F20D7A89664}"/>
                </a:ext>
              </a:extLst>
            </p:cNvPr>
            <p:cNvSpPr txBox="1"/>
            <p:nvPr/>
          </p:nvSpPr>
          <p:spPr>
            <a:xfrm>
              <a:off x="7235303" y="2583401"/>
              <a:ext cx="10361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Chaotic</a:t>
              </a:r>
            </a:p>
            <a:p>
              <a:r>
                <a:rPr lang="en-US" dirty="0"/>
                <a:t>Iteration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9176321-F66B-E0A4-4B06-548B74B54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808" r="1227" b="15812"/>
            <a:stretch/>
          </p:blipFill>
          <p:spPr>
            <a:xfrm>
              <a:off x="6453832" y="3013803"/>
              <a:ext cx="5054909" cy="1491521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CDBDC0-613F-3A69-C091-1AA81A9C6E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839" b="91398" l="299" r="45808">
                          <a14:foregroundMark x1="1996" y1="40860" x2="18862" y2="40323"/>
                          <a14:foregroundMark x1="18862" y1="40323" x2="43912" y2="62903"/>
                          <a14:foregroundMark x1="1497" y1="31720" x2="5389" y2="34946"/>
                          <a14:foregroundMark x1="798" y1="26882" x2="10579" y2="10753"/>
                          <a14:foregroundMark x1="10579" y1="10753" x2="24651" y2="8602"/>
                          <a14:foregroundMark x1="24651" y1="8602" x2="25449" y2="11828"/>
                          <a14:foregroundMark x1="8782" y1="27419" x2="31936" y2="39247"/>
                          <a14:foregroundMark x1="25549" y1="23656" x2="42814" y2="39247"/>
                          <a14:foregroundMark x1="42814" y1="45699" x2="41816" y2="5376"/>
                          <a14:foregroundMark x1="42116" y1="52688" x2="36427" y2="43011"/>
                          <a14:foregroundMark x1="42415" y1="56989" x2="42116" y2="27957"/>
                          <a14:foregroundMark x1="41018" y1="84946" x2="44411" y2="64516"/>
                          <a14:foregroundMark x1="41717" y1="58065" x2="44112" y2="91935"/>
                          <a14:foregroundMark x1="42016" y1="19892" x2="18962" y2="13441"/>
                          <a14:foregroundMark x1="18962" y1="13441" x2="18962" y2="13441"/>
                          <a14:foregroundMark x1="6287" y1="23118" x2="399" y2="43011"/>
                          <a14:foregroundMark x1="399" y1="43011" x2="399" y2="43011"/>
                          <a14:foregroundMark x1="998" y1="33333" x2="2894" y2="6452"/>
                          <a14:foregroundMark x1="42814" y1="31183" x2="45808" y2="20968"/>
                          <a14:foregroundMark x1="40818" y1="19355" x2="26048" y2="4839"/>
                        </a14:backgroundRemoval>
                      </a14:imgEffect>
                    </a14:imgLayer>
                  </a14:imgProps>
                </a:ext>
              </a:extLst>
            </a:blip>
            <a:srcRect t="13753" r="56563" b="16094"/>
            <a:stretch/>
          </p:blipFill>
          <p:spPr>
            <a:xfrm>
              <a:off x="6924746" y="2166151"/>
              <a:ext cx="4145711" cy="1242874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FA5052C-9880-FB8D-C904-64AEF7EA93E1}"/>
              </a:ext>
            </a:extLst>
          </p:cNvPr>
          <p:cNvSpPr txBox="1"/>
          <p:nvPr/>
        </p:nvSpPr>
        <p:spPr>
          <a:xfrm>
            <a:off x="6468567" y="4520833"/>
            <a:ext cx="5118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Surprisingly, not a band with merch at Hot Topic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Worklist algorithm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7EA7C-5813-5D3B-BB76-4537FBF0C36A}"/>
              </a:ext>
            </a:extLst>
          </p:cNvPr>
          <p:cNvSpPr txBox="1"/>
          <p:nvPr/>
        </p:nvSpPr>
        <p:spPr>
          <a:xfrm>
            <a:off x="726726" y="2835510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Select the next worklist item in any order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02FFF-0CF1-37AC-FFF5-D3205741CDD3}"/>
              </a:ext>
            </a:extLst>
          </p:cNvPr>
          <p:cNvSpPr txBox="1"/>
          <p:nvPr/>
        </p:nvSpPr>
        <p:spPr>
          <a:xfrm>
            <a:off x="660131" y="3203641"/>
            <a:ext cx="4519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Necessarily assumes progress towards some goal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BE842-1480-5CAD-3A98-7CCBE1173A44}"/>
              </a:ext>
            </a:extLst>
          </p:cNvPr>
          <p:cNvSpPr txBox="1">
            <a:spLocks/>
          </p:cNvSpPr>
          <p:nvPr/>
        </p:nvSpPr>
        <p:spPr>
          <a:xfrm>
            <a:off x="674762" y="3892645"/>
            <a:ext cx="5118389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Dealing with “</a:t>
            </a:r>
            <a:r>
              <a:rPr lang="en-US" sz="2400" cap="small" dirty="0" err="1"/>
              <a:t>uncomputed</a:t>
            </a:r>
            <a:r>
              <a:rPr lang="en-US" sz="2400" cap="small" dirty="0"/>
              <a:t>”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1CF29-9CA5-983F-3E86-E314DE4A4699}"/>
              </a:ext>
            </a:extLst>
          </p:cNvPr>
          <p:cNvSpPr txBox="1"/>
          <p:nvPr/>
        </p:nvSpPr>
        <p:spPr>
          <a:xfrm>
            <a:off x="623455" y="4376715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Assume a reasonable “initial” value</a:t>
            </a:r>
          </a:p>
        </p:txBody>
      </p:sp>
    </p:spTree>
    <p:extLst>
      <p:ext uri="{BB962C8B-B14F-4D97-AF65-F5344CB8AC3E}">
        <p14:creationId xmlns:p14="http://schemas.microsoft.com/office/powerpoint/2010/main" val="201810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Chaotic Iteration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E3CA5D3C-B38E-B190-855D-A8A3D05B47DE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Worklist algorithm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787EA7C-5813-5D3B-BB76-4537FBF0C36A}"/>
              </a:ext>
            </a:extLst>
          </p:cNvPr>
          <p:cNvSpPr txBox="1"/>
          <p:nvPr/>
        </p:nvSpPr>
        <p:spPr>
          <a:xfrm>
            <a:off x="726726" y="2835510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Select the next worklist item in any order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702FFF-0CF1-37AC-FFF5-D3205741CDD3}"/>
              </a:ext>
            </a:extLst>
          </p:cNvPr>
          <p:cNvSpPr txBox="1"/>
          <p:nvPr/>
        </p:nvSpPr>
        <p:spPr>
          <a:xfrm>
            <a:off x="660131" y="3203641"/>
            <a:ext cx="45199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Necessarily assumes progress towards some goal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37BE842-1480-5CAD-3A98-7CCBE1173A44}"/>
              </a:ext>
            </a:extLst>
          </p:cNvPr>
          <p:cNvSpPr txBox="1">
            <a:spLocks/>
          </p:cNvSpPr>
          <p:nvPr/>
        </p:nvSpPr>
        <p:spPr>
          <a:xfrm>
            <a:off x="674762" y="3892645"/>
            <a:ext cx="5118389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Dealing with “</a:t>
            </a:r>
            <a:r>
              <a:rPr lang="en-US" sz="2400" cap="small" dirty="0" err="1"/>
              <a:t>uncomputed</a:t>
            </a:r>
            <a:r>
              <a:rPr lang="en-US" sz="2400" cap="small" dirty="0"/>
              <a:t>” sets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01CF29-9CA5-983F-3E86-E314DE4A4699}"/>
              </a:ext>
            </a:extLst>
          </p:cNvPr>
          <p:cNvSpPr txBox="1"/>
          <p:nvPr/>
        </p:nvSpPr>
        <p:spPr>
          <a:xfrm>
            <a:off x="623455" y="4376715"/>
            <a:ext cx="4519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Assume a reasonable “initial” value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97EC6-BBD5-F68B-7F45-392C9DD5DB27}"/>
              </a:ext>
            </a:extLst>
          </p:cNvPr>
          <p:cNvSpPr/>
          <p:nvPr/>
        </p:nvSpPr>
        <p:spPr>
          <a:xfrm>
            <a:off x="8107217" y="1284944"/>
            <a:ext cx="1779540" cy="962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A266B2-1DF1-CA21-10C7-B1F3094D2C95}"/>
              </a:ext>
            </a:extLst>
          </p:cNvPr>
          <p:cNvSpPr txBox="1"/>
          <p:nvPr/>
        </p:nvSpPr>
        <p:spPr>
          <a:xfrm>
            <a:off x="8135527" y="1352662"/>
            <a:ext cx="1646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(g)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FBDFE0-1283-F464-95B1-D9724A0B692F}"/>
              </a:ext>
            </a:extLst>
          </p:cNvPr>
          <p:cNvSpPr/>
          <p:nvPr/>
        </p:nvSpPr>
        <p:spPr>
          <a:xfrm>
            <a:off x="9442810" y="2705532"/>
            <a:ext cx="1170543" cy="3610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070D06-9CD1-7237-A712-474FAEE5E051}"/>
              </a:ext>
            </a:extLst>
          </p:cNvPr>
          <p:cNvSpPr txBox="1"/>
          <p:nvPr/>
        </p:nvSpPr>
        <p:spPr>
          <a:xfrm>
            <a:off x="9438465" y="2700801"/>
            <a:ext cx="1170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10;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584A64-2F3F-A33B-D3C6-8ECE4A22BE1A}"/>
              </a:ext>
            </a:extLst>
          </p:cNvPr>
          <p:cNvSpPr/>
          <p:nvPr/>
        </p:nvSpPr>
        <p:spPr>
          <a:xfrm>
            <a:off x="8292881" y="3405285"/>
            <a:ext cx="1446587" cy="37872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3C4B74-3D63-5D8C-C837-1EA6D1AE684B}"/>
              </a:ext>
            </a:extLst>
          </p:cNvPr>
          <p:cNvSpPr txBox="1"/>
          <p:nvPr/>
        </p:nvSpPr>
        <p:spPr>
          <a:xfrm>
            <a:off x="8312314" y="3384226"/>
            <a:ext cx="1321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return x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6E83168-481B-4058-8F6B-857459624E95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8958554" y="2275992"/>
            <a:ext cx="1065183" cy="42480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09B76AB-DBD7-0881-6BAF-5DE95060940D}"/>
              </a:ext>
            </a:extLst>
          </p:cNvPr>
          <p:cNvCxnSpPr>
            <a:cxnSpLocks/>
            <a:stCxn id="7" idx="2"/>
            <a:endCxn id="12" idx="0"/>
          </p:cNvCxnSpPr>
          <p:nvPr/>
        </p:nvCxnSpPr>
        <p:spPr>
          <a:xfrm>
            <a:off x="8958554" y="2275992"/>
            <a:ext cx="14749" cy="110823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69A9AD-8093-C789-38A4-59971973D491}"/>
              </a:ext>
            </a:extLst>
          </p:cNvPr>
          <p:cNvSpPr txBox="1"/>
          <p:nvPr/>
        </p:nvSpPr>
        <p:spPr>
          <a:xfrm>
            <a:off x="9683388" y="223006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49075-93FC-C045-26A9-2BC323C1CBBB}"/>
              </a:ext>
            </a:extLst>
          </p:cNvPr>
          <p:cNvSpPr txBox="1"/>
          <p:nvPr/>
        </p:nvSpPr>
        <p:spPr>
          <a:xfrm>
            <a:off x="8322373" y="2766284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403821-D671-7C34-25A8-CF6B9C276CF2}"/>
              </a:ext>
            </a:extLst>
          </p:cNvPr>
          <p:cNvSpPr txBox="1"/>
          <p:nvPr/>
        </p:nvSpPr>
        <p:spPr>
          <a:xfrm>
            <a:off x="9049987" y="269273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186010-0C5F-97D9-C789-5FE9E88AA835}"/>
              </a:ext>
            </a:extLst>
          </p:cNvPr>
          <p:cNvSpPr txBox="1"/>
          <p:nvPr/>
        </p:nvSpPr>
        <p:spPr>
          <a:xfrm>
            <a:off x="7908144" y="335377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BC987B-332B-510B-9037-E1CFDFF2B5CC}"/>
              </a:ext>
            </a:extLst>
          </p:cNvPr>
          <p:cNvCxnSpPr>
            <a:cxnSpLocks/>
            <a:stCxn id="8" idx="2"/>
            <a:endCxn id="12" idx="0"/>
          </p:cNvCxnSpPr>
          <p:nvPr/>
        </p:nvCxnSpPr>
        <p:spPr>
          <a:xfrm flipH="1">
            <a:off x="8973303" y="3066565"/>
            <a:ext cx="1054779" cy="31766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F322412-7927-F332-4E7B-024416F126AD}"/>
              </a:ext>
            </a:extLst>
          </p:cNvPr>
          <p:cNvSpPr txBox="1"/>
          <p:nvPr/>
        </p:nvSpPr>
        <p:spPr>
          <a:xfrm>
            <a:off x="7669277" y="126623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8312F80-263A-89F5-FD72-CBBAF99418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109495"/>
              </p:ext>
            </p:extLst>
          </p:nvPr>
        </p:nvGraphicFramePr>
        <p:xfrm>
          <a:off x="6873363" y="3899068"/>
          <a:ext cx="4958442" cy="2897724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377043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322615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279070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3381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421994">
                <a:tc>
                  <a:txBody>
                    <a:bodyPr/>
                    <a:lstStyle/>
                    <a:p>
                      <a:r>
                        <a:rPr lang="en-US" dirty="0"/>
                        <a:t>B1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421994">
                <a:tc>
                  <a:txBody>
                    <a:bodyPr/>
                    <a:lstStyle/>
                    <a:p>
                      <a:r>
                        <a:rPr lang="en-US" dirty="0"/>
                        <a:t>B1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421994">
                <a:tc>
                  <a:txBody>
                    <a:bodyPr/>
                    <a:lstStyle/>
                    <a:p>
                      <a:r>
                        <a:rPr lang="en-US" dirty="0"/>
                        <a:t>B2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421994">
                <a:tc>
                  <a:txBody>
                    <a:bodyPr/>
                    <a:lstStyle/>
                    <a:p>
                      <a:r>
                        <a:rPr lang="en-US" dirty="0"/>
                        <a:t>B2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421994">
                <a:tc>
                  <a:txBody>
                    <a:bodyPr/>
                    <a:lstStyle/>
                    <a:p>
                      <a:r>
                        <a:rPr lang="en-US" dirty="0"/>
                        <a:t>B3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421994">
                <a:tc>
                  <a:txBody>
                    <a:bodyPr/>
                    <a:lstStyle/>
                    <a:p>
                      <a:r>
                        <a:rPr lang="en-US" dirty="0"/>
                        <a:t>B3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14350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C4EDBBC3-8ADC-9D59-16FB-BDCD1119C6C2}"/>
              </a:ext>
            </a:extLst>
          </p:cNvPr>
          <p:cNvSpPr txBox="1"/>
          <p:nvPr/>
        </p:nvSpPr>
        <p:spPr>
          <a:xfrm>
            <a:off x="628567" y="4737773"/>
            <a:ext cx="4519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For the sake of complete over-approximation, let’s assume a set that hasn’t been computed take could take on ANY value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80ED3F9-983A-E93B-6534-034985B3CBC1}"/>
                  </a:ext>
                </a:extLst>
              </p14:cNvPr>
              <p14:cNvContentPartPr/>
              <p14:nvPr/>
            </p14:nvContentPartPr>
            <p14:xfrm>
              <a:off x="8035920" y="4355640"/>
              <a:ext cx="3712680" cy="2031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80ED3F9-983A-E93B-6534-034985B3CB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6560" y="4346280"/>
                <a:ext cx="3731400" cy="205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475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Chaotic iteration: Loops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CD103-A15D-6F40-F955-36FE6753D9AD}"/>
              </a:ext>
            </a:extLst>
          </p:cNvPr>
          <p:cNvSpPr txBox="1"/>
          <p:nvPr/>
        </p:nvSpPr>
        <p:spPr>
          <a:xfrm>
            <a:off x="18707" y="2572730"/>
            <a:ext cx="3221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uint4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uint4 y = 2;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uint1 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while (t=rand()){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return;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034E58-7976-BD2D-8567-638D0AB226E1}"/>
              </a:ext>
            </a:extLst>
          </p:cNvPr>
          <p:cNvGrpSpPr/>
          <p:nvPr/>
        </p:nvGrpSpPr>
        <p:grpSpPr>
          <a:xfrm>
            <a:off x="2650671" y="1812475"/>
            <a:ext cx="3893589" cy="4215250"/>
            <a:chOff x="3494313" y="2362195"/>
            <a:chExt cx="3893589" cy="42152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8E911-B8CC-DAD6-1D0E-92A64EC848D0}"/>
                </a:ext>
              </a:extLst>
            </p:cNvPr>
            <p:cNvSpPr/>
            <p:nvPr/>
          </p:nvSpPr>
          <p:spPr>
            <a:xfrm>
              <a:off x="3894440" y="2444150"/>
              <a:ext cx="2499919" cy="8107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31ACA1-EB59-0C71-732A-EE5A5414CA81}"/>
                </a:ext>
              </a:extLst>
            </p:cNvPr>
            <p:cNvSpPr txBox="1"/>
            <p:nvPr/>
          </p:nvSpPr>
          <p:spPr>
            <a:xfrm>
              <a:off x="3922751" y="2511868"/>
              <a:ext cx="24380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uint4 x = 0;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uint4 y = 2;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7C2F180-52C1-9611-3FF5-4B8997B40EC0}"/>
                </a:ext>
              </a:extLst>
            </p:cNvPr>
            <p:cNvCxnSpPr>
              <a:cxnSpLocks/>
              <a:stCxn id="8" idx="2"/>
              <a:endCxn id="13" idx="0"/>
            </p:cNvCxnSpPr>
            <p:nvPr/>
          </p:nvCxnSpPr>
          <p:spPr>
            <a:xfrm flipH="1">
              <a:off x="5129719" y="3254899"/>
              <a:ext cx="14681" cy="388607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2B91F7-8A4F-FA30-DD01-1D21872C612E}"/>
                </a:ext>
              </a:extLst>
            </p:cNvPr>
            <p:cNvSpPr/>
            <p:nvPr/>
          </p:nvSpPr>
          <p:spPr>
            <a:xfrm>
              <a:off x="5529612" y="4898521"/>
              <a:ext cx="1589644" cy="8107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64DB37-5DEB-895D-015B-4E86D242D6A9}"/>
                </a:ext>
              </a:extLst>
            </p:cNvPr>
            <p:cNvSpPr txBox="1"/>
            <p:nvPr/>
          </p:nvSpPr>
          <p:spPr>
            <a:xfrm>
              <a:off x="5541594" y="4855681"/>
              <a:ext cx="184630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1 / y;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 = 0;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CFD991-7AF2-CE10-A73C-7F7DBA492E01}"/>
                </a:ext>
              </a:extLst>
            </p:cNvPr>
            <p:cNvSpPr/>
            <p:nvPr/>
          </p:nvSpPr>
          <p:spPr>
            <a:xfrm>
              <a:off x="3989408" y="3643506"/>
              <a:ext cx="2280621" cy="6633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E35592-B259-E5AF-C753-B482BF7725F9}"/>
                </a:ext>
              </a:extLst>
            </p:cNvPr>
            <p:cNvSpPr txBox="1"/>
            <p:nvPr/>
          </p:nvSpPr>
          <p:spPr>
            <a:xfrm>
              <a:off x="4002239" y="3648531"/>
              <a:ext cx="23921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uint1 t = rand()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while (rand()){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804B05-B4F9-714D-D2E9-C19FA0AA89B1}"/>
                </a:ext>
              </a:extLst>
            </p:cNvPr>
            <p:cNvSpPr/>
            <p:nvPr/>
          </p:nvSpPr>
          <p:spPr>
            <a:xfrm>
              <a:off x="4330809" y="6229172"/>
              <a:ext cx="1651659" cy="3482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024647-0F4F-0634-D963-D9EB00DCFA19}"/>
                </a:ext>
              </a:extLst>
            </p:cNvPr>
            <p:cNvSpPr txBox="1"/>
            <p:nvPr/>
          </p:nvSpPr>
          <p:spPr>
            <a:xfrm>
              <a:off x="4350243" y="6208113"/>
              <a:ext cx="16039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7. return;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22139BC-84AA-6A01-A3FD-A4A0C7EE8C7C}"/>
                </a:ext>
              </a:extLst>
            </p:cNvPr>
            <p:cNvCxnSpPr>
              <a:cxnSpLocks/>
              <a:stCxn id="13" idx="2"/>
              <a:endCxn id="12" idx="0"/>
            </p:cNvCxnSpPr>
            <p:nvPr/>
          </p:nvCxnSpPr>
          <p:spPr>
            <a:xfrm>
              <a:off x="5129719" y="4306848"/>
              <a:ext cx="1335029" cy="548833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1BAD52E-797C-EB0D-A124-FAD7ECFD9ED6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>
              <a:off x="5129719" y="4306848"/>
              <a:ext cx="22481" cy="1901265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A15F2452-7FA1-9449-C01D-15C8D2C56C1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758212" y="4115834"/>
              <a:ext cx="2060739" cy="1126135"/>
            </a:xfrm>
            <a:prstGeom prst="bentConnector5">
              <a:avLst>
                <a:gd name="adj1" fmla="val -11093"/>
                <a:gd name="adj2" fmla="val -89100"/>
                <a:gd name="adj3" fmla="val 111093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9D9CFC-A073-DE21-B295-C3922DA8AE13}"/>
                </a:ext>
              </a:extLst>
            </p:cNvPr>
            <p:cNvSpPr txBox="1"/>
            <p:nvPr/>
          </p:nvSpPr>
          <p:spPr>
            <a:xfrm>
              <a:off x="6053218" y="4368621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true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D5871E-ABFB-5B29-FB16-30BC4328F509}"/>
                </a:ext>
              </a:extLst>
            </p:cNvPr>
            <p:cNvSpPr txBox="1"/>
            <p:nvPr/>
          </p:nvSpPr>
          <p:spPr>
            <a:xfrm>
              <a:off x="4537723" y="4969276"/>
              <a:ext cx="6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false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59774B-E5A9-D36C-157A-15DEA9173359}"/>
                </a:ext>
              </a:extLst>
            </p:cNvPr>
            <p:cNvSpPr txBox="1"/>
            <p:nvPr/>
          </p:nvSpPr>
          <p:spPr>
            <a:xfrm>
              <a:off x="5132623" y="483870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4DFDD0-132A-005B-E1AF-9A298B4B7233}"/>
                </a:ext>
              </a:extLst>
            </p:cNvPr>
            <p:cNvSpPr txBox="1"/>
            <p:nvPr/>
          </p:nvSpPr>
          <p:spPr>
            <a:xfrm>
              <a:off x="3946072" y="617765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F1803B-5006-6583-6E64-65CCDB504D73}"/>
                </a:ext>
              </a:extLst>
            </p:cNvPr>
            <p:cNvSpPr txBox="1"/>
            <p:nvPr/>
          </p:nvSpPr>
          <p:spPr>
            <a:xfrm>
              <a:off x="3494313" y="2362195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B1</a:t>
              </a:r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EC332C6-FB29-A3CD-1749-70F335186E31}"/>
                </a:ext>
              </a:extLst>
            </p:cNvPr>
            <p:cNvSpPr txBox="1"/>
            <p:nvPr/>
          </p:nvSpPr>
          <p:spPr>
            <a:xfrm>
              <a:off x="3614055" y="3559633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B2</a:t>
              </a:r>
            </a:p>
          </p:txBody>
        </p:sp>
      </p:grp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74A1040-E739-D040-B4CC-01160D182B98}"/>
              </a:ext>
            </a:extLst>
          </p:cNvPr>
          <p:cNvGraphicFramePr>
            <a:graphicFrameLocks noGrp="1"/>
          </p:cNvGraphicFramePr>
          <p:nvPr/>
        </p:nvGraphicFramePr>
        <p:xfrm>
          <a:off x="7118356" y="1442662"/>
          <a:ext cx="4958442" cy="4938522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377043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322615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279070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386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B1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B1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B2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B2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B3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B3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14350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B4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55664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B4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5511C0A0-BE0B-38AD-E5F6-6B5390044610}"/>
              </a:ext>
            </a:extLst>
          </p:cNvPr>
          <p:cNvSpPr txBox="1"/>
          <p:nvPr/>
        </p:nvSpPr>
        <p:spPr>
          <a:xfrm>
            <a:off x="8318734" y="1777482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F94876A-0B35-D704-6600-723C6649CB16}"/>
              </a:ext>
            </a:extLst>
          </p:cNvPr>
          <p:cNvSpPr txBox="1"/>
          <p:nvPr/>
        </p:nvSpPr>
        <p:spPr>
          <a:xfrm>
            <a:off x="9736912" y="1772036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C959F7-28CC-06C3-30A1-2F2992E2E5A0}"/>
              </a:ext>
            </a:extLst>
          </p:cNvPr>
          <p:cNvSpPr txBox="1"/>
          <p:nvPr/>
        </p:nvSpPr>
        <p:spPr>
          <a:xfrm>
            <a:off x="11098067" y="1766590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BF62A6-B0E0-B295-1DCA-F2656762405C}"/>
              </a:ext>
            </a:extLst>
          </p:cNvPr>
          <p:cNvSpPr txBox="1"/>
          <p:nvPr/>
        </p:nvSpPr>
        <p:spPr>
          <a:xfrm>
            <a:off x="8273579" y="2953138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3A7961-D3E3-8639-088C-F7982117AB47}"/>
              </a:ext>
            </a:extLst>
          </p:cNvPr>
          <p:cNvSpPr txBox="1"/>
          <p:nvPr/>
        </p:nvSpPr>
        <p:spPr>
          <a:xfrm>
            <a:off x="9736912" y="2947692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43A7D5-90EA-88E3-F577-8EC84B3E98B4}"/>
              </a:ext>
            </a:extLst>
          </p:cNvPr>
          <p:cNvSpPr txBox="1"/>
          <p:nvPr/>
        </p:nvSpPr>
        <p:spPr>
          <a:xfrm>
            <a:off x="11098067" y="2942246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216937-138A-9059-0F02-C8554665B42B}"/>
              </a:ext>
            </a:extLst>
          </p:cNvPr>
          <p:cNvSpPr txBox="1"/>
          <p:nvPr/>
        </p:nvSpPr>
        <p:spPr>
          <a:xfrm>
            <a:off x="8290965" y="4063584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1CB725-31C4-C283-EAA5-5658CD51780E}"/>
              </a:ext>
            </a:extLst>
          </p:cNvPr>
          <p:cNvSpPr txBox="1"/>
          <p:nvPr/>
        </p:nvSpPr>
        <p:spPr>
          <a:xfrm>
            <a:off x="9736912" y="4063584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BA00EE-8492-C561-213B-0E04962F9E86}"/>
              </a:ext>
            </a:extLst>
          </p:cNvPr>
          <p:cNvSpPr txBox="1"/>
          <p:nvPr/>
        </p:nvSpPr>
        <p:spPr>
          <a:xfrm>
            <a:off x="11113538" y="4063584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B9E147-89FF-2AF1-894A-017509F6AF22}"/>
              </a:ext>
            </a:extLst>
          </p:cNvPr>
          <p:cNvSpPr txBox="1"/>
          <p:nvPr/>
        </p:nvSpPr>
        <p:spPr>
          <a:xfrm>
            <a:off x="8326763" y="5204030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93564A-72D3-13FE-83A8-E8432B47BFD3}"/>
              </a:ext>
            </a:extLst>
          </p:cNvPr>
          <p:cNvSpPr txBox="1"/>
          <p:nvPr/>
        </p:nvSpPr>
        <p:spPr>
          <a:xfrm>
            <a:off x="9736912" y="5204030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E9EBBD-D712-5648-3DC0-1EFF4ABAC5D6}"/>
              </a:ext>
            </a:extLst>
          </p:cNvPr>
          <p:cNvSpPr txBox="1"/>
          <p:nvPr/>
        </p:nvSpPr>
        <p:spPr>
          <a:xfrm>
            <a:off x="11098067" y="5204030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06BA51-6E8D-5A35-77A0-49639A91C388}"/>
                  </a:ext>
                </a:extLst>
              </p14:cNvPr>
              <p14:cNvContentPartPr/>
              <p14:nvPr/>
            </p14:nvContentPartPr>
            <p14:xfrm>
              <a:off x="4183920" y="1846440"/>
              <a:ext cx="7896240" cy="45147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06BA51-6E8D-5A35-77A0-49639A91C3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4560" y="1837080"/>
                <a:ext cx="7914960" cy="453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82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5" grpId="0"/>
      <p:bldP spid="6" grpId="0"/>
      <p:bldP spid="7" grpId="0"/>
      <p:bldP spid="26" grpId="0"/>
      <p:bldP spid="27" grpId="0"/>
      <p:bldP spid="28" grpId="0"/>
      <p:bldP spid="30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cyclic dependency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large value sets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9E8ED1-1F5D-67BE-6B2A-B6E0A5F24AA7}"/>
                  </a:ext>
                </a:extLst>
              </p14:cNvPr>
              <p14:cNvContentPartPr/>
              <p14:nvPr/>
            </p14:nvContentPartPr>
            <p14:xfrm>
              <a:off x="1209600" y="4110120"/>
              <a:ext cx="209808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9E8ED1-1F5D-67BE-6B2A-B6E0A5F24A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0240" y="4100760"/>
                <a:ext cx="2116800" cy="25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574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When to stop analysis?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4CD103-A15D-6F40-F955-36FE6753D9AD}"/>
              </a:ext>
            </a:extLst>
          </p:cNvPr>
          <p:cNvSpPr txBox="1"/>
          <p:nvPr/>
        </p:nvSpPr>
        <p:spPr>
          <a:xfrm>
            <a:off x="18707" y="2572730"/>
            <a:ext cx="3221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uint4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uint4 y = 2;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uint1 t;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while (t=rand()){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  x = 1 / y;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 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}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return;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7034E58-7976-BD2D-8567-638D0AB226E1}"/>
              </a:ext>
            </a:extLst>
          </p:cNvPr>
          <p:cNvGrpSpPr/>
          <p:nvPr/>
        </p:nvGrpSpPr>
        <p:grpSpPr>
          <a:xfrm>
            <a:off x="2650671" y="1812475"/>
            <a:ext cx="3893589" cy="4215250"/>
            <a:chOff x="3494313" y="2362195"/>
            <a:chExt cx="3893589" cy="42152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78E911-B8CC-DAD6-1D0E-92A64EC848D0}"/>
                </a:ext>
              </a:extLst>
            </p:cNvPr>
            <p:cNvSpPr/>
            <p:nvPr/>
          </p:nvSpPr>
          <p:spPr>
            <a:xfrm>
              <a:off x="3894440" y="2444150"/>
              <a:ext cx="2499919" cy="8107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31ACA1-EB59-0C71-732A-EE5A5414CA81}"/>
                </a:ext>
              </a:extLst>
            </p:cNvPr>
            <p:cNvSpPr txBox="1"/>
            <p:nvPr/>
          </p:nvSpPr>
          <p:spPr>
            <a:xfrm>
              <a:off x="3922751" y="2511868"/>
              <a:ext cx="24380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uint4 x = 0;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uint4 y = 2;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7C2F180-52C1-9611-3FF5-4B8997B40EC0}"/>
                </a:ext>
              </a:extLst>
            </p:cNvPr>
            <p:cNvCxnSpPr>
              <a:cxnSpLocks/>
              <a:stCxn id="8" idx="2"/>
              <a:endCxn id="13" idx="0"/>
            </p:cNvCxnSpPr>
            <p:nvPr/>
          </p:nvCxnSpPr>
          <p:spPr>
            <a:xfrm flipH="1">
              <a:off x="5129719" y="3254899"/>
              <a:ext cx="14681" cy="388607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2B91F7-8A4F-FA30-DD01-1D21872C612E}"/>
                </a:ext>
              </a:extLst>
            </p:cNvPr>
            <p:cNvSpPr/>
            <p:nvPr/>
          </p:nvSpPr>
          <p:spPr>
            <a:xfrm>
              <a:off x="5529612" y="4898521"/>
              <a:ext cx="1589644" cy="810749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564DB37-5DEB-895D-015B-4E86D242D6A9}"/>
                </a:ext>
              </a:extLst>
            </p:cNvPr>
            <p:cNvSpPr txBox="1"/>
            <p:nvPr/>
          </p:nvSpPr>
          <p:spPr>
            <a:xfrm>
              <a:off x="5541594" y="4855681"/>
              <a:ext cx="184630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x = 1 / y;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y = 0;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CFD991-7AF2-CE10-A73C-7F7DBA492E01}"/>
                </a:ext>
              </a:extLst>
            </p:cNvPr>
            <p:cNvSpPr/>
            <p:nvPr/>
          </p:nvSpPr>
          <p:spPr>
            <a:xfrm>
              <a:off x="3989408" y="3643506"/>
              <a:ext cx="2280621" cy="66334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AE35592-B259-E5AF-C753-B482BF7725F9}"/>
                </a:ext>
              </a:extLst>
            </p:cNvPr>
            <p:cNvSpPr txBox="1"/>
            <p:nvPr/>
          </p:nvSpPr>
          <p:spPr>
            <a:xfrm>
              <a:off x="4002239" y="3648531"/>
              <a:ext cx="23921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uint1 t = rand()</a:t>
              </a:r>
            </a:p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while (rand()){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804B05-B4F9-714D-D2E9-C19FA0AA89B1}"/>
                </a:ext>
              </a:extLst>
            </p:cNvPr>
            <p:cNvSpPr/>
            <p:nvPr/>
          </p:nvSpPr>
          <p:spPr>
            <a:xfrm>
              <a:off x="4330809" y="6229172"/>
              <a:ext cx="1651659" cy="348273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F024647-0F4F-0634-D963-D9EB00DCFA19}"/>
                </a:ext>
              </a:extLst>
            </p:cNvPr>
            <p:cNvSpPr txBox="1"/>
            <p:nvPr/>
          </p:nvSpPr>
          <p:spPr>
            <a:xfrm>
              <a:off x="4350243" y="6208113"/>
              <a:ext cx="16039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7. return;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22139BC-84AA-6A01-A3FD-A4A0C7EE8C7C}"/>
                </a:ext>
              </a:extLst>
            </p:cNvPr>
            <p:cNvCxnSpPr>
              <a:cxnSpLocks/>
              <a:stCxn id="13" idx="2"/>
              <a:endCxn id="12" idx="0"/>
            </p:cNvCxnSpPr>
            <p:nvPr/>
          </p:nvCxnSpPr>
          <p:spPr>
            <a:xfrm>
              <a:off x="5129719" y="4306848"/>
              <a:ext cx="1335029" cy="548833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1BAD52E-797C-EB0D-A124-FAD7ECFD9ED6}"/>
                </a:ext>
              </a:extLst>
            </p:cNvPr>
            <p:cNvCxnSpPr>
              <a:cxnSpLocks/>
              <a:stCxn id="13" idx="2"/>
              <a:endCxn id="16" idx="0"/>
            </p:cNvCxnSpPr>
            <p:nvPr/>
          </p:nvCxnSpPr>
          <p:spPr>
            <a:xfrm>
              <a:off x="5129719" y="4306848"/>
              <a:ext cx="22481" cy="1901265"/>
            </a:xfrm>
            <a:prstGeom prst="straightConnector1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A15F2452-7FA1-9449-C01D-15C8D2C56C1C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4758212" y="4115834"/>
              <a:ext cx="2060739" cy="1126135"/>
            </a:xfrm>
            <a:prstGeom prst="bentConnector5">
              <a:avLst>
                <a:gd name="adj1" fmla="val -11093"/>
                <a:gd name="adj2" fmla="val -89100"/>
                <a:gd name="adj3" fmla="val 111093"/>
              </a:avLst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89D9CFC-A073-DE21-B295-C3922DA8AE13}"/>
                </a:ext>
              </a:extLst>
            </p:cNvPr>
            <p:cNvSpPr txBox="1"/>
            <p:nvPr/>
          </p:nvSpPr>
          <p:spPr>
            <a:xfrm>
              <a:off x="6053218" y="4368621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true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D5871E-ABFB-5B29-FB16-30BC4328F509}"/>
                </a:ext>
              </a:extLst>
            </p:cNvPr>
            <p:cNvSpPr txBox="1"/>
            <p:nvPr/>
          </p:nvSpPr>
          <p:spPr>
            <a:xfrm>
              <a:off x="4537723" y="4969276"/>
              <a:ext cx="6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false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59774B-E5A9-D36C-157A-15DEA9173359}"/>
                </a:ext>
              </a:extLst>
            </p:cNvPr>
            <p:cNvSpPr txBox="1"/>
            <p:nvPr/>
          </p:nvSpPr>
          <p:spPr>
            <a:xfrm>
              <a:off x="5132623" y="483870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B3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4DFDD0-132A-005B-E1AF-9A298B4B7233}"/>
                </a:ext>
              </a:extLst>
            </p:cNvPr>
            <p:cNvSpPr txBox="1"/>
            <p:nvPr/>
          </p:nvSpPr>
          <p:spPr>
            <a:xfrm>
              <a:off x="3946072" y="6177659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B4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F1803B-5006-6583-6E64-65CCDB504D73}"/>
                </a:ext>
              </a:extLst>
            </p:cNvPr>
            <p:cNvSpPr txBox="1"/>
            <p:nvPr/>
          </p:nvSpPr>
          <p:spPr>
            <a:xfrm>
              <a:off x="3494313" y="2362195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B1</a:t>
              </a:r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EC332C6-FB29-A3CD-1749-70F335186E31}"/>
                </a:ext>
              </a:extLst>
            </p:cNvPr>
            <p:cNvSpPr txBox="1"/>
            <p:nvPr/>
          </p:nvSpPr>
          <p:spPr>
            <a:xfrm>
              <a:off x="3614055" y="3559633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B2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9353175-6EA6-0CC2-781E-FD4BE0ADB2F0}"/>
              </a:ext>
            </a:extLst>
          </p:cNvPr>
          <p:cNvGraphicFramePr>
            <a:graphicFrameLocks noGrp="1"/>
          </p:cNvGraphicFramePr>
          <p:nvPr/>
        </p:nvGraphicFramePr>
        <p:xfrm>
          <a:off x="7118356" y="1442662"/>
          <a:ext cx="4958442" cy="4938522"/>
        </p:xfrm>
        <a:graphic>
          <a:graphicData uri="http://schemas.openxmlformats.org/drawingml/2006/table">
            <a:tbl>
              <a:tblPr bandRow="1">
                <a:tableStyleId>{7E9639D4-E3E2-4D34-9284-5A2195B3D0D7}</a:tableStyleId>
              </a:tblPr>
              <a:tblGrid>
                <a:gridCol w="979714">
                  <a:extLst>
                    <a:ext uri="{9D8B030D-6E8A-4147-A177-3AD203B41FA5}">
                      <a16:colId xmlns:a16="http://schemas.microsoft.com/office/drawing/2014/main" val="2784198838"/>
                    </a:ext>
                  </a:extLst>
                </a:gridCol>
                <a:gridCol w="1377043">
                  <a:extLst>
                    <a:ext uri="{9D8B030D-6E8A-4147-A177-3AD203B41FA5}">
                      <a16:colId xmlns:a16="http://schemas.microsoft.com/office/drawing/2014/main" val="463783377"/>
                    </a:ext>
                  </a:extLst>
                </a:gridCol>
                <a:gridCol w="1322615">
                  <a:extLst>
                    <a:ext uri="{9D8B030D-6E8A-4147-A177-3AD203B41FA5}">
                      <a16:colId xmlns:a16="http://schemas.microsoft.com/office/drawing/2014/main" val="1239490672"/>
                    </a:ext>
                  </a:extLst>
                </a:gridCol>
                <a:gridCol w="1279070">
                  <a:extLst>
                    <a:ext uri="{9D8B030D-6E8A-4147-A177-3AD203B41FA5}">
                      <a16:colId xmlns:a16="http://schemas.microsoft.com/office/drawing/2014/main" val="3311476883"/>
                    </a:ext>
                  </a:extLst>
                </a:gridCol>
              </a:tblGrid>
              <a:tr h="38613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324790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B1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539868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B1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2739577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B2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185448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B2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5456054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B3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3892354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B3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614350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B4 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155664"/>
                  </a:ext>
                </a:extLst>
              </a:tr>
              <a:tr h="569048">
                <a:tc>
                  <a:txBody>
                    <a:bodyPr/>
                    <a:lstStyle/>
                    <a:p>
                      <a:r>
                        <a:rPr lang="en-US" dirty="0"/>
                        <a:t>B4 out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99699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9E127D45-A712-D2A2-1360-CAEF666004CD}"/>
              </a:ext>
            </a:extLst>
          </p:cNvPr>
          <p:cNvSpPr txBox="1"/>
          <p:nvPr/>
        </p:nvSpPr>
        <p:spPr>
          <a:xfrm>
            <a:off x="8318734" y="1777482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E9617D-A8FF-B207-C278-D1DE602FD8C2}"/>
              </a:ext>
            </a:extLst>
          </p:cNvPr>
          <p:cNvSpPr txBox="1"/>
          <p:nvPr/>
        </p:nvSpPr>
        <p:spPr>
          <a:xfrm>
            <a:off x="9736912" y="1772036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{1-15}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F3F9BF-D823-21D5-4498-09F714B890D3}"/>
              </a:ext>
            </a:extLst>
          </p:cNvPr>
          <p:cNvSpPr txBox="1"/>
          <p:nvPr/>
        </p:nvSpPr>
        <p:spPr>
          <a:xfrm>
            <a:off x="11098067" y="1766590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580774-C97B-63F6-C73C-23C928E7AF67}"/>
              </a:ext>
            </a:extLst>
          </p:cNvPr>
          <p:cNvSpPr txBox="1"/>
          <p:nvPr/>
        </p:nvSpPr>
        <p:spPr>
          <a:xfrm>
            <a:off x="8496594" y="2365309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F0253AD-C776-63E4-6961-FA35CC57A9D0}"/>
              </a:ext>
            </a:extLst>
          </p:cNvPr>
          <p:cNvSpPr txBox="1"/>
          <p:nvPr/>
        </p:nvSpPr>
        <p:spPr>
          <a:xfrm>
            <a:off x="9905484" y="235986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{2}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25E7E1-BFC4-F8E0-A365-C0333B18F19C}"/>
              </a:ext>
            </a:extLst>
          </p:cNvPr>
          <p:cNvSpPr txBox="1"/>
          <p:nvPr/>
        </p:nvSpPr>
        <p:spPr>
          <a:xfrm>
            <a:off x="11098067" y="2354417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095ACF-886B-30A2-751B-A08B239A150E}"/>
              </a:ext>
            </a:extLst>
          </p:cNvPr>
          <p:cNvSpPr txBox="1"/>
          <p:nvPr/>
        </p:nvSpPr>
        <p:spPr>
          <a:xfrm>
            <a:off x="8500648" y="2959275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E9DE73-B627-BF46-44D9-94FF135C67EE}"/>
              </a:ext>
            </a:extLst>
          </p:cNvPr>
          <p:cNvSpPr txBox="1"/>
          <p:nvPr/>
        </p:nvSpPr>
        <p:spPr>
          <a:xfrm>
            <a:off x="9828967" y="2953829"/>
            <a:ext cx="64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{2,0}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9B0F96-A64A-7916-D8E8-793155AA5E38}"/>
              </a:ext>
            </a:extLst>
          </p:cNvPr>
          <p:cNvSpPr txBox="1"/>
          <p:nvPr/>
        </p:nvSpPr>
        <p:spPr>
          <a:xfrm>
            <a:off x="11098067" y="2942246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AB5F628-B37C-D758-2422-59E79FD783ED}"/>
              </a:ext>
            </a:extLst>
          </p:cNvPr>
          <p:cNvSpPr txBox="1"/>
          <p:nvPr/>
        </p:nvSpPr>
        <p:spPr>
          <a:xfrm>
            <a:off x="11098067" y="3537601"/>
            <a:ext cx="62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{0,1}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891BCA4-F297-BF9B-8AB9-8E0D99C5BBEB}"/>
              </a:ext>
            </a:extLst>
          </p:cNvPr>
          <p:cNvSpPr txBox="1"/>
          <p:nvPr/>
        </p:nvSpPr>
        <p:spPr>
          <a:xfrm>
            <a:off x="8499623" y="4063584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02BB454-9420-9B29-A54A-F4E136016440}"/>
              </a:ext>
            </a:extLst>
          </p:cNvPr>
          <p:cNvSpPr txBox="1"/>
          <p:nvPr/>
        </p:nvSpPr>
        <p:spPr>
          <a:xfrm>
            <a:off x="9792145" y="4063584"/>
            <a:ext cx="64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{2,0}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168C555-A460-676A-C0A2-11C0F20F7750}"/>
              </a:ext>
            </a:extLst>
          </p:cNvPr>
          <p:cNvSpPr txBox="1"/>
          <p:nvPr/>
        </p:nvSpPr>
        <p:spPr>
          <a:xfrm>
            <a:off x="11156497" y="4063584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1D434C4-6172-6AE7-A354-B209970D0306}"/>
              </a:ext>
            </a:extLst>
          </p:cNvPr>
          <p:cNvSpPr txBox="1"/>
          <p:nvPr/>
        </p:nvSpPr>
        <p:spPr>
          <a:xfrm>
            <a:off x="8504736" y="5204030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09A487-E3C6-71BF-1C3A-A5514E169647}"/>
              </a:ext>
            </a:extLst>
          </p:cNvPr>
          <p:cNvSpPr txBox="1"/>
          <p:nvPr/>
        </p:nvSpPr>
        <p:spPr>
          <a:xfrm>
            <a:off x="9767597" y="5204030"/>
            <a:ext cx="64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{2,0}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B3217D-A1F6-B2AE-43C3-D3CDEE9470FC}"/>
              </a:ext>
            </a:extLst>
          </p:cNvPr>
          <p:cNvSpPr txBox="1"/>
          <p:nvPr/>
        </p:nvSpPr>
        <p:spPr>
          <a:xfrm>
            <a:off x="11165574" y="5204030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EFF6F5-C698-5F40-C667-9897B5516BA9}"/>
              </a:ext>
            </a:extLst>
          </p:cNvPr>
          <p:cNvSpPr txBox="1"/>
          <p:nvPr/>
        </p:nvSpPr>
        <p:spPr>
          <a:xfrm>
            <a:off x="8476100" y="3505463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FC6E761-5186-F0D8-BFE3-4F7CC90DFD15}"/>
              </a:ext>
            </a:extLst>
          </p:cNvPr>
          <p:cNvSpPr txBox="1"/>
          <p:nvPr/>
        </p:nvSpPr>
        <p:spPr>
          <a:xfrm>
            <a:off x="9804419" y="3500017"/>
            <a:ext cx="64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{2,0}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D883EA9-D83F-0DD7-0C41-1DA5FAF345FC}"/>
              </a:ext>
            </a:extLst>
          </p:cNvPr>
          <p:cNvSpPr txBox="1"/>
          <p:nvPr/>
        </p:nvSpPr>
        <p:spPr>
          <a:xfrm>
            <a:off x="9877039" y="4608749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AC78D6E-961D-4CE4-DCFE-AD745B0F14A4}"/>
              </a:ext>
            </a:extLst>
          </p:cNvPr>
          <p:cNvSpPr txBox="1"/>
          <p:nvPr/>
        </p:nvSpPr>
        <p:spPr>
          <a:xfrm>
            <a:off x="11137062" y="4621026"/>
            <a:ext cx="475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{1}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757B0C-853B-B579-39FB-0334D08A94EC}"/>
              </a:ext>
            </a:extLst>
          </p:cNvPr>
          <p:cNvSpPr txBox="1"/>
          <p:nvPr/>
        </p:nvSpPr>
        <p:spPr>
          <a:xfrm>
            <a:off x="8504736" y="4614884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5DC79D-6BAA-067F-B107-B0F6D6DC069F}"/>
              </a:ext>
            </a:extLst>
          </p:cNvPr>
          <p:cNvSpPr txBox="1"/>
          <p:nvPr/>
        </p:nvSpPr>
        <p:spPr>
          <a:xfrm>
            <a:off x="8491438" y="5779882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5FEAC6-359A-037B-2E55-A97ACE0ECF7A}"/>
              </a:ext>
            </a:extLst>
          </p:cNvPr>
          <p:cNvSpPr txBox="1"/>
          <p:nvPr/>
        </p:nvSpPr>
        <p:spPr>
          <a:xfrm>
            <a:off x="9754299" y="5779882"/>
            <a:ext cx="64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{2,0}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8096463-B65E-CA97-3D0C-A0191B0A2233}"/>
              </a:ext>
            </a:extLst>
          </p:cNvPr>
          <p:cNvSpPr txBox="1"/>
          <p:nvPr/>
        </p:nvSpPr>
        <p:spPr>
          <a:xfrm>
            <a:off x="11152276" y="5779882"/>
            <a:ext cx="47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{0}</a:t>
            </a:r>
          </a:p>
        </p:txBody>
      </p:sp>
    </p:spTree>
    <p:extLst>
      <p:ext uri="{BB962C8B-B14F-4D97-AF65-F5344CB8AC3E}">
        <p14:creationId xmlns:p14="http://schemas.microsoft.com/office/powerpoint/2010/main" val="2204019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Analysis Progress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pic>
        <p:nvPicPr>
          <p:cNvPr id="12" name="Picture 11" descr="A black sweatshirt with white text&#10;&#10;Description automatically generated">
            <a:extLst>
              <a:ext uri="{FF2B5EF4-FFF2-40B4-BE49-F238E27FC236}">
                <a16:creationId xmlns:a16="http://schemas.microsoft.com/office/drawing/2014/main" id="{80439B1E-443F-5DED-B87D-54687F953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1909" y="1991068"/>
            <a:ext cx="3233738" cy="341947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1E13E6-44FD-709C-F571-79E1DAD40345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Analysis Ends when the fact sets reach </a:t>
            </a:r>
            <a:r>
              <a:rPr lang="en-US" sz="2400" b="1" i="1" cap="small" dirty="0"/>
              <a:t>saturation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17914-19D2-983F-45FD-20F4EDEE6D58}"/>
              </a:ext>
            </a:extLst>
          </p:cNvPr>
          <p:cNvSpPr txBox="1"/>
          <p:nvPr/>
        </p:nvSpPr>
        <p:spPr>
          <a:xfrm>
            <a:off x="726726" y="3235007"/>
            <a:ext cx="4519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No additional elements will ever be added</a:t>
            </a:r>
          </a:p>
          <a:p>
            <a:pPr marL="285750" indent="-285750">
              <a:buFontTx/>
              <a:buChar char="-"/>
            </a:pPr>
            <a:r>
              <a:rPr lang="en-US" dirty="0"/>
              <a:t>It sure would be nice if we could guarantee that this will happen!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8EBF6A-9240-7343-2C2B-91AC585F34DB}"/>
              </a:ext>
            </a:extLst>
          </p:cNvPr>
          <p:cNvSpPr txBox="1"/>
          <p:nvPr/>
        </p:nvSpPr>
        <p:spPr>
          <a:xfrm>
            <a:off x="7731792" y="5549287"/>
            <a:ext cx="312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When your fact sets couldn’t </a:t>
            </a:r>
          </a:p>
          <a:p>
            <a:r>
              <a:rPr lang="en-US" b="1" i="1" dirty="0"/>
              <a:t>possibly hold any more data</a:t>
            </a:r>
          </a:p>
        </p:txBody>
      </p:sp>
    </p:spTree>
    <p:extLst>
      <p:ext uri="{BB962C8B-B14F-4D97-AF65-F5344CB8AC3E}">
        <p14:creationId xmlns:p14="http://schemas.microsoft.com/office/powerpoint/2010/main" val="648082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FixED</a:t>
            </a:r>
            <a:r>
              <a:rPr lang="en-US" sz="3400" b="1" dirty="0"/>
              <a:t>-Points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Analysis: Control Flow Graphs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59FA78C-0034-945B-3458-18E68E4E9550}"/>
              </a:ext>
            </a:extLst>
          </p:cNvPr>
          <p:cNvSpPr txBox="1">
            <a:spLocks/>
          </p:cNvSpPr>
          <p:nvPr/>
        </p:nvSpPr>
        <p:spPr>
          <a:xfrm>
            <a:off x="711438" y="241272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Fixed-Point (AKA fixpoint, fixed point)</a:t>
            </a:r>
            <a:endParaRPr lang="en-US" sz="2400" b="1" i="1" cap="smal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ACDAD3-B1A5-C6C8-C69B-AE710B298B0A}"/>
              </a:ext>
            </a:extLst>
          </p:cNvPr>
          <p:cNvSpPr txBox="1"/>
          <p:nvPr/>
        </p:nvSpPr>
        <p:spPr>
          <a:xfrm>
            <a:off x="726726" y="2897653"/>
            <a:ext cx="6304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A value that does not change under a given transformation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B6A5CAB-0F43-1729-3E87-FC79B2922349}"/>
              </a:ext>
            </a:extLst>
          </p:cNvPr>
          <p:cNvSpPr txBox="1">
            <a:spLocks/>
          </p:cNvSpPr>
          <p:nvPr/>
        </p:nvSpPr>
        <p:spPr>
          <a:xfrm>
            <a:off x="712918" y="340850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Our value-set analysis </a:t>
            </a:r>
            <a:r>
              <a:rPr lang="en-US" sz="2400" u="sng" cap="small" dirty="0"/>
              <a:t>WILL</a:t>
            </a:r>
            <a:r>
              <a:rPr lang="en-US" sz="2400" cap="small" dirty="0"/>
              <a:t> have Facts that reach a Fixed-point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78E498-4F23-592A-E052-17318B594B99}"/>
              </a:ext>
            </a:extLst>
          </p:cNvPr>
          <p:cNvSpPr txBox="1"/>
          <p:nvPr/>
        </p:nvSpPr>
        <p:spPr>
          <a:xfrm>
            <a:off x="674939" y="4239662"/>
            <a:ext cx="6304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Why?</a:t>
            </a:r>
          </a:p>
          <a:p>
            <a:pPr marL="285750" indent="-285750">
              <a:buFontTx/>
              <a:buChar char="-"/>
            </a:pPr>
            <a:r>
              <a:rPr lang="en-US" dirty="0"/>
              <a:t>Finite set of configurations over INT32s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transforms only </a:t>
            </a:r>
            <a:r>
              <a:rPr lang="en-US" b="1" u="sng" dirty="0"/>
              <a:t>add</a:t>
            </a:r>
            <a:r>
              <a:rPr lang="en-US" dirty="0"/>
              <a:t> data to fact sets</a:t>
            </a:r>
          </a:p>
        </p:txBody>
      </p:sp>
    </p:spTree>
    <p:extLst>
      <p:ext uri="{BB962C8B-B14F-4D97-AF65-F5344CB8AC3E}">
        <p14:creationId xmlns:p14="http://schemas.microsoft.com/office/powerpoint/2010/main" val="734097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Breaking cyclic dependency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large value sets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2F9B3A0-F8F4-2FA3-F77B-FE1DDA81EB10}"/>
                  </a:ext>
                </a:extLst>
              </p14:cNvPr>
              <p14:cNvContentPartPr/>
              <p14:nvPr/>
            </p14:nvContentPartPr>
            <p14:xfrm>
              <a:off x="1030320" y="4156920"/>
              <a:ext cx="4727880" cy="1420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2F9B3A0-F8F4-2FA3-F77B-FE1DDA81EB1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0960" y="4147560"/>
                <a:ext cx="4746600" cy="143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2347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63F24-6D82-9279-A757-311C9EBA34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B69E9E-E8EA-CD91-5C1F-9796BBFDA121}"/>
                  </a:ext>
                </a:extLst>
              </p14:cNvPr>
              <p14:cNvContentPartPr/>
              <p14:nvPr/>
            </p14:nvContentPartPr>
            <p14:xfrm>
              <a:off x="7072560" y="1307880"/>
              <a:ext cx="4514760" cy="2789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B69E9E-E8EA-CD91-5C1F-9796BBFDA1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63200" y="1298520"/>
                <a:ext cx="4533480" cy="28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where to </a:t>
            </a:r>
            <a:r>
              <a:rPr lang="en-US" sz="3400" b="1" dirty="0" err="1"/>
              <a:t>StOP</a:t>
            </a:r>
            <a:r>
              <a:rPr lang="en-US" sz="3400" b="1" dirty="0"/>
              <a:t> </a:t>
            </a:r>
            <a:r>
              <a:rPr lang="en-US" sz="3400" b="1" u="sng" dirty="0"/>
              <a:t>THIS</a:t>
            </a:r>
            <a:r>
              <a:rPr lang="en-US" sz="3400" b="1" dirty="0"/>
              <a:t> Analysis?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Termination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78E911-B8CC-DAD6-1D0E-92A64EC848D0}"/>
              </a:ext>
            </a:extLst>
          </p:cNvPr>
          <p:cNvSpPr/>
          <p:nvPr/>
        </p:nvSpPr>
        <p:spPr>
          <a:xfrm>
            <a:off x="888991" y="1999946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31ACA1-EB59-0C71-732A-EE5A5414CA81}"/>
              </a:ext>
            </a:extLst>
          </p:cNvPr>
          <p:cNvSpPr txBox="1"/>
          <p:nvPr/>
        </p:nvSpPr>
        <p:spPr>
          <a:xfrm>
            <a:off x="917302" y="2067664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2;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7C2F180-52C1-9611-3FF5-4B8997B40EC0}"/>
              </a:ext>
            </a:extLst>
          </p:cNvPr>
          <p:cNvCxnSpPr>
            <a:cxnSpLocks/>
            <a:stCxn id="5" idx="2"/>
            <a:endCxn id="11" idx="0"/>
          </p:cNvCxnSpPr>
          <p:nvPr/>
        </p:nvCxnSpPr>
        <p:spPr>
          <a:xfrm>
            <a:off x="2138951" y="2810695"/>
            <a:ext cx="2437" cy="3886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22B91F7-8A4F-FA30-DD01-1D21872C612E}"/>
              </a:ext>
            </a:extLst>
          </p:cNvPr>
          <p:cNvSpPr/>
          <p:nvPr/>
        </p:nvSpPr>
        <p:spPr>
          <a:xfrm>
            <a:off x="2524162" y="4274700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4DB37-5DEB-895D-015B-4E86D242D6A9}"/>
              </a:ext>
            </a:extLst>
          </p:cNvPr>
          <p:cNvSpPr txBox="1"/>
          <p:nvPr/>
        </p:nvSpPr>
        <p:spPr>
          <a:xfrm>
            <a:off x="2558610" y="4253638"/>
            <a:ext cx="2438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x = x + 1;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CFD991-7AF2-CE10-A73C-7F7DBA492E01}"/>
              </a:ext>
            </a:extLst>
          </p:cNvPr>
          <p:cNvSpPr/>
          <p:nvPr/>
        </p:nvSpPr>
        <p:spPr>
          <a:xfrm>
            <a:off x="891428" y="3199302"/>
            <a:ext cx="2499919" cy="393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804B05-B4F9-714D-D2E9-C19FA0AA89B1}"/>
              </a:ext>
            </a:extLst>
          </p:cNvPr>
          <p:cNvSpPr/>
          <p:nvPr/>
        </p:nvSpPr>
        <p:spPr>
          <a:xfrm>
            <a:off x="900815" y="5589021"/>
            <a:ext cx="2499919" cy="348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024647-0F4F-0634-D963-D9EB00DCFA19}"/>
              </a:ext>
            </a:extLst>
          </p:cNvPr>
          <p:cNvSpPr txBox="1"/>
          <p:nvPr/>
        </p:nvSpPr>
        <p:spPr>
          <a:xfrm>
            <a:off x="920248" y="5567962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return y / x;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22139BC-84AA-6A01-A3FD-A4A0C7EE8C7C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2125978" y="3592934"/>
            <a:ext cx="1651658" cy="6607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1BAD52E-797C-EB0D-A124-FAD7ECFD9ED6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119841" y="3592934"/>
            <a:ext cx="19433" cy="1975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A15F2452-7FA1-9449-C01D-15C8D2C56C1C}"/>
              </a:ext>
            </a:extLst>
          </p:cNvPr>
          <p:cNvCxnSpPr>
            <a:cxnSpLocks/>
          </p:cNvCxnSpPr>
          <p:nvPr/>
        </p:nvCxnSpPr>
        <p:spPr>
          <a:xfrm rot="5400000" flipH="1">
            <a:off x="2246881" y="3327386"/>
            <a:ext cx="1861847" cy="1654281"/>
          </a:xfrm>
          <a:prstGeom prst="bentConnector5">
            <a:avLst>
              <a:gd name="adj1" fmla="val -12278"/>
              <a:gd name="adj2" fmla="val -92086"/>
              <a:gd name="adj3" fmla="val 11227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89D9CFC-A073-DE21-B295-C3922DA8AE13}"/>
              </a:ext>
            </a:extLst>
          </p:cNvPr>
          <p:cNvSpPr txBox="1"/>
          <p:nvPr/>
        </p:nvSpPr>
        <p:spPr>
          <a:xfrm>
            <a:off x="3189287" y="375568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D5871E-ABFB-5B29-FB16-30BC4328F509}"/>
              </a:ext>
            </a:extLst>
          </p:cNvPr>
          <p:cNvSpPr txBox="1"/>
          <p:nvPr/>
        </p:nvSpPr>
        <p:spPr>
          <a:xfrm>
            <a:off x="1532274" y="4274700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3F274-CC8E-3463-228D-070C4F9A8B90}"/>
              </a:ext>
            </a:extLst>
          </p:cNvPr>
          <p:cNvSpPr txBox="1"/>
          <p:nvPr/>
        </p:nvSpPr>
        <p:spPr>
          <a:xfrm>
            <a:off x="900815" y="3223602"/>
            <a:ext cx="264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while (INPUT){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B2ED6D5-46BC-9030-B69D-1985FEA7CA96}"/>
                  </a:ext>
                </a:extLst>
              </p14:cNvPr>
              <p14:cNvContentPartPr/>
              <p14:nvPr/>
            </p14:nvContentPartPr>
            <p14:xfrm>
              <a:off x="5645160" y="3539160"/>
              <a:ext cx="6446880" cy="22982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B2ED6D5-46BC-9030-B69D-1985FEA7CA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35800" y="3529800"/>
                <a:ext cx="6465600" cy="231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8369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Widening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Analysis Termination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3C31C9F-DBC3-C564-0D07-9B2E759E13A9}"/>
              </a:ext>
            </a:extLst>
          </p:cNvPr>
          <p:cNvSpPr txBox="1">
            <a:spLocks/>
          </p:cNvSpPr>
          <p:nvPr/>
        </p:nvSpPr>
        <p:spPr>
          <a:xfrm>
            <a:off x="5816111" y="1711384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cap="small" dirty="0"/>
              <a:t>Accelerate progress towards Fix-Point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FF1215-F37B-BAE5-43B2-C03C0ACE8F07}"/>
              </a:ext>
            </a:extLst>
          </p:cNvPr>
          <p:cNvSpPr txBox="1"/>
          <p:nvPr/>
        </p:nvSpPr>
        <p:spPr>
          <a:xfrm>
            <a:off x="5840275" y="2160806"/>
            <a:ext cx="6304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Lots of (over-approximate) ways to do this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2B6327-ABD1-491D-8942-9F7EB08BF216}"/>
              </a:ext>
            </a:extLst>
          </p:cNvPr>
          <p:cNvSpPr txBox="1"/>
          <p:nvPr/>
        </p:nvSpPr>
        <p:spPr>
          <a:xfrm>
            <a:off x="5841755" y="2623925"/>
            <a:ext cx="63043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1 simple idea: if we hit N values, immediately change the fact set to “All integers”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B0DF0-B26F-CD19-B405-1745CAD7B78F}"/>
              </a:ext>
            </a:extLst>
          </p:cNvPr>
          <p:cNvSpPr/>
          <p:nvPr/>
        </p:nvSpPr>
        <p:spPr>
          <a:xfrm>
            <a:off x="888991" y="1999946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D10E2-FD69-003D-20E2-0702865D4EA7}"/>
              </a:ext>
            </a:extLst>
          </p:cNvPr>
          <p:cNvSpPr txBox="1"/>
          <p:nvPr/>
        </p:nvSpPr>
        <p:spPr>
          <a:xfrm>
            <a:off x="917302" y="2067664"/>
            <a:ext cx="24380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2;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FF68708-6EA7-5B46-456C-39D424B7988B}"/>
              </a:ext>
            </a:extLst>
          </p:cNvPr>
          <p:cNvCxnSpPr>
            <a:cxnSpLocks/>
            <a:stCxn id="14" idx="2"/>
            <a:endCxn id="24" idx="0"/>
          </p:cNvCxnSpPr>
          <p:nvPr/>
        </p:nvCxnSpPr>
        <p:spPr>
          <a:xfrm>
            <a:off x="2138951" y="2810695"/>
            <a:ext cx="2437" cy="388607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64CA899-25B8-5B26-57F8-82DE2DF44FB3}"/>
              </a:ext>
            </a:extLst>
          </p:cNvPr>
          <p:cNvSpPr/>
          <p:nvPr/>
        </p:nvSpPr>
        <p:spPr>
          <a:xfrm>
            <a:off x="2524162" y="4274700"/>
            <a:ext cx="2499919" cy="8107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03A11C-E327-4106-5416-251ADEEE9CBC}"/>
              </a:ext>
            </a:extLst>
          </p:cNvPr>
          <p:cNvSpPr txBox="1"/>
          <p:nvPr/>
        </p:nvSpPr>
        <p:spPr>
          <a:xfrm>
            <a:off x="2552473" y="4253638"/>
            <a:ext cx="24380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x = x++;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932672-2803-45EB-2A6C-5EC1E0DD98FD}"/>
              </a:ext>
            </a:extLst>
          </p:cNvPr>
          <p:cNvSpPr/>
          <p:nvPr/>
        </p:nvSpPr>
        <p:spPr>
          <a:xfrm>
            <a:off x="891428" y="3199302"/>
            <a:ext cx="2499919" cy="3936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EF13F-D6A3-EB35-7324-A09CB58849EC}"/>
              </a:ext>
            </a:extLst>
          </p:cNvPr>
          <p:cNvSpPr/>
          <p:nvPr/>
        </p:nvSpPr>
        <p:spPr>
          <a:xfrm>
            <a:off x="900815" y="5589021"/>
            <a:ext cx="2499919" cy="348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55368E-BE85-2415-A1BD-9734172B9618}"/>
              </a:ext>
            </a:extLst>
          </p:cNvPr>
          <p:cNvSpPr txBox="1"/>
          <p:nvPr/>
        </p:nvSpPr>
        <p:spPr>
          <a:xfrm>
            <a:off x="920248" y="5567962"/>
            <a:ext cx="2438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return y / x;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ECF2C9-DEF8-BDE3-B61E-F97CFB1F4B8A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2119841" y="3592934"/>
            <a:ext cx="1651658" cy="660704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08EAB2A-AC62-E4F7-6389-49DC6381980A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119841" y="3592934"/>
            <a:ext cx="19433" cy="19750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5B357DD6-4E20-0965-AAA2-077A847792B0}"/>
              </a:ext>
            </a:extLst>
          </p:cNvPr>
          <p:cNvCxnSpPr>
            <a:cxnSpLocks/>
          </p:cNvCxnSpPr>
          <p:nvPr/>
        </p:nvCxnSpPr>
        <p:spPr>
          <a:xfrm rot="5400000" flipH="1">
            <a:off x="2246881" y="3327386"/>
            <a:ext cx="1861847" cy="1654281"/>
          </a:xfrm>
          <a:prstGeom prst="bentConnector5">
            <a:avLst>
              <a:gd name="adj1" fmla="val -12278"/>
              <a:gd name="adj2" fmla="val -92086"/>
              <a:gd name="adj3" fmla="val 112278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B6C8A53-D6D2-939E-8DF3-1C3302023C29}"/>
              </a:ext>
            </a:extLst>
          </p:cNvPr>
          <p:cNvSpPr txBox="1"/>
          <p:nvPr/>
        </p:nvSpPr>
        <p:spPr>
          <a:xfrm>
            <a:off x="3189287" y="3755687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5BD762-568D-43AF-4C4C-36461D7A2073}"/>
              </a:ext>
            </a:extLst>
          </p:cNvPr>
          <p:cNvSpPr txBox="1"/>
          <p:nvPr/>
        </p:nvSpPr>
        <p:spPr>
          <a:xfrm>
            <a:off x="1532274" y="4274700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E1E8D0-A8E0-B2D4-EED0-F5A5B8EF7869}"/>
              </a:ext>
            </a:extLst>
          </p:cNvPr>
          <p:cNvSpPr txBox="1"/>
          <p:nvPr/>
        </p:nvSpPr>
        <p:spPr>
          <a:xfrm>
            <a:off x="900815" y="3223602"/>
            <a:ext cx="26460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while (INPUT){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28286C1-AF36-B068-F3CB-267DB0305000}"/>
                  </a:ext>
                </a:extLst>
              </p14:cNvPr>
              <p14:cNvContentPartPr/>
              <p14:nvPr/>
            </p14:nvContentPartPr>
            <p14:xfrm>
              <a:off x="2397960" y="3220200"/>
              <a:ext cx="5890320" cy="2284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28286C1-AF36-B068-F3CB-267DB03050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8600" y="3210840"/>
                <a:ext cx="5909040" cy="230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48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Lecture END!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22</a:t>
            </a:fld>
            <a:endParaRPr lang="en-US" sz="14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45A92E-4F8A-2DC4-A507-E846998B24A4}"/>
              </a:ext>
            </a:extLst>
          </p:cNvPr>
          <p:cNvSpPr txBox="1">
            <a:spLocks/>
          </p:cNvSpPr>
          <p:nvPr/>
        </p:nvSpPr>
        <p:spPr>
          <a:xfrm>
            <a:off x="5816111" y="2537011"/>
            <a:ext cx="616192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i="1" cap="small" dirty="0"/>
              <a:t>Described some of the issues and Fixes for dataflow in the presence of loops</a:t>
            </a:r>
          </a:p>
          <a:p>
            <a:endParaRPr lang="en-US" sz="2400" i="1" cap="small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8D1561-FDFB-575E-C9C9-F0BCD2CCBDDA}"/>
                  </a:ext>
                </a:extLst>
              </p14:cNvPr>
              <p14:cNvContentPartPr/>
              <p14:nvPr/>
            </p14:nvContentPartPr>
            <p14:xfrm>
              <a:off x="6449040" y="3850920"/>
              <a:ext cx="5172840" cy="308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8D1561-FDFB-575E-C9C9-F0BCD2CCBDD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39680" y="3841560"/>
                <a:ext cx="5191560" cy="309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96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 err="1"/>
              <a:t>DataFlow</a:t>
            </a:r>
            <a:r>
              <a:rPr lang="en-US" dirty="0"/>
              <a:t> Fixpoints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48489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Exploring a form of Static analysis that summarizes how Control and Data flows across a program</a:t>
            </a:r>
          </a:p>
          <a:p>
            <a:pPr marL="342900" indent="-342900">
              <a:buFontTx/>
              <a:buChar char="-"/>
            </a:pPr>
            <a:r>
              <a:rPr lang="en-US" dirty="0"/>
              <a:t>manifest a Complete analysis by denoting sets of all values memory might contain (</a:t>
            </a:r>
            <a:r>
              <a:rPr lang="en-US" b="1" dirty="0"/>
              <a:t>NB – this will end up being cumbersome!</a:t>
            </a:r>
            <a:r>
              <a:rPr lang="en-US" dirty="0"/>
              <a:t>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Value Set 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Dataflow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1389641"/>
            <a:ext cx="8454290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Conservatively Track the Possible set of values taken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7AF17-2C13-4836-8581-02277A332746}"/>
              </a:ext>
            </a:extLst>
          </p:cNvPr>
          <p:cNvSpPr txBox="1"/>
          <p:nvPr/>
        </p:nvSpPr>
        <p:spPr>
          <a:xfrm>
            <a:off x="1020932" y="3109403"/>
            <a:ext cx="3355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uint4 x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uint4 y = x % 2;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return x / y;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9ECBDA-25D1-DB7B-5516-BBC1837D782B}"/>
              </a:ext>
            </a:extLst>
          </p:cNvPr>
          <p:cNvSpPr txBox="1"/>
          <p:nvPr/>
        </p:nvSpPr>
        <p:spPr>
          <a:xfrm>
            <a:off x="951222" y="4743832"/>
            <a:ext cx="5025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approach is a complete over-approximation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E79B1F8-A985-226F-DF4C-85FDFA4034B1}"/>
                  </a:ext>
                </a:extLst>
              </p14:cNvPr>
              <p14:cNvContentPartPr/>
              <p14:nvPr/>
            </p14:nvContentPartPr>
            <p14:xfrm>
              <a:off x="4190040" y="2795760"/>
              <a:ext cx="3879000" cy="1069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E79B1F8-A985-226F-DF4C-85FDFA4034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0680" y="2786400"/>
                <a:ext cx="3897720" cy="10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66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0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Flow Sensitivity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D1693C3-03FC-DC5E-FBE5-AEA8B52B8304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Dataflow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1D0F61-477E-26EA-5539-9C4D591BA85B}"/>
              </a:ext>
            </a:extLst>
          </p:cNvPr>
          <p:cNvSpPr txBox="1">
            <a:spLocks/>
          </p:cNvSpPr>
          <p:nvPr/>
        </p:nvSpPr>
        <p:spPr>
          <a:xfrm>
            <a:off x="814896" y="1389641"/>
            <a:ext cx="6426163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Account for Program Flow, not paths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A6321A-C869-AC30-9C65-9F45187003D0}"/>
              </a:ext>
            </a:extLst>
          </p:cNvPr>
          <p:cNvSpPr txBox="1"/>
          <p:nvPr/>
        </p:nvSpPr>
        <p:spPr>
          <a:xfrm>
            <a:off x="863136" y="1803074"/>
            <a:ext cx="54233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When control flow merges, merge the value sets</a:t>
            </a:r>
          </a:p>
          <a:p>
            <a:pPr marL="285750" indent="-285750">
              <a:buFontTx/>
              <a:buChar char="-"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87AF17-2C13-4836-8581-02277A332746}"/>
              </a:ext>
            </a:extLst>
          </p:cNvPr>
          <p:cNvSpPr txBox="1"/>
          <p:nvPr/>
        </p:nvSpPr>
        <p:spPr>
          <a:xfrm>
            <a:off x="4695707" y="2935232"/>
            <a:ext cx="321754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1. 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 int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3. if (g)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4.   x = 10;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5. y = 7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6. if (!g)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7.   y = 1 / (x – 10);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8. return;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F8689-C4C2-6DC7-2AE5-50873D58E4FA}"/>
              </a:ext>
            </a:extLst>
          </p:cNvPr>
          <p:cNvSpPr/>
          <p:nvPr/>
        </p:nvSpPr>
        <p:spPr>
          <a:xfrm>
            <a:off x="8107217" y="1284944"/>
            <a:ext cx="1779540" cy="96243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69B45F-1F19-A538-B313-848D38D8A812}"/>
              </a:ext>
            </a:extLst>
          </p:cNvPr>
          <p:cNvSpPr txBox="1"/>
          <p:nvPr/>
        </p:nvSpPr>
        <p:spPr>
          <a:xfrm>
            <a:off x="8135527" y="1352662"/>
            <a:ext cx="16460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y = 0;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(g)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9E8AB3-5FFD-7FB6-56EA-904D7B37E0C2}"/>
              </a:ext>
            </a:extLst>
          </p:cNvPr>
          <p:cNvSpPr/>
          <p:nvPr/>
        </p:nvSpPr>
        <p:spPr>
          <a:xfrm>
            <a:off x="9541002" y="2846683"/>
            <a:ext cx="1170543" cy="36103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5CFAE-F5A1-DE37-4E99-52A0D7CE4556}"/>
              </a:ext>
            </a:extLst>
          </p:cNvPr>
          <p:cNvSpPr txBox="1"/>
          <p:nvPr/>
        </p:nvSpPr>
        <p:spPr>
          <a:xfrm>
            <a:off x="9536657" y="2841952"/>
            <a:ext cx="11705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 10;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453972-8A15-0DE0-68EA-65219D3DB74F}"/>
              </a:ext>
            </a:extLst>
          </p:cNvPr>
          <p:cNvSpPr/>
          <p:nvPr/>
        </p:nvSpPr>
        <p:spPr>
          <a:xfrm>
            <a:off x="8440170" y="3638491"/>
            <a:ext cx="1227114" cy="6748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AD82D8-C8CB-FD89-DB89-9E5D561D1333}"/>
              </a:ext>
            </a:extLst>
          </p:cNvPr>
          <p:cNvSpPr txBox="1"/>
          <p:nvPr/>
        </p:nvSpPr>
        <p:spPr>
          <a:xfrm>
            <a:off x="8459603" y="3617432"/>
            <a:ext cx="122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(!g)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2944953-B20E-CD71-B7C3-05CCDFBA29BB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9005036" y="2348787"/>
            <a:ext cx="1116893" cy="49316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34A45B8-F57D-878A-408C-495ECE3D4BE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9005036" y="2348787"/>
            <a:ext cx="64727" cy="126864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A45D380-06D0-A839-C68C-A24BCE3D05D8}"/>
              </a:ext>
            </a:extLst>
          </p:cNvPr>
          <p:cNvSpPr txBox="1"/>
          <p:nvPr/>
        </p:nvSpPr>
        <p:spPr>
          <a:xfrm>
            <a:off x="9781580" y="237121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2B0158-2F49-EBE1-9734-73C2193B0F8A}"/>
              </a:ext>
            </a:extLst>
          </p:cNvPr>
          <p:cNvSpPr txBox="1"/>
          <p:nvPr/>
        </p:nvSpPr>
        <p:spPr>
          <a:xfrm>
            <a:off x="8402154" y="2514667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D71C2E-C805-33B0-F12E-803875037233}"/>
              </a:ext>
            </a:extLst>
          </p:cNvPr>
          <p:cNvSpPr txBox="1"/>
          <p:nvPr/>
        </p:nvSpPr>
        <p:spPr>
          <a:xfrm>
            <a:off x="9111357" y="280320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E1FBE5-C44C-4066-7CCC-CAC8CF6D1E25}"/>
              </a:ext>
            </a:extLst>
          </p:cNvPr>
          <p:cNvSpPr txBox="1"/>
          <p:nvPr/>
        </p:nvSpPr>
        <p:spPr>
          <a:xfrm>
            <a:off x="8055432" y="358697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B3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FFCEEC-12F9-F093-3A7D-B940BF7CC598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 flipH="1">
            <a:off x="9069763" y="3207716"/>
            <a:ext cx="1056511" cy="40971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597BD62-BD2E-927E-8036-446E0F060B96}"/>
              </a:ext>
            </a:extLst>
          </p:cNvPr>
          <p:cNvSpPr/>
          <p:nvPr/>
        </p:nvSpPr>
        <p:spPr>
          <a:xfrm>
            <a:off x="9610583" y="4723970"/>
            <a:ext cx="2445354" cy="4633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9BA775D-AFE5-0FE0-9AFA-1FFC6725A3A5}"/>
              </a:ext>
            </a:extLst>
          </p:cNvPr>
          <p:cNvSpPr txBox="1"/>
          <p:nvPr/>
        </p:nvSpPr>
        <p:spPr>
          <a:xfrm>
            <a:off x="9638893" y="4791688"/>
            <a:ext cx="2417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1 / (x – 10)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5A7A582-EA95-B413-95CC-76C4FE06BD45}"/>
              </a:ext>
            </a:extLst>
          </p:cNvPr>
          <p:cNvSpPr/>
          <p:nvPr/>
        </p:nvSpPr>
        <p:spPr>
          <a:xfrm>
            <a:off x="8420737" y="5904199"/>
            <a:ext cx="1227114" cy="6748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A9C5C1D-02CE-7BC5-A0A5-B9424266AC85}"/>
              </a:ext>
            </a:extLst>
          </p:cNvPr>
          <p:cNvSpPr txBox="1"/>
          <p:nvPr/>
        </p:nvSpPr>
        <p:spPr>
          <a:xfrm>
            <a:off x="8440170" y="5883140"/>
            <a:ext cx="12203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 = 7;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(!g)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97E71D5-933C-0B8D-3FEA-2258E084A3E8}"/>
              </a:ext>
            </a:extLst>
          </p:cNvPr>
          <p:cNvSpPr txBox="1"/>
          <p:nvPr/>
        </p:nvSpPr>
        <p:spPr>
          <a:xfrm>
            <a:off x="8035999" y="585268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B5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186721A-9AC5-AB5F-07E8-C11CA5326732}"/>
              </a:ext>
            </a:extLst>
          </p:cNvPr>
          <p:cNvCxnSpPr>
            <a:cxnSpLocks/>
            <a:stCxn id="16" idx="2"/>
            <a:endCxn id="41" idx="0"/>
          </p:cNvCxnSpPr>
          <p:nvPr/>
        </p:nvCxnSpPr>
        <p:spPr>
          <a:xfrm flipH="1">
            <a:off x="9050330" y="4313349"/>
            <a:ext cx="3397" cy="156979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B09CA8A-5B59-B498-B737-FCE1A01B9D38}"/>
              </a:ext>
            </a:extLst>
          </p:cNvPr>
          <p:cNvCxnSpPr>
            <a:cxnSpLocks/>
            <a:stCxn id="16" idx="2"/>
            <a:endCxn id="38" idx="0"/>
          </p:cNvCxnSpPr>
          <p:nvPr/>
        </p:nvCxnSpPr>
        <p:spPr>
          <a:xfrm>
            <a:off x="9053727" y="4313349"/>
            <a:ext cx="1779533" cy="41062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6F3F74C-C527-C4C4-AD97-1F969362DB94}"/>
              </a:ext>
            </a:extLst>
          </p:cNvPr>
          <p:cNvCxnSpPr>
            <a:cxnSpLocks/>
            <a:stCxn id="38" idx="2"/>
            <a:endCxn id="41" idx="0"/>
          </p:cNvCxnSpPr>
          <p:nvPr/>
        </p:nvCxnSpPr>
        <p:spPr>
          <a:xfrm flipH="1">
            <a:off x="9050330" y="5187314"/>
            <a:ext cx="1782930" cy="695826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D48B25D4-D711-9C63-E0D7-DD3B865BFB23}"/>
              </a:ext>
            </a:extLst>
          </p:cNvPr>
          <p:cNvSpPr txBox="1"/>
          <p:nvPr/>
        </p:nvSpPr>
        <p:spPr>
          <a:xfrm>
            <a:off x="7669277" y="1266231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3C5815-F972-5C12-E528-C265C89AF36B}"/>
              </a:ext>
            </a:extLst>
          </p:cNvPr>
          <p:cNvSpPr txBox="1"/>
          <p:nvPr/>
        </p:nvSpPr>
        <p:spPr>
          <a:xfrm>
            <a:off x="9222044" y="4679753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ABABA27-4E34-9A24-9E5C-8ADAD269E57C}"/>
              </a:ext>
            </a:extLst>
          </p:cNvPr>
          <p:cNvSpPr txBox="1"/>
          <p:nvPr/>
        </p:nvSpPr>
        <p:spPr>
          <a:xfrm>
            <a:off x="8412402" y="4356317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false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4CBC4F-E4B6-163D-0038-E4DDCE6C12F8}"/>
              </a:ext>
            </a:extLst>
          </p:cNvPr>
          <p:cNvSpPr txBox="1"/>
          <p:nvPr/>
        </p:nvSpPr>
        <p:spPr>
          <a:xfrm>
            <a:off x="10052022" y="419068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true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39DBFA2C-86DB-A784-0C52-9F6064C4542B}"/>
                  </a:ext>
                </a:extLst>
              </p14:cNvPr>
              <p14:cNvContentPartPr/>
              <p14:nvPr/>
            </p14:nvContentPartPr>
            <p14:xfrm>
              <a:off x="1513440" y="2277720"/>
              <a:ext cx="7671240" cy="231048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39DBFA2C-86DB-A784-0C52-9F6064C454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04080" y="2268360"/>
                <a:ext cx="7689960" cy="232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434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Loops Are Tough to Handle!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Dataflow Analysis</a:t>
            </a:r>
          </a:p>
        </p:txBody>
      </p:sp>
      <p:pic>
        <p:nvPicPr>
          <p:cNvPr id="5" name="Picture 4" descr="A bowl of cereal with a spoon&#10;&#10;Description automatically generated">
            <a:extLst>
              <a:ext uri="{FF2B5EF4-FFF2-40B4-BE49-F238E27FC236}">
                <a16:creationId xmlns:a16="http://schemas.microsoft.com/office/drawing/2014/main" id="{51F7B538-E542-E0AA-4FCF-CFC69AE52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698" y="1538036"/>
            <a:ext cx="5371576" cy="411439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EFDC90F-10B5-326D-67D2-5C161991746C}"/>
              </a:ext>
            </a:extLst>
          </p:cNvPr>
          <p:cNvSpPr txBox="1">
            <a:spLocks/>
          </p:cNvSpPr>
          <p:nvPr/>
        </p:nvSpPr>
        <p:spPr>
          <a:xfrm>
            <a:off x="1217624" y="2412721"/>
            <a:ext cx="3895837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Issues with Loops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6A2EF-20F9-E7A1-B542-95D4A0FACCCD}"/>
              </a:ext>
            </a:extLst>
          </p:cNvPr>
          <p:cNvSpPr txBox="1"/>
          <p:nvPr/>
        </p:nvSpPr>
        <p:spPr>
          <a:xfrm>
            <a:off x="1232913" y="2857440"/>
            <a:ext cx="359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Generate lots of paths</a:t>
            </a:r>
          </a:p>
          <a:p>
            <a:pPr marL="285750" indent="-285750">
              <a:buFontTx/>
              <a:buChar char="-"/>
            </a:pPr>
            <a:r>
              <a:rPr lang="en-US" dirty="0"/>
              <a:t>Cyclic data dependency</a:t>
            </a:r>
          </a:p>
        </p:txBody>
      </p:sp>
    </p:spTree>
    <p:extLst>
      <p:ext uri="{BB962C8B-B14F-4D97-AF65-F5344CB8AC3E}">
        <p14:creationId xmlns:p14="http://schemas.microsoft.com/office/powerpoint/2010/main" val="211332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20445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68759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cyclic dependency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Termination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Handling large value sets</a:t>
            </a:r>
          </a:p>
        </p:txBody>
      </p:sp>
    </p:spTree>
    <p:extLst>
      <p:ext uri="{BB962C8B-B14F-4D97-AF65-F5344CB8AC3E}">
        <p14:creationId xmlns:p14="http://schemas.microsoft.com/office/powerpoint/2010/main" val="198785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4B21-296C-EF5B-1D5C-E9B85C56A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word of Caution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47C300-AD52-7A1D-4EE9-F0CA6B765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AA0D125-EB86-0BED-C296-6E9A235839AE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Dataflow Analysis</a:t>
            </a:r>
          </a:p>
        </p:txBody>
      </p:sp>
      <p:pic>
        <p:nvPicPr>
          <p:cNvPr id="44" name="Picture 43" descr="A black and orange sign&#10;&#10;Description automatically generated">
            <a:extLst>
              <a:ext uri="{FF2B5EF4-FFF2-40B4-BE49-F238E27FC236}">
                <a16:creationId xmlns:a16="http://schemas.microsoft.com/office/drawing/2014/main" id="{96E685EE-F2EB-B0A4-B94F-A1D9EA18D4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3162"/>
          <a:stretch/>
        </p:blipFill>
        <p:spPr>
          <a:xfrm>
            <a:off x="3643921" y="1347791"/>
            <a:ext cx="4899553" cy="3629245"/>
          </a:xfrm>
          <a:prstGeom prst="rect">
            <a:avLst/>
          </a:prstGeom>
        </p:spPr>
      </p:pic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81AB68CC-A56E-6450-84FE-35A2EE163EC3}"/>
              </a:ext>
            </a:extLst>
          </p:cNvPr>
          <p:cNvSpPr txBox="1">
            <a:spLocks/>
          </p:cNvSpPr>
          <p:nvPr/>
        </p:nvSpPr>
        <p:spPr>
          <a:xfrm>
            <a:off x="834176" y="4904304"/>
            <a:ext cx="10733905" cy="11365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We need to build up a lot of interlocking machinery for a “real” flow-sensitive analysis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C4EC9A-3660-9702-71D9-48DE70CA259E}"/>
              </a:ext>
            </a:extLst>
          </p:cNvPr>
          <p:cNvSpPr txBox="1"/>
          <p:nvPr/>
        </p:nvSpPr>
        <p:spPr>
          <a:xfrm>
            <a:off x="966976" y="5615443"/>
            <a:ext cx="8588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I’ll present a simplified algorithm here with some subtle problems, which we’ll fix up next time</a:t>
            </a:r>
          </a:p>
        </p:txBody>
      </p:sp>
    </p:spTree>
    <p:extLst>
      <p:ext uri="{BB962C8B-B14F-4D97-AF65-F5344CB8AC3E}">
        <p14:creationId xmlns:p14="http://schemas.microsoft.com/office/powerpoint/2010/main" val="2532488535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purl.org/dc/elements/1.1/"/>
    <ds:schemaRef ds:uri="http://schemas.microsoft.com/office/2006/documentManagement/types"/>
    <ds:schemaRef ds:uri="http://purl.org/dc/terms/"/>
    <ds:schemaRef ds:uri="71af3243-3dd4-4a8d-8c0d-dd76da1f02a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230e9df3-be65-4c73-a93b-d1236ebd677e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3243</TotalTime>
  <Words>1516</Words>
  <Application>Microsoft Office PowerPoint</Application>
  <PresentationFormat>Widescreen</PresentationFormat>
  <Paragraphs>359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Courier New</vt:lpstr>
      <vt:lpstr>Tenorite</vt:lpstr>
      <vt:lpstr>Monoline</vt:lpstr>
      <vt:lpstr>ExerCise #10</vt:lpstr>
      <vt:lpstr>Administrivia and  Announcements</vt:lpstr>
      <vt:lpstr>DataFlow Fixpoints</vt:lpstr>
      <vt:lpstr>Class Progress</vt:lpstr>
      <vt:lpstr>Last Time: Value Set Analysis</vt:lpstr>
      <vt:lpstr>Last Time: Flow Sensitivity</vt:lpstr>
      <vt:lpstr>Loops Are Tough to Handle!</vt:lpstr>
      <vt:lpstr>Lecture Outline</vt:lpstr>
      <vt:lpstr>A word of Caution</vt:lpstr>
      <vt:lpstr>Where to Start Analysis</vt:lpstr>
      <vt:lpstr>Where to start Analysis</vt:lpstr>
      <vt:lpstr>Chaotic Iteration</vt:lpstr>
      <vt:lpstr>Chaotic Iteration</vt:lpstr>
      <vt:lpstr>Chaotic iteration: Loops</vt:lpstr>
      <vt:lpstr>Lecture Outline</vt:lpstr>
      <vt:lpstr>When to stop analysis?</vt:lpstr>
      <vt:lpstr>Analysis Progress</vt:lpstr>
      <vt:lpstr>FixED-Points</vt:lpstr>
      <vt:lpstr>Lecture Outline</vt:lpstr>
      <vt:lpstr>where to StOP THIS Analysis?</vt:lpstr>
      <vt:lpstr>Widening</vt:lpstr>
      <vt:lpstr>Lecture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20</cp:revision>
  <dcterms:created xsi:type="dcterms:W3CDTF">2023-08-21T14:00:41Z</dcterms:created>
  <dcterms:modified xsi:type="dcterms:W3CDTF">2024-09-23T21:18:06Z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