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7"/>
  </p:notesMasterIdLst>
  <p:handoutMasterIdLst>
    <p:handoutMasterId r:id="rId28"/>
  </p:handoutMasterIdLst>
  <p:sldIdLst>
    <p:sldId id="1102" r:id="rId5"/>
    <p:sldId id="1104" r:id="rId6"/>
    <p:sldId id="295" r:id="rId7"/>
    <p:sldId id="256" r:id="rId8"/>
    <p:sldId id="1095" r:id="rId9"/>
    <p:sldId id="1088" r:id="rId10"/>
    <p:sldId id="1080" r:id="rId11"/>
    <p:sldId id="1052" r:id="rId12"/>
    <p:sldId id="1097" r:id="rId13"/>
    <p:sldId id="1100" r:id="rId14"/>
    <p:sldId id="1105" r:id="rId15"/>
    <p:sldId id="1106" r:id="rId16"/>
    <p:sldId id="1107" r:id="rId17"/>
    <p:sldId id="1089" r:id="rId18"/>
    <p:sldId id="1110" r:id="rId19"/>
    <p:sldId id="1086" r:id="rId20"/>
    <p:sldId id="1087" r:id="rId21"/>
    <p:sldId id="1090" r:id="rId22"/>
    <p:sldId id="1109" r:id="rId23"/>
    <p:sldId id="1123" r:id="rId24"/>
    <p:sldId id="1114" r:id="rId25"/>
    <p:sldId id="10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2" y="9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06:32.05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3477 12532 34 0,'0'0'12'0,"0"0"-3"0,0 0-3 0,0 0-3 0,-20 0 2 0,20 0 1 0,-17 0 3 0,0 0-2 0,17 0 6 0,-23 0-8 0,23 0 11 16,0 0-11-16,0 0-2 0,0 0 5 0,0 0-4 16,0 0 10-16,0 0 13 0,0 0-18 0,0 0 6 15,0 0-3-15,0 0-6 0,23 0 7 0,-23 0-10 16,17 0 9-16,0 0-4 0,3 0-1 16,-20 0 0-16,40 0 0 0,-23 0-4 0,3 0 1 15,17 0-3-15,-14 0 1 0,11 0 0 0,-14 0-2 16,17 0 3-16,0 0-1 0,-17 0-1 0,37 0 1 15,-17 0-2-15,71 0 5 0,-71 0-4 16,-23 0-1-16,23 0 0 0,74 0 3 16,-57 0 1-16,0-19-4 0,-20 19 2 15,0 0-1-15,20-19 1 0,-57 19-2 16,40 0 1-16,-20 0-2 0,17 0-3 0,-20 0 4 16,3 0 1-16,-20 19-1 0,23-19-1 15,-23 0 1-15,0 0 1 0,14 19-1 0,-14-19 2 16,20 0-1-16,-20 0-3 0,0 0 2 15,0 0 0-15,-20 0 2 0,6 0-1 0,14 0 0 16,-43 0-1-16,26 0 1 0,-3 0 0 16,3 0-1-16,-23 0 2 0,40 0-1 0,-20 0-1 0,-37 19-1 15,57-19 0-15,-54 19 2 0,54-19 0 16,-60 38 1-16,43-38-2 0,0 19 2 0,-23-19 0 16,20 19-1-16,0-19 0 0,-54 19 3 0,74 1-3 0,-40-20-1 15,23 0 2-15,-3 18-2 0,-37-18 3 0,20 0-1 16,0 19 1-16,17-19 0 0,-20 0 1 15,26 0 0-15,-9 0-2 0,3 0 1 0,3 0 1 16,-3 0-3-16,3 0 3 16,17 0-4-16,0 0 1 0,0 0 0 15,0 0 2-15,0 0-4 0,17 0 1 16,-17 0 0-16,20 0-1 0,-3 0 2 16,3 0-1-16,3 0 0 0,-9 0 0 15,6 0 0-15,20 19 1 0,-40-19-1 16,17 0 1-16,-17 18 0 0,20-18-2 0,-3 20 0 15,-17-20 2-15,0 0-2 0,20 19 2 0,-20-19-2 0,0 0 1 0,0 19 1 16,0-19-1-16,0 0 0 0,20 0 2 0,-20 0-2 16,0 0 0-16,0 19 1 0,0-19 0 0,0 0 1 0,-20 0-3 15,20 0 2-15,-20 0 0 0,20 0-1 0,-17-19 3 16,-3 19-1-16,-17-19-1 0,37 19-2 0,-20-19 1 16,0-1 1-16,6 20 0 0,-9-18-1 0,3-1-1 15,3 19 2-15,-3-19 1 0,3 1-2 16,-3-2-1-16,0 20 2 0,20 0 0 0,0-19-2 0,-20 0 0 15,20 19 0-15,0 0 4 0,0 0-2 16,0 0-2-16,0 0-1 0,0 0 4 0,0 0-2 16,0 0 0-16,0 0 0 0,0 0 0 0,0 0 0 0,0 0-2 15,0 0 1-15,0 0-1 0,20 19-7 0,-20 0-10 16,20 1-38-16,-20-20 38 0,0 0-26 16,0 18-14-16,20 1-50 0,-20 0 90 15</inkml:trace>
  <inkml:trace contextRef="#ctx0" brushRef="#br0" timeOffset="832.32">3497 11163 55 0,'0'0'13'0,"0"0"-2"0,0 0-7 0,-20 0 0 0,20 19 0 0,0-19 14 0,0 0 0 0,0 0-7 0,-20 18 11 0,20-18-11 0,0 21 21 0,0-2-21 0,0-19 9 0,0 18-1 0,0 1-10 0,0 0 17 16,0-19-18-16,0 19 0 0,0 18 9 0,0-37-12 15,0 59 6-15,20-41-6 0,-20 1-5 16,0-1 1-16,0 21 2 0,0-39-4 16,0 18-15-16,0 2 4 0,0-20-4 0,0 0-29 0,0 0 17 15,0 0-74-15,-20-20 52 0,20-17-26 16</inkml:trace>
  <inkml:trace contextRef="#ctx0" brushRef="#br0" timeOffset="989.41">3440 10898 97 0,'0'0'17'0,"0"0"-8"16,0 0-6-16,-17 18 2 0,17 0-2 0,-23-18 0 0,23 20 1 15,0-20 3-15,0 18 9 0,0-18-9 0,-17 20-2 0,17-1 1 0,0-19-4 16,-20 18-2-16,20 1-1 0,0-19-11 0,-17 39-57 16,17-39 55-16,-20 0-74 0</inkml:trace>
  <inkml:trace contextRef="#ctx0" brushRef="#br0" timeOffset="1442.51">3785 10764 90 0,'0'0'21'16,"0"0"-18"-16,0 0 1 0,0 0-2 0,0 0 7 0,0 0 9 16,0 0-6-16,0 0 15 0,14 0-4 0,6 0 15 15,-20 0-30-15,20 0-2 0,0 19 8 16,-3-1-10-16,3 0-1 0,-3 21 3 0,-17 1-2 15,20 54 4-15,-20-75-7 0,0 39 1 16,0-2 1-16,0 19-2 0,0-54-1 0,0 73 0 16,0-57 2-16,-20 22 0 0,20-41-1 15,-17 1 0-15,17-1 0 0,-20 2 1 0,20-20-1 0,0 0 0 16,0 0-1-16,-17 19 1 0,17-19 0 0,-20 0-1 0,20 0 2 0,0 0-2 16,0 0 1-16,-20-19-1 0,20 19 0 0,0-20 4 0,0 2-3 15,0-1 5-15,20 19-3 0,-20-18 3 0,20 18-4 16,17-19 5-16,-37 19-4 0,37-20 2 0,-17 20 1 15,17 0 1-15,0 0-6 0,-37 0 1 0,40 0-2 0,-23 20 2 0,23-20 1 16,-23 19-2-16,23-1 2 0,0-18-3 0,-40 19-1 16,34-1-10-16,6-18-2 0,-3 20-59 0,-17-1 36 0,-20-19-9 15,37 18-45-15,-14-18 53 0,-23 20-43 0</inkml:trace>
  <inkml:trace contextRef="#ctx0" brushRef="#br0" timeOffset="6382.28">10624 12436 339 0,'0'20'0'0,"17"-20"0"0,-17 0-1 0,20 0 1 0,0 0 0 16,-20 0-1-16,20 18 1 0,-20-18-2 0,37 0 2 0,0 20 0 0,-37-20 3 15,23 19-4-15,-9-19 3 0,26 19-3 0,-3-19 0 0,-17 19 2 0,-3-19-1 16,26 19-4-16,-9-19 4 0,6 0 1 0,-40 0 1 0,17 18-2 15,20-18 0-15,-37 0 1 0,40 0 4 0,-40 0-2 16,17-18-2-16,-17 18 0 0,0-19 2 16,0 19-5-16,0 0 3 0,-17-19-4 0,-23 0 9 0,40 19-3 15,-17-19-2-15,-3 19 2 0,20 0-7 0,-37-20 6 0,17 20-4 0,0 0 3 16,-17-18 0-16,0-2-2 0,37 20 3 0,-37 0 0 0,-23-19-1 16,23 19-2-16,0 0 0 15,17 0 3-15,3 0-1 0,-3 0 0 0,0 0-2 0,20 0-1 16,0 0 1-16,0 0 1 0,0 0 2 0,0 19 1 0,0 1-3 15,20-2 0-15,-20-18 1 0,37 39 0 16,20-20 1-16,-57 0-2 0,23 0 2 0,11-1 2 16,-14-18 0-16,0 20-3 0,17-20 0 0,-20 19 3 15,-17-19-4-15,20 0 0 0,3 0 5 0,-9 0 0 0,-14 0-3 16,0-19 5-16,0-1-6 16,0 2-1-16,0 18 1 0,0 0 2 0,-14-19 1 0,-9 0-4 0,3 19 1 15,3-19-1-15,-3 19 2 0,3-19-1 0,-3 19 0 0,0 0-1 16,-14-20-3-16,-9 20 2 0,26 0 4 0,-20 0-3 15,17 0-1-15,0 0 2 0,20 0 0 0,-20 0-1 0,20 0 0 16,-17 20-1-16,17-20 2 0,0 19-2 0,0-19 0 0,0 19 2 16,0 0-2-16,17 0 1 0,3-1-3 0,0 2 4 0,0-1 0 15,-3 0 0-15,-17 0-2 0,37 1-1 0,6 17-4 16,31 20-110 0,-20 0-110-1,-54-57 206-15,20 20-25 0</inkml:trace>
  <inkml:trace contextRef="#ctx0" brushRef="#br0" timeOffset="7292.24">11439 10916 48 0,'0'0'0'0,"0"0"24"0,0 0-20 0,0 0 3 0,0 0-3 0,0 0 2 0,-17 18 0 0,17-18 26 0,0 0-19 0,0 0 0 0,-17 0 18 16,17 0-22-16,0 20 7 0,0-20-2 0,0 0 1 0,0 0 0 16,0 0-8-16,0 18 0 0,0-18 0 0,17 0 7 0,-17 20 0 15,0-20-8-15,0 0 0 0,0 19-1 0,0-19 0 0,17 18 3 16,-17 1-1-16,0 2-3 0,20-3-1 0,0 1-3 15,-20 0 2-15,0-19-2 0,0 19 1 0,0 0-4 0,20 0-3 16,-20-1-2-16,0-18-17 0,0 21-19 0,0-2 12 16,0-19-6-16,0 0-3 0,0 0 3 0,0 18-22 0,0-18 2 0</inkml:trace>
  <inkml:trace contextRef="#ctx0" brushRef="#br0" timeOffset="7450.84">11459 10554 197 0,'0'0'75'0,"0"0"-70"16,0 0-2-16,-20 0 8 0,20 0-6 0,0 21 4 16,0-21-4-16,-17 18-2 0,17 1-1 0,0-19-2 15,0 19-3-15,-17-2 1 0,17-17 0 0,0 21-12 16,0-21 0-16,0 18-29 0,-23 0-53 0,23-18 65 0,0 0 7 16,0 0 3-16,0 0-44 0</inkml:trace>
  <inkml:trace contextRef="#ctx0" brushRef="#br0" timeOffset="7927.1">11895 10554 69 0,'0'0'0'0,"0"0"66"0,-17-20-54 0,17 3 6 0,0 17-10 0,0-39 21 16,0 21 11-16,17-1-28 0,-17 19 15 0,40-39 7 15,-40 39-27-15,37-19 9 0,-17 19-7 16,20 0 0-16,-40 0-6 0,17 0 0 0,-17 0-1 0,57 39 4 16,-40-1-1-16,-17-38-4 0,20 38 1 0,0 18-7 0,-3-17 3 15,6 73 0-15,-23-16 2 0,0-57 1 16,0-2 0-16,-23 20 1 0,23-37-2 0,0 18 1 0,-37-1 1 0,17 3 0 16,20-22-2-16,-17 20 3 0,-3-38-1 0,20 19-2 15,-20-19 1-15,20 0-1 0,-17 0 2 0,0 0 0 0,17 0-1 16,-20 0 0-16,20-19 2 0,0 19-2 0,0-19 2 15,0 19-1-15,0 0 0 0,20 0 0 0,-3 0-1 0,20 0 3 16,-17 0-2-16,37 0-1 0,17 0-1 0,-14 0 0 16,-23 0-1-16,77 19-8 0,-77-19-3 0,154 75-162 15,-96-54 46-15,-36-2 41 0</inkml:trace>
  <inkml:trace contextRef="#ctx0" brushRef="#br0" timeOffset="179359.52">17354 8633 45 0,'0'0'0'0,"0"0"19"0,0 0-8 0,0 0-7 0,0 0-1 0,0 0 3 0,0 0-1 0,0 0 2 0,0 0-4 0,0 0 0 0,0 0 6 0,0 0-5 0,0 0 1 0,0 0-1 0,0 0 3 0,0 0 0 0,0 0-2 15,0 0-2-15,0 0 6 0,0 0-5 0,0 0 7 0,0 0-6 16,0 0 0-16,0 0 6 0,0 0-5 0,0 0 7 0,0 0-7 15,0 0 7-15,0 0 26 16,0 0-32-16,0 0 1 0,0 0-3 0,0 0 7 0,0 0-6 0,0 0 1 0,0 0 7 16,0 0-9-16,0 0 0 0,0 0 4 0,0 0-3 15,0 0-1-15,0 0-2 0,0 0 0 0,0 0 3 0,0 0-4 16,-22 0 3-16,22 0-2 0,0 0-2 0,0 0 1 16,-20 0 1-16,20 0-1 0,0 0 0 0,-17 0 2 0,17 0-3 0,0 0 1 15,-20 0 1-15,20 0 0 0,-17 0-2 0,-3 0 8 16,0 0-7-16,20 0 1 0,-20 0-1 0,5 0-1 15,-7 0 2-15,22 0-2 0,0 0 0 0,-20 0 1 0,3 0-1 16,17 0-3-16,-20 0 3 0,3 0 1 16,-3 20 0-16,20-20-1 0,-40 0 3 0,23 20 1 0,-1-3-1 15,-2-17-3-15,1 21 2 0,-1-21-2 0,0 19 2 0,3-19-3 16,17 17 1-16,-40 3 1 0,40 0-2 0,-35-20 1 0,-4 57 0 16,19-40 0-16,0-17-1 0,-17 40 1 0,-1-23 0 15,-19 41 0-15,38-58 0 0,-16 56 7 0,12-35-2 16,4-21-2-16,-19 36-2 0,1 22-1 0,17-20 1 15,-14-38-2-15,34 39 0 0,-60-3 0 0,40 4 0 16,3-2-1-16,-23 19 1 0,20-40-1 0,20 3 0 16,-34 19 5-16,14-1-3 0,0 0 1 0,0-38-2 0,0 36-1 15,3-15 0-15,-3-1 0 0,0-3 3 0,20 23-5 0,-17-23 3 16,17 3 0-16,0-20 1 0,0 19 1 0,0-2-2 0,0-17 0 0,0 22-1 16,-17-3 2-16,17-2 1 0,0 3-3 0,0-20 0 0,0 37 1 15,0-37 1-15,0 0-1 0,0 20-1 0,0-2 0 0,0-18 0 0,0 0 1 16,0 20 2-16,0 0 2 0,0-1-6 0,0-19 1 15,0 17 1-15,0-17 1 0,0 0-1 0,0 21-2 0,0-3 2 16,0-18 1-16,0 18-1 0,0 2 0 0,0-2 0 16,0-18 1-16,17 20-2 0,-17 0-1 0,0-20 3 0,0 18-1 15,0 0 1-15,0 3-2 0,17-3 1 0,-17 20-1 16,0-38 1-16,20 20-2 0,-20-20 2 0,20 38 2 16,-20-20-2-16,17 21-2 0,-17-21 0 0,20 20 2 0,-20-18-1 15,20-1 0-15,0 0 2 0,-20-1-1 16,20 2 0-16,-3 16 2 0,-17-16-1 0,17 1 2 15,3 16-4-15,0-18 0 0,-20-2 1 16,0 4-1-16,20-3 0 0,-20 20-5 0,17-17 6 16,3 16-1-16,-3-1 0 0,-17 3 2 15,0-39-2-15,20 40 1 0,-20-22-1 0,23-18 1 0,-23 18 1 0,0 2-1 16,0-20 0-16,15 38 1 0,-15-19-1 0,0-19 0 0,19 18 0 0,1 1 3 16,-20 2-3-16,0-3-1 0,20 1 1 0,-20-19 0 15,17 19 0-15,3-19 0 0,-20 19 0 0,18 0-1 0,1 0 1 16,4-1 1-16,-23-18-2 0,15 21 0 0,5-2 1 15,-20-19-1-15,19 18 0 0,1 1 2 0,-20-19-2 0,0 0 1 0,18 19 0 16,-18-19 0-16,19 19 0 0,-1 0 0 0,2-1 1 16,-20-18 0-16,19 20-2 0,-19-20 1 0,18 0 1 0,-18 0-1 0,20 0-1 15,0 20 1-15,-20-20 0 0,19 0 0 0,1 0-1 0,-2 0 2 16,-1 0 0-16,-17 0-1 0,20 0 0 0,0 0 0 0,-3 0 0 16,3 0-2-16,0 0 3 0,-1 0-1 0,1 0 0 0,-2 0-1 15,-1 0 1-15,3 0-1 0,-20 0 0 0,20 19 1 16,0-19 0-16,-3 18 0 0,3 1 0 0,-3-19 2 15,-17 0-3-15,20 18 0 0,-20-18 1 0,22 0 0 0,-7 0 0 16,-15 0 0-16,20 20 0 0,0-20 0 16,0 0-1-16,-20 0 0 0,17 0 2 0,-17 0-2 0,20 0 2 0,-20 0-2 15,17 0 1-15,-17 0-1 0,20 0-1 0,-20 0 2 0,37 0 1 16,-17 19-16-16,-20-19-9 0,20 0 7 16,-20 0-29-16,20 18 15 0,-20-18-6 0,0 0-8 0,0 0-7 0,17 0-53 15,-17 0 62-15,0 20-16 0</inkml:trace>
  <inkml:trace contextRef="#ctx0" brushRef="#br0" timeOffset="180262.64">17183 11221 74 0,'0'0'10'0,"0"0"5"0,0 0-10 0,0 0 0 0,0 0 9 0,0 0-6 0,0 0 14 0,0 0 3 0,0 0-11 0,0 0-1 0,0 0-1 0,0 0 0 0,15 0-2 0,-15 0 1 0,0 0 11 0,0 19-12 16,20-19 0-16,-20 0 1 0,0 0 3 0,20 0-8 16,-20 0-1-16,0 0 1 0,0 0-1 0,37 18 7 0,-17-18-5 0,17 0 0 15,-15 0 3-15,-7 0-6 0,5 0 1 16,0 0 4-16,17 0 1 0,-17 0-5 0,-3 0 8 0,23-18-5 15,-23 18-4-15,3 0 11 16,20 0-7-16,-40-19-1 0,37 19 2 0,-20 0-3 0,-17 0-3 16,0 0 2-16,0 19-1 0,0-19-2 0,0 18 3 15,-17 20 0-15,17 0-1 0,-57 20 2 0,37-21-4 0,0 0 0 0,-37 60 2 16,3-22 0-16,-6 2-1 0,23-40-3 0,0 20 3 16,0 0-2-16,17-37-1 0,-20 17 2 0,40-18-1 0,-37 19 0 0,37-38-1 15,-20 39-1-15,20-39-6 0,-17 19 1 0,17-19-2 0,-20 19-2 16,20-19-15-16,0 19-33 0,-17-1 32 0,17-18-29 0,0 0-8 15,0 19 26-15,17-19-5 0,-17 0-46 0,20 0 51 0,-3 0-35 16</inkml:trace>
  <inkml:trace contextRef="#ctx0" brushRef="#br0" timeOffset="-211491.57">17198 10212 33 0,'0'0'0'0,"0"0"17"0,0 0-14 0,0 0 1 0,0 0-2 0,0 0 0 0,0-19 0 0,20 19 2 0,-20 0-2 0,0 0 0 0,0 0 1 0,0-18 7 16,0 18-7-16,0 0 1 0,0 0 1 0,0 0 0 0,0-21 7 0,0 21 5 15,0 0-8-15,0 0 9 0,0 0 0 0,0 0-8 16,0 0-2-16,0 0 8 0,0 0-10 0,0-18 1 0,0 18 6 0,0 0-8 16,0 0 5-16,0 0-4 0,0 0 5 0,0 0-6 0,0 0 0 0,0 0 7 15,0 0-2-15,-20-18-5 0,20 18 6 16,0 0-6-16,0 0 3 0,0 0 2 0,-15 0-5 0,15 0 0 16,0 0 4-16,-22 0 3 0,22 0-9 0,0 0 4 0,-20 0-4 15,20 0 1-15,0 0-1 0,0 0-1 0,-17 0 1 0,17 0 1 0,-20 0 0 16,20 0-1-16,-17 0 2 0,17 0-4 0,-20 0 1 0,20 0 0 0,-20 0 0 15,0 0-2-15,20 0 4 0,-17 0-3 0,17 0 2 16,-18 0-3-16,-2 18 4 0,1-18-1 0,-1 0-2 0,20 0 0 16,-20 18-2-16,3-18 3 0,-3 21 0 0,0-21 0 0,3 18-2 15,-1-18 1-15,-2 19 0 0,1 0 1 0,-1 1 0 16,0-20-1-16,20 18-1 0,-18 2 1 0,-21-2 1 0,21 1 1 16,-1 1-3-16,19-20 1 0,-18 37 1 0,-2-18-1 0,1 1 2 15,-16 36-1-15,12-56-2 0,4 39 0 16,19-22 1-16,-18-17-2 0,-2 41 2 0,-17-4-3 0,17-18-1 0,1 19 1 15,4-20 2-15,-8 0 1 0,23 2-1 0,-20 1 0 16,20-3 0-16,-17 1 0 0,-3 17 0 0,3 3-1 0,-23 1 2 16,20-4 0-16,20-16 0 0,-17 18 1 0,0-19-2 0,17-1 1 15,-40 22 0-15,20 16-1 0,-17 19-1 0,17-17 2 0,-34 36-1 16,34-54 0-16,-20 54 2 0,20-37-1 0,-17 0-1 16,17-19 0-16,3-19 1 0,17 39-2 0,-37-21 2 0,37-18-2 0,-20 58 1 15,0-59-1-15,0 21 0 0,-17 18 2 0,37-39-1 0,-20 40 0 16,3-2 0-16,17-37 0 0,-20 1 0 0,20 18 1 0,-17 0 3 15,17 38 0-15,-20-58-4 0,20 1 0 0,0 1 0 0,0 18 0 16,0 18 2-16,0-36-2 0,0-2-1 16,0 21 1-16,0-39 1 0,0 19-1 0,20-19-1 0,-20 19 1 15,0 18 0-15,17-37 1 0,-17 39-1 0,0-39-1 0,20 19 1 16,-20 0 0-16,17 1 2 0,-17-2-1 0,20 1-2 0,-20-19 1 0,23 19 1 16,-9-1 0-16,6 2 0 0,0-1-1 15,0 0-1-15,-3-19 3 0,20 19-2 0,-17 1-2 16,17-2 1-16,-17-18 0 0,0 19 0 0,0-19-1 15,0 19 4-15,14-19-2 0,-34 0 1 0,57 0-1 16,-37 19-1-16,20-19 1 0,-20 0 1 16,34 0-1-16,-34 0 0 0,0 0 1 0,17 0 0 0,-37 0-2 15,37 0 0-15,1 0 1 0,-38 19 0 0,39-19 0 0,-19 0 0 0,35 0 0 16,-36 0 1-16,19 0-2 0,-38 0 1 0,39 0-1 16,-19 0 2-16,-2 0-1 0,1 0-1 0,19 20 1 0,-19-20 0 15,-19 0 1-15,38-20-1 0,-18 20 1 0,-1 0-2 0,19 0 1 0,-21-19-1 16,-17 19 1-16,20 0 0 0,0 0 2 0,-20 0-2 0,17 0 0 15,23-19-3-15,-40 19 2 0,19 0 1 0,1 0 1 16,-20 0-2-16,18 0 0 0,-1 0 1 0,-17 0-5 0,20 0 4 16,-20 0-1-16,0 0-6 0,20 0 2 0,-20 0-9 0,0 0 6 15,20 0-1-15,-20 0-26 0,0 0 23 0,0 0-16 0,0 0 13 16,0 0-19-16,0 0 15 0,0 0 0 0,0 0-45 16,-20 0 42-16,20 0 2 0,-20-38-42 0,20 38 55 15,-20-38-6-15,20 38 8 0,-17-19 2 0,17 19 0 0,0-19-8 16,0 0-15-16</inkml:trace>
  <inkml:trace contextRef="#ctx0" brushRef="#br0" timeOffset="-211189.09">16896 12685 30 0,'0'0'19'0,"0"0"-16"0,0 0 7 0,-20 0-5 0,20 0 2 0,0 0 13 0,0 0-9 0,-20 0 1 0,20 18 1 0,0-18 9 0,0 0-2 0,-17 0 0 0,17 0-3 0,0 0-10 0,0 0 8 0,0 0-1 0,0 0-6 0,0 0 8 0,0 0-2 15,0 0-8-15,0 19 5 0,0-19-7 0,17 0 6 16,-17 0-6-16,20 0 0 0,0 0 5 0,-3 19-2 0,23-19 0 15,-21 0 0-15,1 0-6 0,-20 18 1 0,35-18 1 16,-35 0 0-16,20 0-2 0,0 0 2 0,17 20 1 16,-37-20-2-16,20 0 1 0,-20 0-1 0,0 0 1 0,17 0-1 0,3 0 3 0,-20 0-1 15,22 0 2-15,-22 19-2 0,15-19 0 0,-15 0-2 16,0 0 6-16,0 0-4 0,0 19-3 0,0-19 0 16,0 0 0-16,-15 0 1 0,15 19-1 0,-42-19 2 0,25 38 1 0,-3-38-3 15,-17 38 1-15,37-19-3 0,-40 20 4 0,5-21-3 0,15 21 1 0,1-21-1 16,-1 19 0-16,-17-17 0 0,-3 19-1 0,23 0-1 15,-1-22-1-15,18 2 0 0,-20 0-7 0,1 19 3 0,19-38-3 16,-20 38-36-16,20-19 1 0,0 1-17 0,0-20 24 16,0 18-6-16,0-18 1 0,20 19-23 0,-1 0 9 0</inkml:trace>
  <inkml:trace contextRef="#ctx0" brushRef="#br1" timeOffset="-152346.52">25884 14698 31 0,'-20'-17'69'0,"-37"-21"-20"0,23 38-39 0,14-20 1 0,0 20-1 16,0-19-5-16,-74-18 24 16,-40 16-12-16,40 3-8 15,54 18-7-15,-14 0 1 0,34 0-2 0,-17 0 1 16,-77 18 3-16,74-18-5 16,-225 135 2-1,151-59-2-15,57-1 2 16,37-55 0-16,2 18-2 0,-21-1 2 0,39 3-1 0,-57 54 9 15,57-57-2-15,-18 20-2 0,18 57 5 16,0-16-1-16,40 73 0 16,-40-154-10-16,0 22 3 0,35-21-2 15,250 305 16 1,-208-267-16-16,54 2 1 0,117-1 0 16,-211-57-2-16,60 0 2 15,-40 0-3-15,57 0 1 0,-20-17 1 0,20-23 0 0,114-55 5 16,37-96 8-1,-205 137-7-15,-6-23 4 16,3 20 6-16,3-95 12 0,-40 113-23 0,-20-151 27 16,-154-37-15-1,-17 73-13 1,151 137-4-16,-57-22-1 0,40 20 0 16,-134-58 0-16,94 59-1 0,-14-2 0 0,51 1 1 15,-188 1-15 1,151 18 1-16,40 0 5 0,17 18 0 0,-186 39-151 15,90 20-23 1</inkml:trace>
  <inkml:trace contextRef="#ctx0" brushRef="#br0" timeOffset="-123664.14">17198 13710 24 0,'0'0'0'16,"0"0"26"-16,0 0-23 0,0 0 6 0,0 0-6 0,0 0 5 0,0 0-5 0,0 0 1 0,0 0 5 0,0-18-5 0,0 18 2 0,0 0 14 0,0-19-7 16,0 19-8-16,0 0 12 0,0 0-12 0,0 0 1 0,0-20 11 15,0 20-11-15,0-18 7 0,0 18-7 0,0 0 9 0,0 0 0 16,0-19-9-16,-15 19 7 0,15 0-7 0,0 0-1 0,0-20 14 15,0 20-12-15,-22 0-1 0,22 0 13 0,-20-18-8 16,20 18-6-16,0 0 4 0,-17 0-7 0,17 0 6 0,-20 0-2 16,20 0-3-16,-17 0 0 0,17 0 3 0,-20 0-2 15,0 0 3-15,20 0-4 0,-20 0 2 0,3 18 5 0,-1 2-5 16,-2-20 0-16,20 0-2 0,-39 19-2 16,39-1 2-16,-20 2-3 0,20-20 1 0,-17 19 0 0,17-1 0 15,-20 2 5-15,0-2-7 0,3 2 3 0,17 18-2 16,-18-19-1-16,18-19 1 0,-20 56 2 0,1-56-1 0,19 21 4 0,-40 36 13 15,22-20-17-15,18-17 0 16,-39 16-1-16,39-16 1 0,-18 18-2 0,-1 0 2 0,1 1 1 16,-2-3-2-16,20-16 0 0,-19-1-2 0,19 21 2 15,-20 15 1-15,5-37 0 0,15 23 0 0,-23 15 0 16,23-38 1-16,-19 20 0 0,19 1-1 0,-18-2-3 0,18 2 2 16,0-21 0-16,-20 19-1 0,20 3 1 0,0-21-1 0,0 20 1 0,-17-39 0 15,17 17 1-15,0 39 0 0,-20-35 0 0,20 16 1 0,0 20-3 16,-20-38 1-16,20 18 1 0,0-16-2 15,0 16-1-15,0 3 2 0,0-40 0 0,0 36-1 0,0 3 1 0,0 0 3 16,0-39-1-16,0 37-2 0,0 41 1 16,0-61-1-16,0 22 2 0,0-22-1 0,0 21-2 15,0-19-1-15,0 22-2 0,0-4 5 0,0-37-5 0,0 37 3 16,0-17-2-16,0 16 4 0,20 5-2 16,-20-24 0-16,20 3 2 0,-20-20 0 0,17 17 0 15,3 3-3-15,-20-20 4 0,18 20-2 0,-18-20 1 16,42 0-2-16,-42 17 2 0,35 2-1 0,-16-19-1 15,1 22 1-15,-2-22 2 0,19 17-4 0,-17-17-1 0,-20 19 4 16,19-19 0-16,19 0 3 0,-38 0-7 0,20 20 3 0,19-20 1 0,-21 0-2 16,-18 0 1-16,0 0 0 0,17 18-1 0,3-18 1 0,0 19 0 15,17-19 0-15,-17 0 1 0,-1 20-2 0,1-20 0 16,-2 17 0-16,-1-17 2 0,3 21-1 0,-20-21 3 16,57 20-4-16,-57-20 1 0,20 0 0 15,-20 0-1-15,17 0 2 0,-17 17-1 0,20-17-1 16,2 0 0-16,-22 0 2 0,0 0-2 0,15 0 1 0,-15 0-2 15,0 0-2-15,0 0 0 0,0 0-4 0,0 0 1 0,0 0-2 16,0 0-14-16,0 0-6 0,0 0-4 0,0-17 12 16,0 17-3-16,0 0-32 0,0 0-44 0,0-20 43 0,0 20 20 15,-15 0-5-15</inkml:trace>
  <inkml:trace contextRef="#ctx0" brushRef="#br0" timeOffset="-123360.78">17067 15935 54 0,'0'0'0'0,"0"0"32"0,0 19-25 0,-20-19 6 0,20 0 1 0,0 0-6 0,-20 20 12 0,20-20-10 0,0 0 2 15,-17 17 0-15,17-17 11 0,-18 0-2 0,18 0-11 0,0 21 9 16,-20-21-2-16,20 0-10 0,0 0-1 0,0 0 4 0,0 20-4 16,0-20 5-16,0 0 4 0,20 0-2 0,-20 0-9 15,0 0-1-15,35 0 6 0,-35 0-7 0,20 17 3 16,0-17-2-16,0 0-1 0,-20 0 1 0,17 0-1 0,3 19 2 0,17 2-2 15,-15-4-1-15,-22 3 2 0,15-20 1 16,-15 19-1-16,20-2 3 0,0-17-4 0,-20 21 2 0,0-1 0 16,0-3-3-16,0-17 0 0,0 40 1 0,0-40-1 15,-20 37 0-15,0-18 1 0,-17 20 1 16,-20-3-1-16,20-16-4 0,37-20 0 16,-40 20-16-16,23-3 8 0,-1-17 1 0,-2 0-19 0,1 0-12 15,19 0 14-15,0 0-3 0,-20 0-35 0,20 0 32 0,0 0 2 16,0 0-19-16,0 0 33 0,0-17 4 0,0 17-1 0,0 0-26 0</inkml:trace>
  <inkml:trace contextRef="#ctx0" brushRef="#br0" timeOffset="-122454.83">17198 14984 17 0,'0'0'17'0,"0"0"-4"0,0 0-10 0,0 0 4 0,0 0-2 0,-15 0 11 0,15 0-12 0,0 0 7 0,0 0-6 0,0 0 1 0,0 0 0 0,-22 0 0 0,22 0 1 0,0 0 9 0,0 0-1 0,0 0-8 16,-20 0 1-16,20 0 7 0,0 0 7 0,-17 0-7 15,17 0-7-15,-20 0-1 0,20 0 10 0,-17 0 5 16,-3 0-6-16,20 19-4 0,-20-19-1 0,20 0-3 15,-20 0-6-15,20 20 3 0,-17-20 2 0,-1 17-1 0,18-17-1 16,-20 21-1-16,20-21-2 0,0 20 1 0,-19-20-1 0,19 17 1 16,0 2-2-16,-20-19 1 0,20 21-3 0,0-21 3 0,-20 36-1 15,20-36 1-15,0 20 2 0,0-1-1 0,-17 0-1 16,17-19-2-16,0 20 2 0,0-3 0 0,0 3 0 0,0 0 0 0,0-20-2 0,0 17 0 16,0 3 0-16,0 1 0 0,0-4 4 0,0 2-3 0,0 18 0 15,0-16-1-15,17-4 0 0,-17 2 3 0,20 22-5 0,-20-24-1 16,20 22 1-16,-20-21 3 0,0 19 0 0,19-18 0 15,1 3 0-15,-20-3-1 0,0-2 0 0,18 3-1 16,-18 17 2-16,17-17 0 0,3 16 0 0,-20-14-2 16,20-22 1-16,-20 17 1 0,20 22 1 0,-3-21-3 0,-17-18 2 15,20 19-2-15,-3 1 1 0,-17-20 0 0,20 17 0 0,-20 4 2 16,22-1-3-16,-7-20 2 0,-15 17 0 16,20-17-2-16,0 19 2 0,-20-19 0 0,0 0-2 15,20 0 0-15,-20 0 0 0,0 0-4 0,17-19-15 16,-17 19 2-16,0 0 6 0,0-17-18 0,0 17-8 15,0-20 17-15,0 20-28 0,0 0-3 0,-17-21 26 0,17 21-19 16,0 0 28-16,0-17-11 0,0 17-6 0</inkml:trace>
  <inkml:trace contextRef="#ctx0" brushRef="#br0" timeOffset="-122103.08">17027 15991 34 0,'0'0'12'0,"0"0"-7"0,0 0-1 0,0 0 6 0,0 0 3 0,0 0 5 0,0 0 6 0,0 0 3 0,0 0-1 0,0 0-6 0,0 0-12 0,0 0 4 0,0 0-1 15,0 0-5-15,20 0 1 0,-20 0-2 0,20 0 5 16,-20 0-6-16,37 21 6 0,-37-21 0 0,37 0-2 0,-37 0-2 16,0 0-1-16,42 20 4 0,-27-20 5 0,5 17-13 15,0-17 4-15,-20 19 2 0,20-19-5 0,-20 0 1 16,17 0 2-16,3 21 1 0,-20-21-3 0,17 0 0 0,-17 0 1 0,20 0 3 15,-20 0-4-15,22 0 4 0,-22 0-5 0,15 0 5 0,-15-21-5 16,20 2 3-16,-20 19-3 0,20-58 3 0,-20 41-4 16,0-22 2-16,0 1-2 0,20 19-1 0,-20 2 1 0,0-41 1 0,0 18-1 15,0 23-2-15,0-39 10 0,0 34-6 0,0 3 1 0,0 2-6 16,0-21 1-16,-20-1-3 0,20 39-6 0,0-17 6 16,0 17-10-16,-20-21-77 15,20 42 25-15,0-21 25 0,0 17-4 0,0 3 5 0,0-1-18 16,0-1 13-16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39:39.780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in="-2880" max="192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35.21127" units="1/cm"/>
          <inkml:channelProperty channel="Y" name="resolution" value="90" units="1/cm"/>
          <inkml:channelProperty channel="T" name="resolution" value="1" units="1/dev"/>
        </inkml:channelProperties>
      </inkml:inkSource>
      <inkml:timestamp xml:id="ts1" timeString="2025-09-08T19:40:01.369"/>
    </inkml:context>
  </inkml:definitions>
  <inkml:trace contextRef="#ctx0" brushRef="#br0">9387 15726 42 0,'0'0'14'0,"0"0"-1"0,0 0-2 0,0 20 4 0,0-20-8 0,-15 0 9 0,15 0-8 0,0 0 7 0,0 0 1 16,0 0-9-16,-22 0 9 0,22 0-3 0,0 0-6 15,0 0 8-15,-20 0 2 0,20 0-8 0,0 0 6 0,0 0-2 16,0 0-1-16,0 0 7 0,0 0-14 15,0-20 0-15,0 20 4 0,0 0-5 0,0-17 3 0,0 17-3 0,20-19 3 16,-20 19-4-16,22-22 3 0,-22 22-2 0,15 0 5 16,5-19-9-16,-20 19-1 0,40 0 3 0,-40-17 0 0,0 17 1 0,17 0-3 15,3-20 4-15,-3 20-3 0,-17 0 1 0,20 0 1 16,0 20 1-16,-3-20-3 0,3 17 4 0,-20 2 1 0,20 3-2 16,-20 14 3-16,20-36-3 0,-20 37 1 0,0-17-4 15,0 17 3-15,0 4-4 0,0-24 1 0,0 22-1 0,0 18 2 0,0 1 0 16,0-22-2-16,-20 41 0 0,0-19-1 0,0-41 1 15,3 40 2-15,17-18 0 0,-20-20-1 0,20 1-1 0,0-1 1 0,-20 18-1 16,3-17 1-16,-3-20-1 0,20 17 1 0,-17 3-1 0,17-20 0 16,-20 0 1-16,20 0 0 0,0 0-1 0,0 0 2 15,-20-20-1-15,20 20-2 0,0-17 0 0,0-3 0 16,20-17 3-16,-20 18 0 0,20-20-1 0,-3 20-1 16,3-18 1-16,-20 17-1 0,37 0 1 0,-37 3 0 0,20-3 1 15,17-1-2-15,-17 21 0 0,-20 0 0 0,20 0 0 0,0 0 1 16,-20 0 0-16,34 0 1 0,-34 0 0 0,20 0 0 0,17 21 1 15,-17-21-2-15,0 20 0 0,-3-3 1 0,6 3 0 16,-6-20-1-16,20 20-1 0,-17-3 0 0,-20 3 0 16,20-1 0-16,-3-19 2 0,-17 19-2 0,37 1-1 0,-17-20 0 15,3 19 0-15,-23-19 1 0,14 17-4 0,-14 3-3 0,20-20 2 16,0 0-14-16,-20 20-7 0,0-20 11 0,20 0-4 0,-20 0-30 16,17 0-15-16,-17 0-5 0,20 0 3 0,-20 0 15 15,17-20 28-15,-17 20-21 0</inkml:trace>
  <inkml:trace contextRef="#ctx1" brushRef="#br0">11213 18537 0,'0'-19'31,"0"-19"-31,19 19 0</inkml:trace>
  <inkml:trace contextRef="#ctx0" brushRef="#br0" timeOffset="24660.44">9578 7931 21 0,'0'0'0'0,"0"0"17"0,0 0-4 0,0-20-7 0,0 20-4 0,-20 0 0 0,20-17 0 0,-17 17 0 0,17-21 0 0,-20 21 0 16,0 0 0-16,20-19 0 0,0 19 1 0,0 0 0 0,-17 0 0 16,17 0 5-16,-20 0 0 0,20-18-2 0,-17 18 5 0,17 0 1 15,-20-19 2-15,20 19 0 0,0-21-7 0,0 21 5 16,0 0-6-16,-20-17 5 0,20 17-5 0,0-20-1 0,0 20 1 0,0 0 1 16,0-19 1-16,0 19-4 0,0-18 4 0,0 18-3 0,0-20 4 15,20 0 0-15,-20 20-5 0,0-17 1 0,0 17 4 0,20-21-4 16,-3 2 3-16,-17 19-4 0,0 0-1 0,20-17-2 0,-3 17 2 15,40-20 2-15,-37 20 1 0,0 20-3 0,0-20 0 16,34 17 1-16,-14 2 0 0,17 39 0 0,-17-20-2 0,-6-19-1 0,26 39 2 16,-43-39-2-16,20 18 0 0,60 40 0 0,-40-39 0 15,-40-21-1-15,26 23 1 0,-9-3-1 0,-14 0 0 16,17-37 1-16,-37 19-1 0,20 2-1 0,-3-1-1 0,-17-3-11 16,20-17-1-16,0 0-50 0,-20 0 1 15,0 0-4-15,0 0 42 0,0-17-5 0,0-3-7 0</inkml:trace>
  <inkml:trace contextRef="#ctx0" brushRef="#br0" timeOffset="24812.54">10225 7511 93 0,'0'0'29'0,"-20"0"-6"0,0 0-6 0,6 0-9 0,-9 0 10 0,-14 0 4 0,37 20-8 16,-20-20 1-16,3 37 1 0,-3-37 0 0,20 20-2 0,-54 36 9 0,-6 2-10 16,40-20-9-16,-17 39 3 0,-20 56 2 15,40-95-8-15,-6-1 1 0,-14 40-1 0,17 0 1 0,3-3 0 16,-3-54-2-16,0 57-1 0,3-22-4 0,17-36 0 15,-37 39-13-15,37-38-20 0,-20-3 5 0,0 2-59 0,20-19 49 0,0 21 11 16,0-4-50-16</inkml:trace>
  <inkml:trace contextRef="#ctx0" brushRef="#br0" timeOffset="25599.15">9256 8596 58 0,'0'0'0'0,"0"0"8"0,0 0-7 0,0 0 0 0,0 0 1 0,0-20 8 0,0 20 15 0,0-17-14 0,0 17 11 0,0 0-11 0,0-21 9 0,0 21-10 0,0 0-1 0,0-19 7 0,0 19-1 0,0-17-8 0,20 17 7 0,-20-20-1 0,17-1-3 0,3 21-6 0,-20-17-1 0,17 17 1 0,3-20 1 0,2 20 0 15,-22 0-2-15,15 0 1 0,5 0-2 0,-20 0 1 0,40 0 0 0,-23 0 0 16,-17 0 2-16,20 0-3 0,-3 20 2 0,3-20-2 16,-20 17 2-16,20 4-2 0,-20-1 2 0,17-3 0 0,-17 23 0 15,0-23-4-15,0 22 3 0,0-1-1 0,-17-18-1 16,17-20-1-16,-20 38 1 0,0-2-1 0,3-16 0 0,17-20 0 0,-20 20 2 16,3 18 1-16,-3-19-1 0,20-19-2 0,-20 17 0 15,0 4-1-15,20-2-1 0,-15-19 0 0,15 0 0 0,-22 17-6 16,22-17 3-16,-20 0-3 0,3 0-17 0,17 0 10 0,0 0-3 0,0 0-16 15,-20 0 16-15,20 0 0 0,0 0-19 0,0-17 1 0,0 17 9 16,0 0 17-16,0 0 3 0,20 0-16 0,-20 0-28 0</inkml:trace>
  <inkml:trace contextRef="#ctx0" brushRef="#br0" timeOffset="25896.48">9729 8882 77 0,'0'0'10'0,"0"0"-8"0,0 0 0 0,0 0 0 15,0 0 8-15,0 0 10 0,0 0 6 0,0 0-13 0,0 0 8 16,0 0-14-16,0 0-1 0,0 0 1 0,0 0-3 0,0 0 1 16,0 0-2-16,0 0-1 0,-17 0 0 0,17 0 0 0,0 0-1 15,0 0-1-15,0 19 1 0,-20-2 1 16,20 3-2-16,-20-1 0 0,20-19 1 0,-17 19-2 0,17-19 1 15,0 20-2-15,-17-20 4 0,-3 19-2 0,20-2-2 16,-20-17 0-16,20 21-4 0,-20-21-2 0,20 0-14 0,-20 18 7 0,20-18-2 16,-17 0-15-16,-3 0 6 0,20 0 16 0,0 0 3 0,0 0 1 0,-20 0-2 15,20 0 4-15,-17 0-11 0,17 0-30 0</inkml:trace>
  <inkml:trace contextRef="#ctx0" brushRef="#br0" timeOffset="26424.78">10074 8444 126 0,'0'0'0'0,"0"0"28"0,0 0-23 16,0 0 3-16,-20 0 6 0,20-20-3 0,0 20 26 0,0 0-26 15,0 0-2-15,0 0 6 0,0 0-2 0,0 0-9 0,-20 0-1 16,20 0 2-16,0 0 0 0,0 20-3 0,0-20 2 0,0 0-2 16,0 17 0-16,0-17-1 0,0 0 0 0,20 0 0 0,-20 0-1 15,0 0 0-15,0 21 1 0,0-21 1 0,0 0-2 0,0 0 0 0,0 20-1 16,0-20 2-16,0 0 0 0,0 0-1 0,0 17-1 0,0-17 0 15,0 0 1-15,0 0-1 0,0 0 0 0,0 19 0 0,0-19 0 0,0 0-1 16,0 0 1-16,0 21-2 0,0-21 2 0,0 0-1 0,0 0 0 16,0 0 0-16,0 0 2 0,0 17-1 0,0-17 1 15,20 0 0-15,-20 0 2 0,17 0-1 0,3 20-1 16,-20-20 2-16,17 19 0 0,3-1 0 0,-20-18 1 16,23 20 3-16,-9 0-1 0,-14-3 1 0,20 4 1 15,-20-21-4-15,20 0 3 0,-20 19-1 0,0-2 3 16,0 3-3-16,0-20-3 0,0 20 2 0,0-20 1 15,0 0-2-15,-20 17-1 0,20-17-1 0,-20 0 1 16,20 0-1-16,-14 21-1 0,14-21 0 0,0 0 0 16,0 0 0-16,-23 0 0 0,3 19-1 0,20-19-1 0,0 0 1 0,0 0-3 15,0 17-3-15,-17-17-5 0,17 0 3 0,0 21-17 0,0-2-6 16,0-2-34-16,0-17 36 0,0 20-2 0,0-1-25 16,0 0 28-16,0-19 22 0,0 39-52 0</inkml:trace>
  <inkml:trace contextRef="#ctx0" brushRef="#br0" timeOffset="29150.54">10148 14623 37 0,'0'0'8'0,"0"0"1"0,0 0-6 0,0 0-1 0,0 0 0 0,0 0 3 0,0 0 0 0,-20 0-2 0,20 0 4 0,0 0-1 0,0-19 0 0,0 19 8 0,0 0-5 0,-17 0 1 0,17 0-2 0,0 0 1 0,0 0 7 0,0 0-8 0,-20 0 9 16,20 0-8-16,0 0 0 0,0 0 10 0,0 0-11 0,-17 0 9 15,17 0 2-15,0 0-11 0,0 0 0 0,0 0 6 0,-20 0 2 16,20 0-11-16,0 0 2 0,-20 0 4 0,20 0 5 16,-20 0 1-16,20 0-8 0,-14 0 1 15,14 0-8-15,-23 0 1 0,23 0 6 0,0 0-6 0,-37 0 8 16,17 0-9-16,20 0 1 0,-17 19 0 0,17-19-2 16,-40 20-1-16,20 18 2 0,-37 19 3 15,40-20-4-15,-3-37 0 0,0 38 0 0,3 1 0 16,-23-22 2-16,23 4 0 0,0 16-2 0,-3-18-1 0,0 2-2 15,0 15-1-15,20-16 3 0,-20 18 1 0,3-1-6 0,-3-37 0 16,20 19 0-16,-37 2-18 0,37-4 13 0,0 2 0 0,-20-19-1 16,20 20-15-16,0-20 12 0,-17 19-41 0,17-19 9 15,0 19-7-15,-20-19 25 0,20 0 2 0,0 0-14 0,0 0 29 16,0 0 3-16,20 0-18 0,-20 0-9 0</inkml:trace>
  <inkml:trace contextRef="#ctx0" brushRef="#br0" timeOffset="30037.97">10584 14567 80 0,'0'0'30'0,"0"0"-18"0,0 0-4 0,-17 0 24 0,17 0-3 0,0 0-15 0,-20 0 26 16,20 0-28-16,0 0 7 0,0 0-5 0,0 0-3 15,0 0-6-15,0-21 2 0,0 21-3 0,0 0-1 0,0 0 1 16,0 0 0-16,0 0-2 0,0 0 3 0,0 0-2 0,0 0 1 0,0 0-3 0,20 0 2 16,-20 0 0-16,0 0-2 0,40 0 2 0,-40 0 0 0,0 0 1 15,17 0-5-15,0 0 2 0,-17 0 0 0,20 0-3 0,-20 0 3 16,20 21 0-16,-20-21-1 0,0 0 1 0,20 19-1 0,-20-1 1 0,0-18 0 15,0 0-3-15,0 19 2 0,0 1 0 0,0-2-2 0,0-18 3 16,0 20-3-16,0-20 1 0,-20 17 1 0,20-17 2 0,-20 20-2 0,20 0 1 16,-20-20-2-16,20 0 0 0,-17 0 2 0,17 19-1 0,0-19 1 0,-17 0-1 15,17 0 1-15,-23 0 1 0,23 0-3 0,-17 0 1 16,17 0 2-16,-20-19-3 0,20 19 4 0,0 0-2 0,0 0 3 16,0-20 0-16,0 20-3 0,0 0 0 0,0 0-2 0,0 0 2 15,0 0 1-15,0 0-1 0,0 0-1 0,0 0-1 0,0 0 3 16,20 0-1-16,-20 0 0 0,0 20 0 0,0-20 0 0,17 0 1 15,-17 19-2-15,0-19-1 0,0 18 1 0,0-18-1 0,0 21 0 0,0-21 1 16,0 17 1-16,0-17 0 0,0 19 0 0,-17 1-4 0,-3-20-4 16,20 0 4-16,0 17-2 0,-20-17-11 0,20 21 4 15,0-21-4-15,0 0 0 0,-17 20-27 0,17-20-3 0,0 0 22 16,-20 17-26-16,20 2 7 0,0-19 26 0,0 0-4 0,0 21 11 16,20-21-5-16,-20 17-26 0</inkml:trace>
  <inkml:trace contextRef="#ctx0" brushRef="#br0" timeOffset="30353.87">10872 14984 90 0,'0'0'36'0,"0"0"0"0,-20 0-28 0,20 0 0 0,0 0-2 0,0 0 20 0,-20 0-10 0,20 0-9 0,0 0-2 0,0 0 8 0,0 19-10 0,-20-19 3 0,20 0-2 0,0 0-2 16,-14 0 3-16,14 20-5 0,-23-20 0 0,23 17 1 0,0-17 0 0,-20 0-3 16,3 21-5-16,17-21 2 0,-20 0-19 0,20 0-18 0,-17 0 13 15,17 20-30-15,0-20 36 0,-20 0-2 0,20 0 11 0,0 0-29 16</inkml:trace>
  <inkml:trace contextRef="#ctx0" brushRef="#br0" timeOffset="32137.85">11214 14490 37 0,'0'0'18'0,"0"0"-15"0,0 0 1 0,0 0 1 0,0 0-1 0,0 0 3 0,0 0-1 0,0 0 9 0,0 0-9 0,0 0 7 0,0 0-5 0,0 0 10 16,0 0-10-16,0 0 8 0,0 0-10 0,0 0 6 0,0 0-6 15,0 0 6-15,0 0-1 0,0 0-4 0,0 0 1 0,0 0 4 16,0 0-7-16,20 0 1 0,-20 0 2 0,0 0-2 0,17 0 7 0,-17 0-4 16,17 0-2-16,-17 0-4 0,20 0 4 0,-20 0-3 15,20 0 2-15,-20 19-3 0,0-19-2 0,17 19 3 0,-17-19 4 0,0 18-3 16,0 3-2-16,0-21-1 0,0 19-1 0,0-1 2 0,0 21 1 0,0-21-3 15,0 2 0-15,-17-3 1 0,17 23-2 0,-20-40 0 16,20 37 2-16,-20-16-1 0,3-4-1 0,0 2 1 0,-3 1 2 16,20-20-3-16,-20 17-1 0,20-17 1 0,-20 21-2 15,0-21 2-15,20 0 4 0,-17 0-5 0,17 0 2 16,0 0 0-16,-20-21-2 0,20 21 2 0,0 0-2 0,0 0 3 0,0 0-1 16,0-17 1-16,0 17 1 0,0 0-2 0,20 0 0 15,-20 0 2-15,0 0 1 0,17 0-1 0,3 0-3 0,-20 17 1 0,20-17 1 16,74 77 5-1,-57-39-6-15,-37-38-3 16,20 0 1-16,-20 19-2 0,0-19-3 0,20 20-9 0,-20-3-12 0,17-17-13 16,-17 0-14-16,23 21 19 0,-23-21-5 0,0 0 2 0,17 0-22 15,-17 0 31-15,0 20-14 0</inkml:trace>
  <inkml:trace contextRef="#ctx0" brushRef="#br0" timeOffset="33065.28">11154 14490 57 0,'0'0'17'0,"-17"0"-7"0,17 0-3 0,0-18 12 0,0 18 5 0,0 0-12 0,-20 0 13 0,20 0-12 0,0-20 12 0,0 20-13 0,0 0 8 0,-20 0-12 0,20-19 6 0,0 19-1 0,0 0-7 0,-17 0 6 0,17 0 1 0,0 0-6 0,0 0-2 0,0 0 0 0,0 0-2 0,-20 0 1 0,20 0-2 16,0 0 1-16,0 0 0 0,0 0 3 0,-17 0-3 0,17 0-4 16,0 0 2-16,0 0 2 0,0 19-2 0,0-19 1 0,-20 20-2 15,20-2 1-15,0 1 0 0,0-19 1 0,-20 37 0 0,20-37 0 0,0 40 1 16,-20-3-1-16,20 1 1 0,0-1-4 0,0-37 1 0,0 20 0 16,-14 19-3-16,14-21 4 0,0 3 0 0,0 15 2 0,0 1-1 15,0-16-1-15,0-21 0 0,14 37 1 0,-14-18 1 0,0-19-1 16,20 21 5-16,20-21 3 0,-40 17-3 0,37-17 11 15,-37 0-10-15,37 0-4 0,-37-17-2 0,20 17 0 0,-3-21 7 16,3 21-6-16,0-36 3 0,20-5 2 0,-23 4-8 16,0 37 1-16,-17-36 1 0,20 15 0 0,-20-16 1 15,0 37-4-15,20-40 1 0,-20 3-2 0,0 37 1 0,0-38 2 0,0 1 0 16,-20 18-3-16,20-2 1 0,0 21 2 0,-20-18 0 16,-14-1-3-16,34 19 1 0,-40 0-3 0,40-19 3 0,-20 19-3 0,0 0 0 15,20 0-1-15,-17 0-10 0,-3 0 6 0,0 19-2 0,3-19-10 0,-3 19-8 16,20-19 9-16,-17 18-23 0,17 3 17 0,-20-21-34 15,0 19 25-15,0-1-59 0,20 1 76 0,0 1-1 16,-14-2-31-16</inkml:trace>
  <inkml:trace contextRef="#ctx0" brushRef="#br0" timeOffset="39821.01">10470 8918 23 0,'0'0'21'0,"0"0"-15"0,0 0 3 0,0 0-6 0,0 0 4 0,0 0-2 0,0 0 0 0,20-17 9 0,-20 17-5 0,0 0 12 0,0 0-11 0,0 0 1 0,0 0 0 0,0 0 13 0,0 0-13 0,0 0 10 0,0 0-12 0,0 0 2 0,0 0 8 0,20 0-8 0,-20 0-2 0,0 0 11 0,0 0-4 16,0 0-10-16,0 17 17 0,0 3-10 15,0-1 6-15,0 0 1 0,0 1-6 0,0-1-8 16,0 19 3-16,0-2-2 0,0-36-3 0,0 20-1 0,-20 1 0 16,20-4 2-16,-20 21-2 0,20-19-1 0,-17 1-2 0,17-20 0 15,-17 18 1-15,17-18 0 0,0 18 0 0,-20 3-5 0,20-21 2 16,-20 19-5-16,20-19 1 0,0 0-12 0,-20 0-7 0,20-19-9 0,0-2-10 16,0 3 18-16,0 0-35 0,0 18 29 0,0-39-26 15,0 21 35-15,0-2-9 0,0 20 23 0,0-17 0 0,20-4-47 0</inkml:trace>
  <inkml:trace contextRef="#ctx0" brushRef="#br0" timeOffset="40368.21">10983 8331 56 0,'0'0'0'0,"0"0"11"0,-14 0 45 0,14 0-31 16,-23 0-12-16,23 0 10 0,0 0-2 0,0 0-1 0,-20 0-10 15,20 0-1-15,0 0 1 0,0 0 6 0,0 0-8 0,0 0 5 16,-17 0 1-16,17 0-8 0,0 0 0 0,0 0 1 0,0 0 5 0,-20 0-1 15,20 0-6-15,0 0 6 0,0 0-6 0,-17 19-1 0,17-2 6 16,-20 4-2-16,20 15-2 0,-20-16-3 0,20 18 2 16,0-18-3-16,-20 16 1 0,6 2 1 0,14-18-3 15,0 37 1-15,-23-20 0 0,23 3 1 0,0-3-3 0,-20 0-1 16,20-16 2-16,0 36-1 0,20-38-1 0,-20-19 2 16,0 17 0-16,23-17 4 0,-23 0-2 0,14 0 0 0,6 0 2 0,0-17 3 15,17-23 1-15,-17 4-2 0,-20-2-4 0,37-2 0 0,0-34-1 16,-37 34-1-16,40 22 0 0,-40-59 2 0,20 41-2 0,-20 16 1 15,17-38 1-15,-17 22-1 0,0-2 1 0,0 19-4 0,0-2 2 16,0 1 0-16,-17 3-3 0,17 17 1 16,-20-20-1-16,-20 20-6 0,40 0 2 0,-14 0 0 0,-9 0-3 0,3 0-8 15,3 20 0-15,-3-20-4 0,20 17 6 0,-37 24-20 16,17-22-12-16,20-2 19 0,-20 21-36 0,6 1-9 0,-9 19 16 16,-14 16 20-16,37-17-5 0</inkml:trace>
  <inkml:trace contextRef="#ctx0" brushRef="#br0" timeOffset="43466.1">11422 15061 37 0,'0'0'19'0,"0"0"-13"0,0 0-2 0,0 0 3 0,0-21 1 0,0 21-2 0,0 0 0 0,0 0 14 0,0 0-11 0,0 0 11 16,0 0-10-16,0-17 13 0,0 17-2 0,0 0-13 16,0 0 1-16,0 0 0 0,0-20 14 0,0 20-9 0,0 0-3 15,0-19 2-15,0 19-9 0,17 0 0 0,-17 0 0 0,0 0 1 0,0 0 5 0,0 0 1 16,0 0-5-16,0 0 5 0,0 0-5 15,20 0 5-15,-20 0 0 0,0 0-2 0,0 0 1 0,0 0-3 16,0 0 2-16,0 0 1 0,0 19-7 0,0 1 4 0,0-20 3 16,0 17-3-16,0 4-4 0,0-1 1 0,0-3-2 15,0 2 3-15,0 2-4 0,-20 15 3 0,20-16-4 0,-17-1 1 16,0 20 0-16,17-22 2 0,-23 3-1 0,23 0-2 16,-17-20 1-16,17 17-1 0,-20 3-3 0,0-20-1 0,20 21-3 0,-17-4 1 15,17-17-1-15,-20 0-13 0,20 0-8 0,-20 0-7 16,20 0 17-16,0 0-29 0,0 0 19 0,0 0-37 0,-17 0-1 15,17-17 39-15,0 17-12 0,0 0 30 0,0-21 3 0,0 21 0 16,17 0-38-16</inkml:trace>
  <inkml:trace contextRef="#ctx0" brushRef="#br0" timeOffset="43961.67">11781 14586 86 0,'0'0'0'0,"0"0"20"0,0 0 9 0,0 0-21 0,0 0-2 0,0 0 13 0,0 0-5 0,0 0 19 0,0 0-14 0,0 0 0 0,0 0-2 0,0 0 8 15,0 0-8-15,0 0-2 0,0 0-2 0,0 0-7 16,0 0 0-16,0 0 4 0,0 0-5 0,0 0-1 0,0 0 0 0,0 0 1 16,0 0 1-16,0 0 5 0,0 0-4 0,0 0-5 0,0 0 2 15,0 0 0-15,0 0-1 0,20 0-3 0,-20 0 2 0,0 18 1 16,0-18 0-16,20 19-2 0,-20 1 6 0,0 18-4 0,0-21-5 16,0 3 3-16,0 0 0 0,0-1 0 0,0 20 2 0,0-3 1 15,0 1-5-15,0 4 0 0,0-24 1 0,0 2 1 0,-20 19 0 0,20-19-4 16,0 18-8-16,-20 4-8 0,20-41 5 0,0 36-25 0,0-15 13 15,-14 15-73-15,14-16-28 0,0-1 97 16,-23-19 11-16,23 0 5 0,0 19-29 0</inkml:trace>
  <inkml:trace contextRef="#ctx0" brushRef="#br0" timeOffset="45981.48">11023 8901 40 0,'0'0'0'0,"0"0"10"0,0 0 3 0,0 0-5 0,0 0-3 0,20 0 0 0,-20 0 6 0,0 0-5 0,0 0 2 0,0 0 3 0,17 0 39 0,-17 0-29 0,0 0-11 0,20 0 2 0,-20 0 10 0,0 0-11 0,0 0-2 0,17 17 38 0,-17-17-33 0,0 20-2 0,0-20-6 0,20 0 5 0,-20 0-7 0,0 19 2 0,0-19-4 0,0 19 5 0,0 1-1 15,0 16 5-15,0-15-9 0,0-3-2 0,-20 0-1 16,20 2 2-16,0 18-2 0,0-38 1 0,-17 38-11 15,-3-19-9-15,3 19-42 0,17-20 4 0,-20 3-12 16,20-21 36-16,0 19 7 0,0-19 7 0,-20 18-57 0</inkml:trace>
  <inkml:trace contextRef="#ctx0" brushRef="#br0" timeOffset="46289.98">11439 8179 97 0,'0'0'0'0,"0"0"35"0,0 0-4 16,0-20-6-16,0 20 4 0,0-21-13 0,0 21-1 0,0 0 13 15,0 0-5-15,0 0-1 0,0 0-12 0,0 0 0 16,0 0-2-16,0 0 0 0,0 21 4 0,0-1-7 0,0-3 0 0,0 4 5 15,0 15-2-15,0 1 0 0,0 4-5 0,0-22-1 0,0-2 1 16,-17 21-2-16,17-19 1 0,0 18-1 0,0 4 1 0,0 33 0 0,-17-35-2 16,17-21 0-16,-23 60 1 0,23-59-1 0,0 55-1 0,-17-17 0 15,17-36-2-15,0-2-1 0,-20 18-3 0,20 1-9 0,0 18-12 0,0-35-17 16,-20 15-20-16,20-16 22 0,0 1-1 0,0-4 3 0,0-17 9 16,0 20-6-16,-17-2-16 0</inkml:trace>
  <inkml:trace contextRef="#ctx0" brushRef="#br0" timeOffset="50837.31">12032 15117 92 0,'0'0'0'0,"0"0"37"0,0 0-27 0,0 0-2 0,-20 0 0 0,20 0 4 0,0 21 17 0,0-21 6 16,0 0-1-16,0 0-22 0,0 0 7 0,0 17-13 0,0-17 0 16,0 0 6-16,0 19-1 0,0 1-2 0,0-1-5 15,0 0-2-15,0 1 5 0,0-3-3 0,0 40 5 0,0-57-7 16,0 41 2-16,-20-5 0 0,20-16-2 0,0 35-1 15,0-36-3-15,-20 22-1 0,0 15-7 16,20-56 2-16,0 18-13 0,-17-18 3 0,17 0-3 0,0 0-41 16,0 0 21-16,-20 0-2 0,20 0-28 0,0-18 50 0,0 18 2 0,-20-19-20 15</inkml:trace>
  <inkml:trace contextRef="#ctx0" brushRef="#br0" timeOffset="51380.81">12351 14586 41 0,'0'0'0'0,"0"0"18"0,0 0-13 0,0 0 0 0,0 0 10 0,0 0-4 0,0 0 4 0,0 0 19 0,20 0 1 0,-20 18-20 0,0-18 15 0,0 0-15 0,0 0 15 0,0 0-17 0,23 0 8 0,-23 19-7 0,0-19-10 0,0 20 9 0,0-20-6 0,0 18 4 0,0 2-2 16,0-3-2-16,0 23 0 0,0-3-4 15,0-16 0-15,-23 15 2 0,23 1-3 0,-20-37-1 16,20 21 0-16,0-1 2 0,-37-3-3 0,37-17-1 0,-17 19 2 0,17-19 1 0,-20 21 3 16,0-4-4-16,20-17 0 0,-20 0-1 0,20 0 2 15,-17 0-3-15,0-17 2 0,17 17-1 0,-23-21 1 16,23 2 0-16,0 19-1 0,0-17 1 0,0-3-1 0,0 20 1 15,0 0 1-15,0-21 2 0,0 21-3 0,23 0 3 0,-6-17 1 0,-17 17-1 16,17 0-4-16,-17 0 3 0,40-20 7 0,-20 20-3 0,17 0 2 16,-20 0-2-16,26 0-3 0,-29 0-1 0,6 0 0 0,20 20 1 0,-3-20-1 15,-19 0 0-15,1 17 0 0,38 4-3 0,-37-21 3 0,17 20-1 0,1 16-1 16,-18-36-3-16,-1 21 0 0,19-4-3 0,-19 2-1 16,-19 1-3-16,40-3-20 0,-23 4-18 0,-17-21 15 0,18 20-56 0,-18-3 33 15,20 2-57-15,-20-19 73 0,0 0 9 0,0 21-7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46:49.5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22560 11429 65 0,'0'0'11'0,"0"0"0"0,0-18-6 0,20 18-4 0,-20 0 0 0,17-19 1 0,-17 19-1 0,0 0-1 0,17-20 2 0,3 0-1 0,0 20 0 0,-3-18 0 0,-17 18 0 0,20-19 1 15,0 19-1-15,-20-19 3 0,20 19-2 0,-20 0 0 16,0 0 0-16,17 0 0 0,-17-19 4 0,0 19 1 0,23-19 0 0,-23 19-3 15,0 0-1-15,0 0 2 0,0-18-3 0,0 18 2 0,-23 0 0 16,23-19-1-16,-17 19 0 0,-23 0 4 0,20 0-4 0,-54 0 7 16,17-21-6-16,-114 21 5 0,114 0-6 15,-20 21-1-15,-57-2 2 0,-17-1-1 0,74-18-1 0,-14 19 1 0,11 0 0 16,-91 0 5-16,77-19-4 0,-77 37 5 0,0 3-3 0,77-40-3 16,-191 37 13-16,74-18 5 0,97-19-10 0,19 18-6 0,-96 21-1 15,117-21-2-15,-3-18-1 0,-54 58 1 0,71-39-2 0,23 0 0 16,-57 19 0-16,40-19 0 0,-26 20 0 0,23-2 0 0,20 2 0 15,-20-2 1-15,0 21-2 0,17 18 0 0,6-19 1 16,34-38 0-16,-20 19 0 0,0 19-1 0,0-19-1 0,20 19-2 16,0 0 2-16,0-20 3 0,40 77 0 0,14-37-1 15,-14-20-1-15,-3-19 1 0,57 76-1 0,-17-19 1 16,17-19 2-16,-34-19-2 0,51 20 1 0,80 37-3 16,-131-58 2-16,14-18-1 0,174 77 0 0,-59-40 0 15,39 2-2-15,20-1 4 0,-134-58-1 0,151 39 1 16,20-18 0-16,-134-1 1 0,6-38-3 0,162 18 0 0,-168-18 0 15,3 20 2-15,168-20 2 0,-171 0-2 0,3 0 0 0,17 0-1 0,151-20 2 16,117-18 0-16,-154-19 2 0,-134 39-1 16,135-39 3-16,-155 18-3 0,137-18 9 0,-154 39-5 0,97-40 7 0,-120 20-7 15,80-19 5-15,-94 40-4 0,20-24-2 0,34-15 5 0,-17-20-2 16,20-37 3-16,-20-2 1 0,-94 78-9 16,0-21 0-16,14-37 1 0,-14 0 1 0,-20 0-2 0,0 56-1 15,-20-55 0-15,20 36 0 0,-54-36 2 0,-6-21-2 16,3 59 0-16,23 18-3 0,-83-76 1 0,-91-39 0 0,111 96-2 15,-91-38-1-15,-40 0 3 0,131 56 0 0,-128-35 1 16,111 34 0-16,-134-35-2 0,-248-58-13 0,250 95 1 16,115 19 5-16,-134-20-4 0,-137 20-19 15,271 19 17-15,-134-18-22 0,128 18 16 0,-148 18-23 0,20 1-7 0,-3-19 2 16,-17 39-10-16,174-1 29 0,-134 19-9 16,128-39-46-16</inkml:trace>
  <inkml:trace contextRef="#ctx0" brushRef="#br0" timeOffset="16117.99">11214 15403 41 0,'0'0'7'0,"0"0"11"0,0 0-15 0,0-19 3 0,-20 19-3 0,20-17 0 0,0 17-1 0,0-21-1 0,0 21 0 0,-20-20-1 0,20 20 3 0,0-17-2 0,-20 17 0 0,20 0-1 0,-17 0 0 0,-3-20 0 0,0 20 2 16,3 0 0-16,-20-20 4 0,-3 20 2 0,-17-17-1 15,20 17 0-15,-20 0-2 0,-20 0 1 16,40 0-3-16,-60 37 1 0,40-17-3 0,20-3 1 0,-20 3 0 0,20 18 1 0,-20-19 0 16,0 1 1-16,0 18 0 0,0-2-1 0,-57 22 4 0,57-19-3 0,-40 16 0 15,43-14-3-15,-6-5 0 0,3 1 1 0,-37 61 3 0,40-62-5 0,-6 2 1 0,23 18 0 16,-77 42 0-16,59-42 0 0,-24 39 2 0,42-38-1 0,-3 1-1 16,-34 55 2-16,54-75 0 0,-37 75 4 0,57-72-4 0,-20 14 0 0,3-16-1 15,17 75 2-15,0-77-2 0,0 20 0 0,37 77 4 16,-37-76-4-16,57 36 2 0,-37-36-3 0,54 17 1 0,-34-37 0 15,17 20 0-15,37-2 2 0,77 38 0 0,-111-73-2 0,71 35 0 16,3-37 0-16,17 0 1 0,0 0 1 0,20-57-2 16,-94 19 0-16,-3-1 0 0,60-37 3 0,17 0 2 15,6-17 3-15,-103 15-1 0,77-16 12 0,-71 38-10 16,14-61 8-16,20 4-5 0,-37-20-2 0,3 37-3 0,-6-17-1 16,3 17 0-16,-37-17-2 0,20 18-1 0,-40 37-2 15,17-55 4-15,-34 37-6 0,17 20 0 0,-60-21 1 16,46 39 0-16,-46-38 1 0,23 37-2 0,-23 3-1 0,26-3 0 15,-103-37 1-15,6 20 1 0,54 16-2 0,-74-15 3 0,74 36-2 16,0 0-1-16,-17-20-1 0,17 20 0 0,3 0 1 0,-97 0-3 0,77 20 0 16,-60-3-4-16,77 2 1 0,3-19-2 0,-137 58-22 15,100-22 2-15,34-15 10 0,-37 36-24 0,59-37 17 0,-4 17-6 0,-53 1-43 16,-4 18 5-16,59-16 41 0,0-3-40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13:42.8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21115 6277 56 0,'0'0'20'0,"0"0"-13"0,0 0-1 0,0 0 4 0,0 0-2 0,0 0 3 0,0 0 4 0,0 0-6 0,0 0 0 0,0 0 10 0,0 0 1 16,0 0-10-16,0 0 9 0,0 0-9 0,0 0-1 0,-20 0 1 16,20 0-1-16,0 0 8 0,0 0-10 0,0 0 1 0,0 0 8 0,0 18-2 15,-20-18 0-15,20 0-1 0,0 0-8 0,0 0 1 16,0 0-2-16,0 20 5 0,0-20-6 0,-17 0 1 0,17 0 2 0,0 0-3 16,0 17 0-16,0 2 3 0,-20-19-3 0,20 21 1 0,0 16-1 15,0-17-1-15,0 37 2 0,0-40-2 0,0 23-1 0,-20 35 4 0,20-36-4 16,0 76 3-16,0-59-2 0,0-19-1 0,0 77 0 0,0-19 1 15,0 19-1-15,0-57-1 0,0 57 0 0,20 0 4 16,0 1 0-16,-20-59-4 0,17 59 2 0,-17-57-1 0,20 36 1 16,-20-38-1-16,0 2 0 0,20-18 0 0,-20 54 0 0,0-36-1 15,20-2 1-15,-20-19-1 0,0 3 1 0,17-2-1 0,-17-21 0 0,0 22 0 0,22-22 0 16,-22 60 0-16,0-56 1 0,0-4-2 0,15 22 0 0,-15-21 0 16,0 22-3-16,20-23-4 0,-20-17 0 0,0 0-1 15,20 21-27-15,-20-21 7 0,0 0 14 0,0 0-24 16,0-21 17-16,0 4-4 0,20 17-2 0,-20-20-1 0,0 0 1 0,0-17-22 0,0 0 32 15,0 16 2-15,0-15 4 0,0-5 2 0,0 4 3 0,0 1 2 0,0-42-5 16,0 21 4-16,0-17-27 0</inkml:trace>
  <inkml:trace contextRef="#ctx0" brushRef="#br0" timeOffset="296.28">21115 6828 30 0,'0'0'0'0,"0"-20"18"0,0 20-14 0,0-19 5 0,0 2-4 0,0-4 0 0,0 2 9 0,0 0-6 15,0 0-1-15,0-1 9 0,0-17-9 0,0 37 1 0,0-36-1 16,20 15 9-16,-20 1-8 0,0 3 1 0,0 17-1 0,17-40 7 0,-17 3-8 16,22 0 6-16,-7 17-8 0,5 0-1 0,0-18 5 0,17 2 1 15,-17-2-1-15,40-2 1 0,-46 4-4 0,46-3 5 16,-6 1 0-16,-14 19-5 0,-23 0 0 0,23 19 0 0,17-20 3 0,-40 20-5 16,3 0 1-16,17 0 6 0,-17 0-7 0,0 0 1 0,20 20 2 0,-23-1-3 15,0 19 3-15,3-19 2 0,-20 20 0 0,0 17-1 16,0 2 0-16,-54 16-2 0,-83 60 2 15,103-97-5-15,-46 21-1 0,43-19 1 0,-37-2-1 0,0 1-2 16,14-19 0-16,3 2-3 0,37-21 0 16,-15 17-9-16,13-17 4 0,5 0-13 0,-23 19-6 0,40-19-7 15,-20 0 13-15,20 0-5 0,0 0-3 0,0 0-70 0,0 0 67 16,0 0 6-16,0 0-54 0</inkml:trace>
  <inkml:trace contextRef="#ctx0" brushRef="#br0" timeOffset="900.2">22825 6732 104 0,'0'0'0'0,"-20"0"36"0,20-19-23 0,0 19-8 0,0 0 6 0,0-19-3 0,0 19 12 0,0-20 1 0,0 20-11 0,0-17 8 0,0 17-8 16,40 0 15-16,-23-20-10 0,3 20-9 0,-3 0 0 16,3 0 0-16,3 0 0 0,11 0 5 0,23 0 3 0,-20 0-11 15,-17 0 2-15,17 20 4 0,3-20-6 0,0 37 4 0,-6-18-5 16,-14 19 1-16,0-17 0 0,37 53 3 0,-37 3-2 0,-20-2-2 15,0-36 0-15,0 18-1 0,0 17 2 0,-20 24 0 0,0-24 3 16,-37 3 2-16,37-40-6 0,-14 3 2 0,-26 17 0 0,3 0 2 16,37-21-2-16,-34 22 3 0,14-58-5 0,-17 38 4 0,37-19-4 15,-17 1 1-15,0-3 1 0,-17 4-2 0,14-21 2 16,0 0-1-16,3 0-1 0,-3 0-2 0,6-21-1 16,14 4 0-16,0-3 2 0,-20-17 3 0,23 17 0 0,-3 0-1 15,20 20-2-15,0-38 1 0,0 38 1 0,0-19 1 0,20 2-1 16,-3-3 1-16,23 20 2 0,-40-20-2 0,20 20-5 15,0 0 2-15,34 0 3 0,-34 0 1 0,37 0 0 0,-20 0-4 0,40 40 2 16,-20-4 2-16,3 2-4 0,-26-18-2 0,6 0 0 0,-23 17 2 16,20-17-1-16,3 37 0 0,-3-39-2 0,-17 1-2 0,37 39-14 15,-40-39 3-15,3-2-4 0,17 41-31 0,3-38 17 0,-20-20-5 0,0 20-5 0,34 17-63 16,3-1-2-16,0-15 14 0</inkml:trace>
  <inkml:trace contextRef="#ctx0" brushRef="#br0" timeOffset="1987.33">25790 6674 35 0,'0'0'0'0,"0"0"18"0,0 0-6 0,0 0-4 0,-17-17 8 0,17 17-6 0,0-77 47 0,0 77-30 15,-20-57 29-15,20 37-46 0,0 3 8 16,0-3-1-16,0 20-8 0,0-19 6 0,0 1-3 16,0 18-3-16,0-20 2 0,0 20-6 0,0 0 8 15,0 0-7-15,0 0 7 0,0 20-8 0,0-2 7 0,0 1-7 0,20-19 1 16,-20 37 2-16,0-17-3 0,0 17-2 0,0-17 0 0,0 57 3 0,0-21-3 16,17 3-1-16,-17 34 1 0,0-35-2 0,17-21 0 0,-17 20-1 0,20 39 2 15,-20 18-4-15,0-75 0 0,20 54 2 0,-20 2 1 16,0 2-2-16,0-60-1 0,0 40-11 0,0 17-29 15,0-36 0-15,17-21-18 0,-17 3-25 0,0-3-5 16,20-37-14-16</inkml:trace>
  <inkml:trace contextRef="#ctx0" brushRef="#br0" timeOffset="2186.84">26169 7494 124 0,'0'0'0'0,"0"0"75"0,0 17-47 0,0 3-12 0,0 0-10 0,0-20 1 16,-20 37 10-16,20 0 15 0,0 20-12 0,-14-17-7 16,14-22-9-16,0 1-2 0,0 39 2 0,0-21 1 0,-23-18-3 15,23 19-2-15,0-18-1 0,0 16-1 0,0 2-6 0,-17-18-15 16,17 0 3-16,0 0-36 0,0-20 20 0,0 0-41 0,0 0 15 16,0-20-8-16</inkml:trace>
  <inkml:trace contextRef="#ctx0" brushRef="#br0" timeOffset="2313.35">26135 6713 136 0,'0'0'25'0,"0"0"-8"0,0 0 11 0,0 0-17 0,0 0-3 0,0 0-1 0,0 0 7 0,0 0-8 15,0 0-1-15,0 0 8 0,-23 19-2 0,23-19-6 0,0 40 2 16,0-40-5-16,-17 36 1 0,17-36-3 0,0 38 0 0,0-19-1 16,-20 0-7-16,20 20-36 0,0-2-11 15,-20-37 26-15,20 19 0 0,0 0-19 0,0 0 27 0,0-19-42 0</inkml:trace>
  <inkml:trace contextRef="#ctx0" brushRef="#br0" timeOffset="2564.42">26303 7057 93 0,'0'0'37'0,"0"17"-1"0,0-17-23 0,0 39 10 0,0-39-15 16,0 38 0-16,0-1 9 0,-20 58 13 0,20-56-21 16,0-2-2-16,0 41 6 0,0 16-3 0,0-57-8 0,0 39 3 15,0-38-4-15,0-18 1 0,0 57 0 0,0-20 0 0,20 1-2 16,-20-41 1-16,17 22 0 0,3-22 3 0,0-17 2 15,-20 21-3-15,20-21 6 0,0 0 0 0,-3 0-1 16,20-21 1-16,-17 4-2 0,17-22-3 0,-37 22-1 16,20-23-1-16,0 3-1 0,0 16 0 0,-20 4-1 0,0-3 1 0,34-17 0 15,-34 17-1-15,20 0-1 0,-20 3-2 0,0-23-2 0,20 23-11 0,-3-3 4 16,-17 0-3-16,0 3-3 0,20-3-24 0,-20-17-7 0,20 37 1 0,-20-21 27 16,0 21 2-16,20-19-12 0,-3 19 6 0,-17 0 3 15,23 0-3-15,-9 0-11 0</inkml:trace>
  <inkml:trace contextRef="#ctx0" brushRef="#br0" timeOffset="2856.12">26933 7644 38 0,'0'0'0'0,"0"0"21"0,0 21-15 0,0-21 0 16,14 0 10-16,-14 0 6 0,20 0-10 0,-20 0 16 0,20 0-2 15,0 0-6-15,-3 0 0 0,3 0 0 0,-20 0-4 16,17 0-9-16,-17 0-1 0,20-21 0 0,0 21 7 0,-20-19-9 16,17 2 3-16,3-23-1 0,0 3-1 0,0-21 6 15,0 58-7-15,-20-36-1 0,0-4 8 0,17 2-1 16,-17 38-6-16,0-19 1 0,0-19 3 0,0 19 2 0,0 2-3 15,0 17-1-15,0-21 5 0,-17 3-2 0,17 18-4 0,-20 0 2 16,0 0-3-16,0 0 1 0,0 18 3 0,3 3-4 0,-3-4-1 16,20 2 2-16,-37 38 1 0,37-36-3 0,-20-4 1 0,20 40 0 15,-17-38-2-15,17 2-1 0,-20 36 2 0,0 0 0 0,20 17-1 16,0-34 0-16,0 17-2 0,0-19 1 0,0 18 1 0,0-18-3 16,0 1 0-16,20-1 0 0,-20-21 0 0,20 43-2 15,-20-43 1-15,0-17 0 0,17 37-9 0,3-18-9 0,-20-19-9 16,17 21 11-16,-17-21-2 0,20 0-4 0,0 0-36 0,-20 0 23 0,37-21-49 15,-17 2 7-15,0 2 50 0,-20-3-25 0</inkml:trace>
  <inkml:trace contextRef="#ctx0" brushRef="#br0" timeOffset="3151.08">28202 5972 139 0,'0'0'46'0,"0"-19"6"0,0 19-44 16,0 0-3-16,-18 0 10 0,18 0-5 0,0 0 5 15,0 0-4-15,0 19-7 0,0-19 8 0,0 0-5 0,0 19-4 16,0-19 1-16,0 0-1 0,0 18 2 0,0-18-2 0,0 19 5 0,0 1-3 16,0-20 0-16,0 38 7 0,0-19 0 0,0 0-7 15,0 0 4-15,0 18 0 0,0 40 3 0,-17-39-10 0,17-18 0 16,-20 94 3-16,0-77-4 0,20 0 0 0,-20 61-1 15,-17-25 2-15,17-15-3 0,-17 18-1 0,37-38 1 16,-17 39-10-16,-3-40 1 0,20-18-5 0,-20 39-21 0,0-21 11 0,0 20-39 16,3 0-23-16,17-18 41 0,0-21 8 0,-20 20 8 0,20-19 4 15,-17 1-14-15</inkml:trace>
  <inkml:trace contextRef="#ctx0" brushRef="#br0" timeOffset="3331.29">27822 8065 100 0,'0'0'0'0,"0"0"61"16,0 0-44-16,0 0 4 0,-17 0 13 0,17 0-2 15,0 0-17-15,0 0 11 0,0 0-10 0,0 0-8 0,0 0-5 16,0 0 1-16,0 0-3 0,0 0-1 0,0 0-5 16,0 0-3-16,0 0-13 0,0 0 6 15,0 17-32-15,0-17 16 0,0 0-38 0,0 0 6 0,0 20-16 16</inkml:trace>
  <inkml:trace contextRef="#ctx0" brushRef="#br0" timeOffset="3635.47">29117 5914 157 0,'0'0'60'0,"-20"0"-42"0,20-19-6 16,0 19 6-16,0 0-6 0,-20-18 13 0,20 18 6 15,0 0-22-15,0 0-5 16,-20 18 2-16,20-18-4 0,0 19 0 0,0 2 4 0,0-3-3 16,0 20 2-16,0-20-2 0,0 1-2 0,0 1 1 0,-17-2 0 0,17 21 1 0,0-1-2 15,0-1 0-15,0 1-1 0,-20-19 1 0,20 21-2 0,-20 34 1 16,20-16-1-16,0-20 0 0,-17 1 0 0,17-2-1 0,-17 0-3 0,17 4-2 0,-20 32-18 15,0-15-17-15,20 18-23 0,-20-38 26 0,20 0-3 0,-20 21-28 16,20-23 46-16,-17 22-35 0</inkml:trace>
  <inkml:trace contextRef="#ctx0" brushRef="#br0" timeOffset="3791.88">28678 7836 176 0,'0'0'34'0,"0"0"-17"15,0 18-5-15,0-18-9 0,0 19 5 0,0 2 11 0,0-21-6 16,0 0 0-16,0 17-3 0,0-17 0 0,0 20 3 0,0-20-8 0,0 19 2 16,0-2-3-16,0-17-2 0,0 21-1 0,0-4 1 15,0 3-1-15,0-20-1 0,0 0-5 0,0 20 1 0,20-20-15 16,-20 0-19-16,0 20-25 0,0-20 23 0,0 0-3 0,0 0 4 16,0 0 9-16,0 0 3 0,0-20-15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14:55.9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10567 9260 26 0,'0'0'13'0,"0"0"-4"0,0 0-3 0,0 0 5 0,0 0-2 0,0 0-5 0,0 0 0 0,-20 0 4 0,20 0-3 0,0 0-1 0,0 0 3 0,0 0-3 0,0 0 1 0,-20 0 6 15,20 0-5-15,0 0 0 0,0 0 4 0,0 0-2 16,-17 0-4-16,17 0 6 0,0 0-4 0,0 21 4 0,0-21-5 16,0 0 1-16,0 0-1 0,0 0 0 0,0 0-1 0,0 0 1 0,0 0 10 15,0 19-11-15,0-19 1 0,0 0-2 0,0 0 3 0,0 0 9 16,0 0-11-16,0 0 6 0,0 0-6 0,0 0 1 0,0 0-1 0,17 0 3 16,-17 0-3-16,0 0 3 0,0 0 0 0,0 0-5 0,20 0 5 15,-20-19-4-15,20 19 0 0,-20 0 3 0,17 0-4 0,-17 0 0 16,23 0 0-16,-6-21 0 0,-17 21 1 0,17-18 0 0,3 18-1 15,20 0 0-15,-40-18-1 0,37 18 2 16,-20 0-3-16,3 0 3 0,3-20-2 0,-23 20-1 0,14 0 3 0,26-19 2 16,-40 19-2-16,37 0-2 0,-37 0-4 0,37-18 2 0,6 18 2 0,-29 0 2 15,46-20-4-15,-43 20-1 0,3 0 0 0,17-17 0 0,20 17 3 0,-37 0 0 16,0 0 0-16,0 0-1 0,34 0 1 0,-34-21 0 0,-3 21-2 0,3 0 2 16,40 0 0-16,-26 0-1 0,-14 0 0 0,37-20 1 0,-37 20 0 15,17 0-1-15,20 0 0 0,-37 0 0 0,0 0 1 0,34 0-2 16,-34 0 1-16,17 0 0 0,3 0 1 0,-3 0-1 15,0 0 4-15,-17 0-4 0,0 0 1 0,-3 0 2 0,3 0-3 0,0 0 6 16,20 20-8-16,-23-20 2 0,20 0-1 16,-37 0 2-16,20 0 0 0,-3 21-1 0,-17-21-1 15,20 0 1-15,-20 0-1 0,0 0 1 0,0 0-3 0,0 0-10 0,0 0 4 16,0 0-3-16,0 0 0 0,0 0-17 0,0 0 12 0,0 0-4 0,0-21-1 16,0 21-2-16,-20 0-27 0,20 0 28 0,0 0 2 0,-17 0-15 0,-3 0-6 15,0 0-11-15</inkml:trace>
  <inkml:trace contextRef="#ctx0" brushRef="#br0" timeOffset="462.76">10909 8882 38 0,'0'0'8'0,"0"0"2"0,0 0-4 0,0 0-4 0,0 0 1 0,0 0-1 0,0 0 2 0,17 0 0 0,-17 0-1 0,0 0 3 0,0-21-2 0,20 21 3 0,-20 0 2 0,23 0 4 15,-23 0-6-15,0 0 1 0,0 0 1 0,0 0 11 0,0 0-9 0,14 0 10 16,-14 0-3-16,0 0-2 0,0 0-8 0,0 0 3 15,0 21-8-15,-14-21 2 0,-9 0-2 0,-14 19 1 16,17-2 1-16,3-17-2 0,-23 0 1 0,20 0-1 16,-17 0 2-16,37 20-4 0,-37-20 2 0,0 0-1 0,37 0 0 0,-40 0-1 15,40 0 1-15,-54 0 0 0,54 0 0 0,-40 0-1 0,0 0 0 0,23 0 0 16,-3 0 0-16,0 0 2 0,-14 0 3 0,34 0-3 16,-20 19-1-16,-20-19 5 0,20 0-6 0,3 0 0 15,17 19-1-15,0-19 1 0,-20 0 0 0,20 20-1 0,0-20 1 0,0 19 0 16,0-2 0-16,20-17-2 0,-20 21 1 0,0-3 7 0,37 20-1 15,-37-38-7-15,20 38 2 0,0 0 0 16,17-38 1-16,-20 39 0 0,-17-39-1 0,40 18 3 0,-3 0 0 16,0 3-3-16,20-2 1 0,-17-19-3 0,-3 0 1 0,20 18 1 0,0-18 0 15,20 0-2-15,-17 20-4 0,14-20-7 0,-37 19-9 16,0-19 5-16,-17 0-1 0,37 18-26 0,-37 2 20 0,17-3-26 16,-37 3 26-16,37-20 2 0,-17 39-17 0,-3-39 20 0,3 18-2 15,-20 2-33-15</inkml:trace>
  <inkml:trace contextRef="#ctx0" brushRef="#br0" timeOffset="1650.86">13096 9032 22 0,'0'0'0'0,"0"0"19"0,0 0-8 0,0 0-2 0,0 0-5 0,0 0 1 0,-20 0 0 0,20 0 5 0,0 0 0 0,0 0 2 0,0 0 0 0,-20 0-6 0,20 0 1 0,0 0 7 0,0 0-1 0,0 0 2 0,0 21-5 16,0-21 9-16,0 0-9 0,0 0 0 0,0 0 7 0,0 0-9 16,0 0-1-16,0 0 10 0,0 0-12 0,0 0 7 15,0 0-8-15,0 0 5 0,0 0-5 0,0 0 4 0,0 0-4 16,0 0-1-16,0 0 3 0,20 0-1 0,-20 0-3 0,20 0-1 16,17 0 3-16,-37 0-3 0,17 0-1 15,3 18 2-15,2-18 1 0,-7 0 0 0,5 18 4 0,-20 2-8 16,40-20 0-16,-40 21 0 0,17-4 1 0,3-17-6 0,-20 20 0 15,17-2-20-15,-17-18 5 0,20 19-36 0,-20-19-11 0,0 20 36 16,0-20-23-16,0 0 33 0,0 0-37 0</inkml:trace>
  <inkml:trace contextRef="#ctx0" brushRef="#br0" timeOffset="1860.45">13227 8804 61 0,'0'0'28'0,"0"0"-5"15,-20 0-2-15,20 0 13 0,0 0-20 0,0 21 16 16,-15-21-2-16,15 19-15 0,0-19-1 0,0 17 9 0,0 4-12 15,-22-21 0-15,22 19 0 0,0-2 5 0,-20 3-9 0,20-1 5 16,-17 0-7-16,17 1 1 0,-20 16 4 0,3-15 0 0,-3 15-1 0,20-16-4 16,-20 18-2-16,0-18 0 0,20-2 0 0,-17 21 0 0,-1-21-1 15,18 0 1-15,-22 22 0 0,22-22-2 0,-17 21-1 0,-3-21-2 16,0 19-4-16,20-17-7 0,-17 1 1 0,17-3-19 16,0-18 12-16,0 0-2 0,0 18-3 0,-20-18-28 0,20 0 11 15,0 0 26-15,0 0-14 0,0 0 17 0,20 0-60 0</inkml:trace>
  <inkml:trace contextRef="#ctx0" brushRef="#br0" timeOffset="2379.87">13646 9489 67 0,'0'0'0'0,"0"0"30"0,0 0-25 0,-17 0 0 0,17 0-1 15,0 0 5-15,0 0-1 0,0 0 14 0,0 0-11 0,17 0 0 16,-17 0-1-16,0 0-2 0,0 0-1 0,17-18-2 0,-17 18 3 0,20-18-3 15,0 18-3-15,-20-41 2 0,17 41-2 0,3-37 2 0,-20 19-2 16,37-1 5-16,-37-1-5 0,23-17 6 0,-6-2-1 0,0 1-1 16,-17 19-4-16,20-36 3 0,0-4 2 0,0 3-1 15,-3-2 1-15,3-17 1 0,-3 37-4 0,3-59 8 16,3 40-2-16,-9 0-3 0,-14 0-1 0,20 0 1 16,-20 40-3-16,0-3-1 0,20-18 2 0,-20 18-3 15,0-16 2-15,20-2 1 0,-3 19 0 0,-17-2-1 16,20 21-2-16,-20 0 1 0,0-20-2 0,0 20 4 0,17 0-2 15,-17 0-1-15,0 0 1 0,20 0-2 0,-20 0 3 0,0 20-2 16,23 1 4-16,-23-21-3 0,0 0-2 0,14 36 2 0,-14 2 0 16,20-19-2-16,-20-19 0 0,20 58 2 0,-20-21-2 0,20-18 0 15,-3 58 1-15,3-39-2 0,-3 39 0 0,3 18 0 0,0 18-2 16,-3-55 2-16,3-22 0 16,-20 3 2-16,20 20 6 0,-20-4-5 0,20-16-4 0,-20 18-2 0,0-38-2 0,20 38-11 15,-20-39 4-15,0 2-2 0,0 17-20 0,0-37 12 0,0 21-23 16,0-3-6-16,0 0 23 0,0-18-1 0,-20 0-28 0,20 0-8 15,-20 0 47-15,20 0-16 0</inkml:trace>
  <inkml:trace contextRef="#ctx0" brushRef="#br0" timeOffset="2567.1">14045 8861 78 0,'0'0'0'0,"0"0"20"0,0 0 14 0,-20 0-24 0,20 0-2 0,0 0 8 0,0 0-6 16,0 0 12-16,0 0 1 0,0 0-1 0,0 0-13 0,0 0-1 15,0 0-1-15,0 0 6 0,20 0-3 0,-20 0-4 0,37 21 3 16,-37-21-7-16,20 0 0 0,40 0 3 16,-46 19-5-16,26-2-1 0,-20-17-2 0,-20 20-1 0,37-20-12 15,-20 19 0-15,-17-19-5 0,20 19-6 0,-20-19-3 0,20 20-29 0,17-1 7 16,-37-2-22-16</inkml:trace>
  <inkml:trace contextRef="#ctx0" brushRef="#br0" timeOffset="3408.35">14766 8957 62 0,'0'0'24'0,"0"0"-1"0,0 0-8 0,0 0-9 0,0 0 0 0,-20 0 0 16,20 0 3-16,0 0 2 0,-17 0 0 0,17 0 10 0,-20 0-3 0,20 0-10 16,0 0-1-16,0 0 2 0,-17 19-6 0,17-19-1 0,0 20 5 15,0-1-6-15,-20-2 5 0,20-17-4 0,0 21 2 0,0-3 0 16,0 0 3-16,0 2-3 0,20 1 1 0,-20-4-2 0,17 40 6 16,-17-37-7-16,20 16 0 15,-3-15 2-15,3-2 1 0,-20-1 0 0,23 2 2 16,-9-1-2-16,-14-19-1 0,0 18 2 0,20-18 4 0,-20 0-5 15,20 0-2-15,-20 0 4 0,20 0-3 0,-20 0 2 0,0 0-3 0,17-37 0 16,-17 37-2-16,20-38 2 0,-20 19-2 0,0 19 1 0,17-39 0 16,-17 21-1-16,0-39-3 0,0-1-2 0,20 2 6 0,-20 18 0 0,0-1 1 15,0-76 2-15,0 79-2 0,0-22-1 0,0 21 1 0,0-3 0 0,-20-54 2 16,20 17-1-16,0 2-1 0,0-19 2 16,-17 54-3-16,17 3 0 0,0 17-2 0,0 3 3 15,0-2 0-15,0 19-3 0,0-21 0 0,0 21 1 0,0 0 0 0,0 0-1 0,0 0 0 16,0 0 0-16,0 0 1 0,0 0 1 0,0 0 0 0,0 21 0 0,0-2 2 15,0-2-4-15,0-17 2 0,0 20-1 0,0-3 3 0,0 3-2 16,0 1 2-16,0 15 0 0,0-15-3 0,0 15 1 0,0-16-1 16,0-3 2-16,0 4 0 0,0 16-2 0,0 3 0 15,0-23-1-15,0 22 1 0,0-39 1 0,0 58 1 16,0-41-3-16,17 4 0 0,-17-2 1 0,0-19-1 0,0 37 0 16,0-37 0-16,0 20 1 0,0-3-2 0,20 4-1 0,-20-2 2 15,0-2 0-15,0-17 1 0,0 21-1 0,0-2-1 0,0-19 1 16,0 0 0-16,0 17-2 0,0-17 1 0,0 20 0 0,0-20 2 0,0 0-1 15,23 19-1-15,-23 0 2 0,0-19-2 0,0 20 1 0,0-20 1 16,0 19-2-16,0-19 0 0,0 17-1 0,0-17 4 0,0 0-2 16,0 21 0-16,0-21 0 0,0 18 1 0,0-18-1 0,0 0 0 0,0 0 0 15,0 18 0-15,0-18 0 0,0 0 1 0,0 0-2 16,0 0 5-16,0 0 0 0,0 20 1 0,0-20-3 0,0 21-3 16,0-21 0-16,0 17 2 0,14-17-1 0,-14 20 1 0,0-2-1 15,0-18 0-15,0 39 2 0,0-21-1 0,20 0-1 16,-20 3-2-16,0-21 1 0,0 19 2 0,0-1 0 0,0-18 0 0,20 20-2 15,-20-1 0-15,0-19 1 0,0 18 0 0,0 2 2 0,0-20 0 16,0 17-2-16,0 3 0 0,20-20 0 0,-20 0 2 0,0 0-4 16,0 0 1-16,0 0-1 0,0 21 4 0,17-21-1 15,-17 0-2-15,0 0 0 0,0 18 2 0,20-18-1 16,-20 0 1-16,0 18-2 0,0-18 1 0,0 20-1 0,17-20 0 16,-17 18 2-16,0-18-2 0,0 20 2 0,20-1 1 15,-20-19-3-15,0 17 1 0,0-17 0 0,0 0 0 0,20 21 0 16,-20-21-1-16,0 0 0 0,0 20-3 0,0-20-7 0,17 0 2 15,-17 17-18-15,0-17-7 0,20 0 13 0,-20 0-2 0,0 0-4 16,0 0-3-16,0 0-5 0,0 0-3 0,0 0-46 0,20 0 43 0,-20-17 8 0,0 17-38 16</inkml:trace>
  <inkml:trace contextRef="#ctx0" brushRef="#br0" timeOffset="3924.01">15641 9015 141 0,'0'0'0'0,"0"0"72"0,-20 0-44 0,20 0-12 0,0 0-8 0,-20 0 9 0,6 0 4 0,14 0 0 0,-23 17-3 0,23-17-11 0,-20 21-2 0,20-21 1 0,-17 18 0 0,17 0-3 0,-20 2 1 0,20 1-2 16,-17 16 1-16,17-19-3 0,0 21 2 0,-20-39-2 16,20 36 2-16,0-15-3 0,0 16 2 0,0-17 0 15,0-1 0-15,20-19 1 0,-20 18-2 0,0-18 1 0,17 20-1 0,-17-3-2 16,0-17 1-16,20 20 2 0,-3-20 0 0,-17 21 0 0,0-21-2 0,20 0 2 16,3 0 1-16,-23 0 0 0,14-41 1 0,6 4-2 0,-20 0 4 15,20-20-1-15,-20-39-7 0,20-18 1 0,-20 39 3 16,0 17 2-16,0-55 2 0,0 18-3 0,0-20-1 15,-20 76 0-15,20-55 2 0,0 0-1 0,0 16-1 0,0 41 1 16,0-40 3-16,0 19 2 0,0 39-4 0,0-35 4 16,20 34-4-16,-20 0 0 0,0-17 1 0,0 16-2 0,17 21 1 0,-17-17-1 15,0 17 4-15,0-19-1 0,0 19-2 0,0 0-1 0,0 0 1 16,0 0-1-16,0 0 0 0,0 36 5 0,0-15-5 0,20 16 0 16,-20 40 0-16,0 0 0 0,0-20-2 0,0 245 5 15,17-244-6-15,-17 76 1 0,0-77 0 0,0 0 0 16,20 0-2-16,-20 38-8 0,0-38 8 0,23 37-11 0,-23 1-16 15,14-37-14-15,-14-20 19 0,20 19-32 0,-20-20 23 0,20-16-2 16,-20-21-2-16,0 18 1 0,20 0 4 0,-20-18 5 0,0 20 5 0,0-20 4 0,0 0 4 0,17 18-6 16,-17-18 12-16,20-18-32 0</inkml:trace>
  <inkml:trace contextRef="#ctx0" brushRef="#br0" timeOffset="4165.83">16003 8957 49 0,'0'0'15'0,"0"0"-2"0,0 0 24 0,0 0-11 0,0 0-12 0,0 0-1 16,0 0 12-16,0 19-14 0,0-19 0 0,0 20 1 0,0-1 12 0,20 19 4 15,-20-2-22-15,0-36 2 0,0 41-1 0,0-41-2 0,0 55 4 16,0-16-3-16,0-3 0 0,0-15-3 0,17-2 0 16,-17-1 1-16,0 21 1 0,0-1 1 0,0-1 1 0,0-16 4 15,0-3-5-15,17-18 11 0,-17 0-9 0,0 0 0 0,0 0 11 16,20-39-10-16,-20 39-4 0,0-37-1 0,0-1 1 16,20-19 1-16,-20-1 7 0,17 20-11 0,-17 1 1 0,20-21-3 0,-20 38 4 15,20-37 3-15,-20 40-6 0,0 17 0 0,20-39 2 0,0 39-3 16,-20-19 1-16,17 19 0 0,-17-19 0 0,17 19-1 0,3 0 1 15,0 0-4-15,-20 0 1 0,0 0-2 0,20 0-7 0,-3 0-12 16,-17 0 9-16,20 0-22 0,-3 0 13 0,-17 19-34 16,20-19 22-16,-20 0-51 0,23 0-8 0,-23 19 57 0,0-19-27 15</inkml:trace>
  <inkml:trace contextRef="#ctx0" brushRef="#br0" timeOffset="4859.74">12885 8882 53 0,'0'0'10'0,"0"0"7"0,0 0-11 0,0-21 7 0,-20 21 2 0,20 0-7 0,0 0 10 0,0-17 1 0,-18 17-8 0,18 0 0 0,0-19 8 0,0 19-11 0,-17-21 26 15,17 21-24-15,0-17 27 16,0 17-24-16,0 0-3 15,0-20-1-15,17 20-2 0,-17 0-1 0,18 0-3 0,2 0 7 16,0 0-3-16,17 0-1 0,-17 20 0 16,19-3 0-16,-21-17-3 0,-1 21 1 0,154 263 15 31,-171-263-19-15,20-21 0-16,-20 37-1 0,20-19-8 0,-20-18 2 0,0 0-19 15,0 19 8-15,0-19-8 0,0 0-2 0,0 0-42 0,0 0 2 0,0-19 14 16,0 19 34-16,0-18-51 0</inkml:trace>
  <inkml:trace contextRef="#ctx0" brushRef="#br0" timeOffset="5322.4">12106 8119 87 0,'0'0'0'0,"0"0"27"0,0 0-18 0,0 0 11 0,0 0-5 0,-20 0 6 0,20 0-12 0,0 0 1 0,0 0 9 0,0 0-3 0,0 0-10 16,0 19 6-16,0-19-7 0,0 21 5 0,20-21-5 0,-20 0-1 0,0 20 0 16,17-20 1-16,3 0 5 0,0 17 1 0,37-17 2 15,-57 0-8-15,17 21-2 0,23-21 4 0,-20 0-5 0,54 19 6 31,97-2-3-31,-133 3-4 0,-19-20-2 16,21 0 3-16,-40 0-2 0,17 0 0 0,-17 17-1 0,0-17 1 0,20 0 0 16,-20 0-1-16,0 0 0 0,18 0-6 0,-18 0-10 15,0 0-15-15,0 0 9 0,-18 0-33 0,18 0 26 0,0 0-28 16,-20 0 32-16,20 0-14 0,-17 0-18 0</inkml:trace>
  <inkml:trace contextRef="#ctx0" brushRef="#br0" timeOffset="5551.1">12371 8005 69 0,'0'0'30'0,"0"0"-22"0,0-17 99 15,0 17-57-15,0 0-40 16,0 0 11-16,23 0 13 0,-23 0-28 0,0 37 7 16,14-17-7-16,-14 17 0 0,0-17-4 15,0 16 1-15,40 79 2 0,-40-95-4 0,0 57 0 16,0-60 0-16,0 21-1 0,20 95 1 0,-20-75-5 15,0-21-4-15,0 3-15 0,0-40 12 16,0 17-1-16,0 4-42 0,0-21 30 0,0 0-3 0,0 0-26 16,-20-96-105 15</inkml:trace>
  <inkml:trace contextRef="#ctx0" brushRef="#br0" timeOffset="5698.27">12297 8179 46 0,'0'0'16'0,"-20"-20"17"15,20-1-23-15,0 21 30 0,-20-19-32 16,20 19 9-16,0 0-13 0,0 0 9 15,0 0 0-15,0 40 16 16,0-20-7-16,0 18-20 0,0-2 3 0,0-16-4 16,0-3 0-16,20 24-1 0,17 16-1 15,-37-57 0-15,20 36-3 0,-3-36-9 0,3 37-57 16,3-16 50-16,-23-21-18 0,14 20 23 16,-14-20 2-16,20 0-72 0</inkml:trace>
  <inkml:trace contextRef="#ctx0" brushRef="#br0" timeOffset="5914.58">12694 8217 56 0,'0'0'20'0,"0"0"-14"16,0-21 10-16,20 21-10 0,-20-17-1 0,0-3 43 16,0 20 13-16,0-21-52 0,0 21 13 15,0 0-15-15,-20 21 19 0,20-21-19 16,-38 37 11-16,21-16-12 0,-3-2-2 0,-34 18 19 16,-63 21-2-16,97-39-17 0,-57 19 12 15,3-2-5-15,54-16-9 16,-17-3 1-16,20 4-2 0,17-21 0 0,-40 20 1 15,40-3-2-15,-20-17-1 0,20 19 0 0,0-19 0 0,-20 21-21 16,20-21-19-16,20 0 21 16,-20 17-1-16,20-17-53 0,-20 0 49 0,57 0-73 15,-20-17 1-15</inkml:trace>
  <inkml:trace contextRef="#ctx0" brushRef="#br0" timeOffset="7074.06">17369 8844 53 0,'0'0'0'0,"0"0"25"0,-15 0-11 0,15 0-7 0,0 0 8 0,0 0-5 0,0 0 1 0,0-19 15 0,-22 19 3 0,22 0-3 0,0 0-14 0,0 0 17 0,0-21-5 16,0 21-6-16,0-17-12 0,0 17 3 0,0 0-4 15,22 0 2-15,-22 0-1 0,15 0-4 0,-15 0 1 16,20 0-1-16,0 0 2 0,0 0-1 0,17 0 0 0,-20 0 0 0,3 0-2 16,0 0 0-16,-20 0 0 0,37 17-1 0,-17-17 1 0,0 0-2 0,0 0 1 15,-20 0-3-15,34 0-1 0,-34 21-6 0,20-21-22 0,0 0-18 0,17 0-12 16,-37 0 30-16,20 0-25 0,0 0 12 0,-20-21-15 16</inkml:trace>
  <inkml:trace contextRef="#ctx0" brushRef="#br0" timeOffset="7266.96">17354 9147 187 0,'0'0'0'0,"0"0"45"0,0 0-34 0,0 0-9 0,0 0-1 0,0 0 1 0,0 0 0 16,-22 0 0-16,22 0 0 0,0 0 11 0,0 0-4 0,0-17-1 0,0 17 9 15,0 0-13-15,0 0 3 0,22 0-4 0,-22-21-3 16,0 21 3-16,15 0-5 0,5-20 4 0,0 20 0 0,17 0-2 15,-17 0-6-15,-3 0-1 0,-17-18-6 0,20 18-6 0,17 0-35 16,-37 0 22-16,20 0-26 0,0 0 33 0,0 0 3 0,0 0-1 0,-20 18-38 16</inkml:trace>
  <inkml:trace contextRef="#ctx0" brushRef="#br0" timeOffset="7920.09">19062 8196 68 0,'0'0'18'0,"0"0"-12"0,0 0 6 0,0-17 5 0,0 17-5 15,0 0 1-15,0 0 2 0,0 0 14 0,0 0-16 0,0-20 11 0,0 20-14 16,0 0-1-16,0 0 7 0,0-21-9 0,0 21 7 0,0 0-6 0,0 0 8 15,0 0-7-15,0 0-3 0,-20-19 7 0,20 19-2 16,0 0-6-16,0 0 0 0,0 0 0 0,-17 0 7 0,17 0-9 16,-40 0 5-16,20 19-1 0,6 2-1 0,-9-21-5 0,3 37 2 15,-17-16 1-15,20 15 2 0,-3-16-3 0,20-3-2 16,-20-17 0-16,0 41 0 0,6-5 1 0,14-15-1 0,-23-4-1 0,6 22 0 16,-3-1 1-16,20-18 1 0,0-3-1 0,-20 40-1 15,20-37-2-15,0-1 2 0,0-1 0 0,0 2 1 16,20 0-1-16,-20-3 0 0,0-17 0 0,20 21 0 0,-3-2 1 15,6-2-1-15,-23-17 0 0,14 0 0 0,-14 20 0 0,0-20 1 16,20 0-1-16,-20 0 0 0,20 0-2 0,-20 20 1 0,0-20 2 16,20 0-1-16,-20 0 2 0,0 17-2 0,0-17-1 15,0 0 2-15,0 21 0 0,0-21-1 0,-20 19 1 0,20-2-2 16,-20 4 1-16,20 15 1 0,0 3 6 0,-20-20-3 16,20 1 1-16,0-1-1 0,0-2-2 0,-14 40 4 0,14-16-1 0,0 14 0 15,0-16-1-15,0 18 0 0,0-20-3 0,0-17-1 16,0-1 0-16,0 19 1 0,0-21-1 0,14 24-1 0,6-23 0 15,-20 20-3-15,20-20-4 0,0-18 0 0,-3 20-18 16,3-20-12-16,-20 0 10 0,17 0-1 0,-17 0-8 0,20 0-7 0,3 0-48 16,-23-20 49-16,14 20 8 0,6 0 5 0,0-38-21 0</inkml:trace>
  <inkml:trace contextRef="#ctx0" brushRef="#br0" timeOffset="9018.28">19934 8444 78 0,'0'0'0'0,"0"0"26"0,0 0-8 0,0 0-10 0,0 0-1 0,0 0 0 0,-17 0 7 0,17 0 6 0,-20 0 6 0,20 0-15 0,-20 0-1 0,20 0 6 0,-17 0-9 0,17 0 0 16,-20 17 4-16,3-17-3 0,-3 21-2 0,20-1-2 15,-20-20 4-15,0 36 4 0,20-36-6 0,0 21-1 0,-14 16 2 0,-9-18-3 16,23 19 4-16,-20-1-1 0,3 3-2 0,17-23-2 15,0 23-2-15,0-23 1 0,0 61 4 0,0-42-4 16,0-16 0-16,0 38 3 0,37-22-2 0,0 21 0 16,-17-37-3-16,0 18 3 0,-20-38 0 0,37 20 7 0,-17-20 1 15,-3 0-5-15,3 0 1 0,0 0-2 0,-20 0 0 0,17 0-1 0,23-58 3 16,-20 38-5-16,0-37 6 0,-3 1 0 0,-17 37-4 16,17-20 0-16,-17 3 0 0,20-2-3 0,-20 19 1 0,0-2-1 0,0-16 1 15,0 17 0-15,0-16 2 0,0 36-4 0,0-38 0 0,0 38 0 0,0 0-1 16,-20-20 1-16,20 0-2 0,-17 20 2 0,17 0-9 0,-17 0 2 15,-3 0-11-15,0 0-2 0,20 20 8 0,0-20-4 0,-20 37-25 0,20-37 16 16,-20 40-35-16,20-3-14 0,-17-37 38 0,17 37-28 16,0 20-27-16</inkml:trace>
  <inkml:trace contextRef="#ctx0" brushRef="#br0" timeOffset="9219.44">20410 9089 183 0,'0'0'38'0,"0"0"-20"0,0 0-4 16,0 0-9-16,-19 20 2 0,19-20-3 0,0 21 9 15,-15-4-7-15,15 21 5 0,-23 1-7 0,6 18 2 16,-3-38-5-16,0 19-1 0,0-1 0 16,3 0-8-16,17 4-12 0,-40 15-96 15,23-38 68-15,17-18 28 0,0 20-14 0,0-1-30 16</inkml:trace>
  <inkml:trace contextRef="#ctx0" brushRef="#br0" timeOffset="9485.57">20696 8310 135 0,'0'0'0'0,"0"0"58"0,0 0-33 0,-20 0-17 0,20 0 0 0,0 0 9 16,0 0-8-16,0 0 10 0,0 0-9 0,-18 0 7 0,18 21 4 15,0-21-15-15,0 36-2 0,0-36-1 0,0 21-1 0,0-4 0 0,0 2 0 16,0 39 0-16,0-38-2 0,0 16 0 0,0 2 1 0,0 1-1 16,-19 19-2-16,19-20-2 0,0 38-16 0,0-59 2 0,0 23-6 15,0-2-8-15,0 18-44 0,0 2 3 0,0-22-27 0</inkml:trace>
  <inkml:trace contextRef="#ctx0" brushRef="#br0" timeOffset="9786.94">21075 9281 99 0,'0'0'0'0,"0"0"36"16,0 0-19-16,0 0-2 0,0 0 13 0,0 0-12 0,0 0 18 15,0 0-22-15,0 0-2 0,0 19 4 0,0-1-5 0,0 2-2 16,0-20-5-16,0 19 1 0,0-1 0 0,0-18-2 0,0 37 4 0,0-17-2 15,0 1 0-15,0-3-1 0,0 20-4 0,0-20 3 0,-17 2-3 16,17 16-8-16,-20-36-1 0,20 21-34 16,-20-1-24-16,3-3-3 0,17-17 45 0,-18 0 5 0,18 0-38 15</inkml:trace>
  <inkml:trace contextRef="#ctx0" brushRef="#br0" timeOffset="10237.53">21457 8711 83 0,'0'0'0'0,"0"0"42"0,0 0-31 0,0 0-2 0,0-21 24 16,0 4-24-16,0 17-1 0,17-20 8 0,-17 0-8 0,20 2 7 0,-20-1-9 16,20-1 1-16,-3 3 6 0,3-4 4 0,0 2-7 0,-20 19-1 15,20-17-1-15,-20 17-1 0,37-20 12 0,-20 20-12 16,-17 0-4-16,0 0 1 0,20 0-2 0,0 20 1 0,-20-3-1 0,17 40 3 16,3 0-4-16,-20-37-1 0,0 17 0 0,20 40 2 15,-20-40 0-15,-20 20 0 0,0 58 3 16,20-95 0-16,-17 37 2 0,-23-1-4 0,23 2-1 0,-20-40-1 15,37 1 1-15,-40 19 1 0,40-20-3 0,0-18 3 0,-20 21-2 0,3-2 3 16,17-19-2-16,-20 0 2 0,20 0-2 0,-20 0 0 0,20 0 7 16,0 0-4-16,0 0 0 0,0 0 5 0,0-19-6 0,0 19 4 15,0 0-4-15,20 0 1 0,-20 0-3 0,37 0 1 16,-17 0 0-16,-20 0-1 0,40 0-1 0,-20 0 2 0,14 19-1 16,-14-19-2-16,0 18 1 0,17-18-2 0,3 20 1 0,-3-20-11 15,-20 19-15-15,3-19 7 0,17 18-82 0,3-18-3 16,-40 0 49-16,20 0 4 0,-20 0 8 0,17 0-22 0</inkml:trace>
  <inkml:trace contextRef="#ctx0" brushRef="#br0" timeOffset="10793.67">22483 8461 93 0,'0'0'36'0,"0"0"-22"0,-20 0-9 0,20 0 1 0,0 21 24 0,0-21-20 0,0 0 0 0,0 0-2 0,0 20-2 16,0-20 1-16,0 17 8 0,0-17-13 0,0 19-1 0,0-19 0 16,0 21 2-16,20-21-3 0,-20 17 1 0,17 3 1 0,3-1-1 15,0-1 4-15,-20-18-4 0,20 0 2 0,0 20-2 16,-20-20-1-16,17 20 1 0,-17-20 2 0,0 17 3 16,17-17 2-16,-17 21-1 0,0-21-4 15,0 19 0-15,0-19 5 0,0 17-7 0,0-17 3 0,0 0-3 0,0 20 1 16,0-20 0-16,0 0-1 0,0 20 3 0,-17-20 1 15,17 17-2-15,-17-17 3 0,17 0-6 16,0 0 4-16,0 0 1 0,0 0-2 0,0 0 0 0,0 0-1 16,0 0 0-16,0 0 4 0,0 0-2 0,0 0-1 0,0 0 0 0,0 0 2 15,0 0-2-15,17 21 3 0,-17-21-3 0,17 0 4 0,3 19 0 16,0-2-5-16,37 79 23 16,-37-96-19-16,-3 58 13 0,-17-41-13 0,23 22 5 0,-23 20 15 15,0-42-21-15,0 21 0 0,0-19 0 16,-23 1-1-16,6-20-3 0,-3 18 1 0,0 0-1 15,0 3-4-15,3-21-2 0,-23 0-10 0,23 0 6 16,17 0-12-16,-17 0 10 0,-3 0-15 0,0 0-10 0,20-21 14 16,-20 21-33-16,20 0 25 0,-20 0-3 0,20 0-35 0,0 0 37 15,0 0-36-15,0 0 35 0,0 0-17 0</inkml:trace>
  <inkml:trace contextRef="#ctx0" brushRef="#br0" timeOffset="11089.3">22158 9471 142 0,'0'0'65'0,"0"0"-52"0,-14 0 3 0,14 0 21 0,0 0-25 0,0 0 10 0,0 0-3 0,0 0 7 16,0 0-19-16,0 0 4 0,0 0-7 0,14 0 2 15,-14 0-4-15,0 18 0 0,0-18 0 0,0 20 1 0,0 18 0 16,0-38-4-16,0 36 1 0,0-15-1 0,0 16-2 16,0 3-30-16,-14-3-7 0,14-18 14 0,-23 20-38 0,23-20 26 15,0-2-33-15,-20-17 43 0,20 20-59 0</inkml:trace>
  <inkml:trace contextRef="#ctx0" brushRef="#br0" timeOffset="11691.29">23207 8350 128 0,'0'0'43'0,"0"0"-6"0,0 0-31 0,-20 0 9 16,20 0-9-16,0 17 11 0,-20-17 0 0,20 21-7 0,0-21-6 15,0 17 1-15,-20 2-3 0,20 1 3 0,0-20-6 16,0 17 2-16,20 4 0 0,-20-21-1 0,0 20 1 16,0-20-1-16,40 17 1 0,-40 2 0 0,17 19-2 0,0 1 1 15,3-39 1-15,-20 18-1 0,20 22 1 0,-20-2 0 0,17-38-1 16,-17 36 4-16,20-16 1 0,-20 17 1 0,20-16 2 16,-20-21-4-16,0 19-1 0,0-2 1 0,0-17-2 15,0 21 3-15,0-2-1 0,0-19-3 0,0 0 4 0,20 17-4 16,-20-17 2-16,0 0 0 0,0 0 1 0,0 0-2 15,0 0 0-15,0 0-1 0,0 0 0 16,0 0 3-16,0 20-7 0,0-20 2 0,20 0 1 16,-20 0 0-16,0 0 0 0,0 19 1 0,17 0 0 0,-17-19-1 15,0 0 0-15,0 20 3 0,0-1 2 0,0-19-3 0,17 17 0 16,-17 4-1-16,0-21-1 0,0 18 1 0,0 0-2 0,0-18 2 0,0 20 0 16,20-20-1-16,-20 21 2 0,0-4-1 0,0-17-1 15,0 20 0-15,0-2 2 0,0 1 0 0,20 1 2 0,-20-20-2 16,0 18 3-16,0-18-3 0,0 18 0 0,0 3 5 0,0-2 0 15,0-1-3-15,-20-18-2 0,20 20-1 0,-20-1 2 16,3-1 0-16,0-18-2 0,17 20-1 0,-20-3-2 16,0-17-4-16,-20 20-6 0,23 1-8 0,-3-3-9 15,0-18-9-15,3 18-9 0,0-18-8 0,17 0 25 16,-20 20 2-16,20-20-22 0,-20 18 30 0,20-18-12 0,0 0 20 0,-20 20-43 16</inkml:trace>
  <inkml:trace contextRef="#ctx0" brushRef="#br0" timeOffset="14251.3">24612 8236 88 0,'0'0'30'0,"0"0"-20"0,0 0 18 0,0 0-22 0,0 0 2 0,0 0 25 0,0 0-22 16,0 0 12-16,0 0-13 0,0 0 8 0,18 0-3 15,19-19 17-15,-17 19-25 0,0 0 7 0,56 0 14 16,-56 0-16-16,-2 0-7 0,19 0 1 16,-17 0-2-16,37 0 7 0,-37 19-8 0,-1-19-1 0,36 17 4 15,-35-17-5-15,17 20 2 0,3-20 0 16,-1 17-3-16,-24 3-1 0,5-20 2 0,-20 0-2 0,20 21-2 16,-20-21-1-16,0 0-14 0,20 0-10 0,-20 0 10 0,0 19-35 15,0-19-29-15,0 0-7 0,-20 0 28 0,20 0 1 16</inkml:trace>
  <inkml:trace contextRef="#ctx0" brushRef="#br0" timeOffset="14448.29">24915 7836 158 0,'0'0'0'0,"-20"0"86"0,20 0-63 0,0 0-5 0,0 0-8 16,0 0 1-16,-17 0 2 0,17 0 13 0,0 0-3 0,0 0-6 15,0 0-10-15,0 0-1 0,0 0 3 0,0 0-1 16,0 18-3-16,0-18-4 0,0 19 0 0,0 19 2 0,0-38-3 15,-20 39 1-15,20-22 0 0,0 21 0 0,0 22-3 0,0-43 1 16,-20 39-3-16,20 2 0 0,0-37-1 0,0 15-1 0,0-16-1 0,-17 38-16 16,17-22-7-16,0-36 13 0,0 38 2 0,0-19-14 0,0 1 15 15,0-3-11-15,0 4 13 0,0-21-1 0,0 20-29 16,17-20 12-16,-17 0 1 0,0 0 14 0,0 0-15 16,20 0 17-16,-20-20 1 0,0 20-1 0,0-21-24 0</inkml:trace>
  <inkml:trace contextRef="#ctx0" brushRef="#br0" timeOffset="14803.73">24992 7988 222 0,'0'0'42'0,"0"0"-25"0,0 0-8 0,-18 17-1 0,18 3-7 16,0 0 0-16,0-20 1 0,0 20 0 0,-19 17 5 0,19-20 3 15,0 2-4-15,0 2-2 0,-20-21-3 0,20 20 1 0,0-3-1 0,0 4 0 16,0-2-1-16,0-19 0 0,0 17 1 0,0 3 0 0,20-20 0 0,-20 0 0 0,19 17-2 15,-19-17 1-15,18 0 1 0,-1-17-1 0,3-20-1 0,-20 18 1 16,20 19-1-16,-3-38 0 0,-17 18 0 0,0-20 1 16,20 40 0-16,-20-17 1 0,0-3-2 0,0 3 0 0,0-3 2 15,0 0 1-15,0 0-1 0,0 20 4 0,0-17-3 0,0-4 5 0,0 21-1 16,0 0 2-16,0-17-2 0,-20 17 1 0,3 0 4 0,17 17-3 0,-20-17-4 16,0 21 7-16,3 16-2 0,-20-17-3 0,17 0-1 15,0-3 0-15,0 20-1 0,-37 23 5 0,-37 34 1 0,74-57-8 16,3 3 1-16,-23-23-1 0,23 21 0 0,-21 59 0 0,-1-40-2 15,19-1-1-15,5-18-2 0,-7-18-1 0,4 37-44 16,18-40 15-16,0-17 12 0,0 20-4 16,0-20-70-16,0 0-15 0,0 0 76 0,18-20-19 15,-18 3 7-15</inkml:trace>
  <inkml:trace contextRef="#ctx0" brushRef="#br0" timeOffset="15253.9">25713 8787 120 0,'0'0'25'0,"0"0"-10"0,0 0-5 0,-20 0 2 0,20 0-5 0,0 0 16 0,0 17-7 0,-17-17 19 0,17 0-19 0,0 0-3 0,0 0 10 0,0 21-13 0,0-21 0 0,-20 0-2 0,20 0 0 0,0 0 0 0,0 0 3 0,0 19 3 0,0-2-10 16,20 4 1-16,-20-21-3 0,17 19 2 0,-17-2-3 0,20 3 4 0,0 18 1 15,0 1-5-15,0-22-2 0,-20 4 1 0,17-3-9 16,0 20-10-16,-17-17 7 0,0-4-5 0,0-17-3 0,20 38-35 15,-20-19-21-15,20-19 37 0,-20 20-28 0,0-20 43 0,0 18 2 16,17-18-29-16</inkml:trace>
  <inkml:trace contextRef="#ctx0" brushRef="#br0" timeOffset="15454.59">25998 8825 82 0,'0'0'0'0,"0"0"32"0,0-21-19 0,0 21 0 16,0-17 15-16,0 17-12 0,0-20 0 0,0 20 1 0,0 0 0 0,0-20-1 0,-20 20 25 15,20 0-30-15,0 0-3 0,0 0 9 0,0 0-10 0,0 0-1 16,-14 20 5-16,14 0-5 0,0-3 1 0,-23 40 11 0,6 0-4 15,-3-37-6-15,-37 57 8 0,17 17-7 0,-14 21-3 0,34-79-3 16,-37 79 4-16,37-58-4 0,0-18-1 0,3 17-2 16,-20 58 4-16,37-74-5 0,-40 55 4 0,20-59-4 0,20 4 1 0,-17 35-4 15,17-36 2-15,-20-22-3 0,20 40-16 0,-20-57 3 0,20 38-2 0,0-18-57 16,0 0 17-16,0-20 30 0,0 18-29 16,20-18 9-16,0-18 10 0,-3-2 25 0,3-18-39 0</inkml:trace>
  <inkml:trace contextRef="#ctx0" brushRef="#br0" timeOffset="15894.72">26360 9224 170 0,'0'0'0'0,"0"18"79"0,-20-18-73 15,20 18-5-15,-20 3 7 0,20-2 11 16,-17-1 2-16,17 2-7 0,0-20-10 0,0 19 0 0,0-19-1 16,0 18 10-16,0-18-6 0,0 0-4 0,0 0 6 15,17 0 7-15,3-37-9 0,0 17-2 16,0-17 1-16,0-2 2 0,-20 1-4 0,34-36 0 16,-34 15 1-16,40-36 0 0,-23 1-1 0,-17 37-1 15,20-38 1-15,0 18 2 0,-20 20-4 0,0 20 0 0,20-40 1 16,-20 39-2-16,0-1 1 0,0-35 3 0,0 33-3 0,0 4 1 0,20-20 1 15,-20 40-1-15,0-24 3 0,0 22-1 0,17 2 0 16,-17 17-3-16,0-20 1 0,0 20 0 0,0 0-1 0,17 0-1 0,-17 0 0 16,0 0 2-16,0 0 4 0,0 0-3 0,20 20 1 0,-20-3-1 15,20 2-1-15,-20 2-2 0,0-21 1 0,0 37 1 0,17-16 3 16,-17 15-5-16,0-16 0 0,20-3-1 0,-20 43 1 0,0-43 0 0,20 40 1 16,-20-20-1-16,0 4-1 0,20-5 0 0,-3 59-1 0,-17-55 2 15,0-2-1-15,23 38 1 0,-9-38-1 0,6 38-1 0,-20-39 2 0,20 40-4 16,-20-39 0-16,20 39-18 0,-20-40 8 0,0 0-4 0,17 1-1 0,-17 20-27 15,0-1-7-15,0-19-14 0,0-1-11 0,0-16 37 16,0-21 0-16,0 18-28 0,0-18 45 0,0 18-30 16</inkml:trace>
  <inkml:trace contextRef="#ctx0" brushRef="#br0" timeOffset="16090.08">26605 8918 127 0,'0'0'53'0,"0"0"14"0,-17 0-26 0,17 0-8 0,0 0-18 0,0-17 13 16,-17 17-17-16,17 0 9 0,0 0-13 0,0 0 7 0,0 0-8 15,0 0 4-15,0 0-3 0,0 0-5 0,0 17 1 0,17-17-2 16,-17 0 1-16,0 20 1 0,17-1-1 0,3 0-1 0,0-19 2 16,-3 20 2-16,3-1-11 0,-20-19-12 0,20 17 3 15,0-17-5-15,-3 21-33 0,-17-21 22 0,37 0-3 0,-17 18-44 0,-20-18 37 16,40 0-32-16,-23 18 5 0</inkml:trace>
  <inkml:trace contextRef="#ctx0" brushRef="#br0" timeOffset="16399.97">27178 8844 131 0,'0'0'0'0,"0"0"82"0,0 0-60 0,0 0 5 0,0 0-14 0,0 0 19 16,-20-19 16-16,20 19-35 0,0 0-2 0,0 0 10 0,0 0-11 16,-20 0-2-16,20 0-1 0,0 0 2 0,-20 0-4 0,20 0-1 15,0 0 1-15,-17 19 1 0,-3-19-4 0,20 17 2 0,-20-17-2 16,3 21 2-16,17-2-2 0,0 18 7 0,-20-37-6 0,20 38 6 0,0-18-9 16,0-1 0-16,-17 37 2 0,17 58 1 15,0-75-2-15,0-21-3 16,17 0 3-16,3 3-1 0,-20-21-1 0,0 0 2 0,17 0 2 15,-17-21-2-15,0 3-1 0,20-20 0 0,0 1 1 0,-20 0-4 16,0-4 0-16,37-16-1 0,-17-114 2 0,-20 57 4 16,20 0-1-16,-20 57-1 0,20-95 1 0,-20 116 0 15,0-2 0-15,0-2 0 0,0-17-1 0,0 0 1 0,0 40 0 0,0-24-1 16,0 22 4-16,0-18-3 0,0 37 1 0,0-17-3 0,0 17 2 0,0 0 1 16,0 0 2-16,0 0-1 0,0 17 2 0,0 3-3 15,0-20 0-15,0 77 3 0,0-39-2 0,0-2-3 0,0 1 2 16,0 4-1-16,0 33-1 0,0-35 0 0,0-1 0 0,0 56 2 0,0-55-2 15,0 57-2-15,0-40 0 0,0 21-11 0,0-39 2 16,0 37-21-16,0 0-10 0,0-18-20 0,0-16 19 0,17-4-68 16,-17-19 51-16,0 21-35 0,0-21 34 0</inkml:trace>
  <inkml:trace contextRef="#ctx0" brushRef="#br0" timeOffset="16790.32">27634 8730 244 0,'0'0'0'0,"0"0"89"0,0 0-75 0,-20 17 4 16,20-17-11-16,0 40 15 0,-20-23 3 0,20 23-6 16,-20-2-4-16,20-2-8 0,0-16-1 0,0 18-3 0,-14 39-1 15,14-21 2-15,0-18-1 0,0-18-2 0,0 37 1 0,0 0-3 16,14-38 1-16,-14 19 1 0,0-19-1 0,20-1-2 0,-20 2-1 16,0-3 3-16,20-17-1 0,-20 0 2 0,20 20-1 0,-20-20 1 15,17-20-1-15,-17 3 0 0,20-3 1 0,-20-17-1 0,20-1 1 16,-20 19 0-16,17-77-2 0,-17 41-2 0,23-79-4 0,-23-1 6 15,0 61 2-15,0-60 0 0,0-37 4 0,0 113-2 16,0-35 2-16,0 52-1 0,0-53 2 0,0 57-3 0,14-40 2 16,-14 40-2-16,0 17 0 0,0-17 0 0,0-1 3 0,20-1-1 15,-20 1-1-15,0 38 0 0,20-19 2 0,-20 19-4 0,0 0 1 16,20 19 3-16,-20-19-3 0,0 38 2 16,0 1-3-16,0-1-1 0,17-1-1 0,-17 20 4 0,0-1-2 15,0 42 1-15,0-61-4 0,0 78 2 0,0 16-2 0,0-74 0 16,0 40-2-16,0-59-2 0,0 18-1 0,0-19-4 0,0 20 0 0,0-17-4 15,20 74-47-15,-20-40-9 0,0-33 22 0,20 14-75 16,-20-36 61-16,17 19-30 0,-17-20 32 0</inkml:trace>
  <inkml:trace contextRef="#ctx0" brushRef="#br0" timeOffset="17024.23">28127 8861 183 0,'0'0'83'0,"0"21"-47"0,0-2-4 0,0-2 1 16,0 22-16-16,20-39 1 0,-20 39 10 0,0-20-16 0,0 19 2 0,0-2-5 15,20 5 1-15,-20-41-6 0,0 37-1 0,0 0 4 16,0-17-1-16,17-2-3 0,-17 0 4 0,18 3 2 16,-18-21-5-16,0 0-2 0,19 0 2 0,-19-39 1 0,20 39 0 15,-20-38-5-15,18 1 3 0,-18 17-3 0,39-56-3 0,-19 20 2 0,20-21 1 16,-25 0 3-16,5 41 0 0,-20 15-2 0,19 4-1 0,1-23 2 16,-20 23-1-16,18 17-1 0,-18-19 1 0,19 19-3 0,1 0-10 15,-20 0-6-15,18 0-8 0,-18 0-10 16,0 0 14-16,22 0-31 0,-7 0-59 15,-15 0 63-15,20 19-109 0,-20-19 138 0,20 0-16 16</inkml:trace>
  <inkml:trace contextRef="#ctx0" brushRef="#br0" timeOffset="25216.08">29818 8747 37 0,'-20'0'30'0,"-14"0"-13"0,14 0-4 0,0 20 18 0,-20 0 3 0,3-3-3 16,17 4 5-1,3-21-12-15,0 19-17 0,-3-19 17 16,20 0-18-16,-20-19 17 0,0 19-17 15,0 0 17-15,20 0-18 0,0-21 5 16,-17 21-4-16,34-17 3 0,23-3-2 16,-40 20-6-16,74-20 5 15,23 3-4-15,-77 17-2 0,74 0 3 16,37-19-7-16,-71 19-30 16,-23 0 16-16,23 0-88 15,-6 0-45-15,-34-21 73 16</inkml:trace>
  <inkml:trace contextRef="#ctx0" brushRef="#br0" timeOffset="25413.9">29476 9300 58 0,'0'0'17'0,"0"0"1"0,-17 18 1 16,17-18 65-1,114-18-49 1,-3-22-34-16,-71 40-5 0,34-18-43 16,-54 18 18-16,117 0-123 0</inkml:trace>
  <inkml:trace contextRef="#ctx0" brushRef="#br0" timeOffset="25976.99">31340 7779 97 0,'0'0'0'0,"0"0"59"16,-20 0-1-16,0 0-4 16,-17 0-9-1,-3 17-22-15,-34 4-5 16,17-2-4 0,-57 39 1-16,60 15-3 15,-6 5-3-15,23 36 1 16,37-20-5-1,17 20 1-15,23-20-3 16,14 4-1-16,6-61 2 16,-43-18-3-16,23-1 0 15,14 22 2-15,-34-2 0 16,-20 38-2 0,0-38 4-16,-57 55 3 15,-17 21 7-15,0 1-13 16,14 19 2-16,23-20 0 15,17 38 13 1,20-38-6-16,20 20-6 16,37-22 0-1,-40-72-5-15,40 17 4 16,-17-39-21 0,17-18-49-16,-20-39-35 15,40-55-86-15,-40 37 35 16</inkml:trace>
  <inkml:trace contextRef="#ctx0" brushRef="#br0" timeOffset="26510.82">31853 8576 94 0,'-20'0'110'0,"-17"0"-72"0,-23-17 5 0,6 17 5 0,-3 37-14 0,-3 97 14 15,-14 74-7-15,54 58-4 16,40-38-26-1,40-94-7-15,-26-59-2 16,6-35 7-16,17-80 8 16,-3-35-3-1,6-153 0-15,-23-78-16 16,-37 156-4-16,-37 35 5 16,37 78-32-1,-20 37-48-15,0 57-9 16,0 38-93-16,20 76 15 15</inkml:trace>
  <inkml:trace contextRef="#ctx0" brushRef="#br0" timeOffset="26681.77">32022 9583 194 0,'0'0'0'0,"0"0"113"0,0 58-89 16,-18 38-7-16,1 36-6 16,-23 3-10-1,0-41-53-15,-14-56-83 16,34-20-34 0</inkml:trace>
  <inkml:trace contextRef="#ctx0" brushRef="#br0" timeOffset="27015.82">32461 8633 88 0,'-20'-18'100'16,"20"18"-29"-16,0 0-30 16,0 18-3-1,0 39-19-15,0 57-4 16,0 39 1 0,0 75-5-16,0-18-9 15,-18-58-31-15,-1-18-132 16,-1-78 1-1</inkml:trace>
  <inkml:trace contextRef="#ctx0" brushRef="#br0" timeOffset="27297.62">32766 9281 130 0,'0'0'87'0,"0"19"-42"16,0 76 6-16,0-1-15 15,0-36-29 1,0-22-5-16,-20 79 4 16,-20-37-4-16,40-59-1 0,-37 18 6 15,37-17-6-15,-17-20-1 0,-23-20-3 16,40 0 4-16,-18-55 2 16,18 36 5-16,0 2-2 0,0 0 16 15,38 37-8-15,-38 0-9 0,37 17 7 16,0 23-4-1,-17 16-4-15,20 19-12 16,-3-35-17-16,-37-40 10 0,37 55-117 16,-17-15 8-16,-3-40 55 0</inkml:trace>
  <inkml:trace contextRef="#ctx0" brushRef="#br0" timeOffset="28209.96">32823 9527 80 0,'0'0'17'0,"0"0"-3"0,0 0-2 0,0 0 21 0,0 0-20 0,0 0 49 0,0 0-46 0,0 20 19 0,0-20-18 0,-20 19 5 16,20-19-16-16,0 17 11 0,0-17-10 15,0 0 0-15,0 21 13 0,0-1-11 0,0-20-2 0,0 37 16 16,0 0-4-16,-18-17-2 0,18-1-10 0,0-2-2 0,0 24 14 15,-19 16-6-15,-1 18 2 0,0-36-10 16,0-22-2-16,-17 98 3 0,20-95-2 0,-41 74-4 16,58-75 0-16,-19 19 2 0,-21 19 4 0,3-37-6 15,19 36-3-15,-1-36 1 0,-1-1-15 0,20-19 7 16,-37 19-37-16,37-19 8 0,-20 0-31 16,20-19 8-16,20-20-12 0,-20 20 34 0,0 0 0 15,37-38-22-15,2 1-10 0</inkml:trace>
  <inkml:trace contextRef="#ctx0" brushRef="#br0" timeOffset="28642.86">32974 8901 70 0,'0'0'0'0,"0"0"47"0,0 0-33 0,0 0-4 0,0 0-2 0,0-19 8 0,0 19 7 0,0 0 7 15,0 0 1-15,0 0-17 0,17-21 13 16,3 21 1-16,0-17-7 0,-20 17-15 0,17 0 5 16,3 0-1-16,-20 17-6 0,20-17 8 0,-20 21-6 0,20-21-1 15,-20 36 6-15,17-16-6 0,-17-1 0 0,0 39 7 0,0-41-11 16,0 22 1-16,-17 20 1 0,-3-42-2 15,-37 78 8-15,57-56-6 0,-40 18 5 0,23-38-5 16,0 19 3-16,-3-1 0 0,0-37-3 0,0 21-1 16,0-21 4-16,20 18-3 0,-17-18 2 0,17 0-2 15,-20 0 9-15,20-18-3 0,0 18-7 16,0 0-1-16,0 0 2 0,0 0 1 0,20-21-2 0,-3 21 5 0,-17 0-5 16,20 0-1-16,0 21 3 0,0-21-4 0,0 0-2 0,34 18 4 15,-34 0-4-15,17 2-15 16,3-2-28-16,-40-18 25 0,17 20-30 0,6-20-17 15,-9 19-17-15,-14-19 34 0,0 0 2 0,20 0 3 0,-20 0-19 16,20 0 19-16</inkml:trace>
  <inkml:trace contextRef="#ctx0" brushRef="#br0" timeOffset="28822.89">33279 9566 164 0,'0'0'50'0,"0"0"-18"0,0 0-7 0,0 38-1 15,-20-18 20-15,20-3-29 0,0 23 16 16,0-23-24-16,-20-17-2 0,20 39 4 0,-17 0-6 16,17-20-3-16,0 18 3 0,-20 0-2 0,0 1-2 15,20-38-2-15,-20 40-5 0,20-40-3 0,-37 36-56 0,37-36 33 16,-17 21-6-16,-3-21-52 0,20 0 48 0,-20 0 10 0,20-21-45 0</inkml:trace>
  <inkml:trace contextRef="#ctx0" brushRef="#br0" timeOffset="29290.45">33410 8690 102 0,'0'0'31'0,"0"0"-7"0,0 0 4 0,0 0-18 0,0 0 11 15,-17 0 6-15,17 0-12 0,0 0 10 0,0 0-14 0,0 0 3 16,0 0-8-16,0 0 5 0,0 21-7 0,0-2 3 0,0-19-2 15,0 0-1-15,0 17 3 0,0 3-3 0,0 0 3 0,0-3-2 16,0 4-2-16,17-21-2 0,-17 19 2 0,0-2 0 16,20 4 0-16,-20-2-2 0,20-2 1 0,-3 3-1 0,-17-20-1 15,0 19 0-15,20 0 7 0,-20-19-3 0,0 0-4 0,0 20 2 16,0-20-2-16,0 0 0 0,17 19 1 0,-17-19 0 0,0 0 1 16,0 0-1-16,0 17 0 0,0-17 0 0,0 0-2 0,0 0 2 0,0 0 0 15,0 21-1-15,-17-3 0 0,17-18 1 16,0 18-1-16,0 2 0 0,-20-20 1 0,20 38 0 15,0-38-1-15,0 20-1 0,0-2 1 0,0-18 0 16,0 19 2-16,0 1 0 0,0-20 1 0,0 18 0 0,0-18 3 0,0 39 2 16,0-39-5-16,0 19 4 0,0-19-4 0,0 38 6 0,0-38-5 15,0 19-1-15,0-19 0 0,20 38 7 0,-20-21-7 0,0 3 0 16,0-20-1-16,0 39 3 0,0-39-3 0,0 18-1 0,-20 2 2 0,20-2 0 16,0 2-1-16,0-20-1 0,-17 57 3 0,17-57-3 0,-20 20 1 15,0-3-2-15,20-17-1 0,0 20-9 0,-17 0-4 16,17-20 5-16,-20 0-19 0,20 0-16 0,0 0-11 15,0 0 25-15,0-20-32 0,0 0 28 0,0 20-38 0,0-17 12 16,0-3 41-16,20-1 2 0,-20 21-11 0</inkml:trace>
  <inkml:trace contextRef="#ctx0" brushRef="#br0" timeOffset="29920.62">33675 7967 140 0,'0'0'58'0,"0"0"-39"0,0 0-13 0,0 0 1 0,0 0 4 0,0 0 17 0,0 0 0 0,0 21-6 0,0-21-6 15,0 0-8-15,0 17 19 0,0-17-20 0,20 0-3 16,-20 0 0-16,0 20 1 0,0-20 3 0,20 20-3 15,-20-20-3-15,20 20 1 0,-20-20 3 0,0 17-3 0,20 3 1 0,-20-20-2 16,17 17 0-16,-17-17 0 0,0 19 1 0,17 2-2 0,-17-1 2 16,20-3 1-16,-20 4-3 0,0 15 2 0,20-16-1 15,-20-3-2-15,0 3 1 0,0 1 1 0,0-2 0 0,0-2-2 0,0 4 1 16,0 15-1-16,0-16 1 0,0 18 0 0,0-38 0 0,0 20-2 16,0-3 2-16,0 2 0 0,0-19 0 0,0 21-2 0,-20 16 2 15,20 0-1-15,0-17 1 0,-20 0 0 0,20-3-1 16,0 4 0-16,0-21 0 0,0 19-1 0,-17-2 2 0,17 3 0 15,0 0-1-15,0-3-1 0,0-17 1 0,0 0-1 0,0 40 2 16,0-40 0-16,0 17 1 0,0 4 1 0,0-21-1 0,0 36-1 16,0-36-2-16,0 20 4 0,0-1-2 0,0-19 1 0,0 19 1 15,0-19-3-15,0 20 2 0,0-1-3 0,0-2 2 0,0-17-1 0,0 21 1 16,0-21 0-16,0 18-1 0,0 0-3 0,17-18 3 0,-17 20 0 16,0-20 1-16,0 21-2 0,0-4 1 0,0 3 0 0,0-2 0 0,0-18 1 15,0 39 1-15,0-21-2 0,0 0 1 0,0 3 0 16,0-2 0-16,0 19 5 0,0-38-5 0,0 37 2 0,0 0-1 15,0-17 0-15,0-20-1 0,0 21 0 0,0 15 2 0,0-36-2 16,-17 38-1-16,17 1 1 0,0-22 2 0,0 4-3 0,-17-1 1 16,17-3 0-16,0 3-1 0,0 17 0 0,0-37 0 0,-20 39 1 15,20-22-3-15,0 24 3 0,0-41-1 0,0 37 1 0,-20-37-1 16,20 37 1-16,0-17-1 0,0-2 1 0,0 2-2 0,-20 0 0 0,20-1 2 16,-20-2 0-16,20 4-3 0,-17-21 2 0,17 36 2 0,-37 2-1 15,37-38-1-15,-20 20-2 0,3 18-4 16,17-38 3-16,-20 18-7 0,20-18 3 0,0 21-14 15,-20-3 9-15,20-18-19 0,-20 19-8 0,20 0 18 0,0-19-28 0,0 20 21 16,-20-2-70-16,20 2 30 0,0-2 20 16,0 1-20-16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17:21.868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16610 11866 40 0,'0'0'14'0,"-19"0"1"0,19-18-12 0,0 18 3 0,-20 0-5 0,20 0 2 0,0 0-1 0,-15 0 3 0,15 0-2 0,-23 0 3 0,23 0-3 0,0 0 3 16,-19 0-1-16,19 0 0 0,0 0-1 0,-18 0 2 0,18 0 2 15,0 0-2-15,0 0 0 0,0 0 1 0,0 18 4 0,0-18-6 0,0 0 4 16,0 0-4-16,0 0 0 0,0 0 0 0,0 0-1 0,0 0 1 0,0 0 0 16,0 0 0-16,0 0 5 0,0 0 1 0,0 0 2 0,0 0-8 15,0 0 2-15,0 0 9 0,0 0-7 0,0 0-5 16,0 0 4-16,0-18-3 0,0 18 3 0,0-20 1 0,0 20-4 15,0-19 6-15,0-19 1 0,0 19 0 0,18-18-3 16,-18-2 3-16,0 20-8 0,19-19 2 0,-19 19-2 16,0 0-2-16,0 1 1 0,23 18-1 0,-8-58 2 0,-15 39-3 0,20-19 3 15,-20 19-2-15,39-38 0 0,-39 37-1 0,0 2 1 0,37-20 2 16,-19 0 0-16,2 20-3 0,-1-22 0 0,-19 22 1 0,38-20 1 16,21-19 0-16,-41-1-2 0,-1 40 0 15,23-1 0-15,-3-19 0 0,-17 18-1 0,37-37 1 0,0-1 0 0,-37 22 2 16,34-1 2-16,-12-22-4 0,13 3 1 0,19-21 3 15,-32 57-2-15,13-36-2 0,-18 19 0 0,20-2-2 0,0 1 6 16,-17 20-2-16,-20-2 2 0,-3 20-4 0,20-37 0 0,-17 37-1 16,-3-20-1-16,3 20 2 0,40-18 1 0,-43-2 0 0,0 20-2 0,23-19 2 15,34 0 3-15,-31 1-4 0,-43-3 0 0,34 21 0 16,-34 0-1-16,40-18 1 0,-23 0 3 0,20-2-2 0,6 0-1 16,11 2 2-16,-54-2-2 0,37 20 0 0,-17-18 0 0,17 0 0 15,20-20 1-15,-37 38-2 0,37-39 2 0,-40 39-1 16,3-20-1-16,0 20-1 0,17-38 2 0,3 38 0 0,-40-17-1 0,20-3 1 15,-20 20-1-15,34 0 1 0,-14-20-1 0,17 3 0 16,-37 17 1-16,20 0-1 0,20-19 0 0,-23-3-1 0,-17 22 1 0,57-17 2 16,-57 17-3-16,40 0 1 0,-23 0 0 0,-17 0 1 0,37-19 0 15,-37 19 0-15,43 0 0 0,-29 0-3 0,6-20 2 16,20 20 0-16,-23 0 1 0,-17 0-2 0,20 0 0 16,-3-17 0-16,3 17 1 0,17 0 1 0,-17 0 1 0,0-20-1 15,20 0-1-15,-40 20-1 0,34 0 2 0,6-17 2 0,-23 17-3 16,-17-20 0-16,40 20 1 0,-40 0-1 0,40-21 1 0,-6 4-2 15,23-2 2-15,-37 19-2 0,20-20 4 0,-23 20-4 0,20-18 3 16,3-2-2-16,-3 20 0 0,-17-18-1 0,-3 18 0 0,26 0 1 0,-29 0 0 16,6-18 1-16,20 18 0 0,-23-21-1 0,40 21 0 0,-37 0 0 15,17 0 0-15,3 0 0 0,34 0 1 16,-37 0-2-16,-17 0 0 0,20 21 3 0,-20-21 0 0,14 0-3 0,23 0-1 16,-37 18 2-16,20-18 2 0,0 0 0 0,-6 0-1 15,6 18-2-15,-3-18 0 0,1 0 0 0,38 0 3 16,-19 0-4-16,-39 0 1 0,2 0 2 0,37 0 0 0,-18 0 0 15,16 0 2-15,-35 0-5 0,37-18 3 0,2 18 1 16,-41 0-2-16,19 0 0 0,20 0 0 0,-17 0 0 0,14 0 0 16,6 0 4-16,-43 0-3 0,40 0-2 0,-34 0 2 15,11 0 0-15,6 18 0 0,14-18-2 0,3 0 1 0,-17 0 0 16,17 0 2-16,-40 20-3 0,60-20 3 0,-17 0-3 0,-43 0 0 16,57 18 2-16,-54-18-1 0,20 0 1 0,14 0 0 0,-14 0 0 15,34 0-1-15,-17 0-2 0,20-18 3 0,-57 18 1 16,17 0-1-16,60-20-2 0,-23 20 3 0,-17-18 1 15,-37 18-2-15,37-18 0 0,-20 18-1 0,-17 0 0 0,37 0 1 0,-37 0-2 16,20 0 0-16,-6 0 1 0,-14 18 1 0,0-18-1 0,-3 0-1 0,20 18 1 16,-17-18-1-16,-20 0 2 0,37 20-2 0,-17-20 3 0,20 18-2 15,-40-18 1-15,54 20 2 0,-34-20-1 0,0 0-3 16,-3 19 1-16,-17-19 2 0,40 0 1 0,-40 0-3 0,40 0-1 16,-23 0 1-16,0 0 5 0,3 0-3 0,0 0 1 0,-20 0-3 15,17 0 0-15,3 0-1 0,20 0 3 0,-40 0-2 16,20 0 2-16,-3 17-5 0,0-17 4 0,-17 0-1 0,20 0 0 15,0 0-4-15,-20 0 0 0,0 0-2 0,0 21-11 0,17-21-3 16,-17 0 8-16,0 0-34 0,0 0 6 0,0 0 17 16,0 20-2-16,0-20-4 0,-17 0-37 0,17 0-13 0,0 0 35 15,0 17 2-15,-20-17-13 0,20 0 39 0,-20 20-28 0</inkml:trace>
  <inkml:trace contextRef="#ctx0" brushRef="#br0" timeOffset="383.66">23207 9471 56 0,'0'0'0'0,"0"0"21"0,0 0 0 0,0-18-11 0,-20 18 23 0,20 0-10 0,0-21-12 0,0 21 0 0,-20 0 1 0,20 0-1 0,0-20 9 0,0 3 4 16,0-3-17-16,0 20 5 0,0-18-6 0,0-1 3 16,20 19-6-16,-20-20 6 0,20 20-5 0,-20-18 5 0,0-1-6 15,17 19-1-15,-17 0 1 0,17-21 3 0,3 3 2 0,0 18-7 16,-20 0 1-16,17 0-1 0,-17-18 1 0,20 18 2 0,20 0 0 0,-20 0-3 15,-3 0 2-15,0 0-2 0,3 0 0 0,0 0 0 0,17 0 0 16,-37 0 0-16,40 0-1 0,-23 0 1 0,20 0 1 0,-37 0-1 16,40 0 0-16,-40 0 0 0,37 0 3 0,3 0-1 0,-23 0 2 15,20 18 2-15,-17-18 1 0,20 0-4 0,-40 0 1 16,17 0 3-16,3 0-3 0,-20 0 5 0,17 18 4 0,3-18-9 16,-20 0 4-16,0 21-1 0,0-21 0 15,0 0-4-15,0 19 2 0,-37 19 3 0,37-38-8 0,-37 37 1 16,37-37 0-16,-40 37 1 0,-17 4 2 0,0-5 2 0,-34 22-8 15,51-22 5-15,-37 5 0 0,37-4 3 0,-34 0-3 0,34-17-4 16,23-1 2-16,-57 39-2 0,34-21 2 0,0 0-6 16,23-17-12-16,-23-2-11 0,23 2-12 0,17 0-14 15,-20-1 22-15,20-2-100 0,0-17 74 0,0 0 6 0,0 0 10 16,0 0 12-16,0 0-5 0</inkml:trace>
  <inkml:trace contextRef="#ctx0" brushRef="#br0" timeOffset="32385.58">3021 9661 21 0,'0'0'16'0,"0"0"-10"0,0 0 1 0,0 0-3 0,0 0 0 0,0 0-1 0,0 0 0 0,0 0 1 16,0 0-2-16,20 0 3 0,-20 0-1 15,20 0 0-15,-20 0-1 0,0 0-1 0,17 0-1 16,-17 0 1-16,20 0 0 0,-20 0 0 0,0 0-1 0,0 0 0 0,0-20 1 16,0 20 2-16,0 0 2 0,17 0-3 0,-17 0 1 0,0 0 5 15,0-17 6-15,0 17-9 0,0 0 5 0,-17 0-6 16,17 0 7-16,0 0-6 0,-20 0 0 0,20 0 0 0,0 0 6 15,-17 0 1-15,17 0-7 0,-20 0 5 0,20 0-7 0,-20 0 5 16,20 0-2-16,-34 0-1 0,11 0-2 0,23 0-3 16,-20 0 1-16,20 0-1 0,-17 0 1 0,-20 0 4 0,17 0-2 15,0 0-1-15,-14 17 2 0,34-17-4 0,-43 0 1 16,26 0 3-16,-20 0-3 0,17 0 3 0,-20 0-1 16,23 0-3-16,-23 0 3 0,23 0-3 0,17 0 1 0,-77 0 2 15,77 0-3-15,-37 0 2 0,20 0-2 0,-63 0 4 16,80 0-4-16,-37 0 1 0,17 0-1 0,3 0 1 0,-40 0 1 15,17 0-1-15,3 0 0 0,0 0 0 0,-20 0 2 16,37 0-3-16,-151 40 12 16,94-23-10-16,60-17-2 0,-20 20 2 15,-57-1 4-15,71-2-7 0,6-17 1 0,17 22-1 16,-57-22 2-16,17 19-1 0,23-2 0 0,-3-17-2 0,-17 20 1 16,-18 0 1-16,33-3 1 0,2-17-2 0,3 20 2 15,-21-2-1-15,19-18 0 0,-1 20 1 0,0 0-2 16,-37-1-2-16,40-19 2 0,17 17 1 0,-20-17-2 15,20 21 1-15,0-21 0 0,0 18 1 0,-18 0-2 16,18 2 1-16,0-2 1 0,0 2-1 0,0 0 1 0,0-2 0 16,0 21-2-16,0-21 1 0,0 1 0 0,18 20 2 15,2-1-1-15,-20-38-2 0,17 0 2 0,-17 37-1 16,20-17 0-16,-20-20 0 0,22 37 1 0,-7-18-1 0,5 1-1 16,19-1 2-16,-39 0-2 0,18-1 1 0,19 2 2 0,-17-1-4 15,2-2 1-15,13-17-2 0,-15 20 3 16,17 1 0-16,-37-21-1 0,57 18 1 0,-37-18-1 0,37 19 2 0,17-19-1 15,-54 0 0-15,20 0-2 0,37 0 0 0,17 0 1 0,-57 0 0 16,0 0 2-16,40 0 2 0,-40 0-4 0,0 0 0 0,80-19 0 16,-100 19 2-16,60 0 2 0,-20-18-1 0,-17 18-3 0,-6-21 1 15,6 21 0-15,17-20-2 0,17 20 3 0,-34-17 0 0,17 17 0 16,37-19-4-16,-54 19 3 0,-23 0 0 0,40-20-1 0,20 20 0 16,-57 0 2-16,17-18-1 0,57-1 0 0,-74 19 0 0,20-19 0 15,108-39 1 1,-91 40-1-16,-37 18 1 0,0 0 0 0,0-39 1 0,-3 39 0 0,20-18 2 15,6 18-1-15,-9-38 0 0,-34 38 0 0,20-20-1 16,0 1 4-16,-20 0-4 0,17 1 2 16,-17 18-2-16,0 0 0 0,0-39 0 0,0 39-1 0,0-38 1 15,0 38 1-15,0-20-2 0,0 2-1 0,0 18 1 0,-17-20 0 0,17 2 0 16,-20 0-1-16,0-3 1 0,-14 4 0 16,11-22 0-16,3 19-1 0,-34-18 1 0,34 21-1 15,0 17 1-15,-57-40 0 0,-94-18-2 16,77 22-2-16,-20 16 6 0,80 20-4 15,-26 0 0-15,-17 0-3 0,20 0-4 0,0 20-3 16,0 16-2-16,3 5-3 0,-6-4-1 0,3-17-7 16,37-3 10-16,-14 3-2 0,11-2-1 0,-34 2-22 0,40 0 19 15,-23-1-3-15,3-2-25 0,0 4-2 0,37-21 30 0,-40 18-7 0,26-18 16 16,-9 18-48-16</inkml:trace>
  <inkml:trace contextRef="#ctx0" brushRef="#br0" timeOffset="37357.94">3021 10687 35 0,'-20'-39'89'16,"20"39"-89"46,-151-73 145-62,151 73-145 63,-704 112 80-48,704-112-80 48,-949 382 12-63,949-382-12 62,-228 283 5-62,228-283-5 63,1901 400-12-48,-1901-400 12 32,778-854 81-31,-778 854-81 46,-798-647-26-62</inkml:trace>
  <inkml:trace contextRef="#ctx0" brushRef="#br0" timeOffset="50836.99">13418 9681 82 0,'-20'0'26'0,"20"-20"19"0,-20 20-33 0,5 0 35 0,15 0-35 0,-22 0 7 0,2 0-3 0,20 0-10 0,-17 0 7 0,17 0-5 16,-37 20 1-16,37-20-7 0,0 0 0 0,-20 17 2 15,20-17-1-15,-20 20 0 0,0-1 6 0,20-19-6 0,-15 0 0 16,-7 39 7-16,2-39-3 0,3 19 0 0,-3-19-4 15,20 0 1-15,-37 17 7 0,17 3-9 0,20-20 1 0,-20 20 0 16,3-20 0-16,-1 17 0 0,-21 3-2 0,39-20-1 16,-40 58 3-16,3-39 1 0,17-2-4 0,-15 4-1 15,15 15 2-15,0 2 1 0,-19-18-2 0,-73 133 7 16,92-135-7-16,-19 59 0 0,1-40 2 0,19 2-1 0,1-1-1 16,-19 36 2-16,17-15-3 0,-20-4-3 0,3 43 2 15,17-25 2-15,20-52 0 0,0-3 0 0,-17 22 0 16,17-4-1-16,0-16 1 0,0 37 1 0,17-20-1 0,3-16 1 15,-20 16-1-15,37 1-2 0,3 0 2 0,-40-20-1 16,37 22 1-16,-17-22-1 0,17 20 2 0,1-19-1 0,1 18 1 0,56 3-1 16,-58-21 1-16,22-1 0 0,-4 1-1 0,-15-19 1 15,17 18 0-15,-18-18-1 0,-4 0 1 0,5 0-1 0,-20 0 1 0,76 20 0 16,-4-20 0-16,-35-20-1 0,-20 20 0 16,23-18 0-16,-43 18 0 0,40 0 0 0,-20-19 1 15,23 19 0-15,-40-18-1 0,-3 18 0 0,40-39 0 0,-20 19 2 16,-17 2-1-16,-3-1 0 0,6 0-1 0,11-19 2 0,-34 1-1 15,20 16 1-15,20-35 0 0,-23 37-1 0,20-37 0 0,-17 35 1 16,3-16 1-16,-9-2-1 0,6 1 0 0,0 20-1 0,0-21 1 16,-3 20 0-16,-17 1 0 0,20-21 1 0,-3 2-1 0,-17 19 0 15,0-3 2-15,20-17 1 0,-20 20-2 0,23 18-3 0,-23-38 3 0,0 19-2 16,0-18 3-16,0-4-2 0,-23-15 3 16,3 38-5-16,3-1 0 15,-117-115 5-15,60 78-3 0,-3-2 0 16,0 19 3-16,0-17-1 15,23 36 1-15,34 2-4 16,-20-2 0-16,-34 20 2 0,74 0-1 0,-57 0-3 0,17 0 1 16,3 0 2-16,-37 20 1 15,34-20-2-15,-17 18-3 0,37-18 2 0,3 20-1 0,-40-20 1 16,17 20 0-16,5-2 0 0,-4 0-1 16,19-18 0-16,-17 21-2 0,17-3 2 0,20-18 0 0,-20 0-1 0,2 19-2 15,1 0 0-15,-3 1-5 0,0-20 4 0,1 38-35 16,-1-1 7-16,20-37 13 0,-18 57-57 15,18-38 42-15,0 20-53 0,0-20 42 0,0 19 5 0,0-19 8 16,0 18-22-16</inkml:trace>
  <inkml:trace contextRef="#ctx0" brushRef="#br0" timeOffset="52687.46">13874 11163 66 0,'0'0'27'0,"0"0"-16"0,0 0 13 0,-20 0-13 0,20 0 0 0,0-19 9 0,-20 19-10 0,20 0 9 0,0 0-9 0,0-19 12 0,-17 19-11 0,17 0 0 16,0 0 9-16,0-19-11 0,0 19 13 0,-17 0-10 16,17 0-7-16,0-19-1 0,0 19 0 0,0 0-1 0,0 0 0 0,0 0 3 15,0-18-3-15,0 18 1 0,0 0-1 0,0 0 1 0,17 0 2 0,-17 0 0 16,17 0-1-16,-17 0-3 0,20 0-1 0,-20 0 1 15,20 18-1-15,0-18 2 0,-20 0-2 0,17 0 0 0,3 0 2 16,-20 19-1-16,0-19 0 0,17 0-1 0,3 0 2 0,-20 0-1 0,0 0 0 16,23 0 2-16,-9 0-2 0,6 0 1 0,0 0 1 0,0 0-3 15,-3 0 0-15,20 19 0 0,-17-19 0 0,3 0 2 16,-9 0-1-16,6 0-3 0,-20 19 1 0,20-19 0 0,17 0 0 0,-37 0-1 16,37 19 2-16,-17-19-1 0,0 19 0 0,-3-1 1 15,3-18 1-15,20 40-1 0,-40-40-1 0,20 18 2 0,-3 1-2 16,0 0 1-16,3 0 0 0,-20 0 0 0,37 19 2 15,-37-18-2-15,20-20 0 0,0 37 0 0,0-18 2 0,-20 19-1 0,20-1-1 16,-3-37 1-16,-17 40 0 0,0-40-1 0,0 18 2 0,17 20-1 16,3 19 0-16,-20 1 2 0,0-21-1 0,0-17-1 15,0 55-1-15,-20-55-1 0,20-1 1 0,0 38 0 16,0-39 1-16,-17 21 1 0,-20 36-2 0,-3-36 3 0,40-21-3 16,-37 21 2-16,37-20-3 0,-20 0 2 0,0 0-1 0,3-1-2 15,0 20 0-15,-3-19 0 0,0-19 2 0,0 20-1 0,0 0 1 16,20-20-1-16,-37 18 3 0,17-18-4 0,3 0 0 15,-3 19 0-15,3-19 2 0,17 0 1 0,-40 0-5 16,20-19 3-16,20 19 0 0,-14 0-4 16,14 0-2-16,0 0 2 0,-23-18-4 0,23 18 0 15,0 0 3-15,-20 0-5 0,20 0-7 0,0 0 11 16,0 0-2-16,-17 0-8 0,17 0 7 0,0 0-10 0,0 0 9 0,0 0-3 16,-20 0 0-16,20 0-2 0,0 0 1 0,0 0-2 0,-17 0-1 0,17 0-25 15,0 0-6-15,-20 0 23 0,20 18 1 0,0-18 0 0,-20 19-40 16,20-19 29-16</inkml:trace>
  <inkml:trace contextRef="#ctx0" brushRef="#br0" timeOffset="53089.96">14102 12151 70 0,'0'0'12'0,"0"0"4"0,0 0-4 0,0 0-1 0,0 0 23 0,0 0 11 0,0 0-32 0,0 0 15 15,0 0-21-15,0 0 0 0,0 0 8 0,0 0-12 16,0 0 0-16,0 0 3 0,0 0-3 0,0 0 1 0,0 0 2 16,0 0 3-16,0 20-3 0,-20-20-4 15,3 19 4-15,17 0-4 0,-20 0 1 0,20 0-2 0,-20-19 0 16,-14 38 2-16,11-20-1 0,3 1 0 15,20 1 0-15,-17 0 0 0,-3-20 3 0,20 18 1 0,-17 1 1 16,17-1-5-16,0-18-1 0,-20 19 3 0,20 1-3 16,20-2 1-16,-20-18 2 0,17 20-2 0,20-1 3 15,-17 0-1-15,-20-19-3 0,37 19 2 0,-17 0-2 16,20-19 1-16,-3 18 0 0,0 2 0 0,40-1-1 16,-57-19 2-16,17 19-1 0,0 0 0 0,0-19-4 0,-17 20 2 15,20-20 1-15,-40 18-1 0,37-18 2 0,-37 19-2 0,37-19 0 0,-17 0 0 16,17 37-3-16,-17-37-5 0,-20 20 0 0,20-20-3 15,-20 19-17-15,20-19 9 0,-20 0-2 0,0 19-32 0,0-19 22 16,0 39-77-16,0-39 56 0,0 18-5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25:07.35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9672 15746 8 0,'0'0'5'0,"0"0"0"0,0 0-2 0,0 0 0 0,20 0 2 0,-20 0-3 0,0-20 0 0,0 20 0 0,0 0-1 0,0 0 0 0,0 0 0 0,0 0 0 0,0 0 0 0,0 0 0 0,0 0 1 16,0 0 1-16,0 0 3 0,0 0-3 0,0 0 0 0,0 0 4 15,0 0-4-15,0 0 3 0,0 0 2 0,0 0 4 16,0 0-2-16,0 0-2 15,0 0 7-15,0 0-6 0,0 0-3 0,0 0 5 0,0 0-5 16,0 0 4-16,0 0 1 0,0 0-6 0,0 0 5 0,20 20-1 16,-20-20 2-16,0 17-1 0,0-17-6 15,0 0 1-15,17 20 2 0,-17-20-5 0,40 37 2 0,-40-37-3 16,17 19-1-16,23 20 3 0,-40-39-3 16,17 19 0-16,3 1-1 0,-20-20 2 0,0 0-1 0,20 18 0 15,0 1 1-15,-20-19-3 0,0 20 0 0,17-20-18 0,-17 0 8 16,20 17-13-16,-20-17 12 0,17 0-1 0,-17-17-15 0,0 17 17 15,0 0 3-15,0-20 2 0,0 20-1 0,0-19 6 0,0-19 0 16,0 19 1-16,0 2 0 0,0-41 2 16,0 18 1-16,0 40 0 0,-17-17 6 0,17-3 7 15,-20 3 4-15,20 17-11 0,0-19 11 0,0 19-9 0,-17-22 1 0,17 22 24 16,-20 0-16-16,20 0-12 0,-20 22 10 16,0-3-5-16,3-2 3 0,0 3-7 0,-6 17 5 15,6-17-7-15,-23 16 4 0,40-14-6 0,-37 14 3 0,17-16-4 16,-14 37 2-16,-6-19-1 0,20 18-2 0,0-35-1 0,3-4 0 15,17 3 0-15,-40 16 0 0,40 5 0 0,-37-24 0 0,20 23 0 16,17-3-1-16,-20-18-1 0,0 0-1 0,20-19 0 16,0 20-6-16,0-20 4 0,0 0-12 0,0-20 11 15,0 1-3-15,0 19 5 0,40-56 1 0,-40 56 2 16,17-40 0-16,3 40 0 0,-3-37 1 0,3-1-1 0,17-1 0 16,-37 39 0-16,20-17 1 0,0-23 1 0,20 3 1 0,-40 16 0 0,17 4 4 15,0-22-3-15,3 39-1 0,0-38 11 0,-20 19-9 0,17 2 2 16,-17 17-4-16,20-22 1 0,-20 22-2 0,0-19 3 15,0 2-3-15,0 17 1 0,0-20 2 0,0 20 2 0,0 0-4 16,0-20 4-16,0 20-4 0,0 0 1 0,-20 0 0 16,3 0-2-16,17 0 3 0,-20 0-2 0,20 0-1 0,0 0-1 0,-20 0-2 15,3 20 1-15,17-20 0 0,-17 0 3 0,-3 20-2 0,0-20-1 16,0 0 0-16,0 17 2 0,3-17-2 0,17 19 0 0,-20-19 1 16,0 0 1-16,20 0-2 0,-17 0 0 0,17 0 0 0,-20 22-2 0,3-22 3 15,17 0-1-15,0 0-1 0,-20 17-3 0,20-17 2 16,0 0 2-16,0 0-1 0,0 0 1 0,0 0 0 0,0 19-4 15,0-19 3-15,0 0 0 0,0 0 0 0,0 0 4 16,0 0-1-16,0 0-2 0,0 0-1 0,0-19 1 16,0 19 1-16,20-17 1 0,-20 17-1 0,17-41-2 0,-17 41 2 15,20-37 0-15,-20 17 1 0,17 20-1 0,-17-37 1 16,20 37 0-16,-20-36 2 0,20 36-2 0,-20-22-3 0,0 3 3 16,0 19-4-16,0 0 0 0,0 0-1 0,0 19 4 15,-20 22-3-15,20-4 0 0,-20 0 3 16,20-17 0-16,-17 16-1 0,17-14 1 0,0-5-1 0,-20 2 0 0,20 38-4 15,0-20 1-15,-17-16 0 0,17 16-14 16,0 3-20-16,0-40 11 0,0 17-6 0,0 39-179 16,0-56 178-16,0 0-35 0</inkml:trace>
  <inkml:trace contextRef="#ctx0" brushRef="#br0" timeOffset="649.84">10453 15861 57 0,'0'0'0'0,"-17"0"32"0,17-22-16 0,0 22-10 0,0 0 0 0,0-19 6 0,0 2 5 0,0 17-6 0,0-20 12 16,0 20-12-16,0-20 1 0,0 3 18 0,0 17-15 0,0-20-8 15,0 20-2-15,17 0 6 0,0-17-7 0,3 17 7 0,-20 0-7 16,57 0 11-16,-37 0-11 0,-3 0 2 0,-17 0-4 16,40 0 0-16,-40 0 1 0,17 37 3 0,3 0-4 0,0-17 1 15,-20 38 3-15,0-41-4 0,0 22 1 0,0 18 0 16,-20-19-1-16,-17-1 2 0,-3 3 0 15,40-23-2-15,-37 22 0 0,37-22 0 0,-20 4-2 0,-17-1 4 16,0-3-3-16,37 3 0 0,-77-20 4 16,57 0-2-16,-17 0 0 0,17-20 0 0,3 3-3 15,-3 17 3-15,20-20-1 0,-17-1 3 0,17 21 0 16,-20-17-3-16,20 17-1 0,57-19 17 16,-57 19-17-16,57 0 11 15,-40 19-8-15,23-2 4 0,-20-17-3 0,17 41-3 16,20-4 2-16,-20-17-3 0,0 17 3 15,3-18-5-15,-40-19 2 0,37 19-3 0,3 1 3 0,-23-1-1 16,3-2 2-16,-3-17-2 0,3 20-3 0,17 0-30 16,-17-20 18-16,-20 0-2 0,20 0-5 0,-20 17-2 0,20-17-3 15,-3 0-42-15,-17 0 30 0,0 0-4 0,0 0 4 0,20 0 2 0,-20 0-19 0,0 0 19 16</inkml:trace>
  <inkml:trace contextRef="#ctx0" brushRef="#br1" timeOffset="-205595.66">23985 12303 22 0,'0'0'15'0,"0"0"-11"0,-20 0-1 0,20 0 2 0,0 0-3 0,-20 0 1 0,20 0-2 0,0 0 0 0,-20 0 3 0,20 0-3 0,-17 0 0 16,-3 0 2-16,20 0 1 0,-20 0-1 0,3 0 0 0,-3 19 5 15,3-19-1-15,-3 0-3 0,-20 0 23 16,3 0-11-16,20 0-2 16,-3 0-5-16,0 0-5 0,20 0 0 0,0 0 1 15,-17 20-1-15,-3-20 6 0,20 0-6 0,-20 0 2 0,20 0 0 0,-34 0 7 16,34 20-6-16,-40-20 17 0,20 0-14 15,20 0-5-15,-20 18 6 0,0-18-5 0,20 0-1 0,-17 0 2 0,17 19 5 16,-20-19 2-16,20 0-9 0,0 0-1 0,-20 0 4 16,20 0-2-16,0 0-3 0,0 0 3 0,0 0 4 0,0 0-4 15,0 0 4-15,0 0-2 0,0 0-5 0,0 0 4 0,0 0-1 16,0 0-3-16,0 0 3 0,0 0-4 0,20 0 0 16,-20 0-1-16,0 0 1 0,20 0 7 0,-20 0-5 0,17 0-2 15,-17 0 0-15,0 0-2 0,20 0 3 0,0 0-1 0,-20 0 1 16,37 0 0-16,-37 0-1 0,23 0 2 0,-9 0-4 0,-14 0 2 15,20 0-2-15,20 0 4 0,-23 0 0 0,-17 0-1 0,40 0 0 16,-23 0-1-16,20-19 1 0,-37 19-4 0,40 0 1 0,-20 0 1 16,-3 0 2-16,20 0 2 0,3-18-3 0,-3 18 1 15,-37 0-1-15,40 0 0 0,-3 0 0 0,-37 0-2 0,37-20 2 0,-17 20-1 16,-3 0 0-16,23 0 4 0,0-20 0 0,-5 20-3 0,-16 0 0 16,-19 0-1-16,38-19 0 0,1 19 1 0,-2 0-1 15,-14-18 0-15,12 18-2 0,-16 0 1 0,-19 0 1 16,20 0 0-16,-2 0 1 0,1 0 0 0,19 0-2 0,-38 0-2 15,22 0 4-15,-7 0-1 0,-15 0 0 0,20 0 1 16,-1 18-1-16,-19-18-2 0,20 0 0 0,-2 0 2 0,-18 0-1 0,37 0 2 16,-37 0 0-16,20 0-1 0,0 0-1 0,-20 0-1 0,0 0 3 0,37 0-1 15,-17 0-2-15,-1 0 1 0,-19 0 1 16,20 0-1-16,-2 0-1 0,-1 0 1 0,3 0 1 0,0 0-2 16,-3 0 2-16,23 0-1 0,-20 0 0 0,-1 0 4 0,-1 0-4 15,-1 0-2-15,23 0 2 0,-23 0 0 0,23 0 1 0,-20 0-1 16,-3 0 0-16,20 0-1 0,3-18 0 0,-20 18 2 0,17 0 1 15,-37 0-4-15,37-20 2 0,-14 20-1 0,-23 0 2 0,34 0-2 16,-14 0 2-16,-20 0 0 0,20 0-1 0,-20-18-1 0,17 18 1 0,3 0 1 16,-3 0 1-16,3 0-4 0,0 0 3 0,-3-19-2 0,3 19-1 15,-20 0 2-15,40 0 3 0,-20 0-3 0,-20 0-2 16,17 0 4-16,0 0-2 0,3 0 1 0,0 0-1 0,-20 0 0 0,17 0 1 16,3 0 0-16,-20 0 0 0,20 0-2 0,0 0 3 0,-20 0-3 15,20 0 2-15,-20 0-2 0,17 0 0 16,-17 0 1-16,17 0 1 0,-17 0-1 0,0 0 1 0,0 0-1 15,0 0 0-15,0 0 0 0,0 0-1 0,20 0 0 0,-20 0 1 0,0 0 1 16,0 0-4-16,0 0 0 0,0 0-9 16,0 0-2-16,0 0-5 0,0 0-6 0,-20 0-10 0,20 0-10 15,-17 0 18-15,0 0-35 0,17 0 25 0,-20 0-43 16,0 0 39-16,0 0-23 0,0 0 41 0,3 0-24 0</inkml:trace>
  <inkml:trace contextRef="#ctx0" brushRef="#br1" timeOffset="-205131.55">25314 12076 73 0,'0'0'47'0,"0"0"-27"0,0 0-10 0,0 0 0 0,0 0 8 0,0 0 4 0,0-19 11 0,0 19 7 16,23 0-29-16,-23 0-6 0,0 0 0 0,14 0 9 16,26 0 2-16,-40 0-12 0,37 19 11 15,-17-19-8-15,-20 0-3 0,37 0 1 16,-37 0-3-16,20 0 3 0,-3 18 0 0,3-18-1 0,0 0-2 16,0 0 1-16,-20 19-1 0,20-19 0 0,-20 0 0 0,17 0 0 15,-17 20 1-15,17-20 1 0,-17 18-2 0,20-18-1 0,-20 20 2 0,20-20 3 16,-20 19-3-16,17 0-1 0,-17-19 3 0,20 19 0 0,-20 0 0 15,0-19-2-15,20 18 3 0,-20-18-2 0,0 0-2 0,0 20 5 16,0-20-4-16,0 18 3 0,0-18-2 0,0 0-2 0,0 19 6 0,0-19-3 16,0 0 0-16,0 20 0 0,-20-20 1 15,0 20-4-15,3-20-2 0,-23 18 4 0,23-18 0 0,-20 37 1 16,-23-37-4-16,23 39 1 0,17-21-1 0,-34 2 0 0,14-1 0 16,20 0 0-16,-34 0 0 0,34 0 1 0,-37 19 0 0,17 0 1 15,25-38-3-15,-24 39-2 0,19-39 0 0,0 18 1 0,0 1-3 16,-17 0-5-16,37-1-7 0,-20 2 7 0,3-20-16 0,17 19 9 15,0-19-2-15,-18 19-22 0,18-19 18 0,-19 19-28 16,-1-19-9-16,20 0 27 0,0 0-37 0,0 20 36 0,0-20-16 0,-20 0 18 16,20 0-5-16</inkml:trace>
  <inkml:trace contextRef="#ctx0" brushRef="#br1" timeOffset="-202414.29">30636 12019 41 0,'0'0'12'0,"0"0"-1"0,0-20 1 0,0 20-5 0,0 0 7 0,0-37 17 0,0 37-18 0,0 0-8 0,0-20 2 0,0 20-3 16,0 0-2-16,0-19 0 0,-20 19 2 0,20-18-2 0,0 18 1 15,0 0 1-15,0 0-2 0,0-19-1 0,0 19 4 0,0 0-4 16,-20-20 12-16,20 20-9 0,-17 0 2 16,17 0 0-16,-17 0 24 0,-3 0-7 0,0 0-3 15,-20 0-9-15,40 0-6 0,-37 0 0 0,17 0 5 16,-14 0 2-16,14 0-6 0,-20 0 5 0,-17 20-1 15,40-20-4-15,-23 0 4 0,-17 19 0 0,37-19-6 0,6 0-1 16,-9 18 1-16,-34-18 2 0,40 19-4 0,-43-19 4 0,-34 20-2 16,37-2-1-16,-17 1 2 0,54-19-3 15,-37 20 0-15,0-1-2 0,20 0 1 16,-40 18 2-16,77-37-2 0,-37 19 1 0,-3 1 0 16,40-20-1-16,-17 18 0 0,-3 2-2 0,20-1 2 15,0 0 2-15,-20-19-1 0,20 19 0 0,0-19-2 0,0 19 2 16,0-19-2-16,20 38 2 0,17 39 3 15,3-59-4-15,-23 19 0 0,20-18 2 0,3 19 0 0,0 20 0 16,-6-39-2-16,23 18 3 0,97 60 5 16,-117-79-9-16,3 1 2 0,14-19 1 0,23 19-1 0,-37-19-2 15,-23 0 2-15,20 0 0 0,-17 0-2 0,37 0 1 0,-17 0 0 0,14-19 2 16,-34 19-1-16,74-37 3 0,-37-2 0 0,-37 20-2 16,0 0 0-16,20-1 0 0,14-36 2 0,-17 18 0 0,-17 18-3 15,37-18 2-15,-20-18 1 0,3 18-2 0,-40 18-11 16,0 1 11-16,20-19-1 0,-3 1 9 0,-17 18-5 15,0 0-4-15,-17-38 1 0,-3 0 0 0,0 57-2 16,-37-77-1-16,20 40 0 0,-3 17 0 16,-17-17 0-16,40 37 0 0,-20-39 2 0,-23 21-4 0,43-2 1 0,-3 1-1 15,0 19 1-15,-14 0 0 0,14-18-1 0,0 18 1 16,0 0 0-16,-94 0-10 0,57 0 4 0,37 18 2 0,-34-18-7 16,14 19 5-16,-17 1-14 0,0 18-4 0,0-19-7 15,37 18 14-15,-37 1-24 0,-74 58-162 16,74-39 39-1</inkml:trace>
  <inkml:trace contextRef="#ctx0" brushRef="#br1" timeOffset="-201426.41">30713 12362 53 0,'0'0'23'0,"0"0"-12"0,-20 0 9 0,20 0-10 0,0 0 11 0,0 0-10 0,-20 18 14 16,20-18 0-16,0 0-6 0,-20 0-3 0,20 19-2 0,0-19-9 15,0 0 8-15,0 0-7 0,-17 0-1 0,17 0 0 0,0 18-1 0,0-18 8 16,0 0-1-16,17 0-3 0,3 19 3 15,-20-19-1-15,0 0-6 0,20 0-3 0,0 20 6 0,-20-20-4 16,17 0 4-16,6 18-2 0,-23-18-4 0,0 0 1 0,34 0 3 16,-34 0-1-16,40 0 2 0,-23 20 0 0,3-20-1 0,0 0-2 15,-3 19 0-15,6-19 8 0,-9 0-5 0,-14 0-3 0,40 0 3 0,-20 0 1 16,37 0 4-16,-20 0-5 0,-20 0-3 16,3 0 0-16,0 0-1 0,20 0-1 0,-6-19 2 0,-34 19-2 15,20 0 1-15,17 0 0 0,3-20 1 0,0 20 0 16,-6-18 0-16,-14-2 2 0,0 20-4 0,-3 0 1 0,23-19-1 15,-40 19 1-15,20-18 2 0,-3 18-3 0,20-19 1 16,-37 19-1-16,20-18 0 0,-20 18-2 0,20-20 3 0,0 0-1 0,-20 20-1 16,0-19 0-16,0 1 1 0,0 18-1 0,0 0 0 0,0-20-1 15,0 20-1-15,0-18-2 0,0 18-1 0,0-19-4 0,0 0-5 0,-20 19 6 16,20-19-7-16,0 19 7 0,0-19-13 0,-20 19-6 16,20-20-8-16,0 20-29 0,0 0 41 0,-20-18-27 15,20 18 23-15,0 0 0 0,0 0 0 0,0 0 1 0,0 0 3 0,-14 0 5 16,14 0 4-16,0 0-37 0</inkml:trace>
  <inkml:trace contextRef="#ctx0" brushRef="#br1" timeOffset="-200897.62">31243 12247 50 0,'0'0'19'0,"0"0"-3"0,0 0 1 0,0 0-7 0,0 0 2 0,0 0 16 0,0 0-13 0,0 0 14 0,0 0-7 16,0 0-12-16,20 0 8 0,-20 0-9 0,0-19 16 15,17 19-17-15,-17 0-1 0,20 0 7 0,0 0-2 16,0-19-2-16,-20 19-6 0,0 0 0 0,20 0 0 0,-3 0 5 0,-17 0-5 16,0-19 0-16,17 19 2 0,3 0-3 0,-20-19 2 0,20 19 0 15,-3 0-3-15,23-38 17 16,-3 18-12-16,-14 1 1 0,-23 19-1 15,0-18-3-15,0 18 0 0,14 0 1 0,-14 0 2 16,0 0-4-16,0 0 14 16,20 75-5-1,-20-55-10-15,0-1-1 0,20 0 0 0,-20 0 0 16,20-19 0-16,-20 19 1 0,17-1 0 0,3 2-1 0,-20-2-1 0,20-18 0 16,-3 19 1-16,-17 1 0 0,23 0-2 0,-9-20-2 15,-14 18-7-15,0-18 1 0,20 0-18 0,-20 0 8 0,0 0-2 16,20 0-32-16,-20 0 21 0,0 0-47 0,0 0-4 0,20 0 45 15,-20 0-16-15,0 0-4 0</inkml:trace>
  <inkml:trace contextRef="#ctx0" brushRef="#br1" timeOffset="-200147.27">32061 11581 31 0,'0'0'13'0,"0"0"-6"0,0 0 1 0,0 0-2 0,-20-18 7 0,20 18 2 0,0 0-8 0,0-20 8 0,0 20-6 0,-19-20 11 0,19 20 0 0,0-18-1 16,-18-1 2-16,18 19-12 0,0-20 0 0,0 20 0 16,-17-18-2-16,17 18 1 0,-20-19 7 0,20 19-8 0,0-18 1 0,-20 18 6 0,0-19 1 15,0-1-2-15,20 20-6 0,-37-20 8 0,37 2-10 16,-37 18 4-16,17-19-4 0,20 19 0 0,-37-19 4 0,-17 0-1 16,31 19-5-16,-51-19 4 0,14 19-1 0,-14-18 1 15,17-1 3-15,17 19-6 0,23 0 1 0,-60 0 4 0,0 0-2 16,3 19-2-16,34-19-3 0,-34 18 3 0,-23 1-1 15,60 0-1-15,0-19-2 0,-40 38 2 0,20-20 1 0,0 2 0 16,0 0-3-16,37-1 0 0,3-19 0 0,-20 18 2 0,37 1-1 16,-20-1-1-16,20-18-1 0,-20 39 1 0,0-21 0 0,20 2 1 15,0 18-1-15,0-38-1 0,0 38 0 0,0 0-1 0,0-38 1 16,0 38 0-16,40 1 2 0,0 18-1 0,-23-39 0 0,20 21-1 16,20 18 0-16,-17-20 1 0,14-17 0 0,-14 17-1 0,37 2 0 0,17-1 1 15,37-1 1-15,-71-17-2 0,34-2 2 0,-57-18-2 16,57 20 1-16,23-20 0 0,-23 0-3 0,-57 0 3 15,77-38-2-15,-17-19 0 0,-43 38 1 0,6 0 1 0,34-20 1 16,-57 2-2-16,23-2 1 0,32-18 3 0,-53 39-4 0,-1-21 2 0,19-18 1 16,-18 39-1-16,18-21 3 0,-39 1-3 0,4 19 2 0,-7 0-2 15,25-19 4-15,-40 20-5 0,19-2-1 0,-19 0 2 0,18-17-1 0,2-1 0 16,-20 38 0-16,0-37 1 0,0 37-2 0,0-19 1 0,0-21-1 0,-38 3-3 16,-1-1-3-16,-18-18-3 0,39 35 4 0,-21 3-1 15,-38-20-5-15,2-19-1 0,-2 18-8 0,40 39 8 0,-40-37-13 16,40 37 13-16,-2 0-2 0,21 0-4 0,-19 0-3 0,-23 0-5 15,-14 37-40-15,-23 2-9 0,60-39 37 0,0 38 0 0,0-38 7 0,-3 19 6 0,-54 37-38 16</inkml:trace>
  <inkml:trace contextRef="#ctx0" brushRef="#br1" timeOffset="-195080.72">10014 13082 46 0,'0'0'9'0,"0"0"-6"0,0 0 2 0,0 0-2 0,0 0 3 0,0-18 0 0,0 18-2 0,0 0-1 0,0 0 3 0,0 0-4 0,0 0 5 15,0-19-5-15,0 19 1 0,0 0 0 0,0 0-1 0,0 0 2 0,0 0-2 16,0 0 0-16,0 0 0 0,0 0 1 0,0-18 2 16,0 18 2-16,0 0 4 0,0 0-1 0,0-19-6 0,0 19 4 15,0 0-4-15,0 0-1 0,0 0 2 0,0-20 0 0,0 20-3 16,0 0 2-16,0 0-1 0,0 0 7 0,-14 0-5 0,14 0 1 16,0 0-1-16,0 0 6 0,-23 0-1 0,23 0 0 0,-20 0-5 15,3 0 6-15,17 0-5 0,0 0 0 0,-20 0 4 0,3 0-5 16,-3 0 6-16,-20 0-3 0,40 0-5 0,-34 20 0 0,34-20-1 15,-40 0 4-15,0 19 0 0,23-19-4 0,-23 18 2 16,23-18-2-16,0 19-1 0,-23-1 2 0,0 2-1 0,23-20 0 0,-3 19 0 16,-17 1 3-16,-20 19-4 0,37-22 0 0,-15 2-1 0,13 0 2 15,-15-1-1-15,17 2 0 0,3 1 0 0,-3-21 1 16,0 17-1-16,0-17 0 0,5 19 1 0,-7 1-2 0,2-20 3 0,3 18 0 16,-3 1-2-16,20-19-1 0,0 0 3 0,0 19 0 15,0-19-3-15,-18 0 2 0,18 0-1 0,0 19 0 0,0-19-2 0,0 0 3 16,0 19-1-16,0-19 0 0,0 20-1 0,0-20-1 0,0 18 2 15,0-18-1-15,0 20 1 0,18-1-1 0,-18-1 0 0,0 1 1 16,20 1-2-16,-20-2 1 0,17 2 1 0,3 17-1 0,17 2 3 0,-37-39-3 0,20 38 3 16,0 0-3-16,17 0 0 0,-37-38-1 0,37 19 2 0,-17 18-1 15,37 3 4-15,-17-40 3 0,-23 37 0 0,40-37 5 0,-20 20-10 0,3-20 0 16,0 0 0-16,-6 0-1 0,43 0-3 0,0 0-4 0,0-20 3 16,-3-17 6-16,-37 37 0 0,40-57 2 0,-20 37-4 15,20-18 1-15,17-19 1 0,-57 37-2 0,3-17 0 0,34-20-2 0,-34 37 1 16,34-37 2-16,-34 20 3 0,17-1 1 0,-20-20 0 15,-17 39-3-15,17 0 0 0,-37 1 0 0,37-38 4 0,-17 35-5 0,-20-17 1 16,20 38-2-16,-20-19 0 0,20-17 1 0,-3-3 2 0,-17 19-2 16,0 1-2-16,0 19 2 0,0-20-1 0,0 2 1 0,0-1-2 15,-17 1 1-15,17 18 0 0,-20-19 0 0,-94-39 3 16,0 39-1-16,74 0-3 0,-54 0 2 0,0 19-1 16,-3-19 2-16,43 19-2 0,-80 0 2 15,0 19-3-15,40 0 0 0,54 0-1 0,-17 0 1 0,-17 19 2 16,34-18-2-16,-14-1-1 0,-23 36 2 15,57-35-3-15,-54 19 0 0,14 0 4 0,3-3-2 16,20-17-3-16,20-1 1 0,-43 23-2 0,23-24-1 0,37 2 2 0,-37 1-4 16,17-20 3-16,2 18-12 0,-1-18 6 0,19 19-2 0,0-19 0 0,-20 19-18 15,0-19-7-15,20 19 16 0,0-19-26 0,0 0 23 16,0 19-32-16,0 1-10 0,0-20 34 0,0 18-20 0,0-18 34 16,0 20-34-16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8T19:48:28.5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4769 10992 85 0,'0'0'18'0,"0"0"9"0,-18 0-22 0,18 0 10 0,0-20-5 0,0 20 14 0,0 0-10 0,0 0 13 0,0-18-16 0,0 18 18 0,0 0-20 0,0 0 5 0,0 0-8 0,18-20 4 0,-18 20-6 0,19 0 5 16,-19 0-5-16,20 0 5 0,-20 0-5 0,40 0 12 15,-40 0-13-15,35 0 10 0,-15 0-10 16,17 0 2-16,-37 0-3 0,20 0 0 0,39 38 5 0,-59-38-6 16,55 57 0-16,2-17 2 15,-20-40-3-15,-17 18 1 0,37 20 4 0,-17-19-3 0,71 77 7 16,-71-59-6-16,131 78 10 15,-154-96-10-15,97 56 6 0,-74-56-7 0,74 76 5 16,-94-76-5-16,77 77 5 0,-97-59-6 16,34 2 2-16,-14-39-3 0,-20 18-3 0,37 59-5 15,-17-77 7-15,-20 37 1 0,17-18-1 0,-17 38-8 16,0-57 3-16,0 39-30 0,-17-20-19 16,-3-19 29-16,20 0-3 0,-57 19-106 15,57-19 103-15,-20 18-32 0,6-18 49 0</inkml:trace>
  <inkml:trace contextRef="#ctx0" brushRef="#br0" timeOffset="428.78">4979 11791 77 0,'0'0'12'0,"0"0"-2"0,-19-20-8 16,-1 1 2-16,20 19-2 0,-18-18 0 0,18 18 1 0,-19-19 2 0,-1-1 11 16,20 1 6-16,-18 0 4 0,18 19-12 0,-17-19 0 15,17 19-1-15,-22-19 12 0,22 0-3 0,0 0 13 16,-18 1-24-16,18 18-1 0,0-20 1 0,0 20-2 0,0-20 8 0,0-17-1 16,0 17-2-16,18-17-9 0,-18 37 1 0,0-18 1 0,0-21 3 15,0 1 0-15,0 38-5 0,0-38 4 0,0 0-2 16,0 1 0-16,0-2-4 0,0 39 0 0,0-38-1 0,-18 0 2 15,-2-39 3-15,20 59-6 0,0-1 1 0,-19-19 1 0,1-18 1 16,-2 16-1-16,20 22-2 0,-19-21 1 0,19 39 0 0,-18-37 0 16,-2-2 8-16,20 19-6 0,0 20 1 0,-17 0-2 0,17-36-1 15,0 36-1-15,0-21 3 0,0 4-3 0,0-2-1 16,0 19-1-16,17 0-1 0,21 0 2 0,-19 19 0 0,1-2-2 16,17-17 2-16,23 21 0 0,-43 15 2 0,1-36-2 15,21 20 0-15,-1 1 0 0,38 16-1 0,19-1 3 0,-16 3-2 16,-44-20 0-16,22 2-1 0,-20-3 1 0,-17 0 0 0,17-18-2 15,40 38-11-15,-57 1-11 0,-3-39 7 0,23 18-30 0,-23-18 17 16,3 19-2-16,0-19-5 0,-3 21-4 0,23-3-55 0,-23-18 47 16,40 19-25-16,-37-19 47 0,0 0-8 0</inkml:trace>
  <inkml:trace contextRef="#ctx0" brushRef="#br0" timeOffset="1120.46">6992 12399 93 0,'0'0'0'0,"0"0"44"0,0 0-31 0,-14-19 6 0,14 19-11 0,0 0 0 0,0 0 10 0,-23 0-8 0,23-18 0 0,0 18 9 0,-20 0-11 0,20 0-1 0,0 0 0 0,0 0-1 0,-17 0 0 0,17 0 0 0,-20 0 5 0,20 18-6 16,0-18-1-16,-17 0 4 0,-3 0-1 0,0 19 0 0,20-19-4 15,-20 18 1-15,20-18-4 0,-14 19 2 0,-9 1-1 0,23-20 4 0,-20 18-3 16,20-18 0-16,-17 20-2 0,17-1-2 0,0 0 3 0,-20 0 0 0,20 0 3 16,0-1-4-16,0 2 0 0,0-1-2 0,0 19 3 0,0-18-2 15,20-20 2-15,-20 37-1 0,17-37 0 0,-17 19-1 0,20-1 3 16,3-18 2-16,-9 0 3 0,6 0 3 0,0-18-8 16,-20-1 0-16,20 0 4 0,-3-19 5 0,3 0-4 0,-3 19-3 15,-17-19-1-15,0 38 0 0,20-38-1 0,-20 38 0 0,0-19 2 0,23-20 2 16,-23 1-2-16,0 38-2 0,0-19 1 0,14 1-1 15,-14 18 1-15,20 0 4 0,-20 18-4 0,20 1 0 0,-20-19-1 16,20 58 1-16,-20-39-1 0,0 19-1 0,0-1 2 0,17 60 2 0,-17-3-2 16,0 1 1-16,0-57-2 0,0 20 0 0,0-20-1 0,-17-1-2 15,17 0 2-15,-40 22 3 0,40-20-3 0,-34 16-2 0,34-37 0 16,-43 23-1-16,26-24-2 0,-3 2-9 0,20-19 3 0,-17 0-3 16,-3 0-17-16,0 0-7 0,20-36 15 0,0 36-4 0,-20-59-35 15,6 40 27-15,14 0-2 0,0-37-38 0,0-21 19 0,34 21 34 16,-34 18-19-16</inkml:trace>
  <inkml:trace contextRef="#ctx0" brushRef="#br0" timeOffset="1437.21">7753 12570 182 0,'0'0'70'0,"-20"0"-61"0,-17 0 1 0,20 0-8 0,17 18 1 15,-40-18 0-15,6 20 3 0,34-20 2 0,-43 0 2 0,6 19 14 0,20 0-3 16,-3-19-14-16,-20 19 1 0,23 1-3 0,-23-2 1 16,23 1-3-16,17 0-2 0,0-19-1 0,-20 38 1 0,20-38-2 0,0 38 1 15,20-19 1-15,-20 1 0 0,0-2 1 0,17 1-3 16,6 0 3-16,-23-19-1 0,17 19 1 0,-17 0-1 0,17-19-1 0,-17 0-1 16,20 0 3-16,0 0 5 0,-20-19-3 0,20 0 5 0,-3-19-2 15,-17 20-4-15,20-21 2 0,-20 20-2 0,0 0 0 16,0-19 0-16,0 0-1 0,0 20 2 0,-20-2-2 0,20 20-2 15,-17-19-2-15,-3 19-4 0,20-19-8 0,-20 19-12 16,20 0 7-16,0 0 1 0,-20 19-31 0,20 0 19 0,0-19-7 16,0 0-3-16,20 20-4 0,0-2-32 0,17-18 49 0,-17 19-25 0</inkml:trace>
  <inkml:trace contextRef="#ctx0" brushRef="#br0" timeOffset="1957.35">8817 12588 86 0,'0'0'40'0,"0"0"-12"0,-18 0-11 0,18 0-5 0,0-18 3 0,-19-20 5 0,19 38-10 0,-20-19 12 0,20 0-9 0,0 19-1 0,-18-20-1 0,18 20 9 0,-20-18-11 0,20 18 1 0,-19-20 6 0,19 1-2 0,-18 19 0 15,18 0-9-15,0 0 0 0,-20 0 7 0,20 0-10 16,0 0 3-16,-17 19 0 0,17 1 2 0,0 18-2 0,-20 0 0 15,20-19-3-15,0 38 1 0,0-38-2 0,-20 19-2 0,20 38-2 16,0 39 5-16,0-97 0 0,0 39-1 16,20 20 0-16,0-77-2 15,-20 19 2-15,17-19 1 0,-17 0 3 0,20 0-4 0,-2 0 2 0,-18-39 1 16,19 39-2-16,1-18 3 0,-2-21-3 0,-18 39 1 0,20-57 0 16,-1 39-4-16,-19-2 3 0,18 1-1 0,4-39 2 0,-22 40-3 0,0-1 2 15,17-18-1-15,1-2 5 0,-18 20-3 0,0 0-2 0,0 19-1 16,20-38 3-16,-1 38-2 0,-19 0-1 0,0 0-1 0,0 0 6 15,18 0-4-15,-18 0-1 0,0 18 1 16,0 21 0-16,0-1 1 0,0-38-1 0,0 76-3 16,0-19-2-16,0-19-13 0,0 19-34 15,0 0-4-15,0-37 20 0,0 18-147 16,0-19 139-16,20-19 10 0,-20 18-35 0</inkml:trace>
  <inkml:trace contextRef="#ctx0" brushRef="#br0" timeOffset="2229.19">9293 12627 78 0,'0'0'25'0,"0"0"-3"0,0 0 15 0,0 0-22 0,0 0 16 0,0 19-14 16,0 0 16-16,0-19-18 0,0 20 10 0,0-2-8 0,0-18-12 15,0 19 2-15,0 18-2 0,0-37-3 0,0 20-1 0,0-1 1 16,0 0-1-16,0 0 2 0,20 1 1 0,-20-2-2 16,0-18-1-16,0 0 3 0,17 0-3 0,-17 0 1 0,0 0 0 15,20 0 1-15,-20-18-3 0,22-2 0 0,-22 1 1 0,0 0 1 16,15 19-2-16,-15-39 3 0,20 21-1 0,-20-1 0 0,20 19 3 15,-20-19-2-15,20 1 3 0,-20 18-2 0,17 0 9 16,-17 0 0-16,0 0-7 0,20 37 5 0,-20-18-7 0,0-19-2 16,0 38 1-16,0 0-1 0,0-38 0 0,0 57-2 15,0-38-1-15,0 0 0 0,0 0 0 0,0 20 0 0,0-1-7 0,0-1 0 0,0 0-22 16,0 2-19-16,17-19 15 0,-17 19-58 0,0-22 39 16,0 2-38-16,20 0 62 0,-20-1-17 0</inkml:trace>
  <inkml:trace contextRef="#ctx0" brushRef="#br0" timeOffset="2402.48">9863 12722 211 0,'0'0'71'0,"0"0"-54"0,0 19-10 16,0-19-2-16,-20 38 11 0,20-38-6 0,0 38 13 0,0-19-13 16,0 1-4-16,-17 36 0 0,17-37-7 0,0 20 3 0,-17-1-2 0,17 18 1 15,0-38-1-15,0 21-4 0,-23-1-9 0,23 19-14 16,0-57 5-16,0 19-5 0,0-1-6 0,0-18-6 0,-17 41-85 0,17-41 94 15,0 0-35-15</inkml:trace>
  <inkml:trace contextRef="#ctx0" brushRef="#br0" timeOffset="2553.48">10091 11962 152 0,'0'0'0'0,"0"0"87"15,0 0-71-15,0 0-2 0,-17 0-8 0,17 0-4 0,0 0-1 0,0 0 2 16,0 0-2-16,0 0 0 0,-20 18 0 0,20-18-1 0,0 19 1 15,-20-19-4-15,20 20 0 0,0-1-13 0,-20 0-39 0,20-19 31 16,-14 0-28-16,14 19-13 0,0-19 35 0,0 0-7 16</inkml:trace>
  <inkml:trace contextRef="#ctx0" brushRef="#br0" timeOffset="3016.28">10000 11543 49 0,'0'0'12'0,"0"0"-4"0,0 0 6 0,0 0-7 16,0 0 0-16,0 20 1 0,-23-20 9 0,23 0-8 0,0 0 0 15,0 18-1-15,0-18 0 0,0 19 14 0,-20 0-14 0,20 0 10 0,0 0-1 16,0 19 0-16,-17-18-8 0,17-1 1 0,-20 18 9 0,20 1-1 16,-17 19-5-16,-3 39 9 15,0 18-10-15,20-77-9 0,-20 21-1 0,20-20 0 16,-17 115 3-16,-40 73 2 0,57-168-8 15,-40 37 3-15,3 57-3 0,17-57 0 16,3-38 0-16,0 39-4 0,-3-21-1 0,0-38 1 0,0-17 1 16,20 1 0-16,-37 15-4 0,-3 21-35 15,40-38 7-15,-17-19 15 0,17 0-22 0,-20 0 22 0,20 0-17 0,-17-38 8 16,17 0 1-16,-20 19 24 0,20 2 1 0,0-4 2 16,0-17 2-16,-20-17 0 0,20 16 1 0,0-38 2 0,0 21 6 15,0-21 11-15,0 58-8 0,0-19-2 0,0 0 9 0,0 38-7 16,0-19 1-16,20 0 18 0,-20 19 4 0,20-19-17 0,-20 19-2 15,0 0 1-15,17 0 12 0,3 0-14 0,-3 0 10 0,3 19-3 16,0 0-10-16,-20-19-1 0,37 19 10 0,-37-19-12 0,20 20-2 0,20 17 7 16,-40-37-8-16,34 38 4 0,-14-19 1 0,17 1-1 15,3 18-3-15,-23-38-4 0,6 19 0 0,-6-19-1 0,0 18 0 16,23 1 0-16,-40-19-1 0,20 18 0 0,-3 2-2 0,3-20 0 0,-3 0-4 16,3 19-16-16,37-19-44 0,-57 0 41 15,40-39-140-15,-23 2 53 16,-17 37 84-16,20-37-47 15</inkml:trace>
  <inkml:trace contextRef="#ctx0" brushRef="#br0" timeOffset="3135.13">10245 12836 151 0,'0'0'0'0,"0"0"53"0,0 0-17 0,0 0-6 0,-20 20-16 16,20-2-6-16,0 1 12 0,0 38 8 0,0-37-14 0,0 18-2 16,-20 36 3-16,0-15-10 0,6-3-2 0,-9 41 1 0,23-61-2 0,-20 40-3 15,-17 0-14-15,37-37-1 0,-17 18-35 0,-3-39 16 16,0 21-50-16,20-39 39 0,-20 18-29 0,20-18 4 0</inkml:trace>
  <inkml:trace contextRef="#ctx0" brushRef="#br0" timeOffset="3283.96">10356 12113 248 0,'0'0'52'0,"0"0"-24"0,0 0-24 15,-17 0 0-15,17 20-4 0,0-20 2 0,0 38 0 0,0-38-2 16,-20 38-2-16,20-38-1 0,0 19-3 0,-20 0-23 0,20 19-29 15,-17-1-98-15,17-37 94 16</inkml:trace>
  <inkml:trace contextRef="#ctx0" brushRef="#br0" timeOffset="3435.01">10584 11886 244 0,'0'0'94'0,"0"0"-83"0,0 19-4 0,0-19-3 0,0 37 5 0,-17-17-3 0,17-2 3 16,0 59 11-16,-20-40-9 0,0 78 8 0,3 18-5 15,-23 19-5-15,-34 285 0 0,74-341-9 16,-40 74 0-16,23-17-11 0,17-78-3 0,-20 39-33 0,20-57 11 16,0 0-7-16,0-18-9 0,0 17-72 0,0-17-2 0</inkml:trace>
  <inkml:trace contextRef="#ctx0" brushRef="#br0" timeOffset="4187.26">12277 12722 154 0,'0'0'51'0,"0"0"-8"0,-20-37-25 0,20 37-8 0,-20-39 23 0,3 20 34 0,0 19-58 0,-63 19 20 16,63 0-25-16,-57 75 10 15,-80 211 6 1,134-267-19-16,3 19 0 16,17-19 0-16,0 0 0 0,0 0-1 0,0 0-1 0,0-19 3 0,0 1-2 15,17 17 2-15,3-18-3 0,-3 0 1 0,3 0 0 0,0 1 1 16,-3-20 3-16,23 18 0 0,-40-18 4 0,20 0-5 16,0 0 3-16,14 0 7 0,-34 20-10 0,20-20-2 15,-20 0 3-15,0 0-3 0,0 0 7 0,0 0-3 0,0 19-3 16,-20-1 4-16,-74 21-5 15,-37-21-119 1,131-18 89-16,-20 0-41 0,20-18 30 16,0-2-43-16,0 1 44 0,0-18-26 0,20 37 42 0,-20-20 7 15,37 2 2-15,-37-2-17 0</inkml:trace>
  <inkml:trace contextRef="#ctx0" brushRef="#br0" timeOffset="4537.32">12468 12988 129 0,'0'0'80'0,"0"0"-64"0,0 0-1 0,0 0-10 0,-20 0 9 0,20 0-2 16,0 0 0-16,0 0 13 0,0 0-16 0,0 0 0 0,-20 0-2 0,20 20 5 16,-20-20-7-16,20 37 6 0,-14-37-8 0,14 19 1 0,-23-1 0 0,3 21-4 15,20 20 0-15,0-42 1 0,-17 21 2 0,17 0-4 16,0-17 1-16,-20 15 0 0,20-16 3 0,0-2-3 0,0 1 0 0,0 0 1 16,0 0-1-16,0 38 1 0,0-57 0 0,0 39-1 0,0-39 0 0,0 0 0 15,0 18 1-15,20 1 0 0,-20-19 0 0,17 0 7 0,-17 0 3 16,20 0-2-16,3-37-2 0,-23-2-4 0,0 39 0 15,14-38 1-15,6 19-1 0,0-38 2 0,-20 19 5 0,20 19-5 16,-20-19 5-16,17-19-7 0,-17 57-1 0,0-36 0 0,20 15 8 16,-20 3-5-16,0 18-2 0,0 0-2 0,0-20 1 15,0 20 0-15,0 0 0 0,0 0 1 0,18 0 2 0,-18 0-3 0,0 38 8 16,0-17-8-16,0-4 1 0,0 21-2 0,19 0-1 16,-19-17 1-16,0-4-1 0,0 22 1 0,0-21 0 0,0 39 0 0,0-38-2 15,0 19 1-15,23 1 0 0,-23-2 1 0,0 1-7 0,0 1 0 16,15-21-3-16,-15 21-19 0,0-21 11 0,19 2-3 0,-19-20-3 0,0 18-30 0,20-18-21 15,-20 0 27-15,20 0-61 0,-20 0 63 0,17-18-9 16,3-2 20-16</inkml:trace>
  <inkml:trace contextRef="#ctx0" brushRef="#br0" timeOffset="4707.7">13019 11905 137 0,'0'0'66'0,"0"0"11"16,0 0-70-16,-18 0-3 0,18 18 6 0,0 1-2 0,0 1 1 15,0-20 2-15,0 57 9 0,0-19-10 0,-22 114 17 16,5-114-22-16,17 57 1 0,0-38-4 0,-20-20-1 0,20 59 1 16,-20 18 0-16,20-19-3 0,-17 20 2 0,17-78-2 15,-20 78-9-15,20-78-1 0,0 20-5 0,-20 21-30 0,20-42 13 0,-18 42-56 16,18-42 38-16,-17-16 4 0,17 36-53 0</inkml:trace>
  <inkml:trace contextRef="#ctx0" brushRef="#br0" timeOffset="4891.03">12714 12931 189 0,'0'0'0'0,"0"0"125"0,0-19-113 0,0 19 4 0,37-19 60 16,22 76-58-1,-59-57-14-15,20 20-2 0,15 18-4 16,5 56-3 0,-3-55-15-16,22 36-153 15,-4-38 6-15,-15-37 120 16,-40 0 19-16</inkml:trace>
  <inkml:trace contextRef="#ctx0" brushRef="#br0" timeOffset="5136.67">13150 13082 41 0,'0'0'0'0,"0"0"30"0,0 0-14 0,0 0 16 0,0-18 5 0,0 18 9 0,20-19-1 16,-20 19-7-16,0 0-9 0,0 0-3 15,0 0-15-15,0 0 10 0,0 19-11 0,0 19 6 0,0-19-6 16,0 19-1-16,0-17-7 0,0 15 4 0,0-17-3 0,0 40-1 16,0-42-1-16,0 22 0 0,0-2-1 0,22 1 2 15,-22-19 0-15,0 1 0 0,0-2-1 0,0 2 0 0,0-20-1 0,0 19 1 16,0-19-2-16,15 18 2 0,-15-18-2 0,0 0 3 0,0 0 0 15,20 0-1-15,-20-37 1 0,20 37-3 0,-20-20 0 0,0-18-1 0,20 0 3 16,-20 0 1-16,17-36-1 0,-17 15 2 0,20 4 1 16,-20 16 1-16,0 19-5 0,0 20 1 0,0-39 2 0,0 21 5 15,0 18 2-15,0 0-5 16,0 0-1-16,0 38-2 0,0 1 1 0,0-39-3 0,0 56 0 16,0-37-2-16,0 38-1 0,0 20-8 0,0-59 1 15,0 39-20-15,0 0-19 0,0-37 17 0,0-1-6 0,0 18-7 16,0 21-112-16,17-39 86 0,-17-1 24 15</inkml:trace>
  <inkml:trace contextRef="#ctx0" brushRef="#br0" timeOffset="5294.84">13492 13273 159 0,'0'0'62'0,"0"0"34"16,0 0-81-16,0 0 0 0,0 0 22 0,0-20 25 0,0 20-53 16,0 0-2-16,0 0 3 0,0 0-6 15,57 0 21-15,-17 20-27 16,-40 1-13-16,20-21 2 15,-20 17-18-15,0 2 8 0,20-19-4 0,-20 0-7 0,0 20-54 0,0-20-23 16,0 18 20-16,0-18 60 0,0 0-4 0</inkml:trace>
  <inkml:trace contextRef="#ctx0" brushRef="#br0" timeOffset="5586.34">13740 13294 185 0,'0'0'120'0,"-37"36"7"15,17 2-112-15,0-19-13 16,20-19-1-16,0 95-23 16,0-75 5-1,20-20 14-15,-20 0 0 0,0 0-2 0,20-20-13 16,-20-18 24 0,17-19 21-16,-17 57-18 0,0-57 16 15,0 57-11-15,0-19-6 0,0 19 0 0,0-17 7 0,0-4-9 16,0 21 0-16,0 0 1 0,20 0 9 0,-20 21-12 15,0-21-2-15,0 56 4 0,0-56-4 0,20 94 0 16,-20-74-1-16,0-2-2 0,17 39 1 0,-17 0-5 0,23-37 0 16,-23 56-26-16,17-58 15 0,-17 2-5 0,0-2-4 15,0 2-5-15,17-1-43 0,-17 0-26 0,20 0-17 0,-20-19 38 16,0 0 32-16</inkml:trace>
  <inkml:trace contextRef="#ctx0" brushRef="#br0" timeOffset="5766.59">14102 12380 231 0,'0'0'0'0,"0"0"146"0,0 19-139 15,0-1-2-15,0 21 0 0,0-21-5 0,-20 40 3 0,20-20 0 0,0 0 1 0,-17 76 3 16,17-77-3-16,-20 21-1 0,20 37 0 0,-20 20-1 16,20-60-1-16,0 60-1 0,0-77-3 0,0 21-2 0,-20-23-2 0,20 59-18 15,0-38 5-15,0-18-5 0,-14 18-4 0,14 18-55 0,-23-55 32 0,23 55-45 16,-20-36 20-16</inkml:trace>
  <inkml:trace contextRef="#ctx0" brushRef="#br0" timeOffset="5904.38">13874 12970 259 0,'0'0'0'0,"0"0"74"0,0 0-59 0,0-20-12 0,0 20 1 0,20 0 4 16,-3 0 10-16,3 20-3 0,-3 18-12 15,3-19-4-15,-20 18 0 0,23 1 0 0,-9-19-1 0,-14 19-6 16,20-17 1-16,-20-4-3 0,20 39-24 0,-20-36 6 0,20 18-49 15,-3-19 31-15,-17 1 0 0,20 17-25 0,-3 1 11 0</inkml:trace>
  <inkml:trace contextRef="#ctx0" brushRef="#br0" timeOffset="6023.17">14216 13444 129 0,'0'0'58'0,"0"0"-14"0,0 0-2 0,0 20-27 0,0-20-5 16,0 18 16-16,0 2-13 0,0-1 5 0,0-1-13 0,0 21 0 15,0-1-6-15,0-1-7 0,0 40-72 16,0-77 41-16,0 38-55 0,0-38 17 0,0 19 52 0,0-19-16 15</inkml:trace>
  <inkml:trace contextRef="#ctx0" brushRef="#br0" timeOffset="6158.12">14427 12874 137 0,'0'0'50'0,"0"0"-14"0,0 19-11 0,0 0-20 0,0 0 2 15,0 38-1-15,0-37-2 0,0-1-2 0,0-1 0 0,-20 39 0 0,20-18-5 16,0 17-8-16,-20 0-19 0,20-36 4 0,0 1-6 15,0 15-3-15,0 2-24 0,0 0 23 0,0-19-8 0</inkml:trace>
  <inkml:trace contextRef="#ctx0" brushRef="#br0" timeOffset="6363.11">14558 13425 72 0,'0'0'0'0,"0"-19"95"16,0-19-49-16,0 20-29 0,0 18 4 0,0-39 30 0,0 22-26 16,0-4 22-16,0-17-32 0,0 38-6 0,0-19 7 0,0 19-10 15,-20-19 5-15,20 19-7 0,0 0 2 0,0 0-5 16,-20 19 2-16,20 0-3 0,0-1 3 0,0 2 1 0,0 1-2 0,0 15-2 15,-17 2-2-15,17 0 2 0,0 0 3 0,0 0-3 0,0 1-1 16,0-2 1-16,0 21 0 0,17-39-3 0,-17 19 4 16,0-19-2-16,0-1 1 0,0 20-1 0,20-18 3 0,-20-20-2 15,0 0 0-15,0 19-2 0,20-19-5 0,-20 0 4 16,0-19-3-16,0 19-3 0,0-38-15 0,20 18-12 0,-20-17 15 16,0 37-7-16,20-57-47 0,-20 37 28 0,17-37-45 0,-17 39 60 0,17-39-5 15,-17 37 4-15</inkml:trace>
  <inkml:trace contextRef="#ctx0" brushRef="#br0" timeOffset="6608.42">14823 13425 206 0,'0'96'153'0,"-20"18"-94"16,6-19-50-16,14-95-7 16,0 38 0-16,0-19-3 0,0 19-2 15,0-38 1-15,14-19-10 0,-14 0 9 0,20 0 3 16,37-171 0-16,-20 114 0 15,-17 18 1-15,17 1 1 0,-37 38 1 0,20 1 0 16,0 18 2-16,-20 0-2 0,20-20 10 0,-20 20-8 0,17 0 2 16,3 20-2-16,-20-20-1 0,17 37 3 0,3-18-3 0,-20 0-2 15,0 20 0-15,20 36-1 0,-20 134 1 16,0 2-34 0,0-40-157-16,0-58-69 15</inkml:trace>
  <inkml:trace contextRef="#ctx0" brushRef="#br0" timeOffset="12728.81">6747 14681 60 0,'0'0'0'0,"0"0"26"0,0 0-15 0,0 0-7 0,-20 0-3 0,20 0 1 0,0 0 1 16,0 0 4-16,0 0 2 0,-17 0 4 0,17 0-6 0,0 0 7 0,0 0-3 0,0 0-5 0,0 0 6 0,-20 0-6 0,20 0 1 0,0 0-2 16,0 0 0-16,0 0 2 0,0 0-4 0,0 0 12 0,0 0-10 0,0-20 13 15,0 20-10-15,0-38 41 16,0 19-44-16,0 1 0 0,0-1-4 0,-20-2 4 0,20 21-2 15,0-18-1-15,0-1 7 0,0 0-5 0,0 19 3 0,-20 0-3 0,20-38 0 0,0 38-1 16,0-19-1-16,-17 2-2 0,17 17 4 0,0-21 1 0,-17 1-5 16,17 20 1-16,-23-18 1 0,6 18 0 0,17 0-1 0,-20 0-1 15,0-19 2-15,20 19-3 0,-37 0 5 0,17 0-3 0,3 19-1 16,0-1 0-16,-23 2-1 0,40 1 4 0,-20-21-4 0,20 17 1 16,-20 22-2-16,3-21 2 0,-3 20 1 0,20-20-2 0,-20-18 2 15,3 40 0-15,17-3-1 0,-20 1 1 0,20-1-3 0,0-17 4 16,0 0-3-16,0-1 3 0,-17-1-1 0,17 3 0 0,0-21 2 15,0 17-1-15,0-17 0 0,0 0-1 0,17 19 4 0,-17-19-2 16,0 0-2-16,0 0 0 0,0 20 4 0,0-20-4 0,0 0 1 0,0 0-3 16,0 0 4-16,0 0-2 0,-17 0 0 0,17 0 0 15,0 0-1-15,-20 0-1 0,20 0 2 0,0 0-1 0,-20 0 2 0,20 0-2 16,-20 0 2-16,6 0-2 0,-46 17 8 16,23 4-8-16,17 16-2 0,0 3 2 15,-14-4 0-15,11 22-2 0,3-21 2 0,3-18-1 16,-20 58-2-16,37-39 3 0,0-1 0 0,-20 20 0 0,0 20-1 0,20-57 1 15,0-3-2-15,0 40 1 0,0-16 0 0,0-4 1 16,0-18-4-16,20 19-1 0,0-21 2 0,-20-17 4 0,0 19 0 0,17 3-1 16,-17-22-1-16,20 19 0 0,-20-2 2 0,17-17-1 15,-17 0 0-15,0 20 1 0,20-20-1 0,-20 0 0 0,0 0 1 0,0 0-1 0,0 0 0 16,0 0-1-16,0 0 0 0,23-56 4 16,-46 34 3-16,3 22-6 15,-17-19-4-15,20 2 6 16,-3 17-4-16,0 0-5 0,20 17 7 0,-20-17-1 0,20 19 1 15,-17 22-1-15,17-41 0 0,-17 37 2 0,17 0-1 0,-23-17-1 16,23 55 0-16,0-56 1 0,0 19-1 0,0 1 1 0,0 55-1 16,23-17-1-16,-6-2 0 0,-17-35 2 0,17-3 0 0,3-18 0 15,20 39 1-15,-23 16 0 0,20-34 0 0,-17-2 0 16,3-38-1-16,-9 19 0 0,-14-2 1 0,40 22 2 16,-20-39-3-16,-3 0-1 0,-17 18 1 0,20-18 1 15,-3 0 0-15,-17 0-1 0,0 0 1 0,20-18-2 0,3-21 1 16,-23 22-1-16,-23-2 4 15,3-1-4-15,20 20-1 0,-17-18 1 0,17 18 1 16,-20 0 0-16,3 0 2 0,-3 0-4 0,0 18 1 0,0 2 0 16,20-1-1-16,-14 19 1 0,14-2 1 0,-23 22-1 15,23-2 1-15,0-35-1 0,0 15 0 0,0-15 0 0,23 53 2 16,-23-54-2-16,34 58 0 0,-14-5 0 0,17-16 1 16,-17 1 2-16,17-2-2 0,-14 2 1 0,11-37 0 15,-14 15-2-15,17 21 1 0,-17-19 2 0,17-38-2 16,-37 19 1-16,20 2-1 0,-3-21 0 0,23 36 0 0,-40-36-1 15,17 0 0-15,23 20 1 0,-23-20 0 0,3 0 0 16,0 0-1-16,-3 0 0 0,3-20 0 0,0 20-2 0,20-36-2 16,-6 15 5-16,-34 2 0 0,20 19-1 15,0-18 1-15,-20 18 0 0,0-20 0 0,20 20-1 0,-20-18 0 0,17 18-1 16,-17-19-1-16,0 19 3 0,0 0-1 16,20 0-1-16,-20 0 2 0,17 19 0 0,-17 19-1 0,20-38 0 0,-20 37-1 15,23-16 1-15,-9 15 1 0,-14-36-1 0,20 39 0 0,0 19-1 16,17-20 2-16,-17-2-2 0,-3-16 2 0,-17-1 0 0,43 19 0 15,-29-19 0-15,6 20 0 0,-20-21 0 0,40 21-1 0,-23-39 1 16,3 17 1-16,17 3-2 0,0 0 2 16,3-20-2-16,-23-20-1 0,-17 20 0 0,0 0 0 15,23-37-1-15,-6 37-1 0,-17-20-4 0,17-17 4 0,3 17 4 16,-20 1 1-16,0 0-1 0,20 0 0 0,-20 0-1 0,17 19-1 0,-17-19 0 16,0-1-1-16,0 2-2 0,20 0 1 0,-20 18 1 0,0-21-3 15,20 21-2-15,-20 0 4 0,17 0-2 0,-17 0 2 0,0 0 2 16,23 21-3-16,-6-3 4 0,0 20-4 0,3-19 3 15,0 0 1-15,0 0 0 0,-3 0 1 0,3 0 1 0,-3 19-2 16,3-38 2-16,3 39-1 0,11-22 0 0,-34-17-1 0,40 20 0 0,-40 0 2 16,37-20 0-16,-37 18 0 0,37-18 1 0,-37 20-1 0,114 16 5 15,-77-16-5-15,3-20 0 16,-23 0-1-16,23-20-1 0,0 3 0 0,-6-2-3 0,6-1 0 0,-40 2 2 16,37-2 2-16,-37 20-1 0,20-37 1 0,-3 37 1 0,6-39-1 15,11 1 1-15,-14 19 2 0,-20 19-2 0,57-57 1 0,-20 38-3 16,-17 19 1-16,-20-20 0 0,37 20 1 0,-17 0-2 0,0 0 0 15,-20 0 1-15,20 0 0 0,17 20-1 0,-20-1 1 0,26 0 1 16,-28 0-1-16,24 0-1 0,-2 0 1 0,-37 1 0 16,38-20 0-16,1 37 0 0,-1 0 1 0,-19-17 1 15,21-20 0-15,-23 20 0 0,21 18 1 0,-19-38-3 0,19 19 0 0,-18-2 1 0,19 3 0 16,-4-20-2-16,-15 20 2 0,19-3-2 0,-21-17 2 0,19 0-1 16,5 0 0-16,-7 0-5 0,-15 0 1 0,37 0-7 0,-40-17 4 0,25-3-11 15,-7-17 4-15,22 18 4 0,-37-1 8 0,17-18 1 16,0 1 1-16,3-2 1 0,-20 21 1 0,0 18-1 15,-3-39 1-15,20 20-2 0,-37 0 1 0,20 0-1 0,-3 19 1 16,23-39 1-16,-40 39 0 0,0 0-1 0,17 0 1 0,6 0 1 0,-23 0-3 16,17 0 1-16,-17 20 0 0,17-20 0 0,3 19 2 0,-20 0-2 15,20-19 0-15,0 19 0 0,-3 0 3 0,3 0-2 0,-3 1 2 0,3-2-2 16,17 21 1-16,-17-22 0 0,0 3-2 0,0 0 2 16,17-2-1-16,0 2-1 0,-37-20-1 0,37 19 0 0,3-2 0 0,-40-17 2 15,37 20-2-15,0-20 0 0,-17 0 0 0,0 0 0 16,17 0 0-16,23 0 0 0,-26 0-3 0,-14-20-2 0,17 3 2 15,3-22-5-15,-23 21 0 0,6 18 6 0,51-57 0 16,-17 0 4-16,-20 37-3 16,-14 1 0-16,-9-19 1 0,6 38 0 15,20-58 0-15,-23 58-1 0,3-18 1 0,-3 0 0 0,40-20 0 16,-37 18 0-16,0 0-2 16,37 20 3-16,-40 0-2 0,3 0 1 0,0 0 1 15,-20 0-1-15,37 0 0 0,3 0 0 0,14 40 0 0,-54-40 0 16,40 0 1-16,-3 17 0 0,-17-17-1 0,-3 21 0 15,6-21 1-15,11 18 0 0,-14-18-2 0,20 0 2 0,-40 0-1 16,37 0 2-16,-20 0-2 0,-17 0 1 0,43 0-1 0,-29-18 0 0,26-3 1 16,-40 4-1-16,37-3 2 0,-17 0-1 15,17-17 0-15,-14 0 0 0,-23-3 1 0,34 21-1 0,-34-19-1 16,20 1 0-16,0 37 1 0,-3-56 0 16,3 17-1-16,-3 20 1 0,-17-2-2 0,20 21 1 0,0-17-1 15,-20 17 3-15,17 0-1 0,3 0 8 16,20 0-1-16,-20 0-3 0,-3 17-1 0,-17 4-1 15,17-21 1-15,3 19 3 0,0-19-4 0,-3 18 0 0,3 3 2 0,0-2-2 16,20-19 0-16,-40 17 0 0,34-17-1 0,-14 20 4 0,0-20-2 16,0 19 3-16,17-19-3 0,-37 0-1 0,17 0 1 0,-17 0-2 0,20 0 0 15,17 0 2-15,-17-19-2 0,-20-1-2 0,20 20 0 0,17-57 0 16,-17-1-8-16,17 2-5 0,-37 18 8 0,0 1 0 0,23-3 2 16,-8-33 0-16,-15 52 2 0,19-56 2 0,-19 23 0 15,20 34 0-15,-20-1-1 0,0-36 1 0,20 21-1 0,-3-1 0 16,-17 37 0-16,0-41-1 0,0 41 2 0,20-18-1 0,-20-21 2 0,18 39-1 15,-18-17 0-15,0 17-1 0,0 0 0 0,0-19 1 0,0 19 3 16,0-20-4-16,0 20 1 0,0 0 0 0,20 0-2 0,-20 0 1 16,0 0 1-16,0 0 0 15,0 20-1-15,0-20 1 0,19 19-3 0,-19-2 2 0,0-17 0 16,0 21 0-16,0-21 0 0,18 18 0 0,-18 0 1 0,20 2 0 16,-20 1 0-16,19-4 0 0,-19-17 1 0,0 0 0 0,20 0 0 15,-20 20-2-15,20-20 3 0,-3-20-1 0,-17 3-3 16,0-4-1-16,18-17-1 0,-18-18-2 0,0 37 4 0,0-1-2 15,0-18 2-15,0-19-4 0,0-19 3 0,0 38 1 0,0-19 1 16,-18 20 0-16,18-21 3 0,0 19-1 0,-17 1-1 0,17 19-2 0,-20-39-1 16,20 2 1-16,-20-1 1 0,20 18 0 0,-19-17 0 15,19 36 1-15,-20-34 0 0,20 54-1 16,-18-41 2-16,18 22-2 0,0 2 4 0,-19 17 0 0,19-20 0 16,0 20-1-16,0 0-3 0,-20 0 6 0,20 0-4 0,0 0 0 0,0 20 2 15,-18 16-1-15,18-36-1 0,0 41 0 0,0-4-1 0,0-20-1 16,0 3 1-16,-20 17 0 0,20 21 0 0,0-1 0 0,0-18-1 15,0-22 1-15,0 4 0 0,0 16-1 0,0 3 2 16,0-40 0-16,0 17-2 0,0-17 3 0,0 0-3 16,0-17 1-16,0-4-1 0,0-15 0 0,0 36 0 0,0-58-4 0,0 1-1 15,0-21-1-15,0-15-2 0,0 56 8 0,0-60 2 16,0 60-1-16,0 0 0 0,-17-4 0 0,17-33 3 0,-20 18 0 16,20 15-2-16,-20 24-2 0,1-40-3 0,4-1 4 0,-8 19 2 15,4 22-3-15,19-4 1 0,-18 2 1 0,18 2 0 0,-20-3 3 16,3-1 0-16,-3 21 1 0,20 0-2 0,-20 0 0 15,20 0-2-15,0 0-1 0,-20 21 1 0,20-21 0 16,-14 20-2-16,14-3 1 0,0 23 1 0,0-4-3 0,-23 3-3 16,23-20 4-16,0 1 0 0,0-3 1 0,0 3 0 0,0-20 0 15,0 37-1-15,0-37 0 0,0 20 0 0,0-20 0 0,0 38 3 16,0-38-4-16,0 19 4 0,0-19 0 0,0 0-2 16,0-19 1-16,0 2-1 0,0-24 1 0,0 4 2 15,0 0-1-15,0-41-4 0,-20 59 0 0,20 2 0 16,0-40 1-16,-17 37-1 0,17-38 2 0,-20 39-1 0,3-19 1 15,17 19 0-15,0 2-1 0,-20-24 0 0,0 41-1 0,20-37 2 16,-20 37-1-16,20 0 2 0,-17-36-1 0,0 36 1 0,-6 0-1 0,6 0 0 16,-23-21 0-16,40 21 0 0,-37 0-1 0,17 21-2 15,3-21 0-15,0 0 2 0,17 17 0 0,-40 2 4 0,40 1-3 0,-20-3 2 16,0 4-4-16,3-1 1 0,17-3-1 0,-20-17 2 0,20 19 0 0,-20 2 2 16,20-4-2-16,0 2 1 0,-17 18-1 0,17-16-3 0,0-1 4 0,-20-3 2 15,20-17 0-15,0 19-3 0,0 2 1 0,0-21-2 0,0 17 1 16,0-17 2-16,0 0-1 0,0 19 3 0,0-19-2 0,0 0-2 0,0-36 0 15,0-4 2-15,0 23-1 0,-17-24-1 0,17-15-2 16,0 18 2-16,0 2-2 0,-20-5 0 0,20 24-1 16,-20-39 4-16,0 17-4 0,6 0 2 0,14 19 1 15,-23-17 2-15,3 19-1 0,3-21-2 0,-20 21 0 0,17-22 6 16,0 40-6-16,20 0 0 0,-34-18-2 0,34 18 1 0,-23 0 2 16,3 0-3-16,3 0 2 0,-3 0-3 0,-17 18 3 0,17-18 5 0,0 21-1 15,3-2-4-15,0-1 0 0,17-18 0 0,-40 39 1 0,40-21-1 16,-20 19-1-16,0-37 0 0,3 59 2 0,-3-59 0 15,20 39-2-15,0-39 1 0,-20 36 0 0,20 1 1 0,-17-16 1 0,17-1 0 16,0-3-1-16,-17 2-1 0,17 2-1 0,0-21 3 16,0 17-1-16,0-17 0 0,0 0 1 0,0 0-3 0,0 0 1 0,0-17 1 0,0-4-1 15,0 2-2-15,-20-39 1 0,20 41 4 0,0-22-4 16,-20-17 1-16,20 17 2 0,-20-18-1 0,0 19-1 16,3 19 0-16,17 1 0 0,-40-40-4 0,40 39 3 0,-37 0 4 15,20-19-2-15,-3 19 0 0,0-19 1 0,0 38 0 0,20-20-1 16,-37 20-1-16,17-18-1 0,3 18 0 0,-3 0 0 0,3 0 0 15,-80 38-6 1,23 113 13 0,74-130-10-16,-20-2 4 0,0 38-1 0,0-2 1 0,20-35-1 15,-17 37 1-15,17-19 0 0,0-19 0 0,0 1 2 0,0-20 0 16,0 17 0-16,0-17 0 0,0 21-3 0,0-21 3 16,0 0-3-16,0-38 1 0,0 38 0 0,0-39 2 0,0 1-4 0,0 20 0 15,0-41 1-15,0 42 3 0,-17-60-3 0,17 19 1 0,-23 2-3 16,-14-1 1-16,37 40 3 0,-20-42 0 0,3 40-2 15,-3-17-3-15,0 15 3 0,3-17 0 0,0 38 0 0,-23-56 1 16,20 56 0-16,20-20-3 0,-77 1 4 16,3 58-1-16,74-22-1 15,-54 41-2-15,54-39 3 0,-23 2 2 0,23-4-1 16,-57 154 0-16,20 20 3 31,37-174-2-31,0 3 3 0,0 0-1 16,0-40-2-16,0 0-1 15,-20-17-3-15,20 19 2 0,0-2 2 0,0 1-2 0,0 1-1 0,-20-40-1 0,20 39 3 16,0-18-1-16,-14-2 1 0,14 22-1 0,-43-61-1 0,43 59 1 0,-17-19-1 16,-3 19 2-16,20 0 0 0,-37-37-2 0,17 17-1 0,0 21-1 15,3-21 5-15,0 20 0 0,17 19 0 0,-23 0-2 0,6-20 1 0,-3 20-2 16,20 0 2-16,-20 0 0 0,3 0 1 0,-3 0-2 0,0 0-1 16,20 20 1-16,-34-1 0 0,34-19 0 0,-20 39 0 0,0-39 0 0,20 18-1 15,-20 21-1-15,0-22 4 0,20 2-3 0,-17 1 2 0,17 18-1 0,-20-17-1 0,20-4 2 16,0 2-1-16,-20 18 0 0,3 4-1 0,17-24 0 0,0 22 1 15,-20 17 0-15,20-56 0 0,0 18 2 16,0-18 1-16,-17 0-3 0,17 21 3 0,0-21-1 0,0 0-3 0,0-21 3 0,0 21 0 16,-20-37-2-16,20 18 1 0,0 19-2 0,0-38 0 0,0 2 0 15,0-5-4-15,-20 23 6 0,20-37-1 0,-20 34 2 0,20 2-3 16,-15 0 0-16,15-20 2 0,-22 22 0 0,22-3-1 0,-57-56-8 16,40 57 6-16,17-1-2 0,-20 1 2 0,0 2 2 0,20-3-5 0,-35 0 4 0,-7 3 4 15,42 17-2-15,-37-20-1 0,19 20 0 0,-1 0-1 16,-21 0 1-16,5 0 1 0,35 0 0 0,-22 20 5 0,-15-3 6 0,37 3-4 15,-38 0-8-15,19-3-2 0,-1 22-1 0,2-20 0 16,1 20 3-16,17-21 1 0,-22 21-3 0,4-22 2 16,18 2-1-16,-19 1 0 0,19 18 0 0,-20-17 3 0,20-4-2 0,0 2-1 15,0 0-2-15,0-1 4 0,-18-18-1 0,18 0 0 16,0 0 1-16,0-37-1 0,0 37 0 16,0-36 2-16,0 15-4 0,0-17 0 0,0-1 2 0,0 22-1 0,-20-3 1 15,20 1 2-15,0-38-7 0,-19 18-6 0,19-17 7 0,-18 36 3 16,18 3 1-16,-20-23 2 0,3 2 2 0,-3 38-4 0,20-19 1 15,-20 2-2-15,1 17 1 0,4-20-1 0,-8 20 2 16,3-19 0-16,20 19-1 0,-17 0-2 0,-3 19 0 0,-17-19 2 0,37 20-2 16,-40-3 1-16,26 23 1 0,-9-40 4 0,3 37 1 0,3-17 7 15,-20-3-13-15,37 3 0 0,-40 17-1 0,-14 60 0 16,31-79 3-16,6-18-3 0,-3 39 3 0,0-22 0 0,20 22 0 16,-17-20-3-16,17 0 1 0,-20 2-4 0,20-4 4 0,-20 2 2 15,20-19-6-15,0 0 4 0,0 0 3 16,0 0-1-16,20-36-2 0,-20-4-2 0,0 21 2 0,0-1 0 15,0 1 2-15,0-18-4 0,0-20 4 0,0 38-7 0,0 0 1 0,0-20-7 16,0-18 11-16,0 40 2 0,0-3 0 0,0 20 1 0,0-37 1 16,-20-3-5-16,20 40 0 0,-17-37 1 0,17 37 0 15,-17-19-1-15,17 19 1 0,-23 0 0 0,23 0 1 0,-37 0-1 0,17 0-1 16,3 19-2-16,-23 1 4 0,3 16 1 16,0-15 0-16,17 16 15 0,-14 0-9 0,11-17 0 0,-14 17-6 15,37-18-4-15,-37 1 3 0,37-1-2 0,-20 0 3 0,0 1 0 16,20-2-2-16,-20-18 0 0,6 39 1 0,-9-22 1 0,3 22-1 0,20-39-1 15,-17 38-2-15,-3-17 1 0,20-4 3 0,-17-17-3 0,17 19 3 0,-20 0-1 0,20-1-2 16,0 2-4-16,0-20 5 0,0 0 0 0,0 0 0 16,0 0-3-16,0 0-1 0,0 0 4 0,0 0-2 0,0 0 1 0,20-20-5 15,-20 2 6-15,17 18-2 0,-17-38-5 0,20 38 2 0,-20 0 2 16,0-38-2-16,17 38 4 0,-17 0-2 0,0-38 2 0,20 18 1 16,-20-16-3-16,0 16 2 0,0 1-1 0,0 1 1 0,0-2 1 15,0 1 4-15,0 19-3 0,0-39-7 0,0 20 2 0,0 2-1 0,-37-3 10 16,37 0-4-16,-20 20 1 0,20-17-1 15,-17 17 2-15,17 0-2 0,-20 0-1 0,0 0-1 0,0 0 13 16,20 0-6-16,-17 17 0 0,-23 3-2 0,40-20-1 0,-17 20 5 16,-3-3-7-16,20-17 2 0,-20 19-1 0,3 1 3 0,17-20-2 0,-40 19 4 15,40-19-4-15,-17 19 1 0,-23 1 1 0,40-20-3 0,-17 18 0 0,-3-18 1 16,0 19 2-16,-17 1-2 0,0-3-3 0,17-17 3 16,3 19 0-16,-3-19-1 0,-20 0 1 0,26 20-1 0,14-20 2 0,-43 0-3 15,43 0 0-15,-37 0 1 0,0 0 0 0,17 0 1 0,-14 0-3 16,11 0 2-16,3 0 0 0,-17 0 1 0,20 0-2 0,-3 0-2 15,20 0 3-15,-20 19-2 0,0-19 3 0,3 0-2 0,0 0 4 0,-6 0-4 16,23 19 0-16,-17-19-2 0,-3 0 4 0,0 21 0 0,3-21-1 16,17 0 0-16,0 17-2 0,-20-17 1 0,20 19 0 15,0-19 0-15,0 19-3 0,0-1-3 0,0 2-5 0,0 1 3 16,20-4-27-16,-20 2 8 0,37 1-51 0,-17-2-23 16,20 1 46-16,-40 0 3 0,34-19 12 0,6 18-7 0,-20 3 21 0</inkml:trace>
  <inkml:trace contextRef="#ctx0" brushRef="#br0" timeOffset="17077.58">9407 15269 72 0,'0'0'0'0,"0"0"49"0,0 0-27 0,0 0-17 0,0 0 6 0,0 0-3 0,0 20 1 0,0 0 16 0,0-20-2 0,0 17-12 0,0 3 7 0,0-20-5 0,0 0-8 0,0 21 6 0,0-4 1 16,0-17-7-16,0 19 6 0,0-19-6 0,0 20 4 0,0-3-4 16,0-17-2-16,20 21 2 0,-20-21-3 0,0 17 0 0,0-17 3 15,0 19-3-15,20 1-1 0,-20-20 1 0,0 38 0 0,0-38 1 16,0 20-2-16,0-1 5 0,0 19-2 0,0-21-5 0,0 2 3 15,0 22-2-15,0-4 0 0,0-20 1 0,0 23 0 16,0-23-1-16,-20 41 0 0,20-39 0 0,0 19-4 0,0-19 1 16,0 18 0-16,0 4-8 0,0-24 1 0,0 23-22 0,0-23 10 15,0 3-2-15,0 16-38 0,0 5-12 0,0-41 38 0,0 17 8 16,0 3 7-16,0 0-19 0</inkml:trace>
  <inkml:trace contextRef="#ctx0" brushRef="#br0" timeOffset="18398.18">11630 16145 85 0,'0'0'21'0,"-20"0"-11"0,-17 0-1 0,37 0-6 0,-74 17 7 0,14-17 11 0,43 0-6 0,0 0 0 0,-63 21 33 0,43-1-35 0,17-20-1 0,-14 0-3 0,-26 17 7 0,40 3-9 0,-17-20 5 15,17 20 0-15,3-3-7 0,17-17 2 0,0 20 1 0,-20-1 7 16,20 0-7-16,0 1 1 0,0-1 9 0,37-2-1 0,-37-17-11 15,40 20 0-15,-3 0 3 0,40 17 1 0,-40-37-7 0,80 38 4 0,-63-18-4 16,97 16 2-16,-17-15-2 0,37-3 2 16,0-18-1-16,-77 0-4 0,3 0 1 0,94 0 3 0,17 0-1 15,-19-39-1-15,-75 39 1 0,-17-36-2 0,111 36 0 0,20-38 0 16,0-2 4-16,-114 23 1 0,23-23-1 0,-26 23 1 0,23-22-3 0,131-36-4 16,0-40 6-16,3 2 3 0,14-22-4 0,-148 58-3 15,131-53 2-15,134-120 0 0,-128 79 5 16,-142 76-4-16,139-95-1 0,-137 75-4 0,268-226 3 0,-265 229 0 15,0-23-5-15,131-94-3 0,134-150-3 0,-265 264 11 16,131-113 1-16,-151 114-1 0,0 19-4 0,0-18 1 0,117-78-2 0,-140 96 3 16,120-76 1-16,-117 114 1 0,77-75 1 0,20 35 1 0,-40 22 0 15,-17 18-3-15,-77 37-1 0,-20 1-1 0,20 1 0 0,20-1 1 16,-59 19 0-16,39 0-1 0,2 37-1 0,-41 2 2 16,-18-21 0-16,19 21-1 0,-1 18-6 0,-18-1-5 15,0-37 3-15,0 39-10 0,0-39 7 0,-18 18-14 0,-1 21-6 16,1-58 13-16,-2 38-32 0,-19-19 21 0,24 0-6 0,-27-1-6 15,24 2-4-15,-19-20-2 0,17 19 4 0,-57-19-15 0,40 19 32 0</inkml:trace>
  <inkml:trace contextRef="#ctx0" brushRef="#br0" timeOffset="19041.46">11234 16468 43 0,'0'0'15'0,"0"0"-6"0,0 0-4 0,0 0-1 0,17 0 1 0,-17 0 0 0,17-20 7 0,3 20-4 0,0-17 11 0,-3 17-8 0,3 0 0 0,-20-20 0 0,20 0 11 0,-3 3-12 0,23-22 9 0,-40 20-10 0,17 0 0 0,3-18 10 16,0 37-9-16,0-40 11 0,-3 3-11 0,3-1 13 0,-20 38-12 16,17-56 22-16,3 16-13 0,-20 3-2 0,0 37-4 15,0-21-4-15,0 4-3 0,0 17-3 0,-20 0-2 16,3 0 2-16,-3 0-2 0,20 17-1 0,-37 4-1 0,-3-1 3 15,6 16 0-15,34-15-2 0,-23-4-2 0,-14 3 1 0,17 16 0 16,-17-36 1-16,17 41 0 0,3-41-1 0,-40 37-2 0,17 20 2 0,3-38 0 16,17 0 4-16,-17 20-3 0,20-39-1 0,-23 37 0 0,20 0 2 15,-17-37-2-15,17 40-1 0,20-22 1 0,-17 2 2 0,-3-1-1 0,20-2 0 16,0 4 5-16,-17-3-4 0,17 0-1 0,0 2 1 0,0 1 2 16,0-4-4-16,0 3 2 0,0-2 1 0,17 21-1 0,-17-3-2 15,20-15 1-15,-3-1 2 0,26 54-3 0,-43-37 0 0,34 4-3 0,-14-5 1 16,17-16 2-16,-17 18 0 0,74 18 3 0,-54-35-2 0,-3-4-2 15,77 3-8-15,0-20-14 0,151-37-109 0,-94-21 22 16,0-19-1-16,-77 20 72 0,23 0-13 0</inkml:trace>
  <inkml:trace contextRef="#ctx0" brushRef="#br0" timeOffset="19782.97">22027 11240 301 0,'0'0'51'0,"0"0"-39"0,-40 0-8 0,26 0-15 0,-9 0 6 0,23 0 1 0,-37 18 1 0,37 1 3 0,-20 0 1 0,20-19 0 0,-20 19 1 0,3 18 1 0,17 3-2 0,-20-3-1 0,0 20-1 0,20 0 0 16,0-19 1-16,0 19-1 0,0-38 0 0,20 39 0 0,-20-21 2 15,20-18 0-15,-20 1 0 0,17-2 1 0,-17-18 0 0,20 19-1 16,0-19 1-16,0 0 2 0,-3 0-1 0,-17 0 0 0,23 0 0 0,-9-19 3 16,26 1 0-16,-40-21-2 0,20 21 0 0,17-1-2 0,-20-39 2 15,-17 39-3-15,43-38 1 0,-9-1-1 0,-14 40 0 16,0-39-1-16,-3 20 0 0,3-2 2 0,-3-18 2 16,3 38-4-16,-20 0 2 0,20 19-1 0,-20 0-1 0,17-19 0 15,-17 19 0-15,20 0 0 0,-20 19 1 0,0-19 0 0,20 38 0 16,-20-38-2-16,0 37 0 0,0 22 0 0,0-22 1 0,20-37 1 15,-20 18-2-15,0 21 0 0,20-1 2 0,-20-38-1 0,0 20 1 16,17-20 2-16,-17 0 0 0,17 0-1 0,-17 0 0 0,20 0 1 16,-20 0-2-16,37-40 2 0,3-35 3 0,-20 19-2 15,17-21-2-15,-20 39-1 0,23-18 0 0,-3-2 2 16,-17 39-1-16,0-19 1 0,20 19-2 0,-40 1 1 0,14 18-1 16,6-21 0-16,-20 21 1 0,20 0 0 0,0 0 1 0,-20 0-2 0,17 21-1 15,-17-21 1-15,20 18-1 0,-20 20 1 0,17-19-1 16,-17 37-3-16,0 2-6 0,0 18-12 0,0-18-16 0,0-39 12 15,0 18-3-15,20 20-45 0,-20-19-22 0,0-18 47 0,23-2 7 16,-23 1 11-16,0 0-26 0</inkml:trace>
  <inkml:trace contextRef="#ctx0" brushRef="#br0" timeOffset="20075.25">23412 11144 78 0,'0'0'118'0,"0"0"-94"0,-17-19 5 0,17 19-18 0,-17 0 10 0,17-19-8 16,-20 19-1-16,0 0 2 0,20 0-1 0,-40 0 11 0,40 0-14 0,-74 0 22 15,37 19-22-15,-3-19-8 0,40 19 0 0,-37 19 1 0,17-20-1 16,-17 22 2-16,37-22-2 0,0 20 0 0,-37-19-2 0,37 38 1 16,0-37 0-16,-20-1 0 0,20 18 0 0,0-19-1 0,0 2-1 0,20 17 0 15,-20-37 0-15,17 40 2 0,-17-40-1 0,20 0 0 0,-20 0 0 0,17 0 1 0,3 0 0 16,17-40 2-16,3 22 0 0,-20-21-1 16,0 2-1-16,14-20 0 0,23-38 3 0,-37 58-3 15,0-21 2-15,0 20 3 0,-20 19-1 0,20-19 6 16,-3 20-2-16,-17 18-4 0,17 0-3 0,-17 0-1 15,0 0 1-15,20 18 0 0,-20 1-2 0,0 19 2 16,0-19-2-16,20 18 0 0,-20 21-1 0,0-20-2 0,17 58-9 16,-17-77 1-16,20 56-29 0,0-18-22 0,0-37 20 15,-20 17-60-15,40-18 44 0,-40-19 7 0,14 19 11 0,26 0-31 0</inkml:trace>
  <inkml:trace contextRef="#ctx0" brushRef="#br0" timeOffset="20242.87">24193 10383 202 0,'0'0'65'0,"0"0"-33"0,-17 0-18 0,17-19-1 0,-20 19-9 16,20 0-1-16,-20 0 0 0,20 0 2 0,-20 19 1 0,20-19 3 0,-20 19-1 0,3 20 8 15,-3-2-3-15,20 2-9 0,-20-22-3 0,3 61-2 0,17-42 0 16,-17 62 3-16,-3-25-1 0,20-15 0 0,-20 19-2 0,20 17 0 16,0-55 0-16,0-1-2 0,0 19-3 0,20-18-5 0,-20-2-5 0,20 39-40 15,-20-18 15-15,0 16-61 0,17-17 10 0,-17-17 22 16</inkml:trace>
  <inkml:trace contextRef="#ctx0" brushRef="#br0" timeOffset="20457.32">24498 10898 206 0,'0'0'116'0,"0"0"-98"0,0 0-5 0,0 0-10 0,0 0 2 0,0 0 0 16,0 0 4-16,-20 0 1 0,20 0 0 0,-19 36 23 0,1-16-24 0,-2 37 2 15,1-39-6-15,-16 22 0 0,-5 16-4 0,20-18 1 0,-37 39 0 16,18-40-1-16,21-18 0 0,1 19 0 0,-43 39-1 0,40-40 0 15,-17 1-1-15,17-1-2 0,3-37 1 0,17 40-6 0,-17-22-2 16,17 1-3-16,0-19 5 0,0 0-1 0,0 19-2 0,17-19-13 16,-17 19 9-16,17-19-1 0,3 0-22 0,0 0 14 0,17 0-25 0,-17 0 24 15,0 0-1-15,0 0-1 0,-20 0 0 0,35 0 1 0,-35-19 3 0,39 19 5 16,-21 0 4-16,21-19-35 0</inkml:trace>
  <inkml:trace contextRef="#ctx0" brushRef="#br0" timeOffset="20710.08">24858 11048 91 0,'0'0'54'0,"0"21"-26"0,0-21-12 0,0 0-7 16,0 18 13-16,0-18-10 0,0 19 7 0,0-19-11 0,0 19-3 16,0-19-1-16,0 19-2 0,20-19 2 0,-20 19-2 0,17 0-1 15,3-1-1-15,0-18 0 0,-20 21 2 0,20-21-1 0,-1 0 2 0,-1 0 1 16,-1 0-2-16,-17 0 1 0,20 0 0 0,-20 0 0 0,20-39 8 16,-20 20-7-16,17 0 0 0,-17 19 0 0,0-38 4 0,0 1 1 15,-17-21 7-15,17 39-5 0,-20-19 14 0,0 38-15 16,3-20-2-16,-20-16 3 0,-3 36-1 0,20-21-5 0,3 21 0 15,-23 0 5-15,5 0 2 0,15 0-6 0,1 39 0 0,-21-1 1 0,3 0-5 16,17-1 0-16,3 3-2 0,-21 35 3 0,38 2-3 16,-20-40 0-16,20 39-1 0,0-18-3 0,20-2-9 0,-2-18-1 15,2-1-29-15,-3-17 13 0,23 0-7 0,-23-20-8 0,3 18-7 16,19-18-6-16,16 0-45 0,22 0 16 0</inkml:trace>
  <inkml:trace contextRef="#ctx0" brushRef="#br0" timeOffset="21241.04">27178 10402 98 0,'0'0'35'0,"0"0"-5"0,0 0-10 0,0 0-5 0,-20 0 4 0,0 0 0 0,0 0-6 0,3 0 18 0,-23 0 2 0,23 0-18 0,-3 0-1 0,-37 20 17 15,37-1-23-15,-17 0 9 0,20-1-10 0,-3-18 1 0,-17 20-2 0,-23 36 0 16,23 2-4-16,20-22 0 0,-3 3 2 0,0-1-2 0,0-17-1 16,20 34 2-16,0-37-1 0,0 21-1 0,0 1-1 15,20-4 0-15,-20-16 2 0,40-2 1 0,-23 21-2 0,-17-39 0 0,37 18 3 16,-17-18-3-16,20 19 1 0,-3-19 2 0,-37 0-3 0,37-19 1 16,-14 19-1-16,-9-18-1 0,46-21 4 0,-43 1-2 0,40 2 0 0,-20-43 1 15,3 24-1-15,-20 37 0 0,0-23-1 0,-3 23 5 0,-17-38 4 16,17-21 7-16,-17 77-13 0,0-37 0 0,0 18 4 15,0-19 7-15,0 38-7 0,-17 18-1 16,17 2-5-16,0-1 1 0,-17 18-5 16,17 21 1-16,0-39 4 0,0 55 0 0,-20 4-1 0,20-42-2 15,0 22 3-15,0-19-3 0,20-21 1 0,-20 20-1 0,0-18 0 16,17 36-6-16,0-35 0 0,3-3-4 0,37 20-41 16,-57-38 27-16,60 19-30 0,-26-19-10 0,6-19-10 0,-3 0 31 0,3-18-62 15,0 16 58-15,14-55-16 0,-34 38 37 0</inkml:trace>
  <inkml:trace contextRef="#ctx0" brushRef="#br0" timeOffset="21793.77">24344 12133 95 0,'0'0'0'0,"0"0"43"0,-17 0-38 0,17 0 2 0,0 0-4 0,0 0 3 0,0-20 0 0,0 20 5 0,-20 0 16 0,20-19 2 0,0 19-5 0,0-18-15 0,-20 18 6 0,20-19-3 0,0 19-6 0,0-19 0 0,0 19 1 16,0 0 7-16,0-19-6 0,0-1 8 0,0 20-7 0,0 0 1 16,-19-19 11-16,19 19-11 0,0-18 8 0,0 18-11 0,0 0 1 0,0 0-3 15,-18-20 7-15,18 20-2 0,-20 0-6 0,1 0 2 0,1 20-1 16,1-20-3-16,-3 18 0 0,0 1 1 0,0 20-1 0,20-39-1 15,-20 38-1-15,3-1 1 0,-3-17-2 0,20 37 2 0,-20 0 1 16,20-39-2-16,-17 39 0 0,17-37 0 0,0 0 0 0,17 17 1 0,3-19-1 16,0 1 1-16,-20 1-1 0,37 18 3 0,-17-38-2 0,20 19 1 15,-23 0 0-15,1-19 2 0,21 19 0 0,-21-19-3 0,21 19 1 16,-19-19 3-16,-3 0-6 0,6 18 1 0,-8-18 3 0,-15 20 1 0,20-20-2 16,-20 19 2-16,19 0-4 0,-19 0 4 0,0 1-2 0,0 17 2 15,-19-18-3-15,-1-1 0 0,20-18-2 0,-15 39 3 0,-25-20-5 16,40-19 0-16,-40 19-19 0,21-19-9 0,1 0-6 15,-2 0-12-15,1 0-14 0,19 0 27 0,-18-19-42 16,18 0 3-16,0 19 40 0,18-19-14 0,-18-1 34 0,0 2 1 16,19 18-14-16</inkml:trace>
  <inkml:trace contextRef="#ctx0" brushRef="#br0" timeOffset="22237.8">24783 12417 180 0,'0'0'60'0,"-19"0"-13"0,19 0-34 0,0 0-10 0,-20 0 10 15,20 0 1-15,0 0 20 0,-20 0-17 0,20 0 8 0,-17 0-10 16,-3 0-6-16,20 19-2 0,-20-19-3 0,3 20-4 16,17-20 0-16,0 18 2 0,-20 2 0 15,2-1-3-15,18 0 0 0,0-19 2 0,0 19-3 0,0 0-3 16,0-1 4-16,0-18 1 0,0 20 1 0,18-20-4 16,-18 19 1-16,0-19 2 0,20 0 0 0,-3 0-1 0,3 0 2 15,-20 0-1-15,20 0 1 0,-3-19-1 0,-17-1 0 0,40-17 1 16,-21 37-1-16,1-19 1 0,15-19-1 0,-35 18 1 0,20 2-2 0,17-2 0 15,-17 1 3-15,-20 1 0 0,20 18 0 0,0-19 0 0,-20 19-2 16,19-18 4-16,-1 18-3 0,-18 0-1 0,17 0 1 0,-17 0 0 16,0 0 0-16,20 0 1 0,-20 0-2 0,0 0-1 0,0 18 2 0,20 19-1 15,-20-18-2-15,0 1 4 0,0-2-2 0,0 2-1 16,0-20 1-16,0 19 0 0,0 19 2 0,0-38-3 0,0 19 2 0,0-1-1 16,0 2 0-16,0-1 0 0,0-19 0 0,0 19 0 0,0 0 0 0,17-19 0 15,-17 0-1-15,20 0 3 0,0 0-1 0,-20-19 0 16,37 0 0-16,0-20 2 0,-17 21-1 15,0-20-1-15,0 19-1 0,-3-20 3 0,3 21-3 0,17-2 0 16,-37 1 0-16,23-18 2 0,11 37 0 0,-34-18 0 0,20-2-2 16,0 20 1-16,-20 0 0 0,17 0 0 0,-17 0-3 0,20 0 2 15,-20 0-1-15,0 20 1 0,0-20-1 0,0 18 0 0,17 1-2 0,-17-19-2 0,0 37-17 0,0 1-15 16,0-18 15-16,0-1-3 0,0 0-3 0,0 19-39 16,0 0-11-16,0 0 0 0,0-38 47 0,20 39-12 0,-20-21 12 15</inkml:trace>
  <inkml:trace contextRef="#ctx0" brushRef="#br0" timeOffset="22518.84">25773 12494 45 0,'0'0'17'0,"0"0"-2"0,0 0 18 0,0-20-13 0,0 20 3 0,0-18 31 0,0-2 18 0,0 1-55 0,0 19 0 0,0-18 11 0,0 18-16 0,0-19-1 0,0 1 8 0,-20 18-9 0,20 0-4 0,0 0 1 0,-20-20 6 0,20 20-9 16,-20 20 9-16,0-2-7 0,20 19-2 0,0 2-3 15,-17-21 0-15,17 2-1 0,0 18 1 0,0 0 0 16,0-20 1-16,0 21-1 0,17-39-2 0,-17 38-1 0,20-18 1 15,0-2 4-15,-20-18-2 0,20 0 0 0,0 0 1 0,-20 0-1 16,0 0-1-16,17-18 2 0,0-2-1 0,-17 1 1 0,20-19-1 16,-20 18-1-16,0 2 3 0,20-20-1 0,-20 0-2 15,0 38 0-15,0-38 4 0,0-1 2 0,0 2 0 16,0 37-4-16,0 0 0 0,0 0 2 0,0 0-3 0,17 0 0 16,-17 37-1-16,0 2 0 0,0-1 0 15,0-19 0-15,20 38-3 0,-20-19-11 0,20-19 1 0,-20 19-4 0,20 19-34 16,-20-20-24-16,17-17 28 0,6 18-65 0,-9-19 17 15,6 1 28-15</inkml:trace>
  <inkml:trace contextRef="#ctx0" brushRef="#br0" timeOffset="22688.01">26682 11486 224 0,'0'0'0'0,"0"0"86"0,0 0-68 0,-37 37-14 16,17 3 3-16,0-3 7 0,3 20 2 15,0-38-10-15,-3 57 2 0,-20-37-5 0,3 93 1 0,37-36-3 0,-20-58-1 16,20 95-2-16,-20-95 0 0,20 76-18 16,0-39-21-16,20 40-83 0,-20-77 70 0,20 38-94 15</inkml:trace>
  <inkml:trace contextRef="#ctx0" brushRef="#br0" timeOffset="22862.12">26987 11543 208 0,'0'0'78'0,"0"0"-17"0,0 0-54 0,0 0-3 0,-20 114 13 16,-14 20 9-16,-6-2-17 15,20-17-5-15,-17 18-2 0,17 76-4 16,0-76-5-16,20 19-15 0,0-95 7 0,0 57-47 16,20-38 3-16,0-18-64 0,-3-40 85 15</inkml:trace>
  <inkml:trace contextRef="#ctx0" brushRef="#br0" timeOffset="23487.6">28544 12190 70 0,'0'0'43'0,"-15"0"57"0,-25 0-35 0,-17 0 11 0,-2 0-38 0,4 0-13 15,-22 38-5-15,3 37-2 16,34 2-4 0,-17 56-3-16,57-38-6 15,37-38-2-15,23-57 6 16,14-95-2 0,58-210 0-16,-36-18-3 15,-21-19-1 1,-35 134 4-16,-21 16 0 15,-19 136 2-15,0 56-6 16,0 38 1 0,-19 76-1-16,-21 190 0 15,3 1-1-15,37 75-21 16,0-114-50 0,37-19-127-16</inkml:trace>
  <inkml:trace contextRef="#ctx0" brushRef="#br0" timeOffset="23759.92">29077 12265 116 0,'-20'-18'192'15,"-208"18"-34"17,228 0-158 30,154 285 28-62,-154-285-28 63,74-323-445-48</inkml:trace>
  <inkml:trace contextRef="#ctx0" brushRef="#br0" timeOffset="24117.74">29211 12494 89 0,'20'0'281'16,"-20"0"-281"46,57 209 132-62,-57-209-132 63,171-247-57-63,-171 247 57 62,188 209 63-62,-188-209-63 63,191-323 16-48,-191 323-16 32</inkml:trace>
  <inkml:trace contextRef="#ctx0" brushRef="#br0" timeOffset="24472.06">30257 12228 177 0,'-191'399'325'31,"191"-399"-325"31,285 0 2-46,-285 0-2 31,20-210 21-32</inkml:trace>
  <inkml:trace contextRef="#ctx0" brushRef="#br0" timeOffset="24600.68">30636 12570 53 0,'0'18'377'15,"0"-18"-377"48,17 362-334-47</inkml:trace>
  <inkml:trace contextRef="#ctx0" brushRef="#br0" timeOffset="24738.19">30753 11771 206 0,'0'0'0'63,"-40"400"194"-63</inkml:trace>
  <inkml:trace contextRef="#ctx0" brushRef="#br0" timeOffset="24968.25">31092 12399 145 0,'0'114'360'32,"0"-114"-360"30,151 19-33-46</inkml:trace>
  <inkml:trace contextRef="#ctx0" brushRef="#br0" timeOffset="25611.44">25448 13330 141 0,'-208'248'169'31,"208"-248"-169"31,-60 513 155-46,308-1198-85 46,-248 685-70 1,-114 570-206-63</inkml:trace>
  <inkml:trace contextRef="#ctx0" brushRef="#br0" timeOffset="25913.58">26588 13235 215 0,'-399'0'228'32,"399"0"-228"30,-265 988-317-62,265-988 317 63,-191-284 372-63,191 284-372 62</inkml:trace>
  <inkml:trace contextRef="#ctx0" brushRef="#br0" timeOffset="26458.92">28013 14033 142 0,'-17'-37'161'0,"17"37"-161"47,0 227 172-31,0-227-172 46,436-132 90-62</inkml:trace>
  <inkml:trace contextRef="#ctx0" brushRef="#br0" timeOffset="27017.17">28849 14187 141 0,'0'0'0'47,"-151"-39"308"-47,151 39-308 62,17 133 14-62,-17-133-14 63,40-38 53-63,-40 38-53 62,57 152 26-46,-57-152-26 46,154-247 29-62,-154 247-29 63,-80 114 38-63,80-114-38 62,211 324-92-62</inkml:trace>
  <inkml:trace contextRef="#ctx0" brushRef="#br0" timeOffset="27320.18">29419 13159 202 0,'-57'57'166'31,"57"-57"-166"32,97 780 108-63,-97-780-108 62</inkml:trace>
  <inkml:trace contextRef="#ctx0" brushRef="#br0" timeOffset="27733.93">29798 13959 175 0,'0'0'0'63,"-74"0"342"-63,74 0-342 62,57 531 24-62,-57-531-24 63,265-360 14-47,-265 360-14 30,-17 37 11-30,17-37-11 47,245 305-512-63</inkml:trace>
  <inkml:trace contextRef="#ctx0" brushRef="#br0" timeOffset="28051.48">30713 13596 107 0,'17'-18'303'62,"-17"18"-303"-15,-114 284 59-31,114-284-59 46,57 381 1-62,-57-381-1 63,191 95-470-63</inkml:trace>
  <inkml:trace contextRef="#ctx0" brushRef="#br0" timeOffset="28768.16">30445 14033 66 0,'20'-17'113'0,"-20"17"-113"62,322-97 211-62,-322 97-211 63,0-341 134-63,0 341-134 62,-225 703 73-46,225-703-73 46</inkml:trace>
  <inkml:trace contextRef="#ctx0" brushRef="#br0" timeOffset="29017.93">31340 13635 74 0,'0'-19'221'16,"0"19"-221"46,-151 0 214-62,151 0-214 63,131 759 68-47,-131-759-68 30</inkml:trace>
  <inkml:trace contextRef="#ctx0" brushRef="#br0" timeOffset="29700.75">25904 15538 33 0,'-57'-192'261'31,"57"192"-261"32,17-114 210-48,-17 114-210 48,191 1008 42-63,-191-1008-42 62,40 514-514-62</inkml:trace>
  <inkml:trace contextRef="#ctx0" brushRef="#br0" timeOffset="30209.42">25847 16183 152 0,'0'0'0'47,"-74"57"156"-47,74-57-156 62,322-57 77-62,-322 57-77 63,493-248-137-63,-493 248 137 62,-342 268 211-62,342-268-211 63,245 285 140-47,-245-285-140 46,-17-534 39-62</inkml:trace>
  <inkml:trace contextRef="#ctx0" brushRef="#br0" timeOffset="30877.23">28298 16203 43 0,'-39'-41'168'31,"39"41"-168"32,248-56 210-63,-248 56-210 62,-95-323 56-62,95 323-56 63,-153 591 23-63</inkml:trace>
  <inkml:trace contextRef="#ctx0" brushRef="#br0" timeOffset="31237.52">28735 16145 203 0,'-151'171'136'47,"151"-171"-136"16,382-496 92-63,-382 496-92 62,225 248 87-46</inkml:trace>
  <inkml:trace contextRef="#ctx0" brushRef="#br0" timeOffset="31550.84">29593 15726 43 0,'17'-132'285'47,"-17"132"-285"16,-37 132 144-48,37-132-144 32,-114 494 33-31</inkml:trace>
  <inkml:trace contextRef="#ctx0" brushRef="#br0" timeOffset="32329.15">29989 15917 34 0,'0'0'76'0,"0"0"-76"46,-20-78 305-30,20 78-305 47,134 323 78-63,-134-323-78 62,208-284 34-62,-208 284-34 63,0 0 55-63,0 0-55 62,154 438-116-46</inkml:trace>
  <inkml:trace contextRef="#ctx0" brushRef="#br0" timeOffset="33005.03">30884 15991 36 0,'0'0'116'0,"0"0"-116"47,0-130 287-47,0 130-287 62,17 322 73-46,-17-322-73 46,228-363 78-62</inkml:trace>
  <inkml:trace contextRef="#ctx0" brushRef="#br0" timeOffset="33454.99">31625 15783 28 0,'74'56'241'16,"-74"-56"-241"46,171-149 161-46,-171 149-161 31,-379 56 110-31,379-56-110 46,265 570-122-62</inkml:trace>
  <inkml:trace contextRef="#ctx0" brushRef="#br0" timeOffset="34218.28">27785 17077 31 0,'-20'-21'33'16,"20"21"-33"46,0-17 312-62,0 17-312 63,-131 115 114-63,131-115-114 62,265 208 23-46,-265-208-23 46,-57 171 42-62,57-171-42 63,-57-20-511-63</inkml:trace>
  <inkml:trace contextRef="#ctx0" brushRef="#br0" timeOffset="34653.71">28259 17191 79 0,'0'-20'89'0,"-38"3"38"16,-56 54-51 15,37 57-51-16,37 20-13 1,57-17 18 15,23-156-7-15,-5-53-1 0,-55-22 12 15,-18 134-17-16,18 94-4 1,37 98 8 15,20-99-16 1,1-15-15-17,56-22-237 16,-35-133-55-15</inkml:trace>
  <inkml:trace contextRef="#ctx0" brushRef="#br0" timeOffset="35118.65">28812 16831 178 0,'-37'0'101'16,"-40"-41"-75"-16,20 22 17 0,76 19-33 31,19 19-7-15,-21 59 1 15,-17 321-43 0,-37-114-77-15,0-171-24-1,-1-190 105 17,19-115 53-17,-1 19 41 1,20 58 92 15,39 78-86-15,36 36-49 15,59 56-183-15,-60 2-10 15</inkml:trace>
  <inkml:trace contextRef="#ctx0" brushRef="#br0" timeOffset="35468.53">29000 17248 38 0,'0'0'83'0,"0"0"68"31,-17 19-73-15,-20 56-31 15,37 2-41-15,0-19-1-1,54-58 30 17,3-96-20-17,-17-18 1 1,-20 18 16 15,-20 152-15 0,17 98-4-15,40 92-40 15,-17-169-167-15,-23-77-121 0</inkml:trace>
  <inkml:trace contextRef="#ctx0" brushRef="#br0" timeOffset="35682.58">29382 17496 77 0,'0'0'109'0,"0"0"-109"63,-20 74 258-63,20-74-258 62,231-228-150-46</inkml:trace>
  <inkml:trace contextRef="#ctx0" brushRef="#br0" timeOffset="36018.5">29969 17227 131 0,'-131'79'261'47,"131"-79"-261"15,17 246 23-46,-17-246-23 31,114-304 107-32,-114 304-107 32,211 436-352-31</inkml:trace>
  <inkml:trace contextRef="#ctx0" brushRef="#br0" timeOffset="36164.78">30408 16905 57 0,'0'0'0'63,"-57"266"326"-63</inkml:trace>
  <inkml:trace contextRef="#ctx0" brushRef="#br0" timeOffset="36335.87">30180 17133 169 0,'0'21'81'15,"0"-21"-81"48,362 171-217-63</inkml:trace>
  <inkml:trace contextRef="#ctx0" brushRef="#br0" timeOffset="36473.41">30522 17362 33 0,'0'134'151'47</inkml:trace>
  <inkml:trace contextRef="#ctx0" brushRef="#br0" timeOffset="36911.37">30730 17191 177 0,'-94'190'60'47,"94"-190"-60"15,117 189-94-46,-117-189 94 46,54-171 199-62,-54 171-199 63,-77 38 93-63,77-38-93 62,77 229 27-62</inkml:trace>
  <inkml:trace contextRef="#ctx0" brushRef="#br0" timeOffset="37185.94">31129 17477 207 0,'-20'0'192'0,"3"36"-100"16,17-16-93 0,37-57 1-1,97-134 16 17,-57 94 2-17,-23 154 0 16,43 264-127-15,-60-246-324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97693-2D5C-C606-B02D-FFE7BDDE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D5909-79C7-CEB7-802A-B3EBD3C50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D085B-95D0-6139-7BE4-DA1054703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2F31-D9DD-C5A7-BFF6-2C5664A4B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A154-CAB9-B815-C67C-D82D0B52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17FB5-ED42-7BD0-1A83-5C244DB3E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96AEF-4DA2-065E-7A02-9F2474AF5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B443D-3138-5F19-115C-3A6D16F27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2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9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customXml" Target="../ink/ink6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E99C7-AB86-2F07-5498-1039F468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726A-C82E-8C19-F208-F3ABBEFF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0711976-86F2-ED38-4B00-C74D31C3D0E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49743" y="9933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238AAD-6165-F66E-FAF6-D2F14616A408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err="1"/>
              <a:t>DataFlow</a:t>
            </a:r>
            <a:r>
              <a:rPr lang="en-US" sz="2200" i="1" dirty="0"/>
              <a:t>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5BF470-7B2D-0902-8415-DBE34C134F4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CD81DE-B498-F88B-67B9-5AC34C6D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07549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the value sets that a flow-sensitive dataflow analysis would assign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14341A-F72A-6E09-7638-472E5390E3FC}"/>
              </a:ext>
            </a:extLst>
          </p:cNvPr>
          <p:cNvCxnSpPr>
            <a:cxnSpLocks/>
          </p:cNvCxnSpPr>
          <p:nvPr/>
        </p:nvCxnSpPr>
        <p:spPr>
          <a:xfrm flipH="1">
            <a:off x="1564533" y="3451761"/>
            <a:ext cx="1308905" cy="80650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F31C87-EAF1-7894-82FE-F22A261C31FF}"/>
              </a:ext>
            </a:extLst>
          </p:cNvPr>
          <p:cNvCxnSpPr>
            <a:cxnSpLocks/>
          </p:cNvCxnSpPr>
          <p:nvPr/>
        </p:nvCxnSpPr>
        <p:spPr>
          <a:xfrm>
            <a:off x="2873438" y="3451761"/>
            <a:ext cx="1065406" cy="81057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525CC61-259A-0B5A-C87A-EBD890A7CC78}"/>
              </a:ext>
            </a:extLst>
          </p:cNvPr>
          <p:cNvCxnSpPr>
            <a:cxnSpLocks/>
          </p:cNvCxnSpPr>
          <p:nvPr/>
        </p:nvCxnSpPr>
        <p:spPr>
          <a:xfrm>
            <a:off x="1564533" y="4856980"/>
            <a:ext cx="1308905" cy="81330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E0F921-F7D1-07F0-B70A-5246B99F359D}"/>
              </a:ext>
            </a:extLst>
          </p:cNvPr>
          <p:cNvCxnSpPr>
            <a:cxnSpLocks/>
          </p:cNvCxnSpPr>
          <p:nvPr/>
        </p:nvCxnSpPr>
        <p:spPr>
          <a:xfrm flipH="1">
            <a:off x="2873438" y="4818550"/>
            <a:ext cx="1065406" cy="8517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AF929121-6E2B-6B37-C59E-09EED846B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53808"/>
              </p:ext>
            </p:extLst>
          </p:nvPr>
        </p:nvGraphicFramePr>
        <p:xfrm>
          <a:off x="6235832" y="2160813"/>
          <a:ext cx="4958442" cy="4444398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07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1C2745EE-5CD4-DB76-49E4-7B1751644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7" t="84472" r="59632" b="5224"/>
          <a:stretch>
            <a:fillRect/>
          </a:stretch>
        </p:blipFill>
        <p:spPr>
          <a:xfrm>
            <a:off x="2465241" y="5670288"/>
            <a:ext cx="1129230" cy="35724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3FA8A7-1737-9B2D-0CEB-F44A7EF2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80" t="62909" r="35351" b="20608"/>
          <a:stretch>
            <a:fillRect/>
          </a:stretch>
        </p:blipFill>
        <p:spPr>
          <a:xfrm>
            <a:off x="2992836" y="4250623"/>
            <a:ext cx="1985383" cy="571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6835720-6707-2462-87A4-924E3543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59" t="41873" r="34073" b="41801"/>
          <a:stretch>
            <a:fillRect/>
          </a:stretch>
        </p:blipFill>
        <p:spPr>
          <a:xfrm>
            <a:off x="525157" y="4257414"/>
            <a:ext cx="1985382" cy="56605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270ECF3-5AD0-3C3E-09F0-487B4157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67" b="62366"/>
          <a:stretch>
            <a:fillRect/>
          </a:stretch>
        </p:blipFill>
        <p:spPr>
          <a:xfrm>
            <a:off x="1405923" y="2134982"/>
            <a:ext cx="3166532" cy="13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1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8B15C55-9B05-9C83-E806-ACE87B50C82A}"/>
              </a:ext>
            </a:extLst>
          </p:cNvPr>
          <p:cNvSpPr/>
          <p:nvPr/>
        </p:nvSpPr>
        <p:spPr>
          <a:xfrm>
            <a:off x="10069288" y="276278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Cyclic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D103-A15D-6F40-F955-36FE6753D9AD}"/>
              </a:ext>
            </a:extLst>
          </p:cNvPr>
          <p:cNvSpPr txBox="1"/>
          <p:nvPr/>
        </p:nvSpPr>
        <p:spPr>
          <a:xfrm>
            <a:off x="5750158" y="3813626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int2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int2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1DCAA3-9EE2-7812-70FB-41400624D329}"/>
                  </a:ext>
                </a:extLst>
              </p14:cNvPr>
              <p14:cNvContentPartPr/>
              <p14:nvPr/>
            </p14:nvContentPartPr>
            <p14:xfrm>
              <a:off x="8397208" y="3167280"/>
              <a:ext cx="1076040" cy="22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1DCAA3-9EE2-7812-70FB-41400624D3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848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1D7505E-94DE-E7FD-4738-836523EE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5" t="-3540" r="41195" b="74216"/>
          <a:stretch>
            <a:fillRect/>
          </a:stretch>
        </p:blipFill>
        <p:spPr>
          <a:xfrm>
            <a:off x="7706740" y="1204307"/>
            <a:ext cx="2234860" cy="126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3164CF-492F-D488-1A6E-D933C13154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09" t="50081" r="30641" b="24818"/>
          <a:stretch>
            <a:fillRect/>
          </a:stretch>
        </p:blipFill>
        <p:spPr>
          <a:xfrm>
            <a:off x="8985663" y="4001208"/>
            <a:ext cx="2674884" cy="11039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34E42E-6809-7B94-E605-C663F7E4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51" t="77691" r="67700" b="12391"/>
          <a:stretch>
            <a:fillRect/>
          </a:stretch>
        </p:blipFill>
        <p:spPr>
          <a:xfrm>
            <a:off x="8304218" y="5616376"/>
            <a:ext cx="1062577" cy="4361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10619A-0B9D-FB37-819C-5CA8776EE3D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824170" y="2466825"/>
            <a:ext cx="6206" cy="279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599B08-AF6C-932D-1759-30D54153B8F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830376" y="3497941"/>
            <a:ext cx="5131" cy="2118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91B410-170D-6760-DEE5-42B47D91077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830376" y="3497941"/>
            <a:ext cx="1492729" cy="5032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A291B82-E8F2-8BB6-A836-A0F0DDD7BA84}"/>
              </a:ext>
            </a:extLst>
          </p:cNvPr>
          <p:cNvCxnSpPr>
            <a:stCxn id="16" idx="2"/>
            <a:endCxn id="45" idx="0"/>
          </p:cNvCxnSpPr>
          <p:nvPr/>
        </p:nvCxnSpPr>
        <p:spPr>
          <a:xfrm rot="5400000" flipH="1">
            <a:off x="9105619" y="3887630"/>
            <a:ext cx="2342335" cy="92636"/>
          </a:xfrm>
          <a:prstGeom prst="bentConnector5">
            <a:avLst>
              <a:gd name="adj1" fmla="val -9759"/>
              <a:gd name="adj2" fmla="val -1805410"/>
              <a:gd name="adj3" fmla="val 10975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3D7CDEF-284A-3BD3-35E8-EBF73ABB5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74822"/>
              </p:ext>
            </p:extLst>
          </p:nvPr>
        </p:nvGraphicFramePr>
        <p:xfrm>
          <a:off x="122806" y="1204307"/>
          <a:ext cx="5206744" cy="5490403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192024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451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(entry)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(entry)→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361529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0571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BBody→BHead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(exit)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67815322-C3D0-1724-989B-04AFA0E240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10"/>
          <a:stretch>
            <a:fillRect/>
          </a:stretch>
        </p:blipFill>
        <p:spPr>
          <a:xfrm>
            <a:off x="6868916" y="2746808"/>
            <a:ext cx="3906241" cy="72936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09558EB-4E3C-C220-3863-58C2E39085C7}"/>
              </a:ext>
            </a:extLst>
          </p:cNvPr>
          <p:cNvSpPr txBox="1"/>
          <p:nvPr/>
        </p:nvSpPr>
        <p:spPr>
          <a:xfrm>
            <a:off x="1860064" y="1597561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2FED94-49AF-674B-1442-784D602C406F}"/>
              </a:ext>
            </a:extLst>
          </p:cNvPr>
          <p:cNvSpPr txBox="1"/>
          <p:nvPr/>
        </p:nvSpPr>
        <p:spPr>
          <a:xfrm>
            <a:off x="3101038" y="1592114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5E7315-2816-2FB0-2E85-7C70B7888E66}"/>
              </a:ext>
            </a:extLst>
          </p:cNvPr>
          <p:cNvSpPr txBox="1"/>
          <p:nvPr/>
        </p:nvSpPr>
        <p:spPr>
          <a:xfrm>
            <a:off x="2045118" y="217450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31DD01-9D4B-DD65-10CB-3C8208FBE600}"/>
              </a:ext>
            </a:extLst>
          </p:cNvPr>
          <p:cNvSpPr txBox="1"/>
          <p:nvPr/>
        </p:nvSpPr>
        <p:spPr>
          <a:xfrm>
            <a:off x="3327446" y="216905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1B15A1-68E8-E24D-69E7-18DFF01CB639}"/>
              </a:ext>
            </a:extLst>
          </p:cNvPr>
          <p:cNvSpPr txBox="1"/>
          <p:nvPr/>
        </p:nvSpPr>
        <p:spPr>
          <a:xfrm>
            <a:off x="4531269" y="3275087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DE575C-1C1C-BA19-9387-5FA86D6398AD}"/>
              </a:ext>
            </a:extLst>
          </p:cNvPr>
          <p:cNvSpPr txBox="1"/>
          <p:nvPr/>
        </p:nvSpPr>
        <p:spPr>
          <a:xfrm>
            <a:off x="2028788" y="27242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242992-4876-478F-2D47-342217F2B800}"/>
              </a:ext>
            </a:extLst>
          </p:cNvPr>
          <p:cNvSpPr txBox="1"/>
          <p:nvPr/>
        </p:nvSpPr>
        <p:spPr>
          <a:xfrm>
            <a:off x="3327446" y="27187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77D975-3434-2526-4E4D-7F44346524C5}"/>
              </a:ext>
            </a:extLst>
          </p:cNvPr>
          <p:cNvSpPr txBox="1"/>
          <p:nvPr/>
        </p:nvSpPr>
        <p:spPr>
          <a:xfrm>
            <a:off x="4533513" y="3841145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A83BBF-B74E-39FB-FBA4-958C1D2281F4}"/>
              </a:ext>
            </a:extLst>
          </p:cNvPr>
          <p:cNvSpPr txBox="1"/>
          <p:nvPr/>
        </p:nvSpPr>
        <p:spPr>
          <a:xfrm>
            <a:off x="2017900" y="32957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335919-C93C-4371-7E33-F56FC01A4699}"/>
              </a:ext>
            </a:extLst>
          </p:cNvPr>
          <p:cNvSpPr txBox="1"/>
          <p:nvPr/>
        </p:nvSpPr>
        <p:spPr>
          <a:xfrm>
            <a:off x="3327446" y="32902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3ACD6F-8A1E-502B-FF0D-17DDC74A9FDD}"/>
              </a:ext>
            </a:extLst>
          </p:cNvPr>
          <p:cNvSpPr txBox="1"/>
          <p:nvPr/>
        </p:nvSpPr>
        <p:spPr>
          <a:xfrm>
            <a:off x="2017900" y="38400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B88C9F-DF87-189E-4CAB-B4B531DA3DC3}"/>
              </a:ext>
            </a:extLst>
          </p:cNvPr>
          <p:cNvSpPr txBox="1"/>
          <p:nvPr/>
        </p:nvSpPr>
        <p:spPr>
          <a:xfrm>
            <a:off x="3327446" y="383457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551854-1472-8E67-99BE-AEA8D4E4DBF7}"/>
              </a:ext>
            </a:extLst>
          </p:cNvPr>
          <p:cNvSpPr txBox="1"/>
          <p:nvPr/>
        </p:nvSpPr>
        <p:spPr>
          <a:xfrm>
            <a:off x="2028783" y="522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C62690-3DBB-88D0-A20C-9D4EF6FF266A}"/>
              </a:ext>
            </a:extLst>
          </p:cNvPr>
          <p:cNvSpPr txBox="1"/>
          <p:nvPr/>
        </p:nvSpPr>
        <p:spPr>
          <a:xfrm>
            <a:off x="3330652" y="5216827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AC57B0-3F65-AC66-3BCA-B9F0C192F97F}"/>
              </a:ext>
            </a:extLst>
          </p:cNvPr>
          <p:cNvSpPr txBox="1"/>
          <p:nvPr/>
        </p:nvSpPr>
        <p:spPr>
          <a:xfrm>
            <a:off x="4623602" y="4448324"/>
            <a:ext cx="259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06EB0C-740F-41B7-C827-5EFC7CBADF94}"/>
              </a:ext>
            </a:extLst>
          </p:cNvPr>
          <p:cNvSpPr txBox="1"/>
          <p:nvPr/>
        </p:nvSpPr>
        <p:spPr>
          <a:xfrm>
            <a:off x="2038919" y="4468971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D0234F-6899-BC40-BEFF-4BFC5F4B358D}"/>
              </a:ext>
            </a:extLst>
          </p:cNvPr>
          <p:cNvSpPr txBox="1"/>
          <p:nvPr/>
        </p:nvSpPr>
        <p:spPr>
          <a:xfrm>
            <a:off x="3419779" y="4463524"/>
            <a:ext cx="2612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B05EEB-FA69-E15F-5FDD-33A0BF0F97A6}"/>
              </a:ext>
            </a:extLst>
          </p:cNvPr>
          <p:cNvSpPr txBox="1"/>
          <p:nvPr/>
        </p:nvSpPr>
        <p:spPr>
          <a:xfrm>
            <a:off x="4623602" y="501284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EF372D7-A7F3-7EF2-82DB-82CB178BA093}"/>
              </a:ext>
            </a:extLst>
          </p:cNvPr>
          <p:cNvSpPr txBox="1"/>
          <p:nvPr/>
        </p:nvSpPr>
        <p:spPr>
          <a:xfrm>
            <a:off x="3251234" y="2973771"/>
            <a:ext cx="599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{0,2}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EFA2C53-9D78-77CB-A72E-647BCED0AB77}"/>
              </a:ext>
            </a:extLst>
          </p:cNvPr>
          <p:cNvSpPr txBox="1"/>
          <p:nvPr/>
        </p:nvSpPr>
        <p:spPr>
          <a:xfrm>
            <a:off x="3229770" y="3538288"/>
            <a:ext cx="599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{0,2}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3FBFCD-7CFF-0573-8A43-0D6CCC3F0E06}"/>
              </a:ext>
            </a:extLst>
          </p:cNvPr>
          <p:cNvSpPr txBox="1"/>
          <p:nvPr/>
        </p:nvSpPr>
        <p:spPr>
          <a:xfrm>
            <a:off x="3234062" y="4109244"/>
            <a:ext cx="599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{0,2}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A08057-1071-3FF9-3FCC-9832BCE9783C}"/>
              </a:ext>
            </a:extLst>
          </p:cNvPr>
          <p:cNvSpPr txBox="1"/>
          <p:nvPr/>
        </p:nvSpPr>
        <p:spPr>
          <a:xfrm>
            <a:off x="3251235" y="4660884"/>
            <a:ext cx="599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{0,2}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955C57-535B-1255-5A78-30A76FA76B9F}"/>
              </a:ext>
            </a:extLst>
          </p:cNvPr>
          <p:cNvSpPr txBox="1"/>
          <p:nvPr/>
        </p:nvSpPr>
        <p:spPr>
          <a:xfrm>
            <a:off x="3216894" y="5785632"/>
            <a:ext cx="599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{0,2}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BA30A15-1C5A-FC6E-3EF2-109251ECA528}"/>
              </a:ext>
            </a:extLst>
          </p:cNvPr>
          <p:cNvSpPr txBox="1"/>
          <p:nvPr/>
        </p:nvSpPr>
        <p:spPr>
          <a:xfrm>
            <a:off x="4608578" y="5583812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B4247D-AAA1-EF36-322B-A7BBFA64C440}"/>
              </a:ext>
            </a:extLst>
          </p:cNvPr>
          <p:cNvSpPr txBox="1"/>
          <p:nvPr/>
        </p:nvSpPr>
        <p:spPr>
          <a:xfrm>
            <a:off x="3285580" y="5551668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9A750E-64ED-2EC1-6652-2AE87E4AB72A}"/>
              </a:ext>
            </a:extLst>
          </p:cNvPr>
          <p:cNvSpPr txBox="1"/>
          <p:nvPr/>
        </p:nvSpPr>
        <p:spPr>
          <a:xfrm>
            <a:off x="2084594" y="555498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49F182-6443-0557-C9F8-EE820B7F3CDC}"/>
              </a:ext>
            </a:extLst>
          </p:cNvPr>
          <p:cNvSpPr txBox="1"/>
          <p:nvPr/>
        </p:nvSpPr>
        <p:spPr>
          <a:xfrm>
            <a:off x="1672472" y="500763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6598672-1B49-68F9-5730-14BA8EA4E3E4}"/>
              </a:ext>
            </a:extLst>
          </p:cNvPr>
          <p:cNvSpPr txBox="1"/>
          <p:nvPr/>
        </p:nvSpPr>
        <p:spPr>
          <a:xfrm>
            <a:off x="2929268" y="502793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C55A68D-BC96-96F7-C773-D672130DDBCE}"/>
              </a:ext>
            </a:extLst>
          </p:cNvPr>
          <p:cNvSpPr txBox="1"/>
          <p:nvPr/>
        </p:nvSpPr>
        <p:spPr>
          <a:xfrm>
            <a:off x="3358562" y="5006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2FCB3AB-61E2-FC46-8C27-9F2450BF2C62}"/>
              </a:ext>
            </a:extLst>
          </p:cNvPr>
          <p:cNvSpPr txBox="1"/>
          <p:nvPr/>
        </p:nvSpPr>
        <p:spPr>
          <a:xfrm>
            <a:off x="2049224" y="49850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734B26-6EA5-54E4-2BF0-9995C55525E9}"/>
              </a:ext>
            </a:extLst>
          </p:cNvPr>
          <p:cNvCxnSpPr>
            <a:cxnSpLocks/>
          </p:cNvCxnSpPr>
          <p:nvPr/>
        </p:nvCxnSpPr>
        <p:spPr>
          <a:xfrm flipV="1">
            <a:off x="1709294" y="509291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6800B42-D0E3-A19F-40EE-7577F5280CA6}"/>
              </a:ext>
            </a:extLst>
          </p:cNvPr>
          <p:cNvCxnSpPr>
            <a:cxnSpLocks/>
          </p:cNvCxnSpPr>
          <p:nvPr/>
        </p:nvCxnSpPr>
        <p:spPr>
          <a:xfrm flipV="1">
            <a:off x="294792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BECE8C1-070B-DBF9-0782-60963936A7A3}"/>
              </a:ext>
            </a:extLst>
          </p:cNvPr>
          <p:cNvCxnSpPr>
            <a:cxnSpLocks/>
          </p:cNvCxnSpPr>
          <p:nvPr/>
        </p:nvCxnSpPr>
        <p:spPr>
          <a:xfrm flipV="1">
            <a:off x="204580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33A5399-AEB8-46BF-E548-E5DA2802BA7E}"/>
              </a:ext>
            </a:extLst>
          </p:cNvPr>
          <p:cNvCxnSpPr>
            <a:cxnSpLocks/>
          </p:cNvCxnSpPr>
          <p:nvPr/>
        </p:nvCxnSpPr>
        <p:spPr>
          <a:xfrm flipV="1">
            <a:off x="3382628" y="5066320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6EE8733-3626-5161-F480-CF1A5872137D}"/>
              </a:ext>
            </a:extLst>
          </p:cNvPr>
          <p:cNvCxnSpPr>
            <a:cxnSpLocks/>
          </p:cNvCxnSpPr>
          <p:nvPr/>
        </p:nvCxnSpPr>
        <p:spPr>
          <a:xfrm flipV="1">
            <a:off x="3338644" y="278850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FDDF4AE-5B15-D1BF-5DD7-DC11320AEFA1}"/>
              </a:ext>
            </a:extLst>
          </p:cNvPr>
          <p:cNvCxnSpPr>
            <a:cxnSpLocks/>
          </p:cNvCxnSpPr>
          <p:nvPr/>
        </p:nvCxnSpPr>
        <p:spPr>
          <a:xfrm flipV="1">
            <a:off x="3276249" y="562272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46DC44-8373-F3E3-3CA0-5F24E0AE6FBC}"/>
              </a:ext>
            </a:extLst>
          </p:cNvPr>
          <p:cNvCxnSpPr>
            <a:cxnSpLocks/>
          </p:cNvCxnSpPr>
          <p:nvPr/>
        </p:nvCxnSpPr>
        <p:spPr>
          <a:xfrm flipV="1">
            <a:off x="3330457" y="335718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E85F395-40CF-B2C7-8BD8-F746DA6FFBA7}"/>
              </a:ext>
            </a:extLst>
          </p:cNvPr>
          <p:cNvCxnSpPr>
            <a:cxnSpLocks/>
          </p:cNvCxnSpPr>
          <p:nvPr/>
        </p:nvCxnSpPr>
        <p:spPr>
          <a:xfrm flipV="1">
            <a:off x="3329433" y="448535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E08158F-1264-28DD-6AF5-FEDA2F56810B}"/>
              </a:ext>
            </a:extLst>
          </p:cNvPr>
          <p:cNvCxnSpPr>
            <a:cxnSpLocks/>
          </p:cNvCxnSpPr>
          <p:nvPr/>
        </p:nvCxnSpPr>
        <p:spPr>
          <a:xfrm flipV="1">
            <a:off x="3328412" y="420203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28435703-3C9B-15B7-BE81-0FBFAA2926A8}"/>
              </a:ext>
            </a:extLst>
          </p:cNvPr>
          <p:cNvSpPr txBox="1"/>
          <p:nvPr/>
        </p:nvSpPr>
        <p:spPr>
          <a:xfrm>
            <a:off x="4489502" y="5215802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5AB11B3-DF7E-BE5A-D8A3-B1DF66C9EF91}"/>
              </a:ext>
            </a:extLst>
          </p:cNvPr>
          <p:cNvCxnSpPr>
            <a:cxnSpLocks/>
          </p:cNvCxnSpPr>
          <p:nvPr/>
        </p:nvCxnSpPr>
        <p:spPr>
          <a:xfrm flipV="1">
            <a:off x="4523069" y="5022336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2719F29-19D5-06C7-F269-64B3CB82D647}"/>
                  </a:ext>
                </a:extLst>
              </p14:cNvPr>
              <p14:cNvContentPartPr/>
              <p14:nvPr/>
            </p14:nvContentPartPr>
            <p14:xfrm>
              <a:off x="3256200" y="3963960"/>
              <a:ext cx="8491680" cy="19576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2719F29-19D5-06C7-F269-64B3CB82D6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6840" y="3954600"/>
                <a:ext cx="8510400" cy="19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97" grpId="0"/>
    </p:bldLst>
  </p:timing>
</p:sld>
</file>

<file path=ppt/slides/slide1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6011-8272-3933-55A0-E4D2B80A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1E0B3-8170-43F6-E10A-57B0E265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Cyclic Analysis: Initialization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34008-3832-D472-8A1C-72C9A98C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62649C4-C4C5-6E5F-D86E-CEA719A56D9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EDB0BF-FA8E-CB7B-4DF2-863DEED1012F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709315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Start every Value-Set with the “empty”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B3E0D-FBEC-EFCA-56D1-0981F45324FE}"/>
              </a:ext>
            </a:extLst>
          </p:cNvPr>
          <p:cNvSpPr txBox="1"/>
          <p:nvPr/>
        </p:nvSpPr>
        <p:spPr>
          <a:xfrm>
            <a:off x="660131" y="2883075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Value will eventually be updated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AE5E4-4622-854A-859E-D987C5AD8F4A}"/>
              </a:ext>
            </a:extLst>
          </p:cNvPr>
          <p:cNvSpPr txBox="1">
            <a:spLocks/>
          </p:cNvSpPr>
          <p:nvPr/>
        </p:nvSpPr>
        <p:spPr>
          <a:xfrm>
            <a:off x="689975" y="3344289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 exploring every edge enough?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B1C1B-F04E-7BE0-3055-0AF09C1787A9}"/>
              </a:ext>
            </a:extLst>
          </p:cNvPr>
          <p:cNvSpPr txBox="1"/>
          <p:nvPr/>
        </p:nvSpPr>
        <p:spPr>
          <a:xfrm>
            <a:off x="773896" y="3634341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74F1C4-7ABD-B3E4-5A1C-C27E393C4EB7}"/>
                  </a:ext>
                </a:extLst>
              </p14:cNvPr>
              <p14:cNvContentPartPr/>
              <p14:nvPr/>
            </p14:nvContentPartPr>
            <p14:xfrm>
              <a:off x="1676520" y="3731040"/>
              <a:ext cx="9797040" cy="2772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74F1C4-7ABD-B3E4-5A1C-C27E393C4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160" y="3721680"/>
                <a:ext cx="9815760" cy="27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662190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0C96-B454-9A43-B66C-93CCAC7F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3B3CA794-C502-9FED-C3A6-6756BD634198}"/>
              </a:ext>
            </a:extLst>
          </p:cNvPr>
          <p:cNvSpPr/>
          <p:nvPr/>
        </p:nvSpPr>
        <p:spPr>
          <a:xfrm>
            <a:off x="10069288" y="276278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B374-404D-8BE8-1A54-3E8925E7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Cyclic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B9752-269B-3104-BEF5-BBBC4571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6FDFC1-763E-179C-943A-15876C58645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D8598-991F-1EF1-72E5-143B45DF6B4D}"/>
              </a:ext>
            </a:extLst>
          </p:cNvPr>
          <p:cNvSpPr txBox="1"/>
          <p:nvPr/>
        </p:nvSpPr>
        <p:spPr>
          <a:xfrm>
            <a:off x="5479706" y="4148475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int2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int2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51A1AB-CC11-58B3-ECB5-DDACC99243EB}"/>
                  </a:ext>
                </a:extLst>
              </p14:cNvPr>
              <p14:cNvContentPartPr/>
              <p14:nvPr/>
            </p14:nvContentPartPr>
            <p14:xfrm>
              <a:off x="8397208" y="3167280"/>
              <a:ext cx="1076040" cy="22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51A1AB-CC11-58B3-ECB5-DDACC99243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848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6F0ACAE-2B7E-20C5-D7B5-4903070D3D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5" t="-3540" r="41195" b="74216"/>
          <a:stretch>
            <a:fillRect/>
          </a:stretch>
        </p:blipFill>
        <p:spPr>
          <a:xfrm>
            <a:off x="7706740" y="1204307"/>
            <a:ext cx="2234860" cy="126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CB3EE-ED05-448B-56E1-4FF554E99A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09" t="50081" r="30641" b="24818"/>
          <a:stretch>
            <a:fillRect/>
          </a:stretch>
        </p:blipFill>
        <p:spPr>
          <a:xfrm>
            <a:off x="8985663" y="4001208"/>
            <a:ext cx="2674884" cy="11039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010FEE-168F-7B9E-50D9-3E3D8DA5F7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51" t="77691" r="67700" b="12391"/>
          <a:stretch>
            <a:fillRect/>
          </a:stretch>
        </p:blipFill>
        <p:spPr>
          <a:xfrm>
            <a:off x="8304218" y="6170166"/>
            <a:ext cx="1062577" cy="4361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303345-535A-6F93-FDCF-EF4EE7F3404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824170" y="2466825"/>
            <a:ext cx="6206" cy="279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2EB873-B6AC-5DCE-5013-51E3EC98887A}"/>
              </a:ext>
            </a:extLst>
          </p:cNvPr>
          <p:cNvCxnSpPr>
            <a:cxnSpLocks/>
            <a:stCxn id="53" idx="2"/>
            <a:endCxn id="17" idx="0"/>
          </p:cNvCxnSpPr>
          <p:nvPr/>
        </p:nvCxnSpPr>
        <p:spPr>
          <a:xfrm>
            <a:off x="8822037" y="3476170"/>
            <a:ext cx="13470" cy="2693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E05FE3-D06F-BC54-2DB8-1574D87F938A}"/>
              </a:ext>
            </a:extLst>
          </p:cNvPr>
          <p:cNvCxnSpPr>
            <a:cxnSpLocks/>
            <a:stCxn id="53" idx="2"/>
            <a:endCxn id="16" idx="0"/>
          </p:cNvCxnSpPr>
          <p:nvPr/>
        </p:nvCxnSpPr>
        <p:spPr>
          <a:xfrm>
            <a:off x="8822037" y="3476170"/>
            <a:ext cx="1501068" cy="525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0C0EB9E-F015-83AB-DDD6-2F59C62A3EAF}"/>
              </a:ext>
            </a:extLst>
          </p:cNvPr>
          <p:cNvCxnSpPr>
            <a:cxnSpLocks/>
            <a:stCxn id="8" idx="2"/>
            <a:endCxn id="45" idx="0"/>
          </p:cNvCxnSpPr>
          <p:nvPr/>
        </p:nvCxnSpPr>
        <p:spPr>
          <a:xfrm rot="5400000" flipH="1">
            <a:off x="8918295" y="4074955"/>
            <a:ext cx="2713766" cy="89417"/>
          </a:xfrm>
          <a:prstGeom prst="bentConnector5">
            <a:avLst>
              <a:gd name="adj1" fmla="val -8424"/>
              <a:gd name="adj2" fmla="val -1795788"/>
              <a:gd name="adj3" fmla="val 10842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3C59ACD4-EF66-B2BD-CEC8-C4F5CBA772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10"/>
          <a:stretch>
            <a:fillRect/>
          </a:stretch>
        </p:blipFill>
        <p:spPr>
          <a:xfrm>
            <a:off x="6868916" y="2746808"/>
            <a:ext cx="3906241" cy="729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1EC32-4B00-3E37-50B3-0B0E0E724B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4" t="69564" r="29817" b="17089"/>
          <a:stretch>
            <a:fillRect/>
          </a:stretch>
        </p:blipFill>
        <p:spPr>
          <a:xfrm>
            <a:off x="8979224" y="4921528"/>
            <a:ext cx="2681323" cy="555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4ED898-E69C-2BFA-C882-C6CDC829DD2B}"/>
              </a:ext>
            </a:extLst>
          </p:cNvPr>
          <p:cNvCxnSpPr/>
          <p:nvPr/>
        </p:nvCxnSpPr>
        <p:spPr>
          <a:xfrm flipV="1">
            <a:off x="9122229" y="4797582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AD869A-D835-7374-22CC-4D8445BF7255}"/>
              </a:ext>
            </a:extLst>
          </p:cNvPr>
          <p:cNvSpPr/>
          <p:nvPr/>
        </p:nvSpPr>
        <p:spPr>
          <a:xfrm>
            <a:off x="9082314" y="4921527"/>
            <a:ext cx="2478315" cy="3891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0BF55-F604-0A67-552B-349ADD9E5B85}"/>
              </a:ext>
            </a:extLst>
          </p:cNvPr>
          <p:cNvCxnSpPr>
            <a:cxnSpLocks/>
          </p:cNvCxnSpPr>
          <p:nvPr/>
        </p:nvCxnSpPr>
        <p:spPr>
          <a:xfrm>
            <a:off x="6720099" y="5642431"/>
            <a:ext cx="355615" cy="143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AE8A5C-FA4E-F534-6E4A-3EE4567A37B4}"/>
              </a:ext>
            </a:extLst>
          </p:cNvPr>
          <p:cNvSpPr txBox="1"/>
          <p:nvPr/>
        </p:nvSpPr>
        <p:spPr>
          <a:xfrm>
            <a:off x="7134217" y="5521134"/>
            <a:ext cx="74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y+1;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1FD2A7-7254-9C77-09CF-3E65C52AFFF0}"/>
              </a:ext>
            </a:extLst>
          </p:cNvPr>
          <p:cNvSpPr/>
          <p:nvPr/>
        </p:nvSpPr>
        <p:spPr>
          <a:xfrm>
            <a:off x="7184480" y="5583811"/>
            <a:ext cx="606063" cy="30641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2554917-C8B9-4A42-135A-8D90106E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67711"/>
              </p:ext>
            </p:extLst>
          </p:nvPr>
        </p:nvGraphicFramePr>
        <p:xfrm>
          <a:off x="122806" y="1204307"/>
          <a:ext cx="5206744" cy="5490403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192024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451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(entry)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(entry)→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361529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0571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BBody→BHead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(exit)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17FFF9A8-8AF8-9B97-DBFE-E067AF6F730B}"/>
              </a:ext>
            </a:extLst>
          </p:cNvPr>
          <p:cNvSpPr txBox="1"/>
          <p:nvPr/>
        </p:nvSpPr>
        <p:spPr>
          <a:xfrm>
            <a:off x="1860064" y="1597561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617C0DA-6B77-B0D8-1E51-D6B728AF3ADE}"/>
              </a:ext>
            </a:extLst>
          </p:cNvPr>
          <p:cNvSpPr txBox="1"/>
          <p:nvPr/>
        </p:nvSpPr>
        <p:spPr>
          <a:xfrm>
            <a:off x="3101038" y="1592114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8FDBB5-0C6B-B5FC-E142-2FFBF9C8921A}"/>
              </a:ext>
            </a:extLst>
          </p:cNvPr>
          <p:cNvSpPr txBox="1"/>
          <p:nvPr/>
        </p:nvSpPr>
        <p:spPr>
          <a:xfrm>
            <a:off x="2045118" y="217450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F7F7640-2131-50C3-D6BF-EB7975DFD3A7}"/>
              </a:ext>
            </a:extLst>
          </p:cNvPr>
          <p:cNvSpPr txBox="1"/>
          <p:nvPr/>
        </p:nvSpPr>
        <p:spPr>
          <a:xfrm>
            <a:off x="3327446" y="216905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2BFA45-C69C-E4E8-58E1-C4E6D57394B4}"/>
              </a:ext>
            </a:extLst>
          </p:cNvPr>
          <p:cNvSpPr txBox="1"/>
          <p:nvPr/>
        </p:nvSpPr>
        <p:spPr>
          <a:xfrm>
            <a:off x="4531269" y="3275087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90CEAB-6281-F807-F061-80A2C0725755}"/>
              </a:ext>
            </a:extLst>
          </p:cNvPr>
          <p:cNvSpPr txBox="1"/>
          <p:nvPr/>
        </p:nvSpPr>
        <p:spPr>
          <a:xfrm>
            <a:off x="2028788" y="27242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40141E4-5ADD-5373-EB1E-14BB380515BA}"/>
              </a:ext>
            </a:extLst>
          </p:cNvPr>
          <p:cNvSpPr txBox="1"/>
          <p:nvPr/>
        </p:nvSpPr>
        <p:spPr>
          <a:xfrm>
            <a:off x="3327446" y="27187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4F23CE3-7DC5-3173-8A25-8E976AFC44C1}"/>
              </a:ext>
            </a:extLst>
          </p:cNvPr>
          <p:cNvSpPr txBox="1"/>
          <p:nvPr/>
        </p:nvSpPr>
        <p:spPr>
          <a:xfrm>
            <a:off x="4533513" y="3841145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3C669B-29FB-2376-39DD-D058133ED4D0}"/>
              </a:ext>
            </a:extLst>
          </p:cNvPr>
          <p:cNvSpPr txBox="1"/>
          <p:nvPr/>
        </p:nvSpPr>
        <p:spPr>
          <a:xfrm>
            <a:off x="2017900" y="32957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1FF82-8D52-37BC-6656-248813DBD4AD}"/>
              </a:ext>
            </a:extLst>
          </p:cNvPr>
          <p:cNvSpPr txBox="1"/>
          <p:nvPr/>
        </p:nvSpPr>
        <p:spPr>
          <a:xfrm>
            <a:off x="3327446" y="32902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E55CEE6-6F7E-70DB-8315-F175251BD845}"/>
              </a:ext>
            </a:extLst>
          </p:cNvPr>
          <p:cNvSpPr txBox="1"/>
          <p:nvPr/>
        </p:nvSpPr>
        <p:spPr>
          <a:xfrm>
            <a:off x="2017900" y="38400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0A0548-49FC-4909-0118-7EBC24C44390}"/>
              </a:ext>
            </a:extLst>
          </p:cNvPr>
          <p:cNvSpPr txBox="1"/>
          <p:nvPr/>
        </p:nvSpPr>
        <p:spPr>
          <a:xfrm>
            <a:off x="3327446" y="383457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8D3F7E6-A82C-66BE-3D84-810804922571}"/>
              </a:ext>
            </a:extLst>
          </p:cNvPr>
          <p:cNvSpPr txBox="1"/>
          <p:nvPr/>
        </p:nvSpPr>
        <p:spPr>
          <a:xfrm>
            <a:off x="2028783" y="522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3F3F3F3-A06F-40BD-F2AD-683E73041862}"/>
              </a:ext>
            </a:extLst>
          </p:cNvPr>
          <p:cNvSpPr txBox="1"/>
          <p:nvPr/>
        </p:nvSpPr>
        <p:spPr>
          <a:xfrm>
            <a:off x="3330652" y="521682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99275F-E61A-7BAE-8554-85D294506D7D}"/>
              </a:ext>
            </a:extLst>
          </p:cNvPr>
          <p:cNvSpPr txBox="1"/>
          <p:nvPr/>
        </p:nvSpPr>
        <p:spPr>
          <a:xfrm>
            <a:off x="4623602" y="4448324"/>
            <a:ext cx="259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D9339B3-94BC-DA69-BEC8-DAC35B35BA1B}"/>
              </a:ext>
            </a:extLst>
          </p:cNvPr>
          <p:cNvSpPr txBox="1"/>
          <p:nvPr/>
        </p:nvSpPr>
        <p:spPr>
          <a:xfrm>
            <a:off x="2038919" y="4468971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974DC95-1277-E406-B8E0-CDECA2B6595B}"/>
              </a:ext>
            </a:extLst>
          </p:cNvPr>
          <p:cNvSpPr txBox="1"/>
          <p:nvPr/>
        </p:nvSpPr>
        <p:spPr>
          <a:xfrm>
            <a:off x="3419779" y="4463524"/>
            <a:ext cx="2612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4DDA4F9-5520-A49C-2E57-95D1B9E8A578}"/>
              </a:ext>
            </a:extLst>
          </p:cNvPr>
          <p:cNvSpPr txBox="1"/>
          <p:nvPr/>
        </p:nvSpPr>
        <p:spPr>
          <a:xfrm>
            <a:off x="4623602" y="501284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EB0AA5-8632-E981-E297-BB08FE624F9F}"/>
              </a:ext>
            </a:extLst>
          </p:cNvPr>
          <p:cNvSpPr txBox="1"/>
          <p:nvPr/>
        </p:nvSpPr>
        <p:spPr>
          <a:xfrm>
            <a:off x="3060987" y="2973771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CF81E08-0169-9CDB-B987-71CB2B5FB80F}"/>
              </a:ext>
            </a:extLst>
          </p:cNvPr>
          <p:cNvSpPr txBox="1"/>
          <p:nvPr/>
        </p:nvSpPr>
        <p:spPr>
          <a:xfrm>
            <a:off x="3045660" y="353828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AA3FD5B-48AF-C7BE-4C41-CC950AB21A89}"/>
              </a:ext>
            </a:extLst>
          </p:cNvPr>
          <p:cNvSpPr txBox="1"/>
          <p:nvPr/>
        </p:nvSpPr>
        <p:spPr>
          <a:xfrm>
            <a:off x="3234062" y="410924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125BECB-EE55-0B9A-1776-2E084826E13B}"/>
              </a:ext>
            </a:extLst>
          </p:cNvPr>
          <p:cNvSpPr txBox="1"/>
          <p:nvPr/>
        </p:nvSpPr>
        <p:spPr>
          <a:xfrm>
            <a:off x="2950522" y="466088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F8F5386-16BD-ED6D-A6F6-1664568C2644}"/>
              </a:ext>
            </a:extLst>
          </p:cNvPr>
          <p:cNvSpPr txBox="1"/>
          <p:nvPr/>
        </p:nvSpPr>
        <p:spPr>
          <a:xfrm>
            <a:off x="3216894" y="5785632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7A173ED-CD4D-E836-F2ED-030374A4D97A}"/>
              </a:ext>
            </a:extLst>
          </p:cNvPr>
          <p:cNvSpPr txBox="1"/>
          <p:nvPr/>
        </p:nvSpPr>
        <p:spPr>
          <a:xfrm>
            <a:off x="4608578" y="5583812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5F74DF6-C3B3-5ECD-C120-C2AC1FAB03B1}"/>
              </a:ext>
            </a:extLst>
          </p:cNvPr>
          <p:cNvSpPr txBox="1"/>
          <p:nvPr/>
        </p:nvSpPr>
        <p:spPr>
          <a:xfrm>
            <a:off x="3285580" y="555166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29BF992-79D1-A11B-9698-1F66ADB333E4}"/>
              </a:ext>
            </a:extLst>
          </p:cNvPr>
          <p:cNvSpPr txBox="1"/>
          <p:nvPr/>
        </p:nvSpPr>
        <p:spPr>
          <a:xfrm>
            <a:off x="2084594" y="555498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9B8420B-9362-2B8D-C7A0-F6F26BA4FA02}"/>
              </a:ext>
            </a:extLst>
          </p:cNvPr>
          <p:cNvSpPr txBox="1"/>
          <p:nvPr/>
        </p:nvSpPr>
        <p:spPr>
          <a:xfrm>
            <a:off x="1672472" y="500763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6B69DA7-D7D3-44D7-F314-F8448FBC2415}"/>
              </a:ext>
            </a:extLst>
          </p:cNvPr>
          <p:cNvSpPr txBox="1"/>
          <p:nvPr/>
        </p:nvSpPr>
        <p:spPr>
          <a:xfrm>
            <a:off x="2929268" y="502793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09F9EEE-1C0C-DAB2-E2C7-B231985721AE}"/>
              </a:ext>
            </a:extLst>
          </p:cNvPr>
          <p:cNvSpPr txBox="1"/>
          <p:nvPr/>
        </p:nvSpPr>
        <p:spPr>
          <a:xfrm>
            <a:off x="3358562" y="5006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58F4D15-6A8E-50A2-D2F1-5E749D596C94}"/>
              </a:ext>
            </a:extLst>
          </p:cNvPr>
          <p:cNvSpPr txBox="1"/>
          <p:nvPr/>
        </p:nvSpPr>
        <p:spPr>
          <a:xfrm>
            <a:off x="2049224" y="49850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D9E4A8F-978A-84BE-E980-104EB08BF017}"/>
              </a:ext>
            </a:extLst>
          </p:cNvPr>
          <p:cNvCxnSpPr>
            <a:cxnSpLocks/>
          </p:cNvCxnSpPr>
          <p:nvPr/>
        </p:nvCxnSpPr>
        <p:spPr>
          <a:xfrm flipV="1">
            <a:off x="1709294" y="509291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FAD351E-05B0-8784-200F-D3B0D0E0BA52}"/>
              </a:ext>
            </a:extLst>
          </p:cNvPr>
          <p:cNvCxnSpPr>
            <a:cxnSpLocks/>
          </p:cNvCxnSpPr>
          <p:nvPr/>
        </p:nvCxnSpPr>
        <p:spPr>
          <a:xfrm flipV="1">
            <a:off x="294792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F4FE3E0-4E83-F2B7-3D81-84EBFC372B78}"/>
              </a:ext>
            </a:extLst>
          </p:cNvPr>
          <p:cNvCxnSpPr>
            <a:cxnSpLocks/>
          </p:cNvCxnSpPr>
          <p:nvPr/>
        </p:nvCxnSpPr>
        <p:spPr>
          <a:xfrm flipV="1">
            <a:off x="204580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DAA14CB-A381-E2F7-9597-226C056873E0}"/>
              </a:ext>
            </a:extLst>
          </p:cNvPr>
          <p:cNvCxnSpPr>
            <a:cxnSpLocks/>
          </p:cNvCxnSpPr>
          <p:nvPr/>
        </p:nvCxnSpPr>
        <p:spPr>
          <a:xfrm flipV="1">
            <a:off x="3382628" y="5066320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E365D6D-D5B4-12AB-DFDA-8C438429A647}"/>
              </a:ext>
            </a:extLst>
          </p:cNvPr>
          <p:cNvCxnSpPr>
            <a:cxnSpLocks/>
          </p:cNvCxnSpPr>
          <p:nvPr/>
        </p:nvCxnSpPr>
        <p:spPr>
          <a:xfrm flipV="1">
            <a:off x="3338644" y="278850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73219F5-90CF-288D-B640-24410F904A69}"/>
              </a:ext>
            </a:extLst>
          </p:cNvPr>
          <p:cNvCxnSpPr>
            <a:cxnSpLocks/>
          </p:cNvCxnSpPr>
          <p:nvPr/>
        </p:nvCxnSpPr>
        <p:spPr>
          <a:xfrm flipV="1">
            <a:off x="3276249" y="562272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0852024-34C7-0FF6-75E3-16BFCAD3C3FB}"/>
              </a:ext>
            </a:extLst>
          </p:cNvPr>
          <p:cNvCxnSpPr>
            <a:cxnSpLocks/>
          </p:cNvCxnSpPr>
          <p:nvPr/>
        </p:nvCxnSpPr>
        <p:spPr>
          <a:xfrm flipV="1">
            <a:off x="3330457" y="335718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E2DF7AA-1511-DB11-2DAD-115EF562D028}"/>
              </a:ext>
            </a:extLst>
          </p:cNvPr>
          <p:cNvCxnSpPr>
            <a:cxnSpLocks/>
          </p:cNvCxnSpPr>
          <p:nvPr/>
        </p:nvCxnSpPr>
        <p:spPr>
          <a:xfrm flipV="1">
            <a:off x="3329433" y="448535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5FDA4BF-ED05-F483-C8FE-5B7D0725FCE4}"/>
              </a:ext>
            </a:extLst>
          </p:cNvPr>
          <p:cNvCxnSpPr>
            <a:cxnSpLocks/>
          </p:cNvCxnSpPr>
          <p:nvPr/>
        </p:nvCxnSpPr>
        <p:spPr>
          <a:xfrm flipV="1">
            <a:off x="3328412" y="420203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1523EA69-DC46-9ADC-659D-E3E14354F8D9}"/>
              </a:ext>
            </a:extLst>
          </p:cNvPr>
          <p:cNvSpPr txBox="1"/>
          <p:nvPr/>
        </p:nvSpPr>
        <p:spPr>
          <a:xfrm>
            <a:off x="4489502" y="5215802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FD2016-622A-D339-5167-C02028E52C75}"/>
              </a:ext>
            </a:extLst>
          </p:cNvPr>
          <p:cNvCxnSpPr>
            <a:cxnSpLocks/>
          </p:cNvCxnSpPr>
          <p:nvPr/>
        </p:nvCxnSpPr>
        <p:spPr>
          <a:xfrm flipV="1">
            <a:off x="4523069" y="5022336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08C84D6B-B09A-988A-FCFF-7CAAACD0C318}"/>
              </a:ext>
            </a:extLst>
          </p:cNvPr>
          <p:cNvSpPr txBox="1"/>
          <p:nvPr/>
        </p:nvSpPr>
        <p:spPr>
          <a:xfrm>
            <a:off x="3452731" y="4672133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9DFAEEB-37FC-EE1A-09DD-B7D83BA2A085}"/>
              </a:ext>
            </a:extLst>
          </p:cNvPr>
          <p:cNvCxnSpPr>
            <a:cxnSpLocks/>
          </p:cNvCxnSpPr>
          <p:nvPr/>
        </p:nvCxnSpPr>
        <p:spPr>
          <a:xfrm flipV="1">
            <a:off x="3024434" y="4745114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C4A7328-C026-4142-4EA1-18F725E732EA}"/>
              </a:ext>
            </a:extLst>
          </p:cNvPr>
          <p:cNvCxnSpPr>
            <a:cxnSpLocks/>
          </p:cNvCxnSpPr>
          <p:nvPr/>
        </p:nvCxnSpPr>
        <p:spPr>
          <a:xfrm flipV="1">
            <a:off x="3344781" y="528622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55AC654-BAF8-0FE9-C1C0-F34DAAE0EF3F}"/>
              </a:ext>
            </a:extLst>
          </p:cNvPr>
          <p:cNvSpPr txBox="1"/>
          <p:nvPr/>
        </p:nvSpPr>
        <p:spPr>
          <a:xfrm>
            <a:off x="3581244" y="5221939"/>
            <a:ext cx="59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{3,0}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637372-14DA-D96D-BAFC-421DD27BF6B9}"/>
              </a:ext>
            </a:extLst>
          </p:cNvPr>
          <p:cNvCxnSpPr>
            <a:cxnSpLocks/>
          </p:cNvCxnSpPr>
          <p:nvPr/>
        </p:nvCxnSpPr>
        <p:spPr>
          <a:xfrm flipV="1">
            <a:off x="3171921" y="303909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31BB70E0-A98C-D118-2E8C-A2770012BB39}"/>
              </a:ext>
            </a:extLst>
          </p:cNvPr>
          <p:cNvSpPr txBox="1"/>
          <p:nvPr/>
        </p:nvSpPr>
        <p:spPr>
          <a:xfrm>
            <a:off x="3469753" y="2956398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121D4C5-CA77-4B28-4F56-4F1CC3157F52}"/>
              </a:ext>
            </a:extLst>
          </p:cNvPr>
          <p:cNvCxnSpPr>
            <a:cxnSpLocks/>
          </p:cNvCxnSpPr>
          <p:nvPr/>
        </p:nvCxnSpPr>
        <p:spPr>
          <a:xfrm flipV="1">
            <a:off x="3158622" y="360881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6A776A92-1D81-A263-33A2-A210DF4E2309}"/>
              </a:ext>
            </a:extLst>
          </p:cNvPr>
          <p:cNvSpPr txBox="1"/>
          <p:nvPr/>
        </p:nvSpPr>
        <p:spPr>
          <a:xfrm>
            <a:off x="3456454" y="3526112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</p:spTree>
    <p:extLst>
      <p:ext uri="{BB962C8B-B14F-4D97-AF65-F5344CB8AC3E}">
        <p14:creationId xmlns:p14="http://schemas.microsoft.com/office/powerpoint/2010/main" val="10355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43" grpId="0"/>
      <p:bldP spid="145" grpId="0"/>
      <p:bldP spid="148" grpId="0"/>
      <p:bldP spid="150" grpId="0"/>
      <p:bldP spid="152" grpId="0"/>
    </p:bldLst>
  </p:timing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DE2A-0E36-E63B-D4A5-8A8179548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00BEFBA-B95E-3500-47B9-BFB68494BCDC}"/>
              </a:ext>
            </a:extLst>
          </p:cNvPr>
          <p:cNvSpPr/>
          <p:nvPr/>
        </p:nvSpPr>
        <p:spPr>
          <a:xfrm>
            <a:off x="10069288" y="276278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1C01E-442B-F232-277A-D61869E0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Cyclic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E8F9B-B924-D5BD-30B4-41BC8629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E346591-3FA4-DB40-7E08-D15FC2BCD21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94B2C-BF55-8E21-73BC-7DFCE093B05A}"/>
              </a:ext>
            </a:extLst>
          </p:cNvPr>
          <p:cNvSpPr txBox="1"/>
          <p:nvPr/>
        </p:nvSpPr>
        <p:spPr>
          <a:xfrm>
            <a:off x="5479706" y="4148475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int2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int2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97635B-1304-B5F5-0C10-9D37AAD3122D}"/>
                  </a:ext>
                </a:extLst>
              </p14:cNvPr>
              <p14:cNvContentPartPr/>
              <p14:nvPr/>
            </p14:nvContentPartPr>
            <p14:xfrm>
              <a:off x="8397208" y="3167280"/>
              <a:ext cx="1076040" cy="22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97635B-1304-B5F5-0C10-9D37AAD312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848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A4E7C0E-5E14-F4A0-B68A-066ED313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5" t="-3540" r="41195" b="74216"/>
          <a:stretch>
            <a:fillRect/>
          </a:stretch>
        </p:blipFill>
        <p:spPr>
          <a:xfrm>
            <a:off x="7706740" y="1204307"/>
            <a:ext cx="2234860" cy="126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6D0F53-2448-A9A0-7AE7-C0CCD2B5CB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09" t="50081" r="30641" b="24818"/>
          <a:stretch>
            <a:fillRect/>
          </a:stretch>
        </p:blipFill>
        <p:spPr>
          <a:xfrm>
            <a:off x="8985663" y="4001208"/>
            <a:ext cx="2674884" cy="11039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15FD8D-894C-40E2-EC4C-231490CE43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51" t="77691" r="67700" b="12391"/>
          <a:stretch>
            <a:fillRect/>
          </a:stretch>
        </p:blipFill>
        <p:spPr>
          <a:xfrm>
            <a:off x="8304218" y="6170166"/>
            <a:ext cx="1062577" cy="4361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BCA5CB-E059-48BB-323D-84ED5C3203A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824170" y="2466825"/>
            <a:ext cx="6206" cy="279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4544E2-6F69-3E67-7164-F16CAFBE9E2B}"/>
              </a:ext>
            </a:extLst>
          </p:cNvPr>
          <p:cNvCxnSpPr>
            <a:cxnSpLocks/>
            <a:stCxn id="53" idx="2"/>
            <a:endCxn id="17" idx="0"/>
          </p:cNvCxnSpPr>
          <p:nvPr/>
        </p:nvCxnSpPr>
        <p:spPr>
          <a:xfrm>
            <a:off x="8822037" y="3476170"/>
            <a:ext cx="13470" cy="2693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90082B-B28D-E019-7182-A965E628E084}"/>
              </a:ext>
            </a:extLst>
          </p:cNvPr>
          <p:cNvCxnSpPr>
            <a:cxnSpLocks/>
            <a:stCxn id="53" idx="2"/>
            <a:endCxn id="16" idx="0"/>
          </p:cNvCxnSpPr>
          <p:nvPr/>
        </p:nvCxnSpPr>
        <p:spPr>
          <a:xfrm>
            <a:off x="8822037" y="3476170"/>
            <a:ext cx="1501068" cy="525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CD08BEF2-4538-D9A5-C012-6A80A1B75B36}"/>
              </a:ext>
            </a:extLst>
          </p:cNvPr>
          <p:cNvCxnSpPr>
            <a:cxnSpLocks/>
            <a:stCxn id="8" idx="2"/>
            <a:endCxn id="45" idx="0"/>
          </p:cNvCxnSpPr>
          <p:nvPr/>
        </p:nvCxnSpPr>
        <p:spPr>
          <a:xfrm rot="5400000" flipH="1">
            <a:off x="8918295" y="4074955"/>
            <a:ext cx="2713766" cy="89417"/>
          </a:xfrm>
          <a:prstGeom prst="bentConnector5">
            <a:avLst>
              <a:gd name="adj1" fmla="val -8424"/>
              <a:gd name="adj2" fmla="val -1795788"/>
              <a:gd name="adj3" fmla="val 10842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193F8F8E-F822-050C-ED2D-DC6A1717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10"/>
          <a:stretch>
            <a:fillRect/>
          </a:stretch>
        </p:blipFill>
        <p:spPr>
          <a:xfrm>
            <a:off x="6868916" y="2746808"/>
            <a:ext cx="3906241" cy="729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19056-7516-7F59-6832-71D407510D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4" t="69564" r="29817" b="17089"/>
          <a:stretch>
            <a:fillRect/>
          </a:stretch>
        </p:blipFill>
        <p:spPr>
          <a:xfrm>
            <a:off x="8979224" y="4921528"/>
            <a:ext cx="2681323" cy="555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7A7564-12F1-A902-34E8-190A87625C1F}"/>
              </a:ext>
            </a:extLst>
          </p:cNvPr>
          <p:cNvCxnSpPr/>
          <p:nvPr/>
        </p:nvCxnSpPr>
        <p:spPr>
          <a:xfrm flipV="1">
            <a:off x="9122229" y="4797582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4DAB3B-1E39-5FBD-B587-FB496BB3BC65}"/>
              </a:ext>
            </a:extLst>
          </p:cNvPr>
          <p:cNvSpPr/>
          <p:nvPr/>
        </p:nvSpPr>
        <p:spPr>
          <a:xfrm>
            <a:off x="9082314" y="4921527"/>
            <a:ext cx="2478315" cy="3891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B22196-7A8D-4D1F-9770-2D85C2FF5ED8}"/>
              </a:ext>
            </a:extLst>
          </p:cNvPr>
          <p:cNvCxnSpPr>
            <a:cxnSpLocks/>
          </p:cNvCxnSpPr>
          <p:nvPr/>
        </p:nvCxnSpPr>
        <p:spPr>
          <a:xfrm>
            <a:off x="6720099" y="5642431"/>
            <a:ext cx="355615" cy="143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AE6806-9EA7-782B-0D05-0D15606DEDE6}"/>
              </a:ext>
            </a:extLst>
          </p:cNvPr>
          <p:cNvSpPr txBox="1"/>
          <p:nvPr/>
        </p:nvSpPr>
        <p:spPr>
          <a:xfrm>
            <a:off x="7134217" y="5521134"/>
            <a:ext cx="747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y+1;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273A73B-9286-BE29-DA84-71A1FF7ED2E4}"/>
              </a:ext>
            </a:extLst>
          </p:cNvPr>
          <p:cNvSpPr/>
          <p:nvPr/>
        </p:nvSpPr>
        <p:spPr>
          <a:xfrm>
            <a:off x="7184480" y="5583811"/>
            <a:ext cx="606063" cy="30641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747788E1-40B6-2C42-A4BD-E48136322560}"/>
              </a:ext>
            </a:extLst>
          </p:cNvPr>
          <p:cNvGraphicFramePr>
            <a:graphicFrameLocks noGrp="1"/>
          </p:cNvGraphicFramePr>
          <p:nvPr/>
        </p:nvGraphicFramePr>
        <p:xfrm>
          <a:off x="122806" y="1204307"/>
          <a:ext cx="5206744" cy="5490403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192024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451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(entry)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(entry)→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361529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0571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BBody→BHead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(exit)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4F6734D8-BA30-791D-F298-B7C8851E2B5F}"/>
              </a:ext>
            </a:extLst>
          </p:cNvPr>
          <p:cNvSpPr txBox="1"/>
          <p:nvPr/>
        </p:nvSpPr>
        <p:spPr>
          <a:xfrm>
            <a:off x="1860064" y="1597561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AB166BF-8D02-0B85-DB4A-DD02AEFE340E}"/>
              </a:ext>
            </a:extLst>
          </p:cNvPr>
          <p:cNvSpPr txBox="1"/>
          <p:nvPr/>
        </p:nvSpPr>
        <p:spPr>
          <a:xfrm>
            <a:off x="3101038" y="1592114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4DA2E-CF01-2309-5615-BC8A2773AA8F}"/>
              </a:ext>
            </a:extLst>
          </p:cNvPr>
          <p:cNvSpPr txBox="1"/>
          <p:nvPr/>
        </p:nvSpPr>
        <p:spPr>
          <a:xfrm>
            <a:off x="2045118" y="217450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CCD1916-3B94-9A31-F28E-B0ED7CC27BB3}"/>
              </a:ext>
            </a:extLst>
          </p:cNvPr>
          <p:cNvSpPr txBox="1"/>
          <p:nvPr/>
        </p:nvSpPr>
        <p:spPr>
          <a:xfrm>
            <a:off x="3327446" y="216905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32934C0-735F-D11E-7E80-6F8AC3E35398}"/>
              </a:ext>
            </a:extLst>
          </p:cNvPr>
          <p:cNvSpPr txBox="1"/>
          <p:nvPr/>
        </p:nvSpPr>
        <p:spPr>
          <a:xfrm>
            <a:off x="4531269" y="3275087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83AF380-CBB0-B325-F559-D4F6BFCB6B13}"/>
              </a:ext>
            </a:extLst>
          </p:cNvPr>
          <p:cNvSpPr txBox="1"/>
          <p:nvPr/>
        </p:nvSpPr>
        <p:spPr>
          <a:xfrm>
            <a:off x="2028788" y="27242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E24D56F-6B5E-E470-DF53-34270F47AA3A}"/>
              </a:ext>
            </a:extLst>
          </p:cNvPr>
          <p:cNvSpPr txBox="1"/>
          <p:nvPr/>
        </p:nvSpPr>
        <p:spPr>
          <a:xfrm>
            <a:off x="3327446" y="27187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48616B-AFAF-A4A2-5FA3-08F126265AFB}"/>
              </a:ext>
            </a:extLst>
          </p:cNvPr>
          <p:cNvSpPr txBox="1"/>
          <p:nvPr/>
        </p:nvSpPr>
        <p:spPr>
          <a:xfrm>
            <a:off x="4533513" y="3841145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855F5DF-1DA6-B22A-27E2-A902BE702BBD}"/>
              </a:ext>
            </a:extLst>
          </p:cNvPr>
          <p:cNvSpPr txBox="1"/>
          <p:nvPr/>
        </p:nvSpPr>
        <p:spPr>
          <a:xfrm>
            <a:off x="2017900" y="32957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DEEACE0-197A-362C-F0B9-ABFF914CE984}"/>
              </a:ext>
            </a:extLst>
          </p:cNvPr>
          <p:cNvSpPr txBox="1"/>
          <p:nvPr/>
        </p:nvSpPr>
        <p:spPr>
          <a:xfrm>
            <a:off x="3327446" y="32902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7376494-51F8-992C-BE12-A123F2E8C5AA}"/>
              </a:ext>
            </a:extLst>
          </p:cNvPr>
          <p:cNvSpPr txBox="1"/>
          <p:nvPr/>
        </p:nvSpPr>
        <p:spPr>
          <a:xfrm>
            <a:off x="2017900" y="38400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8FF6DC-05A8-6009-C5D7-701EEC2B903B}"/>
              </a:ext>
            </a:extLst>
          </p:cNvPr>
          <p:cNvSpPr txBox="1"/>
          <p:nvPr/>
        </p:nvSpPr>
        <p:spPr>
          <a:xfrm>
            <a:off x="3327446" y="383457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DB851D-9DAF-61E6-0242-B15AEB5D9F68}"/>
              </a:ext>
            </a:extLst>
          </p:cNvPr>
          <p:cNvSpPr txBox="1"/>
          <p:nvPr/>
        </p:nvSpPr>
        <p:spPr>
          <a:xfrm>
            <a:off x="2028783" y="522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C04888-B01C-D49B-7242-686BB9B504DB}"/>
              </a:ext>
            </a:extLst>
          </p:cNvPr>
          <p:cNvSpPr txBox="1"/>
          <p:nvPr/>
        </p:nvSpPr>
        <p:spPr>
          <a:xfrm>
            <a:off x="3330652" y="521682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36C0E32-FD45-388D-803A-A4008B28CDC2}"/>
              </a:ext>
            </a:extLst>
          </p:cNvPr>
          <p:cNvSpPr txBox="1"/>
          <p:nvPr/>
        </p:nvSpPr>
        <p:spPr>
          <a:xfrm>
            <a:off x="4623602" y="4448324"/>
            <a:ext cx="259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C5B1E84-27BB-4E9D-9620-2CDBD8285360}"/>
              </a:ext>
            </a:extLst>
          </p:cNvPr>
          <p:cNvSpPr txBox="1"/>
          <p:nvPr/>
        </p:nvSpPr>
        <p:spPr>
          <a:xfrm>
            <a:off x="2038919" y="4468971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ABA3BB2-BB5D-C5A8-2D90-1A04446D2325}"/>
              </a:ext>
            </a:extLst>
          </p:cNvPr>
          <p:cNvSpPr txBox="1"/>
          <p:nvPr/>
        </p:nvSpPr>
        <p:spPr>
          <a:xfrm>
            <a:off x="3419779" y="4463524"/>
            <a:ext cx="2612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1DCB3A-E89E-75E3-DCD9-2AF6901B437C}"/>
              </a:ext>
            </a:extLst>
          </p:cNvPr>
          <p:cNvSpPr txBox="1"/>
          <p:nvPr/>
        </p:nvSpPr>
        <p:spPr>
          <a:xfrm>
            <a:off x="4623602" y="501284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80F0D10-65A9-8BBF-16DA-612EBB5374EB}"/>
              </a:ext>
            </a:extLst>
          </p:cNvPr>
          <p:cNvSpPr txBox="1"/>
          <p:nvPr/>
        </p:nvSpPr>
        <p:spPr>
          <a:xfrm>
            <a:off x="3251234" y="2973771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9CEA6AE-22EE-ED94-BF55-8B9B2249EB74}"/>
              </a:ext>
            </a:extLst>
          </p:cNvPr>
          <p:cNvSpPr txBox="1"/>
          <p:nvPr/>
        </p:nvSpPr>
        <p:spPr>
          <a:xfrm>
            <a:off x="3229770" y="353828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0642E8B-17E6-C02A-C19B-D613D334920C}"/>
              </a:ext>
            </a:extLst>
          </p:cNvPr>
          <p:cNvSpPr txBox="1"/>
          <p:nvPr/>
        </p:nvSpPr>
        <p:spPr>
          <a:xfrm>
            <a:off x="3234062" y="410924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6C7A0E7-06B3-5671-224E-3CD703FA04EA}"/>
              </a:ext>
            </a:extLst>
          </p:cNvPr>
          <p:cNvSpPr txBox="1"/>
          <p:nvPr/>
        </p:nvSpPr>
        <p:spPr>
          <a:xfrm>
            <a:off x="3251235" y="466088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AE291FE-3057-8603-2799-BA50D41046B6}"/>
              </a:ext>
            </a:extLst>
          </p:cNvPr>
          <p:cNvSpPr txBox="1"/>
          <p:nvPr/>
        </p:nvSpPr>
        <p:spPr>
          <a:xfrm>
            <a:off x="3216894" y="5785632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588E3C6-C58D-43F7-C7F3-AF53AE8FDEDB}"/>
              </a:ext>
            </a:extLst>
          </p:cNvPr>
          <p:cNvSpPr txBox="1"/>
          <p:nvPr/>
        </p:nvSpPr>
        <p:spPr>
          <a:xfrm>
            <a:off x="4608578" y="5583812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A456E0D-FF7C-F7FE-8F13-4D8E1A07270A}"/>
              </a:ext>
            </a:extLst>
          </p:cNvPr>
          <p:cNvSpPr txBox="1"/>
          <p:nvPr/>
        </p:nvSpPr>
        <p:spPr>
          <a:xfrm>
            <a:off x="3285580" y="5551668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ABEFA31-3323-BF18-2230-CB3F227A70D6}"/>
              </a:ext>
            </a:extLst>
          </p:cNvPr>
          <p:cNvSpPr txBox="1"/>
          <p:nvPr/>
        </p:nvSpPr>
        <p:spPr>
          <a:xfrm>
            <a:off x="2084594" y="555498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9A5045D-FF1B-68D0-847B-EF8BDA2601B7}"/>
              </a:ext>
            </a:extLst>
          </p:cNvPr>
          <p:cNvSpPr txBox="1"/>
          <p:nvPr/>
        </p:nvSpPr>
        <p:spPr>
          <a:xfrm>
            <a:off x="1672472" y="500763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059337A-7A85-F314-7AED-902335616A02}"/>
              </a:ext>
            </a:extLst>
          </p:cNvPr>
          <p:cNvSpPr txBox="1"/>
          <p:nvPr/>
        </p:nvSpPr>
        <p:spPr>
          <a:xfrm>
            <a:off x="2929268" y="502793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3259A0C-EB9D-E903-5B84-76439E7DC05C}"/>
              </a:ext>
            </a:extLst>
          </p:cNvPr>
          <p:cNvSpPr txBox="1"/>
          <p:nvPr/>
        </p:nvSpPr>
        <p:spPr>
          <a:xfrm>
            <a:off x="3358562" y="5006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1B8680A-CE1E-1B18-46B5-0166AA2305B9}"/>
              </a:ext>
            </a:extLst>
          </p:cNvPr>
          <p:cNvSpPr txBox="1"/>
          <p:nvPr/>
        </p:nvSpPr>
        <p:spPr>
          <a:xfrm>
            <a:off x="2049224" y="49850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4DA227E-BAD5-0104-FAFE-A02FA8764D42}"/>
              </a:ext>
            </a:extLst>
          </p:cNvPr>
          <p:cNvCxnSpPr>
            <a:cxnSpLocks/>
          </p:cNvCxnSpPr>
          <p:nvPr/>
        </p:nvCxnSpPr>
        <p:spPr>
          <a:xfrm flipV="1">
            <a:off x="1709294" y="509291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DD02D94-460F-0D30-EE19-0346F66F912F}"/>
              </a:ext>
            </a:extLst>
          </p:cNvPr>
          <p:cNvCxnSpPr>
            <a:cxnSpLocks/>
          </p:cNvCxnSpPr>
          <p:nvPr/>
        </p:nvCxnSpPr>
        <p:spPr>
          <a:xfrm flipV="1">
            <a:off x="294792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7C757D3-F11C-2D3E-2F5D-C93D4676DC1A}"/>
              </a:ext>
            </a:extLst>
          </p:cNvPr>
          <p:cNvCxnSpPr>
            <a:cxnSpLocks/>
          </p:cNvCxnSpPr>
          <p:nvPr/>
        </p:nvCxnSpPr>
        <p:spPr>
          <a:xfrm flipV="1">
            <a:off x="204580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3C01B06-100C-78B9-AE7D-BEB73D9856B8}"/>
              </a:ext>
            </a:extLst>
          </p:cNvPr>
          <p:cNvCxnSpPr>
            <a:cxnSpLocks/>
          </p:cNvCxnSpPr>
          <p:nvPr/>
        </p:nvCxnSpPr>
        <p:spPr>
          <a:xfrm flipV="1">
            <a:off x="3382628" y="5066320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06BFB9C-F115-2900-15DC-738248F24A33}"/>
              </a:ext>
            </a:extLst>
          </p:cNvPr>
          <p:cNvCxnSpPr>
            <a:cxnSpLocks/>
          </p:cNvCxnSpPr>
          <p:nvPr/>
        </p:nvCxnSpPr>
        <p:spPr>
          <a:xfrm flipV="1">
            <a:off x="3338644" y="278850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0D6B3F2-BE57-748C-FC87-550CCE5D648B}"/>
              </a:ext>
            </a:extLst>
          </p:cNvPr>
          <p:cNvCxnSpPr>
            <a:cxnSpLocks/>
          </p:cNvCxnSpPr>
          <p:nvPr/>
        </p:nvCxnSpPr>
        <p:spPr>
          <a:xfrm flipV="1">
            <a:off x="3276249" y="562272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D961833-7122-353F-5FD6-EC79ECEC8F2F}"/>
              </a:ext>
            </a:extLst>
          </p:cNvPr>
          <p:cNvCxnSpPr>
            <a:cxnSpLocks/>
          </p:cNvCxnSpPr>
          <p:nvPr/>
        </p:nvCxnSpPr>
        <p:spPr>
          <a:xfrm flipV="1">
            <a:off x="3330457" y="335718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4202674-33DD-4A54-0B4C-4B8E717D010A}"/>
              </a:ext>
            </a:extLst>
          </p:cNvPr>
          <p:cNvCxnSpPr>
            <a:cxnSpLocks/>
          </p:cNvCxnSpPr>
          <p:nvPr/>
        </p:nvCxnSpPr>
        <p:spPr>
          <a:xfrm flipV="1">
            <a:off x="3329433" y="448535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E01929-DE09-2E7B-7B2D-4D347C326F9D}"/>
              </a:ext>
            </a:extLst>
          </p:cNvPr>
          <p:cNvCxnSpPr>
            <a:cxnSpLocks/>
          </p:cNvCxnSpPr>
          <p:nvPr/>
        </p:nvCxnSpPr>
        <p:spPr>
          <a:xfrm flipV="1">
            <a:off x="3328412" y="420203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3452388-BC9F-51BE-CFA8-F6C745CD4846}"/>
              </a:ext>
            </a:extLst>
          </p:cNvPr>
          <p:cNvSpPr txBox="1"/>
          <p:nvPr/>
        </p:nvSpPr>
        <p:spPr>
          <a:xfrm>
            <a:off x="4489502" y="5215802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6C835F0-7CAB-B4B9-88AF-D8EFAEF8E77E}"/>
              </a:ext>
            </a:extLst>
          </p:cNvPr>
          <p:cNvCxnSpPr>
            <a:cxnSpLocks/>
          </p:cNvCxnSpPr>
          <p:nvPr/>
        </p:nvCxnSpPr>
        <p:spPr>
          <a:xfrm flipV="1">
            <a:off x="4523069" y="5022336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Amazon.com: when will i be enough: 9798988950400: Rhodes, Gerald B: Books">
            <a:extLst>
              <a:ext uri="{FF2B5EF4-FFF2-40B4-BE49-F238E27FC236}">
                <a16:creationId xmlns:a16="http://schemas.microsoft.com/office/drawing/2014/main" id="{69734068-1C00-EE0C-38F1-6DAF9E9E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19" y="1363094"/>
            <a:ext cx="2930589" cy="46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14025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1265743608"/>
      </p:ext>
    </p:extLst>
  </p:cSld>
  <p:clrMapOvr>
    <a:masterClrMapping/>
  </p:clrMapOvr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EBA2-57F5-ED84-B741-F4217F05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3E44E2D-CAEB-D9D7-ED2A-C5F860AC5D46}"/>
              </a:ext>
            </a:extLst>
          </p:cNvPr>
          <p:cNvSpPr/>
          <p:nvPr/>
        </p:nvSpPr>
        <p:spPr>
          <a:xfrm>
            <a:off x="10069288" y="276278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36BFA-49FE-BBD0-012B-17810FB3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When to Stop?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2822F7-EF32-C673-740D-1C9823AF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446EE2C-8762-AB59-A49F-85B39DB91D2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B92C3-1C7F-3FCC-C7A8-E7193652ED73}"/>
              </a:ext>
            </a:extLst>
          </p:cNvPr>
          <p:cNvSpPr txBox="1"/>
          <p:nvPr/>
        </p:nvSpPr>
        <p:spPr>
          <a:xfrm>
            <a:off x="5479706" y="4148475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int2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int2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y+1;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1A5B7E-518C-0AFD-4EF7-C95881C5036F}"/>
                  </a:ext>
                </a:extLst>
              </p14:cNvPr>
              <p14:cNvContentPartPr/>
              <p14:nvPr/>
            </p14:nvContentPartPr>
            <p14:xfrm>
              <a:off x="8397208" y="3167280"/>
              <a:ext cx="1076040" cy="22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1A5B7E-518C-0AFD-4EF7-C95881C503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848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0855AD1-EB02-5313-85CA-640FB613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5" t="-3540" r="41195" b="74216"/>
          <a:stretch>
            <a:fillRect/>
          </a:stretch>
        </p:blipFill>
        <p:spPr>
          <a:xfrm>
            <a:off x="7706740" y="1204307"/>
            <a:ext cx="2234860" cy="126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7DC991-A7FE-1912-D1FB-41ED345123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09" t="50081" r="30641" b="32763"/>
          <a:stretch>
            <a:fillRect/>
          </a:stretch>
        </p:blipFill>
        <p:spPr>
          <a:xfrm>
            <a:off x="8985663" y="4001209"/>
            <a:ext cx="2674884" cy="754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27BC6A-BA2F-D12A-882B-37C760A7F8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51" t="77691" r="67700" b="12391"/>
          <a:stretch>
            <a:fillRect/>
          </a:stretch>
        </p:blipFill>
        <p:spPr>
          <a:xfrm>
            <a:off x="8304218" y="6170166"/>
            <a:ext cx="1062577" cy="4361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994476-CC1B-21E6-970F-679D944C26E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824170" y="2466825"/>
            <a:ext cx="6206" cy="279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8F208E-7438-DC70-CA57-9C38E63D31DA}"/>
              </a:ext>
            </a:extLst>
          </p:cNvPr>
          <p:cNvCxnSpPr>
            <a:cxnSpLocks/>
            <a:stCxn id="53" idx="2"/>
            <a:endCxn id="17" idx="0"/>
          </p:cNvCxnSpPr>
          <p:nvPr/>
        </p:nvCxnSpPr>
        <p:spPr>
          <a:xfrm>
            <a:off x="8822037" y="3476170"/>
            <a:ext cx="13470" cy="2693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4D2A1A-1E91-1BF1-5229-452F607B7E48}"/>
              </a:ext>
            </a:extLst>
          </p:cNvPr>
          <p:cNvCxnSpPr>
            <a:cxnSpLocks/>
            <a:stCxn id="53" idx="2"/>
            <a:endCxn id="16" idx="0"/>
          </p:cNvCxnSpPr>
          <p:nvPr/>
        </p:nvCxnSpPr>
        <p:spPr>
          <a:xfrm>
            <a:off x="8822037" y="3476170"/>
            <a:ext cx="1501068" cy="5250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8B420F2-E017-22EE-F83A-5E4D5B2C9693}"/>
              </a:ext>
            </a:extLst>
          </p:cNvPr>
          <p:cNvCxnSpPr>
            <a:cxnSpLocks/>
            <a:stCxn id="8" idx="2"/>
            <a:endCxn id="45" idx="0"/>
          </p:cNvCxnSpPr>
          <p:nvPr/>
        </p:nvCxnSpPr>
        <p:spPr>
          <a:xfrm rot="5400000" flipH="1">
            <a:off x="9004213" y="3989037"/>
            <a:ext cx="2541930" cy="89417"/>
          </a:xfrm>
          <a:prstGeom prst="bentConnector5">
            <a:avLst>
              <a:gd name="adj1" fmla="val -8993"/>
              <a:gd name="adj2" fmla="val -1800173"/>
              <a:gd name="adj3" fmla="val 10899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F015BB90-4B2C-1D01-673C-63AAB2B20E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10"/>
          <a:stretch>
            <a:fillRect/>
          </a:stretch>
        </p:blipFill>
        <p:spPr>
          <a:xfrm>
            <a:off x="6868916" y="2746808"/>
            <a:ext cx="3906241" cy="729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BE962-ADAF-294C-7736-9C4ED17B92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4" t="69564" r="29817" b="17089"/>
          <a:stretch>
            <a:fillRect/>
          </a:stretch>
        </p:blipFill>
        <p:spPr>
          <a:xfrm>
            <a:off x="8979224" y="4749692"/>
            <a:ext cx="2681323" cy="555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FF6193-6031-4451-0CC1-8BED21DD892F}"/>
              </a:ext>
            </a:extLst>
          </p:cNvPr>
          <p:cNvCxnSpPr/>
          <p:nvPr/>
        </p:nvCxnSpPr>
        <p:spPr>
          <a:xfrm flipV="1">
            <a:off x="9122229" y="4435499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43A84690-41AC-47C5-36BF-316748902EF7}"/>
              </a:ext>
            </a:extLst>
          </p:cNvPr>
          <p:cNvGraphicFramePr>
            <a:graphicFrameLocks noGrp="1"/>
          </p:cNvGraphicFramePr>
          <p:nvPr/>
        </p:nvGraphicFramePr>
        <p:xfrm>
          <a:off x="122806" y="1204307"/>
          <a:ext cx="5206744" cy="5490403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192024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451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(entry)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(entry)→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361529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0571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BBody→BHead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(exit)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D33E2510-469D-6BEC-17C9-FE78889F9653}"/>
              </a:ext>
            </a:extLst>
          </p:cNvPr>
          <p:cNvSpPr txBox="1"/>
          <p:nvPr/>
        </p:nvSpPr>
        <p:spPr>
          <a:xfrm>
            <a:off x="1860064" y="1597561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9D0611E-937F-6708-3717-A54BF2BA1091}"/>
              </a:ext>
            </a:extLst>
          </p:cNvPr>
          <p:cNvSpPr txBox="1"/>
          <p:nvPr/>
        </p:nvSpPr>
        <p:spPr>
          <a:xfrm>
            <a:off x="3101038" y="1592114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A29F74F-94B8-37DA-BA47-05129DC45453}"/>
              </a:ext>
            </a:extLst>
          </p:cNvPr>
          <p:cNvSpPr txBox="1"/>
          <p:nvPr/>
        </p:nvSpPr>
        <p:spPr>
          <a:xfrm>
            <a:off x="2045118" y="217450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758B1ED-4EFE-425F-D1D2-E004E488756A}"/>
              </a:ext>
            </a:extLst>
          </p:cNvPr>
          <p:cNvSpPr txBox="1"/>
          <p:nvPr/>
        </p:nvSpPr>
        <p:spPr>
          <a:xfrm>
            <a:off x="3327446" y="216905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A7A07B-7D93-DA7A-B93D-E55CFC742259}"/>
              </a:ext>
            </a:extLst>
          </p:cNvPr>
          <p:cNvSpPr txBox="1"/>
          <p:nvPr/>
        </p:nvSpPr>
        <p:spPr>
          <a:xfrm>
            <a:off x="4531269" y="3275087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76B99B9-7EEA-09B4-435A-F544F1B926CE}"/>
              </a:ext>
            </a:extLst>
          </p:cNvPr>
          <p:cNvSpPr txBox="1"/>
          <p:nvPr/>
        </p:nvSpPr>
        <p:spPr>
          <a:xfrm>
            <a:off x="2028788" y="27242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EF9B3B-A994-1382-010F-FE81557A7814}"/>
              </a:ext>
            </a:extLst>
          </p:cNvPr>
          <p:cNvSpPr txBox="1"/>
          <p:nvPr/>
        </p:nvSpPr>
        <p:spPr>
          <a:xfrm>
            <a:off x="3327446" y="27187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6013CFF-59F4-7CF5-EDAC-F5A9EE75A6D6}"/>
              </a:ext>
            </a:extLst>
          </p:cNvPr>
          <p:cNvSpPr txBox="1"/>
          <p:nvPr/>
        </p:nvSpPr>
        <p:spPr>
          <a:xfrm>
            <a:off x="4533513" y="3841145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970276-F586-DA07-0CCB-D05C2C343166}"/>
              </a:ext>
            </a:extLst>
          </p:cNvPr>
          <p:cNvSpPr txBox="1"/>
          <p:nvPr/>
        </p:nvSpPr>
        <p:spPr>
          <a:xfrm>
            <a:off x="2017900" y="32957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2223E05-497B-C211-C490-341650236E87}"/>
              </a:ext>
            </a:extLst>
          </p:cNvPr>
          <p:cNvSpPr txBox="1"/>
          <p:nvPr/>
        </p:nvSpPr>
        <p:spPr>
          <a:xfrm>
            <a:off x="3327446" y="32902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C78388D-AB80-BF4D-B860-9AFA69E80C19}"/>
              </a:ext>
            </a:extLst>
          </p:cNvPr>
          <p:cNvSpPr txBox="1"/>
          <p:nvPr/>
        </p:nvSpPr>
        <p:spPr>
          <a:xfrm>
            <a:off x="2017900" y="38400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347664A-C7C0-9510-DE3D-CD7B9B2E289C}"/>
              </a:ext>
            </a:extLst>
          </p:cNvPr>
          <p:cNvSpPr txBox="1"/>
          <p:nvPr/>
        </p:nvSpPr>
        <p:spPr>
          <a:xfrm>
            <a:off x="3327446" y="383457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2827D58-7EEB-A864-E85E-114620D2B499}"/>
              </a:ext>
            </a:extLst>
          </p:cNvPr>
          <p:cNvSpPr txBox="1"/>
          <p:nvPr/>
        </p:nvSpPr>
        <p:spPr>
          <a:xfrm>
            <a:off x="2028783" y="522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6A39B09-274A-7EC2-335C-7163FA6D86C5}"/>
              </a:ext>
            </a:extLst>
          </p:cNvPr>
          <p:cNvSpPr txBox="1"/>
          <p:nvPr/>
        </p:nvSpPr>
        <p:spPr>
          <a:xfrm>
            <a:off x="3330652" y="521682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481EFB-D7E9-818A-B96C-3EFEF6E66A12}"/>
              </a:ext>
            </a:extLst>
          </p:cNvPr>
          <p:cNvSpPr txBox="1"/>
          <p:nvPr/>
        </p:nvSpPr>
        <p:spPr>
          <a:xfrm>
            <a:off x="4623602" y="4448324"/>
            <a:ext cx="259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8ADBED8-7432-039C-4D25-3142D1971423}"/>
              </a:ext>
            </a:extLst>
          </p:cNvPr>
          <p:cNvSpPr txBox="1"/>
          <p:nvPr/>
        </p:nvSpPr>
        <p:spPr>
          <a:xfrm>
            <a:off x="2038919" y="4468971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3D89F0E-1AB6-C11E-3112-E52A02755009}"/>
              </a:ext>
            </a:extLst>
          </p:cNvPr>
          <p:cNvSpPr txBox="1"/>
          <p:nvPr/>
        </p:nvSpPr>
        <p:spPr>
          <a:xfrm>
            <a:off x="3419779" y="4463524"/>
            <a:ext cx="2612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C45004C-94A6-C169-FB4A-4CB659CDC383}"/>
              </a:ext>
            </a:extLst>
          </p:cNvPr>
          <p:cNvSpPr txBox="1"/>
          <p:nvPr/>
        </p:nvSpPr>
        <p:spPr>
          <a:xfrm>
            <a:off x="4623602" y="501284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7CD3D27-975C-7212-7CEB-3517408E3CAD}"/>
              </a:ext>
            </a:extLst>
          </p:cNvPr>
          <p:cNvSpPr txBox="1"/>
          <p:nvPr/>
        </p:nvSpPr>
        <p:spPr>
          <a:xfrm>
            <a:off x="3060987" y="2973771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331A574-0DF3-8E13-49DC-F7D69606C7F1}"/>
              </a:ext>
            </a:extLst>
          </p:cNvPr>
          <p:cNvSpPr txBox="1"/>
          <p:nvPr/>
        </p:nvSpPr>
        <p:spPr>
          <a:xfrm>
            <a:off x="3045660" y="353828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7AD6D0A-05C1-49B2-E2DF-813794743D05}"/>
              </a:ext>
            </a:extLst>
          </p:cNvPr>
          <p:cNvSpPr txBox="1"/>
          <p:nvPr/>
        </p:nvSpPr>
        <p:spPr>
          <a:xfrm>
            <a:off x="3234062" y="410924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200ED10-2D9B-7848-E9F8-8DD615C3B4D9}"/>
              </a:ext>
            </a:extLst>
          </p:cNvPr>
          <p:cNvSpPr txBox="1"/>
          <p:nvPr/>
        </p:nvSpPr>
        <p:spPr>
          <a:xfrm>
            <a:off x="2950522" y="466088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4C5D756-37E9-FDEF-4116-B0A64AFB1244}"/>
              </a:ext>
            </a:extLst>
          </p:cNvPr>
          <p:cNvSpPr txBox="1"/>
          <p:nvPr/>
        </p:nvSpPr>
        <p:spPr>
          <a:xfrm>
            <a:off x="3216894" y="5785632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0779D00-F616-A8B6-0BA7-4C3A1BCF78DE}"/>
              </a:ext>
            </a:extLst>
          </p:cNvPr>
          <p:cNvSpPr txBox="1"/>
          <p:nvPr/>
        </p:nvSpPr>
        <p:spPr>
          <a:xfrm>
            <a:off x="4608578" y="5583812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67AB2DD-EBF8-521E-C784-D2593FED9B92}"/>
              </a:ext>
            </a:extLst>
          </p:cNvPr>
          <p:cNvSpPr txBox="1"/>
          <p:nvPr/>
        </p:nvSpPr>
        <p:spPr>
          <a:xfrm>
            <a:off x="3285580" y="5551668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A6821D7-AC02-A041-31D0-F6A20A474D2A}"/>
              </a:ext>
            </a:extLst>
          </p:cNvPr>
          <p:cNvSpPr txBox="1"/>
          <p:nvPr/>
        </p:nvSpPr>
        <p:spPr>
          <a:xfrm>
            <a:off x="2084594" y="555498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33E17B1-C51C-9036-1EA5-E9BF78D79459}"/>
              </a:ext>
            </a:extLst>
          </p:cNvPr>
          <p:cNvSpPr txBox="1"/>
          <p:nvPr/>
        </p:nvSpPr>
        <p:spPr>
          <a:xfrm>
            <a:off x="1672472" y="500763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FEC89C6-2CA3-E762-7F7A-35D4A4D97341}"/>
              </a:ext>
            </a:extLst>
          </p:cNvPr>
          <p:cNvSpPr txBox="1"/>
          <p:nvPr/>
        </p:nvSpPr>
        <p:spPr>
          <a:xfrm>
            <a:off x="2929268" y="502793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1E10ED8-4742-BEB7-A882-B4F09F1A4FEB}"/>
              </a:ext>
            </a:extLst>
          </p:cNvPr>
          <p:cNvSpPr txBox="1"/>
          <p:nvPr/>
        </p:nvSpPr>
        <p:spPr>
          <a:xfrm>
            <a:off x="3358562" y="5006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FC67879-5212-746A-45F3-E2E2B92D375E}"/>
              </a:ext>
            </a:extLst>
          </p:cNvPr>
          <p:cNvSpPr txBox="1"/>
          <p:nvPr/>
        </p:nvSpPr>
        <p:spPr>
          <a:xfrm>
            <a:off x="2049224" y="49850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FF78F6A-686B-93C7-4F43-BC59A952FD03}"/>
              </a:ext>
            </a:extLst>
          </p:cNvPr>
          <p:cNvCxnSpPr>
            <a:cxnSpLocks/>
          </p:cNvCxnSpPr>
          <p:nvPr/>
        </p:nvCxnSpPr>
        <p:spPr>
          <a:xfrm flipV="1">
            <a:off x="1709294" y="509291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62B4E94-ADC8-BF1F-7400-412BFC7A89C7}"/>
              </a:ext>
            </a:extLst>
          </p:cNvPr>
          <p:cNvCxnSpPr>
            <a:cxnSpLocks/>
          </p:cNvCxnSpPr>
          <p:nvPr/>
        </p:nvCxnSpPr>
        <p:spPr>
          <a:xfrm flipV="1">
            <a:off x="294792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E88F86E-9E1C-A85C-DF46-2E08BF6B7E63}"/>
              </a:ext>
            </a:extLst>
          </p:cNvPr>
          <p:cNvCxnSpPr>
            <a:cxnSpLocks/>
          </p:cNvCxnSpPr>
          <p:nvPr/>
        </p:nvCxnSpPr>
        <p:spPr>
          <a:xfrm flipV="1">
            <a:off x="204580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DE69BEE-8321-6A2B-D830-84A06E035CEE}"/>
              </a:ext>
            </a:extLst>
          </p:cNvPr>
          <p:cNvCxnSpPr>
            <a:cxnSpLocks/>
          </p:cNvCxnSpPr>
          <p:nvPr/>
        </p:nvCxnSpPr>
        <p:spPr>
          <a:xfrm flipV="1">
            <a:off x="3382628" y="5066320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E77728F-86AF-DE58-C02A-D3CA3E32F421}"/>
              </a:ext>
            </a:extLst>
          </p:cNvPr>
          <p:cNvCxnSpPr>
            <a:cxnSpLocks/>
          </p:cNvCxnSpPr>
          <p:nvPr/>
        </p:nvCxnSpPr>
        <p:spPr>
          <a:xfrm flipV="1">
            <a:off x="3338644" y="278850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CFBBD4B-D034-CD82-C0B0-F301E6333BD4}"/>
              </a:ext>
            </a:extLst>
          </p:cNvPr>
          <p:cNvCxnSpPr>
            <a:cxnSpLocks/>
          </p:cNvCxnSpPr>
          <p:nvPr/>
        </p:nvCxnSpPr>
        <p:spPr>
          <a:xfrm flipV="1">
            <a:off x="3276249" y="562272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9FB77C8-7DDA-6CBE-4A07-D2BB1EDA9F26}"/>
              </a:ext>
            </a:extLst>
          </p:cNvPr>
          <p:cNvCxnSpPr>
            <a:cxnSpLocks/>
          </p:cNvCxnSpPr>
          <p:nvPr/>
        </p:nvCxnSpPr>
        <p:spPr>
          <a:xfrm flipV="1">
            <a:off x="3330457" y="335718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3FADBE3-4078-1386-C28E-156AD9D564F5}"/>
              </a:ext>
            </a:extLst>
          </p:cNvPr>
          <p:cNvCxnSpPr>
            <a:cxnSpLocks/>
          </p:cNvCxnSpPr>
          <p:nvPr/>
        </p:nvCxnSpPr>
        <p:spPr>
          <a:xfrm flipV="1">
            <a:off x="3329433" y="448535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28D114B-83FD-BAF5-ED33-99D0C9ED505E}"/>
              </a:ext>
            </a:extLst>
          </p:cNvPr>
          <p:cNvCxnSpPr>
            <a:cxnSpLocks/>
          </p:cNvCxnSpPr>
          <p:nvPr/>
        </p:nvCxnSpPr>
        <p:spPr>
          <a:xfrm flipV="1">
            <a:off x="3328412" y="420203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6333B9DB-F327-8995-D1E5-A879372C7277}"/>
              </a:ext>
            </a:extLst>
          </p:cNvPr>
          <p:cNvSpPr txBox="1"/>
          <p:nvPr/>
        </p:nvSpPr>
        <p:spPr>
          <a:xfrm>
            <a:off x="4489502" y="5215802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7BCFD6D-2343-D503-8379-58547DBDF7B3}"/>
              </a:ext>
            </a:extLst>
          </p:cNvPr>
          <p:cNvCxnSpPr>
            <a:cxnSpLocks/>
          </p:cNvCxnSpPr>
          <p:nvPr/>
        </p:nvCxnSpPr>
        <p:spPr>
          <a:xfrm flipV="1">
            <a:off x="4523069" y="5022336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7D08501-F724-0E66-AC6A-9BF67D22C3C3}"/>
              </a:ext>
            </a:extLst>
          </p:cNvPr>
          <p:cNvSpPr txBox="1"/>
          <p:nvPr/>
        </p:nvSpPr>
        <p:spPr>
          <a:xfrm>
            <a:off x="3452731" y="4672133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26EF5A6-1832-2224-C111-84EAA5421607}"/>
              </a:ext>
            </a:extLst>
          </p:cNvPr>
          <p:cNvCxnSpPr>
            <a:cxnSpLocks/>
          </p:cNvCxnSpPr>
          <p:nvPr/>
        </p:nvCxnSpPr>
        <p:spPr>
          <a:xfrm flipV="1">
            <a:off x="3024434" y="4745114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0A93470-535F-78F1-DE61-6FDB18A307EE}"/>
              </a:ext>
            </a:extLst>
          </p:cNvPr>
          <p:cNvCxnSpPr>
            <a:cxnSpLocks/>
          </p:cNvCxnSpPr>
          <p:nvPr/>
        </p:nvCxnSpPr>
        <p:spPr>
          <a:xfrm flipV="1">
            <a:off x="3344781" y="528622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CBF4122-B62D-4C62-6F9B-60B09A8A7D7E}"/>
              </a:ext>
            </a:extLst>
          </p:cNvPr>
          <p:cNvSpPr txBox="1"/>
          <p:nvPr/>
        </p:nvSpPr>
        <p:spPr>
          <a:xfrm>
            <a:off x="3581244" y="5221939"/>
            <a:ext cx="59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{3,0}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EB8A15-0EDF-BE74-6F06-9146042A1439}"/>
              </a:ext>
            </a:extLst>
          </p:cNvPr>
          <p:cNvCxnSpPr>
            <a:cxnSpLocks/>
          </p:cNvCxnSpPr>
          <p:nvPr/>
        </p:nvCxnSpPr>
        <p:spPr>
          <a:xfrm flipV="1">
            <a:off x="3171921" y="303909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30EEFDCD-D468-031D-AB75-8FA2F5703F7E}"/>
              </a:ext>
            </a:extLst>
          </p:cNvPr>
          <p:cNvSpPr txBox="1"/>
          <p:nvPr/>
        </p:nvSpPr>
        <p:spPr>
          <a:xfrm>
            <a:off x="3469753" y="2956398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0D773D7-19AB-95B4-3481-F24BA54B490D}"/>
              </a:ext>
            </a:extLst>
          </p:cNvPr>
          <p:cNvCxnSpPr>
            <a:cxnSpLocks/>
          </p:cNvCxnSpPr>
          <p:nvPr/>
        </p:nvCxnSpPr>
        <p:spPr>
          <a:xfrm flipV="1">
            <a:off x="3158622" y="360881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E802BC71-7414-E803-E4CF-DAC98971D4F9}"/>
              </a:ext>
            </a:extLst>
          </p:cNvPr>
          <p:cNvSpPr txBox="1"/>
          <p:nvPr/>
        </p:nvSpPr>
        <p:spPr>
          <a:xfrm>
            <a:off x="3456454" y="3526112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4CF7C0-B19F-995F-207D-1B493617EB8D}"/>
              </a:ext>
            </a:extLst>
          </p:cNvPr>
          <p:cNvCxnSpPr/>
          <p:nvPr/>
        </p:nvCxnSpPr>
        <p:spPr>
          <a:xfrm flipV="1">
            <a:off x="9151889" y="4612447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12C967-891E-29A0-888F-8D228C452D8C}"/>
              </a:ext>
            </a:extLst>
          </p:cNvPr>
          <p:cNvCxnSpPr/>
          <p:nvPr/>
        </p:nvCxnSpPr>
        <p:spPr>
          <a:xfrm flipV="1">
            <a:off x="5997523" y="5434794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137F0A-A217-F6F7-1D34-D1C53EF2202A}"/>
                  </a:ext>
                </a:extLst>
              </p14:cNvPr>
              <p14:cNvContentPartPr/>
              <p14:nvPr/>
            </p14:nvContentPartPr>
            <p14:xfrm>
              <a:off x="3332160" y="2703960"/>
              <a:ext cx="1306800" cy="3969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137F0A-A217-F6F7-1D34-D1C53EF220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2800" y="2694600"/>
                <a:ext cx="1325520" cy="39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1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43" grpId="0"/>
      <p:bldP spid="145" grpId="0"/>
      <p:bldP spid="148" grpId="0"/>
      <p:bldP spid="150" grpId="0"/>
      <p:bldP spid="152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pic>
        <p:nvPicPr>
          <p:cNvPr id="12" name="Picture 11" descr="A black sweatshirt with white text&#10;&#10;Description automatically generated">
            <a:extLst>
              <a:ext uri="{FF2B5EF4-FFF2-40B4-BE49-F238E27FC236}">
                <a16:creationId xmlns:a16="http://schemas.microsoft.com/office/drawing/2014/main" id="{80439B1E-443F-5DED-B87D-54687F95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09" y="1991068"/>
            <a:ext cx="3233738" cy="34194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1E13E6-44FD-709C-F571-79E1DAD40345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Analysis Ends when the fact sets reach </a:t>
            </a:r>
            <a:r>
              <a:rPr lang="en-US" sz="2400" b="1" i="1" cap="small" dirty="0"/>
              <a:t>saturation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17914-19D2-983F-45FD-20F4EDEE6D58}"/>
              </a:ext>
            </a:extLst>
          </p:cNvPr>
          <p:cNvSpPr txBox="1"/>
          <p:nvPr/>
        </p:nvSpPr>
        <p:spPr>
          <a:xfrm>
            <a:off x="726726" y="3235007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additional elements will ever be added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EBF6A-9240-7343-2C2B-91AC585F34DB}"/>
              </a:ext>
            </a:extLst>
          </p:cNvPr>
          <p:cNvSpPr txBox="1"/>
          <p:nvPr/>
        </p:nvSpPr>
        <p:spPr>
          <a:xfrm>
            <a:off x="7731792" y="5549287"/>
            <a:ext cx="312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When your fact sets couldn’t </a:t>
            </a:r>
          </a:p>
          <a:p>
            <a:r>
              <a:rPr lang="en-US" b="1" i="1" dirty="0"/>
              <a:t>possibly hold any more data</a:t>
            </a:r>
          </a:p>
        </p:txBody>
      </p:sp>
    </p:spTree>
    <p:extLst>
      <p:ext uri="{BB962C8B-B14F-4D97-AF65-F5344CB8AC3E}">
        <p14:creationId xmlns:p14="http://schemas.microsoft.com/office/powerpoint/2010/main" val="648082193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FixED</a:t>
            </a:r>
            <a:r>
              <a:rPr lang="en-US" sz="3400" b="1" dirty="0"/>
              <a:t>-Points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FA78C-0034-945B-3458-18E68E4E9550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Fixed-Point (AKA fixpoint, fixed point)</a:t>
            </a:r>
            <a:endParaRPr lang="en-US" sz="2400" b="1" i="1" cap="sm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DAD3-B1A5-C6C8-C69B-AE710B298B0A}"/>
              </a:ext>
            </a:extLst>
          </p:cNvPr>
          <p:cNvSpPr txBox="1"/>
          <p:nvPr/>
        </p:nvSpPr>
        <p:spPr>
          <a:xfrm>
            <a:off x="726726" y="2897653"/>
            <a:ext cx="63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value that does not change under a given transformation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A5CAB-0F43-1729-3E87-FC79B2922349}"/>
              </a:ext>
            </a:extLst>
          </p:cNvPr>
          <p:cNvSpPr txBox="1">
            <a:spLocks/>
          </p:cNvSpPr>
          <p:nvPr/>
        </p:nvSpPr>
        <p:spPr>
          <a:xfrm>
            <a:off x="712918" y="340850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value-set analysis </a:t>
            </a:r>
            <a:r>
              <a:rPr lang="en-US" sz="2400" u="sng" cap="small" dirty="0"/>
              <a:t>WILL</a:t>
            </a:r>
            <a:r>
              <a:rPr lang="en-US" sz="2400" cap="small" dirty="0"/>
              <a:t> have Facts that reach a Fixed-point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8E498-4F23-592A-E052-17318B594B99}"/>
              </a:ext>
            </a:extLst>
          </p:cNvPr>
          <p:cNvSpPr txBox="1"/>
          <p:nvPr/>
        </p:nvSpPr>
        <p:spPr>
          <a:xfrm>
            <a:off x="674939" y="4239662"/>
            <a:ext cx="6304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Why?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set of configurations over INT32s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transforms only </a:t>
            </a:r>
            <a:r>
              <a:rPr lang="en-US" b="1" u="sng" dirty="0"/>
              <a:t>add</a:t>
            </a:r>
            <a:r>
              <a:rPr lang="en-US" dirty="0"/>
              <a:t> data to fact sets</a:t>
            </a:r>
          </a:p>
        </p:txBody>
      </p:sp>
    </p:spTree>
    <p:extLst>
      <p:ext uri="{BB962C8B-B14F-4D97-AF65-F5344CB8AC3E}">
        <p14:creationId xmlns:p14="http://schemas.microsoft.com/office/powerpoint/2010/main" val="734097200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Breaking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2442347400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9A59F-5B3B-5D42-CB33-48DA1A08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314F55D-5142-6516-37EA-30E46B951BA6}"/>
              </a:ext>
            </a:extLst>
          </p:cNvPr>
          <p:cNvSpPr/>
          <p:nvPr/>
        </p:nvSpPr>
        <p:spPr>
          <a:xfrm>
            <a:off x="10069288" y="2762780"/>
            <a:ext cx="322362" cy="1892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02363-915E-ABCE-A23E-243A2311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When to Stop?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D36DA-19D2-60F4-CC93-5F38A714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1133791-D9B1-641E-470B-C47ACD48322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34548-01B6-5615-B77C-1A8B92249B9B}"/>
              </a:ext>
            </a:extLst>
          </p:cNvPr>
          <p:cNvSpPr txBox="1"/>
          <p:nvPr/>
        </p:nvSpPr>
        <p:spPr>
          <a:xfrm>
            <a:off x="5479706" y="4148475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int2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int2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y+1;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5F6993-AA9D-340C-A284-7F365CCB784E}"/>
                  </a:ext>
                </a:extLst>
              </p14:cNvPr>
              <p14:cNvContentPartPr/>
              <p14:nvPr/>
            </p14:nvContentPartPr>
            <p14:xfrm>
              <a:off x="8397208" y="3167280"/>
              <a:ext cx="1076040" cy="22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5F6993-AA9D-340C-A284-7F365CCB78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7848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12193A3-A37D-4C85-8D7F-FC1C2DB7A2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65" t="-3540" r="41195" b="74216"/>
          <a:stretch>
            <a:fillRect/>
          </a:stretch>
        </p:blipFill>
        <p:spPr>
          <a:xfrm>
            <a:off x="7706740" y="1204307"/>
            <a:ext cx="2234860" cy="126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43A32D-AE4C-AFD4-094B-5A2DE676BC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09" t="50081" r="30641" b="32763"/>
          <a:stretch>
            <a:fillRect/>
          </a:stretch>
        </p:blipFill>
        <p:spPr>
          <a:xfrm>
            <a:off x="8985663" y="4001209"/>
            <a:ext cx="2674884" cy="754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662B20-84D6-2EA9-5245-DAF9692EDB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51" t="77691" r="67700" b="12391"/>
          <a:stretch>
            <a:fillRect/>
          </a:stretch>
        </p:blipFill>
        <p:spPr>
          <a:xfrm>
            <a:off x="8304218" y="6170166"/>
            <a:ext cx="1062577" cy="4361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AA8EB4-3F1E-5B83-343C-C7D43320ADB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824170" y="2466825"/>
            <a:ext cx="6206" cy="279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C1ACBB-F1EA-D264-7AC5-44C4BA32C8AE}"/>
              </a:ext>
            </a:extLst>
          </p:cNvPr>
          <p:cNvCxnSpPr>
            <a:cxnSpLocks/>
            <a:stCxn id="53" idx="2"/>
            <a:endCxn id="17" idx="0"/>
          </p:cNvCxnSpPr>
          <p:nvPr/>
        </p:nvCxnSpPr>
        <p:spPr>
          <a:xfrm>
            <a:off x="8822037" y="3476170"/>
            <a:ext cx="13470" cy="2693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BC9579F-6628-040B-D4A7-09FB80B02698}"/>
              </a:ext>
            </a:extLst>
          </p:cNvPr>
          <p:cNvCxnSpPr>
            <a:cxnSpLocks/>
            <a:stCxn id="53" idx="2"/>
            <a:endCxn id="16" idx="0"/>
          </p:cNvCxnSpPr>
          <p:nvPr/>
        </p:nvCxnSpPr>
        <p:spPr>
          <a:xfrm>
            <a:off x="8822037" y="3476170"/>
            <a:ext cx="1501068" cy="5250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C4CDCC63-78F5-435C-B68A-D380877B18FB}"/>
              </a:ext>
            </a:extLst>
          </p:cNvPr>
          <p:cNvCxnSpPr>
            <a:cxnSpLocks/>
            <a:stCxn id="8" idx="2"/>
            <a:endCxn id="45" idx="0"/>
          </p:cNvCxnSpPr>
          <p:nvPr/>
        </p:nvCxnSpPr>
        <p:spPr>
          <a:xfrm rot="5400000" flipH="1">
            <a:off x="9004213" y="3989037"/>
            <a:ext cx="2541930" cy="89417"/>
          </a:xfrm>
          <a:prstGeom prst="bentConnector5">
            <a:avLst>
              <a:gd name="adj1" fmla="val -8993"/>
              <a:gd name="adj2" fmla="val -1800173"/>
              <a:gd name="adj3" fmla="val 10899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885BD888-CE07-CE8D-535D-893726957D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810"/>
          <a:stretch>
            <a:fillRect/>
          </a:stretch>
        </p:blipFill>
        <p:spPr>
          <a:xfrm>
            <a:off x="6868916" y="2746808"/>
            <a:ext cx="3906241" cy="729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55DAF-0310-5DD3-04F2-709B442C39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4" t="69564" r="29817" b="17089"/>
          <a:stretch>
            <a:fillRect/>
          </a:stretch>
        </p:blipFill>
        <p:spPr>
          <a:xfrm>
            <a:off x="8979224" y="4749692"/>
            <a:ext cx="2681323" cy="5550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1F5F99-148B-F2AF-FB7D-57756A78758D}"/>
              </a:ext>
            </a:extLst>
          </p:cNvPr>
          <p:cNvCxnSpPr/>
          <p:nvPr/>
        </p:nvCxnSpPr>
        <p:spPr>
          <a:xfrm flipV="1">
            <a:off x="9122229" y="4435499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31F9F114-F6FB-DE66-1B03-EBC974292291}"/>
              </a:ext>
            </a:extLst>
          </p:cNvPr>
          <p:cNvGraphicFramePr>
            <a:graphicFrameLocks noGrp="1"/>
          </p:cNvGraphicFramePr>
          <p:nvPr/>
        </p:nvGraphicFramePr>
        <p:xfrm>
          <a:off x="122806" y="1204307"/>
          <a:ext cx="5206744" cy="5490403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531823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225597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192024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4518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(entry)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(entry)→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361529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BHead→BEnd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605717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BBody→BHead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59840">
                <a:tc>
                  <a:txBody>
                    <a:bodyPr/>
                    <a:lstStyle/>
                    <a:p>
                      <a:r>
                        <a:rPr lang="en-US" sz="1600" dirty="0"/>
                        <a:t>(exit)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A16CEA86-9628-2B01-877D-30B01CC85D36}"/>
              </a:ext>
            </a:extLst>
          </p:cNvPr>
          <p:cNvSpPr txBox="1"/>
          <p:nvPr/>
        </p:nvSpPr>
        <p:spPr>
          <a:xfrm>
            <a:off x="1860064" y="1597561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B37663A-FDF9-FEAE-5746-61460A4CF067}"/>
              </a:ext>
            </a:extLst>
          </p:cNvPr>
          <p:cNvSpPr txBox="1"/>
          <p:nvPr/>
        </p:nvSpPr>
        <p:spPr>
          <a:xfrm>
            <a:off x="3101038" y="1592114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{0,1,2,3}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74D7C7-848B-1A5E-A05B-822C37D9A40F}"/>
              </a:ext>
            </a:extLst>
          </p:cNvPr>
          <p:cNvSpPr txBox="1"/>
          <p:nvPr/>
        </p:nvSpPr>
        <p:spPr>
          <a:xfrm>
            <a:off x="2045118" y="217450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6F92CC-83E1-6FF0-9000-472120D2CB52}"/>
              </a:ext>
            </a:extLst>
          </p:cNvPr>
          <p:cNvSpPr txBox="1"/>
          <p:nvPr/>
        </p:nvSpPr>
        <p:spPr>
          <a:xfrm>
            <a:off x="3327446" y="216905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6FD379-46A4-8F12-0B33-EB3A446A795E}"/>
              </a:ext>
            </a:extLst>
          </p:cNvPr>
          <p:cNvSpPr txBox="1"/>
          <p:nvPr/>
        </p:nvSpPr>
        <p:spPr>
          <a:xfrm>
            <a:off x="4531269" y="3275087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3478914-C98E-987B-3F93-9440BEC00FC4}"/>
              </a:ext>
            </a:extLst>
          </p:cNvPr>
          <p:cNvSpPr txBox="1"/>
          <p:nvPr/>
        </p:nvSpPr>
        <p:spPr>
          <a:xfrm>
            <a:off x="2028788" y="27242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8EC37B3-5569-01A5-05E4-FC0C3A6156DB}"/>
              </a:ext>
            </a:extLst>
          </p:cNvPr>
          <p:cNvSpPr txBox="1"/>
          <p:nvPr/>
        </p:nvSpPr>
        <p:spPr>
          <a:xfrm>
            <a:off x="3327446" y="27187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40ED9A8-9E12-85DD-8B9E-8751336C9985}"/>
              </a:ext>
            </a:extLst>
          </p:cNvPr>
          <p:cNvSpPr txBox="1"/>
          <p:nvPr/>
        </p:nvSpPr>
        <p:spPr>
          <a:xfrm>
            <a:off x="4533513" y="3841145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8D03D9-C9AE-D1F2-BE91-D60FB48292DF}"/>
              </a:ext>
            </a:extLst>
          </p:cNvPr>
          <p:cNvSpPr txBox="1"/>
          <p:nvPr/>
        </p:nvSpPr>
        <p:spPr>
          <a:xfrm>
            <a:off x="2017900" y="329573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8A380D-40E1-79BF-994C-1875EB970A1D}"/>
              </a:ext>
            </a:extLst>
          </p:cNvPr>
          <p:cNvSpPr txBox="1"/>
          <p:nvPr/>
        </p:nvSpPr>
        <p:spPr>
          <a:xfrm>
            <a:off x="3327446" y="329028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FCFBE66-ABE7-5BA2-5401-0619984DDC2C}"/>
              </a:ext>
            </a:extLst>
          </p:cNvPr>
          <p:cNvSpPr txBox="1"/>
          <p:nvPr/>
        </p:nvSpPr>
        <p:spPr>
          <a:xfrm>
            <a:off x="2017900" y="384002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207F8A-6A3A-C723-E95C-58721BFC221C}"/>
              </a:ext>
            </a:extLst>
          </p:cNvPr>
          <p:cNvSpPr txBox="1"/>
          <p:nvPr/>
        </p:nvSpPr>
        <p:spPr>
          <a:xfrm>
            <a:off x="3327446" y="3834573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88AC55D-3FFE-8E71-16E2-1A002C29C306}"/>
              </a:ext>
            </a:extLst>
          </p:cNvPr>
          <p:cNvSpPr txBox="1"/>
          <p:nvPr/>
        </p:nvSpPr>
        <p:spPr>
          <a:xfrm>
            <a:off x="2028783" y="5222274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8C39137-7351-5B7B-8565-6DBAC04F7CF8}"/>
              </a:ext>
            </a:extLst>
          </p:cNvPr>
          <p:cNvSpPr txBox="1"/>
          <p:nvPr/>
        </p:nvSpPr>
        <p:spPr>
          <a:xfrm>
            <a:off x="3330652" y="5216827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7B77B77-3AC1-9EAA-3705-19FA5E333A6A}"/>
              </a:ext>
            </a:extLst>
          </p:cNvPr>
          <p:cNvSpPr txBox="1"/>
          <p:nvPr/>
        </p:nvSpPr>
        <p:spPr>
          <a:xfrm>
            <a:off x="4623602" y="4448324"/>
            <a:ext cx="25936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DD341-198E-8160-9C69-2CF8DE5F16E3}"/>
              </a:ext>
            </a:extLst>
          </p:cNvPr>
          <p:cNvSpPr txBox="1"/>
          <p:nvPr/>
        </p:nvSpPr>
        <p:spPr>
          <a:xfrm>
            <a:off x="2038919" y="4468971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9D6910E-81F5-C91E-543B-596A0DB93122}"/>
              </a:ext>
            </a:extLst>
          </p:cNvPr>
          <p:cNvSpPr txBox="1"/>
          <p:nvPr/>
        </p:nvSpPr>
        <p:spPr>
          <a:xfrm>
            <a:off x="3419779" y="4463524"/>
            <a:ext cx="2612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{2}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E2615E8-17AC-3610-266D-42924F1D921D}"/>
              </a:ext>
            </a:extLst>
          </p:cNvPr>
          <p:cNvSpPr txBox="1"/>
          <p:nvPr/>
        </p:nvSpPr>
        <p:spPr>
          <a:xfrm>
            <a:off x="4623602" y="5012847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BF88F3B-1500-028A-8B5E-3ACF6F03048A}"/>
              </a:ext>
            </a:extLst>
          </p:cNvPr>
          <p:cNvSpPr txBox="1"/>
          <p:nvPr/>
        </p:nvSpPr>
        <p:spPr>
          <a:xfrm>
            <a:off x="3060987" y="2973771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DB68B44-45DA-B253-9599-484D5AFEA501}"/>
              </a:ext>
            </a:extLst>
          </p:cNvPr>
          <p:cNvSpPr txBox="1"/>
          <p:nvPr/>
        </p:nvSpPr>
        <p:spPr>
          <a:xfrm>
            <a:off x="3045660" y="353828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7BB20A2-FDFB-B312-2474-0E8EC43995D8}"/>
              </a:ext>
            </a:extLst>
          </p:cNvPr>
          <p:cNvSpPr txBox="1"/>
          <p:nvPr/>
        </p:nvSpPr>
        <p:spPr>
          <a:xfrm>
            <a:off x="3234062" y="410924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27CCA4B-A673-853E-9C90-47A1F58B1851}"/>
              </a:ext>
            </a:extLst>
          </p:cNvPr>
          <p:cNvSpPr txBox="1"/>
          <p:nvPr/>
        </p:nvSpPr>
        <p:spPr>
          <a:xfrm>
            <a:off x="2950522" y="4660884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22B6B50-A614-8B34-55D8-A36D38B3B708}"/>
              </a:ext>
            </a:extLst>
          </p:cNvPr>
          <p:cNvSpPr txBox="1"/>
          <p:nvPr/>
        </p:nvSpPr>
        <p:spPr>
          <a:xfrm>
            <a:off x="3216894" y="5785632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{2,3}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584B3F3-054B-2162-CE67-AB408BC3F75D}"/>
              </a:ext>
            </a:extLst>
          </p:cNvPr>
          <p:cNvSpPr txBox="1"/>
          <p:nvPr/>
        </p:nvSpPr>
        <p:spPr>
          <a:xfrm>
            <a:off x="4608578" y="5583812"/>
            <a:ext cx="254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56DCEDA-0140-DD9D-FA30-A9C05C33B23A}"/>
              </a:ext>
            </a:extLst>
          </p:cNvPr>
          <p:cNvSpPr txBox="1"/>
          <p:nvPr/>
        </p:nvSpPr>
        <p:spPr>
          <a:xfrm>
            <a:off x="3285580" y="5551668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32708B2-DF34-E27B-557C-C6373B23B62A}"/>
              </a:ext>
            </a:extLst>
          </p:cNvPr>
          <p:cNvSpPr txBox="1"/>
          <p:nvPr/>
        </p:nvSpPr>
        <p:spPr>
          <a:xfrm>
            <a:off x="2084594" y="5554980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56711B3-F660-CB91-9905-F8DF397E9E73}"/>
              </a:ext>
            </a:extLst>
          </p:cNvPr>
          <p:cNvSpPr txBox="1"/>
          <p:nvPr/>
        </p:nvSpPr>
        <p:spPr>
          <a:xfrm>
            <a:off x="1672472" y="500763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CB10D44-851A-84F1-85B2-4B2507FE0C8A}"/>
              </a:ext>
            </a:extLst>
          </p:cNvPr>
          <p:cNvSpPr txBox="1"/>
          <p:nvPr/>
        </p:nvSpPr>
        <p:spPr>
          <a:xfrm>
            <a:off x="2929268" y="5027939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???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9EB81B7-D953-C214-B16B-687E602A48F4}"/>
              </a:ext>
            </a:extLst>
          </p:cNvPr>
          <p:cNvSpPr txBox="1"/>
          <p:nvPr/>
        </p:nvSpPr>
        <p:spPr>
          <a:xfrm>
            <a:off x="3358562" y="50064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F396573-1A50-6212-B682-EDC3A332AAE3}"/>
              </a:ext>
            </a:extLst>
          </p:cNvPr>
          <p:cNvSpPr txBox="1"/>
          <p:nvPr/>
        </p:nvSpPr>
        <p:spPr>
          <a:xfrm>
            <a:off x="2049224" y="498501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}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C181929-27EA-046E-B9C2-553145C34BE4}"/>
              </a:ext>
            </a:extLst>
          </p:cNvPr>
          <p:cNvCxnSpPr>
            <a:cxnSpLocks/>
          </p:cNvCxnSpPr>
          <p:nvPr/>
        </p:nvCxnSpPr>
        <p:spPr>
          <a:xfrm flipV="1">
            <a:off x="1709294" y="509291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F166C72-576A-EEE6-19D3-2A1F8BF200C8}"/>
              </a:ext>
            </a:extLst>
          </p:cNvPr>
          <p:cNvCxnSpPr>
            <a:cxnSpLocks/>
          </p:cNvCxnSpPr>
          <p:nvPr/>
        </p:nvCxnSpPr>
        <p:spPr>
          <a:xfrm flipV="1">
            <a:off x="294792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DC14888-8AC7-E2CE-2834-A07D4C6F7F1E}"/>
              </a:ext>
            </a:extLst>
          </p:cNvPr>
          <p:cNvCxnSpPr>
            <a:cxnSpLocks/>
          </p:cNvCxnSpPr>
          <p:nvPr/>
        </p:nvCxnSpPr>
        <p:spPr>
          <a:xfrm flipV="1">
            <a:off x="2045804" y="507961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EC0423-47E2-C539-CE2A-3F58E363E6D0}"/>
              </a:ext>
            </a:extLst>
          </p:cNvPr>
          <p:cNvCxnSpPr>
            <a:cxnSpLocks/>
          </p:cNvCxnSpPr>
          <p:nvPr/>
        </p:nvCxnSpPr>
        <p:spPr>
          <a:xfrm flipV="1">
            <a:off x="3382628" y="5066320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8D02139-7E32-36E0-2537-9D21E4DAE482}"/>
              </a:ext>
            </a:extLst>
          </p:cNvPr>
          <p:cNvCxnSpPr>
            <a:cxnSpLocks/>
          </p:cNvCxnSpPr>
          <p:nvPr/>
        </p:nvCxnSpPr>
        <p:spPr>
          <a:xfrm flipV="1">
            <a:off x="3338644" y="278850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8C7F644-E01A-9FC6-C7F4-0DF94B3DE47B}"/>
              </a:ext>
            </a:extLst>
          </p:cNvPr>
          <p:cNvCxnSpPr>
            <a:cxnSpLocks/>
          </p:cNvCxnSpPr>
          <p:nvPr/>
        </p:nvCxnSpPr>
        <p:spPr>
          <a:xfrm flipV="1">
            <a:off x="3276249" y="562272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FEFEF08-C64D-3B26-1023-EE6686D96126}"/>
              </a:ext>
            </a:extLst>
          </p:cNvPr>
          <p:cNvCxnSpPr>
            <a:cxnSpLocks/>
          </p:cNvCxnSpPr>
          <p:nvPr/>
        </p:nvCxnSpPr>
        <p:spPr>
          <a:xfrm flipV="1">
            <a:off x="3330457" y="3357189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A9BAAAE-B976-E11A-0E99-2973C5D09134}"/>
              </a:ext>
            </a:extLst>
          </p:cNvPr>
          <p:cNvCxnSpPr>
            <a:cxnSpLocks/>
          </p:cNvCxnSpPr>
          <p:nvPr/>
        </p:nvCxnSpPr>
        <p:spPr>
          <a:xfrm flipV="1">
            <a:off x="3329433" y="448535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DEEAE0D-A28D-DDA9-7220-205B42F3B81C}"/>
              </a:ext>
            </a:extLst>
          </p:cNvPr>
          <p:cNvCxnSpPr>
            <a:cxnSpLocks/>
          </p:cNvCxnSpPr>
          <p:nvPr/>
        </p:nvCxnSpPr>
        <p:spPr>
          <a:xfrm flipV="1">
            <a:off x="3328412" y="420203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D272321F-B9CC-118A-0A78-4471F97DF947}"/>
              </a:ext>
            </a:extLst>
          </p:cNvPr>
          <p:cNvSpPr txBox="1"/>
          <p:nvPr/>
        </p:nvSpPr>
        <p:spPr>
          <a:xfrm>
            <a:off x="4489502" y="5215802"/>
            <a:ext cx="44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{1}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D8FAC1F-E6B3-9FB5-B810-7BF2C2047A25}"/>
              </a:ext>
            </a:extLst>
          </p:cNvPr>
          <p:cNvCxnSpPr>
            <a:cxnSpLocks/>
          </p:cNvCxnSpPr>
          <p:nvPr/>
        </p:nvCxnSpPr>
        <p:spPr>
          <a:xfrm flipV="1">
            <a:off x="4523069" y="5022336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8C8605CD-3956-7591-A890-E720C6AD19DD}"/>
              </a:ext>
            </a:extLst>
          </p:cNvPr>
          <p:cNvSpPr txBox="1"/>
          <p:nvPr/>
        </p:nvSpPr>
        <p:spPr>
          <a:xfrm>
            <a:off x="3452731" y="4672133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6DB4324-F3AB-47BF-77DE-87BF4836F42C}"/>
              </a:ext>
            </a:extLst>
          </p:cNvPr>
          <p:cNvCxnSpPr>
            <a:cxnSpLocks/>
          </p:cNvCxnSpPr>
          <p:nvPr/>
        </p:nvCxnSpPr>
        <p:spPr>
          <a:xfrm flipV="1">
            <a:off x="3024434" y="4745114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58DC721-8B19-3555-E439-9FB5A0386854}"/>
              </a:ext>
            </a:extLst>
          </p:cNvPr>
          <p:cNvCxnSpPr>
            <a:cxnSpLocks/>
          </p:cNvCxnSpPr>
          <p:nvPr/>
        </p:nvCxnSpPr>
        <p:spPr>
          <a:xfrm flipV="1">
            <a:off x="3344781" y="5286227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1E391554-C689-B899-C08B-4B3484BC91C9}"/>
              </a:ext>
            </a:extLst>
          </p:cNvPr>
          <p:cNvSpPr txBox="1"/>
          <p:nvPr/>
        </p:nvSpPr>
        <p:spPr>
          <a:xfrm>
            <a:off x="3581244" y="5221939"/>
            <a:ext cx="59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{3,0}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5448F922-BF7C-A306-F5D6-24E0789820C6}"/>
              </a:ext>
            </a:extLst>
          </p:cNvPr>
          <p:cNvCxnSpPr>
            <a:cxnSpLocks/>
          </p:cNvCxnSpPr>
          <p:nvPr/>
        </p:nvCxnSpPr>
        <p:spPr>
          <a:xfrm flipV="1">
            <a:off x="3171921" y="3039098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B462DC95-7A66-7F07-2DA6-20E13ECF12D4}"/>
              </a:ext>
            </a:extLst>
          </p:cNvPr>
          <p:cNvSpPr txBox="1"/>
          <p:nvPr/>
        </p:nvSpPr>
        <p:spPr>
          <a:xfrm>
            <a:off x="3469753" y="2956398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EE13B38-A62C-2E11-C0C0-A3FFCB276598}"/>
              </a:ext>
            </a:extLst>
          </p:cNvPr>
          <p:cNvCxnSpPr>
            <a:cxnSpLocks/>
          </p:cNvCxnSpPr>
          <p:nvPr/>
        </p:nvCxnSpPr>
        <p:spPr>
          <a:xfrm flipV="1">
            <a:off x="3158622" y="3608812"/>
            <a:ext cx="376752" cy="21220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BC2E596E-1E9F-7A9D-1F22-FF50612E5E08}"/>
              </a:ext>
            </a:extLst>
          </p:cNvPr>
          <p:cNvSpPr txBox="1"/>
          <p:nvPr/>
        </p:nvSpPr>
        <p:spPr>
          <a:xfrm>
            <a:off x="3456454" y="3526112"/>
            <a:ext cx="76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{2,3,0}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A1278A-DF67-B161-DA97-AFF23D553AEB}"/>
              </a:ext>
            </a:extLst>
          </p:cNvPr>
          <p:cNvCxnSpPr/>
          <p:nvPr/>
        </p:nvCxnSpPr>
        <p:spPr>
          <a:xfrm flipV="1">
            <a:off x="9151889" y="4612447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19005F-BD2D-A601-7BF6-5F26EE8DDEBF}"/>
              </a:ext>
            </a:extLst>
          </p:cNvPr>
          <p:cNvCxnSpPr/>
          <p:nvPr/>
        </p:nvCxnSpPr>
        <p:spPr>
          <a:xfrm flipV="1">
            <a:off x="5997523" y="5434794"/>
            <a:ext cx="2086428" cy="35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43" grpId="0"/>
      <p:bldP spid="145" grpId="0"/>
      <p:bldP spid="148" grpId="0"/>
      <p:bldP spid="150" grpId="0"/>
      <p:bldP spid="152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BB882-75B3-368F-28E0-89097A3B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16B5-2B84-9E8A-530E-2D5BACFA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#9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27AD06-A779-5646-3B29-93B0AC78C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49743" y="9933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22519C-5AFB-19FE-EE40-8813A89AB4DB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err="1"/>
              <a:t>DataFlow</a:t>
            </a:r>
            <a:r>
              <a:rPr lang="en-US" sz="2200" i="1" dirty="0"/>
              <a:t> Review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5C9BB1B0-DB34-042A-476B-6DF830CDC434}"/>
              </a:ext>
            </a:extLst>
          </p:cNvPr>
          <p:cNvGraphicFramePr>
            <a:graphicFrameLocks noGrp="1"/>
          </p:cNvGraphicFramePr>
          <p:nvPr/>
        </p:nvGraphicFramePr>
        <p:xfrm>
          <a:off x="6235832" y="2160813"/>
          <a:ext cx="4958442" cy="4444398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075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B0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453182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57566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Does our Analysis Terminate?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 Interpretation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5EA2D-9A7F-28D0-9F5B-104A359CC4AF}"/>
              </a:ext>
            </a:extLst>
          </p:cNvPr>
          <p:cNvSpPr txBox="1">
            <a:spLocks/>
          </p:cNvSpPr>
          <p:nvPr/>
        </p:nvSpPr>
        <p:spPr>
          <a:xfrm>
            <a:off x="863136" y="1496746"/>
            <a:ext cx="818833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We’ve spent some time on some uncomfortable truths: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4F6DE6-9E19-CFF2-22A8-886127419FEC}"/>
              </a:ext>
            </a:extLst>
          </p:cNvPr>
          <p:cNvSpPr txBox="1"/>
          <p:nvPr/>
        </p:nvSpPr>
        <p:spPr>
          <a:xfrm>
            <a:off x="863135" y="1905770"/>
            <a:ext cx="7281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Programs are often full of subtle bugs / vulnerabilities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is effectively impossible to tell if an arbitrary program terminates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586764A-4F78-6043-5AF2-70502B16C609}"/>
              </a:ext>
            </a:extLst>
          </p:cNvPr>
          <p:cNvSpPr txBox="1">
            <a:spLocks/>
          </p:cNvSpPr>
          <p:nvPr/>
        </p:nvSpPr>
        <p:spPr>
          <a:xfrm>
            <a:off x="863136" y="279762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Bad news: our analysis engine in a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904391-A16C-7FD1-CC2F-7660BC052481}"/>
              </a:ext>
            </a:extLst>
          </p:cNvPr>
          <p:cNvSpPr txBox="1"/>
          <p:nvPr/>
        </p:nvSpPr>
        <p:spPr>
          <a:xfrm>
            <a:off x="923005" y="3184846"/>
            <a:ext cx="7839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What assurance do we have that our algorithm terminates as it analyzes an unknown / untrusted program?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4CD6C2-D945-8315-6CF4-4A6A7ABBA080}"/>
              </a:ext>
            </a:extLst>
          </p:cNvPr>
          <p:cNvSpPr/>
          <p:nvPr/>
        </p:nvSpPr>
        <p:spPr>
          <a:xfrm>
            <a:off x="1143000" y="4054925"/>
            <a:ext cx="9912596" cy="19757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Friedrich Nietzsche - Wikipedia">
            <a:extLst>
              <a:ext uri="{FF2B5EF4-FFF2-40B4-BE49-F238E27FC236}">
                <a16:creationId xmlns:a16="http://schemas.microsoft.com/office/drawing/2014/main" id="{C9DC5C57-9A86-D832-3310-364E5353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90" y="4054925"/>
            <a:ext cx="1456206" cy="1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3C9AC9-F162-FB82-5557-67BD363E3BE3}"/>
              </a:ext>
            </a:extLst>
          </p:cNvPr>
          <p:cNvSpPr txBox="1"/>
          <p:nvPr/>
        </p:nvSpPr>
        <p:spPr>
          <a:xfrm>
            <a:off x="1482728" y="4232506"/>
            <a:ext cx="80513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Walbaum Display" panose="02070503090703020303" pitchFamily="18" charset="0"/>
              </a:rPr>
              <a:t>“Whoever fights monsters should see to it that in the process he does not become a monster. And when you look long into an abyss, the abyss also looks into you.”</a:t>
            </a:r>
          </a:p>
          <a:p>
            <a:pPr algn="r"/>
            <a:r>
              <a:rPr lang="en-US" sz="2600" dirty="0">
                <a:latin typeface="Walbaum Display" panose="02070503090703020303" pitchFamily="18" charset="0"/>
              </a:rPr>
              <a:t>- Friedrich Nietzsche</a:t>
            </a:r>
          </a:p>
        </p:txBody>
      </p:sp>
    </p:spTree>
    <p:extLst>
      <p:ext uri="{BB962C8B-B14F-4D97-AF65-F5344CB8AC3E}">
        <p14:creationId xmlns:p14="http://schemas.microsoft.com/office/powerpoint/2010/main" val="42046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 animBg="1"/>
      <p:bldP spid="22" grpId="0"/>
    </p:bldLst>
  </p:timing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Termination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Frameworks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79A4A-1480-B48E-CD0B-AD45AE17CC5C}"/>
              </a:ext>
            </a:extLst>
          </p:cNvPr>
          <p:cNvSpPr txBox="1"/>
          <p:nvPr/>
        </p:nvSpPr>
        <p:spPr>
          <a:xfrm>
            <a:off x="432822" y="1350859"/>
            <a:ext cx="193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Value-Set “Rank”</a:t>
            </a:r>
          </a:p>
          <a:p>
            <a:r>
              <a:rPr lang="en-US" dirty="0"/>
              <a:t>(2-bit computer)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94118-F21E-CDB1-E5AE-18CC64B283D6}"/>
              </a:ext>
            </a:extLst>
          </p:cNvPr>
          <p:cNvSpPr txBox="1"/>
          <p:nvPr/>
        </p:nvSpPr>
        <p:spPr>
          <a:xfrm>
            <a:off x="5177124" y="1040844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{00,01,10,11}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845AC-F2DD-FC3D-040C-4B812EA55E10}"/>
              </a:ext>
            </a:extLst>
          </p:cNvPr>
          <p:cNvSpPr txBox="1"/>
          <p:nvPr/>
        </p:nvSpPr>
        <p:spPr>
          <a:xfrm>
            <a:off x="3344050" y="1786089"/>
            <a:ext cx="11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{01,10,11}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BA0A8-F581-F0AB-5FC5-02470C1AE49F}"/>
              </a:ext>
            </a:extLst>
          </p:cNvPr>
          <p:cNvSpPr txBox="1"/>
          <p:nvPr/>
        </p:nvSpPr>
        <p:spPr>
          <a:xfrm>
            <a:off x="4550879" y="1789337"/>
            <a:ext cx="11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{00,10,11}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6C178-F707-38B9-F411-C4FFE1BD9B93}"/>
              </a:ext>
            </a:extLst>
          </p:cNvPr>
          <p:cNvSpPr txBox="1"/>
          <p:nvPr/>
        </p:nvSpPr>
        <p:spPr>
          <a:xfrm>
            <a:off x="5751424" y="1792585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{00,01,11}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C57BF-C92F-75AC-FD83-A37982925C89}"/>
              </a:ext>
            </a:extLst>
          </p:cNvPr>
          <p:cNvSpPr txBox="1"/>
          <p:nvPr/>
        </p:nvSpPr>
        <p:spPr>
          <a:xfrm>
            <a:off x="7026412" y="1792585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{00,01,10}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CE1591-15ED-8A56-7EEB-464353DB1115}"/>
              </a:ext>
            </a:extLst>
          </p:cNvPr>
          <p:cNvSpPr txBox="1"/>
          <p:nvPr/>
        </p:nvSpPr>
        <p:spPr>
          <a:xfrm>
            <a:off x="2893830" y="4283111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{00,01}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60681-4C4C-551C-77A8-2AF38E8B431B}"/>
              </a:ext>
            </a:extLst>
          </p:cNvPr>
          <p:cNvSpPr txBox="1"/>
          <p:nvPr/>
        </p:nvSpPr>
        <p:spPr>
          <a:xfrm>
            <a:off x="5243345" y="4283111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{00,10}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FC4E9B-77E1-C138-CAA1-AF16720C7EA5}"/>
              </a:ext>
            </a:extLst>
          </p:cNvPr>
          <p:cNvSpPr txBox="1"/>
          <p:nvPr/>
        </p:nvSpPr>
        <p:spPr>
          <a:xfrm>
            <a:off x="6226190" y="42831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{00,11}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A7FAE-D050-BB56-F393-336D8BA3E890}"/>
              </a:ext>
            </a:extLst>
          </p:cNvPr>
          <p:cNvSpPr txBox="1"/>
          <p:nvPr/>
        </p:nvSpPr>
        <p:spPr>
          <a:xfrm>
            <a:off x="4109197" y="4283111"/>
            <a:ext cx="86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{01,10}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6C527-97EF-9AD0-F3EF-66B5FB2FB614}"/>
              </a:ext>
            </a:extLst>
          </p:cNvPr>
          <p:cNvSpPr txBox="1"/>
          <p:nvPr/>
        </p:nvSpPr>
        <p:spPr>
          <a:xfrm>
            <a:off x="7138936" y="4283111"/>
            <a:ext cx="8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{01,11}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7BDAC-B965-8C08-1699-934D8DD82C15}"/>
              </a:ext>
            </a:extLst>
          </p:cNvPr>
          <p:cNvSpPr txBox="1"/>
          <p:nvPr/>
        </p:nvSpPr>
        <p:spPr>
          <a:xfrm>
            <a:off x="8276082" y="4283111"/>
            <a:ext cx="86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{10,11}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29DB8-EB0A-A412-3183-E55488AA524F}"/>
              </a:ext>
            </a:extLst>
          </p:cNvPr>
          <p:cNvSpPr txBox="1"/>
          <p:nvPr/>
        </p:nvSpPr>
        <p:spPr>
          <a:xfrm>
            <a:off x="3550395" y="5647423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{00}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08FAD-6229-E43C-F07D-42A1DF2B9298}"/>
              </a:ext>
            </a:extLst>
          </p:cNvPr>
          <p:cNvSpPr txBox="1"/>
          <p:nvPr/>
        </p:nvSpPr>
        <p:spPr>
          <a:xfrm>
            <a:off x="4857217" y="5648248"/>
            <a:ext cx="5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{01}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F5AC8-D6C6-41A7-149E-72A5F726518E}"/>
              </a:ext>
            </a:extLst>
          </p:cNvPr>
          <p:cNvSpPr txBox="1"/>
          <p:nvPr/>
        </p:nvSpPr>
        <p:spPr>
          <a:xfrm>
            <a:off x="5983878" y="5647423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{10}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23114-3CFC-C51B-F1C6-22EE868F6283}"/>
              </a:ext>
            </a:extLst>
          </p:cNvPr>
          <p:cNvSpPr txBox="1"/>
          <p:nvPr/>
        </p:nvSpPr>
        <p:spPr>
          <a:xfrm>
            <a:off x="7211207" y="5646598"/>
            <a:ext cx="59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{11}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8A0D5C-7A6A-BD22-33CA-14C98AA3694A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915489" y="1314534"/>
            <a:ext cx="1261635" cy="471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73B0F4-86F9-BEF4-FCF4-818F8828791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119176" y="1410176"/>
            <a:ext cx="332691" cy="3791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3E9080-E63D-FBD0-EDCF-AC3ADEEA1A89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5983878" y="1410176"/>
            <a:ext cx="347897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B42A8B-FF1C-F954-95A1-A7C69D9E9FF0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6626747" y="1410176"/>
            <a:ext cx="978221" cy="38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C7F745-FF35-CE14-C340-E9CE2D11382A}"/>
              </a:ext>
            </a:extLst>
          </p:cNvPr>
          <p:cNvCxnSpPr>
            <a:cxnSpLocks/>
            <a:stCxn id="24" idx="0"/>
            <a:endCxn id="15" idx="2"/>
          </p:cNvCxnSpPr>
          <p:nvPr/>
        </p:nvCxnSpPr>
        <p:spPr>
          <a:xfrm flipH="1" flipV="1">
            <a:off x="3915489" y="2155421"/>
            <a:ext cx="627866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10CE55-F453-0923-2B1B-1E927241839C}"/>
              </a:ext>
            </a:extLst>
          </p:cNvPr>
          <p:cNvCxnSpPr>
            <a:cxnSpLocks/>
            <a:stCxn id="24" idx="0"/>
            <a:endCxn id="19" idx="2"/>
          </p:cNvCxnSpPr>
          <p:nvPr/>
        </p:nvCxnSpPr>
        <p:spPr>
          <a:xfrm flipV="1">
            <a:off x="4543355" y="2161917"/>
            <a:ext cx="3061613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2697F4-A8A7-5461-7DC2-4D6E8E0CBE08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>
          <a:xfrm flipV="1">
            <a:off x="3335554" y="2161917"/>
            <a:ext cx="2996221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F1184A-7FE4-5CA5-3B0A-FBA766D7BCF5}"/>
              </a:ext>
            </a:extLst>
          </p:cNvPr>
          <p:cNvCxnSpPr>
            <a:cxnSpLocks/>
            <a:stCxn id="27" idx="0"/>
            <a:endCxn id="20" idx="2"/>
          </p:cNvCxnSpPr>
          <p:nvPr/>
        </p:nvCxnSpPr>
        <p:spPr>
          <a:xfrm flipH="1" flipV="1">
            <a:off x="3335554" y="4652443"/>
            <a:ext cx="510371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F1A0BC6-2E7A-01CE-0B6D-CC51B67B6D84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V="1">
            <a:off x="3335554" y="2161917"/>
            <a:ext cx="42694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E9E6A1-FEA8-1FFB-EA16-A6590A5C0907}"/>
              </a:ext>
            </a:extLst>
          </p:cNvPr>
          <p:cNvCxnSpPr>
            <a:cxnSpLocks/>
            <a:stCxn id="22" idx="0"/>
            <a:endCxn id="16" idx="2"/>
          </p:cNvCxnSpPr>
          <p:nvPr/>
        </p:nvCxnSpPr>
        <p:spPr>
          <a:xfrm flipH="1" flipV="1">
            <a:off x="5119176" y="2158669"/>
            <a:ext cx="55518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FDA10D5-495D-DDD2-616F-571CA9D7790A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H="1" flipV="1">
            <a:off x="3915489" y="2155421"/>
            <a:ext cx="175887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C39C5D0-5CCF-E245-9046-6209E4F32D05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5119176" y="2158669"/>
            <a:ext cx="153982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8B0A5DE-7D48-86DD-C90D-DD4669E7A34F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H="1" flipV="1">
            <a:off x="6331775" y="2161917"/>
            <a:ext cx="327226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6B74435-2902-9B61-F708-A80B83AF4A52}"/>
              </a:ext>
            </a:extLst>
          </p:cNvPr>
          <p:cNvCxnSpPr>
            <a:cxnSpLocks/>
            <a:stCxn id="25" idx="0"/>
            <a:endCxn id="18" idx="2"/>
          </p:cNvCxnSpPr>
          <p:nvPr/>
        </p:nvCxnSpPr>
        <p:spPr>
          <a:xfrm flipH="1" flipV="1">
            <a:off x="6331775" y="2161917"/>
            <a:ext cx="1243114" cy="2121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C3A64C-D4F1-8769-2AC0-A0B2E2ECC995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H="1" flipV="1">
            <a:off x="3915489" y="2155421"/>
            <a:ext cx="3659400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FC927A0-4081-6784-CB8E-2A767CE689D3}"/>
              </a:ext>
            </a:extLst>
          </p:cNvPr>
          <p:cNvCxnSpPr>
            <a:cxnSpLocks/>
            <a:stCxn id="26" idx="0"/>
            <a:endCxn id="15" idx="2"/>
          </p:cNvCxnSpPr>
          <p:nvPr/>
        </p:nvCxnSpPr>
        <p:spPr>
          <a:xfrm flipH="1" flipV="1">
            <a:off x="3915489" y="2155421"/>
            <a:ext cx="4794142" cy="21276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6A73BC-7811-8D82-5D62-D21D782BAFCD}"/>
              </a:ext>
            </a:extLst>
          </p:cNvPr>
          <p:cNvCxnSpPr>
            <a:cxnSpLocks/>
            <a:stCxn id="26" idx="0"/>
            <a:endCxn id="16" idx="2"/>
          </p:cNvCxnSpPr>
          <p:nvPr/>
        </p:nvCxnSpPr>
        <p:spPr>
          <a:xfrm flipH="1" flipV="1">
            <a:off x="5119176" y="2158669"/>
            <a:ext cx="3590455" cy="2124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7261B87-842D-57EF-3092-5E974AD52C30}"/>
              </a:ext>
            </a:extLst>
          </p:cNvPr>
          <p:cNvCxnSpPr>
            <a:cxnSpLocks/>
            <a:stCxn id="28" idx="0"/>
            <a:endCxn id="20" idx="2"/>
          </p:cNvCxnSpPr>
          <p:nvPr/>
        </p:nvCxnSpPr>
        <p:spPr>
          <a:xfrm flipH="1" flipV="1">
            <a:off x="3335554" y="4652443"/>
            <a:ext cx="1818988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CBB587E-6A8C-9CC9-BB1F-369B2B0192B6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845925" y="4652443"/>
            <a:ext cx="1828436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981A30F-C34C-2DE5-B782-99BEFDCF5A4D}"/>
              </a:ext>
            </a:extLst>
          </p:cNvPr>
          <p:cNvCxnSpPr>
            <a:cxnSpLocks/>
            <a:stCxn id="27" idx="0"/>
            <a:endCxn id="23" idx="2"/>
          </p:cNvCxnSpPr>
          <p:nvPr/>
        </p:nvCxnSpPr>
        <p:spPr>
          <a:xfrm flipV="1">
            <a:off x="3845925" y="4652443"/>
            <a:ext cx="2813076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1435D8D-06C8-8CE8-79B7-2DE876467F1F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H="1" flipV="1">
            <a:off x="4543355" y="4652443"/>
            <a:ext cx="611187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1ACE1BB-29A0-6E79-F814-F2079A52758C}"/>
              </a:ext>
            </a:extLst>
          </p:cNvPr>
          <p:cNvCxnSpPr>
            <a:cxnSpLocks/>
            <a:stCxn id="28" idx="0"/>
            <a:endCxn id="25" idx="2"/>
          </p:cNvCxnSpPr>
          <p:nvPr/>
        </p:nvCxnSpPr>
        <p:spPr>
          <a:xfrm flipV="1">
            <a:off x="5154542" y="4652443"/>
            <a:ext cx="2420347" cy="9958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D15D38C-85B6-D311-61A5-05CD5416E332}"/>
              </a:ext>
            </a:extLst>
          </p:cNvPr>
          <p:cNvCxnSpPr>
            <a:cxnSpLocks/>
            <a:stCxn id="29" idx="0"/>
            <a:endCxn id="22" idx="2"/>
          </p:cNvCxnSpPr>
          <p:nvPr/>
        </p:nvCxnSpPr>
        <p:spPr>
          <a:xfrm flipH="1" flipV="1">
            <a:off x="5674361" y="4652443"/>
            <a:ext cx="605785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EF99CC4-25A4-9B2E-7587-B31EB9E5452D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6280146" y="4652443"/>
            <a:ext cx="2429485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1D22F19-D916-D1D9-1579-31447C162798}"/>
              </a:ext>
            </a:extLst>
          </p:cNvPr>
          <p:cNvCxnSpPr>
            <a:cxnSpLocks/>
            <a:stCxn id="29" idx="0"/>
            <a:endCxn id="24" idx="2"/>
          </p:cNvCxnSpPr>
          <p:nvPr/>
        </p:nvCxnSpPr>
        <p:spPr>
          <a:xfrm flipH="1" flipV="1">
            <a:off x="4543355" y="4652443"/>
            <a:ext cx="1736791" cy="994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C949F40-7B9E-5C7F-2259-146C8793B5AD}"/>
              </a:ext>
            </a:extLst>
          </p:cNvPr>
          <p:cNvCxnSpPr>
            <a:cxnSpLocks/>
            <a:stCxn id="30" idx="0"/>
            <a:endCxn id="26" idx="2"/>
          </p:cNvCxnSpPr>
          <p:nvPr/>
        </p:nvCxnSpPr>
        <p:spPr>
          <a:xfrm flipV="1">
            <a:off x="7509270" y="4652443"/>
            <a:ext cx="1200361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A5E3EF9-9365-EB4E-C8B0-F8E7FAC269A3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7509270" y="4652443"/>
            <a:ext cx="65619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2B9B905-0249-5815-F38E-4F9D9DF5B442}"/>
              </a:ext>
            </a:extLst>
          </p:cNvPr>
          <p:cNvCxnSpPr>
            <a:cxnSpLocks/>
            <a:stCxn id="30" idx="0"/>
            <a:endCxn id="23" idx="2"/>
          </p:cNvCxnSpPr>
          <p:nvPr/>
        </p:nvCxnSpPr>
        <p:spPr>
          <a:xfrm flipH="1" flipV="1">
            <a:off x="6659001" y="4652443"/>
            <a:ext cx="850269" cy="994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D5FA9D-9DBB-23F9-F3C4-41DBD9D0868A}"/>
              </a:ext>
            </a:extLst>
          </p:cNvPr>
          <p:cNvSpPr txBox="1"/>
          <p:nvPr/>
        </p:nvSpPr>
        <p:spPr>
          <a:xfrm>
            <a:off x="5540637" y="64457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F8E0EC-ABEA-3D8E-618F-03D375DB6541}"/>
              </a:ext>
            </a:extLst>
          </p:cNvPr>
          <p:cNvCxnSpPr>
            <a:cxnSpLocks/>
            <a:stCxn id="4" idx="0"/>
            <a:endCxn id="27" idx="2"/>
          </p:cNvCxnSpPr>
          <p:nvPr/>
        </p:nvCxnSpPr>
        <p:spPr>
          <a:xfrm flipH="1" flipV="1">
            <a:off x="3845925" y="6016755"/>
            <a:ext cx="1841547" cy="428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9A197E-E1D8-AB0C-198A-69F18C3AA372}"/>
              </a:ext>
            </a:extLst>
          </p:cNvPr>
          <p:cNvCxnSpPr>
            <a:cxnSpLocks/>
            <a:stCxn id="4" idx="0"/>
            <a:endCxn id="28" idx="2"/>
          </p:cNvCxnSpPr>
          <p:nvPr/>
        </p:nvCxnSpPr>
        <p:spPr>
          <a:xfrm flipH="1" flipV="1">
            <a:off x="5154542" y="6017580"/>
            <a:ext cx="532930" cy="42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7A6C2A-585D-C029-75A9-958B474B1C45}"/>
              </a:ext>
            </a:extLst>
          </p:cNvPr>
          <p:cNvCxnSpPr>
            <a:cxnSpLocks/>
            <a:stCxn id="4" idx="0"/>
            <a:endCxn id="29" idx="2"/>
          </p:cNvCxnSpPr>
          <p:nvPr/>
        </p:nvCxnSpPr>
        <p:spPr>
          <a:xfrm flipV="1">
            <a:off x="5687472" y="6016755"/>
            <a:ext cx="592674" cy="428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4BB3C5-251B-4357-67B9-899B4BCFFEA8}"/>
              </a:ext>
            </a:extLst>
          </p:cNvPr>
          <p:cNvCxnSpPr>
            <a:cxnSpLocks/>
            <a:stCxn id="4" idx="0"/>
            <a:endCxn id="30" idx="2"/>
          </p:cNvCxnSpPr>
          <p:nvPr/>
        </p:nvCxnSpPr>
        <p:spPr>
          <a:xfrm flipV="1">
            <a:off x="5687472" y="6015930"/>
            <a:ext cx="1821798" cy="4297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3DA63A-0C7E-6A3C-7C9A-7CF3E73A6828}"/>
                  </a:ext>
                </a:extLst>
              </p14:cNvPr>
              <p14:cNvContentPartPr/>
              <p14:nvPr/>
            </p14:nvContentPartPr>
            <p14:xfrm>
              <a:off x="3229560" y="3963960"/>
              <a:ext cx="6355800" cy="2430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3DA63A-0C7E-6A3C-7C9A-7CF3E73A68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0200" y="3954600"/>
                <a:ext cx="6374520" cy="24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196039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Lecture END!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5A92E-4F8A-2DC4-A507-E846998B24A4}"/>
              </a:ext>
            </a:extLst>
          </p:cNvPr>
          <p:cNvSpPr txBox="1">
            <a:spLocks/>
          </p:cNvSpPr>
          <p:nvPr/>
        </p:nvSpPr>
        <p:spPr>
          <a:xfrm>
            <a:off x="5816111" y="253701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cap="small" dirty="0"/>
              <a:t>Described some of the issues and Fixes for dataflow in the presence of loops</a:t>
            </a:r>
          </a:p>
          <a:p>
            <a:endParaRPr lang="en-US" sz="2400" i="1" cap="small" dirty="0"/>
          </a:p>
        </p:txBody>
      </p:sp>
    </p:spTree>
    <p:extLst>
      <p:ext uri="{BB962C8B-B14F-4D97-AF65-F5344CB8AC3E}">
        <p14:creationId xmlns:p14="http://schemas.microsoft.com/office/powerpoint/2010/main" val="3590963910"/>
      </p:ext>
    </p:extLst>
  </p:cSld>
  <p:clrMapOvr>
    <a:masterClrMapping/>
  </p:clrMapOvr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Dataflow Fixpoints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Value Set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389641"/>
            <a:ext cx="84542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Conservatively Track the Possible set of values taken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ECBDA-25D1-DB7B-5516-BBC1837D782B}"/>
              </a:ext>
            </a:extLst>
          </p:cNvPr>
          <p:cNvSpPr txBox="1"/>
          <p:nvPr/>
        </p:nvSpPr>
        <p:spPr>
          <a:xfrm>
            <a:off x="951222" y="4743832"/>
            <a:ext cx="502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approach is a complete over-approximation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EA69C1-D110-D2C1-3658-99351F0D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96" y="2042517"/>
            <a:ext cx="2960992" cy="1856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CF6EF7F-E0BE-0366-E3C0-0D1CC33FAB11}"/>
                  </a:ext>
                </a:extLst>
              </p14:cNvPr>
              <p14:cNvContentPartPr/>
              <p14:nvPr/>
            </p14:nvContentPartPr>
            <p14:xfrm>
              <a:off x="3714840" y="2800440"/>
              <a:ext cx="8463960" cy="965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CF6EF7F-E0BE-0366-E3C0-0D1CC33FAB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5480" y="2791080"/>
                <a:ext cx="8482680" cy="9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6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Flow Sensitivity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7" y="911421"/>
            <a:ext cx="566473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Account for Program Flow, not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6312752" y="921626"/>
            <a:ext cx="5423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: When control flow merges, merge the value sets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E6DF30-5F3A-3AB7-E9FB-73028577E63C}"/>
              </a:ext>
            </a:extLst>
          </p:cNvPr>
          <p:cNvCxnSpPr>
            <a:cxnSpLocks/>
          </p:cNvCxnSpPr>
          <p:nvPr/>
        </p:nvCxnSpPr>
        <p:spPr>
          <a:xfrm>
            <a:off x="8985818" y="2090532"/>
            <a:ext cx="1404279" cy="5233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45BCBBD-A6E6-3611-423B-3203203A0969}"/>
              </a:ext>
            </a:extLst>
          </p:cNvPr>
          <p:cNvCxnSpPr>
            <a:cxnSpLocks/>
          </p:cNvCxnSpPr>
          <p:nvPr/>
        </p:nvCxnSpPr>
        <p:spPr>
          <a:xfrm flipH="1">
            <a:off x="7434745" y="2090532"/>
            <a:ext cx="1551073" cy="5230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8FF9FB-79B2-8680-3727-B524AA8DB9CA}"/>
              </a:ext>
            </a:extLst>
          </p:cNvPr>
          <p:cNvCxnSpPr>
            <a:cxnSpLocks/>
          </p:cNvCxnSpPr>
          <p:nvPr/>
        </p:nvCxnSpPr>
        <p:spPr>
          <a:xfrm>
            <a:off x="7434745" y="3147484"/>
            <a:ext cx="1756883" cy="5110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7E7273F-5C4C-2753-4ECE-372F4E4B767A}"/>
              </a:ext>
            </a:extLst>
          </p:cNvPr>
          <p:cNvCxnSpPr>
            <a:cxnSpLocks/>
          </p:cNvCxnSpPr>
          <p:nvPr/>
        </p:nvCxnSpPr>
        <p:spPr>
          <a:xfrm flipH="1">
            <a:off x="9191628" y="3141766"/>
            <a:ext cx="1198469" cy="51674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5E5BEC9-F5A3-1EFA-7FA5-76E1BCDE6239}"/>
              </a:ext>
            </a:extLst>
          </p:cNvPr>
          <p:cNvCxnSpPr>
            <a:cxnSpLocks/>
          </p:cNvCxnSpPr>
          <p:nvPr/>
        </p:nvCxnSpPr>
        <p:spPr>
          <a:xfrm>
            <a:off x="9191628" y="4046143"/>
            <a:ext cx="14379" cy="22380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287A2F-4906-616C-74A2-C3161D240473}"/>
              </a:ext>
            </a:extLst>
          </p:cNvPr>
          <p:cNvCxnSpPr>
            <a:cxnSpLocks/>
          </p:cNvCxnSpPr>
          <p:nvPr/>
        </p:nvCxnSpPr>
        <p:spPr>
          <a:xfrm>
            <a:off x="9191628" y="4046143"/>
            <a:ext cx="1520374" cy="68777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7C367C-9B9F-284E-118C-21D2BC50EBD8}"/>
              </a:ext>
            </a:extLst>
          </p:cNvPr>
          <p:cNvCxnSpPr>
            <a:cxnSpLocks/>
          </p:cNvCxnSpPr>
          <p:nvPr/>
        </p:nvCxnSpPr>
        <p:spPr>
          <a:xfrm flipH="1">
            <a:off x="9206007" y="5434855"/>
            <a:ext cx="1505995" cy="8493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E15DBD6E-BE53-A164-7958-A2206058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83" y="4733918"/>
            <a:ext cx="2340490" cy="1828848"/>
          </a:xfrm>
          <a:prstGeom prst="rect">
            <a:avLst/>
          </a:prstGeom>
        </p:spPr>
      </p:pic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348EAE05-6B77-1C93-A09C-1A8873D47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17340"/>
              </p:ext>
            </p:extLst>
          </p:nvPr>
        </p:nvGraphicFramePr>
        <p:xfrm>
          <a:off x="380190" y="1300775"/>
          <a:ext cx="4958442" cy="548640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265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xGT2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r>
                        <a:rPr lang="en-US" dirty="0" err="1"/>
                        <a:t>aAddr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/>
                        <a:t>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E→B1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774627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E→B2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440711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B1→B3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B2→B3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05276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881052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B3→B4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389927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B3→B5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B4→B5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03184"/>
                  </a:ext>
                </a:extLst>
              </a:tr>
              <a:tr h="328603">
                <a:tc>
                  <a:txBody>
                    <a:bodyPr/>
                    <a:lstStyle/>
                    <a:p>
                      <a:r>
                        <a:rPr lang="en-US" dirty="0"/>
                        <a:t>exit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F8436055-4CBC-3D97-6619-3D590F8288C0}"/>
              </a:ext>
            </a:extLst>
          </p:cNvPr>
          <p:cNvSpPr txBox="1"/>
          <p:nvPr/>
        </p:nvSpPr>
        <p:spPr>
          <a:xfrm>
            <a:off x="5665076" y="1834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1E5EFCB-5E65-4D00-78A1-55C61EE6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84" b="78757"/>
          <a:stretch>
            <a:fillRect/>
          </a:stretch>
        </p:blipFill>
        <p:spPr>
          <a:xfrm>
            <a:off x="7400297" y="1370721"/>
            <a:ext cx="3190405" cy="7238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7701CF-AF25-FD1A-036D-49E40502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84" t="20275" r="27892" b="63173"/>
          <a:stretch>
            <a:fillRect/>
          </a:stretch>
        </p:blipFill>
        <p:spPr>
          <a:xfrm>
            <a:off x="6360780" y="2625162"/>
            <a:ext cx="2205146" cy="56395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D3F17D7-C2AB-F05A-487F-2B4E741E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74" t="36482" r="28382" b="46966"/>
          <a:stretch>
            <a:fillRect/>
          </a:stretch>
        </p:blipFill>
        <p:spPr>
          <a:xfrm>
            <a:off x="9251320" y="2622462"/>
            <a:ext cx="2191687" cy="56395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4DFBC7B-28CD-6702-B228-E9E3D958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85" t="52144" b="36479"/>
          <a:stretch>
            <a:fillRect/>
          </a:stretch>
        </p:blipFill>
        <p:spPr>
          <a:xfrm>
            <a:off x="7774214" y="3665682"/>
            <a:ext cx="3186839" cy="38763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3A6D49-C044-EB9E-48BF-6FA365BC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16" t="62673" r="16263" b="15390"/>
          <a:stretch>
            <a:fillRect/>
          </a:stretch>
        </p:blipFill>
        <p:spPr>
          <a:xfrm>
            <a:off x="9529965" y="4733918"/>
            <a:ext cx="2618313" cy="74748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D7D6C99-B676-B6CE-97C3-6CBCCDBA19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3" t="83825" r="42502" b="5132"/>
          <a:stretch>
            <a:fillRect/>
          </a:stretch>
        </p:blipFill>
        <p:spPr>
          <a:xfrm>
            <a:off x="8329443" y="6288380"/>
            <a:ext cx="1701800" cy="37626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0F4B1EA5-17AB-F881-4E27-FCB8B24F01AC}"/>
              </a:ext>
            </a:extLst>
          </p:cNvPr>
          <p:cNvSpPr txBox="1"/>
          <p:nvPr/>
        </p:nvSpPr>
        <p:spPr>
          <a:xfrm>
            <a:off x="1521698" y="1667807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C34122-95B4-9A32-F33E-F4EE7051F434}"/>
              </a:ext>
            </a:extLst>
          </p:cNvPr>
          <p:cNvSpPr txBox="1"/>
          <p:nvPr/>
        </p:nvSpPr>
        <p:spPr>
          <a:xfrm>
            <a:off x="4212355" y="1667808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5D50958-BE20-8047-2B56-FC5BBBE3DD07}"/>
              </a:ext>
            </a:extLst>
          </p:cNvPr>
          <p:cNvSpPr txBox="1"/>
          <p:nvPr/>
        </p:nvSpPr>
        <p:spPr>
          <a:xfrm>
            <a:off x="1836996" y="2025161"/>
            <a:ext cx="47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{3}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E31021-EE17-7903-8224-B1227BD36650}"/>
              </a:ext>
            </a:extLst>
          </p:cNvPr>
          <p:cNvSpPr txBox="1"/>
          <p:nvPr/>
        </p:nvSpPr>
        <p:spPr>
          <a:xfrm>
            <a:off x="3218694" y="2015702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568576-DDE5-2F93-EFE0-F5C6FDE5AC62}"/>
              </a:ext>
            </a:extLst>
          </p:cNvPr>
          <p:cNvSpPr txBox="1"/>
          <p:nvPr/>
        </p:nvSpPr>
        <p:spPr>
          <a:xfrm>
            <a:off x="1632047" y="2776650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973B9EB-D925-619E-B126-A7E0950BDF54}"/>
              </a:ext>
            </a:extLst>
          </p:cNvPr>
          <p:cNvSpPr txBox="1"/>
          <p:nvPr/>
        </p:nvSpPr>
        <p:spPr>
          <a:xfrm>
            <a:off x="3208182" y="2772446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E94AE6-B2D3-07CC-9A9E-F1925C82D39F}"/>
              </a:ext>
            </a:extLst>
          </p:cNvPr>
          <p:cNvSpPr txBox="1"/>
          <p:nvPr/>
        </p:nvSpPr>
        <p:spPr>
          <a:xfrm>
            <a:off x="4222867" y="202516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E19D7E-7490-9430-A811-FE94765F0420}"/>
              </a:ext>
            </a:extLst>
          </p:cNvPr>
          <p:cNvSpPr txBox="1"/>
          <p:nvPr/>
        </p:nvSpPr>
        <p:spPr>
          <a:xfrm>
            <a:off x="4233379" y="2771396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627C1C-5047-0EFD-FF15-D8A8349BC78D}"/>
              </a:ext>
            </a:extLst>
          </p:cNvPr>
          <p:cNvSpPr txBox="1"/>
          <p:nvPr/>
        </p:nvSpPr>
        <p:spPr>
          <a:xfrm>
            <a:off x="1821230" y="2408791"/>
            <a:ext cx="47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{3}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DC87DF-6DFD-CB6E-A539-678E50D869FA}"/>
              </a:ext>
            </a:extLst>
          </p:cNvPr>
          <p:cNvSpPr txBox="1"/>
          <p:nvPr/>
        </p:nvSpPr>
        <p:spPr>
          <a:xfrm>
            <a:off x="3202928" y="2399332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3D8CAF-A3B4-06BD-C7B4-86C62B774027}"/>
              </a:ext>
            </a:extLst>
          </p:cNvPr>
          <p:cNvSpPr txBox="1"/>
          <p:nvPr/>
        </p:nvSpPr>
        <p:spPr>
          <a:xfrm>
            <a:off x="4207101" y="240879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BF9FD36-AFDE-524B-187E-8214AE3C5024}"/>
              </a:ext>
            </a:extLst>
          </p:cNvPr>
          <p:cNvSpPr txBox="1"/>
          <p:nvPr/>
        </p:nvSpPr>
        <p:spPr>
          <a:xfrm>
            <a:off x="1632049" y="3134004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19AAE9B-CFAC-9A2F-9686-6CCAD76FD6A2}"/>
              </a:ext>
            </a:extLst>
          </p:cNvPr>
          <p:cNvSpPr txBox="1"/>
          <p:nvPr/>
        </p:nvSpPr>
        <p:spPr>
          <a:xfrm>
            <a:off x="3208184" y="315082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004B997-E457-E2C3-5C38-6BEFC43C0FB6}"/>
              </a:ext>
            </a:extLst>
          </p:cNvPr>
          <p:cNvSpPr txBox="1"/>
          <p:nvPr/>
        </p:nvSpPr>
        <p:spPr>
          <a:xfrm>
            <a:off x="4228124" y="314977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E175F87-40CF-F8C1-88C8-84304D3FA9DA}"/>
              </a:ext>
            </a:extLst>
          </p:cNvPr>
          <p:cNvSpPr txBox="1"/>
          <p:nvPr/>
        </p:nvSpPr>
        <p:spPr>
          <a:xfrm>
            <a:off x="1815974" y="3517634"/>
            <a:ext cx="47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{3}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CF9ECB-55C1-3761-C31A-6C456A543C37}"/>
              </a:ext>
            </a:extLst>
          </p:cNvPr>
          <p:cNvSpPr txBox="1"/>
          <p:nvPr/>
        </p:nvSpPr>
        <p:spPr>
          <a:xfrm>
            <a:off x="3197672" y="3517634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9473EA4-9D63-6185-D5FF-A522A8E26194}"/>
              </a:ext>
            </a:extLst>
          </p:cNvPr>
          <p:cNvSpPr txBox="1"/>
          <p:nvPr/>
        </p:nvSpPr>
        <p:spPr>
          <a:xfrm>
            <a:off x="4485627" y="3517634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54C6A5-7427-F4E0-241F-0A9CC13E05B1}"/>
              </a:ext>
            </a:extLst>
          </p:cNvPr>
          <p:cNvSpPr txBox="1"/>
          <p:nvPr/>
        </p:nvSpPr>
        <p:spPr>
          <a:xfrm>
            <a:off x="1637302" y="3869729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{0,1,2}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66A709-721B-5210-22D4-DF48BD0DFEE7}"/>
              </a:ext>
            </a:extLst>
          </p:cNvPr>
          <p:cNvSpPr txBox="1"/>
          <p:nvPr/>
        </p:nvSpPr>
        <p:spPr>
          <a:xfrm>
            <a:off x="3213437" y="388654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1E9E44E-0EC2-BA6D-E43E-83AD46EF58AF}"/>
              </a:ext>
            </a:extLst>
          </p:cNvPr>
          <p:cNvSpPr txBox="1"/>
          <p:nvPr/>
        </p:nvSpPr>
        <p:spPr>
          <a:xfrm>
            <a:off x="4480372" y="388549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9BFF26-3358-E9F3-873F-276E2656C595}"/>
              </a:ext>
            </a:extLst>
          </p:cNvPr>
          <p:cNvSpPr txBox="1"/>
          <p:nvPr/>
        </p:nvSpPr>
        <p:spPr>
          <a:xfrm>
            <a:off x="3124099" y="4233388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74513A-C078-19F7-5FB4-4CA6111D569B}"/>
              </a:ext>
            </a:extLst>
          </p:cNvPr>
          <p:cNvSpPr txBox="1"/>
          <p:nvPr/>
        </p:nvSpPr>
        <p:spPr>
          <a:xfrm>
            <a:off x="1584749" y="4242845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F52419C-E047-2572-EA3B-8B75D74CCB23}"/>
              </a:ext>
            </a:extLst>
          </p:cNvPr>
          <p:cNvSpPr txBox="1"/>
          <p:nvPr/>
        </p:nvSpPr>
        <p:spPr>
          <a:xfrm>
            <a:off x="4427384" y="423864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BAA5DDE-AE65-4D9B-C6B3-973A2833ADA2}"/>
              </a:ext>
            </a:extLst>
          </p:cNvPr>
          <p:cNvSpPr txBox="1"/>
          <p:nvPr/>
        </p:nvSpPr>
        <p:spPr>
          <a:xfrm>
            <a:off x="1579495" y="4584432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DB07D9D-C3A9-0529-DE6E-35BEE7A81C52}"/>
              </a:ext>
            </a:extLst>
          </p:cNvPr>
          <p:cNvSpPr txBox="1"/>
          <p:nvPr/>
        </p:nvSpPr>
        <p:spPr>
          <a:xfrm>
            <a:off x="3208604" y="4584432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41FA12-2CBE-37E4-ADB0-5830083153C1}"/>
              </a:ext>
            </a:extLst>
          </p:cNvPr>
          <p:cNvSpPr txBox="1"/>
          <p:nvPr/>
        </p:nvSpPr>
        <p:spPr>
          <a:xfrm>
            <a:off x="1574238" y="5320155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B78D12-3939-FC37-669B-B40E8FDE4CB0}"/>
              </a:ext>
            </a:extLst>
          </p:cNvPr>
          <p:cNvSpPr txBox="1"/>
          <p:nvPr/>
        </p:nvSpPr>
        <p:spPr>
          <a:xfrm>
            <a:off x="3203347" y="532015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B10E60A-39F3-14DA-23DD-AF49013A0168}"/>
              </a:ext>
            </a:extLst>
          </p:cNvPr>
          <p:cNvSpPr txBox="1"/>
          <p:nvPr/>
        </p:nvSpPr>
        <p:spPr>
          <a:xfrm>
            <a:off x="4416874" y="460650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F4B6249-137C-65A6-50E8-BC4F5BB54BEB}"/>
              </a:ext>
            </a:extLst>
          </p:cNvPr>
          <p:cNvSpPr txBox="1"/>
          <p:nvPr/>
        </p:nvSpPr>
        <p:spPr>
          <a:xfrm>
            <a:off x="1568985" y="495755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38A757F-BBAA-7B05-54C3-225D57BE9184}"/>
              </a:ext>
            </a:extLst>
          </p:cNvPr>
          <p:cNvSpPr txBox="1"/>
          <p:nvPr/>
        </p:nvSpPr>
        <p:spPr>
          <a:xfrm>
            <a:off x="3198094" y="4957550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092C17A-BE73-685B-41A1-5E154814128A}"/>
              </a:ext>
            </a:extLst>
          </p:cNvPr>
          <p:cNvSpPr txBox="1"/>
          <p:nvPr/>
        </p:nvSpPr>
        <p:spPr>
          <a:xfrm>
            <a:off x="4406364" y="4979625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092A93C-955B-8DF8-A1CF-4B3BD8B11180}"/>
              </a:ext>
            </a:extLst>
          </p:cNvPr>
          <p:cNvSpPr txBox="1"/>
          <p:nvPr/>
        </p:nvSpPr>
        <p:spPr>
          <a:xfrm>
            <a:off x="4395855" y="5336978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AD13612-3745-2AC8-2219-94792347F80B}"/>
              </a:ext>
            </a:extLst>
          </p:cNvPr>
          <p:cNvSpPr txBox="1"/>
          <p:nvPr/>
        </p:nvSpPr>
        <p:spPr>
          <a:xfrm>
            <a:off x="1563731" y="5672252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4FA0E0-8F06-BC41-6E28-54E14A3444BC}"/>
              </a:ext>
            </a:extLst>
          </p:cNvPr>
          <p:cNvSpPr txBox="1"/>
          <p:nvPr/>
        </p:nvSpPr>
        <p:spPr>
          <a:xfrm>
            <a:off x="3192840" y="5672252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94740F-B1A4-2C97-4A63-D601577D069C}"/>
              </a:ext>
            </a:extLst>
          </p:cNvPr>
          <p:cNvSpPr txBox="1"/>
          <p:nvPr/>
        </p:nvSpPr>
        <p:spPr>
          <a:xfrm>
            <a:off x="4474685" y="5689075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9AAFDA-BE13-3775-982D-315644299C19}"/>
              </a:ext>
            </a:extLst>
          </p:cNvPr>
          <p:cNvSpPr txBox="1"/>
          <p:nvPr/>
        </p:nvSpPr>
        <p:spPr>
          <a:xfrm>
            <a:off x="1568986" y="6066391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D1D785A-9D54-CD80-8A22-DA3D7DA6E25C}"/>
              </a:ext>
            </a:extLst>
          </p:cNvPr>
          <p:cNvSpPr txBox="1"/>
          <p:nvPr/>
        </p:nvSpPr>
        <p:spPr>
          <a:xfrm>
            <a:off x="3119268" y="6066391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B9E4019-727C-A241-4ECA-4EF71CC11F19}"/>
              </a:ext>
            </a:extLst>
          </p:cNvPr>
          <p:cNvSpPr txBox="1"/>
          <p:nvPr/>
        </p:nvSpPr>
        <p:spPr>
          <a:xfrm>
            <a:off x="4479940" y="6083214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A07E12-3E88-9B41-746C-B28CF782A906}"/>
              </a:ext>
            </a:extLst>
          </p:cNvPr>
          <p:cNvSpPr txBox="1"/>
          <p:nvPr/>
        </p:nvSpPr>
        <p:spPr>
          <a:xfrm>
            <a:off x="4406362" y="641323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495A829-7576-3AB7-EF32-5C16E64004E6}"/>
              </a:ext>
            </a:extLst>
          </p:cNvPr>
          <p:cNvSpPr txBox="1"/>
          <p:nvPr/>
        </p:nvSpPr>
        <p:spPr>
          <a:xfrm>
            <a:off x="1558474" y="6413233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{0,1,2,3}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EF02BD5-2C81-7F6D-B8F0-2BC87609CC3D}"/>
              </a:ext>
            </a:extLst>
          </p:cNvPr>
          <p:cNvSpPr txBox="1"/>
          <p:nvPr/>
        </p:nvSpPr>
        <p:spPr>
          <a:xfrm>
            <a:off x="3108756" y="641323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0A8EC5E-D943-DB15-139A-493925CC075F}"/>
                  </a:ext>
                </a:extLst>
              </p14:cNvPr>
              <p14:cNvContentPartPr/>
              <p14:nvPr/>
            </p14:nvContentPartPr>
            <p14:xfrm>
              <a:off x="348840" y="3320640"/>
              <a:ext cx="8251200" cy="13143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0A8EC5E-D943-DB15-139A-493925CC07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480" y="3311280"/>
                <a:ext cx="8269920" cy="13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434355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1217624" y="2412721"/>
            <a:ext cx="3895837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1232913" y="2857440"/>
            <a:ext cx="359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</p:spTree>
    <p:extLst>
      <p:ext uri="{BB962C8B-B14F-4D97-AF65-F5344CB8AC3E}">
        <p14:creationId xmlns:p14="http://schemas.microsoft.com/office/powerpoint/2010/main" val="2113324005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word of Caution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pic>
        <p:nvPicPr>
          <p:cNvPr id="44" name="Picture 43" descr="A black and orange sign&#10;&#10;Description automatically generated">
            <a:extLst>
              <a:ext uri="{FF2B5EF4-FFF2-40B4-BE49-F238E27FC236}">
                <a16:creationId xmlns:a16="http://schemas.microsoft.com/office/drawing/2014/main" id="{96E685EE-F2EB-B0A4-B94F-A1D9EA1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2"/>
          <a:stretch/>
        </p:blipFill>
        <p:spPr>
          <a:xfrm>
            <a:off x="3643921" y="1347791"/>
            <a:ext cx="4899553" cy="3629245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1AB68CC-A56E-6450-84FE-35A2EE163EC3}"/>
              </a:ext>
            </a:extLst>
          </p:cNvPr>
          <p:cNvSpPr txBox="1">
            <a:spLocks/>
          </p:cNvSpPr>
          <p:nvPr/>
        </p:nvSpPr>
        <p:spPr>
          <a:xfrm>
            <a:off x="834176" y="4904304"/>
            <a:ext cx="1073390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need to build up a lot of interlocking machinery for a “real” flow-sensitive analysis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C4EC9A-3660-9702-71D9-48DE70CA259E}"/>
              </a:ext>
            </a:extLst>
          </p:cNvPr>
          <p:cNvSpPr txBox="1"/>
          <p:nvPr/>
        </p:nvSpPr>
        <p:spPr>
          <a:xfrm>
            <a:off x="966976" y="5615443"/>
            <a:ext cx="8588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I’ll present a simplified algorithm here with some subtle problems, which we’ll fix up next time</a:t>
            </a:r>
          </a:p>
        </p:txBody>
      </p:sp>
    </p:spTree>
    <p:extLst>
      <p:ext uri="{BB962C8B-B14F-4D97-AF65-F5344CB8AC3E}">
        <p14:creationId xmlns:p14="http://schemas.microsoft.com/office/powerpoint/2010/main" val="253248853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4515</TotalTime>
  <Words>1660</Words>
  <Application>Microsoft Office PowerPoint</Application>
  <PresentationFormat>Widescreen</PresentationFormat>
  <Paragraphs>499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Tenorite</vt:lpstr>
      <vt:lpstr>Times New Roman</vt:lpstr>
      <vt:lpstr>Walbaum Display</vt:lpstr>
      <vt:lpstr>Monoline</vt:lpstr>
      <vt:lpstr>ExerCise #9</vt:lpstr>
      <vt:lpstr>ExerCise #9 Solution</vt:lpstr>
      <vt:lpstr>Administrivia and  Announcements</vt:lpstr>
      <vt:lpstr>Dataflow Fixpoints</vt:lpstr>
      <vt:lpstr>Last Time: Value Set Analysis</vt:lpstr>
      <vt:lpstr>Last Time: Flow Sensitivity</vt:lpstr>
      <vt:lpstr>Loops Are Tough to Handle!</vt:lpstr>
      <vt:lpstr>Lecture Outline</vt:lpstr>
      <vt:lpstr>A word of Caution</vt:lpstr>
      <vt:lpstr>Cyclic Analysis</vt:lpstr>
      <vt:lpstr>Cyclic Analysis: Initialization</vt:lpstr>
      <vt:lpstr>Cyclic Analysis</vt:lpstr>
      <vt:lpstr>Cyclic Analysis</vt:lpstr>
      <vt:lpstr>Lecture Outline</vt:lpstr>
      <vt:lpstr>When to Stop?</vt:lpstr>
      <vt:lpstr>Analysis Progress</vt:lpstr>
      <vt:lpstr>FixED-Points</vt:lpstr>
      <vt:lpstr>Lecture Outline</vt:lpstr>
      <vt:lpstr>When to Stop?</vt:lpstr>
      <vt:lpstr>Does our Analysis Terminate?</vt:lpstr>
      <vt:lpstr>Formalizing Termination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28</cp:revision>
  <dcterms:created xsi:type="dcterms:W3CDTF">2023-08-21T14:00:41Z</dcterms:created>
  <dcterms:modified xsi:type="dcterms:W3CDTF">2025-09-08T21:18:58Z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