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1451" r:id="rId5"/>
    <p:sldId id="295" r:id="rId6"/>
    <p:sldId id="256" r:id="rId7"/>
    <p:sldId id="1126" r:id="rId8"/>
    <p:sldId id="529" r:id="rId9"/>
    <p:sldId id="1462" r:id="rId10"/>
    <p:sldId id="1467" r:id="rId11"/>
    <p:sldId id="1469" r:id="rId12"/>
    <p:sldId id="1465" r:id="rId13"/>
    <p:sldId id="1470" r:id="rId14"/>
    <p:sldId id="1468" r:id="rId15"/>
    <p:sldId id="1471" r:id="rId16"/>
    <p:sldId id="1472" r:id="rId17"/>
    <p:sldId id="10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7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51.2489" units="1/cm"/>
          <inkml:channelProperty channel="Y" name="resolution" value="1960.784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0:04:46.2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3428 6533 9 0,'-36'0'5'0,"36"0"-3"0,0 0 0 0,0 0-1 0,0 0 0 0,-31 0-2 0,31 0 0 0,0 0 0 0,0 0 1 0,0 0-4 0,0 0 4 0,0 0-1 0,0 0 0 0,0 0-3 0,0 0 5 0,-36 0-1 0,36 0 2 0,0 0 1 0,0 0-1 0,0 0 1 0,0 0 1 0,0 0-3 0,0 0 1 0,0 0 3 0,0 0-5 0,0 0 1 0,0 0 1 0,0 0 0 0,0 0 0 16,0 0-1-16,-32 0-2 16,32 0 3-1,0 0-3-15,-31 0 3 0,31 0-1 0,0 0 0 16,0 36-1-16,-36-36 1 16,36 0-2-16,0 0 2 0,0 0-1 15,0 0 0-15,0 0 1 16,0 0-1-16,0 0 1 0,0 0 0 15,0 0 0 1,0 0 0 0,0 0 2-1,0 0 7-15,0 0-8 0,0 0-1 0,0 0 3 0,0 0 7 16,0 0-8-16,0 0-1 0,0 0 6 16,0 0-1-16,0 0-3 0,0 0 10 15,36 0-8-15,-36 0 0 0,0 0 11 47,0 0 57-47,0 0-53 0,0 0-1 0,0 0-12 16,0 0 1-16,0 0-4 0,0 0 9 0,0 0-12 0,0 0 4 15,31 0 11 17,-31 0 1-32,0 0-16 15,0 0 14-15,32 0-10 16,-32 0 0-16,0 0-4 0,0 0 0 0,36 30 5 47,-36-30-4-47,31 0-1 15,36 0 0-15,-35 0 0 47,35 0-6-47,-35-98 6 0,-32 98 2 16,0-34-2-16,0 0-1 0,0 34-1 15,0-30 0-15,0 30 1 0,0-36 0 16,0 36-1-16,0 0 1 0,0 0-2 0,0-32 2 0,0 32-1 0,0 0 1 16,0 0 1-16,0-33 3 15,0 33-5-15,-32-33 0 0,32 33 1 0,0 0 1 16,-35 0-2-16,35 0 1 0,-32-30 0 0,32 30-2 0,-32 0 1 16,32 0 2-16,-31 0-2 0,31 0 0 15,0 0-2-15,0 30 2 0,-36-30 0 0,36 0-2 16,0 33 2-16,-31 0 2 15,31-33-1-15,0 32-1 0,0-32 1 16,-36 0-1-16,36 36 0 0,0-36-2 16,0 30 1-16,0-30 2 0,0 0-1 62,-32 166 19-62,64-134-15 0,-32 1-4 0,36-33 2 0,-36 33-1 16,0-33 0-16,0 0-1 0,31 0 0 0,-31 36 2 0,36-36 2 15,-36 31-2-15,0-31-3 16,31 33 5 0,-31-33-3-16,64 35 11 15,-29-35-9-15,-35 0-1 16,32 0-2-16,-32 0 1 16,0 0-2-16,0 0 2 0,0 0-1 0,0 0-1 15,0 0-2-15,32 0-2 0,-32 0 1 16,0 0-38-16,0 0 6 15,0 0-37-15,0 0 45 0,0 0-36 0,0 0-40 16,0 0 38 0,0 0 51-16</inkml:trace>
  <inkml:trace contextRef="#ctx0" brushRef="#br0" timeOffset="609.25">3918 6269 30 0,'0'-30'38'0,"0"30"7"0,0 0 75 0,0 0-85 0,0 0 2 16,32 30-6-16,-32-30-27 0,0 0 1 0,0 0-2 0,0 33 2 15,0-33 4-15,35 33-4 16,-35-33-3-16,0 32 6 0,0 4-5 15,0-36-3-15,36 30 0 0,-36 4 6 0,0 0 0 16,31-34-2-16,-31 32 1 0,0 4 6 0,32-36-10 47,0 30 9-31,35 135-2-16,-67-165-11 0,0 0 1 0,32 0-12 15,-32 0 7-15,0 0-3 0,0 33-117 16,0-33 50-16,0 0-1 0,0-33 27 0,0 33 38 15,0 0 5-15,0 0-33 0</inkml:trace>
  <inkml:trace contextRef="#ctx0" brushRef="#br0" timeOffset="999.58">4183 6204 40 0,'0'0'20'0,"0"0"-4"47,-32 35 138-47,-3-5-108 0,3 36-4 16,32-66-22-16,0 0-20 62,-63 98 41-62,-8 2-12 0,71-34-19 0,-32-34-2 0,32 1-6 0,0-33-1 16,-32 0 0-16,32 33 1 47,-31 102 3-47,31-135-3 0,0 0-2 47,0 30 1-32,0 36-19-15,0-32-21 0,31 0-314 16,-31-34 323-16</inkml:trace>
  <inkml:trace contextRef="#ctx0" brushRef="#br0" timeOffset="1400.57">4381 6403 35 0,'0'0'3'0,"0"30"13"0,0-30 54 0,31 34-28 0,-31 98 116 0,0-100-141 0,36 1-7 0,-36-33-5 0,0 33 5 0,0 3-2 0,0-5-3 0,0 102 21 32,31 64-12-32,-31-197-13 0,0 68 3 0,0-4-1 0,32 4-1 15,-32-35-2-15,0-33 0 0,0 30 2 16,0 5-1-16,0-4-1 0,0 3-1 0,0 0 1 15,0-4-1-15,0-30-2 0,0 37-10 0,0-37 6 16,0 0-2-16,0 0-3 0,0 33-23 0,0-66-77 16,0 33 36-16,0-37-12 0,0 37 64 0,0-64-27 15</inkml:trace>
  <inkml:trace contextRef="#ctx0" brushRef="#br0" timeOffset="1764.11">4479 6501 35 0,'0'-34'86'0,"0"34"-57"0,0-34-3 0,0 34-14 0,0 0 23 15,32-30-20-15,-32 30-1 16,0 0-8-16,0-36 22 0,0 36-16 0,36 0-5 16,-36-32 15-16,0 32-17 0,31 0 10 15,-31 0-1-15,0 0 9 16,36 32-11-16,-36 4-9 0,0-36-3 15,0 30 1-15,0-30-1 0,0 34 4 16,0 0 1-16,0-34 1 0,0 32-1 0,0-32-5 0,0 36 2 16,0-36-1-16,-36 30 1 15,36 2-7 1,-31-32 3-16,31 0 0 0,0 0 0 16,0 0 1-16,0 0-3 0,0 0 3 0,0 0-2 0,0 0-2 0,-36 0-3 15,36 0-20 1,0 0 19-16,0 0-96 0,0 0 2 15,0 0 71-15,36 0-50 47,-36 0 49-47</inkml:trace>
  <inkml:trace contextRef="#ctx0" brushRef="#br0" timeOffset="2187.82">4942 6403 44 0,'0'0'80'0,"-36"0"-55"15,36 0 23-15,0 30-39 0,0-30 14 16,0 0-10-16,0 34 4 0,0-34-11 0,0 0-2 16,0 66 25-16,0-66-27 0,0 36 12 15,0-6-7-15,0 2 1 0,36-32-5 16,-36 33 9-16,0-33-9 0,32 0 7 15,-32 33-5-15,31-33 9 0,5 0 1 16,-5-33-8 0,-31 0-5-16,0 1-1 15,36 2 8 17,-36-38 4-17,0-98 23-15,-67 70-20 0,67 96-15 0,0 0 0 0,0 0-2 16,0 0 0-16,0 0-1 0,0 0 1 0,0 30-3 15,-36-30 1-15,36 33-39 16,0-33 25-16,0 33-89 0,0-1 26 0,0-32 35 16,36 36-97 31,-36-36 109-47</inkml:trace>
  <inkml:trace contextRef="#ctx0" brushRef="#br0" timeOffset="2479.92">5203 6501 50 0,'0'32'61'0,"0"4"-16"0,0-6 5 0,0 2-36 16,0 1 16-16,0-33-22 0,0 69 33 47,0-69-32-47,0 31 4 0,35-98 75 0,-35 67-84 15,0-33 3-15,0 33-7 63,32-131 5-63,35-35 21 0,32 202-10 0,-99-36-13 0,0 0 1 15,32 30-4-15,-32-30 1 0,0 0-1 0,0 34 0 16,0-34 1-16,0 0-1 0,31 34 4 0,-31-34-1 0,0 0 0 0,0 32 2 31,36 34-31-31,-36-66-24 31,32 32-365-31</inkml:trace>
  <inkml:trace contextRef="#ctx0" brushRef="#br0" timeOffset="2812.69">5930 5611 32 0,'0'0'5'0,"0"0"8"0,0 0 1 0,0 0-3 15,0 0 79-15,0 0-71 0,0 33 11 16,0-33 2-16,0 33-22 0,0-1 19 0,0-32-21 16,0 33 14-16,0 33-2 15,32-2 9-15,-32 38-10 16,0-38-10-16,0 2-6 0,0 2 1 15,35-36-1-15,-35 33 0 16,0 33-3-16,0-62 0 0,32 28 4 16,-32 2-3-16,0-30-9 0,0-36 2 15,0 30-1-15,0-30-2 0,0 98-104 16,0-98 9-16,0 0 36 0,0 0 28 16,-32 0 24-16,32 0 12 0,0 0-31 0</inkml:trace>
  <inkml:trace contextRef="#ctx0" brushRef="#br0" timeOffset="3062.47">5796 6239 77 0,'0'0'84'0,"0"0"-39"0,0 0-7 0,0 0-21 0,0 30 15 0,0-30-6 16,0 0-14-16,0 33 36 16,35 0-27-16,-35-33-4 0,32 32-6 0,-32-32-6 15,0 0-1-15,0 0 2 0,67 0 7 0,-35 36-3 31,35-36 2-31,-35 0-5 0,35 0-4 0,-35 0-3 16,3 0-3-16,-35 0 0 0,32 0 1 0,-1 0-27 31,68 0-187-31,-99 0 129 16,67 30-61 0</inkml:trace>
  <inkml:trace contextRef="#ctx0" brushRef="#br0" timeOffset="4198.07">7476 6433 36 0,'0'0'43'0,"0"0"5"0,0 0-32 0,0 0 2 0,0 0 17 0,0 0-19 0,0 0-1 0,0 0 21 0,-95 34 64 0,95-34-87 0,-35 0 0 0,35 34-9 0,0-34 2 0,-32 32 5 0,32 4-5 15,0-36-6 1,0 62 10-16,32-29-7 0,-32-33-3 0,0 33 1 0,35-33 1 16,-35 36 1-16,63-36 4 15,-63 0-5-15,0 0-1 0,32 0 0 16,-32-36 2-16,36-62-6 47,-36-397 15-47,0 429-9 0,0 2-3 0,0 30 1 47,-36-98 8-47,36 132-3 15,0-34 2-15,0 34 2 0,0 34-4 0,0-34-1 32,0 64 7-32,0-28-10 0,0-4 0 15,0 34 0-15,0-34 0 0,0 4-2 0,0-36 1 0,0 63 0 0,0 69 3 31,0-66-3-31,36 32 3 0,-36-64 0 16,0 0-1-16,0 34 4 0,31 27-6 16,-31-95-2-16,0 69 1 15,36-5-3-15,-36 1-27 16,31-65 8-16,-31 0-42 0,0 0 20 0,0 0-10 16,32-30-101-16,-32-5 72 0,0 35 54 15,0-33 3-15,36 33 22 0,-36-31-20 0</inkml:trace>
  <inkml:trace contextRef="#ctx0" brushRef="#br0" timeOffset="4609.93">7875 6501 55 0,'0'0'27'0,"0"0"-5"0,0 0 3 0,0 0 58 0,0 32-21 0,0 4-47 0,0-36 1 0,0 30-2 0,0 2-5 0,0-32-6 0,0 0 6 0,32 0-2 0,-32 33-3 0,0-33 1 0,67-65-1 32,-67-101 4-32,0 100-1 31,0 34 5-31,0-1-5 0,0 33 2 0,0-33 8 16,-67 33 5-16,67 0-19 15,-32 0 19 1,-3 0-18-16,35 33 6 0,-32 32 1 15,32-29-7-15,0-6 0 0,0-30-2 0,-35 34 3 0,35-34-2 16,0 34 6 15,0 96-1-31,35-64-4 0,-35 1-1 0,32 1-3 16,-32-68-1-16,0 0 2 16,35 30-2-16,-35-30 1 0,0 35-11 0,32-35 5 15,-32 0-49-15,67-35-93 16,-35 5 64-16,-32 30 34 0,31-35-39 15,-31 35 61-15,32-33-2 0,-32 2-2 16</inkml:trace>
  <inkml:trace contextRef="#ctx0" brushRef="#br0" timeOffset="4978.87">8630 5974 37 0,'0'0'0'0,"0"0"6"0,0 0 17 0,0 0-13 16,0 0 2-16,0 0 0 0,0 0 20 0,0-34-15 0,-31 34 25 0,31 0-30 16,0 0-1-16,0-32 9 0,-36 32 10 15,36-36-21-15,0 36 11 47,-95-64 84-47,60 96-73 0,35-32-25 0,0 0-3 16,-32 68 8-16,32-68-8 0,0 32 0 0,0-32 1 0,0 34 1 0,0-34-2 0,-35 32 5 15,35 36-5-15,0 30-1 16,0-66-5-16,-32 3 5 16,32 28-2-16,0-63-1 0,0 65 3 0,0-29-2 0,0 28-1 15,0 38 13-15,0-102-12 16,0 95-6 0,0 73-85-16,0-168 71 0,0 30-4 0,0 36-64 46,-32-32-173-46</inkml:trace>
  <inkml:trace contextRef="#ctx0" brushRef="#br0" timeOffset="5497.86">8172 6433 35 0,'99'136'362'0,"-99"-106"-359"0,31-30 3 0,1 32-1 15,-32-32-4-15,67 33-6 47,-35 0-16-47,3-33 0 0,96 0-200 0,-100 0 200 0,1 0 20 16,-32 0 1-16,36-33 6 47,-5 33 91-47,-31 0-71 15,0 0 61-15,0 0-72 0,-31 0 1 0,31 33-3 16,0 3-2-16,0-5-7 16,0 2 7-16,0 2-7 15,0-5 3-15,0-30-4 0,0 0 0 16,31 0 5-16,-31 0-4 0,36 0 1 16,-36-30-7-16,0 30 4 0,0 0-1 15,31-35 0 1,-31 2 4-1,0 2 2-15,0-5-1 0,0 36 5 0,0 0-9 16,0 0 10-16,0 0-8 16,0 0 7-16,0 0-9 0,0 36 7 15,0-5-7-15,0-31-1 0,32 33-1 0,-32-33 2 0,0 35-1 16,0-35 1-16,32 30-1 0,-32 5 0 16,0-35 0-16,0 0-2 0,0 31 0 0,35-31 1 0,-35 34 1 0,0-34-2 0,0 0-1 15,0 34-11-15,0-34 6 0,0 0-2 0,0 32-17 16,32-32-14-16,-32 0-10 0,0 0-10 0,0 0-16 0,0 0 30 15,0 0 1-15,35 0-59 16,-35 0 99-16,32-66-29 0</inkml:trace>
  <inkml:trace contextRef="#ctx0" brushRef="#br0" timeOffset="6002.41">9125 6697 33 0,'0'0'0'0,"0"0"36"0,0 0-27 0,0 0 13 0,0 0 53 0,0 0-46 0,0 0 91 0,0 0-110 0,0 0 35 16,0 0-38 15,0 67 15-15,31 1 10-16,-31-68-27 0,36 0-1 16,-36 30 9-16,0-30-11 0,31 0 3 15,-31 35-4-15,36-35 0 16,-36 0-1-16,0 0 3 0,0 0-2 15,0-35 1-15,0 35 0 16,32 0-1-16,-32-30-1 0,0 30 1 0,0-35 3 16,0 35-1-16,0 0 9 15,0 0-8-15,31 0-2 16,-31 0 2-16,0 35 0 0,0-5 3 16,36 5 1-1,-36-35-8-15,0 31 2 0,0-31 1 0,0 34 0 0,31-34-3 16,-31 34 1-16,0-34-1 15,0 0 4 48,32 32 0-63,35-64 1 0,-67 32-6 0,0-34 0 16,32-31-11-16,-32 65 0 15,35 0-1-15,-35 0 6 0,0 0-3 0,0 0-14 0,0 0 9 0,0 0-1 16,0 0-38-16,32 0 34 0,-32 0-2 0,0 0-31 0,0 31-140 15,0-31 145-15,0 0 36 16,32 0 6-16,-32 34-26 16</inkml:trace>
  <inkml:trace contextRef="#ctx0" brushRef="#br0" timeOffset="6757.12">9852 5872 36 0,'0'36'236'0,"0"-36"-208"0,0 32-12 0,0-32-1 0,-36 0-8 0,36 34 29 0,0 96 18 0,0-97-44 0,0 69 2 15,0-6-4 1,0-64-7-16,0 134 15 0,0-166-14 0,0 66 1 16,0-34-1-16,0 34-2 0,0-66 1 0,0 67 1 15,0-67-2-15,0 68 3 16,0-68-4-16,0 30-2 0,0 5 2 16,0-35-11-16,0 0 12 62,0 0-50-46,0-100-250-16,36-33 179 0</inkml:trace>
  <inkml:trace contextRef="#ctx0" brushRef="#br0" timeOffset="7028.6">10212 5872 42 0,'0'0'22'0,"0"0"2"0,0 0-2 0,0 0 21 0,0 0 7 16,0 0-36-16,0 0-1 0,0 36 50 16,0-36-56-16,0 32 28 15,0 2-26-15,0-34-4 32,0 64 13-17,0-28-7-15,0 257-2 0,0-257-10 0,0 28 4 0,31-30 0 16,-31 129-4-1,0-63-20 17,0-67-18-32,-31 32-78 15,31-65-55-15,-32-30 162 0,32 30-22 0</inkml:trace>
  <inkml:trace contextRef="#ctx0" brushRef="#br0" timeOffset="7200.7">10081 6433 44 0,'0'0'30'0,"0"0"-9"0,0 0 51 0,0 0-48 16,0 0 65-16,0 0-55 0,32 34 9 15,-32-34-27-15,35 34 11 16,-3-2-3-16,0-32-16 16,-32 0-3-16,31 0-1 0,5 36-2 0,-4-36 0 15,-32 0-8-15,0 0 3 16,35 0-15-16,-3 0-22 0,-1 0-12 16,-31-36-23-16,36 36-18 0,-4-32 13 0,-32 32 43 15,31 0 30-15,-31-34-24 0</inkml:trace>
  <inkml:trace contextRef="#ctx0" brushRef="#br0" timeOffset="7784.16">11892 5774 31 0,'0'0'6'0,"-32"0"9"0,-98-32 251 0,94-1-242 0,36 33-11 0,-31 0 20 0,31 0-28 0,-32 33 9 0,32-33-10 0,-36 32 7 0,36-32-9 0,0 34 1 0,0-34 1 0,-31 64 5 0,31-28-4 0,0-4 0 15,-32 34 3-15,32-34-4 0,0 4 0 16,0-36-3-16,0 30 0 0,0-30 0 0,0 68 0 0,0-68 0 16,0 130 4-1,0-29-9-15,32-3 12 0,-32-66-9 16,0 4 0-16,0-6-4 0,0 2-2 0,0 1-5 15,0 67-117 48,-32-100-157-63,32-31 247 0</inkml:trace>
  <inkml:trace contextRef="#ctx0" brushRef="#br0" timeOffset="8125.7">11334 6302 36 0,'0'0'65'0,"0"0"17"0,0 33 79 0,163 99-42 0,-128-98-116 0,-3-34-2 0,-32 0 1 16,0 32 2-16,31-32-1 0,-31 0-6 0,0 0 3 62,36 36-32-62,63-6-354 0,-99-30 386 63,0 0 0-1</inkml:trace>
  <inkml:trace contextRef="#ctx0" brushRef="#br0" timeOffset="8367.87">11959 6467 39 0,'-67'132'404'0,"67"-100"-399"0,0 1 3 15,0 0-7-15,35 3 6 0,-35-5-2 0,32 2-3 16,-32-33 1-16,32 35 0 0,-32-35-3 16,35 0 8 15,29-35-4-31,-64 35-4 0,35-64 4 0,-35 64-4 0,0-36 0 0,32-30 4 15,-32 34-7-15,0 32 8 16,31 0-5-16,-31 0 2 16,0 65 3-1,0-32-4-15,32 34 1 16,-32-34-3-16,0 2 0 0,0-5 0 0,0-30 0 0,0 35-6 16,0-4-8-16,0 3-16 0,0-34 9 15,0 66-136-15,0-66-7 16,0 0 102-16,0 0 57 0,0-32-29 31</inkml:trace>
  <inkml:trace contextRef="#ctx0" brushRef="#br0" timeOffset="8661.23">12354 6533 34 0,'0'0'10'0,"0"0"-2"0,0 0 19 16,0 36 121-16,32-36-88 0,-32 0-44 0,0 62 27 16,0-62-31-16,0 33 5 0,0 0-11 0,0-33 1 15,0 36-2-15,0 63 26 16,0-34-23-16,0-65-5 0,0 0 1 0,0 31 4 15,0-31 0-15,0 0-3 0,0 0-3 0,0 0 0 0,0 0-1 0,0 0 2 16,0 0-3 0,36-31 5-16,-5-4-4 0,-31 5 1 15,0 30-2-15,32-35 5 0,-32 2 1 0,31 33-6 0,-31 0 3 0,36 0-2 16,0 0 7 0,-36 0-4-16,0 0-4 0,31 33 6 15,-31-33-5-15,32 35-3 0,-32-35 3 0,0 30-3 0,0-30 0 16,0 0 0-16,0 35-11 0,0-35-8 15,0 31-52-15,0-31-7 0,0 0 46 0,0 0-3 16,0 0-48-16,0 0 11 0,0-31 37 0,0 31 28 0,0 0 5 16,32 0-2-16,-32-35-24 31</inkml:trace>
  <inkml:trace contextRef="#ctx0" brushRef="#br0" timeOffset="9009.62">13113 6733 27 0,'0'0'0'0,"0"0"11"0,0 0-9 0,0 0 5 0,0 0 4 0,0-36-8 0,0 36 0 16,0 0 7-16,0 0-4 15,0-33 3-15,0 0 26 16,0 33-15-16,0 0-9 0,0-32 26 0,0 32-2 16,0-30 22-1,-35 30-18-15,35-36-30 0,-32 36 79 47,-35 36-6-47,67-6-76 16,0-30-5-16,0 32 2 0,0 1-1 0,-32-33 0 0,32 33 2 15,0 34-4 1,0-67 2 15,99 164-9-31,-99-164 4 0,0 0-4 0,0 0-10 16,32 0-12-16,-32 0-11 0,35-31-45 0,-35-4 7 15,32-30-16-15,-32 65 50 0,0-33 7 0,0-34 0 0,32 34 30 16,3-164-30-16</inkml:trace>
  <inkml:trace contextRef="#ctx0" brushRef="#br0" timeOffset="9530.67">13374 5872 32 0,'0'0'60'0,"0"0"34"0,0 36-69 0,0-36 56 16,-31 66-31-16,31-2-29 0,0-64-13 0,0 36 7 15,0-6 0-15,0 3-3 16,0 2-1-16,-32 62 4 0,32-64-12 0,0-33-1 0,0 65-2 16,0-65 0 31,0 0 0-47,0 134 11 0,0 29-11 0,0-94-7 15,-67 160-304-15,67-195 214 0,0-34 95 0,0-68 2 47,-32-163 108-47,32 133 8 16,0 98-94-16,0-66 56 62,99 66 17-62,0 98-78 0,-99-98-18 0,32 33-2 0,-1 0-70 16,5-33-21-16,-5 36 39 47,37-36-109-47,-37 0 168 0,5 0 16 15,-5 31 145-15,-31-31-133 16,0 0-16-16,32 33 39 0,-32 2-34 16,0-5-7-16,0 5-4 0,0-35-3 0,0 0-7 62,0 65 6-62,0 67-1 0,-32-98-123 0,1-134-94 16,31 34 158-16,0 1 43 0,0-35 2 0,0-33 2 15,0 2-21-15</inkml:trace>
  <inkml:trace contextRef="#ctx0" brushRef="#br0" timeOffset="9650.54">13706 6335 25 0,'0'0'0'0,"0"0"6"0,0 0-4 0,32 0 0 0,-32 0 4 0,0 0 0 0,32 0 31 0,-32 0-18 0,0 32 47 0,35 34 4 0,-35-32-51 0,0-34-16 0,0 34 6 0,0-2-9 0,0 4-7 0,0-6 3 0,0-30-2 0,0 65-107 16,0-32 24-16,0-33 75 0,0 36-23 0</inkml:trace>
  <inkml:trace contextRef="#ctx0" brushRef="#br0" timeOffset="9928.39">13971 6697 30 0,'0'0'139'0,"32"0"-80"0,-32 0-22 16,0 0 9-16,0 0-5 0,0 36-3 15,0-36-30-15,0 0 6 0,0 31 7 16,0 2-9-16,0-33-6 31,0 65 5-15,0 35-7-16,0-66-4 16,32-2 6-16,-32-32-4 0,0-32-1 0,0 32 0 0,31-68 1 0,-31 37 0 15,0 31 0-15,36-100 0 16,-36 100-1-16,0-33 1 0,0 2-1 0,0-5-1 0,0 3 0 15,0 33 1-15,0-33-3 0,0 33 1 16,0 33-2-16,0-33-2 16,0 69-24-16,0-38-6 15,0 37-4-15,0-38-15 0,0-30 20 16,0 35-46-16,0-4-5 0,0 3 8 0,0 0 68 16,0-2-27-16</inkml:trace>
  <inkml:trace contextRef="#ctx0" brushRef="#br0" timeOffset="10170.66">14268 6928 34 0,'0'0'13'0,"0"0"7"0,0-31 63 16,0 31-4-16,0 0-19 0,31 0-9 0,-31 0-51 63,0 0 32-48,32 31 11-15,35-31-19 0,-67 0-20 0,0 0-1 16,32 34 13-1,-32 0-8-15,32-2-1 0,-32 132-4 47,35 1-137-47,-35-130 43 0,0-35-108 0,0 0 143 16</inkml:trace>
  <inkml:trace contextRef="#ctx0" brushRef="#br0" timeOffset="12065.67">16604 6467 17 0,'0'0'4'0,"0"0"-3"0,0 0-1 0,0 0 0 0,0 0 0 0,0 0 0 0,0-34 2 0,0 34-1 0,0 0 1 0,0 0-1 0,0 0 1 0,0 0-1 0,0 0 0 0,0 0 7 0,32 0 2 0,-32 0 35 15,0 0-20-15,0 0 0 16,0 0-14-16,0 0 24 0,0 0-13 16,0 0-12-16,0-30 29 0,0 30-29 0,0 0 0 0,0 0 20 15,0 0-20-15,0 0-1 0,0 0 11 0,0-36-5 32,0 36 22-17,-32-32 18-15,32 32-52 0,-31 0 0 0,31 0 3 16,0 0-4-16,0 0 0 0,-32 0-1 0,32 0 2 0,0 0-2 0,0 0 2 15,-36 32 7 1,5 4-8-16,31-6-2 0,-32-30 0 0,32 0 2 16,0 0-1-16,-35 34 4 0,3 0-4 0,32-34 0 0,0 0 1 15,-36 68 8 1,5-38-9-16,-1 2 0 0,32 1 3 16,-32 0-3-16,-3 34 3 31,35-34-3-31,0 32-2 15,-32-65 1-15,32 0-1 0,0 66 1 0,0-66 1 0,0 0-1 0,0 68 0 16,0-68 0-16,0 0 1 0,32 32-1 16,-32 3 4-16,35-4-8 0,-3 3 7 0,0-34-2 15,-32 0-1-15,67 34 0 0,-67-34 0 0,0 0-1 16,32 30 1-16,3-30 2 16,-3 0-2-16,-1 34-1 0,5-34 4 15,-36 0-5-15,32 0 1 0,-32 0 1 0,0 0 0 16,31 0 1-1,1 0-7-15,-32 0-18 0,0-34 3 16,0 34-8-16,0 0 11 0,0 0-46 16,0 0-68-16,0-30 45 0,0 30 8 15,0 0 40-15,0 0 31 32</inkml:trace>
  <inkml:trace contextRef="#ctx0" brushRef="#br0" timeOffset="12667.5">17067 6897 26 0,'0'0'9'0,"0"0"12"0,0 0-1 0,0 0 14 0,0 0-8 0,0 0-12 0,-32 0 49 0,32 0-52 0,0 0 2 0,0 0 21 0,-35 0 3 0,35 0-24 0,0 0 0 0,0 0 5 0,-32 31 7 0,32-31-22 0,0 0 5 16,0 0-5-16,-36 34 9 0,36 0-5 15,0-34-6-15,0 0 4 0,-31 32-2 0,31 3 5 16,0-35-7-16,0 31 3 0,0 3-4 16,0-34 0-16,0 0 2 0,0 64 0 15,0-64 1-15,0 0-1 0,31 65 6 16,5-65-5-16,-36 37-2 0,32-37 2 15,-32 0-2-15,35 33 5 32,28-103 6-32,-63 39-11 15,32-3 1-15,-32 4-1 0,0 30-2 0,0-34 2 16,0 0-2-16,0 34 1 0,0 0 1 0,0-66 7 16,0 66-9-16,-32-32 0 0,32 32 1 0,0 0 0 0,0 0-4 15,0 0 0-15,0 0 1 0,0 0-3 0,0 0-1 16,0 0 2-16,0 0-8 15,0 32-43-15,0-32 14 0,0 0-13 0,0 35-54 16,0-35 1-16,32 31 74 0,-32-31 21 16,0 0-13-16</inkml:trace>
  <inkml:trace contextRef="#ctx0" brushRef="#br0" timeOffset="13185.4">17332 7063 33 0,'0'0'30'0,"0"0"-23"0,0 0 5 0,31-35 51 15,-31 35-38-15,0 0-15 0,0 0 7 16,0 0-9-16,32 0 1 0,-32-32 27 16,0 32-18-16,31 0-3 0,-31 0 20 15,0 0-31-15,0 0 1 0,0 0 2 0,0 0 2 16,0 0-7-16,36 32 6 47,-36 3 3-47,0-4-6 0,0-31 1 0,0 34-5 0,0-34 1 15,32 0 9 1,-32 0-9-16,31 0 1 0,-31-34-1 0,0 34 2 16,0 0-1-16,0-31-3 0,36 31 2 0,-36-35 0 15,0 3 4 1,32 32-7-16,-32-34 2 0,0 34 2 0,0 0 1 16,0 0-2-16,0 0-1 0,0 0 0 0,0 34 0 0,0-34 1 15,0 0-3-15,0 0 1 0,0 32 0 16,0 3 3-16,0 30 7 0,35-65-7 15,-35 34 1-15,0-34-1 0,0 0 0 16,32 0-1-16,-32 0 5 63,130-99 25-63,-130 99-29 0,36 0 11 15,-36 0-11-15,0 0 5 16,0 31-4 15,31 132 12-31,-31-126-20 0,32-4 1 0,-32-33 1 0,0 30-4 0,0 5-45 16,0-4-61-1,0 3 49-15,0-34-12 0,0 0-51 16,0-34 53-16,0 34 47 16</inkml:trace>
  <inkml:trace contextRef="#ctx0" brushRef="#br0" timeOffset="13587.11">18186 7028 32 0,'0'0'10'0,"0"0"0"0,0 0 9 0,0 0-7 0,0 0 3 0,0 35 59 0,0-4-28 0,0-31-13 0,0 0-26 0,0 34 13 0,0-34-10 0,35 34 1 0,-35-4 10 16,0-30-15-16,0 65 6 0,32 35 9 15,-32-65-13-15,0 30-1 0,0-31-3 0,0 33 1 16,31-34 0-16,-31 31-1 0,0 2 1 16,0 68-1-16,0-102-4 15,0 33-1-15,0-32 1 0,0 32-5 16,0-31 0-16,-31 32-31 0,31-66-17 0,0 0 6 16,-32 0-51-16,32 0 60 0,0-32-39 15,-35-2 62-15,35 0 5 16,0 34-6-16</inkml:trace>
  <inkml:trace contextRef="#ctx0" brushRef="#br0" timeOffset="13872.73">18316 7094 20 0,'0'-31'33'0,"0"-4"-11"16,0-31 39-16,0 66-45 0,0-34 13 0,36 3-4 0,-36-4-7 15,0 35-4-15,0-30 6 0,31-5 2 16,-31 35-14-16,0-33 39 15,0 33-40-15,0 0 7 0,36 0-7 0,-36 0 3 0,0 33 5 16,31-33-1-16,-31 35-7 16,0 30 7-1,0-65-8-15,32 31 2 16,-32 3-2-16,0 0-2 0,0-34-4 0,0 0 1 16,-32 32 2-16,32 3-3 0,-31-35-1 15,-5 65-19 1,5-65-12-16,31 0 20 0,-36 0-39 0,4 34-29 15,32-34-94-15,0 0 136 0,0 0 23 16,0 0-13 0</inkml:trace>
  <inkml:trace contextRef="#ctx0" brushRef="#br0" timeOffset="14939.52">19636 5940 21 0,'0'0'3'0,"0"0"-2"0,0 0 1 0,0 0 0 0,0 0 1 0,0 0 3 0,0 0 4 0,0 0 22 0,0 0-8 0,0 0-14 0,0 0 1 0,0 0 1 0,-31 0 36 0,31 0-37 0,0 0 11 0,0 0-12 16,0 0 8-16,0 0-1 0,-36 0 18 0,36 0-20 0,0 0 4 0,0 0 0 16,0 0-10-16,-31 0 6 0,31 0-3 15,-32 34-1-15,32-34 0 0,0 0-8 0,-36 32 15 31,5-32-15-31,-36 98 13 32,35-65-15-32,32 2 0 0,0-35 0 0,-32 0 0 0,32 32 2 15,-35 3 0-15,35-5 2 0,-32 3-2 0,32-33-3 16,0 33 0-16,-32-1 3 0,32-32-2 16,0 36 1-16,-35-6 0 0,35 4-1 0,0-34 3 0,0 34 1 15,0-2 3-15,-32 4-7 0,32-36 0 0,0 95 1 16,0-95-2-16,0 69 2 31,0-5 0-31,32 1 2 31,3 35-3-31,-3-66 0 0,0-2 1 0,-32-32-1 0,0 35-1 0,35-35 1 16,-35 0-2-16,0 31 3 0,32 3-2 16,0 0 3-16,35-4 1 15,-36 4-2-15,-31-34-3 0,36 0 3 0,-36 31-1 16,32-31 1-16,-1 37-2 15,5-37 1-15,-36 0-1 0,31 0 1 16,1 0-2-16,-32 0-2 0,32 0-5 31,-32-37-59-31,35 37 6 16,-35-31 9-16,0 31-13 0,0 0-23 0,0 0 39 0,0-34-27 16,0 34 47-16,0 0 1 0</inkml:trace>
  <inkml:trace contextRef="#ctx0" brushRef="#br0" timeOffset="16166.61">20558 5940 16 0,'0'0'4'0,"0"0"-2"0,0 34 0 0,0-34 1 0,0 0-1 0,0 0 4 0,0 0-4 0,0 32 7 0,0-32-2 0,0 0 16 15,0 0 1-15,0 0-7 0,0 0 1 0,0 0 12 0,0 0-20 0,0 0 1 0,0 0 8 16,0 0 10-16,0 0 36 0,0 0-29 16,0 0-30-16,0 0 15 15,0 0-17-15,0 0 4 0,0 0-3 0,0 0 0 0,0 0-1 16,0 0 3-16,0 32 1 0,-32-32 1 0,32 0-5 15,0 0-3-15,0 0 2 0,0 0 3 0,-36 36 0 16,36-36-4-16,0 0 0 16,0 0-1-16,-31 30 2 0,31-30-3 15,0 33 1-15,0-33 1 0,-32 35-2 0,32-3 4 16,0 3-1 15,-32-5-2-31,32-30 1 16,0 98 9-16,32-98-7 15,-32 36-3-15,0-36 1 0,0 0-1 0,0 0 0 0,0 0-1 47,32 0 1-47,-32 0 3 0,0 0-4 0,0 0 0 0,0 0 1 0,0 0-1 16,0 0 0-16,0 0 0 16,0 64 7-16,0-64-3 15,0 34 0-15,0-2-5 0,0 4 2 0,0-36 1 16,0 30-3-16,0-30 1 0,0 32 3 15,0 1-1-15,31-33 3 0,-31 33-5 16,0-33-1-16,0 0 1 0,0 0 1 0,0 0-1 0,0 0 2 16,0 0-4-16,36 36 3 0,-36-36 0 15,0 0 1-15,0 0-2 16,0 31 2-16,0-31-3 16,0 68 2-1,0-68-1-15,0 30 1 0,32 36-6 31,3 34-53-15,-3-65-1-16,-32-35-3 0,31 31-33 16,-31-31 36-16,0 0 27 0,36 0-76 31,-36 0 94-31,32-31-6 0</inkml:trace>
  <inkml:trace contextRef="#ctx0" brushRef="#br0" timeOffset="26016.01">21712 6631 30 0,'0'0'6'0,"0"0"34"0,0 0-3 0,0 0-2 0,0 0-17 0,0 0 41 0,0 0-18 0,-36 33-6 0,36-33-30 0,0 0 6 0,0 33 1 0,-31-33-1 0,31 36 25 15,0-5-25-15,0-31-1 16,0 33 3-16,0-33-8 0,0 35 1 0,0-35-2 0,0 30 2 15,31-30-3-15,-31 0 0 0,0 0 4 0,0 0-3 16,0 35 8-16,36-35-8 0,-36 31 4 16,32-31 3-1,-32 0-9-15,0-31-2 0,0 31 3 0,0-35-4 16,35 5 4-16,-35 30-1 0,0-35-2 16,0 35 0-16,0 0-1 15,0-33 6-15,0 2-4 0,0 31 4 0,0 0 0 0,0 0-2 0,0-36 2 16,0 36 3-16,0 0-5 0,0 36 12 15,32-5-8 1,-32 2-2-16,0 67 5 0,0-69-7 16,31 37 6-16,-31-68-9 0,68 67 2 31,-1-2 6-31,-67-65-7 16,31 0 2-16,37 0-2 0,-68 0-1 0,0 0 1 15,0 0-2-15,31 0 2 0,-31 0-1 0,0 0 1 0,0 0-1 0,32 0-3 0,-1-34-25 16,5 3-14-16,-36-4-8 15,0 35 30-15,0 0-3 0,32-32-30 0,-32 32 23 16,0 0-40-16,0 0 31 0,35-34-53 0,-35 34 49 0,0-34-30 16,0 34 69-16,0 0-18 0</inkml:trace>
  <inkml:trace contextRef="#ctx0" brushRef="#br0" timeOffset="26425.19">22435 6697 51 0,'0'0'107'0,"0"0"-87"0,0 0 16 0,0-33 61 15,0 33-75 17,-31 0 3-17,31 0 23-15,0 0-12 0,0 0-30 16,0 0 18-16,0 33 4 0,0-33-24 16,0 36 8-16,0-5-10 0,0 2 2 15,0-33 1-15,31 35-2 0,-31-35-4 0,0 0 2 16,0 30 3-16,0-30 0 0,0 35-5 0,0-35 2 15,32 31 4-15,-32-31-2 16,0 0-2-16,36 0 0 0,-36 0 1 0,0 0-1 16,35-31 3-16,-35-4-1 0,32 5-2 15,-1-5 1 1,1 2-2-16,-32 2 6 47,36 31 18-47,-5 64-20 0,1-29-3 0,-32-35-1 15,0 30 0-15,31 5 1 0,-31-35-3 0,0 31 3 16,36 3-4-16,-36 0-21 0,36-34 4 16,-36 0 9-16,0 32-33 0,31-32 3 15,-31 0-46-15,0 0-2 0,0 0 33 0,0-32-5 0,32-2-59 16,-32 0 80-16</inkml:trace>
  <inkml:trace contextRef="#ctx0" brushRef="#br0" timeOffset="26641.23">23060 6269 40 0,'0'0'66'0,"0"0"-23"0,0-30 15 16,0 30-18-16,0-35 17 16,0 35-30-16,0 0-4 0,0 0-3 0,0 0-11 0,0 0 14 15,0 0-16-15,0 98 31 32,0-33-22-32,0 35-6 0,0-66-3 0,0 34 0 0,0-6-2 15,0 40-3 16,0-3-2-31,0 31-3 47,0-29-9-47,0 163-395 0,-32-234 352 0,32-30 34 0</inkml:trace>
  <inkml:trace contextRef="#ctx0" brushRef="#br0" timeOffset="26842.23">22997 6928 32 0,'-32'-31'126'0,"32"-34"-21"0,0 65-57 0,-36 0-11 0,36-35-8 16,0 35 2-16,0 0-24 0,0 0-1 15,36 35 31-15,-36-35-30 0,32 0 12 16,31 0-7 15,-27 30 2-31,62-30-11 16,-30 35 0-16,30-35-6 0,-66 0-15 16,0 0 7-16,-32 0-16 15,35-35-53-15,-3 35-62 0,-1 0 45 16,-31-30 18-16,36 30 20 15</inkml:trace>
  <inkml:trace contextRef="#ctx0" brushRef="#br0" timeOffset="27288.65">23689 6204 27 0,'0'0'181'0,"0"-32"-145"0,0 32 10 0,0 0-19 15,0 0-3-15,0-35-3 0,0 35 16 16,0 0-26-16,0 0 13 16,0 35-12-16,0-35-7 0,0 0 1 0,0 67 6 15,0-37-6-15,0 36 0 0,0-34-3 31,0 134 9-15,0 65-4-16,0-163-8 0,0-38 1 0,31 5-1 0,-31-35 3 0,0 31-2 16,0-31 0-16,0 0-2 15,36 0 6-15,-36-31-1 0,63-34 5 32,-31-34-6-32,3 30 3 46,64 69 16-46,-32 168 2 0,-35-103-19 16,-32-34-6-16,0 69-13 0,0-65 0 16,31-4-25-1,1 3-117-15,-32-34 118 0,0 0-5 0,0 0-5 0,0 0-8 0,36-34-77 16,-36 34 116-16,0 0 2 0</inkml:trace>
  <inkml:trace contextRef="#ctx0" brushRef="#br0" timeOffset="27952.52">24807 6137 28 0,'0'35'195'0,"0"-35"-174"0,0 0 28 0,0 0-1 0,36 32 0 0,-36-32-40 0,0 0 14 0,0 0-13 0,0 0-1 0,0 35 10 0,0 28 3 0,0-63-18 0,0 0 4 0,0 33-5 0,0-33 2 0,0 32 0 15,0-32-2 1,0 66 2-16,0-66-4 0,0 34 8 15,0 0-6-15,0-34-1 16,0 0 0-16,0 32 0 0,0-32 2 0,0 36 7 0,0-36-9 16,0 0-2-16,0 30 3 15,0-30-2-15,0 0 1 0,0 0 0 16,0 0-1-16,0 0 3 16,0 0-5-16,0 0 8 0,0 0-5 15,0 0 1 16,0 0 2-31,0 0-2 0,0 0-2 16,0 0 0-16,0 32 3 0,0-32-2 16,0 33 2-16,0-33 0 0,0 33-3 15,0-33 3-15,0 36-5 0,0-36 1 0,0 0 2 0,0 31 0 16,0-31-2-16,0 33 1 0,0 2-1 0,0-35 2 16,0 0-2-16,0 30 1 0,0 5 0 15,0-35 0-15,0 31 1 0,0-31 1 16,0 0-1-16,0 34 0 0,0-34 0 0,0 0-1 0,0 0 2 15,0 0-1-15,0 34 2 16,0-2-2 0,-36-32-1-16,36 0-2 0,0 35 2 0,-31-35-8 15,31 31 4-15,0-31-13 16,-32 0-45-16,64 0-129 16,-32 0 106-16,0 0 38 0,67-31-76 15,-35 31 92-15</inkml:trace>
  <inkml:trace contextRef="#ctx0" brushRef="#br0" timeOffset="28498.02">25400 5974 41 0,'0'0'17'0,"0"0"3"0,-31-34 72 0,31 34-20 0,0 0-51 0,0 34-2 0,0-34-1 0,0 0-3 0,0 0-8 0,0 0 8 0,0 32 5 0,0-32 9 0,0 0-22 0,0 0 12 0,0 32-9 16,0-32-6-16,31 0 6 0,-31 0-6 0,0 0 5 0,0 0 4 15,36 36-1-15,-4-6 4 31,-32-30-5-31,0 0-5 0,31 33 0 0,5 2 15 47,31 128 10-47,-67-131-30 0,0-32 1 0,0 0-1 16,32 36 0-16,-1-6 2 0,-31-30-3 0,32 68 7 16,3-68 1-16,-35 32-4 15,32 4 0-15,-32-6-2 0,0 2-1 0,32 34 1 0,-32-30 0 16,0-5-1-16,0 2 0 0,31 98 1 15,-31-131-1-15,0 100-1 0,0 0-3 16,0-66 4-16,0-4 2 0,0 4-4 0,0-3 1 16,0-31 0-16,-31 37 2 0,31-4-2 15,-32-3-1-15,0-30 0 0,32 35-1 0,-35-35 3 0,35 0-2 16,-32 31 0-16,-31-31-2 16,27 34 0-16,36-34-5 0,-67 64-27 15,36-27 6-15,-1-37-24 16,32 0-9-16,0 33-6 15,-36-33-87 1,36 0 72-16,36-33-10 16</inkml:trace>
  <inkml:trace contextRef="#ctx0" brushRef="#br0" timeOffset="29092.35">26721 6204 59 0,'0'0'52'0,"0"0"7"0,0 0-34 0,0 0-10 0,0 0 1 0,0 0 30 0,0 0-22 0,0 0 5 0,0 0-21 0,0 35 32 0,-32-35-31 0,32 63 49 31,-67 38-35-31,31-37-22 0,36-64 4 0,0 34 2 16,0-34-4-16,0 32-2 0,0 4-2 0,0-36 2 16,0 0-2-16,0 30 3 0,0 2 2 15,36 1 0-15,-36-33-4 16,32 0 3-16,-32 0-2 0,0 0 0 0,35-33 2 16,-35 33 1-1,0 0-2-15,0 0-1 16,0 0-2-16,0 0 1 0,0 33 1 0,0-33 0 0,0 69 6 15,0-5-3 1,0-64-2-16,0 35-3 0,0-5 2 0,0 5 1 16,0-35-1-16,0 0 1 0,0 31-2 0,32 3 0 15,-32-34-1-15,0 34 2 0,0-34-2 0,31 32-2 16,-31-32 3-16,0 35-3 0,32-35-24 0,4 31-104 47,-5 3-196-47,-31-34 296 0</inkml:trace>
  <inkml:trace contextRef="#ctx0" brushRef="#br0" timeOffset="30420.82">4349 16426 82 0,'0'0'59'0,"0"35"-3"0,0-35-29 0,0 32 14 0,0-32-22 0,0 0 0 0,0 33 0 0,0-33-3 0,0 0 0 0,0 33-4 0,0-33 0 0,0 0-1 0,0 0 2 0,0 33-11 0,32-33 3 0,-32 0-4 0,0 0 8 16,31 32-4-1,-31-32-4-15,0 0 2 0,0 0 0 0,0 0-1 16,36 33 1-16,-36-33-3 0,0 0 5 15,0 0-4-15,0 0-2 16,0 0 2-16,-36 33 1 0,36-33 0 0,0 32 2 16,0-32 1-16,0 35-1 0,-31-35 0 0,31 33 0 0,0-33 0 0,0 66 7 15,0-66-10-15,-32 32 2 16,32-32-3 31,0 66 6-47,63 99 12 0,-27-132-17 0,-36-33 1 0,0 0 0 15,0 0-1-15,0 0-1 0,0 0 1 0,31 33 8 16,-31-33-4-16,0 0-5 0,0 0 2 0,0 32 2 16,32-32-1-16,-32 32 1 0,0-32-3 0,0 68 11 31,0-35-11-31,0 0 4 0,0 33-1 16,-32-34 1-16,32 0-1 0,0-32-3 15,0 33 2-15,0-33-2 0,0 35 1 0,0-2 0 0,0 0 0 0,-31-33-1 16,31 65 2-16,0-65-1 0,-36 0 0 0,36 32 0 15,0 2-2-15,-31-34-1 0,31 0 2 0,-32 64 0 0,32-64-2 16,-32 68 1 0,-3-34-17-16,-1-2-9 0,5 0-24 0,31-32 10 15,0 0 14-15,-32 0-3 0,32 33-5 0,0-33-8 0,0 0-243 16,0 0 267-16,-32 0-12 16</inkml:trace>
  <inkml:trace contextRef="#ctx0" brushRef="#br0" timeOffset="63089.84">7413 8050 16 0,'0'0'4'0,"0"0"-1"0,0 0-2 0,0 0 0 0,0 0-1 0,31 0 2 0,-31 0-1 0,0 0 0 0,0 0 0 0,32 0 0 0,-32 0-1 0,0 0 0 0,0 0 1 0,0 0 0 0,0 0 0 0,0-32-1 0,0 32 0 16,0 0 0-16,0 0 0 15,0 0-1 1,0 0 1-16,0 0 1 0,0 0-2 0,0 0 1 0,0 0 1 0,0 0-1 15,0 0 1-15,0 0 1 0,0 0 3 16,0 0 12-16,0 0-11 0,0 0 2 16,0 32 4-1,0-32-10-15,0 0 0 0,0 0-2 0,0 0 1 32,0 0 0-32,0 0-3 46,0 0-51-46,-32 0 17 0</inkml:trace>
  <inkml:trace contextRef="#ctx0" brushRef="#br1" timeOffset="66562.11">7678 7920 26 0,'0'0'11'0,"0"0"-5"0,0 0 21 0,0 0 5 0,0-33 4 0,0 33 2 0,0 0 93 0,0 0-117 0,0 0 10 0,0 0-3 0,0 0 23 0,0 0-37 0,0 0 5 0,-36 0 0 0,36 0-6 0,0 0 4 0,0 0-6 0,-32 0 7 0,32 0-8 0,0 0 4 0,-31 0 4 15,31 0-8-15,0 0 0 16,-36 0 5 15,5 0-4-15,-100 263 3-16,131-263-6 0,0 34 1 0,0-34-2 15,0 32-6 1,32 132 5-16,-32-64 1 0,0-67 0 0,0-1 0 0,31 1 0 0,-31 0 0 16,0 35-1-16,0-36 0 0,32 66-32 31,-32-98 20-31,0 33-57 0,-32 0 23 0,32-33-9 15,0 0 24-15,0 0-40 0,-31 0-3 0,31 0 42 16,-32-33-13-16,32 33 45 0,-35-33-2 0,35 1 2 16,0 32 2-16,-32-34-1 0,32 34 1 0,-36-32-1 0,36 32 0 15,0-32 1-15,-31 32-1 0,31-36 1 0,0 36 0 0,-32-32-1 0,32 32 4 47,0 0-1-47,-35-33 57 16,35 33-22-1,35 101 203-15,-35-101-225 0,32 0-10 0,-1 0 3 0,5 32 0 0,-36-32-5 16,130 0 14 0,-98 0-14-16,4 0-3 0,-5 32 0 0,5-32-4 15,-5 0-3 1,1 0-42-16,4 0-25 16,-36 0 51-16,31 0-55 0,-31 0 26 15,32 0 1-15,-32 0-7 16,0 0 38-16,32 0 15 15,-32 0 4-15,35 0 1 0,-35 0 0 0,0 0 0 0,0 0 1 16,0-32 3-16,0 32-1 0,0 0 1 16,0 0 52-1,0 0 63-15,-35 0-85 0,35 0-14 0,0 0-11 16,0 0 9-16,0 0-3 0,0 32 6 0,0 2 9 16,0-2-27-16,0-32 0 15,0 33 6-15,0-33 4 0,0 0-11 0,0 33 0 16,35-33 7-16,-3 32 8 47,35-130 8-47,-35 32-25 15,-32 66 1 1,0-32 3-16,0 32 0 0,0 0-3 0,0 0 6 16,0 0-5-16,0 0 4 0,0 0-6 0,0 0 2 0,35 98 12 15,-35-98-13-15,0 0 0 16,0 33-1-16,0 32 2 0,0 3-1 15,0-3-12-15,0-32-7 16,0 32-34-16,0-65-34 16,32 0 9-16,-32 0-166 0,0 0 216 0,0-32 22 15,31-1 3-15,-31-32-3 16,0-3 3-16,32 35 1 0,-32 1 1 16,36-34 1-16,-36 34-1 0,31-2 2 0,-31 34-1 0,36-32 4 15,-36 0 45 1,31 32 88-16,1 32-98 0,-32-32-24 0,0 0 0 0,0 32 11 15,0 2-4 17,0 31 29-17,36 101-14-15,-5-166-24 0,-31 0-13 0,32-33 6 0,35-67 6 32,-35 34-8-32,35 0 4 15,-67 66-4-15,32-32 9 47,66 163 8-47,-98-98-24 0,0-33 1 0,0 32 0 0,0 1-2 0,0-33-2 0,0 68-56 16,0-68-5-1,0 0 37-15,0 32-38 0,0-32-54 16,0 0 33-16,0 0 8 0,0 0 71 0,32 0 6 0,-32 0-25 16</inkml:trace>
  <inkml:trace contextRef="#ctx0" brushRef="#br1" timeOffset="66839.37">8895 8777 28 0,'-35'0'358'0,"3"0"-347"0,32 0-6 0,0 32 5 0,0-32-6 0,-32 0 6 0,32 33 12 0,0 0-14 0,0-33-5 0,0 32 7 0,0 36 3 0,0-68-10 0,0 33 2 0,0-1-2 0,0-32-1 0,0 33 4 0,0-33-5 0,32 33 3 15,0-1-2 1,-32-32 1-16,35 0-4 0,-35 0-2 0,32 0-15 16,3 0-9-16,-35 0 10 0,0 0-30 0,32-32-54 0,0-1-91 15,-32 0 117-15,35 1 45 16</inkml:trace>
  <inkml:trace contextRef="#ctx0" brushRef="#br1" timeOffset="67049.23">9291 8150 81 0,'0'0'115'0,"-32"0"-67"16,32 66 81-16,0 32-100 15,0-32-6-15,0 1-14 0,0-34-5 0,0 32-1 0,0-32-2 16,0 100 0 0,0-67-6-16,0-34-12 0,32 1-19 0,-32 0-24 0,0 32-130 15,0-30 108 1,0-2 29-16</inkml:trace>
  <inkml:trace contextRef="#ctx0" brushRef="#br1" timeOffset="67267.19">9125 8643 78 0,'0'0'38'0,"0"0"39"0,0 0-26 0,0 0 9 0,0 0-42 0,0 0-1 16,67 36 60-1,-36-4-56-15,5 0-14 0,-4-32-5 0,-1 0 0 0,68 34-3 32,-99-34-5-32,32 32-17 0,35-32-111 0,-32 0 55 15,-3 0-78-15,-32 0 143 0,0 0 3 16,32 0-12-16</inkml:trace>
  <inkml:trace contextRef="#ctx0" brushRef="#br1" timeOffset="67374.07">9749 8711 26 0,'0'0'131'0,"0"0"-72"0,0 66 65 15,0-34-96 1,0 1-13-16,0-33-11 0,0 65 4 16,0-32-3-16,0 2-5 0,0-35 1 0,0 33 0 0,0-1-3 15,0-32 0-15,0 33-9 0,0-33-1 16,0 0-61-1,0 0-61-15,0 0 41 0,0-65 18 16</inkml:trace>
  <inkml:trace contextRef="#ctx0" brushRef="#br1" timeOffset="67530.83">9951 8414 45 0,'0'0'22'0,"0"0"4"0,0 0 27 0,0 33-32 16,0-33 17-16,0 33 29 0,0 0-45 15,0-33-14-15,-36 98 12 16,36-66-18-16,0-32-2 0,0 36 1 0,0-4-1 15,0 34-66 17,0-34-89-32,0 1 76 0,0-33 54 15</inkml:trace>
  <inkml:trace contextRef="#ctx0" brushRef="#br1" timeOffset="67811.86">10014 8743 19 0,'0'0'10'0,"0"0"-3"15,0 0 27-15,0 0 7 0,0 34 3 0,0-34-1 0,0 0-24 16,0 32 25-16,0 1-11 0,0 0-16 15,0-1 5-15,-32 36-3 0,32-35-8 16,0-1 5-16,0 1-11 0,0 0 3 0,0-33-4 16,32 64 13-1,-32-30-8-15,0-34 1 16,32 0 5-16,-32-34-10 0,0 34 2 0,0-32-2 0,35 32-3 0,-35-32 1 16,0-1 2-16,0 0-1 0,0 1 0 15,0-1 9-15,32-2-7 0,-32 2-3 0,0 33 0 0,0 0 3 47,0-32 8-47,0 32-1 16,0 32-6-16,0 36-6 15,-32-3-40-15,32 1-55 16,0-66-31-16,0 32 10 16,0-32-34-16,0 32 123 0</inkml:trace>
  <inkml:trace contextRef="#ctx0" brushRef="#br1" timeOffset="68077.37">10311 8907 35 0,'0'0'20'0,"0"0"37"0,0 0-27 0,0 0 47 0,0 33-35 16,0-33-4-16,0 35-7 0,0 63 40 31,0-65-65-31,0-1 2 0,0-32-5 0,0 32 1 0,0 2 1 0,0-34 2 16,0 34 9-1,35-34-9-15,-35-68 5 0,0 36-9 16,63-98 21-16,-63 97-14 15,36-2-3-15,-36 35-4 0,32 0 2 0,-32-33 0 0,31 33 4 16,1 33-2-16,-32 2-5 16,0-2 0-16,35-33-2 0,-35 32 0 15,0 1 1-15,0 32-3 0,32-65-1 0,-32 66-33 47,0 34-470-47</inkml:trace>
  <inkml:trace contextRef="#ctx0" brushRef="#br1" timeOffset="69044.92">11991 8743 18 0,'0'0'10'0,"0"0"-2"16,0 0-3-16,0 0 51 0,0-32 6 0,0 32-31 0,0 0-15 0,-32 0 28 0,32 0 16 0,0 0-31 0,0 0-5 0,-32 0-7 0,32 0-9 0,0 0-1 0,0 0 0 0,0 0 17 15,0 32-19 1,-35 2 18 0,-28 31 35-16,63-32-55 0,0-33 3 15,0 0-1-15,0 32-1 0,0-32-3 0,0 0 4 16,0 33-3-16,0-33 7 0,31 35-4 16,-31-35-3-16,32 33 7 15,-32-33-10-15,35 0 1 0,-35 0-1 0,32 32 3 0,-32-32-2 63,32 33 0-32,-32-33 0-31,134-166-563 0</inkml:trace>
  <inkml:trace contextRef="#ctx0" brushRef="#br1" timeOffset="69714">12386 8118 36 0,'-32'-34'306'0,"32"34"-283"0,0 0 21 0,0 0-11 0,0 198 13 0,0-133-42 0,32 2-3 0,-32-34-1 0,0 98 0 0,0-98 0 0,0-1-1 0,0 36 1 0,0-36 0 16,36 2 2-16,-36-2-1 0,0 1-1 46,63-33 8-30,71-163-1-16,-102 163-3 16,0-36 5-1,3 36-4-15,-3 36-1 16,-32-4 6-16,0-32-6 0,0 32 4 16,0 2 1-1,-99-34-3-15,67 32-4 0,32-32-1 16,-31 0 1-16,31 0-2 62,-36 0-1-46,72 66-238-16,94-34-55 0,-98-32 276 16,-32 0 14-16,31 33-14 31</inkml:trace>
  <inkml:trace contextRef="#ctx0" brushRef="#br1" timeOffset="71389">12386 8578 25 0,'0'0'6'16,"-32"0"25"-16,1 0 47 0,31 0-67 0,0 0 23 0,0 0-34 63,0 0 33-63,-32 0 56 0,32 0-71 0,0 0 23 15,32 0 23-15,-1 0-58 0,1 0 6 47,98 0 8-31,-94 33-3-16,0-33-16 0,-36 32 1 0,0-32-1 15,0 36-1-15,0-36 2 32,-72 32-16-17,72 0 3-15,0 2-75 0,0-34 69 16,0 32-40-16,0-32 35 0,0 33-58 47,103-33-124-47</inkml:trace>
  <inkml:trace contextRef="#ctx0" brushRef="#br1" timeOffset="73244.64">13608 8282 20 0,'0'0'9'0,"0"0"-6"0,0 0 6 0,0-33 90 0,0 33-86 31,0 0 74-31,0 0-77 0,0 0 0 0,0 0 0 16,0 0 20-16,0 0-21 0,0 0 4 0,0 0-7 0,0 0 6 0,0 0-3 31,-36-33 78 16,36 33-66-47,-32 0-2 0,32 0-15 0,-31 0 1 16,31 0-2-16,0 0 1 15,-36 33 9-15,5-33-12 0,-1 33 5 16,32-1-2-16,-36 1 2 0,36-33-3 16,-31 67 3-16,-1-67-5 0,-3 99 4 15,3-67-4-15,32 1-1 16,0-33 0-16,0 33 2 15,-32-1 0-15,32 4 0 0,-35 28 1 16,35 2-1 31,-32 65 5-47,32-96-9 0,0 30 4 0,0-32-2 0,0 0 1 16,0-1 0-16,32 0 3 31,35 70-4-16,-35-70 3-15,3 0-6 0,-3 2 4 16,-1-34-1 0,-31 32 2-16,36-32-2 0,-4 0 2 0,-1 0 1 15,-31 0-2-15,0 0-1 0,36 0-1 16,-36 0 2 0,63 0 0-16,-63 0-3 0,0 0 1 15,0 0 0-15,0 0-1 0,0 0 1 0,36 0-3 0,-36 0-5 0,0 0 1 16,0 0-2-16,0 0-37 0,0 0 1 0,0 0-53 15,0 0-112-15,0 0 128 16,0 0 57-16,0-32 4 0</inkml:trace>
  <inkml:trace contextRef="#ctx0" brushRef="#br1" timeOffset="74395.44">14003 8907 30 0,'0'33'4'0,"0"-33"1"16,0 0-1-16,0 0 4 0,0 0-2 0,0 0 2 0,0 0 34 0,0 0-26 0,63 35 120 0,-63-35-121 0,36 0-2 15,-36 0 11-15,31 0 8 0,-31-35-21 16,0 35 2-16,32 0-5 0,-32-33-3 16,0 33 6-16,0 0-1 0,0-32 1 15,0-1-5-15,0 33-4 0,0 0 0 16,0-33 7-16,0 1-5 0,0 32-2 0,0 0 1 0,0 0-3 62,0 0 0 1,0 0 0-1,0 0 0 1,0 0 0-1,0 0 0 1,-32-34 10-32,-35 2 4-31,4 32-1 0,63 32-11 0,-32 298 36 0,96-131-13 0,3-167-13 16,99 34-2-1,-135-100-47-15,1-132-418 0</inkml:trace>
  <inkml:trace contextRef="#ctx0" brushRef="#br1" timeOffset="74899.32">14398 8347 27 0,'0'0'0'0,"0"0"6"0,0 0-3 0,0 0 2 0,0 0-2 0,0-33 30 0,0 33-19 0,0 0 11 0,0 0 17 0,0 0 13 16,0 0-31-16,0 0 7 15,0 0-9-15,0 0 31 0,32-32-23 0,-32 32-14 0,0 0 1 16,0 0-12-16,0-33 8 0,0 33 1 0,0 0-10 0,0-33-1 15,0 33 4 1,0 0 0-16,0-32 8 0,0 32-5 16,0 0 6 31,67 65 6-47,-35-32-20 0,3-1 1 0,29 34 5 31,-64-32-6-31,0-34 3 0,31 33-3 0,5 33 1 0,-36-34-1 15,31 34 1-15,1-34-2 0,-32 4 0 0,36 62 5 47,-36-66-4-47,0 1 1 0,0 133-2 0,0-101 3 32,-99 66-2-32,99-131-3 0,-67 34-1 15,35-34-5-15,32 34 5 0,-32-34-17 16,32 0 5-16,0 32-6 0,0-32-4 15,0 0 9-15,0 32-17 0,0-32-1 0,0 0-5 0,0 34 16 16,0-34-27-16,0 0-9 0,0 32-109 16,0-32 136-16,0 0 23 0,32 33-22 15</inkml:trace>
  <inkml:trace contextRef="#ctx0" brushRef="#br1" timeOffset="75871.82">15517 8282 25 0,'0'0'6'0,"0"0"-3"16,0 0 0-16,0 32-1 0,0-32 6 0,0 0-1 0,0 0 3 0,0 0 34 0,32 0 24 0,-32 0-49 0,0 0-11 0,0 0 9 0,0 0-7 0,0-32 107 16,0 32-102-16,0 0 15 0,0 0-16 0,0 0-2 15,-32 0 1-15,32 0-8 0,0 0 8 0,0 0-3 0,0 0-4 16,0 0-3-16,0 0 7 0,-32 0-9 15,32 0 8-15,0 0-2 0,0 0-1 0,0 32-4 16,-35-32 3-16,35 33-1 0,0 34-1 47,-32 32 1-47,32-67-4 0,0-32-1 0,0 33 6 16,0 0-5-16,0-33 2 15,0 0 0-15,0 32-3 16,0-32 1-16,0 0 0 0,0 0 0 0,0 0 0 0,0 0 1 15,0 0-2-15,0 0-2 0,0 0 3 16,0 0-1-16,0 36 0 0,0-36 1 0,0 0-2 16,0 0 2-16,0 0 0 0,0 64 2 15,0-30 0-15,-31-34 2 0,31 32-4 0,0 1 1 0,0-33-1 16,0 33 1-16,0-33-1 0,0 32 1 0,-32 1 0 16,32 2 0-16,0 30-1 15,0-65 1-15,0 33-1 0,0 0 1 0,0-1 1 16,0-32-2-16,0 0-1 0,0 32 2 15,0-32-1 1,0 68 4-16,32-68-5 0,-32 0 0 0,0 0 4 16,0 34-1-16,0-34 0 0,0 0-2 0,0 0 1 0,0 0-1 15,0 0 3-15,31 32 0 32,1 0 3-32,3 2-16 15,-35-2 6-15,0-32-11 16,0 0-43-1,32 33-46-15,-32-33 69 0,0 0-2 0,0 0-105 0,0 0 54 16,0 0 62-16,32 32-13 0</inkml:trace>
  <inkml:trace contextRef="#ctx0" brushRef="#br1" timeOffset="89064.69">17593 8777 27 0,'0'0'12'0,"0"0"48"0,0 0 66 0,0 0-39 0,0 0-87 16,-68 65 101-16,68 33-68 0,0-98-31 0,-31 0 2 0,31 35-3 0,0-35 1 15,0 0 3-15,0 0-3 0,0 33 1 16,0-1 4-16,0-32-5 0,0 0-1 16,31 33 1-16,-31-33 1 0,0 0 1 0,0 0-2 0,0 0 10 46,36 0-7-46,-36 0-4 0,0-65 15 0,0 32-12 16,0 33 1 0,0-68 7-16,0 68-2 0,0 0-5 15,0 0 0-15,0 0-1 0,0 0-3 0,0 0 3 16,0 0 0-16,0 0-1 0,0 0-1 16,0 0 0-16,0 0-2 62,0 33 7-46,32 67 11-16,66 30-18 0,-98-130-3 15,32 0-7-15,4 0-49 0,-5 0 15 16,-31 0-15 0,36 0-150-16,-36-32 15 15,0 32 166-15</inkml:trace>
  <inkml:trace contextRef="#ctx0" brushRef="#br1" timeOffset="89717.45">17988 8184 32 0,'0'-34'130'0,"0"34"13"0,0 0-116 0,0 0-18 0,0 0 20 0,0 34 4 0,0-34-17 0,0 32 1 0,0 1-8 0,0 0 7 0,0-1-11 0,0 1 7 15,0 0-5-15,0 34-1 0,0-1-1 0,0-1 4 0,0-32-7 0,0 35 3 16,0 30-2-16,0-66-2 0,0 66 2 0,0-30 0 16,0-35-2-16,0-1 0 0,0 1-1 15,0 32-1-15,0-33 2 0,0 2-3 16,0 0-2-16,0-34-8 0,0 0 3 16,0 0-38-16,0 0-37 15,0-34-84-15,0-32 23 0,0 66 131 16,0-65-25-16</inkml:trace>
  <inkml:trace contextRef="#ctx0" brushRef="#br1" timeOffset="90377.79">18186 8842 28 0,'0'98'225'0,"0"-63"-216"0,0-35 6 0,0 0-1 0,0 0-8 0,35 33 6 0,-35-33-7 0,0 0 6 15,0 0-2-15,32 0-5 0,-32 0 4 16,31 0 9-16,-31 0-13 0,0 0-2 16,32 0 0-16,4 0 3 15,-5-68 12-15,5-30 7 47,-72 33-1-47,36 65-23 63,0 0 9-63,-31 0 0 0,-37 65 36 15,100 68-27-15,-32-100-17 0,0-1 0 16,0 1-1 31,36 98-36-47,-36-131 36 47,162-164-114 0,-162 197 119-47,0 0 12 15,0-1 3-15,35 34 11 16,-35-66-21-16,0 0-4 0,0 0-2 0,0 0 16 15,32-34 18-15,-1 2-33 0,-31 0 4 16,36-1-2-16,-36 0-3 0,0 33-3 0,32-65 2 16,3 30-1-16,-35 2 1 0,32 1 0 15,0 32-2-15,-32-33 1 0,31 33-2 16,-31 0-6-16,36 0-12 0,-36 0-7 0,0 0-13 16,0 0-10-16,0 0-19 0,0 0 67 62,31 0-145-46,-31-33-72-16</inkml:trace>
  <inkml:trace contextRef="#ctx0" brushRef="#br1" timeOffset="90643.82">19043 8150 40 0,'0'0'127'0,"0"0"-90"0,0 0 139 0,0 0-124 0,-31 0-37 0,31 0-1 0,0 66 28 0,0-33-34 0,0 65 13 16,31-65-18-16,-31 1 1 0,0 65 0 0,0-99-2 15,0 65-1-15,32 36 0 0,-32-69 0 0,0 34-3 32,32 132 3-32,3-133-6 0,-35 1 2 0,0-34-3 0,0 0 1 15,0 2-2-15,0 0-8 0,32 0-5 0,-32 30-68 31,0-64-54-31,-32-32-48 47,-3-68 124-47</inkml:trace>
  <inkml:trace contextRef="#ctx0" brushRef="#br1" timeOffset="90850.99">18976 8743 39 0,'0'0'181'0,"0"34"-135"0,36-34 77 0,-36 0-71 16,0 0-41-16,0 0 6 15,31 0-9-15,-31 0 8 0,0 0-4 0,32 32 2 16,0-32 10-16,3 0-8 47,-3 0-11-47,67-32 15 0,-64 32-21 0,-3 0-11 0,0 0-26 16,-32 0-5-16,31 0-77 0,-31 0 38 15,0 0 31-15,36 0-53 0,-36 0 60 0,31 0-17 16,5 0 33-1</inkml:trace>
  <inkml:trace contextRef="#ctx0" brushRef="#br1" timeOffset="92528.23">20360 8118 38 0,'0'0'10'0,"0"0"19"0,0 0 6 0,0 0 4 0,0 0 3 0,0 0 1 0,0 0 41 0,0 0-13 0,-32 0-55 0,32 0-7 0,0 32 14 0,0-32-5 0,0 0-2 0,-35 34 9 16,3-34-16-16,32 32 10 15,-32-32-8-15,32 33-3 16,-31-33-7-16,31 33 5 0,0-33-7 0,-36 0 3 16,36 32 4-16,0-32-3 15,-31 33 2-15,-1 0-1 0,32-33-4 63,-36 34 7-48,-62 295 2-15,66-197-5 0,32-67-3 0,0-30-1 0,0 30-1 0,0 1 2 16,0-66 0-16,0 32-1 16,0 102-1-16,32-70-3 15,-32-64 5-15,31 34 0 0,-31-34-1 16,36 32 1-16,-36-32-1 0,31 0 0 0,-31 33-1 31,99-1 3-31,-63-32-3 0,-36 0 0 0,0 0 1 16,63 33-5-16,-31-33-28 15,-32 0 22-15,0-33-17 0,35 33 10 16,-35 0-121-16,0-32-9 0,32 32-23 16,-32-33 134-16</inkml:trace>
  <inkml:trace contextRef="#ctx0" brushRef="#br1" timeOffset="93046.93">20692 8380 23 0,'0'0'14'0,"0"0"9"0,-36 0 35 0,36-33-34 15,0 33 184-15,0 0-197 0,0 0 23 16,0 0-15-16,0 0-14 0,0 0 3 0,36 33 0 0,-36-33-6 15,0 0 0-15,0 34 2 0,32-1-3 16,-32 0-5-16,0 0-10 0,0-1-34 16,0-32-5-16,0 33-57 0,0-33 70 15,0 0-64-15,31 0 64 0,-31 0 36 16,0 0-23-16</inkml:trace>
  <inkml:trace contextRef="#ctx0" brushRef="#br1" timeOffset="93200.63">20854 8380 22 0,'0'0'10'0,"0"0"20"16,0-33 11-16,0 33-30 0,0 0 23 62,0 0-23-62,0 0 78 0,67 133 14 0,-35-68-98 0,-32-65-6 16,0 33 1-16,0-33-4 0,0 33-13 0,0-33-1 0,0 32-43 16,0-32 19-16,35 36-171 15</inkml:trace>
  <inkml:trace contextRef="#ctx0" brushRef="#br1" timeOffset="94160.58">21380 8875 25 0,'0'0'4'0,"0"0"-1"0,0 0 2 0,0 0 13 0,0 0-12 0,0 0 19 0,0 0-25 47,0 0 231-47,0 0-170 0,0 0-49 0,0 0-6 0,0 0 7 0,0 0 1 31,0 0 6-31,0 0-15 0,0 0-2 0,0 0 4 0,35 0 3 16,-35 32-4-16,0-32-3 0,0 33 2 16,0-33 2-16,0 35-4 0,0-35 2 0,32 33-3 15,-32-33 0-15,0 32 2 0,0-32-2 0,0 33 1 16,0-33-3-16,0 0 1 0,36 33-1 15,-36-1-2-15,0-32 2 0,0 32 1 47,31 2-153-31,-31 0-206-16</inkml:trace>
  <inkml:trace contextRef="#ctx0" brushRef="#br1" timeOffset="94503.81">21744 8743 42 0,'0'0'213'0,"-32"0"-131"0,32 0-66 0,0 0-10 0,0 0 12 0,0 0-8 0,0 0-10 62,-99 330 95-62,32-165-77 0,35-33-10 16,1-2-2-16,31-95-5 0,-36 129 1 15,4-132-3-15,32 1 1 16,-35 34-2 0,35-1-3-16,0-34-8 0,0 1 1 15,0-33-10-15,0 0-8 0,0 0-11 16,0 0 3-16,35-33-131 47,-3-31-15-47</inkml:trace>
  <inkml:trace contextRef="#ctx0" brushRef="#br1" timeOffset="94900.76">21977 8875 41 0,'0'0'90'0,"0"0"-56"0,0 0-8 0,0 0-12 16,0 0 29-16,-36 0-22 0,36 32 2 16,0-32-9-1,0 33 1-15,-31 2 26 16,31 30-12-16,0-32-17 0,0-33-8 0,0 33 5 0,0-1 1 15,0-32-5 48,0 32-4-63,0-32 1 0,31 68 6 0,5-68-2 0,-5 0 12 0,1-68-11 0,4 4-4 0,-36 64-3 0,0-66 1 0,0 34 1 16,0-69-3-1,0 101 0-15,0-32 0 16,0 32 1-16,0 0-10 15,0 0 5-15,0 32-32 16,0 1-49-16,0 2 31 16,0-2-51-16,0-1-31 15,31 1 122-15,-31 0-10 0</inkml:trace>
  <inkml:trace contextRef="#ctx0" brushRef="#br1" timeOffset="95268.37">22238 9040 27 0,'0'0'18'0,"0"0"-10"0,0 0 1 0,0-32 35 16,35-1 37-16,-35 33-63 0,0-35 59 15,0 35-64-15,0 0-1 0,0 0 0 0,0-33 11 0,0 33 7 16,0 0 11-16,0 0-34 0,0 0 11 16,0 0-10-16,0 0-4 0,0 0 11 15,0 0-12-15,0 0 2 32,0 68 6 14,63 30-7-46,-27-163 10 0,-4-3-10 0,-32 68-1 0,0-65 5 16,0 65-7-16,31 0 6 16,-31 0-4-16,0 0 7 15,0 32-5-15,0 1 0 0,32 2-2 16,-32-2-1-16,0 65 0 16,36-98-1-16,-36 32-3 15,0-32 1-15,0 66-25 0,0-66 3 0,35 34-27 0,-35-34 27 0,0 0 23 63,0 0-191-48,32 34-49-15</inkml:trace>
  <inkml:trace contextRef="#ctx0" brushRef="#br1" timeOffset="96093.94">23522 8907 31 0,'0'0'0'15,"0"0"13"-15,0 0-4 0,0 0-9 0,0 0 112 32,-98 0 150-32,98 33-244 0,0-33-3 0,0 0-11 0,-32 35 16 0,32-35-7 15,0 33-4 1,0-33-3-16,0 0-3 0,0 0 5 0,0 0-4 0,0 32-2 0,0-32 4 15,0 0-2-15,0 33-1 0,0-33-2 0,0 0 1 16,32 33 0-16,3-1-2 0,-3-32 2 16,-1 32-2-1,5 2-7-15,-4-34-14 16,-32 0 9-16,31 0-18 0,-31 0-11 0,0 0 15 0,0 0-5 16,36-34-86-1,-36 2-65-15,32-33 125 0,-32 32 32 31</inkml:trace>
  <inkml:trace contextRef="#ctx0" brushRef="#br1" timeOffset="96358.59">23851 8249 56 0,'0'0'176'0,"-32"33"-87"31,32 65-25-31,0-64-46 0,0-34-14 0,0 33 9 16,0 0-1-16,0 0-1 0,0-33-7 0,32 65 11 16,-32-32-9-16,0 35 7 15,0-4-8-15,35 2 0 0,-35 0-3 32,0 34-2-32,36 31 1 15,-36-33-14-15,0-98 6 0,0 68-30 16,0-68-5-16,0 64-108 0,31-64-40 15,-31 0 169-15,0 0-13 0</inkml:trace>
  <inkml:trace contextRef="#ctx0" brushRef="#br1" timeOffset="96552.9">24183 8940 163 0,'-36'133'296'0,"36"-133"-296"47,0 65-1-47,-32-33-420 0,32-96 384 0</inkml:trace>
  <inkml:trace contextRef="#ctx0" brushRef="#br1" timeOffset="96938.79">24218 8611 30 0,'0'0'28'0,"0"0"-17"0,0 0-4 0,0 32 13 0,0-32-9 0,0 0 2 16,0 36 11-16,0-4-18 16,0 0-7-16,0-32-2 0,0 66-19 15,0-33-5-15,32 0 7 0,-32-1 1 0,32 1-4 16,-32-33 23-16,0 0-1 16,0 0 1 46,0 0 0-46,31 0 2-1,36-33 159-15,-35 33 86 0,-32 0-244 0,0 33 8 0,-32 35 3 16,32-3-2 0,0-32-8-16,0-1 0 15,32 0 9 16,71 36 2-31,-103-68-15 0,0 0-1 0,31 0-6 16,1 0-1 0,-32-34-32-1,32-32-175-15,3 34 165 0,-35-1-51 0,0 0 32 0,0 1 40 47</inkml:trace>
  <inkml:trace contextRef="#ctx0" brushRef="#br1" timeOffset="97219.15">24906 8084 85 0,'-31'100'314'0,"31"-68"-305"0,0 297 71 0,31-97-69 0,-31-232-11 63,0 231-469-16,0-264 439-47</inkml:trace>
  <inkml:trace contextRef="#ctx0" brushRef="#br1" timeOffset="97397.59">25072 8711 23 0,'0'-32'34'0,"32"32"19"0,35-36 171 0,-67 72-181 0,0-36-43 63,0 64 34-63,0 35 8 0,-32-34-33 0,32 36 7 0,0-101-10 16,0 0-2-16,0 32 8 0,32 1-10 15,-32 0 0-15,32-1 0 16,-32 0-5-16,35-32-6 15,-35 0-2-15,32 34-23 0,-32-34 17 0,0 0-32 0,35 0-20 16,-35 0-15-16,0 0 38 0,32-34-69 31,-32-30 46-31</inkml:trace>
  <inkml:trace contextRef="#ctx0" brushRef="#br1" timeOffset="97746.69">25602 8907 33 0,'95'-98'305'0,"-95"66"-293"16,0-2 0-16,0 34-3 0,0-32-3 0,0-36 35 0,0 68-26 0,0-32 3 15,0 32-8-15,-32 0-4 16,32 0 6-16,0 0 9 0,-31 32-6 0,31-32-10 16,-32 36 3-16,32-4-1 0,0-32-3 0,-36 66 3 31,36 64 7-31,0-97-9 0,0 67-2 0,0-67-1 0,0 32-1 16,0-65-2-16,0 66-38 15,0-32-11-15,36 0-23 16,-36-34 6-16,32 0-61 15,-32 0 36-15,31 0 53 0,-31 0-5 0,0-34 31 0,32 34-12 16</inkml:trace>
  <inkml:trace contextRef="#ctx0" brushRef="#br1" timeOffset="98102.57">25898 8875 34 0,'0'0'0'0,"0"0"0"63,0 0 57-63,0-33 264 0,-35 199-261 0,35-134-54 0,0 1-5 15,0 132 2 1,35-165-3 0,-35 34 3-16,32-102 0 0,0-63 3 15,-32 33-6 1,31-68 2-16,-31 68 1 0,0-35-2 0,36 35 2 16,-36 32 1-16,0-66 5 0,32 66-1 0,-32 0-3 15,0 34 2-15,0-2-2 0,0 0-3 0,0-31 21 31,0 32-4-31,0 33-13 0,0 0-2 0,0 0-2 0,0 0 0 0,0 0 6 16,0 33-5-16,0 0 6 0,0 67 2 16,0 162-11-16,0-162 4 0,0 63-4 15,0-63 1-15,0-1 1 0,31 34-1 16,-31-68-1-16,36 33-7 0,-36-66 2 0,31 70-14 16,-31-70 4-16,99 131-242 46,0-95-78-46</inkml:trace>
  <inkml:trace contextRef="#ctx0" brushRef="#br1" timeOffset="98717.36">27247 9040 12 0,'35'-100'-12'0</inkml:trace>
  <inkml:trace contextRef="#ctx0" brushRef="#br1" timeOffset="98796.71">27345 8842 10 0,'0'0'-10'0</inkml:trace>
  <inkml:trace contextRef="#ctx0" brushRef="#br1" timeOffset="99436.38">27444 8184 30 0,'0'0'242'0,"0"0"-177"0,0 0-32 0,0 32-14 0,0-32-11 0,32 0 8 0,-32 33 14 0,0-33-29 0,0 33 9 0,0-33-9 0,0 32 1 0,-32 1 2 0,32 0-8 0,0-33 1 15,0 34-9 1,0-1-104-16,0 0-13 0,0-33-7 0,0 0 101 16,0 0 9-16</inkml:trace>
  <inkml:trace contextRef="#ctx0" brushRef="#br1" timeOffset="99592.64">27610 8150 57 0,'0'0'284'0,"0"0"-257"15,0 66 18-15,0-66-34 0,0 33-6 0,-31 0 9 16,31 32-13-16,0-32-2 0,0 34-17 16,0-67 5-16,0 33-26 15,0-33-21-15,0 33-70 0,0-1 35 16,0-32 7-16</inkml:trace>
  <inkml:trace contextRef="#ctx0" brushRef="#br1" timeOffset="100072.86">28037 8743 39 0,'0'0'88'0,"0"0"-74"0,0 0 80 0,0 0-65 0,0 0-16 0,0 0 9 0,166 0 112 32,-134 0-132-32,-1 0 0 0,-31 0-2 0,36 0 0 0,-36 0-2 47,67-32-317-47,-67 32 241 0,0 0 69 0,0-32-20 15</inkml:trace>
  <inkml:trace contextRef="#ctx0" brushRef="#br1" timeOffset="100308.69">28302 8414 33 0,'0'0'26'0,"0"0"38"16,0 0-15-16,0 33 81 15,0 0-83-15,0 0-22 16,-36 97 24-16,36-94-41 16,0 62 1-16,0-33-3 0,0-32-3 0,0 32-2 15,0 3 2 1,0-3-18-1,0-32-5-15,0-33-19 0,0 0-16 0,0 0-13 0,0 0 28 16,0 0-5-16,0 0-1 0,0 0-25 0,0 0 71 63,0-66-54-63</inkml:trace>
  <inkml:trace contextRef="#ctx0" brushRef="#br1" timeOffset="101043.61">28962 8875 21 0,'0'32'16'0,"0"-32"16"0,32 0 37 0,-1 0-32 0,-31 0-13 0,0 0 6 0,0 0-21 0,32 0-2 0,-32 0 6 0,36 0 15 0,-36 0-20 0,31 0 23 0,1 0-3 0,-32-32-14 16,36-1-5-16,-5-66 12 16,-31 35-12-16,0 64-7 0,0 0 0 15,0-68 8-15,0 35 1 0,0 33-2 16,0-33-1-16,0 1-2 0,0 32-3 15,-31-33 11 32,-5 33-2-47,4 0-1 0,-35 98 13 0,35-65-17 16,32-1 3-16,0 4-7 0,0 28 10 31,0 100 5-31,0-131-15 0,0 35-1 16,32-36 0-16,-32 1-2 0,0-33 1 0,36 33 1 15,-36-1-2-15,31-32-12 0,-31 0-3 32,32 0 3-32,-32 0-91 31,36 0-44-31,-5 0-13 0,-31-32 62 0,0 32 66 0</inkml:trace>
  <inkml:trace contextRef="#ctx0" brushRef="#br1" timeOffset="101243.57">29587 9008 178 0,'0'0'218'0,"0"0"-178"0,-32 0-14 0,32 32-16 0,0-32-3 47,0 33 8-47,0 0-45 0,0-33 15 15,0 32-198-15,0-32 18 0,0-32 154 16</inkml:trace>
  <inkml:trace contextRef="#ctx0" brushRef="#br1" timeOffset="101610.46">30049 7952 60 0,'0'0'135'0,"0"0"-123"0,0 0 2 0,0 0 17 0,0 0 2 0,0 0-6 15,0 0-17-15,0 0-3 16,-35 33 15-16,35 0-2 0,0-1-9 16,0 36 0-16,0-2-10 0,0-34-1 15,35 66 2-15,-35-98-1 0,0 100 1 16,0-34-3-16,0 65 3 0,0-63-2 16,0-36 0-16,0 0 1 0,0 34-4 15,0 32-32-15,0-30 0 0,0-35-15 16,0-1-60-16,0 1-1 0,0 0 82 15,0-33 24-15,0 0-18 0</inkml:trace>
  <inkml:trace contextRef="#ctx0" brushRef="#br1" timeOffset="102203.26">30049 8643 127 0,'0'0'215'0,"0"36"-177"31,32-36-9-16,0 64 8-15,-32-64-33 0,35 0-3 0,-35 0-3 0,32 34 0 0,-32-34 0 0,31 0-13 16,1 0-22-16,-32 0-88 16,36 0 29-16,-36 0 37 0,0 0 14 15,31-34 12-15,-31 34 29 16,36-64 18-16,-4 64 19 16,-32-36-24-16,0 36 16 0,0 0 52 15,31 0-2-15,-31 0-35 31,0 0-7-31,0 36 5 0,0-4-19 0,-31 34-4 16,31-34-9-16,0 1 2 0,0 0-4 16,0-1-1-16,31 1 1 0,-31 2-2 15,0-35 6-15,0 0-8 63,32 0 16-48,67-232 21-15,-64 232-30 0,-35 34-7 0,0-34-1 0,0 32 1 16,0-32-2-16,0 66-19 0,32-34-1 16,-32 36-31-16,0-68 28 0,0 33-36 15,0-1-67-15,0-32 82 0,0 33-29 0,0-33 40 0,0 0 26 16,0 0 7-16,35 0 1 0,-35-33 4 0,0 1 29 31,0-1 4-31,32 33-9 0,-32-35 23 0,0 35 11 16,0 0 1-16,0-33-31 0,32 33-3 0,-32 0-15 0,0 33 28 15,0-33-25 1,31 0-2-16,-31 35-10 0,0-35 1 0,36 0 6 0,-36 0 0 0,0 33-4 16,31-33-2-16,-31 0-2 0,0-33 0 15,36-2-8-15,-36 35 0 0,0 0-3 16,32 0-18-16,-32-33-65 0,0 33 31 0,31 0-9 16,-31 0-9-16,0 0 38 0,0-32-17 0,0 32 43 15,0 0-19-15</inkml:trace>
  <inkml:trace contextRef="#ctx0" brushRef="#br1" timeOffset="102562.38">31002 8743 50 0,'-31'132'351'0,"31"-100"-352"0,31 36-1 0,-31-35 2 0,32-1-4 0,-32-32 5 0,0 0 1 0,0 0-1 0,35-32 6 16,-35-101 27-16,0 133-23 0,0 0-5 0,0 0 1 0,0 0 4 15,0 0-6-15,32 32 12 16,-32 36-1-16,36 195 7 16,-36-165-17-16,0 33 6 0,0-30-5 0,-36-4-2 15,4 37-1-15,-3-68-10 0,3-2-27 16,1-64 18-16,31 0-23 15,-32 0-37 17,-4-296-276-32,36 296 351 47,68-133-31-32,-68 100 11-15</inkml:trace>
  <inkml:trace contextRef="#ctx0" brushRef="#br1" timeOffset="102949.03">31465 9138 29 0,'67'0'166'0,"-35"-32"-101"16,-1-34-17 15,-31-34 24-31,0 67-48 0,-63-32 59 0,63 65-67 0,-36 0 5 16,36 33-6-16,0-33-11 0,-31 0 3 0,31 32-2 15,0 36 4-15,0-35-6 0,0-33 0 0,0 32 0 0,31 98 1 16,-31-130-2-16,0 102 1 16,36-102-4-16,-36 64-2 0,32-64-6 15,-32 34-10-15,31-34 4 0,1 0-165 32,3-34-87-32,-35 2 211 15,32 0 24-15</inkml:trace>
  <inkml:trace contextRef="#ctx0" brushRef="#br1" timeOffset="103308.98">31828 7920 164 0,'-35'130'270'0,"35"-62"-249"0,0-68-16 0,0 66 11 0,0 64-8 0,0-97-3 0,0 34-4 15,67 162 1-15,-67-193-3 0,0-4 0 0,32 99-12 16,-32 2-54-16,0-100 44 16,0 32-49-16,-32 0-53 15,32-33 82-15,-32-32 23 0,-3 0-2 16,35-32 19-16,-32 0 8 0,32-1-2 16,-31-100 29-1,-5-64 61-15,36 165-68 0,0 0 50 0,0 32-35 16,36-36-23-16,-36 36-2 0,0 0-2 0,31 0 17 15,-31 0-24-15,67 36 10 0,-35-36-9 16,-32 32-4-16,32-32 1 0,-32 0-1 0,31 0 1 16,5 32-4-16,-5-32-1 0,-31 0 0 0,36 0-11 15,59 34-61-15,-28-68-102 16,-67 2 77-16,36 0 2 16,-5-4 59-16</inkml:trace>
  <inkml:trace contextRef="#ctx0" brushRef="#br1" timeOffset="106278.31">32255 8150 21 0,'0'0'5'0,"0"0"-1"0,0 0-1 0,0 0-1 0,0 0 5 0,0-32 19 0,0 32-5 0,0 0 3 0,0 0-10 0,0-34 20 0,0 34 68 0,0 0-86 0,0-34 39 0,0 34-18 0,0 0-19 0,0 0 6 0,0 0-18 15,0 0 13-15,0 0-12 0,0 0-1 16,0 0 2-16,32 0-4 0,-32 0-2 0,0 0 6 16,0 0-4-1,36 0 7-15,-36 0-7 0,31 0-1 0,-31 0 2 0,0 0-3 16,63 68 7 0,-27-36-2-1,-36 2-7-15,32 31-5 31,66 231 23-31,-98-198-13 0,36 134 0 32,-36-67 3-32,0-35-1 0,-36 36 0 31,5-35 2-31,-1-131-8 0,-3 101 2 16,3-68-1-16,-4 31-4 31,36-30 2-31,0-34 0 0,-31 32-2 0,31 1-19 15,-32-33 7 1,32 0-6-16,0-33-5 0,0 33 10 16,0-66-173-16,0 66 143 0,32 0-50 0,-1-64-27 15,5-2 93-15</inkml:trace>
  <inkml:trace contextRef="#ctx0" brushRef="#br1" timeOffset="106579.55">32979 8611 47 0,'0'0'18'0,"0"0"22"0,0 0-7 0,0-33 99 0,0 33-97 0,0 0 16 0,0 0-47 0,0 0 2 0,0 33-4 0,0-33-1 16,0 0-11-16,0 32-8 15,0 4-142-15,0-36 81 0,0 0 26 0,0 32 32 0,0-32-7 16</inkml:trace>
  <inkml:trace contextRef="#ctx0" brushRef="#br1" timeOffset="106837.21">33078 8940 98 0,'0'35'203'0,"0"30"-156"0,0-32-20 0,-32 0-3 0,32-1-18 16,0 0-4-16,0 2-1 0,0 0-2 0,-36 0-10 15,36-2-9-15,0-32 20 63,0 32-63-16</inkml:trace>
  <inkml:trace contextRef="#ctx0" brushRef="#br1" timeOffset="107263.73">33410 8118 118 0,'-36'98'274'0,"36"-32"-266"0,0 132 15 0,0-133-12 0,0-32-9 0,0-33 2 0,0 33-1 31,0 35 4-31,0-68-6 0,0 32-2 0,0-32 2 16,0 0-1-16,0 0 2 0,0 0-3 0,0 32 1 16,0-32 1-16,0 0-1 0,0 34 1 31,0-34-1-31,0 0 1 0,0 0 0 0,0 32-1 31,0 34 0-31,0-34 0 0,0 1-1 16,0 2 2-16,0-2 0 0,0-33 1 0,0 65 8 15,0-32-7-15,0-33-2 0,0 32 0 16,-31 0 0-16,31 2-2 16,0 0-1-16,-36 0-28 15,36-34-1-15,-63 32-79 63,-5 34-160-63,68-34 239 0</inkml:trace>
  <inkml:trace contextRef="#ctx0" brushRef="#br2" timeOffset="143809.7">7610 10721 24 0,'0'-31'14'0,"-31"-4"-8"0,31 35 23 0,0-30 126 15,-36 30-96-15,36 0-54 0,0 0 16 0,0 0-18 0,0 0-3 63,0 0 13-63,0 0 53 0,0 65-51 16,0 130 5 30,36-161 1-46,-36-34-12 16,0 0-9 31,31 0 27-47,-31-34-22 0,32 2 14 16,35-166 4-16,-67 198-23 62,0 0 0 1,99-100-45-63,-99 133-42 0,32-33-293 0</inkml:trace>
  <inkml:trace contextRef="#ctx0" brushRef="#br2" timeOffset="144322.68">8037 10555 32 0,'68'33'159'0,"-37"-33"-131"0,5-63 65 16,-36 63-87-16,0 0 12 0,-36-35 2 0,36 35-20 62,-31 0 18-62,-135 165 92 16,363 298-68 46,-161-396-40-46,94-104-325 31,-98 7 154-47</inkml:trace>
  <inkml:trace contextRef="#ctx0" brushRef="#br2" timeOffset="144560.75">8468 10028 51 0,'0'0'78'0,"0"0"-13"15,0 0-48-15,0 0 38 0,0 0-11 16,0 35-11-16,0-3 2 16,32 131 32 15,0-61-62-31,-1 291 2 47,-31-261-26-16,0 66-372 0</inkml:trace>
  <inkml:trace contextRef="#ctx0" brushRef="#br2" timeOffset="145281.14">8302 10460 34 0,'0'0'16'0,"0"0"93"0,0 30 66 16,0 5-128-1,32-5-8 1,0 3-21-16,35-33-8 16,-67 0-7-16,67 37-6 15,-4-37 9-15,-27 0-11 16,27 0-22-16,-63 0 14 0,36 0-95 15,-5 0 18-15,-31 0 58 0,166 0-98 47,-166 0 192-47,32 0 4 16,-32 0-27-16,0 0 16 0,0 65 26 31,0-34-56-31,0-31-15 16,0 32-7-16,0 4 8 15,0-6-2 1,35-30-3-16,-35 0-4 0,0 34 2 16,32-34 10-16,0 0-4 15,-32-34-4-15,35 4 3 16,-35-6-9-16,32 4 8 16,-32 1-2-16,0-4 2 46,0 101 23-46,0-66-29 0,32 68 3 0,-32-68-5 0,0 64 3 16,31 38 1 0,-31-102-4 46,36 128-37-62,31-192-422 0,-67 0 460 0,32-38 3 16,-32 68 24-16,0 34-9 15,0-30 46-15,0 30 53 16,0 0-77-16,31 64 12 16,-31-64-45-16,0 66 23 0,0-30-10 15,0-6-16-15,36 4 23 47,-5-34 0-47,-31-64-12 0,32 28-12 0,35-30 3 16,-35-34-8-1,3 100 0-15,-3-32-3 0,-32 32-34 16,32 0-62 0,3 0 3-16,-35 32 56 0,64 4-160 15,-64-36 175 1</inkml:trace>
  <inkml:trace contextRef="#ctx0" brushRef="#br2" timeOffset="145891.43">10014 10885 37 0,'0'0'25'0,"0"0"7"0,0 0-32 16,0 0 106 0,0 34-48-16,0 32-12 0,0 67-5 0,0-103-29 0,0 7-7 0,0-4 10 0,0-33-11 0,32 30 13 15,-32 6 3-15,0-36-6 16,35 0 24-16,-35 0-28 16,0-36-7-16,32 36 6 0,-32-63 1 15,0 63-9-15,35-37 3 0,-35 37 1 0,0-30 0 16,32 30-3-16,-32 0 0 0,0 0-1 15,32-35 5 1,-1 35 3-16,5 0 5 16,31 35 0-16,-35-5-14 0,-32 40 3 15,0-40-5-15,31-30 2 0,-31 36-14 16,0-6-10-16,0 4-29 47,0 0-80 0,0-34-209-47</inkml:trace>
  <inkml:trace contextRef="#ctx0" brushRef="#br2" timeOffset="146468.6">11267 10226 21 0,'0'0'3'0,"0"0"-1"0,0 0 0 0,0 0-2 0,0 0 3 0,0 0 31 0,0 0-24 0,0 0-1 0,0-32 25 0,0 32 44 16,0 0 36-16,0 0-105 0,0 0 7 0,0-34 11 16,0 34-10-16,0 0-5 0,0 0-7 15,0 0 5-15,-31 34 1 0,31-34-8 0,0 0 12 16,-36 0-5-16,36 32-2 0,-32-32-1 16,32 32-1-16,0-32 0 0,-35 66 7 15,3-30-3-15,1 94 3 16,31-95-9-16,0 28 1 0,0 102 9 15,0-65-6 1,63 97 1-16,-28-164-9 0,-35 2 0 0,32-5-1 31,35 40 2-31,0-70-1 0,-35 0-3 0,-32 0 3 63,63 0-38-63,40-33-241 15,-40-4 51-15</inkml:trace>
  <inkml:trace contextRef="#ctx0" brushRef="#br2" timeOffset="147306.48">7974 14117 20 0,'0'0'35'0,"0"0"-16"0,0 0 12 0,0 33 18 0,0-33-32 0,32 0 1 0,-32 0-9 0,0 0 22 0,0 0-11 0,0 0-3 0,0 0 1 0,31 0-8 0,-31 0 22 0,0 0-11 0,0 0-16 0,32 0 14 31,-32 0 7-31,36 0-10 0,-36 0-4 16,67 0 13-16,-4 33-6 16,-63-1-15-16,36-32-1 15,-36 0-1-15,63 101 12 16,-63-101-12-16,0 32 2 0,32-32-2 0,-32 68 3 16,35 62 8-16,-35-64-8 15,0 32 1 1,-35 35-3-1,3-65-2-15,-67 60 4 0,36-60-5 0,63-68 1 0,-36 68-1 0,5-68 0 0,-5 30 1 16,4-30-1-16,1 0 0 0,31 34 1 0,-32-34-3 0,-3 0-4 47,-29-34-386-47,64 34 346 0,0 0-15 16,32-30 44-16,-32-6 0 0</inkml:trace>
  <inkml:trace contextRef="#ctx0" brushRef="#br2" timeOffset="148419.38">10477 12338 21 0,'0'0'22'0,"0"0"5"0,0 0-7 0,0 0 22 0,0 0-21 0,0 0 1 0,0 0 71 0,0 0-85 0,0 0-2 0,0 0 14 0,0 0 0 0,0 0-7 0,0 0-7 16,-32 0 4-16,32 0-5 0,0 33 19 15,-36-33-13-15,36 0-7 0,0 0 4 16,0 0-6-16,-31 0 0 0,31 0-1 15,0 0 0-15,0 33 4 0,0-33-3 0,-32 0-1 16,32 0 3-16,0 32-2 0,0-32 0 0,0 34-2 16,0-34 0-16,0 32 1 0,0-32-1 0,0 32 2 15,0 4 7-15,0-4-8 16,0-32 9-16,0 33-6 0,0-33-2 0,0 0 1 16,32 33 2-16,-32-33-1 0,0 0-3 0,0 32 9 31,0-32-10 31,99 33 15-62,-68 33-220 0,-31-66 153 0,0 0-69 16,0 32 74-16,0 3-20 0</inkml:trace>
  <inkml:trace contextRef="#ctx0" brushRef="#br2" timeOffset="150405.85">11299 12009 29 0,'0'0'18'0,"0"0"-1"0,0 0 53 0,0 0-57 0,0 0 10 0,-32 32 28 0,32-32-1 0,0 34-39 15,0-34-3-15,0 0-2 0,-31 0 10 16,31 0-10-16,0 32-2 0,0-32 7 16,0 33-2-16,0 98 17 0,0-131-21 15,0 67 3-15,0-1-2 0,0-34 1 0,0 34-6 16,0 34 7 0,0-67-6-16,0-33 0 0,0 33 5 0,0-1-3 15,0 1 6-15,0-33-7 0,0 0 9 16,0 0-9-1,31-33 10-15,-31 1-7 0,32 32-1 16,-32-33 6-16,35 0 0 0,-3 1-2 0,0 32-4 16,-32-36 0-16,31 36 5 0,-31 36-4 15,0-36-3-15,36 65 12 32,-103 66-1-32,67-98-16 15,-32-33 3-15,32 0-4 0,-32 32 1 16,-3-32-2-16,35 0-1 0,-32 0-21 15,32 0-26 1,0 0-11-16,0 0 21 0,0 0-31 16,32 0 41-1,3 0-137-15,-35 0 114 0,32 0 23 0</inkml:trace>
  <inkml:trace contextRef="#ctx0" brushRef="#br2" timeOffset="150827.84">11761 12570 44 0,'0'0'18'0,"0"0"76"0,0 0-80 0,0 0-14 15,-31 0 127-15,-5 0-35 0,36 32-85 0,0-32-3 0,36 0 8 0,-36 0-7 16,31 33-2-16,-31-33 0 16,32 0 1-16,-32 0-1 0,0 0-1 15,36 0 2-15,-36-33 2 0,31 1 6 16,-31 32-7-16,0-36 5 16,0 36 0-16,0-32-4 0,0 32 1 0,0 0-2 15,0 0-2-15,0 0 2 0,0 0-3 0,0 0 8 16,32 68 8-16,-32-68-14 0,0 32-2 15,35 34 8-15,-35-34-9 16,32 1 2-16,0 33-1 16,3 1 3-16,-35-34-7 0,32-33 1 15,-32 32-6-15,0-32-10 0,32 33-4 0,-32-33-6 16,0 0 12-16,0 0-28 16,35 0-241-16,-35-33 234 0,0 33-12 0,0-65 29 15</inkml:trace>
  <inkml:trace contextRef="#ctx0" brushRef="#br2" timeOffset="151203.14">12188 12009 48 0,'0'0'56'0,"0"0"-32"16,0 0 31-16,0 0-31 47,0 98 85-47,0-65-84 0,0 198 19 0,0-231-42 15,0 99 0-15,0 33-1 0,0-66-6 16,0-34 3-16,0 1-7 0,-31-33 2 0,31 66-63 16,0-66 47-16,-32 32-78 0,-3-64 63 15,3-1 45 1,0 0 7-16,32 0 1 16,-35-32 21-16,35 65-20 0,0-33 16 0,0 33-18 0,-32-68 40 15,32 68-28-15,0 0-5 0,0-32-5 16,32 32 2-16,-32 0-15 0,35 0 2 0,29 0 3 15,-29 0-4-15,-3 32 0 16,-1-32-1-16,1 0-4 0,-32 0 1 63,36 36-4-48,62-72-290-15,-98 4 220 0,32-66 16 0</inkml:trace>
  <inkml:trace contextRef="#ctx0" brushRef="#br2" timeOffset="151396.03">12453 11972 24 0,'0'0'8'0,"32"-31"39"0,-32-1 61 15,31 32-72-15,-31-32 31 0,36 32-52 0,-36 32 11 16,0-32 3-16,36 63 0 16,-5 40-2-16,-31-103-24 0,0 32-1 15,32 132 7-15,0-97-4 16,-32-34-4-16,0 98 2 0,35 35-4 16,-35-101 3-16,0-32-3 0,0 32-1 15,0 3-1-15,0-36 1 0,0 66-85 31,-35 2-235-31,35-134 314 47,0 34-7-47</inkml:trace>
  <inkml:trace contextRef="#ctx0" brushRef="#br2" timeOffset="152077.79">12516 12502 23 0,'0'0'7'0,"0"0"-3"0,0 0 0 0,0 0 11 0,0 0 28 0,0 0 11 16,0 32-22-16,0-32-19 0,0 0 24 0,0 0-4 15,0 36-24-15,0-36 14 16,0 0-11-16,36 32-2 0,-36-32 1 0,0 0-9 16,36 0 4-16,27 33-2 15,-31-33-5-15,3 0 0 0,28 0-57 16,-63 0 37-16,32 0-2 0,4 0-41 0,31 0 15 47,-4-65 79-32,-63 65-15-15,0-36 5 0,0 36 23 16,0 0-29-16,0 0 18 0,0 0 4 16,0 0-28-16,-32 0 26 0,32 0-27 0,0 68 12 15,0-68-16-15,0 33 5 16,0 0-3 31,0 130 6-47,32-128 8 0,4-70-12 0,-36 3 2 0,0-1 6 15,0 0-9-15,31 33-1 0,-31-65 0 16,0 32-2-16,0 33-4 16,0 0 4-16,0-33-5 15,0 33 0-15,0 33-1 0,0 0-37 16,0-33-16-16,0 32 9 16,0-32-10-16,0 33 24 0,0-33-40 15,0 33 0-15,32-33 3 0,-32 33 69 0,35-33 1 16,-35 0 1-1,32 0 4-15,-32 0 6 0,0-33 28 16,0 33 19-16,0 0-19 0,32-33 36 16,-32 33-35-16,35 33 11 31,-35 0-24-15,32 132 5-16,0-165-29 0,-32 0-1 15,0 0 2-15,0 0-1 0,0 0-3 63,35-98 16-48,-3-68 17-15,-1 166-9 0,104 166 24 0,-104-3-50 32,-31-129 2-32,32 98-71 0,-32-99-205 0,0 0 90 15</inkml:trace>
  <inkml:trace contextRef="#ctx0" brushRef="#br2" timeOffset="153607.15">15319 12534 22 0,'0'0'7'0,"0"0"-5"0,0 0-1 0,0 0 1 0,0 0-1 0,0 36 7 0,0-36 7 0,0 32 1 0,0-32 3 0,0 33 10 0,0-33 5 0,0 33-5 15,0-33-3-15,0 32 2 16,0-32-13-16,-31 33 18 16,31-33 0-16,0 0-21 15,-36 0 17-15,36 0-20 0,0 0-2 16,0 0-7 46,-63 166 28-15,162-36-28-47,-32-96 9 0,-35-34 7 0,-1-34 4 0,-31 2-17 0,0 32-3 63,32-66 20-48,3-66-1-15,-70 33-9 0,-28 67-1 0,31 32-13 16,32 65-11-16,0-65 15 62,-36 33-88-62,72 32-262 0,-36-65 296 0</inkml:trace>
  <inkml:trace contextRef="#ctx0" brushRef="#br2" timeOffset="153951.74">15715 12733 29 0,'0'166'218'0,"0"-134"-194"0,0-64 71 0,0 32-95 62,0-68 19-46,67-30 16-16,32 98 34 16,-99 0-69 31,67 133 10-32,-67 64-131-15,0-197 59 0,0 0-164 0,0-34 136 16</inkml:trace>
  <inkml:trace contextRef="#ctx0" brushRef="#br2" timeOffset="155022.91">16833 12009 29 0,'0'0'48'0,"0"0"-38"0,0 0 9 0,0 0 63 15,-31-37 46-15,31 37-112 0,0 0 14 47,0 0-25-47,-99 69 79 47,99-35-76-47,-99 129 23 0,36 3-22 0,63-166-9 63,0 362 8-63,32-329-3 0,-32-33-5 62,31 32 0-46,135 200 2-16,-35-232 1 0,-100 0-9 0,5-34 4 0,-36 34-24 62,32-65-76-62,35-33-279 0</inkml:trace>
  <inkml:trace contextRef="#ctx0" brushRef="#br2" timeOffset="155417.65">17426 11877 35 0,'0'0'72'0,"0"0"-46"0,0 0-12 0,0 0 49 0,0 0-28 0,0 0 3 0,0 0-24 0,0 0-9 0,0 0 3 0,0 0 22 15,36 32-19-15,-36 0 18 0,0-32-15 0,0 31-11 16,0 6 15-16,0 61 4 0,32-65-11 16,-32 165-1-1,0-132-8-15,0-34-4 0,0 2 3 16,0-2-1-16,0-32 0 62,31 100-4-46,-31 97-101-16,0-197 78 0,36 100-296 0</inkml:trace>
  <inkml:trace contextRef="#ctx0" brushRef="#br2" timeOffset="155624.21">17857 12502 57 0,'0'0'28'0,"0"0"42"47,0 100 71-47,0-100-139 0,0 66 5 0,0-66-7 0,0 32 1 0,0 1-11 15,0 0-18-15,0-33-26 16,0 33-98-16,0-33 119 0,0 0 5 0</inkml:trace>
  <inkml:trace contextRef="#ctx0" brushRef="#br2" timeOffset="155750.85">17925 11972 63 0,'0'0'100'0,"0"0"-70"0,0 0 18 0,0 37 4 16,0-37-48-16,0 32-1 15,0 2 2-15,0-2-3 16,0 34-2-1,0 32-34-15,0-63-58 16,0-3-89-16</inkml:trace>
  <inkml:trace contextRef="#ctx0" brushRef="#br2" timeOffset="156433.84">18549 12502 30 0,'0'0'111'0,"0"0"-69"0,0 0-13 0,-35 0 16 0,35 0-31 0,0 0 6 0,-32 32 20 0,32-32-26 0,0 0-7 0,0 36 1 0,0-36 2 0,0 0-7 0,0 0 0 15,-32 32 18-15,32-32-17 0,0 33 25 16,0-33-24-16,0 0-5 16,0 0 4-16,0 33-1 0,0-33 0 0,0 32 3 0,0-32-6 15,0 33 2-15,32-33-2 0,-32 33 4 16,32 0-5-16,3-1 1 15,-35-32-4-15,0 0 4 63,32 0-6-63,-1 35-44 0,5-35-54 16,-4-100-188-16</inkml:trace>
  <inkml:trace contextRef="#ctx0" brushRef="#br2" timeOffset="156746.25">18909 11809 42 0,'0'0'114'0,"0"34"-63"16,-32-34 12-1,32 0-60-15,0 34 4 0,0-34 0 16,0 0 8-16,0 32-7 0,32-32 8 0,-32 63 20 15,0-26-32 1,0-37 2-16,36 66 11 16,-36-66-17 46,0 65 12-46,31 199 26-1,5-134-33-15,-36-29-2 0,31-3-17 0,-31-65-30 0,0 0-136 0,0-33 39 0,0 0 96 0,0 0 22 0</inkml:trace>
  <inkml:trace contextRef="#ctx0" brushRef="#br2" timeOffset="157015.44">19308 12238 80 0,'0'0'103'0,"0"0"-88"0,0 0 9 15,0 0 7-15,0 33 8 16,0-33-35-16,0 0 3 0,0 0-3 0,0 0-3 0,-35 35 7 15,35-35-2-15,0 0-4 16,-32 0 7-16,32 0-3 0,-32 0 34 16,32 0-36-16,-35 0 2 0,35 0 9 15,0 32-12-15,0 1 9 16,0 0 1-16,0-33-13 62,35 32 27-46,96 66 11-16,-32-62-39 16,67 29-221-16,-166-65 183 0,63 33-160 0,-31-33 185 0,-32 0-8 15</inkml:trace>
  <inkml:trace contextRef="#ctx0" brushRef="#br2" timeOffset="157845.48">20063 12306 24 0,'-31'0'16'0,"31"0"0"0,0 0 27 0,0 0-12 0,0 0-7 0,0 0-1 0,0 0-13 0,0 0 30 0,0 0-31 0,0-35 24 0,0 35-2 0,0 0-1 0,0 0-11 0,0 0-3 0,0 0-3 16,0 0-7-16,31 0 21 15,-31 0-22-15,0 0 15 0,36 0-8 16,-36 0-8-16,32 0 1 0,-32 0-3 15,31 0 5 1,5 0-7-16,-5 0-1 0,-31 0 3 0,0 0-2 63,64 0 8-63,3 0-12 0,-32 0-7 0,-3 0-44 15,-32 0-253-15,0 35 256 16,0-35 33-16,0 0 16 0,0 32-20 15</inkml:trace>
  <inkml:trace contextRef="#ctx0" brushRef="#br2" timeOffset="158166.35">20099 12404 17 0,'0'0'9'0,"0"0"-7"0,-36 32 22 47,5 2 88-47,-5-34-44 0,36 0-55 0,0 0 24 16,0 0-6-16,0 0-31 62,0 0 38-46,233 32 73-1,-102-32-92-15,-96 0-19 0,-35 0 0 0,32 0 1 0,-32 0-2 32,32 0-56-32,-1 0-155 0,-31 0 98 15,0 0 56-15,0 0 45 16,36 0-14-16</inkml:trace>
  <inkml:trace contextRef="#ctx0" brushRef="#br2" timeOffset="159440.21">21317 11809 15 0,'0'0'9'0,"0"0"-6"0,0-31-1 0,0 31 15 0,0 0 108 0,0 0-105 16,0 0-4-16,0 0 7 0,0 0-8 16,0 0-7-16,0 0 0 0,0 0 1 0,0-32 30 15,0 32-14-15,0-35 19 16,0 35-41-16,0 0 1 0,0 0 24 15,0 0-5 1,0 0-13-16,0 0-3 0,0 0-6 0,0 0 1 16,0 0 2-16,0 0 3 0,0 0 2 0,0 0-5 15,0 0 1-15,-32 0-6 0,32 0 3 16,0 67 1-16,-36-67-1 16,36 31-2-16,0-31 3 0,-31 34-1 0,31-34-3 0,0 0-1 15,0 34 3-15,-32-2 0 16,32-32 0-16,0 32 0 15,0-32-3-15,0 31-3 47,32 104 9-47,-32-102-2 0,0-33-1 0,31 0 2 16,-31 0-5-16,0 0 1 0,0 0 0 16,0 33 3-16,0-33-5 0,0 0 6 0,0 0-3 0,0 0 0 15,0 32 0-15,0-32 1 16,-31 33 2-1,-1 0-4-15,32 2 2 0,0 30-1 47,-35 34 0-47,35 1 2 0,0-68-1 0,0-32 2 16,35 33-3-16,-35-33 1 0,0 33 4 16,0-1 2-16,0 1-8 15,0 0-1-15,0-33 1 0,0 0 5 0,32 65-2 16,-32-65-2-16,0 35 1 15,31 30-2-15,-31-65-1 0,0 33 4 16,0-33-2 47,36 33-4-63,-4-66-443 0,-32 0 375 15</inkml:trace>
  <inkml:trace contextRef="#ctx0" brushRef="#br2" timeOffset="161091.84">22107 12404 22 0,'0'0'9'0,"0"0"12"0,0-33 125 0,0 0-65 0,0 33-74 0,0 0 12 0,0 0-7 0,0-32 28 16,0 32-26-16,0 0 3 15,0 0-5-15,-31 0 11 0,31 0-16 16,0 0 0-16,0 0 13 16,0 0-17-16,-36 0 0 0,36 0 2 0,0 32 1 15,0-32-4-15,-32 33 5 16,32-33-2-16,0 33-3 0,0-1 1 16,0 2 0-1,0-34-4-15,0 32 4 16,0-32-4-16,0 0 0 0,0 32 3 0,0-32 1 15,32 0 1-15,4 36 6 16,-36-36-7-16,31 32 0 0,1-32-2 16,-32 0 1-16,67 0 10 15,-35 33-11-15,-32-33-2 0,0 0 1 63,35 0-2-63,64 33-93 0,-99-33 5 0,32-33-236 0,-32 33 303 15</inkml:trace>
  <inkml:trace contextRef="#ctx0" brushRef="#br2" timeOffset="162022.71">22799 11446 22 0,'0'0'4'0,"0"0"50"0,0 0-40 0,0 0 1 0,0 34 78 0,0-34-55 0,0 0-23 0,0 34 4 0,0-34 0 16,0 197 82-16,0-197-99 0,0 0 1 16,0 67 5-16,0-36-6 0,0 3-1 0,0 32 6 15,0-66-3-15,0 63 2 0,0 6-3 16,0 95 13-16,0-98-8 15,0-31-3-15,0-3-3 16,0 34 3-16,0-34 2 16,0-32 4-16,0 0-7 15,0 0-1-15,0 0-2 0,36-32 1 16,-5-1-1-16,-31 0 1 31,99-34 2 0,32 1 7-31,-100 66-8 0,5 0 4 0,-5 33 0 16,-31 35 6-16,0-36-7 16,0-32-4-16,0 33 1 0,0-33-3 62,0 33 17-31,-134-1 0-31,-60-130-57 0,194 98-92 0,32 0 101 16,-32 0-2-16,0 33 14 0,31-33-54 0,37 0-77 16,-37 0 66-16,1 33 81 0,4-33-19 15</inkml:trace>
  <inkml:trace contextRef="#ctx0" brushRef="#br2" timeOffset="163057.78">23953 11678 20 0,'0'0'7'0,"0"0"-1"0,0 0 50 0,0 0 1 0,0 0-21 0,0 0 66 0,0 0-92 0,0 0 8 0,0 0 2 16,0 0 1-16,0 0-9 0,0 0 2 0,0 0 1 0,0 0-2 15,0 0 18-15,0 0-27 0,0 0 0 0,0 0 4 16,0 0 6-16,0 33-10 0,0-33 3 15,0 0-5-15,0 0-2 0,0 0 2 16,0 0 9 0,0 0-15-1,0 0 10-15,32 0 2 0,-32 0-8 16,0 0 3-16,0 0 4 0,0 35-4 16,0-35-4-16,0 32 3 15,0-1-1-15,0-31-2 0,0 34 0 0,0 0 3 16,0-34-1-16,0 32 1 15,0 0 0-15,-32 36 0 32,1-2 2-32,31-34-5 15,0-32 1-15,0 33 2 16,0 0 5-16,0-1-9 16,0-32 6-16,0 0-5 0,0 33-1 15,0-33 5-15,0 0 0 16,0 33 0-16,0-33-5 0,0 0 2 0,0 0-4 15,0 0 4-15,31 0 0 16,-31 0-1-16,0 0 6 0,0 35-2 16,0-35-1-16,0 32-3 0,0 1 7 15,0 0-9 1,0 33 1-16,0-66 0 0,0 32 1 0,0 0-1 16,0 4 5-16,0-4 0 31,0 1-3-31,0 0 4 0,0-1-6 15,0-32 2 48,0 33-2-63,-67 0 3 0,-32 67-29 0,1 97-323 0,98-165 260 16,0 68 10-16</inkml:trace>
  <inkml:trace contextRef="#ctx0" brushRef="#br2" timeOffset="178073.89">25436 12140 20 0,'0'0'10'0,"0"0"-7"0,0 0-2 0,0 0 2 0,0 0 1 0,0 0 9 0,0 0 33 0,0 0-6 0,0 0-13 0,0 0 27 0,0 0-28 0,0 0 0 0,0 0-3 0,0 0 6 0,0 0-20 0,0 0-1 0,0 0 19 16,-36 33 4 31,-27-1 3-47,63 1-22 0,0 0-6 0,-32 2-7 0,32-3 3 15,0-32 0-15,0 33 3 0,0 0-9 0,0-33 4 16,0 32 8-16,0 2-5 15,32-2 3-15,-32-32-1 16,32 0-1-16,-32 0 4 16,31 0 2-16,-31-32-7 0,36 32 0 0,-36-34 1 15,0 2-4-15,32-1 2 16,-32-32 1-16,31-3 2 0,-31-30-3 31,0-165 4 0,0-2-9-31,0 233 5 0,0 0 2 0,0 32-1 16,0 0 0-16,0-34 3 0,0 34 1 16,0 0 2-16,0 0-1 0,0 0-8 62,0 34 9-31,-31 61 15-31,31 139-9 0,31-36-7 0,5-100-7 16,-5-33 2-16,-31-32-4 0,36 2 2 0,-36 30 1 16,32-65-4-16,-32 33-5 0,0-33 7 0,31 32-16 15,-31-32 5-15,32 0-9 16,-32 34-25-16,35-34 26 0,-35 0-110 0,32 0 91 16,-32 0-51-16,0 0-14 0,32-34-21 15,-32 34 98 1</inkml:trace>
  <inkml:trace contextRef="#ctx0" brushRef="#br2" timeOffset="179095.43">25962 12140 20 0,'0'0'0'0,"0"0"14"0,0 0-14 16,0 0 29 15,-32 0 184-31,32 0-163 0,-32 0-13 0,32 0 0 0,0 33-13 0,32-33-15 0,-32 32-6 0,0-32 5 0,32 0-6 16,-32 33 11-16,31-33 1 15,-31 0-11-15,0-33 0 16,0 33 4-16,0-32-4 16,0-1 0-16,0 33-2 0,0 0-2 0,0 0 3 15,0-33 1-15,0 33-2 0,0-32 1 16,0 32 1-16,-31 0-1 16,31 0 1-16,0 0 2 0,-32 65 13 0,32-65-12 15,-32 33 11-15,32-33-14 0,0 32 1 16,0 134 9-1,0-133-16-15,0 33 4 0,32-66 1 16,-32 32-3-16,0 0-1 0,32 4-6 0,-32-36-7 16,0 32 2-16,31 1-50 15,5-33 0-15,-36 0 63 63,32 0-185-48,35-65-39-15</inkml:trace>
  <inkml:trace contextRef="#ctx0" brushRef="#br2" timeOffset="179766.94">26456 11643 77 0,'-32'0'122'0,"-3"-31"-76"16,35 31-7-16,-64 31 20 0,64-31-52 0,0 68 16 16,-35-68-15-16,35 35-1 0,0 28 7 0,0 69 13 15,0-101-25-15,0 104 1 16,0-102-3-16,0 133 4 15,0-36-5 1,0-64-8 0,0 34-102-16,-32-100 41 0,32 0 47 0,0 0-27 0,0-32 12 15,-31-36 30 1,31 36 6-16,0-67 1 0,0 99 1 62,0-100 27-62,-32 2 122 0,32 98-135 0,32 32 72 0,-32-32-75 0,0 0-7 0,0 33-1 0,31-33 1 16,-31 0-4-16,32 33 2 0,3 2 1 16,-3-35-3-16,0 32 1 0,-32-32-1 0,0 0-1 15,35 33-6-15,-3-33-11 16,3 0-46 0,-3 0 35-16,-32-33 23 0,32 1 6 15,-32 32 0-15,0-35 3 0,0 35-2 16,0 0 1-16,0 0 0 0,0 0 4 15,0 0 16-15,0 0-8 0,0 35 1 0,0-35-3 0,0 32-4 16,0 34 17-16,31 0-5 47,-31 34-4-47,68-68 1 0,-68-32-12 16,0 0 2-1,35-100-3-15,-35 68-3 47,63-132 29-47,-63 129-8 0,0 35-13 16,0 0-5-16,32 35 3 0,-32-35 0 0,0 98 7 15,0-98-10-15,36 32-2 16,-36 2-1-16,0-2 1 0,0-32-2 16,31 68 2-16,-31-3 0 15,32 0-2-15,-32-32-2 0,0 0-23 16,0-33 11-16,0 0-19 31,67 0-369-31,-67-66 314 16,0 34 62-16</inkml:trace>
  <inkml:trace contextRef="#ctx0" brushRef="#br2" timeOffset="180921.1">26883 12436 27 0,'0'0'23'0,"0"0"11"0,0 0 2 0,0 0 1 0,0 0-3 0,0 0-19 0,0 0 21 0,0 0-25 0,0 0 7 0,0 0-10 0,-32 0 3 0,32 0 6 0,0 0 3 0,0 0-16 0,0 0 10 0,-31-32 8 15,31 32-5-15,0 0-6 0,-36 0 2 0,36 0 4 0,-32 0 0 16,32 0-15-16,0 0 6 0,0 0-1 0,0 0-7 62,0 32 8-62,-31 66 2 0,62 36-4 0,-31-134-1 0,32 32-1 0,-32-32-4 16,36 0 8 0,-36-65 0-16,31 32-6 0,-31 1 8 15,0-68 5 1,0 66 0-16,0 34-13 16,0-32 7-16,0 32-7 0,0 0 14 15,0 0-14-15,0 32 1 0,0-32-3 0,0 0-1 16,0 34 2-16,0-34-2 0,0 0 2 0,0 32 0 15,32 0 1-15,-32 4-2 0,35-4 0 16,-35 1-1-16,32-33 0 0,-32 33-1 16,36-33-9-16,-36 0 2 0,0 32-1 0,0-32-19 0,31 33-31 15,1-33-175 1,-32 0 72-16,31 0 120 0,-31 0 20 16</inkml:trace>
  <inkml:trace contextRef="#ctx0" brushRef="#br2" timeOffset="181282.14">27247 12502 27 0,'0'-32'184'0,"-68"-2"-9"32,68 68-142-32,0-2-16 0,0-32-12 0,0 0 2 0,0 32 2 0,0-32-8 0,0 0 5 15,0 36-3-15,0-36-5 16,0 32 9-16,0-32-3 15,0 0-1-15,36-32-5 16,-36-4 9-16,0 4-6 0,0 0 0 16,32-34 19-16,-32 66-18 0,0-33 3 15,0 33 2-15,0 0-1 0,0 0-2 0,0 0 0 0,0 0 2 16,0 33 1-16,0-33-4 0,0 32 4 16,0 34-9-16,0-34 2 0,35-32 2 0,-35 68 2 15,0-35-7-15,32 0-23 16,-1 32-114-1,1-65-19-15,-32 0 49 63,36-98-13-63</inkml:trace>
  <inkml:trace contextRef="#ctx0" brushRef="#br2" timeOffset="181498.7">27543 11643 21 0,'0'0'23'0,"0"-31"0"0,0-1 15 0,0-34 35 15,0 32 1-15,0 34-32 0,0-34 24 16,0 68-15-1,0 34-7-15,0 62-2 16,0 1-14-16,0-31-20 0,0 164 4 16,0-199-10-16,0 199 4 15,0-164-6 1,0-34 3-16,0 97-5 0,0-63-3 16,0-67-3-16,0 0-9 0,0-1-37 31,0 2-98-31,0-34-71 0,0-66 154 15,0 66 66-15,36-33-20 16</inkml:trace>
  <inkml:trace contextRef="#ctx0" brushRef="#br2" timeOffset="181963.73">28037 11711 75 0,'-31'35'268'0,"31"-35"-255"0,0 0 5 0,0 63 14 0,0-29-19 0,0 0 5 0,0 61 3 0,0-26-13 0,0-35-6 0,0 31 9 0,0 133 0 31,0 99-6-31,0-232-7 0,0 1-10 16,0-33 7-16,-36-1-23 16,36 36-63-1,0-68-22-15,-32 0-99 16,32-33 180-16</inkml:trace>
  <inkml:trace contextRef="#ctx0" brushRef="#br2" timeOffset="182489.81">27840 12271 31 0,'0'0'51'0,"0"0"51"0,0 0-28 0,0 0-31 0,0 0 48 31,166 0 46-31,-135 67-122 0,36-34-8 0,-35-33 0 16,-32 0-4-16,67 33-4 0,-35-1-4 31,-32-32-27-31,0 0-29 0,0 0-82 16,0 0 92-16,0 0-5 0,0-32-59 0,0-1 42 0,0 33 49 31</inkml:trace>
  <inkml:trace contextRef="#ctx0" brushRef="#br2" timeOffset="182965.82">28500 11809 71 0,'0'0'94'0,"0"0"-55"0,0 0-23 0,0 0 32 0,0 0-32 16,0 0 22 0,0 34 3-16,0-34-30 0,0 0-8 0,0 34 15 15,0-2-16-15,0 0 11 0,0-32-10 0,0 31 2 16,0 72 4 0,0-38-3-16,0-32-5 0,0-33-1 0,0 98 2 0,0-31 0 15,0-1-5-15,0-66 3 0,0 98 3 0,0 2-2 31,31-67 1-31,-31 0 12 0,0-33-8 0,0 0-2 0,0 0 7 16,32 0 8-16,-32 0-14 0,36-33 0 0,-36 0-2 0,0 33-3 0,0-32 5 0,31-36-2 16,5 36-3-16,-36 32 0 62,0-34 1-46,95-197-54-16,-28 199-192 0,-67 97 64 0,31-32 143 15</inkml:trace>
  <inkml:trace contextRef="#ctx0" brushRef="#br2" timeOffset="183291.76">28927 12502 45 0,'0'0'160'0,"0"0"-123"16,0 0-19-16,0 0-2 0,-32 0 10 0,32 0 2 0,0 0-20 16,0 0 23-1,-36 32-24-15,36 4-3 0,0-36-2 0,0 32 1 16,0-32-2-16,0 0 0 0,0 0-1 0,0 33 3 0,0-33 2 15,36 0 7 1,-36 0-3-16,0 0-3 0,32-33 2 0,-32 1-2 16,0-36 13 31,35-63 30-47,-3 131-33 0,-32 0-11 0,0 33 7 0,0-33-7 0,0 32 2 0,0-32-2 0,0 34 3 15,31-2 3 1,-31 36-11-16,0-68-1 0,0 32 8 0,0 1-6 15,32 0 0-15,-32-1 0 0,0-32 0 0,0 33-31 32,0 0-13-32,36-33-16 0,-36 0 4 0,0-33-191 15,31 0 127-15,-31-65 88 0</inkml:trace>
  <inkml:trace contextRef="#ctx0" brushRef="#br2" timeOffset="183484.23">29290 11877 34 0,'0'0'237'0,"0"-34"-200"0,0 34 13 0,0 0-34 0,0 34 26 16,0-2-26-1,0 68 9-15,32-34 1 0,-32-1-22 16,0-32-2-16,0 65 7 0,0 2-6 0,0-67-1 0,0 33 3 16,0-2-2 30,0 135 2-46,0 32-374 0,0-231 252 0,0 0 87 0</inkml:trace>
  <inkml:trace contextRef="#ctx0" brushRef="#br2" timeOffset="183893.03">29650 12436 134 0,'0'0'55'0,"0"0"-13"16,-32 0 15-16,32 66 19 0,0-66-64 0,0 0-4 0,0 32 0 16,-31 36 25-16,31-35-32 15,0 32 9-15,0 1-8 16,31-33 0 0,-31 34 4-16,32-34 6 0,4-33-10 0,-36 0 2 0,31 32 19 15,5-64-9 32,63-333 4-47,-68 301-17 0,-31 30 4 16,0 34-3-16,0 0 2 15,0 0-2-15,0 0 10 0,0 98 10 16,32-62-19-16,-32-4-2 16,0 34 1-16,0-34-1 15,0 1 1-15,0 0 0 0,32 0-4 0,-32 67 7 16,0-100-5-16,0 32-4 0,35-32 1 15,-35 33-13-15,0-33-4 0,0 0-32 0,0 0 1 16,32 0-19-16,-32-33-234 16,0 33 268-1,0-32 11-15</inkml:trace>
  <inkml:trace contextRef="#ctx0" brushRef="#br2" timeOffset="184186.88">30211 12766 39 0,'0'0'37'0,"0"0"-19"0,0 0 5 0,0 33-13 16,0-33 16-1,0 32 23-15,0-32-49 63,32 35 42-32,35-35-16-31,-31-231 31 0,-72 98 108 0,5 201-131 16,31-3-25-16,0 0-1 0,0 1-5 15,0-33-2-15,0 34 3 0,0-34-3 16,0-1-2 0,0 1-2-16,0 0-5 0,0-1-7 0,0 2 5 0,0-2-16 0,31-32-11 15,5 34-99-15,-36-34 49 16,32 0-69-16,-32 0 124 0,31 0 9 0,-31 0 5 16</inkml:trace>
  <inkml:trace contextRef="#ctx0" brushRef="#br2" timeOffset="184515.7">30706 12502 35 0,'0'32'73'0,"-32"4"-50"0,32-36 4 0,0 32 34 0,0 1-15 0,0-33-29 0,0 0-1 0,0 0 6 0,0 0 13 0,0 0-8 16,0 0-6-16,0 0 5 0,32 0 7 15,-32 0-31-15,31 0 1 0,5 0 3 16,-36 0-7-16,31 0-7 15,5 0-97 1,-4-33 6-16,-32 33 13 0,0 0-33 16,0 0 88-16,0 0 7 0</inkml:trace>
  <inkml:trace contextRef="#ctx0" brushRef="#br2" timeOffset="184675.24">30706 12766 45 0,'0'133'459'0,"0"-101"-450"0,0-32-5 0,31 33 0 0,-31-33-2 0,36 33 5 16,-36-33-5-16,0 0 0 0,67 0 2 0,-35 32-2 15,-32-32-10-15,31 0-4 0,-31 0-26 16,36 0 6-16,-4-32-102 0,-32 32 71 0,31 0-75 0,-31-33 87 0,0 33 20 16,32-33-2-16</inkml:trace>
  <inkml:trace contextRef="#ctx0" brushRef="#br2" timeOffset="185972.25">31730 11809 24 0,'0'0'99'0,"0"0"-67"0,0 0 19 0,0 0-36 0,0 0 28 0,-36 0 17 0,36 0-60 32,0 34 59-32,0-34-30 0,-32 166 16 15,32-134-44-15,-35 2 6 0,35 64-4 0,0-66-6 16,0-32 3 31,0 0 3-32,35 66 3-15,-35-31-5 0,0-3 12 0,0-32-12 0,0 0 1 0,0 33-1 16,0 0 2 31,-67 165 19-32,4 99 5-15,63-232-25 47,0-65-1-47,0 0-1 63,63 231 7-48,-31-100-12-15,71-31-52 0,-40-67-397 0,-28-33 416 0</inkml:trace>
  <inkml:trace contextRef="#ctx0" brushRef="#br2" timeOffset="186869.14">32089 12205 33 0,'0'0'26'0,"-31"0"42"0,31 0-52 0,0 0 48 0,0 0-64 15,0 0 45 1,0 0 52-16,0 66-42 0,0-66-55 0,0 67 4 0,0-67-5 0,0 0 1 15,0 0 0 32,0 66-122-47,0-99 15 0,0 33 107 63,0-33 1-63,0-67 157 0,31 100-85 0,-31 33-48 0,0 2-16 0,32-35-4 15,-32 32-3-15,0-32-2 63,0 33 5-47,36 0-4-1,-5 33-45-15,-31-66-16 0,0 0-183 0,0 0 142 47</inkml:trace>
  <inkml:trace contextRef="#ctx0" brushRef="#br2" timeOffset="188705.56">32682 12173 120 0,'-63'65'283'0,"63"-32"-273"0,0-33-4 0,0 0-3 0,-36 35-1 16,36-3-1-16,0 100 14 0,-31 0-12 0,31-66 2 0,0-34 1 0,0-32-5 0,0 66 1 0,0-33 1 0,0-1 1 31,0 3 5-31,0-2-6 0,0-33 3 0,0 0-3 0,0 0 3 0,0 0-4 16,0 0 3-16,31-33 3 16,5-2 2-1,-36 35-5-15,32-32 5 0,-1 32-6 0,-31 0-1 0,0-33 3 16,32 33 1-16,-32 0-4 0,0 0 2 0,36 33-1 15,-36-1 1-15,35 3 0 16,-35-35-1-16,0 33-2 0,0-1-6 0,0-32 2 16,0 33-2-16,0 0-42 0,0-1-24 15,0-32 36-15,0 34-225 16,0-34 202-16,0 0 16 0,0 0 8 0,0 0 4 47</inkml:trace>
  <inkml:trace contextRef="#ctx0" brushRef="#br2" timeOffset="188824.43">32947 12733 77 0,'0'0'109'0,"0"0"-23"16,0 0-46-16,0 0 31 0,0 0-57 0,0 0 16 16,0 33-4-16,0 0-5 0,0-1-14 15,0 68 0 1,0-100-6-16,-31 66-23 0,31-34-80 16,0 2-50-16,-36-34-5 0,36 0 126 15,0-34 6-15</inkml:trace>
  <inkml:trace contextRef="#ctx0" brushRef="#br2" timeOffset="188972.52">33078 12338 146 0,'0'0'61'0,"0"0"18"0,0 0-58 0,-32 0 15 0,32 33 10 0,0 0-17 16,0-33-17-16,-36 66-9 0,36-66-1 0,0 32-3 0,0 0-2 16,0-32-2-16,0 68-92 46,-31-35-232-46</inkml:trace>
  <inkml:trace contextRef="#ctx0" brushRef="#br2" timeOffset="189170.49">33212 12140 66 0,'0'0'119'0,"-36"33"-25"16,36-1-71-16,0 1-7 0,0-33-8 0,-31 68 0 16,31-68-6-16,-32 98 2 15,32-66-6-15,0 2 1 0,0-2-9 0,0 0 0 0,-35 4-77 16,35-4-92-16,0-32 162 0,0 33-17 16</inkml:trace>
  <inkml:trace contextRef="#ctx0" brushRef="#br2" timeOffset="189385.01">33307 12306 110 0,'-32'65'279'0,"32"-32"-240"0,0 33-16 16,0-66-23 30,-31 32 7-14,31 166-19-32,0-165-92 0,31-33-238 0</inkml:trace>
  <inkml:trace contextRef="#ctx0" brushRef="#br2" timeOffset="190001.31">33540 12173 67 0,'-31'32'336'0,"31"199"-266"0,0-165-51 16,-36-34-7-16,36-32-8 0,0 68 18 0,0-68-16 0,0 33 1 0,0-33-5 0,0 33-2 15,0-33 1-15,0 65 4 16,0-65-1-16,0 33-3 0,0-33-2 0,0 33 2 16,0-33 1-16,0 32 6 0,0 3-5 15,0-35-3-15,0 33 0 0,0-1 0 16,0 1 2-16,0 0 1 0,0-33-5 16,0 0 2-16,0 32-3 0,0-32 3 15,-32 34-2-15,32-34 0 0,-98 132-311 47,98-132 239-47,0 33-71 0,0 0 138 16,31-33-19-16</inkml:trace>
  <inkml:trace contextRef="#ctx0" brushRef="#br2" timeOffset="191223.51">33607 12338 25 0,'0'0'6'0,"0"0"-6"0,0 0 4 47,0 0 46-47,0 33 110 0,0-33-149 0,0 99 205 0,0-67-196 0,0-32-10 0,0 0-7 0,0 0 1 15,0 0-2-15,32 32 8 16,0-32-9-16,-32 0 3 0,0 0-4 0,0 0 0 63,35 36 5-63,-3-36-2 0,-1 0-2 0,1 65 10 15,-64 0-4-15,32-32-5 0,-63 0-2 16,28 32 1-16,-29-30 5 0,29-2-2 15,35-33-1-15,-32 32-4 0,32 1-3 16,-31 0 2-16,-5 33-14 16,36-34 9-1,0-32 7 32,-32 100-162-16,32-2-215-31</inkml:trace>
  <inkml:trace contextRef="#ctx0" brushRef="#br2" timeOffset="192470.53">10872 13426 28 0,'0'0'13'0,"0"0"14"0,0 0-12 0,-36 33 76 0,36-33-56 0,0 0-13 0,-31 0 26 0,31 0-24 0,-32 33 13 0,32-33-32 0,-32 0 13 16,32 32-9-16,-35-32 3 31,-131 198 30-31,134-132-38 31,1-33 1-31,31-33-2 0,-32 0 3 0,32 32 1 16,0-32-2-16,0 0 0 0,32 33 2 15,-1-33 4-15,1 0-8 0,3 0 6 16,-3 0-2-16,4 0-4 0,-5 0 0 0,1 0 1 16,67 0 6-16,-68 0-9 15,5 0 0-15,-1 0-2 0,-35 0 2 0,0 0 0 16,32 0-1 0,31 0-91-16,-63 0 42 0,0 0-47 15,0 0 55-15,0 0-108 0,0 0 89 16,0 0 50-16,0 0-15 0</inkml:trace>
  <inkml:trace contextRef="#ctx0" brushRef="#br2" timeOffset="193097.23">11631 13459 24 0,'0'-67'210'0,"0"67"-200"0,0 0 1 0,0 0 8 0,32 0 2 0,-32 0 24 0,0 0-38 0,0 0 15 0,0 0-8 0,0 0-9 0,0 0 6 0,0 0 0 0,0 0 6 0,0 0 2 15,0 0-16-15,0 0-3 0,0 34 3 16,0-34 4-16,-32 66 10 0,32-34-13 16,-36 34 11-16,5-34-10 0,31 1-3 15,-32 34 0-15,-35 32 1 16,67-67-2-16,0 1-4 0,-36 32 1 16,36 3-3-16,0-36 1 15,0-32-24-15,0 34 13 0,0-34-5 0,0 0-26 16,0 0-13-16,0 0 22 0,0-34-154 0,36 2 120 15,-36 0 44-15</inkml:trace>
  <inkml:trace contextRef="#ctx0" brushRef="#br2" timeOffset="193563.24">11829 13293 54 0,'0'0'0'0,"0"0"53"0,0 0-6 0,0 0-33 0,0 0-2 16,0 0 23-16,0 0 3 0,0 0-5 0,0 0-3 15,0 0-18-15,0 0 3 16,0 0 6-16,31 0-16 0,-31 0 11 16,0 33-6-16,0-1 0 0,0 2 0 15,32 33-4 1,-32-34-4-16,0 65 4 0,35-33-3 15,-35-30-2-15,0-35 0 0,0 32 1 0,32 34 1 63,67-98 27-63,-99 32-21 0,32 0 3 0,-32 0-6 16,35 0 4-16,-35 0-7 0,0 0 1 0,0 65 13 31,-67 33-8-31,67-66-7 0,-32-32 0 15,32 0 0-15,-35 0-3 0,3 0-4 0,0 0-17 16,-3 0 16-16,3-32-68 31,32-1-31-31,32 33 67 0,3 0-88 16,-3 0 16-16,0 0 74 16,-32 33 14-16</inkml:trace>
  <inkml:trace contextRef="#ctx0" brushRef="#br2" timeOffset="194033.31">12354 13722 75 0,'0'0'250'0,"0"34"-197"0,0 63-3 0,0-64-39 0,32 0-5 0,-32-33 5 0,0 0-4 0,36-33 1 0,-36 0-3 0,31-32-2 0,-31 33 4 0,0-2-2 0,32-33 11 47,-1 67 27-47,-31 35-40 0,0-3 2 0,36 34 0 15,-36-66-4-15,0 33-1 16,67 65 2 0,-35 34-24-16,0-98 11 0,-32-2-29 0,35-32 22 0,-35 0-27 15,32 0-13-15,-32 0 24 16,0 0-130-16,0 0 164 62,31-32-45-30,-31-34-58-17,0-34 77-15</inkml:trace>
  <inkml:trace contextRef="#ctx0" brushRef="#br2" timeOffset="194296.98">12781 13524 28 0,'0'34'10'0,"0"-2"-7"0,0 0 1 0,0 1-4 0,-31 2 0 0,31-35 0 0,0 0 0 16,0 32 0-16,0-32-2 0,0 34-2 0,-32-34-1 0,32 32 3 0,0-32-1 15,0 0 1-15,-35 0 1 0,35 0 1 0,-32 0 0 16,32 0 1-1,-32-32 5-15,1-2 4 0,31 34 20 16,0-32-6-16,-36 32-5 0,36-35-10 0,0 35 10 16,-36-33 16-1,36 1 42-15,0 32-52 0,0 0 9 0,0 0-8 16,0 0-11-16,0 0-5 0,0 0-6 16,36 0 2-16,0 0 18 0,-5 32-4 0,1-32-10 15,-32 33 0-15,67 2 2 16,-35-35-5-16,31 32-2 15,-27 2-4-15,31-34 2 47,-67 0-3-47,31 0 2 0,68-34-155 0,-99 2 81 0,0 32-24 16,0-35-16-16,0 35 75 0</inkml:trace>
  <inkml:trace contextRef="#ctx0" brushRef="#br2" timeOffset="195396.62">12781 13392 42 0,'0'0'0'0,"0"0"49"0,0 0-9 0,0 0 44 0,0 0-13 0,0 0-55 0,0 0-1 0,0 0-6 0,0 34 24 0,0-34-9 0,0 0 1 0,0 0-15 0,0 0 7 0,0 0 2 0,0 33-1 16,0 0 7-1,0-1-16-15,0-32-4 0,0 66 0 0,0-34 0 16,0 1-2 0,0 34 1-1,0 130 0-15,0-165-3 0,0 4-2 16,0 62 0-16,0-98-2 0,0 32 0 16,0-32-11-16,0 33-13 0,0-33-10 15,0 0-41 1,0 0-96-16,0 0 174 47,32-65-195-32</inkml:trace>
  <inkml:trace contextRef="#ctx0" brushRef="#br2" timeOffset="195641.59">13177 13293 56 0,'0'0'41'0,"0"0"-12"16,0 0 7-16,0 0 28 16,0 0-13-16,0 0-41 0,0 33 33 15,35-33-26-15,-35 32-13 0,0 2 14 16,0 33 2-16,0-2-8 16,32 1-3-1,-32 66-5-15,0-98-2 0,0-2-3 0,0-32 1 63,0 98-10-63,0-65-16 0,-32 133-353 0</inkml:trace>
  <inkml:trace contextRef="#ctx0" brushRef="#br2" timeOffset="195779.59">13078 13722 43 0,'0'0'142'0,"0"0"-125"0,0 0 16 0,0 0-4 0,0 0-4 15,0 0-13-15,35 0 14 0,29 34 1 47,169 129-161-47,-170-163-57 16,4 32 162-1</inkml:trace>
  <inkml:trace contextRef="#ctx0" brushRef="#br2" timeOffset="196027.41">13675 13821 32 0,'0'0'0'0,"0"0"85"0,0 0-38 0,0 0 0 16,0 0-27-16,0 0 27 0,0 65 28 47,-36 100 0-47,36-165-71 0,36 34 7 15,-36-2-6-15,0-32-1 0,31 0 6 16,-31-32 6-16,0-2-11 0,32 2 5 0,-32 0-5 0,0-4-3 16,0 4-1-16,0-1 1 0,0-32 3 15,0 65-5-15,0 0 0 0,0-33 1 0,0 1 1 16,0-2-3-16,0 34-2 15,0 0-4-15,0 34-30 16,0-2 23-16,0 1-20 0,0-1-56 16,0 34-65-16,0-66 105 0,0 68-39 0,0-68 58 31</inkml:trace>
  <inkml:trace contextRef="#ctx0" brushRef="#br2" timeOffset="196347.75">13936 13788 36 0,'0'0'37'0,"0"0"-14"0,0 0 20 15,0 33 74-15,0-1-85 32,35 1 5-1,-35 0-24-31,0-1 1 15,64 36 40-15,-64-68-31 0,31-32-10 0,-31-4-9 0,36-29 24 16,-5 32-13 0,1 1 13-16,-32 64-23 31,32 34 5-31,-32-34-9 0,0 4 1 16,35 62-2-16,-35-33-23 31,0-65-9-31,0 33-48 15,0-1-320-15</inkml:trace>
  <inkml:trace contextRef="#ctx0" brushRef="#br2" timeOffset="196803.48">14529 13426 89 0,'0'0'43'0,"0"0"50"0,0 33-43 0,0-33-16 16,0 0 7 0,35 33-22-16,-35-33-13 0,0 32 12 15,0 2 14-15,32-34-30 16,0 32 2-16,-32-32 1 0,0 32-3 15,31 1-1-15,-31-33 1 0,36 35 4 16,-5-35-2-16,-31 32-1 0,0-32-1 0,0 0-2 16,32 0 5-16,-32 34 0 0,0-34-3 0,0 0 2 15,0 0-3-15,36 32 6 16,-36-32-6-16,0 0 1 0,0 33 3 16,-36-1 9 30,-126 232 35-46,130-231-49 0,32 0 2 16,0-1-6-16,0 4-7 16,0-4-18-16,0 1-179 31,32-33 50-31,0-65 45 16,-32 29 102-16,31 4-8 0</inkml:trace>
  <inkml:trace contextRef="#ctx0" brushRef="#br2" timeOffset="197713.92">15418 13590 35 0,'0'0'24'0,"0"0"56"0,0 0 26 0,0 0-67 0,0 0 7 0,0 0-24 0,0 0 5 0,0 0-12 0,0 0 1 0,32 65-31 32,-32-65-27-32,0 35-98 15,0-3 90-15,0 2-68 0,0-2 73 16</inkml:trace>
  <inkml:trace contextRef="#ctx0" brushRef="#br2" timeOffset="197850.89">15549 14183 67 0,'0'0'0'0,"0"32"85"15,-32-32-18-15,32 0-54 0,0 68 36 0,-32-35 3 16,-3-1-15 31,-194 100-28-47,161-98-111 0,37-2 41 0,-1-32-111 15,32 36 128-15</inkml:trace>
  <inkml:trace contextRef="#ctx0" brushRef="#br3" timeOffset="214433.59">3950 6832 46 0,'-194'0'142'0,"127"0"-120"0,-163 0 59 0,230 0-74 0,-98 30 53 0,98-30-58 0,67 35 33 0,-36-35-33 0,33 0 8 0,102 0 1 0,261-164-3 0,-226 128-4 0,-201 36-4 15,427-98 4-15,-360 98-6 0,1214-330 34 32,-881 99-32-32,-400 231 0 46,0 0 0 17,0 0 0-1,0 0 0 1,391 66-424-47,-454 69 384-16</inkml:trace>
  <inkml:trace contextRef="#ctx0" brushRef="#br3" timeOffset="-213823.31">4906 18503 22 0,'0'-32'38'0,"0"32"-24"0,36-68 64 0,-4 68-55 0,35-66 69 16,-67 66-92 46,31 0 19-30,-31 34 2-32,36-34-16 0,-4 0 20 0,-32-34 8 0,0 34-33 62,-32-65 12-46,-71 32 7-16,72 66-17 0,31-33-2 62,-32 0 3-46,-35 165 20-16,67-165-21 0,130 230 4 0,68-130-66 0,-198-100 60 62,35 0-122-46,64-33-133-16</inkml:trace>
  <inkml:trace contextRef="#ctx0" brushRef="#br3" timeOffset="-213393.45">5535 18174 26 0,'0'0'56'0,"0"0"-56"0,0 0 17 31,0 98 147-31,32-33-144 0,66 69 13 0,-98-134-33 63,36 32 3-17,-4 66-4-46,-32-65-5 0,31-33-33 0,-31-33-234 0</inkml:trace>
  <inkml:trace contextRef="#ctx0" brushRef="#br3" timeOffset="-213106.3">5796 18272 13 0,'-32'0'173'0,"32"0"-173"63,-99 0 124-32,32 65-95-31,67 1-20 0,-63 67-2 0,-36 98-3 0,99-166-14 16,-32 1-23-16,32-66 33 62,-35 32-57-31,35 36-202-31</inkml:trace>
  <inkml:trace contextRef="#ctx0" brushRef="#br3" timeOffset="-212729.54">5997 18305 61 0,'-67'198'335'0,"67"-34"-334"0,0-129-2 0,0 231-380 31,-35-304 366-31</inkml:trace>
  <inkml:trace contextRef="#ctx0" brushRef="#br3" timeOffset="-212529.2">5831 18371 18 0,'99'-264'290'0,"-99"264"-290"62,131 0 99-31,-131 165-85-31,-131 66-319 0,131-198 189 0</inkml:trace>
  <inkml:trace contextRef="#ctx0" brushRef="#br3" timeOffset="-212043.85">6389 18074 123 0,'-32'165'257'0,"198"-363"-556"0,-166 198 299 63,0 0 0-1,0 0 0 1,0 0 0-1</inkml:trace>
  <inkml:trace contextRef="#ctx0" brushRef="#br3" timeOffset="-211989.61">6685 18239 97 0,'431'-165'-97'0</inkml:trace>
  <inkml:trace contextRef="#ctx0" brushRef="#br3" timeOffset="-210758.91">7741 17647 30 0,'-32'32'387'0,"32"1"-377"0,0 33-2 0,32 330-8 0,0 64-32 0,-32-460 32 63,0 33-41-17,-64 67-294-46,64-100 322 0,-31-33 11 16,-68-230 6-16,-4-1 245 0,103 264-198 0,36 32 2 16,-36-32-38-1,67 33 9-15,-4-33-11 0,-27 33-4 16,27-33 1-16,-63 0-8 0,67 32 3 16,32-32-7-1,-32 34-5-15,-35-34-8 16,31 0-106-16,-63 0 88 0,36 0-80 15,-36 0 68-15,0 0-28 0,31 0 53 0,-31 0 12 0,0 0-2 16</inkml:trace>
  <inkml:trace contextRef="#ctx0" brushRef="#br3" timeOffset="-210220.01">9389 17810 22 0,'0'0'90'0,"0"0"-59"0,0 0-31 16,0 0 71-16,-98 0 91 0,66 0-147 0,32 32-5 0,0-32-5 0,-36 0 1 16,36 0 8-16,-31 0-10 0,31 0 4 0,-36 36-1 15,5 62 16 1,-1-66-18-16,0 1 2 0,32 0-2 16,0 67 1-1,-35-67-3-15,35 65-1 16,0-32 0-16,35-66-1 0,-35 66 3 0,32-32-3 0,0-2-5 15,-32 1 0-15,0 0 3 0,67-1-7 0,-36 1-19 16,5 0-48 0,-4-33-12-16,-32 0 20 0,31 0-90 0,5-33 106 15,-5 0 28-15</inkml:trace>
  <inkml:trace contextRef="#ctx0" brushRef="#br3" timeOffset="-209876.4">9686 18207 13 0,'0'0'18'0,"0"0"11"15,0 0-14 32,0 0 102-15,-32 0 50-32,-3 196-132 15,35-162-34-15,0 0-2 0,35-2-1 16,-35 1 3-16,0-33 2 0,0 0 2 0,32 0 6 15,-32-33-6-15,0 1 2 16,0 32-2 0,0-134 14-16,-32 102-10 15,32 32-8-15,0 0 1 16,0 32-2-16,0-32 1 31,0 34-19-31,0 32-111 0,32-32 96 0,-32-34-41 16,0 32-83-16,32 1 119 15,-32-33 26 1</inkml:trace>
  <inkml:trace contextRef="#ctx0" brushRef="#br3" timeOffset="-209524.61">9852 18337 14 0,'63'-65'375'0,"-63"65"-375"47,0 33 9-47,0 133 36 0,36-68-54 0,59-164-8 0,-60-34 19 0,-35 68 4 16,0-2-1 31,32 100 24-32,3 34-24-15,-3-67 7 0,-32-33-12 63,0 0 0-1,166-99-453-62,-166 133 430 0</inkml:trace>
  <inkml:trace contextRef="#ctx0" brushRef="#br3" timeOffset="-208996.31">10607 18174 151 0,'0'33'105'0,"0"-1"-78"0,-32 132 75 0,32-31-83 15,0-35-15-15,32-65-2 0,-32 34 1 16,0-34-1-16,0 67-2 16,0-69-1-16,36 1-1 0,-36 70-13 15,0-38-13-15,0-29-1 16,0-35 13-16,0 31-52 0,0 3 14 16,0-34 30-16,0 0 24 62,0-65-135-62,-36-68 108 0,4-198 31 0,32 233 36 0,0 0 45 0,32-36 22 0,-32 134-91 0,0-65 16 16,0 32-25-16,0 1 6 0,36 32-5 0,-36-33 9 15,31 1 11-15,1 32-15 0,-32 0-2 16,35 0 10 0,-35 0-9-16,0 0-5 0,64 32 16 0,-33 1-11 0,-31-1-10 15,0 1 1-15,36 0-2 16,-36 65 3-16,-36-30-1 15,5-36-6-15,-1 1 3 16,32 0-1-16,-32-33-16 16,-3 32-9-16,-28-32-50 0,63 0 55 0,-68 0-132 15,68 0 75-15,0 0 16 0,0-32 30 16,0 32 16 0</inkml:trace>
  <inkml:trace contextRef="#ctx0" brushRef="#br0" timeOffset="-188627.95">21380 14514 21 0,'0'0'18'0,"0"0"-18"63,0 0 24-63,0 32 58 0,0-32 32 15,35 36-31-15,-35-36 26 0,32 30-90 0,-32 2 14 0,0-32-28 0,36 34 4 16,-36-2-7-16,0 4 1 47,0-36-3 15,0 30 5-46,0 70-43-16,-36-133-451 0</inkml:trace>
  <inkml:trace contextRef="#ctx0" brushRef="#br0" timeOffset="-188450.96">21415 14085 48 0,'-35'65'346'0,"35"-32"-309"15,35 35-24 32,-35-36-253-47,0-32 196 16,0 0-38-16,0 0 55 0,0 33-24 31</inkml:trace>
  <inkml:trace contextRef="#ctx0" brushRef="#br0" timeOffset="-187979.93">21581 14446 53 0,'0'34'130'0,"0"-34"-67"0,0 0-24 0,0 0-24 0,0 34 0 15,0-34 8-15,0 0-7 0,0 0-9 0,0 32 3 16,0-32 5 0,32 36-10-16,-32-36-2 0,0 0 1 0,0 0-4 0,0 0 2 15,32 30-1-15,-32-30-3 0,0 0 3 0,0 0 1 0,31 0-1 16,5-30 2 0,-36-6-2-16,32 4 3 46,-32-66-2-46,35 98-3 0,-35 0 2 0,32 64 6 16,-32-64-4-16,0 34 5 0,31 34 36 16,5-68-27-1,-36 30-10-15,32-30-3 0,-32 0 4 16,0 0-6-16,31 0 0 0,-31 0 2 16,36-30 1-16,-36-6-4 0,0 36 0 15,31-32 0-15,-31 32 3 0,32-34 3 16,-32 34-6-16,0-34 4 0,36 34 6 15,-36 0-9-15,31 0 9 0,-31 0-5 16,0 34 0-16,32 0 5 16,-32-34-10-16,31 68 4 15,-31-68-6-15,36 30-6 0,-36 2 1 16,0-32-19-16,0 34-27 16,0-34 0-16,0 0 21 0,0 32-38 0,0-32-70 15,0 0 24 48,0 0 15-63</inkml:trace>
  <inkml:trace contextRef="#ctx0" brushRef="#br0" timeOffset="-187763.47">22336 14582 66 0,'0'0'104'0,"0"0"-62"0,0 0-11 0,0 30-2 0,0-30-13 0,0 0 23 0,0 0-29 0,0 32 14 0,0-32-12 0,0 34 1 0,0-34-6 0,0 0-1 0,0 32 6 0,0 4-8 0,0-6 7 0,36 4-5 0,-36-1-1 0,0 0 1 0,0 32-1 16,0-32-3-16,32 69 3 0,-32-39-4 16,0 3 0-16,0 67-6 15,0-100 3-15,0 32-10 0,0-30 4 0,0 28-32 16,0-28 3-16,-32 32-125 16,-4-67 4-1,5-102 125 16</inkml:trace>
  <inkml:trace contextRef="#ctx0" brushRef="#br0" timeOffset="-187593.19">22372 14746 31 0,'0'0'29'0,"0"0"21"0,32-36 2 15,-1 4 48-15,-31-2-39 0,32 34-25 0,4-32 5 16,-1 32-32-16,-3 0 20 47,31 98 14-32,-27 103-27-15,-36-171-23 0,-36 3-21 16,36-33 13-16,-32 0-44 0,32 0 10 0,-31 0-95 16,-1-33-17-16,32 33 127 15</inkml:trace>
  <inkml:trace contextRef="#ctx0" brushRef="#br0" timeOffset="-187064.07">22763 14810 34 0,'0'0'21'0,"0"0"85"0,36-34 5 0,0 34-28 16,-36 0-41-16,31 0-34 0,-31 0-1 0,0 0 23 31,0 0-9-31,0 34-14 16,0-34-3-16,0 0-1 0,0 33-2 47,32 133 11-47,-1-166-6 0,-31 30 7 15,36-30 1-15,-36 0 1 0,0-30-12 16,32-5 8-16,-1-63-3 15,-31 32-7-15,0 2 2 16,32 28-2-16,-32 36-4 0,0 0 1 16,0 0-4-16,0 0-4 0,0 0-37 15,36 133-395 32,-5-133 451-47,-31 0 7 16,0 0 5-16,36 0 60 0,-36-67 56 47,0 1-3-47,31 66-103 0,-31 0-31 62,0 0 30-31,32 66 1-31,4-32-24 0,94-34-47 0,-98 0-102 47,-32 0-30-47,35-64-26 32</inkml:trace>
  <inkml:trace contextRef="#ctx0" brushRef="#br0" timeOffset="-186858.76">23590 14183 28 0,'0'0'45'0,"0"-33"17"0,0 0 12 0,31-33 119 0,-31 66-173 0,0 0-12 0,36 34 19 0,-36-34-20 0,0 32 8 0,32 1 1 0,-32 0-3 15,31 132 1-15,-31-97-11 0,36-4-4 0,-36 38 0 0,0-72-1 16,0 104-41 0,0-104-3-16,0 70-60 15,0-100 106 48,-36 65-258-63,5-32 190 0</inkml:trace>
  <inkml:trace contextRef="#ctx0" brushRef="#br0" timeOffset="-186719.15">23522 14416 96 0,'0'0'0'0,"0"0"0"47,0 0 168-31,36 30 59-16,-36-30-184 0,229 166 39 0,-165-166-76 0,-29 0-5 0,1 0 4 0,-36 0-5 15,31 0 4-15,1 0-1 0,0 0-4 0,3 0-6 16,-3 0-25-16,-1 0 14 0,1 0-52 16,4 0-78-16,-1 0-23 15,29-30-17-15</inkml:trace>
  <inkml:trace contextRef="#ctx0" brushRef="#br0" timeOffset="-185719.88">25369 13987 18 0,'0'0'10'0,"0"0"-3"0,0 0-1 0,31 0 7 16,-31-36 33-16,0 36-32 0,0 0 53 0,36-32-27 0,-36 32 3 0,0 0-17 0,0 0 34 0,0 0-23 0,0 0-25 0,0 0 28 15,0 0-6-15,0 0-18 0,0 0-11 16,0 0 8-16,0 32-6 0,0-32-4 15,-36 0 4-15,36 0-4 0,0 36 1 0,0-36-3 0,0 0-1 0,-31 0 1 16,31 32 2-16,-32 0-2 0,32-32-1 63,0 34 1-32,-67 64 5-31,67-66-4 0,0-64-1 0,0 32-3 0,0 0 3 15,0 0 0 1,0 0 1-16,0 68-3 31,0 97 8-31,0-67-2 16,0-98-4-16,0 32 3 0,0 4 0 0,0-36 0 0,0 30 0 62,0 68 27-62,0-98-24 0,0 36-1 0,35-6-4 16,-35-30-2 31,0 0 1-31,0 34 2-16,32 67-26 0,-32-101 0 0,0 30-9 0,0-30-9 0,0 0-8 15,0 0-75-15,0 0 84 0,0 0 40 63</inkml:trace>
  <inkml:trace contextRef="#ctx0" brushRef="#br0" timeOffset="-184271.91">26325 14251 22 0,'0'0'6'0,"0"0"-4"0,0 0 1 0,0 0 7 0,0 0-4 0,0 0 15 0,0 0 6 0,0 0 28 0,0 0-34 0,0 0 72 0,0 0-70 0,0-36-3 16,0 36 5-1,0 0 20-15,0 0-39 0,0 0 1 32,-35 0 62-1,3 0 6-31,32 36-73 0,-31-36 6 0,31 32-4 16,-32-32-3-16,32 33-1 0,0-1 5 15,-36 36-1 1,36-68-1-16,0 30 0 0,0-30-2 47,0 136 7-47,36-106-9 0,-36 2 1 0,0-32-4 15,0 34-4-15,32-34-5 0,-32 0-26 16,0 32 22-16,31-32-114 16,-31 0 73-16,0 0 25 0,32 0-86 0,3 0 6 15,-35 0 106-15,0 0 4 0,32-32 1 0,-32 32 2 16,32 0 1-16,-32-34 2 15,67 2 89 1,-67 32-45-16,35-30 14 0,-35 30-8 31,32-36 37-31,-32 36-59 0,0 0 6 0,0 0-30 0,0-32 4 16,0 32-2-16,0 0-2 0,0 0-2 16,0 0-3-16,0 0 2 0,-32-34 5 15,32 34-4-15,0 0-3 0,0 0 4 16,0 0 1-16,0 0-6 0,0 0 3 0,0 0-4 62,-35 66 1-62,35 0 2 0,0-34 0 16,35-32-1-16,-3 0-1 0,-32 0 1 0,0-32-2 0,32 2-1 31,-32-6 3-31,0 36-3 0,0 0-1 0,0 0 2 16,0 0 1-16,31 0 0 0,-31 0-1 0,0 36-5 15,0-36 3-15,36 62-20 16,-36-28-31-16,0-2 16 0,0-32 17 16,0 36-37-16,32-6 27 0,-32 4 6 0,0-34 22 15,0 0 9-15,0 0-3 0,35 0 19 16,-35-34 4-16,0 4-6 16,0 30-2-16,0 0-10 0,32-36 9 0,-32 36-18 62,0 0 30-62,0 0-9 0,31 66 16 0,1-32-36 16,-32-34-2-16,0 33 2 15,36-33-1-15,-36 0 0 47,130-133 56-16,-130 133-47-31,36 66 2 0,-36 1-5 0,31-67-4 16,-31 68 0 15,0-68-2 32,32 128-224-48,-1-158-136-15</inkml:trace>
  <inkml:trace contextRef="#ctx0" brushRef="#br0" timeOffset="-184142.47">27247 14843 119 0,'0'33'161'0,"0"-33"-134"0,0 65 43 0,0 33-35 0,0-30-26 0,0-36-4 0,0 4-4 0,0-36-1 31,0 130 6-31,35 99-22 15,-35-93-320-15,0-136 280 0,-35 0 51 0,35-34-15 0</inkml:trace>
  <inkml:trace contextRef="#ctx0" brushRef="#br0" timeOffset="-183905.46">27314 14941 37 0,'0'0'89'0,"0"-30"-6"0,0-5-41 16,0 35-2-16,0 0-23 0,31-66 51 16,-31 66-57-1,32-34 27-15,4 4 19 0,-36 30-44 0,0 0-6 31,31 97 15-31,1-64-14 16,-32 130 0-16,0-126-8 0,-32 26 0 0,32-27 0 16,0-36-1-16,-31 30-6 15,-5 4-12 1,4-34-70-16,1-64-8 16,31 28 43-16,0-94-88 31,130-69 33-31,-98 199 87 0</inkml:trace>
  <inkml:trace contextRef="#ctx0" brushRef="#br0" timeOffset="-183202.34">28037 14251 34 0,'0'32'378'0,"0"-32"-366"0,0 0-8 0,0 33 12 0,0-33-6 0,0 0-2 0,0 0-5 0,0 0 4 0,0 32 5 0,36 1 0 0,-36 2-9 0,0-5-4 0,0-30 2 0,31 34 8 31,-31-34-4-31,0 0-2 0,-31 0-1 0,31 0-2 47,-36 34 7-47,36-34-6 15,0 32 5-15,0 4-3 0,0-36 1 0,0 30-4 0,0-30 3 16,0 32 1-16,0-32-1 0,0 34 5 47,0 64 24-47,0-98-27 0,0 34 3 31,0-1 1-31,0-33-5 0,-31 33-3 16,-37-33-2-16,37 35-4 0,-1-35-9 15,32 0 8-15,-35 30-11 0,3-30-81 16,32 0 78-16,32 33-165 16,3 2 104-16,-3-35-14 0,-1 0 36 15,1 0 24-15</inkml:trace>
  <inkml:trace contextRef="#ctx0" brushRef="#br0" timeOffset="-182655.13">29259 14183 29 0,'0'0'12'0,"0"0"29"0,-36 0 25 0,36 0-16 0,0 0-19 0,0 0 9 0,0 0-28 0,-31 0 37 0,-37-33 66 0,68 33-105 32,-31 33 18-32,31-33-19 0,0 68 14 0,-36-3-19 15,36-65-1-15,0 65 2 0,0 34 2 16,0-65-5-16,-32 96-1 16,32-28-20-16,0-72 9 0,-31 4-40 15,31-1-38-15,0 0 47 0,0-33-67 0,-32 35-113 31</inkml:trace>
  <inkml:trace contextRef="#ctx0" brushRef="#br0" timeOffset="-182278.91">28962 14381 148 0,'63'231'343'0,"-63"-199"-342"15,131 70-67-15,-95-102-252 0,-36 0 276 0,0 0 15 0,31 0 21 0,-31 0 5 16,0 0 1-16,0 0 1 0,0 0 11 16,0 0 73-1,0 30 26-15,0-30-19 0,0 0-65 16,0 0-14-16,0 0 10 0,0 0-6 0,0 34 3 15,0-34-13-15,36 33 15 0,-36-33-8 16,0-33-10-16,0 33-1 0,31 0 10 0,-31-34-8 16,0 34 4-16,32-66-6 15,-32 66-1-15,32-32-3 0,-32 32 3 0,35-34-5 16,-35 34 0-16,0-32-7 0,32 2-29 16,-32 30-3-16,0 0 19 0,0 0-64 0,0 0 52 0,35 30-155 15,-35 2 136 1,0-32 48-16,0 34-18 15</inkml:trace>
  <inkml:trace contextRef="#ctx0" brushRef="#br0" timeOffset="-181609.84">29555 14746 43 0,'0'0'364'0,"0"0"-314"0,0 30-32 0,0-30-16 0,-35 34 10 0,35-1-12 15,0-33 1-15,0 33 0 0,0 2 0 16,0-5 2-1,0-30-1 1,35 33 7-16,-35-66-5 16,32-32 10-16,-32 32-12 0,0 0-3 0,0-1 2 15,0 34 0-15,0-66-1 16,0 66 0-16,31-32-20 16,-31 32 13-16,0 0-23 15,0 0 4-15,0 68-64 0,32-4-21 0,-32-31 46 16,0 35-63-1,36-38 129-15,-36-30 44 16,0 0 0-16,0 0 6 0,0 0-27 0,31-30 69 47,-31-38-25-47,0 35-39 0,36-1 9 0,-36 4-20 47,32 160 2-47,-32-95-21 0,0-5-1 0,0-30 1 0,31 68 0 15,-31-68 0-15,0 30 5 16,0-30-2-16,0 0-2 0,36-30 2 16,-36-5-2-16,0 35 1 0,0-33 1 0,31 3 1 15,-31-5-3-15,0 2-2 0,32 0 4 16,-32-1-3-16,32 4 4 31,3 60 3-31,-35 4-6 0,0 32-1 16,32-1 3-1,-32-32-1-15,0 2-2 16,35-35 6-16,-35 0 5 0,32 0-6 0,-32 0-4 63,67-166 20-63,-4 69-9 0,-63 97-11 62,0 0 5-46,32 165-52-16,-32-67-126 0,0 0-161 0</inkml:trace>
  <inkml:trace contextRef="#ctx0" brushRef="#br0" timeOffset="-179971.1">31761 14644 28 0,'-197'395'577'0,"197"-395"-576"0,0 37 2 0,0-6-2 0,0 1-4 0,0-32 4 0,0 0-2 0,31 36-1 0,-31-36-3 0,32 30-35 0,-32-30 28 0,0 0-19 0,35 0-50 0,-35 0 81 47,0 0-54-47,68-98-328 0</inkml:trace>
  <inkml:trace contextRef="#ctx0" brushRef="#br0" timeOffset="-179670.95">31860 14941 30 0,'0'0'66'16,"0"0"3"-16,0 0 11 0,0 0-59 15,0 0 65-15,0 0-57 0,0 0-14 16,0 0 8-16,-32 0-7 0,32 0-9 0,0 0-3 15,0 0 4-15,0 0-2 0,-35 0-4 16,35 33-1-16,0 32 4 16,0-28-2-16,0-37-2 0,0 63 2 15,0-27-2-15,0-6 2 0,35-30-1 0,-35 34-1 16,0-2 6 0,32-32-1-16,-32 0-1 0,0-32 3 0,32-32 10 15,-1 28-12-15,-31-27 0 16,0 26-2-1,0 37-4 48,0-65 2-63,0 65 0 16,0-63-21-16,0 93-24 0,-31 3 23 0,31 32-120 15,0 71-184-15</inkml:trace>
  <inkml:trace contextRef="#ctx0" brushRef="#br0" timeOffset="-179282.9">31990 15076 30 0,'0'0'29'0,"0"-37"77"0,0 37-58 15,36-30 42-15,-36-5-71 0,0 35 9 0,0 0-15 16,0 0 6-16,0 0-10 0,0-33-2 0,32 33 13 16,-32 0-15-16,0 0 7 0,0 0-2 31,31 33 2-31,-31 2-14 0,0-35 2 0,0 30-2 16,0 38-11-1,32-68 12-15,-32 32-1 0,0-32 1 0,0 0 0 0,0 0 2 16,0 0-1-16,36 0 2 15,-36-32 3-15,31 1-2 0,-31 31 0 16,0-37-1 31,99-126 42-47,-99 163-29 0,36 98-5 16,-36-98-10-16,0 65-2 0,0-65 2 15,31 68 5 1,-31-68-3-16,0 0-1 0,0 0 1 0,32 0-2 15,-32 0 0-15,0 0 2 0,0-31 0 0,0 31 2 0,31-37-2 16,-31 7-1 0,36-5 3-1,-4-28 4-15,-32 63-8 0,35 63 1 32,-35-63-2-32,0 35-5 0,0-5-2 0,0-30 2 0,0 68-23 15,0-36-10-15,0-32-16 0,0 36-15 16,0-36-25-16,0 30 33 0,0-30-119 0</inkml:trace>
  <inkml:trace contextRef="#ctx0" brushRef="#br0" timeOffset="-178429.75">32785 14941 79 0,'0'0'319'0,"0"33"-292"0,0-33-19 0,0 65 8 0,0-28-12 16,0-6 7-16,0 37 6 0,0-4 1 0,0-32-13 0,0 35 1 0,0-34 0 0,0 130 6 0,0-128-10 0,0-4 3 0,-35 137-1 15,35-136-3-15,0 101-2 32,-36-37-10-32,36-61 6 0,-32-35-12 0,32 33-26 15,0-33-34-15,0 0 54 0,0 0-67 0,-31 0 49 16,31 0-53-16,0-33 49 0,0-2-9 0,0-28 32 16,0 30 5-1</inkml:trace>
  <inkml:trace contextRef="#ctx0" brushRef="#br0" timeOffset="-178185.45">32817 15175 23 0,'0'0'7'0,"0"0"-7"63,31-201 242-63,1 103-167 0,4 98-36 0,-36 0 0 15,31 35-23-15,-31-5 3 0,0 38 1 0,0-68-14 16,0 98 9-16,0-66-12 0,0 34 2 15,0-66-3-15,0 34 0 0,-31 32 0 16,31-66-2-16,-36 33-9 16,4-33-29 15,1-67-430-31</inkml:trace>
  <inkml:trace contextRef="#ctx0" brushRef="#br0" timeOffset="-177980.02">33046 15175 42 0,'0'0'82'0,"0"0"-56"0,0 0 35 47,0 64 125-47,0-64-174 0,32 0 0 0,-32 0-8 0,0 0 5 0,0 0-6 0,0 0-2 16,0 0-2-1,0 0-94-15,0 0-37 0,0 0 40 16,0 0 7-16,0 0 52 16</inkml:trace>
  <inkml:trace contextRef="#ctx0" brushRef="#br0" timeOffset="-177571.5">33343 15009 93 0,'0'0'198'0,"0"0"-154"0,0 0-6 0,0 0-18 15,0 0-14-15,0 0 4 16,0 0 25-16,31 30-22 0,-31-30-8 16,0 37 9-16,36 62 7 31,-36 64 2-31,0-130-20 0,0 1 1 15,0-3-4-15,-36 4 2 0,36-2-1 0,0-3 0 16,0 36-2-16,-31 34-4 16,31-32-24-16,-36-68 17 0,36 0-19 0,0 32-3 0,-32-32-39 15,1 0-55-15,31 0 71 0,-32-32-63 32,-4-66 79-32</inkml:trace>
  <inkml:trace contextRef="#ctx0" brushRef="#br0" timeOffset="-177240.98">33441 14446 32 0,'0'0'52'0,"0"0"-14"0,0 0 39 16,0 0 9-16,0 0-62 0,0 0 49 16,0 34-35-16,0-34-29 0,0 0 23 15,0 0-26-15,0 0-6 0,0 34 3 16,0-34-3-16,0 0 1 0,0 0-3 16,0 32-40-16,0-32 20 0,0 36-238 15,0-36 171-15,0 0 54 16,0 0 14 31</inkml:trace>
  <inkml:trace contextRef="#ctx0" brushRef="#br0" timeOffset="-176970.42">33706 14810 263 0,'0'0'132'0,"0"0"-102"0,0 0-17 16,-35 0 8-16,35 0-10 0,0 0 7 0,-32 0-1 0,32 0-10 15,-32 0-1-15,-3 33-7 0,35-33 2 16,0 33 2-16,0 2-4 0,0-5-2 16,0 38-5-1,0 62-13-15,0-130 19 0,0 36-1 0,0-6 4 16,35 4-1-16,-35-2 1 0,0-32 0 16,0 34-2-16,0-34-1 0,0 0 1 15,0 0-11-15,-35 33-16 0,3-33-81 31,-35 33-124-31,35-33 133 47</inkml:trace>
  <inkml:trace contextRef="#ctx0" brushRef="#br0" timeOffset="-176013.96">30939 15076 24 0,'0'0'40'0,"0"0"6"0,32 0 47 0,-32 0-60 0,0 0-23 0,31 0 10 0,1 0 82 0,-32 0-90 0,0 0 10 0,35 0 3 0,-35 0-12 0,0-37 18 0,32 37-9 0,-32 0-19 0,0 0-3 0,0 0-6 15,0 0 2-15,0 0-4 0,0 37-32 16,0-37-75-16,0 0-18 0,0 0 31 0,0 0 46 15,0 0 24-15</inkml:trace>
  <inkml:trace contextRef="#ctx0" brushRef="#br0" timeOffset="-175679.65">31730 14480 52 0,'0'0'205'0,"-36"0"-163"0,36 0-9 15,0 0 3 1,-32 0-25-16,32 34 13 15,-35-2-13-15,35 4-8 16,-32-6-2-16,32-30 0 0,-31 66 1 0,31-66-3 16,-68 68-5-16,37-4-4 15,-1-31 1-15,-4 0-3 0,36-33 3 0,-67 65-47 16,67-32 14-16,-31 2-19 0,31-35 24 16,-32 30-76-16,32 7 73 15,0-37 24-15</inkml:trace>
  <inkml:trace contextRef="#ctx0" brushRef="#br0" timeOffset="-175158.21">30706 14215 23 0,'0'0'10'0,"0"-32"3"0,0 32-3 0,0 0 2 0,0 0 17 0,0 0-12 0,0 0 52 0,0 0-44 0,0 0 11 0,0 0 17 0,0 0-44 0,0 0-2 0,31 0 25 0,-31 0-26 0,0 0-1 0,0 32 5 0,0-32-8 0,0 0 1 0,0 36-1 0,36-4 1 0,-36-32-3 0,0 33-7 16,31 67-75-16,5-70-89 15,-36-30 131-15,0 34-4 0,0-34 12 16</inkml:trace>
  <inkml:trace contextRef="#ctx0" brushRef="#br0" timeOffset="-174967.95">31137 13951 174 0,'0'0'65'0,"0"36"1"0,-68 160 19 0,68-128-83 0,-35-36-3 0,35-32 1 0,0 33-6 0,0-1 0 0,0 1-70 15,0-33 3 1,0 35-101-16,0-35 118 0</inkml:trace>
  <inkml:trace contextRef="#ctx0" brushRef="#br0" timeOffset="-173658.95">33671 14150 26 0,'0'0'56'0,"0"-33"-19"0,0 33-23 0,0 0 58 0,0 0-58 0,0 0 12 0,0 0 18 0,0 33 7 16,35 100 11-16,-35-133-65 16,0 33-6-16,0-33-22 0,0 32 13 15,0-32-62-15,0 0-42 0,0 0 81 32,0 33 9-32,0-33-34 31</inkml:trace>
  <inkml:trace contextRef="#ctx0" brushRef="#br0" timeOffset="-173555.56">33837 14283 38 0,'0'0'15'0,"0"0"30"0,0 0 1 0,0 0-23 0,0-32 1 0,0 32 27 0,0 0-7 16,0 0 2-16,0 0-33 0,0 0 27 31,-36 32-12-31,36 66-19 0,-32-33-18 16,32-31-12-16,0 0-26 0,0-34 15 0,0 32-55 16,0 4-24-16,0-36 68 0,-31 30-29 15</inkml:trace>
  <inkml:trace contextRef="#ctx0" brushRef="#br1" timeOffset="-167646.05">23060 15670 30 0,'0'0'37'0,"0"0"30"0,0-34 20 0,0 34-46 0,0 0-7 0,0 0-19 0,0 0 20 0,0 0 8 0,0 0-21 0,0 0-12 0,0 34 4 0,0-34-11 0,0 30 7 47,0 203-131-47,0-233 91 0,0 33-39 0,0-33-87 15,36 0 130-15,-36-68 14 16,0 33 12-16,31 35 0 0,-31-63 1 0,36-67 15 15,-5 60 42 1,-31 70-38-16,0-66 75 0,32 66-20 16,-32 0-54-1,0 66 42-15,0 4-30 16,0-70-20-16,0 30-5 0,0 38-2 16,0-36-4-16,0 31 0 15,36-28-11 1,-36 0 1-16,0 30-170 0,0-65 119 0,31 0-84 15,-31 31 93-15</inkml:trace>
  <inkml:trace contextRef="#ctx0" brushRef="#br1" timeOffset="-163131.96">25796 15863 36 0,'0'0'0'0,"0"0"11"0,0-30 71 0,0 30-47 0,0 0 1 0,0 0-19 0,0 0 12 0,0-33 32 16,0 1-3-16,0 32-28 0,31 0-11 15,-31 0 25 1,36 65-20 31,-36 166 19-47,0-98-31 0,0-67-6 16,0 32-3-16,-36 34 2 15,5-66-5-15,31 97 1 0,-32-29 3 16,32-70 6-1,0-30-11-15,0-2 3 16,0-32-3-16,0 0 2 0,0 35 1 0,0-35-6 16,0 33-4-16,0-66-59 15,0-2-67-15,0 3 55 0,0 32 79 63,32 0-148-32,-1-66 19-31</inkml:trace>
  <inkml:trace contextRef="#ctx0" brushRef="#br1" timeOffset="-162768.67">26159 16327 35 0,'0'0'28'0,"0"0"9"0,0 0-6 0,0 0-4 0,0 0 18 15,0 0-36-15,-31 0 15 0,31 34 9 16,0-34-18-16,0 0-4 15,-36 0-1-15,36 32 5 0,0-32-10 16,-31 0 4-16,31 0 1 0,-32 33 13 16,32-33-14-16,-36 0 1 15,-27 0 25-15,63 35-27 16,-32-35-2-16,32 0-3 0,0 0 4 16,-35 0 16-1,35 32-11-15,0-32-8 16,0 33 6 31,67 33 1-47,-67-34-4 0,162 66 5 0,-27-30-7 0,-135-68-4 15,31 32 6-15,1 2-4 0,3-2-6 0,-3-32 3 16,0 32-1-16,3-32 1 0,-3 34-11 0,-32-2-7 16,35-32 5-16,-3 35-75 15,0-2-143-15,-32-1 173 0,0-32-16 0,0 0 59 0,0 0-13 31</inkml:trace>
  <inkml:trace contextRef="#ctx0" brushRef="#br1" timeOffset="-160638.35">29124 15833 31 0,'0'0'40'0,"0"-33"78"0,0 33-22 0,0 0-84 0,0 0 34 0,0 0-22 0,32 0-16 0,-32 0 8 0,0 0 5 0,0 0-18 0,0 0 0 0,0 63 3 0,0-63-6 0,0 0 0 16,0 35-1-16,0 33-43 16,0-68-1-16,0 32-59 0,0-32 7 46,0 31-36-46</inkml:trace>
  <inkml:trace contextRef="#ctx0" brushRef="#br1" timeOffset="-160543.55">29354 15768 53 0,'0'32'136'0,"0"-32"-117"0,0 0-3 0,0 33 16 0,0-3 15 0,0 5-19 16,0 0-20-16,0-2-6 16,0 30-3-16,0 5-40 0,0-36-144 0,0 1 111 15,0 2 34-15</inkml:trace>
  <inkml:trace contextRef="#ctx0" brushRef="#br1" timeOffset="-159376.97">31761 16029 36 0,'0'0'10'0,"0"0"25"0,0 0 9 0,0 0-15 0,0-31 79 0,0 31-79 0,0-32 16 15,0 32 22-15,0 0-63 0,0 0 8 0,0 0-5 0,0 32-5 16,0-1 1-16,0-31-3 31,0 35 1-31,0 30-42 16,0-32-115-16,0 2-28 0,0-35 133 0</inkml:trace>
  <inkml:trace contextRef="#ctx0" brushRef="#br1" timeOffset="-159254.81">32026 15998 51 0,'32'0'149'0,"-32"0"-117"0,0 0-15 0,0 31 44 0,0-31-60 16,0 35 1-16,0-35-2 0,0 65-35 15,0-32-90 32,0 34-28-47</inkml:trace>
  <inkml:trace contextRef="#ctx0" brushRef="#br1" timeOffset="-134810.02">20490 13788 45 0,'0'0'60'0,"0"0"-21"0,0 0-26 0,0-32 77 0,0 32-69 15,0 0 40-15,0 0-48 0,0 0 9 0,0 0-1 0,0 0-21 63,36 0 47-48,-36 263 8-15,0-132-52 0,0-131-3 63,0 231 12-48,0-231-12 48,67 824 10-63,-67 332-3 16,0-597 4-16,0-458-7 0,0-68-3 0,0 65 2 15,0-98-3 48,0 0 0-1,32 560 13-62,-64-430-7 0,32-130-6 63,-103 134-2-63,72-3-3 15,-33 34-11-15,64-132 8 0,0-33-13 0,0-33-61 0,0 33 58 16,0-33-106-16,0-32-59 16</inkml:trace>
  <inkml:trace contextRef="#ctx0" brushRef="#br1" timeOffset="-133692.73">20427 13655 30 0,'0'0'7'0,"0"0"9"0,-32-33 14 0,32 33 24 0,0 0-4 0,-35-32 101 15,35 32-121-15,99 65 32 31,134 101-18 1,-138-134-27-32,8 1-7 15,27-33 7-15,198-65 9 16,-162 32-22 0,-99 33 0-16,131-32 1 15,-36 32 0-15,301 0 14 16,-198 0-16-1,-68 0-3 1,100 0 2-16,-68-34 3 16,0 2-5-1,-31-3 6-15,-166 35-7 16,169-33 12-16,689 33-1 47,-728 33-9-47,39 2-3 0,191-3 7 15,-226-32-2 1,32 34 0-16,165-2-2 31,-165-32 2-15,-36 0 0-16,170 0-2 16,-300 0-1-1,134 0 7-15,-4 0-12 0,4 0 8 16,0 33-6-1,-4-33 5 1,-28 0 0-16,163 0-4 16,-234 0 0-16,72 0 6 15,62 0-5 1,-66 0 3-16,35 0 2 16,-36 0 0-16,-130 0-4 62,265 65 1-31,557 68 6-31,-656-165-5 0,-67 32 0 0,-67 0-1 16,233 0 1-16,-166 0 1 16,-1 32-2-1,1-32-1-15,-32 0 0 16,-3 0-3-16,34 0-1 15,-30 0-4 1,31 0-17-16,-36 0-24 16,40 0-10-1,-72 0-10-15,-31 0 46 0,32 0-99 16,3 32-73-16,-35 34 83 16</inkml:trace>
  <inkml:trace contextRef="#ctx0" brushRef="#br1" timeOffset="-132156.83">24218 17283 22 0,'0'0'8'0,"0"0"-3"0,0 0 1 0,0 0-1 0,0 34 21 0,0-34 0 0,0 0-16 0,0 0 11 0,0 0 3 0,0 33 3 0,32-33 71 0,-32 0-61 0,0 0-10 0,0 0-9 16,0 33 46 31,0-33 3-47,-32 0-43 15,32 32-21-15,-35-32-1 0,-1 34 3 16,4-2-2-16,32-32 0 0,-31 32 2 0,-36 36 1 31,35-68-1-31,32 0-2 0,0 33 2 0,-32-33 0 16,1 0-3-16,-5 33 15 15,36-33-10-15,0 32 0 16,-35-32-3-16,35 0-2 16,0 0 7-16,35 0-4 31,32 33 9-31,-35-33-12 0,0 32 2 0,-32-32-3 16,67 0 5-16,-4 0-2 0,-63 0-4 15,71 34 2-15,-39-34-1 0,0 0 1 16,-32 0-1-16,31 32 0 0,5-32-1 15,-36 0-1-15,0 32 1 0,31 4-13 16,1-36-16-16,-32 32-33 16,32 2 19 15,3 30-419-31,-35-64 421 47</inkml:trace>
  <inkml:trace contextRef="#ctx0" brushRef="#br1" timeOffset="-131343.71">25072 17249 25 0,'0'0'8'0,"0"0"-1"15,0 0 2-15,0 0 6 0,0 0 8 0,0 0 13 0,0 0 12 16,0 0 45-16,0 0-67 0,0 0-10 0,0 0-9 0,0 0 9 15,0 34 24-15,-31-34-31 0,31 0 10 16,0 0-13-16,0 0 21 0,0 34-17 16,-36-34-3-16,36 0 3 15,-32 33 1-15,32 0-2 0,-31 33 3 16,-5-34-7-16,36-32-3 16,0 32 1-16,-31 36 1 15,31-68-2-15,0 0 0 16,0 66 2-16,0-34 3 15,0 1-5-15,0-33-1 0,0 0 1 0,0 32-2 0,0-32-1 16,0 0 1-16,0 34 4 0,0-2 1 16,0 0-4-16,0-32 0 0,31 36 0 0,-31-36 1 15,36 32 1 1,-36-32-2-16,31 34 1 0,1-34 1 0,-32 0-2 0,36 32 1 16,-36-32 0-16,31 0 0 15,36 32-1-15,-35-32-2 47,0 0 1-47,-32 0 1 0,35 0-5 0,-35 0-7 0,67 0-160 0,-67 0 94 0,0 0 28 31,32 0-192-15</inkml:trace>
  <inkml:trace contextRef="#ctx0" brushRef="#br1" timeOffset="-130963.65">25665 17842 47 0,'0'0'50'0,"0"0"-1"0,0 0 12 0,0 0-30 0,0 0-5 0,0 0 11 0,0 0-30 0,0-32 19 0,0 32-13 0,0-32 20 0,0 32-14 16,-31 0-3-16,31 0-7 0,0 0 1 15,0 0 3-15,0 0-13 63,0 32 16-63,0 68 9 0,0 31-4 0,0-98-17 0,31-33-3 16,-31 0 6-16,0 0-1 0,32 0 6 0,-32-33-9 15,0 33-1-15,35-65 1 16,-35 65-2-16,0 0-1 0,0-66 1 15,0 34-16-15,0 32 8 0,32 0-13 16,-32 0-8-16,0 0 11 16,0-36-44-16,0 36 37 0,0 0-60 0,0 0 14 0,0 0-10 15,0 0 41-15,0 0 6 0,0 0 9 0,32 36 4 0,-32-36 14 0,0 0-15 16</inkml:trace>
  <inkml:trace contextRef="#ctx0" brushRef="#br1" timeOffset="-130540.93">25962 17778 31 0,'0'0'60'0,"0"-34"-21"16,0 34 6-16,0 0 5 0,0 0 31 0,0 0-40 15,0 0-18-15,0 34 4 0,0-34-12 16,0 32-2-16,0-32-8 0,0 0 5 0,0 32-2 16,0-32-4-16,0 68 6 47,31-2-1-47,5-34-4 0,-36-32-4 0,0 0 0 0,0 0 1 15,0 0-1-15,32-32-1 16,-32 0 2-16,31 32 0 0,5-66 4 15,-5 66-4-15,5 0 0 16,-36 0-2-16,0 0 3 16,32 0 0-16,-32 0 0 0,0 32-1 31,31 34 0-15,1-34 0-16,3 1 1 15,29 33 6-15,-29-99 7 0,-3 33-14 0,-32 0 0 0,0-33 0 16,0 0 5-16,35 33-5 0,-35-32 5 15,32 32-2-15,-32-32 4 16,32 32-7-16,-32 32 1 0,31-32 3 16,-31 65-5-16,0-65-3 0,36 66 5 47,-4 132-469-47,-32-198 369 31,0 0 76-31</inkml:trace>
  <inkml:trace contextRef="#ctx0" brushRef="#br1" timeOffset="-130032.59">26851 17778 118 0,'0'0'0'0,"0"0"117"0,0 0-95 0,0 0 3 0,0 0 11 0,0 0-25 0,0 32 8 0,0 0 5 0,0-32-13 0,0 36-8 0,0-4 4 0,0-32 0 0,32 98 13 16,-32 1-11-16,0-32-5 15,35 64 1-15,-35-33-4 16,0-64-1-16,0 98-4 16,0-100 0-16,0 1-1 0,0 0-3 0,0-33 3 15,0 35-32 1,0-35 0-16,0 0 24 0,0-35-23 16,-35-63-25 46,35 32 21-62,134-595 113 0,-102 563-34 0,-1 33 7 16,-31 65-32-16,36-32 34 15,-4 32-31-15,-1 0 5 16,37 97 25-16,-68-63-32 16,35 132 10-1,-35-134-21-15,0 0 1 0,-35 1 2 0,35 33 3 16,-68-31-3-16,37-3-7 0,31-32-2 0,-32 0 0 15,32 0-4-15,-67 0-75 0,35-67-12 16,32 67 62-16,0-33-45 0,0 33 31 16,0-66-97-16,32 34 79 0,-1 0 46 15</inkml:trace>
  <inkml:trace contextRef="#ctx0" brushRef="#br1" timeOffset="-126799.66">28630 17712 22 0,'0'0'9'0,"0"0"-6"0,0 0-2 0,0 0 4 0,0 0-1 0,0 0 10 0,0 0 5 0,0 0-4 0,0 0 1 0,0 0-7 0,0 0 18 0,0 0 1 0,0 0-19 0,0 0 30 16,0 0 30-16,0 0-48 0,0 0-7 15,0 0 12-15,0 0-21 0,0 0 4 16,-31 32 5-16,31-32-4 16,0 0 0-16,0 34-2 0,0-34-5 0,0 32 8 31,0 0-7-31,0 4-2 0,0-4 1 0,0-32-3 0,0 34 1 16,0-34 0-16,0 32 4 0,31-32-2 0,-31 0-2 15,0 32 3-15,0-32-1 0,36 0 11 16,-5-32-9-1,-31 0-3-15,0 32-1 0,0-34 6 0,0 2-3 16,0 32 1-16,0-68 10 47,0 68-13-47,0 0 16 16,0 32 24-16,32 4-35 0,-32-4 5 15,32 2-7-15,-32-2-1 0,35 0-2 16,-35-32-3-1,0 33 8 1,32-33-6-16,67 66-2 31,-99-66-3-31,0 0-21 16,35 0-18-16,-35 0-100 16,0 0 66-16,0 35-85 0,32-35 73 15,-32 0 68-15,0 0-13 0</inkml:trace>
  <inkml:trace contextRef="#ctx0" brushRef="#br1" timeOffset="-126308.93">29124 18008 64 0,'0'0'83'0,"0"0"-66"0,0 0-6 0,0 0 17 0,-31-32 5 0,31 32-17 0,0 0 13 0,0-32 15 0,0 32 1 0,0-34-30 0,0 34-2 0,0 0 29 0,0 0-32 0,0 0-5 0,0 0 10 16,0 34-4-16,0-2-4 0,0 0 3 16,0 1-4-16,0 0 0 0,0 0-3 15,0-33 0-15,0 35 4 0,0-3-3 0,31 1-3 16,-31-33 1-16,0 32 0 0,0-32 3 15,0 0-3-15,32 0 1 0,-32 0-1 16,0 0-1-16,36-32 5 16,-36-33-2-16,0 30-4 0,0 35 0 0,31-66 5 15,-31 33-3-15,0 33-2 0,0-32 4 16,0 0 1-16,0 32-5 62,36 0 8-30,27 32 24-32,-31 134-27 0,3-134-6 0,32 99-41 0,-67-99-8 15,0-32 1-15,32 0-13 0,-32-65-70 0,0 32 10 16,0 33 66-16,0-32 15 0,0-1 17 0,0-34 9 0,0 34-7 31</inkml:trace>
  <inkml:trace contextRef="#ctx0" brushRef="#br1" timeOffset="-125859.28">29650 17152 190 0,'-32'263'282'0,"32"-229"-280"0,0 63 2 0,0 333-1 0,0-299-41 0,0-64 8 0,0-34-8 0,-31 32-82 16,31-65 94-16,0 33-86 15,0-66 63-15,-32 33 24 16,32-33 16-16,-35 1 9 0,35-33 0 0,-32-3 3 16,32 35 0-16,-67-64 66 0,67 97-41 15,-32-66 104-15,32 66-112 0,0-36 28 16,0 36-24-16,0 0-1 0,0 0-1 15,0 0-13-15,0 0 9 0,67 0 2 16,-3 36 1-16,-29-36-12 16,-3 32 0-16,-1-32-5 0,1 0-2 0,4 0 1 0,-5 0-2 15,5 0-1-15,-4 0 0 0,-32 0-2 16,67 0 1-16,28 0-35 0,-60 0-17 16,-3 0-20-16,-32-32 43 0,35 32-79 15,-3-36-14-15,-32 36 97 0,0 0-23 16</inkml:trace>
  <inkml:trace contextRef="#ctx0" brushRef="#br1" timeOffset="-124854.28">30409 17415 53 0,'0'0'0'0,"0"0"47"0,0 0-4 0,0-32 235 31,0 98-266-31,0-2 3 0,0-31-10 0,0 100 1 47,-31 66 2-47,31-199-8 62,0 66 2-46,0 327 3-16,0-393 35 0,0 0-40 62,130-230 71-30,4 164-36-32,-70 199-29 0,-33-2-156 0,5-131 48 15,-5-33-250-15,-31 0 330 0</inkml:trace>
  <inkml:trace contextRef="#ctx0" brushRef="#br1" timeOffset="-124524.66">31235 17546 39 0,'0'0'18'0,"0"35"-3"0,-35 63 141 0,35-98-141 31,67 65 93 0,-4-31-69-31,-27-34-28 0,-5 0-7 47,104-66-286-47,-135 66 195 0,0 0 87 63,0 0-36-48</inkml:trace>
  <inkml:trace contextRef="#ctx0" brushRef="#br1" timeOffset="-124154.42">31299 17842 60 0,'-64'36'379'0,"64"-36"-348"0,32 32 11 47,67 34-18-47,-68-66-24 0,-31 0-1 16,36 0-1-16,27 32-47 0,-63-32 24 0,0 0 25 62,36 0-114-62,-36 0 114 63,0 0 0-1,0 0 0 1</inkml:trace>
  <inkml:trace contextRef="#ctx0" brushRef="#br1" timeOffset="-123499.2">32323 17350 59 0,'0'0'62'0,"0"0"-15"0,0 0 12 16,0 0-33-16,0 0 10 0,0 0-22 0,-36 0 11 0,36 0-2 0,0 0-9 0,0 0 4 0,0 0 7 0,0 0-20 0,0 0-2 0,-32 0 1 0,32 65 4 15,-31 1 0 1,31-34-7-16,0 69 2 16,0-101-3-16,-36 65-1 0,36-32 2 0,0-33 0 15,0 32 1 1,0 2 0-16,0-34 0 16,0 0 1-16,0 0-2 15,0 0 2 32,0 0-2-47,0 0 5 0,-31 132 14 0,31-98-13 0,0-2 1 16,0 0 4-16,0 1-5 15,0 33 1-15,0-66 2 0,0 35-7 0,31-3 2 16,-31-32-4-16,0 33 1 16,0-1-2-16,0 1 0 0,0-33 1 0,36 33-12 15,-36-33 2-15,31 0-7 16,-31 0-6-16,0 0 9 0,32 0-58 15,4 0-12-15,-5 0-211 16,-31 0 289-16,32-33-16 16</inkml:trace>
  <inkml:trace contextRef="#ctx0" brushRef="#br1" timeOffset="-122950.66">32619 17976 45 0,'-36'-32'333'0,"36"32"-318"0,0 0-1 0,0 32-4 0,0 0 0 0,0-32-8 0,0 33-1 0,0 0 4 0,0-33-3 0,0 33 3 0,0-33-3 0,36 0 18 16,-36 0-10 0,32-33 1-16,-32 0-7 31,63-32 12-31,-27 33 0 16,-36 32-11-16,0 0 0 0,0 0 0 0,35 0 4 15,-35 97 21 1,32-64-24-16,-32 0-2 0,0 2 1 0,0-3-2 47,0-32-3-47,0 33 3 15,31 65 2-15,1-98-7 0,-32 0 1 0,0 0 0 0,0 0-2 0,0 0-1 16,0 0-13-16,0-33-2 16,0 33-12-16,0-33-56 0,0 1 27 15,0 32-54 16,0 0 114 32</inkml:trace>
  <inkml:trace contextRef="#ctx0" brushRef="#br1" timeOffset="-122502.75">33113 18041 38 0,'0'0'44'0,"0"0"7"0,0 0-12 0,0 0-4 0,0 0 30 0,0 0-5 0,0 33-43 0,0-33-10 0,0 0 8 0,0 0-8 0,0 0-1 0,0 33 21 0,0-33-24 15,0 0 3-15,0 35 3 0,32-3-6 16,-32 1 3-16,31-33-5 0,-31 0 1 0,0 0-2 16,36 32 5-16,-36-32-2 0,0 0 3 15,32 0-3-15,-32 0 4 0,0 0-5 16,31 0 1-16,-31-32 4 0,32-1-3 0,-32 33-2 15,0-32 1-15,0 32 0 0,36-35 1 0,-36 35 1 16,0-33 2-16,0 0 9 0,0 33-4 16,0 0-3-16,0 0-1 15,0 0-8 48,0 0 7-48,0 66 1-15,0 34 0 0,31 96-50 0,-31-162-19 16,36 0-366-16,-36-68 406 0,0 34-1 0</inkml:trace>
  <inkml:trace contextRef="#ctx0" brushRef="#br1" timeOffset="-122279.23">33572 17481 101 0,'0'0'157'0,"0"0"-140"0,0-32 61 15,-32 32-51-15,32 0 6 0,0 0-24 16,0 97 25 15,0 36-15-31,0-2-15 16,0-63-3-16,0-2-1 15,-31-2-3-15,31 2-24 0,0 2-36 0,0 29-157 16,0-64 77 0,0-33 119 30</inkml:trace>
  <inkml:trace contextRef="#ctx0" brushRef="#br1" timeOffset="-122124.58">33738 17217 218 0,'0'0'132'0,"0"0"-121"16,0 32-4-16,0 2 18 0,0 0 4 0,0-1-3 0,-32 98-6 16,32 2-14-16,0-35-2 15,-35 32-2-15,35-94-1 0,0 30-2 16,0-34-4-16,0 33-9 0,-32 1-42 0,32-31 26 15,0-35-7-15,0 32-58 0,0 1-18 0,0-1 6 16,0-32 84-16</inkml:trace>
  <inkml:trace contextRef="#ctx0" brushRef="#br1" timeOffset="-121636.49">33738 17744 68 0,'0'0'39'0,"0"0"90"0,0 0-116 0,-32-32 62 32,32-1-26-32,0 33-37 0,0 0-4 0,0 0-4 0,0 0 1 0,0 0 7 15,0 0 8-15,0 0-10 16,0 0 15-16,0 0-16 0,0 0-3 15,0 0 2-15,0 33-4 0,0-33-2 0,0 0-1 16,0 66 5 0,0-66-4-16,0 100-1 0,0-68 0 15,0 2-1-15,0-2 1 0,0 66-1 16,0-30 4 0,0-68-4-16,0 32 3 15,0-32-1-15,0 33 1 0,0-33-1 0,0 0 0 16,0 0 0-16,0 0-1 0,0 0 0 0,0 0-1 62,0 32 3-46,0 34 0-16,-35 0-2 16,3 0-1-16,0-32-6 15,-3-34-54-15,35 0-9 0,0 0 41 16,-32 0-40-16,32 0-140 15,0 0 151-15,0 32 34 0,0-32 5 16</inkml:trace>
  <inkml:trace contextRef="#ctx0" brushRef="#br1" timeOffset="-120141.35">25041 18503 27 0,'0'0'23'0,"-36"-32"10"0,36 32-8 0,0 0 8 0,0-34 15 0,0 34-27 0,0 0 12 0,0 0-4 0,0 0-10 0,0 0 5 0,0 0-18 0,36-34 33 32,-36 34-33-32,0 0 1 0,31 0-3 0,-31 0-1 0,0 0 3 0,32-32-3 0,-32 32-3 62,35 0 13-62,131 0 9 0,-134 0-7 16,67 32 10-1,-67-32-19-15,-32 0 8 0,-32 34-12 16,32-34 1-16,-67 34-2 0,67-34 2 0,-32 32-1 16,0-32-2-16,-35 66-3 15,0-66 2-15,67 32-2 0,-32-32 1 16,32 33-3-16,-35-33-4 0,35 0 1 0,-32 33-52 16,32-33 19-16,0 0-9 0,0 0-8 31,0 35-130-31,32-3 143 0,-32-32 23 15</inkml:trace>
  <inkml:trace contextRef="#ctx0" brushRef="#br1" timeOffset="-119115.6">25930 18536 19 0,'0'0'4'0,"0"0"-4"16,32 0 4-16,35-65 96 0,-67 65-90 0,32 0 28 15,-32 0-16-15,0 0 3 0,0 0-10 16,31 0 53-16,-31 0-33 0,0 0-15 16,0 0 3-16,36 0 14 31,-72 0-16-31,36 0-13 0,-31 0-4 15,-1 32 1 1,-4-32-2-16,5 33-5 16,-33 0 3 15,64-1 15-31,0-32-5 16,0 0-9-16,0 0 2 0,0 0 7 0,32 33 0 31,0 0-2-31,-1-33-6 15,-31 0-1-15,36 35-1 0,-36-3 0 47,32 36-1-47,-32-38-37 32,0 36-115-32,0-66 152 62</inkml:trace>
  <inkml:trace contextRef="#ctx0" brushRef="#br1" timeOffset="-118723.33">26883 18471 32 0,'-32'0'324'0,"32"0"-316"0,-31 0 16 0,31 0-9 0,0 0-8 0,0 0 12 0,0 0-13 0,-36 0 26 0,-27 32 2 0,63-32-25 0,-32 0 0 0,32 0-8 0,-35 33 3 0,3-33-3 0,32 33 3 0,-36 32 3 15,5-32-7 1,31 34 3-16,0-67-2 0,0 68 0 16,0-38-2-16,0 5 2 0,31-4-2 15,5 1 1-15,-36-32 2 0,32 38-3 16,-32-8 0-16,35-30 2 0,-35 34-2 15,32-34-1-15,-32 0-1 0,31 32-5 0,1 0-98 16,4-32 81-16,-36 0-40 16,31 0-206-16,1-32 239 15,-32 32 27-15,0 0-18 0</inkml:trace>
  <inkml:trace contextRef="#ctx0" brushRef="#br1" timeOffset="-118376.74">27179 18802 61 0,'0'0'114'0,"0"0"-93"0,0 0 29 0,-31 0-20 15,31 0-16-15,0 0 33 0,0 0-39 16,-32 0 40 31,32 30-42-47,0 5 7 15,32-4-9-15,-32 1 3 0,0-32-4 16,31 38 0-16,-31-38 2 0,0 0 2 16,36 0 1-1,-36 0 5-15,32-38-7 0,-32 38-4 0,0-32 0 16,0 1-3-16,0-4 3 16,0 35-6-16,0-30-22 15,0 30-47 32,0 65-248-47,35-34 272 0</inkml:trace>
  <inkml:trace contextRef="#ctx0" brushRef="#br1" timeOffset="-118035.49">27377 18802 27 0,'0'0'111'0,"0"-35"-65"16,0 2 71 0,36 33-91-16,-36 0-4 0,0 0-5 0,0 0-6 15,0 33-5-15,0-33-6 16,0 35 1-16,0-5 0 0,0-30-1 0,0 35 0 15,31-35 2-15,-31 31-2 16,32-31 0-16,-32 0 1 0,35-66 0 16,-3 1 4-1,-32 0 1 1,36 65-4-16,-36-35 4 0,0 35 4 0,31-33-6 16,-31 33-2-16,0 0 4 0,32 33-1 31,-1 34-1-31,-31-34-3 0,0 2 1 0,36-5-1 0,-36-30 1 15,0 0-2 48,32 66 6-47,35-97 9-16,0-69-28 0,-67 100 12 0,0 0-6 0,32 0-22 0,-32 65-86 0,0-30-54 15,31-4 74-15,-31 1 58 16</inkml:trace>
  <inkml:trace contextRef="#ctx0" brushRef="#br1" timeOffset="-117669.29">28104 18667 105 0,'0'0'105'0,"0"0"-26"0,0 0-64 0,0 100 71 0,32 101-59 0,-32-137-25 0,0 0-2 0,0-64 0 0,0 35-2 16,0-35 0 31,0 31-2-47,0 34-84 15,-63-161-207-15,94-203 372 0,-31 269-32 0,0-5-24 0,32-30 7 0,-32 65-16 0,0-35 2 16,36 35 38-16,-36-33-35 0,0 33-1 0,31-33 18 0,32 33 28 15,-63 0-47-15,36 0-2 16,-36 33-1-16,32 0 4 16,-32 2-13-16,0-35 0 0,35 100 4 0,-35-70-5 0,0 36 0 15,0-66-1-15,-67 134-9 32,31-102-32-32,36 0-25 0,-31-32 0 0,31 0 25 15,0-64-190-15,0 30 198 0</inkml:trace>
  <inkml:trace contextRef="#ctx0" brushRef="#br1" timeOffset="-117250.41">28962 18107 113 0,'0'0'114'0,"0"0"-59"0,0 0-5 0,0 0-8 0,0 0-33 0,0 35 3 0,0-35-1 0,0 32 25 16,0 33-4-16,0-32-16 0,0 0-3 0,0-1-2 0,0 2-2 0,0 32-5 0,0 131-1 0,-35-129-2 0,35-3-1 0,0-30-1 15,0-5 1-15,-32 68-1 0,32-60-9 16,0-8 1-16,-36-30-15 0,36 34 8 0,0-34-21 16,0 0 37 46,0 64-198-62,0-29-37 16</inkml:trace>
  <inkml:trace contextRef="#ctx0" brushRef="#br1" timeOffset="-116365.93">28729 18272 29 0,'0'0'113'0,"0"0"-97"0,0 0 33 0,0 0-23 0,0 0 6 0,0 0-3 0,67 33 82 16,-67-33-106-16,32 32 16 0,-32-32-17 0,0 0-4 62,67 66 21-46,-35-32-11-16,98 65 24 0,-63-34 26 0,-67-65-59 15,0 0 4-15,0 0-3 0,-31 0 5 0,-5 33-6 16,4-33 1 0,-31 33-1-16,63-33-1 62,-103 100 3 1,5 63-12-63,34 69-432 0,64-198 328 0,0-34 94 0</inkml:trace>
  <inkml:trace contextRef="#ctx0" brushRef="#br1" timeOffset="-115549.98">26389 18437 22 0,'0'0'11'0,"0"0"-6"0,0 0 11 0,0 0 45 0,0 0-52 0,0 0 16 0,0 0 8 0,0 0 0 31,0-34-3 0,0 34 56-31,0-32-65 0,35 32 26 0,-35 0-42 0,0 0 5 0,0 0-3 0,32 0 0 16,-32 0-3-16,0 0-2 0,0 0 4 16,0 0 2-16,0 0-8 62,0 0 1-15,0 0 5-16,0 66 17-31,0-66-20 0,-297 595-82 0,230-496-323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51.2489" units="1/cm"/>
          <inkml:channelProperty channel="Y" name="resolution" value="1960.784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1T20:11:48.488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3657 5380 49 0,'0'0'55'0,"-35"0"-22"0,35 0-13 0,0 0 3 0,0 0-11 0,0 0 8 0,-32 0-13 0,32 0-1 0,0 0 3 0,-32 0 7 0,32 0-10 0,0 0 5 0,0 0-9 0,0 0 4 0,0 0-3 15,32 0 5-15,0 0 0 0,-32 0-3 0,35 33 6 16,-35-33-8-16,0 0 1 16,32 0 9-16,-32 32-4 0,0-32-9 62,35 0 8-46,-3 0 19-16,0 34-21 0,232-34 10 0,-165 32-13 0,32-32 10 0,-64 32-5 15,-67-32-6-15,99 33 12 0,-68-33-8 0,68 35 7 16,-63-35-9-16,94 33 7 16,-98-33-8-16,35 0-1 0,-4 33 3 15,103-33-4 1,0 32 3-16,-134-32-2 0,102 33 4 15,-70-33-3-15,3 32-4 16,-4-32 3-16,4 34 1 0,-31-34-2 0,94 0 4 16,-66 32-5-16,3-32 2 0,0 32 1 15,-4-32 0-15,171 36-1 47,-104-36-5-47,202 32 6 0,-269-32-5 0,301 34 8 31,-332-2-6-31,-1-32 1 0,72 0-3 47,225 32 10-47,-98-32-3 0,-195 0-4 0,-3 0 0 0,31 0 1 16,4 0 2 0,32 0-1-16,-32-32-1 0,32 32-1 15,-32 0 0-15,-3 0-5 16,-33 0 1-16,104 0 5 0,-104 0-2 0,5 0 0 15,27 0 0-15,-63 0 1 0,67 0 1 16,163 0 2 0,-163 0-5-16,-36 0 1 0,5 0 1 0,-4 0 0 15,66-32 0-15,-66 32-1 0,67 0-1 16,0 0 2-16,0-34 0 16,-32 34-1-16,-36 0 0 0,104 0 0 15,-104 0 0-15,1 0 1 0,67-32 1 16,-99 32-2-16,67 0 1 0,99-36-3 15,-103 36 6 32,499-98 5-47,-297 66-9 0,-36-1 3 16,-130 33-3-16,-32-32 0 16,63 32 0-16,-62-33 1 0,-5 33-1 15,36 0 3 1,98-68 0-16,-129 68-2 0,-1-33-1 0,63 1 4 15,-67 32-3-15,-27-32-1 0,31 32 0 16,-3-34 3 0,102 2-6-16,-99 32 4 0,-36 0 0 0,37-33 1 0,-37 33-3 15,100-33 4 1,-64 33-1 0,-35 0-2-16,-32-34-1 0,35 34 0 0,-3 0 2 15,-32 0-1-15,31 0 0 0,-31-34 0 0,36 34 0 0,-36 0 0 0,32 0 0 16,-1 0-2-16,5-32 4 47,-5 32-152-47,-62-32 53 15,31 32-39-15,-99-33-31 0,63 33 127 16</inkml:trace>
  <inkml:trace contextRef="#ctx0" brushRef="#br0" timeOffset="988.11">4843 5084 34 0,'-134'-68'99'0,"134"68"-74"0,0 0-18 0,0 0 13 0,0 0 20 0,0 0-11 0,0 0 1 16,0 0-9-16,0 0-17 0,0 0 0 15,265-32 21-15,-167-2-25 16,-30 34 5-16,94-32 6 16,-28 32-7-16,-35 0-1 0,-36 0 0 0,-27 0-2 15,94 0 3-15,-98 0-3 0,102 32 2 16,28-32-1 0,103 34 5-16,-166-34-7 0,-32 32 0 0,-67-32 0 62,131 0 3-62,363 33 8 16,-229 2-6-16,391 30 4 0,-454-65-8 15,90 66 2-15,-126-66 1 0,-35 0 1 16,3 32 1-16,-3-32-2 0,35 0-1 16,-135 0-2 15,100 0 4-16,134 32-3-15,462 36 3 16,-695-68-4-16,232 33-1 0,-232-33 0 16,102 33 4-16,60-1 2 15,-28-32-4-15,-99 0-3 16,96 0 6-16,-65 0-5 0,-30 0 1 16,30-32 4-16,-30 32-6 0,30 0 2 0,33 0 3 15,-32 0-1-15,-36 0-2 0,-63 0-1 63,103 0 1-32,387-33 4-31,-356 33-6 0,163 0 1 0,-68 0 0 0,-193 0-1 0,-5 33 1 16,1-33-1-16,-32 0 0 0,36 0 2 0,-5 0-2 0,-31 0 3 0,0 0-2 0,36 0-1 0,-36 0-3 15,63 0 4 1,-63 0 0-16,0 0-5 15,0 0 1-15,32 0 1 0,-32 0-5 0,0 0 2 16,0 0-12-16,0 0-38 0,0 0 11 16,0 0-23-16,-32-33-24 0,32 33 42 0,-32 0-54 15,32 0 84-15</inkml:trace>
  <inkml:trace contextRef="#ctx0" brushRef="#br0" timeOffset="1806.56">4215 5611 25 0,'-32'-68'62'0,"64"68"-30"0,102-98 40 0,95-34-24 0,-98 132-33 0,-64-66-3 0,99 34 7 0,63-1-11 0,-63 33-2 0,-134 0-5 0,166 0 3 0,-32 0 0 15,-4 0 2-15,-95 0-4 0,0 0 0 16,396 0 13-16,-270 0-6 16,-58 0-5-1,62-33 9-15,-165 33-8 0,35 0-3 0,131-33 4 0,-36 33-1 0,40-32 2 16,27 32 0-16,-162 0-4 0,95-35 1 15,4 35-4-15,64-33 0 0,66 33 4 16,1-32 4 0,-1 32 0-16,-63 0 0 0,-3 0-4 15,-163 0-4-15,28 0 2 0,39 0 0 0,32 0 1 16,-103 0-3-16,364 32 8 16,-292-32-5-16,260 0 0 0,-264 0-1 0,3 0 0 15,-4 0 1-15,-31 0-1 0,32 0 2 16,232-32 4 15,230-2 2-31,-363 68-8 0,-33-34-4 31,-129 32 1-31,-1-32 3 0,-4 33-1 16,-27-33-9-16,-5 0 3 0,-31 35-7 0,0-35-9 16,0 0 7-16,0 0-103 15,-31 0-92-15,31 0 174 0,-36 0 12 0,4 0 7 16,1 0-8-16</inkml:trace>
  <inkml:trace contextRef="#ctx0" brushRef="#br0" timeOffset="2291.39">7907 5313 61 0,'0'0'0'0,"0"0"65"0,99-34-71 0,-36 34 13 0,40-32 25 0,27 32 1 0,-66 0-12 16,3 0-13-16,63 0 12 0,167 0 13 16,-96 32-14-16,-3 2-4 0,31 0-7 15,99-1 2-15,-260-33-8 16,291 33 6 0,-291-33-7-16,362 32 11 0,-133-32-7 15,31 34 1-15,-265-34-4 0,238 0 4 0,-5 0 2 31,1 0 2-31,-1-34-8 0,-102 34-1 16,106 0-1-16,-201 0 0 0,-35 0 1 0,3 0-1 16,99 0-2-16,-103 0 2 0,40 34-3 0,59-34 1 15,-28 32 2 1,60 33-6-16,-127-30-1 0,0-2-47 31,-35-33-41-31,35 33-19 0,-35-1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479E8-DC9F-278C-5826-C7CFE5FB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4653A-6338-D9F8-665F-54CE1A08B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D8C5A-EF1B-2EF2-FA59-1C66A162F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26920-0623-ED34-E4DD-5C0A8D1D1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4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DEE69-001D-A3C5-4D11-58EC98F51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41078-6FBD-3F13-9CD7-9D750BEE3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18D36-3998-4209-D641-8A37A1F10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8C9E7-A561-6C50-6EC7-8AB6C9911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0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3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0216B-980F-D6A5-CB59-DF6AE1896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0C1AB-F179-B9EE-D1FA-77219552F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CE796D-419E-0212-E37F-18EAD20D8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32DC5-B4C7-E411-15CC-555B08218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68978-38C0-908A-4E88-3F49ADBE7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98914D-E79F-F2F0-51C2-D1C5FC027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FD6762-A1B6-10AE-71C2-F3E3C988A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145F4-F332-2673-4BD4-9B51B6B9A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0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D9CE7-3A02-C8F0-629E-95D9BE75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DEF52-1DB6-4ECD-9B3E-88684C4D3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0C3AF-B200-B6CA-317A-3924B062F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1664D-50B5-EDEF-1FF7-45B620A8D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2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E7A3D-43C4-FC16-B3A9-E5CF37084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FDB99-4C58-0402-626F-F89F1DFC8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0BCAB-DB20-2850-832A-130ED0B5A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95D7B-28D9-36AF-CC1E-899A30F72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4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CA057-70D9-B1F7-610B-D458F2E33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3387B-0C5F-4119-A184-0406DDEA0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C9428-A4BF-1274-D66B-D8A138DDF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83E59-20ED-51A8-E759-072304DE8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9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C6AD8-BA34-5597-77E3-8A8C9DBA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B8073-7CF0-1560-E9AA-467ABD963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9FE7A-1679-14FC-90F6-0922D9D7F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D0599-4D90-F911-5938-628E3B5C5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5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7814B-55BE-87A6-A878-D1F1D569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7D182-44D4-5A53-DC0A-62D05B257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07E08-7F23-E670-24B8-3C1E7C9BF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46B5-E507-2202-003B-0FFC7D790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9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81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  <p:sldLayoutId id="214748370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779F-5E13-EA0C-460E-3390DDEF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7948-22D7-D1BF-D2F1-487C37F4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36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FCEED4-FA3B-1B34-FA50-517EAD2AA1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8F5610-29C1-20E9-6983-77F65391699C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Web Frameworks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E8063-9300-B1A3-831D-F4DEBDE7E6B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9F1F668-7D50-261C-21B7-A4CC64F8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100648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a snippet of React code that generates a button that pops up an alert when clicked</a:t>
            </a:r>
          </a:p>
        </p:txBody>
      </p:sp>
    </p:spTree>
    <p:extLst>
      <p:ext uri="{BB962C8B-B14F-4D97-AF65-F5344CB8AC3E}">
        <p14:creationId xmlns:p14="http://schemas.microsoft.com/office/powerpoint/2010/main" val="345111792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E6C23-4951-3B88-949A-68874D8E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2CBDDD7-12A9-0898-200E-A2BD7D95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Node Backend API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7A6110-AE5C-C738-A3BD-AB6816A6E92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Web Protections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68F95-CD78-B927-F1E7-19EE48085ED5}"/>
              </a:ext>
            </a:extLst>
          </p:cNvPr>
          <p:cNvSpPr txBox="1"/>
          <p:nvPr/>
        </p:nvSpPr>
        <p:spPr>
          <a:xfrm>
            <a:off x="4371430" y="1571293"/>
            <a:ext cx="746710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name = req.body.name;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pw = req.body.pw;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const Q = "SELECT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name,id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FROM accounts"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+ " WHERE pw = '" + pw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+ "' AND name = '" + name + "'";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(Q, function(err, row){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(!row){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resp.send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JSON.stringify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ok:false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const creds = {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name":row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[‘name’],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id":row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['id’]}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const token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encodeJWT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(creds, SECRET);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const res = {'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ok':true,'token':token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resp.send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JSON.stringify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9F06F-0127-4721-DD2C-C3C04CA174C6}"/>
              </a:ext>
            </a:extLst>
          </p:cNvPr>
          <p:cNvSpPr txBox="1"/>
          <p:nvPr/>
        </p:nvSpPr>
        <p:spPr>
          <a:xfrm>
            <a:off x="4399687" y="1271770"/>
            <a:ext cx="5380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app.post</a:t>
            </a:r>
            <a:r>
              <a:rPr lang="en-US" dirty="0"/>
              <a:t>('/login', function(req, res){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0F2FC-FCB0-D372-0646-368F1F9CC19E}"/>
              </a:ext>
            </a:extLst>
          </p:cNvPr>
          <p:cNvSpPr txBox="1"/>
          <p:nvPr/>
        </p:nvSpPr>
        <p:spPr>
          <a:xfrm>
            <a:off x="4373344" y="5592333"/>
            <a:ext cx="78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})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2238D-6BBD-F2E7-4294-330E5642B5BF}"/>
              </a:ext>
            </a:extLst>
          </p:cNvPr>
          <p:cNvSpPr txBox="1"/>
          <p:nvPr/>
        </p:nvSpPr>
        <p:spPr>
          <a:xfrm>
            <a:off x="913515" y="1571293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initializer server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C34B6-C486-E87A-5C30-A60CA05D9EF7}"/>
              </a:ext>
            </a:extLst>
          </p:cNvPr>
          <p:cNvSpPr txBox="1"/>
          <p:nvPr/>
        </p:nvSpPr>
        <p:spPr>
          <a:xfrm>
            <a:off x="934536" y="1891859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initializer database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EAF4B-1985-49BF-C9D7-ABC5B3F37585}"/>
              </a:ext>
            </a:extLst>
          </p:cNvPr>
          <p:cNvSpPr txBox="1"/>
          <p:nvPr/>
        </p:nvSpPr>
        <p:spPr>
          <a:xfrm>
            <a:off x="955557" y="221242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service routes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9182B2C-E494-D5BF-B8D4-4A461A5868C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38554" y="2381702"/>
            <a:ext cx="793138" cy="1256930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008FCDF7-1605-E52A-EA46-B4F597B00B56}"/>
              </a:ext>
            </a:extLst>
          </p:cNvPr>
          <p:cNvSpPr/>
          <p:nvPr/>
        </p:nvSpPr>
        <p:spPr>
          <a:xfrm>
            <a:off x="4031692" y="1186518"/>
            <a:ext cx="457200" cy="4904227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25AB1-D72D-F849-31B6-CB63EAC6F0C1}"/>
              </a:ext>
            </a:extLst>
          </p:cNvPr>
          <p:cNvSpPr txBox="1"/>
          <p:nvPr/>
        </p:nvSpPr>
        <p:spPr>
          <a:xfrm>
            <a:off x="1423265" y="1181494"/>
            <a:ext cx="873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index.js</a:t>
            </a:r>
          </a:p>
        </p:txBody>
      </p:sp>
    </p:spTree>
    <p:extLst>
      <p:ext uri="{BB962C8B-B14F-4D97-AF65-F5344CB8AC3E}">
        <p14:creationId xmlns:p14="http://schemas.microsoft.com/office/powerpoint/2010/main" val="3006878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8D099-06C8-5BE1-CF24-FF2A35D09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21F0B9-0410-20D6-D117-47A3B628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To the Terminal!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C8E93-1608-22BE-592C-FBFB4B70E838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Full Stack Security</a:t>
            </a:r>
          </a:p>
        </p:txBody>
      </p:sp>
      <p:pic>
        <p:nvPicPr>
          <p:cNvPr id="9" name="Picture 8" descr="A computer on fire&#10;&#10;AI-generated content may be incorrect.">
            <a:extLst>
              <a:ext uri="{FF2B5EF4-FFF2-40B4-BE49-F238E27FC236}">
                <a16:creationId xmlns:a16="http://schemas.microsoft.com/office/drawing/2014/main" id="{D1468EE1-3123-FDCB-6980-DEBC5050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178" y="2037431"/>
            <a:ext cx="3923643" cy="31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3824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B1569-AD47-C98F-222D-E361DC0AE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C1E0C51-D7B5-B0BE-1A3C-62A3FC0D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But I don’t like Writing Code!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B95192-B264-2351-5294-3C862416B51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Full Stack Security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C370C2-0188-10BC-7E4B-4C2D2717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3" y="1500822"/>
            <a:ext cx="8070957" cy="45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66017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00510-1E0C-65C0-6559-90F1D03F6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C673DC-392A-C6A2-14CB-7127FE36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To the Browser!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6BE37B-CBAC-F614-53F6-E566A118E8D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Full Stack Security</a:t>
            </a:r>
          </a:p>
        </p:txBody>
      </p:sp>
      <p:pic>
        <p:nvPicPr>
          <p:cNvPr id="3" name="Picture 2" descr="A logo of a browser on fire&#10;&#10;AI-generated content may be incorrect.">
            <a:extLst>
              <a:ext uri="{FF2B5EF4-FFF2-40B4-BE49-F238E27FC236}">
                <a16:creationId xmlns:a16="http://schemas.microsoft.com/office/drawing/2014/main" id="{ED707F51-0C31-72F9-CA18-E77F9857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937" y="1538036"/>
            <a:ext cx="2387521" cy="39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24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Lecture END!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45A92E-4F8A-2DC4-A507-E846998B24A4}"/>
              </a:ext>
            </a:extLst>
          </p:cNvPr>
          <p:cNvSpPr txBox="1">
            <a:spLocks/>
          </p:cNvSpPr>
          <p:nvPr/>
        </p:nvSpPr>
        <p:spPr>
          <a:xfrm>
            <a:off x="5816111" y="253701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cap="small" dirty="0"/>
              <a:t>Basic end-to-end scheme</a:t>
            </a:r>
          </a:p>
          <a:p>
            <a:endParaRPr lang="en-US" sz="2400" i="1" cap="small" dirty="0"/>
          </a:p>
          <a:p>
            <a:r>
              <a:rPr lang="en-US" sz="2400" i="1" cap="small" dirty="0"/>
              <a:t>Next Time: Filling out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590963910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5F786-3CB1-6ABE-6582-E7F678FA93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Full-Stack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C88BF-A76D-967E-AC1A-5F285DBF3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6F4DD2-FA89-442A-4901-9D2AC468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792D113-2BFF-48A3-BAA7-F66DB22C4A8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Web Frameworks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E7B12FA-443A-23FF-7EEB-0A58E869FC55}"/>
              </a:ext>
            </a:extLst>
          </p:cNvPr>
          <p:cNvSpPr txBox="1">
            <a:spLocks/>
          </p:cNvSpPr>
          <p:nvPr/>
        </p:nvSpPr>
        <p:spPr>
          <a:xfrm>
            <a:off x="1243103" y="1648447"/>
            <a:ext cx="9776993" cy="494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Authentication Security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Introduction to React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The client/server loop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777EBB-27C2-DA63-658E-0FB61DD468DE}"/>
                  </a:ext>
                </a:extLst>
              </p14:cNvPr>
              <p14:cNvContentPartPr/>
              <p14:nvPr/>
            </p14:nvContentPartPr>
            <p14:xfrm>
              <a:off x="1280880" y="1770480"/>
              <a:ext cx="3914280" cy="40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777EBB-27C2-DA63-658E-0FB61DD46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1520" y="1761120"/>
                <a:ext cx="3933000" cy="4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837952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722" y="1496055"/>
            <a:ext cx="8613568" cy="1997867"/>
          </a:xfrm>
        </p:spPr>
        <p:txBody>
          <a:bodyPr>
            <a:noAutofit/>
          </a:bodyPr>
          <a:lstStyle/>
          <a:p>
            <a:r>
              <a:rPr lang="en-US" sz="2200" b="1" dirty="0"/>
              <a:t>Putting it all together</a:t>
            </a:r>
          </a:p>
          <a:p>
            <a:r>
              <a:rPr lang="en-US" sz="2200" dirty="0"/>
              <a:t>- Developing a react app and examining security aspects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67A71F-AA81-6B1E-E414-78DB997A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Today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FD88DE-929B-7BA8-EA2B-29DB6E652E4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Web Protections</a:t>
            </a:r>
          </a:p>
        </p:txBody>
      </p:sp>
    </p:spTree>
    <p:extLst>
      <p:ext uri="{BB962C8B-B14F-4D97-AF65-F5344CB8AC3E}">
        <p14:creationId xmlns:p14="http://schemas.microsoft.com/office/powerpoint/2010/main" val="587326794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B9EBF-BD13-4D8A-007B-01DF586E5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B3A027-8234-8C15-D75C-D973627A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Modern Web-App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8A1007-5E98-710C-55DE-07AFD9CF236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Full Stack 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BA460-8AD9-B37C-C4E8-9D661621B060}"/>
              </a:ext>
            </a:extLst>
          </p:cNvPr>
          <p:cNvSpPr txBox="1"/>
          <p:nvPr/>
        </p:nvSpPr>
        <p:spPr>
          <a:xfrm>
            <a:off x="2262626" y="2459422"/>
            <a:ext cx="103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frontend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6059B-72AE-2E16-557B-B68A906C3412}"/>
              </a:ext>
            </a:extLst>
          </p:cNvPr>
          <p:cNvSpPr txBox="1"/>
          <p:nvPr/>
        </p:nvSpPr>
        <p:spPr>
          <a:xfrm>
            <a:off x="6046626" y="245942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api</a:t>
            </a:r>
            <a:endParaRPr lang="en-US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00DBA-38C3-82BE-C8A3-AA312E03D2DA}"/>
              </a:ext>
            </a:extLst>
          </p:cNvPr>
          <p:cNvSpPr txBox="1"/>
          <p:nvPr/>
        </p:nvSpPr>
        <p:spPr>
          <a:xfrm>
            <a:off x="8639500" y="2459422"/>
            <a:ext cx="115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database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DB8356-3FF4-C1C0-BED8-DAB375A6C703}"/>
              </a:ext>
            </a:extLst>
          </p:cNvPr>
          <p:cNvSpPr/>
          <p:nvPr/>
        </p:nvSpPr>
        <p:spPr>
          <a:xfrm>
            <a:off x="8758067" y="2874579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sqlite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42FA2-C5B9-E3CF-55EF-92BE3B98C9A9}"/>
              </a:ext>
            </a:extLst>
          </p:cNvPr>
          <p:cNvSpPr/>
          <p:nvPr/>
        </p:nvSpPr>
        <p:spPr>
          <a:xfrm>
            <a:off x="5845265" y="2828754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32A677-743F-5A2B-3664-ED0A8F7A962D}"/>
              </a:ext>
            </a:extLst>
          </p:cNvPr>
          <p:cNvSpPr/>
          <p:nvPr/>
        </p:nvSpPr>
        <p:spPr>
          <a:xfrm>
            <a:off x="2317104" y="2828754"/>
            <a:ext cx="914400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280265112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C1727-FFCB-BB2D-6026-8ADFEB2C8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238B47F-6FEE-7A9C-147D-30B16BAC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React Frontend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171376-8505-63B9-D4BC-BA2A8CB7902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Web Frameworks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4A834-345D-2113-E99D-F7E2CFADA0E1}"/>
              </a:ext>
            </a:extLst>
          </p:cNvPr>
          <p:cNvSpPr txBox="1"/>
          <p:nvPr/>
        </p:nvSpPr>
        <p:spPr>
          <a:xfrm>
            <a:off x="588575" y="2643352"/>
            <a:ext cx="25869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npm</a:t>
            </a:r>
            <a:r>
              <a:rPr lang="en-US" dirty="0"/>
              <a:t> create </a:t>
            </a:r>
            <a:r>
              <a:rPr lang="en-US" dirty="0" err="1"/>
              <a:t>vite@latest</a:t>
            </a:r>
            <a:endParaRPr lang="en-US" dirty="0"/>
          </a:p>
          <a:p>
            <a:r>
              <a:rPr lang="en-US" dirty="0"/>
              <a:t>  Project name: frontend</a:t>
            </a:r>
          </a:p>
          <a:p>
            <a:r>
              <a:rPr lang="en-US" dirty="0"/>
              <a:t>  Framework: React </a:t>
            </a:r>
          </a:p>
          <a:p>
            <a:r>
              <a:rPr lang="en-US" dirty="0"/>
              <a:t>  Variant: </a:t>
            </a:r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cd frontend</a:t>
            </a:r>
          </a:p>
          <a:p>
            <a:r>
              <a:rPr lang="en-US" dirty="0" err="1"/>
              <a:t>npm</a:t>
            </a:r>
            <a:r>
              <a:rPr lang="en-US" dirty="0"/>
              <a:t> install </a:t>
            </a:r>
            <a:r>
              <a:rPr lang="en-US" dirty="0" err="1"/>
              <a:t>axios</a:t>
            </a:r>
            <a:endParaRPr lang="en-US" dirty="0"/>
          </a:p>
          <a:p>
            <a:r>
              <a:rPr lang="en-US" dirty="0" err="1"/>
              <a:t>npm</a:t>
            </a:r>
            <a:r>
              <a:rPr lang="en-US" dirty="0"/>
              <a:t> run dev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01C6-01AF-3852-AF78-002D9CFE5D81}"/>
              </a:ext>
            </a:extLst>
          </p:cNvPr>
          <p:cNvSpPr txBox="1"/>
          <p:nvPr/>
        </p:nvSpPr>
        <p:spPr>
          <a:xfrm>
            <a:off x="4472142" y="2212426"/>
            <a:ext cx="759053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} from 'react'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'./App.css'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{ Login } from './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Login.jsx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export default function App()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const [token,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useState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window.sessionStorage.getItem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("token"));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(token === undefined || token === null){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&lt;Login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tokenSetter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/&gt;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(&lt;p&gt;{“Logged in!!!!"}&lt;/p&gt;)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09840886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71CF-1E9B-4F57-7BB8-D9E8FEA57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34ED5FE-C57F-760B-D0A5-78ADBA6C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Node Backend Setup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7C45B4-D04A-35D8-185B-27446489B3A0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Web Protections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53072-5993-C5A1-F003-A35932F43A4C}"/>
              </a:ext>
            </a:extLst>
          </p:cNvPr>
          <p:cNvSpPr txBox="1"/>
          <p:nvPr/>
        </p:nvSpPr>
        <p:spPr>
          <a:xfrm>
            <a:off x="1087815" y="2801004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create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\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express \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\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sqlite3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3D2AF-0788-F967-23FE-F6E05927BBA6}"/>
              </a:ext>
            </a:extLst>
          </p:cNvPr>
          <p:cNvSpPr txBox="1"/>
          <p:nvPr/>
        </p:nvSpPr>
        <p:spPr>
          <a:xfrm>
            <a:off x="5544206" y="2701692"/>
            <a:ext cx="49819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accounts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id INTEGER PRIMARY KEY,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name TEXT NOT NULL UNIQUE,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pw TEXT NOT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tasks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id INTEGER PRIMARY KEY,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owner INTEGER NOT NULL,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name TEXT NOT NULL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.save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tasks.db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523E8-5C9B-7C55-DDD3-F6B78FA6C5A2}"/>
              </a:ext>
            </a:extLst>
          </p:cNvPr>
          <p:cNvSpPr txBox="1"/>
          <p:nvPr/>
        </p:nvSpPr>
        <p:spPr>
          <a:xfrm>
            <a:off x="5475889" y="2320186"/>
            <a:ext cx="2343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#Configure database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B6FFE-0C7A-C49C-2616-E17B6FE51845}"/>
              </a:ext>
            </a:extLst>
          </p:cNvPr>
          <p:cNvSpPr txBox="1"/>
          <p:nvPr/>
        </p:nvSpPr>
        <p:spPr>
          <a:xfrm>
            <a:off x="1077303" y="2356209"/>
            <a:ext cx="229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#Configure codebase</a:t>
            </a:r>
          </a:p>
        </p:txBody>
      </p:sp>
    </p:spTree>
    <p:extLst>
      <p:ext uri="{BB962C8B-B14F-4D97-AF65-F5344CB8AC3E}">
        <p14:creationId xmlns:p14="http://schemas.microsoft.com/office/powerpoint/2010/main" val="2400970978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5A533-028A-9DFE-D9FE-11056E08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9966E97-7F30-C32B-F061-4DCB79A1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Node Backend API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43E266-E29A-BE60-4508-C07570ACB5F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Web Protections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6568C-FCBC-FAE1-693C-7215C847C228}"/>
              </a:ext>
            </a:extLst>
          </p:cNvPr>
          <p:cNvSpPr txBox="1"/>
          <p:nvPr/>
        </p:nvSpPr>
        <p:spPr>
          <a:xfrm>
            <a:off x="1423265" y="1571293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initializer server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BD19C-C951-9CC9-DBD4-118F68F514C8}"/>
              </a:ext>
            </a:extLst>
          </p:cNvPr>
          <p:cNvSpPr txBox="1"/>
          <p:nvPr/>
        </p:nvSpPr>
        <p:spPr>
          <a:xfrm>
            <a:off x="1444286" y="1891859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initializer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33401-2D82-BED0-6E7C-868298744882}"/>
              </a:ext>
            </a:extLst>
          </p:cNvPr>
          <p:cNvSpPr txBox="1"/>
          <p:nvPr/>
        </p:nvSpPr>
        <p:spPr>
          <a:xfrm>
            <a:off x="1465307" y="221242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service routes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3671F-A5E1-1075-FA38-4D09F5442F5B}"/>
              </a:ext>
            </a:extLst>
          </p:cNvPr>
          <p:cNvSpPr txBox="1"/>
          <p:nvPr/>
        </p:nvSpPr>
        <p:spPr>
          <a:xfrm>
            <a:off x="1423265" y="1181494"/>
            <a:ext cx="873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index.js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C788D-1595-657A-0950-90976D904ABB}"/>
              </a:ext>
            </a:extLst>
          </p:cNvPr>
          <p:cNvSpPr txBox="1"/>
          <p:nvPr/>
        </p:nvSpPr>
        <p:spPr>
          <a:xfrm>
            <a:off x="5249917" y="1303473"/>
            <a:ext cx="69509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express from 'express';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sqlite3 from 'sqlite3';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{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encodeJWT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decodeJWT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 from "./token.js"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 app = express()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app.use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app.use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express.json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0B4755C-7F81-8B14-596C-A52E43F8E94E}"/>
              </a:ext>
            </a:extLst>
          </p:cNvPr>
          <p:cNvSpPr/>
          <p:nvPr/>
        </p:nvSpPr>
        <p:spPr>
          <a:xfrm>
            <a:off x="4913586" y="1303922"/>
            <a:ext cx="457200" cy="2266826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41B4446-047B-3C23-29AF-2290EA0C6D42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4199987" y="1740570"/>
            <a:ext cx="713599" cy="69676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05C8B513-3C83-0347-9A82-CAB0B90EF84F}"/>
              </a:ext>
            </a:extLst>
          </p:cNvPr>
          <p:cNvSpPr/>
          <p:nvPr/>
        </p:nvSpPr>
        <p:spPr>
          <a:xfrm>
            <a:off x="4913586" y="3678811"/>
            <a:ext cx="457200" cy="572625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75BA02D-A5F4-F3C5-0BDF-98FD98E003BD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>
            <a:off x="4467871" y="2061136"/>
            <a:ext cx="445715" cy="190398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A74009-7BC7-AF10-81A1-060F20E58753}"/>
              </a:ext>
            </a:extLst>
          </p:cNvPr>
          <p:cNvSpPr txBox="1"/>
          <p:nvPr/>
        </p:nvSpPr>
        <p:spPr>
          <a:xfrm>
            <a:off x="5245766" y="3605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const </a:t>
            </a:r>
            <a:r>
              <a:rPr lang="en-US" dirty="0" err="1"/>
              <a:t>db</a:t>
            </a:r>
            <a:r>
              <a:rPr lang="en-US" dirty="0"/>
              <a:t> = new sqlite3.Database("</a:t>
            </a:r>
            <a:r>
              <a:rPr lang="en-US" dirty="0" err="1"/>
              <a:t>tasks.db</a:t>
            </a:r>
            <a:r>
              <a:rPr lang="en-US" dirty="0"/>
              <a:t>", sqlite3.OPEN_READWRITE);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7680DC-D97A-FB10-833F-E2744E8C6D57}"/>
              </a:ext>
            </a:extLst>
          </p:cNvPr>
          <p:cNvSpPr txBox="1"/>
          <p:nvPr/>
        </p:nvSpPr>
        <p:spPr>
          <a:xfrm>
            <a:off x="5245766" y="4351314"/>
            <a:ext cx="5380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 err="1"/>
              <a:t>app.post</a:t>
            </a:r>
            <a:r>
              <a:rPr lang="en-US" dirty="0"/>
              <a:t>('/login', function(req, res){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9E57B-F6A3-1E01-69B4-9EDE7043922A}"/>
              </a:ext>
            </a:extLst>
          </p:cNvPr>
          <p:cNvSpPr txBox="1"/>
          <p:nvPr/>
        </p:nvSpPr>
        <p:spPr>
          <a:xfrm>
            <a:off x="5245766" y="64114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app.listen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(3001)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B5F42A3-6BE2-9A22-73BF-9567D3446D87}"/>
              </a:ext>
            </a:extLst>
          </p:cNvPr>
          <p:cNvCxnSpPr>
            <a:cxnSpLocks/>
            <a:stCxn id="3" idx="1"/>
            <a:endCxn id="24" idx="1"/>
          </p:cNvCxnSpPr>
          <p:nvPr/>
        </p:nvCxnSpPr>
        <p:spPr>
          <a:xfrm rot="10800000" flipH="1" flipV="1">
            <a:off x="1423264" y="1740570"/>
            <a:ext cx="3822501" cy="4855594"/>
          </a:xfrm>
          <a:prstGeom prst="bentConnector3">
            <a:avLst>
              <a:gd name="adj1" fmla="val -598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EEEFD88-CB0A-8EA7-3235-62FCB5F3BA12}"/>
              </a:ext>
            </a:extLst>
          </p:cNvPr>
          <p:cNvSpPr txBox="1"/>
          <p:nvPr/>
        </p:nvSpPr>
        <p:spPr>
          <a:xfrm>
            <a:off x="5324591" y="6197456"/>
            <a:ext cx="445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EF8F96D-B2FB-CA66-A045-A6364D18FC39}"/>
              </a:ext>
            </a:extLst>
          </p:cNvPr>
          <p:cNvCxnSpPr>
            <a:cxnSpLocks/>
            <a:stCxn id="5" idx="3"/>
            <a:endCxn id="36" idx="1"/>
          </p:cNvCxnSpPr>
          <p:nvPr/>
        </p:nvCxnSpPr>
        <p:spPr>
          <a:xfrm>
            <a:off x="3748304" y="2381702"/>
            <a:ext cx="1149517" cy="3034339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id="{F6B6D8AA-66F3-00B6-ED40-B6870532E03B}"/>
              </a:ext>
            </a:extLst>
          </p:cNvPr>
          <p:cNvSpPr/>
          <p:nvPr/>
        </p:nvSpPr>
        <p:spPr>
          <a:xfrm>
            <a:off x="4897821" y="4378729"/>
            <a:ext cx="457200" cy="2074623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5441AB-9FD6-9799-7558-AA3D1C7545D8}"/>
              </a:ext>
            </a:extLst>
          </p:cNvPr>
          <p:cNvSpPr txBox="1"/>
          <p:nvPr/>
        </p:nvSpPr>
        <p:spPr>
          <a:xfrm>
            <a:off x="5513712" y="4667414"/>
            <a:ext cx="78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})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496FAB-E923-2D62-17AB-6244AFD39440}"/>
              </a:ext>
            </a:extLst>
          </p:cNvPr>
          <p:cNvSpPr txBox="1"/>
          <p:nvPr/>
        </p:nvSpPr>
        <p:spPr>
          <a:xfrm>
            <a:off x="5292994" y="4688434"/>
            <a:ext cx="314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E7C297-93BC-AC36-A791-CC311938C7DA}"/>
              </a:ext>
            </a:extLst>
          </p:cNvPr>
          <p:cNvGrpSpPr/>
          <p:nvPr/>
        </p:nvGrpSpPr>
        <p:grpSpPr>
          <a:xfrm>
            <a:off x="5256275" y="4992447"/>
            <a:ext cx="5564125" cy="727470"/>
            <a:chOff x="5256275" y="4992447"/>
            <a:chExt cx="5564125" cy="7274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4C29FF-C7E4-8EA3-B485-EBCD02BECD42}"/>
                </a:ext>
              </a:extLst>
            </p:cNvPr>
            <p:cNvSpPr txBox="1"/>
            <p:nvPr/>
          </p:nvSpPr>
          <p:spPr>
            <a:xfrm>
              <a:off x="5256275" y="4992447"/>
              <a:ext cx="55641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dirty="0" err="1"/>
                <a:t>app.post</a:t>
              </a:r>
              <a:r>
                <a:rPr lang="en-US" dirty="0"/>
                <a:t>('/enroll', function(req, res){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2654B3-4606-9B4C-B309-53F65376DF3B}"/>
                </a:ext>
              </a:extLst>
            </p:cNvPr>
            <p:cNvSpPr txBox="1"/>
            <p:nvPr/>
          </p:nvSpPr>
          <p:spPr>
            <a:xfrm>
              <a:off x="5534731" y="5329565"/>
              <a:ext cx="7806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dirty="0"/>
                <a:t>})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F02CBC6-DC58-D07F-4BEC-F99218147633}"/>
                </a:ext>
              </a:extLst>
            </p:cNvPr>
            <p:cNvSpPr txBox="1"/>
            <p:nvPr/>
          </p:nvSpPr>
          <p:spPr>
            <a:xfrm>
              <a:off x="5314013" y="5350585"/>
              <a:ext cx="314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dirty="0"/>
                <a:t>…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15F854-196E-EE35-F339-B38DA2F4446D}"/>
              </a:ext>
            </a:extLst>
          </p:cNvPr>
          <p:cNvGrpSpPr/>
          <p:nvPr/>
        </p:nvGrpSpPr>
        <p:grpSpPr>
          <a:xfrm>
            <a:off x="5256276" y="5581814"/>
            <a:ext cx="5264580" cy="710917"/>
            <a:chOff x="5256276" y="5581814"/>
            <a:chExt cx="5264580" cy="7109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439D96-656D-E97B-B57F-BFEA32A93A2E}"/>
                </a:ext>
              </a:extLst>
            </p:cNvPr>
            <p:cNvSpPr txBox="1"/>
            <p:nvPr/>
          </p:nvSpPr>
          <p:spPr>
            <a:xfrm>
              <a:off x="5256276" y="5581814"/>
              <a:ext cx="5264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dirty="0" err="1"/>
                <a:t>app.post</a:t>
              </a:r>
              <a:r>
                <a:rPr lang="en-US" dirty="0"/>
                <a:t>(‘/add', function(req, res){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D5E1A7F-E56C-EF6F-F033-0D8B5306DB6A}"/>
                </a:ext>
              </a:extLst>
            </p:cNvPr>
            <p:cNvSpPr txBox="1"/>
            <p:nvPr/>
          </p:nvSpPr>
          <p:spPr>
            <a:xfrm>
              <a:off x="5571518" y="5902379"/>
              <a:ext cx="7806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dirty="0"/>
                <a:t>})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AC05A4-779E-EC8A-DB4B-6A63F35FC204}"/>
                </a:ext>
              </a:extLst>
            </p:cNvPr>
            <p:cNvSpPr txBox="1"/>
            <p:nvPr/>
          </p:nvSpPr>
          <p:spPr>
            <a:xfrm>
              <a:off x="5350800" y="5923399"/>
              <a:ext cx="314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0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6" grpId="0" animBg="1"/>
      <p:bldP spid="19" grpId="0"/>
      <p:bldP spid="23" grpId="0"/>
      <p:bldP spid="24" grpId="0"/>
      <p:bldP spid="36" grpId="0" animBg="1"/>
      <p:bldP spid="43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7470</TotalTime>
  <Words>617</Words>
  <Application>Microsoft Office PowerPoint</Application>
  <PresentationFormat>Widescreen</PresentationFormat>
  <Paragraphs>140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Tenorite</vt:lpstr>
      <vt:lpstr>Monoline</vt:lpstr>
      <vt:lpstr>Exercise 36</vt:lpstr>
      <vt:lpstr>Administrivia and  Announcements</vt:lpstr>
      <vt:lpstr>Full-Stack Security</vt:lpstr>
      <vt:lpstr>Last Time</vt:lpstr>
      <vt:lpstr>Today</vt:lpstr>
      <vt:lpstr>A Modern Web-App</vt:lpstr>
      <vt:lpstr>React Frontend</vt:lpstr>
      <vt:lpstr>Node Backend Setup</vt:lpstr>
      <vt:lpstr>Node Backend API</vt:lpstr>
      <vt:lpstr>Node Backend API</vt:lpstr>
      <vt:lpstr>To the Terminal!</vt:lpstr>
      <vt:lpstr>But I don’t like Writing Code!</vt:lpstr>
      <vt:lpstr>To the Browser!</vt:lpstr>
      <vt:lpstr>Lecture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45</cp:revision>
  <dcterms:created xsi:type="dcterms:W3CDTF">2023-08-21T14:00:41Z</dcterms:created>
  <dcterms:modified xsi:type="dcterms:W3CDTF">2025-11-21T20:52:08Z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