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39"/>
  </p:notesMasterIdLst>
  <p:handoutMasterIdLst>
    <p:handoutMasterId r:id="rId40"/>
  </p:handoutMasterIdLst>
  <p:sldIdLst>
    <p:sldId id="1279" r:id="rId5"/>
    <p:sldId id="1334" r:id="rId6"/>
    <p:sldId id="295" r:id="rId7"/>
    <p:sldId id="1300" r:id="rId8"/>
    <p:sldId id="1301" r:id="rId9"/>
    <p:sldId id="1307" r:id="rId10"/>
    <p:sldId id="1060" r:id="rId11"/>
    <p:sldId id="1309" r:id="rId12"/>
    <p:sldId id="1310" r:id="rId13"/>
    <p:sldId id="256" r:id="rId14"/>
    <p:sldId id="1226" r:id="rId15"/>
    <p:sldId id="1278" r:id="rId16"/>
    <p:sldId id="1289" r:id="rId17"/>
    <p:sldId id="1290" r:id="rId18"/>
    <p:sldId id="1303" r:id="rId19"/>
    <p:sldId id="1329" r:id="rId20"/>
    <p:sldId id="1311" r:id="rId21"/>
    <p:sldId id="1320" r:id="rId22"/>
    <p:sldId id="1313" r:id="rId23"/>
    <p:sldId id="1315" r:id="rId24"/>
    <p:sldId id="1318" r:id="rId25"/>
    <p:sldId id="1317" r:id="rId26"/>
    <p:sldId id="1321" r:id="rId27"/>
    <p:sldId id="1322" r:id="rId28"/>
    <p:sldId id="1323" r:id="rId29"/>
    <p:sldId id="1324" r:id="rId30"/>
    <p:sldId id="1330" r:id="rId31"/>
    <p:sldId id="1326" r:id="rId32"/>
    <p:sldId id="1327" r:id="rId33"/>
    <p:sldId id="1331" r:id="rId34"/>
    <p:sldId id="1332" r:id="rId35"/>
    <p:sldId id="1333" r:id="rId36"/>
    <p:sldId id="1298" r:id="rId37"/>
    <p:sldId id="11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270"/>
      </p:cViewPr>
      <p:guideLst>
        <p:guide orient="horz" pos="33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09T19:01:10.39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8000"/>
    </inkml:brush>
  </inkml:definitions>
  <inkml:trace contextRef="#ctx0" brushRef="#br0">6882 7230 28 0,'0'19'19'0,"0"-19"-9"0,0 0-4 0,0 0-3 0,0 0 4 0,0 0-3 16,0 0 5-16,0 0-5 0,0 0 0 0,0 0 1 0,0 0 3 15,0 0-1-15,0 0-4 0,0 0 1 0,0 0 2 0,0 0 3 16,0 0-4-16,0 0 8 0,0 0-6 0,0 0 9 0,0 0-2 16,0 0-1-16,-22 0 1 0,22 0-1 0,0 0-7 15,0 0 5-15,-16 0-1 0,16 0-1 0,0 0-5 16,0 0 0-16,0 0 5 0,0 0-1 0,0 0-4 0,0 0 1 16,0 0 3-16,0 0-5 0,0 0 2 0,0 0-4 0,0 0 3 15,0 0 0-15,0 0-1 0,0 0 2 0,0 0-3 0,0 18 6 16,0-18-5-16,0 0 1 0,0 18 2 15,0-18-4-15,0 0 2 0,0 0-2 0,0 0 3 0,0 20-4 0,0-20 3 16,0 0-2-16,0 18 2 0,0-1-3 16,0-17-1-16,0 39 2 0,0-39-2 0,0 17 2 0,0 21 0 15,0-20-1-15,0 19-1 0,0-20 1 0,0 3 0 0,0-1 0 16,16 17-2-16,-16-17 0 0,0-1 1 0,0 0 0 0,0-18-1 16,0 38 2-16,0-38-1 0,0 17 2 0,0 3-1 0,0-4 0 15,0 4-1-15,0-20 0 0,0 19 1 0,0-19 0 16,0 36 1-16,0-17-1 0,0-19 0 0,0 19 2 15,0-19-3-15,0 17 0 0,0-17 0 0,0 19 2 0,0-19-2 16,0 18 1-16,0 2 1 0,0-20-1 0,0 18 0 16,0 0-1-16,0-18 3 0,0 18 1 0,0-18-2 15,0 0 1-15,-16 0-2 0,16 19 1 0,0-19 1 0,0 0 1 16,0 0-2-16,0 0 2 0,0-19-1 0,0 19-2 16,0 0 1-16,0 0 1 0,0-18-2 0,0 18 0 0,0 0 0 15,0 0 2-15,0-18-2 0,0 18 0 0,0 0 0 0,0 0-1 16,0 0 1-16,0-18 0 0,0 18-1 0,0 0 0 15,0 0 1-15,16 0-1 0,-16 0 2 0,0 0-3 0,0 0 3 16,0 0-2-16,22 0 0 0,-22 0 0 0,0 0 1 0,0 0-1 16,20 0 2-16,-20 0 0 0,0 0-2 0,0 0 0 15,0 0 1-15,0 0-2 0,16 0 1 0,-16 0 0 0,20 0 2 16,-20 0-1-16,19 0 0 0,-19 0-1 0,0 0-1 0,17 0 1 16,-17 0 0-16,19 0 1 0,-19 0 0 0,33 0-1 0,-33 0 0 15,20 0 2-15,-20 0-2 0,22 0 0 0,-6 0 0 0,-16 0 0 16,20 0 2-16,-20 0-2 0,19 0 0 0,-19 0 0 0,17 0 0 15,-17 0 1-15,19 0-1 0,-2 0 2 0,-17 0-1 16,0 0 0-16,19 0-1 0,-19 0 1 0,17 0-1 0,-17 0 0 16,0 0 2-16,22 0-2 0,-22 0 6 0,16 18-4 15,4-18-1-15,-20 0 0 0,0 0-2 0,0 0 1 0,19 0-1 0,-2 0 4 32,38 0 1-32,-55 0-4 15,17 0 1-15,-17 0-1 0,16 0 0 0,-16 0-4 0,0 0 4 16,22 0-3-16,-22 0 1 0,0 0 0 0,0 0 4 15,0-18-1-15,0 18-1 0,0 0-3 0,0 0-5 0,0 0-10 16,0 0 8-16,0-20-2 0,0 20-19 0,0-18-7 16,0 18-8-16,-22-19-10 0,22 19 23 0,0 0-38 15,-16-17 38-15,16-2-40 0,-17 19 13 0</inkml:trace>
  <inkml:trace contextRef="#ctx0" brushRef="#br0" timeOffset="2595.44">6957 7285 32 0,'0'0'10'0,"-19"0"1"0,19 0-4 0,0-18-4 0,0 18 0 16,0 0 2-16,0 0 1 0,0-18 2 0,0 18-4 0,0 0 5 16,0 0-5-16,0-19 4 0,-20 19 3 0,20 0-5 0,0 0 22 15,0 0-21-15,-16 0 8 0,16 0-8 16,0 0-1-16,0 0 2 0,0 0-1 0,0 0 2 0,-20 0 6 0,20 0-1 0,-22 0-2 15,22 0-1-15,0 0-5 0,-16-17 4 0,16 17 1 16,0 0 0-16,0 0-6 0,0 0 0 0,-17-19 6 0,17 19-2 16,0 0-2-16,0 0-3 0,-19 0 6 0,19 0-7 15,0 0 0-15,0 0 1 0,-17 0 0 0,17 0 0 16,0 0-2-16,0 0 4 0,0 19-5 0,0-19 2 0,0 36 0 16,0-18 0-16,0 38 1 0,0-39-2 15,0 3-2-15,0-1 2 0,0-2-1 0,0 21 0 0,0-2-1 16,0 0 0-16,0-16 0 0,0-1 1 0,0 17-3 0,0-17 2 15,17 17-1-15,-17 2 2 0,0-38 0 0,0 37 0 0,0-1-1 16,0 1 0-16,19 0 3 0,-19-18-2 0,0 17-1 16,0-18 1-16,0 20 1 0,0-20 1 0,0 0-3 15,0-18 3-15,0 19-1 0,0-1 1 0,0-18-1 0,0 19 1 16,0-19 0-16,0 0-2 0,0 0 0 0,0 0 2 0,0 0-2 16,0 0 0-16,0 0 2 0,0 0-1 0,0 0-3 0,0 0 3 15,0 0 2-15,0 0-1 0,0 0-1 16,0 0-1-16,0 0 3 0,0 0-2 0,17-19-2 0,-17 19 3 15,0 0-2-15,0 0 0 0,0-18 2 0,16 18 0 0,-16 0-2 16,0 0 1-16,0 0 2 0,22 0-3 0,-22 0 2 0,0 0-3 16,20 0 3-16,-20 18-2 0,16-18 0 0,-16 0 0 15,20 0 1-15,-20 19-1 0,0-19 0 0,19 0-1 0,-19 0 1 16,0 0-1-16,0 0 1 0,0 0-1 0,17 18 4 0,2-18-2 16,-19 0-2-16,33 18 4 15,-33-18-3-15,20 0-2 0,2 0 2 0,-6 0 0 0,-16 0 0 16,39 20-1-16,-39-20 0 0,17 0 0 0,-17 0 1 0,19 0 1 15,-2 18-1-15,2-18 0 0,-2 0 3 16,5 0-3-16,-6 18-1 0,4-18 1 0,-1 0 0 0,-19 0 0 16,17 0 0-16,2 0 0 0,-19 18 0 0,0-18-1 0,36 0-1 15,-36 0-2-15,17 0-1 0,-1 0 5 0,-16 0-2 16,22 0 3-16,-2 0-1 0,-1 0 0 0,-2 0-1 0,-17 0 4 16,19 0-3-16,-19 0-1 0,17 0 0 0,-17 0 1 0,19 0 0 15,0 0 1-15,-19 0-1 0,14 0-1 0,-14 0 1 0,0 0 0 16,20 0 1-16,-20-18-2 0,0 18 1 0,22 0-1 0,-22 0 2 15,19 0-2-15,-19 0 1 0,17-18 0 0,-17 18-1 0,19 0-1 16,0 0 4-16,-2 0-2 0,2 0 0 16,-19 0 0-16,17 0 0 0,-17 0 0 0,17-18-2 0,-17 18 3 15,0 0 0-15,22 0-1 0,-22 0 1 0,19 0-2 0,-19-20 1 16,17 20 0-16,-17 0 0 0,0 0-1 0,19 0-1 16,-19 0 2-16,0-18 0 0,0 18 2 0,0 0-3 15,0 0 1-15,0 0-3 0,0 0-2 0,0 0-7 0,0 0 3 16,0 0-14-16,0 0 9 0,0 0-4 0,0 0-2 0,-19 18-25 15,19-18 19-15,-36 0-34 0,36 0 24 0,-22 20-47 0,22-20 38 16,-34 0-33-16,34 0 50 0,-36 0-40 0</inkml:trace>
  <inkml:trace contextRef="#ctx0" brushRef="#br0" timeOffset="3298.09">6772 7305 47 0,'0'0'0'0,"0"0"13"0,-20 0-5 0,20 0-1 0,0 0-3 0,0 0 0 16,0 0 4-16,0 0 1 0,0 0 3 0,0 0-5 15,0 0-4-15,0 0 3 0,0 0-1 0,0 0-1 16,0 0 0-16,0 0 8 0,0 0-2 0,0 0 0 16,0 0-2-16,0 0 0 0,0 0-1 0,0 0-2 15,0 0 4-15,0 0 0 0,0 0-5 0,0 0-1 0,0 0 6 16,0 0-2-16,0 0 2 0,0 0 0 0,0 0 0 16,20 0 3-16,-20 0-7 0,0 0 5 15,0 0-8-15,0 0 2 0,0 0 2 0,0 0-3 0,0 0 4 16,0 0-3-16,0 0 1 0,0 0-2 0,0 0 2 15,0 0 0-15,0 0 0 0,0 0-1 0,0 0 1 16,0 0-1-16,0 0-2 0,0 0 3 0,0 0-5 16,0 0 0-16,0 0 1 0,0 0 0 0,19 0 0 0,-19 0 1 15,0 0-1-15,0 0-1 0,0 0 0 0,0 0 2 0,0 0-1 16,0 0 1-16,0 0-1 0,0 0 0 16,0 0 2-16,0 0 0 0,0 0-1 0,0-20 0 15,0 20 0-15,0 0-1 0,0 0 1 0,0 0-2 0,0 0 1 16,0 0-1-16,0 0 1 0,0 0 1 0,0 0-1 0,0 0-1 15,0 0 1-15,0 20 0 0,0-20 0 0,0 0 0 16,0 0-1-16,0 18 0 0,0-18 0 0,0 0 1 16,0 0-2-16,0 0 0 0,0 0 2 0,0 0-3 0,0 0 0 15,0 0-3-15,0 0-4 0,0 0-5 16,0 17-3-16,0-17 6 0,0 0 0 0,0 0-13 0,0 0 10 0,0 0-18 16,0 20-28-16,0-20 39 0,0 0 1 0,0 0-14 15,0 19 4-15,0-19 7 0,0 0 14 0,0 0-1 0,0 0-44 16</inkml:trace>
  <inkml:trace contextRef="#ctx0" brushRef="#br0" timeOffset="4644.75">6772 7340 37 0,'0'20'20'0,"0"-20"-13"0,0 0 0 0,0 0 1 16,0 0-4-16,0-20 9 0,0 20-8 0,0 0 11 15,0 0-6-15,0 0-5 0,0-17 18 16,0 17-10-16,0-18-1 0,0 18 1 0,0 0-6 16,0 0 9-16,0 0-8 0,0-20 1 0,0 20 16 15,0 0-1-15,0 0-17 0,0 0 9 0,0 0-7 16,0-18 6-16,0 18-3 0,0 0-1 0,0 0-2 0,0 0-5 16,0 0 0-16,0 0-2 0,0 0 5 0,0 0-4 0,0 0 4 15,0 0-1-15,0 0-1 0,0 0-1 0,0 0 1 16,0 0-1-16,19 0-1 0,-19 0 1 0,0 0 1 15,0 18-1-15,0-18 1 0,0 0-3 0,0 0 1 16,0 0-2-16,0 0 0 0,0 20 1 0,0-20 1 0,0 18-3 16,0-1 1-16,0 22 1 0,0-39-1 0,0 36 0 15,0-17-1-15,0 17 0 0,0 0 1 0,0 3 0 16,0-3-5-16,0-36 4 0,0 55-1 0,0-55 1 16,0 75 1-16,0-59 1 0,0 4-2 0,0-1 1 15,0 17-2-15,0-36 1 0,0 38 0 0,0-38 0 0,0 36 2 0,0 2-1 16,0-38-2-16,0 18 2 0,-19 0 0 0,19-18 0 15,0 18 1-15,0 1-3 16,0-1 1-16,0-18 1 0,0 19 1 0,0-19-1 0,0 0 0 16,0 0 1-16,0 0 1 0,0 0-2 0,0 0 2 0,0 0-3 15,0 0 4-15,0 0-2 0,0 0-3 0,0 18 3 0,0-18-1 16,0 0-1-16,0 0 1 0,0 18 1 0,0-18-1 0,0 0 0 16,0 0-2-16,0 0 1 0,19 20 3 0,-19-20-2 0,0 0 0 15,0 18 2-15,17-18 0 0,-17 0 0 16,0 18 1-16,0-18-3 0,0 0 3 0,0 0-3 15,0 0 1-15,0 0-2 0,19 18 0 0,-19-18 2 0,0 0-1 0,0 0-1 16,17 0 2-16,-17 19-1 0,0-19-1 0,16 0 1 0,-16 0-1 16,22 0 1-16,-2 18 0 0,-20-18-1 0,16 0 1 15,4 0 0-15,-1 0-1 0,-2 0 0 0,2 19 1 16,-2-19 0-16,-1 0 0 0,4 0-2 0,2 0 0 16,-22 0 3-16,36 18-2 0,-17-18 1 0,17 0 1 15,-36 0-1-15,17 18-4 0,2-18 11 0,-19 0-8 0,39 0 6 16,-39 0-2-16,0 0-3 0,16 0 4 0,4 20-8 0,-20-20 4 0,19 0 4 15,-2 0-5-15,2 0 1 0,-2 0 0 0,2 0-1 16,-2 0-2-16,-17 0-2 0,16 0 2 0,6 0 1 16,-22 0 1-16,20 18 1 0,-20-18-2 0,19 0 3 0,-2 0-1 15,-17 0 0-15,19 0-2 0,-2 0 0 0,2 0 3 0,0 0-2 16,-19 0-1-16,14 18-1 0,6-18 3 0,2 0-1 0,-22 0 2 16,19 0-2-16,-2 0 0 0,-17 0 1 0,19 0-1 15,0 0 1-15,-2 0-1 0,2 0-1 0,-2-18 2 16,0 18 0-16,5 0-1 0,-3 0-4 0,-2-18 4 15,2 18 6-15,-19 0-6 0,36 0 0 0,-36 0-4 0,19-20 4 16,15 20 0-16,-34 0 0 0,19 0-1 0,20 0 0 16,-20 0 6-16,17 0-5 0,-17 0 2 0,17 0-2 0,-36 0-2 15,39 0 2-15,-3 0 2 0,-16 0-1 0,-4 0-2 16,20 20-1-16,-17-20 2 0,-2 0-1 0,22 0-1 0,-20 0 1 16,1 0 0-16,-4 0 1 0,4 0 0 0,-4 0 1 0,3 0-1 0,1 0 1 15,-6 0 0-15,5 0-1 0,3 0-1 0,-2 0 2 16,-4 0-2-16,4 0 0 0,-1 0 2 0,-3 0-2 15,-16 0 2-15,36 0 1 0,-36 0-5 0,39-20 1 0,-39 20 0 16,20 0 6-16,-20 0-2 0,36-18-10 0,-36 18 4 0,19 0 5 16,-2 0 3-16,2-18-6 0,-19 18 3 0,16 0-5 0,-16 0 6 15,17 0 3-15,2 0-6 0,4 0-2 0,-23 0 3 16,16 0 4-16,-16 0-2 0,20-19 0 0,-1 19-3 0,-19 0 2 16,0 0-2-16,0 0 2 0,17 0 0 0,-17 0 0 0,0 0-2 0,0 0 0 15,19-18 1-15,-3 18 1 0,-16 0-1 0,0 0 0 16,0 0 1-16,0 0 0 0,20 0 0 0,-20 0-1 15,0-19 1-15,0 19-1 0,0 0 0 0,0 0 2 0,0 0-1 16,0 0 1-16,16 0-1 0,-16 0-1 0,0 0 1 16,-16 0-1-16,16 0 0 0,0 0 1 0,0 0-1 15,0 0 1-15,0 0 0 0,0 0 1 0,-20 0-2 0,20 0-1 0,0 19 2 16,0-19-1-16,0 0 1 0,0 0-2 0,0 0 1 0,0 18 1 0,0-18 0 16,0 0 1-16,0 0-1 0,0 0 0 0,0 0-2 15,0 0 1-15,0 0 0 0,0 0-1 16,0 0 1-16,0 0 0 0,0 0 1 0,0 0-2 0,0 0-2 15,0 0 0-15,0 0 1 0,0 0-2 0,0 0 0 0,-16 0-16 16,16 0 16-16,0 0-2 0,0 0-8 16,-19 0 4-16,19 0-14 0,0 0 10 0,0 0-24 0,-17 0 16 15,17 0-2-15,0 0-2 0,-19 0-36 0,19 0 23 0,0 0-5 0,-20 0-1 16,20 0-34-16,-16 0 27 0</inkml:trace>
  <inkml:trace contextRef="#ctx0" brushRef="#br0" timeOffset="5563.23">6675 8080 49 0,'0'0'0'0,"0"0"11"0,0 0-9 0,0 0 3 0,0 0 2 0,0 0-2 0,0 0 0 16,0 0 1-16,0 0 8 0,0 0-5 0,0 0 11 0,0 0-11 15,-14-20 10-15,14 20-9 0,0 0 23 0,0 0-23 0,0 0 8 16,0-18-4-16,0 18-2 0,0 0-2 0,0 0 0 15,0 0-5-15,0 0 0 0,0 0 1 0,0 0 3 0,14 0-2 16,5 0 0-16,-19 0-5 0,42 0 3 0,-42 0-5 0,16 0 4 16,23 0 3-16,-22 0-4 0,19 0 2 0,-20 0-2 15,26 18-2-15,13-18 7 0,14 0-2 0,-49 0-2 0,18 20 0 16,37-20 3-16,-39 0-4 0,39 0 5 0,-39 0-4 0,0 0-4 16,38 18 2-16,-54-18-2 0,16 0 2 0,0 0-1 0,16 0 3 0,9 0 0 15,-6 0-2-15,-2 0 1 0,-14 0-1 16,-20 0 0-16,37 0 2 0,-4 0 0 0,-35 0-1 0,2 0-1 0,39 0 1 15,-22-18 0-15,-17 18-1 0,17 0 3 0,-36 0-2 0,39 0 1 16,-3-20-2-16,-16 20 2 0,-20 0 0 0,36 0 2 0,-20 0-2 16,-16 0-2-16,19-18 2 0,-2 18-3 0,0 0 2 0,5 0 0 15,-3 0-1-15,-19 0-2 0,20 0 1 0,-4 0 0 16,-16 0 1-16,20 0 0 0,-20 0-1 0,0 0 0 0,0 0-1 16,16 0 2-16,-16 0-2 0,0 0 1 0,0 0-2 0,19 0 2 0,-19 0-1 15,0 0 1-15,0 0-1 0,20 0 1 0,-20 0 0 16,0 0 0-16,0-18-1 0,0 18 2 0,0 0-1 15,14 0 0-15,-14 0 0 0,0 0 1 0,0 0-2 0,0 0 1 16,0 0 0-16,0 0 0 0,0-19 0 0,0 19-1 0,-14 0 0 0,14 0-1 16,0 0 2-16,0 0 0 0,-20-18-1 0,20 18 0 15,0 0-1-15,-19 0 0 0,19 0-2 0,-16 0 0 16,16 0-1-16,0 0-4 0,0 0 6 0,-20 0-6 0,20 0 0 16,0 0 1-16,0 0 4 0,0 0 0 0,-16 0-6 0,16 0-2 15,0 0-3-15,0 0 5 0,-20 0-3 0,20 0-19 0,0 0 10 16,0 0-32-16,0 0 20 0,-19 0-50 0,19 0 41 0,0 0 3 15,0 0-61-15</inkml:trace>
  <inkml:trace contextRef="#ctx0" brushRef="#br1" timeOffset="11881.81">6957 8208 16 0,'0'0'18'0,"0"0"-7"0,-19 0-2 16,19-18-3-16,0-19 6 0,-20 18 1 16,20 19-1-16,-16-18 21 15,16 0-7-15,0 0-17 0,0 18-1 0,-20-20 16 16,20 20-18-16,0-18 7 0,-22 18 0 15,22-37 13-15,0 37-20 0,0-37 14 16,-16 37-8-16,16-18-2 0,0 18-5 0,0-18 1 16,0 18 8-16,0-18-1 15,0-20-7-15,0 38-5 0,0 0 2 0,0 0-1 16,0-19 3-16,0 19-2 0,0 0-1 0,0 0 3 16,0 0-2-16,16 0 8 0,26 19-5 15,-26-19 1 1,4 18-5-16,-1-18 2 0,17 20-1 15,-3-2 1-15,-13-18-2 0,18 18 6 0,-18-18-7 16,35 18 8-16,20-18-1 16,-59 0-8-16,59 19 5 0,-58-19-4 0,57 18-5 15,-18-18 3-15,18 19 0 0,-18-1 2 16,18 20 1-16,-57-38-1 0,77 18 2 16,-77 0-2-16,57-18 1 0,-57 18-2 15,77-18 4-15,-74 0-4 0,32 19 2 0,-16-19-1 16,22 0 2-16,-2 0-2 15,-40 18-1-15,20-18 1 0,3 0 8 0,16 19-4 16,-19-19-1-16,3 0-3 0,-25 0-1 0,27 18 2 16,-5-18-1-16,19 18-3 15,20-18 6-15,-19 0-3 16,-56 0 1-16,55 0-2 0,-39 0 1 16,1 0 0-16,25 0 2 15,-6 0-2-15,-36 0 0 0,36 20 0 0,-36-20-1 16,35 0 0-16,-35 0 2 0,36 0-2 15,-36 0 1-15,23 0-1 0,-7 0-1 16,4 0 1-16,-20 0-1 0,0 0 3 0,19 0-2 16,-19 0 0-16,0 0 4 0,0 0-5 0,17 0 6 15,-17 0-4-15,19-20 2 0,-19 20-2 16,17 0-4-16,-17-18 1 0,19 18 1 16,-19 0 1-16,16-18 3 0,-16 18-3 0,0-19 2 15,0 19-1-15,17 0 0 0,-17 0 0 0,0 0 0 16,22-18 3-16,-22 18-2 15,0 0-1-15,0 0 0 0,0 0 0 16,0 0 1-16,0 0-1 0,0-19 3 0,0 19-3 16,0 0-1-16,0-18 1 0,0 18 1 15,20 0-1-15,-20 0 2 16,0-18-2-16,0 18 0 0,0 0-2 16,19 0 2-16,-19 0 1 0,0 0-2 0,0 0 1 15,17 0 0-15,-17 0 4 16,0 0-4-1,0 0 0-15,0 0 2 0,0 0-1 16,0 0 2-16,0 0-4 16,0 0 1-16,19 0 1 15,-19 0-2-15,17 0 0 0,-17 0-2 0,19 0 4 16,-19 0-1-16,19 0-1 0,-19 0 0 16,14 0 1-16,-14 0-1 0,0 0 1 0,19 18-1 15,4-18 3-15,-4 0-3 0,-19 0 1 16,17 0 0-16,-17 0-2 0,19 0 2 15,0 0-2-15,-19 18 2 0,17-18-1 16,19 0 1 0,-20 0-1-16,7 0 0 15,-4 19 0-15,-2-19 2 0,2 0-2 0,0 0 0 16,-19 0 1-16,17 0-1 0,2 0 2 0,-2 0-5 16,19 0 3-16,3 0 2 15,-20 18-1-15,17-18-1 0,-17 0 2 0,17 0 0 16,-36 0-1-16,39 0-2 0,-3 0-2 15,-36 0 7-15,19 0-4 0,-2 0 3 0,38 0-2 16,-55 0-1-16,33 0 2 0,-10 0-5 16,15 0-3-16,-38 0 7 0,36 0-4 0,0 0-1 15,-16 0 6-15,-7 0-2 0,7 0 1 0,57 0-1 16,-57 0-1-16,-20 0 2 16,36-18 0-16,-20 18-5 0,23 0 14 15,-20 0-10-15,17-19 0 0,-16 19 0 0,32-18 0 16,-52 18 1-16,36 0-1 0,-14 0 0 15,14-18 0-15,0 18 0 0,0 0 0 0,-16 0 0 16,35 0 1-16,-55-18 0 0,55 18 6 16,-35 0-7-16,16 0-2 0,-36-20 1 15,16 20 1-15,23 0 3 0,-20-18-3 0,-19 18 0 0,36 0 0 16,-16 0 0-16,16-18 1 0,-36 18 0 0,19 0-1 0,14 0 1 16,-11-19-2-16,14 19 1 0,3 0-1 15,-39 0 1-15,36 0 1 0,-3 0-1 0,9 0-1 16,-26 0 1-16,4 0 1 0,-1 0 0 0,-2 0-1 15,2 0 0-15,-2 0 1 0,41 0-2 16,-42 0 1-16,23-18 4 0,-3 18-4 0,-19 0 0 16,19 0 0-16,-36 0-1 0,38 0 2 15,-18 0-1-15,16 0 1 0,-36 0 0 16,36 0-2-16,-36 0 1 0,19 0 0 0,-2 0 0 0,21 0 0 16,-38 0 1-16,39 0 0 0,-39 0-1 0,36 0 2 15,-19 0-1-15,35 0-2 0,-52 0 1 16,20 0 0-16,21 0 1 0,-5 0 3 15,-16 0-4-15,15 0 0 0,-18-19 0 0,0 19-1 16,5 0 0-16,14 0-2 0,-36 0 2 0,19 0 1 16,17 0 1-16,-17 0-1 0,15 0 1 15,-34 0-1-15,0 0 0 0,41 0 2 0,-24 0-3 16,2 0 2-16,89 0 0 16,-86 0 0-1,14 0-1-15,111 19 1 31,-92-19 1-15,-35 0-2-16,-4 0-1 0,23 0 0 16,-39 0 1-16,33 0 0 0,-33 0 0 15,42 0 3-15,-26 0-3 0,4 0-2 16,-1 0 1-16,-2 0 4 0,2 0-4 0,-3 0 0 16,1 0 1-16,25 0 2 0,-6 0-3 15,0 0 1-15,-1 0-1 16,1 0 4-16,-36 0-3 0,39 0-2 15,-19 0 0-15,165-19 4 47,-149 19-2-47,16 0 2 16,7 0-6-16,-40 0 8 0,53 19-3 16,-39-19-1-16,-14 0 1 0,59 0-1 15,-59 0-1-15,17 18 2 0,-19-18 0 16,22 0-2-16,-3 0 1 0,2 0 1 15,-21 0 0-15,19 0-1 0,-20 0 0 0,26 0 0 16,-25 0 1-16,38 0 1 16,0 19-2-16,20-19 0 15,-20 0 0-15,14 0 0 16,-69 0 0-16,61 0 0 0,-61 0 0 16,36 0 1-16,0 0-1 0,-16 0 1 0,220 0-2 46,-184 0 0-46,-56 0 1 16,52 0-2-16,-16 0 3 0,-14 0-1 0,-5 0-1 0,22 0 2 16,-23 0-1-16,40 18 1 15,-56-18-1-15,38 0-1 0,-2 0 0 0,0 18 4 16,0-18-1-16,17 0-6 16,-53 0 2-16,61 0 3 15,63 20-2 16,-102-20 1-31,-2 0 1 0,16 18-3 16,0-18 3-16,0 18-2 16,2-18 3-16,-18 18-2 15,-4-18-1-15,4 0 0 16,-1 0 2-16,-2 19 0 0,19-19 0 16,0 0-1-16,2 0 0 15,1 0-1 1,-22 0 0-16,-17 0 1 15,19 0 1-15,-19 0-1 0,17 0-3 0,113 0 5 47,-94 0 2-31,-36 0-4-16,36 0-5 0,2 0 7 16,-38 0-2-16,39 0 2 0,14-19-3 15,-15 1 0 1,-38 18 1-16,56-18-1 0,-37 18 3 15,-19 0-2-15,17-18-2 0,2 18 3 16,1 0 0-16,-4 0-2 0,37-56 3 47,-53 37-4-47,22 1 4 16,-22-1-2-16,0-17 1 15,0-2-2-15,19-16 7 16,-19-2-4-1,0-1-3-15,0-34 1 16,0 16 0 0,0-16 2-16,-19 0-2 15,-3-3-1-15,22 39 2 16,0 38 0-16,-17-40-2 16,17-16 1-16,0 54-1 0,0-36 2 15,-17 0-3-15,17-1 3 16,0 18-1-1,0 21 1-15,0-1-1 0,0 18-1 16,0 0 1-16,0 0 0 0,0 0 1 16,-19 0-1-1,-53 0 4 17,53 0-5-32,-37 0 3 15,18 0-3-15,-15 0 1 16,-8 0 2-1,9 18 0-15,-1-1-2 16,53-17 0-16,-77 21-2 0,24-21 5 16,34 0-3-16,-17 17 0 15,-208 2 4 32,192-19-6-47,-4 0-1 0,-21 0 0 16,-28 0 10-1,-9 18-6 1,78-18-9 0,-19 0 12-1,-150 38-6 17,117-21 7-17,-9 21-5 1,-28-19-1 15,51 17 2-15,-18-18-1-1,-74 20-1 17,72-21 0-17,3-17 5 1,-39-17-8 15,0 17 5 0,22-20 0-15,-136-35 3 31,137 38-4-32,-4-2 1 1,-188-19 1 31,155 38-1-16,-41 0 2 0,74 0-6-15,-19-17 2 0,-127-21 9 15,110 38-9-15,-2 0 0-1,-53 0 2 16,72-18 0-15,0 18 1 15,-56 18-1-15,98 20 1 15,-9-21-2-15,-69 21 1 15,61-19-4-15,-9-2 5-1,-35 20 4 17,60-19-4-17,-5 2-4 1,-88-3 3 15,71 2 0-15,17 0 0 15,-89-19-1 0,70 0 0-15,5 0 2-1,-58 19-5 17,55-2 0-17,1-17 1 1,-56-17 13 15,36 17-9-15,-1-19-7-1,-51 19 6 17,71-19 1-17,1 0-2 1,-76-18 1 15,56 19 1-15,22-19-1 15,-58 1 1 0,55 36-2-15,-19 0 0 0,-22 0 6 15,64 19-10-16,-6 17-1 1,-34 20 5 15,70-39 0-15,25 21 0 0,-22-57 2 15,-1-17-5 0,18 16 4-15,-34-16 0 15,52 17-2-15,4 38-6-1,-4 203-2 16,-2-1-37-15,3-36-93 0</inkml:trace>
  <inkml:trace contextRef="#ctx0" brushRef="#br1" timeOffset="121737.26">6622 8725 59 0,'0'0'20'0,"0"18"-11"0,0 0-3 0,0-18-3 0,0 18 1 15,0 1 1-15,0-19 2 0,0 19-4 0,0-1 6 16,0-18-4-16,0 0 2 0,0 19 7 0,0-2 3 0,0-17-8 15,0 0 1-15,0 20 13 0,0-20 0 0,0 0-11 0,0 0-2 0,0 18 11 16,0-18-12-16,0 0 6 0,-16 0-5 0,16 0-6 16,0 0 2-16,0 0-4 0,0 0 3 0,0 0-1 0,0 0 2 0,-20 0 2 15,20 0-5-15,0 18 3 0,0-18 0 16,0 0-2-16,0 18-3 0,-16-18 1 0,16 37 1 0,0-18 1 16,0 17-2-16,0 2 1 0,0-2 0 15,0 1-2-15,-20 0 1 0,20 1-2 0,0-20 0 0,0 38 0 16,0-20 1-16,0 20-1 0,0-2-1 0,0-34 1 0,0 16 3 15,-19 1-2-15,19-37-1 0,0 37-1 0,0 0 1 0,0-18 1 16,0-2 0-16,0 2-1 0,0-19 1 0,0 18-1 16,0 1 0-16,0-1 0 0,0-18 2 0,0 19-2 0,0-19 1 15,0 0-1-15,0 0 0 0,0 17 0 0,0-17 1 0,19 0-2 16,-19 0 1-16,0 0 1 0,0 0-1 16,0 20 1-16,20-20-1 0,-20 0 1 0,0 0 0 0,16 0-1 15,-16 0 0-15,20 0 1 0,-20 19 1 0,0-19-1 16,0 0 1-16,16 0-1 0,-16 0 1 0,0 17 0 15,20-17 0-15,-20 0-1 0,0 0-1 16,0 0 1-16,0 0 0 0,0 19 0 0,19-19 0 0,-19 0-2 16,0 0 1-16,0 0 1 0,14 19-1 0,-14-19 0 15,0 0 2-15,19 0-2 0,-19 0 0 0,22 18 0 16,-22-18-1-16,0 0 0 0,20 0 2 0,-4 18-2 16,-16-18 2-16,20 0-1 0,-20 0 0 0,19 0 2 0,-2 0-1 0,-17 0 0 15,36 19-1-15,-20-19 0 0,6 0 1 0,-22 17-1 0,20-17-1 16,-4 0 2-16,23 0 0 0,-39 0-1 0,17 0 0 0,2 0 1 15,-19 0-1-15,33 0 1 0,-33 0-1 0,20 0 1 16,2 0 0-16,-22 0-1 0,16 0 1 0,-16 0 0 0,20 0-1 0,-20 0 0 16,19 0 0-16,-19 0 0 0,17 0 1 0,-17-17 0 0,19 17 0 15,-19 0 1-15,17 0 0 0,-17-19-2 0,19 19-2 0,-2 0 3 16,5 0 5-16,-6-18-3 0,4 18-2 16,-1 0-2-16,-19 0 4 0,36 0-2 0,-36-18-1 15,36 18 3-15,-36 0-4 0,33-19-1 0,-11 19 4 16,-2 0-1-16,-1 0-1 0,-2 0 0 0,-17-19 1 15,19 19 1-15,-2 0 0 0,2-17 0 0,0 17-1 0,-5-19 0 16,6 19 0-16,2 0 2 0,-3-20-2 0,-2 20-2 0,2 0 1 16,0-17 1-16,-19 17 1 0,36-19-1 0,-2 1-4 15,-34-1 2-15,22 19 1 0,-3-18 2 0,-19 18-2 0,17-19 1 16,22 19 0-16,-23-17 2 0,3 17-1 0,-2 0-3 16,19-19 1-16,-14-1 2 0,-5 20-3 15,2 0 1-15,17-17 0 0,-36 17 1 0,19 0-2 0,-2 0 2 16,19 0 0-16,-14 0-1 0,-22 0-1 0,36 0 0 0,0 0 4 15,-16 17-3-15,-4-17 0 0,3 0 0 0,-19 0-1 16,17 0 2-16,22 0-1 0,-39 0 2 0,19 20-3 0,17-20 1 0,-16 0 0 16,-20 0 1-16,35 0-1 0,-35 0 1 0,34 0-1 0,-34 0 0 15,19 0 2-15,3 0-1 0,-2 0 1 0,-4 0-2 16,4 0-2-16,-1 0 3 0,-19 0 0 0,0 0-1 0,36 0 0 16,-20 19-1-16,1-19 0 0,5 0 2 0,-22 0 1 0,20 0-2 0,16 17 5 15,-36-17-5-15,36 0-1 0,-17 0 1 0,-3 19 3 16,1-19 0-16,2 0-2 0,20 18-2 0,-39-18 1 0,20 0 0 15,-20 19 0-15,36-19-2 0,-17 0 1 0,-3 18 2 0,20-18-1 16,-13 0 2-16,-23 0-2 0,16 0 1 0,23 0 0 0,-39 0-1 16,17 0-1-16,19 0 3 0,-17 0-1 0,-3 0-2 0,1 0 1 15,5 0-1-15,-2 0 2 0,-1 0 0 0,-2 0 1 0,2 0-2 16,17 0-1-16,-36 0 3 0,19 0-1 0,-5 0-1 16,5 0 0-16,4 0-1 0,-23 0 2 0,19 0 0 0,17 19 0 0,-17-19 0 15,-19 0 0-15,17 0-2 0,19 0 1 0,-20 17 1 0,26-17-1 16,-42 0 0-16,17 0-2 0,21 0 3 0,-38 0-1 0,17 0 2 15,19 0-1-15,-36 0 0 0,16 0 1 0,26 0-5 0,-25 0 2 16,2 0 3-16,17 0 0 0,-36 0-4 0,19 0 2 16,-2 0 2-16,2 0-2 0,-2 0 3 0,5 0-4 0,-5 0 0 15,21 0 2-15,-21 0 0 0,2 0-1 16,17 0-1-16,-36 0 1 0,17 0-1 0,22 0 2 16,-20 0-2-16,0 0 2 0,17 0-1 0,-36 0 0 0,17 0 0 15,22 0 0-15,-26 0-1 0,-13 0 1 0,20 0 1 0,2 0 0 16,14 0 0-16,-17 0-2 0,1 20 0 0,16-20 2 15,-36 0-1-15,33 0 1 0,-33 0-1 0,22 0 0 0,-3 0 0 0,-2 0 2 16,2 0-2-16,1 0 1 0,-4 0-2 0,4 0-1 0,-4 0-1 16,20 0 3-16,-14 0-1 0,-5 0 1 0,2 0 0 15,17 0 2-15,0 0 0 0,-16 0-1 0,-4 0-2 16,23 0-1-16,-20 0 3 0,17 0 1 0,-36 0-1 0,36 0-1 16,-16 0-1-16,13 0 2 0,-33 0-1 0,22 0 0 0,17 0 2 0,-3 0-2 15,0 0-2-15,-17 0 3 0,-5 0-1 0,5 0-1 16,23 0 1-16,-6 0 1 0,-36 0-1 0,36-20 1 0,-36 20-2 15,36 0 2-15,-20 0-2 0,26-17 0 0,-26 17 3 0,4 0-1 16,-1-19-2-16,17 19 2 0,-19-18-1 0,19 18-1 16,-14 0 1-16,14 0 1 0,-17-19-1 0,17 19 0 15,-36 0 1-15,36 0 0 0,-19 0 0 0,5 0-1 0,14 0-2 16,19 0 3-16,-38 0-1 0,-17 0 0 16,19 0-1-16,14 0 0 0,-11 0 1 0,17 0 0 0,-39 0 0 15,17 0 0-15,2 0-1 0,-2 0 0 0,2 0 2 0,-19 0-1 16,19 0 2-16,15 0-2 0,-12 0-1 0,-3 0 3 0,-2 0 0 15,22 0-1-15,-23 0-2 0,3 0 0 0,-2 0 1 16,0 0 1-16,5 0-1 0,14 0-1 0,-36 0 1 0,39 19 2 16,-23-19 0-16,20 0-2 0,0 0-2 0,-14 18 1 15,14-18 2-15,-16 0-1 0,-4 0 0 0,4 0-1 0,-4 19 1 16,20-19 1-16,3 0 1 0,-20 0 0 0,17 0-4 16,-36 0 2-16,36 0 0 0,-17 0 1 0,15 0 0 15,7 0-2-15,-21 0 0 0,16 0 0 0,-1 17 2 0,-1-17-3 16,-15 0 2-16,3 0 0 0,-2 20 1 0,16-20 1 15,-17 0-2-15,-19 0-3 0,36 19-4 0,-3-19 6 0,-11 0 2 16,14 0-2-16,-16 0 0 0,16 17 1 0,-36-17 0 16,35 0-2-16,-18 0 2 0,-17 0 1 0,42 0-1 0,-26 0 3 15,4 0-3-15,-20 0 1 0,36 0 2 0,-17 0-2 0,-2 0-1 16,-17 0-3-16,19 0 6 0,20 0-4 0,-39 0 2 0,0 0-2 0,36 0 1 16,-17 0 3-16,-2 0 0 0,2 0-3 0,-2 0-2 15,-17 0 2-15,19 0 1 0,-3-17 2 0,-16 17-3 0,17 0 0 16,5 0 1-16,-22 0-1 0,20-19 0 0,-20 19 0 15,19 0 2-15,-19-20-1 0,0 20 0 0,0 0-1 0,17 0 2 0,-17-17-2 16,19 17-1-16,-19 0 0 0,17 0 2 0,-17-19 1 0,19 19-2 16,-19 0 0-16,0 0-1 0,19-18 0 0,-19 18 1 0,0 0 0 15,14 0 3-15,-14 0 0 0,0-19-3 0,19 19-2 0,-19 0 2 16,0 0 2-16,23 0 0 0,-23-18-3 0,0 18 1 16,0-19 0-16,19 19 1 0,-19 0-1 0,0-17 1 0,0 17-1 0,0-19 2 15,0-1-2-15,17 3 0 0,-17-2 1 0,0 1-1 0,0-1-3 16,0 19 2-16,0-37 1 0,0 0 0 0,19 18 0 0,-19-16 0 15,0 16 0-15,0 0 0 0,0-18 0 0,0 0 2 16,0 1-1-16,0-57-2 16,0 93 2-16,0-17 1 0,19 17-2 0,-19-38 0 0,0 20 0 0,0 0 1 15,0 18-1-15,0-38 0 0,0 38 1 0,0-18-1 0,0-1-1 16,0-18 2-16,0 19-1 0,-19 0 1 0,19 18-1 0,0-38 0 16,0 38-1-16,0-36 0 0,0 36 2 0,0 0-1 15,0-37 1-15,0 37 1 0,0-19 0 0,0 1-1 0,-19 18 0 16,19-18 1-16,0 0-3 0,0 18 3 0,0-20-3 0,-17 3 2 0,17 17-1 15,0 0 0-15,0 0-1 0,0 0 1 0,-19-19 2 0,19 19-1 16,0 0 0-16,0 0-3 0,-23-17 2 0,23 17-2 0,-19 0 3 16,19 0 0-16,0 0-1 0,-14 0 0 0,14 0-1 0,0 0 2 0,-19 0-1 15,19 0 0-15,-19 0 0 0,19 0 2 0,-17 0-2 0,-2 0 1 0,2 0-1 16,-2 0 2-16,-1 0-1 0,-2 0-1 0,5 0 1 16,17 0 0-16,-16 0-1 0,-3 0 0 0,-17 0 2 0,36 0-1 15,-36 0-3-15,16 0 2 0,4 0 1 0,-7 0 1 0,7 0-1 16,-20 0-2-16,17 0 1 0,-17 0 2 0,16 0 0 0,20 0-2 15,-39 0-2-15,3 0 2 0,20 0 3 0,-20 0-3 16,-3 0 0-16,23 0-1 0,-26 0 0 0,42 0 2 16,-33 0 1-16,14 0 1 0,19 0-4 0,-36 0 0 0,16 0 0 0,4 17 2 15,-4-17 1-15,-21 0 0 0,27 0-4 0,-25 0 1 0,39 0-1 16,-36 0 4-16,0 0 0 0,17 0-3 0,-37 0 0 16,56 0 2-16,-35 0 1 0,15 0-3 0,-16 0-1 15,-39 0 5-15,56 0-3 0,19 0 1 16,-52 0-2-16,-26 0 3 0,59 0-4 15,2 0 1-15,-19 0 1 0,20 0 0 0,-23 0 2 0,3 0-1 16,36 0-2-16,-39 0-2 0,3 19 4 0,0-19 0 16,0 0-2-16,36 0 1 0,-41 0-1 0,7 0 2 0,-4 0 2 15,21 0-2-15,-2 17-1 0,-17-17 1 0,-6 0-1 16,9 0 1-16,-3 20 1 0,-39-20-3 0,59 0 1 16,-42 18 1-16,22-18 1 0,19 0-2 0,-2 0 1 0,-1 0-1 15,4 18 0-15,-6-18-1 0,2 0 1 0,-32 0 0 0,35 0 1 0,-22 18-2 16,3-18 1-16,-19 0 1 0,36 19 0 0,2-19-2 0,-22 0 2 15,23 0-2-15,-26 19 0 0,-10-19 2 0,16 0 2 0,16 0-4 16,-16 18 0-16,17-18 1 0,-36 0 2 0,19 0-1 16,16 0-1-16,-16 19 0 0,0-19-1 0,14 0 1 0,6 0 0 15,-4 0 0-15,-32 0 0 0,13 0-1 0,0 0 0 0,20 17 2 16,2-17-1-16,-19 0 1 0,20 0-2 0,16 0 1 0,-75 0 0 16,75 0 0-16,-39 0 0 0,23 0 0 0,-20 0 0 0,16 0-1 15,1 0 2-15,-17 0 0 0,-6 0-1 0,29 0 0 16,-7 0-1-16,1 0 2 0,-17 0 2 0,19 0-2 0,17 0-1 15,-61-17-2-15,28 17 4 0,33 0-2 0,-36 0 0 16,0-19 0-16,17 19 1 0,0 0-1 0,19 0 0 16,-39 0-1-16,22 0 0 0,-2-18 1 0,-17 18 1 0,19 0 0 15,-2 0-1-15,0 0-1 0,2-19 3 16,-25 19-2-16,-65 0 3 16,32 0-6-1,75 0 3-15,-17 0 1 0,-74 0-2 16,72 0 3-16,-4 0-2 15,23 0-1-15,-33 0 1 0,14 0 0 0,-17 0 1 0,36 0 0 0,-36 0-1 16,17 0-3-16,-23 0 3 0,25 0 2 0,-18 0-2 16,18 0 2-16,-19 0-2 0,17 0 2 0,-1 0 0 0,4 0 0 15,-7 0-1-15,7 0 0 0,16 0 0 0,-20 0 0 0,-15 0-1 0,18 0 0 16,-2 0-1-16,-1 0-1 0,-19 0 0 16,20 0 2-16,2 0-1 0,1 0 1 0,-3 0-2 0,-17 0 0 0,16 0 2 15,-16 0 2-15,14 0 0 0,22 0-2 0,-33-19 0 16,-3 19 1-16,17 0 2 0,-17-18-4 15,16 18 1-15,-21-18-1 0,27 18 1 0,-6 0 1 0,1-18 0 0,-17-2-2 16,0 20 0-16,17 0 2 0,19 0-1 0,-22-17 0 0,5 17 1 16,-19 0-1-16,20 0 0 0,-4 0 1 0,20 0-1 0,-36 0 2 15,36 0-2-15,-36 0-1 0,14 0 2 0,5 0 0 16,17 0-1-16,-36 0-2 0,17 0 3 0,3 17-3 16,-4-17 3-16,-16 0 1 0,-5 0-2 0,41 0 0 15,-34 0 1-15,15 0-2 0,3 0 0 0,-4 0 2 16,1 0-2-16,-17-17 0 0,14 17 3 0,5 0-2 15,0 0 1-15,-2 0-2 0,19 0 2 0,-17 0-1 0,-2 0 0 16,-17 0 0-16,36 0 0 0,-19 0 3 16,-3 0-5-16,22 0 1 0,-20 0 1 0,20 0 1 0,-14 0 2 0,-5 0-3 15,0 0 0-15,2 0-5 0,17 0 6 0,-19 0 2 0,2 0 5 16,-2 0-3-16,-1 0-3 0,-2 0-3 0,6 0 0 16,-20 0 2-16,36 0 0 0,-17-19-1 0,-2 19-2 0,2 0-1 15,-22 0 5-15,39 0-1 0,-16 0 0 0,-6 0-2 0,5-17 0 16,-2 17 2-16,2 0-1 0,17 0 0 0,-36 0 0 0,17 0 1 15,-1 0 0-15,20 0-1 0,-16 0 0 0,-6 0 1 16,-14 17-4-16,19-17 0 0,-2 0 4 0,19 0-1 0,-17 19-2 16,-2-19 2-16,-1 0 1 0,4 0 1 0,-4 17-1 15,-2-17-4-15,22 0 3 0,-16 0 1 0,-1 0 1 0,-19 0-3 16,36 0 2-16,-39 0-2 0,39 0 2 0,-16 0-1 16,16 0 0-16,-20 0-2 0,-2 0 2 0,22 0-1 15,-19 0-1-15,5 0 1 0,14 0-1 0,-19-17-3 0,-1 17 4 16,4-19 0-16,-4 2-11 0,20-3 7 15,-16 1-10-15,16 19 6 0,0-18-19 0,0 0-7 0,-20 18-6 16,20 0 17-16,0-18-33 0,0 18 21 0,0 0-58 0,20 18-24 16,-4 18 30-16,-16-17 27 0</inkml:trace>
  <inkml:trace contextRef="#ctx0" brushRef="#br1" timeOffset="141838.5">9558 9756 57 0,'0'0'9'0,"0"0"-4"15,0 20 0-15,0-20-3 0,0 0 4 0,0 0 3 16,-19 0 5-16,19 19-6 0,0-19 1 0,0 0-1 0,0 0 9 15,-23 0-1-15,23 0-9 0,0 0 0 0,0 0 5 0,0 0-6 16,0 0 12-16,0 0-11 0,0 0 10 0,-16 0-5 16,16 0 0-16,0 17-3 0,0-17-2 0,0 0-3 15,0 0 2-15,0 19-2 0,0-19 0 0,0 0 0 16,0 37-1-16,0-37 0 0,0 18-1 16,0 1-1-16,0 18 0 0,0-18 1 0,16 16-1 0,-16-35-1 15,0 20 0-15,0 16 1 0,0 1 1 0,23 18-2 16,-23-37 1-16,0 57-1 0,0-38 0 0,19 37 0 0,-2-1 1 15,-17-18-1-15,0 19 0 0,19 55 1 16,-19-92-2-16,0 0 1 0,0 37 2 0,0 18 0 0,19-18 0 16,-19-19-1-16,0 18 0 0,0 20 0 0,0-56 0 0,0 110 4 15,0-92-5-15,0 1 1 0,-19 18 2 16,19-19 1-16,0 0-2 0,0 1 1 0,-19-19 0 16,19 17 1-16,0-35-2 0,0 1 0 0,0-3-1 0,-17 2 1 15,17-1-1-15,0 1 1 0,0-1 0 0,0 1 2 0,-19-2 1 16,19 3-2-16,0-20-1 0,0 19 2 0,0-19-2 15,0 17 0-15,0-17 0 0,0 0-1 0,0 18 1 0,0-18-1 16,0 19-1-16,0-19 1 0,0 0-1 16,0 19 5-16,0-19-4 0,0 0 1 0,0 18 0 15,0-18-1-15,0 0 0 0,0 19-1 0,0-19 1 0,0 0 5 16,0 17-6-16,0-17 1 0,0 0 2 0,0 20 1 16,0-20-3-16,0 0 6 0,0 18 0 15,0-18-4-15,0 0-2 0,0 0 4 16,0 0-2-16,0 0-1 0,0 0-2 15,0 0 0-15,0 0 1 0,0 0-2 0,0 0 2 0,0 0 1 16,0 0-2-16,0 0 1 0,0 0-1 0,0 18 0 16,19-18 0-16,-19 0 2 0,17 0-3 15,-17 18 2-15,0-18 1 0,0 0-3 0,0 0 2 0,0 20 1 16,0-20-1-16,19 0 1 0,-19 0-2 0,0 0 1 0,0 0 3 16,0 0-3-16,0 0 1 0,0 0 1 0,0 0-2 0,0 0 2 15,0 0 1-15,0 0-2 0,0 0 0 16,0 0 0-16,0 0 0 0,0 0-2 0,0 0 2 15,0 0 0-15,0 0-1 0,0 0-2 0,0 0 1 16,0 0 2-16,0 0-3 0,0 0 1 16,19 0 1-16,-2 0 0 15,-17 0 0-15,19 0-1 0,-19 0 0 0,17 0 1 16,-1 0-1-16,4 0 0 0,2 0-1 16,-22 0 1-16,17 0 0 0,2 0 1 0,0 0 0 0,-2 0-2 15,2 0 1-15,-2 0-1 0,19 18 2 0,-36-18-2 16,22 0 0-16,14 0 0 0,-36 0 1 0,36 0 1 0,0 18 0 0,-36-18-1 15,36 0 0-15,-20 0-2 0,26 0 2 0,-6 19 0 0,-36-19 0 16,19 0-1-16,-2 0 1 0,2 0-1 0,14 0 1 0,9 0 0 16,-6 0 1-16,3 0 0 0,13 0-2 15,-35 0 3-15,5 0-4 0,14 0 2 0,3 0-1 0,30-19 1 16,-11 19-1-16,-19 0 2 0,-23 0-1 0,40 0-1 16,-40 0 1-16,6 0-1 0,50 0 2 0,-16 0 0 0,-1 0-2 15,0 0 1-15,-19 0-2 0,17 0 4 0,8 0 0 16,-45 0-3-16,40-18 0 0,-4 18 1 0,-10 0 1 15,-6 0-1-15,-17 0 0 0,34 0 1 0,-37 0-1 0,42 0-1 16,-38 0 0-16,52 18 0 0,-36-18 1 0,22 0 1 16,-39 0-1-16,17 19-1 0,-19-19 1 0,19 0 0 0,77 17-2 15,-96-17 2-15,77 0 2 16,16 0-2-16,-76 0 2 16,24 0 0-16,-19 0 0 0,-23 0-3 0,37 0 1 15,5 0 1-15,-39 0-1 0,1-17 1 0,16 17-2 0,16 0 2 16,6-19-1-16,33 19 1 15,-74 0-1-15,22 0 0 0,52 0 1 0,-72 0 0 16,34 0-2-16,-31 0 0 0,34 0 3 0,-37 0-3 16,33-18 3-16,-35 18-3 0,5 0 1 0,89 0 1 15,19 0 0-15,-113 0-1 16,19 0-1-16,-17-18 0 0,20 18 1 0,-3 0-1 16,0 0 3-16,0-20-2 0,-1 20-1 0,4 0 1 15,0 0 2-15,14 0-1 0,-15 0 1 0,-5-18-3 16,9 18 1-16,-6 0 2 0,-17 0-2 0,17 0 0 0,-3 0 0 15,9-18 0-15,-25 18 1 0,21 0 0 16,15 0-2-16,-37 0-1 0,26-18 3 0,-25 18-1 0,57 0 1 16,-21 0 0-16,-31 0-1 0,14 0 1 0,-17 0 0 15,34 0-3-15,-34 0 2 0,-2 0-1 0,22 0 1 0,-1 0 0 16,15 0 0-16,-14 0 1 0,-25 0-1 0,63 0 1 16,-58 0 0-16,1 0-1 0,-4-20-1 0,20 20 0 0,3 0 1 15,-3 0 1-15,3 0 0 0,-39-17-1 0,36 17 0 16,-20 0 0-16,1 0 1 0,24-19-2 0,-24 19 2 0,2 0-1 0,17 0 1 15,-16 0-2-15,-20 0 1 0,36 0-2 0,2 0 2 0,-21 0 0 16,2 0 1-16,17 0 2 0,20 0-5 0,54 19-2 16,-74-19 3-16,-36 0 1 0,39 0 3 15,-25 0-3-15,27 0 0 0,-21 0 1 0,-20 0-1 16,16 0 0-16,4 0 0 0,-1 0 0 0,-2 0-1 16,2 0 1-16,-2-19 1 0,-1 19-1 0,6 0 2 0,-2 0 0 15,-20 0-2-15,16 0-1 0,4 0-1 0,-1 0 3 0,-2 0 0 0,-17 0-2 16,19 0-1-16,-2 0 5 0,-1 0 2 0,4 0-4 15,2 0-4-15,-22 0 3 0,16 0 1 16,4-18 0-16,-1 18 0 0,-19 0-1 16,0 0 1-16,0 0 0 0,17-19 1 0,-17 19-1 15,0 0-2-15,0 0 1 0,19 0 0 0,-19 0 2 0,0 0-2 0,0 0-1 16,17 0 2-16,-17 0-1 0,0 0-1 0,19-19 2 16,-19 19 1-16,17 0-2 0,-17 0 0 0,0 0 0 0,22 0 1 15,-22 0-1-15,0-18-3 0,16 18 2 0,-16 0 3 16,20 0-1-16,-20 0 0 0,19-17-1 0,-19 17 0 0,17 0-1 15,-17-19-1-15,0 19 3 0,19 0 0 0,-19-20-1 0,17 20-1 16,-17 0 1-16,0-17 3 0,19 17-3 0,-2-19 1 0,-17 19 0 16,16-18-2-16,-16 18 0 0,22-19 0 15,-22 19 1-15,0-18 0 0,20 18 0 0,-20 0-1 0,19 0 0 0,-19-19 2 0,17 19-2 16,-17 0 0-16,19-17 1 0,-19 17-1 0,17-20-1 0,-17 20 1 16,19 0 2-16,-19-19 0 0,19 19-3 0,-5-17 2 15,6 17 1-15,-20 0-1 0,22-19 0 0,-22 19 0 0,19-18 0 16,-19 18 0-16,17-19 2 0,-17 1-1 0,19 18-1 0,-19-19-3 15,20 2 2-15,-20 17 2 0,16-20-1 0,-16 20-1 0,19-36 2 16,-2 36 0-16,0-19-3 0,-17 1 3 0,0 18-1 16,41-56-2-16,-41 39 4 0,17-3-2 15,2 20-1-15,-19-18 1 0,0 0 0 0,0 0 0 0,0 18-1 16,0-20 2-16,20 2-1 0,-20 0 2 0,0-1 0 0,0-18-3 16,0 37 2-16,-20-36-1 0,20-2 0 0,0 2 0 0,0-1 2 15,0 0-3-15,-19 19 1 0,19-20 0 0,0 2 1 0,0-1 0 16,0 18-1-16,-17-37 1 0,17 38-1 0,0-18 0 0,0-1 1 0,0-37-1 15,0 19-1-15,-19 18 1 0,19-37 2 0,0 55-2 16,0-54-2-16,0 19 4 0,-22 16-2 0,22-17 0 0,0 36-1 16,0 1 2-16,0-38-1 0,0 1 0 0,0 37 1 0,-17-37 1 15,17 17-3-15,0 20 0 0,0-19 2 0,0 0 0 0,-17 19-1 16,17-20 0-16,0 38 0 0,0-35-1 0,0 16 1 0,-19-18 1 16,19 18-1-16,0-17 2 0,0 17-2 0,-16 0 0 15,16 2 2-15,0 17 4 0,-20-39-2 0,20 39-3 0,0-17-1 16,0 17-1-16,-19-19 0 0,19 1 4 0,0 18-2 15,-17-19 0-15,17 19-2 0,0 0 1 0,0-18 1 0,-19 18 0 16,19 0-3-16,-22-19 1 0,22 19 1 0,-20 0 1 16,20 0 0-16,-14 0 1 0,14 0-3 0,-19-17 0 0,19 17 2 15,-19-19 1-15,19 19-2 0,-17 0-1 0,-2-20 2 0,19 20-1 16,-17 0 1-16,17 0-1 0,-19 0 0 0,-1 0 0 16,-2-17 1-16,22 17 2 0,-16 0-2 0,-1 0 0 0,-2 0-4 15,2 0 4-15,-2 0-1 0,-17 17 1 0,16-17-1 0,4 0 1 16,-23 0 0-16,20 0 1 0,-17 0-1 15,19 0 0-15,-2 0-3 0,-17 0 5 0,-6 0-1 0,42 0-1 16,-33 0 0-16,14 0-1 0,-17 0-1 0,16 0 2 16,-16 0-2-16,14 0-3 0,6 20 4 0,-1-20 1 0,-19 0-1 15,-3 0 0-15,23 0-1 0,-26 0 2 0,23 19 2 16,-14-19-1-16,33 0-2 0,-36 0 0 0,16 0-1 16,-16 0 1-16,17 0 0 0,-20 0 3 0,23 0-3 0,-20 17-1 15,16-17 3-15,4 0 0 0,-4 0 2 0,-16 0-1 0,36 0-3 0,-22 0 0 16,-14 0 0-16,20 0 2 0,-4 0-2 0,-16 0 2 0,36 19-1 15,-36-19 0-15,-5 0-1 0,8 0-1 0,-3 0 2 0,16 0-1 16,1 0 0-16,-17 0 1 0,14 0 0 0,-11 0 1 16,13 0 0-16,-16 0-2 0,-19 0-2 0,33 0 2 0,-11 0 1 15,-6 18 0-15,3-18 0 0,19 0 0 0,-2 0 0 16,0 0 0-16,-20 0-2 0,3 0 0 0,0 0 2 16,0 0 0-16,36 19 0 0,-36-19-1 0,-3 0 1 0,3 0-1 15,17 0 0-15,2 0 1 0,-2 0 1 0,-17 0 1 0,14 0-3 16,2 0 1-16,-32-19-1 0,35 19 0 0,17 0 0 0,-38 0 1 15,2 0 0-15,-3-18-3 0,39 18 0 0,-36-19 5 0,19 19-3 16,-2 0 3-16,0 0-4 0,2-17 0 0,-2 17 1 0,-4 0 2 0,-10-19-4 16,33 19 3-16,-19 0-2 0,0 0 1 0,2 0-1 15,-19-20-3-15,17 20 1 16,-1 0 0-16,-2 0-5 0,5 0 1 16,1 0 3-16,16 0-5 0,-36 0-9 0,17 0-5 15,2 0 0-15,-2 0-5 0,19 20-5 16,-36-20-48-16,13 0 58 0,23 0-3 0,0 19 0 15,-16-19-33-15,16 0 28 0,0 0 1 0,-19 0 2 0,19 17-22 0,-17-17 30 16,17 37-57-16</inkml:trace>
  <inkml:trace contextRef="#ctx0" brushRef="#br1" timeOffset="150889.57">9760 12616 51 0,'0'0'4'0,"0"0"-1"0,0 0 1 0,0 0-2 0,0 0 6 15,-19 0-3-15,19 0 7 0,0 0-6 0,0 0 1 0,0 0 0 0,0 0 1 16,-17 0 8-16,17 0 3 0,0 0-10 0,0 0 1 0,0 0-2 16,-22 0 10-16,22 0-10 0,0 18 0 0,0-18 8 0,0 0-1 15,-20 17-1-15,20-17-8 0,0 0 1 0,0 20-1 0,0-1 10 16,0-19-11-16,0 17 3 0,0 2 0 0,0-19-1 0,0 37-1 16,0-19-5-16,20 1 1 0,-20-2 1 0,0 23 0 15,0-24 2-15,0 4-2 0,0 34 7 0,0-35-9 0,0 54 2 16,0-54-1-16,0 18-1 0,0 0 0 0,0 18 0 0,0 1 2 0,0-20-2 15,0 20 2-15,0-2 0 0,0 2 1 0,0-36-2 16,0 34 1-16,0-15-1 0,0-3 1 0,0-1 0 16,0-16-2-16,0 0 3 0,0 17 3 0,22 2-2 0,-22-21 0 15,0 2 1-15,0 1-3 0,0-20 2 0,0 17-1 16,0 2-4-16,17-19 2 0,-17 0-1 0,0 18 1 0,0-18-1 0,0 0 4 16,19 19-2-16,-19-19-2 0,19 18 2 0,-19-18-1 0,36 0 2 15,-36 0-4-15,36 19 2 0,-36-19-3 0,17 0 2 16,5 0 0-16,14 17-2 0,-36-17 1 0,36 0 2 0,0 0 0 0,-17 0-2 15,14 0 2-15,9 0-3 0,-42 0 1 0,55 0 3 16,-38 0-3-16,22 0 0 0,16 0-2 0,-36-17 2 0,37 17 4 16,-20-19 1-16,-20 19-5 0,59-37 3 0,-20 19-1 15,-35 18-1-15,90-36 0 0,-90 36 0 16,90-20-2-16,-74 1 0 0,20 19 3 0,-4-17-1 16,-35 17-1-16,60 0 0 0,-21 0 1 0,-4-17-2 15,62 17 1-15,-95 0 1 16,36 0 0-16,-19 0-3 0,20 0-1 0,-4 0 3 0,-32 0 3 15,38 0-1-15,-22 0-2 0,19 0 0 0,-16 0 1 16,-3 0 1-16,0 0-3 0,0 0 0 0,-17 0 0 16,14 0 1-16,9 0 1 0,-42 0 0 0,36 0-1 0,0 17 1 15,-17-17-1-15,0 0-1 0,-5 0 0 0,28 0 0 0,-42 0 0 16,19 0 0-16,17 0 1 0,-16 0 4 0,-4 0-6 16,3 0 2-16,-2 0 2 0,0 0 2 0,5 0-2 15,-22 0-3-15,19 0 0 0,-2 0 0 0,2 0 3 16,-19 0-4-16,20 0 4 0,-4 0 1 0,-16 0-4 15,19 0 2-15,-2 0-1 0,-17 0-1 0,17 0 0 16,-17 0 1-16,19 0-3 0,-19 0 2 0,0 0 1 0,22 0 1 0,-5 0 3 16,-17 0-5-16,19 0 2 0,1 0 1 0,-20 0-1 15,16 0 0-15,4 0 0 0,-20 0-2 0,16 0 3 16,3 0-2-16,-19 0 1 0,17 0-1 0,-17 0 1 0,0 0-1 16,0 0-1-16,22 0 1 0,-22 0 2 0,0 0 0 0,0-17-2 15,17 17-1-15,-17-21 3 0,0 21 0 0,0-18-2 16,0 18-2-16,0-18 2 0,0-1 2 0,0 0-1 0,0 19 1 15,0-18 0-15,0 1-1 0,0 17-1 0,0-19 1 0,0-19 2 16,0 20-3-16,19 0 1 0,-19-1-3 0,0 2 0 0,0-39 3 16,20 36 0-16,-20 2-2 0,0 0 2 0,0-19 0 0,16 0-2 15,-16 19 3-15,0-38-3 0,0 38 1 0,0 0 0 16,0-38 1-16,0 20-2 0,0 17-3 0,0-36-5 0,0-1 4 16,0 38 5-16,0-18 0 0,0-20-1 0,0 36 2 0,0-34-1 15,0 17 1-15,0 1-1 0,20-3 2 0,-20 22-1 0,0-1-1 16,0-20-1-16,0 2 1 0,0-2 0 0,0 38 1 15,0-17-1-15,0 17 0 0,0-19 0 0,0 19 0 0,-20-18 1 16,20 18-1-16,0 0 0 0,0-18-1 0,-16 18 1 0,-4 0 4 16,1 0-2-16,19-20-4 0,-17 20 3 0,-22 0-2 15,20 0 0-15,3 0 2 0,-4-18 0 0,-16 18-1 0,17 0 1 16,-20-18 1-16,3 18-2 0,19 0 1 0,-18 0 3 16,-21 0-1-16,15-18-2 0,24 18 1 0,-19 0-1 0,0 0 0 15,-19 0 3-15,-1 0-1 0,1 0 3 0,19 0-4 16,-41 0 1-16,41 0-3 0,-17 0 3 0,-2 0-1 0,33 0-2 15,-31 0 1-15,17 0 0 0,-3 0 1 0,23 0-1 16,-42 18-1-16,22-18-1 0,0 0 1 0,-42 0 3 0,45 0-2 0,-22 18 1 0,-1-18-2 16,15 18 0-16,-12-18 2 0,17 20-1 0,0-20 0 15,17 0-1-15,-36 18 0 0,35-18 1 0,-16 0 0 0,-19 18-2 16,16-18 2-16,3 19 2 0,-36-19-1 16,36 17 4-16,-22 3-5 0,6-20-1 0,13 18-1 15,-19-18 3-15,41 0-2 0,-35 18 1 0,-4 0 0 0,-5-18 0 16,28 0-1-16,14 0 0 0,-34 0 1 0,34 0 0 0,0 20 0 15,-37-20 0-15,37 0-1 0,-17 0 0 0,19 18-1 0,-2-18 0 16,0 0 1-16,2 0-2 0,17 0-2 0,0 0 1 0,-22 0-2 16,5-18-9-16,17 18-6 0,0-20-5 0,0 20-10 0,0-18 14 15,0 18-3-15,0-18-1 0,0 18-36 0,39-18-19 0,-39 18 28 16,17-20-50-16,2 20 66 0,17-17-34 0</inkml:trace>
  <inkml:trace contextRef="#ctx0" brushRef="#br1" timeOffset="-200101.77">16863 10772 31 0,'0'0'18'0,"0"0"-11"15,0 0-4-15,0 0-2 0,0 0 2 0,0 0-1 16,0 0-2-16,-20 0 2 0,20 0-2 0,0 0 3 0,0 0-2 0,0 0 1 16,-19 0 3-16,19 0-2 0,0 0 2 0,0 0-1 15,0 0-1-15,-17 0 3 0,17 0-4 0,0-19 5 0,-22 19 0 0,22 0 0 16,0 0-1-16,0 0-3 0,-19 0-1 0,19-17 4 16,0 17-4-16,0 0 2 0,-17 0-1 0,17 0-1 0,0 0-1 15,0 0 0-15,0 0 0 0,0 0-1 0,0 0 0 0,0 0 0 16,0 0 0-16,0 0 1 0,0 0-1 15,0 0 1-15,0 0-1 0,0 0 1 0,0 0 3 16,0 0-2-16,0 0 4 0,0 0 1 0,17 0 1 0,-17 0 0 16,0 0 0-16,19 0-4 0,-19 0 2 0,0 0-2 15,0 0-1-15,0 0 1 0,0 0-2 0,22 0 2 0,-22 0-3 0,0 0 0 16,17 0 2-16,2 0-4 0,-19 0 1 0,0 0 0 16,20 17 0-16,-20-17 0 0,0 0 0 0,16 19 0 15,-16-19 0-15,20 0 0 0,-20 17 1 0,16-17-2 0,-16 19 1 0,0-19-1 16,0 0 1-16,19 0 0 0,-19 19 0 0,0-19 1 0,0 0 0 15,17 0-2-15,-17 0 1 0,22 0 1 0,-22 0 0 16,0 0-1-16,0 0-1 0,17 0 0 0,-17 0 0 16,0 0-3-16,0 0-3 0,0 0 1 0,0 0 4 15,0 0-1-15,0 0-3 0,0 0 3 0,0 0-7 16,0 0 7-16,0 0-3 0,-17 0 5 16,-22 0 1-16,39 0 1 0,0 0-1 15,-35-19 2-15,15 19 1 0,20 0-1 0,-16-19 2 16,-4 19 1-16,20 0-1 0,-19 0 4 0,2 0 1 15,-5 0-1-15,22 0-4 0,0 0 1 0,-19 0-1 0,19 0-2 16,-17 38 4-16,17-38-6 16,0 0 0-16,0 18 0 0,0-18 2 0,0 18-2 0,0-18 0 15,0 0 1-15,0 19 0 0,17-19-1 0,-17 0-4 0,0 0-1 16,0 0-19-16,19 0-19 0,-19 0-33 0,0 0 53 16,22 0-51-16</inkml:trace>
  <inkml:trace contextRef="#ctx0" brushRef="#br1" timeOffset="-172848.75">6531 14275 33 0,'0'0'21'0,"-22"0"-16"0,22 0-3 0,0 0-1 16,0-19 2-16,0 19-1 0,-17-17-1 0,17 17 1 0,0-19 0 15,0 19-1-15,-16-18 2 0,-4 18 1 0,20-19-2 0,0 2 3 0,-16 17 1 16,16-20 1-16,-20 4 1 0,4 16 4 16,16 0-6-16,0-21 8 0,-20 2 2 0,20 19-2 0,-19 0-1 15,19 0-5-15,0-17 6 0,-17 17-7 0,17 0-1 16,0 0 13-16,-22 17-7 0,22-17-7 0,0 0 6 0,-16 19 0 15,16 2-4-15,0-5-1 0,-36 40 18 16,36-19-19-16,-20-1 1 16,20-15 2-16,-16 32 3 0,16-53-9 15,0 19-1-15,0 19 1 0,-20-38-1 0,20 36 0 0,0 0-3 16,0 21 0-16,0-4 0 0,0-15 3 0,0 37-2 0,0-2 1 16,0 0 3-16,0-16-3 0,0 16-1 0,0 0-1 15,0-36 3-15,0 73 1 0,0-34-2 0,0-22 0 16,0 1 0-16,0 18 0 0,0-53 0 15,20-2 0-15,-20 18 0 0,0-16 0 0,0 16 1 0,0-16 0 16,0-4-1-16,0 22 4 0,0-38-3 16,0 19 1-16,0-19 1 0,0 17 0 0,0-17-1 15,0 0-1-15,0 0 1 0,0 0 0 0,0 20 1 0,16-20 0 16,-16 0-2-16,0 0 0 0,0 0-1 16,0 0 4-16,20 0-4 0,-20 0 1 0,0 0 2 15,0 0 0-15,16 0-1 0,-16 0-1 16,0 19 3-16,0-19-3 0,0 0 1 0,20 0 2 0,-20 17-1 15,0-17-1-15,0 0 0 0,0 0-1 0,0 0 0 0,0 18 1 0,0-18 0 16,0 0 1-16,0 0-1 0,0 0-1 0,0 18 2 0,16-18-2 16,-16 0 0-16,0 0 0 0,0 0-1 0,0 0 3 0,0 0-2 15,0 0 0-15,0 0-1 0,0 0 4 0,0 0-2 0,0 0 0 16,0 0-2-16,0 0 1 0,0 0-1 0,0 0 2 0,0 0-1 16,0 0-3-16,0 0 1 0,0-18 3 0,0 18 0 15,0 0-2-15,22 0 0 0,-22 0-1 16,0 0 2-16,0 0 0 0,0 0 0 0,0 0-2 15,0 0 0-15,0 0 1 0,0 0 0 0,0 0 1 0,0 0-1 16,0 0-1-16,0 0-2 0,0 0-3 0,0 0-1 16,0 0-1-16,0 0-2 0,17 0-12 0,-17 18 11 0,0-18-6 0,0 0 4 15,0 0 4-15,0 0 1 0,0 0 2 16,0 0 4-16,19 0 1 0,-19 0 2 16,0 0-2-16,0 0 2 0,-19 0-1 15,19 0 1-15,0 0-1 0,0 0 2 0,0 0 1 16,0 0 2-16,-17 0 1 0,17 18 0 15,0-18-3-15,0 0 1 0,0 0-1 0,0 0 10 0,0 20-9 16,0-20 1-16,0 0 5 0,-22 0 2 0,22 19-8 0,0-19 3 16,0 0-3-16,0 17 2 0,0-17-3 0,0 0-1 15,0 0-2-15,0 0 4 0,0 20-3 0,0-20 2 16,0 0 1-16,22 17-1 0,-22-17-2 0,0 0 0 16,0 0 0-16,0 0 0 0,17 19 0 0,2-19 1 0,-19 0-1 15,20 0 2-15,-4 18-1 0,4-18 2 0,-20 19-2 16,16-19 0-16,4 0-1 0,-4 20 2 0,23-20-1 15,-20 17 1-15,-19-17-1 0,36 0 1 0,-16 0-1 0,-20 19 0 16,36-19-1-16,-17 0-1 0,-5 17 0 0,5-17 2 16,3 20-2-16,-2-20 1 0,16 0 0 0,0 17 1 0,-17-17-1 15,14 0 0-15,-33 0 0 0,42 20 1 0,-26-20-1 16,-16 0 2-16,39 0-2 0,-39 0 1 0,36 0-1 0,-19 0-1 0,-17 0 0 16,58 0 3-16,-42 0-1 0,4 0-1 0,16 0 0 0,-17-20 1 15,17 20-2-15,-36 0 0 0,55 0 1 0,-16 0 2 0,14 0-4 16,-17 0-2-16,2 0 2 0,1 0 1 0,-3 0 1 15,0 0 0-15,-3 0 1 0,28 0 0 16,-25 0-1-16,0 0 0 0,0 0 0 0,3 0 1 16,-20 0-2-16,17 0 3 0,-16 0 0 0,15 0-4 0,-35 0 2 15,34 0-2-15,7 0 3 0,-5 0 0 0,0 0-1 16,0 0 1-16,-17 0 0 0,20 0 0 0,-39 0 0 0,36 0-2 16,-36 0 2-16,36 20-1 0,-16-20-1 0,15 0 0 0,-1 0 1 0,7 17 0 15,-41-17 0-15,36 0 0 0,0 0 0 0,-17 0-1 16,1 0-1-16,-6 0 1 0,27 19 2 0,-21-19-2 0,35 0 0 0,-19 0 1 15,-3 0 0-15,9 0-2 0,-6 0 2 0,0 0 3 16,-1 0-2-16,-18 0 0 0,41 0-2 0,-2 0-2 0,-21 0-4 16,24 0 4-16,-43 0 4 0,4 0-2 0,35 0 2 0,-38 20-2 15,35-20 0-15,-30 0-1 0,34 0 1 0,-20 17 0 0,16-17 1 16,-33 0 0-16,23 0-2 0,-6 0 0 0,19 19 3 16,1-19-3-16,18 0 0 0,-21 17 3 0,-37-17-2 15,43 0-1-15,-40 0 1 0,17 0 2 0,0 0-2 0,0 0 0 16,22 0 0-16,-3 0 1 0,-38 0-1 0,19 0 1 15,22 0-1-15,-39 0 0 0,-2 0 1 0,2 0 0 16,37 0-1-16,-43 0-1 0,29 0 2 0,-23 0 0 0,17 0 0 0,0 0-2 16,-16 0 0-16,-4 0 3 0,23-17-3 0,-3 17 3 15,-17 0 1-15,1 0-2 0,-4 0-1 0,20 0 0 0,-36 0 0 0,36 0 2 16,-14-19-2-16,-5 19 0 0,2 0 1 0,-19 0 1 16,20 0-2-16,-20 0 4 0,16-17-4 0,-16 17 0 0,20 0-1 15,-4-20 2-15,-16 1-2 0,0 19 1 0,0-17 1 16,20-20-3-16,-20 37 2 0,0-37 6 15,0 18-5-15,-20-18-1 0,20 37 0 0,0-37 1 0,-16 18-2 0,16-18 1 16,0 1 2-16,-20 16 0 0,20-34 1 0,-16-2-3 0,16 39 2 16,-20-56 1-16,1-3-2 0,2 2 0 0,-5 58-1 15,3-60 0-15,2 40 1 0,1-38-1 0,-4 0 0 0,4 2 3 16,-4-2-3-16,1 18-1 0,19 19 2 0,-17 1 0 16,17-21 0-16,-19 20-3 0,19-19 1 0,-22 20 0 15,22 0-1-15,-17 16 1 0,17 2 2 0,0 0-2 16,0 0 0-16,-16-2 1 0,16 20 4 0,0-36 6 0,0 36-5 0,0-17-8 15,0 17 2-15,0-20 2 0,0 20 1 0,-20 0-1 16,20-19-1-16,0 19-1 0,0 0 0 0,-16-18 4 0,16 18-2 16,0-18 2-16,-20 18-2 0,1 0-1 0,19 0 2 15,-17-18-2-15,-24 18-4 0,41 0 6 0,-53 0 2 16,17-20-2-16,36 20-2 0,-36 0-2 0,-25 0 0 16,45-16 1-16,-20 16 4 0,0 0-4 0,0 0 2 0,0 0-2 15,-22 0 1-15,22 0 2 0,0 0-1 0,0 0-2 16,14 0 1-16,2 0 1 0,-49 16 3 0,14 4 0 15,-56-20-7-15,56 18 1 0,-58 0 3 0,21-18-1 16,53 0 1-16,-13 0-1 0,-98 0 6 0,115 0-8 16,-21 0 0-16,17 0 3 0,-13-18-1 0,-39 18 3 0,-4-18-5 0,24 18 4 15,-24 0 1-15,60-20-4 0,-1 20 0 0,-42 0 1 16,42 0 1-16,0 0 0 0,-36 20 1 0,-22-20-1 0,22 36-2 16,-3-18 2-16,1 1-2 0,38 1 1 0,-20 17-9 0,-18-21 3 15,38 4 6-15,-39 16-4 0,20-36 5 0,19 18 1 16,-6 2 2-16,-27-20-1 0,-22 19-4 0,16-2 2 0,-38-17-2 15,41 0 3-15,36 0-2 0,0 0 1 16,-22 0-2-16,22 0 2 0,19 0 0 0,-22 0-1 0,23 0-1 16,-4 20 0-16,-21-20-10 0,27 0-6 0,-5 0-9 15,19 16 9-15,0-16-22 0,-20 0 17 0,20 0-30 0,0 0 22 16,0 20-90-16,0-20 69 0,0 0-6 0,0 17 1 0,20-17-21 16,-1 19 49-16</inkml:trace>
  <inkml:trace contextRef="#ctx0" brushRef="#br2" timeOffset="-14638.24">13321 10496 83 0,'0'0'20'0,"0"0"-12"0,0 0 10 0,0 0 4 15,0 0-10-15,0 0 12 0,0 18 3 0,0-18 1 16,0 0-3-16,0 17-3 0,0-17-1 0,0 0-11 16,0 19-2-16,0-19 0 0,0 0 7 0,0 0 0 0,0 17 0 15,-19-17-3-15,19 0-6 0,0 0 1 0,0 0 6 0,-20 0-1 16,20 0 1-16,0-17-8 0,0 17 6 15,0 0-8-15,0 0-2 0,0 0 3 0,0 0-2 16,0 0 0-16,0 0 0 0,20 0 0 0,-1 17 0 0,-19-17 1 16,17 20-2-16,2-20 0 0,-19 19-1 0,36-2 3 0,-20-17-2 15,7 19 0-15,-23-19 0 0,16 19 0 0,4-19 0 0,16 18 1 16,-36-18-2-16,55 0 2 0,-55 18 0 0,16-18-1 16,23 0 3-16,-19 0-3 0,-1 0 0 0,17 0 1 0,-19 0-3 0,21 0 0 15,18 0 0-15,18 0 3 0,-38 0-1 0,20 0 2 0,-20 0-2 16,38 0-1-16,-41 0 0 0,64 0 2 0,-61 0-1 0,39 0 0 15,-39 0-1-15,19 0-1 0,-19 0 0 0,-3 0 1 0,28 0 0 16,86 19 0-16,-72-19-1 0,-39 0 2 0,-3 0-1 16,8 0 0-16,-5 0 1 0,53 0-2 0,-48 0-1 0,31 0 1 0,-16 0 1 15,18 0-1-15,-54 0 0 0,32 0 3 0,-16 20-1 16,-19-20-2-16,24 0 1 0,-21 0 1 0,-4 17 0 0,4-17 2 0,35 19-4 16,-41-19 0-16,27 17 1 0,-41-17 0 0,36 0 0 0,-16 19 1 0,-20-19-2 15,36 0 1-15,-17 19 1 0,14-19 0 0,-11 0-1 16,-2 0 0-16,-4 18-1 0,23-18 0 0,-39 0 1 0,17 18 0 15,2-18 0-15,-2 0 0 0,-17 0 0 16,16 19 1-16,-16-19-1 0,20 0 2 0,-20 0-1 0,22 0-1 0,-22 19 0 16,0-19 1-16,0 0 1 15,0 0-1-15,0 0-1 0,-22 0 2 16,-14 0 0-16,19-19-1 0,-2 19-1 0,2-19 0 0,-22 19 0 16,23 0 1-16,-26-18 0 0,-46-19-1 0,52 37 0 15,-58-19-1-15,22 2 3 0,-22-19-1 0,38 36-1 16,-38-20 1-16,58 20 0 0,-16 0 1 0,-26-19-2 0,26 19 1 0,16 0-1 15,-61 0 2-15,-47 0 0 0,50-18-2 0,41 18 1 16,-24 0 1-16,-12 0-3 0,-5 0 2 0,22 0-1 16,34 0 0-16,-37 37-1 0,22-37 2 0,-60 56-1 15,96-56-1-15,-2 17 2 0,-17-17 0 0,17 19 0 0,-17-19 1 0,-20 19 0 16,18-1 0-16,21 0-3 0,-58 1 1 0,36 0 0 16,4-1-1-16,-18-18 3 0,53 19-2 0,-39-19 1 0,23 17 0 15,-23-17 0-15,39 18-1 0,0-18 0 0,-36 0 2 0,36 0-2 16,-19 20 1-16,19-20-1 0,-17 0 1 0,17 0-1 15,-19 18 1-15,19-18-1 0,-20 0 3 0,20 0-2 0,0 0 2 16,-16 0-1-16,16 0-2 0,0 0 1 0,0 0 0 16,0 0 0-16,16 0-2 0,4 0 2 0,-1 0 0 15,17 0 0-15,0 0-2 0,-20 18 1 0,300 38 0 32,-98-38-4-32,-140-18 3 15,-6 0 2-15,41 0-1 0,-77 0 1 0,111-18 2 16,-92 18-5-16,1 0 2 0,107 0-1 0,-50 0 1 0,-60 0 0 15,-12 0-2-15,51-18-1 0,-1 18 1 0,0 0 2 16,-16-19 1-16,-20 19 0 0,17 0 1 0,-14-19-1 16,-38 19-2-16,-4 0 2 0,40 0-1 0,-56 0-1 0,52 0-1 15,-52 0 2-15,22 0 1 0,-2 0-3 0,-20 0 3 0,0 0-1 16,16 0 2-16,-16 0-2 0,0 19 2 0,0-19-1 16,0 0-1-16,-16 0 0 0,-4 0 0 0,-21 0 0 0,41 0 0 15,-219 0 0-15,167 0 1 0,-78 0 1 16,-3-19 0-16,8 1 0 0,15 0-1 0,-20-20-2 15,74 21 3-15,-74-20-1 0,20-1 1 0,54 38-1 0,-35-36 1 16,-3 17-1-16,58-17-1 0,-19 36 0 0,19 0 0 0,-3-19 0 16,-14 19 2-16,15-17 0 0,21 17 0 0,-44 0 1 0,47 0-3 15,-24 0-1-15,-34 0 2 0,72 0-2 0,-42 0 1 16,42 0 1-16,-17 17 0 0,1-17 0 0,16 0-1 0,-19 0-1 16,19 19 1-16,0-19 1 0,-17 0 0 0,-2 0-2 0,19 0 0 15,0 17 3-15,0-17-1 0,0 0 1 0,0 0-1 0,0 0-1 0,0 19 0 16,0-19 1-16,0 0 1 0,0 0-1 0,0 0-1 0,36 0-1 15,-17 0 0-15,-3 0 1 0,1 0 0 0,25 0 0 0,30 0 1 16,-1 0-3-16,-29 0 1 0,13 0 1 0,56 19 0 16,-20-1-1-16,20 0-2 0,-3 1 1 0,-31-19 3 15,28 19-1-15,-44-19-1 0,-8 18 0 0,0-18 0 0,63 19 0 0,-64-19 1 16,6 17 1-16,-2-17-2 0,32 18 0 0,-30 2 1 0,-22-20 0 0,20 0-1 16,18 0 0-16,18 0 1 0,2 0 1 0,-78 0-3 15,20 0 0-15,3 0 3 0,-39 0 2 0,14 0-1 0,27 18-2 16,-41-18-1-16,20 0 3 0,-20 0-1 0,0 0-2 0,0 0-1 15,0 0 3-15,0 0 0 0,-20 0-2 0,-2 0 2 16,-11 0 0-16,14 0-2 0,-1 0 1 0,-146 0 0 16,36-38 1-16,-14 38 1 0,14-18 0 0,-16 1-1 15,-153-20 4-15,80-1-5 0,164 38 0 16,-75-18 0-16,75 18-1 0,-4 0 2 0,-29-18-1 0,-9 18 2 16,64 0 0-16,-39 0-3 0,-41 0 1 0,60 0 1 15,34 18-1-15,-1-18 1 0,-19 18 0 0,4 1-1 16,18-19 1-16,-2 19 0 0,2-1 0 15,-2-18-2-15,19 0 0 0,-20 19 0 0,20-19 1 0,0 0 0 16,0 17-2-16,0-17 2 0,39 18 0 16,-39-18 0-16,36 0 0 0,16 0 0 0,-13 0 1 0,0 20-2 15,-3-20 0-15,55 0 3 0,53 0-1 0,-47-20-2 16,-42 20 1-16,37-18 2 0,-37 18-2 0,-3-36 0 0,62 36 0 16,-3-18 1-16,16-1-1 0,-50 0 0 0,48 19 0 15,8-18-2-15,-78 18 2 0,0-18 1 0,53 18-1 0,6 0-2 16,-23-19 0-16,-52 19 2 0,33 0-1 0,-39 0 1 0,44-19-2 0,-41 19-1 15,3 0-7-15,16 0-14 0,-35 0 6 0,16 0-27 16,0-17 15-16,-17 17-3 0,-2 0-5 0,-1 0-4 0,26 0-63 0,-26 0 43 16,40-19-41-16,-4 19 14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09T19:11:32.8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20089 3873 157 0,'0'0'26'0,"0"0"-13"0,0 0-11 15,-17 19-3-15,-2-19 1 0,-1 0 0 0,20 0 0 16,0 0 1-16,-16 0-1 0,16 0 0 0,0 0 0 0,-20-19 2 0,-2 19 12 15,22 0 5-15,0-17 4 16,0 17 0-16,0 0-1 0,0 0 10 0,-19 17-13 16,19-17-12-16,0 39 4 0,0-3-2 0,0-18-5 15,0 55 3-15,0-54-3 0,0 75 0 0,0-42-1 0,-14 62 3 16,14-4-2-16,-19-54-3 0,19 53 2 0,-20 21 0 16,4 16-3-16,16-71 1 0,0 53 3 0,-20 111 3 15,20-164-4-15,0 0-1 0,0-2-1 0,0 0 1 0,0 76-1 0,20-22-1 16,-20-34 1-16,0 1-1 0,16-77 0 0,-16 20-1 15,20 18-4-15,-20-55 3 0,0 19-6 0,0-19 2 16,0 18-9-16,0-18-11 0,0 0-15 0,0 0 14 0,0-18-36 16,0-1 27-16,0-54-60 0,0 37 73 0,0-38-14 15,0 18-17-15</inkml:trace>
  <inkml:trace contextRef="#ctx0" brushRef="#br0" timeOffset="282.57">19923 3707 88 0,'0'0'14'0,"0"0"-1"0,-20 0-5 0,20-17 0 15,0 17 3-15,0-20-3 0,0 20 9 0,0-17-7 0,0 17 11 16,0 0-11-16,0-20 7 0,20 3-1 0,-1 17 1 16,14 0 2-16,9 0 2 0,-6 0-11 0,36 0 17 15,-34 17-18-15,90 40 20 0,-70-21-16 16,14 20 7-16,-53-39-14 0,-2 40 8 0,2-40-6 15,-2 22 5-15,-17 15 1 0,0 2-1 0,-17 0 1 16,-2-21-8-16,-17 20 4 0,19 2-7 0,-22-20 1 0,-35 55 0 16,-18-18 0-16,18-2 0 0,21-35-4 0,14 0 0 15,-221 129-159 1,244-166 115-16,16 19-8 0,-20-19-52 0,20-19 8 16,0 19 28-16</inkml:trace>
  <inkml:trace contextRef="#ctx0" brushRef="#br0" timeOffset="776.35">20994 4058 91 0,'0'0'30'0,"0"0"-27"16,0 0 0-16,0 0 2 0,0 0 0 0,33 0 9 0,8 0 9 15,-24 0 4-15,22 0-11 0,13 0 34 16,6 0-3-16,-58 0-34 0,92 94 17 16,-40-42-24-16,-30-14-2 0,14 54 4 0,0 18 0 0,-36 59 0 15,-16 32-3-15,-23-71-1 0,22-75-1 16,-21 55 4-16,-18-18 4 0,40-54-4 0,-23 54 3 16,22-55-5-16,-24 19 5 0,-12-19-1 0,17 0-4 15,36-19-2-15,-36-18 3 0,-5 18-2 0,24-18 0 0,1 0-3 16,16 0 0-16,-20 0 0 0,4-36-1 0,-4 36 0 0,1-57 2 0,19 40-1 15,0-2 0-15,-17-36 3 0,17 36-2 0,0-17 2 0,17 16-3 16,38-35 3-16,-19 20-1 0,3 35-1 0,-3-20 0 16,3 20 1-16,30 0-1 0,28 20 0 0,-9 15-1 0,-30 3-1 15,34 35-1-15,-37-36 2 0,36 36-4 0,-52-16-2 0,52 16-24 16,1 20-27-16,-18-20-36 0,-35-36 31 0,30 19-67 16,28 18-19-16</inkml:trace>
  <inkml:trace contextRef="#ctx0" brushRef="#br0" timeOffset="1566.3">24460 4797 133 0,'0'0'0'0,"-16"0"67"16,16 0-55-16,0 0 4 0,-20 0-1 0,20 0 3 15,-22 0-8-15,22 0 14 0,-19 0-1 0,5 17 10 16,-5-17-27-16,19 19-2 0,-20 1 3 0,4 16-2 15,-4 0 1-15,4 2-4 0,16-22 0 0,-20 40 4 0,1-19-2 0,-3 36 3 16,22 2 0-16,0-20-1 0,0-19-4 0,0-16-1 16,0 17 0-16,22 36 5 0,-3-53-3 0,1-4-1 0,-4-16 0 15,4 21 5-15,16-21-3 0,-17 0 7 0,-5 0-5 16,27-37 11-16,-5-19-8 0,-36 19-6 0,39-36 2 16,-3 17-2-16,-19 2-1 0,57-262 10 15,-54 40-3-15,-1 147-4 0,-2 73-3 0,-17 2 0 0,0-58 1 16,0-35 4-16,19 74-2 0,-19-20-2 15,0 37 1-15,0 39-3 0,0-19 0 0,0 15 1 0,-19 4 1 16,19-2-1-16,0 19 0 0,0-17-1 0,0 17 0 0,0 0 2 16,-17 17-1-16,17-17-1 0,0 36 2 0,0-36-2 15,0 57 1-15,-19-1 1 0,19-39-1 0,0 40-1 0,0 52 1 16,0 21-2-16,0-57-1 0,0 73 1 0,19-70 0 0,-2 71-2 16,2-74-2-16,14 76-9 0,9-39-14 0,-42-54 6 15,36 54-38-15,0-36-21 0,0-38 30 0,0 0-62 0,-14-16 58 16,14 17-24-16,19-37 34 0,-38 0 7 0</inkml:trace>
  <inkml:trace contextRef="#ctx0" brushRef="#br0" timeOffset="2166.42">25512 4278 194 0,'0'0'60'0,"0"0"-10"0,-17 0-33 0,17 0-8 15,-19 0 3-15,19 20-2 0,0-20 0 0,-22 20 12 0,22 16-2 16,0-36-11-16,-17 37 2 0,17-20 0 0,0 3-6 15,-16 52 6-15,16-52-7 0,0 109 13 16,16-93-15-16,1 19-2 0,5-17 1 0,-22-2-1 16,36 56 0-16,3-35 3 0,-23-41 1 0,4 4-3 15,-20 0 0-15,33-4 3 0,-14-16 0 0,20 0 2 0,-39 0-4 0,19-16 1 16,1-4 2-16,-4-16-1 0,-16 17-2 0,20-19 4 0,-4 1-5 16,4-18 3-16,18-19 2 0,-38 57-2 0,17-39 5 0,-17 19-5 15,0 20-1-15,0-3 0 0,19-16 5 0,-19 36-3 0,0 0-3 16,20-20 3-16,-20 20-2 0,0 0 3 0,16 20-1 0,-16-3-3 15,20 22 1-15,-20 15 0 0,0-18-3 0,0 1-1 16,16 1-1-16,-16 53-1 0,20-16-1 0,-20-40-1 0,16 21-12 16,-16 18-11-16,17-38-12 0,5 4 16 0,-22-24-3 0,19 3-36 15,-19 0 28-15,20 0-50 0,-20-2 41 0,16-17-35 0,4 20 51 16,-4-20 9-16,-16 0-5 0,20 0 18 0,-1-20-3 0,-5 3 6 16,-14 17 1-16,19-19 1 0,-19 0 1 0,22-36 1 0,-2 19-1 0,16-38 1 15,-36 38-1-15,19-20 0 0,-2-18 6 0,2-1 35 16,-2 58-20-16,-17 17 1 0,16-19 13 0,-16 0-7 0,22 19 4 15,-22-19-14-15,20 19 18 0,-20 0 5 16,16 0-31-16,-16 0 6 0,20 0-2 0,-20 19 0 0,19-19-7 16,-19 0 8-16,0 19-6 0,17-19 5 0,-17 0-7 0,0 0-1 15,19 19-1-15,-19-19 5 0,17 0-2 0,-17 0 2 16,16 0-6-16,-16 0 0 0,0 0-1 0,20-19 1 16,-20 0-3-16,0 0 1 0,0-18 1 0,0 1 1 15,-20-1-3-15,20 37 0 0,0-37 0 0,-16 18 6 0,-1 2-1 16,17-3 5-16,-19 20-6 0,2-17 5 0,-2 17-6 0,19 0-1 15,-20 17 2-15,20 3-3 0,-16-3-2 0,16 22 3 16,0-22 0-16,-20 2-1 0,20 55 1 0,-22-19-3 0,22-19-1 0,0 3 0 16,0 52 1-16,0-16 0 0,22-3 0 0,14 2-7 15,-36-54-2-15,39 53-20 0,-22-20-15 0,19 4-18 0,0-20-21 16,-14-37 30-16,-6 19-4 0,23-2-46 0,-39 3 65 16,36-20-41-16</inkml:trace>
  <inkml:trace contextRef="#ctx0" brushRef="#br0" timeOffset="3050.62">28409 3836 61 0,'0'0'35'0,"0"0"-21"0,0 0 1 0,-20 0-7 16,20 0 11-16,0 0-9 0,0 0 0 0,0 0 13 0,0 0-11 15,0 0 0-15,0 0 11 0,0 0 2 0,0 0-12 0,0 0 11 16,0 0-2-16,0 20-12 0,0-20-1 0,0 17 10 0,0 2 2 15,0 1-11-15,0-3 10 0,0 20-4 0,0-17-8 16,0 16 3-16,0 0-7 0,0 19 3 0,0 20-1 0,20-21-4 16,-20 38 1-16,0-35-1 0,0 52 2 0,0-16-1 0,0-37-2 15,0 54 0-15,16-16-3 0,-16 16-1 0,0-38-1 16,0 22-8-16,0-38-11 0,0-21-10 16,0 3-11-16,0-21 17 0,0-17-5 0,0 20-48 0,0-20-4 0,-16 0 50 15,16-20 6-15,0 3 7 0,0-2-35 0</inkml:trace>
  <inkml:trace contextRef="#ctx0" brushRef="#br0" timeOffset="3250.55">28461 3616 92 0,'0'0'49'0,"0"-19"-29"0,-16-18 29 0,16 37-23 0,0-19-3 0,0 1 12 15,0 18-22-15,-20 0 9 0,20 0 1 0,0 0-12 16,0 18 26-16,-16 1-12 0,16 1-14 0,0-3-2 16,0 19 6-16,0-16 0 0,0-3-9 0,0 20 3 0,0-18-1 15,16 18 2-15,4-1-3 0,-4-15-4 0,6-5 3 16,-5 4-4-16,2-3 3 0,1 2-5 0,-4 1 2 0,20-20-1 15,0 17 0-15,3-17-1 0,-39 19 0 0,39-19 0 0,-39 0-3 0,36 0-8 16,0 0-10-16,-17 0 6 0,-5 0-2 0,5 0-3 0,3-19-29 16,14 19-10-16,-16 0-53 0,-20-17 71 15,19 17 2-15,-19 0-22 0,0 0 37 0,0 0-39 0</inkml:trace>
  <inkml:trace contextRef="#ctx0" brushRef="#br0" timeOffset="3433.02">28317 4408 272 0,'-22'0'48'0,"22"0"-31"0,0 20-13 16,0-20 2-16,0 0-3 0,0 0 2 0,22 0 8 0,-5 16 3 15,2-16-2-15,1 20-9 0,-4 0 2 0,-16-20-4 0,36 16-1 16,-16 4-1-16,-4-3-1 0,6-17-2 0,-5 20-5 0,2-3-1 16,17 2-18-16,0 1-21 0,-36-3 12 0,20-17-51 0,13 19 1 15,-11-1-11-15</inkml:trace>
  <inkml:trace contextRef="#ctx0" brushRef="#br0" timeOffset="3699.64">29037 5035 225 0,'0'0'0'0,"-20"0"78"0,20 0-69 15,0 20-2-15,-22 16-4 0,22-18-3 0,0 2 0 0,0-4 6 16,-16 24 5-16,16-5-6 0,0-35-2 0,0 38 0 0,0-38-1 0,0 17 0 15,-17 19 0-15,17-36-1 0,0 39 0 0,0-21 1 0,0-18-1 16,0 18 2-16,0-18 6 0,17 0 8 0,-17 0 1 0,16-36 1 16,6 17-1-16,-22-17-11 0,36-39 10 0,-16 56-12 15,-1-37-1-15,-2 20-1 0,2-1 0 0,-19-16-1 0,33 13 1 0,9-33 4 16,-26 0-1-16,4 18-5 0,-1 0-2 0,-2 17 3 16,2 38-4-16,-19-18-2 0,17 18-13 0,-17-18-13 15,19 18 11-15,-19 0-25 0,0 0 19 0,0 18-1 0,0-18-34 16,17 18 25-16,-17-18-3 0,0 18-33 0,0 2 41 0,0-3-22 0,0-17 1 15</inkml:trace>
  <inkml:trace contextRef="#ctx0" brushRef="#br0" timeOffset="3883.32">29643 4833 222 0,'0'0'139'0,"0"0"-118"0,0 0-6 0,-17 0-11 15,17 0 0-15,0 20 14 0,0-4 4 0,0 4-13 16,0-3-2-16,-19 2 1 0,19 0-5 0,0 0-1 0,0 17 1 0,0 0-1 15,0 1 0-15,0-37-1 0,0 37-3 0,0-17-1 16,0 16-8-16,0-16-8 0,0-4 6 0,0-16-5 0,0 19-28 16,0-19 15-16,0 19-7 0,0-19-51 0,0 0 44 0,0-38-72 15,0 2 67-15</inkml:trace>
  <inkml:trace contextRef="#ctx0" brushRef="#br0" timeOffset="3988.12">29828 4168 127 0,'0'20'41'15,"0"17"-33"-15,0-37-7 0,-16 53-3 0,16-33 0 0,0 16-5 16,0 21-9-16,0-40 5 0,-20 3-2 0,20-4-1 0,0 40-14 16,0-19 2-16,0-17-32 0</inkml:trace>
  <inkml:trace contextRef="#ctx0" brushRef="#br0" timeOffset="4333.43">30160 4593 220 0,'0'0'89'0,"0"0"-70"0,-16 0-12 15,16 0 0-15,0 0 2 0,-20 20 17 0,20-3-12 0,-19 2 10 16,2 17-5-16,17 2-4 0,-41 36-3 0,24-57-10 16,1 2-1-16,16 17 0 0,-36 20 0 0,36-2 2 0,-20-14-2 15,20-24-1-15,0 21 1 0,-19 20 1 0,19-21-1 0,0 0-1 16,0 2-1-16,19-19 2 0,1-19 0 0,-20 17-2 0,16-17 1 16,4 0-2-16,-4 0 2 0,1 0 0 0,2-17 0 15,3-21 1-15,-5 19-2 0,22-53-2 0,13-94 3 16,-16 36-1-16,-14 56-1 0,-22 0 2 0,17-54 2 0,-17 71-1 15,0 1 0-15,0 3 1 0,19-60 1 0,-19 23 0 0,0 34-1 16,0-18 2-16,0 18-3 0,0 20 0 0,0-18 2 0,0 15 1 16,0 39-3-16,0-53 3 0,0 32-1 0,0 21-1 15,-19 0 0-15,19 0 0 0,0 0 0 0,0 0 1 0,0 37 2 16,-17-37-3-16,17 112 7 0,0-94-9 16,-22 38 1-16,22 54 1 0,-16 0 1 0,-4 19-2 0,20-72-2 15,-16 72-2-15,16-1-12 0,0-73-2 0,0 58-38 0,0-60 19 0,0 40-50 16,16-20-22-16,-16-36 53 0,20 19-32 0,-20-36 15 15</inkml:trace>
  <inkml:trace contextRef="#ctx0" brushRef="#br0" timeOffset="4799.35">30750 4797 52 0,'0'0'0'0,"0"0"26"0,0-19 2 16,0 19 2-16,0 0-15 0,0-19 11 0,0 19 1 0,0-19-14 16,0 19 0-16,0 0 12 0,0-17 1 0,0 17-14 0,0-20 1 15,0 20 0-15,0 0-1 0,0 0 11 0,0 0-11 0,0 0-1 0,0-18 10 16,0 18-12-16,0 0 0 0,0 0 7 0,-17 0 2 0,17 0-1 15,0 0 0-15,0 0-10 0,-19 18 17 0,19-18-16 16,-17 20-3-16,17 16 0 0,0-36-3 16,0 19-2-16,-19 17-1 0,19-17 3 0,0 17 1 15,0 1-3-15,0-18 1 0,19 0 0 0,-19 16-1 0,17-35 1 16,-17 20-1-16,19 0 1 0,-19-20-1 0,0 16 1 0,17-16 0 16,-17 0-1-16,16-16 1 0,-16-4 1 0,22 0-1 15,-22-15 1-15,20-3 3 0,-20 21-3 0,0-39 0 0,16 20-1 16,-16-21 3-16,0 40-3 0,0-21 2 0,0-17 2 15,0 55-2-15,0-37-1 0,0 18 3 0,0 19-3 0,0-17 1 16,0 17-1-16,0 0 0 0,0 0 3 0,0 0-4 0,0 36 1 16,0 1 0-16,0 18 0 0,0 0-3 0,0 38-1 15,20-57 1-15,-20 39 0 0,0-40-2 0,0 41-7 16,19-40 0-16,-19 18-20 0,0 2-19 0,17 1-19 0,-17-57 28 16,19 53-224-16,-2-53 192 15,-17 0 18-15</inkml:trace>
  <inkml:trace contextRef="#ctx0" brushRef="#br0" timeOffset="4967.05">31118 4593 191 0,'0'0'0'0,"0"0"170"0,0 20-147 0,0 16 2 0,0-18-11 16,0 18 15-16,0 1-7 0,0 1-10 16,0-19-9-16,0-2 1 0,0 38 4 0,0-18 1 0,0 20-3 0,0-21-2 15,22 0-1-15,-22 1 0 0,16 20-3 16,4-21-7-16,-20 19-10 0,19-17-15 0,-2-1-18 15,-17-1 19-15,19-17-47 0,-2-1-23 0,2 0 48 0,-19 1-29 16,17-19 7-16</inkml:trace>
  <inkml:trace contextRef="#ctx0" brushRef="#br0" timeOffset="5132.76">31582 4520 156 0,'0'0'112'0,"0"17"-69"0,-19 3-17 0,19 16 7 0,-36 1 3 16,36 0-18-16,-61 74 12 0,28-56-15 0,14 18-3 0,-34 93 10 15,14-93-12-15,17 21-4 0,-30 91 8 0,16-111-9 0,19 18 3 0,-38 92-3 16,33-92-5-16,-14 0-1 0,-36 148-18 0,52-166 4 16,-54 129-69-16,38-74-5 0,19-74 40 0,-22 36-60 15,23-53 59-15,-26 34-24 0,42-34 13 0</inkml:trace>
  <inkml:trace contextRef="#ctx0" brushRef="#br0" timeOffset="-166324.86">21417 8042 71 0,'0'0'26'0,"0"0"-1"0,0 0 1 16,-17 0-12-16,17 0 0 0,0 0 17 0,0 0 2 0,0 0-17 16,-22 0 14-16,22 0-3 0,0 0-15 0,0 0 0 15,0 0 6-15,-16 0-9 0,16 0 0 0,0 0-1 0,0 0 11 0,0 0-9 0,0 0 0 16,0 0-1-16,-20 0 7 0,20 0-10 0,0 18 8 0,0 2-9 0,0 16 12 15,-16-36-7-15,16 18-1 0,0 1 0 0,0 36-1 0,0 1 0 16,0 17 0-16,-20 20-4 0,20-1-3 16,0-55 1-16,0 17-1 0,0 38 3 0,0 20-4 0,0-58 0 0,20 76-1 15,-20-74 2-15,0 35 0 0,0 20-1 0,0-19 0 16,0-19-5-16,0 2-6 0,0-20-15 0,0-19-19 16,0-36 13-16,0 0-6 0,-20 20-61 0,20-1-17 0,0-19 25 15,-16 0 2-15</inkml:trace>
  <inkml:trace contextRef="#ctx0" brushRef="#br0" timeOffset="-166122">21049 9057 154 0,'0'0'59'0,"0"0"-25"16,0 18 0-16,0-18 4 0,0 0-19 0,0 0 14 16,0 18-16-16,19-18 16 0,-19 0-16 0,17 0 13 0,2 0-17 15,1 0 9-15,16 0-3 0,-20 0-5 0,20 0-4 16,-36 0-6-16,39 0-1 0,0 0 1 0,-3 0 0 0,-36 0-2 15,36 0 2-15,19 0-1 0,-36 18-6 0,17-18-5 16,0 0-11-16,0 0-24 0,3 0-30 0,-20 0-32 16,17 0 44-16,-36 0-3 0,20 0-35 0,16-18 4 0</inkml:trace>
  <inkml:trace contextRef="#ctx0" brushRef="#br0" timeOffset="-165850.91">21824 9185 130 0,'0'0'32'0,"0"0"2"0,-20 0-23 15,20 19-1-15,0-19 18 0,0 19 9 0,0-1-1 0,0 0-10 16,20-18-15-16,-20 0-2 0,0 18 4 0,0-18-2 0,19 20-1 16,-2-20 2-16,-17 0-6 0,19 0 0 0,-19 0 6 15,17 0 4-15,-1-20-9 0,-16 2-1 0,22 0 2 0,-22 0-5 16,0-1 2-16,20-18 0 0,-20 1 1 0,0-2 1 0,0 20-1 16,-20-20 3-16,-2 20 3 0,22 18-9 15,-33-18 3-15,14 36-3 0,-17 20-1 0,0-2 2 16,-25 19 2-16,8 20-2 0,1-21 0 15,32-17-1-15,-21 19 2 0,24-2-2 0,1 2-1 0,16-37-3 16,0-1 3-16,0 1-1 0,0 35 0 0,0-15-1 0,16-22-1 16,1 20 0-16,24 0-10 0,-21-18-17 0,16-2 10 0,0 3-33 15,-3-1-30-15,-14-19-38 0,23 0-3 16,-6 0 82-16,-36 0 14 0,36-39-7 0,-17 39-8 0</inkml:trace>
  <inkml:trace contextRef="#ctx0" brushRef="#br0" timeOffset="-165641.22">22192 9204 71 0,'0'0'52'0,"0"0"9"0,0 0 5 0,0 0-3 0,0 0-12 0,0 0-31 16,0 0 13-16,-17 0-22 0,17 0-1 0,0 19 4 0,0-19-3 16,-19 36 2-16,19-36-7 0,0 38 6 0,0-21-7 0,0 2 1 15,0-1-1-15,0 1 1 0,0 18 3 0,0-20-5 0,0 2-2 0,19 37 4 16,-19-19-2-16,17-19 1 0,2 18 0 0,-19-16-1 16,0-1-1-16,17-2-4 0,2 20 0 0,-19 0 3 0,17-18 6 15,-17 18-4-15,0-18 3 0,22-2-1 0,-22 2-2 0,0 0-1 16,0-1 2-16,-22 0-3 0,22-18-2 0,-17 19-3 0,-2-2-3 15,2-17-23-15,-2 0-25 0,19 0-27 0,-17 0-24 16,-2-36-13-16,19 18 64 0,-20-19-19 0,20 18 52 0,0 2-32 16</inkml:trace>
  <inkml:trace contextRef="#ctx0" brushRef="#br0" timeOffset="-165424.65">22612 8871 130 0,'0'0'149'0,"-14"20"-7"16,14-20-125-16,0 54 50 16,0-34-56-16,0 16 9 0,0-18-13 0,0 20 6 15,14 16-6-15,-14-34-3 0,0-3 2 0,0 20 0 0,0 1-1 16,20 36 3-16,2 18-3 0,-22-38-2 0,0 2-2 0,19 35 3 16,-19 2-4-16,0 0-3 0,17-1 2 0,-17 1-12 15,0-20-21-15,0-36 7 0,0 18-47 0,-17-19-35 0,17-16 42 16,0-2-64-16,-19 0 53 0,19-18 50 0,0 0-12 15</inkml:trace>
  <inkml:trace contextRef="#ctx0" brushRef="#br0" timeOffset="-165274.04">22413 9277 116 0,'0'0'44'0,"0"0"73"16,0 0-61-16,0 0-11 0,17 0-6 0,-17 0-24 16,16 0 10-16,26 0-7 0,-23 0-11 0,-19 20-1 0,17-3 3 15,19 2-4-15,2-1-4 0,-4 1-2 0,7 18-6 0,-41-37-1 16,36 36-25-16,0-16-25 0,-17-3 17 0,-19-17-10 0,34 19-62 15,-12-1 62-15,-3 1-13 0,-2-19 45 0,2 0-38 0</inkml:trace>
  <inkml:trace contextRef="#ctx0" brushRef="#br0" timeOffset="-165026.15">22894 9351 67 0,'0'0'0'0,"0"0"53"0,0 0-32 0,0 0 0 0,0 0 18 0,0 0-7 16,0 0-18-16,0 0 11 0,0 0 1 0,0 0-13 16,0 19 0-16,0 0 13 0,0-19-16 0,0 0 1 0,0 18-1 0,0-1 8 15,0-17-9-15,17 0-4 0,2 19 5 0,-19 1 1 16,17-20 2-16,0 0-9 0,-17 17 1 0,0-17 8 0,19 0 2 0,-19 19-1 15,22-19-8-15,-22 0-1 0,0 0 5 0,17 0-6 0,-17-19 4 16,0 2-1-16,0-3 4 0,0 20-2 0,0-19-2 16,0 19-5-16,-17 0 1 0,17 0 4 0,0 0-4 0,-22 0 0 15,22 0-2-15,-19 39 1 0,2-3 4 0,0 19 4 16,17-19-6-16,-19-16-5 0,2 53-1 0,-2 20 1 0,19-57 3 16,0 57 1-16,0-56-3 0,0-1 0 0,0 2-1 0,0 17 2 0,19 0-4 15,-2 1-6-15,2-38-8 0,-19 19-13 16,17-37-14-16,0 18 15 0,-17-18-4 0,0 0-4 0,19 0-50 0,3 0 38 15,-5-37-43-15,-17 37 52 0,19-36-18 0,0-20 26 0,-19 38-15 16</inkml:trace>
  <inkml:trace contextRef="#ctx0" brushRef="#br0" timeOffset="-164837.95">23262 9370 73 0,'0'0'60'16,"0"0"-28"-16,0 0 32 0,0 0-32 0,0 19-1 0,0-1 31 16,0 18-6-16,0-36-32 0,0 37 19 0,0 0-25 0,17-18-1 15,-17 35 17-15,0-34-20 0,0-1-5 0,19 35-4 0,-19-17 3 0,0-18-3 16,0-19 1-16,17 37 6 0,0-18-3 0,-17-19-5 15,22 17 2-15,-3-34 13 0,0-2-10 0,-2-18 6 0,19 0-7 16,-36 18-5-16,53-74 5 0,-12 20-1 0,-5-1-3 16,3 1-2-16,-3 17 2 0,-36 39-1 0,16-21-4 15,1 20 1-15,5 0-15 0,-3-20-23 0,-2 38 5 0,-17-18-4 16,19-1-45-16,1 19 38 0,-20 0-3 0,16 0-60 0,4 0 47 0,-4 0-55 16,1 0 50-16,24 19 3 0</inkml:trace>
  <inkml:trace contextRef="#ctx0" brushRef="#br0" timeOffset="-164058.6">25789 8595 96 0,'0'0'74'0,"0"0"-39"0,0 0-4 0,-20 0 22 0,20 0-30 0,0-18 37 0,0 0-41 16,0 18-1-16,-16-20 14 0,16 20-18 0,0-17-1 0,0 17 10 16,-20-19-2-16,20 19-12 0,0 0 1 0,-16-17 7 0,16 17-10 15,-20 0 4-15,1-20-5 0,19 20 6 0,-17 0-6 0,17 0-2 16,-22 0 4-16,3 0 1 0,-14 0 2 0,33 0-8 0,-20 0-1 15,20 20 2-15,-16-20-3 0,-4 17 1 0,1 2 1 0,2-2 5 0,-2 21-6 16,-3-2-2-16,5 3 1 0,17-22 2 0,-16 19-1 16,-4 2-1-16,20 17 0 0,-36 38-2 0,36-39 1 0,0 38 0 0,0 2 2 15,0-40-2-15,0-16-1 0,0 72-5 0,0 37-14 16,0-110 7-16,0 19-8 0,0-19-5 0,0 129-203 16,0-147 188-16,0-2-49 0,0-17 44 0,0 0-32 15,0 0 32-15,0 0 7 0</inkml:trace>
  <inkml:trace contextRef="#ctx0" brushRef="#br0" timeOffset="-163923.54">25255 9111 150 0,'-20'0'108'0,"20"0"-82"0,0 0 21 0,0 0-24 0,0 0 20 0,0 0-7 15,0 20-5-15,20-3-5 0,-7-17-5 0,-13 19-13 16,20-1-2-16,2 1 4 0,-3 0-7 0,-2-1 2 0,22 0-4 16,-39-18 0-16,36 38 1 0,-20-21-1 0,23 2-8 0,-20-1-1 15,17 1-25-15,0 0-21 0,17 16-118 16,-34-16 118-16,20-19-49 0,0 0 40 0,-39 0 9 0</inkml:trace>
  <inkml:trace contextRef="#ctx0" brushRef="#br0" timeOffset="-163774.17">25919 9259 81 0,'0'0'0'0,"0"0"105"15,0 0-30-15,0 0-9 0,0 0-12 0,0 18-7 0,0 2-7 16,0-3-23-16,0 2-2 0,0-19-2 0,-20 74 23 16,20-18-18-16,0-20-7 0,-16 55 4 0,16-16-11 0,-20-38-4 15,20 0-1-15,0 36 4 0,0-17-2 0,0-38-4 0,-19 18-11 16,19-16 0-16,0-1-28 0,0-19 15 0,0 0-44 15,0 0 27-15,0 0-7 0,0-19-68 0,0 19 60 0,0-37 8 0,0 18 15 16,0-36-33-16</inkml:trace>
  <inkml:trace contextRef="#ctx0" brushRef="#br0" timeOffset="-163640.89">26065 8761 97 0,'0'0'93'0,"0"0"-15"0,0 0-51 0,0 18 13 0,0-18-24 15,-16 19 8-15,16 0-14 0,0-1-3 0,0 1 3 0,0-2-5 16,-20 3-1-16,20 16-2 0,-19 2 0 0,19-2-9 15,0-36-1-15,0 36-5 0,0-16-23 0,0 16-20 0,0-18-31 16,0 2 39-16,0-3-29 0,0 2 54 0,0-19-37 0</inkml:trace>
  <inkml:trace contextRef="#ctx0" brushRef="#br0" timeOffset="-163490.87">26417 9259 155 0,'0'0'99'0,"0"0"-75"16,0 18-7-16,0 38 33 0,0-19-16 0,0-18-17 15,0 35 12-15,19 20-9 0,-2-1-9 0,-17-53-6 0,0 16-2 16,19 38-4-16,-2-18-2 0,-1-1 3 0,-16-36-3 0,20 17-23 16,2 0-29-16,-22-16-35 0,16-20-29 0,-16 19 65 15,20-19-19-15,-20-19 33 0</inkml:trace>
  <inkml:trace contextRef="#ctx0" brushRef="#br0" timeOffset="-163358.85">26583 8982 150 0,'0'19'71'0,"0"-19"-11"0,-36 56 25 15,-6-2-41-15,9 39-6 0,-3-38-21 16,-19 93 8-16,-3 18-8 0,22-74-15 0,0 55-1 0,0-17-2 16,-6-20-14-16,23-54-2 0,19-2-12 0,-14 2-56 15,-5 0-35-15,19-38 58 0,-20 0-38 0,20-18 68 0,0 0-17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09T19:19:18.92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2823 10679 42 0,'0'0'12'0,"0"0"-6"0,0 0 2 0,0 0-2 0,0 0-2 0,0 0-3 16,0 0 1-16,0 0 1 0,-16 0-2 0,16 0 4 0,-22 0 3 16,22 0 8-16,0 0-7 0,-17 18 13 0,17-18-12 15,-19 0 10-15,19 0-9 0,-17 0 10 0,17 19-1 0,-19-19-11 16,19 0 10-16,0 0-10 0,-17 0 8 0,17 0-3 0,0 0-7 16,0 0-1-16,-19 0 7 0,19 0-7 0,0 0 0 0,0-19 7 15,0 19-7-15,0 0-1 0,0-18 8 0,0 0-4 0,0 18-5 16,0 0 0-16,0 0 2 0,0-19-1 0,-20 19-3 0,20 0 4 15,0 0-4-15,0 0 1 0,0 0 0 0,0 0-1 0,0 0 0 16,0-19 1-16,20 19 0 0,-20 0-2 0,0 0-1 16,0 0 4-16,19 0 2 0,-19 0-4 0,17 0 0 15,-17 0 1-15,19 0 3 0,17 0 0 0,-19 0 1 16,21-17-3-16,-18 17-2 0,-1 0-1 0,-19 0 0 0,17 0 2 16,2 0-1-16,17 0 1 0,-36 0-2 0,17 0 4 0,-1 0-4 15,6 0 2-15,-2 0 0 0,-20 0 0 0,19 17 3 16,-2-17-3-16,19 0-1 0,-36 0 1 0,19 0 1 0,0 19 0 15,15-19 0-15,-12 0 4 0,14 19-4 16,2-19 1-16,-21 0-1 0,19 0-2 0,-19 0-1 0,24 0 2 16,-5 0-1-16,0 0 1 0,36 0 3 15,-33 0-5-15,0 0 2 0,-4 0-1 0,-35 0-1 16,36 0 0-16,-19 0-1 0,22 0 1 0,0 0 2 0,-23 0 0 16,39 18 0-16,-21-18 0 15,7 0 0 1,14 0 0-16,-38 0-2 0,2 0 1 0,1 0-1 15,-20 0 0-15,14 0 1 0,5 0-2 0,3 0 1 0,-2 0 0 0,16 0 1 16,-17 0-1-16,-3 0 3 0,4 0-3 0,-4 18-3 16,1-18 3-16,-17 0-1 0,42 0 1 0,-26 19-2 0,23-19 0 15,-39 0 2-15,16 0 0 0,20 0-2 0,-19 20 1 16,2-20 1-16,4 0 0 0,13 17-1 0,-17-17 0 16,-19 0 0-16,36 19 1 0,0-19-1 0,-20 0 2 0,23 0-2 15,-39 17 1-15,56-17-1 0,-37 19 1 16,-19-19 0-16,16 0-1 0,20 0 2 0,-19 19 0 0,-17-19-4 15,42 0 1-15,-23 18 2 0,-19-18-1 0,36 0 2 0,-19 0-1 0,2 18 0 16,0-18-1-16,14 0 1 0,-10 0-1 0,-4 19-1 16,-2-19 0-16,2 0 1 0,17 0 3 0,-17 0-2 15,14 0 0-15,-10 0-2 0,-4 0 1 0,-2 0 1 0,21 0 1 16,-21 0-1-16,2 0-3 0,14 0 2 0,9 0 3 16,-25 0-2-16,2 0-2 0,0 0 2 0,-2 0 0 0,2-19 2 15,-2 19-2-15,19 0-1 0,3 0 0 0,-20 0 1 0,-19-18-1 16,19 18 0-16,17 0 1 0,-19 0-1 0,19-18 0 0,-20 18 1 15,7 0 0-15,15 0-1 0,-21-19 0 16,19 19 3-16,-17 0-1 0,1 0-11 0,13 0 3 16,-33-19 11-16,22 19-6 0,-3 0 3 0,-2 0-2 15,22-17-1-15,-39 17 2 0,16 0-1 0,20 0 1 0,-19 0 0 16,-17 0-1-16,22 0 0 0,-3-19 0 0,-2 19-1 0,-17 0 2 0,19 0-2 16,1 0 1-16,-4 0 1 0,20 0-1 0,-19 0-1 0,2 0 4 15,-19 0-2-15,39 0-1 0,-20 0-1 0,1 0 1 0,-20 0 0 16,16 0 0-16,-16 0 1 0,36 0 2 0,-16 0-2 0,-4-17-1 15,6 17-1-15,-5 0 1 0,2 0 1 0,1 0-3 0,16-20 2 16,-20 20 2-16,4 0-3 0,-4 0 2 0,-16 0-2 0,17 0 1 16,-17-19 0-16,41 19-1 0,-21 0 1 0,-4 0-1 15,20 0 0-15,-16 0 1 0,-1 0 3 0,14 0-2 0,-33 0 1 16,22 0-2-16,14-18-1 0,-16 18 0 0,-1 0 1 0,17 0 0 16,-36 0 1-16,17 0-2 0,-17 0 1 0,38 0-1 0,-2-18 2 15,-16 18 0-15,16 0-1 0,-17 0 0 16,-19 0-1-16,33-19 0 0,-13 19 2 0,-20 0 0 0,38 0-1 15,-18-19-1-15,16 19 0 0,-36-17 1 0,19 17 0 0,-2 0 0 0,2-19 0 16,20 19-1-16,-39 0 2 0,36 0 0 0,0-20 0 0,-36 20 0 0,36 0-9 16,-17 0 8-16,-2 0-3 0,21 0 8 0,-18 0-4 0,16 0 1 15,-17 0-4-15,17 0-3 0,-17 0 3 0,-5 0 3 16,6 0-2-16,21 0 1 0,-24 0 1 0,-17 0 2 0,19 0-4 16,17 0 3-16,-36 0-3 0,19 0 3 0,-19 0-2 0,34 0 0 0,-12 0 2 15,-3 0 0-15,17 0-3 0,-16 0 1 0,15 0 0 16,-18 0 3-16,19-17-3 0,-14 17-5 0,-5 0 4 15,2 0 1-15,1 0 4 0,15 0-2 32,112 0-3-32,-111 0-3 0,-17 0 3 0,15 0 1 0,7 0 1 15,-41 0 0-15,20 0 0 0,16 0-2 16,-20 0 1-16,3 0 1 0,-19 0 0 0,34 0-2 0,-15 0 1 16,23 0 0-16,-26 0 1 0,4 0-1 0,15 0-2 15,-15 0 3-15,-4 0-1 0,1 17 2 0,5-17-2 0,14 0-3 16,-36 0 0-16,56 0 0 0,-37 0 4 0,-3 0-2 0,1 0 0 15,25 0-1-15,-26 0 2 0,23 0 1 0,-22 0-4 0,18 20 6 16,-35-20-5-16,36 0 3 0,-13 0-1 0,13 19 0 16,-17-19 0-16,17 0-7 0,-19 0 4 0,2 0 3 0,-3 17-1 15,23-17 2-15,-39 0 1 0,20 0-1 0,16 0 0 0,19 19 0 16,-55-19-1-16,19 0 0 0,-5 19-2 0,28-19 3 16,-23 0 0-16,-2 0-1 0,2 0-1 0,-19 0 0 0,36 18 0 15,-17-18 1-15,-2 0 1 0,-1 0 0 0,26 0 1 0,-25 0-2 16,21 0 0-16,-38 0 0 0,36 0-1 0,-36 0 2 0,75 0 0 15,-75 0-3-15,36 0 1 0,-17 0 4 0,17 0-4 0,-19 0-2 16,19 0 5-16,3 0-2 0,-39 0-1 0,38 0 2 16,-21 0-2-16,2 0 3 0,-2 0-1 0,19 0 1 0,-20 0-3 15,26 0 0-15,-23 0 1 0,17 0 1 0,0 0 0 16,-16 0 1-16,13 0 0 0,-11 0-1 0,14 0 0 16,-36 0-2-16,39 0 0 0,-3 0 1 0,-3 0 1 0,-11 0-2 15,14 0 1-15,3 0 1 0,-23 0-9 16,20 0 3-16,-19 18 6 0,2-18-1 0,20 0 2 0,-20 0-1 15,17 19-10-15,-16-19 6 0,-20 0 2 0,36 0 3 0,-20 0-2 16,6 0 1-16,-5 0-1 0,2 0 1 0,1 0-1 0,-4 20 0 16,20-20 0-16,0 0-1 0,-19 0 3 0,5 0-3 0,-3 17 1 0,17-17 1 15,0 0-2-15,3 0 0 0,-39 0-1 16,33 0 6-16,9 19-4 0,-6-19 2 0,0 0-2 0,-17 0-1 16,-2 0-1-16,41 0 3 0,-42 0-2 0,4 0 4 0,16 0-5 0,-17 0 3 15,-2 0-2-15,41 0 3 0,-22 0-3 0,0 0 1 0,-17 0 0 16,-2 0 0-16,41 0 4 0,-42 0-2 0,23 0 0 0,-3 0-2 15,-19 0 0-15,2 0-1 0,14 0 0 0,28 0 2 0,-8 0 3 16,-15 0-3-16,-24-19-2 0,47 19 2 0,-25 0 0 16,-16 0-2-16,15 0-1 0,-1 0-1 0,-12 0 2 0,14 0-1 0,3 0 2 15,-39 0 0-15,35 0-1 0,-1 0-1 0,7 0 2 16,-41 0 0-16,36 0 2 0,-16 0 0 0,16 0-2 0,-20 0 0 0,20 0 1 16,-14 0 0-16,14 0-1 0,-36 0 0 15,36 0-1-15,0 0 3 0,-17 0-1 0,15 0-1 0,-12 0-2 16,33 0-1-16,-19 0 5 0,3 0-1 0,-25-17-2 15,27 17 1-15,15 0 0 0,-20 0 2 0,-1 0 0 16,4 0-1-16,36 0 0 0,-23 0-2 0,7 0 1 16,-4-20 6-16,-2 20-3 0,-34 0-2 0,-3 0-2 0,23 0 1 15,-19 0 1-15,16 0 0 0,0 0-1 0,-17-19-1 0,14 19 3 0,9 0 2 16,-23 0-4-16,53 0 0 0,-53 0 1 0,-5 0-4 16,28-18-2-16,-6 18 3 0,2 0 0 0,-2 0-4 15,-19 0 4-15,-1-18 3 0,7 18 0 0,-4 0-1 0,-19 0 4 16,36 0-1-16,-17 0-3 0,-19 0 0 0,17 0-2 0,2 0 1 15,-19 0-2-15,17 0 2 0,-17 0 1 0,0 0 3 0,16 0-5 16,-16 0 2-16,0 0 1 0,0 0-2 0,20 0-2 0,-20 0 1 16,0 0-1-16,0 0-8 0,0 0-7 0,0 0-11 15,0 0 13-15,0 0-23 0,-20 0-9 0,20 0 21 16,0 0-1-16,0 0-37 0,0 0 27 0,-16 0-56 0,16 0 42 16,0 0-28-16,0 0 56 0,0 0 7 0,0 0-14 0</inkml:trace>
  <inkml:trace contextRef="#ctx0" brushRef="#br0" timeOffset="1335.14">15180 10182 61 0,'0'0'0'0,"0"18"22"0,0-18-16 0,0 0 4 0,-16 0 2 15,16 0-4-15,0 0 3 0,0 0 13 0,0 0 2 0,-20 0-3 16,20 0-4-16,0 0-3 0,0 0-9 0,0-18 5 16,0 18-7-16,0 0 7 0,0-20 1 0,0 20-1 0,0-18-3 15,0 18-4-15,0-18 5 0,0 18 1 16,0 0-8-16,0-18 3 0,0 18-2 0,0 0 13 16,20 18-1-16,-20 0-6 15,0-18-7-15,0 18 4 0,0 20-3 0,0-20-1 0,0 1-1 16,0 18 2-16,-20-19-1 0,20 38-1 15,0-38-2-15,-16 37 2 0,16-18-1 16,0-19-1-16,0 2 1 0,0-2 0 0,0-1-1 0,-20 19 2 0,20-36-2 16,0 20 2-16,0-1 0 0,0-19-1 0,0 17 1 15,0-17 0-15,0 0-2 0,0 0 3 0,0 0 2 0,0 0-3 0,0 0 3 16,0-17-3-16,0-2 0 0,0 19-2 0,0 0 0 0,0-37 4 16,0 18-2-16,0 2-2 0,0-21 1 0,0 20 0 0,0 0 1 15,20-19 0-15,-20 18-1 0,0 19-1 0,16-56 4 16,-16 56-4-16,20-18 0 0,-4-18 0 0,-16 36 1 15,22-19-1-15,-5 1 0 0,-17 18 0 0,0-19 0 0,19 19-1 16,1-18 2-16,-4 18 0 0,-16 0 1 0,0 0-1 0,20 0 1 16,-20 0-2-16,16 0-2 0,-16 0 2 0,0 18 0 0,20-18 0 15,-20 0 1-15,16 19-1 0,-16-19 1 0,0 0 0 0,0 18 0 16,17-18 1-16,-17 0 0 0,0 0-1 0,0 19 1 16,0-19 1-16,0 0 1 0,0 0-3 0,0 0 2 15,0 0-1-15,-17 0 0 0,17 0-1 0,0 0 0 0,0 0-2 16,0 0 2-16,-16 0-1 0,16 0 1 0,0 0 0 0,0 0 0 15,0 0-1-15,0 0 2 0,-20 0-2 0,20 0-1 0,0 0 1 0,0 0 0 16,-16 18 0-16,16-18 0 0,0 0 1 0,0 0-1 16,0 0 0-16,-20 18-1 0,20 0 1 0,0-18 1 0,0 20-1 15,-16-2-1-15,16-18 1 0,0 18 1 0,0 1-2 16,0-1 1-16,-20-18 0 0,20 55 1 0,0-55 0 16,0 20 1-16,0-2-2 0,0-18 0 0,20 17 0 0,-4 2 0 15,-16-2 1-15,20-17 0 0,-20 0-2 0,16 20 2 16,-16-20-1-16,20 19 1 0,-4-19-1 0,1 17-1 0,5-17 2 15,-22 0-2-15,19 0-1 0,-19 19-5 0,20-19 1 0,-20 0 0 0,16 19-13 16,4-19-32-16,-4 0 2 0,-16 0 21 0,0 18-5 16,20-18-44-16,-20 0 32 0,0 18-43 0,19-18 58 0,-19 19-42 15</inkml:trace>
  <inkml:trace contextRef="#ctx0" brushRef="#br0" timeOffset="1984.12">15714 10348 75 0,'0'0'0'0,"0"0"64"0,0 0-49 0,0 0 10 0,0 0-14 16,-16 0 1-16,16 0 11 0,0 0 1 0,0 0-13 0,0 0 9 16,0 0-7-16,0 0-9 0,0 0 0 0,0 0 3 0,0 0-2 15,0 0-3-15,0 18 2 0,-17-18-1 0,17 0 1 0,0 0-3 16,0 18 0-16,0 1 0 0,0-1 1 0,0-18-2 16,0 19 2-16,0-1-2 0,0 0 2 0,0-18-1 0,0 20-1 0,17-2-1 15,-17-18 2-15,0 17 0 0,0-17 2 0,0 19 4 0,16-2 4 0,-16 3 7 16,22-20-8-16,-22 0-1 0,20 0-1 15,-20 0-5-15,0 0-1 0,16 0 1 0,4-20 3 0,-20 3-3 16,19-19-1-16,-2 18 3 0,2-20-3 0,-2 1 0 16,-17 0 0-16,0 19-1 0,16 0 0 0,-16-2 0 0,0-16-1 15,20 18 0-15,-20-19 3 0,0 37-1 16,0-19 0-16,0 19-1 0,0-18 3 0,0 18-3 0,0 0 3 16,0 0-2-16,0 0 2 0,0 18 1 0,0-18-2 0,0 0-1 0,-20 37 4 15,20 0 0-15,0-1 0 0,0-16-3 0,0 35 0 16,0-18-1-16,0-19 0 0,0 0-2 0,0 20 1 0,-16-2 1 0,16 1-1 15,0-37-2-15,0 36 1 0,0-36-1 0,0 56-6 16,0-38 2-16,0 1-10 0,0-19-8 0,0 20-9 0,0-20-8 16,0 0-11-16,16 0-17 0,-16-20 28 15,0 20-43-15,0-19 50 0,20-17-6 0,-20 36 27 0,22-38-39 0</inkml:trace>
  <inkml:trace contextRef="#ctx0" brushRef="#br0" timeOffset="2283.79">16143 10182 57 0,'0'18'39'0,"0"-18"-8"16,0 0 0-16,0 0-4 0,0 0-6 0,0 0-11 16,0 0-1-16,0 0 9 0,0 0-2 0,0 18-1 0,0-18-7 15,0 0 5-15,0 0-3 0,0 19-3 0,0-1-4 16,0 1 4-16,0-1 2 0,0 0-5 0,0 0 4 0,17 20-2 16,-17-20-2-16,0-18 0 0,0 37 13 0,0 0-3 0,0-19 1 15,19-18 1-15,-19 20-2 0,0-2-2 16,0-18-7-16,17 0 12 0,-17 0-11 0,19-18 1 15,-2-2-2-15,-17 20-3 0,16-36 1 0,-16 17-1 0,22 19 0 16,-2-37 1-16,-1 1-3 0,-2 16 0 0,2-16 1 16,-2 18-1-16,2-19 3 0,0 37-3 0,-5-19 0 15,-14 19 0-15,20 0 1 0,2 0-1 0,-22 19 0 16,0-1 1-16,0 1 0 0,19-1-1 0,-19 38 2 0,0-20-3 16,0-17 0-16,0 54-6 0,0-53 1 0,0 34-14 15,0-37 7-15,0 22-25 0,-19-3-10 0,19-17 19 0,0-1-4 0,0 0-6 16,0 38-103-16,-22-20 56 0,22-36 43 15</inkml:trace>
  <inkml:trace contextRef="#ctx0" brushRef="#br0" timeOffset="3002.1">15880 11269 44 0,'0'0'10'0,"0"0"2"15,0 0-2-15,0 0-4 0,0 0 7 0,-16-18 2 16,16 18-7-16,0 0 13 0,0-19 2 0,0 19-11 0,0-18 9 15,0-1-4-15,0 1-3 0,0 0-2 0,0 18-5 16,0 0 0-16,0-18 8 0,0 18-7 0,-17 0 12 16,17-20-9-16,0 20 9 0,0 0-3 0,-19-18-8 0,19 18 4 0,0 18 2 15,-17-18-9-15,17 0 6 0,0 20-6 16,-39-2 10-16,39-18-11 0,0 18 1 0,-16 0 5 16,-26 1 1-16,26-1-9 0,16 1 0 0,-17-1 3 0,-2 0-2 15,19 20 0-15,-17-20 1 0,-2 0-2 0,19 2-3 16,0-20 2-16,-20 17 0 0,20 2 0 0,0-1-1 0,-16 0 0 15,16 2-1-15,0-2 1 0,0 0-2 0,0-18 2 16,0 18-1-16,16-18 0 0,-16 20 1 0,20-3-2 0,-20-17 0 0,19 19 2 0,-2-1-4 16,-17-18-2-16,19 19-1 0,-2-19-9 0,-1 18-6 15,-16-18 9-15,22 0-19 0,-2 19-10 0,-4-19-8 16,-16 0 20-16,20 0-42 0,-20-19 31 0,36 19-30 0,-36 0 47 16,19-18-3-16,-19 18-14 0</inkml:trace>
  <inkml:trace contextRef="#ctx0" brushRef="#br0" timeOffset="3266.32">16143 11195 68 0,'0'0'19'0,"0"0"0"0,0 0 15 0,0 0-4 0,0 0-15 15,0 0 0-15,0 0 16 0,0 0-17 0,0 0 26 16,0 0-29-16,0 0-4 0,0 0-3 0,0 0 6 15,0 19 0-15,0-19-5 0,0 0-2 0,0 18 0 0,0-18-1 0,0 55 7 16,0-55-7-16,0 38 0 0,0-20-1 16,0 20 1-16,0-21-1 0,0 20-1 0,0 1 2 15,0-2-2-15,0 2-3 0,0-38-2 0,0 36-1 16,0-36-3-16,0 37-16 0,0 17-28 0,0-54 32 0,0 19-4 16,-19 1-55-16,19-20 56 0,0 17-11 0,0-17 25 15,0 0 2-15,0 0-3 0,0 0-33 0</inkml:trace>
  <inkml:trace contextRef="#ctx0" brushRef="#br0" timeOffset="3490.08">16160 11177 57 0,'0'0'40'0,"0"0"-21"0,0 0 18 15,0 0-20-15,0 0 0 0,0 0 16 0,0 18-17 0,0-18 14 16,0 0-16-16,0 0 11 0,19 19-3 0,-19-19-3 0,17 18-2 16,2-18-10-16,-19 0 0 0,17 19 3 0,-1-1-4 15,6 0-3-15,-22 2 3 0,20-20-4 0,16 36 4 0,-36 2-3 16,19-21 0-16,-19 2-1 0,17-1 4 0,-17 0-4 15,19 2 4-15,-19-2-5 0,0 0 3 0,0 0-2 0,0 2 1 16,0-20-1-16,0 36 2 0,-19 1-4 0,19-37 0 0,-36 37 3 0,19-37-4 16,-2 36-6-16,-1-36 0 0,-2 20-17 0,6-20 8 15,-20 0-25-15,19 0-13 0,-2 0 22 0,2 0-41 16,17 0 34-16,-39 0-25 0,39 0 44 0,-16-20-8 0,16 20-17 16</inkml:trace>
  <inkml:trace contextRef="#ctx0" brushRef="#br0" timeOffset="5816.53">16566 12136 56 0,'0'0'14'0,"0"0"-7"0,0 0 27 0,0 0 0 16,0 0-16-16,-19 0 16 0,19-18-7 0,0 18-8 16,-16 0-6-16,16-19-8 0,0 19 1 0,-20 0-3 0,20 0 5 15,-19 0-1-15,19 0-3 0,0 0 1 0,-17 0-4 0,17 0-1 16,0 0 2-16,0 0-1 0,-19 0 1 0,19 0-1 0,0 19 5 15,0-19-4-15,0 18 2 0,-22 1-1 0,22-2 0 16,0 3 0-16,0 16 10 0,0-36-10 16,0 0 1-16,0 18 3 0,0 2-1 0,0-20-3 0,0 18 1 0,0-18 1 15,0 18 0-15,0-18-2 0,0 19 0 0,0-19 3 0,0 0 1 16,0 0-4-16,22 17 2 0,-22-17 3 0,19 0-2 16,-19-17-4-16,0 17 0 0,17-19 3 0,-17 19-4 0,19-18 4 15,-19-20-3-15,0 20 1 0,20-18-2 0,-20 16-1 0,16-16 2 16,-16-1 1-16,0 0-3 0,0 1 2 0,19-1 0 15,-19 37-1-15,0-37 0 0,0 18 1 0,0 19-2 16,0-37 0-16,0 37 1 0,0-17-1 0,0 17 0 0,0 0 0 0,0-20 2 16,0 20-1-16,0 0-1 0,-19 0 2 0,19 20-1 15,0-3 3-15,0 2-3 0,0-1 1 0,0 1 1 0,0-1-1 0,0 18-1 16,-16 3 1-16,16-4 0 0,0 3 0 0,0 16 0 16,0-16-2-16,0 36 3 0,0-20-3 0,0-16 0 0,0 18-1 15,0-38-1-15,0 36-5 0,16-34 1 0,-16 34-24 0,0-34 15 16,0 16-24-16,0-36 17 0,19 37-51 0,-19-37 48 15,0 0 2-15,0 0 3 0,17 19-18 0,-17-19-1 0,0-19 23 16,0-1-4-16,17 3 15 0,-17-1 1 0,0 0 3 16,22-38-2-16,-22 18 4 0,19 2-1 0,-19 0 1 15,0 16-1-15,0-16 2 0,0 18-1 0,17-19 1 0,-17 0 4 16,0-1 4-16,19 38-5 0,-19-18 1 0,0 0 4 0,20 0-1 16,-20-2 0-16,0 20-2 0,0-17 4 0,0 17-1 15,16 0 1-15,-16 0-8 0,0 0 1 0,0 17-2 16,20-17 1-16,-20 20-1 0,0-2 0 0,16 0 0 15,-16-18-1-15,0 0 0 0,0 18-1 0,0-18 3 0,0 20 0 16,17-20-1-16,-17 18 1 0,19-18 2 0,-19 0-2 16,22 0 3-16,-22 0-3 0,17 0 0 0,2 0 4 0,-19 0-3 0,20-18 4 15,-20 18-4-15,0-20 4 0,16 2 1 0,-16 18-4 16,20-18 2-16,-20 0-5 0,0 18 1 0,0-20-2 0,0 20 2 0,0-17 6 16,0-2-4-16,0 19-1 0,0 0-2 0,0-18 3 0,0 18 1 15,0-19 2-15,0 19 2 0,0-19-7 0,0 19 2 16,0 0-3-16,0 0 1 0,0 0-1 0,0 0 0 0,0 0 2 0,0 0 2 15,16 0 2-15,-16 0-5 0,0 0 0 0,0 0 5 16,0 0-4-16,0 0 2 0,0 0-3 0,0 0 6 16,0 0-1-16,0 0-2 0,0 0 1 0,0 0-2 0,0 0 0 15,0 0-2-15,0 19-1 0,0-19 1 0,0 0 1 0,0 0-3 16,-16 0 2-16,16 0-2 0,0 0 0 0,-20 0 0 16,20 0 0-16,0 0-1 0,-16 19 0 15,16-19 2-15,-20 0-1 0,20 0 0 0,0 18-1 0,0-18-1 16,0 0 0-16,-19 0-1 0,19 19 2 0,0-19 1 15,0 17 1-15,0-17-2 0,0 0 0 0,0 20 0 16,0-20 0-16,0 0-1 0,0 0 0 0,0 36 3 16,0-36-2-16,0 0 0 0,0 18 1 0,0-18-1 0,0 0 0 0,0 20 0 15,0-20-1-15,19 0 2 0,-19 18-1 0,0-18 0 0,0 0 1 0,20 18-1 0,-20-18 3 16,0 19-3-16,16-19 0 0,-16 0 0 0,0 17 2 16,0-17-1-16,20 0-1 0,-20 0 1 0,0 0 1 0,0 0-1 0,0 20 0 15,16-20-3-15,-16 0 4 0,0 0-2 0,0 18-1 16,0-18-2-16,19 0 0 0,-19 0-2 0,0 0-9 0,0 18-11 15,0-18 7-15,0 0-36 0,0 0 19 0,0 0-48 0,0 0 37 16,0 0-44-16,0 0 59 0,0 0-24 0</inkml:trace>
  <inkml:trace contextRef="#ctx0" brushRef="#br0" timeOffset="6116.84">17081 11693 56 0,'0'0'33'0,"0"0"-24"16,0 0 1-16,0-19 13 0,0 2-9 0,0 17 0 0,0-19 19 0,0 1 2 16,0 18-3-16,0 0-18 0,0-19-2 0,20 19 7 15,-20 0-11-15,0 0 10 0,0 0-8 0,0 0 0 0,0 0 0 0,16 0 17 16,-16 19-19-16,0-19 1 0,0 18-2 0,0 1 8 0,17-2-3 15,-17 2-8-15,0 18 5 0,0-18-6 0,22 18 3 16,-22-19-7-16,0 18 2 0,19 3-1 0,-19-22 1 0,0 2 0 16,0 36 0-16,20 1-3 0,-20-37 0 0,0 35-10 0,0 2-11 15,0-39 8-15,0 39-27 0,-20-18-19 0,20-20 23 16,0 19-5-16,-19 0-48 0,19-1 31 0,0-36 44 0,-22 18-42 0</inkml:trace>
  <inkml:trace contextRef="#ctx0" brushRef="#br0" timeOffset="6267.81">17009 12080 106 0,'0'0'66'0,"0"0"-39"0,0 0 10 0,0 19-7 0,0-19-13 0,0 0 1 0,0 0 1 0,0 19-4 16,0-19 0-16,20 18 8 0,-4-18-13 0,-16 19-2 0,0-19-1 0,20 17 2 15,-4 3-6-15,-16-20 0 0,20 18 1 0,-4 0-3 0,-16-18 0 16,17 18 1-16,-17 2-10 0,22-2-3 0,-3 0-21 0,1-18-17 16,-20 19 19-16,0-19-5 0,16 17-50 0,-16-17 43 0,20 0-16 15,-4 20 30-15,-16-20-15 0</inkml:trace>
  <inkml:trace contextRef="#ctx0" brushRef="#br0" timeOffset="6417.33">17377 12136 82 0,'0'0'109'0,"0"0"-79"0,0 0 16 0,0 0-28 16,0 0 21-16,0 0 0 0,0 19-5 0,0-19-9 15,0 17-7-15,0-17-5 0,0 20-2 0,0-2-7 16,0 0-1-16,0-18-1 0,0 18-1 0,0 20 1 0,0-38 1 0,0 18-2 16,0 1-1-16,-16 18-3 0,16-37-2 0,0 18 1 0,0 0-20 15,0 0 8-15,-20 2-32 0,20-20 17 0,0 18-52 0,0 0-19 16,0-18 22-16,0 0 56 0,0 0-7 0</inkml:trace>
  <inkml:trace contextRef="#ctx0" brushRef="#br0" timeOffset="6750.34">17468 12192 147 0,'0'0'56'0,"0"0"-47"0,0 18-8 0,0 0-1 15,0-18 2-15,0 18-1 0,-16 2 5 0,16-2-5 16,0 0-1-16,0-18-2 0,0 19-3 0,0-2 0 0,0 3-13 15,0-2-9-15,0 0-1 0,0-18 15 0,0 0 2 0,0 18-3 16,0 2 9-16,0-2 4 0,0-18 1 0,16 0-1 16,-16 18 0-16,0-18 3 0,0 0 0 0,17 0 6 15,-17 0 8-15,0 0-6 0,0 0 0 0,22 0 1 0,-22 0 7 0,0-18-10 16,0 18 0-16,20-18 5 0,-20 18-7 0,0-20 6 0,16 2 0 16,-16 18-6-16,20-18 4 0,-20 0-3 0,19-2-3 15,-19 20-3-15,0-17 1 0,17-2 2 0,-17 19 0 0,19 0 4 0,-19-18-1 16,17 18-3-16,-17 0 0 0,0 0 7 0,16 0-6 15,-16 18 4-15,0 1 0 0,19-2-1 0,-19 3-5 0,0-2 6 16,0 18-2-16,0 2-4 0,0-38-3 0,0 37 2 16,0 0-1-16,0-19 0 0,0 38-5 0,0-38 1 15,0 0-11-15,0-1-12 0,0 3 7 0,0-1-27 0,0-2 16 0,0-17-3 16,0 19 0-16,0-19 3 0,0 0-11 0,0 0 31 0,0 0-3 16,0 0 6-16,0-36-41 0</inkml:trace>
  <inkml:trace contextRef="#ctx0" brushRef="#br0" timeOffset="6901.44">17836 12192 71 0,'0'0'106'16,"0"0"-63"-16,0-20-31 0,0 20 12 0,0 0 6 0,0 0 5 16,0 0-4-16,0 0-19 0,0 0-1 0,0 20 7 15,0-20-10-15,0 18 4 0,0 0-8 0,0 0 0 0,0 2-2 16,0-2-1-16,0 0-1 0,0 1-4 0,0-2-2 0,23-17-1 16,-23 20-21-16,0-2-21 0,0 0-27 0,0 0 28 15,0-18-4-15,0 20 7 0,0-20-12 0,0 18 5 0</inkml:trace>
  <inkml:trace contextRef="#ctx0" brushRef="#br0" timeOffset="7068.2">18019 11564 262 0,'0'0'0'0,"0"19"89"0,0-1-82 0,0 19-5 0,0-18 1 16,-16-2 1-16,16 22 1 0,-17 34 8 0,17-19-5 0,-19 39 4 0,2 19-7 15,-2-58-3-15,19 39-2 0,-17-57 1 0,17 20-2 16,-19 18-5-16,-1 0-14 0,4-2-17 0,-7-16-21 0,23 0-19 15,0-38 36-15,-16-1-31 0,16 3 36 0,0-1 28 16,0-19-49-16</inkml:trace>
  <inkml:trace contextRef="#ctx0" brushRef="#br0" timeOffset="7286.89">17875 12284 91 0,'0'0'0'0,"0"0"86"0,0-38-3 0,0 20-61 0,0 0 3 16,0 0-10-16,20-2 10 0,-20 3-6 0,0 17-5 16,19 0-5-16,-19 0-5 0,0 0-3 0,17 17 0 15,2 3 2-15,-19-2-5 0,17 0-2 16,-17-18-2-16,0 18-13 0,19-18 5 0,-19 20-23 0,17-2 13 15,-17-18-35-15,16 18-14 0,-16 1 40 0,0-19 6 0,22 0-4 16,-22 17 21-16,20-17 3 0,-1 0 1 0,-19 0 5 16,0 0 0-16,17 0 6 0,-17 0 13 0,19 0-1 0,-19 0 6 0,0 0 31 15,0 0-10-15,17 0-5 0,-17 20 22 16,0 16-25-16,0-36-22 0,0 38 7 0,0 17-9 16,-17-18-6-16,17 37-1 0,-19-56-5 0,19 0-4 15,0 38-13-15,0-39 0 0,-17-17-4 0,17 37-39 0,0-18 22 16,0-19-5-16,0 0 0 0,0 18 5 0,-19-18-9 0,19 0 35 0,0-18 2 0,0-1-39 15</inkml:trace>
  <inkml:trace contextRef="#ctx0" brushRef="#br0" timeOffset="7616.62">18371 11915 109 0,'0'0'58'0,"-17"18"35"0,17-18-90 0,0 0 2 0,0 19 2 16,0-1 8-16,0 1-7 0,-17-2-1 0,17 22 3 0,0-4-5 15,0-16-2-15,-19 18-1 0,19-18-2 0,0-2-1 0,0 3 2 16,0 16-3-16,0-18 1 0,0 2-4 0,0-2 2 0,0 0 0 15,0 18-6-15,0-36 4 0,0 20-1 0,19 16-5 0,-19-18 4 16,0 2 4-16,17-2 4 0,-17 0 1 0,17 1-1 16,-17-19 5-16,0 17 4 0,0 3-4 0,22-20 20 0,-3 0-18 15,-19 0-1-15,0 0 4 0,17 0 5 0,-17 0-6 16,0 0-1-16,0 0-1 0,19 0 6 0,0-20-2 0,-19 20-6 0,0 0 0 16,0-17 6-16,0 17-7 0,17 0 0 0,-17-19 0 0,0 19-2 0,0-36 3 0,19 36-1 15,-19-20-3-15,0 2 1 0,0 0 0 0,0 0 0 16,17-2-2-16,-17 3 1 0,0 17-1 0,0-19 2 0,0 19 0 15,0-18 0-15,0 18-2 0,0 0-3 0,0 0 3 16,-17 18 0-16,17-18-1 0,0 36-1 0,0-16 1 0,0-2 0 16,0 0-1-16,0 38-4 0,-19 18-5 0,19-20-7 0,-17 2-12 15,17 0-18-15,0-20 17 0,-19 1-45 0,19 17-25 16,0-34 10-16,-19 0 0 0</inkml:trace>
  <inkml:trace contextRef="#ctx0" brushRef="#br0" timeOffset="7850.07">18614 12228 110 0,'0'0'69'0,"0"0"57"16,0 18-99-16,0-18-9 0,0 0-10 0,0 20 13 16,0-2-11-16,0 19 29 0,0-20-26 0,0 3-5 0,0 16 0 15,0 20 2-15,0 18-1 0,-19-56-4 0,19 74 0 0,0-55-2 16,0 36-4-16,0 0 0 0,0-33 1 0,0 32 10 0,0-18-2 16,0-15-9-16,19-3-2 0,-19-36-2 0,0 19 4 15,0-19 1-15,0 0 1 0,19 0 0 0,-2-19-7 0,-17 0 2 16,19 19-2-16,-2-92 0 0,2 74 7 0,-2-18-1 0,22-57 2 15,-1 56-1-15,-38 0-1 0,17 18-5 0,-17 2 4 16,19 17 2-16,-19 0-5 0,17 0 1 0,-17 0-1 0,0 17-2 16,0 20-15-16,0 0 8 0,0 19-10 0,-17-20 12 0,-2 57-25 0,-17-56 6 15,17 18-9-15,19-18-8 0,-56 37-60 0,20 0 36 0,17-56 49 16,2 20-15-16</inkml:trace>
  <inkml:trace contextRef="#ctx0" brushRef="#br0" timeOffset="8017.55">17986 11638 194 0,'0'0'71'16,"0"0"-5"-16,0-18-64 0,0 18 0 0,0 18 8 15,0 1 11-15,0-19-11 0,-19 36 10 0,19-16-13 0,0-3-1 16,0 39 3-16,0-2-2 0,-17 21-5 0,17-20-1 16,-19-19-2-16,19 38-8 0,0 1-14 0,0-38 6 0,0 37-37 15,0-56 13-15,19 56-73 0,-19-20 12 0,0-16 35 0</inkml:trace>
  <inkml:trace contextRef="#ctx0" brushRef="#br0" timeOffset="59926.38">5720 13594 29 0,'0'0'0'0,"0"0"23"0,0 0-9 0,0 17-9 0,0-17 9 0,0 0-4 16,-19 18 12-16,19-18-7 0,0 0-2 0,0 0 1 0,0 0 15 0,0 19-16 16,0-19 11-16,0 0-6 0,-17 0 0 0,17 0-4 15,0 0-4-15,0 0-6 0,-19-19 5 0,19 19-5 16,0 0 6-16,0 0-5 0,-19 0 10 0,19-18-8 15,-23 18 12-15,23 0-7 0,-16 0 1 16,16 0-5-16,0 0 7 0,-17 0-8 0,17 0 9 0,0 0-8 0,-19 0-1 16,19 0-3-16,0 18 2 0,-17 1-1 0,17-19 0 0,0 19 3 15,-19-19-3-15,2 18 9 0,17-18-7 0,-19 0 2 16,19 0-2-16,-19 0-5 0,19 0 0 0,0 0 3 16,-17 0-1-16,17 0-1 0,-22 0 4 0,22 0 0 15,0-18-4-15,-17 18 7 0,17 0 1 0,-19 0-8 0,19-19 3 16,0 19-1-16,0 0-3 0,0 0-3 0,0 0 3 15,0 0 2-15,0 0-1 0,0 0-1 0,0 0 1 0,0 0-2 16,0 0 0-16,19 0 1 0,-19 0-1 0,0-19-2 0,17 19 5 16,5 0-2-16,-5 0-5 0,21 0 5 0,-21 19-2 15,19-19-6-15,0 0 11 0,-20 0 4 0,45 19-8 0,-44-19 0 16,38 0-3-16,-22 18 0 0,28 0 4 16,-25-18-3-16,20 0 3 0,-23 21-1 0,25-4-2 0,17 0 1 0,-23-17 2 15,-13 39 0-15,16-22 0 0,-35-17-1 0,32 19-1 16,-13-19 1-16,0 18 2 0,-3-18-1 0,-20 0-1 15,20 0-3-15,3 19 3 0,-20-19 0 0,17 0 1 0,0 0-4 0,3-19 4 16,-6 19 0-16,9 0-1 0,-42 0 0 16,16-18-2-16,4 18 0 0,16 0-3 0,0-19 6 0,-20 19 3 15,6 0-2-15,-22 0-5 0,20 0 3 0,-20 0 1 16,16 0 0-16,4 0-4 0,-20 0-3 0,0 0 2 0,0 0 1 16,0 0-2-16,19 0-2 0,-19 0 0 0,0 19-4 0,0-19-4 15,0 0-4-15,0 0 8 0,0 18-16 0,0-18 9 16,-19 19-62-16,19-19 27 0,-20 18-57 15,20 1 3-15,-16-19 54 0,16 0 9 0,0 17 13 0,-20-17-18 16</inkml:trace>
  <inkml:trace contextRef="#ctx0" brushRef="#br0" timeOffset="60511.33">5314 12726 45 0,'0'0'21'0,"0"18"-10"0,0-18 1 0,0 0 15 0,0 0 1 0,0 19-15 16,0-1 9-16,0-18-4 0,0 19-3 0,0-2-9 16,0-17-1-16,-17 0 6 0,17 20 1 0,0-20 0 15,0 20-6-15,0-20 6 0,0 0 1 0,0 0-6 0,0 0-1 16,0 16 2-16,0-16-1 0,0 0 0 0,0 0 0 0,0 0 2 0,0 0-4 0,17 20 13 15,-17-20-10-15,0 18-7 16,0-18 0-16,0 18 1 0,19 0 6 0,-19 38 9 0,0-1-11 16,0-18-6-16,0 0 1 15,0 0-1-15,19-1-2 0,-19-36-2 0,0 38-7 0,0-20-5 16,0 0-6-16,0 2 3 0,0-20-1 0,0 17-37 0,0-17 23 16,-19 0-44-16,19-17 13 0,0-3 33 0,-19 2 21 15,19-38-25-15</inkml:trace>
  <inkml:trace contextRef="#ctx0" brushRef="#br0" timeOffset="60726.48">5297 12671 36 0,'0'0'9'0,"0"0"11"0,0 0-6 0,17 0 21 0,-17 0-15 0,0 0 17 0,0 0-2 15,0 19-20-15,19-19 0 0,-19 0 0 0,19 0 10 0,-2 17-7 16,-17 2-9-16,19-19 6 0,-19 18-6 0,17-18-1 0,-17 19-1 0,0-19 1 16,19 18 3-16,-19-18-7 0,17 19 7 0,-17 18 10 15,0-17-16-15,22-4 6 0,-22-16-7 16,0 20-3-16,0-2 5 0,0-18-5 0,0 0 1 0,0 18-2 0,-22 0 3 15,22 1-2-15,-17-19 1 0,17 0-6 0,-19 17-4 0,19-17-15 16,-17 0 9-16,17 0-17 0,-19 0 9 0,19 0-19 0,0 0-7 16,-17 0-6-16,17 0 27 0,0 0 0 0,0 0-20 15,0 0 17-15,0 0 19 0,17 0-6 0,-17 0-12 16</inkml:trace>
  <inkml:trace contextRef="#ctx0" brushRef="#br0" timeOffset="61438.37">5756 13095 25 0,'0'0'6'0,"0"0"8"0,0 0-10 0,-19 0 4 15,19 0-3-15,0 0 8 0,0 0-5 0,0 0-1 0,0 0 1 0,0 0 9 16,0 0 1-16,0 0 1 0,-17 0-9 0,17 0 0 0,0 0 2 16,0 0 10-16,0 0-12 0,0-18 10 0,0 18 0 0,0 0-12 15,0 0 8-15,0 0-1 0,0 0-6 0,0 0 0 0,0 0-3 16,0 0 5-16,0 0 1 0,-19 0-4 0,19 18 4 0,0 0-8 15,0-18 4-15,0 19-5 0,0 0 1 0,0-19-1 0,0 18 2 16,0-18-3-16,0 18 2 0,0 0-1 0,0 0 0 0,0 2 0 16,0-2 0-16,0-18-1 0,0 0 4 0,0 0-5 15,0 18 1-15,0-18 3 0,0 0 0 0,0-18 5 16,0 18-7-16,0-18 0 0,0-2 4 0,0-16-3 16,0 18-3-16,0-19 0 0,0 18 1 0,0 1-1 0,19-19 0 15,-19 1-10-15,0 36 4 0,0-39 3 0,17 39-13 16,-17 0 2-16,0-17 3 0,0 17-18 0,19 0-11 15,-19 0 19-15,0 0-59 0,0 0 41 0,0 0-40 16,20 17 17-16,-20-17 43 0,0 20-28 0</inkml:trace>
  <inkml:trace contextRef="#ctx0" brushRef="#br0" timeOffset="61764.42">6072 13169 59 0,'0'0'83'0,"0"0"-65"0,0 0 19 16,0 0-17-16,-20 18 20 0,20-18-23 0,0 0 0 0,0 0-2 0,0 0-2 15,0 0-2-15,-19 18 10 0,19-18-5 0,0 0-4 0,0 18-3 16,-17-18-4-16,17 0 1 0,0 0-3 0,0 20 0 16,0-20-1-16,-19 0 0 0,19 18 0 0,0-18-1 15,0 18-3-15,0-18 2 0,0 20 0 0,0-3 1 16,0-17 1-16,0 19-1 0,0-1 4 0,19-18 3 0,-19 18-3 16,0-18-4-16,17 0 5 0,-17 0-2 0,19 0 3 15,-19 0-5-15,20 0 0 0,-20 0 3 0,16-18 1 16,-16 0-5-16,20-1 3 0,-20 19-4 0,0 0 2 0,0-17-2 15,16-3 1-15,-16 20-1 0,0-18 0 0,0 18 0 0,0-18-1 16,0-2 2-16,0 20 1 0,-16 0-5 16,16 0-2-16,0-18-6 0,0 18 3 0,0 0 1 0,-20 0-11 0,20 0 6 15,0 0 0-15,0 0-16 0,0 18 14 0,0-18-5 0,0 0-21 16,0 0 17-16,0 0 1 0,0 20-27 0,0-20 26 0,0 18-24 0,0-18 6 16,20 18-1-16,-20-18 35 0,0 20-4 15,16-20 0-15,-16 17 3 0,17-17-6 0</inkml:trace>
  <inkml:trace contextRef="#ctx0" brushRef="#br0" timeOffset="62075.92">6182 13335 25 0,'17'0'10'0,"-17"-19"-1"0,0 19-6 0,0 0 2 0,0 0 0 0,0 0 2 16,0 0 3-16,0-17 13 0,0 17-13 0,0 0 9 0,0-20-9 0,0 20 13 16,0 0 4-16,0 0-14 0,0-18 14 0,0 18-15 0,0 0 10 15,0-18-1-15,0 18 0 0,0 0-8 0,-17-20 4 16,17 20-3-16,0 0 11 0,0 0-19 16,-22 0 0-16,22 0-1 0,0 0-2 0,0 0 5 0,0 0 1 0,-19 0-7 15,19 20 4-15,0-2-5 0,0-18 0 0,0 18 1 16,0 2 0-16,0-20 1 0,19 36-4 0,3-36 0 15,-22 18 3-15,0-18 3 0,0 18-6 0,17-18 2 0,-17 0-2 16,0 0 1-16,19 0 6 0,-19 0-7 0,20 0 3 0,-20 0 2 16,0-18-2-16,16 0 3 0,-16-1-4 0,0 19-1 15,0-37-2-15,0 19 3 0,0 18-1 0,0 0 2 0,0-38-1 16,0 38-2-16,0-18 2 0,0 18-1 0,0 0 1 0,0-18 1 16,0 18 2-16,0 0 1 0,0 18-4 0,0 0 5 0,0 2-1 15,20 16-2-15,-20-16 0 0,0 34 2 0,0-36-1 16,0 39 1-16,-20-3-6 0,20-17 1 0,0 19-3 0,0-20-2 15,-16 20-12-15,16-38 5 0,0 0-5 0,-20 3-24 0,20-4-10 16,0 0-17-16,0-17-79 0,0 0 105 0,0 0 11 16,0-17-28-16</inkml:trace>
  <inkml:trace contextRef="#ctx0" brushRef="#br0" timeOffset="62372.58">6440 13113 47 0,'0'0'23'15,"0"0"3"-15,0 0-9 0,0 0 1 0,0 19 22 0,0-19-18 16,0 0 14-16,0 0-8 0,0 19-7 0,0-19-11 0,0 0 0 16,0 18-2-16,0-18 7 0,0 0-11 0,0 18 0 0,0-18 0 0,0 0-1 15,0 18 1-15,0 0 2 0,0 2-2 0,0-20-3 16,0 18 1-16,16 0-2 0,-16-18 2 0,0 0 2 16,0 0-1-16,20 20 1 0,-20-20 0 0,0 0-4 0,0 0 4 0,16-20-2 15,-16 2-1-15,17 0 2 0,-17-20 4 16,22 20-3-16,-22 18 0 0,0-36 2 0,19-2-1 0,-19 2-3 15,20 17-1-15,-20 0-4 0,16 2-6 0,-16-2 5 0,20-1 3 16,-20 3 3-16,16 17-2 0,-16-19 0 0,20 19-1 0,-20 0-2 16,19 0-3-16,-19 0 8 0,0 0-2 0,14 19-8 0,-14-19-1 15,19 17-19-15,-19 3-11 0,0-20 15 0,0 19-35 0,0-2 26 16,0-17-1-16,22 19-28 0,-22 0 39 0,0-19 8 0,0 36-6 16,0-36-10-16</inkml:trace>
  <inkml:trace contextRef="#ctx0" brushRef="#br0" timeOffset="63122.22">7026 13261 13 0,'-16'0'15'15,"16"0"-10"-15,0 0-2 0,0-18-1 0,0 18-1 0,0 0 0 16,0 0 3-16,0 0-3 0,0 0 1 0,0 0 2 0,0-20-1 0,0 20-1 16,0 0 6-16,0 0-4 0,0 0 1 0,0 0 6 0,0-18-6 15,0 18 19-15,-17 0-5 0,17-18-9 0,0 18-1 0,0 0 11 16,0 0-1-16,0-18 12 0,0 18-21 15,0 0-3-15,0 0 7 0,0 0-7 0,0 0 9 0,0 0-7 0,0 0-1 16,0 0 4-16,0-18 26 16,0 18-33-16,0 0 2 0,0 0 0 0,0 0-1 0,0 0 6 0,0 0-7 15,0 0 8-15,0 0-8 0,0 0-1 0,0 0 0 0,0-19 6 16,0 19-3-16,0 0-4 0,0 0 3 0,0 0-2 0,0 0 4 16,-19 0-1-16,19 0-4 0,0 0 2 0,0 0-7 15,0 0 7-15,0 0-3 0,0 0 0 0,0 0-2 0,0 19 1 0,0-19 1 16,0 18-2-16,0 0 2 0,0 0-1 15,0-18-2-15,0 18 2 0,0 2 1 0,0-2-1 0,0 0-1 16,0-18 0-16,0 20-1 0,0-3 1 0,19-17 2 0,-19 19 0 0,0-1 1 16,17-18-1-16,-17 18 3 0,16-18 2 0,-16 18-4 15,0-18 1-15,20 0-3 0,-20 0-2 0,0 0 1 0,0 0 3 16,22-18-1-16,-22 18-2 0,0-18 1 0,0-19 1 16,0 20-1-16,0-3 0 0,0 20-1 0,0-36 0 0,0 16 0 15,0-16-1-15,0 18 3 0,0 0-2 0,0-1 0 16,0 19-1-16,0 0 0 0,0-19 5 0,16 19-2 0,-16 0-2 15,0 0 2-15,0 19-2 0,0 0 1 0,0-1-1 16,20 0 0-16,-20 18-3 0,0-16 4 0,0-2-3 0,0 20-1 16,0 34-47-16,19-15-47 0,-19-40 27 15,0 3 28-15,17-3-54 0,-17-17 53 0,0 19 9 16,0-19-2-16,0 0 22 0,0 0 9 0,19-19 0 0,-19 19-2 16,0-37-11-16</inkml:trace>
  <inkml:trace contextRef="#ctx0" brushRef="#br0" timeOffset="63456.23">7250 13169 32 0,'0'0'50'0,"0"0"-13"0,0 0-17 0,0-18 25 15,0 18-22-15,0 0 22 0,0 0 11 0,0 18-32 16,0 0-6-16,0-18-8 0,0 36 7 0,0-36-11 0,0 20-1 16,0-2 0-16,0-18-2 0,20 18 2 0,-20 19-2 0,0-18-3 0,0-1 2 15,19 0-1-15,-19-18 1 0,0 18 0 0,0 2-1 0,17 16-4 0,-17-36 4 16,0 20-1-16,19-3-4 0,-19-17 2 0,17 19 2 0,-17-19 2 16,0 0-2-16,0 0 1 0,19-19-3 0,-19 2 1 15,0-3-3-15,0 3 2 0,17-2-2 0,-17-19 3 0,16 2-6 16,-16 0 3-16,0 16 5 0,22-36 3 0,-22 20-4 15,0 0 2-15,20 17 2 0,-20-18-2 0,0 37 0 16,0-18 2-16,19 18-2 0,-19 0 4 0,0 0-3 16,17 0 4-16,-17 0 0 0,0 0-4 0,19 18 8 15,-19 0-6-15,0-18-3 0,0 19-1 0,0-19 1 0,17 19 0 0,2-1 2 16,-19 18 3-16,19-18-4 0,-19-18 2 0,0 20 0 16,0-20-1-16,14 18 6 0,-14-18-4 0,0 0-3 0,0 0 2 15,0 0-3-15,20 0 6 0,-20 0-6 0,0 0-1 0,0 0-1 0,0 0 3 16,22 0-1-16,-22-18 2 0,0 18-4 0,0 0 2 0,19 0 1 15,-19 0 3-15,0 0-9 0,17 0 0 0,-17 0 4 0,19 18-1 16,-19-18-1-16,0 38-9 0,0-21-1 0,19 20-39 0,-19-37 8 0,0 36-80 16,0-16 38-16,0 16-58 0,0-16 72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09T19:43:16.1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10551 11195 58 0,'0'0'20'0,"0"0"-15"0,0 0 2 16,0 0 1-16,0-18 9 0,0 0 2 0,0 18 3 15,0 0-10-15,17-18 18 0,-17-2-14 0,0 20-1 16,0-18-7-16,0 18-1 0,0 0 0 0,0 0 0 0,0-18 8 0,0 18-6 16,0 0 8-16,0 0-7 0,0 0 0 0,19 0 8 0,-19 0-10 0,0 0-2 15,0 0 0-15,0 0 6 0,0 0 1 0,0 0-2 0,0 0-5 16,0 0 6-16,0 0-6 0,0 0 5 0,0 0-5 0,0 0-1 16,0 0 6-16,0 0-2 0,0 0-1 0,0 0 2 15,0 0-5-15,0 0-3 0,0 0 4 0,0-18 10 16,0 18-13-16,0 0-2 0,-19 0 2 0,19 0 2 15,0-19-2-15,0 19-2 0,-17 0 0 0,1-19 1 0,16 19 0 16,0 0 2-16,-20-18-1 0,20 18-1 0,-16 0-1 16,16 0 0-16,0 0 0 0,-20 0 1 0,20 0-2 0,-19 0 0 15,19 18 0-15,-17-18 1 0,17 19 2 0,-19 0-2 16,19-1-2-16,-22 0 0 0,22 0 1 0,0-18 0 16,0 20 0-16,-17-2 0 0,17 0 0 0,0 0 0 0,0 19-1 15,0-37 1-15,0 37 1 0,0-19-1 0,0 2 0 0,17-2 0 16,-17-18 0-16,22 18 2 0,-22 0-1 0,0-18-1 15,19 0 0-15,-19 20 1 0,0-20-1 0,17 0 0 0,-17 0-1 0,19-20 0 16,-19 20 0-16,0-18 0 0,20 18 0 0,-20 0 1 0,0-36-4 0,16 16-3 16,-16-16 1-16,20 36 4 0,-20-37 0 0,0 0 1 15,16 19 0-15,-16-20 0 0,0 20 1 0,0 0 1 16,0 0 0-16,0 18-1 0,0 0 1 0,0 0 3 16,0 0-2-16,0 0 1 0,0 36 3 0,0-36-3 0,17 56 4 15,-17-20-1-15,0 1-4 0,0 0-1 0,0 1 0 0,0 53 3 0,0 20 2 16,0-19-3-16,0-55-1 0,0 38 3 15,-17-39-1-15,1 38-2 0,16-57-1 0,-20 58 0 0,20-57 0 16,-36 55 0-16,17-53-1 0,2 34-1 0,-24-16 2 0,24-20 1 16,17 1-2-16,-16-2-1 0,-4-17-2 0,20 20-3 0,-36-20-9 0,17 18-8 15,2-18-8-15,-2 0-14 0,-3 0-11 0,2-18-3 16,20-2-6-16,-13 3 26 0,13-2-46 0,0 19 45 0,0-37-12 16,0 18 37-16,0 19-39 0</inkml:trace>
  <inkml:trace contextRef="#ctx0" brushRef="#br0" timeOffset="782.78">10997 11067 45 0,'0'0'0'0,"0"0"23"0,0 0-13 16,0 0-3-16,0 0 0 0,0 0 13 0,0-19 3 0,0 19-10 16,0 0 0-16,0 0 14 0,0-19-1 0,0 19-14 0,0 0 1 15,0 0 0-15,0 0 1 0,0-18 18 0,0 18-4 0,0 0-4 16,0 0-3-16,0 0-11 0,0 0 13 0,0 0-13 0,0 0 8 15,0 0-12-15,0 0 2 0,0 0 13 0,0 0-15 16,0 0-2-16,0 0 8 0,0 0-4 0,0 0-2 0,16 0 1 16,-16 0-5-16,20 0 2 0,-4 18-1 0,4-18-1 15,-1 0-1-15,-5 0 1 0,27 19-1 16,-21-19-1-16,-20 0 1 0,36 0 0 0,-36 0-1 0,19 19-1 0,-2-19-1 16,2 0-5-16,-19 0 0 0,0 0-2 0,17 0-16 0,-17 0-14 15,0 0 14-15,0 0-36 0,0 0-16 0,0 0-9 0,0 0 12 16,0 0 50-16,0 0 8 0,-17 0-8 0,17 0-26 15</inkml:trace>
  <inkml:trace contextRef="#ctx0" brushRef="#br0" timeOffset="965.86">11102 10827 72 0,'0'0'83'16,"0"18"-32"-16,0-18-28 0,0 0-1 0,-14 18 34 0,14 1-41 16,0-19-2-16,0 19 9 0,0-1-11 0,-19-18 9 15,19 19-5-15,0-2-10 0,0-17 2 0,0 18 0 0,0 20 1 16,0-38-5-16,0 18 4 0,0 1-1 0,0 0-5 0,0-19 1 15,0 18-1-15,0-18-1 0,19 18 1 0,-19 0 1 0,0 2-1 0,0-20-1 16,0 18 1-16,0 18-1 0,0-36 0 0,0 19-3 0,0-1-8 16,0 1-1-16,0-19-4 0,0 18-29 0,14 0-19 0,-14 2 25 15,0-20-4-15,0 18-42 0,0-18 29 0,19 0-25 0</inkml:trace>
  <inkml:trace contextRef="#ctx0" brushRef="#br0" timeOffset="1216.85">11473 10993 63 0,'0'0'22'0,"0"0"9"0,0 0-16 15,22 0 16-15,-22 18 7 0,0 0-19 0,0-18 17 0,0 19-20 16,16 0-1-16,-16-1 9 0,0 0-14 0,0 0-2 0,39 20 17 15,-39-20-21-15,0 19 0 0,0-37-2 0,0 37 0 16,17 55 2-16,-17-92-3 0,19 38-1 0,-19-21-2 16,0 20-14-16,0-37-1 0,0 38-40 0,0-20-25 15,0 0 39-15,0-18 6 0,0 18-8 0,-19-18-26 0</inkml:trace>
  <inkml:trace contextRef="#ctx0" brushRef="#br0" timeOffset="1416.15">11453 11214 92 0,'0'0'36'0,"0"0"25"0,0 0-35 0,0 18 18 0,0-18-21 0,0 19 18 0,0-19-9 16,20 0-19-16,-20 18 10 0,0-18-12 0,22 0 7 15,-6 18-3-15,-16-18-2 0,20 0-7 0,-1 0 4 0,-19 0-7 16,0 0 1-16,17 0 2 0,19 0 1 0,-36 0-4 16,19-18-2-16,-2 18 1 0,5 0-1 0,-22-18-2 0,16 18 0 15,4 0-8-15,-20-19 2 0,19 1-38 0,-19 18 21 0,17 0-42 16,-17 0 22-16,19 0-64 0,-19-19 57 0,0 19 12 0,0 0-57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09T19:51:00.3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1733 6973 126 0,'0'0'2'0,"0"17"5"0,-19-17-3 16,19 0 8-16,0 19-5 0,0-19 8 0,0 0 2 15,0 0-9-15,-17 19 7 0,17-19-8 0,0 0 0 0,0 0 9 16,0 0-7-16,0-19-1 0,0 19 0 0,0-19-2 16,0 19 0-16,17 0 3 0,-17 0 2 0,19-17-5 15,-19 17-2-15,22 0 3 0,-5 0 1 0,-17 0-4 16,19 17 2-16,-19-17-4 0,20 38 3 0,-4-19 0 0,4 17-2 16,-20-18-2-16,36 37 2 0,-36 2-1 0,16-21-1 15,6 55 0-15,-22-35-1 0,17-18 1 0,-17 17 0 0,0 37 1 0,19-18-1 16,-19 18 0-16,0 18 1 0,0-53-1 15,0 53 0-15,0-54-1 0,20 54 5 0,-20 0 2 0,0-36-6 16,16 38 3-16,-16-39-3 0,0 56-1 0,20 0 0 0,-20-75 0 16,0 20 0-16,16 56 0 0,20-20 1 0,-36 19-1 0,0-73-2 15,17 73 0-15,-17-74 3 0,0 20-2 0,22 35-6 0,-22-37 5 16,19 37 0-16,-19-54 3 0,20-18-1 0,-20 72 0 0,16 1 0 16,4-74 1-16,-4 73-2 0,-16-73 1 0,20 56 1 0,-20-40 0 15,0-14 0-15,0 52-1 0,19-16-1 0,-19 16 2 16,0-53-1-16,14 34-1 0,-14 22-1 0,0-58 2 0,0 20 0 15,0-20-1-15,0 56 0 0,0-18 0 0,0 18 2 0,-14-18 0 16,14-18-1-16,0-19 0 0,0 36 1 0,0-36 0 0,0 37 0 16,-19 1 0-16,19-39-1 0,0 1 1 0,0 37 0 0,0-38-1 15,-20 1 1-15,20 19 0 0,0-19-1 0,0 17 1 0,0-34-1 0,0 16 1 16,0-17-1-16,0-2 1 0,0 39 1 0,-16-18 0 0,16-20 0 16,0 0 0-16,0 1 2 0,0-19-3 0,-20 17-1 15,20 3 3-15,0-2-2 0,0 0 2 0,-16 0-1 0,16-18-1 16,0 20-1-16,0-2 2 0,-20 0 1 0,20-1-2 0,0-17-1 15,0 20 3-15,0-1 0 0,-19-19 0 0,19 17 2 0,0 2 0 16,0-19-1-16,-22 0-2 0,22 0 0 0,0 0 0 0,0 0 1 16,0 0 5-16,0 0-7 0,0 0 1 15,0-19-2-15,0 19 2 0,0-17-1 0,0 17-1 0,0 0-1 0,0 0 1 16,22 0 0-16,-22 0 2 0,0-19-1 0,19 19-1 16,-19 0 0-16,0 0 0 0,20 0 1 0,-20 0 1 0,0 0-2 0,16 0-3 15,-16 0 4-15,20 0 1 0,-20 0 0 0,16-20-1 16,-16 20-1-16,20 0 0 0,-20 0 0 0,19-17 0 0,-5 17 0 15,5 0 1-15,3 0-3 0,-2-18 2 0,-4 18 2 0,4-18-2 0,-1 18-1 16,-2-20 1-16,2 20 0 0,14-18-1 0,9 0 0 16,-6 18 2-16,-17 0 1 0,-2-18 0 0,19 18 0 0,0 0-3 0,2-20 2 15,-18 20 0-15,16-17 0 0,19 17 0 0,-16 0-2 16,-3-19 0-16,-17 19 0 0,70 0 2 0,-73 0 0 16,45-18-2-16,-8 18 1 0,-15 0 0 0,-24 0 0 0,6-18 1 15,38 18-3-15,-3 0 2 0,-19 0 0 0,3 0 0 0,-3 0 0 0,38 0-1 0,-21 0 0 16,25 0 1-16,-43 0 0 0,-18 0 0 0,58 0 0 15,-1 0-1-15,-4 0 1 0,7 0-2 0,-41 0 1 16,3 0 1-16,16 18 2 0,20-18-1 0,-39 0 0 0,39 0 2 16,-20 0-4-16,-19 0 0 0,16 0 1 0,26 0 0 0,-6 0 0 15,-17 0 0-15,20 0 1 0,-6 0-2 0,-8 0 0 16,-25 0 1-16,33-18 1 0,-8 18-1 0,-25 0 0 16,36 0-1-16,22 0 0 0,-22 0 1 15,-36 0-1-15,58 0 1 0,-22 18 0 0,-14-18 1 16,14 18-3-16,-20 1 0 0,-10-19 3 0,30 0-1 15,-33 17-3-15,-6-17 2 0,64 20-2 0,-61-20 2 0,-3 18 2 0,25-18-2 16,-19 0 3-16,-3 18-2 0,55-18-2 0,-52 0 2 16,13 0-1-16,-16 0 2 0,58 0 2 0,-58 0-4 15,-16 0 2-15,54 0-2 0,-38 0 2 0,-16 0-1 0,49 0 1 0,-8-18 0 16,11 18 0-16,-36 0-3 0,22-18 2 0,14 18 2 16,-53 0-2-16,14 0 1 0,9 0-3 0,-6 0 2 0,55-20 0 0,-52 20 1 15,52 0 0-15,-55 0-2 0,58 0 0 0,-41 0-1 0,41-17 3 0,-20 17-1 16,18 0 1-16,-37 0-1 0,0-19 2 0,-21 19-3 15,79-18 3-15,-2 18-2 0,-56 0-1 0,-19-18 0 0,78-2 2 16,-23 2 1-16,-36 18-2 0,36-36-1 0,20 16 0 0,-20 3 3 16,-32 17-3-16,-4-19 3 0,33 1-2 0,7 0 0 15,-40 18 0-15,92-20 0 0,-53 2 1 0,-58 18-2 0,19 0 2 16,39 0 1-16,-58 0-1 0,19 0-2 0,37 0 0 0,-18 0 0 16,18 0 0-16,-54 0 1 0,-2 0 0 0,33 18 2 0,-27-18-1 15,49 20-2-15,-58-20-1 0,28 18 2 0,11-18-1 16,-36 0 0-16,3 18-1 0,72 1 3 0,-78-19-2 0,44 0-1 15,-41 17 2-15,36-17 0 0,22 0-1 0,17 20 4 16,-72-20-2-16,13 0 0 0,1 0-1 16,24 0 0-16,31 0 3 0,-50 0-3 0,-19 0 0 15,30 0 0-15,9 0 1 0,13 0-1 16,-16-20 0-16,-56 20-1 0,53 0 3 0,-17 0 0 0,1 0-1 16,-20 0-2-16,2 0 1 0,37 0 1 0,-58-17 0 15,74 17 1-15,-33 0 0 0,14-19-5 0,-19 1 5 16,-34 18-1-16,39-18 1 0,-2 18-1 0,-21-20-1 15,21 2 1-15,-1 0 1 0,-35 18-3 0,32-18 2 16,-13-2 0-16,0 20-1 0,-3-17 0 0,19-2 2 16,-41 19-2-16,27-18-1 0,15-1 1 0,-20 0 1 0,-1 19-2 15,-35-18 2-15,39 18-1 0,-3-17 1 0,-16-2-2 0,-1 19 2 16,-2 0-1-16,18-20 3 0,-18 3-4 0,2 17-1 16,20-19 2-16,-39 19 1 0,20-18 2 0,-1 18-4 0,-2-19-1 15,2 19 2-15,-2-18 0 0,-17 18 0 0,58-19 0 0,-42-18 0 16,-16 37 1-16,39-36-2 0,-3 17 0 0,-19-18 3 15,2 37 0-15,14-37 0 0,-11-19-2 0,17 20-2 16,-39 18 3-16,0-19 0 0,17-19 1 0,2 20-1 0,-19 18 0 16,17-57 1-16,-17 2 0 0,0-1-2 0,0 37 1 0,0-56 0 15,0 57 1-15,0-38-1 0,0-18 2 0,0 55-1 16,0 0-2-16,-17-36 2 0,17 37-2 0,0-58 3 0,-19-17 0 16,2 38-2-16,17 36-2 0,0-36 2 0,-19 17 1 15,19-18-1-15,-20 38 0 0,20 16-2 0,-22-53 2 16,22 36-2-16,-33-54 3 0,33 16-3 0,-19 20 4 15,2 19-1-15,17-39 5 0,-19 1-6 0,19 18 0 0,-17-17 0 16,17-20 0-16,0 58-2 0,-19-40 2 0,19 38-1 16,0-36 1-16,-20 0-1 0,20-1-1 0,0 36 1 0,-16 20 1 15,16-56 2-15,-23 18-2 0,23 20-2 0,0-20 2 0,-16 2 1 16,-3-2-2-16,19 39 0 0,-17-3-1 0,17-17 1 0,-19 1 1 16,2-20 0-16,17 39-2 0,0-3 1 0,-19 1 0 0,-1 2-1 15,4-39-1-15,16 19 4 0,-23 0-2 0,4-17-6 0,2-2-3 16,17 0 4-16,0 38 5 0,-16-56-1 0,16 37 1 15,0-54-2-15,-19 17 2 0,19 18-1 0,0-17 1 0,0 36-1 16,0-56-1-16,0 18 1 0,0 58 2 0,19-132 0 16,-19 114-1-16,0 15 0 0,0 2-1 15,0-19 2-15,0 37-1 0,0-17 0 0,0-2 0 0,0 19-1 16,0-19 0-16,0 19 1 0,-19-19-3 0,19 19 1 16,0-17-2-16,0 17 2 0,0 0-2 0,-17 0 3 0,17 0 1 0,0-20 0 15,0 20-1-15,-19 0 0 0,19-18 0 0,-20 18 1 16,20 0 1-16,0-18 0 0,-16 18-1 0,16 0 0 0,0-19 0 0,0 19 0 15,-20-17 1-15,20 17-1 0,-22-19 2 0,22 19-2 16,-17 0 0-16,17-19 3 0,-16 19-2 0,16 0 0 16,-19 0-1-16,2-19 1 0,17 19-1 0,-19 0-1 0,-17 0 2 15,16 0-2-15,-2 0 2 0,3 0-1 0,5 0 0 0,14 0 0 16,-39 0-1-16,23 0 1 0,-4 0 1 0,4 0-1 0,-4 0 1 0,-21 0-2 16,7 0 1-16,15 0 0 0,-17 0 0 0,0 0-1 15,17 0 0-15,-20 0 1 0,3 0 2 0,0 0-1 0,-19-17-1 16,38 17 0-16,-5 0 0 0,-31 0 3 0,18-19-1 0,15 19-1 15,1 0-1-15,-73-19 4 0,57 19-6 0,-4 0 3 16,3-18 0-16,-20 18-1 0,1 0 1 0,36 0-1 16,-17 0 0-16,-39 0 0 0,56 0 0 0,-17 0 0 0,-20 18 0 15,18-18 0-15,21 0 0 0,-55 0 1 0,17 19-1 0,-20-19 2 0,39 0-2 16,-3 0 0-16,3 0 0 0,-38 19 1 0,38-19-1 0,-42 0 0 16,-30 0 0-16,31 0 0 0,44 0 0 0,-23 0 1 15,-16-19-2-15,34 19 0 0,-18-19 1 0,20 19 1 16,0 0-2-16,-22-18 1 0,-14 18 0 0,17-19 2 0,16 19-2 0,3 0 1 15,-19-17 0-15,-3 17-1 0,38 0 1 0,-13 0-1 0,-22-21 1 16,0 21-1-16,-1 0 0 0,20 0 2 0,17 0-2 16,-17 0 0-16,-22 0 0 0,5 0 1 0,34 0-1 0,-17 0-1 0,17 0 2 15,-20 0-1-15,-14 0 1 0,-2 0-2 0,-23 0 0 0,45 0 1 16,-22 0 0-16,36 0 0 0,-17 0 1 0,-6 0-2 0,-10 0 1 16,-1 21 2-16,-8-21-2 0,9 0-3 0,35 0 3 0,-58 0 6 15,20 0-4-15,0 0-3 0,-17 17 1 0,-3-17 2 16,20 0 0-16,19 0-1 0,-6 19-1 0,-27-19-1 15,50 0 1-15,-59 18 1 0,45-18 0 0,-42 0-1 0,-2 19-1 16,8-19 2-16,33 0 0 0,-42 19-1 0,-49-19-1 16,88 0 1-16,-33 0-1 0,-19 0 1 0,52 0 1 15,-33 0-2-15,-5 0 2 0,43 0-2 0,-4 0 2 0,2 0 0 0,-42 0 4 16,26 0-4-16,-20-19-1 0,-22 19 0 0,58 0-1 16,-58 0 2-16,58 0 0 0,-36-19 1 0,-335 19-1 15,150 0-3 1,-59 19 1-1,134 0 4 1,90-19-4-16,31 0 2 0,9 17-1 0,-39-17 2 0,52 0-2 16,-14 0 2-16,-2 0-1 0,-39 19-1 0,41-19 0 0,-44 0-1 15,45 0 1-15,16 0 0 0,-75 0 1 0,1 0-2 0,68 19-1 16,-46-19 5-16,-7 0-2 0,7 0-2 0,-9 19 2 0,9-19 2 16,-7 0 2-16,43 0-3 0,-23 0-4 0,34 0 2 15,-48-19-1-15,12 19 1 0,24-19 0 0,17 19 1 16,-36-19 1-16,-38 2-2 0,71-2 0 0,-36 0 0 0,22 19 0 15,-21-18 1-15,35-1-1 0,-14 2 0 0,-21-4 1 0,32 21-1 16,9 0 0-16,-39-17 0 0,53 17 0 0,-23-18-1 0,-10 18 2 0,-20 0-3 16,52 0 0-16,-18 0 1 0,-15 18-3 0,34-18 2 0,2 17 0 15,-38 4-2-15,33-4-1 0,2-17 1 0,-32 37-6 0,-4-18 1 0,20 0 2 16,-2-2-8-16,21 2 6 0,-38 0-12 0,35 0 8 0,-16-2-19 16,-5 2-12-16,27-19 17 0,-5 18-42 0,-17 0-18 15,0-18-2-15,16 20 55 0,20-20 9 0,-41 0-33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1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0" y="-3935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728"/>
            <a:ext cx="121920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Exercise #1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701" r:id="rId6"/>
    <p:sldLayoutId id="2147483697" r:id="rId7"/>
    <p:sldLayoutId id="2147483673" r:id="rId8"/>
    <p:sldLayoutId id="2147483676" r:id="rId9"/>
    <p:sldLayoutId id="2147483672" r:id="rId10"/>
    <p:sldLayoutId id="2147483699" r:id="rId11"/>
    <p:sldLayoutId id="2147483671" r:id="rId12"/>
    <p:sldLayoutId id="2147483700" r:id="rId13"/>
    <p:sldLayoutId id="2147483679" r:id="rId14"/>
    <p:sldLayoutId id="2147483692" r:id="rId15"/>
    <p:sldLayoutId id="2147483681" r:id="rId16"/>
    <p:sldLayoutId id="2147483674" r:id="rId17"/>
    <p:sldLayoutId id="2147483675" r:id="rId18"/>
    <p:sldLayoutId id="2147483696" r:id="rId19"/>
    <p:sldLayoutId id="2147483677" r:id="rId20"/>
    <p:sldLayoutId id="2147483678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ERN" TargetMode="External"/><Relationship Id="rId13" Type="http://schemas.openxmlformats.org/officeDocument/2006/relationships/hyperlink" Target="https://en.wikipedia.org/wiki/Jet_Propulsion_Laboratory" TargetMode="External"/><Relationship Id="rId3" Type="http://schemas.openxmlformats.org/officeDocument/2006/relationships/hyperlink" Target="https://en.wikipedia.org/wiki/Coverity#cite_note-4" TargetMode="External"/><Relationship Id="rId7" Type="http://schemas.openxmlformats.org/officeDocument/2006/relationships/hyperlink" Target="https://en.wikipedia.org/wiki/Coverity#cite_note-6" TargetMode="External"/><Relationship Id="rId12" Type="http://schemas.openxmlformats.org/officeDocument/2006/relationships/hyperlink" Target="https://en.wikipedia.org/wiki/NASA" TargetMode="External"/><Relationship Id="rId2" Type="http://schemas.openxmlformats.org/officeDocument/2006/relationships/hyperlink" Target="https://en.wikipedia.org/wiki/United_States_Department_of_Homeland_Security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en.wikipedia.org/wiki/Coverity#cite_note-5" TargetMode="External"/><Relationship Id="rId11" Type="http://schemas.openxmlformats.org/officeDocument/2006/relationships/hyperlink" Target="https://en.wikipedia.org/wiki/Coverity#cite_note-8" TargetMode="External"/><Relationship Id="rId5" Type="http://schemas.openxmlformats.org/officeDocument/2006/relationships/hyperlink" Target="https://en.wikipedia.org/wiki/Sudden_unintended_acceleration" TargetMode="External"/><Relationship Id="rId15" Type="http://schemas.openxmlformats.org/officeDocument/2006/relationships/hyperlink" Target="https://en.wikipedia.org/wiki/Coverity#cite_note-9" TargetMode="External"/><Relationship Id="rId10" Type="http://schemas.openxmlformats.org/officeDocument/2006/relationships/hyperlink" Target="https://en.wikipedia.org/wiki/Coverity#cite_note-7" TargetMode="External"/><Relationship Id="rId4" Type="http://schemas.openxmlformats.org/officeDocument/2006/relationships/hyperlink" Target="https://en.wikipedia.org/wiki/National_Highway_Traffic_Safety_Administration" TargetMode="External"/><Relationship Id="rId9" Type="http://schemas.openxmlformats.org/officeDocument/2006/relationships/hyperlink" Target="https://en.wikipedia.org/wiki/Large_Hadron_Collider" TargetMode="External"/><Relationship Id="rId14" Type="http://schemas.openxmlformats.org/officeDocument/2006/relationships/hyperlink" Target="https://en.wikipedia.org/wiki/Curiosity_rover" TargetMode="Externa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t>Exercise 17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Program Slicing Review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66473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1E8CEC-C565-16C4-6EA4-22057F24E1CA}"/>
              </a:ext>
            </a:extLst>
          </p:cNvPr>
          <p:cNvSpPr txBox="1">
            <a:spLocks/>
          </p:cNvSpPr>
          <p:nvPr/>
        </p:nvSpPr>
        <p:spPr>
          <a:xfrm>
            <a:off x="1198063" y="1085997"/>
            <a:ext cx="9967520" cy="5413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Write your name and answer the following on a piece of paper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0FD66-90EC-7349-E979-709C6CC83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21" y="1636115"/>
            <a:ext cx="10954532" cy="86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200" i="1" dirty="0">
                <a:latin typeface="Arial" panose="020B0604020202020204" pitchFamily="34" charset="0"/>
              </a:rPr>
              <a:t>D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raw th</a:t>
            </a:r>
            <a:r>
              <a:rPr lang="en-US" altLang="en-US" sz="2200" i="1" dirty="0">
                <a:latin typeface="Arial" panose="020B0604020202020204" pitchFamily="34" charset="0"/>
              </a:rPr>
              <a:t>e forward slice from line 2 in following program:</a:t>
            </a:r>
            <a:endParaRPr kumimoji="0" lang="en-US" altLang="en-US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FFA56-4B59-966D-C8DB-3FC77ED7D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26" y="2245824"/>
            <a:ext cx="61055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51343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5570014" cy="1122202"/>
          </a:xfrm>
        </p:spPr>
        <p:txBody>
          <a:bodyPr/>
          <a:lstStyle/>
          <a:p>
            <a:r>
              <a:rPr lang="en-US" dirty="0" err="1"/>
              <a:t>Interprocedural</a:t>
            </a:r>
            <a:r>
              <a:rPr lang="en-US" dirty="0"/>
              <a:t>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1122202"/>
          </a:xfrm>
        </p:spPr>
        <p:txBody>
          <a:bodyPr>
            <a:normAutofit/>
          </a:bodyPr>
          <a:lstStyle/>
          <a:p>
            <a:r>
              <a:rPr lang="en-US" sz="2000" dirty="0"/>
              <a:t>EECS 677: Software Security Evaluation</a:t>
            </a:r>
          </a:p>
          <a:p>
            <a:r>
              <a:rPr lang="en-US" sz="2000" dirty="0"/>
              <a:t>Drew Davidson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Scaling up our analysis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A6915-2A73-7A23-5E4F-8154E3496A66}"/>
              </a:ext>
            </a:extLst>
          </p:cNvPr>
          <p:cNvSpPr txBox="1">
            <a:spLocks/>
          </p:cNvSpPr>
          <p:nvPr/>
        </p:nvSpPr>
        <p:spPr>
          <a:xfrm>
            <a:off x="429972" y="2094484"/>
            <a:ext cx="6860513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cap="small" dirty="0"/>
              <a:t>Intra</a:t>
            </a:r>
            <a:r>
              <a:rPr lang="en-US" sz="2600" cap="small" dirty="0"/>
              <a:t>procedural analysis is useful!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6E93EE-2154-CD33-BD1E-D48638974855}"/>
              </a:ext>
            </a:extLst>
          </p:cNvPr>
          <p:cNvSpPr txBox="1"/>
          <p:nvPr/>
        </p:nvSpPr>
        <p:spPr>
          <a:xfrm>
            <a:off x="429971" y="2502378"/>
            <a:ext cx="4963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666666"/>
                </a:solidFill>
              </a:rPr>
              <a:t>PREfast</a:t>
            </a:r>
            <a:r>
              <a:rPr lang="en-US" sz="1800" dirty="0">
                <a:solidFill>
                  <a:srgbClr val="666666"/>
                </a:solidFill>
              </a:rPr>
              <a:t> Driver shows the importance in special cases</a:t>
            </a:r>
          </a:p>
        </p:txBody>
      </p:sp>
      <p:pic>
        <p:nvPicPr>
          <p:cNvPr id="3074" name="Picture 2" descr="Article: How to scale up teams through adverse times — People Matters Global">
            <a:extLst>
              <a:ext uri="{FF2B5EF4-FFF2-40B4-BE49-F238E27FC236}">
                <a16:creationId xmlns:a16="http://schemas.microsoft.com/office/drawing/2014/main" id="{FF73D261-2514-83B1-BED9-4BA5522B9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219325"/>
            <a:ext cx="4713528" cy="253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40E055-B761-6BA6-6704-B8EB7E98053A}"/>
              </a:ext>
            </a:extLst>
          </p:cNvPr>
          <p:cNvSpPr txBox="1"/>
          <p:nvPr/>
        </p:nvSpPr>
        <p:spPr>
          <a:xfrm>
            <a:off x="424525" y="4113470"/>
            <a:ext cx="4963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</a:rPr>
              <a:t>Coverity shows the importance in more general cases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BF5768-FD37-84DC-AE66-1E60795BBE6F}"/>
              </a:ext>
            </a:extLst>
          </p:cNvPr>
          <p:cNvSpPr txBox="1">
            <a:spLocks/>
          </p:cNvSpPr>
          <p:nvPr/>
        </p:nvSpPr>
        <p:spPr>
          <a:xfrm>
            <a:off x="429969" y="3803547"/>
            <a:ext cx="6860513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cap="small" dirty="0" err="1"/>
              <a:t>Inter</a:t>
            </a:r>
            <a:r>
              <a:rPr lang="en-US" sz="2600" cap="small" dirty="0" err="1"/>
              <a:t>procedural</a:t>
            </a:r>
            <a:r>
              <a:rPr lang="en-US" sz="2600" cap="small" dirty="0"/>
              <a:t> analysis is useful!</a:t>
            </a:r>
          </a:p>
        </p:txBody>
      </p:sp>
    </p:spTree>
    <p:extLst>
      <p:ext uri="{BB962C8B-B14F-4D97-AF65-F5344CB8AC3E}">
        <p14:creationId xmlns:p14="http://schemas.microsoft.com/office/powerpoint/2010/main" val="3384428454"/>
      </p:ext>
    </p:extLst>
  </p:cSld>
  <p:clrMapOvr>
    <a:masterClrMapping/>
  </p:clrMapOvr>
</p:sld>
</file>

<file path=ppt/slides/slide12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Abject Pessimism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ICFGs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Context-Sensitivity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Summary Functions</a:t>
            </a:r>
          </a:p>
        </p:txBody>
      </p:sp>
    </p:spTree>
    <p:extLst>
      <p:ext uri="{BB962C8B-B14F-4D97-AF65-F5344CB8AC3E}">
        <p14:creationId xmlns:p14="http://schemas.microsoft.com/office/powerpoint/2010/main" val="3900307827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worst-Case Assumptions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Naïve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6857-D984-D77F-E7C0-0C75987B74B6}"/>
              </a:ext>
            </a:extLst>
          </p:cNvPr>
          <p:cNvSpPr txBox="1">
            <a:spLocks/>
          </p:cNvSpPr>
          <p:nvPr/>
        </p:nvSpPr>
        <p:spPr>
          <a:xfrm>
            <a:off x="847895" y="1889053"/>
            <a:ext cx="3641727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Create Simple, “Safe” Over-Approximation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4" y="2625979"/>
            <a:ext cx="40289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666666"/>
                </a:solidFill>
                <a:effectLst/>
              </a:rPr>
              <a:t>What constitutes “being safe” depends on your analysis</a:t>
            </a:r>
          </a:p>
          <a:p>
            <a:pPr marL="285750" indent="-285750">
              <a:buFont typeface="Tenorite" panose="00000500000000000000" pitchFamily="2" charset="0"/>
              <a:buChar char="–"/>
            </a:pPr>
            <a:r>
              <a:rPr lang="en-US" b="1" dirty="0">
                <a:solidFill>
                  <a:srgbClr val="666666"/>
                </a:solidFill>
              </a:rPr>
              <a:t>Example 1, confidentiality:</a:t>
            </a:r>
            <a:r>
              <a:rPr lang="en-US" dirty="0">
                <a:solidFill>
                  <a:srgbClr val="666666"/>
                </a:solidFill>
              </a:rPr>
              <a:t> Assume a function call tags all reachable data as confidential</a:t>
            </a:r>
          </a:p>
          <a:p>
            <a:pPr marL="285750" indent="-285750">
              <a:buFont typeface="Tenorite" panose="00000500000000000000" pitchFamily="2" charset="0"/>
              <a:buChar char="–"/>
            </a:pPr>
            <a:r>
              <a:rPr lang="en-US" b="1" dirty="0">
                <a:solidFill>
                  <a:srgbClr val="666666"/>
                </a:solidFill>
              </a:rPr>
              <a:t>Example 2, integrity:</a:t>
            </a:r>
            <a:r>
              <a:rPr lang="en-US" dirty="0">
                <a:solidFill>
                  <a:srgbClr val="666666"/>
                </a:solidFill>
              </a:rPr>
              <a:t> Assume a function call tags all reachable data as untrusted</a:t>
            </a:r>
            <a:endParaRPr lang="en-US" dirty="0"/>
          </a:p>
        </p:txBody>
      </p:sp>
      <p:pic>
        <p:nvPicPr>
          <p:cNvPr id="9" name="Picture 8" descr="A cartoon elephant and mouse&#10;&#10;Description automatically generated">
            <a:extLst>
              <a:ext uri="{FF2B5EF4-FFF2-40B4-BE49-F238E27FC236}">
                <a16:creationId xmlns:a16="http://schemas.microsoft.com/office/drawing/2014/main" id="{A26E267B-0D71-48C5-9A64-A7E91A1A6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78" r="32188"/>
          <a:stretch/>
        </p:blipFill>
        <p:spPr>
          <a:xfrm>
            <a:off x="6606746" y="1538036"/>
            <a:ext cx="3435178" cy="3838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FB620-02DE-C4E8-7D97-815CBC7BDF96}"/>
              </a:ext>
            </a:extLst>
          </p:cNvPr>
          <p:cNvSpPr txBox="1"/>
          <p:nvPr/>
        </p:nvSpPr>
        <p:spPr>
          <a:xfrm>
            <a:off x="6536872" y="5361293"/>
            <a:ext cx="102624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Function</a:t>
            </a:r>
          </a:p>
          <a:p>
            <a:pPr algn="ctr"/>
            <a:r>
              <a:rPr lang="en-US" dirty="0"/>
              <a:t>call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A8D43-5589-ADA6-71D4-2AE7F3F46202}"/>
              </a:ext>
            </a:extLst>
          </p:cNvPr>
          <p:cNvSpPr txBox="1"/>
          <p:nvPr/>
        </p:nvSpPr>
        <p:spPr>
          <a:xfrm>
            <a:off x="8564459" y="5319964"/>
            <a:ext cx="9878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Static</a:t>
            </a:r>
          </a:p>
          <a:p>
            <a:pPr algn="ctr"/>
            <a:r>
              <a:rPr lang="en-US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959270706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Worst-Case Assumptions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Naïve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6857-D984-D77F-E7C0-0C75987B74B6}"/>
              </a:ext>
            </a:extLst>
          </p:cNvPr>
          <p:cNvSpPr txBox="1">
            <a:spLocks/>
          </p:cNvSpPr>
          <p:nvPr/>
        </p:nvSpPr>
        <p:spPr>
          <a:xfrm>
            <a:off x="847895" y="1889053"/>
            <a:ext cx="430899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Our general philosophy: “Do no harm” guarantees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3" y="2625979"/>
            <a:ext cx="52481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666666"/>
                </a:solidFill>
                <a:effectLst/>
              </a:rPr>
              <a:t>Recall our notions of soundness and completeness:</a:t>
            </a:r>
          </a:p>
          <a:p>
            <a:r>
              <a:rPr lang="en-US" dirty="0">
                <a:solidFill>
                  <a:srgbClr val="666666"/>
                </a:solidFill>
              </a:rPr>
              <a:t>- Sound: no false positives (“tells no lie”)</a:t>
            </a:r>
          </a:p>
          <a:p>
            <a:r>
              <a:rPr lang="en-US" dirty="0">
                <a:solidFill>
                  <a:srgbClr val="666666"/>
                </a:solidFill>
              </a:rPr>
              <a:t>- Complete: no false negatives (“omits no truth”)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AFC075-856A-81BA-962C-0641F2CA69F1}"/>
              </a:ext>
            </a:extLst>
          </p:cNvPr>
          <p:cNvSpPr txBox="1">
            <a:spLocks/>
          </p:cNvSpPr>
          <p:nvPr/>
        </p:nvSpPr>
        <p:spPr>
          <a:xfrm>
            <a:off x="6867571" y="4920450"/>
            <a:ext cx="4464909" cy="9619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Anything that </a:t>
            </a:r>
            <a:r>
              <a:rPr lang="en-US" sz="2400" b="1" u="sng" cap="small" dirty="0"/>
              <a:t>can</a:t>
            </a:r>
            <a:r>
              <a:rPr lang="en-US" sz="2400" cap="small" dirty="0"/>
              <a:t> go wrong </a:t>
            </a:r>
            <a:r>
              <a:rPr lang="en-US" sz="2400" b="1" u="sng" cap="small" dirty="0"/>
              <a:t>will</a:t>
            </a:r>
            <a:r>
              <a:rPr lang="en-US" sz="2400" cap="small" dirty="0"/>
              <a:t> go wrong</a:t>
            </a:r>
          </a:p>
          <a:p>
            <a:pPr algn="r"/>
            <a:r>
              <a:rPr lang="en-US" sz="2400" cap="small" dirty="0"/>
              <a:t>- Murphy’s Law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63655-930F-FBF7-FAE3-E017F3974DFE}"/>
              </a:ext>
            </a:extLst>
          </p:cNvPr>
          <p:cNvSpPr txBox="1"/>
          <p:nvPr/>
        </p:nvSpPr>
        <p:spPr>
          <a:xfrm>
            <a:off x="802582" y="4673087"/>
            <a:ext cx="5248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bug hunting: </a:t>
            </a:r>
          </a:p>
          <a:p>
            <a:r>
              <a:rPr lang="en-US" dirty="0">
                <a:solidFill>
                  <a:srgbClr val="666666"/>
                </a:solidFill>
              </a:rPr>
              <a:t>	- Report buggy programs</a:t>
            </a:r>
          </a:p>
          <a:p>
            <a:r>
              <a:rPr lang="en-US" dirty="0">
                <a:solidFill>
                  <a:srgbClr val="666666"/>
                </a:solidFill>
              </a:rPr>
              <a:t>	- Safe means complete analysis</a:t>
            </a:r>
          </a:p>
          <a:p>
            <a:r>
              <a:rPr lang="en-US" b="1" dirty="0">
                <a:solidFill>
                  <a:srgbClr val="666666"/>
                </a:solidFill>
              </a:rPr>
              <a:t>program verification:</a:t>
            </a:r>
          </a:p>
          <a:p>
            <a:r>
              <a:rPr lang="en-US" dirty="0">
                <a:solidFill>
                  <a:srgbClr val="666666"/>
                </a:solidFill>
              </a:rPr>
              <a:t> 	- Report clean programs</a:t>
            </a:r>
          </a:p>
          <a:p>
            <a:r>
              <a:rPr lang="en-US" dirty="0">
                <a:solidFill>
                  <a:srgbClr val="666666"/>
                </a:solidFill>
              </a:rPr>
              <a:t>	- Safe means sound analysis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6527F22-6136-B1F7-E037-601F8C546F52}"/>
              </a:ext>
            </a:extLst>
          </p:cNvPr>
          <p:cNvSpPr txBox="1">
            <a:spLocks/>
          </p:cNvSpPr>
          <p:nvPr/>
        </p:nvSpPr>
        <p:spPr>
          <a:xfrm>
            <a:off x="802582" y="3968456"/>
            <a:ext cx="430899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“Being safe” Requires formulating analysis goal</a:t>
            </a:r>
          </a:p>
        </p:txBody>
      </p:sp>
      <p:pic>
        <p:nvPicPr>
          <p:cNvPr id="2050" name="Picture 2" descr="russian - Does the idiom &quot;step on a rake&quot; mean making the same mistake  twice? - English Language &amp; Usage Stack Exchange">
            <a:extLst>
              <a:ext uri="{FF2B5EF4-FFF2-40B4-BE49-F238E27FC236}">
                <a16:creationId xmlns:a16="http://schemas.microsoft.com/office/drawing/2014/main" id="{FDA1107D-EC94-87E9-3B8C-3B49242BF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816" y="2345173"/>
            <a:ext cx="4835682" cy="24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15914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Tightening the Bounds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Naïve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6857-D984-D77F-E7C0-0C75987B74B6}"/>
              </a:ext>
            </a:extLst>
          </p:cNvPr>
          <p:cNvSpPr txBox="1">
            <a:spLocks/>
          </p:cNvSpPr>
          <p:nvPr/>
        </p:nvSpPr>
        <p:spPr>
          <a:xfrm>
            <a:off x="847895" y="1889053"/>
            <a:ext cx="5179418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Attempt to get tighter and tighter bounds retaining completeness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3" y="2625979"/>
            <a:ext cx="5248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Address areas of imprecision that are only adding false positives.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BD99D4-DEFC-46E2-5CED-2A8BE55EF0D0}"/>
              </a:ext>
            </a:extLst>
          </p:cNvPr>
          <p:cNvSpPr/>
          <p:nvPr/>
        </p:nvSpPr>
        <p:spPr>
          <a:xfrm>
            <a:off x="9016285" y="3651237"/>
            <a:ext cx="1049628" cy="9144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Truth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25819C-7F55-3415-45B4-1050F7B56576}"/>
              </a:ext>
            </a:extLst>
          </p:cNvPr>
          <p:cNvSpPr/>
          <p:nvPr/>
        </p:nvSpPr>
        <p:spPr>
          <a:xfrm>
            <a:off x="8846712" y="3445655"/>
            <a:ext cx="1367307" cy="132556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6E4BD6-FC00-2FF3-D446-3D27A200F86C}"/>
              </a:ext>
            </a:extLst>
          </p:cNvPr>
          <p:cNvSpPr/>
          <p:nvPr/>
        </p:nvSpPr>
        <p:spPr>
          <a:xfrm>
            <a:off x="8192722" y="2831859"/>
            <a:ext cx="2720204" cy="254024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625CC1-759E-D16D-C529-AA0857A383EE}"/>
              </a:ext>
            </a:extLst>
          </p:cNvPr>
          <p:cNvSpPr/>
          <p:nvPr/>
        </p:nvSpPr>
        <p:spPr>
          <a:xfrm>
            <a:off x="7195457" y="2269672"/>
            <a:ext cx="4103914" cy="3292928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E7F1E7-485F-156B-F255-827CE8EF40CA}"/>
              </a:ext>
            </a:extLst>
          </p:cNvPr>
          <p:cNvSpPr txBox="1"/>
          <p:nvPr/>
        </p:nvSpPr>
        <p:spPr>
          <a:xfrm>
            <a:off x="8251382" y="1860523"/>
            <a:ext cx="183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Approximation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4847F1-4633-AE00-8B51-1D3F764FFBFD}"/>
              </a:ext>
            </a:extLst>
          </p:cNvPr>
          <p:cNvSpPr txBox="1"/>
          <p:nvPr/>
        </p:nvSpPr>
        <p:spPr>
          <a:xfrm>
            <a:off x="8719468" y="2502780"/>
            <a:ext cx="183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Approximation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6283B1-7F20-081C-46D0-1D356B8700F8}"/>
              </a:ext>
            </a:extLst>
          </p:cNvPr>
          <p:cNvSpPr txBox="1"/>
          <p:nvPr/>
        </p:nvSpPr>
        <p:spPr>
          <a:xfrm>
            <a:off x="8567068" y="3134151"/>
            <a:ext cx="183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Approximation 3</a:t>
            </a:r>
          </a:p>
        </p:txBody>
      </p:sp>
    </p:spTree>
    <p:extLst>
      <p:ext uri="{BB962C8B-B14F-4D97-AF65-F5344CB8AC3E}">
        <p14:creationId xmlns:p14="http://schemas.microsoft.com/office/powerpoint/2010/main" val="4055849000"/>
      </p:ext>
    </p:extLst>
  </p:cSld>
  <p:clrMapOvr>
    <a:masterClrMapping/>
  </p:clrMapOvr>
</p:sld>
</file>

<file path=ppt/slides/slide16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Abject Pessimism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ICFGs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Context-Sensitivity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Summary Functions</a:t>
            </a:r>
          </a:p>
        </p:txBody>
      </p:sp>
    </p:spTree>
    <p:extLst>
      <p:ext uri="{BB962C8B-B14F-4D97-AF65-F5344CB8AC3E}">
        <p14:creationId xmlns:p14="http://schemas.microsoft.com/office/powerpoint/2010/main" val="2488043774"/>
      </p:ext>
    </p:extLst>
  </p:cSld>
  <p:clrMapOvr>
    <a:masterClrMapping/>
  </p:clrMapOvr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Obvious </a:t>
            </a:r>
            <a:r>
              <a:rPr lang="en-US" sz="3400" b="1" dirty="0" err="1"/>
              <a:t>Interprocedural</a:t>
            </a:r>
            <a:r>
              <a:rPr lang="en-US" sz="3400" b="1" dirty="0"/>
              <a:t> Solution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A6915-2A73-7A23-5E4F-8154E3496A66}"/>
              </a:ext>
            </a:extLst>
          </p:cNvPr>
          <p:cNvSpPr txBox="1">
            <a:spLocks/>
          </p:cNvSpPr>
          <p:nvPr/>
        </p:nvSpPr>
        <p:spPr>
          <a:xfrm>
            <a:off x="429972" y="1528426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Just add edges from a call site to the callee</a:t>
            </a:r>
          </a:p>
        </p:txBody>
      </p:sp>
      <p:pic>
        <p:nvPicPr>
          <p:cNvPr id="4" name="Picture 3" descr="A hand with a middle finger in a circle with a red and white circle&#10;&#10;Description automatically generated">
            <a:extLst>
              <a:ext uri="{FF2B5EF4-FFF2-40B4-BE49-F238E27FC236}">
                <a16:creationId xmlns:a16="http://schemas.microsoft.com/office/drawing/2014/main" id="{5ADDCF48-F5F4-DE3D-C47A-AEF5033F0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420" y="2574470"/>
            <a:ext cx="5989159" cy="40017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63EEAE-F0BE-9E23-715A-FD8D20035289}"/>
              </a:ext>
            </a:extLst>
          </p:cNvPr>
          <p:cNvSpPr txBox="1"/>
          <p:nvPr/>
        </p:nvSpPr>
        <p:spPr>
          <a:xfrm>
            <a:off x="432641" y="1913624"/>
            <a:ext cx="7519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</a:rPr>
              <a:t>Builds the </a:t>
            </a:r>
            <a:r>
              <a:rPr lang="en-US" i="1" dirty="0" err="1">
                <a:solidFill>
                  <a:srgbClr val="666666"/>
                </a:solidFill>
              </a:rPr>
              <a:t>interprocedural</a:t>
            </a:r>
            <a:r>
              <a:rPr lang="en-US" i="1" dirty="0">
                <a:solidFill>
                  <a:srgbClr val="666666"/>
                </a:solidFill>
              </a:rPr>
              <a:t> control flow graph (ICFG) aka “</a:t>
            </a:r>
            <a:r>
              <a:rPr lang="en-US" i="1" dirty="0" err="1">
                <a:solidFill>
                  <a:srgbClr val="666666"/>
                </a:solidFill>
              </a:rPr>
              <a:t>supergraph</a:t>
            </a:r>
            <a:r>
              <a:rPr lang="en-US" i="1" dirty="0">
                <a:solidFill>
                  <a:srgbClr val="666666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8228960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Obvious </a:t>
            </a:r>
            <a:r>
              <a:rPr lang="en-US" sz="3400" b="1" dirty="0" err="1"/>
              <a:t>Interprocedural</a:t>
            </a:r>
            <a:r>
              <a:rPr lang="en-US" sz="3400" b="1" dirty="0"/>
              <a:t> Solution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A6915-2A73-7A23-5E4F-8154E3496A66}"/>
              </a:ext>
            </a:extLst>
          </p:cNvPr>
          <p:cNvSpPr txBox="1">
            <a:spLocks/>
          </p:cNvSpPr>
          <p:nvPr/>
        </p:nvSpPr>
        <p:spPr>
          <a:xfrm>
            <a:off x="429972" y="1528426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Just add edges from a call site to the callee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63EEAE-F0BE-9E23-715A-FD8D20035289}"/>
              </a:ext>
            </a:extLst>
          </p:cNvPr>
          <p:cNvSpPr txBox="1"/>
          <p:nvPr/>
        </p:nvSpPr>
        <p:spPr>
          <a:xfrm>
            <a:off x="432641" y="1913624"/>
            <a:ext cx="7519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</a:rPr>
              <a:t>Builds the </a:t>
            </a:r>
            <a:r>
              <a:rPr lang="en-US" i="1" dirty="0" err="1">
                <a:solidFill>
                  <a:srgbClr val="666666"/>
                </a:solidFill>
              </a:rPr>
              <a:t>interprocedural</a:t>
            </a:r>
            <a:r>
              <a:rPr lang="en-US" i="1" dirty="0">
                <a:solidFill>
                  <a:srgbClr val="666666"/>
                </a:solidFill>
              </a:rPr>
              <a:t> control flow graph (ICFG) aka “</a:t>
            </a:r>
            <a:r>
              <a:rPr lang="en-US" i="1" dirty="0" err="1">
                <a:solidFill>
                  <a:srgbClr val="666666"/>
                </a:solidFill>
              </a:rPr>
              <a:t>supergraph</a:t>
            </a:r>
            <a:r>
              <a:rPr lang="en-US" i="1" dirty="0">
                <a:solidFill>
                  <a:srgbClr val="666666"/>
                </a:solidFill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9811F-903D-6E11-2884-A7E22B415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559" y="3941074"/>
            <a:ext cx="3573888" cy="23356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501424-C09A-36D1-1E2B-B4B2678E19A6}"/>
              </a:ext>
            </a:extLst>
          </p:cNvPr>
          <p:cNvGrpSpPr/>
          <p:nvPr/>
        </p:nvGrpSpPr>
        <p:grpSpPr>
          <a:xfrm>
            <a:off x="7327297" y="4168422"/>
            <a:ext cx="1560235" cy="724929"/>
            <a:chOff x="757881" y="980303"/>
            <a:chExt cx="1560235" cy="7249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4968E6-2B14-E313-ECA8-83F258964CBF}"/>
                </a:ext>
              </a:extLst>
            </p:cNvPr>
            <p:cNvSpPr/>
            <p:nvPr/>
          </p:nvSpPr>
          <p:spPr>
            <a:xfrm>
              <a:off x="764059" y="980303"/>
              <a:ext cx="1530544" cy="7249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4D8F94-7176-CB13-28A9-EDF57C99675C}"/>
                </a:ext>
              </a:extLst>
            </p:cNvPr>
            <p:cNvSpPr txBox="1"/>
            <p:nvPr/>
          </p:nvSpPr>
          <p:spPr>
            <a:xfrm>
              <a:off x="757881" y="988541"/>
              <a:ext cx="1560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int a = foo();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6A3B0E-C058-9FC8-F594-0C73BCC41F2E}"/>
              </a:ext>
            </a:extLst>
          </p:cNvPr>
          <p:cNvGrpSpPr/>
          <p:nvPr/>
        </p:nvGrpSpPr>
        <p:grpSpPr>
          <a:xfrm>
            <a:off x="7397064" y="5415790"/>
            <a:ext cx="1414268" cy="670475"/>
            <a:chOff x="768176" y="1907631"/>
            <a:chExt cx="1414268" cy="6704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E37E46-800C-E7BB-FFA8-359E02AD8B13}"/>
                </a:ext>
              </a:extLst>
            </p:cNvPr>
            <p:cNvSpPr/>
            <p:nvPr/>
          </p:nvSpPr>
          <p:spPr>
            <a:xfrm>
              <a:off x="768176" y="1931775"/>
              <a:ext cx="141019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EC581-D765-CBC7-E92F-BDEAD25B9796}"/>
                </a:ext>
              </a:extLst>
            </p:cNvPr>
            <p:cNvSpPr txBox="1"/>
            <p:nvPr/>
          </p:nvSpPr>
          <p:spPr>
            <a:xfrm>
              <a:off x="772247" y="1907631"/>
              <a:ext cx="1410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int b = a;</a:t>
              </a:r>
            </a:p>
            <a:p>
              <a:r>
                <a:rPr lang="en-US" dirty="0"/>
                <a:t>return a / 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595D0B-7A34-ECCB-19E6-1D5E6AB48D4A}"/>
              </a:ext>
            </a:extLst>
          </p:cNvPr>
          <p:cNvGrpSpPr/>
          <p:nvPr/>
        </p:nvGrpSpPr>
        <p:grpSpPr>
          <a:xfrm>
            <a:off x="9587402" y="4345598"/>
            <a:ext cx="1270716" cy="716351"/>
            <a:chOff x="755823" y="4726121"/>
            <a:chExt cx="1270716" cy="7163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779A9A-BBC5-37BF-81E7-7166B84D4F57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2EA374-21D4-55C3-A799-C8B9B8C1AF25}"/>
                </a:ext>
              </a:extLst>
            </p:cNvPr>
            <p:cNvSpPr txBox="1"/>
            <p:nvPr/>
          </p:nvSpPr>
          <p:spPr>
            <a:xfrm>
              <a:off x="757881" y="4749114"/>
              <a:ext cx="11497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foo(){</a:t>
              </a:r>
            </a:p>
            <a:p>
              <a:r>
                <a:rPr lang="en-US" dirty="0"/>
                <a:t>  return 4;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59571A-3940-DA55-BD91-8810F6C5BE6A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>
            <a:off x="8098747" y="4893351"/>
            <a:ext cx="7487" cy="522439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BAAB2EB-5F9C-5BFE-5C4A-014FCF3AED70}"/>
              </a:ext>
            </a:extLst>
          </p:cNvPr>
          <p:cNvSpPr/>
          <p:nvPr/>
        </p:nvSpPr>
        <p:spPr>
          <a:xfrm>
            <a:off x="8270656" y="3883734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ED2BEFE-669D-6957-2CF6-4718C3A4A4A9}"/>
              </a:ext>
            </a:extLst>
          </p:cNvPr>
          <p:cNvSpPr/>
          <p:nvPr/>
        </p:nvSpPr>
        <p:spPr>
          <a:xfrm>
            <a:off x="8575456" y="5047397"/>
            <a:ext cx="1600200" cy="51657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600200 w 1600200"/>
              <a:gd name="connsiteY0" fmla="*/ 0 h 1974085"/>
              <a:gd name="connsiteX1" fmla="*/ 624840 w 1600200"/>
              <a:gd name="connsiteY1" fmla="*/ 1958340 h 1974085"/>
              <a:gd name="connsiteX2" fmla="*/ 0 w 1600200"/>
              <a:gd name="connsiteY2" fmla="*/ 388620 h 1974085"/>
              <a:gd name="connsiteX0" fmla="*/ 1600200 w 1600200"/>
              <a:gd name="connsiteY0" fmla="*/ 0 h 516576"/>
              <a:gd name="connsiteX1" fmla="*/ 826770 w 1600200"/>
              <a:gd name="connsiteY1" fmla="*/ 457200 h 516576"/>
              <a:gd name="connsiteX2" fmla="*/ 0 w 1600200"/>
              <a:gd name="connsiteY2" fmla="*/ 388620 h 51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16576">
                <a:moveTo>
                  <a:pt x="1600200" y="0"/>
                </a:moveTo>
                <a:cubicBezTo>
                  <a:pt x="1202055" y="290830"/>
                  <a:pt x="1098550" y="662940"/>
                  <a:pt x="826770" y="457200"/>
                </a:cubicBezTo>
                <a:cubicBezTo>
                  <a:pt x="554990" y="251460"/>
                  <a:pt x="602615" y="-358775"/>
                  <a:pt x="0" y="3886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 descr="A yellow and blue text&#10;&#10;Description automatically generated">
            <a:extLst>
              <a:ext uri="{FF2B5EF4-FFF2-40B4-BE49-F238E27FC236}">
                <a16:creationId xmlns:a16="http://schemas.microsoft.com/office/drawing/2014/main" id="{31852130-6F04-28D4-8E20-9458CD4F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792" y="2159043"/>
            <a:ext cx="2863537" cy="17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Cost/Benefit of </a:t>
            </a:r>
            <a:r>
              <a:rPr lang="en-US" sz="3400" b="1" dirty="0" err="1"/>
              <a:t>supergraphs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3191942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3536527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D73859-EDA4-075A-A697-9E3F2636225F}"/>
              </a:ext>
            </a:extLst>
          </p:cNvPr>
          <p:cNvSpPr txBox="1"/>
          <p:nvPr/>
        </p:nvSpPr>
        <p:spPr>
          <a:xfrm>
            <a:off x="435407" y="3906645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Naïvely leads to some erroneous paths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C01221FF-684B-A31C-A27E-856B81C84662}"/>
              </a:ext>
            </a:extLst>
          </p:cNvPr>
          <p:cNvSpPr txBox="1">
            <a:spLocks/>
          </p:cNvSpPr>
          <p:nvPr/>
        </p:nvSpPr>
        <p:spPr>
          <a:xfrm>
            <a:off x="429972" y="1528426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Benefits of ICFGs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E2D19B8-D9C2-4CA9-7555-7B46E8E7406D}"/>
              </a:ext>
            </a:extLst>
          </p:cNvPr>
          <p:cNvSpPr txBox="1"/>
          <p:nvPr/>
        </p:nvSpPr>
        <p:spPr>
          <a:xfrm>
            <a:off x="429972" y="1936320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Better than abject pessimism!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A42615-9BB9-88A5-9A69-942470845A58}"/>
              </a:ext>
            </a:extLst>
          </p:cNvPr>
          <p:cNvSpPr txBox="1"/>
          <p:nvPr/>
        </p:nvSpPr>
        <p:spPr>
          <a:xfrm>
            <a:off x="408199" y="2333651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Minimal modification to intraprocedural algorithms</a:t>
            </a:r>
          </a:p>
        </p:txBody>
      </p:sp>
      <p:pic>
        <p:nvPicPr>
          <p:cNvPr id="56" name="Picture 55" descr="A yellow and blue text&#10;&#10;Description automatically generated">
            <a:extLst>
              <a:ext uri="{FF2B5EF4-FFF2-40B4-BE49-F238E27FC236}">
                <a16:creationId xmlns:a16="http://schemas.microsoft.com/office/drawing/2014/main" id="{865C21A4-4944-0351-ED6B-5F65A149C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792" y="2159043"/>
            <a:ext cx="2863537" cy="17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95625"/>
      </p:ext>
    </p:extLst>
  </p:cSld>
  <p:clrMapOvr>
    <a:masterClrMapping/>
  </p:clrMapOvr>
</p:sld>
</file>

<file path=ppt/slides/slide2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dirty="0"/>
              <a:t>Exercise 17: Solution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Program Slicing Review</a:t>
            </a:r>
          </a:p>
        </p:txBody>
      </p:sp>
    </p:spTree>
    <p:extLst>
      <p:ext uri="{BB962C8B-B14F-4D97-AF65-F5344CB8AC3E}">
        <p14:creationId xmlns:p14="http://schemas.microsoft.com/office/powerpoint/2010/main" val="262795595"/>
      </p:ext>
    </p:extLst>
  </p:cSld>
  <p:clrMapOvr>
    <a:masterClrMapping/>
  </p:clrMapOvr>
</p:sld>
</file>

<file path=ppt/slides/slide20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Cost/Benefit of </a:t>
            </a:r>
            <a:r>
              <a:rPr lang="en-US" sz="3400" b="1" dirty="0" err="1"/>
              <a:t>supergraphs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2AC98F2-8052-6C60-C1F4-C3EDBC381E2C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</p:spTree>
    <p:extLst>
      <p:ext uri="{BB962C8B-B14F-4D97-AF65-F5344CB8AC3E}">
        <p14:creationId xmlns:p14="http://schemas.microsoft.com/office/powerpoint/2010/main" val="3990945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Call Graphs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D1D81-6AEA-9596-19DA-972228DB899F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29E4C-04B7-CCAE-D82C-B1C8F8FF84E0}"/>
              </a:ext>
            </a:extLst>
          </p:cNvPr>
          <p:cNvSpPr txBox="1"/>
          <p:nvPr/>
        </p:nvSpPr>
        <p:spPr>
          <a:xfrm>
            <a:off x="6482447" y="1337603"/>
            <a:ext cx="4615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</a:rPr>
              <a:t>Simple </a:t>
            </a:r>
            <a:r>
              <a:rPr lang="en-US" dirty="0">
                <a:solidFill>
                  <a:srgbClr val="666666"/>
                </a:solidFill>
              </a:rPr>
              <a:t>c</a:t>
            </a:r>
            <a:r>
              <a:rPr lang="en-US" sz="1800" dirty="0">
                <a:solidFill>
                  <a:srgbClr val="666666"/>
                </a:solidFill>
              </a:rPr>
              <a:t>all graph:</a:t>
            </a:r>
          </a:p>
          <a:p>
            <a:r>
              <a:rPr lang="en-US" sz="1800" dirty="0">
                <a:solidFill>
                  <a:srgbClr val="666666"/>
                </a:solidFill>
              </a:rPr>
              <a:t>connect caller functions to callee functions</a:t>
            </a:r>
          </a:p>
          <a:p>
            <a:r>
              <a:rPr lang="en-US" sz="1800" dirty="0">
                <a:solidFill>
                  <a:srgbClr val="666666"/>
                </a:solidFill>
              </a:rPr>
              <a:t>- Node: function</a:t>
            </a:r>
          </a:p>
          <a:p>
            <a:r>
              <a:rPr lang="en-US" dirty="0">
                <a:solidFill>
                  <a:srgbClr val="666666"/>
                </a:solidFill>
              </a:rPr>
              <a:t>- Edge: function call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EC87B2-0FFA-B33A-5C94-9467DFDB1756}"/>
              </a:ext>
            </a:extLst>
          </p:cNvPr>
          <p:cNvSpPr/>
          <p:nvPr/>
        </p:nvSpPr>
        <p:spPr>
          <a:xfrm>
            <a:off x="7818896" y="280109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179C5-3F8F-63DF-54DE-8C44C47A33C7}"/>
              </a:ext>
            </a:extLst>
          </p:cNvPr>
          <p:cNvSpPr/>
          <p:nvPr/>
        </p:nvSpPr>
        <p:spPr>
          <a:xfrm>
            <a:off x="9328936" y="408422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EAF935-1479-8D44-1C80-07105A3A6E42}"/>
              </a:ext>
            </a:extLst>
          </p:cNvPr>
          <p:cNvSpPr/>
          <p:nvPr/>
        </p:nvSpPr>
        <p:spPr>
          <a:xfrm>
            <a:off x="7818896" y="5477423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baz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3B55A8-5BE5-2481-FF80-715B01A998F7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7047919" y="4522142"/>
            <a:ext cx="2281017" cy="19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3425D9-C4B6-3F79-526E-72D03B5B4ED8}"/>
              </a:ext>
            </a:extLst>
          </p:cNvPr>
          <p:cNvCxnSpPr>
            <a:cxnSpLocks/>
            <a:stCxn id="15" idx="3"/>
            <a:endCxn id="14" idx="2"/>
          </p:cNvCxnSpPr>
          <p:nvPr/>
        </p:nvCxnSpPr>
        <p:spPr>
          <a:xfrm flipV="1">
            <a:off x="8733296" y="4998625"/>
            <a:ext cx="1052840" cy="935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229AC-62B1-8311-CC59-746F29AE203B}"/>
              </a:ext>
            </a:extLst>
          </p:cNvPr>
          <p:cNvSpPr/>
          <p:nvPr/>
        </p:nvSpPr>
        <p:spPr>
          <a:xfrm>
            <a:off x="6133519" y="406494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main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A5C0730-97DF-D303-D33F-2812DD18B005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>
            <a:off x="7047919" y="4522142"/>
            <a:ext cx="770977" cy="1412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A22C768-2EAC-DE75-A7F6-9B0A4B83E841}"/>
              </a:ext>
            </a:extLst>
          </p:cNvPr>
          <p:cNvCxnSpPr>
            <a:cxnSpLocks/>
            <a:stCxn id="14" idx="0"/>
            <a:endCxn id="13" idx="3"/>
          </p:cNvCxnSpPr>
          <p:nvPr/>
        </p:nvCxnSpPr>
        <p:spPr>
          <a:xfrm flipH="1" flipV="1">
            <a:off x="8733296" y="3258294"/>
            <a:ext cx="1052840" cy="825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C192FCA-37D8-C886-1E4B-8E569CEA53C7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7047919" y="3258294"/>
            <a:ext cx="770977" cy="1263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FDB191F-93A4-D769-F48E-7F3D4AC9A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0" y="2837644"/>
            <a:ext cx="4158355" cy="35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7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Call Graphs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29E4C-04B7-CCAE-D82C-B1C8F8FF84E0}"/>
              </a:ext>
            </a:extLst>
          </p:cNvPr>
          <p:cNvSpPr txBox="1"/>
          <p:nvPr/>
        </p:nvSpPr>
        <p:spPr>
          <a:xfrm>
            <a:off x="6482447" y="1337603"/>
            <a:ext cx="4615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</a:rPr>
              <a:t>Simple </a:t>
            </a:r>
            <a:r>
              <a:rPr lang="en-US" dirty="0">
                <a:solidFill>
                  <a:srgbClr val="666666"/>
                </a:solidFill>
              </a:rPr>
              <a:t>c</a:t>
            </a:r>
            <a:r>
              <a:rPr lang="en-US" sz="1800" dirty="0">
                <a:solidFill>
                  <a:srgbClr val="666666"/>
                </a:solidFill>
              </a:rPr>
              <a:t>all graph:</a:t>
            </a:r>
          </a:p>
          <a:p>
            <a:r>
              <a:rPr lang="en-US" sz="1800" dirty="0">
                <a:solidFill>
                  <a:srgbClr val="666666"/>
                </a:solidFill>
              </a:rPr>
              <a:t>connect caller functions to callee functions</a:t>
            </a:r>
          </a:p>
          <a:p>
            <a:r>
              <a:rPr lang="en-US" sz="1800" dirty="0">
                <a:solidFill>
                  <a:srgbClr val="666666"/>
                </a:solidFill>
              </a:rPr>
              <a:t>- Node: function</a:t>
            </a:r>
          </a:p>
          <a:p>
            <a:r>
              <a:rPr lang="en-US" dirty="0">
                <a:solidFill>
                  <a:srgbClr val="666666"/>
                </a:solidFill>
              </a:rPr>
              <a:t>- Edge: function call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EC87B2-0FFA-B33A-5C94-9467DFDB1756}"/>
              </a:ext>
            </a:extLst>
          </p:cNvPr>
          <p:cNvSpPr/>
          <p:nvPr/>
        </p:nvSpPr>
        <p:spPr>
          <a:xfrm>
            <a:off x="7818896" y="280109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179C5-3F8F-63DF-54DE-8C44C47A33C7}"/>
              </a:ext>
            </a:extLst>
          </p:cNvPr>
          <p:cNvSpPr/>
          <p:nvPr/>
        </p:nvSpPr>
        <p:spPr>
          <a:xfrm>
            <a:off x="9328936" y="408422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EAF935-1479-8D44-1C80-07105A3A6E42}"/>
              </a:ext>
            </a:extLst>
          </p:cNvPr>
          <p:cNvSpPr/>
          <p:nvPr/>
        </p:nvSpPr>
        <p:spPr>
          <a:xfrm>
            <a:off x="7818896" y="5477423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baz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3425D9-C4B6-3F79-526E-72D03B5B4ED8}"/>
              </a:ext>
            </a:extLst>
          </p:cNvPr>
          <p:cNvCxnSpPr>
            <a:cxnSpLocks/>
            <a:stCxn id="50" idx="3"/>
            <a:endCxn id="14" idx="2"/>
          </p:cNvCxnSpPr>
          <p:nvPr/>
        </p:nvCxnSpPr>
        <p:spPr>
          <a:xfrm flipV="1">
            <a:off x="8433446" y="4998625"/>
            <a:ext cx="1352690" cy="963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229AC-62B1-8311-CC59-746F29AE203B}"/>
              </a:ext>
            </a:extLst>
          </p:cNvPr>
          <p:cNvSpPr/>
          <p:nvPr/>
        </p:nvSpPr>
        <p:spPr>
          <a:xfrm>
            <a:off x="6133519" y="4064942"/>
            <a:ext cx="914400" cy="12638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5B1746-3078-6108-9167-B0CF51718754}"/>
              </a:ext>
            </a:extLst>
          </p:cNvPr>
          <p:cNvSpPr txBox="1"/>
          <p:nvPr/>
        </p:nvSpPr>
        <p:spPr>
          <a:xfrm>
            <a:off x="6482447" y="433747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A5C0730-97DF-D303-D33F-2812DD18B005}"/>
              </a:ext>
            </a:extLst>
          </p:cNvPr>
          <p:cNvCxnSpPr>
            <a:cxnSpLocks/>
            <a:stCxn id="43" idx="3"/>
            <a:endCxn id="15" idx="1"/>
          </p:cNvCxnSpPr>
          <p:nvPr/>
        </p:nvCxnSpPr>
        <p:spPr>
          <a:xfrm>
            <a:off x="6891232" y="5137191"/>
            <a:ext cx="927664" cy="797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C192FCA-37D8-C886-1E4B-8E569CEA53C7}"/>
              </a:ext>
            </a:extLst>
          </p:cNvPr>
          <p:cNvCxnSpPr>
            <a:cxnSpLocks/>
            <a:stCxn id="25" idx="3"/>
            <a:endCxn id="14" idx="1"/>
          </p:cNvCxnSpPr>
          <p:nvPr/>
        </p:nvCxnSpPr>
        <p:spPr>
          <a:xfrm flipV="1">
            <a:off x="6896677" y="4541425"/>
            <a:ext cx="2432259" cy="285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D4B3099-71FD-18C1-17EE-47780CDE8DC0}"/>
              </a:ext>
            </a:extLst>
          </p:cNvPr>
          <p:cNvSpPr txBox="1"/>
          <p:nvPr/>
        </p:nvSpPr>
        <p:spPr>
          <a:xfrm>
            <a:off x="6482447" y="1125887"/>
            <a:ext cx="79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Better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DA392-91F8-7D50-35CF-5E71AEBBFFBD}"/>
              </a:ext>
            </a:extLst>
          </p:cNvPr>
          <p:cNvSpPr txBox="1"/>
          <p:nvPr/>
        </p:nvSpPr>
        <p:spPr>
          <a:xfrm>
            <a:off x="8450990" y="1312718"/>
            <a:ext cx="108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Call sites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30EB9-9B21-CD05-11A6-62BBB8E85A23}"/>
              </a:ext>
            </a:extLst>
          </p:cNvPr>
          <p:cNvSpPr txBox="1"/>
          <p:nvPr/>
        </p:nvSpPr>
        <p:spPr>
          <a:xfrm>
            <a:off x="8155769" y="1876029"/>
            <a:ext cx="2359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with nested call sites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6E3C8C-BB90-5D07-A5AE-FC32F117EFA2}"/>
              </a:ext>
            </a:extLst>
          </p:cNvPr>
          <p:cNvCxnSpPr>
            <a:cxnSpLocks/>
            <a:stCxn id="22" idx="3"/>
            <a:endCxn id="13" idx="1"/>
          </p:cNvCxnSpPr>
          <p:nvPr/>
        </p:nvCxnSpPr>
        <p:spPr>
          <a:xfrm flipV="1">
            <a:off x="6787339" y="3258294"/>
            <a:ext cx="1031557" cy="1263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FA8070F-17AB-EDC7-0154-9BF2A4B091A7}"/>
              </a:ext>
            </a:extLst>
          </p:cNvPr>
          <p:cNvSpPr txBox="1"/>
          <p:nvPr/>
        </p:nvSpPr>
        <p:spPr>
          <a:xfrm>
            <a:off x="6471561" y="4642279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8479B50-5E4E-5CE3-8592-5012B040183E}"/>
              </a:ext>
            </a:extLst>
          </p:cNvPr>
          <p:cNvCxnSpPr/>
          <p:nvPr/>
        </p:nvCxnSpPr>
        <p:spPr>
          <a:xfrm flipV="1">
            <a:off x="6471561" y="1495219"/>
            <a:ext cx="849082" cy="15806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B0D249-DB58-C956-ACD7-F019300AD46F}"/>
              </a:ext>
            </a:extLst>
          </p:cNvPr>
          <p:cNvCxnSpPr>
            <a:cxnSpLocks/>
          </p:cNvCxnSpPr>
          <p:nvPr/>
        </p:nvCxnSpPr>
        <p:spPr>
          <a:xfrm>
            <a:off x="7431977" y="1815960"/>
            <a:ext cx="142899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D239B2D4-31A8-C7B6-4D14-8F44F671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0" y="2837644"/>
            <a:ext cx="4158355" cy="356249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E52A98A-E558-125D-B9AF-5E34EA695AC0}"/>
              </a:ext>
            </a:extLst>
          </p:cNvPr>
          <p:cNvSpPr txBox="1"/>
          <p:nvPr/>
        </p:nvSpPr>
        <p:spPr>
          <a:xfrm>
            <a:off x="6466116" y="4952525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D7E7CC-41B1-6732-29FD-20F2BDB2C7B3}"/>
              </a:ext>
            </a:extLst>
          </p:cNvPr>
          <p:cNvSpPr txBox="1"/>
          <p:nvPr/>
        </p:nvSpPr>
        <p:spPr>
          <a:xfrm>
            <a:off x="9685221" y="436755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A27B4B-9FFF-D93E-B99A-8A8A0A30663B}"/>
              </a:ext>
            </a:extLst>
          </p:cNvPr>
          <p:cNvSpPr txBox="1"/>
          <p:nvPr/>
        </p:nvSpPr>
        <p:spPr>
          <a:xfrm>
            <a:off x="8128554" y="577726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7199876-0DD2-1654-5FD2-1BF110C8CA14}"/>
              </a:ext>
            </a:extLst>
          </p:cNvPr>
          <p:cNvSpPr/>
          <p:nvPr/>
        </p:nvSpPr>
        <p:spPr>
          <a:xfrm>
            <a:off x="8763000" y="3243943"/>
            <a:ext cx="2084632" cy="1306286"/>
          </a:xfrm>
          <a:custGeom>
            <a:avLst/>
            <a:gdLst>
              <a:gd name="connsiteX0" fmla="*/ 1197429 w 2084632"/>
              <a:gd name="connsiteY0" fmla="*/ 1306286 h 1306286"/>
              <a:gd name="connsiteX1" fmla="*/ 2041071 w 2084632"/>
              <a:gd name="connsiteY1" fmla="*/ 925286 h 1306286"/>
              <a:gd name="connsiteX2" fmla="*/ 0 w 2084632"/>
              <a:gd name="connsiteY2" fmla="*/ 0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4632" h="1306286">
                <a:moveTo>
                  <a:pt x="1197429" y="1306286"/>
                </a:moveTo>
                <a:cubicBezTo>
                  <a:pt x="1719035" y="1224643"/>
                  <a:pt x="2240642" y="1143000"/>
                  <a:pt x="2041071" y="925286"/>
                </a:cubicBezTo>
                <a:cubicBezTo>
                  <a:pt x="1841500" y="707572"/>
                  <a:pt x="920750" y="353786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</p:spTree>
    <p:extLst>
      <p:ext uri="{BB962C8B-B14F-4D97-AF65-F5344CB8AC3E}">
        <p14:creationId xmlns:p14="http://schemas.microsoft.com/office/powerpoint/2010/main" val="2080822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Call Graphs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2BE0EC-B902-C76C-6587-CBA28E6D3507}"/>
              </a:ext>
            </a:extLst>
          </p:cNvPr>
          <p:cNvSpPr txBox="1"/>
          <p:nvPr/>
        </p:nvSpPr>
        <p:spPr>
          <a:xfrm>
            <a:off x="406701" y="2238143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In the case of imprecision, over-approximate behaviors</a:t>
            </a:r>
            <a:endParaRPr lang="en-US" sz="1800" dirty="0">
              <a:solidFill>
                <a:srgbClr val="66666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DB3C0-4DAC-D436-BCB9-A3D8B7FD8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68" y="3135958"/>
            <a:ext cx="5000586" cy="21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11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Other Thing About </a:t>
            </a:r>
            <a:r>
              <a:rPr lang="en-US" sz="3400" b="1" dirty="0" err="1"/>
              <a:t>SuperGraphs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2BE0EC-B902-C76C-6587-CBA28E6D3507}"/>
              </a:ext>
            </a:extLst>
          </p:cNvPr>
          <p:cNvSpPr txBox="1"/>
          <p:nvPr/>
        </p:nvSpPr>
        <p:spPr>
          <a:xfrm>
            <a:off x="406701" y="2238143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In the case of imprecision, over-approximate behaviors</a:t>
            </a:r>
            <a:endParaRPr lang="en-US" sz="1800" dirty="0">
              <a:solidFill>
                <a:srgbClr val="66666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DB3C0-4DAC-D436-BCB9-A3D8B7FD8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68" y="3135958"/>
            <a:ext cx="5000586" cy="21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01626"/>
      </p:ext>
    </p:extLst>
  </p:cSld>
  <p:clrMapOvr>
    <a:masterClrMapping/>
  </p:clrMapOvr>
</p:sld>
</file>

<file path=ppt/slides/slide25.xml><?xml version="1.0" encoding="utf-8"?>
<p:sld xmlns:a16="http://schemas.microsoft.com/office/drawing/2014/main" xmlns:mc="http://schemas.openxmlformats.org/markup-compatibility/2006" xmlns:p14="http://schemas.microsoft.com/office/powerpoint/2010/main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Other Thing About </a:t>
            </a:r>
            <a:r>
              <a:rPr lang="en-US" sz="3400" b="1" dirty="0" err="1"/>
              <a:t>SuperGraphs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2BE0EC-B902-C76C-6587-CBA28E6D3507}"/>
              </a:ext>
            </a:extLst>
          </p:cNvPr>
          <p:cNvSpPr txBox="1"/>
          <p:nvPr/>
        </p:nvSpPr>
        <p:spPr>
          <a:xfrm>
            <a:off x="406701" y="2238143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In the case of imprecision, over-approximate behaviors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F0F9E-6CAD-17FF-5B44-5120920BD33E}"/>
              </a:ext>
            </a:extLst>
          </p:cNvPr>
          <p:cNvSpPr txBox="1"/>
          <p:nvPr/>
        </p:nvSpPr>
        <p:spPr>
          <a:xfrm>
            <a:off x="439490" y="2703777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Naïvely leads to some impossible paths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E2888C-0289-B083-DB42-40853E2875E2}"/>
              </a:ext>
            </a:extLst>
          </p:cNvPr>
          <p:cNvGrpSpPr/>
          <p:nvPr/>
        </p:nvGrpSpPr>
        <p:grpSpPr>
          <a:xfrm>
            <a:off x="7855257" y="2293358"/>
            <a:ext cx="1276894" cy="931568"/>
            <a:chOff x="757881" y="980303"/>
            <a:chExt cx="1276894" cy="9315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002EA9-7309-7AD0-F9A7-CAC3D0B82E1A}"/>
                </a:ext>
              </a:extLst>
            </p:cNvPr>
            <p:cNvSpPr/>
            <p:nvPr/>
          </p:nvSpPr>
          <p:spPr>
            <a:xfrm>
              <a:off x="764059" y="980303"/>
              <a:ext cx="1270716" cy="9079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C4F053-6E0A-C297-05A0-265231D6F8DC}"/>
                </a:ext>
              </a:extLst>
            </p:cNvPr>
            <p:cNvSpPr txBox="1"/>
            <p:nvPr/>
          </p:nvSpPr>
          <p:spPr>
            <a:xfrm>
              <a:off x="757881" y="988541"/>
              <a:ext cx="12572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g = -1;</a:t>
              </a:r>
            </a:p>
            <a:p>
              <a:r>
                <a:rPr lang="en-US" dirty="0"/>
                <a:t>  </a:t>
              </a:r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BD4BA-579A-2522-3C19-38C141E198F7}"/>
              </a:ext>
            </a:extLst>
          </p:cNvPr>
          <p:cNvGrpSpPr/>
          <p:nvPr/>
        </p:nvGrpSpPr>
        <p:grpSpPr>
          <a:xfrm>
            <a:off x="7858346" y="3721701"/>
            <a:ext cx="1270716" cy="369332"/>
            <a:chOff x="768176" y="1907631"/>
            <a:chExt cx="1270716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EB00E9-C45C-84FC-95D9-4477F158F429}"/>
                </a:ext>
              </a:extLst>
            </p:cNvPr>
            <p:cNvSpPr/>
            <p:nvPr/>
          </p:nvSpPr>
          <p:spPr>
            <a:xfrm>
              <a:off x="768176" y="1931775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330980-DD1E-28EA-4124-E76964059899}"/>
                </a:ext>
              </a:extLst>
            </p:cNvPr>
            <p:cNvSpPr txBox="1"/>
            <p:nvPr/>
          </p:nvSpPr>
          <p:spPr>
            <a:xfrm>
              <a:off x="772247" y="1907631"/>
              <a:ext cx="12542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1136A8-0F59-73ED-5B32-5F701A6E3FE8}"/>
              </a:ext>
            </a:extLst>
          </p:cNvPr>
          <p:cNvGrpSpPr/>
          <p:nvPr/>
        </p:nvGrpSpPr>
        <p:grpSpPr>
          <a:xfrm>
            <a:off x="7797607" y="4526854"/>
            <a:ext cx="1392195" cy="369332"/>
            <a:chOff x="757881" y="2545144"/>
            <a:chExt cx="1392195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41B6B2-F690-000F-6F8C-2CCFF17C7A0F}"/>
                </a:ext>
              </a:extLst>
            </p:cNvPr>
            <p:cNvSpPr/>
            <p:nvPr/>
          </p:nvSpPr>
          <p:spPr>
            <a:xfrm>
              <a:off x="772293" y="2553731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4926EB-64D3-F5C3-411F-3574B620819D}"/>
                </a:ext>
              </a:extLst>
            </p:cNvPr>
            <p:cNvSpPr txBox="1"/>
            <p:nvPr/>
          </p:nvSpPr>
          <p:spPr>
            <a:xfrm>
              <a:off x="757881" y="2545144"/>
              <a:ext cx="13921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return 2 / g;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B04A95-8721-BDF6-351E-B14120CEDE63}"/>
              </a:ext>
            </a:extLst>
          </p:cNvPr>
          <p:cNvGrpSpPr/>
          <p:nvPr/>
        </p:nvGrpSpPr>
        <p:grpSpPr>
          <a:xfrm>
            <a:off x="9972484" y="2651509"/>
            <a:ext cx="1270716" cy="716351"/>
            <a:chOff x="755823" y="4726121"/>
            <a:chExt cx="1270716" cy="7163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F9786B-E857-82AF-8B6D-9FF063FB8BF2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3B6EF0-D1C7-487F-E231-55C6638EE484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9968A2-B032-2E5E-A202-BCF85031DAF7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8489523" y="3201277"/>
            <a:ext cx="7270" cy="52042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24BE15-8D4A-99E5-CD79-EFB8CB338DEE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8489523" y="4091033"/>
            <a:ext cx="4182" cy="43582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A0C000B-402F-B024-2484-93CA8D01156F}"/>
              </a:ext>
            </a:extLst>
          </p:cNvPr>
          <p:cNvSpPr/>
          <p:nvPr/>
        </p:nvSpPr>
        <p:spPr>
          <a:xfrm>
            <a:off x="8655738" y="2189645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C5977F-D788-8181-7F14-B2F7E4D1B16B}"/>
              </a:ext>
            </a:extLst>
          </p:cNvPr>
          <p:cNvSpPr/>
          <p:nvPr/>
        </p:nvSpPr>
        <p:spPr>
          <a:xfrm>
            <a:off x="8610017" y="2424221"/>
            <a:ext cx="1417320" cy="1902399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613165"/>
              <a:gd name="connsiteY0" fmla="*/ 1540961 h 1933085"/>
              <a:gd name="connsiteX1" fmla="*/ 266700 w 1613165"/>
              <a:gd name="connsiteY1" fmla="*/ 1868621 h 1933085"/>
              <a:gd name="connsiteX2" fmla="*/ 1524000 w 1613165"/>
              <a:gd name="connsiteY2" fmla="*/ 413201 h 1933085"/>
              <a:gd name="connsiteX3" fmla="*/ 1417320 w 1613165"/>
              <a:gd name="connsiteY3" fmla="*/ 123641 h 1933085"/>
              <a:gd name="connsiteX0" fmla="*/ 0 w 1417320"/>
              <a:gd name="connsiteY0" fmla="*/ 1417320 h 1829700"/>
              <a:gd name="connsiteX1" fmla="*/ 266700 w 1417320"/>
              <a:gd name="connsiteY1" fmla="*/ 1744980 h 1829700"/>
              <a:gd name="connsiteX2" fmla="*/ 1417320 w 1417320"/>
              <a:gd name="connsiteY2" fmla="*/ 0 h 1829700"/>
              <a:gd name="connsiteX0" fmla="*/ 0 w 1421922"/>
              <a:gd name="connsiteY0" fmla="*/ 1625888 h 2038268"/>
              <a:gd name="connsiteX1" fmla="*/ 266700 w 1421922"/>
              <a:gd name="connsiteY1" fmla="*/ 1953548 h 2038268"/>
              <a:gd name="connsiteX2" fmla="*/ 1417320 w 1421922"/>
              <a:gd name="connsiteY2" fmla="*/ 208568 h 2038268"/>
              <a:gd name="connsiteX0" fmla="*/ 0 w 1417320"/>
              <a:gd name="connsiteY0" fmla="*/ 1417320 h 1417320"/>
              <a:gd name="connsiteX1" fmla="*/ 1417320 w 1417320"/>
              <a:gd name="connsiteY1" fmla="*/ 0 h 1417320"/>
              <a:gd name="connsiteX0" fmla="*/ 0 w 1417320"/>
              <a:gd name="connsiteY0" fmla="*/ 1417320 h 1757843"/>
              <a:gd name="connsiteX1" fmla="*/ 1417320 w 1417320"/>
              <a:gd name="connsiteY1" fmla="*/ 0 h 1757843"/>
              <a:gd name="connsiteX0" fmla="*/ 0 w 1420378"/>
              <a:gd name="connsiteY0" fmla="*/ 1611350 h 1840033"/>
              <a:gd name="connsiteX1" fmla="*/ 1417320 w 1420378"/>
              <a:gd name="connsiteY1" fmla="*/ 194030 h 1840033"/>
              <a:gd name="connsiteX0" fmla="*/ 0 w 1421899"/>
              <a:gd name="connsiteY0" fmla="*/ 1607423 h 1864948"/>
              <a:gd name="connsiteX1" fmla="*/ 1417320 w 1421899"/>
              <a:gd name="connsiteY1" fmla="*/ 190103 h 1864948"/>
              <a:gd name="connsiteX0" fmla="*/ 0 w 1417320"/>
              <a:gd name="connsiteY0" fmla="*/ 1652989 h 1902399"/>
              <a:gd name="connsiteX1" fmla="*/ 1417320 w 1417320"/>
              <a:gd name="connsiteY1" fmla="*/ 235669 h 19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320" h="1902399">
                <a:moveTo>
                  <a:pt x="0" y="1652989"/>
                </a:moveTo>
                <a:cubicBezTo>
                  <a:pt x="601980" y="2895049"/>
                  <a:pt x="1325880" y="-968291"/>
                  <a:pt x="1417320" y="235669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2732D69-39B3-E495-CC91-27B09E854FB9}"/>
              </a:ext>
            </a:extLst>
          </p:cNvPr>
          <p:cNvSpPr/>
          <p:nvPr/>
        </p:nvSpPr>
        <p:spPr>
          <a:xfrm>
            <a:off x="8754798" y="3348228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929C25F-A2FA-A196-DEA7-301D87BD6CDA}"/>
              </a:ext>
            </a:extLst>
          </p:cNvPr>
          <p:cNvSpPr/>
          <p:nvPr/>
        </p:nvSpPr>
        <p:spPr>
          <a:xfrm>
            <a:off x="8960537" y="3350768"/>
            <a:ext cx="1576705" cy="49283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576705 w 1576705"/>
              <a:gd name="connsiteY0" fmla="*/ 0 h 1976605"/>
              <a:gd name="connsiteX1" fmla="*/ 624840 w 1576705"/>
              <a:gd name="connsiteY1" fmla="*/ 1960880 h 1976605"/>
              <a:gd name="connsiteX2" fmla="*/ 0 w 1576705"/>
              <a:gd name="connsiteY2" fmla="*/ 391160 h 1976605"/>
              <a:gd name="connsiteX0" fmla="*/ 1576705 w 1576705"/>
              <a:gd name="connsiteY0" fmla="*/ 0 h 492836"/>
              <a:gd name="connsiteX1" fmla="*/ 808990 w 1576705"/>
              <a:gd name="connsiteY1" fmla="*/ 430530 h 492836"/>
              <a:gd name="connsiteX2" fmla="*/ 0 w 1576705"/>
              <a:gd name="connsiteY2" fmla="*/ 391160 h 4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6705" h="492836">
                <a:moveTo>
                  <a:pt x="1576705" y="0"/>
                </a:moveTo>
                <a:cubicBezTo>
                  <a:pt x="1178560" y="290830"/>
                  <a:pt x="1080770" y="636270"/>
                  <a:pt x="808990" y="430530"/>
                </a:cubicBezTo>
                <a:cubicBezTo>
                  <a:pt x="537210" y="224790"/>
                  <a:pt x="602615" y="-356235"/>
                  <a:pt x="0" y="39116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537E54-5CD5-FD4B-089F-E753C8EED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47" y="3367860"/>
            <a:ext cx="3306925" cy="27713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D9D8C6A-A97E-1E46-1C8A-1ADAB9880EDA}"/>
                  </a:ext>
                </a:extLst>
              </p14:cNvPr>
              <p14:cNvContentPartPr/>
              <p14:nvPr/>
            </p14:nvContentPartPr>
            <p14:xfrm>
              <a:off x="3673080" y="3897720"/>
              <a:ext cx="558000" cy="498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D9D8C6A-A97E-1E46-1C8A-1ADAB9880E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3720" y="3888360"/>
                <a:ext cx="576720" cy="51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66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 animBg="1"/>
      <p:bldP spid="36" grpId="0" animBg="1"/>
      <p:bldP spid="37" grpId="0" animBg="1"/>
      <p:bldP spid="39" grpId="0" animBg="1"/>
    </p:bldLst>
  </p:timing>
</p:sld>
</file>

<file path=ppt/slides/slide26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Other Thing About </a:t>
            </a:r>
            <a:r>
              <a:rPr lang="en-US" sz="3400" b="1" dirty="0" err="1"/>
              <a:t>SuperGraphs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Costs of ICFGs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May not be obvious what the calle</a:t>
            </a:r>
            <a:r>
              <a:rPr lang="en-US" b="1" dirty="0">
                <a:solidFill>
                  <a:srgbClr val="666666"/>
                </a:solidFill>
              </a:rPr>
              <a:t>e is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401261" y="1927898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We can separate that concern into a call graph analysis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2BE0EC-B902-C76C-6587-CBA28E6D3507}"/>
              </a:ext>
            </a:extLst>
          </p:cNvPr>
          <p:cNvSpPr txBox="1"/>
          <p:nvPr/>
        </p:nvSpPr>
        <p:spPr>
          <a:xfrm>
            <a:off x="406701" y="2238143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In the case of imprecision, over-approximate behaviors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F0F9E-6CAD-17FF-5B44-5120920BD33E}"/>
              </a:ext>
            </a:extLst>
          </p:cNvPr>
          <p:cNvSpPr txBox="1"/>
          <p:nvPr/>
        </p:nvSpPr>
        <p:spPr>
          <a:xfrm>
            <a:off x="439490" y="2703777"/>
            <a:ext cx="528503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Naïvely leads to some impossible paths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E2888C-0289-B083-DB42-40853E2875E2}"/>
              </a:ext>
            </a:extLst>
          </p:cNvPr>
          <p:cNvGrpSpPr/>
          <p:nvPr/>
        </p:nvGrpSpPr>
        <p:grpSpPr>
          <a:xfrm>
            <a:off x="7855257" y="2293358"/>
            <a:ext cx="1276894" cy="931568"/>
            <a:chOff x="757881" y="980303"/>
            <a:chExt cx="1276894" cy="9315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002EA9-7309-7AD0-F9A7-CAC3D0B82E1A}"/>
                </a:ext>
              </a:extLst>
            </p:cNvPr>
            <p:cNvSpPr/>
            <p:nvPr/>
          </p:nvSpPr>
          <p:spPr>
            <a:xfrm>
              <a:off x="764059" y="980303"/>
              <a:ext cx="1270716" cy="9079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C4F053-6E0A-C297-05A0-265231D6F8DC}"/>
                </a:ext>
              </a:extLst>
            </p:cNvPr>
            <p:cNvSpPr txBox="1"/>
            <p:nvPr/>
          </p:nvSpPr>
          <p:spPr>
            <a:xfrm>
              <a:off x="757881" y="988541"/>
              <a:ext cx="12572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g = -1;</a:t>
              </a:r>
            </a:p>
            <a:p>
              <a:r>
                <a:rPr lang="en-US" dirty="0"/>
                <a:t>  </a:t>
              </a:r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BD4BA-579A-2522-3C19-38C141E198F7}"/>
              </a:ext>
            </a:extLst>
          </p:cNvPr>
          <p:cNvGrpSpPr/>
          <p:nvPr/>
        </p:nvGrpSpPr>
        <p:grpSpPr>
          <a:xfrm>
            <a:off x="7858346" y="3721701"/>
            <a:ext cx="1270716" cy="369332"/>
            <a:chOff x="768176" y="1907631"/>
            <a:chExt cx="1270716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EB00E9-C45C-84FC-95D9-4477F158F429}"/>
                </a:ext>
              </a:extLst>
            </p:cNvPr>
            <p:cNvSpPr/>
            <p:nvPr/>
          </p:nvSpPr>
          <p:spPr>
            <a:xfrm>
              <a:off x="768176" y="1931775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330980-DD1E-28EA-4124-E76964059899}"/>
                </a:ext>
              </a:extLst>
            </p:cNvPr>
            <p:cNvSpPr txBox="1"/>
            <p:nvPr/>
          </p:nvSpPr>
          <p:spPr>
            <a:xfrm>
              <a:off x="772247" y="1907631"/>
              <a:ext cx="12542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1136A8-0F59-73ED-5B32-5F701A6E3FE8}"/>
              </a:ext>
            </a:extLst>
          </p:cNvPr>
          <p:cNvGrpSpPr/>
          <p:nvPr/>
        </p:nvGrpSpPr>
        <p:grpSpPr>
          <a:xfrm>
            <a:off x="7797607" y="4526854"/>
            <a:ext cx="1392195" cy="369332"/>
            <a:chOff x="757881" y="2545144"/>
            <a:chExt cx="1392195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41B6B2-F690-000F-6F8C-2CCFF17C7A0F}"/>
                </a:ext>
              </a:extLst>
            </p:cNvPr>
            <p:cNvSpPr/>
            <p:nvPr/>
          </p:nvSpPr>
          <p:spPr>
            <a:xfrm>
              <a:off x="772293" y="2553731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4926EB-64D3-F5C3-411F-3574B620819D}"/>
                </a:ext>
              </a:extLst>
            </p:cNvPr>
            <p:cNvSpPr txBox="1"/>
            <p:nvPr/>
          </p:nvSpPr>
          <p:spPr>
            <a:xfrm>
              <a:off x="757881" y="2545144"/>
              <a:ext cx="13921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return 2 / g;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B04A95-8721-BDF6-351E-B14120CEDE63}"/>
              </a:ext>
            </a:extLst>
          </p:cNvPr>
          <p:cNvGrpSpPr/>
          <p:nvPr/>
        </p:nvGrpSpPr>
        <p:grpSpPr>
          <a:xfrm>
            <a:off x="9972484" y="2651509"/>
            <a:ext cx="1270716" cy="716351"/>
            <a:chOff x="755823" y="4726121"/>
            <a:chExt cx="1270716" cy="7163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F9786B-E857-82AF-8B6D-9FF063FB8BF2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3B6EF0-D1C7-487F-E231-55C6638EE484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9968A2-B032-2E5E-A202-BCF85031DAF7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8489523" y="3201277"/>
            <a:ext cx="7270" cy="52042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24BE15-8D4A-99E5-CD79-EFB8CB338DEE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8489523" y="4091033"/>
            <a:ext cx="4182" cy="43582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A0C000B-402F-B024-2484-93CA8D01156F}"/>
              </a:ext>
            </a:extLst>
          </p:cNvPr>
          <p:cNvSpPr/>
          <p:nvPr/>
        </p:nvSpPr>
        <p:spPr>
          <a:xfrm>
            <a:off x="8655738" y="2189645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C5977F-D788-8181-7F14-B2F7E4D1B16B}"/>
              </a:ext>
            </a:extLst>
          </p:cNvPr>
          <p:cNvSpPr/>
          <p:nvPr/>
        </p:nvSpPr>
        <p:spPr>
          <a:xfrm>
            <a:off x="8610017" y="2424221"/>
            <a:ext cx="1417320" cy="1902399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613165"/>
              <a:gd name="connsiteY0" fmla="*/ 1540961 h 1933085"/>
              <a:gd name="connsiteX1" fmla="*/ 266700 w 1613165"/>
              <a:gd name="connsiteY1" fmla="*/ 1868621 h 1933085"/>
              <a:gd name="connsiteX2" fmla="*/ 1524000 w 1613165"/>
              <a:gd name="connsiteY2" fmla="*/ 413201 h 1933085"/>
              <a:gd name="connsiteX3" fmla="*/ 1417320 w 1613165"/>
              <a:gd name="connsiteY3" fmla="*/ 123641 h 1933085"/>
              <a:gd name="connsiteX0" fmla="*/ 0 w 1417320"/>
              <a:gd name="connsiteY0" fmla="*/ 1417320 h 1829700"/>
              <a:gd name="connsiteX1" fmla="*/ 266700 w 1417320"/>
              <a:gd name="connsiteY1" fmla="*/ 1744980 h 1829700"/>
              <a:gd name="connsiteX2" fmla="*/ 1417320 w 1417320"/>
              <a:gd name="connsiteY2" fmla="*/ 0 h 1829700"/>
              <a:gd name="connsiteX0" fmla="*/ 0 w 1421922"/>
              <a:gd name="connsiteY0" fmla="*/ 1625888 h 2038268"/>
              <a:gd name="connsiteX1" fmla="*/ 266700 w 1421922"/>
              <a:gd name="connsiteY1" fmla="*/ 1953548 h 2038268"/>
              <a:gd name="connsiteX2" fmla="*/ 1417320 w 1421922"/>
              <a:gd name="connsiteY2" fmla="*/ 208568 h 2038268"/>
              <a:gd name="connsiteX0" fmla="*/ 0 w 1417320"/>
              <a:gd name="connsiteY0" fmla="*/ 1417320 h 1417320"/>
              <a:gd name="connsiteX1" fmla="*/ 1417320 w 1417320"/>
              <a:gd name="connsiteY1" fmla="*/ 0 h 1417320"/>
              <a:gd name="connsiteX0" fmla="*/ 0 w 1417320"/>
              <a:gd name="connsiteY0" fmla="*/ 1417320 h 1757843"/>
              <a:gd name="connsiteX1" fmla="*/ 1417320 w 1417320"/>
              <a:gd name="connsiteY1" fmla="*/ 0 h 1757843"/>
              <a:gd name="connsiteX0" fmla="*/ 0 w 1420378"/>
              <a:gd name="connsiteY0" fmla="*/ 1611350 h 1840033"/>
              <a:gd name="connsiteX1" fmla="*/ 1417320 w 1420378"/>
              <a:gd name="connsiteY1" fmla="*/ 194030 h 1840033"/>
              <a:gd name="connsiteX0" fmla="*/ 0 w 1421899"/>
              <a:gd name="connsiteY0" fmla="*/ 1607423 h 1864948"/>
              <a:gd name="connsiteX1" fmla="*/ 1417320 w 1421899"/>
              <a:gd name="connsiteY1" fmla="*/ 190103 h 1864948"/>
              <a:gd name="connsiteX0" fmla="*/ 0 w 1417320"/>
              <a:gd name="connsiteY0" fmla="*/ 1652989 h 1902399"/>
              <a:gd name="connsiteX1" fmla="*/ 1417320 w 1417320"/>
              <a:gd name="connsiteY1" fmla="*/ 235669 h 19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320" h="1902399">
                <a:moveTo>
                  <a:pt x="0" y="1652989"/>
                </a:moveTo>
                <a:cubicBezTo>
                  <a:pt x="601980" y="2895049"/>
                  <a:pt x="1325880" y="-968291"/>
                  <a:pt x="1417320" y="235669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2732D69-39B3-E495-CC91-27B09E854FB9}"/>
              </a:ext>
            </a:extLst>
          </p:cNvPr>
          <p:cNvSpPr/>
          <p:nvPr/>
        </p:nvSpPr>
        <p:spPr>
          <a:xfrm>
            <a:off x="8754798" y="3348228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929C25F-A2FA-A196-DEA7-301D87BD6CDA}"/>
              </a:ext>
            </a:extLst>
          </p:cNvPr>
          <p:cNvSpPr/>
          <p:nvPr/>
        </p:nvSpPr>
        <p:spPr>
          <a:xfrm>
            <a:off x="8960537" y="3350768"/>
            <a:ext cx="1576705" cy="49283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576705 w 1576705"/>
              <a:gd name="connsiteY0" fmla="*/ 0 h 1976605"/>
              <a:gd name="connsiteX1" fmla="*/ 624840 w 1576705"/>
              <a:gd name="connsiteY1" fmla="*/ 1960880 h 1976605"/>
              <a:gd name="connsiteX2" fmla="*/ 0 w 1576705"/>
              <a:gd name="connsiteY2" fmla="*/ 391160 h 1976605"/>
              <a:gd name="connsiteX0" fmla="*/ 1576705 w 1576705"/>
              <a:gd name="connsiteY0" fmla="*/ 0 h 492836"/>
              <a:gd name="connsiteX1" fmla="*/ 808990 w 1576705"/>
              <a:gd name="connsiteY1" fmla="*/ 430530 h 492836"/>
              <a:gd name="connsiteX2" fmla="*/ 0 w 1576705"/>
              <a:gd name="connsiteY2" fmla="*/ 391160 h 4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6705" h="492836">
                <a:moveTo>
                  <a:pt x="1576705" y="0"/>
                </a:moveTo>
                <a:cubicBezTo>
                  <a:pt x="1178560" y="290830"/>
                  <a:pt x="1080770" y="636270"/>
                  <a:pt x="808990" y="430530"/>
                </a:cubicBezTo>
                <a:cubicBezTo>
                  <a:pt x="537210" y="224790"/>
                  <a:pt x="602615" y="-356235"/>
                  <a:pt x="0" y="39116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537E54-5CD5-FD4B-089F-E753C8EED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47" y="3367860"/>
            <a:ext cx="3306925" cy="277139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C633391-4349-1984-72D5-9952116FF7ED}"/>
              </a:ext>
            </a:extLst>
          </p:cNvPr>
          <p:cNvSpPr/>
          <p:nvPr/>
        </p:nvSpPr>
        <p:spPr>
          <a:xfrm>
            <a:off x="8655738" y="2189645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168C83D-0647-7103-5B79-E13747D60C94}"/>
              </a:ext>
            </a:extLst>
          </p:cNvPr>
          <p:cNvSpPr/>
          <p:nvPr/>
        </p:nvSpPr>
        <p:spPr>
          <a:xfrm>
            <a:off x="8754798" y="3348228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2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7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Abject Pessimism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ICFGs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Context-Sensitivity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Summary Functions</a:t>
            </a:r>
          </a:p>
        </p:txBody>
      </p:sp>
    </p:spTree>
    <p:extLst>
      <p:ext uri="{BB962C8B-B14F-4D97-AF65-F5344CB8AC3E}">
        <p14:creationId xmlns:p14="http://schemas.microsoft.com/office/powerpoint/2010/main" val="250902002"/>
      </p:ext>
    </p:extLst>
  </p:cSld>
  <p:clrMapOvr>
    <a:masterClrMapping/>
  </p:clrMapOvr>
</p:sld>
</file>

<file path=ppt/slides/slide28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(Calling) Context Sensitivity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The problem in the simple </a:t>
            </a:r>
            <a:r>
              <a:rPr lang="en-US" sz="2600" cap="small" dirty="0" err="1"/>
              <a:t>supergraph</a:t>
            </a:r>
            <a:r>
              <a:rPr lang="en-US" sz="2600" cap="small" dirty="0"/>
              <a:t> analysis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2B709-0B89-56D4-BC58-57810735A196}"/>
              </a:ext>
            </a:extLst>
          </p:cNvPr>
          <p:cNvSpPr txBox="1"/>
          <p:nvPr/>
        </p:nvSpPr>
        <p:spPr>
          <a:xfrm>
            <a:off x="424525" y="1653288"/>
            <a:ext cx="2725075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A lock of calling context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7B970-7455-6F2D-89DF-CE5D7E0F35AB}"/>
              </a:ext>
            </a:extLst>
          </p:cNvPr>
          <p:cNvSpPr txBox="1"/>
          <p:nvPr/>
        </p:nvSpPr>
        <p:spPr>
          <a:xfrm>
            <a:off x="2984804" y="1638774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(r</a:t>
            </a:r>
            <a:r>
              <a:rPr lang="en-US" sz="1800" dirty="0">
                <a:solidFill>
                  <a:srgbClr val="666666"/>
                </a:solidFill>
              </a:rPr>
              <a:t>eturn to the wrong call site)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E2888C-0289-B083-DB42-40853E2875E2}"/>
              </a:ext>
            </a:extLst>
          </p:cNvPr>
          <p:cNvGrpSpPr/>
          <p:nvPr/>
        </p:nvGrpSpPr>
        <p:grpSpPr>
          <a:xfrm>
            <a:off x="6418353" y="3653620"/>
            <a:ext cx="1276894" cy="931568"/>
            <a:chOff x="757881" y="980303"/>
            <a:chExt cx="1276894" cy="9315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002EA9-7309-7AD0-F9A7-CAC3D0B82E1A}"/>
                </a:ext>
              </a:extLst>
            </p:cNvPr>
            <p:cNvSpPr/>
            <p:nvPr/>
          </p:nvSpPr>
          <p:spPr>
            <a:xfrm>
              <a:off x="764059" y="980303"/>
              <a:ext cx="1270716" cy="9079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C4F053-6E0A-C297-05A0-265231D6F8DC}"/>
                </a:ext>
              </a:extLst>
            </p:cNvPr>
            <p:cNvSpPr txBox="1"/>
            <p:nvPr/>
          </p:nvSpPr>
          <p:spPr>
            <a:xfrm>
              <a:off x="757881" y="988541"/>
              <a:ext cx="12572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g = -1;</a:t>
              </a:r>
            </a:p>
            <a:p>
              <a:r>
                <a:rPr lang="en-US" dirty="0"/>
                <a:t>  </a:t>
              </a:r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BD4BA-579A-2522-3C19-38C141E198F7}"/>
              </a:ext>
            </a:extLst>
          </p:cNvPr>
          <p:cNvGrpSpPr/>
          <p:nvPr/>
        </p:nvGrpSpPr>
        <p:grpSpPr>
          <a:xfrm>
            <a:off x="6421442" y="5081963"/>
            <a:ext cx="1270716" cy="369332"/>
            <a:chOff x="768176" y="1907631"/>
            <a:chExt cx="1270716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EB00E9-C45C-84FC-95D9-4477F158F429}"/>
                </a:ext>
              </a:extLst>
            </p:cNvPr>
            <p:cNvSpPr/>
            <p:nvPr/>
          </p:nvSpPr>
          <p:spPr>
            <a:xfrm>
              <a:off x="768176" y="1931775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330980-DD1E-28EA-4124-E76964059899}"/>
                </a:ext>
              </a:extLst>
            </p:cNvPr>
            <p:cNvSpPr txBox="1"/>
            <p:nvPr/>
          </p:nvSpPr>
          <p:spPr>
            <a:xfrm>
              <a:off x="772247" y="1907631"/>
              <a:ext cx="12542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1136A8-0F59-73ED-5B32-5F701A6E3FE8}"/>
              </a:ext>
            </a:extLst>
          </p:cNvPr>
          <p:cNvGrpSpPr/>
          <p:nvPr/>
        </p:nvGrpSpPr>
        <p:grpSpPr>
          <a:xfrm>
            <a:off x="6360703" y="5887116"/>
            <a:ext cx="1392195" cy="369332"/>
            <a:chOff x="757881" y="2545144"/>
            <a:chExt cx="1392195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41B6B2-F690-000F-6F8C-2CCFF17C7A0F}"/>
                </a:ext>
              </a:extLst>
            </p:cNvPr>
            <p:cNvSpPr/>
            <p:nvPr/>
          </p:nvSpPr>
          <p:spPr>
            <a:xfrm>
              <a:off x="772293" y="2553731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4926EB-64D3-F5C3-411F-3574B620819D}"/>
                </a:ext>
              </a:extLst>
            </p:cNvPr>
            <p:cNvSpPr txBox="1"/>
            <p:nvPr/>
          </p:nvSpPr>
          <p:spPr>
            <a:xfrm>
              <a:off x="757881" y="2545144"/>
              <a:ext cx="13921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return 2 / g;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B04A95-8721-BDF6-351E-B14120CEDE63}"/>
              </a:ext>
            </a:extLst>
          </p:cNvPr>
          <p:cNvGrpSpPr/>
          <p:nvPr/>
        </p:nvGrpSpPr>
        <p:grpSpPr>
          <a:xfrm>
            <a:off x="8535580" y="4011771"/>
            <a:ext cx="1270716" cy="716351"/>
            <a:chOff x="755823" y="4726121"/>
            <a:chExt cx="1270716" cy="7163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F9786B-E857-82AF-8B6D-9FF063FB8BF2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3B6EF0-D1C7-487F-E231-55C6638EE484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9968A2-B032-2E5E-A202-BCF85031DAF7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flipH="1">
            <a:off x="7052619" y="4561539"/>
            <a:ext cx="7270" cy="52042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24BE15-8D4A-99E5-CD79-EFB8CB338DEE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7052619" y="5451295"/>
            <a:ext cx="4182" cy="43582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A0C000B-402F-B024-2484-93CA8D01156F}"/>
              </a:ext>
            </a:extLst>
          </p:cNvPr>
          <p:cNvSpPr/>
          <p:nvPr/>
        </p:nvSpPr>
        <p:spPr>
          <a:xfrm>
            <a:off x="7218834" y="3549907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C5977F-D788-8181-7F14-B2F7E4D1B16B}"/>
              </a:ext>
            </a:extLst>
          </p:cNvPr>
          <p:cNvSpPr/>
          <p:nvPr/>
        </p:nvSpPr>
        <p:spPr>
          <a:xfrm>
            <a:off x="7173113" y="3784483"/>
            <a:ext cx="1417320" cy="1902399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613165"/>
              <a:gd name="connsiteY0" fmla="*/ 1540961 h 1933085"/>
              <a:gd name="connsiteX1" fmla="*/ 266700 w 1613165"/>
              <a:gd name="connsiteY1" fmla="*/ 1868621 h 1933085"/>
              <a:gd name="connsiteX2" fmla="*/ 1524000 w 1613165"/>
              <a:gd name="connsiteY2" fmla="*/ 413201 h 1933085"/>
              <a:gd name="connsiteX3" fmla="*/ 1417320 w 1613165"/>
              <a:gd name="connsiteY3" fmla="*/ 123641 h 1933085"/>
              <a:gd name="connsiteX0" fmla="*/ 0 w 1417320"/>
              <a:gd name="connsiteY0" fmla="*/ 1417320 h 1829700"/>
              <a:gd name="connsiteX1" fmla="*/ 266700 w 1417320"/>
              <a:gd name="connsiteY1" fmla="*/ 1744980 h 1829700"/>
              <a:gd name="connsiteX2" fmla="*/ 1417320 w 1417320"/>
              <a:gd name="connsiteY2" fmla="*/ 0 h 1829700"/>
              <a:gd name="connsiteX0" fmla="*/ 0 w 1421922"/>
              <a:gd name="connsiteY0" fmla="*/ 1625888 h 2038268"/>
              <a:gd name="connsiteX1" fmla="*/ 266700 w 1421922"/>
              <a:gd name="connsiteY1" fmla="*/ 1953548 h 2038268"/>
              <a:gd name="connsiteX2" fmla="*/ 1417320 w 1421922"/>
              <a:gd name="connsiteY2" fmla="*/ 208568 h 2038268"/>
              <a:gd name="connsiteX0" fmla="*/ 0 w 1417320"/>
              <a:gd name="connsiteY0" fmla="*/ 1417320 h 1417320"/>
              <a:gd name="connsiteX1" fmla="*/ 1417320 w 1417320"/>
              <a:gd name="connsiteY1" fmla="*/ 0 h 1417320"/>
              <a:gd name="connsiteX0" fmla="*/ 0 w 1417320"/>
              <a:gd name="connsiteY0" fmla="*/ 1417320 h 1757843"/>
              <a:gd name="connsiteX1" fmla="*/ 1417320 w 1417320"/>
              <a:gd name="connsiteY1" fmla="*/ 0 h 1757843"/>
              <a:gd name="connsiteX0" fmla="*/ 0 w 1420378"/>
              <a:gd name="connsiteY0" fmla="*/ 1611350 h 1840033"/>
              <a:gd name="connsiteX1" fmla="*/ 1417320 w 1420378"/>
              <a:gd name="connsiteY1" fmla="*/ 194030 h 1840033"/>
              <a:gd name="connsiteX0" fmla="*/ 0 w 1421899"/>
              <a:gd name="connsiteY0" fmla="*/ 1607423 h 1864948"/>
              <a:gd name="connsiteX1" fmla="*/ 1417320 w 1421899"/>
              <a:gd name="connsiteY1" fmla="*/ 190103 h 1864948"/>
              <a:gd name="connsiteX0" fmla="*/ 0 w 1417320"/>
              <a:gd name="connsiteY0" fmla="*/ 1652989 h 1902399"/>
              <a:gd name="connsiteX1" fmla="*/ 1417320 w 1417320"/>
              <a:gd name="connsiteY1" fmla="*/ 235669 h 19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320" h="1902399">
                <a:moveTo>
                  <a:pt x="0" y="1652989"/>
                </a:moveTo>
                <a:cubicBezTo>
                  <a:pt x="601980" y="2895049"/>
                  <a:pt x="1325880" y="-968291"/>
                  <a:pt x="1417320" y="235669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2732D69-39B3-E495-CC91-27B09E854FB9}"/>
              </a:ext>
            </a:extLst>
          </p:cNvPr>
          <p:cNvSpPr/>
          <p:nvPr/>
        </p:nvSpPr>
        <p:spPr>
          <a:xfrm>
            <a:off x="7317894" y="4708490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929C25F-A2FA-A196-DEA7-301D87BD6CDA}"/>
              </a:ext>
            </a:extLst>
          </p:cNvPr>
          <p:cNvSpPr/>
          <p:nvPr/>
        </p:nvSpPr>
        <p:spPr>
          <a:xfrm>
            <a:off x="7523633" y="4711030"/>
            <a:ext cx="1576705" cy="49283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576705 w 1576705"/>
              <a:gd name="connsiteY0" fmla="*/ 0 h 1976605"/>
              <a:gd name="connsiteX1" fmla="*/ 624840 w 1576705"/>
              <a:gd name="connsiteY1" fmla="*/ 1960880 h 1976605"/>
              <a:gd name="connsiteX2" fmla="*/ 0 w 1576705"/>
              <a:gd name="connsiteY2" fmla="*/ 391160 h 1976605"/>
              <a:gd name="connsiteX0" fmla="*/ 1576705 w 1576705"/>
              <a:gd name="connsiteY0" fmla="*/ 0 h 492836"/>
              <a:gd name="connsiteX1" fmla="*/ 808990 w 1576705"/>
              <a:gd name="connsiteY1" fmla="*/ 430530 h 492836"/>
              <a:gd name="connsiteX2" fmla="*/ 0 w 1576705"/>
              <a:gd name="connsiteY2" fmla="*/ 391160 h 4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6705" h="492836">
                <a:moveTo>
                  <a:pt x="1576705" y="0"/>
                </a:moveTo>
                <a:cubicBezTo>
                  <a:pt x="1178560" y="290830"/>
                  <a:pt x="1080770" y="636270"/>
                  <a:pt x="808990" y="430530"/>
                </a:cubicBezTo>
                <a:cubicBezTo>
                  <a:pt x="537210" y="224790"/>
                  <a:pt x="602615" y="-356235"/>
                  <a:pt x="0" y="39116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537E54-5CD5-FD4B-089F-E753C8EED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69" y="3535394"/>
            <a:ext cx="3306925" cy="277139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C633391-4349-1984-72D5-9952116FF7ED}"/>
              </a:ext>
            </a:extLst>
          </p:cNvPr>
          <p:cNvSpPr/>
          <p:nvPr/>
        </p:nvSpPr>
        <p:spPr>
          <a:xfrm>
            <a:off x="7218834" y="3549907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168C83D-0647-7103-5B79-E13747D60C94}"/>
              </a:ext>
            </a:extLst>
          </p:cNvPr>
          <p:cNvSpPr/>
          <p:nvPr/>
        </p:nvSpPr>
        <p:spPr>
          <a:xfrm>
            <a:off x="7317894" y="4708490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9D89A-2C4E-06D5-9938-098BE40700FC}"/>
              </a:ext>
            </a:extLst>
          </p:cNvPr>
          <p:cNvSpPr txBox="1"/>
          <p:nvPr/>
        </p:nvSpPr>
        <p:spPr>
          <a:xfrm>
            <a:off x="401264" y="2014982"/>
            <a:ext cx="6173707" cy="1291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This provides another way to “tune” a flow analysis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Flow-sensitive vs Flow-insensitive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666666"/>
                </a:solidFill>
              </a:rPr>
              <a:t>Context-sensitive vs Context-insensitive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6EFEB8-2875-548C-471E-C0F1ECC49B1F}"/>
              </a:ext>
            </a:extLst>
          </p:cNvPr>
          <p:cNvSpPr txBox="1"/>
          <p:nvPr/>
        </p:nvSpPr>
        <p:spPr>
          <a:xfrm>
            <a:off x="709596" y="3573099"/>
            <a:ext cx="1384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tracks some</a:t>
            </a:r>
          </a:p>
          <a:p>
            <a:pPr algn="ctr"/>
            <a:r>
              <a:rPr lang="en-US" i="1" dirty="0">
                <a:solidFill>
                  <a:schemeClr val="accent2"/>
                </a:solidFill>
              </a:rPr>
              <a:t>amount of </a:t>
            </a:r>
          </a:p>
          <a:p>
            <a:pPr algn="ctr"/>
            <a:r>
              <a:rPr lang="en-US" i="1" dirty="0">
                <a:solidFill>
                  <a:schemeClr val="accent2"/>
                </a:solidFill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887777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Call Strings and K-CFA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ICFGs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2" y="1308703"/>
            <a:ext cx="732065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How much context to Keep?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9D89A-2C4E-06D5-9938-098BE40700FC}"/>
              </a:ext>
            </a:extLst>
          </p:cNvPr>
          <p:cNvSpPr txBox="1"/>
          <p:nvPr/>
        </p:nvSpPr>
        <p:spPr>
          <a:xfrm>
            <a:off x="379496" y="2022241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Obvious solution: Call strings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CB3283-27EB-526F-9FDE-B22F813EDD80}"/>
              </a:ext>
            </a:extLst>
          </p:cNvPr>
          <p:cNvSpPr txBox="1"/>
          <p:nvPr/>
        </p:nvSpPr>
        <p:spPr>
          <a:xfrm>
            <a:off x="379496" y="2835035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Obvious problem: what about the caller’s caller?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151A8-A1B6-523E-F1A5-5463E0A360DB}"/>
              </a:ext>
            </a:extLst>
          </p:cNvPr>
          <p:cNvSpPr txBox="1"/>
          <p:nvPr/>
        </p:nvSpPr>
        <p:spPr>
          <a:xfrm>
            <a:off x="379496" y="3270456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Obvious solution: keep track </a:t>
            </a:r>
            <a:r>
              <a:rPr lang="en-US" dirty="0">
                <a:solidFill>
                  <a:srgbClr val="666666"/>
                </a:solidFill>
              </a:rPr>
              <a:t>of the</a:t>
            </a:r>
            <a:r>
              <a:rPr lang="en-US" sz="1800" dirty="0">
                <a:solidFill>
                  <a:srgbClr val="666666"/>
                </a:solidFill>
              </a:rPr>
              <a:t> caller’s caller?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F92322-3BC7-F336-2656-A44774A401C7}"/>
              </a:ext>
            </a:extLst>
          </p:cNvPr>
          <p:cNvSpPr txBox="1"/>
          <p:nvPr/>
        </p:nvSpPr>
        <p:spPr>
          <a:xfrm>
            <a:off x="379496" y="1652129"/>
            <a:ext cx="5671477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Obvious problem: </a:t>
            </a:r>
            <a:r>
              <a:rPr lang="en-US" dirty="0">
                <a:solidFill>
                  <a:srgbClr val="666666"/>
                </a:solidFill>
              </a:rPr>
              <a:t>can’t distinguish between </a:t>
            </a:r>
            <a:r>
              <a:rPr lang="en-US" sz="1800" dirty="0">
                <a:solidFill>
                  <a:srgbClr val="666666"/>
                </a:solidFill>
              </a:rPr>
              <a:t>callers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D70ACE-060B-8B87-EE34-1224D54CC263}"/>
              </a:ext>
            </a:extLst>
          </p:cNvPr>
          <p:cNvSpPr txBox="1"/>
          <p:nvPr/>
        </p:nvSpPr>
        <p:spPr>
          <a:xfrm>
            <a:off x="5551714" y="1727602"/>
            <a:ext cx="308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(context-insensitive analysis)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7B0E4C-0709-79E3-CB44-D795EE6D7329}"/>
              </a:ext>
            </a:extLst>
          </p:cNvPr>
          <p:cNvSpPr txBox="1"/>
          <p:nvPr/>
        </p:nvSpPr>
        <p:spPr>
          <a:xfrm>
            <a:off x="2815784" y="2483692"/>
            <a:ext cx="79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1-CFA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CD6ACB-A263-2553-E633-C59FBC630025}"/>
              </a:ext>
            </a:extLst>
          </p:cNvPr>
          <p:cNvSpPr txBox="1"/>
          <p:nvPr/>
        </p:nvSpPr>
        <p:spPr>
          <a:xfrm>
            <a:off x="5471883" y="3367708"/>
            <a:ext cx="79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2-CFA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F3A842-DC30-7AEF-8A6F-07E54195E7FF}"/>
              </a:ext>
            </a:extLst>
          </p:cNvPr>
          <p:cNvSpPr txBox="1"/>
          <p:nvPr/>
        </p:nvSpPr>
        <p:spPr>
          <a:xfrm>
            <a:off x="379496" y="2389351"/>
            <a:ext cx="2529113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6666"/>
                </a:solidFill>
              </a:rPr>
              <a:t>K</a:t>
            </a:r>
            <a:r>
              <a:rPr lang="en-US" sz="1800" dirty="0">
                <a:solidFill>
                  <a:srgbClr val="666666"/>
                </a:solidFill>
              </a:rPr>
              <a:t>eep track of the caller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072ADE-0980-EE96-42A3-4A5A007C3F0A}"/>
              </a:ext>
            </a:extLst>
          </p:cNvPr>
          <p:cNvSpPr txBox="1"/>
          <p:nvPr/>
        </p:nvSpPr>
        <p:spPr>
          <a:xfrm>
            <a:off x="2188035" y="4268833"/>
            <a:ext cx="72027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Garamond" panose="02020404030301010803" pitchFamily="18" charset="0"/>
              </a:rPr>
              <a:t>“k-CFA popularized the idea of context-sensitive flow analysis. […] in the OO setting, where a 1- and 2-CFA analysis is considered heavy but certainly possible”</a:t>
            </a:r>
          </a:p>
          <a:p>
            <a:pPr algn="r"/>
            <a:r>
              <a:rPr lang="en-US" sz="2200" dirty="0">
                <a:latin typeface="Garamond" panose="02020404030301010803" pitchFamily="18" charset="0"/>
              </a:rPr>
              <a:t>- Might et al, Resolving and Exploiting the k-CFA Paradox</a:t>
            </a:r>
          </a:p>
        </p:txBody>
      </p:sp>
    </p:spTree>
    <p:extLst>
      <p:ext uri="{BB962C8B-B14F-4D97-AF65-F5344CB8AC3E}">
        <p14:creationId xmlns:p14="http://schemas.microsoft.com/office/powerpoint/2010/main" val="392793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" grpId="0"/>
      <p:bldP spid="22" grpId="0"/>
      <p:bldP spid="23" grpId="0"/>
      <p:bldP spid="24" grpId="0"/>
      <p:bldP spid="25" grpId="0"/>
      <p:bldP spid="27" grpId="0"/>
      <p:bldP spid="31" grpId="0"/>
    </p:bldLst>
  </p:timing>
</p:sld>
</file>

<file path=ppt/slides/slide3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6538" cy="1325563"/>
          </a:xfrm>
        </p:spPr>
        <p:txBody>
          <a:bodyPr>
            <a:normAutofit/>
          </a:bodyPr>
          <a:lstStyle/>
          <a:p>
            <a:r>
              <a:rPr lang="en-US" b="1" dirty="0"/>
              <a:t>Administrivia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Announcements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E1662-7EE7-2CB2-7736-8451BCB140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57321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Another Form of Context Sensitivity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Context-Sensitivity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1" y="1308703"/>
            <a:ext cx="10005799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A (perhaps) More conceptually Straightforward Approach…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6810F8C-4092-F687-89D6-B9EF38EAA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35" y="3535394"/>
            <a:ext cx="3306925" cy="277139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2E6984B-1DAC-B675-7963-27DD4E778044}"/>
              </a:ext>
            </a:extLst>
          </p:cNvPr>
          <p:cNvSpPr txBox="1"/>
          <p:nvPr/>
        </p:nvSpPr>
        <p:spPr>
          <a:xfrm>
            <a:off x="401264" y="1753726"/>
            <a:ext cx="9657136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66666"/>
                </a:solidFill>
              </a:rPr>
              <a:t>Rather than complicating the edges, what if we cloned the nodes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06C37CA-6694-386A-9F29-549F348D1542}"/>
              </a:ext>
            </a:extLst>
          </p:cNvPr>
          <p:cNvGrpSpPr/>
          <p:nvPr/>
        </p:nvGrpSpPr>
        <p:grpSpPr>
          <a:xfrm>
            <a:off x="7578365" y="3712027"/>
            <a:ext cx="1276894" cy="931568"/>
            <a:chOff x="757881" y="980303"/>
            <a:chExt cx="1276894" cy="93156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0FDE1CD-4AF3-B01F-5E75-577EC24FA7C1}"/>
                </a:ext>
              </a:extLst>
            </p:cNvPr>
            <p:cNvSpPr/>
            <p:nvPr/>
          </p:nvSpPr>
          <p:spPr>
            <a:xfrm>
              <a:off x="764059" y="980303"/>
              <a:ext cx="1270716" cy="9079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543AA4-B490-AD7E-C480-F63D2CD07E85}"/>
                </a:ext>
              </a:extLst>
            </p:cNvPr>
            <p:cNvSpPr txBox="1"/>
            <p:nvPr/>
          </p:nvSpPr>
          <p:spPr>
            <a:xfrm>
              <a:off x="757881" y="988541"/>
              <a:ext cx="12572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g = -1;</a:t>
              </a:r>
            </a:p>
            <a:p>
              <a:r>
                <a:rPr lang="en-US" dirty="0"/>
                <a:t>  </a:t>
              </a:r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7CBE5D-90F3-468F-514E-83DC1EE665A3}"/>
              </a:ext>
            </a:extLst>
          </p:cNvPr>
          <p:cNvGrpSpPr/>
          <p:nvPr/>
        </p:nvGrpSpPr>
        <p:grpSpPr>
          <a:xfrm>
            <a:off x="7581454" y="5140370"/>
            <a:ext cx="1270716" cy="369332"/>
            <a:chOff x="768176" y="1907631"/>
            <a:chExt cx="1270716" cy="36933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999AE68-D15F-9020-C49E-ADE1E08AA341}"/>
                </a:ext>
              </a:extLst>
            </p:cNvPr>
            <p:cNvSpPr/>
            <p:nvPr/>
          </p:nvSpPr>
          <p:spPr>
            <a:xfrm>
              <a:off x="768176" y="1931775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698D61-820F-C72D-FF5D-D297779637BA}"/>
                </a:ext>
              </a:extLst>
            </p:cNvPr>
            <p:cNvSpPr txBox="1"/>
            <p:nvPr/>
          </p:nvSpPr>
          <p:spPr>
            <a:xfrm>
              <a:off x="772247" y="1907631"/>
              <a:ext cx="12542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A19EB8-0ECE-2848-100F-144BB609FAC6}"/>
              </a:ext>
            </a:extLst>
          </p:cNvPr>
          <p:cNvGrpSpPr/>
          <p:nvPr/>
        </p:nvGrpSpPr>
        <p:grpSpPr>
          <a:xfrm>
            <a:off x="7520715" y="5945523"/>
            <a:ext cx="1392195" cy="369332"/>
            <a:chOff x="757881" y="2545144"/>
            <a:chExt cx="1392195" cy="36933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16474B-4F10-D9BF-DDCD-C9B05254EFA5}"/>
                </a:ext>
              </a:extLst>
            </p:cNvPr>
            <p:cNvSpPr/>
            <p:nvPr/>
          </p:nvSpPr>
          <p:spPr>
            <a:xfrm>
              <a:off x="772293" y="2553731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F9EA3F-C551-594E-EAE8-A83213FCEA6F}"/>
                </a:ext>
              </a:extLst>
            </p:cNvPr>
            <p:cNvSpPr txBox="1"/>
            <p:nvPr/>
          </p:nvSpPr>
          <p:spPr>
            <a:xfrm>
              <a:off x="757881" y="2545144"/>
              <a:ext cx="13921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return 2 / g;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49902F-BD96-12C6-3EC3-C699E1F48152}"/>
              </a:ext>
            </a:extLst>
          </p:cNvPr>
          <p:cNvGrpSpPr/>
          <p:nvPr/>
        </p:nvGrpSpPr>
        <p:grpSpPr>
          <a:xfrm>
            <a:off x="9695592" y="4070178"/>
            <a:ext cx="1270716" cy="716351"/>
            <a:chOff x="755823" y="4726121"/>
            <a:chExt cx="1270716" cy="71635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9AB6B46-7BD8-7041-0054-75D34FD944F9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45CD8F9-0148-F62B-A770-670A7DE69E68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3367243-665A-E7BD-149C-A8D19F6323A5}"/>
              </a:ext>
            </a:extLst>
          </p:cNvPr>
          <p:cNvCxnSpPr>
            <a:cxnSpLocks/>
            <a:stCxn id="37" idx="2"/>
            <a:endCxn id="41" idx="0"/>
          </p:cNvCxnSpPr>
          <p:nvPr/>
        </p:nvCxnSpPr>
        <p:spPr>
          <a:xfrm flipH="1">
            <a:off x="8212631" y="4619946"/>
            <a:ext cx="7270" cy="52042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B6F22A7-286F-9BC0-1E3D-E00133DE2D26}"/>
              </a:ext>
            </a:extLst>
          </p:cNvPr>
          <p:cNvCxnSpPr>
            <a:cxnSpLocks/>
            <a:stCxn id="41" idx="2"/>
            <a:endCxn id="44" idx="0"/>
          </p:cNvCxnSpPr>
          <p:nvPr/>
        </p:nvCxnSpPr>
        <p:spPr>
          <a:xfrm>
            <a:off x="8212631" y="5509702"/>
            <a:ext cx="4182" cy="43582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52C5D6C-0F43-B69B-7FFA-DF91F5A1684F}"/>
              </a:ext>
            </a:extLst>
          </p:cNvPr>
          <p:cNvSpPr/>
          <p:nvPr/>
        </p:nvSpPr>
        <p:spPr>
          <a:xfrm>
            <a:off x="8378846" y="3608314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643B8BD1-B328-62C8-8FB2-F4778C885620}"/>
              </a:ext>
            </a:extLst>
          </p:cNvPr>
          <p:cNvSpPr/>
          <p:nvPr/>
        </p:nvSpPr>
        <p:spPr>
          <a:xfrm>
            <a:off x="8333125" y="3842890"/>
            <a:ext cx="1417320" cy="1902399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613165"/>
              <a:gd name="connsiteY0" fmla="*/ 1540961 h 1933085"/>
              <a:gd name="connsiteX1" fmla="*/ 266700 w 1613165"/>
              <a:gd name="connsiteY1" fmla="*/ 1868621 h 1933085"/>
              <a:gd name="connsiteX2" fmla="*/ 1524000 w 1613165"/>
              <a:gd name="connsiteY2" fmla="*/ 413201 h 1933085"/>
              <a:gd name="connsiteX3" fmla="*/ 1417320 w 1613165"/>
              <a:gd name="connsiteY3" fmla="*/ 123641 h 1933085"/>
              <a:gd name="connsiteX0" fmla="*/ 0 w 1417320"/>
              <a:gd name="connsiteY0" fmla="*/ 1417320 h 1829700"/>
              <a:gd name="connsiteX1" fmla="*/ 266700 w 1417320"/>
              <a:gd name="connsiteY1" fmla="*/ 1744980 h 1829700"/>
              <a:gd name="connsiteX2" fmla="*/ 1417320 w 1417320"/>
              <a:gd name="connsiteY2" fmla="*/ 0 h 1829700"/>
              <a:gd name="connsiteX0" fmla="*/ 0 w 1421922"/>
              <a:gd name="connsiteY0" fmla="*/ 1625888 h 2038268"/>
              <a:gd name="connsiteX1" fmla="*/ 266700 w 1421922"/>
              <a:gd name="connsiteY1" fmla="*/ 1953548 h 2038268"/>
              <a:gd name="connsiteX2" fmla="*/ 1417320 w 1421922"/>
              <a:gd name="connsiteY2" fmla="*/ 208568 h 2038268"/>
              <a:gd name="connsiteX0" fmla="*/ 0 w 1417320"/>
              <a:gd name="connsiteY0" fmla="*/ 1417320 h 1417320"/>
              <a:gd name="connsiteX1" fmla="*/ 1417320 w 1417320"/>
              <a:gd name="connsiteY1" fmla="*/ 0 h 1417320"/>
              <a:gd name="connsiteX0" fmla="*/ 0 w 1417320"/>
              <a:gd name="connsiteY0" fmla="*/ 1417320 h 1757843"/>
              <a:gd name="connsiteX1" fmla="*/ 1417320 w 1417320"/>
              <a:gd name="connsiteY1" fmla="*/ 0 h 1757843"/>
              <a:gd name="connsiteX0" fmla="*/ 0 w 1420378"/>
              <a:gd name="connsiteY0" fmla="*/ 1611350 h 1840033"/>
              <a:gd name="connsiteX1" fmla="*/ 1417320 w 1420378"/>
              <a:gd name="connsiteY1" fmla="*/ 194030 h 1840033"/>
              <a:gd name="connsiteX0" fmla="*/ 0 w 1421899"/>
              <a:gd name="connsiteY0" fmla="*/ 1607423 h 1864948"/>
              <a:gd name="connsiteX1" fmla="*/ 1417320 w 1421899"/>
              <a:gd name="connsiteY1" fmla="*/ 190103 h 1864948"/>
              <a:gd name="connsiteX0" fmla="*/ 0 w 1417320"/>
              <a:gd name="connsiteY0" fmla="*/ 1652989 h 1902399"/>
              <a:gd name="connsiteX1" fmla="*/ 1417320 w 1417320"/>
              <a:gd name="connsiteY1" fmla="*/ 235669 h 19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320" h="1902399">
                <a:moveTo>
                  <a:pt x="0" y="1652989"/>
                </a:moveTo>
                <a:cubicBezTo>
                  <a:pt x="601980" y="2895049"/>
                  <a:pt x="1325880" y="-968291"/>
                  <a:pt x="1417320" y="235669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EFE412C-0157-56D0-E925-9D4A034A1790}"/>
              </a:ext>
            </a:extLst>
          </p:cNvPr>
          <p:cNvSpPr/>
          <p:nvPr/>
        </p:nvSpPr>
        <p:spPr>
          <a:xfrm>
            <a:off x="8477906" y="4766897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43E2614-F7C5-B32A-0480-B3D559A27EA4}"/>
              </a:ext>
            </a:extLst>
          </p:cNvPr>
          <p:cNvSpPr/>
          <p:nvPr/>
        </p:nvSpPr>
        <p:spPr>
          <a:xfrm>
            <a:off x="8683645" y="4769437"/>
            <a:ext cx="1576705" cy="49283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576705 w 1576705"/>
              <a:gd name="connsiteY0" fmla="*/ 0 h 1976605"/>
              <a:gd name="connsiteX1" fmla="*/ 624840 w 1576705"/>
              <a:gd name="connsiteY1" fmla="*/ 1960880 h 1976605"/>
              <a:gd name="connsiteX2" fmla="*/ 0 w 1576705"/>
              <a:gd name="connsiteY2" fmla="*/ 391160 h 1976605"/>
              <a:gd name="connsiteX0" fmla="*/ 1576705 w 1576705"/>
              <a:gd name="connsiteY0" fmla="*/ 0 h 492836"/>
              <a:gd name="connsiteX1" fmla="*/ 808990 w 1576705"/>
              <a:gd name="connsiteY1" fmla="*/ 430530 h 492836"/>
              <a:gd name="connsiteX2" fmla="*/ 0 w 1576705"/>
              <a:gd name="connsiteY2" fmla="*/ 391160 h 4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6705" h="492836">
                <a:moveTo>
                  <a:pt x="1576705" y="0"/>
                </a:moveTo>
                <a:cubicBezTo>
                  <a:pt x="1178560" y="290830"/>
                  <a:pt x="1080770" y="636270"/>
                  <a:pt x="808990" y="430530"/>
                </a:cubicBezTo>
                <a:cubicBezTo>
                  <a:pt x="537210" y="224790"/>
                  <a:pt x="602615" y="-356235"/>
                  <a:pt x="0" y="39116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D00D921-ABE6-7BFA-6CE0-9AC14DE0344F}"/>
              </a:ext>
            </a:extLst>
          </p:cNvPr>
          <p:cNvSpPr/>
          <p:nvPr/>
        </p:nvSpPr>
        <p:spPr>
          <a:xfrm>
            <a:off x="8378846" y="3608314"/>
            <a:ext cx="1531620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F9AC6CB-C5E1-2386-649B-3C517EDEC93F}"/>
              </a:ext>
            </a:extLst>
          </p:cNvPr>
          <p:cNvSpPr/>
          <p:nvPr/>
        </p:nvSpPr>
        <p:spPr>
          <a:xfrm>
            <a:off x="8477906" y="4766897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984A3A6-414E-1A6F-96D9-F0EF36D97923}"/>
              </a:ext>
            </a:extLst>
          </p:cNvPr>
          <p:cNvGrpSpPr/>
          <p:nvPr/>
        </p:nvGrpSpPr>
        <p:grpSpPr>
          <a:xfrm>
            <a:off x="9688338" y="4077436"/>
            <a:ext cx="1270716" cy="716351"/>
            <a:chOff x="755823" y="4726121"/>
            <a:chExt cx="1270716" cy="71635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12529F-B1EF-7021-A1DF-842BE895511F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270D92-311C-4401-FFB1-33A7AEB66B96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06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Another Form of Context Sensitivity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Interprocedural</a:t>
            </a:r>
            <a:r>
              <a:rPr lang="en-US" sz="1600" b="1" dirty="0"/>
              <a:t> Analysis: Context-Sensitivity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3C5FFB-7772-491B-CDA4-A7BCC86F971A}"/>
              </a:ext>
            </a:extLst>
          </p:cNvPr>
          <p:cNvSpPr txBox="1">
            <a:spLocks/>
          </p:cNvSpPr>
          <p:nvPr/>
        </p:nvSpPr>
        <p:spPr>
          <a:xfrm>
            <a:off x="429971" y="1308703"/>
            <a:ext cx="10005799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A (perhaps) More conceptually Straightforward Approach…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6810F8C-4092-F687-89D6-B9EF38EAA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35" y="3535394"/>
            <a:ext cx="3306925" cy="277139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2E6984B-1DAC-B675-7963-27DD4E778044}"/>
              </a:ext>
            </a:extLst>
          </p:cNvPr>
          <p:cNvSpPr txBox="1"/>
          <p:nvPr/>
        </p:nvSpPr>
        <p:spPr>
          <a:xfrm>
            <a:off x="401264" y="1753726"/>
            <a:ext cx="9657136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66666"/>
                </a:solidFill>
              </a:rPr>
              <a:t>Rather than complicating the edges, what if we cloned the nodes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06C37CA-6694-386A-9F29-549F348D1542}"/>
              </a:ext>
            </a:extLst>
          </p:cNvPr>
          <p:cNvGrpSpPr/>
          <p:nvPr/>
        </p:nvGrpSpPr>
        <p:grpSpPr>
          <a:xfrm>
            <a:off x="7578365" y="3712027"/>
            <a:ext cx="1276894" cy="931568"/>
            <a:chOff x="757881" y="980303"/>
            <a:chExt cx="1276894" cy="93156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0FDE1CD-4AF3-B01F-5E75-577EC24FA7C1}"/>
                </a:ext>
              </a:extLst>
            </p:cNvPr>
            <p:cNvSpPr/>
            <p:nvPr/>
          </p:nvSpPr>
          <p:spPr>
            <a:xfrm>
              <a:off x="764059" y="980303"/>
              <a:ext cx="1270716" cy="9079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543AA4-B490-AD7E-C480-F63D2CD07E85}"/>
                </a:ext>
              </a:extLst>
            </p:cNvPr>
            <p:cNvSpPr txBox="1"/>
            <p:nvPr/>
          </p:nvSpPr>
          <p:spPr>
            <a:xfrm>
              <a:off x="757881" y="988541"/>
              <a:ext cx="12572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main(){</a:t>
              </a:r>
            </a:p>
            <a:p>
              <a:r>
                <a:rPr lang="en-US" dirty="0"/>
                <a:t>  g = -1;</a:t>
              </a:r>
            </a:p>
            <a:p>
              <a:r>
                <a:rPr lang="en-US" dirty="0"/>
                <a:t>  </a:t>
              </a:r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7CBE5D-90F3-468F-514E-83DC1EE665A3}"/>
              </a:ext>
            </a:extLst>
          </p:cNvPr>
          <p:cNvGrpSpPr/>
          <p:nvPr/>
        </p:nvGrpSpPr>
        <p:grpSpPr>
          <a:xfrm>
            <a:off x="7581454" y="5140370"/>
            <a:ext cx="1270716" cy="369332"/>
            <a:chOff x="768176" y="1907631"/>
            <a:chExt cx="1270716" cy="36933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999AE68-D15F-9020-C49E-ADE1E08AA341}"/>
                </a:ext>
              </a:extLst>
            </p:cNvPr>
            <p:cNvSpPr/>
            <p:nvPr/>
          </p:nvSpPr>
          <p:spPr>
            <a:xfrm>
              <a:off x="768176" y="1931775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698D61-820F-C72D-FF5D-D297779637BA}"/>
                </a:ext>
              </a:extLst>
            </p:cNvPr>
            <p:cNvSpPr txBox="1"/>
            <p:nvPr/>
          </p:nvSpPr>
          <p:spPr>
            <a:xfrm>
              <a:off x="772247" y="1907631"/>
              <a:ext cx="12542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inc</a:t>
              </a:r>
              <a:r>
                <a:rPr lang="en-US" dirty="0"/>
                <a:t>();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A19EB8-0ECE-2848-100F-144BB609FAC6}"/>
              </a:ext>
            </a:extLst>
          </p:cNvPr>
          <p:cNvGrpSpPr/>
          <p:nvPr/>
        </p:nvGrpSpPr>
        <p:grpSpPr>
          <a:xfrm>
            <a:off x="7520715" y="5945523"/>
            <a:ext cx="1392195" cy="369332"/>
            <a:chOff x="757881" y="2545144"/>
            <a:chExt cx="1392195" cy="36933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16474B-4F10-D9BF-DDCD-C9B05254EFA5}"/>
                </a:ext>
              </a:extLst>
            </p:cNvPr>
            <p:cNvSpPr/>
            <p:nvPr/>
          </p:nvSpPr>
          <p:spPr>
            <a:xfrm>
              <a:off x="772293" y="2553731"/>
              <a:ext cx="1270716" cy="341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F9EA3F-C551-594E-EAE8-A83213FCEA6F}"/>
                </a:ext>
              </a:extLst>
            </p:cNvPr>
            <p:cNvSpPr txBox="1"/>
            <p:nvPr/>
          </p:nvSpPr>
          <p:spPr>
            <a:xfrm>
              <a:off x="757881" y="2545144"/>
              <a:ext cx="13921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return 2 / g;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49902F-BD96-12C6-3EC3-C699E1F48152}"/>
              </a:ext>
            </a:extLst>
          </p:cNvPr>
          <p:cNvGrpSpPr/>
          <p:nvPr/>
        </p:nvGrpSpPr>
        <p:grpSpPr>
          <a:xfrm>
            <a:off x="9695592" y="4070178"/>
            <a:ext cx="1270716" cy="716351"/>
            <a:chOff x="755823" y="4726121"/>
            <a:chExt cx="1270716" cy="71635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9AB6B46-7BD8-7041-0054-75D34FD944F9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45CD8F9-0148-F62B-A770-670A7DE69E68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3367243-665A-E7BD-149C-A8D19F6323A5}"/>
              </a:ext>
            </a:extLst>
          </p:cNvPr>
          <p:cNvCxnSpPr>
            <a:cxnSpLocks/>
            <a:stCxn id="37" idx="2"/>
            <a:endCxn id="41" idx="0"/>
          </p:cNvCxnSpPr>
          <p:nvPr/>
        </p:nvCxnSpPr>
        <p:spPr>
          <a:xfrm flipH="1">
            <a:off x="8212631" y="4619946"/>
            <a:ext cx="7270" cy="52042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B6F22A7-286F-9BC0-1E3D-E00133DE2D26}"/>
              </a:ext>
            </a:extLst>
          </p:cNvPr>
          <p:cNvCxnSpPr>
            <a:cxnSpLocks/>
            <a:stCxn id="41" idx="2"/>
            <a:endCxn id="44" idx="0"/>
          </p:cNvCxnSpPr>
          <p:nvPr/>
        </p:nvCxnSpPr>
        <p:spPr>
          <a:xfrm>
            <a:off x="8212631" y="5509702"/>
            <a:ext cx="4182" cy="43582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52C5D6C-0F43-B69B-7FFA-DF91F5A1684F}"/>
              </a:ext>
            </a:extLst>
          </p:cNvPr>
          <p:cNvSpPr/>
          <p:nvPr/>
        </p:nvSpPr>
        <p:spPr>
          <a:xfrm flipH="1">
            <a:off x="5769467" y="3608314"/>
            <a:ext cx="2273708" cy="1276413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531620"/>
              <a:gd name="connsiteY0" fmla="*/ 579120 h 934527"/>
              <a:gd name="connsiteX1" fmla="*/ 266700 w 1531620"/>
              <a:gd name="connsiteY1" fmla="*/ 906780 h 934527"/>
              <a:gd name="connsiteX2" fmla="*/ 1531620 w 1531620"/>
              <a:gd name="connsiteY2" fmla="*/ 0 h 934527"/>
              <a:gd name="connsiteX0" fmla="*/ 0 w 1534376"/>
              <a:gd name="connsiteY0" fmla="*/ 903643 h 1259050"/>
              <a:gd name="connsiteX1" fmla="*/ 266700 w 1534376"/>
              <a:gd name="connsiteY1" fmla="*/ 1231303 h 1259050"/>
              <a:gd name="connsiteX2" fmla="*/ 1531620 w 1534376"/>
              <a:gd name="connsiteY2" fmla="*/ 324523 h 1259050"/>
              <a:gd name="connsiteX0" fmla="*/ 0 w 1531620"/>
              <a:gd name="connsiteY0" fmla="*/ 579120 h 579120"/>
              <a:gd name="connsiteX1" fmla="*/ 1531620 w 1531620"/>
              <a:gd name="connsiteY1" fmla="*/ 0 h 579120"/>
              <a:gd name="connsiteX0" fmla="*/ 0 w 1531620"/>
              <a:gd name="connsiteY0" fmla="*/ 579120 h 782604"/>
              <a:gd name="connsiteX1" fmla="*/ 1531620 w 1531620"/>
              <a:gd name="connsiteY1" fmla="*/ 0 h 782604"/>
              <a:gd name="connsiteX0" fmla="*/ 0 w 1531620"/>
              <a:gd name="connsiteY0" fmla="*/ 1071785 h 1166073"/>
              <a:gd name="connsiteX1" fmla="*/ 1531620 w 1531620"/>
              <a:gd name="connsiteY1" fmla="*/ 492665 h 1166073"/>
              <a:gd name="connsiteX0" fmla="*/ 0 w 1531620"/>
              <a:gd name="connsiteY0" fmla="*/ 1011263 h 1276413"/>
              <a:gd name="connsiteX1" fmla="*/ 1531620 w 1531620"/>
              <a:gd name="connsiteY1" fmla="*/ 432143 h 12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620" h="1276413">
                <a:moveTo>
                  <a:pt x="0" y="1011263"/>
                </a:moveTo>
                <a:cubicBezTo>
                  <a:pt x="647700" y="2212683"/>
                  <a:pt x="1417320" y="-1150277"/>
                  <a:pt x="1531620" y="43214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643B8BD1-B328-62C8-8FB2-F4778C885620}"/>
              </a:ext>
            </a:extLst>
          </p:cNvPr>
          <p:cNvSpPr/>
          <p:nvPr/>
        </p:nvSpPr>
        <p:spPr>
          <a:xfrm>
            <a:off x="8333125" y="3842890"/>
            <a:ext cx="1417320" cy="1902399"/>
          </a:xfrm>
          <a:custGeom>
            <a:avLst/>
            <a:gdLst>
              <a:gd name="connsiteX0" fmla="*/ 0 w 1647498"/>
              <a:gd name="connsiteY0" fmla="*/ 1163900 h 1556024"/>
              <a:gd name="connsiteX1" fmla="*/ 266700 w 1647498"/>
              <a:gd name="connsiteY1" fmla="*/ 1491560 h 1556024"/>
              <a:gd name="connsiteX2" fmla="*/ 1524000 w 1647498"/>
              <a:gd name="connsiteY2" fmla="*/ 36140 h 1556024"/>
              <a:gd name="connsiteX3" fmla="*/ 1531620 w 1647498"/>
              <a:gd name="connsiteY3" fmla="*/ 584780 h 1556024"/>
              <a:gd name="connsiteX0" fmla="*/ 0 w 1613165"/>
              <a:gd name="connsiteY0" fmla="*/ 1540961 h 1933085"/>
              <a:gd name="connsiteX1" fmla="*/ 266700 w 1613165"/>
              <a:gd name="connsiteY1" fmla="*/ 1868621 h 1933085"/>
              <a:gd name="connsiteX2" fmla="*/ 1524000 w 1613165"/>
              <a:gd name="connsiteY2" fmla="*/ 413201 h 1933085"/>
              <a:gd name="connsiteX3" fmla="*/ 1417320 w 1613165"/>
              <a:gd name="connsiteY3" fmla="*/ 123641 h 1933085"/>
              <a:gd name="connsiteX0" fmla="*/ 0 w 1417320"/>
              <a:gd name="connsiteY0" fmla="*/ 1417320 h 1829700"/>
              <a:gd name="connsiteX1" fmla="*/ 266700 w 1417320"/>
              <a:gd name="connsiteY1" fmla="*/ 1744980 h 1829700"/>
              <a:gd name="connsiteX2" fmla="*/ 1417320 w 1417320"/>
              <a:gd name="connsiteY2" fmla="*/ 0 h 1829700"/>
              <a:gd name="connsiteX0" fmla="*/ 0 w 1421922"/>
              <a:gd name="connsiteY0" fmla="*/ 1625888 h 2038268"/>
              <a:gd name="connsiteX1" fmla="*/ 266700 w 1421922"/>
              <a:gd name="connsiteY1" fmla="*/ 1953548 h 2038268"/>
              <a:gd name="connsiteX2" fmla="*/ 1417320 w 1421922"/>
              <a:gd name="connsiteY2" fmla="*/ 208568 h 2038268"/>
              <a:gd name="connsiteX0" fmla="*/ 0 w 1417320"/>
              <a:gd name="connsiteY0" fmla="*/ 1417320 h 1417320"/>
              <a:gd name="connsiteX1" fmla="*/ 1417320 w 1417320"/>
              <a:gd name="connsiteY1" fmla="*/ 0 h 1417320"/>
              <a:gd name="connsiteX0" fmla="*/ 0 w 1417320"/>
              <a:gd name="connsiteY0" fmla="*/ 1417320 h 1757843"/>
              <a:gd name="connsiteX1" fmla="*/ 1417320 w 1417320"/>
              <a:gd name="connsiteY1" fmla="*/ 0 h 1757843"/>
              <a:gd name="connsiteX0" fmla="*/ 0 w 1420378"/>
              <a:gd name="connsiteY0" fmla="*/ 1611350 h 1840033"/>
              <a:gd name="connsiteX1" fmla="*/ 1417320 w 1420378"/>
              <a:gd name="connsiteY1" fmla="*/ 194030 h 1840033"/>
              <a:gd name="connsiteX0" fmla="*/ 0 w 1421899"/>
              <a:gd name="connsiteY0" fmla="*/ 1607423 h 1864948"/>
              <a:gd name="connsiteX1" fmla="*/ 1417320 w 1421899"/>
              <a:gd name="connsiteY1" fmla="*/ 190103 h 1864948"/>
              <a:gd name="connsiteX0" fmla="*/ 0 w 1417320"/>
              <a:gd name="connsiteY0" fmla="*/ 1652989 h 1902399"/>
              <a:gd name="connsiteX1" fmla="*/ 1417320 w 1417320"/>
              <a:gd name="connsiteY1" fmla="*/ 235669 h 190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320" h="1902399">
                <a:moveTo>
                  <a:pt x="0" y="1652989"/>
                </a:moveTo>
                <a:cubicBezTo>
                  <a:pt x="601980" y="2895049"/>
                  <a:pt x="1325880" y="-968291"/>
                  <a:pt x="1417320" y="235669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EFE412C-0157-56D0-E925-9D4A034A1790}"/>
              </a:ext>
            </a:extLst>
          </p:cNvPr>
          <p:cNvSpPr/>
          <p:nvPr/>
        </p:nvSpPr>
        <p:spPr>
          <a:xfrm>
            <a:off x="8477906" y="4766897"/>
            <a:ext cx="1778000" cy="1201420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310640 w 1310640"/>
              <a:gd name="connsiteY0" fmla="*/ 1518974 h 1946947"/>
              <a:gd name="connsiteX1" fmla="*/ 304800 w 1310640"/>
              <a:gd name="connsiteY1" fmla="*/ 1854254 h 1946947"/>
              <a:gd name="connsiteX2" fmla="*/ 53340 w 1310640"/>
              <a:gd name="connsiteY2" fmla="*/ 40694 h 1946947"/>
              <a:gd name="connsiteX3" fmla="*/ 0 w 1310640"/>
              <a:gd name="connsiteY3" fmla="*/ 1107494 h 1946947"/>
              <a:gd name="connsiteX0" fmla="*/ 1988820 w 1988820"/>
              <a:gd name="connsiteY0" fmla="*/ 1525127 h 1953100"/>
              <a:gd name="connsiteX1" fmla="*/ 982980 w 1988820"/>
              <a:gd name="connsiteY1" fmla="*/ 1860407 h 1953100"/>
              <a:gd name="connsiteX2" fmla="*/ 731520 w 1988820"/>
              <a:gd name="connsiteY2" fmla="*/ 46847 h 1953100"/>
              <a:gd name="connsiteX3" fmla="*/ 0 w 1988820"/>
              <a:gd name="connsiteY3" fmla="*/ 946007 h 1953100"/>
              <a:gd name="connsiteX0" fmla="*/ 1988820 w 1988820"/>
              <a:gd name="connsiteY0" fmla="*/ 579120 h 944600"/>
              <a:gd name="connsiteX1" fmla="*/ 982980 w 1988820"/>
              <a:gd name="connsiteY1" fmla="*/ 914400 h 944600"/>
              <a:gd name="connsiteX2" fmla="*/ 0 w 1988820"/>
              <a:gd name="connsiteY2" fmla="*/ 0 h 944600"/>
              <a:gd name="connsiteX0" fmla="*/ 1828800 w 1828800"/>
              <a:gd name="connsiteY0" fmla="*/ 411480 h 924846"/>
              <a:gd name="connsiteX1" fmla="*/ 982980 w 1828800"/>
              <a:gd name="connsiteY1" fmla="*/ 914400 h 924846"/>
              <a:gd name="connsiteX2" fmla="*/ 0 w 1828800"/>
              <a:gd name="connsiteY2" fmla="*/ 0 h 924846"/>
              <a:gd name="connsiteX0" fmla="*/ 1828800 w 1828800"/>
              <a:gd name="connsiteY0" fmla="*/ 411480 h 411480"/>
              <a:gd name="connsiteX1" fmla="*/ 0 w 1828800"/>
              <a:gd name="connsiteY1" fmla="*/ 0 h 411480"/>
              <a:gd name="connsiteX0" fmla="*/ 1828800 w 1828800"/>
              <a:gd name="connsiteY0" fmla="*/ 535157 h 535157"/>
              <a:gd name="connsiteX1" fmla="*/ 0 w 1828800"/>
              <a:gd name="connsiteY1" fmla="*/ 123677 h 535157"/>
              <a:gd name="connsiteX0" fmla="*/ 1828800 w 1828800"/>
              <a:gd name="connsiteY0" fmla="*/ 488760 h 594976"/>
              <a:gd name="connsiteX1" fmla="*/ 0 w 1828800"/>
              <a:gd name="connsiteY1" fmla="*/ 77280 h 594976"/>
              <a:gd name="connsiteX0" fmla="*/ 1828800 w 1828800"/>
              <a:gd name="connsiteY0" fmla="*/ 584925 h 675542"/>
              <a:gd name="connsiteX1" fmla="*/ 0 w 1828800"/>
              <a:gd name="connsiteY1" fmla="*/ 173445 h 675542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  <a:gd name="connsiteX0" fmla="*/ 1778000 w 1778000"/>
              <a:gd name="connsiteY0" fmla="*/ 0 h 1201420"/>
              <a:gd name="connsiteX1" fmla="*/ 0 w 1778000"/>
              <a:gd name="connsiteY1" fmla="*/ 1201420 h 120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8000" h="1201420">
                <a:moveTo>
                  <a:pt x="1778000" y="0"/>
                </a:moveTo>
                <a:cubicBezTo>
                  <a:pt x="1588770" y="1380490"/>
                  <a:pt x="765175" y="716915"/>
                  <a:pt x="0" y="120142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43E2614-F7C5-B32A-0480-B3D559A27EA4}"/>
              </a:ext>
            </a:extLst>
          </p:cNvPr>
          <p:cNvSpPr/>
          <p:nvPr/>
        </p:nvSpPr>
        <p:spPr>
          <a:xfrm flipH="1">
            <a:off x="5812998" y="4769437"/>
            <a:ext cx="1707717" cy="492836"/>
          </a:xfrm>
          <a:custGeom>
            <a:avLst/>
            <a:gdLst>
              <a:gd name="connsiteX0" fmla="*/ 1630680 w 1630680"/>
              <a:gd name="connsiteY0" fmla="*/ 1588751 h 2016724"/>
              <a:gd name="connsiteX1" fmla="*/ 624840 w 1630680"/>
              <a:gd name="connsiteY1" fmla="*/ 1924031 h 2016724"/>
              <a:gd name="connsiteX2" fmla="*/ 373380 w 1630680"/>
              <a:gd name="connsiteY2" fmla="*/ 110471 h 2016724"/>
              <a:gd name="connsiteX3" fmla="*/ 0 w 1630680"/>
              <a:gd name="connsiteY3" fmla="*/ 354311 h 2016724"/>
              <a:gd name="connsiteX0" fmla="*/ 1630680 w 1630680"/>
              <a:gd name="connsiteY0" fmla="*/ 1234440 h 1645056"/>
              <a:gd name="connsiteX1" fmla="*/ 624840 w 1630680"/>
              <a:gd name="connsiteY1" fmla="*/ 1569720 h 1645056"/>
              <a:gd name="connsiteX2" fmla="*/ 0 w 1630680"/>
              <a:gd name="connsiteY2" fmla="*/ 0 h 1645056"/>
              <a:gd name="connsiteX0" fmla="*/ 1630680 w 1630680"/>
              <a:gd name="connsiteY0" fmla="*/ 1393883 h 1804499"/>
              <a:gd name="connsiteX1" fmla="*/ 624840 w 1630680"/>
              <a:gd name="connsiteY1" fmla="*/ 1729163 h 1804499"/>
              <a:gd name="connsiteX2" fmla="*/ 0 w 1630680"/>
              <a:gd name="connsiteY2" fmla="*/ 159443 h 1804499"/>
              <a:gd name="connsiteX0" fmla="*/ 1576705 w 1576705"/>
              <a:gd name="connsiteY0" fmla="*/ 0 h 1976605"/>
              <a:gd name="connsiteX1" fmla="*/ 624840 w 1576705"/>
              <a:gd name="connsiteY1" fmla="*/ 1960880 h 1976605"/>
              <a:gd name="connsiteX2" fmla="*/ 0 w 1576705"/>
              <a:gd name="connsiteY2" fmla="*/ 391160 h 1976605"/>
              <a:gd name="connsiteX0" fmla="*/ 1576705 w 1576705"/>
              <a:gd name="connsiteY0" fmla="*/ 0 h 492836"/>
              <a:gd name="connsiteX1" fmla="*/ 808990 w 1576705"/>
              <a:gd name="connsiteY1" fmla="*/ 430530 h 492836"/>
              <a:gd name="connsiteX2" fmla="*/ 0 w 1576705"/>
              <a:gd name="connsiteY2" fmla="*/ 391160 h 4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6705" h="492836">
                <a:moveTo>
                  <a:pt x="1576705" y="0"/>
                </a:moveTo>
                <a:cubicBezTo>
                  <a:pt x="1178560" y="290830"/>
                  <a:pt x="1080770" y="636270"/>
                  <a:pt x="808990" y="430530"/>
                </a:cubicBezTo>
                <a:cubicBezTo>
                  <a:pt x="537210" y="224790"/>
                  <a:pt x="602615" y="-356235"/>
                  <a:pt x="0" y="39116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984A3A6-414E-1A6F-96D9-F0EF36D97923}"/>
              </a:ext>
            </a:extLst>
          </p:cNvPr>
          <p:cNvGrpSpPr/>
          <p:nvPr/>
        </p:nvGrpSpPr>
        <p:grpSpPr>
          <a:xfrm>
            <a:off x="5246984" y="4077436"/>
            <a:ext cx="1270716" cy="716351"/>
            <a:chOff x="755823" y="4726121"/>
            <a:chExt cx="1270716" cy="71635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12529F-B1EF-7021-A1DF-842BE895511F}"/>
                </a:ext>
              </a:extLst>
            </p:cNvPr>
            <p:cNvSpPr/>
            <p:nvPr/>
          </p:nvSpPr>
          <p:spPr>
            <a:xfrm>
              <a:off x="755823" y="4726121"/>
              <a:ext cx="1270716" cy="71635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270D92-311C-4401-FFB1-33A7AEB66B96}"/>
                </a:ext>
              </a:extLst>
            </p:cNvPr>
            <p:cNvSpPr txBox="1"/>
            <p:nvPr/>
          </p:nvSpPr>
          <p:spPr>
            <a:xfrm>
              <a:off x="757881" y="4749114"/>
              <a:ext cx="1204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void </a:t>
              </a:r>
              <a:r>
                <a:rPr lang="en-US" dirty="0" err="1"/>
                <a:t>inc</a:t>
              </a:r>
              <a:r>
                <a:rPr lang="en-US" dirty="0"/>
                <a:t>(){</a:t>
              </a:r>
            </a:p>
            <a:p>
              <a:r>
                <a:rPr lang="en-US" dirty="0"/>
                <a:t>  g++;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1795FC-7856-6B05-2555-86ADD70306CA}"/>
              </a:ext>
            </a:extLst>
          </p:cNvPr>
          <p:cNvSpPr txBox="1"/>
          <p:nvPr/>
        </p:nvSpPr>
        <p:spPr>
          <a:xfrm>
            <a:off x="386750" y="2138353"/>
            <a:ext cx="9657136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66666"/>
                </a:solidFill>
              </a:rPr>
              <a:t>“Exploded </a:t>
            </a:r>
            <a:r>
              <a:rPr lang="en-US" sz="2000" dirty="0" err="1">
                <a:solidFill>
                  <a:srgbClr val="666666"/>
                </a:solidFill>
              </a:rPr>
              <a:t>supergraph</a:t>
            </a:r>
            <a:r>
              <a:rPr lang="en-US" sz="2000" dirty="0">
                <a:solidFill>
                  <a:srgbClr val="666666"/>
                </a:solidFill>
              </a:rPr>
              <a:t>”: 1 clone per static call 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482A1-8465-0F61-1EE5-0DCB77E3E589}"/>
              </a:ext>
            </a:extLst>
          </p:cNvPr>
          <p:cNvSpPr txBox="1"/>
          <p:nvPr/>
        </p:nvSpPr>
        <p:spPr>
          <a:xfrm>
            <a:off x="372238" y="2559266"/>
            <a:ext cx="9657136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66666"/>
                </a:solidFill>
              </a:rPr>
              <a:t>Still very much not foolproof</a:t>
            </a:r>
          </a:p>
        </p:txBody>
      </p:sp>
    </p:spTree>
    <p:extLst>
      <p:ext uri="{BB962C8B-B14F-4D97-AF65-F5344CB8AC3E}">
        <p14:creationId xmlns:p14="http://schemas.microsoft.com/office/powerpoint/2010/main" val="2732555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16="http://schemas.microsoft.com/office/drawing/2014/main" xmlns:adec="http://schemas.microsoft.com/office/drawing/2017/decorative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Abject Pessimism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ICFGs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Context-Sensitivity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Summary Functions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CACAC30-BF38-17D3-4329-44ED78745B48}"/>
                  </a:ext>
                </a:extLst>
              </p14:cNvPr>
              <p14:cNvContentPartPr/>
              <p14:nvPr/>
            </p14:nvContentPartPr>
            <p14:xfrm>
              <a:off x="610920" y="2457000"/>
              <a:ext cx="4323600" cy="2124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CACAC30-BF38-17D3-4329-44ED78745B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560" y="2447640"/>
                <a:ext cx="4342320" cy="214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0555089"/>
      </p:ext>
    </p:extLst>
  </p:cSld>
  <p:clrMapOvr>
    <a:masterClrMapping/>
  </p:clrMapOvr>
</p:sld>
</file>

<file path=ppt/slides/slide3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33</a:t>
            </a:fld>
            <a:endParaRPr lang="en-US" dirty="0"/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BA73E63B-83AF-C3F8-C649-576003FDAA85}"/>
              </a:ext>
            </a:extLst>
          </p:cNvPr>
          <p:cNvSpPr txBox="1">
            <a:spLocks/>
          </p:cNvSpPr>
          <p:nvPr/>
        </p:nvSpPr>
        <p:spPr>
          <a:xfrm>
            <a:off x="546944" y="1668370"/>
            <a:ext cx="4855636" cy="762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Big Idea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D416C58B-9BE3-272C-D840-C42CB91D1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29349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summary Functions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9D0540D-447B-4971-3164-C591DCEE36E7}"/>
              </a:ext>
            </a:extLst>
          </p:cNvPr>
          <p:cNvSpPr txBox="1">
            <a:spLocks/>
          </p:cNvSpPr>
          <p:nvPr/>
        </p:nvSpPr>
        <p:spPr>
          <a:xfrm>
            <a:off x="7588" y="1435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/>
              <a:t>Supergraphs</a:t>
            </a:r>
            <a:endParaRPr lang="en-US" sz="16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7AF427-CE9A-E998-6FA1-0804BA40099E}"/>
              </a:ext>
            </a:extLst>
          </p:cNvPr>
          <p:cNvSpPr txBox="1"/>
          <p:nvPr/>
        </p:nvSpPr>
        <p:spPr>
          <a:xfrm>
            <a:off x="546945" y="2052961"/>
            <a:ext cx="4139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Summarize callee analysis (rather than include it in the analysis)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A59E4BA2-5781-725D-6A76-AE4FD43ED273}"/>
              </a:ext>
            </a:extLst>
          </p:cNvPr>
          <p:cNvSpPr txBox="1">
            <a:spLocks/>
          </p:cNvSpPr>
          <p:nvPr/>
        </p:nvSpPr>
        <p:spPr>
          <a:xfrm>
            <a:off x="546944" y="3626710"/>
            <a:ext cx="4855636" cy="7547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Automatic Manifestation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28289C-BEF2-D281-CE93-1B9766CB453A}"/>
              </a:ext>
            </a:extLst>
          </p:cNvPr>
          <p:cNvSpPr txBox="1"/>
          <p:nvPr/>
        </p:nvSpPr>
        <p:spPr>
          <a:xfrm>
            <a:off x="546943" y="3993766"/>
            <a:ext cx="5248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Create a lightweight inference</a:t>
            </a:r>
          </a:p>
          <a:p>
            <a:endParaRPr lang="en-US" dirty="0">
              <a:solidFill>
                <a:srgbClr val="666666"/>
              </a:solidFill>
            </a:endParaRPr>
          </a:p>
          <a:p>
            <a:r>
              <a:rPr lang="en-US" dirty="0">
                <a:solidFill>
                  <a:srgbClr val="666666"/>
                </a:solidFill>
              </a:rPr>
              <a:t>- What variables are (transitively) modified as a result of a function call? GMOD</a:t>
            </a:r>
          </a:p>
          <a:p>
            <a:r>
              <a:rPr lang="en-US" dirty="0">
                <a:solidFill>
                  <a:srgbClr val="666666"/>
                </a:solidFill>
              </a:rPr>
              <a:t>- What variables are (transitively) referenced as a result of a function call? GREF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658F4D-11EC-84F3-2C3A-9D1F84E42CD9}"/>
              </a:ext>
            </a:extLst>
          </p:cNvPr>
          <p:cNvSpPr txBox="1">
            <a:spLocks/>
          </p:cNvSpPr>
          <p:nvPr/>
        </p:nvSpPr>
        <p:spPr>
          <a:xfrm>
            <a:off x="546943" y="2822846"/>
            <a:ext cx="4855636" cy="762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Manual Manifestation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09FAE-962D-AB68-131B-4BADB81275B5}"/>
              </a:ext>
            </a:extLst>
          </p:cNvPr>
          <p:cNvSpPr txBox="1"/>
          <p:nvPr/>
        </p:nvSpPr>
        <p:spPr>
          <a:xfrm>
            <a:off x="546945" y="3128942"/>
            <a:ext cx="4139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Ask the user to provide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F4807-DA2C-B5C4-744C-0B947E97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55" y="2570938"/>
            <a:ext cx="3841991" cy="20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86440"/>
      </p:ext>
    </p:extLst>
  </p:cSld>
  <p:clrMapOvr>
    <a:masterClrMapping/>
  </p:clrMapOvr>
</p:sld>
</file>

<file path=ppt/slides/slide34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876123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889279643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Last Time: The Program Slice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Program Slicing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6857-D984-D77F-E7C0-0C75987B74B6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017447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Extract a sub-program of interest based on one (or more) statements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4" y="2568315"/>
            <a:ext cx="52481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</a:rPr>
              <a:t>Forward slice</a:t>
            </a:r>
          </a:p>
          <a:p>
            <a:r>
              <a:rPr lang="en-US" dirty="0">
                <a:solidFill>
                  <a:srgbClr val="666666"/>
                </a:solidFill>
              </a:rPr>
              <a:t>C</a:t>
            </a:r>
            <a:r>
              <a:rPr lang="en-US" i="0" dirty="0">
                <a:solidFill>
                  <a:srgbClr val="666666"/>
                </a:solidFill>
                <a:effectLst/>
              </a:rPr>
              <a:t>apture all code </a:t>
            </a:r>
            <a:r>
              <a:rPr lang="en-US" i="1" u="sng" dirty="0">
                <a:solidFill>
                  <a:srgbClr val="666666"/>
                </a:solidFill>
                <a:effectLst/>
              </a:rPr>
              <a:t>influenced by</a:t>
            </a:r>
            <a:r>
              <a:rPr lang="en-US" i="1" dirty="0">
                <a:solidFill>
                  <a:srgbClr val="666666"/>
                </a:solidFill>
                <a:effectLst/>
              </a:rPr>
              <a:t> </a:t>
            </a:r>
            <a:r>
              <a:rPr lang="en-US" i="0" dirty="0">
                <a:solidFill>
                  <a:srgbClr val="666666"/>
                </a:solidFill>
                <a:effectLst/>
              </a:rPr>
              <a:t>a given statement</a:t>
            </a:r>
          </a:p>
          <a:p>
            <a:endParaRPr lang="en-US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Backwards slide</a:t>
            </a:r>
          </a:p>
          <a:p>
            <a:r>
              <a:rPr lang="en-US" i="0" dirty="0">
                <a:solidFill>
                  <a:srgbClr val="666666"/>
                </a:solidFill>
                <a:effectLst/>
              </a:rPr>
              <a:t>Capture all code </a:t>
            </a:r>
            <a:r>
              <a:rPr lang="en-US" i="1" u="sng" dirty="0">
                <a:solidFill>
                  <a:srgbClr val="666666"/>
                </a:solidFill>
                <a:effectLst/>
              </a:rPr>
              <a:t>influencing</a:t>
            </a:r>
            <a:r>
              <a:rPr lang="en-US" i="0" dirty="0">
                <a:solidFill>
                  <a:srgbClr val="666666"/>
                </a:solidFill>
                <a:effectLst/>
              </a:rPr>
              <a:t> a given statement</a:t>
            </a:r>
            <a:endParaRPr lang="en-US" dirty="0">
              <a:solidFill>
                <a:srgbClr val="666666"/>
              </a:solidFill>
            </a:endParaRPr>
          </a:p>
          <a:p>
            <a:endParaRPr lang="en-US" dirty="0"/>
          </a:p>
        </p:txBody>
      </p:sp>
      <p:pic>
        <p:nvPicPr>
          <p:cNvPr id="2050" name="Picture 2" descr="Slice Soda Is Returning to Store Shelves As a Low-Calorie Drink">
            <a:extLst>
              <a:ext uri="{FF2B5EF4-FFF2-40B4-BE49-F238E27FC236}">
                <a16:creationId xmlns:a16="http://schemas.microsoft.com/office/drawing/2014/main" id="{F40AB8C9-F7C8-368F-FB6D-2697F0D9E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1" t="11883" r="27113" b="4321"/>
          <a:stretch/>
        </p:blipFill>
        <p:spPr bwMode="auto">
          <a:xfrm>
            <a:off x="7880287" y="1886298"/>
            <a:ext cx="1815647" cy="343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7B0E6-AE1B-DA95-7FC4-0826F5FD3604}"/>
              </a:ext>
            </a:extLst>
          </p:cNvPr>
          <p:cNvSpPr txBox="1"/>
          <p:nvPr/>
        </p:nvSpPr>
        <p:spPr>
          <a:xfrm rot="18868630">
            <a:off x="8163698" y="2463114"/>
            <a:ext cx="103874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4174333982"/>
      </p:ext>
    </p:extLst>
  </p:cSld>
  <p:clrMapOvr>
    <a:masterClrMapping/>
  </p:clrMapOvr>
</p:sld>
</file>

<file path=ppt/slides/slide5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Constructing the Slice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Program Slicing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4" y="1071524"/>
            <a:ext cx="5248106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</a:rPr>
              <a:t>Extract the Control-Flow Graph (CFG)</a:t>
            </a:r>
          </a:p>
          <a:p>
            <a:r>
              <a:rPr lang="en-US" i="0" dirty="0">
                <a:solidFill>
                  <a:srgbClr val="666666"/>
                </a:solidFill>
                <a:effectLst/>
              </a:rPr>
              <a:t>Construct Basic Blocks, make control transfers edges</a:t>
            </a:r>
          </a:p>
          <a:p>
            <a:endParaRPr lang="en-US" sz="800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Extract the </a:t>
            </a:r>
            <a:r>
              <a:rPr lang="en-US" b="1" dirty="0" err="1">
                <a:solidFill>
                  <a:srgbClr val="666666"/>
                </a:solidFill>
              </a:rPr>
              <a:t>Postdominator</a:t>
            </a:r>
            <a:r>
              <a:rPr lang="en-US" b="1" dirty="0">
                <a:solidFill>
                  <a:srgbClr val="666666"/>
                </a:solidFill>
              </a:rPr>
              <a:t> Tree from the CFG</a:t>
            </a:r>
          </a:p>
          <a:p>
            <a:r>
              <a:rPr lang="en-US" i="0" dirty="0">
                <a:solidFill>
                  <a:srgbClr val="666666"/>
                </a:solidFill>
                <a:effectLst/>
              </a:rPr>
              <a:t>(done </a:t>
            </a:r>
            <a:r>
              <a:rPr lang="en-US" dirty="0">
                <a:solidFill>
                  <a:srgbClr val="666666"/>
                </a:solidFill>
              </a:rPr>
              <a:t>via a dataflow analysis)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666666"/>
                </a:solidFill>
              </a:rPr>
              <a:t>Capture the IFDOM relationship</a:t>
            </a:r>
          </a:p>
          <a:p>
            <a:r>
              <a:rPr lang="en-US" dirty="0">
                <a:solidFill>
                  <a:srgbClr val="666666"/>
                </a:solidFill>
              </a:rPr>
              <a:t>Backwards edges in the </a:t>
            </a:r>
            <a:r>
              <a:rPr lang="en-US" dirty="0" err="1">
                <a:solidFill>
                  <a:srgbClr val="666666"/>
                </a:solidFill>
              </a:rPr>
              <a:t>postdominator</a:t>
            </a:r>
            <a:r>
              <a:rPr lang="en-US" dirty="0">
                <a:solidFill>
                  <a:srgbClr val="666666"/>
                </a:solidFill>
              </a:rPr>
              <a:t> tree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666666"/>
                </a:solidFill>
              </a:rPr>
              <a:t>Build the Control-Dependence Graph (CDG)</a:t>
            </a:r>
          </a:p>
          <a:p>
            <a:r>
              <a:rPr lang="en-US" dirty="0">
                <a:solidFill>
                  <a:srgbClr val="666666"/>
                </a:solidFill>
              </a:rPr>
              <a:t>Backwards edges in the </a:t>
            </a:r>
            <a:r>
              <a:rPr lang="en-US" dirty="0" err="1">
                <a:solidFill>
                  <a:srgbClr val="666666"/>
                </a:solidFill>
              </a:rPr>
              <a:t>postdominator</a:t>
            </a:r>
            <a:r>
              <a:rPr lang="en-US" dirty="0">
                <a:solidFill>
                  <a:srgbClr val="666666"/>
                </a:solidFill>
              </a:rPr>
              <a:t> tree</a:t>
            </a:r>
          </a:p>
          <a:p>
            <a:endParaRPr lang="en-US" sz="800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Build the Data-Dependence Graph (DDG)</a:t>
            </a:r>
          </a:p>
          <a:p>
            <a:r>
              <a:rPr lang="en-US" dirty="0">
                <a:solidFill>
                  <a:srgbClr val="666666"/>
                </a:solidFill>
              </a:rPr>
              <a:t>Backwards edges in the reaching definitions</a:t>
            </a:r>
            <a:endParaRPr lang="en-US" b="1" dirty="0">
              <a:solidFill>
                <a:srgbClr val="666666"/>
              </a:solidFill>
            </a:endParaRPr>
          </a:p>
          <a:p>
            <a:endParaRPr lang="en-US" sz="800" b="1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Build the Control-Dependence Graph (PDG)</a:t>
            </a:r>
          </a:p>
          <a:p>
            <a:r>
              <a:rPr lang="en-US" dirty="0">
                <a:solidFill>
                  <a:srgbClr val="666666"/>
                </a:solidFill>
              </a:rPr>
              <a:t>Add all edges from the DDG to the CDG</a:t>
            </a:r>
          </a:p>
          <a:p>
            <a:endParaRPr lang="en-US" sz="800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Construct the transitive closure of PDG edges</a:t>
            </a:r>
          </a:p>
          <a:p>
            <a:r>
              <a:rPr lang="en-US" dirty="0">
                <a:solidFill>
                  <a:srgbClr val="666666"/>
                </a:solidFill>
              </a:rPr>
              <a:t>Forward: against dependence, Backwards: with dependence</a:t>
            </a:r>
          </a:p>
          <a:p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9" name="Picture 8" descr="A book cover of money&#10;&#10;Description automatically generated">
            <a:extLst>
              <a:ext uri="{FF2B5EF4-FFF2-40B4-BE49-F238E27FC236}">
                <a16:creationId xmlns:a16="http://schemas.microsoft.com/office/drawing/2014/main" id="{95AFC421-59B3-7362-58E8-E10B90A8DD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923"/>
          <a:stretch/>
        </p:blipFill>
        <p:spPr>
          <a:xfrm>
            <a:off x="6702164" y="1538036"/>
            <a:ext cx="4762500" cy="3480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B09B3F-5824-4173-A9F4-E25C3AF3DFB0}"/>
              </a:ext>
            </a:extLst>
          </p:cNvPr>
          <p:cNvSpPr txBox="1"/>
          <p:nvPr/>
        </p:nvSpPr>
        <p:spPr>
          <a:xfrm rot="21166866">
            <a:off x="7925148" y="1985578"/>
            <a:ext cx="2316532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500" dirty="0"/>
              <a:t>slice a </a:t>
            </a:r>
          </a:p>
          <a:p>
            <a:pPr algn="ctr"/>
            <a:r>
              <a:rPr lang="en-US" sz="4500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390961400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Uses for Program Slices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Program Slicing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400D-2F6E-897C-2B1F-E459780F0F6E}"/>
              </a:ext>
            </a:extLst>
          </p:cNvPr>
          <p:cNvSpPr txBox="1"/>
          <p:nvPr/>
        </p:nvSpPr>
        <p:spPr>
          <a:xfrm>
            <a:off x="847894" y="2530214"/>
            <a:ext cx="524810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</a:rPr>
              <a:t>Program Comprehension</a:t>
            </a:r>
          </a:p>
          <a:p>
            <a:r>
              <a:rPr lang="en-US" i="0" dirty="0">
                <a:solidFill>
                  <a:srgbClr val="666666"/>
                </a:solidFill>
                <a:effectLst/>
              </a:rPr>
              <a:t>What is this statement doing?</a:t>
            </a:r>
          </a:p>
          <a:p>
            <a:endParaRPr lang="en-US" sz="800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Debugging</a:t>
            </a:r>
          </a:p>
          <a:p>
            <a:r>
              <a:rPr lang="en-US" i="0" dirty="0">
                <a:solidFill>
                  <a:srgbClr val="666666"/>
                </a:solidFill>
                <a:effectLst/>
              </a:rPr>
              <a:t>(done </a:t>
            </a:r>
            <a:r>
              <a:rPr lang="en-US" dirty="0">
                <a:solidFill>
                  <a:srgbClr val="666666"/>
                </a:solidFill>
              </a:rPr>
              <a:t>via a dataflow analysis)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666666"/>
                </a:solidFill>
              </a:rPr>
              <a:t>Scaling heavyweight analysis</a:t>
            </a:r>
          </a:p>
          <a:p>
            <a:r>
              <a:rPr lang="en-US" dirty="0">
                <a:solidFill>
                  <a:srgbClr val="666666"/>
                </a:solidFill>
              </a:rPr>
              <a:t>Less program to test</a:t>
            </a:r>
          </a:p>
        </p:txBody>
      </p:sp>
      <p:pic>
        <p:nvPicPr>
          <p:cNvPr id="1026" name="Picture 2" descr="Have A Slice Day Cute Pizza Pun Art Print">
            <a:extLst>
              <a:ext uri="{FF2B5EF4-FFF2-40B4-BE49-F238E27FC236}">
                <a16:creationId xmlns:a16="http://schemas.microsoft.com/office/drawing/2014/main" id="{530374F1-1C36-8578-2AC0-D85899CDC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958" y="1988003"/>
            <a:ext cx="3404506" cy="340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72691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846301"/>
          </a:xfrm>
        </p:spPr>
        <p:txBody>
          <a:bodyPr>
            <a:normAutofit/>
          </a:bodyPr>
          <a:lstStyle/>
          <a:p>
            <a:r>
              <a:rPr lang="en-US" b="1" dirty="0"/>
              <a:t>VIBE </a:t>
            </a:r>
            <a:r>
              <a:rPr lang="en-US" b="1" dirty="0" err="1"/>
              <a:t>CHeck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551159"/>
            <a:ext cx="5433204" cy="3504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Dataflow analysis is super useful!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7</a:t>
            </a:fld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5B91B-E94E-AE64-A04A-1B8A362F0721}"/>
              </a:ext>
            </a:extLst>
          </p:cNvPr>
          <p:cNvSpPr txBox="1"/>
          <p:nvPr/>
        </p:nvSpPr>
        <p:spPr>
          <a:xfrm>
            <a:off x="5968311" y="3248819"/>
            <a:ext cx="5200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We did leave out a handful of program features…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8683CC-7C27-7826-9E54-38DF81D830B4}"/>
              </a:ext>
            </a:extLst>
          </p:cNvPr>
          <p:cNvSpPr txBox="1"/>
          <p:nvPr/>
        </p:nvSpPr>
        <p:spPr>
          <a:xfrm>
            <a:off x="5972427" y="3618494"/>
            <a:ext cx="4666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666666"/>
                </a:solidFill>
                <a:effectLst/>
              </a:rPr>
              <a:t>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Global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Classes / Dynamic Dispatch</a:t>
            </a:r>
            <a:endParaRPr lang="en-US" i="0" dirty="0">
              <a:solidFill>
                <a:srgbClr val="666666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666666"/>
                </a:solidFill>
                <a:effectLst/>
              </a:rPr>
              <a:t>Pointers / 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A95121-F859-0D3D-E450-EABE566E88DE}"/>
              </a:ext>
            </a:extLst>
          </p:cNvPr>
          <p:cNvSpPr txBox="1"/>
          <p:nvPr/>
        </p:nvSpPr>
        <p:spPr>
          <a:xfrm>
            <a:off x="5957424" y="2873258"/>
            <a:ext cx="4666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</a:rPr>
              <a:t>We’ve achieved a milestone in our analysis</a:t>
            </a: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38673"/>
      </p:ext>
    </p:extLst>
  </p:cSld>
  <p:clrMapOvr>
    <a:masterClrMapping/>
  </p:clrMapOvr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Is this stuff Useful?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Vibe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A6915-2A73-7A23-5E4F-8154E3496A66}"/>
              </a:ext>
            </a:extLst>
          </p:cNvPr>
          <p:cNvSpPr txBox="1">
            <a:spLocks/>
          </p:cNvSpPr>
          <p:nvPr/>
        </p:nvSpPr>
        <p:spPr>
          <a:xfrm>
            <a:off x="429972" y="1528426"/>
            <a:ext cx="6860513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Empirically, Yes</a:t>
            </a:r>
          </a:p>
        </p:txBody>
      </p:sp>
      <p:pic>
        <p:nvPicPr>
          <p:cNvPr id="2050" name="Picture 2" descr="Math...ugh: Red equals math">
            <a:extLst>
              <a:ext uri="{FF2B5EF4-FFF2-40B4-BE49-F238E27FC236}">
                <a16:creationId xmlns:a16="http://schemas.microsoft.com/office/drawing/2014/main" id="{968607B7-9EC4-243D-DDC6-DF8E074B4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86" y="1824870"/>
            <a:ext cx="2742066" cy="35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9335D0-2D61-5069-8308-5001720A471C}"/>
              </a:ext>
            </a:extLst>
          </p:cNvPr>
          <p:cNvSpPr txBox="1"/>
          <p:nvPr/>
        </p:nvSpPr>
        <p:spPr>
          <a:xfrm>
            <a:off x="429972" y="1936320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Windows </a:t>
            </a:r>
            <a:r>
              <a:rPr lang="en-US" sz="1800" b="1" dirty="0" err="1">
                <a:solidFill>
                  <a:srgbClr val="666666"/>
                </a:solidFill>
              </a:rPr>
              <a:t>PREfast</a:t>
            </a:r>
            <a:r>
              <a:rPr lang="en-US" sz="1800" b="1" dirty="0">
                <a:solidFill>
                  <a:srgbClr val="666666"/>
                </a:solidFill>
              </a:rPr>
              <a:t> and Static Driver Verifier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A6B270-E120-2E1C-7548-953461902B8A}"/>
              </a:ext>
            </a:extLst>
          </p:cNvPr>
          <p:cNvSpPr txBox="1"/>
          <p:nvPr/>
        </p:nvSpPr>
        <p:spPr>
          <a:xfrm>
            <a:off x="408198" y="4298525"/>
            <a:ext cx="4425059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Coverity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6A9F30-21FA-089F-4F2B-CF45B7042EFE}"/>
              </a:ext>
            </a:extLst>
          </p:cNvPr>
          <p:cNvSpPr txBox="1"/>
          <p:nvPr/>
        </p:nvSpPr>
        <p:spPr>
          <a:xfrm>
            <a:off x="435413" y="2747310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666666"/>
                </a:solidFill>
              </a:rPr>
              <a:t>PREfast</a:t>
            </a:r>
            <a:r>
              <a:rPr lang="en-US" sz="1800" dirty="0">
                <a:solidFill>
                  <a:srgbClr val="666666"/>
                </a:solidFill>
              </a:rPr>
              <a:t> for Drivers: only analyzes a single function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DF63F6-09D5-1CE9-5612-A93EE4D3CC9C}"/>
              </a:ext>
            </a:extLst>
          </p:cNvPr>
          <p:cNvSpPr txBox="1"/>
          <p:nvPr/>
        </p:nvSpPr>
        <p:spPr>
          <a:xfrm>
            <a:off x="457182" y="3253498"/>
            <a:ext cx="5127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</a:rPr>
              <a:t>Official bug numbers are hard to come by, but anecdotally they have been crucial </a:t>
            </a:r>
            <a:r>
              <a:rPr lang="en-US" dirty="0">
                <a:solidFill>
                  <a:srgbClr val="666666"/>
                </a:solidFill>
              </a:rPr>
              <a:t>in reducing Windows DOS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756DFD-1C77-D54D-0346-4578EC77A970}"/>
              </a:ext>
            </a:extLst>
          </p:cNvPr>
          <p:cNvSpPr txBox="1"/>
          <p:nvPr/>
        </p:nvSpPr>
        <p:spPr>
          <a:xfrm>
            <a:off x="451741" y="2290107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Even shipped with some versions of Visual Studio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D2DE35-7AD8-933F-A0A6-C51C367B6690}"/>
              </a:ext>
            </a:extLst>
          </p:cNvPr>
          <p:cNvSpPr txBox="1"/>
          <p:nvPr/>
        </p:nvSpPr>
        <p:spPr>
          <a:xfrm>
            <a:off x="408196" y="4657755"/>
            <a:ext cx="450126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Static analysis tool originally from Stanford</a:t>
            </a:r>
          </a:p>
        </p:txBody>
      </p:sp>
    </p:spTree>
    <p:extLst>
      <p:ext uri="{BB962C8B-B14F-4D97-AF65-F5344CB8AC3E}">
        <p14:creationId xmlns:p14="http://schemas.microsoft.com/office/powerpoint/2010/main" val="3840859069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D96831F-A00C-0E74-71AF-E7E78049DCF7}"/>
              </a:ext>
            </a:extLst>
          </p:cNvPr>
          <p:cNvSpPr/>
          <p:nvPr/>
        </p:nvSpPr>
        <p:spPr>
          <a:xfrm>
            <a:off x="6000756" y="2747310"/>
            <a:ext cx="6101442" cy="3947404"/>
          </a:xfrm>
          <a:prstGeom prst="roundRect">
            <a:avLst>
              <a:gd name="adj" fmla="val 536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Is this stuff Useful?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Vibe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A6915-2A73-7A23-5E4F-8154E3496A66}"/>
              </a:ext>
            </a:extLst>
          </p:cNvPr>
          <p:cNvSpPr txBox="1">
            <a:spLocks/>
          </p:cNvSpPr>
          <p:nvPr/>
        </p:nvSpPr>
        <p:spPr>
          <a:xfrm>
            <a:off x="429972" y="1528426"/>
            <a:ext cx="6860513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Empirically, Yes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788DC-57C6-33B0-7407-1C582CA7E9B3}"/>
              </a:ext>
            </a:extLst>
          </p:cNvPr>
          <p:cNvSpPr txBox="1"/>
          <p:nvPr/>
        </p:nvSpPr>
        <p:spPr>
          <a:xfrm>
            <a:off x="6000756" y="2980566"/>
            <a:ext cx="61014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Under a </a:t>
            </a:r>
            <a:r>
              <a:rPr lang="en-US" dirty="0">
                <a:hlinkClick r:id="rId2" tooltip="United States Department of Homeland Security"/>
              </a:rPr>
              <a:t>United States Department of Homeland Security</a:t>
            </a:r>
            <a:r>
              <a:rPr lang="en-US" dirty="0"/>
              <a:t> contract in 2006, the tool was used to examine over 150 open source applications for bugs; 6000 bugs found by the scan were fixed across 53 projects.</a:t>
            </a:r>
            <a:r>
              <a:rPr lang="en-US" baseline="30000" dirty="0">
                <a:hlinkClick r:id="rId3"/>
              </a:rPr>
              <a:t>[4]</a:t>
            </a:r>
            <a:r>
              <a:rPr lang="en-US" dirty="0"/>
              <a:t> </a:t>
            </a:r>
          </a:p>
          <a:p>
            <a:r>
              <a:rPr lang="en-US" dirty="0">
                <a:hlinkClick r:id="rId4" tooltip="National Highway Traffic Safety Administration"/>
              </a:rPr>
              <a:t>National Highway Traffic Safety Administration</a:t>
            </a:r>
            <a:r>
              <a:rPr lang="en-US" dirty="0"/>
              <a:t> used the tool in its 2010-2011 investigation into reports of </a:t>
            </a:r>
            <a:r>
              <a:rPr lang="en-US" dirty="0">
                <a:hlinkClick r:id="rId5" tooltip="Sudden unintended acceleration"/>
              </a:rPr>
              <a:t>sudden unintended acceleration</a:t>
            </a:r>
            <a:r>
              <a:rPr lang="en-US" dirty="0"/>
              <a:t> in Toyota vehicles.</a:t>
            </a:r>
            <a:r>
              <a:rPr lang="en-US" baseline="30000" dirty="0">
                <a:hlinkClick r:id="rId6"/>
              </a:rPr>
              <a:t>[5]</a:t>
            </a:r>
            <a:r>
              <a:rPr lang="en-US" baseline="30000" dirty="0">
                <a:hlinkClick r:id="rId7"/>
              </a:rPr>
              <a:t>[6]</a:t>
            </a:r>
            <a:r>
              <a:rPr lang="en-US" dirty="0"/>
              <a:t> The tool was used by </a:t>
            </a:r>
            <a:r>
              <a:rPr lang="en-US" dirty="0">
                <a:hlinkClick r:id="rId8" tooltip="CERN"/>
              </a:rPr>
              <a:t>CERN</a:t>
            </a:r>
            <a:r>
              <a:rPr lang="en-US" dirty="0"/>
              <a:t> on the software employed in the </a:t>
            </a:r>
            <a:r>
              <a:rPr lang="en-US" dirty="0">
                <a:hlinkClick r:id="rId9" tooltip="Large Hadron Collider"/>
              </a:rPr>
              <a:t>Large Hadron Collider</a:t>
            </a:r>
            <a:r>
              <a:rPr lang="en-US" baseline="30000" dirty="0">
                <a:hlinkClick r:id="rId10"/>
              </a:rPr>
              <a:t>[7]</a:t>
            </a:r>
            <a:r>
              <a:rPr lang="en-US" baseline="30000" dirty="0">
                <a:hlinkClick r:id="rId11"/>
              </a:rPr>
              <a:t>[8]</a:t>
            </a:r>
            <a:r>
              <a:rPr lang="en-US" dirty="0"/>
              <a:t> and in the </a:t>
            </a:r>
            <a:r>
              <a:rPr lang="en-US" dirty="0">
                <a:hlinkClick r:id="rId12" tooltip="NASA"/>
              </a:rPr>
              <a:t>NASA</a:t>
            </a:r>
            <a:r>
              <a:rPr lang="en-US" dirty="0"/>
              <a:t> </a:t>
            </a:r>
            <a:r>
              <a:rPr lang="en-US" dirty="0">
                <a:hlinkClick r:id="rId13" tooltip="Jet Propulsion Laboratory"/>
              </a:rPr>
              <a:t>Jet Propulsion Laboratory</a:t>
            </a:r>
            <a:r>
              <a:rPr lang="en-US" dirty="0"/>
              <a:t> during the flight software development of the </a:t>
            </a:r>
            <a:r>
              <a:rPr lang="en-US" dirty="0">
                <a:hlinkClick r:id="rId14" tooltip="Curiosity rover"/>
              </a:rPr>
              <a:t>Mars rover </a:t>
            </a:r>
            <a:r>
              <a:rPr lang="en-US" i="1" dirty="0">
                <a:hlinkClick r:id="rId14" tooltip="Curiosity rover"/>
              </a:rPr>
              <a:t>Curiosity</a:t>
            </a:r>
            <a:r>
              <a:rPr lang="en-US" dirty="0"/>
              <a:t>.</a:t>
            </a:r>
            <a:r>
              <a:rPr lang="en-US" baseline="30000" dirty="0">
                <a:hlinkClick r:id="rId15"/>
              </a:rPr>
              <a:t>[9]</a:t>
            </a:r>
            <a:r>
              <a:rPr lang="en-US" dirty="0"/>
              <a:t> </a:t>
            </a:r>
          </a:p>
          <a:p>
            <a:pPr algn="r"/>
            <a:r>
              <a:rPr lang="en-US" dirty="0"/>
              <a:t>- Wikipedia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73C4D9-BAE5-258F-8CC6-F105740CA4CF}"/>
              </a:ext>
            </a:extLst>
          </p:cNvPr>
          <p:cNvSpPr txBox="1"/>
          <p:nvPr/>
        </p:nvSpPr>
        <p:spPr>
          <a:xfrm>
            <a:off x="429972" y="1936320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Windows </a:t>
            </a:r>
            <a:r>
              <a:rPr lang="en-US" sz="1800" b="1" dirty="0" err="1">
                <a:solidFill>
                  <a:srgbClr val="666666"/>
                </a:solidFill>
              </a:rPr>
              <a:t>PREfast</a:t>
            </a:r>
            <a:r>
              <a:rPr lang="en-US" sz="1800" b="1" dirty="0">
                <a:solidFill>
                  <a:srgbClr val="666666"/>
                </a:solidFill>
              </a:rPr>
              <a:t> and Static Driver Verifier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2F2F47-B2BD-F7F3-F840-031808C8994B}"/>
              </a:ext>
            </a:extLst>
          </p:cNvPr>
          <p:cNvSpPr txBox="1"/>
          <p:nvPr/>
        </p:nvSpPr>
        <p:spPr>
          <a:xfrm>
            <a:off x="408198" y="4298525"/>
            <a:ext cx="4425059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666666"/>
                </a:solidFill>
              </a:rPr>
              <a:t>Coverity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A1642-BA23-7D15-DB9C-27F52B170C46}"/>
              </a:ext>
            </a:extLst>
          </p:cNvPr>
          <p:cNvSpPr txBox="1"/>
          <p:nvPr/>
        </p:nvSpPr>
        <p:spPr>
          <a:xfrm>
            <a:off x="435413" y="2747310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666666"/>
                </a:solidFill>
              </a:rPr>
              <a:t>PREfast</a:t>
            </a:r>
            <a:r>
              <a:rPr lang="en-US" sz="1800" dirty="0">
                <a:solidFill>
                  <a:srgbClr val="666666"/>
                </a:solidFill>
              </a:rPr>
              <a:t> for Drivers: only analyzes a single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BC983-480E-4E6A-23F3-52ECDCDC6D9D}"/>
              </a:ext>
            </a:extLst>
          </p:cNvPr>
          <p:cNvSpPr txBox="1"/>
          <p:nvPr/>
        </p:nvSpPr>
        <p:spPr>
          <a:xfrm>
            <a:off x="408196" y="4657755"/>
            <a:ext cx="4501261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Static analysis tool originally from Stanford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B83F8-4C3D-BE00-7BEE-C5445B5A5E38}"/>
              </a:ext>
            </a:extLst>
          </p:cNvPr>
          <p:cNvSpPr txBox="1"/>
          <p:nvPr/>
        </p:nvSpPr>
        <p:spPr>
          <a:xfrm>
            <a:off x="457182" y="3253498"/>
            <a:ext cx="5127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</a:rPr>
              <a:t>Official bug numbers are hard to come by, but anecdotally they have been crucial </a:t>
            </a:r>
            <a:r>
              <a:rPr lang="en-US" dirty="0">
                <a:solidFill>
                  <a:srgbClr val="666666"/>
                </a:solidFill>
              </a:rPr>
              <a:t>in reducing Windows DOS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BEF50F-55F8-AFB7-44AC-E32D3AC407A7}"/>
              </a:ext>
            </a:extLst>
          </p:cNvPr>
          <p:cNvSpPr txBox="1"/>
          <p:nvPr/>
        </p:nvSpPr>
        <p:spPr>
          <a:xfrm>
            <a:off x="451741" y="2290107"/>
            <a:ext cx="6104238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66666"/>
                </a:solidFill>
              </a:rPr>
              <a:t>Even shipped with some versions of Visual Studio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ABF3AC-8328-ECB6-A2C9-6C4CA9A85B38}"/>
              </a:ext>
            </a:extLst>
          </p:cNvPr>
          <p:cNvCxnSpPr>
            <a:cxnSpLocks/>
            <a:stCxn id="12" idx="3"/>
            <a:endCxn id="4" idx="1"/>
          </p:cNvCxnSpPr>
          <p:nvPr/>
        </p:nvCxnSpPr>
        <p:spPr>
          <a:xfrm flipV="1">
            <a:off x="4909457" y="4688726"/>
            <a:ext cx="1091299" cy="19950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240647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 Minimalist sales pitch_Win32_v3" id="{94A97C69-66A9-4087-9F82-0ACADC7B1165}" vid="{910C8C3F-0EFE-4D8C-9BA0-48E193664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C1F447F-FAA8-4106-988B-648F3C8E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BF405E-7930-4D5C-ABB3-493E9D6D6C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A97235-BEC4-4F82-87A8-2F5DAD53B5F9}">
  <ds:schemaRefs>
    <ds:schemaRef ds:uri="http://purl.org/dc/elements/1.1/"/>
    <ds:schemaRef ds:uri="http://schemas.microsoft.com/office/2006/documentManagement/types"/>
    <ds:schemaRef ds:uri="230e9df3-be65-4c73-a93b-d1236ebd677e"/>
    <ds:schemaRef ds:uri="http://purl.org/dc/dcmitype/"/>
    <ds:schemaRef ds:uri="http://schemas.microsoft.com/sharepoint/v3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13372</TotalTime>
  <Words>1640</Words>
  <Application>Microsoft Office PowerPoint</Application>
  <PresentationFormat>Widescreen</PresentationFormat>
  <Paragraphs>343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Garamond</vt:lpstr>
      <vt:lpstr>Tenorite</vt:lpstr>
      <vt:lpstr>Monoline</vt:lpstr>
      <vt:lpstr>Exercise 17</vt:lpstr>
      <vt:lpstr>Exercise 17: Solution</vt:lpstr>
      <vt:lpstr>Administrivia and  Announcements</vt:lpstr>
      <vt:lpstr>Last Time: The Program Slice</vt:lpstr>
      <vt:lpstr>Constructing the Slice</vt:lpstr>
      <vt:lpstr>Uses for Program Slices</vt:lpstr>
      <vt:lpstr>VIBE CHeck</vt:lpstr>
      <vt:lpstr>Is this stuff Useful?</vt:lpstr>
      <vt:lpstr>Is this stuff Useful?</vt:lpstr>
      <vt:lpstr>Interprocedural Analysis</vt:lpstr>
      <vt:lpstr>Scaling up our analysis</vt:lpstr>
      <vt:lpstr>Lecture Outline</vt:lpstr>
      <vt:lpstr>worst-Case Assumptions</vt:lpstr>
      <vt:lpstr>Worst-Case Assumptions</vt:lpstr>
      <vt:lpstr>Tightening the Bounds</vt:lpstr>
      <vt:lpstr>Lecture Outline</vt:lpstr>
      <vt:lpstr>The Obvious Interprocedural Solution</vt:lpstr>
      <vt:lpstr>The Obvious Interprocedural Solution</vt:lpstr>
      <vt:lpstr>Cost/Benefit of supergraphs</vt:lpstr>
      <vt:lpstr>Cost/Benefit of supergraphs</vt:lpstr>
      <vt:lpstr>Call Graphs</vt:lpstr>
      <vt:lpstr>Call Graphs</vt:lpstr>
      <vt:lpstr>Call Graphs</vt:lpstr>
      <vt:lpstr>The Other Thing About SuperGraphs</vt:lpstr>
      <vt:lpstr>The Other Thing About SuperGraphs</vt:lpstr>
      <vt:lpstr>The Other Thing About SuperGraphs</vt:lpstr>
      <vt:lpstr>Lecture Outline</vt:lpstr>
      <vt:lpstr>(Calling) Context Sensitivity</vt:lpstr>
      <vt:lpstr>Call Strings and K-CFA</vt:lpstr>
      <vt:lpstr>Another Form of Context Sensitivity</vt:lpstr>
      <vt:lpstr>Another Form of Context Sensitivity</vt:lpstr>
      <vt:lpstr>Lecture Outline</vt:lpstr>
      <vt:lpstr>summary Functions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Drew's Cool 677 Slides</dc:title>
  <dc:creator>Davidson, Drew</dc:creator>
  <cp:lastModifiedBy>Davidson, Drew</cp:lastModifiedBy>
  <cp:revision>75</cp:revision>
  <dcterms:created xsi:type="dcterms:W3CDTF">2023-08-21T14:00:41Z</dcterms:created>
  <dcterms:modified xsi:type="dcterms:W3CDTF">2024-10-09T21:18:05Z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