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96" r:id="rId5"/>
    <p:sldId id="1393" r:id="rId6"/>
    <p:sldId id="295" r:id="rId7"/>
    <p:sldId id="1369" r:id="rId8"/>
    <p:sldId id="1371" r:id="rId9"/>
    <p:sldId id="1394" r:id="rId10"/>
    <p:sldId id="1392" r:id="rId11"/>
    <p:sldId id="1364" r:id="rId12"/>
    <p:sldId id="1366" r:id="rId13"/>
    <p:sldId id="1383" r:id="rId14"/>
    <p:sldId id="1384" r:id="rId15"/>
    <p:sldId id="13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5T19:03:42.985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context xml:id="ctx1">
      <inkml:inkSource xml:id="inkSrc124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25T19:04:48.309"/>
    </inkml:context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5886 7784 34 0,'0'0'12'16,"0"0"-6"-16,0 0 3 0,0 0-5 0,0 0 6 0,0 0 1 0,0 0-1 0,0 0 0 16,0 0-5-16,0 0 8 0,0 0 1 0,0 0-7 15,0 0-1-15,0 0 7 0,0 0 2 0,0 0-2 0,0 0-7 16,0 0 7-16,0 0-8 0,0 0 2 0,0 0 0 0,0 0-1 15,0 0-3-15,0 0 0 0,0 0 1 0,0 0 2 16,0 0-4-16,0 0 4 0,0 0 0 0,0 0-3 0,0 0 5 16,0 0 2-16,0 0-2 0,0 0-5 0,0 0-1 0,-19 0 0 15,19 0 9-15,0 0-6 0,-17 0 0 16,17 0-4-16,0 18 1 0,0-18 0 0,-19 0 0 0,19 19 1 16,0-19-1-16,-22 19-2 0,22-19 0 15,0 0 1-15,0 17-1 0,-20 2-1 0,20-1 2 16,0-18-2-16,0 20 2 15,0-2 0-15,0-18 0 0,0 0-3 0,0 18 1 0,0-18-1 0,0 0 2 16,0 18 1-16,20-18-1 0,-20 0-1 0,0 0 2 0,0 0 0 16,0 19 0-16,22-19-1 0,-22 0 1 0,0 0-1 0,0 0 0 0,19 0 0 15,-19 18 0-15,17-18 0 0,2 0 0 0,-19 0 1 16,20 19 0-16,-20-19-1 0,0 0 0 0,0 0 0 0,16 0 1 0,-16 18-1 0,0-18 1 16,0 18-1-16,0-18 1 0,20 38-1 0,-20-38 1 15,0 18 1-15,0 0 2 0,0-18-1 0,0 19-3 0,0-19 0 16,0 18 1-16,-20-18 1 0,4 19-2 0,16-1-1 0,0-18 2 15,-20 18 0-15,1-18 1 0,19 0-1 0,-17 20 2 0,17-20-3 0,-19 0-3 16,19 0 0-16,0 18 1 0,-22-18-2 0,22 0-10 0,0 0 5 16,0 0-13-16,0 0-4 0,0 0 10 0,0 0-24 15,0 0-6-15,0 0 9 0,0 0 8 0,22 0 4 16,-22 0 14-16,0 0 2 0,19 0-17 0,-19 0-14 0</inkml:trace>
  <inkml:trace contextRef="#ctx0" brushRef="#br0" timeOffset="846">6310 7545 39 0,'0'0'0'0,"0"0"21"0,0 0-9 16,0 0 0-16,0 0-6 0,0 0 6 0,0 0-6 0,0 0 1 16,0 0-1-16,0 0 7 0,0 0-6 0,0 0 0 0,0 0 0 0,0 0 7 15,0-19 0-15,0 19-7 0,0 0 7 0,0 0-8 0,0 0 1 16,0 0 7-16,0 0-7 0,0 0 7 0,0 0-8 0,0 0 7 15,0 0-6-15,0 0-1 0,0 0 14 0,0 19-15 0,0-19 1 16,0 0 5-16,0 16 0 0,0-16-7 0,0 20 4 0,0-1-2 16,0-19-4-16,0 18 1 0,0 0-1 0,0 20 3 0,0-38 0 15,0 37-3-15,0-1 5 0,0-17-3 16,0 36-2-16,0-19 0 0,0 1-1 0,0-17-1 16,0 16 1-16,0 1 0 0,0-19 0 0,0 1-2 0,0-1 2 15,0 0-1-15,0 2 2 0,0-2-2 0,0 0-1 0,0 0 0 0,-20 1-5 16,20-1-3-16,0-18 0 0,0 0-21 0,0 19 15 15,-16-19-22-15,16 0 18 0,0 0-25 0,-20-19-1 0,20 19 23 16,-16-18-11-16,16-19 8 0,0 37 6 0,-20-36 4 0,20 36 10 16,0-20-3-16,0 2 3 0,-19 0 3 0,19-1-3 15,0 19 3-15,0-18 0 0,0 18 0 0,0 0 1 0,0-19 1 0,0 19 3 16,0 0-1-16,0-18 10 0,0 18-5 0,0 0-2 16,0 0-2-16,0 0 0 0,0 0 2 0,0 0 15 15,0 0-15-15,0 0-1 16,0 0-2-16,19 0 0 0,-19 0 0 0,0 0-2 0,0 0 1 15,20 0-1-15,-20 0 0 0,16 0 1 0,-16 0-2 16,20 0-1-16,-4 0-6 0,-16 0 2 0,0 0-1 0,20 0-6 0,-4 0 1 16,-16 0 5-16,22 0-5 0,-22 0-30 0</inkml:trace>
  <inkml:trace contextRef="#ctx0" brushRef="#br0" timeOffset="1190.27">6476 7876 54 0,'0'0'0'0,"0"0"26"0,0 0-9 0,0 0-8 0,0 0 13 16,0 0 5-16,0 0 0 0,0 0-2 0,0 0-14 15,-20 0 9-15,20 0-5 0,0 0-9 0,0 0 6 16,-16 0-4-16,16 0-4 0,0 18 2 0,-20-18-1 0,20 20-2 16,-16-2-1-16,16-18-2 0,0 36 2 0,0-36 0 15,0 19-1-15,0-1 0 0,0-18 0 0,0 19 1 0,16-1 0 16,-16-18-1-16,0 18 1 0,20-18-2 0,-20 20 2 16,16-20-1-16,-16 0 1 0,0 0 2 0,20 18-2 0,-20-18-1 15,0 0 1-15,0 0 0 0,16-18 1 0,-16 18-1 0,0-20-1 16,0 20-1-16,0-18 1 0,17 18 0 0,-17-18 0 0,0 18 1 0,0-19 0 15,0 1 0-15,0 18 0 0,0-19 5 0,0 1 1 16,0 18 4-16,0 0-7 0,0 0 1 0,0-18 3 0,0 18-4 16,0 0 2-16,0 0-3 0,0 0-1 0,0 0 4 0,0 0-3 0,0 18-1 15,0-18 0-15,0 18-1 0,0 1 5 0,22-1-5 0,-22-18-1 16,0 37 0-16,19 37 5 16,-19-56-2-16,0 1-2 0,20-1 0 0,-20-18-2 0,16 19 1 15,-16-1-4-15,0 0-10 0,20 2-14 0,-20-20 6 16,0 0-29-16,0 0-17 0,0 0 27 0,16 0-1 0,-16 0-32 15,0 0 45-15,0-20-66 0</inkml:trace>
  <inkml:trace contextRef="#ctx0" brushRef="#br0" timeOffset="1437.55">6716 7674 47 0,'0'0'12'0,"0"0"10"15,0 0-8-15,0 0 12 0,0 0-6 16,0 0 2-16,0 0-11 0,20 0 11 0,-20 17 0 0,0-17-4 16,0 0-10-16,0 20 0 0,0-20 0 0,0 16 8 0,0-16-9 15,16 39 0-15,-16-21 4 0,0 0-6 0,0 1-1 0,0-19-1 0,0 55 2 16,20-37-2-16,-20 38 1 0,19-19-2 0,-19 0-1 16,0-19 2-16,0 38 2 0,17-1-2 0,-17-37-4 0,0 1-4 0,0 17-3 15,0-16-20-15,0 16-48 0,0-18 9 0,0 2 38 16,0-20-14-16,0 17 14 0,0-17-24 0</inkml:trace>
  <inkml:trace contextRef="#ctx0" brushRef="#br0" timeOffset="1614.82">6642 7876 74 0,'0'0'29'0,"0"0"-1"16,0 0 10-16,0 0-18 0,0 0 21 0,0 18-7 0,0-18-20 15,19 0 16-15,-19 0-22 0,0 20-1 0,14-20 6 0,-14 0-1 16,0 0-5-16,19 18 5 0,-19-18-6 0,0 0-2 0,22 0 2 15,-2 0-1-15,-4 18-2 0,-16-18-3 0,0 0 2 16,20 0-2-16,-20 0 0 0,19 18 1 0,-19-18-1 0,0 0-1 0,17 0-2 16,-17 0-20-16,19 0 3 0,-19 0-8 0,0 0-4 0,17 19-40 0,-1-19 2 15,-16 0 12-15,22 0-29 0</inkml:trace>
  <inkml:trace contextRef="#ctx0" brushRef="#br0" timeOffset="1783.07">6993 7950 63 0,'0'0'19'0,"0"0"-7"0,0 0 11 0,0 0-9 0,0 18 15 0,0-18-16 16,0 0 0-16,0 19 8 0,0-1-6 0,0 1-5 0,0-19-6 15,0 18-2-15,0-18 0 0,0 18 0 0,0 2 0 0,0-2 0 16,0-18-1-16,0 18 1 0,0 0-5 0,0-18-14 0,0 19-24 16,0-1-11-16,0-18 27 0,0 0-15 0,0 0 16 0,0 0-23 15</inkml:trace>
  <inkml:trace contextRef="#ctx0" brushRef="#br0" timeOffset="1924.27">6974 7674 70 0,'0'0'69'0,"0"0"-35"0,0 0-19 0,0 0 1 0,0 0-2 0,0 0-1 0,0 17 10 16,0-17-15-16,0 20-1 0,0-20-2 0,0 16 1 0,0-16-5 0,0 20 0 16,0-1 0-16,0-19-1 0,0 18 0 0,0 0-11 15,0-18-3-15,0 19-29 0,0-19-15 0,0 0 30 16,19 19 3-16,-19-19-15 0,0 0-24 0</inkml:trace>
  <inkml:trace contextRef="#ctx0" brushRef="#br0" timeOffset="2170.89">7250 7932 68 0,'0'0'0'0,"0"0"49"16,0 18-7-16,0-18-18 0,0 0 23 0,0 0-25 16,0 0-2-16,0 18 14 0,-16-18-8 0,16 0-6 0,0 19-11 15,-22-19 6-15,22 0-7 0,0 18 0 0,-17 1 0 0,17-19 2 16,-19 18-2-16,2 0-1 0,17 20 9 15,0-20-13-15,0 0-2 0,0 1 1 0,0-19-2 0,0 18 1 16,0 1-1-16,0-1 2 0,0 0-1 0,0-18 0 16,17 20-1-16,-17-20 1 0,19 18 1 0,-19-18 0 0,17 18-2 0,5-18 2 15,-22 18-2-15,16-18 0 0,-16 0 3 0,20 20-3 0,-1-20 0 16,-19 0 0-16,0 0 0 0,17 0-1 0,2 0-8 0,-19 0 3 16,0 0-3-16,17 0-12 0,-17 0-7 0,19 0-12 15,-19 0 14-15,0 0-1 0,17-20-72 0,-17 20 36 16,0-18 15-16,0 18 29 0,0 0-47 0</inkml:trace>
  <inkml:trace contextRef="#ctx0" brushRef="#br0" timeOffset="2618.69">7729 7857 60 0,'0'0'0'0,"0"0"21"15,0 0-2-15,0 0 6 0,0 0-10 0,0 0 3 0,0 0 20 0,0 19-2 16,0-19 7-16,0 0-19 0,0 0-14 15,0 18 9-15,0-18-11 0,0 0 8 0,0 0-11 0,0 20-2 16,0-20-2-16,0 0 2 0,0 0-1 16,0 18-2-16,0-18 0 0,0 0-2 0,0 18-12 0,0-18-3 0,0 0-7 15,0 0-10-15,0 18-56 0,0-18 43 0,0 19-91 0</inkml:trace>
  <inkml:trace contextRef="#ctx0" brushRef="#br0" timeOffset="2752.09">7729 8226 163 0,'0'0'65'0,"0"20"-54"16,0-20-1-16,0 18-4 0,0-18 4 0,0 0-5 15,0 18-3-15,0-18 1 0,0 0-3 0,0 18-12 0,0-18-32 16,0 0 10-16,0 0-2 0,0 0-27 0,17 0-23 0</inkml:trace>
  <inkml:trace contextRef="#ctx0" brushRef="#br0" timeOffset="3367.11">8357 8005 51 0,'0'0'0'0,"0"0"24"0,0 0-15 0,0 0 12 16,0 19-8-16,0-19 18 0,0 0 7 0,0 0-4 0,-16 0-18 16,16 0 13-16,0 0-16 0,0 18 7 0,0-18-2 0,0 0-1 15,0 0-1-15,0 18 9 0,0-18-17 16,0 0-1-16,0 0-1 0,0 0 6 0,0 20 1 0,0-20-8 15,0 0 3-15,0 18-1 0,0 0-2 0,0-18 4 0,0 18-6 16,0 1-1-16,0-1-1 0,0 1-1 0,0-19 1 16,0 18-3-16,0-18-1 0,0 18-15 0,0-18-1 0,0 20-7 0,0-20-151 15,0 0 128-15,0 0-30 0,0 0 50 16</inkml:trace>
  <inkml:trace contextRef="#ctx0" brushRef="#br0" timeOffset="3504.74">8280 7655 61 0,'0'0'14'0,"0"0"-1"0,0 0-5 0,0 0-4 0,0 19 2 16,0-19-1-16,0 0-3 0,0 17 0 0,0-17-3 15,0 20 0-15,0-20-7 0,0 0 0 0,0 16-1 0,0-16-12 16,0 20-46-16</inkml:trace>
  <inkml:trace contextRef="#ctx0" brushRef="#br0" timeOffset="3748.47">8507 7950 79 0,'0'0'28'0,"0"18"17"16,0-18-28-16,0 0 16 0,0 0-20 0,0 19 10 0,0-1-4 15,0-18-6-15,0 0-9 0,0 19 1 0,0-19 8 16,0 0-9-16,0 18 5 0,16-18 3 0,-16 0 1 0,0 0-8 16,0 0 1-16,0 0 0 0,20 0-3 0,-20 0 0 15,0-18 1-15,0 18-2 0,19 0 3 0,-3-19 0 0,-16 1 0 0,20-1 5 16,-20 19-6-16,0 0-2 0,16 0 5 15,-16 0-3-15,0 0 1 0,0 0-2 0,0 0 3 0,17 19-2 16,-17-1-4-16,0 1-1 0,0 17 1 0,22-16 3 16,-22-2-2-16,0-18 0 0,0 36-12 0,0-36 0 0,0 19-5 0,0-1-3 15,20-18-5-15,-20 19-38 0,0-1 24 0,0 0-2 0,0-18 2 0,0 20-25 16,16-20 23-16,-16 0-21 0</inkml:trace>
  <inkml:trace contextRef="#ctx0" brushRef="#br0" timeOffset="4049.51">8875 7857 50 0,'0'0'29'0,"0"0"-4"0,0 0 7 0,0 0 5 0,0 0-2 15,-20 19-4-15,20-19-5 0,0 0-5 16,0 0-12-16,-16 18 14 0,16-18-20 16,0 0 2-16,0 20 3 0,0-2 1 0,0-18-4 0,0 18 4 15,0-18-6-15,0 18 0 0,0 1-1 0,0-1 0 0,0 1 0 0,0-19 0 16,0 36 8-16,0-36-4 0,0 20-2 15,0-2 6-15,0 0-3 0,0 0 8 16,0-18-8-16,0 19 3 0,0-19-2 0,0 0-4 0,0 18 5 16,0-18-3-16,0 19-2 0,0-19-1 0,0 18-2 15,0-18 1-15,0 0-1 0,0 18-1 0,-23-18 2 16,23 0-2-16,-19 20-9 0,19-20 2 0,0 0-1 16,-17 0-15-16,17 0-8 0,0 0-11 0,0 0 18 0,-16-20-29 15,16 20-9-15,0 0 28 0,0 0 2 0,0 0-20 0,16-18 33 16,-16 18-13-16,17 0-20 0</inkml:trace>
  <inkml:trace contextRef="#ctx0" brushRef="#br0" timeOffset="4383.68">9060 8024 49 0,'0'0'12'0,"0"0"-4"0,0 0-2 15,0 0 0-15,0 0 6 0,0 18 2 0,0-18-2 0,0 0-1 16,0 0-6-16,0 0-1 0,0 0 0 0,0 0 0 0,17 0 7 0,-17 0-5 16,0 0 8-16,0 0 3 0,19 0-1 0,-19 0-10 0,0 0 5 15,0 0-7-15,0 0 4 0,0-18-5 0,0 18 3 16,0 0-4-16,0-19 7 0,0 19 2 0,0-18-5 16,0 18 9-16,0 0-7 0,0-19 15 0,0 19-6 15,0 0-10-15,0 0 6 0,0 0-9 0,-19 0 14 16,19 19-10-16,0-1-1 0,-17-18-4 0,17 19-3 15,0-1 2-15,-19 56 27 32,19-37-23-32,0-37-6 0,0 37 0 0,19-37-6 0,-19 18 0 15,0-18-17-15,0 18-10 0,17-18 15 0,-17 0-27 16,0 0 19-16,0 0-38 0,19 0 29 0,-19 0-29 0,0 0 18 16,0-18 28-16,0 18-35 0</inkml:trace>
  <inkml:trace contextRef="#ctx0" brushRef="#br0" timeOffset="4604.51">9207 8005 61 0,'0'0'17'0,"0"0"13"0,0 19 1 0,0-19-15 0,0 18 17 0,0-18-18 16,0 38 25-16,0-38-20 0,0 18-12 0,0 0 8 15,0-18-7-15,0 18 7 0,0-18-9 0,0 19-1 0,0-19 4 16,0 18-2-16,0-18 0 0,0 0-5 0,0 0 2 0,0 19-1 16,0-19 7-16,19 0-3 0,-19-19-3 0,0 1 0 0,0-1 3 15,17-17-1-15,-17 18-1 0,0 18-5 0,19-20 1 16,-19 2-1-16,17 0 4 0,-17-19-1 0,0 37-3 0,0-19-1 15,19 19 3-15,-19-18-3 0,0 18 0 0,19 0-1 16,-19 0-1-16,0 0-12 0,0 0 0 0,14 0-26 16,-14 18 11-16,0-18-42 0,0 0 27 0,0 0-38 0,19 0 23 15,-19 0 7-15</inkml:trace>
  <inkml:trace contextRef="#ctx0" brushRef="#br0" timeOffset="5002.63">9630 7526 51 0,'0'0'30'0,"0"0"-21"0,0 0 9 0,0 0-8 0,0 0 12 15,0 0 3-15,0 0 1 0,0 0 14 16,0 0-27-16,0 0 11 0,0 0 10 0,0 0-12 16,0 19-1-16,0-19-13 0,0 0 9 0,0 0-11 0,0 16 4 15,0-16-6-15,0 20 4 0,0-1-3 0,0-19-3 16,0 0 0-16,0 18 2 0,0 0-2 0,0-18-1 0,0 19 0 0,0 0-1 15,0 18 2-15,0-21-2 0,19-16 1 0,-19 39 0 0,0-3 0 16,0-36 1-16,0 38-2 0,0-2 0 0,0-18 0 0,0 20-3 16,17 35-30-16,-17-54 20 0,0 17-23 0,0 2-11 15,0-38 19-15,0 36-38 0,0-36 36 0,0 19 3 16,0-1 3-16,0-18-10 0,0 0 21 0,0 19-11 0,0-19-20 0</inkml:trace>
  <inkml:trace contextRef="#ctx0" brushRef="#br0" timeOffset="5173.24">9516 7894 83 0,'0'0'24'0,"0"0"25"0,0 0-3 16,0 0-26-16,0 0 20 0,0 0 12 0,0 20-35 16,0-20 9-16,0 0-14 0,23 0 7 0,-23 0-10 0,0 18-3 15,0-18 5-15,19 0-7 0,-19 0 0 0,17 0 1 0,-17 0-3 0,19 18 2 16,0-18-4-16,-19 0 3 0,17 0-3 0,2 18 0 16,-2-18-1-16,-17 0-2 0,16 0-2 0,-16 0-13 0,0 0 3 15,20 0-28-15,-20 0 14 0,22 0-49 0,-5-18-48 0,-17 0 72 16,0 18-10-16</inkml:trace>
  <inkml:trace contextRef="#ctx0" brushRef="#br0" timeOffset="5909.01">10609 7857 41 0,'0'0'24'0,"0"0"-18"0,0 0 9 0,-22 0 53 15,22 0-56-15,0 0 14 0,0 0-14 16,0 0-1-16,0 0 0 0,0 0-1 0,0-17 12 0,0 17-11 16,0 0 10-16,0 0-11 0,0 0 10 0,0 0-10 0,0 0 8 0,0 0-2 15,0 0-1-15,0 0-5 0,0 0-1 16,0 0-3-16,0 0 0 0,0 0-1 0,0 0 6 0,0 0-3 16,0 17 1-16,0-17 1 0,0 0-7 0,0 0 1 0,0 0-1 15,0 19 0-15,0-19 2 0,0 0-3 0,0 18 1 0,0 2 2 0,0-20-3 16,0 36 5-16,0-18-6 0,0 1-1 0,0-1 1 15,0 19 0-15,0-19 1 0,0 2-1 0,0 53 17 16,0-73-16-16,0 37-1 0,0-19-1 0,0 0 0 16,0-18-1-16,0 20 2 0,0-2-2 0,0 0 1 0,0 0-1 0,0-18-3 15,0 20-5-15,0-3-11 0,0-17 5 0,0 19-24 0,0-19-6 16,0 0-8-16,0 0 20 0,-19 0-43 0,19 0 37 16,0-19-26-16,0 19 40 0,0-17-12 0,0-3-18 0</inkml:trace>
  <inkml:trace contextRef="#ctx0" brushRef="#br0" timeOffset="6190.89">10568 7968 41 0,'0'0'0'0,"0"0"15"0,0 0-5 0,0 0-5 0,0-18 0 0,0 18 7 16,0 0-6-16,0 0 7 0,0-18-6 0,0 18 10 0,0-18 5 16,0 18-10-16,0 0 0 0,0-20-1 0,0 20 0 0,0-18 0 0,0 18 8 0,0-19 0 15,19 19-10-15,-19-17 8 0,0 17-1 0,0-19 0 16,0 19-7-16,22 0 0 0,-22-19 9 0,0 19-2 0,0 0-10 15,17-18 8-15,-17 18 0 0,0 0 0 0,19 0-7 0,-19 0-2 16,0 18 4-16,20 1-2 0,-20-19-5 0,0 0 1 16,0 19 1-16,16 17 4 0,-16-36-6 0,0 38 0 0,0-20 2 15,0 0-3-15,0 0 0 0,0 1 0 0,0-19-1 0,0 18-2 0,0 1 1 16,0-1 2-16,-16 0-2 0,16 2 0 16,-20-20-4-16,20 18-3 0,0-18 1 0,0 0 0 0,-19 18-11 0,19-18 8 15,0 0-15-15,0 0 8 0,-17-18-25 0,17 18 17 0,0-18-32 16,0-2 1-16,0 20 32 0,0-18-13 0,0 0 10 0,0 18 17 15,0-19 0-15,17 19-10 0,-17-18-33 0</inkml:trace>
  <inkml:trace contextRef="#ctx0" brushRef="#br0" timeOffset="6456.17">10775 7914 51 0,'0'0'11'0,"0"0"4"0,0 0-7 0,0 0 11 0,0 0-7 16,0 0 1-16,0 18 13 0,0-18-13 0,0 0 21 0,0 0-22 15,0 0 9-15,0 18-1 0,0-18-12 0,0 18 5 16,0 1-8-16,0-1 8 0,0 1-8 16,0-19 3-16,0 36 12 0,0-16-7 0,0-20-1 15,0 18 0-15,0-18-6 0,0 0 0 0,0 0 7 0,17 0-9 0,-17 0 9 16,0 0-9-16,0 0 3 0,19-18 0 0,-19-20-4 16,0 38-2-16,0-18 1 0,20-19 0 0,-20 18-1 0,0 19 0 15,0-18 0-15,16-18-1 0,4 36 0 0,-20-20-2 0,0 2-3 16,16 18-2-16,-16-19-12 0,20 19 4 0,-20-17-26 0,0 17 12 15,0 0-5-15,16-19-79 0,-16 19 82 0,0 0-16 0,0 0 29 16,17 0-54-16</inkml:trace>
  <inkml:trace contextRef="#ctx0" brushRef="#br0" timeOffset="6764.58">11049 7950 52 0,'0'0'41'0,"0"0"-29"0,0 0 14 0,0 0 7 15,0 0-15-15,0 0 14 0,0 0-18 0,0 0 1 0,0 0 11 16,0 0-4-16,0 0-12 0,-16 18 14 16,16-18-17-16,0 0 2 0,0 0 0 0,-20 19-2 0,20-1-4 0,0-18 1 15,0 19-1-15,0-1 0 0,0-18-1 0,0 18 0 0,0-18 0 16,0 0-2-16,0 20 1 0,0-2 1 0,20-18 0 16,-20 18 1-16,0-18-1 0,0 0 1 0,16 0 1 15,-16 0 3-15,0 0 4 0,0 0-8 0,20-18 6 16,-20 18-6-16,0-18 1 0,0 18-2 0,0-20 2 0,0 2-1 0,19 0-3 15,-19 18 2-15,0-19 1 0,0 1-1 0,0 18 0 16,0-19-1-16,0 19 0 0,0-18-1 16,0 0 2-16,0 18-6 0,0 0 0 0,0 0-8 0,0 0 2 15,0 0-14-15,0 18-31 0,0-18 30 0,0 0-2 16,0 18-38-16,0-18-5 0,0 19 39 0,0-19-15 16,0 18-33-16</inkml:trace>
  <inkml:trace contextRef="#ctx0" brushRef="#br0" timeOffset="7172.73">11179 7636 58 0,'0'0'0'0,"0"0"65"0,0 0-28 0,0 0-19 16,0 0 35-16,0 0-23 0,0 0-17 16,0 0 7-16,0 0-11 0,0 0 15 0,0 0-16 0,0 0-1 15,0 0 8-15,0 0-2 0,0 0-3 0,0 0-4 0,0 0-3 16,0 0 1-16,0 0-1 0,0 0 0 0,0 0-2 15,0 19 4-15,0-19-4 0,0 19 0 0,0 18 0 16,0-37-1-16,0 36 1 0,0 1-1 0,20-19 0 16,-20 1-1-16,0 0 2 0,0 17 0 0,0-18-2 15,0 20 1-15,19-2 1 0,-19-36 0 0,17 19-1 16,-17-1 1-16,0-18-2 0,0 19 3 0,0-19-2 0,19 0 1 16,-19 0 0-16,0 18 1 0,0-18 4 0,17-18 3 0,-17 18-7 15,0-19 0-15,0 1 1 0,0 18-1 0,16-19 2 0,-16 19-2 16,0-18 0-16,0 18 4 0,22-18-2 0,-22 18 0 0,0-18 1 15,0 18 1-15,0-20-1 0,20 20-2 0,-20 0 0 0,0-18-1 16,0 18 2-16,0 0-2 0,0 18 1 0,0-18-2 16,0 0 0-16,0 0 0 0,0 20 0 0,0-20 0 0,0 18 0 15,0-18-1-15,0 0 0 0,-20 18 0 0,20-18-3 16,0 18-10-16,-22-18-22 0,6 19-15 0,16-19 12 16,0 0 17-16,0 0-28 0,-17 0-8 0,17 0 26 15,0 0-23-15,0 0 33 0,0 0-13 0,0 0 20 0,0 0-12 16,17 0 15-16,-17 0-34 0</inkml:trace>
  <inkml:trace contextRef="#ctx0" brushRef="#br0" timeOffset="7381.52">11531 7950 0 0,'-20'0'0'0,"20"0"0"0,0 0 0 0</inkml:trace>
  <inkml:trace contextRef="#ctx0" brushRef="#br0" timeOffset="8364.68">11603 7950 39 0,'0'-18'18'0,"0"18"12"0,-17 0-21 0,17 0 1 0,0 0 26 15,0 0-23-15,0 0 15 0,0 0-14 0,0 0-1 16,0 0-1-16,0 0 9 0,0 0-5 0,0 0-9 0,0 18 9 0,0-18 1 16,0 0 3-16,0 0-1 0,0 0-10 15,0 0-3-15,0 0 1 0,0 18 0 0,0-18 5 0,0 0-6 0,0 0-2 0,0 0 1 16,0 0 0-16,0 0 7 0,0 19-7 0,0-19-1 16,0 0-1-16,0 0 0 0,0 0-1 0,0 0-1 0,0 0 0 15,0 0 0-15,17 0 1 0,-17 0-2 0,0 0 1 16,0 0 0-16,0 0 0 0,19 0-1 0,-19 0 0 0,0 0 1 0,17-19-1 15,-17 1 2-15,0 18 0 0,0 0-2 0,0-18 1 16,22 0-1-16,-22-2 1 0,0 2 1 0,0 18-1 16,0-19-2-16,0 19 2 0,0-17-2 0,0 17 2 15,0 0-1-15,-22-19 3 0,22 19-2 0,0 0 4 0,0 0-3 0,0 0 5 16,-17 0 0-16,17 0-2 0,0 0-2 0,-19 0 1 16,19 0-1-16,0 0-1 0,-17 0 4 0,17 0-5 0,0 19 2 15,-19-2 0-15,19 2 1 0,0-1-2 16,0-18-2-16,0 20 1 0,0-2 0 0,0-18 0 15,0 18-3-15,0 0 4 0,0 1-3 0,0-19 0 16,19 18-3-16,-19 1 2 0,17-19-13 0,-17 18-8 0,19-18-4 16,-19 18 9-16,0-18-1 0,17 0-30 0,5 20-58 0,-22-20 64 15,16 0-33-15,-16 0 27 0,20 0 18 0,-20-20-14 16</inkml:trace>
  <inkml:trace contextRef="#ctx0" brushRef="#br0" timeOffset="8646.03">11788 7821 40 0,'0'0'46'0,"0"0"-32"15,0-19 33-15,0 19 1 16,0 0-34-16,-19-18 26 0,19 18-28 0,0 0 0 0,0 0 14 16,-17 0 1-16,17 0-4 0,0 0-5 0,0 0-11 15,0 0 6-15,0 0-1 0,0 18 1 0,-19 1-6 16,19 0-2-16,0-19 1 0,0 17-4 0,0 2 2 16,0-19-1-16,0 18-1 0,0 2 2 0,0-2-3 15,0 0 2-15,0-18 0 0,0 18 0 16,19 1 5-16,-19-19-4 0,0 18-1 15,0-18 1-15,0 19 0 0,0-19-2 0,0 18-1 0,0-18 1 16,0 18 0-16,0-18 1 0,0 0-1 0,0 20 2 16,0-2-3-16,0-18-1 0,0 0 1 0,0 0-2 15,0 18-3-15,0-18-11 0,0 0 6 0,-19 0-2 0,19 18-16 16,0-18-15-16,0 0 13 0,-17 0-80 0,17 0 68 16,0 19 1-16,0-19-24 0,0 0 40 0,0 0 6 0,0 0-44 15</inkml:trace>
  <inkml:trace contextRef="#ctx0" brushRef="#br0" timeOffset="10144.9">12970 7581 41 0,'0'0'13'0,"0"0"-3"0,0 0 8 0,0 0-8 0,0 0 11 15,0-20 17-15,0 20-23 0,0 0 24 0,0-16-17 16,0 16 22-16,-20 0-26 16,20 0-3-16,0 0-7 0,0 0 10 0,0 0-9 0,0 0 4 15,0 0-8-15,0 0 5 0,0 0-3 0,0 0 5 0,0 16 5 16,0-16-14-16,0 20 9 0,0-20-9 16,0 0 0-16,0 19 0 0,0-1-1 0,0-18-1 0,0 18 2 0,0 20 0 15,0-21-2-15,0 19 2 0,0 21 2 16,0-39-5-16,0 1 1 0,0 74 2 15,0-57 1-15,0-18-3 0,0 38 3 16,0-38-2-16,0-18 0 0,0 18 3 0,0 2-3 0,0-20 0 16,0 0 0-16,0 0 2 0,0 18-1 0,0-18-1 0,0 0 0 15,0 0 3-15,0 0-4 0,0 0 0 0,0-18 0 0,0 18 0 0,0-20 1 16,0 2 0-16,20 0 0 0,-20-1-1 16,0 19-2-16,0-18 2 0,19-1 1 0,-19 19 1 0,17-18 0 15,-17 0-3-15,0 18 3 0,0-18 1 0,19 18-3 16,-19 0 2-16,0 0-2 0,0 0 2 0,0 0 0 0,0 0 1 15,0 0-2-15,0 0 6 0,0 0-6 0,0 18 4 16,0-18-5-16,0 18 0 0,0 0 2 0,-19-18-2 0,19 0 0 16,-17 19-1-16,17-19 1 0,0 0-2 0,-19 0-1 0,19 18-10 15,-20-18-8-15,20 0 7 0,-16 0-1 0,16 0-2 0,0 0-23 16,0 0 16-16,0 0-32 0,-20 0-55 0,20 0 68 16,20 0-34-16,-20 0 25 0,16 0 32 0,-16 0-44 0</inkml:trace>
  <inkml:trace contextRef="#ctx0" brushRef="#br0" timeOffset="10500.28">13243 8005 35 0,'0'0'0'0,"0"0"23"0,0 0-6 0,0 19-5 0,0-19 8 16,0 0 8-16,0 0 6 15,0 0-5-15,0 0-21 0,0 18 10 0,0-18-4 16,0 0 3-16,0 0-12 0,23 0-1 0,-23 0 9 15,0 0-7-15,16 0 7 0,-16 0-8 16,0 0-1-16,20 0 8 0,-20 0-9 0,0-18 5 0,0 18-6 16,0 0 0-16,19-19 3 0,-19 1-3 15,0 18-1-15,0-19 7 0,0 19-6 0,0 0 7 16,0-18-6-16,0 18 1 0,0 0 16 0,-19 0-8 16,19 0 1-16,0 0 0 0,-20 0-3 0,20 0-2 15,0 0-5-15,-16 0 3 0,16 0-3 0,0 0-1 0,0 18 4 16,0 1-5-16,0-19 1 0,-23 18 2 0,23 1-2 15,0-1 3-15,0 0-4 0,0-18-1 0,0 20 0 16,0-2-1-16,0 0 5 0,0-18-3 0,0 0 1 0,23 37-2 0,-23-37-3 16,36 18-41-16,-36 1 28 0,19-19-47 15,-19 18 3-15,17-18-19 0,2 0-3 16,-2 0-15-16</inkml:trace>
  <inkml:trace contextRef="#ctx0" brushRef="#br0" timeOffset="10908.01">13575 7600 48 0,'0'0'28'0,"0"0"16"16,0-19-8-16,0 19 12 0,-16 0-34 0,16-20 28 16,0 20-36-16,-19 0 10 15,19 0-5-15,0 0-8 0,0 0 12 0,0 39-4 16,0-39-8-16,0 36 4 15,0 2-4-15,0-1-2 0,0-1 1 0,0 1-2 16,0 19 2-16,0-2-5 16,0 20-25-16,0-74 9 0,0 19-4 0,0 54-98 15,0-35 68-15,0-20 37 16,0-18 6-16,-17 0 7 0,17 0 1 0,0 0 1 16,-19-18 1-16,19 18 1 0,-17-38 10 15,-2 20 13-15,19 0-14 0,0 18 1 0,-20-19 27 16,20 1-25-16,-16-1 54 0,16 19-50 15,-23-18 25-15,23 18-20 0,0 0-4 0,0 0-8 16,0 0-1-16,0 0 19 0,0 0-22 0,23 18 7 16,-7-18-9-16,4 0 4 0,-20 19-9 15,19-19 3-15,-2 0 0 0,2 18-11 0,-2-18-1 16,2 19-39-16,-19-19 27 0,16 0-5 0,1 0-35 16,5 0-7-16,17 0-30 0,-39 0 83 0</inkml:trace>
  <inkml:trace contextRef="#ctx0" brushRef="#br0" timeOffset="11190.9">13777 7950 32 0,'0'0'37'0,"0"0"32"0,-19 0 0 15,5 0-8-15,14 0-23 16,-19 0-4 0,0 0-18-16,19 18-8 0,0-18 0 15,-17 19-5-15,17-19-1 16,0 0-1-16,0 18-1 0,0-18 3 78,55 19 25-78,-41-38-25 0,-14 19-1 0,0 0-2 16,0 0-1-16,0 0 0 15,0 0-14-15,0 19-41 0,0-19-50 16,19 0-6-1,-19 0 92-15,0 0-43 0</inkml:trace>
  <inkml:trace contextRef="#ctx0" brushRef="#br0" timeOffset="11441.73">13836 8005 38 0,'0'0'0'0,"0"0"34"0,0 0-8 16,0 0-3-16,0 19-18 0,0-19 21 15,0 0-15-15,0 18 27 16,0-18-25-16,0 38 38 0,0-38-24 15,0 0-17-15,19 18 41 0,-19-18-16 16,19-18-3 0,-19 18-27-16,0-56 14 0,17 37-13 15,-17-36 13-15,19 37-17 0,-19 0 4 16,0-2-4-16,17 2 2 0,-17-1-4 16,16 19 2-16,-16-17-5 15,0 17 0-15,23 0-40 0,-23 17-15 16,0-17 31-16,19 19-121 0,-19-19 105 15,17 0-77-15</inkml:trace>
  <inkml:trace contextRef="#ctx0" brushRef="#br0" timeOffset="11770.1">14109 7914 36 0,'0'0'36'16,"0"0"-26"-16,20 18 36 0,2-18-1 15,-22 0-36-15,0 0 27 16,17 0 6-16,-17 0-14 16,0-18-1-16,0-2-9 15,0 2 5 1,0-18 7-16,0 36-1 16,0 0 0-16,-17 17-4 15,-5-17-24 1,22 37 7-16,-20 37 5 15,20-37-9-15,0 38 4 16,0-39 4-16,20 1-7 16,2 0-10-1,-22-37 0-15,36 18-64 0,0-18-173 16</inkml:trace>
  <inkml:trace contextRef="#ctx0" brushRef="#br0" timeOffset="12641.6">15385 7987 52 0,'0'0'66'16,"0"0"69"-1,0 18-48 1,0 1-68 0,19-1-6-16,1 20 11 15,-20-2 30 1,16-18-6 0,4-54-27-1,-4-2-10 1,-16-17 3-16,39-36-1 15,-6 34-5 17,-11 40-5-32,-2 17-6 15,-4 0-38-15,-16 17-310 16</inkml:trace>
  <inkml:trace contextRef="#ctx0" brushRef="#br0" timeOffset="13036.44">15792 7876 47 0,'0'0'33'16,"0"0"30"-16,0 0 30 15,-20 0-36-15,20 0-17 16,0 0-21-16,0 38-10 16,0-2-4-1,0 1-4-15,0-19 2 16,20 19 13-16,-1-37-1 16,-2 18-1-1,-17-18-5-15,19-36-1 16,-2-1-5-16,-1 0 1 15,-16 19-2-15,0 18 10 16,0 0-2 0,0 18-2-16,20 19-3 15,-20-19-4 1,22 37-30-16,-22-35-49 16,16 16-90-16,4-18 32 15</inkml:trace>
  <inkml:trace contextRef="#ctx0" brushRef="#br0" timeOffset="13519.01">16160 7876 27 0,'0'0'27'0,"0"0"-12"16,0 0 4-16,0 0 4 15,0 0 19-15,0 0 7 16,0 0-8 0,0 18-10-16,0-18-1 15,0 20-1-15,0-2-12 16,0 0-1 0,0 0-5-16,0 1 6 15,0-1-3-15,19 1-2 16,-19-19-1-1,0 0-4-15,17 0 1 16,-17 0-5-16,0 0-3 0,19-19 3 16,-19-18-1-1,17 37-2-15,-17-18 1 0,16 0 13 16,-16 18-10-16,22 0 10 16,-22 0-2-16,20 0-10 15,-20 0 9-15,19 36-6 16,-19-36-3-16,0 56 0 0,0-56-2 0,0 36 4 15,0 2 2-15,0-20-1 16,0 19 1-16,0 0-16 16,0-37 5-16,0 18-19 0,17 20-30 15,-17-38 34-15,0 18-76 0,0-18 68 16,0 0-110-16,19 0 25 16</inkml:trace>
  <inkml:trace contextRef="#ctx0" brushRef="#br0" timeOffset="13988.02">16531 7434 42 0,'0'0'31'16,"0"-19"25"-16,0 19 29 0,0 0-22 16,0 0-4-1,0 0-46-15,0 19 32 0,0-1-17 16,0-18-21-16,0 37 20 0,0 35-10 16,0-15-9-1,0-39-6-15,0 57-2 0,16-2 1 16,-16 0-1-16,0 20-20 15,0-19-45 1,0-38-46-16,0-36 80 0,0 20-81 16,0-2 91-16,-16-18-23 0,16-18 11 15,0 18 27-15,-20-56-35 16</inkml:trace>
  <inkml:trace contextRef="#ctx0" brushRef="#br0" timeOffset="14143.02">16434 7876 37 0,'0'0'22'0,"-20"-19"38"0,20 2 45 15,0-2-30-15,0 19-19 16,0 0-43-16,0 0 34 15,42 0-3-15,-23 0-25 16,-19 0-15-16,36 19 4 0,19 17-5 16,-38-36-9-16,22 0-47 15,-3 0-54 1,-36 0 70-16,19 0-92 0,1 0 93 16,-4-19-55-16</inkml:trace>
  <inkml:trace contextRef="#ctx0" brushRef="#br0" timeOffset="14300.97">16749 7747 65 0,'0'0'79'0,"-16"0"22"0,16 0-81 16,0 19 44-16,-20-1-21 16,20-18-35-16,0 37 15 0,0 18-4 15,0-17-12-15,0-38-6 16,0 36-1-16,0-36 1 0,0 37-1 16,0-19-4-16,0 19-85 15,0-37 62-15,0 0-115 0,0-37 39 16,0 37 90-16</inkml:trace>
  <inkml:trace contextRef="#ctx0" brushRef="#br0" timeOffset="14846.79">16749 7470 55 0,'0'0'24'0,"0"0"47"0,0 19-6 16,0-2-50 0,0-17-12-16,0 20 5 0,0-1-5 0,0-19-2 15,0 16 0-15,0 4-3 16,0-20-2-16,0 19-19 0,0-1-10 15,17-18 5-15,-17 18-10 0,19 1 28 16,-19-19 9-16,0 19 1 16,22-19 4-16,-22 17 5 0,17 19 37 15,-17-36-29-15,0 20 31 0,0-1-32 0,19 17 30 16,-19-17-18-16,0 17 2 0,0-17-22 0,0 19 7 16,0-20-13-16,0-18 1 0,20 36 2 0,-20-36-3 15,0 19 1-15,0-1 7 0,0 1-7 0,16-1 3 16,-16-18 0-16,0 0 5 0,0 0-7 0,20 0 6 15,-20-18-9-15,0-1 6 16,0 1-3-16,16-1-3 0,-16-17-1 16,0 18 0-16,19-20 3 0,-19 19-3 15,0 19 0-15,0-17 0 0,17 34-1 16,-17 2 0 0,0-19 1-16,0 38-3 0,0-20 1 15,0 18 2-15,22-36 0 0,-22 19 2 0,0-19-2 16,0 0 3-16,0 0-2 0,17 0 2 0,-17 0 4 15,0 0-6-15,19-19 8 0,-19 1-7 0,0 0 3 16,0 18-3-16,20-38 0 0,-20 38-1 16,0-18 1-16,16-1 1 0,-16 19-2 15,0 0 0-15,20-17 4 0,-20 17 0 0,0 0 3 16,0 36-2 0,0 20-4-16,0-56-2 0,0 36-1 15,0-17 0-15,16 36-9 0,-16-55 4 16,0 38-25-16,0-20-2 0,0 0 6 15,0-18-57-15,0 0-45 16,0 0 98-16,20-36-58 0,-20 16 51 16,16-16-1-16</inkml:trace>
  <inkml:trace contextRef="#ctx0" brushRef="#br0" timeOffset="15162.71">17211 7914 46 0,'0'0'15'0,"0"18"-2"0,0 18 3 16,20-17 2-16,-20-19-12 0,0 18 6 15,16 1 7-15,4-1 3 0,-20-18-13 0,19 0 23 16,-19 18-11-16,14-18-4 16,5 0-1-16,-19 0 4 0,22-18-9 0,-22 0-6 15,20-1-2-15,-20 1 1 0,0-1 0 0,16 1-2 16,-16-18 0-16,0 16 0 0,0-17 18 16,0 20-18-16,0-21 16 0,0 38-8 0,-16-36 55 31,-4 36-23-31,-21 18-12 15,27-18-26-15,14 18 1 0,0 1 5 0,-19 17 0 0,19-36-6 16,0 75 10-16,0-39-11 0,0-17 1 16,0 18-3-16,0-37 1 0,0 56-2 0,19-56 0 0,-19 36 5 15,14-18 3-15,5 1 0 0,3 18-5 16,-2-19-5-16,-20 0-1 0,16-18 0 0,4 20-19 0,-1-20-38 16,-19 0 36-16,17 0-36 0,-17 0 22 0,19 0-51 15,-3-20-18-15,1 20 20 0</inkml:trace>
  <inkml:trace contextRef="#ctx0" brushRef="#br0" timeOffset="16453.91">6052 9389 35 0,'0'0'18'0,"0"0"-8"0,0 0 0 0,0 0-4 15,0 0 0-15,0 0 0 0,0 0 6 0,0 0-6 0,0-19 1 0,0 19 0 0,0 0 20 16,0 0-15-16,0-19 12 0,0 19 1 0,0 0-12 15,0 0 13-15,0 0-13 0,0 0 12 0,0-18-3 16,0 18-11-16,0 0-1 0,0 0 12 0,0 0-3 0,0 0-11 16,0 0 0-16,0 0 8 0,0 0-7 0,0 0 4 0,0 0 0 15,0 0-1-15,-19 0-4 0,19 0-4 0,0 0 2 0,-17 0 2 16,17 0-6-16,0 0 1 0,-19 18 1 16,-3 1-2-16,22-19-2 0,0 0 1 0,-17 19 1 15,17-19-2-15,0 18 2 0,0-1 1 0,-16-17-3 16,16 19 2-16,0-19-3 0,0 0 1 0,-20 20-1 0,20-3 2 15,0-17-2-15,0 0 2 0,0 19-1 0,0-1-1 16,0-18 3-16,20 0-1 0,-4 19-2 0,-16-19 1 16,0 0 2-16,17 0 0 0,-17 0-2 0,22 0 2 0,-3-19-3 15,-19 19 1-15,0 0 1 0,17-18-1 0,2-1 0 16,-19 2 1-16,0-3 0 0,20-16 2 0,-20-1-2 16,0 18 0-16,0 1-1 0,0-1 0 0,16-18 3 0,-16-36-2 15,0 73-3-15,0-73 4 0,0 73 0 16,0-38-2-16,0 2 1 0,0-2-1 0,0 20 1 0,0-18 0 15,-16 16-1-15,16 2 1 0,0 0 0 16,-20 0 0-16,20 18-1 0,0 0 1 0,0-20-1 0,0 20 1 16,0 0 0-16,0 0-2 0,0 0 1 0,0 20 0 15,0-2 0-15,0-18 3 0,0 36-3 0,0 20 1 16,0-20-1-16,0-36 1 0,0 56-2 16,0-56 2-16,0 38-1 0,0-38 0 0,0 17 0 0,20 20 0 0,-20 19-1 15,0-20 1-15,16-36 0 0,-16 37 0 16,0-37 0-16,20 19-2 0,-20-1-1 0,16 1-13 0,-16 0-14 15,17-1-19-15,-17-18 16 0,19 17-93 0,-19-17 77 16,0 0 2-16,22 0-29 0,-22 0-22 0</inkml:trace>
  <inkml:trace contextRef="#ctx0" brushRef="#br0" timeOffset="16677.87">6420 9204 48 0,'0'0'21'0,"0"0"-11"0,0 0-1 16,0 0-1-16,0 0 10 0,0 19 5 0,0-19-10 0,0 18 32 15,0-18-16-15,0 18-4 0,0-18-15 0,0 0-1 16,20 38 8-16,-20-38-14 0,0 17-1 0,16 2 1 16,-16-1-3-16,20 1 2 0,-4 0-1 0,-16-19-1 0,17 18 0 15,-17-18 0-15,22 17-6 0,-22 2-18 0,19-19 2 0,-19 0-7 16,20 20-63-16,-20-20 67 0,16 17-17 0,-16-17-14 15</inkml:trace>
  <inkml:trace contextRef="#ctx0" brushRef="#br0" timeOffset="16887.34">6622 9093 82 0,'0'0'17'0,"0"0"15"0,-16 0-12 0,16 0 52 16,0 18-51-16,0 2 33 0,-20-3-39 0,20-17 0 15,-16 56 24-15,16-19-18 0,-20-1-6 16,1 38 3-16,19-55-14 0,-22 35 1 0,22 21-3 0,-17-57-1 15,1 75 3-15,16-57-2 0,-20 74-3 16,20-90 0-16,0 35 2 0,0-36-1 0,0-1-1 16,-16 19-2-16,16-20 0 0,0 3-12 0,0-20 4 0,0 19-23 15,0-19-36-15,0 0 15 0,0 0 26 0,0 0 1 16,16 0 4-16,-16 0 3 0,20-19-24 0,-20 19 32 0,16-37-13 16,1 18-34-16</inkml:trace>
  <inkml:trace contextRef="#ctx0" brushRef="#br0" timeOffset="17476">6860 9167 52 0,'0'0'25'0,"0"0"-9"0,0 0-7 0,0 0 10 16,0 0 5-16,0 0-10 0,0 0 15 0,0 0-16 0,0 0 8 16,0 0-11-16,0 0 7 0,0 0 0 0,0 0-10 15,0 0 0-15,0 18 7 0,0-18-8 0,0 19 4 0,0-19-5 0,0 19 4 16,0-1-2-16,0 0-2 0,0 0-2 0,0 2-1 0,0-3 1 15,0-17-2-15,22 56 5 16,-22-37-6-16,0-19 1 0,0 0 0 0,0 0 2 16,0 18-2-16,20-18 2 0,-20 0 1 0,0 0-1 15,0 0-2-15,16 0 2 0,-16-18 1 0,0 18-1 0,20-19-1 16,-20 0-1-16,0 19 0 0,0-18 0 0,0-1 0 0,0 19 1 16,19-17-1-16,-19 17-1 0,0-20 0 0,0 20 1 0,0-18-1 15,0 18 0-15,0 0 0 0,0 0 0 16,0 0 2-16,0 18-1 0,0-18 0 0,0 20 0 15,0-20 0-15,17 17 2 0,-17 2 1 0,0-19-1 0,0 18 2 16,0-18-3-16,0 19 4 0,19-19-2 0,-19 0 4 0,0 0-5 16,0 19 0-16,0-19 3 0,17 0 2 0,-17 0-4 0,0 0-1 15,0 0-2-15,16-19 1 0,4 0 3 0,-20 19-4 0,22-18 2 0,-22-1-3 16,0 2 1-16,16 17 0 0,-16-20 1 0,20 2 0 0,-20 18-2 16,0-18 0-16,19 18 1 0,-19-18 0 0,0 18 0 0,17-19 0 15,-17 19-1-15,0 0 2 0,0 0 0 0,0 0 0 0,0 0 3 0,19 0-2 16,-19 0 1-16,0 0-3 0,0 19 1 0,0-19-2 15,0 18-2-15,0 0 0 0,0 0-6 0,0-18 1 0,0 20-4 16,0-20-4-16,0 17-3 0,0 2-32 0,0-19 18 0,0 18-40 16,0 1-11-16,0-19 10 0,0 19 45 0,0-19 7 0,17 0-56 15</inkml:trace>
  <inkml:trace contextRef="#ctx0" brushRef="#br0" timeOffset="18426.16">6938 9204 51 0,'0'0'23'0,"0"0"-9"0,0 0-8 0,0 0 8 15,0 0 2-15,0 0-6 0,0 0 12 0,0 0-9 16,-20 19-2-16,20-19 12 0,0 0-4 0,0 18 0 0,0-18-11 16,0 0 1-16,-16 0-1 0,16 18 6 0,0-18-7 0,0 18-2 0,0-18 8 0,0 0-8 15,0 20 1-15,0-20 4 0,-20 17 0 0,20-17-5 0,0 19 3 16,0-1-5-16,0-18 5 0,0 19 3 16,0 0 0-16,0-1 2 0,0-1 3 0,0-17-11 15,0 19 3-15,0-19 3 0,0 0-1 0,0 0-5 0,20 0 3 16,-20 0-3-16,0-19-1 0,16 19-3 0,-16-17 2 15,0 17-1-15,20-18-1 0,-20 18 1 0,19-19 7 0,-19 0-6 16,17 19 3-16,-17-18-5 0,19-1 3 0,-2 19 0 0,-1-17 1 16,4 17-3-16,-20 0 1 0,22 0 2 0,-22-20-3 0,0 20 4 15,16 0-5-15,-16 0 3 0,0 0-3 0,20 0 3 0,-20 0-4 0,19 20 4 16,-19-20-3-16,0 17 5 0,0 20-3 0,17-37-3 0,-17 0 0 16,0 38 1-16,0-38-2 0,0 35-3 0,0-35-2 0,19 39-15 15,-19-39 6-15,0 0-3 0,0 36-30 0,17-18-18 0,-17-18 24 0,0 0-4 16,0 19-52-16,0-1 20 0,19-18 52 0,-19 19-56 0</inkml:trace>
  <inkml:trace contextRef="#ctx0" brushRef="#br0" timeOffset="18725.65">7361 9277 69 0,'0'0'15'0,"0"0"39"0,0 0-31 16,0 0 28-16,0 0 1 0,-19 0-8 0,19 0-25 0,0 0 29 15,0 0-25-15,-17 0-12 0,-2 20 18 16,19-20-24-16,0 0 3 0,0 0-4 0,-17 17-1 15,17-17-3-15,0 19 3 0,0-1-1 0,0 1-2 16,0-19 1-16,0 0 0 0,0 19 0 0,0-19 0 0,0 18-1 16,0-18 1-16,17 17 2 0,2-17-1 0,-19 0 0 15,17 0 0-15,-17 0 1 0,19 0-1 0,-19-17-3 16,17-1 4-16,-1-1 2 16,-16 0-5-16,0 19 0 0,0-18 1 0,0 18 1 15,0 0 3-15,0 0-2 0,22 0 2 0,-22 0 0 0,0 0-3 16,0 18-2-16,0-18 0 0,0 19 3 0,0-19-2 0,0 19-2 15,0-1 0-15,0-18-1 0,0 17-1 0,0 2-15 0,0 1 0 16,0-3-32-16,0-17 19 0,0 19-4 0,20-19-45 0,-20 18-9 16,0-18 17-16,0 0 47 0,0 0 6 0,19 19-13 15,-19-19-8-15</inkml:trace>
  <inkml:trace contextRef="#ctx0" brushRef="#br0" timeOffset="19085.97">7508 9314 48 0,'0'0'26'0,"0"0"-18"0,0 0 14 0,0 0-6 0,0 0 4 16,0 0 2-16,0 0 0 0,0 0 18 0,0 0 5 0,0 0-19 15,0 19-3-15,0-1-6 0,0 1-5 0,0 0-4 16,0-1-3-16,0-18-3 0,0 17 0 0,0 2-1 16,0-19-1-16,0 20 0 0,0-3 4 0,0 2-5 15,19-19 3-15,-19 18-3 0,0-18 2 0,0 0-1 0,0 0 0 0,0 19 1 0,19-19-1 16,-19 0-1-16,14 0 2 0,-14-19-1 0,0 1 0 16,20 18-2-16,-20-36 1 0,0 36 1 0,22-20 0 0,-22 20 0 0,0-36-1 15,19 18 2-15,-19-1-1 0,0 0-1 0,0 19 2 0,0-18 0 16,17 18-1-16,-17-19-1 0,0 19 1 0,0-17 0 15,0 17 2-15,0 0 1 0,0 0-2 0,0 17 0 0,0-17 1 16,0 19 2-16,0-1-3 0,0 1 0 0,0 0 0 0,0 16-1 16,0-35 0-16,19 19 1 0,-19 1-2 0,0-3 1 15,0-17 0-15,0 19 1 0,19-19 2 0,-19 18-1 0,0-18 3 16,0 0-4-16,0 0 2 0,17 0-1 0,-17 0-1 0,0-18 0 16,0 18 0-16,0-19 1 0,0 19-1 0,19-17 0 0,-19-3-1 0,0 1 0 15,17 19 0-15,-17-17 1 0,0 17-1 16,0-18-5-16,0-1-3 0,17 19 3 0,-17-19-5 0,0 19-4 0,0 0-4 15,0 0 6-15,0 0-21 0,22 0-13 0,-22 19 18 16,0-19-37-16,0 19 37 0,0-1-15 0,0-18 13 16,0 17 15-16,0-17-34 0</inkml:trace>
  <inkml:trace contextRef="#ctx0" brushRef="#br0" timeOffset="19279.56">7989 9480 79 0,'0'0'48'0,"0"19"33"0,0-1-35 16,0-18-28-16,0 19-1 0,0-1 10 0,0 18-11 15,0-16-7-15,0-1-6 0,0-2-1 0,0 2-1 16,0-1-3-16,0 1-3 0,20-19-3 0,-20 18-20 0,0 1 7 0,0-19-32 16,0 17 20-16,0-17-30 0,0 0 37 0,0 0 4 0,0 0-61 15</inkml:trace>
  <inkml:trace contextRef="#ctx0" brushRef="#br0" timeOffset="19420.09">7989 9131 82 0,'-19'0'59'0,"19"0"2"0,0 0-30 0,0-20 48 15,0 20-59-15,0 0-3 0,0 0 8 0,0 0-10 0,0 0-5 16,0 20-7-16,0-20 0 0,0 17 1 0,0 2-1 0,0-19-1 16,0 18-2-16,0-18 1 0,0 19-2 0,0-19-3 0,0 19-4 0,0-19-3 15,0 18-7-15,0-18-36 0,0 18 17 0,0-18-8 0,19 18-43 16,-19-18 51-16,0 20-16 0,20-20-6 0</inkml:trace>
  <inkml:trace contextRef="#ctx0" brushRef="#br0" timeOffset="19659.65">8246 9389 64 0,'0'0'37'0,"0"0"-17"0,0 0 0 0,0 0 25 15,0 0-22-15,0 0 0 0,0 0 18 0,0 0-24 0,-19 0 11 16,19 0-2-16,0 0-8 0,0 0-14 0,0 18 3 0,0-1-3 16,0-17-3-16,0 19 2 0,0 1-2 0,0-3 1 0,0 2 0 15,0-1-1-15,0 1 1 0,0-1-1 0,0-18 0 16,0 19-2-16,0-2 2 0,0-17-1 0,0 0-1 16,0 20-7-16,0-20-1 0,0 0-19 0,0 19-14 0,19-19-14 15,-19 0-14-15,0 0 7 0,0 0 37 0,17-19-62 0</inkml:trace>
  <inkml:trace contextRef="#ctx0" brushRef="#br0" timeOffset="20004.58">8614 9241 72 0,'0'0'67'0,"0"0"-13"16,0 0 1-16,0 0-9 0,0 0-7 0,0 0-25 15,0 0-1-15,0 0 3 0,0 0-10 0,0 0-1 0,0 0 3 0,0 18-6 16,0-18 2-16,0 0 2 0,0 0-5 0,0 0-1 16,0 0-1-16,0 0 0 0,0 18-10 0,0-18-1 0,0 0-6 15,0 0-35-15,0 0 18 0,0 0-50 0,0 0 42 0,0 20-26 16,0-20 39-16,0 0-20 0</inkml:trace>
  <inkml:trace contextRef="#ctx0" brushRef="#br0" timeOffset="20147.91">8598 9463 107 0,'0'0'97'0,"0"0"-70"0,-20 17 18 0,20-17-9 16,0 0-22-16,0 19 8 0,0-19-15 0,0 0-2 0,0 18 1 0,0 1-5 15,0-19 2-15,0 18-1 0,0-18-1 0,0 0-1 16,0 0-6-16,0 19-2 0,0-19-18 0,0 0 8 0,0 0-6 0,0 0-4 16,20 0-41-16,-20 0 35 0,0 0-25 0,0 0 36 0,16 0-55 15</inkml:trace>
  <inkml:trace contextRef="#ctx0" brushRef="#br0" timeOffset="20818.33">9132 9314 60 0,'0'0'0'0,"0"0"54"0,0 0-8 0,0 19 58 16,0-19-83-16,0 0 17 0,0 0-22 0,0 18 11 15,0-18-18-15,0 0 1 0,0 19-1 0,0-19-1 0,0 19 6 0,0-19-7 16,0 18 8-16,0-1-6 0,0 2-3 0,0 1-3 16,0-3 0-16,0 2 1 0,0-19-2 0,0 18-4 15,0 1 4-15,0-1 0 0,0 1-11 0,0-19 0 16,0 17-27-16,0-17-62 0,0 0 50 0,0 0-55 15,0 0 21-15,0 0 39 0</inkml:trace>
  <inkml:trace contextRef="#ctx0" brushRef="#br0" timeOffset="20969.93">9113 9037 88 0,'-17'0'60'0,"17"0"-27"16,0 0 70-16,0 0-74 0,0 0 16 0,0 0-28 0,-19 0 11 15,19 0-16-15,0 20 3 0,0-20-8 0,-17 0-2 0,17 18-1 16,0 0 1-16,0 0-4 0,0 2 1 15,0-20-3-15,0 0 0 0,0 17-14 0,0-17 0 0,0 19-37 16,0-19 18-16,0 0-9 0,0 0-54 0,0 0 14 0,0 18 28 16,17-18-3-16</inkml:trace>
  <inkml:trace contextRef="#ctx0" brushRef="#br0" timeOffset="21239.93">9331 9333 59 0,'0'0'8'0,"0"0"11"0,0 0-12 0,0 18 7 0,0-18 0 16,0 19-8-16,0-19 2 0,0 19 15 0,0-19-15 0,0 18-1 16,0-18 7-16,0 0-7 0,0 17 10 0,0-17-8 15,0 19 11-15,0-19-9 0,0 0-1 0,0 0 8 0,0 0-10 0,19 0-1 16,-19 0 6-16,23 0-7 0,-23-19 1 0,19 2 3 0,-19-1-3 0,36-1 9 16,-36 0 2-16,19 1-9 0,-19-1-1 0,17 2 7 0,-17 17-8 15,19-20 1-15,-19 2-1 0,17 18 6 0,-17-18-2 0,16 18-5 16,-16 0 3-16,23 0-1 0,-23 0-5 0,0 0 1 0,0 0 4 15,0 0-4-15,19 18-1 0,-19-18-2 0,0 18 3 0,0 2-2 16,0-3-3-16,0-17 0 0,17 19-3 0,-17-1 0 0,0 1-11 16,0-19 3-16,0 19-40 0,0-1 27 0,0-1-35 0,0 2-15 15,0 1-46-15,0-20 90 0,0 0 9 0,19 17 1 16,-19-17-36-16</inkml:trace>
  <inkml:trace contextRef="#ctx0" brushRef="#br0" timeOffset="21541.29">9760 9223 65 0,'0'0'0'0,"0"0"54"0,0 0-8 0,0 0-20 0,0 0 28 15,0 0-30-15,0 0-1 0,0 0 14 0,-19 0-8 0,19 0-6 16,0 0-14-16,0 0 7 0,0 0-11 0,-17 0 6 0,17 0-8 16,0 0 4-16,0 0-4 0,-22 0 3 0,22 18 1 0,0 0 1 15,0-18-4-15,0 18 2 0,0-18-3 0,0 20 2 0,0-3 3 16,0-17-2-16,0 19-4 0,0-1 3 0,0-18-3 15,0 0 1-15,0 19 0 0,22 0-1 0,-22-1 1 0,0-18-1 16,0 17 1-16,0-17 0 0,0 19 1 0,0 1 0 16,0-20-3-16,0 17 0 0,0-17 0 0,0 19 1 0,0-19 1 15,-22 18-2-15,22-18-2 0,0 0-3 0,-20 19-18 16,20-19 10-16,0 0-22 0,-16 0 13 0,16 0-4 0,0 0-38 16,0 0-14-16,0 0-3 0,0-19 45 0,0 19-16 15,0-18 34-15,0 18 0 0,0 0 4 0,0 0 0 0,0-19-2 0,0 19-18 16</inkml:trace>
  <inkml:trace contextRef="#ctx0" brushRef="#br0" timeOffset="21848.02">9868 9389 39 0,'0'0'7'0,"0"0"3"0,0 0-5 0,0 0-1 0,0 0 11 16,0 0-10-16,0 0 5 0,0 0 4 0,0 0 7 16,0 0-8-16,0 0 2 0,0 0 0 0,0 0 15 0,0 0-3 15,22 0-6-15,-22 18-12 0,0-18 4 0,0 0-8 0,0 0 3 16,17 0 1-16,-17 0-5 0,0 0 0 0,0 0 6 0,0 0-8 15,19 0 1-15,-19 0-1 0,0 0-1 0,0 0 1 0,0-18 0 16,0 18-1-16,0-19 0 0,0 19 2 0,0-19-3 0,0 19 2 16,0-18-1-16,0-1 0 0,0 2 1 0,0 17 1 15,0-20-3-15,0 20 0 0,0-18 1 0,0 18 0 0,0 0 2 0,0 0 6 16,0 0-3-16,0-18 0 0,0 18-1 0,-19 0 1 0,19 0 0 0,0 0 3 16,0 0 2-16,-17 18-7 0,17-18-2 0,0 0-1 15,0 18 0-15,0 2 0 0,-22-20 0 0,22 17 0 0,0 2-1 16,0-1 1-16,0 1-1 0,0 0 0 0,0-19 1 15,0 18-4-15,0-1-11 0,0 2-16 0,0-19 11 0,0 20-29 16,0-20 20-16,22 17-3 0,-22-17-39 0,0 0 40 0,0 0 4 0,0 19-9 16,0-19 21-16,17 0-8 0,-17 0-23 0</inkml:trace>
  <inkml:trace contextRef="#ctx0" brushRef="#br0" timeOffset="22058.83">9998 9314 63 0,'0'0'15'0,"0"19"36"15,0-19-31-15,0 0 21 0,0 0-22 0,0 18 11 16,0-18-16-16,0 19-1 0,0 0 12 0,0-19-13 0,0 0-4 0,0 18 6 15,0-1-10-15,0-17 3 0,0 19-1 0,0 1 7 0,0-3 0 16,0-17-6-16,0 19 0 0,0-19 1 0,0 18 8 0,0-18-10 16,0 0 7-16,0 0 0 0,19 19-3 0,-19-19-6 15,0 0 1-15,0-19 2 0,17 1-4 0,-17 18-1 0,16-36 0 16,-16 16 1-16,23 1-2 0,-23-16 0 0,19-3 0 16,0 38 1-16,-19-18 0 0,0-1-2 0,17 19-3 15,-17-17-6-15,19 17-11 0,-19-20 6 0,0 20-22 0,0 0-12 16,17 0 16-16,-17-18-53 0,0 18-9 0,0 0 54 15,0-18-60-15</inkml:trace>
  <inkml:trace contextRef="#ctx0" brushRef="#br0" timeOffset="22288.27">10349 8798 54 0,'0'0'17'0,"0"0"0"0,0 0 24 0,0 0-13 15,20 0 56-15,-20 19-41 0,0-1-9 0,0 1-20 16,0-2 8-16,0 3-6 0,16 16-4 0,-16-36-7 0,0 18-1 16,0 2 4-16,17 16-5 0,-17-18 2 0,0 20-2 0,0-2-1 15,22-18-2-15,-22 19 2 0,0-18-2 0,0 37-2 0,0-38-1 16,0 0-2-16,19 0-5 0,-19 2-1 0,0 16-28 0,0 1-20 16,17-18 23-16,-17-1-3 0,0 18-32 0,0-16 43 0,0 16-11 15,0-18 14-15,0-18 10 0,0 19-17 0</inkml:trace>
  <inkml:trace contextRef="#ctx0" brushRef="#br0" timeOffset="22449.58">10294 9277 59 0,'0'0'0'16,"0"0"47"-16,0-18-32 0,0 18 17 0,-17-18-14 0,17 18 22 0,0 0-18 15,0 0 18-15,0-18-22 0,0 18 15 0,0 0-16 0,0 0 0 16,0 0 23-16,0 0-30 0,0 0 8 0,0 0-12 0,17 0 0 16,2 0 6-16,1 0-7 0,-20 0-3 0,0 0-1 0,36 18 1 15,-36-18 1-15,16 0 0 0,1 0-2 0,24 18-12 16,-24-18-22-16,2 0 8 0,1 0-52 0,-20 0 26 15,16 0-7-15,4 0-44 0,-20 0 65 0,16 0-36 0</inkml:trace>
  <inkml:trace contextRef="#ctx0" brushRef="#br0" timeOffset="23025.87">11495 9297 60 0,'0'0'12'0,"0"0"0"0,0 0 23 15,0 0-19-15,0 0 1 0,0 0 19 0,0 0-4 16,0 0-3-16,0 0-5 0,0 0-13 0,0 17 10 0,0-17 0 16,0 0-1-16,0 19-1 0,0-1-2 0,0-18-2 15,0 19 0-15,0-19-7 0,0 19-2 0,0-1 7 16,0-18 0-16,0 36 4 0,0-36-12 0,0 20 1 15,16-3-3-15,-16 20 6 0,0 0-2 0,0-18-6 16,20 18 1-16,-20 36-2 0,0-36 0 16,19-1-1-16,-19-16 3 0,0-1-3 0,0 36 3 0,0-19-1 0,0 0-2 15,0-16 1-15,0 34-4 0,0-34-6 16,0-2-1-16,0-18-18 0,0 18 7 0,0-18-2 0,0 19-39 16,0-19-69-16,0-19 86 0,0-17-51 0,0-2 31 15</inkml:trace>
  <inkml:trace contextRef="#ctx0" brushRef="#br0" timeOffset="23261.6">11531 9185 46 0,'19'0'13'0,"-19"0"-4"0,0 0 11 15,0 0 4-15,0-18-11 0,0 18 2 0,0-19 34 16,0 19-32-16,0 0 2 0,0 0 35 0,0 0-28 0,0-17-4 16,0 17-10-16,0 0 0 0,0 0 13 0,17 0-3 0,-17 0-14 15,0 0 13-15,19 0-14 0,-19 0-1 0,0 0 4 16,17 0-2-16,2 17 3 0,-19-17-8 0,0 19 0 15,17-19-1-15,-17 0 0 0,0 37 1 0,22-18 0 0,-22-1-1 16,0 0 0-16,0 20-1 0,0-38 0 0,0 36 0 16,0-36 0-16,0 37-1 0,0-18-2 0,0-1-1 0,0-18-2 0,0 17-3 15,0 2-13-15,0-19 5 0,-22 20-53 0,22-3 11 16,0-17 26-16,0 0-3 0,-17 0-3 0,17 0 1 0,0-17-27 0,0 17 23 16,-19-20-23-16</inkml:trace>
  <inkml:trace contextRef="#ctx0" brushRef="#br0" timeOffset="23547.69">11769 9407 57 0,'0'0'10'0,"0"0"-2"0,0 36 29 16,0-36-24-16,0 0 0 0,0 20 16 0,0-3-2 0,0-17-2 15,0 19-1-15,0-19-13 0,0 18 12 0,0-18-11 16,0 0 12-16,19 0-10 0,-19 0 17 0,0-18-18 0,0 18-2 16,17-19-6-16,-17 19 0 0,0-17 2 0,0-22 0 15,16 4 1-15,-16 35-5 0,22-38-2 0,-22 38 1 0,0 0-2 16,0-18 1-16,20-1-2 0,-1 2 3 0,-19-3-7 16,0 2-8-16,0 18 1 0,17-18-5 0,-17 18-28 15,0-18-18-15,0 18-14 0,0 0 41 0,19 0-40 0,-19 0 59 16,17 0-44-16</inkml:trace>
  <inkml:trace contextRef="#ctx0" brushRef="#br0" timeOffset="23908.71">12065 9333 59 0,'0'0'12'0,"0"0"-1"0,0 0 10 0,0 0-8 0,0 0 18 16,0 0 1-16,0 0-4 0,0 0-8 0,0 0-12 0,0 0 5 15,0 0-1-15,0 0-6 0,-17 0 0 0,17 18 4 0,0-18-2 16,0 0-6-16,0 0 8 0,0 0-5 0,0 19 15 0,0-19-13 16,0 19 7-16,0-19-7 0,0 18 15 15,0-18-15-15,0 17 3 0,0-17-1 0,0 0-5 0,0 19 3 16,0-19-3-16,0 20 2 0,0-20-5 0,0 0 1 0,0 17 1 16,17-17 0-16,-17 0-1 0,0 0 2 0,0 0 4 0,19 19-4 15,-19-19 1-15,0 0-4 0,0 0 3 0,0 0-3 0,20-19 2 16,-20 2 0-16,0-3 0 0,16 20-1 15,-16-36 2-15,0 36-4 0,0-18 1 0,0-1 0 16,0 0 2-16,0 1-5 16,0-1 2-16,0 19 0 0,0 0 0 0,0 0 0 0,-16 0-1 15,16 0-2-15,0 0-4 0,0 0-4 0,0 0-13 16,0 19-17-16,0-1 0 0,0 1 16 16,0-19-28-16,0 19-4 0,0-1-8 0,0-18 36 15,0 0 2-15,0 17-69 0</inkml:trace>
  <inkml:trace contextRef="#ctx0" brushRef="#br0" timeOffset="24303.46">12250 8891 50 0,'0'0'18'0,"0"0"-4"0,0 0 26 0,0 0-24 15,0-20 0-15,0 20 21 0,-19-17-20 0,19 17 16 0,0 0-19 16,0 0 11-16,0 0-13 0,0-19 9 0,0 19 0 15,0 0-7-15,0 0-1 0,0 19-3 0,0-19-5 16,0 0-1-16,0 17 2 0,0 21 0 0,0-20-1 16,0 0-4-16,0 19 3 0,0-18-3 0,0-1 0 0,0 38 1 15,0-38-1-15,0 37-1 0,19 1 2 0,-19-37-1 16,0-1-1-16,0 38 0 0,20-39 1 0,-20 20 1 16,0-18-1-16,0-19 1 0,0 19 0 0,0-1 5 0,0-18-5 0,0 0 1 15,16 0 4-15,-16 0-4 0,0 0 0 0,0-18-2 0,0-1 3 16,19 19 1-16,-2-19 0 0,-17 1-3 0,0-1 0 15,17 2 2-15,-17 17-2 0,19-20 3 0,-19 20-3 0,0 0 1 16,22-18 2-16,-22 18-2 0,0-18 0 0,0 18 1 0,0 0-1 16,17 0 1-16,-17 0 0 0,0 0 3 0,0 18-3 15,0-18-4-15,0 18 2 0,0 2 0 0,0-20-1 16,0 17 0-16,0-17-1 0,-17 19-1 0,17-1-10 0,-22-18-10 16,3 19-9-16,19-19 12 0,-17 0-2 0,17 19-3 0,-17-19-33 15,17 0 22-15,-19 0-86 0,19 0 50 0,0 0 25 16,-16 0 28-16,16 0 2 0,0 0-25 0</inkml:trace>
  <inkml:trace contextRef="#ctx0" brushRef="#br0" timeOffset="24630.29">12507 8871 41 0,'0'0'0'0,"0"0"18"0,0 0 26 16,0 0-20-16,0 0-10 0,-19 0 23 16,19 0-28-16,0 0 6 0,0 0-8 0,0 0 7 0,0 0 7 15,0 20-13-15,0-20 13 0,0 0-9 0,0 0-5 16,0 18-1-16,0-18 7 0,0 0-8 0,0 0 9 0,0 0-7 15,0 18 3-15,0-18-7 0,0 0 5 0,0 18-6 16,0-18-1-16,0 0 0 0,0 0-1 0,0 20 1 16,0-20-3-16,0 0-7 0,0 0 3 0,0 0-8 0,0 0 5 15,0 0-1-15,0 0-15 0,0 0-31 0,0 0 28 16,0 0-3-16,0 0-28 0,0 0 15 0,0 0 23 0,0 0-28 0</inkml:trace>
  <inkml:trace contextRef="#ctx0" brushRef="#br0" timeOffset="25351.8">12602 9131 48 0,'0'0'40'0,"0"0"-34"0,0 0 1 0,0 17 27 16,16-17-26-16,-16 0-1 0,0 0-1 0,0 0 1 0,0 19 6 15,20-19-5-15,-20 0-2 0,0 0 9 0,0 0-9 0,0 0 3 0,0 0-1 16,16 0 8-16,-16 0-2 0,0 0-8 0,0 0 3 0,0 0-4 16,0 0 0-16,19-19 1 0,-19 19-2 31,17-55 27-31,-17-1-18 0,0 38-7 0,0 0 6 16,0 18-8-16,0-19 1 0,0 2-1 0,0 17-1 0,0-20 5 15,0 20-5-15,0 0 4 0,0-18-3 0,-17 18 9 16,17-18-9-16,0 18 0 0,0 0 6 0,-19 0 9 15,19 0-10-15,-16 0-2 0,16 0-4 0,0 0 3 0,0 0 0 16,-20 0 1-16,20 0-2 0,-16 18-1 16,16 0-1-16,0-18-1 0,0 0-2 0,0 20 3 15,-20 16-1-15,20-18 1 0,0-18-1 0,0 18-1 16,0 2 0-16,0-2 2 0,0 0-1 0,0 0 1 0,0 2 1 16,0-3-4-16,20 2 1 0,-20-1 4 0,0 1-3 15,0 0-1-15,16-1 6 0,-16 0-5 16,20-18-2-16,-20 18 1 0,0 2 0 0,0-20 2 0,16 0-2 15,-16 0-1-15,0 17-3 0,19-17-3 0,-19 0-8 16,17 0-12-16,-17 0 6 0,0 0 0 0,17 0-37 0,-17 0 23 16,0 0-7-16,22-17-104 0,-22 17 100 0,19-20 7 0,-19 2-20 15</inkml:trace>
  <inkml:trace contextRef="#ctx0" brushRef="#br0" timeOffset="25645.09">12859 8909 49 0,'0'0'33'16,"0"0"-21"-16,0 0 2 0,0 0 22 0,0 0-15 0,0 0 21 16,0 0-21-16,0-18-2 0,0 18 17 0,0 0-4 0,0 0-17 15,0 0-1-15,0 0 12 0,0 0-14 0,0 0-1 0,0 0 15 16,-20 0-17-16,20 0-4 0,0 0 0 0,0 0-1 0,0 0 1 0,0 0 5 16,0 0-4-16,0 18 4 0,0 0-1 0,0-18-6 0,0 18 1 15,0-18-1-15,0 20 3 0,0-3-4 0,0 20 1 0,0-19 0 16,0 2 1-16,20 16-3 0,-20-36-1 0,0 18 2 15,0 2 0-15,0-3-2 0,14-17 3 0,-14 19-3 0,0-1 2 16,0-18 0-16,0 19-1 0,0 0 0 16,0-19 1-16,0 18-2 0,0-18 0 0,-14 18 0 15,14-18-4-15,0 18-9 0,-20-18 3 0,20 0-6 0,-19 0-27 16,19 0 15-16,-16 20-85 0,16-20 10 0,0 0 52 16,-20 0 8-16,20 0-42 0</inkml:trace>
  <inkml:trace contextRef="#ctx0" brushRef="#br0" timeOffset="27348.81">14151 9148 63 0,'0'0'38'0,"0"0"3"0,0 0-17 0,0 0 0 16,0 0 24-16,0 0-27 0,0 0 0 0,0 0 16 0,-22 0-8 16,22 0-7-16,0 0-3 0,-20 0-1 0,20 0 6 15,0 0-18-15,-16 0 1 0,16 0-1 0,0 0-1 0,0 19 1 0,-17-1 3 16,17-18-5-16,-19 19 1 0,19-19-1 0,0 19-2 15,-17 35 4-15,17-54-5 0,0 20 2 0,0-3-1 0,0 2 0 0,-19-1 2 16,19 1-3-16,0 0 1 0,0-1 1 0,0-1-1 0,0 2-2 16,0 1 0-16,0-3 0 0,19 2 0 0,-19-19 1 15,17 18-3-15,2-18 1 0,-19 19 0 0,17-19 3 0,-17 0-2 16,16 0 4-16,-16-19-1 0,20 19 0 0,-20 0 0 0,0-18 0 0,22-18 2 16,-5-3-2-16,2 4 1 0,0-40 2 0,-19 38-4 15,0 19-1-15,17-18 0 0,-17-2 1 0,19-16-1 0,-19 16-1 16,0 20 1-16,0-38 1 0,17-18 2 15,-17 20-3-15,0 34 0 0,0-34-2 0,0 35 3 0,0-18 1 0,-17 1 1 16,17 16 0-16,0 3 2 0,0 17-2 0,0-19 3 16,-19 2-1-16,19 17-3 0,0 0 4 0,-17 0-1 15,17 0 0-15,0 0-4 0,0 17-1 0,-19 19 1 16,19-36 0-16,0 20-1 0,0-2 1 0,0 0 0 0,0 19-2 16,-19 0 1-16,19 19 0 0,0-2 0 0,0-17-2 15,0 0 1-15,0 19 1 0,0 17-2 0,0-54 0 0,0 18 2 0,19 36 1 16,0-17-1-16,-19 0-7 0,17-21-4 15,2 21-6-15,-19-56 6 0,0 19-5 0,17-1-24 0,-17 1 15 0,19-19-3 16,-19 18-1-16,17 1-35 0,-17-19-11 0,22 17-13 0,-22-17-2 16,0 0 52-16,17 0 7 0,-17 0 8 0,19-17-33 0</inkml:trace>
  <inkml:trace contextRef="#ctx0" brushRef="#br0" timeOffset="27745.79">14477 9223 49 0,'0'0'47'0,"0"0"-3"15,0 0 5-15,-16 0-5 0,16 0-6 0,0 0-21 16,0 0 14-16,-17 0-17 0,17 0-3 0,0 0-1 0,0 0 0 0,0 0 7 16,0 0-10-16,-19 0 1 0,19 0-2 0,0 0-2 0,0 0 3 0,0 0 1 15,-17 18-1-15,17-18 0 0,0 0-3 0,0 0 2 16,0 18 5-16,0-18-9 0,0 0 0 0,0 18 0 0,0 2 0 16,0-3 3-16,0 2-4 0,0-19 0 15,0 0 0-15,17 0 0 0,-17 18 0 0,0-18 2 0,0 19-1 0,0-19 1 16,19 0 0-16,-19 19-1 0,0-19 0 0,0 0-1 15,17 0 0-15,-17 0 1 0,16 0 0 0,-16 0 0 16,0 0 0-16,0-19-1 0,23 19 1 0,-23 0 0 16,0 0 4-16,0 0-4 0,0 0 9 0,0 0-1 15,0 0-4-15,0 0-2 0,0 0-1 0,0 0-1 16,19 19 4-16,-19-19 0 0,0 0-4 0,0 0 2 16,19 18-2-16,-19-18 4 0,0 17 0 0,0 2 0 15,0-19-4-15,17 20 1 0,-17-20-1 0,0 17-2 16,0 2 3-16,19-1-3 0,-19-18 1 0,0 0-1 0,0 19-2 15,0-19 3-15,17 0-1 0,-17 18 2 0,0-18-3 0,0 19-3 16,19-19-13-16,-19 0 9 0,0 0-14 0,0 0 8 16,20 0-20-16,-20 0 15 0,14-19-48 0,-14 19 40 0,0-18-39 15,0-1-18-15,0 19 37 0,19-18-38 0,-19-1 29 16,0 19 9-16</inkml:trace>
  <inkml:trace contextRef="#ctx0" brushRef="#br0" timeOffset="28351.45">14887 9407 42 0,'0'0'7'0,"0"0"11"16,0 0-3-16,0 0 6 0,0 0 19 0,0 17-12 15,0-17-4-15,0 19-13 0,0-19 11 0,0 0-9 16,0 20 0-16,0-20 14 0,0 17-14 0,0-17 0 0,0 0 10 0,0 19-1 15,0-19-9-15,0 0-1 0,0 18 10 0,0-18-12 0,0 0-1 16,0 0 9-16,0 0 1 0,0 19-10 0,0-19-1 0,0 0 6 16,0 0 1-16,0 0-9 0,0 0 2 0,0 0 2 0,0 0-6 15,19 0 2-15,-19 0-2 0,0 0 5 0,0-19-6 16,0 19-1-16,20-18 2 0,-20 18-2 0,0-19 1 16,0 19 0-16,0-17-2 0,16-3-2 0,-16 20 2 0,0 0-1 0,0-19 1 15,20 2 0-15,-20-1-2 0,0 18-2 0,0-19-1 16,16 0-7-16,-16 19 3 0,0-18-15 0,0 18 7 0,0-19-23 15,17 19 16-15,-17-17-29 0,0 17 23 0,19 0-40 16,-19 0-13-16,0-20 41 0,0 20-27 0,22 0 46 0,-22 0-9 0,0 0-15 16</inkml:trace>
  <inkml:trace contextRef="#ctx0" brushRef="#br0" timeOffset="28519.57">15128 9259 30 0,'0'0'9'0,"0"0"-3"0,0-18 9 0,0 18-6 15,0 0 3-15,0 0-4 0,0 0 19 0,0 0-16 16,0 0 24-16,0 0-11 0,0 0 22 0,16 18-18 15,-16-18-17-15,0 38 23 0,0-21-18 16,0-17-10-16,0 37 11 0,0-18-11 0,0 0-4 16,0-1-1-16,0-1 3 0,0 2-3 0,0 1 0 15,0-3-3-15,0 2-3 0,0-1-9 0,0 1-9 0,0-1-26 16,0-18-33-16,0 0 50 0,0 0-26 16,0-18 20-16,0-19-18 0</inkml:trace>
  <inkml:trace contextRef="#ctx0" brushRef="#br0" timeOffset="28671.48">15164 9093 49 0,'0'0'0'0,"0"0"43"0,0-18 18 0,0 18-39 16,0 0 18-16,0 0 5 0,0 0-27 0,0 0-12 0,0 0 6 15,0 0-7-15,0 0-2 0,0 0-2 16,0 18 0-16,0-18-1 0,0 18 0 0,0-18 0 16,0 20-3-16,0-20-4 0,0 17-16 0,0-17 7 0,0 0-28 0,0 19 16 15,0-19-29-15,0 0 33 0,0 18 4 0,0-18 4 0,0 0-10 16,0 0-16-16</inkml:trace>
  <inkml:trace contextRef="#ctx0" brushRef="#br0" timeOffset="28882.8">15274 9223 36 0,'0'0'15'0,"0"0"-7"16,0 0 0-16,0 0-1 0,0 0 8 0,0 0 1 0,0 0 4 0,0 0 5 15,0 0-13-15,0 0-1 0,0 0-2 0,0 0 10 0,20 18 1 16,-20-18-2-16,0 0 5 16,16 18-8-16,-16-18-2 0,0 0-7 0,0 0 6 0,0 18-8 15,0-18 1-15,0 20-3 0,20-20 1 0,-20 17 0 16,0-17-2-16,16 19-1 0,-16-19 2 0,0 0-1 15,0 0 1-15,0 18-2 0,0 1-1 0,17 0 1 16,-17-1-2-16,0-18-1 0,0 0-4 0,0 17-2 0,0 2-17 16,0-19 10-16,0 20-27 0,0-20 18 0,22 17-27 0,-22 2 8 15,0-19 16-15,0 18 18 0,0-18 0 0,0 0-15 16,0 0-5-16</inkml:trace>
  <inkml:trace contextRef="#ctx0" brushRef="#br0" timeOffset="29808.81">15424 9424 34 0,'0'0'15'16,"0"0"-11"-16,0 19 0 0,0-19 0 0,0 0 1 0,0 0 0 0,0 0 6 16,0 0 1-16,16 20-6 0,-16-20 0 0,0 0 0 0,0 0 9 0,0 0 24 15,0 0-22-15,0 0-9 0,0 0-2 16,0 0 1-16,0 0 5 0,0 0 0 0,0 0 2 0,0 0-11 16,0 0 1-16,20 0-2 0,-20-20-1 15,0 20 0-15,0 0 0 0,0 0 0 0,0 0-1 0,0 0 0 16,0 0 1-16,0 0 1 0,0 0 0 0,0 0 0 0,0 0 1 0,0 0-1 15,0 0 4-15,0 0 2 0,0 0 4 0,0 0-7 16,0 0-1-16,0 0-1 0,0 0 0 0,0 0 1 16,0 0-3-16,0 0 3 0,0 0-1 0,0 0 4 0,0 0 0 15,16 0 0-15,-16 0-3 0,0 0 2 0,0 0-3 0,0 0 1 16,0 0 0-16,0 0-2 0,0 0 0 0,0-19 0 0,0 19 2 16,0 0-3-16,0 0 0 0,0-17 2 0,0 17 0 0,0 0 1 15,0 0-1-15,0 0 1 0,0-18-1 0,0 18-2 0,0 0 1 16,0 0-1-16,0 0 2 0,0-19-3 0,0 19 1 15,0 0 4-15,0 0-4 0,0 0 0 0,0 0 0 16,0 0 0-16,0 0 0 0,0 0 1 0,0 0-2 0,0-19 2 16,0 19-1-16,0 0 0 0,0 0 1 0,20 0 2 0,-20 0-3 15,0 0 0-15,0 0 0 0,0 0 1 0,0 0 1 0,0 0-1 16,0 0 0-16,0 0 2 0,0 0-1 0,0 0-3 16,0 0 1-16,0 0-1 0,0 0 1 0,0 0 1 0,0 0-2 15,0 0-1-15,0 0 2 0,0 0 0 0,0 0 1 0,0 0-1 16,0 0 1-16,0 0-1 0,0 0 0 0,0 0 0 0,0 0-1 15,0 0 2-15,0 0-2 0,0 0 2 0,0 0 0 0,0 0 1 16,19 0-2-16,-19 0 2 0,0 0 0 0,0 0-2 0,0 0 4 0,0 0-3 16,0 0 1-16,0 0-3 0,0 0 2 0,0 0 1 0,0 0 1 15,0 0-2-15,0 0-1 0,0 0 1 0,0 0-1 0,0 0 2 16,0 0 0-16,0 0-1 0,0 0 0 0,0 0-2 16,0 0 1-16,0 0 1 0,0 0 1 0,0 0-4 15,0 0 2-15,0 0 0 0,0 0 1 0,0 0 1 0,0 19-4 16,0-19 1-16,0 19 1 0,0-19-2 15,0 18 2-15,0-18-2 0,0 17 2 0,0-17 0 0,0 19 1 0,14 1-2 16,-14-20-1-16,0 17-1 0,0 2 1 0,0-1 2 16,0 1 1-16,19-19-1 0,-19 18 0 0,0-18 0 15,0 19-1-15,0-19 1 0,22 0-1 0,-22 0 2 16,0 0 2-16,0-19-5 16,0 19 3-16,0 0 1 0,0-18 0 0,0-1-3 0,0 1 0 0,0-1 1 15,0 19 0-15,0-17-1 0,0 17 0 0,0-20 0 16,0 20-1-16,0 0 2 0,0-19-1 0,0 2 1 0,0 17 0 0,0 0-2 15,0-18 4-15,0 18 2 0,0 0-5 0,0 0 3 16,0 0 1-16,0 0-1 0,0 0-1 0,0 18 3 16,0-18-4-16,20 0 5 0,-20 17-4 15,0-17-3-15,0 19-1 0,0-19 3 0,16 20 5 0,-16-20-4 16,0 0 1-16,0 17-2 0,0-17 1 0,0 0 1 16,0 0-2-16,0 0-1 0,20 19 3 0,-20-19-2 0,0 0 0 15,0 0 2-15,19 0-3 0,-19 0 0 0,0 0 2 16,0 0 0-16,17 0-1 0,-17 0 0 0,0 0 1 0,0 0 2 15,19 0-4-15,-19 0 1 0,0 0 0 16,0 0 0-16,0 0-2 0,0 0 2 0,0 0 1 0,0 0-3 16,0 0 0-16,0 0 3 0,0 0-1 0,0 18-2 0,0-18-1 15,0 0 3-15,0 0-1 0,0 19 3 0,0-19-4 0,0 0-1 16,0 18-3-16,17-18-3 0,-17 19 3 0,0-19-1 0,0 0-2 16,0 0-4-16,0 0-15 0,0 0 13 0,0 17 0 0,0-17-16 0,16 0 13 15,-16 0-26-15,0 0-8 0,0 0-15 0,22-17-18 16,-22 17-3-16,0-19 23 0,0-18 13 15,0 37 27-15</inkml:trace>
  <inkml:trace contextRef="#ctx0" brushRef="#br0" timeOffset="30354.16">15922 9185 27 0,'0'0'11'0,"0"0"12"0,0 0-8 0,0-18 3 0,0 18 4 16,0 0 5-16,0 0-11 0,0 0 12 0,0 0-5 15,0 0-2-15,0 0-12 0,0 0 9 0,0 0-3 16,0 0-8-16,0 0 6 0,0 0-1 0,0 0-5 0,-22 0 9 16,22 0 4-16,0 0-6 0,0 0-6 0,-20 18 8 15,20 1-3-15,0 0 0 0,0 17-3 0,0-36-5 16,0 38 4-16,0-38-6 0,0 17-2 0,0 2 2 0,0-19-2 0,0 18 1 16,0 1 0-16,0-19-1 0,0 19 0 0,0-1 1 0,0-1 1 0,0 2-2 15,0 1-1-15,0-20 1 0,0 17-1 0,0-17 2 16,0 0-1-16,0 0 0 0,0 0 1 0,0 0-2 0,0 0 1 15,20-17 0-15,-20-3 1 0,0 20-3 0,0-19 3 16,0-16 0-16,0 16-1 0,22-18 0 0,-22 37-2 16,0-19 2-16,0-18 1 0,0 37-1 0,0 0-1 0,0-18 0 15,0 0-2-15,0 18 3 0,0 0 0 0,0 0 2 0,16 18 0 16,-16 20 5-16,0-38-2 0,0 36 9 0,0-18-9 0,0 55 13 16,0 2 0-16,0-1-6 0,0-18-6 15,0-20-6-15,-16 75 0 0,-6-56 4 0,2 0-2 16,20 1-4-16,-16-37-14 0,16-2 0 15,-17 1-27-15,17 2 18 0,-19-2-64 0,2-18 15 0,17 0 31 16,-39-18-145-16,23-2 133 0,16 20 11 16</inkml:trace>
  <inkml:trace contextRef="#ctx0" brushRef="#br0" timeOffset="31700.47">17081 9075 61 0,'0'0'0'0,"0"0"50"0,0 0-11 16,0 0 5-16,0 0-3 0,0 0-22 0,0 0 28 15,0 0-23-15,0 0-14 0,0 0 10 0,0 0-4 16,0 0-1-16,0 18 0 0,0-18-9 0,0 18-1 0,0 2 4 15,0 16-1-15,0 1-3 0,0-18-1 0,0-1-2 16,0 0 3-16,0 0-4 0,0 2 3 0,0-20-3 16,0 36 4-16,20-36 2 0,-20 18 7 0,0-18-6 0,0 0 4 15,0 0-2-15,0 0 1 0,16 0-7 0,-16-18 5 16,17-1-5-16,-17 2 3 0,22-3-1 0,-22 2-4 16,19 0 0-16,-19 0-2 0,20-1 2 0,-20 0 2 0,16 1-3 15,-16-1-3-15,20 2-5 0,-4-3-12 0,-16 20 5 16,0-18-22-16,20 18 15 0,-20-18-29 0,19 18-15 0,-19 0 27 15,0 0-4-15,0 0-51 0,14 0 18 0,-14 0-22 16</inkml:trace>
  <inkml:trace contextRef="#ctx0" brushRef="#br0" timeOffset="32056.96">17397 9167 40 0,'0'0'0'0,"0"0"65"0,0 0-48 0,0 0 22 16,0-19-19-16,0 19 0 0,0 0 18 0,0 0-6 15,0 0-6-15,0 0-14 0,-20 0 9 0,20 0-3 0,0 0 4 16,0 0-16-16,0 0-2 0,0 0 4 0,0 0-1 16,0 0-2-16,0 0 2 0,0 19 0 0,0-19-5 15,0 18 2-15,0 1-1 0,0-19 1 0,0 19 3 0,0-1-5 16,0-18 2-16,0 18-2 0,0 0 0 0,0 2 1 0,0-3 0 16,0-17-1-16,20 0 3 0,-20 19-3 0,0-19 1 15,0 0 3-15,19 0 2 0,-19 0-3 0,17 0-1 16,-17-19 0-16,0 19-3 0,19-17 3 0,-19-3-2 0,16 20-2 15,-16-18 1-15,0 0 3 0,17 0-1 0,-17 18 0 0,0-19-2 16,0 0 3-16,0 1 1 0,0 18-5 16,0 0 4-16,0 0 0 0,0 0-1 0,0 0 2 0,0 0 0 15,0 0-1-15,0 18-2 0,0-18 0 0,22 19-2 16,-22-19 1-16,0 19-1 0,0-1-1 0,0 0 2 0,0-18-1 0,0 18-7 16,0 2-1-16,0-3-16 0,0 2-17 0,0-19 15 0,0 18-38 15,20 1-15-15,-20-19 38 0,0 19-45 0,0-19-5 16,16 0 73-16,-16 0 3 0,0 0-1 0,0 0-15 0</inkml:trace>
  <inkml:trace contextRef="#ctx0" brushRef="#br0" timeOffset="32351.34">17635 9131 40 0,'0'0'29'0,"0"0"-8"15,0 0-2-15,0 0 35 0,0 0-34 16,0 0 17-16,0 0 25 0,0 0-44 16,0 17 19-16,0 2-26 0,0-19-2 15,0 18 6-15,0-18-8 0,0 19 2 0,0 0-4 0,0-1 2 16,0-18-4-16,0 18 3 0,0 0-2 0,0-18-1 0,0 20 3 0,16-3-2 15,-16 2 3-15,0-1-4 0,0-18 1 16,19 0 3-16,-19 0-4 0,0 0 0 0,0 0 3 0,0-18-2 16,0 18-2-16,23-19 1 0,-23 2-2 0,0-21 2 0,0 38-1 15,16-18 0-15,-16 0 1 0,0-20 0 0,0 38-1 0,0-18 1 16,20 18-1-16,-20-19 3 0,0 19-3 0,0-17 0 0,0-3 12 16,19 20-3-16,-19 0-3 0,0 0 3 0,17 0-6 15,-17 20 7-15,0 16-3 0,0-36-5 0,0 18-2 0,0 1 1 16,0 0-3-16,0-1 2 0,19 18 0 0,-19-36-1 0,0 37-1 0,0 0 1 15,0 1-7-15,0-20-9 0,0 18-10 0,0 1-16 16,0-37 15-16,0 37-41 0,0-18 28 0,0-1-6 0,0-18-6 16,0 19-56-16,0-19 62 0,0 17-15 0,0-17 4 0</inkml:trace>
  <inkml:trace contextRef="#ctx0" brushRef="#br0" timeOffset="32904.54">18282 8632 49 0,'0'0'20'0,"0"0"-1"15,0 0-10-15,0 0 8 0,0 0-9 0,0 0 10 0,0 0-10 16,0 0 11-16,0 0-10 0,0 0 1 0,0 20 9 0,0-20-10 0,0 0 11 16,0 0-11-16,0 0 7 0,-19 0-8 0,19 17 0 0,0-17 7 15,0 0-7-15,0 0 6 0,0 19-6 0,0-19 5 0,0 17-7 16,0-17-1-16,0 0-1 0,0 20 1 0,0-2-3 0,0 0 0 16,0 0 1-16,-17 1-1 0,17 18-1 0,0-18 0 0,0-2 0 15,-19 21 0-15,19-20-1 0,0 0 1 16,0 19-1-16,0-18-1 0,-23-1-2 0,23 0-1 0,0 20-9 0,0-38 4 15,0 18 1-15,-19 0-1 0,19 2-20 0,-14-3 10 16,14 2 10-16,0-1-6 0,0-18 10 0,-19 0 0 0,19 19-4 0,-19-19 4 16,19 0 3-16,0 0 0 0,-17 0 5 0,17 0 0 15,0 0 1-15,0-19 0 0,0 19 2 0,-19-18 12 16,19 18-12-16,-17-19 13 0,17 19-12 0,0 0 1 0,0 0 9 16,0 0 10-16,-19-17-17 0,19 17 1 0,0 0-2 0,0 0 19 15,0-20-18-15,0 20 10 0,0 0-6 0,0 0-3 16,0 0-4-16,0-18 7 0,0 18-7 0,19 0 1 0,-19 0 4 15,0 0-3-15,17-18-5 0,-17 18 5 0,19 0-6 0,-2-18 3 16,-17 18-5-16,19-20 5 0,0 20-4 0,-19 0-1 16,14-18 0-16,5 18 1 0,4 0-1 0,-23-18-1 15,19 18 0-15,-2 0 0 0,-17 0 0 0,19-19-7 0,-19 19-1 16,0 0-14-16,19 0-30 0,-2 0 28 0,-17 0-3 16,0 0-41-16,19 0 28 0,-19 0-5 0,0 0-49 0,0 0 21 15,0 0 50-15,17 0 2 0,-17 0-23 0</inkml:trace>
  <inkml:trace contextRef="#ctx0" brushRef="#br0" timeOffset="33095.76">18412 8927 66 0,'0'0'109'15,"0"0"-75"-15,0 0 23 0,0 18-8 0,0-18-28 0,0 0 0 16,0 0-3-16,0 0 15 0,0 0-19 0,0 20 12 0,0-3-6 16,0-17-13-16,0 19 7 0,0-1-8 0,0 0 5 0,0 2-4 15,0-2-5-15,0 0 3 0,-19 0-5 0,19-18 1 0,0 37 1 16,0 0-3-16,0-18-6 0,0 0-9 0,0-1 4 15,0-18-4-15,0 18-29 0,0-18 16 0,0 18-40 0,0-18 28 16,0 0-49-16,0 0 4 0,0 0 56 0,0-18 10 16,0 0 5-16,0 18 2 0,19-18-20 0</inkml:trace>
  <inkml:trace contextRef="#ctx0" brushRef="#br0" timeOffset="33226.6">18467 8871 43 0,'0'0'15'0,"0"-17"12"0,0 17 1 0,0-19-12 16,0 1 20-16,0 18-19 0,0-19 18 0,0 19-4 0,0-19-3 15,0 19-5-15,-19-18 7 16,19 18-25-16,-19 0-2 0,19 18-4 15,0-18-2-15,0 0-4 0,-17 19-39 0,17 0-43 0,0-1 28 16,0-18 16-16,0 19 14 0,0-19 4 16</inkml:trace>
  <inkml:trace contextRef="#ctx0" brushRef="#br0" timeOffset="33670.12">18537 8927 80 0,'0'0'0'0,"0"0"73"0,0 18-54 0,0-18 19 0,0 20-4 15,0-3-7-15,0-17-16 0,0 19-2 0,0 17 4 0,0-16-3 0,0-2-1 16,-17 18-2-16,17-36-5 0,0 37 0 16,0-18 1-16,0-1-1 0,0 1-1 0,0-19 1 0,0 19-2 15,0-1 2-15,0 0-1 0,0-18 1 0,0 0-1 16,0-18 5-16,17 18-4 0,-17-37 2 16,0 18-2-16,19 1 6 0,-19-18 1 15,22 16-1-15,-22-16-1 0,0 18 3 0,17-2 4 16,-17 2-8-16,0 0 3 0,19-1-2 0,-19 19 0 15,0-17-4-15,0 17 2 0,0-20-3 0,19 20 2 16,-19 0-1-16,0 0-1 0,0 20-1 0,0-20 1 0,0 17-2 0,0 2 1 16,0-19 0-16,0 36 1 0,0 2-1 0,0-38-2 15,0 18 0-15,0 0 3 0,17 2-1 0,-17-3 0 16,0 2 0-16,0-19 0 0,0 0 0 0,0 0-1 16,19 0 1-16,-19 0 1 0,0-19-2 0,0 19 1 0,17 0 1 15,-17-17-3-15,0 17 2 0,19-20 2 0,-19 2-1 0,0 18-2 16,17-18 5-16,22 0 11 0,-20-2-3 15,-19 20-7-15,19 0 4 0,-19 0-7 0,17 0 6 0,-17 0-4 16,19 0 5-16,-19 0-6 0,17 20-1 0,-17-2-3 0,0 0 4 16,19 0-1-16,-19 2-3 0,17-3-2 15,-17 2 2-15,0-1-2 0,0-18-2 0,0 19-14 0,0 18-17 16,0-37 20-16,0 18-20 0,0-18-9 16,0 18-40-16,0-18 19 0,0 0 31 0,0-18-4 0,0 18-36 0,0-18 24 15,0 0 24-15,0-20 8 0,0 38 7 16,17-18-15-16</inkml:trace>
  <inkml:trace contextRef="#ctx0" brushRef="#br0" timeOffset="34112.96">19090 9111 25 0,'22'0'19'0,"-22"0"-17"0,0 0 3 0,0 0 1 15,19 0 0-15,-19 0-3 0,0 0 9 0,0 0-8 16,17 0 8-16,-17 0-6 0,0-18 10 0,0 18-6 0,0 0 10 16,0-18 0-16,0 18-11 0,0-18 1 0,0 18-1 0,0-20 10 15,0 2 0-15,0 18-11 0,0-18 0 0,0-1 14 0,0 19-12 16,0-17 0-16,0-3 31 0,0 2-31 0,0 0 6 15,-17 18 1-15,17 0-9 0,0 0 1 0,-19-18 11 0,19 18-9 16,-22 0-3-16,22 0 7 0,0 0-10 0,-19 0 0 0,5 18 9 16,14 0-11-16,0-18 3 0,-20 18-3 0,20 2 2 15,-19-20-2-15,19 36 7 0,0 0 1 0,0-36-5 16,-17 20 3-16,17 16-6 0,0-18 5 0,0 19-1 0,0 0 1 16,0-37-5-16,17 38 3 0,-17-38-3 0,0 18-1 15,19 0 3-15,-19 0-3 0,20-18-1 0,-20 20-1 0,14-20 3 16,-14 17 0-16,19 2-1 0,22-19-1 0,-41 0-1 0,0 0 0 15,17 18 0-15,2-18 0 0,-19 0-3 0,20 0-3 0,-4 0-12 16,4 0-11-16,-20 0 10 0,16 0-5 0,-16 0-31 0,39 0-68 16,-20 0 14-16,-19 0 58 0,17 0-27 0,-17 0 52 0,0 0-15 15</inkml:trace>
  <inkml:trace contextRef="#ctx0" brushRef="#br0" timeOffset="35060.83">13943 9665 36 0,'0'0'16'0,"0"0"-8"0,0 0 3 0,-16 0 0 0,16 0-5 0,0 0 0 0,0 0-1 0,-17 0 6 16,17 0 0-16,0 0-6 0,-19 0 9 0,19 0-5 15,0 0 1-15,0 0 12 0,-17 0 0 0,17 0-11 0,0 0 19 16,0 0-19-16,0 0-1 0,0 0 11 0,0 0-11 0,0 0 10 16,17 0-11-16,-17 0 0 0,19 0 10 0,-2 0 1 0,262 18 41 31,-243 1-56-31,17-19 1 0,-14 0-1 0,71 0 4 0,20 18-3 15,-74-18-2-15,90 19 5 0,-35-19-6 0,-3 17 1 16,-67-17-2-16,15 20-1 0,-4-20-1 0,134 19 11 16,-92-2-7-16,-3 2 0 0,-77-19-3 0,63 19 2 0,-21-19-1 15,-37 18 0-15,-2-18 1 0,21 0 0 0,-38 18-2 0,56-18 1 0,-37 0-1 16,-2 0 2-16,19 0-3 0,-36 19 0 0,58-19 2 16,-58 0 0-16,16 0-3 0,4 0 1 0,-1 17-2 0,-19-17-8 15,17 0-9-15,-17 0-13 0,0 0 11 0,0 0-29 16,0-17-12-16,0 17-20 0,0-19-8 15,-17 1-6-15,17 18 35 0</inkml:trace>
  <inkml:trace contextRef="#ctx0" brushRef="#br0" timeOffset="35832.41">13116 8356 41 0,'0'0'0'0,"-16"0"21"16,16-19 4-16,0 19-18 0,-20 0 7 0,20 0-9 0,-22-17 6 15,22 17-2-15,-17-20 2 0,17 20-5 0,0 0 2 16,-16-18 9-16,16 18-8 0,0 0 7 0,0 0 1 0,-19 0-7 16,19-18 10-16,0 18-10 0,0 0 9 0,0 0-11 0,-17 0 12 15,17 0-6-15,0 0-8 0,0 0 6 0,0 0 1 16,0 0-7-16,0 0 8 0,0 0-8 0,0 0 1 0,0 0 4 15,0 0-6-15,0 0 4 0,0 0 0 0,0 0-3 16,17 0-2-16,2 0 4 0,-3 0-3 0,1 0 1 0,-17 0-1 0,97 0 15 16,-80 0-14-16,54 18 5 0,-32-18-6 0,0 18 0 15,33 2 2-15,3-3-4 0,-39-17 0 0,0 19-1 0,77-1 7 16,-60 20-6-16,-1-20-2 0,-10-1-1 16,32 22 3-16,-38-39-4 0,-19 17 0 0,-1-17 3 15,7 19 0-15,-23-19-2 0,0 0 0 0,19 0-3 0,-2 17 0 0,-17-17-3 0,19 0-2 16,0 0-27-16,-2 0 0 0,2 0-11 0,-2 0 17 15,-17 0-5-15,0 0-52 16,36-36-158-16</inkml:trace>
  <inkml:trace contextRef="#ctx0" brushRef="#br0" timeOffset="43207.41">8911 15309 473 0,'110'0'2'0,"-54"0"-1"0,74 18 0 16,-6 0 1-16,-63-18-1 0,47 18-2 0,-50 1 2 0,108-2 0 15,-111-17-1-15,-2 0 0 0,41 20 1 0,14-20-2 0,-14 0 2 16,14 0 1-16,-11 0-3 0,-45 0 0 16,62 0 0-16,-62 0 2 0,-16 0 0 0,78 0 3 0,-62 0-1 0,6-20 0 15,50 20 4-15,-50-17-5 0,34 17 0 0,57-19-2 16,-96 19 1-16,21 0 3 0,-18-18-4 0,54 18 2 0,-35 0-2 16,-22 0 3-16,-31 0-3 0,33 18 0 0,-19-18-1 15,17 19 4-15,-37-2-3 0,6-17 1 0,17 20 1 0,-39-20-2 16,36 20 0-16,-19-4 2 0,2 4-1 0,0-20 0 15,-5 18-1-15,-14-18 0 0,0 0 0 0,20 19 3 16,-20-19 1-16,22 0-2 0,-22 0-1 0,0 0-1 0,0 17 1 16,0-17 1-16,0 0-1 0,0 0 1 0,0 0-1 15,0 0 0-15,0 0 1 0,0 0 2 0,0 0-2 16,0 0 0-16,0 0-1 0,0 0 2 0,0 0 0 0,0 0-2 16,-22 0 0-16,22-17 0 0,0 17 2 0,0-19-2 15,0 1-2-15,0-18 2 0,0 36 1 0,0-20-2 16,-20 0 2-16,20 20-3 0,0-17 1 0,0-2 0 0,0 1 1 15,0 0 0-15,0 0-1 0,-14-2 1 0,14 4 0 0,0-24 1 16,0 40-2-16,0-36-2 0,-19 18 3 16,19-18 0-16,0 16 0 0,0 4 0 0,0-24 3 0,0 40-4 15,0-54-3-15,-19 35 2 0,19-35 3 0,0-2 0 16,0 39-1-16,0-40-1 0,-17-35 0 0,-2 36 4 0,19 20 1 0,-17-75 5 16,17 74-9-16,0-19 0 0,-19-36 0 0,-1-92 8 15,20 128-5-15,-22-54-1 0,22 54-2 0,-16-17 3 16,16 55-4-16,-17-57 1 0,-2 20 2 0,19 0 0 0,-17 1-1 15,17 35-5-15,0-19 4 0,0 20-2 16,0-19 2-16,0 20 0 0,-19-3-3 0,19 3 2 0,0-2 0 16,0-1 2-16,0 2-1 0,0-18-1 0,-17 36-2 0,17 0 1 0,0-36 0 15,0 16 3-15,-19 2-2 0,19 0 0 0,0-2 2 16,-20 2 3-16,20 0-5 0,-16 0 1 0,-23 18-1 16,20-18 0-16,19 18 0 0,-17 0 1 0,-2 0 0 15,2 0-1-15,-2 0 1 0,-1 0 1 0,4 0 1 0,-6 0-2 16,-14 0-3-16,19 0-1 0,-19-19 5 0,-3 19-1 15,23 0 0-15,-4 0 0 0,-35 0-1 0,19-19 2 0,-19 19 0 0,13 0-1 16,9 0 0-16,-97-18-5 0,91 18 4 0,-49-37 1 16,32 37 3-16,-54-36-6 0,-4 17-8 0,62-1 2 0,-4 3 7 15,-2-2 1-15,-111-17 2 0,64-2-1 0,-44 22 5 16,113-24-3-16,-58 40-3 0,3-17 3 0,32-2-1 16,43 19-1-16,-20 0-2 0,0 0 0 0,17 0 1 0,-17 0 2 15,-3 19-4-15,-14-2 3 0,34-17-2 16,19 0-1-16,-55 40-1 0,32-40 3 0,-10 16-1 0,14 4 1 15,-17-20-1-15,36 18 3 0,-36-18-2 0,17 18 0 0,-23-18 0 16,25 0 1-16,1 0-2 0,-3 0-2 16,2 0 2-16,17 0 3 0,-19 0-2 0,19 0-2 0,0 0 3 15,0 0 1-15,-17 0-4 0,17 0 1 0,0 0-1 16,0 0-1-16,0 18 1 0,0-18 5 0,0 0-2 0,0 19 0 0,0-19-4 16,0 17 9-16,0 3 5 0,0-1-5 0,0 36-6 0,0-19 4 15,0 2-6-15,-19-20 0 0,19 18 1 0,0 2 1 0,0 18-2 0,-20-39-1 16,20 20 4-16,0-1-1 0,-16 3 2 0,16 15-5 0,-23-17 2 15,7 55 0-15,-4-18-2 0,-15-1 0 0,35-34 2 16,-17-3-3-16,-2 38 4 0,-1-38-2 0,-19 38-1 0,3-1-8 16,20 3 5-16,-39 70 2 0,35-90 2 15,4 36-3-15,-4-37-4 0,-2-18 4 0,22 19 1 0,-33 37-3 0,13-3 3 16,20-14 0-16,-16-39 3 0,16 16-1 0,0 57-5 0,0-54-1 16,0-19 6-16,0 0-1 0,0-1-3 0,0 20-1 15,0-18 1-15,0-20-6 0,0 0-7 0,-19 1 7 16,19-19-16-16,0 0-4 0,0 0-1 0,19 0 14 15,-19 0-53-15,0-19 40 0,0 1-50 0,16-18-7 16,-16-20 35-16,0 36 41 0,20 3-6 0</inkml:trace>
  <inkml:trace contextRef="#ctx0" brushRef="#br0" timeOffset="44306.05">9392 14000 37 0,'0'0'24'0,"0"0"-18"16,0 0 0-16,0 0-1 0,0 0 11 0,0 0-6 0,0 0 16 0,0 0-10 16,0 0 13-16,0 0-14 0,0 0 12 0,0 0-14 15,0 0-2-15,0 0 10 0,0 0-2 0,0 0-11 0,0 0 8 0,0 0 1 16,0 0 0-16,0 0-8 0,0 0-1 0,0 0 8 15,0 0-4-15,0 0-5 0,0 0 1 0,17 0 6 0,-17 0-7 0,0 0 5 16,0 0 1-16,0 0-5 0,0 0-2 0,0-20 2 0,19 20-1 16,-19 0-3-16,0-16 0 0,0 16 4 0,0-21-1 15,19 21-5-15,-19-19 0 0,0 19 0 0,0-17 0 0,0-2 4 0,0 1-3 16,0-19 0-16,17 18-2 0,-17 2 0 16,0-3-1-16,0 1 4 0,0-15 0 0,0-5-1 15,0 39 0-15,0-18 1 0,0-1-4 0,19-18 3 0,-19 37 1 16,0-36-2-16,0 36 0 0,0-17-1 0,0-4-2 0,0 21 1 15,0-18 3-15,0 18-2 0,17-37 4 16,-17 37-6-16,0-17 2 0,0 17 1 0,0 0 0 0,0-20-1 16,16 20-2-16,-16 0 0 0,0 0 1 0,0 0-1 15,0 0 4-15,0 0-1 0,0 0-1 0,0 0-2 16,23 20 3-16,-23-20 1 0,0 17-4 0,0-17 3 0,0 0-1 16,19 19 0-16,-19-1-3 0,17 0 2 0,-17-18 1 15,19 21 0-15,-19-4-1 0,0-17 0 0,19 36-3 0,-19-36 3 16,17 18 0-16,-17 1 1 0,19 0-2 0,-19-1-1 0,17 0 1 0,-1 20 0 15,4-2 4-15,-20-16-3 0,22-20 0 0,-22 36 1 16,55 55 1-16,-55-72-1 16,17 18 0-16,-17-17 1 0,0-20-3 0,19 36-1 0,-19-36 3 15,17 18 0-15,-17 1 0 0,19-2-1 0,-19-17 1 0,0 19-2 16,17 2 0-16,-17-5-3 16,-17-16-71-1,17 0 52-15,-19-16-32 0,19 16 22 0,-17 0-5 0,-2-21-45 16,2-15-52-16,-2 36 103 0,19-37 10 0,-19 37 9 0,2-19-12 15,-5 2-11-15</inkml:trace>
  <inkml:trace contextRef="#ctx0" brushRef="#br0" timeOffset="44579.79">9447 13814 38 0,'0'0'19'0,"0"0"-13"0,0 0 7 0,0 0 24 15,0 0-18-15,0 0 41 0,0 0 19 16,0 0-22-16,0 0-35 16,0 0-3-16,0 0 4 0,69 0 19 15,-69 0-40 1,23 0 4-16,-4 0-2 0,-19 0-4 0,17 0 1 0,-17 0 1 16,19 0-1-16,0 0-1 0,-19 0 3 0,17 0-3 15,-17 0-3-15,0 0-13 0,19 0-8 0,-19 19 8 0,17-19-29 16,-17 0-51-16,16 0 15 0,-16 0 10 15,0 0 49-15,0 0-7 0,0 0-21 0</inkml:trace>
  <inkml:trace contextRef="#ctx0" brushRef="#br0" timeOffset="44883.17">9796 13870 49 0,'0'0'18'0,"0"0"-5"0,0 0 11 0,0 18-6 15,0-18 36-15,0 0-38 0,0 0 12 0,0 19-3 16,0-19-4-16,0 17-12 0,0-17-1 0,0 19 9 0,0-19-9 15,0 21 10-15,0-21-11 0,19 16 7 0,-19-16 0 0,0 0-8 16,0 20 4-16,0-20-4 0,17 0 4 0,-17 0-5 0,0 0 1 16,0 0-1-16,0 0 4 0,0 0-6 0,19 0 0 0,-19-20 1 0,0 20-2 15,17 0 2-15,-17 0-1 0,0-16-1 0,22-5 2 0,-22-15-1 0,17 17 2 16,-17 19-3-16,19-18 1 0,0-19 2 16,-19 18 1-16,0 19-4 0,17-17 1 0,-17-3 0 0,19 1 1 0,-19 19 1 15,17 0 0-15,-17 0-3 0,0 0-1 0,19 0 1 0,-2 0-3 16,-17 0 2-16,0 19 0 0,16 1 4 0,-16-20-2 15,0 0-4-15,0 17 2 0,0 20-1 0,23 0 0 16,-23-18-1-16,0-2 0 0,0 2-2 0,0 2-5 0,0-5 2 16,0 4-12-16,0-3-11 0,0 2-13 0,0-1-17 15,0 1 22-15,0-2-49 0,0-17 37 0,0 19-28 0,0-19 54 16,0 21 7-16,0-21-32 0</inkml:trace>
  <inkml:trace contextRef="#ctx0" brushRef="#br0" timeOffset="45218.16">10203 13888 54 0,'-20'0'10'0,"20"0"20"16,0 0-14-16,0 0 46 0,0 0-42 0,0 0-2 15,0 0 16-15,0 0-21 0,0 0 10 0,0 0-4 0,0 0 2 16,0 0-13-16,0 0-1 0,-19 0-1 0,19 19 5 0,0-19 0 16,0 0-7-16,0 0 2 0,0 17 1 0,0-17 0 0,0 19-4 15,0-19 3-15,0 0-4 0,0 0 0 0,0 21-2 0,0-21 2 0,0 0-1 16,19 0 2-16,-19 0-1 0,0 0 3 0,0 0-3 15,0 0 2-15,20 0 2 0,-20 0-1 0,0-21-1 16,13 21-2-16,-13 0-1 0,0-19 5 0,0 19-3 0,0-17 1 16,0 17 1-16,0-19-1 0,0 19-1 0,0 0 0 0,0-18 0 0,0 18 1 15,0 0 2-15,0 0-3 0,0 0 3 0,0 0-5 16,0 0 6-16,20 0-3 0,-20 18 3 0,0 1-5 0,0-2 1 16,22 2-1-16,-22-19-2 0,0 21 3 0,0-5-2 15,0-16 0-15,0 20-1 0,0-20 1 0,19 17-2 0,-19 2 2 0,0-19-3 0,0 0 0 16,0 18-10-16,0 1 1 0,0-19-15 0,0 17 9 0,0-17-5 15,17 0-32-15,-17 0-11 0,0 19 27 0,0-19-52 16,0 0 8-16,0 0 37 0,0 0 26 0,0 0-15 0</inkml:trace>
  <inkml:trace contextRef="#ctx0" brushRef="#br0" timeOffset="46097.03">10479 13445 58 0,'0'0'0'0,"-19"0"24"16,19 0-1-16,0 0 12 0,0 0 5 0,0 0-3 15,0 0-7-15,0 0-6 0,0 0-13 0,0 0-3 0,0 0 1 16,0 0-1-16,0 0 1 0,0 20 10 0,0-20-1 0,0 0-9 16,0 17 9-16,0 2 3 0,0-1-1 0,0 0-4 15,0 20 0-15,0-38-11 0,0 36 5 0,0 1-5 0,0-18-3 16,0-19 1-16,0 36 3 0,0-15-2 0,0-4-2 0,0 0 2 15,0 39-3-15,0-56 1 0,0 37-6 0,0-18-2 16,0-1-16-16,0 18-11 0,0-36 12 0,0 19-33 16,0 2-26-16,0-5 29 0,0 4-52 0,0-20 35 0,0 17 13 15</inkml:trace>
  <inkml:trace contextRef="#ctx0" brushRef="#br0" timeOffset="46501.81">10645 13851 57 0,'0'0'21'0,"0"0"8"0,0 0 12 0,0 0 3 16,0 0-5-16,0 0-5 0,0 0-6 0,0 0-16 16,0 0-1-16,0 0 11 0,0 0-12 0,0 0 10 0,0 19-12 15,0-19 0-15,0 0 0 0,0 0-1 0,20 0 6 0,-20 0-7 0,0 18 6 16,0-18-1-16,16 0 5 0,4 19-4 0,-20-19-4 16,0 0-4-16,16 17 3 0,-16 2-5 0,20-19 0 15,-20 0 0-15,38 57 9 0,-21-40-6 16,-17-17-3-16,19 19 2 0,-19-19-2 0,0 18-2 0,20 1 3 0,-20-19-1 15,16 17-1-15,-16-17 0 0,0 0-1 0,20 19 0 16,-20-19 2-16,0 0 0 0,0 0-1 0,0 0-2 0,16 21 1 16,-16-21 0-16,0 0 1 0,0 0 0 0,20 0-1 0,-20 16-1 15,0-16 0-15,0 0-2 0,0 0 4 16,0 0-2-16,0 0 6 0,0 0-7 0,0 0 0 16,0 0 2-16,0 0 0 0,0 0-2 15,0 0 2-15,0 0-1 0,0 0 0 0,0 0 0 0,0 0 1 0,0 0 1 16,0 0 0-16,0 0-2 0,0 0 2 0,0 0-4 0,0 0 2 15,0 0-1-15,0 0-5 0,0 0-2 0,0 0-8 0,0 0 8 16,0 0-12-16,0 0-7 0,0 0 11 0,0 0-3 0,0 0-63 16,0 0 47-16,0 0-95 0,-20 0 63 15,20 0 29-15,0 0 6 0</inkml:trace>
  <inkml:trace contextRef="#ctx0" brushRef="#br0" timeOffset="46899.97">10958 13833 43 0,'0'0'33'0,"0"0"-17"0,0 0 61 0,0 0-39 0,0 0-5 16,0 0-21-16,0 0 9 0,-22 0-12 0,22 18 12 0,0-18-11 15,0 0-1-15,0 19 11 0,-17-1 13 0,17 1-21 16,0-19-4-16,-16 36 6 0,16-15-9 0,0-5 0 0,-20 21 4 15,4 0 2-15,-4-1 3 0,4 4-1 0,-4-4-5 0,20 0-3 16,-19 1-1-16,2-1-4 0,17-15 3 16,-22-5-2-16,6 21-3 0,16 0 3 0,-20-17 2 0,20 16-3 0,-16-18 0 15,16 0 2-15,0 0-1 0,0-18-7 0,-20 19-5 16,20 1-11-16,0-20 7 0,20 17-40 0,-20-17 30 16,16 0-39-16,-16 0 22 0,0-17-56 0,20-3 23 0,-20 20 53 15,16-37-35-15</inkml:trace>
  <inkml:trace contextRef="#ctx0" brushRef="#br0" timeOffset="47211.56">11033 13685 58 0,'0'0'29'0,"0"0"28"0,-20 0-30 0,20-18 17 15,0 18-27-15,0 0 16 0,0 0-18 0,-16-19 0 0,16 19 10 16,0 0-14-16,-20 0-2 0,20 0 8 0,0 0-4 0,0 0-7 15,0 0 1-15,-19 0 6 0,19 0 1 0,0 37 1 16,0-19-10-16,0-18-1 0,0 38 2 0,0-38-3 0,0 36 6 16,0-36-3-16,0 37 2 0,19-18-3 0,-19-1 0 0,20 1 4 15,-20-1-6-15,0 1 4 0,16-2 0 0,-16-17-3 16,0 19 1-16,0 2 3 0,20-5-2 0,-20 4-2 16,0-3 1-16,16-17 2 0,-16 0-5 0,0 19 0 15,0-19-3-15,0 0 1 0,0 18-1 0,-16-18 2 0,16 19 1 0,0-19-6 16,0 0-2-16,-20 17-11 0,20-17-27 0,-16 0 21 15,16 0-33-15,0 0 24 0,-20 0-42 0,20 0-15 16,0-17 4-16,0 17 54 0,0-19-3 0,0 19 20 0,0-18-23 0</inkml:trace>
  <inkml:trace contextRef="#ctx0" brushRef="#br0" timeOffset="47387.71">11179 13741 57 0,'0'0'49'0,"0"0"-22"0,0 0 29 0,0 17-4 0,0-17-28 0,0 0 0 15,0 19 40-15,0-19-47 0,0 20 12 0,0 16-10 16,0-18-3-16,0 1-10 0,0-19 1 0,0 37 1 0,0-1-2 16,0-15-2-16,0 15-2 0,0-36-2 0,0 36 1 0,0-36-4 15,0 18 0-15,0 1-16 0,0-19 6 0,0 17-46 16,0 2-3-16,0-19-21 0,0-19-49 0,0 19 105 16,0-17 10-16,0-2-2 0</inkml:trace>
  <inkml:trace contextRef="#ctx0" brushRef="#br0" timeOffset="47730.61">11254 13465 59 0,'0'0'56'0,"0"0"-34"0,0 0 0 16,0 0 20-16,0 0-23 0,0 17 14 0,0-17-5 0,0 0-9 15,0 19-13-15,0-1 4 0,0-18-6 0,0 18-1 0,0 3-3 16,0-21 1-16,0 17 4 0,0 2-4 0,0-19-1 16,0 35 0-16,0-35-2 0,0 19-1 15,17 18-21-15,-17-19 22 16,16-18-1-16,-16 21 2 0,22-21 3 0,-22 0-1 0,0 17 3 15,20-17 3-15,-20 0-1 0,0 0-1 0,16 17 8 0,-16-17-1 0,20 0 1 16,-20 0-6-16,0 19 0 0,19-19 10 0,-19 20-3 0,0-20-2 16,17 17-6-16,-17-17 3 0,0 0-5 0,0 19 1 0,0-19 6 15,19 18-2-15,-19 1 1 0,0-1-6 16,0-18-1-16,0 19-1 0,0-19 3 0,0 17-1 0,0 2 0 16,0 2-5-16,0-21 2 0,0 16 0 0,0 4 2 15,0-3 0-15,0 2-5 0,0-1 4 0,-19-18-4 0,19 19 2 16,0-19-3-16,0 17 4 0,0-17-3 0,0 19-4 0,-17-19 0 0,17 21 0 15,0-21-15-15,0 16 6 0,0-16-22 0,0 20-10 0,0-20-11 16,0 17 26-16,-19-17-34 0,19 0-1 0,0 19 14 16,0-19 38-16,0 0 4 0,-20 0-32 0</inkml:trace>
  <inkml:trace contextRef="#ctx0" brushRef="#br0" timeOffset="48286.78">9760 14496 66 0,'0'0'30'0,"0"0"26"0,0 0-12 0,0-18-7 15,0 18-19-15,0 0-3 0,0 0 1 0,0 0 13 0,0 0 1 16,0-18-7-16,0 18-2 0,0 0-12 0,0-18 9 0,0 18-8 16,0 0 13-16,0 0-17 0,0 0 5 0,0 0-3 15,0 18 0-15,0-18-2 0,0 0-1 0,0 18-3 0,0 19-1 16,0-17-4-16,0-3 5 0,0 19-1 0,0 2 2 0,0-20 0 16,0 0-1-16,0 21 2 0,0-2-2 0,0-1-1 15,0-19-1-15,0 2 0 0,0-1 0 0,0-18 1 0,0 56 6 16,0-36-4-16,0-4-2 0,0 4 4 0,0-20-2 0,19 37 5 15,-19-37-4-15,17 17-2 0,-17-17-1 0,0 19 0 0,36-19 3 16,-17 20 2-16,-19-20-4 0,17 0 0 0,22 17 0 0,-39-17 0 16,19 0 1-16,0 0-2 0,17 0-1 0,-19 17 2 15,19-17-1-15,-36 0-1 0,39 0-1 0,-39 0 0 0,0 0-3 16,19-17-6-16,0 17-12 0,-19-17 5 0,0 17-26 16,0-20-14-16,0-16-20 0,0 36-22 0,0-37-8 0,0 17 67 15,-19 4-1-15,0-21-8 0</inkml:trace>
  <inkml:trace contextRef="#ctx0" brushRef="#br0" timeOffset="48468.1">9796 14386 51 0,'0'0'18'0,"0"0"-1"0,0 0 11 0,0 0 15 0,0 0-21 16,0 20 17-16,0-20-21 0,19 0 13 0,-19 0-15 0,17 16 39 16,2-16-44-16,-19 0-1 0,17 0 0 0,5 20 9 15,-5-20-12-15,-17 0-1 0,38 0 3 0,-21 0-2 0,19 0-1 16,-17 0-5-16,-2 18 1 0,-1-18-7 0,-16 0-3 15,23 0-17-15,-4 0-12 0,-19 0 14 0,19 0-29 16,-19 0 21-16,0 0-40 0,0 0 32 0,0 18-22 0,0-18 29 16,0 0-10-16</inkml:trace>
  <inkml:trace contextRef="#ctx0" brushRef="#br0" timeOffset="48647.65">9702 14608 60 0,'0'0'29'0,"0"0"-8"0,0 0 20 0,0 0 4 0,0 0 0 0,0 18 6 15,0-18-39-15,0 0 7 0,22 18-4 0,-5-18 2 16,-17 18-14-16,38-18 1 0,-21 20-1 0,2-20-2 16,-19 0-1-16,17 0 3 0,2 19-2 0,-2-19-1 0,-17 0-3 15,22 17-16-15,-5-17-15 0,2 0-18 0,0 20 21 16,-2-20-42-16,2 0 38 0,-19 0-15 0,36 0 2 0</inkml:trace>
  <inkml:trace contextRef="#ctx0" brushRef="#br0" timeOffset="49259.27">10203 14810 33 0,'0'0'18'0,"0"0"-15"0,0 0 3 0,0 0-3 0,0-19 3 15,0 19-3-15,0 0 4 0,0 0-2 0,0 0 1 0,0 0 3 0,0 0 11 16,0-17 1-16,0 17-1 0,0 0-4 0,0-20-2 15,0 20-2-15,0 0-2 0,0 0-5 0,0 0-1 16,0 0 4-16,0 0-2 0,0 0 0 0,0 0 4 16,0 0-3-16,0 0 0 0,0 0 1 0,0 0-4 15,0 20 6-15,0-20-1 0,0 0-4 0,0 0 0 0,0 0 4 16,0 0-1-16,0 17-4 0,0-17 1 0,0 0 4 0,0 0 1 16,0 0-4-16,0 19 6 0,0-19-6 0,0 0 5 0,0 0-1 15,0 18 1-15,0-18-2 0,0 0-4 0,0 0 7 0,0 19-7 16,0-19 6-16,0 0-7 0,0 0 1 0,0 0 2 0,0 20 1 15,0-20-5-15,0 0 4 0,0 0-3 0,0 0 1 16,13 0 2-16,-13 0-1 0,0 0-2 16,0 0-3-16,0 0 2 0,0-20-1 0,20 20 3 0,-20 0 0 15,0-19-2-15,0 19 1 16,22 0-2-16,-22 0-1 0,0-18 2 0,0 18-2 0,0-19 1 0,0 19-1 16,19 0 1-16,-19-17-1 0,0 17 0 0,0 0 0 0,0 0 0 15,17 0 2-15,-17 0-2 0,19-20-2 0,-19 20 4 16,20-16-1-16,-20 16-2 0,0 0 0 0,16 0 2 15,-16-20-1-15,20 20 0 0,-20 0 1 0,16 0-2 16,-16 0 3-16,0 0-1 0,0 0-3 0,17 0 3 0,-17 0 0 16,0 0 2-16,22 0-4 0,-22 0 2 0,0 0-2 15,0 20 5-15,19-20-4 0,-19 0 1 0,0 16-1 0,0-16 2 0,0 20-2 16,0-3-2-16,0-17 3 0,0 19-1 0,0-1-1 16,0-18 2-16,0 19-3 0,0 1 1 0,0-20 3 0,0 17-3 15,0-17 0-15,0 20 1 0,0-4 0 0,0-16-1 0,0 20 2 16,0-20-1-16,0 0-1 0,0 17 0 0,0-17 0 0,0 20-2 15,0-20-3-15,0 17 2 0,0-17-5 0,0 0 2 0,0 19 0 16,0-19-10-16,0 0 5 0,0 0-14 0,0 20 8 0,0-20-23 16,0 0 17-16,0 0-25 0,0 0 22 0,0 0-4 0,0 0-4 0,0 0-49 15,0 0 35-15,0 0 5 0,0 0-18 0,0 0-4 16</inkml:trace>
  <inkml:trace contextRef="#ctx0" brushRef="#br0" timeOffset="49626.38">10626 14738 45 0,'0'0'56'0,"0"0"-16"0,0-20 28 15,0 3-47-15,0 17-2 0,0 0 14 0,0-19-18 0,0 19-2 0,0 0 0 16,0 0-2-16,0-20 7 0,0 20-11 0,-17 0 11 0,17 0-5 16,0 0-9-16,0 0 4 0,0 0 0 15,0 0-5-15,0 20 5 0,0 16-1 0,0-16-1 0,0-4-3 16,0-16 0-16,0 37 1 0,0-37-1 0,0 37 2 0,0-18-4 15,17 1 2-15,-17-3 0 0,0 3-3 0,0-4 1 16,19-16 2-16,-19 0 2 0,0 0-2 0,20 0-1 16,-20-16 0-16,0 16-2 0,0-20 4 0,0 3-3 0,0 17 0 15,0-39-2-15,0 21 1 0,0-1 3 0,0 19-1 0,0-37 0 16,0 21-2-16,-20 16 1 0,20 0 0 0,0-37 4 16,0 18-4-16,0 19 3 0,0 0-2 0,0 0 0 0,0 0 3 0,0 19 2 15,0-2-4-15,0 19 2 0,0 1 0 0,0 0-1 16,0 2 0-16,0 14-2 0,0-33 0 0,0 17-1 15,0 19 1-15,0-22-2 0,0 22-1 0,0-36 3 16,0 34-2-16,0-35 1 0,0-2-4 0,-19 23-6 0,19-4-11 16,-17-36 8-16,17 36-39 0,-22-36 28 0,22 18-29 0,0-18 20 15,0 0-1-15,-19 0-73 0,19 0 36 0,0-18 39 0,0 0-10 16,0 18 28-16,19-38-36 0</inkml:trace>
  <inkml:trace contextRef="#ctx0" brushRef="#br0" timeOffset="49881.99">10883 14718 64 0,'0'0'48'0,"0"0"-26"0,0 0-1 16,-16 0 19-16,16 0-18 0,0 0-1 0,0-17 38 0,0 17-42 16,0-19 10-16,0 19-15 0,-20 0 8 0,20 0-13 0,0 0 0 0,0 0 4 15,0 0 3-15,0 0-3 0,0 0-3 0,0 0-1 16,0 0-4-16,0 0 4 0,0 0-1 0,0 0 1 15,0 0-2-15,0 19-2 0,0-19 1 16,0 17-1-16,0-17-3 0,0 20 0 0,0-20 1 16,0 0 0-16,0 0-6 0,0 0-2 0,0 16-15 0,0-16 6 15,0 0-22-15,0 0-17 0,0 0-18 0,0 0 30 16,0 0-3-16,0-16-34 0,0 16 39 0,0 0 28 0,0-20-26 16</inkml:trace>
  <inkml:trace contextRef="#ctx0" brushRef="#br0" timeOffset="50150.52">10919 14682 59 0,'0'0'49'16,"0"19"9"-16,0-2-38 0,0 3 18 0,0-20-8 15,0 36-18-15,0-19 8 0,0 2-10 0,0-19-3 0,0 18 1 0,0 1 5 0,0 1-7 16,0-3 4-16,0 19-3 0,0-36-5 0,0 20 1 0,0-20 0 16,0 17 5-16,0 3-2 0,0-3-1 0,0-17 1 15,17 0 1-15,-17 0-4 0,0 0 0 0,0 0-2 16,0-37 3-16,22 20 0 0,-22-3-2 0,0-16-1 0,19 19 4 15,-19-22 2-15,20 21-3 0,-20-1 0 0,0-18-2 16,16 21 1-16,-16 16-2 0,0-37 2 0,0 37 0 16,0-19-1-16,20 19 3 0,-20 0-4 0,0 0-1 0,0 0 0 0,0 0 1 15,0 0-2-15,16 0 0 0,-16 0-1 0,0 0 0 0,0 0-8 0,0 19-18 16,0-2 13-16,0-17-27 0,0 20-14 16,0-4-14-16,0 4-11 0,0-20 45 0,0 17 9 0,0-17 10 15,0 0 5-15,0 19 0 0,0-19-22 0</inkml:trace>
  <inkml:trace contextRef="#ctx0" brushRef="#br0" timeOffset="50449.35">11143 14738 35 0,'0'0'19'0,"0"0"0"16,0 0-1-16,0 16 6 0,20-16-2 15,-20 0-2-15,0 20-4 0,0-20-5 0,16 0-2 16,-16 17-3-16,20-17 5 0,-1 0 5 0,-2 0 4 16,-17 0-9-16,19 19 14 0,-19-19-11 0,17 0-4 15,-17 0-1-15,16-19-6 0,-16 19 3 0,22 0-4 16,-22-17 2-16,0-3-2 0,0 20 0 0,20-36 0 0,-20 19-1 15,0-2 2-15,0-1 2 0,-20 2 1 0,20 0 1 16,0 0 2-16,-22 18 4 0,22-20-6 0,-16 20 5 16,16 0-6-16,-17 0 8 0,17 0-7 0,-19 0 0 0,2 20 7 15,-2-2-2-15,19 0-3 0,-20 20-1 16,20-2-1-16,-16-16-4 0,16 16 1 0,0-19 0 0,0 2 1 0,0 18-2 16,0 0 1-16,0-37-2 0,0 36 3 0,0-16-2 0,0-3-2 15,16 3 1-15,4 16 1 0,-1-16-3 0,-2-3-2 16,19-17-4-16,-20 17-12 0,6-17-15 0,-2 0 10 15,-4 0-38-15,23-17-29 0,-22 0-31 0,19-3 23 16,-36-16 28-16</inkml:trace>
  <inkml:trace contextRef="#ctx0" brushRef="#br0" timeOffset="53151.68">15294 13095 26 0,'0'0'23'0,"0"0"-16"0,0 0-4 0,0 0 11 15,0 0-12-15,0-18 8 0,0 18-5 0,0 0 8 0,0 0 6 16,0 0 2-16,0-19-11 0,0 19 10 0,0 0 2 15,0 0-12-15,0 0 11 0,0-19-11 0,0 19 12 0,0 0-11 16,0 0 11-16,0 0-8 0,0 0-3 0,0 0 4 16,0 0 10-16,0 0-13 0,0 0 1 0,0 0-8 15,0 0 13-15,0 0-10 0,0 0 9 0,0 0-3 16,0 0-9-16,0 19 2 0,0-19-4 0,0 0 4 16,0 0-2-16,0 0-2 0,0 19 5 0,0-19-5 0,0 0-1 15,0 18 0-15,0 0 5 0,0-18-4 0,0 38 0 0,0-20 0 16,0 0 0-16,0 18-2 0,0-16-1 0,0 36 1 0,0-20 2 15,0 0-1-15,0 38 0 0,0-37-2 0,0 18 0 16,0 37 1-16,0 3 3 0,0-42-3 0,-20 77-3 0,20-57 2 16,0 1-1-16,0-19 1 0,-16 19-4 0,16-37 2 15,-20 39 5-15,1-4-2 0,19-34-3 0,0-2 2 0,-17 18-3 16,17-15 1-16,0 14-5 0,-22 3 7 0,22-38 2 0,0 38 2 16,0-36-3-16,-16-4 0 0,16 21-1 0,0-18 0 0,-20-1 1 15,20 21 1-15,0-22-2 0,0 39 1 0,-16-39 2 16,16 3-2-16,0-3 1 0,0 2 3 0,0-19-3 15,0 0 0-15,0 20 1 0,0-20-1 0,0 17 2 0,0 0 0 0,0-17-1 16,0 20 3-16,0-20-5 0,16 0 3 0,-16 20 0 0,0-20 1 16,0 0-1-16,0 0-3 0,20 0 3 0,-20 0-4 15,0 0 3-15,0 0-1 0,16 0 1 0,-16 0-2 16,0 0 0-16,0 0 0 0,0 0 2 0,0 0-2 16,0 0 1-16,0 0-1 0,0 0 0 0,0 0-1 15,0 0 2-15,0 0 0 0,0 0-1 0,0 0-2 16,22 0 0-16,-22 0 4 0,0 16-2 0,0-16-1 0,17 0 0 15,-17 0 4-15,0 0-1 0,0 0-1 0,19 0-4 16,-19 20 2-16,20-20 1 0,-20 0-1 0,16 0 3 16,-16 0-4-16,36 0 1 0,-36 0 0 0,20 0 2 0,-4 0-2 15,1 0 1-15,5 0-5 0,17 0 4 0,-23 0 4 0,-16-20-4 16,36 20 1-16,3 0 0 0,-6 0-2 0,-11 0 2 16,14 0-1-16,3 0 2 0,-3 0-2 0,55 0-1 0,-52 0 0 15,30 0 2-15,9 20 1 0,-6-20-1 0,22 17-1 0,-22-17 0 16,-20 19 1-16,-10-19 0 0,13 0 1 0,34 0 2 0,8 18 0 15,-45-18-1-15,23 0-3 0,16-18 1 0,-55 18 0 16,22 0-4-16,14-19 5 0,-14 19 0 0,14-17 5 0,17 17-6 16,-12 0 0-16,-2 0 1 0,36 0-1 15,-92 0-1-15,50 17-2 0,-27 2 2 0,-6-1 1 0,0 1 0 16,16 18-1-16,-33-17 0 0,40 16 1 0,-4-18-1 0,-19 18 0 16,-20-17 1-16,7-2 0 0,13 3-1 0,0 0 2 0,-17-4-1 15,17 4-1-15,-19-2-3 0,-17 1 3 0,38-19 0 0,1 17 0 16,-39-17-1-16,36 20 3 0,-36-4-1 0,17-16-1 0,2 0 0 15,-19 0 0-15,33 20 1 0,-14-20 0 0,-19 0 0 0,23 20-1 16,-4-20 0-16,-2 0 1 0,-17 0 0 0,19 0-1 0,-19 0-1 16,19 0 3-16,-19 0-1 0,17 0 0 0,2 0-2 15,-19 0 1-15,17-20 0 0,-17 20 1 0,17-20-1 16,-17 20 0-16,0-16 1 0,0-4 0 0,22 20-1 0,-22-17 0 16,0-2 0-16,0 1 1 0,0-2-1 0,0-16 0 0,0 16-1 15,0 20 0-15,0-17 1 0,0-2-2 0,0-17 2 0,0 18 0 16,0-2 0-16,0-16 0 0,0 16-1 0,0 3 0 0,0-56-2 15,-22 17 6-15,22 2-2 0,0 15-2 0,0 2 1 16,0-16 0-16,-17 33-1 0,17-54-2 0,0 2 3 0,0 16 0 16,-17-38 7-16,17 2 1 0,0 38-6 0,0-20-2 15,0-19 2-15,0 57 0 0,17-57 0 0,-17 20-4 16,0 36 2-16,0-35 0 0,17-4 2 0,-17 2 0 16,0-16-1-16,0 69-2 0,22-53 4 0,-22 3-3 0,19 14-4 15,-19 21 2-15,0-1 2 0,0 37 1 0,0-19 2 0,0-19-2 16,0 2-3-16,0 36 4 0,0 0 0 0,-19-36 3 0,19 36-5 15,0-20 1-15,-22 2-4 0,22 18 5 0,-17-18-2 16,0 18 2-16,-19-20-4 0,36 20 1 0,-38-18 4 0,2 0 0 16,-20 0-1-16,1 0 0 0,0-1-3 0,13 0 0 15,9 1 3-15,-58 0-2 0,32 18 2 0,24-38-5 0,-57 21 2 16,34 17-1-16,25-19-2 0,-22-1 0 0,-23 20-1 0,-10-17 6 0,32 17-1 16,-18-19-3-16,18 19 3 0,-38 0 3 0,58 0-2 15,0 0-1-15,-75 0-2 0,-16 0 4 0,17 0-1 0,54 0-1 16,-38 0 0-16,58 0 1 0,-19 0-2 0,-1 0 2 0,-74-18-4 15,20 18-4-15,54 0 3 0,-35-18-2 0,36 0 5 16,-56-2 0-16,36-16-7 0,39 36 3 0,-19-20-1 0,36 20 5 16,2 0 0-16,-22 0-5 0,39 0 1 0,-16 0-6 0,-4 0 4 0,20 0-7 15,-22 0 3-15,22 20-16 0,-19-20 10 0,19 0-19 0,0 0 16 16,-14 20-24-16,14-20 20 0,0 0-24 0,0 16 20 16,14-16-39-16,5 0 27 0,3 20-52 0,14-20 21 0,-36 18 51 15,39-18-35-15</inkml:trace>
  <inkml:trace contextRef="#ctx0" brushRef="#br0" timeOffset="53798.42">15645 14036 63 0,'0'0'0'0,"-19"0"73"0,19 0-27 0,0 18-6 0,0-18-23 16,0 0 16-16,0 0-18 0,0 0 13 0,0 0-18 0,0 19-1 15,-20-19 18-15,20 17-14 0,0-17-2 0,0 19 6 16,0-19-12-16,0 0 2 0,0 0 1 0,0 0 7 0,0 21 3 15,0-21-11-15,20 0 9 0,-20 0 4 16,0 0-15-16,0-21 5 0,0 21-6 0,19 0 8 16,-19-19-3-16,17 2-6 0,-17-20 0 0,19 37-1 15,-19-19 1-15,17-34 5 0,-17 32-6 0,0 2-1 0,0 2 1 0,16-20-1 16,-16 0 0-16,0 1 3 0,0 36-5 0,0-56 1 0,22 18 2 16,-22 2-1-16,0-2 2 0,0 38-1 15,0-18-2-15,0 1 2 0,0-2 1 0,0 2 4 0,0 17-6 0,0 0-1 0,0 0 1 16,0 0 0-16,0 0-1 0,20 0 1 0,-20 0 2 15,0 0-4-15,0 0 2 0,0 0 1 0,16 17 1 0,-16 19-2 0,0-36 0 16,20 37 0-16,-20-37 0 0,0 37 0 0,19-19-2 0,-19 3 1 16,17 13 0-16,-17-34 2 0,19 56-3 0,14-19 1 0,-33 19 3 15,20-39-3-15,2 23 3 0,-6-4-5 0,-16-19 2 0,0 2 0 16,39 35-13-16,-39-35 5 0,17 18-15 0,-17-17 8 16,19 16-19-16,-19-36-11 0,0 18 17 0,17 1-35 0,-17-19 26 15,0 17-4-15,0-17-7 0,0 0-59 0,0 19 30 0,0-19 58 16,0 0-31-16</inkml:trace>
  <inkml:trace contextRef="#ctx0" brushRef="#br0" timeOffset="54003.72">15698 13964 101 0,'0'0'0'0,"0"0"76"16,0 0-28-16,0 0-1 0,0 16-4 0,0-16-25 16,0 0-2-16,16 0 11 0,-16 0-13 0,0 20-3 0,22-20 10 0,-22 0-4 15,20 0-4-15,-20 0-7 0,16 0 0 0,-16 0 5 0,20 0-6 16,-1 0 1-16,-2 0-1 0,-17 0-4 0,19 0 2 15,-19 0-3-15,17 0-1 0,-17 0-1 0,16 0-2 0,-16 0-2 16,0 0-1-16,20 0-36 0,2 0-2 0,-22 0-10 16,16 0 23-16,-16 0-6 0,0-20-54 0,0 20 49 0,20 0-14 15,-20 0 43-15,0 0-42 0</inkml:trace>
  <inkml:trace contextRef="#ctx0" brushRef="#br0" timeOffset="54288.62">16030 13870 57 0,'0'0'19'0,"0"0"4"0,0 0-8 0,0 0 19 0,0 0 2 15,0 0-1-15,0 0-18 0,0 0-1 0,0 0 0 0,0 0 14 0,0 0-17 16,0 0-1-16,0 0 10 0,0 0-5 0,0 0-1 16,0 0 0-16,0 0-5 0,0 18-7 0,0-18 5 0,-17 0-5 15,17 19 1-15,0-2 2 0,0-17-4 0,0 19-1 16,0 2 3-16,0-21-4 0,0 16 0 0,0 4 1 0,0-20 0 16,0 17-1-16,0-17 3 0,17 0-2 0,-17 19 2 0,0-19-2 15,19 0 5-15,-2 0 0 0,5-36 4 16,-22 36-8-16,16-36 3 0,4 15-4 0,-1 2 2 15,-19 2-1-15,17-2-1 0,-17 19-1 0,0-37 3 0,19 37 0 0,-19-18-1 16,17 18-2-16,-17-19-1 0,0 19 1 0,19 0 1 0,-19 0 5 16,0 0-6-16,17 0 1 0,-17 19 2 0,0-19-2 0,0 18 0 15,16 19 0-15,-16-18-2 0,0-2-7 0,0 2 4 0,0-19-3 16,0 37-13-16,0-17 2 0,0-3-3 0,0-17-5 0,0 37-34 0,0-37-16 16,0 36-16-16,22-17-2 0,-22 2 34 15,0-21 29-15,0 16-10 0</inkml:trace>
  <inkml:trace contextRef="#ctx0" brushRef="#br0" timeOffset="54592.9">16362 14017 38 0,'0'0'22'0,"0"0"-16"0,0 0 9 16,0-17 9-16,0 17-8 0,0-20 23 0,0 20 4 15,0-16 21-15,0 16-17 0,0 0-34 16,0 0 14-16,0 0-2 0,0 0-14 0,0 0 10 0,0 0-13 16,0 0 5-16,0 16-9 0,0-16 6 0,0 20-7 0,0-3 4 15,0-17-5-15,0 19 2 0,0-19-3 0,0 18-1 0,19-18 3 16,-19 19-3-16,0-19 1 0,0 0 1 0,0 0 0 15,0 0 1-15,0 0 0 0,19 0-1 0,-19 0 0 0,0 0-1 16,14 0 3-16,-14-19 2 0,0 19-3 0,20-18-2 0,-20-1 4 0,0 2 0 16,22 17-3-16,-22-20 1 0,0 20 2 0,0-16 0 15,0-5 1-15,19 21-2 0,-19 0 2 0,0-19-2 16,0 19-1-16,0 0 7 0,17 19-3 0,-17-19-5 0,0 21 0 16,0-5 1-16,0-16-3 0,0 37 1 0,0-37-1 0,0 37 1 15,19-18-3-15,-19-2 2 0,0-17-2 0,0 40-5 0,0-24-4 16,0-16-2-16,0 20 1 0,0-3-25 0,0-17 16 0,0 19-30 15,0-19 22-15,20 18-44 0,-20-18 29 0,0 0-54 0,0 0 20 16,0 0 36-16,0 0-8 0</inkml:trace>
  <inkml:trace contextRef="#ctx0" brushRef="#br0" timeOffset="54950.3">16807 13428 66 0,'0'0'31'0,"0"0"6"0,0 0 25 15,0 0-23-15,0 0-5 0,0 0-8 0,0 0-1 16,0 0-12-16,0 0 13 0,0 0-3 0,0 0 0 0,0 17-5 15,0-17-9-15,0 0-2 0,0 20 12 0,0-3-11 16,0-17 1-16,0 37 14 0,0-19-18 0,0 3 8 0,0 15-2 16,0-19-7-16,0 1 0 0,0 1-2 0,0-19 1 0,0 19-1 0,0 17 4 0,0-15-4 15,0 13 4-15,0 5-2 0,0-22-3 0,0 20 5 16,0 0-3-16,0-18-2 0,0-2-1 0,0 39 0 0,0-36 1 16,0 16-1-16,0-18 1 0,0 37-2 0,0-18-2 0,0-17 4 15,0 16 0-15,0-18-3 0,0 1-3 0,0 17-6 0,0-36 2 16,0 21 1-16,0-5-7 0,0-16-2 0,0 18-30 0,0 1-13 0,0-19-16 15,0 0-19-15,0 0 43 0,0 0-32 0,0-19 19 16</inkml:trace>
  <inkml:trace contextRef="#ctx0" brushRef="#br0" timeOffset="55202.08">16863 13964 47 0,'0'0'19'0,"0"0"-8"0,0 0-3 0,0 0 5 0,0 16 10 16,0-16 15-16,0 0-26 0,0 0-2 16,0 20 8-16,0-20-1 0,16 0-8 0,-16 0 11 0,0 0 0 15,20 17-3-15,-20-17 1 0,0 0 0 0,0 19-3 16,16-19 0-16,-16 0-7 0,19 18 3 0,-19-18-6 0,0 0-2 16,17 19 2-16,-17-19-2 0,0 0-1 0,22 0 1 0,-5 36-4 15,-17-36-4-15,0 0-12 16,19 0 1-16,-19 0-31 0,0 21 17 0,20-21-109 15,-20 0 108-15,16 0-71 0</inkml:trace>
  <inkml:trace contextRef="#ctx0" brushRef="#br0" timeOffset="55387.14">17117 13833 68 0,'0'0'0'0,"0"0"24"0,0 18 147 0,0-18-132 15,0 19-7-15,0-1-16 0,0 1 13 0,0-2-18 16,-16 2 2-16,16 2 9 0,0 15 0 0,0 0-13 0,-20-18 1 0,20 1-1 15,-16 38 2-15,-4 15-1 0,20-35-7 0,-36 54 2 0,17-15 0 16,2-4-7-16,-22-15-4 0,39-40 4 0,0 19 4 16,0 2-1-16,-19-20-3 0,19-18 0 0,0 18-1 0,0-18-1 15,0 20-1-15,0-1-13 0,0-19-11 0,0 0 11 0,0 17-24 0,0-17-11 16,0 0 21-16,0-17-41 0,0-2-10 0,0-1 20 16,19 2 34-16,-19-18-17 0</inkml:trace>
  <inkml:trace contextRef="#ctx0" brushRef="#br0" timeOffset="55708.42">17341 13870 81 0,'0'0'40'0,"0"0"2"0,0 0 58 0,0 0-75 0,0 0 38 0,0 0-45 15,-22 0 9-15,22 0-1 0,0 0-5 0,0 0-14 16,0 0 2-16,-19 0 0 0,19 0 4 0,0 0-1 0,0 18-6 15,-14 1 5-15,14-2-1 0,0 2-4 0,0 2-4 0,0 15 3 16,0-19-4-16,0 2-2 0,0-1 3 0,0 1 0 16,0-2 1-16,0 2-4 0,0-19 4 0,0 37 7 0,0-37-8 15,0 37 2-15,14-18 0 0,-14-19-3 16,0 18 4-16,0 1-3 0,0-2 1 0,0-17 3 16,0 0-4-16,0 19-2 0,0-19 0 0,0 21-9 15,0-21 2-15,0 0-2 0,-14 16-19 0,14-16-11 0,0 0-13 16,-19 0 22-16,19 0-3 0,0 0-49 0,0 0 33 0,0 0-55 0,0 0 61 15,0 0-53-15</inkml:trace>
  <inkml:trace contextRef="#ctx0" brushRef="#br0" timeOffset="55866.84">17452 14017 148 0,'0'0'0'0,"0"19"116"0,0-19-69 0,0 0-22 0,0 18-2 16,-19 18 60-16,19-36-67 0,0 19-4 0,0 2 0 15,0 15 2-15,0-36-10 0,-17 36-1 0,17 1-3 0,0-37-1 16,0 17 2-16,0 23-6 0,0-24-10 0,0 2 2 0,0-18-1 0,0 19-4 16,0 0-15-16,0-19 13 0,0 0-5 0,0 0-43 0,0 0-28 0,0 0 4 15,-19 0 62-15,19-38-3 0,0 38-8 0</inkml:trace>
  <inkml:trace contextRef="#ctx0" brushRef="#br0" timeOffset="56208.16">17507 13924 61 0,'0'0'59'0,"0"0"-13"0,0-17-2 0,0 17-26 15,0 0 7-15,0 0-14 0,0 0-9 0,0 0-1 0,20 0 0 0,-20 0-1 16,0 17-3-16,0-17 1 0,0 0-5 0,0 19-4 0,0-19-2 16,0 21 6-16,0-21-8 0,0 16 1 0,0-16 9 15,0 20-3-15,16-20 2 0,-16 0 4 0,0 0 1 0,0 0 1 16,0 17 3-16,20-17 7 0,-20 0 11 16,19 0 6-16,-19 0-13 0,0 0 0 0,0 0 1 0,17 0 14 0,-17 0 1 15,19 0-17-15,-19 0 0 0,0 0 7 0,0-17-4 0,17 17-10 16,-17 0 1-16,0 0 4 0,0 0-1 0,0 0-4 15,0 0 0-15,0 0-1 0,0 0-2 0,0 0-1 0,0 0 3 0,0 17-3 16,0-17 3-16,-17 0-3 0,17 19 4 0,0-19-3 0,0 18 0 16,-19-18 0-16,19 19-1 0,0-19 1 0,0 36 8 0,0-36-6 15,-17 37 5-15,17-17-4 0,0-3-3 0,0-17 0 16,0 19 6-16,0-1-6 0,-19-18 0 0,19 19-3 0,0-2 3 0,0 2-1 16,0-19-1-16,0 21 0 0,0-21-1 0,0 16-1 0,0-16 3 15,0 18 2-15,0-18-9 0,0 19 1 0,0-19-76 16,0 0 24-16,0 0 23 0,0 0-3 15,-20 0-49-15,20 0 37 0,0 0 0 0,0-19 6 0,0 1-9 0,0 2 29 16,0 16-22-16</inkml:trace>
  <inkml:trace contextRef="#ctx0" brushRef="#br0" timeOffset="56686.01">17784 13594 41 0,'0'0'0'0,"0"0"10"0,0 0 14 15,0 0-13-15,0 0 27 0,0 0-15 0,0 0-3 16,0 0-1-16,0 0-8 0,0 0 0 0,0 0 0 0,0 0-1 16,0 0 8-16,0 0-11 0,0 0 7 0,0 0-6 0,0 0 9 0,0 0 5 15,0 0-10-15,0 0 9 0,0 0-10 0,0 0 10 0,0 0-4 16,0 0-3-16,0 0-1 0,0 0 3 16,0 0-4-16,0 0 6 0,0 0-12 15,0 0 2-15,0 17-5 0,0-17 1 0,0 0 4 0,0 0 1 16,0 18-5-16,0 1-6 0,0-19 3 0,0 19 0 0,0-19 1 15,0 0-1-15,0 18-1 0,0-18 4 0,0 18 0 16,17-18-6-16,-17 0 3 0,0 0-1 0,0 21 3 16,0-21-2-16,0 0 0 0,0 0-2 0,0 0 3 0,0 0 1 15,0 0-3-15,0 0 1 0,0 0 4 0,0 0-3 16,0-21-2-16,0 21 4 0,0 0-5 0,0 0 0 16,0-18 1-16,0 18-2 0,0 0 0 0,0 0-1 0,0 0-1 0,0-18-12 15,0 18 4-15,0 0-16 0,0 0 10 0,0 0-31 0,0 0 17 16,0 0-8-16,0 0-61 0,0 0 41 0,0 0-63 15,0 0 72-15</inkml:trace>
  <inkml:trace contextRef="#ctx0" brushRef="#br0" timeOffset="57341.4">16104 14256 53 0,'0'0'21'0,"0"0"-4"0,-16 0 5 0,16 0 57 0,0 0-52 0,0 0 20 16,0 0-9-16,0 0-20 0,0 0 13 0,0 0-3 16,0 0-15-16,0 0-1 0,0 0 11 0,0 0-12 0,0 0 0 0,0 19 7 15,0-19-9-15,0 0-2 0,0 21 8 0,0-5 3 16,0 21-3-16,0-37-8 0,0 37 0 0,16-17-4 16,-16 16 1-16,0 0-6 0,0 21 0 0,0-40 0 0,20 57 3 15,-20-18 2-15,0-20-3 0,19 20 3 0,-19-2-6 16,0-15-2-16,0-22 0 0,-19 56-23 0,19-53 12 0,0-3-6 15,0 22-32-15,-20-22-16 0,20-17 28 0,0 17-58 0,-16-17 7 16,-6 0 43-16,22 0 38 0,-17-17-43 16</inkml:trace>
  <inkml:trace contextRef="#ctx0" brushRef="#br0" timeOffset="57744.28">15847 14662 47 0,'0'0'23'0,"0"0"-7"16,0 0 50-16,0-18-14 0,17 18-4 0,-17 0-10 0,0 0-8 15,0 0-4-15,16 0-16 0,-16 0-1 16,20 18 14-16,2-18-15 0,-6 0 5 0,-16 0-7 0,20 0 3 0,-1 20-7 15,-2-20 1-15,19 0 1 0,-17 0-3 0,-19 0 0 16,39 19-1-16,-39-19-1 0,36 0-3 0,-36 0-7 0,19 17 1 16,-2-17 0-16,-17 0-4 0,36 0-39 15,0 0-62-15,-20 0 45 16,45-17 16-16,-44 17 54 0,-17-19 5 16,19 19 4-16,-19 0 5 0,17-20 22 0,-17 20-19 0,0-18-2 0,0 18 12 15,0-18-1-15,0 18 2 0,0-18-14 0,19 18 1 0,-19-20 27 16,0 20-30-16,0 0 9 0,-19 0-2 0,19-16-4 15,0 16-3-15,0 0-7 0,-17 0 5 0,17 0 2 16,-19 16 0-16,19 4-2 0,0-20-1 0,0 36 1 16,0-18-2-16,0 2 1 0,0 16-3 0,0-16-3 15,0-4 0-15,0 4-1 0,0-3-2 0,0-17 1 16,0 19 2-16,0-1 1 0,0-18-3 0,19 0 1 0,-19 0 4 0,0 0-3 16,17 0 0-16,-17 0 3 0,0 0 1 0,19 0-1 15,-19-18-3-15,0-1 2 0,19 19-3 0,-19 0 1 0,0-17-1 0,0 17 0 16,0-20 2-16,0 4-3 0,14 16 1 0,-14-20 0 0,0 20 2 15,0 0-4-15,0 0 1 0,0 0-1 0,20 0-1 0,-20 0-4 16,0 0-9-16,0 0-8 0,0 20-12 16,0-4-15-16,0-16 20 0,0 20-40 0,0-20 27 0,0 17-5 15,0-17-58-15,0 19 18 0,0-19 60 0,0 18-34 16</inkml:trace>
  <inkml:trace contextRef="#ctx0" brushRef="#br0" timeOffset="57913.17">16475 14810 52 0,'0'0'0'0,"0"0"43"15,0 0-5-15,0 0-16 0,0 0 0 0,0 0 21 0,17 0-3 16,-17 0-23-16,0 0-1 0,0 0 8 0,0 0-2 0,19 0-2 16,-19-19-11-16,20 19 10 0,-4-17-11 0,-16 17-3 15,0-20-4-15,19 20 0 0,-19 0 0 0,17-16-2 16,-17 16-3-16,17-20-28 0,-17 3-13 0,22 17 12 0,-22 0-6 16,0-19-92-16,0 19 100 0,19-20-2 0,-19 20 16 15,0 0-20-15</inkml:trace>
  <inkml:trace contextRef="#ctx0" brushRef="#br0" timeOffset="58177.71">16697 14701 56 0,'0'0'35'0,"0"17"13"0,0-17-21 0,0 0 0 0,0 20 22 0,0-4-6 0,0-16-24 15,0 20 13-15,0-20-19 0,0 17-1 0,0-17-1 0,0 19-1 0,0-19 5 16,16 37 0-16,-16-37-7 0,0 20-6 16,0-20 1-16,20 17 3 0,-20-17-2 0,0 0-2 0,0 0-1 15,0 20-1-15,16-20 1 0,-16 0 4 0,0 0-3 0,0 0 3 16,0 0-1-16,0-20 0 0,17 20 4 0,-17-17-2 0,0-3 13 15,0-36 20 1,0 39-26-16,0 17-8 0,0-20 4 0,0 20-2 16,0-16-2-16,0 16-3 0,0 16 2 0,0 4 0 0,0-3-1 15,0 2-1-15,0-19-1 0,0 18 1 0,0 1-2 0,0 18 1 16,0-37 0-16,0 36-1 0,0 1-5 0,0-17-7 16,0 16 2-16,0-16-17 0,-17 14-62 0,17-14-25 15,0-20 61-15,-16 0-69 0,16 0 36 16,0-20 64-16,0 20-28 0</inkml:trace>
  <inkml:trace contextRef="#ctx0" brushRef="#br0" timeOffset="58516.09">17081 14738 41 0,'0'0'0'0,"20"0"45"16,-20 0-14-16,16 0 5 0,-16 0-5 15,17 0-17-15,-17 0 12 0,22-20-1 0,-22 20-13 0,0-17 8 16,19 17 1-16,1-19 1 0,-20 19 1 0,0-20-12 16,0 20 0-16,16-18 23 0,-16 18-27 0,0-18 10 15,0 0 8-15,0 18-7 0,0-20-5 16,-16 20-7-16,16 0 11 0,-20 0-3 0,20 0-8 16,-19 0 10-16,-3 0-4 0,5 20 5 0,17-2-11 15,-36 18 4-15,36-16-8 0,0-20 0 16,0 19 1-16,-16 18-2 0,16-37-1 0,0 36 4 0,0 0-1 15,0-18-2-15,0 1 1 0,0 18 2 0,0-1-1 16,0-16-3-16,0-20 1 0,16 17-1 0,-16 3 2 0,36 16 0 16,-36-36-2-16,0 0 0 0,39 20-6 0,-39-20 1 15,19 0-15-15,1 0-8 0,-4 0-32 16,-16 0 37-16,20-20-4 0,-20 20-5 0,0-19-5 0,36 2-119 0,-36-3 97 16,19 3-28-16,-19-3 64 0,14-16-31 0</inkml:trace>
  <inkml:trace contextRef="#ctx0" brushRef="#br0" timeOffset="58851.76">17635 14202 64 0,'0'0'68'0,"0"0"-14"16,-17 0 23-16,17 0-34 0,0 0-9 16,0 18-22-16,0-18 12 0,0 0-13 0,-19 0 11 0,19 19 2 15,0-2-10-15,0-17-7 0,0 0 0 0,0 19 6 16,0 2-7-16,0-21 1 0,0 16-1 0,-17 2 5 0,17 20-3 16,0-20-5-16,0 18 1 0,0-36-5 0,0 38-1 0,0-2-2 0,0 3 6 15,0-39-2-15,0 37 1 0,0-1 1 0,0 0-1 16,0 2 0-16,0-2-5 0,0-16-1 0,0 33-11 15,0-16-11-15,0-37 9 0,0 39-5 0,0-22-39 0,0 3 21 16,0-4-8-16,0 21-62 0,0-17 26 0,0-3 62 0,0-17 4 16,0 0-17-16</inkml:trace>
  <inkml:trace contextRef="#ctx0" brushRef="#br0" timeOffset="59058.67">17377 14644 107 0,'0'0'63'0,"0"0"-13"15,0 0-1-15,0 0-24 0,0 18-1 0,0-18 33 0,0 0-42 16,0 0-2-16,0 0-1 0,20 0 12 0,-1 0 0 0,-2 0-13 16,-17 0 8-16,19 0-10 0,14 0 7 0,-33 0-9 0,22 0 5 15,-2 0-8-15,-4 0 1 0,4 0 1 0,16 0-3 0,0 0 2 16,-20 0-4-16,3 0-1 0,4 0-3 0,-7 0 1 16,4 0-11-16,-1 0-16 0,-19 0 11 0,36 0-63 15,-36 0 45-15,17 0-57 0,-17 0 33 0,19 0-55 0,-19 0 46 16,0 0 27-16</inkml:trace>
  <inkml:trace contextRef="#ctx1" brushRef="#br0">17690 14791 0</inkml:trace>
  <inkml:trace contextRef="#ctx0" brushRef="#br0" timeOffset="69467.78">19851 12651 40 0,'0'0'26'0,"0"0"-14"0,0 0 18 0,-20-17 11 0,20 17-18 0,0 0 0 15,0-18 37-15,-19 18-26 0,19-18-3 0,0 18-7 16,-22 0-11-16,22 0 8 0,-17-20-2 0,17 20-3 16,-16 0-1-16,16 0-5 0,-20-18 9 0,20 18-11 0,-16 0 5 15,16 0-6-15,-20 0 3 0,4 0 4 0,16 0-8 16,-20 0 6-16,20 0-4 0,-19 0 2 0,19 0 5 16,-17 0-11-16,17 0 6 0,-22 0-7 0,22 0-1 0,0 18 8 15,-16-18-7-15,16 20 3 0,0-20-3 0,0 0-1 16,0 18-1-16,-20 0 1 0,20-1-2 0,0-17 1 0,0 20 0 0,0-20-1 15,0 19 3-15,0 17-2 0,20-18 1 0,-20 1-3 0,0-1-1 16,0 1-1-16,0-2-1 0,0 23-1 0,0-24 1 16,0 22-3-16,0-2-3 0,0-17-11 0,0 18-9 15,0-18 12-15,0-2-3 0,0 2 1 0,0 18-53 0,-20-37 44 0,20 37-35 16,0-18-7-16,-16-1 2 0,16 0 14 0,-20 0 19 16,20-18 24-16,0 0 4 0,-16 0-3 0,16 0 6 15,-20 0 4-15,20-18 4 0,-19 18 2 0,19-36 2 0,0 36-3 16,0-38 4-16,-17 38 2 0,17-18 1 0,0 18-7 15,0-18 2-15,0 18-1 0,-22-19 4 0,22 19-1 0,0-19 0 16,0 19-4-16,0 0 0 0,0 0 7 0,0 0 1 16,0 0-4-16,0 0 11 0,22 0 7 0,-22 0 4 0,0 0 3 15,0 0-17-15,0 0 15 0,17 0-5 0,-17 0-14 0,0 0 8 16,0 0-11-16,19 0 8 0,-19 0-3 0,20 0-2 16,-4 0-6-16,4 0-1 0,16 0 3 15,-20 0-6-15,-16 0-1 0,22 0-1 0,-5 0 0 0,2 0 1 0,1 0-1 16,16 0-2-16,-20 0-3 0,4 0-29 0,-4 0-5 15,23 0-52-15,-20 0 11 0,-19 0 41 16,20 0-21-16,-4 0 10 0,4 0 1 0</inkml:trace>
  <inkml:trace contextRef="#ctx0" brushRef="#br0" timeOffset="69638.39">19923 12947 57 0,'0'0'0'0,"0"0"61"0,0-18-39 15,-20 18 51-15,20 0-28 0,0 0-24 0,0 0 15 16,0 0-3-16,-16 0-19 0,16 0-1 0,0 0 14 0,0 0-12 15,0 18 9-15,0-18-15 0,0 0-2 0,0 19 3 0,0-2 4 0,0-17-7 16,0 20 2-16,0-1 4 0,16-2-6 0,-16-17-6 0,0 19 2 16,0 0-4-16,0-19 0 0,0 36-1 0,20-36 1 0,-20 0-4 0,0 19-13 15,0 0 3-15,19-1-20 0,-19-18 7 0,0 0-40 0,0 18 27 16,0-18-53-16,0 0 47 0,0 0-28 0,0 0-10 16</inkml:trace>
  <inkml:trace contextRef="#ctx0" brushRef="#br0" timeOffset="69882.96">20033 12338 82 0,'0'0'91'0,"0"0"-58"0,-16 0 30 0,16 0-36 0,0 0 20 16,0 0-11-16,0 0-9 0,0 0-14 0,0 0-2 0,0 0 12 15,0 0-4-15,0 0-2 0,0 20 1 0,16-20-3 16,-16 18-2-16,0 0-3 0,0-18-6 0,20 38 4 0,-20-38-6 15,19 36 5-15,-2-17-4 0,-17-2 1 0,0 3-2 16,19 16-1-16,-19 20 2 0,17-21-2 0,-1 40 1 16,-16-38-3-16,0 0-11 0,22 36-10 0,-22-35 13 15,0-2-20-15,0-17 4 0,0 18-36 0,0-18 26 0,0 17-55 0,0-17 36 16,0-1 0-16,0-18 4 0,0 37-18 0,0-37 43 0,0 19-22 16</inkml:trace>
  <inkml:trace contextRef="#ctx0" brushRef="#br0" timeOffset="70313">20440 13003 65 0,'0'0'29'0,"0"0"-12"15,0 19 21-15,17-19 1 0,-17 0-19 0,0 0-2 0,0 0 15 16,0 17-7-16,19-17-15 0,-19 0-2 0,0 0 1 0,0 0-2 16,0 0 10-16,0 19-9 0,17-19 8 0,5 0-3 0,-22 0-3 0,0 0-7 15,0 0 4-15,16 0 0 0,-16 0-3 0,0 0 1 16,0 0-3-16,20 0-2 0,-20 0 1 0,0-19 4 0,19 19 0 16,-19-17-6-16,0 17-1 0,0-19 4 0,0-1 3 0,0 20-7 15,0-17 5-15,0-2 5 0,0 1-3 0,0 18 1 0,0-18 4 16,0 18-5-16,0-18-1 0,0 18 8 0,0-20-1 0,0 4-2 15,-19 16-5-15,19-20 5 0,-20 20-3 0,20 0-2 0,-16-20 0 16,16 20 1-16,-22 0 5 0,5 0-2 0,17 0-5 0,0 0-2 0,-19 0 7 16,19 0-5-16,-17 20 2 0,17 16-4 0,0-36 0 0,0 0 0 0,0 38 6 15,-19-38 0-15,19 36-2 0,0 0 5 0,0 39-6 16,19-38-5-16,-19-19 1 0,0 1 0 0,0 0 0 16,17-1-1-16,-17 0-1 0,19 18 2 0,-2-36-1 0,5 38-4 15,-22-38-9-15,16 18-9 0,4 2-5 0,-20-20-12 16,19 0 13-16,-2 0-44 0,-17 0 27 0,0 0-9 0,19 0-82 15,-19 0 67-15,17 0-30 0,-17 0 30 0</inkml:trace>
  <inkml:trace contextRef="#ctx0" brushRef="#br0" timeOffset="70885.98">21176 12468 69 0,'0'0'24'0,"0"0"67"16,0 0-29-16,0-18 13 0,-16 18-24 16,16 0-23-16,0 0-17 0,0 0 11 0,-20 0-12 0,20 0 8 15,-16 0 5-15,-23 0 7 0,39 0-23 16,-17 18 16-16,-24-18-4 16,41 19-13-16,-17-19-1 0,-19 17 10 0,20 39-3 15,-23 0-1-15,22-21-1 16,-2 40-5-16,19-57-2 0,-22 149 2 15,44-112 13 1,-3 18-28-16,37 1-28 16,13 0-165-1,-69-56 164-15,41-18-54 0,-41 0 43 16,17 0-45-16,22 0 35 0,-23 0-5 0</inkml:trace>
  <inkml:trace contextRef="#ctx0" brushRef="#br0" timeOffset="71124.67">21362 12800 55 0,'0'0'34'0,"0"0"-12"0,0 0 6 0,0 0 36 0,0-19 0 0,0 19-36 0,-20 0-3 16,20 0-3-16,0 0 29 0,0 0-35 0,-16 0 14 0,16 19-6 15,0-19-13-15,0 0 11 0,0 17-13 0,0-17 0 0,0 20 7 16,0-20-7-16,0 20 5 0,0 16-2 0,0-18 8 16,0 0-10-16,0-18 0 0,0 37 4 0,0-20-8 0,0 3-1 15,0-1 1-15,0-2-3 0,0 2 5 0,0 0 1 0,0-1-7 16,0 0 2-16,0 20-4 0,0-20 1 15,0 0-4-15,-20-18-2 0,20 18-14 0,0 0-5 0,0-18 7 16,0 0-26-16,-16 0 16 0,16 0-39 0,-20 0-24 16,20 0 34-16,0-54-120 0,0 36 107 0,-19-1 1 15</inkml:trace>
  <inkml:trace contextRef="#ctx0" brushRef="#br0" timeOffset="71451.36">21561 12432 69 0,'0'0'63'0,"0"0"-38"15,0 0 26-15,22 0-27 0,-22 0 20 0,0 0-6 0,0 18-4 16,19-18-19-16,-19 0 14 0,0 18-17 0,20 1 13 0,-4-19-13 16,-16 0 0-16,20 37 10 0,-20-37-13 0,16 36 9 0,4-18-4 15,-20 2-9-15,19 16 5 0,-5 1-4 0,-14-1-4 0,0-17 1 16,19 18 3-16,-19 17-3 0,22-14 1 0,-22-24 2 16,0 40 7-16,0-19-5 0,0 19-8 0,-22-20 1 15,3 1-2-15,-14 37-44 0,13-56-16 16,4-18 23-16,-4 18-61 0,4 0 43 0,-4-18-6 0,-21 0-116 15</inkml:trace>
  <inkml:trace contextRef="#ctx0" brushRef="#br0" timeOffset="72252.44">23171 12911 54 0,'0'-18'55'0,"0"18"8"0,0 0-31 0,0 0 28 0,0 0-34 15,-22 0-1-15,22 0 16 0,0 0-24 0,0 0-3 0,-17 0 12 0,17 0-14 16,-19 0 12-16,19 18-5 0,-17-18-2 0,17 0-1 15,-19 0 3-15,19 18-8 0,0-18 7 0,-17 18-15 16,17 1-1-16,-19 37 3 0,0-56-3 0,19 17 1 16,0 2-2-16,0 0 2 0,0 17 1 0,0-17-4 0,0-19 3 15,19 19-4-15,-19-1 2 0,19 0-3 0,-2 0 1 0,2-18 3 16,-19 0 0-16,0 0-2 0,36 0 6 16,-36 0-5-16,17-18 5 0,5 0-3 0,-22 0 0 0,17 18-4 0,-17-38 5 15,19 2 1-15,0 36-6 0,-19 0 1 0,0-19 0 16,0 0-4-16,0 19 5 0,17-17-9 0,-17-2 3 15,0-1 3-15,0 3-3 0,0 17-8 0,0 0 5 16,-17 0-6-16,17 0-8 0,0 0-14 0,0 17-12 16,-19-17 18-16,19 20-6 0,0-1-103 0,0-2 89 15,0-17 3-15,0 19-19 0,0 0 43 0,0-19-24 0</inkml:trace>
  <inkml:trace contextRef="#ctx0" brushRef="#br0" timeOffset="72523.74">23409 13003 89 0,'0'0'0'0,"0"0"121"0,0 0-82 0,0 0 25 0,0 0-38 16,0 19 17-16,0-19-22 0,0 0 15 0,0 17-6 0,0 2 6 15,0 0-18-15,-17-1-5 0,17 0-10 16,0 1 5-16,0-19-5 0,0 19-1 0,0-1 1 0,17-18-1 16,-17 18 2-16,0-18-3 0,19 18 0 0,-19-18 1 0,17 0 5 15,-17-18-3-15,19 0 1 0,-19 0-2 0,0 18 8 0,20-38-6 16,-6 38 3-16,-14-18-7 0,19 0 4 0,-19 18-2 15,0-19 3-15,22 0 3 0,-22 2-4 0,19 17-1 16,-19 0 1-16,17 0 2 0,-17 0-3 0,19 0-1 16,-19 17-2-16,0 2 3 0,0-19-3 0,20 19 2 0,-20-1-4 0,0 19 1 0,0-18-1 15,0 17-13-15,16-36 5 0,-16 36-29 0,0-16-33 16,20 16-32-16,-20-16-43 0,0-20-10 0,0 17 26 16</inkml:trace>
  <inkml:trace contextRef="#ctx0" brushRef="#br0" timeOffset="73387.49">24903 12763 50 0,'0'0'18'0,"0"0"74"16,0 0-46-16,0 0-27 0,0 0 0 0,0 0 17 0,-19 0-3 15,19 0-18-15,0 0 14 0,0 0-15 0,0 0 13 0,0 18-3 16,0-18-13-16,0 0 21 0,-17 0-13 0,17 19 0 15,0-19-3-15,-19 17-3 0,19 3 7 16,-17 0-6-16,17-20-8 0,0 16-1 0,-19 4-1 0,19 16 9 16,-20 1 5-16,20-20-8 0,0 3-8 0,0 16 0 15,-16 2 1-15,16-20 2 0,0 0-4 16,16 1 3-16,4 0-3 0,-20-1-1 0,0-18-1 0,19 18 1 0,-2-18 2 16,2 18 0-16,-2-18 1 0,-17 0 0 0,58 0 0 15,-58 0 0-15,36 0 6 0,-36-36-2 0,36 18-3 0,-36-20-2 16,19 38 0-16,-19-36-4 0,17-2-4 0,-17 21 0 0,36-94 12 15,-36 73-2-15,16 2-3 0,-16-20 0 16,0 19 3-16,22-17 0 0,-22 15 2 0,0-14-4 16,0 33 0-16,0-16 6 0,0-2-1 0,0 38-5 15,-22-54 9-15,22 36-7 0,-16-2 1 0,16 2-1 0,0 0 0 16,0 0 2-16,0 18-3 0,0-20-1 0,-17 20 1 0,17 0-1 0,0 0 4 16,0-17 0-16,0 17-1 0,-19 0-3 0,19 0 2 0,0 0-4 15,0 17 3-15,-17 3 0 0,17-20-1 0,0 18 0 0,0 18 0 16,0 2-1-16,0-1-1 0,0-20-1 0,0 39 3 0,0 35 1 15,0-35-3-15,17 54-3 16,-17-70-2-16,19 14 8 0,-2 1-7 0,-17 18-29 0,16-17-12 16,6 18-53-16,-2-38 6 0,-1 2-15 15,-19-20 45-15,17 0-83 0,2 19 23 0,-19-37 87 16,17 19-13-16</inkml:trace>
  <inkml:trace contextRef="#ctx0" brushRef="#br0" timeOffset="73564.28">25401 12873 71 0,'0'0'0'0,"0"0"69"0,0 0 48 16,0 0-86-16,0-16-3 0,-16 16-4 0,16 0-2 0,0 0 18 16,0-20-6-16,0 20-5 0,-20 0-3 0,20 0-2 0,0 0-3 15,-19 20-1-15,19-4-2 0,0 4 2 16,0 16 9-16,-17-18-18 0,17 18-4 0,0-36-5 0,0 20 0 16,0 16 5-16,0 2-7 0,0-20-1 0,0 0-2 0,0 1-5 15,0 18-14-15,0-37-17 0,0 18 15 0,17 0-43 0,-17-18 28 16,0 18-53-16,0-18-24 0,19 0 2 0,-19-18 45 15,0-18 11-15</inkml:trace>
  <inkml:trace contextRef="#ctx0" brushRef="#br0" timeOffset="73723.52">25437 12450 55 0,'0'0'46'0,"0"0"8"16,0 0-28-16,0 0 21 0,0 0-13 0,-16 0-22 0,16 18-4 15,0 1 1-15,0-19-4 0,0 17-4 0,0 3 0 0,0-20-2 16,0 36-2-16,0-18-13 0,0 2-20 0,0-20 12 15,0 18-3-15,0 37-90 0,0-55 105 16,0 19 2-16,16-2-42 0</inkml:trace>
  <inkml:trace contextRef="#ctx0" brushRef="#br0" timeOffset="73954.33">25567 12763 39 0,'0'0'37'15,"0"0"4"-15,0 0-16 0,0 0 1 0,0 0 0 0,20 0 25 0,-20 0-9 16,0 0-23-16,0 0 15 0,16 0-2 16,-16-19-3-16,0 19-3 0,0 0-14 0,0 0-3 0,0 0 0 0,0 0 6 15,0 0 0-15,0 0-4 0,0 0-6 0,0 0 4 0,0 0-4 16,0 0 1-16,-16 0 0 0,16 0-3 0,0 0 5 15,0 19-4-15,0-19 0 0,0 18 3 0,0 18 5 16,0-16 2-16,0 0-6 0,0-4 12 0,0 4-9 0,0 34 12 16,0-35-14-16,0-2-2 0,0 22 0 15,0-39-2-15,0 17-3 0,0 2 1 0,-20 18 0 0,20-37 0 16,0 37 1-16,0-37-2 0,-16 19 0 0,16-19-1 0,0 18 0 0,-20 0-14 16,1 0-9-16,19-18 10 0,-17 0-3 0,17 0-20 0,-19 0-11 15,19-36-9-15,-22 36-9 0,22-37 31 0,0 37-4 16,0-19-51-16,0-36-57 0,0 19 87 0,22-3-11 15</inkml:trace>
  <inkml:trace contextRef="#ctx0" brushRef="#br0" timeOffset="74174.22">25863 12376 54 0,'0'0'0'0,"0"0"100"0,0 0-60 0,0 0 29 0,0 0-41 16,0-18 21-16,0 18-8 0,0 0-4 0,0 0-23 0,0 0 22 15,0 0-21-15,-19 0 4 16,19 0-6-16,0 0-8 0,0 0 5 0,0 18-1 0,0 0 0 16,0-18-5-16,0 18 1 0,0 2 0 0,0 35 5 0,0-38-8 15,0 21 5-15,0-2-3 0,0 2-3 16,0 90 2 0,19 94 5-16,-19-166-14 0,0 17-41 15,0-36-7-15,0-18 20 0,0 17-41 0,0-18-21 16,0 0-12-16,0 2 61 0,0-20-17 0,0 0 44 0,0 0-26 15</inkml:trace>
  <inkml:trace contextRef="#ctx0" brushRef="#br0" timeOffset="74442.89">26010 12598 47 0,'0'0'66'0,"0"0"18"0,0 0-2 0,0 0-19 16,19 18-31-16,-19-18-6 0,0 35 6 15,0-35-23-15,0 0 0 0,0 20 7 0,0-1-8 0,0-19 0 16,0 36 6-16,-19-18 1 0,19 19 3 0,-22-1 0 16,22-16-10-16,-17 0 2 0,17-20-7 0,-16 16 3 15,16 4-2-15,0-2 6 0,-20-18-2 0,20 18-2 0,0 0 5 16,0-18-3-16,-16 19-5 0,16-19 0 0,0 17 5 0,0-17-7 16,0 0 1-16,0 20 1 0,16-20 2 0,4 19-8 0,-4-2-6 15,1-17 1-15,24 19-21 0,-41-19 9 0,20 0-35 16,-4 19 18-16,20-19-60 0,-16 18-48 0,13 0 3 15,-33-18 41-15</inkml:trace>
  <inkml:trace contextRef="#ctx0" brushRef="#br0" timeOffset="75143.75">19975 14701 49 0,'0'0'42'0,"0"0"9"0,0 0 3 0,0 0-9 0,0 0-24 16,0 0 15-16,0 0-19 0,0 0-2 0,0 0 8 0,0 0-6 15,0 0-7-15,0 0 7 0,0 0-8 0,0 0-1 0,0 0 8 16,0 17 4-16,0-17-10 0,0 0 7 0,0 20-2 15,0-20-8-15,0 16 0 0,0 4 12 0,0-3-9 0,22 2-2 16,-22-1-5-16,0 38 4 0,20-36-3 16,-20 33 1-16,0-33-4 0,0-3 0 0,0 22 0 0,0-22-1 0,0 20 1 15,16 36-6-15,-16-54-2 0,0-1-6 0,0 18-28 16,0 4-20-16,0-4-25 0,0-36 30 0,0 0-4 0,20 18-53 16,-20-18 44-16,0 0 14 0</inkml:trace>
  <inkml:trace contextRef="#ctx0" brushRef="#br0" timeOffset="75494.39">20072 14535 50 0,'0'0'11'0,"0"0"-1"16,0 0 0-16,0 0 1 0,0 0 39 0,0 0-36 16,0 0-2-16,0-20-2 0,0 20 0 0,0 0 7 0,0-19-2 0,0 19-7 15,0 0 10-15,0 0-8 0,17-18 9 0,-17 18-8 16,0-18 10-16,0 18-10 0,0 0 0 0,0 0 10 0,19 0-12 0,-19-18-2 0,0 18 9 15,0 0-10-15,0-20 1 0,17 20 6 0,-17 0-7 0,0 0 0 16,16-16 7-16,-16 16 2 0,22 0-2 0,-22 0-5 16,20 0 10-16,-20 0 1 0,16 0-10 0,-16 0-1 0,0 0 0 0,0 16 0 15,20 4 8-15,-1-2-5 0,-19-18-7 0,0 18-2 16,17 0-2-16,-17 1 2 0,0 1 4 0,0 17 0 0,19-21-2 16,-19 4 2-16,0 16 0 0,0-18-2 0,0 2-1 15,0-1-2-15,-19-2-2 0,19 3 1 0,-17-4 1 16,17-16 1-16,-19 20-3 0,19-3 2 0,-20-17 0 0,4 0-2 15,-4 0-4-15,-2 19-11 0,6-19 8 0,16 0-9 16,-17 0 6-16,17-19-3 0,0 19-22 0,-19 0-4 0,19 0 20 16,0 0-3-16,0 0-33 0,0 0-14 0,0 0-12 0,19 0 1 15,-2 19 24-15,-17-19 23 0,16 0-8 16</inkml:trace>
  <inkml:trace contextRef="#ctx0" brushRef="#br0" timeOffset="75831.11">20493 14682 51 0,'0'0'20'0,"0"0"21"0,0 0-16 0,0 0 32 0,0 0-29 16,0 0 48-16,-17 0-19 0,17 0-33 0,0 0-14 15,0 0 18-15,0 19-11 0,0-2 0 16,-19 3-1-16,19-4-4 0,0-16-7 0,0 20 6 0,0-3-5 16,0-17 7-16,0 19-5 0,0-1 8 0,0-18 0 0,0 19-9 15,0-19 9-15,0 0-10 0,0 0-2 0,19 20 5 0,-19-20-1 16,17 0-4-16,-17-20 0 0,22 20-2 0,-6-19 1 16,4-35 1-16,-1 54-3 0,-19-20-6 0,17-16-12 15,2 19-9-15,-2-2 7 0,-17 19-1 0,19-20-32 16,-2 2-6-16,-17 0 26 0,0 0-50 0,16 18 32 0,-16 0-2 15,0-20-38-15,22 20 60 0,-22 0 9 0,0 0 7 0,20-16-40 0</inkml:trace>
  <inkml:trace contextRef="#ctx0" brushRef="#br0" timeOffset="76139.03">20772 14718 84 0,'0'0'0'0,"0"0"90"0,0 0-34 15,0 0-5-15,0 0-2 0,0 0-26 0,0 0 15 16,0 0-5-16,0 0-18 0,-19 20 12 0,19-20-13 0,0 0 10 15,0 0-13-15,-17 0 8 0,17 16-4 0,0-16-3 16,0 0-2-16,-19 20-4 0,19-20-3 0,0 0 0 0,0 0 3 16,0 17 0-16,0-17-3 0,0 19 0 15,0-19 0-15,0 0-2 0,0 18 3 16,0-18-2-16,0 0-3 0,19 0 2 0,-19 0-2 0,17 0 4 0,-17 0-3 16,0 0 2-16,19-18-1 0,-19 18-1 0,17-36 3 15,-17 36-1-15,0-20 1 0,0 4-3 0,19-21 2 0,-19 18 2 16,0 19-2-16,0-38-2 0,0 38 2 0,0-18 2 0,0 0-2 15,0 18 1-15,0-20 2 0,0 20 0 0,0-16-3 0,0 16-5 0,0-20 2 16,0 20 2-16,0 0 3 0,-19 0-9 0,19 0 4 0,0 0-9 16,0 0 2-16,0 20 3 0,-17-20-1 0,17 16-12 0,0 22-5 15,0-38 9-15,0 36-21 0,0-16-12 0,0-20 18 16,0 36-44-16,0 0-29 0,0-16 41 0,0 16-50 0,0-18 73 16,0 1 9-16,0 1-12 0</inkml:trace>
  <inkml:trace contextRef="#ctx0" brushRef="#br0" timeOffset="76845.64">21251 14552 54 0,'0'0'0'0,"0"0"99"0,0 0-70 0,0 0 26 0,0 0-30 15,0-17 25-15,0 17-28 0,0 0 18 0,-17 0-8 0,17 0-18 16,0 0 13-16,0 0-1 0,-22 0 3 0,22 0-16 0,0 0-1 16,0 0-1-16,0 0 0 0,-19 17-4 0,19-17 3 15,-17 0-5-15,17 20 3 0,0-20-4 0,0 16 7 0,-16-16-7 0,16 20 1 16,0-2 3-16,0-18-1 0,0 18-3 0,0 0-2 16,0-18 1-16,0 20 0 0,0-20-3 0,0 19 2 0,0-2-2 0,0-17 1 15,16 20-2-15,-16-4 2 0,17 21-22 16,2-18 11-16,-19-1-45 0,22-18 29 0,-5 39-107 15,-17-39 43-15,19 0 37 0,-19 0-2 0,20 17-66 16,-4-17 98-16,4 0-23 0</inkml:trace>
  <inkml:trace contextRef="#ctx0" brushRef="#br0" timeOffset="77158.64">21472 14662 60 0,'0'0'12'0,"0"0"51"15,0 0-28-15,0 0 1 0,0 0-18 0,0 0 12 16,0 0-18-16,20 0 9 0,-20 20-2 0,0-20-2 0,0 0-8 16,16 0 0-16,-16 0-1 0,0 0 0 0,20 0 8 0,-20 0 1 15,16 0-8-15,-16 0 0 0,0 0 5 0,17-20-1 0,-17 20-5 16,0-18 6-16,0 18 0 0,22-18 1 0,-22 0-3 16,0-2 0-16,0 4 6 0,0-4-5 0,0 20 2 15,0-37 8-15,0 37-6 0,-22 0-8 0,22-19 10 16,-33 19 33-1,13 19-43-15,20-19-6 0,-16 20-8 16,16-3 7-16,-20-17-4 0,20 36 4 0,-16 2-2 16,-4 74-74-1,20-76 5-15,20-36 42 0,-20 17-37 0,16 2-18 16,4-1 35-16,-4-18-64 0,-16 19 56 0,36-19-27 16,-19 0 59-16,-17 0-28 0</inkml:trace>
  <inkml:trace contextRef="#ctx0" brushRef="#br0" timeOffset="77372.22">21843 14496 68 0,'0'0'48'0,"0"-18"109"16,0 18-59-16,0 0-71 0,0 0 20 0,0 0-27 15,-19 0 10-15,19 0-3 0,-20 0-15 0,20 0 8 0,0 0-9 16,-16 0 12-16,16 0-16 0,0 0 1 0,-20 18-2 16,20-18-5-16,-22 19-1 0,22-19-1 0,0 37 9 0,0-37-5 0,0 36 4 0,0-36-3 15,0 38 4-15,0-20-3 0,0 0 2 0,0 2-5 16,0 36 6-16,0-40-1 0,0 4-5 0,0-3 0 15,0 2 2-15,0-1 0 0,0 1-2 0,0 1-3 0,0-3 2 16,0 3-1-16,0-20-2 0,0 16-11 0,0 4 4 0,0-20-18 16,0 17-12-16,0 3-20 0,0-20 22 0,0 0-50 0,0 0 38 15,-19 0-63-15,19-20 0 0,-14 3 41 0,14 17 6 16</inkml:trace>
  <inkml:trace contextRef="#ctx0" brushRef="#br0" timeOffset="77860.35">22078 14460 45 0,'0'0'17'0,"0"0"-14"16,0 0 7-16,0 0-6 0,0 0 13 15,0 0 2-15,-16 0 30 0,16-18-8 0,0 18-21 16,0 0 21-16,0 0-21 0,0 0 56 16,0 0-44-16,0 0 6 0,0 0-4 15,0 0-23-15,0 0-1 0,0 0 0 0,0 0 3 0,0 0-5 16,0 0 8-16,0 0 4 0,0 0-15 0,0 0 6 15,0 0 10-15,0 0-14 0,0 18 14 16,0 0-4-16,0 0-13 0,0 1-3 16,0 1 8-16,0-20 0 0,0 37 4 0,0-21-10 15,0-16 0-15,0 0-1 0,0 38 5 0,0-2-4 16,0-16 4-16,0-20-5 0,0 36 7 0,0-36-7 16,-17 20 3-16,17 16-1 0,0-19-3 15,-19 2 0-15,19-1 0 0,-17-18-7 0,17 19 2 16,0-19 0-16,0 0-2 0,0 0-10 0,-19 0-10 0,19 20-13 15,0-20-6-15,0 0-46 0,0 17 16 16,0-17-21-16,0 0 39 0,0 0-59 0,0 0 71 0,0 0-9 16,0 0 12-16</inkml:trace>
  <inkml:trace contextRef="#ctx0" brushRef="#br0" timeOffset="78891.52">22764 14296 51 0,'0'0'17'0,"0"0"11"0,0-21-15 0,0 21 17 0,0 0 6 16,0 0-17-16,0 0 0 0,0-19 17 0,0 19 11 16,0 0-21-16,0-17 7 0,0 17-22 15,0 0 9-15,0 0-10 0,0 0-1 0,0 0 12 0,0 0 2 0,0 0-12 16,0 0 9-16,0 0 1 0,0 0 3 0,0 0-12 15,-19 0 8-15,19 0-11 0,0 0 5 0,-17 0 4 16,-2 0-4-16,19 0-9 0,-19 0 4 0,19 0 0 16,-17 0-4-16,-2 0 4 0,19 0-6 0,-22 0 0 0,2 17 1 15,20-17-2-15,-14 19 5 0,-5-19-6 0,19 21-1 0,-19-5 4 16,2 21 2-16,-2 0 0 0,19-37-4 16,0 36 2-16,-17-36-1 0,17 56-3 0,-19-38-2 15,19 21-4-15,0-22 6 0,-20 19 1 0,20-36 0 0,0 38 0 0,0-2 3 16,0-16-3-16,0-1 0 0,0 18 0 0,0-1 1 15,0 0-2-15,0 1-1 0,0-17 2 0,0-3-2 0,20 19-6 16,-1 1 0-16,-2-17-7 0,-17-3 4 0,19 2-18 16,-2 1-12-16,-17-3 15 0,19-17-37 0,0 17-13 15,-19-17 33-15,14 0-57 0,6 0-12 0,2 0 26 16,-3 0 40-16,-19 0-2 0</inkml:trace>
  <inkml:trace contextRef="#ctx0" brushRef="#br0" timeOffset="79204.86">22820 14718 48 0,'0'0'23'0,"0"0"-13"16,0 20 66-16,0-20-57 0,0 0 18 0,0 0-22 0,0 16 48 15,19-16-53-15,-19 20 7 0,0-20-5 16,17 0-1-16,-17 0-6 0,0 17 2 0,19-17-1 0,0 0 19 16,-2-17-14-16,2-3-1 15,-19 4-7-15,0 16-1 0,0-37 10 16,17-2 6-16,-17 39-12 15,0-36 24-15,0 18-13 0,0 18-9 0,-17-20 8 16,17 20 0-16,0 0 10 0,-19 0 7 16,2 0-26-16,-2 0 7 0,0 20-6 15,2-2-3-15,17 0 0 0,-19-18-3 16,19 38 1-16,0-19-1 0,0-2-2 0,-22 3-1 0,22-4-2 16,0 4 1-16,0-3-2 0,0 2 0 0,0-19-5 0,0 37-15 0,22-17-29 15,-3 17-24-15,-19-37 47 0,17 16-44 16,21 4-27-16,-38-20 46 0,17 0-40 0,2 0 64 0,-19 17-44 15</inkml:trace>
  <inkml:trace contextRef="#ctx0" brushRef="#br0" timeOffset="79410.95">23226 14644 66 0,'0'0'74'0,"-19"0"42"0,19 0-63 0,0-18-13 15,0 18-23-15,-19 0 12 0,19 0-15 0,0 0-2 0,-17 0 1 0,17 0 9 16,0 0-10-16,0 0 7 0,-22 0-4 0,22 0-6 0,0 0-1 15,0 0 8-15,0 18-2 0,0-18-1 0,0 18-7 0,0 2 6 16,0-20-5-16,0 19 0 0,0-2 4 0,0-17-6 0,0 20 5 16,0-4-3-16,0 21-3 0,0-18 0 0,0-19-1 15,0 37 4-15,0-17-6 0,0-3-1 0,0-17-2 16,-17 20-7-16,17-4-14 0,-19-16-14 0,19 20-13 16,0-20 20-16,-36 0-142 0,36 0 50 15,-17 0 21-15,17 0 69 0,0 0 9 0,0 0-22 0</inkml:trace>
  <inkml:trace contextRef="#ctx0" brushRef="#br0" timeOffset="79746.09">23315 14166 100 0,'0'0'35'16,"0"0"40"-16,0 0-12 0,0 0-38 0,0 17 28 0,17-17-38 15,-17 19-3-15,22-1 17 0,-3-18-21 0,-19 19 1 0,0-2 9 16,19 2-8-16,-19 2-2 0,17 13 7 0,-17-34-8 0,19 38 5 0,-19-20-7 16,17 18 8-16,2 20-4 0,-19-38-6 0,20 21 7 15,-6 34 2-15,-14-37-9 0,0-18-1 16,0 21 4-16,0-2-4 0,0-21-2 0,0 21 1 15,0-37 1-15,-14 37-1 0,14-37-2 0,0 19-1 0,-20 1-2 0,20-3-2 0,-36 3-16 16,36-4 1-16,-36 4-42 0,17-3-24 0,0 3-16 16,-3-3 50-16,5-17-35 0,0 0 58 0,-2 19 7 0,19-19-37 0</inkml:trace>
  <inkml:trace contextRef="#ctx0" brushRef="#br0" timeOffset="80709.3">24665 14588 72 0,'0'0'102'0,"0"0"-65"0,0 0 27 0,0 0-38 0,0 0 35 0,0 0-46 16,0 0 1-16,0 20 19 0,0-20-21 0,0 0-9 16,0 0 2-16,0 18 1 0,0 0-5 0,0-18 2 0,0 18-2 15,0 2 0-15,0-20-2 0,0 19 3 0,0-2-5 0,0-17-1 16,0 20 3-16,0-4-4 0,0 4-4 0,0-3-12 15,0-17 3-15,0 19-30 0,0-1-29 0,0-18 24 16,0 19-102-16,0 1 53 0</inkml:trace>
  <inkml:trace contextRef="#ctx0" brushRef="#br0" timeOffset="80865.33">24646 14183 108 0,'0'0'98'15,"0"0"-7"-15,-20 0-53 0,20 0 21 0,0 0-34 0,0-17-5 16,0 17-5-16,0 0 12 0,0 0-16 0,0 0 7 0,0 0 0 15,0 17-6-15,0 2-6 0,0-19-5 0,0 18-3 16,0 18-3-16,20-36-1 0,-20 19 0 0,0 2-7 0,0-5-25 16,0 2-19-16,0 1 23 0,19-19-10 0,-19 19-5 0,0-19-4 0,0 18-3 15,0 2-31-15,0-4-10 0</inkml:trace>
  <inkml:trace contextRef="#ctx0" brushRef="#br0" timeOffset="81144.19">25014 14682 54 0,'0'0'25'0,"0"19"-10"0,0-19 2 0,0 17 22 0,0-17 5 16,0 20 0-16,0-20-24 0,0 0-3 0,0 16-3 0,0-16-2 15,0 20 26-15,0-20-25 0,0 0-7 0,0 0-1 16,0 17 5-16,0-17-5 0,0-17 14 0,0-19-3 16,0 36-9-16,88-242 98 31,-66 242-97-31,-22-18 5 0,20 0-2 15,-1 18-7-15,-19 0 1 0,17 0 3 0,-17 0 0 16,0 18-6-16,19-18-3 0,-19 18 1 0,0 1-1 0,17 18 4 16,-17-17-3-16,19 52 3 0,-19-34-5 0,0-19-1 0,20-2-5 15,-20 19-16-15,0 1-19 0,0-18 13 0,13 38-93 0,-13-20-1 16,0-1-65-16,0-36 147 16</inkml:trace>
  <inkml:trace contextRef="#ctx0" brushRef="#br0" timeOffset="82017.63">26489 14386 51 0,'0'0'11'0,"0"0"-1"0,0 0 23 16,0 0-6-16,0 0-13 0,0 0 14 0,0 0 0 16,0 0-1-16,0 0-15 0,0 0-1 0,0 0 0 0,0 0 11 15,0 0 2-15,0 0-3 0,0-18-3 0,0 18 1 16,0 0 14-16,0 0-16 0,0 0-2 16,0 0-7-16,0 0 0 0,0 0 9 0,0 18-1 15,0 2-13-15,0-20 3 0,0 16 4 0,0 4-5 0,0-20 1 16,0 36 2-16,0-18-1 0,0 1-3 0,0-19-2 0,0 20 0 15,16 17 14-15,-16-21-7 0,0 4-4 0,0-2 6 16,0 0-2-16,0-18-4 0,20 18 5 0,-20-18-6 16,0 0-1-16,0 20 11 0,0-20-10 0,22 0-2 0,-6-38 7 15,-16 38-6-15,20-18 8 0,-20 0-3 0,19-2 3 16,-2 4-12-16,2-4 1 0,-2 3 1 16,-17-22 2-16,19 39 1 0,-2-36-1 0,-17 36-1 0,22-18 2 15,-6-2-4-15,-16 20 0 0,0 0 2 0,20-16 4 0,-20 16-4 16,19-20-2-16,-2 20 3 0,-17 0 1 0,19 20-1 15,-19-4-2-15,0 4 0 0,0-2 2 0,0 0-7 16,0 0-2-16,0 1-3 0,17 1 9 0,-17-3 2 16,0 19 0-16,0-16-4 0,0-20 2 0,0 18 1 0,0 0-1 15,0-18 1-15,0 0-1 0,0 0 1 0,19 0-2 16,-19 0 2-16,0-18-2 0,17 18 5 0,-17-38 1 0,0 22 8 16,16 16-11-16,-16-37-2 0,22 17-1 0,-2 1-2 15,-20 1 1-15,19 0 3 0,-2-20 3 0,19 2-8 16,-36 18 6-16,0 18 1 0,19-19 1 0,-19 19-2 15,19 0 1-15,-19 0-3 0,14 0 4 0,-14 0-1 16,0 19 2-16,0-1-4 0,0 2 2 0,20-4-1 0,-20 22 0 16,0-20-6-16,0 39-8 0,0-40 5 15,0 19-9-15,0 20-62 0,22-18 12 16,-22-19-16-16,0 18-16 0,0-37 41 0,19 36-133 16,-19-19 86-16,0 2 71 0</inkml:trace>
  <inkml:trace contextRef="#ctx0" brushRef="#br0" timeOffset="82413.77">27266 14552 42 0,'0'0'14'0,"0"0"25"15,0 0-3-15,0 0 2 0,0 0-21 0,17 0 14 16,-17 0-19-16,0 0 7 0,0 0 1 0,0 0 1 0,19 0-1 15,-19 0-11-15,19 0 9 0,-19 0-10 0,0 0 8 16,17 0 16-16,-17 0-22 0,0 0 4 0,0 0-7 16,0-17 5-16,0 17-5 0,19-20 8 0,-19 20 4 0,0-19-9 15,0 19 3-15,0 0-7 0,0-18 3 0,0 18 2 16,0 0-5-16,0-18 5 0,0 18 3 0,0-18-7 16,0 18 4-16,0 0-5 0,0 0 0 0,0-20 6 0,0 20-7 15,0 0 4-15,0 0-6 0,0 0 3 0,-19-16 5 0,19 16 0 16,0-20-6-16,0 20 1 0,-17 0-2 0,17 0 6 15,0 0-7-15,0 0 1 0,0 0-3 0,-19 0 5 0,19 20 0 16,-19-4 1-16,19 4 2 0,-17 16-9 0,17 1 5 16,0-17-5-16,-19-3 1 0,19 3-1 15,0-4 2-15,0-16-2 0,0 38 3 0,0-38-4 0,0 36 2 0,0-16-5 16,0-1-7-16,0 18-13 0,0-21-14 0,19-16 14 16,-19 20-32-16,0-3 23 0,17-17-41 0,-17 19-17 0,0-19 37 15,19 18-61-15,-19-18 63 0,0 0 11 0,19 0-8 0,-2-18 0 16</inkml:trace>
  <inkml:trace contextRef="#ctx0" brushRef="#br0" timeOffset="82824.91">27523 14496 70 0,'0'0'112'0,"0"0"-65"0,0-18-4 0,0 18 27 0,0 0-13 15,0 0-11-15,0 0-10 0,0 0-9 0,0 0-14 16,0 0 9-16,0 0-4 0,0 18-13 0,0-18-3 16,-19 19 4-16,19 1-2 0,0-3 2 0,0 3-4 0,0-4 2 15,-17 22 0-15,17-38-3 0,0 36 2 0,0-16-3 0,0-1 2 16,0-2-2-16,0 3 2 0,0-4-2 0,0-16 0 15,0 20-1-15,0-20-1 0,0 0 0 0,0 17 0 0,0-34 0 16,0-39 0-16,0 20 1 0,17-2 8 0,-17 20-6 16,0 0 3-16,19-38-5 0,-19 39 1 0,17-22 0 0,-17 21-1 15,0 0 0-15,19-20 2 0,-19 22-3 0,17-22 2 0,-17 19 3 16,0 0-3-16,39 1 2 0,-39 18-2 0,0 0-1 16,0-16 0-16,19 16 0 0,-19 0 1 0,0 16 0 0,0-16 1 15,0 0 0-15,19 18 0 0,-19 1 1 0,0-19-2 0,0 19-1 16,17-1 0-16,-17 2-2 0,0-20 2 0,0 16-3 0,0 4 1 15,0-20 4-15,0 0 1 0,19 18-1 0,-19-18-1 16,0 0 1-16,0 0 0 0,17-18 2 0,-17 18-2 16,19-20 1-16,-19 4 2 0,17-4-1 0,-17 20-1 0,17-18 0 15,-17-1 2-15,22 19-1 0,-22 0 4 0,19-19 0 16,-19 19-4-16,0 0-1 0,19 0 3 0,-19 0-3 0,17 19 5 16,-17-19-5-16,0 0 1 0,0 37-3 0,0-37 0 0,19 36 1 15,-19 2-3-15,0-20-7 0,0 0-2 0,17 1 3 0,-17 18-20 16,0-17-9-16,0 16-17 0,0-36 23 0,0 36-39 15,0-36 31-15,0 18-52 0,0-18 40 0,0 20-44 0,0-20 35 16,0 0 44-16,0 0 4 0,0 0 1 0,0 0-25 0</inkml:trace>
  <inkml:trace contextRef="#ctx0" brushRef="#br0" timeOffset="83190.53">28207 14496 63 0,'0'0'23'0,"-20"0"34"0,20 0 45 0,0-18-36 16,0 18-38-16,0 0 21 0,-19 0-8 0,19 0-24 0,0-18 2 0,0 18-4 16,0 0 0-16,-17 0 12 0,17 0 0 0,0 0-13 0,-19 0-3 0,19 0 13 15,-22 0-4-15,22 18-13 0,0 0 1 0,-17 1-8 16,17 1 1-16,0-3 1 0,0 39 5 0,-16-20-3 0,16-18-1 15,0 2-2-15,0 36 3 0,0-56-4 16,0 16 0-16,0 21 1 0,0-18 0 0,0-1 0 16,16 1 1-16,-16 1 0 0,17-20 2 0,-17 0-1 15,0 0-2-15,22 0 5 0,-22-20-3 0,19 1 2 0,-19 1-3 16,17 18-2-16,-17-36 0 0,19 16 1 0,-19-16-5 16,0 0-6-16,20-2-10 0,-20 2-10 0,0 16 18 15,0-16-32-15,0 19-17 0,0-3-10 0,0 1 35 16,0 19-2-16,0 0-4 0,0-18-52 0,0 18 6 0,0 0 57 0,16 0-6 15,-16 0 26-15,0 0-6 0,0 0 7 0,0 18-21 16</inkml:trace>
  <inkml:trace contextRef="#ctx0" brushRef="#br0" timeOffset="83431.67">28295 14496 108 0,'0'0'134'16,"0"0"-72"-16,0 0-36 0,0 0-1 0,0 19 16 15,0-19-25-15,0 20 11 0,0-3-6 0,0 3-6 0,0-4-5 16,0-16-6-16,0 20 3 0,0-2-4 0,0-18 0 0,0 18-1 15,0 0 1-15,0-18 1 0,0 0 0 0,0 20 5 16,0-20-4-16,0 0 5 0,22 0-1 0,-22-20-4 0,17-34 21 16,2 34-10-16,1-16 1 0,-4-1-6 15,4 0-5-15,-20 19-3 0,36-20 2 16,-36 22-2-16,16 16-2 0,6-38-2 0,-22 38-2 0,17-19 2 16,2 19 1-16,1-19-1 0,-20 19-14 0,16 0 3 0,-16 0 1 15,20 0-22-15,-4 0-51 0,-16 19-57 16,20 0-151-16</inkml:trace>
  <inkml:trace contextRef="#ctx0" brushRef="#br0" timeOffset="83634.44">28666 14312 141 0,'0'0'283'16,"0"0"-230"-16,0 0-30 0,0 0 12 0,0 18-9 0,0-18-6 15,0 19-6-15,0-19-3 0,0 19-8 0,19-1 3 16,-19 2-5-16,0 16 6 0,0-18-8 15,0 0-3-15,20 0 4 0,-20 1-1 0,0 18-3 0,0-1-20 16,16-16-6-16,-16-2-10 0,20 0-19 16,-20-18-16-16,16 18 31 0,-16-18-64 0,20 20 1 0,-20-20 70 15,19 0-6-15,-5-20 24 0</inkml:trace>
  <inkml:trace contextRef="#ctx0" brushRef="#br0" timeOffset="83779.6">29037 14130 62 0,'0'0'135'0,"0"0"-85"0,0 0-5 15,-20 0 54-15,20 16-54 0,0-16-26 0,-22 0 14 16,22 37-17-16,0-18 20 0,-16 18-10 0,-1-20-15 0,-58 149 29 16,39-110-34-16,14 1 0 0,-30 146 22 15,-4-74-9-15,40 17-3 0,-4-92-13 0,1 2-1 0,-3 148-20 16,-11-38-197 0,33-147 125-16,0-19 38 0,0 17-127 15,0 3 132-15,0-20-49 0</inkml:trace>
  <inkml:trace contextRef="#ctx0" brushRef="#br1" timeOffset="88996.66">12104 13851 38 0,'0'0'13'0,"0"0"6"0,0 0-6 15,0-18 2-15,-20 18-6 0,20 0 1 0,0 0 11 16,0-19 2-16,0 19-1 0,-19 0 1 0,19 0 0 15,0 0-12-15,0-17 8 0,0 17-2 0,0 0 1 16,0 0-1-16,0 0-8 0,0 0 6 0,0 0 8 16,0 0-18-16,0 0 5 0,19 0-4 0,-19 0-3 15,0 0-1-15,0 17 6 0,20-17-4 0,-20 0 1 0,16 0-2 0,3 0 4 16,-2 0 0-16,0 0-4 0,5 0 2 0,-3 0-1 0,-2 0-1 16,38 0 8-16,-19 0-3 0,-36 0-5 15,17 0 1-15,2 0-1 0,3 0 1 0,-22 0-2 0,36 0 2 0,0 0 5 0,-16 0-8 16,15 0 4-16,-35-17-5 0,39 17 3 0,17-20 5 15,-56 1-5-15,16 2-1 0,20-21 3 0,0 20-4 16,22-19 1-16,-38 0-2 0,-20 37 0 0,71-92 4 16,-37 55 0-16,7-17-1 0,-5 15-1 15,-16 3 2-15,-1 18-1 0,-2-18-3 0,2-20 1 0,36 0 5 16,-35 1 0-16,-4 36-10 16,4-17-4-16,16-19 3 0,-17 36 6 0,-3-37 1 0,-16 38-2 15,17-18 0-15,25 0 2 0,-42-4-2 0,16 4 3 0,23-19-1 16,-22 36-1-16,2-17 0 0,17-1 2 0,-20-19 1 0,23 20-1 15,-39 18-2-15,39-2 2 0,-39 3-2 0,53-20 2 16,-34-1-2-16,36 2 5 0,-16-2-2 0,-3 2-4 16,0 18 1-16,-17-20 0 0,56 2 2 15,-58-2-2-15,57 2 3 0,-41-20-4 0,26 21 1 16,-40 16-1-16,53-37 4 0,-56 38-2 0,62-55 1 16,-59 73-2-16,17-39-1 0,17 3 1 0,-31 18 2 0,14-19 2 15,0 37-2-15,-17-19-2 0,-2 2 0 0,19-3 1 0,-20 1 0 0,45 2 0 16,-44-2 0-16,-17 19-1 0,36-18 4 0,17-1-1 15,-12 1-1-15,-5-1-4 0,3 2 2 0,254-132 16 47,-274 149-17-47,17-17 2 0,-16-3 0 0,-4 20-1 0,4-36 1 16,-4 36-1-16,42-18 3 0,-38-2 0 16,16 2-2-16,-20 18 0 0,20-18-2 0,-19 18-2 0,5 0 0 15,-3 0 2-15,17 0 0 0,0 0 1 0,-16 0-1 0,-1 0-1 16,-5 0 3-16,27 0 0 0,-5 0-1 0,3 0 0 15,14 0 1-15,5 0-2 0,-22-19 1 0,-17 19-2 16,34 0 2-16,-17-18-1 0,58 18 2 0,-58-19-2 0,0 19 1 16,22-18-3-16,-39 0 2 0,17 18-2 0,-19 0 3 0,19-18-1 0,22-2 0 15,-39 20-1-15,34 0 1 0,-15-18 0 0,18 18 0 16,-20 0-1-16,38 0 2 0,-40 0 0 16,7 0-1-16,15 0 1 0,-20 0-1 0,-20 0 0 15,20 0-1-15,-14 0 2 0,14 0-3 0,0 0 3 0,-16 0 2 16,15 0-2-16,21-18 2 0,-37 18 0 0,17 0-2 15,-16-18-1-15,16 18 1 0,-36 0-2 0,33 0 1 0,-11 0-1 16,-3 0 3-16,1-19-2 0,-4 19 0 0,4 0 1 0,35 0-2 0,-41 0 1 16,63 0 3-16,-38 19-2 15,-3-19-1-15,-3 18-1 0,-11 0 1 0,14 0-1 16,3-18 4-16,-22 20-2 0,19-20-1 16,-1 18-1-16,-12-18 2 0,13 0-1 0,-36 0 0 0,36 18 0 15,0-18-1-15,-17 0 1 0,20 18 2 16,-23-18-1-16,4 0 2 0,-1 19-2 0,-2-19-2 0,19 0 1 15,-36 0 1-15,19 18-1 0,14-18 0 16,-11 19-2-16,17-19-1 0,-22 0 3 0,2 18 0 16,-19-18-1-16,55 18 2 0,-22 2-5 0,-10-20 5 15,-23 0-1-15,19 18 1 0,36 0-2 0,-19 0 2 16,-36-18-1-16,34 20 3 0,-12-20-2 0,-22 17-1 0,36-17-2 16,-36 0-3-16,19 19 7 0,0-1-1 0,17-18 5 0,-19 18-6 0,0 2-2 15,24-2 2-15,-41 0 3 0,17-18-7 0,2 18 0 16,0 2 3-16,-2-3 3 0,2 20-3 0,-19-37 1 15,17 19 2-15,2-19-3 0,-2 18 1 0,5 1 1 16,-22-19 0-16,17 17-1 0,-17-17-2 0,19 19 4 0,-19 1 0 0,19 16-1 16,-19-36 0-16,0 18-1 0,17 19-2 0,-17-18 3 15,19-2-3-15,-19 2 2 0,0-19 0 0,0 20 1 0,17-3 0 16,-17 2-1-16,0-1 1 0,0 1 0 0,0-19-2 16,19 18-1-16,-19 1 2 0,0-19 1 0,0 17-1 0,17 3 0 15,-17-1 0-15,0-19 0 0,0 0 0 0,0 17 0 0,0 1 0 16,0-18 1-16,0 38-1 0,0-38 0 0,0 18 0 15,0-18 0-15,-17 0 1 0,17 19-1 0,0-19 1 0,0 17 1 16,-19-17-2-16,19 20-2 0,-17-20 4 0,17 18 0 0,0-18-3 16,0 18 0-16,-19-18 1 0,19 0 2 0,0 18-2 0,0-18 1 15,0 0-2-15,-17 20 2 0,17-20 0 0,0 18 0 0,0-18 2 16,-19 0-1-16,19 18-3 0,0-18 0 0,0 0 0 0,-19 19 1 0,19-19-1 16,0 0 1-16,0 0 0 0,0 17 1 0,-17-17 0 15,17 20 0-15,0-20 0 0,0 0-1 0,0 18 0 0,0-18 1 0,0 18-2 16,0-18 0-16,0 18 2 0,0 2 1 0,0-20-1 15,0 18-1-15,0-18-1 0,0 18-1 0,0 1 2 0,17-19 2 16,-17 17 1-16,0 3-2 0,19-20-2 0,-19 18 2 0,19 0-1 16,-19 0-1-16,17-18 1 0,-17 0 0 0,0 20 0 15,19-20 3-15,-19 18-2 0,0-18-3 0,17 0 3 0,-17 18-1 16,0-18 0-16,19 0 4 0,-19 0-2 0,0 17-4 16,17-17 2-16,0 0 0 0,5 20 4 15,-22-20-3-15,0 0-1 0,19 0-2 0,-19 0 1 0,0 0 1 16,19 19 1-16,-19-19-1 0,17 17 2 0,-17-17 3 15,19 0-4-15,-19 19-1 0,17-19-1 0,-17 0 1 0,0 0-1 0,19 0 4 16,-19 0-4-16,20 18 1 0,-20-18 0 0,14 0-1 0,-14 0 0 16,19 0 2-16,-19 0 0 0,0 19 1 0,22-19-2 15,-3 0 1-15,-19 0-2 0,17 0 4 0,-17 0-3 0,0 0 0 16,19 0 0-16,1 0 0 0,-20 0 1 0,0 18-1 0,16-18 0 16,-16 0 1-16,20 0-3 0,-20 0 3 0,0 0 0 0,16 0 3 15,-16 0-5-15,0 0 3 0,0 0-7 0,17 0 0 16,-17 0-7-16,0 0 1 0,0 0-19 0,0 0-9 0,0-18-5 15,0 18-9-15,0-19 25 0,0 19-29 0,0-18-7 16,0-18-109-16,0 17 94 16,0 19 45-16,0-20-11 0,0 20 32 0,0-17-11 15,0 17 2-15</inkml:trace>
  <inkml:trace contextRef="#ctx0" brushRef="#br1" timeOffset="89300.83">19239 12542 28 0,'0'0'7'0,"0"0"6"0,0 0-1 0,0 0-6 0,-16 0 1 0,16 0 1 16,0 0 15-16,0 0 9 0,0 0-16 0,-20-18 16 0,20 18-17 15,0 0-1-15,0 0 29 0,-16-20-14 0,16 20-1 0,0 0 1 16,0 0 0-16,-20 0-3 0,20 0-15 0,0 0 12 16,0 0-1-16,0 0-12 0,0 0 8 0,0 20-2 15,0-20-9-15,20 0 4 0,-20 0-3 0,16 18 1 16,4 0-1-16,-20-18-4 0,16 0 0 0,-16 18 1 0,17-18 2 16,5 0-4-16,-3 0 4 0,-19 0-3 0,17 20 2 0,2-20-1 15,1 0 1-15,-4 0-1 0,-16 0-2 0,20 0-2 16,-20 0 3-16,0 0-3 0,16 0 1 0,-16 0 0 0,0 0 2 15,17 0-1-15,-17 0-1 0,0 0-1 0,0 18 0 16,0-18 0-16,0 18-2 0,-17-18 6 0,17 37-4 16,-16-1 1-16,16-17 0 0,-20 18-3 0,4-19 1 0,16 38-3 15,-20-36 9-15,1 16 5 0,19 18-7 0,-17-35-5 0,17 18-4 16,-19-1-5-16,19-17 3 0,0 0-3 0,-22 17-16 0,22-17-12 16,0 0 14-16,0-1-5 0,0-18-2 0,-17 0-4 0,17 18-5 0,0-18-57 15,0 0 35-15,0 0-105 0,0 0 139 0,0 0-9 16</inkml:trace>
  <inkml:trace contextRef="#ctx0" brushRef="#br1" timeOffset="90408.92">15626 10218 43 0,'0'0'12'0,"0"0"0"0,0 0 2 15,0 0 4-15,0 0 5 0,0 0 5 0,0 0 2 16,0 0-14-16,0 0 14 0,0 0-16 0,0 0 0 0,0 0 15 15,0-18-2-15,0 18-3 0,0 0-2 0,0 0-11 0,-20 0 9 16,20 0-12-16,0 0 7 0,0 0-2 0,0 0-8 16,-16 0 5-16,16 18-5 0,0-18-1 0,-20 0 6 0,20 19-7 15,0-1 2-15,-22 1 0 0,22 17-2 0,0-18-3 16,0 2 2-16,0-2-2 0,0 19 2 16,0-37-2-16,0 37 1 0,0-37-1 0,0 18 0 0,22 0 0 0,-22 2 1 15,20-2-1-15,-20-18 2 0,16 17-2 0,4-17 2 0,-1 19 0 0,-19-2 3 16,17-17-1-16,2 0 1 0,-19 20-1 0,33-20 4 0,-33 0-3 15,22 0 10-15,-2 19-5 0,-4-19 1 16,-16 0-2-16,20 0-6 0,-20 17 3 0,0-17-4 0,19 38 7 16,-19-20-9-16,0 0 2 0,0 1 0 15,-19-19-1-15,-1 20 1 0,20-3-3 0,0-17-1 0,-16 19-11 0,16-19 3 16,-20 0-2-16,20 17-1 0,-22-17-23 0,22 0-14 0,0 0 20 16,-16 0-3-16,16 0-2 0,0-17-41 0,0-2 34 0,0-18-38 0,0 18 20 15,16 19 40-15,-16-36 4 0,22-2-43 16</inkml:trace>
  <inkml:trace contextRef="#ctx0" brushRef="#br1" timeOffset="90627.54">16088 10016 43 0,'0'0'18'0,"0"0"26"16,0 0-24-16,0 0 2 0,0 0 24 0,0 0-6 0,0 0 10 16,0 0-36-16,0 0 0 0,0 18 10 0,0 0-3 15,0 1-12-15,0 18 6 0,0-1 1 0,0-18-12 16,0 38 5-16,0 0-4 0,0-38-3 0,0 18 0 0,0-16 0 15,16 53-1-15,-16 2 1 0,0-57-1 0,0 18-1 0,0 20-3 16,20-39-1-16,-20 21-2 0,0-2-14 0,0 20-14 0,0-37-17 16,0-2 16-16,0 2-48 0,0 0 7 0,0-19 49 0,0 18-6 15,0-18-19-15</inkml:trace>
  <inkml:trace contextRef="#ctx0" brushRef="#br1" timeOffset="90982.45">15994 10587 42 0,'0'0'17'0,"0"0"7"0,0-20 3 15,0-16 13-15,-17 36 10 0,17-17-27 0,0 17 15 0,0-18-21 16,0 18-2-16,0 0 12 0,0 0-15 0,0 0 8 0,17 0-6 15,-17 0-9-15,19 0 2 0,-2 0-1 0,-17 0-5 0,19 18 2 16,-2-18-1-16,5 17-1 0,-22-17 0 0,16 19 0 16,4-19 0-16,-20 0-4 0,19 0-5 0,-2 17 1 15,-17-17-12-15,19 0 7 0,-19 0 0 0,17 0-12 0,2 0 7 16,-2 0 8-16,-17 0 8 0,0-17 1 0,16-2 1 16,-16 2-1-16,0 17 2 0,0-18 8 0,22-2 7 15,-22 20-9-15,0-18 11 0,0 0 1 0,0 18-9 0,0 0-1 16,0 0 11-16,0-19-11 0,0 19 8 0,0 0-9 0,0 0-1 0,0 0 9 15,0 0-10-15,0 0 1 0,0 0 0 0,0 0-2 0,0 19 5 16,0-1-1-16,0 0-1 0,0 2-1 0,0-2-3 0,0-18-2 16,0 17 4-16,0 2-2 0,0-2-4 0,0 3 4 15,0-1-1-15,0-19-3 0,0 17 1 0,0-17-1 0,0 19 1 16,0-19-1-16,0 0 2 0,20 0 1 0,-1 0-1 16,-19-19 1-16,17 19-3 15,-17-17 0-15,19 17 0 0,-19 0 0 0,17 0-1 16,-17 0 0-16,0 0 2 0,19 0-1 0,-19 0-1 15,19 0-1-15,-19 17 2 0,0-17-1 0,14 0-1 0,-14 19-5 0,20 0-10 16,-20-19 4-16,22 18-19 0,-22 0 11 0,19 1-57 16,-19-19 44-16,17 20-211 15,2-20 142-15,-19 0 56 0</inkml:trace>
  <inkml:trace contextRef="#ctx0" brushRef="#br1" timeOffset="91314.2">16641 9978 59 0,'0'0'60'0,"0"0"26"0,0 0 12 16,0 18-63-16,-19-18-22 0,19 0 0 0,0 20 6 16,0 16-3-16,0 1 2 0,0-18-13 15,0-1 0-15,0 38 7 0,0-20-8 0,0 20-1 0,0-20-1 16,0 20-2-16,0-1-8 16,0-36 1-16,0 37-13 0,0-38 7 0,0-1-3 0,0 39-73 15,0-20 58-15,0-36-2 0,0 19-38 0,0 0 18 16,0-1 28-16,0-18 17 0,0 0 8 0,0 0 1 15,-22 0-1-15,22-18 0 0,0-1 6 0,0 0 0 16,0 2 16-16,-17-22 10 0,17 22 5 0,0-19 0 16,-17 18 27-16,17-20-21 0,0 20 9 0,0-1-26 15,0 19-5-15,0-18 14 16,17-1-24-16,0 19-7 0,-17 0-2 16,0 0 0-16,22 0 0 0,-22 0 2 0,19 0-4 0,-2 19 0 15,2-19 0-15,1 0-15 0,-4 0-17 0,4 0-18 16,-4 0-104-16,1 0 112 0,-17 0 4 15,19 0-17-15,3 0 24 0,-22 0-28 0</inkml:trace>
  <inkml:trace contextRef="#ctx0" brushRef="#br1" timeOffset="91488.48">16879 10384 53 0,'0'0'30'0,"0"0"67"16,0 0-68-16,0 19 49 0,0-19-55 0,0 18 35 0,0 19-27 16,0 1 4-16,0-3-16 0,0-35-11 15,0 19-1-15,0 37 7 0,0-20-6 0,0-17-4 16,0 17-2-16,0 3 0 0,0-22-3 0,20 19-18 15,-20-36 7-15,0 19-44 0,0-19 28 16,0 0-42-16,0 0 27 0,0 0-5 0,16-36-42 0,-16 36 56 16,0-75-28-16,0 57 27 15</inkml:trace>
  <inkml:trace contextRef="#ctx0" brushRef="#br1" timeOffset="91791.06">17009 10126 48 0,'0'0'0'0,"0"0"14"0,0 0-10 0,0 18-1 0,0-18-2 0,0 18 3 0,0-18-2 0,0 20 1 15,0-20 3-15,0 18-4 0,20 0 1 0,-20-18-2 0,0 0 0 16,0 37 0-16,16-18-2 0,-16-1 1 16,0-18-1-16,0 0-1 0,20 18 1 0,-20-18 1 0,16 18 0 15,-16-18 0-15,0 20 2 0,20-20-1 0,-20 0 6 0,0 0 1 16,16 18 14-16,-16-18-9 0,0 0 0 0,0 0 0 0,17 0-1 0,-17 0 12 16,0 0-10-16,0 0 27 0,0 0-20 0,0 0-9 15,0 0 0-15,0 0 14 0,0 0 0 0,0 0-14 0,0 0-1 16,0 0 16-16,0 0-12 0,0 0-8 0,0 18 1 0,-17-18 7 15,17 19-8-15,0-19-1 0,-16 18 3 0,16-18-4 0,-20 37 1 16,20-37-4-16,0 38 0 0,-16-20 1 0,16-18-2 0,0 36 2 16,0-19-1-16,0 22 0 0,0-22-2 0,0-17 2 15,0 38 2-15,16-20-2 0,4 0-2 16,-4-18 1-16,-16 19-1 0,39-19 1 0,-20 20 0 0,1-20-5 16,-4 0-1-16,-16 0-5 0,36 0-26 0,-16 0 7 0,-1 0-52 15,14 0-36-15,-33 0 54 0,0-20 8 0,42 20-54 0</inkml:trace>
  <inkml:trace contextRef="#ctx0" brushRef="#br1" timeOffset="92336.36">17895 10567 59 0,'0'0'41'0,"0"0"-26"0,0 0 22 0,0 0-15 0,0 0 27 16,0 0 0-16,0 0-5 0,0 0-25 0,0 0 18 0,0 0-20 16,-20 0 0-16,20 20 10 0,0-20-17 0,0 0 10 0,0 0-9 15,0 19 7-15,0-19-10 0,0 0-2 0,0 17 5 0,20 2-3 16,-20 0 0-16,0-19-6 0,0 36 0 0,19-17-1 16,-19 1 1-16,0-20 0 0,0 36-1 0,17-36-1 0,-17 17-1 15,0 21-18-15,0-38 5 0,19 0-6 0,-19 18-37 0,0 0-25 16,0-18 31-16,0 19-7 0,0-19-2 0,0 0 7 0,0 0-44 0</inkml:trace>
  <inkml:trace contextRef="#ctx0" brushRef="#br1" timeOffset="92482.34">17967 10200 137 0,'0'0'97'0,"0"0"-22"16,0 0-51-16,0 0 15 0,0 0-25 0,0 0 9 0,0 18 11 15,0 1-28-15,0 18-5 0,0-37 0 16,0 0 1-16,0 36-1 0,0 2-2 0,0-38-2 0,0 36-10 15,0-36-11-15,0 37-15 0,0 0-104 16,19-19 56-16,-19 2 27 0,0-20 41 0,0 0-17 16</inkml:trace>
  <inkml:trace contextRef="#ctx0" brushRef="#br1" timeOffset="92664.91">18171 10623 79 0,'0'0'19'0,"0"19"44"0,14-19-15 0,5 19 18 15,-19-19-47-15,23 0 17 0,-23 0-21 0,0 18 10 0,19-18-14 16,-19 0-2-16,17 0 8 0,-17 0 1 0,0 0-10 0,19 0 14 15,0 0 1-15,-2-18-11 0,-17-1-6 16,19 19-1-16,-19-19 4 0,17 19-6 0,-17-17 5 0,17-2-1 16,-17-1 0-16,22 20-3 0,-22-17 3 0,0-2-1 0,19 19-4 15,-19 0 0-15,0 0 0 0,0 0 0 0,17 19-2 16,-17-19 1-16,0 17 0 0,0 3-2 0,19-1-2 0,-19-2-9 0,0 2-16 16,0 18-18-16,0-19 16 0,0 21-44 15,0-22-23-15,0 19-60 0,0-17 99 0,0-19 2 16</inkml:trace>
  <inkml:trace contextRef="#ctx0" brushRef="#br1" timeOffset="93097.19">18614 10458 29 0,'0'0'17'0,"0"0"-12"0,0 0 11 0,0 0-3 0,0 0 3 16,0 0 6-16,0 0 3 0,0 0-12 0,0 0 1 15,0 0 11-15,0 0 2 0,0 0 1 0,0 0 0 16,0 0 1-16,0 0-17 0,0 0 22 0,0 0-23 16,0 0 7-16,0 0-3 0,0 0-1 0,0 0 1 15,0 0-1-15,0 0-7 0,0 0 2 0,0 0 6 0,0 18-3 16,0-18-6-16,0 0-1 0,0 0 12 0,0 0-14 0,0 20 5 15,0-20-4-15,0 0 1 0,0 0 1 0,0 18-2 0,0-18-2 16,0 17 7-16,0-17-7 0,0 19 4 0,0-19-4 0,0 17 1 16,19-17 0-16,-19 20-1 0,0-1 7 0,17-19-6 0,-17 17-2 15,0-17 1-15,0 19 1 0,19-19 2 0,-19 19-2 16,0-1-2-16,0-18 1 0,0 18 1 0,17-18 0 16,-17 0-1-16,0 19 0 0,0 1-1 0,0-3 4 15,0 2-5-15,0-19 1 0,0 17-1 0,0-17 1 0,-17 19-2 0,17-19 1 16,0 19-3-16,-19-1 0 0,19-18 0 0,0 18 0 0,-17-18-7 15,17 19 0-15,-19-19-11 0,-17 19-5 0,36-19 10 0,-22 0-24 16,22 0 15-16,-36 0-66 0,36 0 55 0,0-19-49 0,0 19 38 16,0-19-38-16,0 19 53 0,0-36-48 0</inkml:trace>
  <inkml:trace contextRef="#ctx0" brushRef="#br1" timeOffset="93349.73">18852 9996 159 0,'0'0'88'0,"0"0"-60"0,0 0-5 0,0 0-2 0,0 0 16 15,0 0-4-15,0 0-19 0,0 0 13 0,0 0-7 0,0 0-12 16,0 20 5-16,0-2-2 0,0-18-5 0,0 37-4 16,0-19 2-16,0 1 0 0,0 17-3 0,0 2 2 0,0-2 1 15,0 1-2-15,0 166 2 16,0-130-10-16,0-17-14 0,0-1-19 0,0 0-16 15,0 20-68-15,-17-58 67 0,17 21-81 16,0-38 115-16,0 18-32 0</inkml:trace>
  <inkml:trace contextRef="#ctx0" brushRef="#br1" timeOffset="93469.72">18722 10550 56 0,'0'0'31'0,"0"-19"17"0,0-16 41 16,0 35-59-16,0-20 24 0,0 20-29 0,22-18 15 0,-22 0 3 15,17 18-34-15,-17-19 6 0,19 19-10 0,0 0 3 16,-19 0-5-16,17 0 2 0,-17 0-3 0,19 0-2 0,-2 19 3 15,2-19-6-15,-19 0-2 0,0 0-3 0,17 18-5 0,0-18-55 16,-17 0 35-16,22 18-46 0,-3-18-9 0,-19 0 49 0,19 0-15 16,-19 20 16-16,17-20 0 0</inkml:trace>
  <inkml:trace contextRef="#ctx0" brushRef="#br1" timeOffset="93965.62">19057 10476 83 0,'0'0'34'0,"0"0"33"0,0 0 13 16,0 20-33-16,0-20-5 0,0 18-9 0,0-18-21 15,0 17 18-15,0-17-13 0,0 19-8 16,0-19 7-16,0 0-8 0,0 0 7 0,0 17-9 0,0-17 6 16,14 0-1-16,-14 0 0 0,0 0-5 0,0 0 4 0,0 0-5 15,19 0 0-15,-19 0 3 0,0 0-2 0,22 0-2 0,-22 0-3 16,0-17 2-16,19 17-1 0,-19-19-1 0,0 2 3 16,17-1-3-16,-17-2-2 0,0 20 1 0,0-18 1 15,19 0-1-15,-19 18 0 0,0-19-1 0,0 19 1 16,20 0-1-16,-20-18-1 0,0 18 0 0,0 0 2 0,0 0 0 15,0-19 0-15,0 19 1 0,0 0-2 0,16 0-1 0,-16 0 4 16,0 0-1-16,0 0-1 0,0 0-1 0,0 0 1 0,0 0 1 16,0 0-1-16,0 0-1 0,0 0 1 0,20 0 0 15,-20 0 1-15,0 0 0 0,0 19-1 0,0-19-1 0,0 0 1 16,0 0 0-16,0 18 0 0,0-18 1 0,16 19 0 0,-16-1-2 16,0 0 0-16,0-18 4 0,0 20 0 0,0-2 0 15,0-1-3-15,0 2 1 0,0-2 0 0,0 3 0 16,0 16-2-16,0-17 1 0,0 0 4 0,0-1-5 15,0-18 1-15,0 0 0 0,0 18-1 0,0 1 0 0,0-19 1 16,0 0 0-16,0 0-1 0,0 20 1 0,0-20 0 16,0 0 0-16,0 0-1 0,0 17-1 0,0-17 1 0,0 0 0 15,0 0 2-15,17 0-2 0,-17 0 1 0,0 0-1 0,0 0 0 16,0 0 1-16,22 0 1 0,-22 0-2 0,0 0 1 0,0 0-1 16,0 0 1-16,19 0 0 0,-19-17-3 0,0 17 0 15,0-20 1-15,17 20-3 0,-17 0 3 0,0-19-3 0,0 19 0 16,0-18-6-16,19 18 1 0,-19-18 6 0,0 18-11 15,20 0-9-15,-20-19 10 0,0 19-38 0,0 0 31 16,16 0-32-16,-16 0 20 0,0-19-48 0,0 19-86 16,0 0 145-16,0 0-33 0</inkml:trace>
  <inkml:trace contextRef="#ctx0" brushRef="#br1" timeOffset="95059.17">19187 10587 52 0,'0'0'12'0,"0"0"9"0,0 0-11 0,0 0 2 0,0 0 15 15,0 0-11-15,0 0 17 0,0 0-17 0,0 19 13 0,0-19-15 0,0 0 12 16,0 0-5-16,0 0-11 0,0 0-3 0,0 0 2 0,0 0 0 15,0 0 9-15,0 0-11 0,0 17 14 0,0-17-15 16,-20 19 12-16,20 0-9 0,0 17-2 16,0 3-1-16,0-39-4 0,0 36 3 0,0-19-2 0,0 21-1 15,0-20 1-15,0 0 1 0,0 20 1 16,0-38 1-16,0 18 3 0,0 1-1 0,0-19-3 16,0 0 0-16,0 0 14 0,0 0-13 0,0 0 2 0,20 0-3 15,-20-19 7-15,0 1-7 0,16-20 7 0,4-36 17 16,-4 57-19-16,1-19 0 0,-17 16-4 15,22-17 4-15,-3-19 1 0,-19 39-1 0,17-22-2 0,2 22-3 16,-19-2-1-16,20 2 3 0,-4-21-1 0,4 38 0 0,-20-18-3 16,16 0 1-16,-16 18-2 0,0 0-2 0,0-19 2 0,17 19 0 0,-17 0-1 15,19 0 2-15,-19-18-2 0,0 18 0 0,0 0-6 16,22 0-8-16,-22 0-12 0,0 0-15 0,0 0 15 0,0 0-34 16,0 18-89-16,17-18 63 15,-17 0-14-15,0 19 52 0,0-19-22 0,19 0 47 16,-19 18-22-1</inkml:trace>
  <inkml:trace contextRef="#ctx0" brushRef="#br1" timeOffset="95774.33">19591 10458 67 0,'0'0'0'0,"0"0"124"16,0 0-101-16,0 0 24 0,0 0-25 16,0 0 38-16,-20 0-29 0,20 0-18 0,0 0 10 0,0 0-3 15,-16 0 0-15,16 0-11 0,0 0 0 0,0 0-2 0,0 0 6 16,0 0-1-16,-20 18 4 0,20 2-10 0,0-2 1 15,0-1-1-15,0 19-1 16,0-36-3-16,20 75 3 0,-20-56-4 0,16-1 0 16,4 0 0-16,-20 1 2 15,16-19 1-15,6 0 2 0,-22 0-3 0,17-19 5 0,-17-17-1 16,19 17 0-16,-19 0-4 0,0 2-2 0,20-2 2 16,-20-18 2-16,0 18-1 0,0 2-2 0,0-21 3 15,0 38-1-15,0-36 0 0,0 17-3 16,0 19 1-16,0 0-1 0,0 0 1 0,0 0-2 0,16 0 1 15,-16 0 0-15,0 19-1 0,0-19-1 0,0 36-8 16,0 2-47-16,20-21 18 16,-20 2-39-16,0-2 46 15,16 22-261-15,-16-22 266 0,0-17-2 16,20 0 13-16,-20 0 9 0,0 0 5 0,16-17 2 16,-16-2 4-16,0-1 7 0,0 3-6 15,17-2 0-15,-17 19 2 0,0-35 10 0,0 35 6 0,0-20-9 0,22 2 45 16,-22 18-39-16,0-18-3 0,0-1 35 0,0 19-12 15,0-18-3-15,0 18-7 0,0 0-19 0,0 37 76 32,0-19-78-32,0-18-7 0,0 56 8 0,0-56-7 15,0 36-2-15,0-19 2 0,0 3-3 0,19 16 1 16,-19 2-1-16,0-38 0 0,20 18 2 16,-20-18-3-16,0 0 0 0,0 0 1 15,16 0 0-15,-16-18-2 0,20-1 0 0,-20 0 2 16,16-17-1-16,-16 16 0 15,39-71 2-15,-39 55 0 0,14 17-1 0,-14 1-1 16,19-1 0-16,3 1 2 0,-22 18 0 16,0 0-2-16,20 0 2 0,-20 18-2 0,0 1 1 15,16 18 1-15,-16-37-2 0,0 36-1 16,0 2 3-16,0-21-2 0,20 2 1 0,-20 37 1 16,19-39-1-16,-19 2 1 0,0 0 1 15,0-19 0-15,17 18 3 0,-17-18-4 0,0 0 1 16,19 0-1-16,-2-18-2 0,-17 18 2 15,38-38 2-15,-18 21-4 0,16-2 0 16,-17 19 2 0,-19 0-16-1,17 19-7-15,-17 17-78 16,0-17 36-16,19-1-75 0,-19 0 82 0,0-18-38 16,17 19 26-16,-17 1 26 0</inkml:trace>
  <inkml:trace contextRef="#ctx0" brushRef="#br1" timeOffset="96277.42">20365 10606 41 0,'0'0'56'16,"20"0"-7"-16,-20-19 43 0,19-1-12 16,-19 20-49-16,0 0 7 15,0 0-17-15,0-17-3 0,0 17 8 16,0 0-9-16,-19 0 1 0,19-19-11 0,0 19 0 0,0 0 6 16,0 0 1-16,-20-17 0 0,20 17-8 0,0 0 10 15,-16 0-8-15,16 0-5 0,0 17 3 16,0 2-2-16,0-19 3 0,0 56 4 0,0-39-9 15,0 39 6-15,0-56-6 16,16 57 4-16,-16-40-3 0,0 2-2 16,20-2 2-16,-1 2-1 0,-19 0-1 15,17-1-4-15,-17-18-8 0,0 0 2 0,19 0-17 16,-2-18-30-16,-17-1 6 0,0 19-8 16,0-19 27-16,19-17-34 0,-19 19-40 0,0-3 69 15,0-17-23-15,0 37 37 0,17-18-7 0,-17-37 9 16,22 36 17-16,-22-72 100 15,0 91-48-15,0 0 7 0,0 0-4 16,0 0-9-16,16 0-24 0,-16 18 14 0,0-18-19 16,0 17 0-16,0 2 9 0,0-2-3 0,20 22 2 15,-20-3-11-15,0-17-3 0,19-1 1 16,-19 0-2-16,0 21 0 0,17-39-6 0,-17 17 4 16,19-17-3-16,-19-17 0 0,17 17 1 15,-17-39-1-15,19 21 1 0,-19-19-1 0,17 18-2 0,-1-73 3 16,-16 57-2-16,22-3 4 0,-2 1 4 15,-1-18-2-15,-19 37-4 16,17 18-2-16,-17 0 5 0,19 0-3 0,-19 0-1 16,0 0 2-16,17 18-2 0,-17 19-1 15,0 0-5-15,19-19-1 0,-19 20-7 0,0-3-9 0,0 1-40 16,0 20-34-16,19-37 8 0,-19 0-16 16,0-19 56-16,0 0-21 0,0 0 25 15,14-38-10-15</inkml:trace>
  <inkml:trace contextRef="#ctx0" brushRef="#br1" timeOffset="96957.79">20919 10255 35 0,'0'0'10'0,"0"-73"22"0,0 17-2 0,0 19 25 16,19 0-19-16,-19 1 37 0,20 16-41 0,-20-34 62 16,0 34-52-16,16 20-6 0,-16 0 4 0,0 0-30 15,0 39 6-15,0 34 8 16,0-36-20-16,0 18 2 0,0-19-6 0,-16 57 1 16,16-20-6-16,0-53 0 0,0 35-11 0,-39 92-95 15,22-110 51-15,17-18-12 16,-19-2 3-16,19-17 40 0,-22 19-24 0,2-19 40 15,6 0 13-15,-5-19-1 0,0 2-2 16,19-22 3-16,0 39 2 0,-17-17 6 0,-2-130 146 16,19 147-144-1,19-19 10-15,-2 19-17 0,21 19 0 16,-4-1-3-16,7 1-2 16,-24-1 0-16,22-18 1 0,-23 18-1 0,4 2 2 15,-4-2 1-15,1-18-2 0,5 17 2 0,-3 2 0 16,-19-19-1-16,17 17 0 0,-17-17 1 0,19 0-1 0,1 0 5 15,-20 0-2-15,0 0-1 0,0 0 2 0,0 0 10 16,-20-36 22-16,20 19-9 16,-19-1-9-16,2 18-9 0,17-20 7 0,-19 20-8 15,19 0 7-15,-22 0-2 0,22 20-3 0,0-20-7 0,0 18 4 16,-17 18-4-16,17-19-2 0,0 3 1 0,17 16 5 16,-17-17-5-16,22 18 1 0,-3-19-2 15,-19-18 1-15,17 19-1 0,2-19 0 0,-19 0 2 16,20 0 2-16,-4-37 3 0,-16 37-6 15,0-37 0-15,20 37-1 0,-20-36 4 0,0-20-2 0,16 20-2 16,-16-38 4-16,0 55 0 0,17-18 5 16,-17 19-2-16,0 0-2 0,19 18 0 0,-19 0 1 15,0 0 0-15,0 36-3 0,22 1-1 16,-22-37-2-16,0 37 0 0,0 1-2 0,17-3-1 16,-17 57-12-16,19-54 1 0,-19-20 3 0,0 0-1 15,20 21-18-15,-20-22 11 0,0 19-27 0,0-17-10 0,16 0-10 16,-16-1-11-16,0-18-15 0,0 0 9 15,0-37 21-15,0 18 52 0,0-17 1 0,0-20 3 16,0 20 3-16,0-38 2 0,0 18 1 0,0 1-1 16,0-18 1-16,0 54 1 0,0-17 1 0,0-20 9 0,0-18 20 15,0 18 49-15,20 20-41 0,-20 36-1 16,0 0 24-16,0-18-17 0,0 18-11 0,16 18-12 16,-16-18-9-16,0 36-6 0,0-16-4 0,0 16-1 15,20 56 0-15,-20 19-4 16,0-56-3-16,0 36-17 0,0-52 6 0,-20 34-50 15,20-16-6-15,0-21-25 0,-36 19-12 16,36-37 85-16,-16 0 15 0,16-18-34 0</inkml:trace>
  <inkml:trace contextRef="#ctx0" brushRef="#br1" timeOffset="97105.48">21140 10716 38 0,'0'0'11'0,"0"-37"-10"0,-16-36 14 16,16 34 7-16,0 39-5 0,0-36 30 0,0 1 28 16,0 15-56-16,16 20 11 0,20 0-6 15,-36 0-23-15,36 0 2 0,-14 0-3 0,34 0 0 16,-40 20-17-16,40-2-38 0,-18-1-22 15,-21 2 52-15,22-2-35 16,-23-17 53-16,20 20-11 0,-36-20-5 16,20 0 2-16</inkml:trace>
  <inkml:trace contextRef="#ctx0" brushRef="#br1" timeOffset="97210.49">21528 10531 46 0,'0'0'17'0,"0"0"136"0,0 0-38 0,0 19-48 16,0-2-29-16,0-17-20 0,0 39 24 16,0 52-9-16,0-72-28 15,0 92 0-15,0-56-14 16,0-18-13-16,0-1 5 0,0 2-62 0,0-20 3 0,0 0-90 15,0-18 77-15,0 0 65 16,0 0-3-16</inkml:trace>
  <inkml:trace contextRef="#ctx0" brushRef="#br1" timeOffset="97328.38">21694 10182 120 0,'0'0'0'0,"0"0"133"0,0 0-37 15,0 36-74-15,0 20-25 16,0-20-17-16,0 2-40 0,0-2-39 15,0 1 29-15,0-18 45 0,0-1 8 0,0 0-2 16,0 20 3-16,0-38-26 0</inkml:trace>
  <inkml:trace contextRef="#ctx0" brushRef="#br1" timeOffset="97562.88">21746 10514 59 0,'0'0'164'0,"0"0"-132"0,0 0 78 16,0-18-86-16,0 18 17 0,-19 0-25 0,19 18 45 31,-14-1-47-31,-5 94 7 15,19-74-16 1,0 37 10-16,0-55-10 0,19-2-1 16,-19-17-3-16,14 19 3 0,-14 0 1 0,41-19 3 15,-5-38-2-15,-36 38-6 16,20-17 0-16,-20-2-4 0,19 2-9 0,-19-3 3 0,0 1-12 16,17 19 9-16,-17-36-54 0,0 17 5 0,19 0-32 15,-19 2-70-15,0 17 93 0,0-19-4 16</inkml:trace>
  <inkml:trace contextRef="#ctx0" brushRef="#br1" timeOffset="97830.45">21896 10697 100 0,'0'0'43'0,"0"19"58"16,0 1-53-16,0-3-31 0,0 2 19 15,0-19-23-15,0 17 0 0,0 2-6 0,0-19-4 16,16 19 1-16,-16-19-3 0,0 0 1 0,22 0 0 0,-2 0 0 16,-20 0 0-16,16 0-2 0,-16-19 1 15,20-17-2-15,-1 17 2 0,-2-18 0 0,2 0 1 16,-2-19 16-16,-1 20 4 0,26-37 26 15,-42 55-35-15,16-2 1 0,4 2-1 0,-1-19 23 16,-2 19-9-16,2 18-19 0,-2 0 17 0,2 0-13 16,-2 55 21-1,5 37-20-15,-6-36-6 0,4-1-3 0,-20-37-2 16,0 56 4-16,0 0-2 0,0-38-3 0,19-17-1 0,-19 37 4 16,0-1-3-16,0-37-2 0,0-18-1 0,0 37 2 15,0 36-20-15,17-53 9 16,-17-20-17-16,0 18-16 0,19-18-16 0,-19 0-22 15,0 0 31-15,0 0-157 0,17 0 81 0,-17-18 52 16</inkml:trace>
  <inkml:trace contextRef="#ctx0" brushRef="#br2" timeOffset="100951.56">11987 14496 49 0,'0'0'24'0,"0"0"-13"15,20 0 8-15,-20 0 9 0,22 0 9 16,-3 0-2-16,-19 0-19 0,0 0 8 0,17 0-3 16,-17 0-3-16,19 0-3 0,17 0 5 0,-17 19-9 15,-2-19-7-15,0 0 1 0,-17 0-2 0,22 20 4 0,14-20-3 16,3 17 3-16,-23 3-4 0,37-4 4 0,-12 4-5 15,51 16 12-15,-57 2-11 0,40-2 2 16,-39-16 4-16,0 16-6 0,17 0 3 16,24 38 1-16,-41-54-5 0,36 53 2 0,-14 0-2 15,17 20 1-15,-42-20 2 0,9-36-3 16,49 129 3-16,-75-110-3 0,20-19-1 16,3 36 5-16,-19 1-4 15,-1-55 0-15,-19-2 1 0,0 3-4 16,0-1 5-16,17-2-3 0,-17 1-2 0,0 0 3 0,0 0-1 15,0 2 1-15,19 16 0 0,-19 1 1 0,17-18-3 16,-17 18 3-16,19 19 1 0,-19-39-4 0,16 76 3 16,7-56-1-16,32 73 3 0,-55-91-4 15,0 1 1-15,36 33 0 0,-19 4-1 0,-17-40 1 0,35 2-1 0,-18 18-1 16,5-20 2-16,-2 3 1 0,-20 0-3 0,19-20 1 0,-2 16 0 16,-17 4 0-16,36-3 0 0,-36-17 0 0,19 20-1 0,-19-20 2 15,33 17-1-15,-14 3-1 0,-19-20 1 0,23 16 3 0,13 4-3 0,-17 0 1 16,-19-4-2-16,19-16 2 0,17 36 1 0,-19 2 0 15,-1-18-3-15,43 52 2 0,-21-36 1 16,-21 2 1-16,19-18-4 0,-20-4 2 0,26 4 1 16,-25 17 0-16,2-20 1 0,0-17-3 0,17 19 1 15,0 1-2-15,-36-3 1 0,17-17 0 0,22 0 0 16,-39 0-1-16,55 19 2 0,-19-19-1 0,-17 0 0 16,14 0-1-16,-10 17 1 0,-4-17-1 0,17 0 1 15,-17 0 0-15,-2 21-1 0,22-21-1 0,-6 0 1 16,-11 0 2-16,-22 0-2 0,55 0 1 0,-19 0-2 0,-36 0 1 15,36 0 0-15,-19 0 0 0,24 0 0 0,-5 0 1 16,-16 0-1-16,16-21 1 0,-20 21 0 0,20 0-2 16,-14-17 1-16,-5 17 0 0,22-19 0 15,-23 19 1-15,20-17-1 0,-16 17-2 0,-4 0 3 0,6-20 0 16,-5 20 0-16,-17 0 0 0,39 0-1 0,-23 0 1 0,20-19-1 16,-16 19-3-16,13 0 1 0,-11-17 2 0,-22 17 1 15,39 0-1-15,-23-17 0 0,4 17 1 0,-20 0 0 0,36 0-1 16,-17-20 0-16,-5 20 1 0,27 0 0 0,-41 0-1 0,20-20 1 15,-4 20 1-15,4 0-2 0,-20 0 0 0,36-16 2 0,-17 16-2 16,-19 0 1-16,17 0 0 0,21 0 0 0,-18 0-1 16,-4-20 1-16,4 20-2 0,-1 0 3 15,-2 0 1-15,19 0-2 0,-20 0 0 0,26 0 0 16,-42 0 1-16,36 0-2 0,-36 0 1 0,36 0-1 0,-17-17 1 16,-2 17 0-16,19 0 2 0,-14 0-2 0,-6-21 0 15,-16 21 0-15,39 0 0 0,-39 0 0 0,36-16-1 16,0 16 1-16,-19 0 1 0,21 0-2 15,-18 0 1-15,-20 0 0 0,19 0 0 0,-2 0-1 0,2 0-1 16,-2 0 2-16,21 0-2 0,-38 0 2 0,34 0-1 16,7 0 2-16,-24 0-2 0,2-20 1 15,-19 20-1-15,20 0 0 0,-4 0 0 0,3-16 2 16,15-4-2-16,-34 20 0 0,22-20 0 0,-3 20 0 16,37-36 1-16,-56 36-1 15,16 0 1-15,20 0 1 0,-36-17-2 0,36 17 1 16,-36 0-1-16,39-21 1 0,-39 21-1 0,39-16 3 15,-23 16-2-15,20-20 1 0,0 4 1 16,-36 16-2-16,39-20 5 0,0 0-1 16,-23 4-2-16,4-21 0 15,16 17-3-15,-20 3 1 0,1-3 1 0,24 4-1 16,-21-4 0-16,16-17 0 0,33 18 2 16,-69 1-4-16,61-1 0 0,-25 2 2 15,0-3 0-15,16 4 1 0,-10-5-2 0,13 2 0 16,-19 2 0-16,-3 0 2 0,25-3 0 15,-38 1 0-15,35-18 1 0,-19 21 0 16,19-41-3-16,1 40-2 0,-1-39-2 16,-38 56 4-16,21-37 0 0,1 37 0 0,33-37 2 15,-72 18-2-15,33 2-1 0,9-3 2 16,-6 1 0-16,19 1 2 0,-2-38-2 16,-12 39 3-16,-5-22-3 0,53 3 7 15,-70 18-3 1,39-18 2-16,-22-1-5 0,0 18-1 15,-36-1 0-15,36-14 2 0,-36 14-3 16,22 0 2-16,-5-33 0 0,2 16 0 16,0 37-2-16,-19-36 2 0,36-4-2 15,-19 4 4-15,2 18-2 0,-19 0-3 16,34-20 2-16,-34 22-1 0,22 16 1 0,16-57 1 16,-21 38-3-16,-17 19 4 0,19-18-3 0,-2 18 2 15,2-19-2-15,1 19-1 0,-20-17 1 0,14 17 0 16,5-20 3-16,-19 4 0 0,41 16-3 15,-41-20 1-15,17 20-3 0,2-20 2 0,-19 20 1 0,36-17 1 0,-36 17-1 16,20-17-2-16,-4-3 2 0,-16 20 1 0,17-19-2 0,5 19 1 16,14-17 3-16,-17 17-3 0,1-20-1 0,-4 20-1 15,4 0 2-15,13-17 2 0,-14 17-3 0,-19 0 0 16,39 0 4-16,-20 0-5 0,17 17 4 16,-36-17-2-16,20 20-1 0,-20-20-22 15,0 0 11-15,0 0-21 0,0 17 7 0,0-17-35 16,-20 0-11-16,20 0-7 0,-16 0 35 0,-4 0-56 0,1 0-122 15,-20-17 142-15</inkml:trace>
  <inkml:trace contextRef="#ctx0" brushRef="#br2" timeOffset="101271.47">19314 14867 79 0,'0'0'37'0,"0"0"62"0,0 0-79 16,0 0 26-16,0 0-24 0,0 0-3 0,0 0-11 15,0 0 21-15,0 0-13 0,0 0-3 16,0 0 2-16,0-20 0 0,0 20 5 15,19 0 1-15,1-19-8 0,-20 19-7 0,36 0 8 16,-36 0-7-16,33-18 11 0,-14 18-6 0,20-19 3 16,-39 19-11-16,39-17 2 0,-23 17 1 15,4-20-2-15,16 4-1 0,-20 16 2 0,-16-20-1 0,22 20-2 16,-5 0-2-16,-17 0 1 0,19 0-1 0,-19 0 4 16,20 0-4-16,-20 0 2 0,0 0 4 15,0 0-3-15,0 0-2 0,0 20 2 0,-20 16-3 16,1 0 1-16,2-18 2 0,-21 74 2 15,38-55-6-15,-20-17 4 0,20 16-5 0,-16 18 3 16,-4 2-2-16,20-36 0 0,-16 34 1 0,16 22-5 0,-20-40-8 16,20 18-11-16,0-35 10 0,0 54-72 15,20-53-22-15,-20-2 61 0,0 1-59 16,16-19-6-16,-16 0 68 0,0 0-41 0</inkml:trace>
  <inkml:trace contextRef="#ctx0" brushRef="#br2" timeOffset="102299.95">16658 17319 39 0,'19'0'35'0,"-19"0"-10"0,0 0-9 16,0 0 20-16,0 0 1 0,0 0 0 0,0 0-4 15,0 0 14-15,0-19-21 0,0 19 7 16,0 0-23-16,0-17 12 0,0 17-3 0,0 0-1 16,-19-20 12-16,19 20-22 0,0 0 6 0,0 0-2 15,-17 0 2-15,17 0-9 0,-19 0-1 0,19 0 2 16,-22 0-3-16,22 0 1 0,0 20-3 0,-17 16 0 15,17-19 1-15,0 20 0 16,17 56 0-16,24-20-2 16,-24-53 0-16,2-20 0 0,1 0 1 15,-20 0 0-15,16 0-1 0,20 0 3 0,-19-36 0 0,24-2 4 16,-24 2-3-16,2 16-1 0,1-36-1 16,-20 19 1-16,0 20-1 0,16-39 2 0,4 20-1 15,-20 0-3-15,0-21 4 0,0 40-2 16,0-22-1-16,0 5 1 0,0-6 5 0,0 4 1 15,0 36-6-15,0-17 0 0,0 17 1 0,0 17 6 16,0 3-7-16,0 53-1 16,16 73 5-1,-16-109-7-15,36 38 0 0,-36-1-6 0,39-1-16 16,-20-16-9-16,1-21-13 0,-20 0-17 16,36 38-186-16,-36-74 190 0,16 20-25 15,-16-20 17-15</inkml:trace>
  <inkml:trace contextRef="#ctx0" brushRef="#br2" timeOffset="102489.22">17195 17227 71 0,'0'0'68'0,"0"0"-32"0,0 0 100 0,0 0-95 16,16 17 28-16,-16-17-55 0,0 0 11 16,20 19-4-16,-20 18 12 15,16-18-25-15,-16-19-5 0,0 17 3 0,39 40-1 16,-39-57-5-16,14 36 0 0,-14-36 1 0,19 20-2 15,23 16-46-15,-26-18 10 0,-16 2-9 16,20-4-9-16,-1-16-9 0,-2 20-48 16,2-40-7-16,-19-16 105 15,16 18-2-15,-16-1-10 0</inkml:trace>
  <inkml:trace contextRef="#ctx0" brushRef="#br2" timeOffset="102645.74">17485 17263 42 0,'0'0'0'0,"0"0"35"0,0-36 35 16,0 36-47-16,0-20 22 0,0 4-1 0,0 16-22 15,-17-21 20-15,17 21 7 0,0 0-27 16,-16 0-4-16,16 21-2 0,-19-5 3 0,19 4-8 0,0-3-2 15,-17 39 13-15,-2 17-13 0,19-36-4 0,-20 56 2 16,4-1-4-16,-4 2-1 0,-2-4 6 0,22 2-5 16,-19-35-8-16,19 36-25 0,0-77 12 0,0 3-2 15,0 0-4-15,0 17-70 0,19-16-48 0,-19-20 94 16,0 0 6-16,0 0-61 0</inkml:trace>
  <inkml:trace contextRef="#ctx0" brushRef="#br2" timeOffset="103064.09">17729 17153 78 0,'0'0'25'0,"-20"0"78"0,20 0-63 0,0 0 35 16,-16 0-34-16,16 0-21 0,0 0-1 15,-23 0-9-15,23 0 11 0,0 17 7 0,0-17-20 16,0 21 22-16,0 15-14 16,0-19-8-16,0 2 6 0,0 1-11 0,0-20 7 15,23 17-6-15,-23-17 1 0,0 19 5 0,0-19-1 16,16 17 5-16,4-17-7 0,-20 0-1 0,19-17-1 15,-2 17 1-15,-17-19-1 0,19-18-4 0,-2 18 1 16,2-18 1-16,-19 21-3 0,0 16 2 0,16-21-1 16,-16 4 0-16,0 17 0 0,23-19-1 0,-23 19 4 0,16-17-2 15,-16 17-2-15,20 0 3 0,-1 0-1 16,-19 17-1-16,0 2 3 0,17 19-2 16,-17-2-4-16,0-19-10 0,19 22-12 15,-19-22-12-15,0 2-12 0,0 19-17 0,0-2-111 16,0-36 121-16,0 17-53 0,0-17 69 0,0 19-6 15,0 1 6-15</inkml:trace>
  <inkml:trace contextRef="#ctx0" brushRef="#br2" timeOffset="103348.96">18061 17207 53 0,'19'0'23'0,"-19"0"60"16,0 0-29-16,0-16-3 0,0 16 22 16,-19 0-9-16,19-21-27 0,0 21-3 15,-20 0 6-15,20 0-6 0,-22 0-10 16,22 0-16-16,-16 0 4 0,16 21-8 15,0-21 3-15,0 16-4 0,0-16-2 16,0 20 3-16,0-3-5 0,0 2 2 16,0-19-1-16,0 0 0 0,0 0 2 0,0 20-1 15,16-20-1-15,-16 0 1 0,0-20 1 16,22 1-3-16,-22 19 2 0,0-17 1 0,20 17-1 16,-20 0-2-16,0-20 2 0,0 20 0 15,0 0-2-15,0 0 1 0,0 0 1 0,0 0-3 16,19 37-1-16,-19-37-1 0,0 39-11 15,0-39 4-15,0 17-17 0,17 2-11 0,-17-2-15 16,0 4-12-16,0 15-54 0,0-36 20 0,19 17-25 16,-19-17 73-16</inkml:trace>
  <inkml:trace contextRef="#ctx0" brushRef="#br2" timeOffset="103748.96">18185 17191 47 0,'0'0'0'0,"0"0"46"0,0 0 4 15,0 0 1-15,19 0-29 0,-19-21 82 0,0 21-55 16,0 21-23-16,23-21 2 15,-23 16-16-15,0-16-7 0,0 37 13 16,0-18-8-16,0 1-5 0,0-3-4 0,0 2 3 16,0-2-2-16,0 4 0 0,0-5-2 0,0-16 0 15,0 20-1-15,19-3 1 0,-19-17 1 0,0 0 0 16,0 0-1-16,17 0 0 0,-17-17 0 0,0-3-1 16,0-17-1-16,19 20 1 0,-19-19-4 0,19 16 4 15,-19-16 1-15,17-21 1 0,-17 21 1 16,0 19 0-16,0-3-2 0,19 20 1 0,-19-19 0 15,0 19 5-15,0 0-1 0,17 19-4 0,-17-19 2 16,0 0-2-16,0 37 2 0,17-18-2 0,-17-2 1 16,0 20-1-16,22-17 1 0,-3 16 6 15,-19-36-6-15,17 37 5 0,-17-18-3 0,19-19-1 0,0 0 5 16,-2 0 2-16,-17 0-7 0,19-19 4 16,-2-18 5-16,0 18-8 0,2 2 0 15,-19-19-1-15,22 36 0 0,-5-38 0 0,2 19-2 16,-19 2 3-16,19-3 1 0,-19 20-3 15,17 0 4-15,2 20-4 0,-2-3-2 16,-17 2-2-16,0 19-10 0,19-2-30 16,-2 0-26-16,-17 37-102 15,22-52 19-15,-22-5 104 0,0-16 11 0,0 20-42 16</inkml:trace>
  <inkml:trace contextRef="#ctx0" brushRef="#br2" timeOffset="103919.12">18852 17044 139 0,'0'0'121'0,"0"0"-99"0,0 0 20 0,0 0 31 16,0 34 15-16,0-34-73 15,0 39-6-15,0-22-4 0,0 40 1 16,0-57-4-16,19 36 0 0,-19 0-2 0,0-16-5 16,0-3-1-16,0 2-19 0,0-2-20 0,0-17 17 0,0 21-3 15,0-21-92-15,0-21 18 0,0 4 8 16,0-39 38-16</inkml:trace>
  <inkml:trace contextRef="#ctx0" brushRef="#br2" timeOffset="104216.05">18871 16636 122 0,'0'0'182'0,"0"0"-159"0,0 0 18 0,0 0-21 0,0 0 30 0,0 20-20 16,0-4-22-16,17 4-4 16,-17 16-9-16,0 0-9 0,0-15-11 0,17-4-14 15,-17 3-14-15,0-4-20 0,0 4-16 0,22 0 15 16,-22-20 51-16,19 16-4 0,0-16 23 0,-19 0 2 15,17 0-3-15,-17 20 4 0,19-20 0 0,-2 0 2 16,2 0 3-16,1 0 5 0,-20 0-3 0,14-36 55 16,-14 16 21-16,19 0-56 0,-19 20 15 15,0-16-6-15,0 16-1 0,0 0 4 16,0 0-12-16,0 16-13 0,-19-16 1 16,19 40 14-16,0-40-13 0,0 16-1 0,0 41 19 0,0-40-24 15,0 19 3-15,0 21-5 0,0 16 1 0,0-16-5 16,0-41-2-16,19 4-1 0,-19-3-5 0,22-17-2 15,-3 19-12-15,-2 1-47 0,2-20 14 16,17 0-25-16,-36 0 26 0,20-20-118 0,-4-16 102 16,-16 16 15-16</inkml:trace>
  <inkml:trace contextRef="#ctx0" brushRef="#br2" timeOffset="105139.31">18393 17945 58 0,'0'0'0'0,"0"0"69"0,0 0-17 16,0 0-3-16,0 0-26 0,0-17 19 0,19 17 22 16,-19-19-16-16,0 19-16 15,0-18-12-15,17 18-1 0,-17 0-11 0,0 0 7 0,19 0-2 16,-19 0-4-16,19 18 11 15,-2 18-15-15,2 0-4 16,-19-16 0-16,17 0-2 0,-17 34-14 0,17-35 2 16,-17-2-23-16,19 22-18 0,-19-3-73 15,0-36 68-15,0 18-57 0,22 0 44 0,-22-18 17 0</inkml:trace>
  <inkml:trace contextRef="#ctx0" brushRef="#br2" timeOffset="105261.04">18467 17539 93 0,'0'0'168'0,"0"-16"-107"0,0 16-45 16,0 0 28-16,17 36-20 16,-17-36-22-16,0 17-1 0,0 40-5 0,0-57 3 15,0 16-4-15,19 24-32 0,-19-24-7 16,0 4 15-16,0 17-91 0,0-20 47 0,0 3-23 16</inkml:trace>
  <inkml:trace contextRef="#ctx0" brushRef="#br2" timeOffset="105484.59">18686 17855 59 0,'0'0'0'0,"0"0"73"0,19 0 1 0,-19 16-28 16,17-16-5-16,5 0-22 0,-22 20 14 0,17-20-6 15,-17 18-16-15,19-18 18 0,0 19-12 0,-2-19-2 16,2 0-2-16,-19 0-5 0,36 0 31 16,-36 0-31-16,17 0-2 0,-17-19 7 15,17 1-7-15,-17 18-3 0,22-20 2 0,-22 20 0 0,19 0-3 16,-19-16 3-16,0 16 0 0,0 0-3 0,19 0-2 15,-19 0 1-15,0 16 2 0,0-16-6 16,0 38-6-16,0-2-31 0,0-16-11 16,0 16-63-16,17 19-105 0,-17-36 149 15,0-19 8-15</inkml:trace>
  <inkml:trace contextRef="#ctx0" brushRef="#br2" timeOffset="105718.67">19223 17725 53 0,'0'0'12'0,"0"0"47"0,0 0-31 15,0-20 25-15,0 20-31 0,0 0-1 0,0-16 0 0,0 16 20 16,-20 0 28-16,20 0-42 0,0 0-6 16,0 0 0-16,-16 16-13 0,16 4 18 0,-20-3-17 15,20 20 15-15,-19 39-2 16,19-60-15-16,0 22-1 0,0-2 3 0,0-16-6 16,0-4-3-16,19 4 2 0,-19 0 0 15,20 53-11-15,-20-56-54 16,0-17 18-16,0 0 15 0,0 0-44 15,0-36-67-15,0 17 94 0,0 0 6 16,0 19 10-16,0-72-54 0</inkml:trace>
  <inkml:trace contextRef="#ctx0" brushRef="#br2" timeOffset="105874.56">19441 17336 64 0,'0'0'0'0,"0"0"39"0,0 0-21 16,0 0 49-16,0 0-21 0,0 21 6 0,0-5-22 15,0 21-17-15,0 2-6 0,0-22-4 16,0 20 1-16,0-17-3 0,0 33 0 0,0 4-2 16,0 15-17-16,0-52 3 0,0-3-3 0,-19 96-104 15,2-59 56-15,1 2 17 0,16-40 37 0,0 4-32 16</inkml:trace>
  <inkml:trace contextRef="#ctx0" brushRef="#br2" timeOffset="106025.69">19297 18037 49 0,'0'0'10'0,"0"-16"-2"0,0-4 32 15,-19 0 7-15,19 4-21 0,0-4-2 0,0-16 54 16,0 18-61-16,0-2 15 0,19 4-4 15,-2-24-4-15,-17 40-14 0,39-16 8 0,-23-4-4 16,4 3 0-16,13-3-3 0,-14 20-1 0,3 0-1 16,14 0-3-16,-36 0-2 0,20 0-3 0,16 0 1 15,16 37-167 1,-52-37 118-16,22 20-61 0,-22-20 27 0,0 0 0 16</inkml:trace>
  <inkml:trace contextRef="#ctx0" brushRef="#br2" timeOffset="106396.14">19607 17855 32 0,'0'0'0'0,"0"0"23"0,0 0-17 16,0 0-1-16,0 0-1 0,0 0 0 0,0 0-1 15,0 16 6-15,0-16-4 16,0 0 21-16,0 0-6 0,0 0-2 0,0 0 41 15,0 0-45-15,0 0 14 0,0 20 10 16,0-20-16-16,0 0-1 0,0 18 6 16,0-18-19-16,0 0 27 0,0 19-12 15,0-19-14-15,0 0 29 0,22 0-21 16,-22 0 7-16,17-19 11 16,2 19-26-16,-19-18 0 0,20-2 2 15,-20-16-8-15,16 16-4 0,4-33 4 16,-4-4 0-16,-16 57-1 0,0-16 1 15,0-4-2-15,0 0-2 0,20 4 1 0,-20 16 0 0,0-19 1 16,0 0-1-16,16 19-1 0,-16 0-4 0,0 19-52 16,0-19 35-16,0 19-34 0,0 37-155 15,0-20 27 1,0-36 124-16</inkml:trace>
  <inkml:trace contextRef="#ctx0" brushRef="#br2" timeOffset="106676.53">19923 17649 76 0,'0'0'72'0,"0"0"0"0,0 0 18 15,0 0-40-15,-20 0 21 0,20 0-57 16,0 0 7-16,0 0-3 0,-16 20-4 0,16-20-5 16,0 0-4-16,0 20 3 0,0-4-1 0,0 4 5 0,0 17-5 15,0-20-4-15,0 3 0 0,0 16-1 0,16-36-3 16,-16 20 2-16,0-4 2 0,20 4-3 0,-20-20 2 15,0 0 1-15,19 0-1 0,-19 0-1 0,0 0 2 0,14 0-1 16,5-20 7-16,-19-36-5 0,22 40-11 16,-22-4 5-16,20-34 7 15,-20 34-4-15,0-36-2 0,0 40-1 16,0 16-3-16,0 0 2 0,0 0 2 16,0 0 0-16,0 0-3 0,0 16-7 0,0 4-9 0,0 0-4 15,0-4 6-15,0 21-29 0,16 0-61 16,-16-17 10-16,0-4 44 0,0 24-63 0,20-24 51 0</inkml:trace>
  <inkml:trace contextRef="#ctx0" brushRef="#br2" timeOffset="107301.19">20183 17633 60 0,'0'0'24'0,"0"0"33"16,0 0 1-16,0 0-11 0,0 0-3 0,0 0 17 15,0 0-44-15,0 0 29 0,0 16-34 0,0-16-3 16,0 20-1-16,0-20-1 0,0 20 0 0,0 16 12 0,0 1-13 15,0-20-6-15,0 3 2 0,0-4 1 16,0 24 1-16,0-40-5 0,0 16 2 0,16-16-2 16,-16 20 4-16,0-20-1 0,0-20-1 0,20 4-1 15,-20-24-2-15,19-13-4 0,-19-20 5 16,0 73 1-16,0-40 1 0,17 5 0 16,-17 16-2-16,0-17 1 0,0 16 2 15,0 4-1-15,19 16-1 0,-19 0 2 16,0 0 2-16,0 16-2 0,17 21 1 0,-17-18 1 15,0 0 0-15,0 16-1 0,16 5 12 0,-16-4-10 16,20 18-1-16,2-34-1 0,-22 16 0 16,0-36-1-16,16 20 3 0,-16-20-5 15,0 0 2-15,20 0 1 0,-20-20-1 16,19-16-15-16,-19 16 7 16,17 20-6-16,-17 0 4 0,0-37-10 0,19 20-23 15,-19-3 25-15,0 4-24 0,17-4-35 16,-17 20 45-16,0 0-65 0,19 0 0 15,-19 0 73-15,0 0-5 0,0 20 16 0,17-4 7 16,-17 4-2-16,0-3 3 0,22 3 4 16,-22-20 0-16,0 17 0 0,16-17 3 0,4 20 2 15,16-4 9-15,-36-16-11 0,19 0 7 0,-19 0-5 16,17 0 9-16,2-16 6 0,-2 16-15 0,-17-20-1 0,0 20 0 16,16-37 9-16,6 20-6 0,-2-3 9 0,-20-16 1 0,0 36-9 15,19-36 13-15,-19 17-10 0,0 0 17 0,17-17 29 16,-17 16-18-16,0 4-22 0,0-4-4 0,-17 20 5 15,17-18-6-15,0 18 6 0,0 0-9 0,-19 0 13 16,19 0-15-16,-20 38-1 0,-2-22-4 0,22-16-3 16,0 56 0-16,-16-18 1 0,16-22-1 15,0 60 10-15,0-2-53 16,0-2-20-16,16-34-62 0,6-19 45 16,-22-19 4-16,20 0 30 0,-20 0 33 15,19-19-49-15</inkml:trace>
  <inkml:trace contextRef="#ctx0" brushRef="#br2" timeOffset="107590.54">20861 17503 53 0,'0'0'19'0,"0"0"30"0,0 0 3 0,0 0-20 0,0 0 2 16,0 0 11-16,0 0-1 0,0 20-12 0,0-4-10 15,0 4-11-15,0-3-1 0,0 21 11 0,0-19-9 0,0 37 10 16,0-40-12-16,22 94 17 0,-22-90-25 16,0 36 3-16,19-2-2 0,-19-34-2 0,0 16-1 15,17-16 0-15,2-20 5 0,-19 0-5 16,20-56 2-16,-20 56-1 0,0-56 0 0,16 18-3 15,-16-18-1-15,20 20 1 0,-20 19 3 0,0-20-1 16,0-19 0-16,16 20-1 0,-16-21 2 0,17-16 0 16,-17 55-1-16,22-18 1 0,-22 16 0 0,19 1 1 0,-19 19-1 15,17 0 3-15,2 0 13 0,37 75 18 32,-40-37-29-32,1 15-1 0,-17 4-3 0,19-21 5 0,3 37 1 15,-22-36-6-15,17-1-5 0,-17 4-3 0,0-24-4 16,19 22-22-16,-19-2-14 0,20-16-17 0,-20-20 25 15,0 16-55-15,0-16-77 0,0 0 126 0,16-36-6 16,-16 36 4-16</inkml:trace>
  <inkml:trace contextRef="#ctx0" brushRef="#br2" timeOffset="107910.73">21306 16914 186 0,'0'0'55'0,"0"0"-26"0,0 0-17 0,0 0-10 0,0 0 5 0,0 0 9 15,0 0 5-15,0 0-13 0,0 16 6 0,0 5 3 16,0 16 0-16,0 36 6 16,0-17-6-16,20 54 6 15,-20-74-21-15,16 20 3 0,4 54 0 16,-4-54-2-16,-16 18-1 0,0 56-5 16,0-57-6-16,0-56-2 0,0 59-33 15,-16-22 9-15,16-18-11 0,-20-16 21 16,-16-20 6-16,20 0 9 0,-4 0 6 0,-38-56-2 15,39 38 9-15,19-18 1 0,-33-4 15 16,33 4-12-16,-20 36 1 31,20-130 106-31,20 114-103 0,13 16-5 0,-14 0-6 0,-19 0 2 16,39-19-1-16,-20 19-1 0,1 0-1 0,-4 0 1 0,40 19-9 16,-40-19 0-16,23 0-22 0,-20 16-26 0,1-16-30 15,-4 0 32-15,20 0-82 0,-16 0 96 16</inkml:trace>
  <inkml:trace contextRef="#ctx0" brushRef="#br2" timeOffset="108290.97">21583 17466 121 0,'0'0'102'0,"-22"0"-25"15,22 0-38-15,0 19-1 0,-17-19 9 0,17 18-37 16,0 2 7-16,0-4-1 0,-16 4-1 0,16 16 4 16,-20-17-14-16,20 16 8 0,-16 21 12 15,16-36-23-15,0-3 3 0,0 3-1 16,-20-3 2-16,20-17-3 0,0 20 1 0,0-4 2 0,0 24 0 15,0-24-5-15,0-16 2 0,0 38 2 16,0-38-5-16,20 19 2 16,-4-19 3-16,-16 0-3 0,20 0-1 0,-20 0 4 15,16 0-3-15,-16-19-1 0,17 1-1 0,-17-18 0 16,0 36 0-16,22-40 1 0,-22 24-1 0,0 16-3 16,0-20-3-16,19-17 6 0,-19 20 1 0,0-19-1 15,0-4 3-15,20 24-2 0,-20-3 0 0,0 19-3 16,0-19 2-16,0 0 3 0,0 19 1 0,0-17-4 15,0 17 2-15,0 0 4 0,0 0-3 0,0 0 1 16,16 17 6-16,4 21-5 0,-20-19-1 0,0 17 10 16,16 0-3-16,-16-16-9 0,20 54 2 0,-1-2-2 15,-5-34 1-15,5 18-3 0,-19-40-2 0,0 24-3 16,22 14-20-16,-2-18-33 0,-4-36 5 16,-16 20-14-16,0-20-20 0,0 0 35 15,0-37-70-15,0 37 63 0,0-38 10 0,0 3-7 0,0-5 11 16</inkml:trace>
  <inkml:trace contextRef="#ctx0" brushRef="#br2" timeOffset="108668.46">21768 17153 142 0,'0'-19'121'0,"0"19"-85"0,0 0 9 0,0 19 47 15,20-2-56-15,-20 40-3 16,16-1-17-16,-16-20-10 0,39 18-3 16,-39 22 0-16,36-2-2 0,-19 36 2 0,-17-94-2 15,16 60-8-15,-16-22-13 0,0 2-11 16,0-36 11-16,0-4-3 0,0 22-66 0,0-19 50 0,0-19-55 15,0 17-45-15,0-17 129 0,-16-17 1 16,16-2 9-16,-17-19 5 0,17 2 5 0,0 16-1 16,-36-53 36-16,17 36-10 0,-17-19-14 0,16 2-8 15,-2 18 11-15,3-20 29 0,19 56-38 16,0-18 3-16,0 18-12 0,0 0 4 0,19 0-7 0,-19 0 0 16,42 0-3-16,-26 18-1 0,40 38-19 15,18 18-72-15,-54-58 32 0,16 24 12 16,-17-4 11-16,17 1 26 0,-3-37 10 15,-33 17 1-15,19-17 1 0,4 0 5 16,-23 0 2-16,16-17 5 0,-16-3 3 0,0 3 41 0,0-19 93 16,0 36-122-16,0-20-4 0,0 20 15 0,0 0-22 15,0 0-4-15,0 0 9 0,20 0-3 0,-20 20-2 16,0-4-9-16,0 58-8 0,19-38-35 16,-19 20-54-16,0-56 42 0,0 20-9 0,0 17-121 15,0-37 86-15</inkml:trace>
  <inkml:trace contextRef="#ctx0" brushRef="#br2" timeOffset="109299.74">22175 17078 217 0,'0'19'155'16,"0"-19"-153"-16,0 20 0 0,0 16-1 0,0 2-4 16,0-22-1-16,0 21-9 0,0 2 1 15,17-3 0-15,-17-19 9 0,0 4 2 0,0 15 1 16,0 20-2-16,0-39 1 0,19 20-3 0,-19-17-1 0,17 16-13 15,-17-19-1-15,19 2 12 0,-2 0-6 0,-17 0 3 16,22-3 3-16,-6 4 4 0,-16-20 4 0,20 0 7 16,-1 0 20-16,-2 0-16 15,-17 0-8-15,0-20 0 0,19 20 5 0,-19 0-1 0,17-16 11 16,-17 16-8-16,19-19 30 0,-19 19-26 0,17-19-1 16,-17 19 7-16,0 0-4 0,0 0 12 15,0 0-10-15,0 0 1 0,-17 19-10 0,17-19 8 16,0 19-10-16,0-19 4 0,0 16-8 0,0 4 6 0,0-20-6 15,0 20-2-15,0-20 0 0,0 16 0 16,0-16 1-16,0 0 0 0,0 0-1 16,0 0-2-16,0-16 4 0,0-4-2 0,0 20 3 15,0-20-1-15,0 20-3 0,0 0 0 0,0-16 2 16,0 16 0-16,0-19 0 0,0 19 1 0,0 0-2 16,0-19 2-16,0 19 0 0,0 0 0 0,-19 0-1 15,19 0-1-15,0 0 3 0,0 0-5 0,0 19 1 16,0-19 2-16,0 19-2 0,0-19 1 15,0 16-1-15,0 4 1 0,0-20-2 0,0 20 4 16,0-20-1-16,0 16 1 0,0 4-4 0,0-20 1 0,19 17 0 16,-19 3-1-16,17-3-1 0,-17-17 0 0,16 20 3 15,6-20-2-15,-22 16-3 0,20-16 3 0,16 0-1 0,-36 0 0 16,19 0 1-16,-19 0 0 0,36 0 0 0,-36 0-3 0,33-16 2 16,-33 16-2-16,20-37-1 0,2 17 2 0,-22 3-1 15,0-19 4-15,19-4 1 0,-19 5-1 0,0 16-1 16,0 0 3-16,0-18-4 0,-19 1 3 0,19-1-1 15,-22 20 0-15,22-3 0 0,0 1-2 0,0 19 3 0,-34-37 2 0,34 37-4 16,-38-16 2-16,21 16 1 0,-2 0 0 16,2 16-3-16,17-16 2 0,-19 0-2 0,-1 37 3 15,-2 2-1-15,22-39-1 0,0 36-1 0,-16-18 0 0,16 2 0 16,0-4 0-16,0-16-1 0,0 56-2 0,-17-18-4 16,17-2-1-16,0-36-5 0,0 20-17 0,0 16-52 15,0-36 1-15,0 17-22 0,0-17-31 16,0 0 66-16,0 0 12 0,0 0 15 0,0 0 17 0,0 0-13 0</inkml:trace>
  <inkml:trace contextRef="#ctx0" brushRef="#br2" timeOffset="109791.96">22654 17393 44 0,'0'0'88'0,"0"-20"-32"0,0 20-34 16,0-16 65-16,0 16-68 0,0-21-1 15,0 21-1-15,0 0 3 0,0 0 6 16,0 0-6-16,0 21 1 0,0-5-3 0,0 21 5 16,0 2 8-16,0-22-18 0,0 20-4 15,0-1-4-15,0 20 12 16,19-18 0-16,-19-38-7 0,0 0-6 15,0 0 1-15,0-19 0 0,36-72 8 16,-36 71-11-16,19-17-1 0,-2-36 2 0,2 53-2 16,-2-17 1-16,-17 1-1 0,17 36 1 0,24-56 4 15,-24 56-1-15,2 0 3 16,0 39-1-16,-2 35-2 0,2-2-4 16,15 38-12-16,-15-35-20 0,3 0-61 15,-22 15-82-15,17-54-61 0,-17-16 183 16,0-20-5-16</inkml:trace>
  <inkml:trace contextRef="#ctx0" brushRef="#br3" timeOffset="120589.01">17045 6327 115 0,'0'0'67'0,"-36"0"19"16,36 0-61-16,-19 0 19 0,19-19-11 0,-17 19-6 15,17 0-16-15,-22-20 9 0,5 4-6 0,17 16-2 0,0 0-3 16,0 0-5-16,0 0 0 0,0-19-2 0,0 19 3 0,0 0 0 16,0 0 0-16,17 0 2 0,5 19 1 0,-5-19-3 15,2 0 1-15,1 16-1 0,-4-16-3 0,4 0 3 0,-20 0-3 16,36 20 3-16,-20-20-2 0,23 0 2 0,-39 0-3 0,39 0 3 16,-23 19 1-16,20-19-1 0,3 0 2 0,-25 0-3 0,5 0-1 15,39 19 7-15,-19-19 0 0,52 17-1 0,-16 22-2 16,-22-23-4-16,60 41 2 0,-77-20-2 15,39-1 3-15,-20 0-2 0,-19-16 0 0,33 35 4 0,-27-37-5 16,-6 19-2-16,52-1 1 0,-46 2-1 0,32-1 2 0,-4-2-3 16,-29-35 2-16,-5 21-2 0,0-21 2 0,36 17 0 0,5 2-1 0,-5-19 2 15,-33 0-3-15,33 0 2 0,-36 0-2 0,17 0 0 0,24 0 3 16,-41 0-2-16,36 0 0 0,-31 0-1 0,31-19 0 16,3 19 1-16,-39 0-1 0,3 0 1 0,13 0 0 0,23 19 1 15,-56-19-2-15,53 18 0 0,-14 1 1 0,-41-19 0 16,38 19-1-16,1-2 1 0,-1 2 0 0,0 0-2 0,-35-19 1 15,35 19-1-15,0-2 2 0,-35-17 0 0,16 0-1 16,-17 19-3-16,17-19 4 0,-3 0 5 0,9 0-6 0,-6 0 1 16,-17 0 0-16,17 0 0 0,17 0-2 0,-15 0 1 15,-18 0 2-15,16 0-4 0,0 0 2 0,0 0 4 16,-14 0-3-16,-22 0-2 0,16 0 0 0,23 0 2 0,-39 0 0 0,36 0-2 16,-19 0 1-16,-17 0-1 0,36 0 3 0,-20 0-3 0,-16 0 1 15,22 18-2-15,-2-18 3 0,-20 0-1 0,19 0-2 0,-2 0-8 0,-17 0 2 16,19 18-17-16,-19-18 11 0,0 0-17 0,17 0-5 0,-17 0 14 15,0 0-5-15,0 0-5 0,0 0-46 0,0 0-25 0,0 0 43 16,-17 0-53-16,17 0 43 0,-19 0 14 0</inkml:trace>
  <inkml:trace contextRef="#ctx0" brushRef="#br3" timeOffset="121212.4">17361 6013 41 0,'0'0'7'0,"0"0"6"0,-20 0-3 0,20 0 2 0,-22 0 2 16,22 0-1-16,0 0-7 0,-19 0 8 0,5 0 3 16,14 0 5-16,0 0-10 0,-19 0 1 0,19 0-1 0,-20 0 12 0,4 0-4 15,16 0-11-15,-20 0 8 0,20 0-7 0,-16 0 18 16,-4 0-19-16,20 0 0 0,0 0-1 0,-19 0 1 0,-3 0 13 16,5 0-9-16,17 0-8 0,-36 0 12 0,36 0-13 15,-52-17 15-15,32 17-15 0,-16 0 6 16,-3 0-7-16,20 0-2 0,-17 0 3 0,36 0-3 15,-36 0 3-15,0 0-2 0,-5 0 0 0,24 0-1 16,-19 0 1-16,36 0-1 0,-16 0 0 0,-4 0-1 0,-16 17 3 0,36-17-2 16,-19 19 4-16,19-2-2 0,0 21 1 0,-22-38-1 15,22 19-1-15,0 17 1 0,22-36-1 0,-22 37 4 0,19-18-4 0,-2-1 2 16,2 19 1-16,17-2-1 0,0 4 0 0,0-20 1 0,22 53 5 16,14-36 0-16,-53 3-5 0,20-20 0 0,17 37 5 0,-4-20-1 0,-16-20-3 15,3 23 3-15,0-21-6 0,-23 0-1 0,40 20 2 0,-23-2 1 16,8-17-3-16,-21 18-2 0,-4-37 0 0,23 35 0 15,-3-14-4-15,-20-4-1 0,23 2-19 0,-19-19 4 0,-4 18-32 16,23-18-27-16,-3 19-32 0,-3-19 44 0,-33 0 1 0,42 0 8 16,-26 0 10-16,4 0-19 0</inkml:trace>
  <inkml:trace contextRef="#ctx0" brushRef="#br3" timeOffset="121928.94">21160 7064 102 0,'0'0'0'0,"-20"0"91"15,20 0-63-15,0-17 21 0,0 17-8 0,-16-19-4 16,16 0 11-16,0 19-35 0,0 0-2 0,-20-19 7 16,20 19-3-16,-19 0-2 0,19 0-7 0,0 0 0 0,-17 0 6 15,17 0-7-15,0 0 2 0,0 0-4 0,0 0 0 0,-19 19 3 0,19 0 1 16,0 0 0-16,0-2-5 0,0 2 0 0,0-19 0 0,0 18-1 16,0 0 1-16,19 2 1 0,-19 16 1 0,0-17-4 0,17 0 3 15,2-2-1-15,17 20 11 0,-16-37 0 16,-20 0-7-16,16-37 11 0,-16 37-13 15,17-36 4-15,-17 17 0 0,19-17-3 0,-19 16 0 0,0 2-1 16,0 0 5-16,0-1-4 0,0 2 5 0,0-2-6 16,0 19 0-16,0 0-2 0,0-19 3 0,0 19-4 0,0-19 6 15,0 19-4-15,0 0-1 0,0 19-1 0,0-19 2 0,0 19 0 0,22 17-1 16,-22-17 0-16,0-1 0 0,17 20-1 0,-17-21-2 16,0 2 0-16,19 0-3 0,-19 0-4 0,0-2-6 0,20 20-27 0,-4-19-19 15,-16 2 23-15,36-2-48 0,-16-1-16 0,-20-17 42 16,38 0-3-16,-21 0-49 0,2 0 22 0</inkml:trace>
  <inkml:trace contextRef="#ctx0" brushRef="#br3" timeOffset="122196.04">21674 5996 129 0,'0'0'96'0,"0"0"-27"16,-16 17 7-16,16-17-35 0,0 19-5 0,0-2-21 16,-20 21 13-16,20-1-9 0,0 1-7 0,0-2-7 15,0 19 3-15,0 38-3 0,20-1-5 0,-20-1 2 16,0 0 3-16,16-52-5 0,-16 52-2 0,0-53 0 0,0-19-3 16,0 55-16-16,0-38 4 0,0-18-5 0,0 37-28 0,0 2-13 0,0-40-19 15,0 2 38-15,0-1-65 0,0 0 70 16,0-18 27-16,0 0-5 0,0 0 2 0,-16 0 6 0,16-36-28 15</inkml:trace>
  <inkml:trace contextRef="#ctx0" brushRef="#br3" timeOffset="122322.67">21508 6788 62 0,'0'0'14'0,"0"0"19"16,0-19-10-16,-16-17 38 0,-4 36-25 0,20-19 0 0,0-18 31 0,-16 19-11 15,16 18-34-15,0-18 14 0,0-3-4 0,0 21-3 16,0 0-16-16,16 0-1 0,-16 0-1 0,20 0 7 0,16 0-6 16,-20 0-5-16,23 21-2 0,16-3 0 0,-19-18-4 15,17 18-2-15,-12 0-11 0,-21-18-7 0,16 19-53 0,0 0-50 16,0-2-42-16,-20-17 91 0,6 0-29 15</inkml:trace>
  <inkml:trace contextRef="#ctx0" brushRef="#br3" timeOffset="122875.31">23149 6881 52 0,'0'0'58'0,"0"0"-23"0,0 0-17 0,0 0 1 16,0 0 2-16,-17-21 43 0,17 21-45 0,0-17 10 0,0 17-17 16,0 0 10-16,0 0-1 0,0 0-12 0,0 0 0 0,0-18 8 15,0 18-10-15,0 0-1 0,-19 0 1 0,19 0 4 0,0 0-2 16,0 0-2-16,0 0-3 0,0 18-3 0,0-18 1 0,0 17 1 15,0 4-3-15,0-21 0 0,0 17 2 0,0 2-1 16,0 18 0-16,0-18-1 0,0 17 1 0,0-17-1 16,0 0 1-16,0-19 1 0,0 17 5 0,0 2 7 15,19-1 1-15,-19-18-7 0,0 0-1 0,0 0 8 0,0 0-9 0,0 0 9 16,17 0-8-16,-17 0-1 0,22-37 5 0,-22 20 0 0,17-21-2 16,-17 38-6-16,19-36 4 0,0-2 0 0,-19 1-4 15,36 20-1-15,-36-4-2 0,17 4 2 0,-17-1 0 0,19 0 0 16,-2-1-1-16,-17 0 2 0,17 19-4 0,5-19 0 0,-22 19 0 15,38 0-13-15,-38 0-5 0,17 19-8 0,2 0-9 16,-19-19 12-16,17 19-38 0,2-1-22 0,-19 0-30 16,0-18 54-16,20 0 4 0,-20 17-22 0,0 4 22 0</inkml:trace>
  <inkml:trace contextRef="#ctx0" brushRef="#br3" timeOffset="123253.91">23594 6935 64 0,'0'0'31'0,"0"0"20"0,0 0-6 0,0-18-3 16,0 18-20-16,0-19 46 0,0 19-32 0,0 0-21 0,0 0-3 15,0-17 11-15,0 17-3 0,0 0-12 0,-19 0-1 0,19 0 15 16,0 0-4-16,0 0-3 0,0 0-2 15,0 54 9-15,0-54-17 0,0 38 3 16,0-21-2-16,0 2-3 0,0 19-1 0,0-21 1 16,0 2 0-16,19-1-2 0,-19-18 0 0,0 18 1 15,20 2 1-15,-20-3 2 0,16 2 8 0,-16-19-6 16,0 0-1-16,20 0 3 0,-20 0-4 0,0 0-1 0,0-19 0 16,16 19 4-16,-16-17-6 0,17-3 5 0,-17 20-5 0,0-18-1 0,22 0 2 15,-22-1 0-15,0 2 2 0,0 17-4 16,19-19 5-16,-19 19-6 0,0 0 1 0,0-19 0 0,17 0 1 15,-17 19-1-15,0 0 1 0,0 19-2 0,19 0 0 16,-19 0-1-16,0-2-6 0,0 2-2 0,0-19-2 16,0 18-20-16,0 20 11 0,0-38-25 0,0 17 19 0,20 2-30 0,-20 0-50 15,0 0 17-15,0-19 42 0,16 17-33 0,-16-17 50 16,0 0 7-16,0 19 6 0,0-19 5 0,0 0-7 0,20 0-4 0</inkml:trace>
  <inkml:trace contextRef="#ctx0" brushRef="#br3" timeOffset="123563.05">23926 6973 50 0,'0'0'10'0,"0"0"10"15,0 0-6-15,0-38 100 0,0 38-65 0,0-18-26 16,0 18 1-16,20-19 36 0,-20 19-44 0,0 0-4 0,0 0 10 0,0 19-4 16,0-1-12-16,0-18 5 0,0 19-6 0,0-19 0 15,0 19-1-15,0-2 2 0,0 2 0 0,0 0-4 0,0 0 0 16,0-2-1-16,0-17-1 0,0 19 0 0,0-1 0 0,0 20 2 16,0-38 0-16,16 17-2 0,-16-17 0 0,0 0 3 15,0-17 0-15,0 17-2 0,20 0 1 0,-20-38 0 16,16 20 2-16,-16-1 0 0,20-17 1 0,-20-2 0 15,16 38-3-15,6-17 4 0,-22-21-1 0,0 38-3 0,17-18 0 16,-17 18 0-16,0-19 4 0,19 2-2 0,-19 17-2 0,0 0 1 0,20 0 5 16,-20 0 1-16,16 0-1 0,-16 17-1 0,0 20 0 15,20-18-3-15,-20 17-2 0,0-36-1 0,0 38 0 0,0-2-1 16,0-17 1-16,16 54-10 0,-16-35-12 0,0-19 4 16,0-2-4-16,0-17-3 0,0 37-38 0,0 1 25 0,0-38-6 15,20 55-121-15,-20-36 67 0,0-19 65 0,0 17-36 0</inkml:trace>
  <inkml:trace contextRef="#ctx0" brushRef="#br3" timeOffset="123953.14">24535 6272 58 0,'0'0'0'0,"0"0"34"16,0 0 48-16,0 0-32 0,0 0-26 0,0 0 38 15,0 0-43-15,0 0 14 0,17 16-5 0,-17-16-16 16,0 0 11-16,0 20-12 0,16-20 9 0,-16 19-12 0,0 0 8 16,0-2-4-16,22 22-5 0,-22-39-3 0,0 36 0 15,0 1 5-15,0 0-2 0,0-1-4 0,0-16-2 0,0 32 2 0,0-13-1 16,20 16 0-16,-20-19-1 0,0 2 0 0,0 55 0 0,0-39-3 16,0 1-8-16,0 2-11 15,0-40 5-15,0 20-3 0,0 1-36 0,0 17-18 0,0-19-17 0,0-36 44 16,0 37 3-16,-20-37-22 0,20 18 44 0,0-18-8 0,0 0-18 15</inkml:trace>
  <inkml:trace contextRef="#ctx0" brushRef="#br3" timeOffset="124086.69">24460 6695 70 0,'0'0'48'0,"0"0"18"0,0-18 11 0,0 18-11 0,0-18-40 16,0 18-5-16,0 0 33 0,0 0-26 0,0 0-5 16,0 0-4-16,20 0-5 0,-20 18-4 0,0 0-5 15,19 1 1-15,-2 0-5 0,-17-2 0 0,19 2 0 0,-19 0 0 16,17-19-1-16,-17 37-4 0,16-19-14 0,6-1-24 0,-22 4 10 15,20-4-49-15,-20 2 30 0,16-19-3 0,4 18-49 0,-20-18 62 16,0 19 12-16,19 0-34 0</inkml:trace>
  <inkml:trace contextRef="#ctx0" brushRef="#br3" timeOffset="124261.43">24831 6807 56 0,'0'0'41'0,"0"0"9"16,0 0-22-16,0 0 6 0,0 0-15 0,0 18 24 15,0-18-3-15,0 0-21 0,0 18 16 0,0-18-18 0,0 0-1 16,0 17-1-16,0-17-2 0,0 21 0 0,0-4-1 0,-19 2 7 0,19-1-14 0,0-18 0 15,0 38-1-15,0-21-2 0,0 2 0 0,0 0-1 0,0 0-2 16,0-2-9-16,0-17 0 0,0 19-20 0,0-1 7 0,0 0-38 16,0 2-28-16,0-20 37 0,0 17-45 0,0-17 35 15,0 0 8-15</inkml:trace>
  <inkml:trace contextRef="#ctx0" brushRef="#br3" timeOffset="125007.81">24920 6604 135 0,'22'16'165'0,"-22"-16"-123"0,0 39-4 0,0-39-22 16,0 18-2-16,0 0-3 0,-22 20 7 0,22-21-13 0,0 2-1 0,0 19 2 16,0-2-5-16,0-19 0 0,0 4-1 0,0 33 2 0,0-35-3 15,0 0 0-15,0 36-3 0,0-19-2 0,0-17 1 0,0 17-9 16,0 1-3-16,0 1 0 0,0-19 9 0,0-19 1 16,0 17 1-16,0-17-2 0,0 19 6 0,22-19 2 0,-22 0 1 0,0-36 1 15,0 17 1-15,16 0-2 0,-16-17 5 0,20-20 1 16,-20 37-4-16,19-17 4 0,-19-19 2 0,17 17 4 0,-17 1 3 15,19-1-1-15,-19 3-2 0,0 35-7 16,17-18-2-16,-17-1 7 0,0 19-6 0,19 0 1 0,-19-19 4 0,0 19-5 16,0 0 5-16,17 0-2 0,-17 0-4 0,0 0 3 0,0 19-3 15,0-19-2-15,16 0-3 0,-16 19 2 0,0-1 1 0,22 0-1 16,-22-18 0-16,0 17-3 0,20 40-3 0,-20-39 2 16,0 20 2-16,19-38 2 0,-19 17-2 0,0-17 1 15,0 19 1-15,17-19 2 0,-17 0 0 0,0 0 0 0,19 0 0 16,-19-19 0-16,0 19-2 0,17-17 0 0,-17-2 0 0,19-37 2 15,1 56-1-15,-20-17 0 0,0-4 1 16,13 21-1-16,-13-35 3 0,20 35 5 0,-20-18 2 16,22-1 0-16,-3 19 0 0,-2 0-1 0,2 0 6 15,-19 19-9-15,0-19-3 0,20 36 5 16,-4 2-9-16,-16-21 0 0,20 2-1 0,-20-1 0 0,0 1 1 0,0 17-1 16,16 2-3-16,-16-2 1 0,0-17-10 0,0-1 4 15,0 0-1-15,17 19-12 0,-17-18 10 0,0 19-36 0,22-21 2 16,-22-17 20-16,0 19-24 0,0-19 1 0,19 0-7 15,-19 0 21-15,0 0 0 0,17-36-70 0,2 17 56 16,-19-36 16-16,20 55 28 0,-20-38-1 0,16 1-8 16,-16 1 8-16,20 17 3 0,-4 19 1 15,-16-19 0-15,0 19 1 0,0-17 2 0,17-2 2 16,-17 19-1-16,0 0 16 0,19 0-5 0,3 0 1 16,-22 19 1-16,0-2-6 0,17-17 10 0,-17 19 3 0,19 0-4 15,-19-19-10-15,20 19 9 0,-20-2 5 0,16 2 4 16,4-19-12-16,-20 18 15 0,16 0-2 0,4-18-5 15,-20 0-13-15,16 0 6 0,6 0 5 0,-5 0-14 16,-17 0 0-16,19 0-1 0,-19-18 0 0,20 18 3 0,-20-37-1 16,16 37-5-16,-16-36 6 0,20-2-1 0,-20 21-4 0,0-21 9 15,0 38-2-15,16-37 14 0,-16-1-13 0,0 38-4 0,0-35 4 0,0 17 2 16,-16-20 0-16,16 19 2 0,-20 2-3 16,4 17-3-16,-4-19 2 0,20 19-1 0,-19 0-6 15,19 19 1-15,-17-2 4 0,-5 21-4 0,22-38-3 0,0 19-2 16,-16 34 3-16,-4 22 1 0,20-56-4 0,0 36 1 0,0-17 0 15,0 16 0-15,0-16-1 0,0-21-1 0,0 2 0 0,0 36-1 16,0-18 3-16,20 1-2 0,-20-20-1 0,0-1 0 16,16 3 0-16,-16-20-7 0,22 19-11 0,-22-2 7 0,17-17-15 15,-17 0 10-15,19 0-1 0,-19 19-2 0,20-19-5 0,-20 0-35 0,16-19-22 16,4 19 30-16,-20-36-74 0,16 36 61 0,-16-20 11 0,20-15-11 16,-20 35 15-16</inkml:trace>
  <inkml:trace contextRef="#ctx0" brushRef="#br3" timeOffset="125314.47">26323 6825 117 0,'0'0'87'0,"0"-18"13"0,0 18-74 0,0 0 18 16,0-19-28-16,-17 0-4 0,17-17 16 0,-19 17-11 16,2 0 4-16,17-17 3 0,-19-3-2 0,-1 39-12 15,20-16 2-15,-36-40 40 0,36 37-28 16,-22 19-13-16,3-17 9 0,19 17-12 0,-14 0 13 0,14 0-8 15,-19 17-6-15,19 2-1 0,0 1-5 0,0 16 0 16,0-20 0-16,0 5 0 0,19 15 0 0,-19-18 0 0,14 20 1 16,-14-21-2-16,19 2 0 0,-19 19 2 0,42 53-1 15,-42-72 1-15,16 73 0 16,-16-92-1-16,0 38 2 0,0-2-1 0,0 0-2 0,-16 1-5 16,-4-18-4-16,-21 19-23 0,8-2-15 0,-3-18-10 15,0 20-20-15,-25-20-102 0,44-1 103 16,-35 3-98-16,52-1 111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5T19:19:58.8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19942 6584 53 0,'0'0'0'0,"0"0"17"0,0 0-4 0,0 0 1 0,0 0 2 0,0 0-7 15,0 20 1-15,0-20 11 0,0 0 0 0,0 0-11 0,0 0 13 16,0 0-10-16,0 16 10 0,0-16-1 0,0 0-12 0,0 0 8 15,0 0-10-15,0 0 6 0,0 0-8 0,0 0 6 0,0 0-7 16,0 0 1-16,0 0 4 0,0 0 0 0,0 0-1 16,0 21-5-16,0-21-1 0,0 0 7 0,0 0-6 0,0 0-1 15,0 0 0-15,0 18 1 0,0-18 0 0,0 18-2 0,0-18-2 16,-19 0 2-16,19 18-2 0,0-18 2 0,0 19-1 0,0 0 0 16,0-19 1-16,0 17-2 0,0 2 1 0,0-19-1 0,0 19 0 15,0 0 0-15,0-19 1 0,0 36 2 0,0-36-4 0,0 17 0 16,0-17 2-16,0 21-1 0,0-4 1 0,0-17-1 15,0 19-1-15,0-1 2 0,0-18-1 0,0 0-1 0,0 19 1 0,0-19-3 0,0 19-9 16,0-19-15-16,0 0-17 0,0 17-24 16,0-17 27-16,0 0-44 0,0 0 50 0,0 0-19 0,0 0 1 15</inkml:trace>
  <inkml:trace contextRef="#ctx0" brushRef="#br0" timeOffset="914.43">19975 6272 48 0,'0'0'0'0,"0"0"42"0,0 0-29 15,0 0 36-15,0 0-31 0,0 0 2 0,0 0 0 0,0 0-1 0,0 0 20 16,0 0-6-16,0 16 0 0,0-16-24 15,-19 0 9-15,19 0-10 0,0 20 7 0,0-20-1 0,0 0-8 16,0 0 3-16,0 0-2 0,0 19-2 0,0-19 1 0,0 0-5 16,0 19 2-16,0-19 0 0,0 17-2 0,0-17-1 15,0 19-5-15,0-19-13 0,0 0 2 16,-14 20-139-16,14-20 71 0,0 0 48 16,0 0-16-16,0 0-21 0</inkml:trace>
  <inkml:trace contextRef="#ctx0" brushRef="#br0" timeOffset="1299.97">20199 6620 78 0,'0'21'14'0,"0"-21"16"0,0 0-14 0,0 0 0 0,0 0 34 16,0 0-36-16,0 18 0 0,0-18 8 0,0 18-11 0,0-18-1 16,0 18 7-16,0 20 3 0,0-38-15 0,0 17 0 15,20 2 2-15,-20-19-4 0,0 19 2 0,0 0 0 0,19-1-1 16,-19 0-2-16,0-18 2 0,0 17 1 0,0 4-1 0,17-21-2 16,-17 0 5-16,0 17 1 0,0-17 1 0,0 0-5 15,19 0 0-15,-2-38 15 16,41-15-6-1,-58 34-12-15,0 19-1 0,16-19 1 0,-16 19 0 16,0-19 0-16,20 19-1 0,-20 0 1 0,0 0 0 16,19 0 4-16,-19 0-4 15,17 19 0-15,-17-19 0 0,0 19-1 0,0-19 0 0,0 19 0 16,0-19-2-16,0 18-7 0,0 0 0 0,0-1-43 0,0 4-4 16,0-21 22-16,0 17-40 0,0-17 5 15,19 0 16-15,-19 19-30 0</inkml:trace>
  <inkml:trace contextRef="#ctx0" brushRef="#br0" timeOffset="1664.57">20675 6620 53 0,'0'0'24'0,"0"0"-8"0,0 0 0 0,0 0 2 0,0 0-9 16,0 0 11-16,0 0 3 0,0 0-12 0,0 21 1 0,0-21 10 15,0 0 0-15,0 0-13 0,0 0 11 0,0 18-11 0,0-18 9 16,22 0-5-16,-22 18 0 0,0-18-7 0,0 18 4 15,0 1-5-15,0 0 0 0,0-2 6 0,0 21-2 0,0-38-4 16,0 37 5-16,0 19-2 0,0-39-4 0,0 39 2 16,0 37 0-16,0-57-5 0,20 37 1 0,-20 1-1 15,0 1 0-15,0 16-3 0,0-53-2 0,0-2-15 16,0-17 2-16,0 18-38 0,0-37 15 0,0 19-49 0,0-19 46 16,0 16-21-16,0-16-21 0</inkml:trace>
  <inkml:trace contextRef="#ctx0" brushRef="#br0" timeOffset="1868.62">20772 6584 97 0,'0'0'46'0,"0"0"-3"0,0 0-29 0,0 20 20 16,0-20-17-16,0 16-1 0,0 5 13 0,0-3-16 0,0-18-3 0,17 36 5 0,-17-17-9 15,19 17 5-15,-19 2-3 0,19-19-7 0,-19 17 1 16,14 2-1-16,-14-21 1 0,0 20-1 0,20 1-1 15,-20-21 0-15,0 2-1 0,0 0 0 0,0 0 0 0,0-19-2 16,-20 36-11-16,20-18-14 0,-14 0-16 0,14-18-15 0,-19 20-8 16,0-20 10-16,19 0-20 0</inkml:trace>
  <inkml:trace contextRef="#ctx0" brushRef="#br0" timeOffset="2198.67">21010 6695 84 0,'0'0'54'0,"0"0"-22"0,0 0-15 0,-16 19 20 16,16-19-4-16,0 0-20 0,0 19 10 0,-20-19-19 15,20 0-2-15,0 17 2 0,0-17-3 0,0 19-1 0,0 0 1 16,0-19 0-16,0 19 0 0,0-1 0 0,0 0-1 16,0-18 0-16,0 17 2 0,0-17 9 0,0 21 3 0,0-21 3 15,20 0 0-15,-20 0-4 0,0 0-6 0,0 0 6 16,16 0-8-16,-16-21 0 0,0 4 6 0,17-19-3 15,-17 36-3-15,22-19 4 0,-22 0-4 0,0 19 4 0,19-19-5 16,-19 2 2-16,0 17-5 0,0 0 0 0,0-19 3 0,0 19-1 0,0 0 3 16,0 0 3-16,0 0-3 0,0 19-3 15,17-2 3-15,-17 2-3 0,0 0-1 0,0 18 5 0,0-19-5 16,0 20 0-16,19-21-1 0,-19 39 1 0,0-20-6 16,20-17 1-16,-20 19-10 0,0-38 1 0,16 54-50 15,-16-36-2-15,20-18 23 0,-20 20-7 0,0-20-53 0,0 0 54 16,16 0 12-16,-16 0-62 0</inkml:trace>
  <inkml:trace contextRef="#ctx0" brushRef="#br0" timeOffset="2381.23">21326 6327 82 0,'0'0'0'0,"0"0"68"0,0-19-36 0,0 19 0 16,0 0 2-16,0 0-19 0,0 0 18 0,0 0-17 15,0 19-9-15,0-19 4 0,0 36-5 0,0-17-4 16,0 1-1-16,0-4 0 0,0-16-1 0,0 36 2 0,16 58 3 15,-16-74-4-15,0-4 0 0,0 41-2 0,0-39 1 16,0 18-2-16,0 19-9 0,0-17-19 0,0-1-28 16,0-19 21-16,0 20-41 0,0-21 19 0,0 2-14 0</inkml:trace>
  <inkml:trace contextRef="#ctx0" brushRef="#br0" timeOffset="2518.21">21212 6584 136 0,'0'0'75'0,"0"0"-14"0,0 0-34 0,0 0 21 15,0 0-9-15,0 0-22 0,0 0 13 0,0 0-19 0,0 0-2 16,0 0 3-16,0 0-5 0,22 20-3 0,-5-20-3 16,-17 16 2-16,19 5-8 0,17-3-7 0,-36-18 1 0,20 0-2 15,-4 18-5-15,4-18-3 0,-20 0-5 0,38 18-98 0,-21-18 70 0,2 0-41 16,1 0 63-16,-20 0-37 0</inkml:trace>
  <inkml:trace contextRef="#ctx0" brushRef="#br0" timeOffset="3230.54">22009 6733 71 0,'0'0'31'0,"0"0"9"0,0 0-16 0,0 0 1 15,-19 0 29-15,19 0-1 0,0 0-28 0,0 17-3 0,0-17 17 0,-20 0-8 16,20 0-16-16,0 0 11 0,0 0-14 0,0 0-1 16,0 19 0-16,0-19-1 0,0 0 9 0,0 0-11 0,0 0 6 0,0 0 0 15,0 0-2-15,0 19-2 0,0-19-6 0,56 0 16 16,-56 0-14-16,19 0-2 16,14 19 3-16,-14-19-1 0,4 0-3 0,-7 0-2 0,4 0 0 15,35 18 2-15,-2 0-3 16,5-18-7-16,-39 0-2 0,-2 17-7 0,-17-17-11 15,36 0-36-15,-36 0 1 0,19 0 23 16,-2 0-176-16,-17 0 91 16,0 0 54-16</inkml:trace>
  <inkml:trace contextRef="#ctx0" brushRef="#br0" timeOffset="3498.56">22394 6475 80 0,'0'0'0'0,"0"0"108"0,0 0-81 16,0 0 48-16,-17-21 5 0,17 21-70 15,0 0 14-15,17 0-8 0,35 21 3 32,-30-3-16-32,34 18 21 15,-1 3 11-15,-22-3-9 16,9 1-1-16,-23-1-3 16,-2 1-9-1,-34 18-3-15,17-55-8 0,0 19 0 0,-41 18 0 16,41-2-1-16,-20 3 2 0,20-38-2 0,-14 37 0 0,-24 18-4 15,21 19-15-15,-2-55 9 16,2 54-49-16,-2-35-72 0,19-19 82 16,0 17-212-16</inkml:trace>
  <inkml:trace contextRef="#ctx0" brushRef="#br0" timeOffset="4070.44">23315 6272 68 0,'0'0'0'0,"-17"0"84"0,17 0-25 15,0 0-46-15,-19 0 28 0,-17 36 21 16,36-17-50-16,-36 36 58 15,36-35-64-15,-19 32 24 16,2-13-15 0,17 16 0-16,0-19-11 0,-22 21-1 15,22 16 0 1,0 1-14-16,-17-19-35 16,17-17-48-1,-19 16-94-15,19-35 121 0,0-19 58 16,-17 19-10-16</inkml:trace>
  <inkml:trace contextRef="#ctx0" brushRef="#br0" timeOffset="4231.13">23041 6825 39 0,'0'0'26'0,"0"0"-18"0,-19-18 34 16,19-1 36-16,-17 0 17 15,17 19-18-15,0 0-40 16,0 0 9 0,0 0-30-16,36 0-9 15,0 0-4-15,0 0-12 16,39 0-158-1,-20-19-73 17</inkml:trace>
  <inkml:trace contextRef="#ctx0" brushRef="#br0" timeOffset="4414.01">23354 6695 71 0,'-22'0'338'47,"22"0"-338"15,60 74 70-62</inkml:trace>
  <inkml:trace contextRef="#ctx0" brushRef="#br0" timeOffset="4670.37">23517 6714 48 0,'-19'0'382'63,"19"0"-382"-1,19 146 58-62,-19-146-58 63</inkml:trace>
  <inkml:trace contextRef="#ctx0" brushRef="#br0" timeOffset="4956.22">23594 6769 67 0,'20'-19'168'16,"-20"19"-168"47,16 93 234-63,-16-93-234 62,0 0 0 1,130 74 17-63</inkml:trace>
  <inkml:trace contextRef="#ctx0" brushRef="#br0" timeOffset="5182.35">23982 6288 53 0,'0'0'0'63,"-20"39"373"-63,20-39-373 62,-16 480-264-62</inkml:trace>
  <inkml:trace contextRef="#ctx0" brushRef="#br0" timeOffset="5350.59">23816 6750 56 0,'0'0'366'31</inkml:trace>
  <inkml:trace contextRef="#ctx0" brushRef="#br0" timeOffset="5865.45">24128 6641 62 0,'0'0'23'15,"0"73"16"1,20-37-20 15,-4-36 36-15,4-73 84 15,-20 73-50-15,-36 37-42-1,0 130-66 17,36-94-249-17,16-37 145 1,20-72 120 0,-16-20 10-16,-20 39-1 15,16-4 10-15,-16 21-4 0,0-17 5 0,17-1 21 16,-17 18-3-16,22-18 3 0,-22-1 3 0,0 19-22 0,0 0-3 15,19-19 24-15,-19 19-29 0,0 0 3 0,0 0-9 16,0 19-2-16,0 0 6 0,0-1-9 16,0 0 0-16,0-18-3 0,0 38-8 15,0-21 7-15,0 2 3 0,0-19 1 0,0 0-3 0,0 18 2 16,0-18 1-16,0 0 1 0,0 0 0 0,20 0 1 0,-20 0 0 16,16 0 2-16,-16-18-1 0,0 18-2 0,20-19-1 0,-20 19-1 15,16-17 2-15,4-4 1 0,-20 4-2 0,19 17-1 0,-19 0-1 16,0 0-2-16,14 0-1 0,-14 0 1 0,0 0-9 0,19 0 5 15,-19 0-1-15,0 0-1 0,0 0-14 0,0 17-16 0,0 4-48 16,0-4 33-16,0-17 33 0,0 37-22 16,0-37-7-16</inkml:trace>
  <inkml:trace contextRef="#ctx0" brushRef="#br0" timeOffset="6232.74">24516 6807 59 0,'0'0'23'0,"0"0"1"0,0 0-4 0,0 0-10 0,0 0 0 0,0-19 15 15,0 19-11-15,0 0 47 0,0 19-9 16,0-1-31-16,0-18-12 0,0 18 0 0,0-1 8 16,0 21-1-16,-17-19-3 0,17-1-8 0,0 1 5 15,0 0-3-15,0-2-5 0,0 2 2 0,0 0 3 16,0 0 4-16,17-19 9 0,-17 0-9 0,0 0-1 16,0 0 8-16,19-38 0 0,-19 19-13 0,0-17 1 15,17-1-1-15,-17-20 0 0,0 22-4 0,16-2 0 0,6-56 2 16,-22 18-1-16,20 3 1 0,-4 36-1 0,-16-38 3 0,20-1-5 15,-1 0 0-15,-19 40 1 0,0 18 0 0,0-40 1 16,17 40-1-16,-17-3 0 0,0 2 0 0,0 0 2 0,0 18-1 16,0 0 7-16,0 0-3 0,0 0 0 0,0 0-1 15,-17 36 2-15,17-36-4 0,0 56 4 0,-19-1-3 16,19-36-2-16,-20 72-1 0,20-52 0 0,-16-3-2 0,16 1 3 16,-20 56 2-16,20-2-3 0,0-55-1 0,-22 38 2 15,22 0-4-15,0-36-1 0,0-21 1 0,0 20-2 0,0 18-4 0,0-36 1 16,0 19-10-16,0-21 6 0,0-17-2 0,0 19-18 0,0-1 13 15,0-18-1-15,0 18-22 0,0-18 19 0,22 0-68 0,-22 20 46 16,0-20-50-16,0 0 52 0,0 0-18 0,0 0 42 0,0 0-6 16,0 0-21-16</inkml:trace>
  <inkml:trace contextRef="#ctx0" brushRef="#br0" timeOffset="7547.2">22560 6087 43 0,'0'0'22'16,"0"0"-10"-16,0 0-8 0,0-17 5 0,0 17-4 16,0 0 5-16,0 0 3 0,0 0-7 0,19-21 9 0,-19 21 2 15,0 0 4-15,19 0-10 0,-19 0 13 0,0 0-12 0,14 0 0 16,-14 0 14-16,0 0-1 0,20 0-1 0,-20 0-2 16,0 0-14-16,0 0 11 0,0 0-12 0,22 0 9 0,-22 0-9 15,0 0 7-15,19 0-2 0,-19 0-1 0,0 0-5 16,0 0 1-16,0 0 0 0,0 0-1 0,0 0 0 0,17 0-1 0,-17 0 1 0,0 21 4 15,0-21-5-15,0 0-1 0,0 17 3 0,19-17-2 0,-19 19-2 0,0-19 1 16,0 18 1-16,19 20 0 0,-19-38-2 0,0 36 1 0,0-36-3 16,0 18 0-16,0 19 0 0,17 18 2 0,-17-17-2 15,0-21 0-15,19 38 1 0,-19-19-1 0,17 78-1 0,-17-78 0 16,0 37 2-16,17 38-2 0,-17-39 0 0,0 3-1 16,0-20 2-16,0-17 0 0,22-19-1 0,-22 53-1 15,0-35 3-15,0 1 0 0,0-19-2 0,0-2 1 16,0 2 1-16,0 17 0 0,0-16 0 0,0-2 1 15,0-18 0-15,0 17 2 0,19-17-3 0,-19 0 1 0,0 0 1 16,0 20 0-16,17-20-1 0,-17 0-1 0,0 19 4 0,0-19-1 16,19 0-2-16,-19 17 0 0,0-17-1 0,0 0 2 15,0 19-3-15,0-19 0 0,19 0 1 0,-2 0 2 16,-17 19-1-16,19-19 4 0,-19 0-5 0,0 0-1 0,0 0 0 16,17 18 2-16,0-18 3 0,-17 18-4 0,0-18 0 0,19 19 0 15,3-19 1-15,-22 17-3 0,36-17 2 0,-36 20-1 16,36-20-1-16,-17 0 1 0,-2 19 0 0,19-19 1 15,3 0-2-15,-20 0 1 0,0 0 0 0,34 16 2 0,-34-16-2 16,37 0 1-16,-18 0-1 0,-2 0-2 0,20 0 3 0,-1 20 2 16,0-20-4-16,-35 0 0 0,32 0 0 0,-13 19 2 15,16-1-1-15,-35-18 0 0,32 18 0 0,6 1-1 16,-22-19 2-16,20 19 1 0,-4-2-2 0,-13-17 0 16,0 20 0-16,33-20 3 0,-17 16-2 0,-36-16 0 15,37 0-1-15,-20 0 0 0,16 0 1 0,6 0-1 16,-38 0-1-16,-1 0 1 0,17 0-1 0,-3 0 2 0,-11-16-1 0,-2 16 0 15,16 0-2-15,0 0 2 0,16-20 1 0,-32 20-2 16,2 0 0-16,-6 0 1 0,4 0-2 0,-1-17 1 0,17 17 2 16,-19 0 3-16,2-19-2 0,-19 19-2 0,17 0 0 0,5 0 2 15,-22-19-3-15,16 19 1 0,-16 0 0 0,20-18 1 0,-20 18 1 0,19-18-1 16,-2 18-1-16,2-19 2 0,-19 19 3 0,0-20-4 16,17 20-2-16,2-16 2 0,-19-3 0 0,0 19-1 15,17 0-2-15,-17-20 1 0,0 3 2 0,16 17-2 0,-16-19 1 0,22 1 1 16,-22 18-1-16,0-18-3 0,0-1 1 0,0 19 3 15,0 0-1-15,0-36 2 0,0 36-4 0,0-39 0 0,0 22 2 16,0 17 2-16,0-56-2 0,0 38 1 0,0-1 0 16,0-17 0-16,0 36-2 0,0-75 2 0,0 39-2 0,0-19-4 15,0 0 6-15,0 36 0 0,0-54 4 0,0 35-6 16,0 2 1-16,0-57 0 0,-22 20-6 0,22 0 3 0,0 34 4 16,-16 3-1-16,16-3 0 0,0-33 1 0,0 17-1 0,0 0-1 15,0-1 3-15,-17 2-1 0,17 34-1 16,0 2-1-16,0 18 1 0,0-37-1 0,0 20 1 15,0 17 1-15,-19-21-1 0,19 4-2 0,0-2 2 16,-17 2 1-16,17-3-1 0,-19 20 0 0,19-18 0 16,-17 18-1-16,-2-18 0 0,19 18-1 15,-36 0 1-15,36 0-1 0,-22 0-1 0,5 0 2 0,-19 0 2 16,0 0-2-16,-3 0 1 0,23 0 0 0,-42 0 0 16,22 0-2-16,0 0 2 0,0 0-1 0,-6 0 0 0,-46-19 3 15,52 19-3-15,-58 0 0 0,-17-17 0 0,72 17 1 16,-179-38 1-16,104 2-1 0,62 16 1 15,-40 20-6-15,-2-36-1 0,58 36 5 0,-41 0-3 0,-48 0-15 16,65 0 8-16,7 36-2 0,17-36 6 16,0 37-8-16,-39-1-22 31,20 2-3-31,0 37-360 0,55-75 344 16,38 0-37-16,-38 0 63 0,36 0-38 0</inkml:trace>
  <inkml:trace contextRef="#ctx0" brushRef="#br0" timeOffset="8263.76">24958 6620 55 0,'0'0'45'16,"0"0"-9"-16,0 0 1 0,0 0 0 0,0 0-19 15,0 0 15-15,0 0-1 0,0 0-19 0,0 0-1 0,0 0-1 0,0 0-1 16,0 0-1-16,0 0 0 0,0 21-1 0,0-21 12 0,0 0 0 0,0 0-2 16,0 0-2-16,0 0-8 0,0 18-2 0,0-18 3 0,20 0 6 15,-20 0-7-15,0 0 0 0,0 0 0 0,0 18 6 0,19-18-3 16,-19 0 3-16,0 18 1 0,0-18-10 0,17 0 5 0,2 0-3 15,-19 0-3-15,0 19 0 0,17-19 3 0,-17 19-3 16,19-19 3-16,-19 0-3 0,17 17 0 0,-1-17 4 0,6 0-5 0,-2 19 6 16,16 0 1-16,0-19-5 0,-17 19-1 15,-19-19-1-15,33 0 5 0,-13 18-3 0,21-18-2 0,-24 18 0 16,22-18 1-16,-39 17-3 0,16-17 2 0,20 0 0 0,3 21-1 16,-3-21 0-16,-17 17 0 0,17-17-1 15,-16 0 1-15,-20 0-1 0,16 0 0 0,20 0 1 0,-14 19 0 16,-5-19-2-16,2 0 1 0,-19 0 0 0,20 18 0 0,-4-18 0 15,-16 0-4-15,20 0 3 0,-20 0 0 0,16 0-3 0,-16 0-6 0,0 0 3 16,0 0-15-16,20 0 8 0,-20 0-21 0,0 0-11 16,0 0 17-16,0 0-36 0,-20-18-17 0,20 18 31 0,0 0-65 15,0-19 5-15,0 19 45 0,-16 0 10 16</inkml:trace>
  <inkml:trace contextRef="#ctx0" brushRef="#br0" timeOffset="8572.44">25567 6584 72 0,'0'0'49'0,"0"0"6"0,-16 0-28 16,16 0 44-16,0 0-52 0,0-16 12 0,-20 16-17 16,20 0-1-16,0 0-2 0,0 0 8 0,0-20-10 0,0 20-1 0,0 0 6 15,0 0 1-15,0 0-7 0,0 0 8 0,0 0-1 0,0 0-7 16,20 0 7-16,-20 0-6 0,16 0 7 0,-16 0-8 0,0 0-4 16,36 0 14-16,-19 0-11 0,24 0 3 0,-24 0 1 15,-17 0-5-15,39 0 6 0,-23 0-1 0,20 20 2 16,-16-20-9-16,-20 0 1 0,38 0 4 0,-38 0 2 0,17 0-5 15,2 16 3-15,1-16 2 0,-20 0-7 0,16 20 3 16,4-4 0-16,-20 5-1 0,16 15-2 16,-16-36-2-16,0 56 3 0,0-39-4 0,-16 40 2 15,-4-21 0-15,4 19-3 0,-40 1 1 16,56-20-1-16,-38-17 1 0,18 36-1 0,-16-18-2 0,36 1 0 0,-36-21-5 16,36 21 2-16,-19-19-10 0,19-2 5 0,-17 2-4 0,-5-1-21 15,22 0-14-15,0 2-53 0,0-20 9 0,0 0 34 16,0 0-79-16,58-38-4 0,-58 38 102 15</inkml:trace>
  <inkml:trace contextRef="#ctx0" brushRef="#br0" timeOffset="9347.93">26453 6363 60 0,'0'0'23'0,"0"0"2"0,0 0 30 0,19 0 3 0,-19 0-3 0,0 0-9 15,0-17-8-15,0 17-5 0,0 0-5 0,0 0-16 16,0 0-2-16,0 0 1 0,0 0 8 0,17 0-8 0,-17 0 9 16,0 0-10-16,0 0 6 0,16 0 1 0,-16 17-9 0,0-17-1 0,0 0 0 15,0 19 4-15,0-19-5 0,0 20 2 0,20-4-1 0,-20 4-3 16,0-4-1-16,0-16-1 0,0 39 2 0,22-3 1 0,-22-17 0 16,0 1-4-16,0 16 2 0,0-36-2 0,16 37 0 0,-16-19-3 15,0 18-2-15,0 2-5 0,0-21-10 0,0 21-9 16,0-38 12-16,0 37-23 0,0-37 15 0,0 18-3 0,0-1-33 15,0 4-14-15,0-4 32 0,0 2-45 0,0-19 47 0,0 18 6 16,-16-18 6-16,16 19-8 0,0-19 16 0,-22 19-21 0</inkml:trace>
  <inkml:trace contextRef="#ctx0" brushRef="#br0" timeOffset="9599.82">26339 7028 50 0,'0'0'28'0,"0"0"-13"0,0 0 19 0,0 0-15 15,-16 0 21-15,16 0-20 0,0 19-2 0,-17-19 0 0,17 0 16 0,0 0-17 16,0 0-1-16,-19 0 1 0,19 0 0 0,0 17-1 0,0-17 14 0,0 0-3 15,-17 0-3-15,17 19-13 0,0-19 0 0,0 0 9 0,0 0-10 16,0 0 9-16,17 0-4 0,-17 0-1 0,19 0-5 16,-2 0 7-16,21 0 6 0,-18 0-13 0,-20 0-3 15,16 0-1-15,23 0 7 0,-22 0-2 0,-17 0-7 0,36 0 1 16,-20 0 1-16,26 0 2 0,-42 0-3 0,16 0-1 0,23 0-4 16,-22 0 4-16,-17 0-3 0,36 0 4 0,-36 0-7 15,0 0 4-15,19 0 1 0,-2 0-1 0,5-19-11 0,-22 19 2 16,16 0-10-16,-16 0 5 0,0 0-17 0,20 0-15 0,-20-17 17 15,0 17-36-15,0 0 28 0,0-19-52 0,0 19 37 0,0-19-52 16,-20 0 26-16,20 19 38 0,-16-17 26 0,16 17-26 16</inkml:trace>
  <inkml:trace contextRef="#ctx0" brushRef="#br0" timeOffset="9849.03">26251 6493 62 0,'0'0'28'0,"0"0"8"15,0-18-14-15,0 18 1 0,0 0 26 0,0 0-2 0,0 0-25 16,0-21 37-16,0 21-22 0,0 0-20 0,0 0 17 0,0 0-19 16,0-16-2-16,19 16 11 0,-2 0-2 0,2 0-2 15,-19 0-11-15,33 0 7 0,-11 0 1 0,-2 0-9 0,16 0 12 16,-17 0-10-16,-2 0-5 0,19 0 9 16,-20 0-9-16,26 0-2 0,-42 0-2 0,16 0 0 0,4 0 1 15,-1 0 0-15,-19 0-2 0,17-20-4 0,2 20-6 0,-19 0 1 16,17 0-19-16,2 0 9 0,-2 0-56 15,-17-16 13-15,0 16 28 0,22 0-6 0,-22 0-2 0,0 0-53 0,16 0 47 16,-16 0-32-16,20 0 53 0,-20 0 7 0,0 0-30 0</inkml:trace>
  <inkml:trace contextRef="#ctx0" brushRef="#br0" timeOffset="10406.56">26987 6402 62 0,'-17'0'19'0,"17"0"0"16,0 0 36-16,0 0-17 0,0 0-1 0,0 0-20 16,0 0 11-16,0 0-3 0,17 16-5 0,-17-16-4 15,0 0-10-15,0 20 4 0,0-4 0 0,19-16-5 0,-19 21 5 16,0-21-5-16,0 18 3 0,19 1-2 0,-19-2 4 16,0 2-2-16,0 1-5 0,0 16 3 0,14-20-2 0,-14 5-2 15,0-3-1-15,0 18 2 0,0-17-3 0,0 0 0 0,0-2 1 0,0 2 0 16,0 0-1-16,0 0 1 0,0 17-5 0,0-19-8 0,0 21-6 15,0-19 6-15,0-1-2 0,0 1-5 0,0-19-2 0,-14 36-6 0,14 2-69 16,-19-19 14-16,0-19 32 0,19 0 32 16,0-19 13-16,0 0 3 0,-17 19 1 0,17-19-1 15,0-17-2-15,0-20 1 0,-19 18 2 0,19 21 2 0,0-1 0 16,0-38 5-16,0 37-2 0,0 2 1 0,0-2 3 0,0-36 12 0,0 16 10 16,19 23 5-16,-19-20-17 0,0-3 15 0,17 22-2 15,-17-20 2-15,0 37-19 0,19-37 12 0,-19 17-4 0,19 4-11 16,-19 16-1-16,14-20 9 0,6 1 4 0,2 19-12 15,-22-17 11-15,36 17 10 0,-36 0-23 0,0 0 1 0,19 0 6 16,0 0-10-16,-19 0 2 0,17 17-4 0,2 2 2 16,-19-19-4-16,0 20 1 0,17-4 1 0,-17 4-3 0,17-4 2 0,-17 5-1 15,0 16 1-15,0-37 0 0,0 36 1 0,0-16-2 0,0-4 0 16,0 4 0-16,0-4-3 0,-17-16 3 0,17 21-1 16,0-21 0-16,-17 18 2 0,17 0-1 0,-19 0 3 0,19-18-3 15,-17 19 1-15,17-19-2 0,0 0 0 0,-19 0 1 0,19 19 8 16,0-19-7-16,-19 0-1 0,19 0 1 0,0 0 5 0,0 0 1 15,0 17-1-15,0-17-4 0,0 0 0 0,0 0-1 0,0 19 0 16,19 0 1-16,-19-19-2 0,19 19 1 0,-2-1 0 16,36 17 2-16,-31 3-6 0,-3-19 0 15,-2-1-1-15,2 1-31 0,0 0-15 0,-2-2-24 16,-17 2 29-16,19 0-62 0,-2-19-26 0,0 0 14 16,2 19 24-16</inkml:trace>
  <inkml:trace contextRef="#ctx0" brushRef="#br0" timeOffset="11281.55">27504 6584 60 0,'0'0'38'0,"0"0"10"0,0 0-22 16,0 0 1-16,0 0 27 0,0 0-29 0,0 0-1 0,0 0 19 16,0 20-7-16,0-20-3 0,0 0-4 0,0 0-4 15,0 0-2-15,0 0-4 0,0 16-9 0,0-16 6 0,0 0-9 16,19 0-1-16,-19 0 1 0,0 0 3 0,17 0-2 0,-17 0-6 15,0 0 3-15,19 21 4 0,-2-21-1 0,5 0 4 16,-5 0-4-16,2 0-3 0,0 0-3 0,-2 0 6 16,-17 0-7-16,19 0 4 0,-2 0-3 0,2 0 7 0,-19 0-5 15,34 0 1-15,26 0 5 16,-43 0-4-16,19 0-4 0,-36 0 1 0,19 0-3 0,1 0 1 0,-6 0 2 16,5 0-2-16,22 0 0 0,-5 18 7 0,-16-18-12 15,-4 0 9-15,-16 0-3 0,20 0 8 0,-20 0-10 0,16 18-1 0,1-18 3 16,5 0 1-16,-22 0-3 0,19 0 2 0,-19 0-2 0,17 0 2 15,-17 0-3-15,19 0 0 0,1 0 1 0,-20 0-2 0,0 0 2 16,16 0-10-16,-16 0-5 0,20 0-9 16,-20 0 12-16,0 0-1 0,16 0-16 0,-16 0-7 15,0 0-36-15,0 0 42 0,0 0-40 0,0-18-20 16,0 18-15-16,0 0 7 0,0-18 66 0,0 18-43 16</inkml:trace>
  <inkml:trace contextRef="#ctx0" brushRef="#br0" timeOffset="11628.86">28021 6402 50 0,'0'0'0'0,"0"0"43"0,0 0 2 0,0 0 35 0,0 0-31 15,0 0-28-15,0 0-2 0,0 0-2 0,0 0 0 0,0 0-2 0,0 0 13 0,20 0 38 16,-20 0-37-1,16 0-21-15,-16 0 6 0,20 0-1 0,-20 0-7 0,16 0 2 16,1 0-4-16,5 16 6 0,-22-16-5 0,19 0-1 0,-2 0 4 16,-17 0-3-16,39 20 4 0,-39-20-5 0,36 0 3 0,-36 0-4 15,33 16 6-15,-33-16-2 0,19 0-4 0,3 21 3 16,-5-21-2-16,-17 0 0 0,0 18-1 0,19-18 2 0,-19 0-2 0,20 19 3 16,-20-2-1-16,16-17-2 0,-16 0-1 0,0 75 15 15,-36 16-11 1,36-53-6-16,-19-21 2 0,2 2-2 15,-5 0 1-15,3 0-2 0,2-1 0 0,17 0-2 0,-16-1-4 16,-4 21-8-16,4-38 1 0,-4 19-45 0,20-1 33 16,-19-18-6-16,19 19-47 0,0-19-28 0,0 0 42 0,0 19-65 15,19-19 82-15,-19 0 14 0,20 0-18 0</inkml:trace>
  <inkml:trace contextRef="#ctx0" brushRef="#br0" timeOffset="14248.02">29145 6363 67 0,'0'0'29'0,"0"0"5"16,0 0-16-16,0 0 24 0,0 0 2 0,0 0-7 15,0 0-11-15,0 0-15 0,0 0 0 0,0 0 9 0,0 0 0 16,0 0-2-16,0 0-8 0,0 0 8 0,0 0-9 15,0 0 8-15,0 0 10 0,0 0-21 16,0 0 0-16,0 0 0 0,0 0 6 0,0 19-2 0,0-19-4 16,-17 0-1-16,17 0 6 0,0 0-6 0,0 20 11 0,-36-4 14 15,17 4-21 1,-37 90 16 15,56-90-23-31,-22-4-2 16,22 4 0-16,0-4 1 0,0 5 0 0,0-21 0 0,0 18-1 15,22 0 1-15,-22-18-1 0,0 18-1 0,0-18 1 0,20 19 2 16,-20-19-2-16,16 19-1 0,-16-19 1 0,20 0 1 0,-20 0 1 16,0 0 0-16,19 0 1 0,-2-19 2 0,-17 19-2 15,19-37 1-15,-2 37-2 0,-17-18-2 0,0 18 0 0,16-39-1 0,-16 39 4 16,20-16 0-16,-20-20-1 0,22 16-1 0,-22-16 1 16,0 36-1-16,0-19 0 0,0 1-1 0,0-3 1 15,0 21-1-15,0-16-1 0,0 16 2 0,0 0 0 16,0-20 1-16,0 20-5 0,0 0-4 0,-22 20-7 15,22-20-9-15,0 16-10 0,0-16-11 0,-20 0 19 16,20 21-38-16,0-3 28 0,0 1-47 0,0-19-12 0,0 17 48 16,20 2-58-16,-20 1 28 0</inkml:trace>
  <inkml:trace contextRef="#ctx0" brushRef="#br0" timeOffset="14549.75">29571 6438 42 0,'0'0'0'0,"-20"0"20"0,20 0-16 0,0 0-1 0,0 0 2 16,0 0-3-16,0 0 0 0,0 0-3 16,0 0-10-16,0 0 3 0,0 0 1 0,0 0-44 15</inkml:trace>
  <inkml:trace contextRef="#ctx0" brushRef="#br0" timeOffset="14968.29">29551 6382 77 0,'0'0'19'0,"0"0"1"0,0 0 49 0,0 0-45 0,0-19-1 0,0 19 15 16,0 0-21-16,0 0 11 0,0 0-15 0,0 0 0 0,0 0-1 0,0 0 13 15,0 0-14-15,0 0 0 0,0 0-2 0,0 0 8 0,0 0-3 16,0 0-6-16,0 0 12 0,0 0-6 0,-22 0-8 15,22 0 6-15,0 19-7 0,0-19 0 0,0 20 5 0,0 16-1 0,0-36-6 16,0 37 3-16,0-37-5 0,0 18 2 0,0 1-1 0,0-2 0 16,0-17 0-16,0 39-1 0,0-39 1 0,0 36 0 0,0 1 0 0,0-1 0 15,0 1-2-15,0-18 1 0,0-2-1 0,0 21 2 0,0 17-2 16,0-38 0-16,0 4-1 0,0-4 1 0,0 39 1 0,0-20-1 16,0 2-1-16,0-2-2 0,0 1-6 15,0 1-21-15,0-21 17 0,0-17-2 0,0 19-4 0,0-19-2 16,0 0-29-16,0 19-11 0,0-19 24 0,0 0-2 0,0 0-2 15,0 0 1-15,0 0-53 0,0-38 44 0,0 38 10 16</inkml:trace>
  <inkml:trace contextRef="#ctx0" brushRef="#br0" timeOffset="15198.62">29643 6438 49 0,'0'0'11'0,"0"0"6"0,0 0-7 0,0-20 11 16,19 20-10-16,-19-16 1 0,0 16 1 0,0-20 16 0,20 1 0 0,-20 2 0 15,0 17-15-15,0-19 12 0,13 19 17 16,-13 0 0-16,0 0-29 0,20 0 10 0,-20 19 5 16,22-2-12-16,-22 2-11 0,0 1 4 0,0-4-1 15,0 20-2-15,0-36-4 0,-22 39 2 0,22-3-1 16,0-17-3-16,-20 17 5 16,7-16-8-16,13-4-5 0,0 5 2 0,-20-21-2 0,20 18-15 0,-19 0-33 15,2-18 1-15,17 0-20 16,0-36-192-16</inkml:trace>
  <inkml:trace contextRef="#ctx0" brushRef="#br0" timeOffset="15454.88">30030 5866 68 0,'0'0'35'0,"0"0"27"0,0 0-40 0,0 0 20 15,-16-19-3-15,16 19-5 0,0 0-19 0,0 0 11 0,0 0-15 16,0 0-1-16,0 0 0 0,0 0 21 0,0 0-12 0,0 0 0 16,0 19-10-16,-20-2 5 0,20-17-7 0,0 21 4 15,0 15 2-15,0-18-10 0,-16 0 2 0,16 2-4 16,0-3 0-16,0-17 0 0,0 36-1 0,0-15 2 0,0-4-2 0,0 2 0 0,0 17-1 16,0 1-1-16,0 0-3 0,0-17 0 0,0-3-1 15,0 18-13-15,0 4-10 0,0-20 11 0,-20 17-26 16,20 0-14-16,0-16 23 0,0-4-4 0,0 42-81 0,0-22 43 15,0 0 25-15</inkml:trace>
  <inkml:trace contextRef="#ctx0" brushRef="#br0" timeOffset="15698.49">29848 6402 74 0,'0'0'31'0,"-20"0"-3"0,20 0-12 0,0-20 2 0,0 20 3 16,0 0 25-16,0-19 37 0,0 19-51 15,0 0-18-15,0 0 15 0,0-17-3 0,0 17-2 0,0 0-6 16,0 0-10-16,20-19-1 0,-4 19 16 0,1 0-8 16,5-19-9-16,-3 19 4 0,-2 0-3 0,2 0-3 15,1 0 0-15,16-20 3 0,-20 20-2 0,1 0-2 0,24 0-1 16,-41 0-2-16,17 0 2 0,22 0 1 0,-23 0-1 16,4 0-3-16,-20 0-1 0,16 0-3 0,4 0-1 0,-20 0-16 15,16 0-13-15,-16 0 14 0,22 0-3 0,-22 0-1 0,17 0-38 16,-17 0-18-16,0 0 34 0,19 0-46 0,-19 0 4 0,0 0 35 15</inkml:trace>
  <inkml:trace contextRef="#ctx0" brushRef="#br0" timeOffset="16899.16">28777 5830 46 0,'0'0'28'0,"0"0"-9"0,0 0 4 16,0 0-12-16,0 0 14 0,0 0 1 0,0 0-2 16,0 0-4-16,0 0-3 0,0 0-8 0,0 0 8 15,0 0 2-15,0 0-1 0,0 0 1 0,0 0 1 16,0 0-11-16,0 0 13 0,0 0-12 0,0 0 9 0,0 0-1 16,0 17-1-16,0-17-9 0,0 0-1 0,0 0 7 15,0 19-2-15,0-19-6 0,0 0-2 0,0 38 9 0,-20-21-5 16,20-17-5-16,0 37 1 0,0-37-2 0,0 38 3 15,0-21-4-15,-16 19 4 0,16-36-4 0,0 38 2 0,-20 17-1 16,20 1-2-16,-16-18 1 0,16-2-1 0,-20 74 1 0,20-74-1 16,-41 94 0-16,41-58 3 0,-17 3 0 0,17-37-4 15,0-2 2-15,-16 20-1 0,16-38 2 0,0 20-1 16,-20-21-1-16,20 39-2 0,0-37 2 16,0-2 2-16,0-17 0 0,0 19-2 0,0 19 0 0,0-21 4 15,0-17 0-15,0 19-1 0,0-19-2 0,0 18 2 16,0-18-2-16,0 18 6 0,0-18-2 0,0 0-4 15,20 0 2-15,-20 0 0 0,0 20 2 0,16-20-2 16,1 0-2-16,-17 0 1 0,41 0 2 0,-21 17-1 0,-4-17-2 16,20 0 1-16,3 0-1 0,-6 19 0 0,9-19-1 15,13 0 0-15,14 19 1 0,-27-19-1 0,30 0 1 16,0 19-1-16,5-2-1 0,-41-17 1 0,75 19-1 16,-75-1 1-16,19 0 0 0,-22-18 0 0,-11 0 1 0,17 20-2 0,14-2 0 15,-1-1 1-15,-10-17 1 0,-23 0-1 0,-2 0 0 0,2 20 1 16,37-1 0-16,-40-19 0 0,1 0-2 0,24 17 0 0,15 2 4 15,-20 0-2-15,-20-19 0 0,20 0 2 0,-36 0-2 0,22 18 0 16,-5-18 2-16,2 0 0 0,1 0-1 0,-4 18 1 16,4-18 0-16,-20 0-2 0,0 0 0 0,16 0-1 0,-16 0 1 0,20 0 1 15,-20 0 0-15,0 0-1 0,16 0-1 0,-16 0 1 16,22 0 0-16,-22 0-1 0,0-18 1 0,17 0 0 0,-17 18 1 16,0-38 0-16,0 38-1 0,0 0-1 0,0-17 0 0,0-2 2 15,0 19-2-15,0-20 0 0,19 3 2 0,-19-21-1 0,0 20-3 16,20-19 4-16,-20 20-1 0,0-21 0 0,0 2 0 15,0 36-1-15,16-38 2 0,-16 20-2 0,0-37 1 0,0 17 2 16,20-17 0-16,-20 1-2 0,0-20 0 16,16 0 2-16,-16 36-3 0,0-16 2 0,20-19-3 0,-20 34 2 15,0-36-1-15,16 59 0 0,-16-59 1 0,0 20 0 0,17 19-1 16,-17-20 2-16,0 2-2 0,22-2 0 0,-22 37 0 16,19-55 2-16,1 37-1 0,-20 1-1 15,0 17 0-15,16 2 0 0,-16-21-1 0,0 38 3 16,0-19-2-16,0 2 1 0,20 17 0 0,-20-20 1 0,0 2-2 0,0 18 0 15,0-18 1-15,0 18-1 0,-20-18 3 16,20 18-2-16,0 0-3 0,0-19 2 0,-16 19 1 0,16-20 0 0,-20 20 2 16,1-17-3-16,-3 17 0 0,22 0-1 0,-33-19 3 15,33 19-3-15,-36-17 1 0,16 17 0 0,4 0 1 0,-23-20 1 16,0 20-1-16,23-17-1 0,-40-3 0 0,40 20 0 0,-4 0 0 16,-16-36 2-16,-38 36-1 0,-1-37-2 0,-16 37 0 0,55-18 1 15,-20 0 0-15,-38-3 1 0,22 21-1 0,-22-16 0 0,22 16 1 16,53 0 0-16,-17 0-2 0,-39 0 3 0,0 0-1 0,17 0-2 15,42 0 0-15,-20 0-1 0,0 0-4 0,36 0 2 0,-36 0 1 16,36 0-1-16,0 0 0 0,-20 0-9 0,-2 0-2 0,22 0-8 16,-16 0-7-16,16 16-5 0,0-16 15 0,0 21-23 0,0-21 16 15,0 18-34-15,38 17-15 0,-38-15 31 0,36-1-52 16,-16 18 51-16,52 17-45 0,-56-35 37 0</inkml:trace>
  <inkml:trace contextRef="#ctx0" brushRef="#br0" timeOffset="18821.75">30456 6641 63 0,'0'0'33'0,"0"0"-9"0,0 0 2 0,0 0 0 0,0 0-13 0,0 0 19 16,0 0-22-16,0 0 10 0,0 0-11 0,0 0 0 16,0 0 7-16,0 0-8 0,0 0 10 0,0 0 1 0,0 0 3 15,0 0-11-15,0 0 10 0,0 0-13 0,0 0 3 0,0 0-2 16,0 18 10-16,0-18-11 0,0 0 9 0,0 0-9 0,0 0-1 16,0 0 9-16,0 0-2 0,0 0-3 0,0 0 1 0,0 0-1 15,0 0-7-15,0 0 7 0,0 0 1 0,0 0-7 16,0 0 6-16,0 0-5 0,20 0 2 0,-20 18 0 0,0-18-5 15,0 0 4-15,0 0-4 0,0 0 4 0,0 0-1 0,0 0-3 16,0 0 0-16,0 0 2 0,0 18 0 0,0-18-1 16,0 0-2-16,0 0-1 0,16 0 2 0,-16 0-1 0,0 0 2 0,0 0-1 15,0 0 3-15,0 0-2 16,0 0 0-16,0 0-1 0,0 0 0 0,20 0 1 0,-20 0 0 0,0 0-2 16,0 0 1-16,0 0-2 0,0 0 1 0,0 0 1 0,0 0 2 15,0 0-4-15,0 0 3 0,0 0 0 0,0 0-3 16,16 0 1-16,-16 0 1 0,0 0 1 0,0 0 1 15,0 0-4-15,0 0 1 0,0 0-1 0,0 0-1 16,0 0 1-16,0 0 0 0,0 0-1 0,0 0 2 0,0 0-1 0,20 0 2 16,-20 0-3-16,0 0 4 0,0 0-4 0,0 0 1 0,19 0 1 15,-19 0-3-15,0-18 3 0,0 18 1 0,0 0-3 16,0 0 1-16,0 0 0 0,14 0 0 0,-14 0 1 0,0 0-2 16,0 0-1-16,0 0 3 0,0 0-1 0,0 0 0 0,0 0-1 15,0 0 0-15,0 0 1 0,19 0 2 0,-19 0-1 16,0 0-2-16,0 0 1 0,0 0 1 0,22 0-1 15,-22 0-1-15,0 0-2 0,0 0 2 0,0 0 0 0,0 0 1 0,0 0 1 16,0 0 0-16,20 0 0 0,-20-18-2 16,0 18 2-16,0 0-2 0,0 0 2 0,0 0-3 0,16 0 3 15,-16 0-3-15,20 0 2 0,-20 0 0 16,0 0 0-16,0 0-2 0,0 0 0 0,19 0 1 0,-19 0 1 16,0 0 0-16,17 0 1 0,2 0-4 15,-19 0 2-15,0 0 2 0,17 0 0 0,-17 0-1 0,0 0-1 16,16 0-2-16,-16 0 1 0,22 0 2 0,-22 0 0 15,20 0-1-15,-20 0 1 0,16 0 1 0,-16 0-3 0,0 0 2 16,39 0-3-16,-39 0 3 0,17 0-1 0,2 0 0 16,-19 18-1-16,17-18 1 0,-17 0-1 0,16 0 2 0,4 18 0 15,-20-18-2-15,22 19 1 0,-22-19-1 0,16 19-1 0,4-2 3 16,-20-17 1-16,0 19-4 0,19 0 3 16,-2 0-2-16,-17-1 1 0,19 0 0 0,-19-18 1 0,17 17-1 15,2 4-1-15,-19-4 1 0,17 2-1 16,-17-19 0-16,0 18 1 0,22 1 3 0,-22-19-4 0,16 19 0 15,-16-2 1-15,20-17-1 0,-20 38 0 0,0-38 2 16,0 19-1-16,19-2 0 0,-19-17 1 0,0 19 0 0,17-1-2 16,-17 20 1-16,0-2 0 0,0-17 1 0,19 17-3 15,-19-36 1-15,0 37 2 0,0-19-1 0,0 2 0 16,0 15 2-16,0-35-1 0,0 56-5 16,0-37 5-16,0-19-1 0,0 19-1 0,0-1 2 15,0 0 0-15,0 1-4 0,0-2 4 0,0 3 2 16,0-20-3-16,0 19-1 0,0-19 1 0,-19 16-1 15,19 4 1-15,0-20 0 0,0 19 1 0,-17-1-2 0,17-18-1 16,0 18 3-16,0 1 1 0,-19 0-1 16,-1-2 0-16,20-17-2 0,0 0 2 0,-16 20-4 0,-6-4 2 15,5 4 0-15,17-1 1 0,0-19 0 0,-19 18 2 16,19 0 0-16,0-18-1 0,-17 19-3 0,-2 0 1 0,2-2 1 16,17 2 1-16,-19-1-1 0,19-18-1 0,-20 20 1 15,20-2-1-15,-16 0 1 0,-6 0 0 0,22 1 0 16,-20-1 2-16,4-18-3 0,-1 19 5 0,17-1-3 0,-36 20-1 15,36-38 1-15,-39 54 0 16,23-35 3-16,-4-1 8 0,-2 19-10 0,6-37-4 16,-1 38 1-16,17-20 0 0,-19 0 2 15,2 20 1-15,17-38-5 0,-19 36 1 0,19-18 3 0,-20 0-1 16,20 2 1-16,-16-2-1 0,16-18 0 0,0 36 0 0,-20 1-2 16,20-37 1-16,0 19 2 0,0 18-2 0,-22-37 1 0,22 18-1 15,0 0 1-15,0 19 0 0,0 0 1 0,0-37-2 0,0 36 0 16,0-16 1-16,0-20 1 0,0 36 1 0,0-36-3 15,22 37-2-15,-22-18 5 0,0 18-1 16,0-37-2-16,20 17-2 0,-20 3 2 0,0-2 2 0,16 0 0 0,-16 0-1 16,0 2-1-16,0-3-1 0,0 2 1 0,0-19-5 15,0 18 2-15,0 0-6 0,0-18-2 0,0 20 6 16,0-20-16-16,0 18 13 0,0-18-1 0,0 0-3 0,0 18-19 16,0-18-6-16,0 0-7 0,0 0-7 0,0 0-5 15,0 0 24-15,-16-18-42 0,16 18 31 0,0-18-57 0,0-2 51 16,0 2-31-16,-20 0 56 0,20-1 9 0,0 2-33 0</inkml:trace>
  <inkml:trace contextRef="#ctx0" brushRef="#br0" timeOffset="19215.09">30362 8652 47 0,'0'0'22'0,"0"0"-12"15,0 0 41-15,0 0-21 0,0 0-1 16,0 17 17-16,0-17-4 16,0 19-6-1,0 36 51-15,0-37-78 0,0 0 5 0,20 20-3 0,-20-1 0 16,0-20-9-16,0 3 2 0,16 16 1 0,-16-18 0 16,17 2-1-16,-17-20-2 0,0 17 1 0,0 2 0 0,22-1 2 15,-22 0-2-15,0 2 5 0,19 16 3 0,-19-18-8 0,20 2 5 16,-20-3 3-16,16 2 3 0,-16-1 1 15,20-18-8-15,-4 19 12 0,4 0-6 0,-20-19 1 16,19 0-8-16,-5 0 0 0,5-19 7 0,3 19-7 0,-22-19 0 16,20-18 6-16,-4 20-5 0,23-21-2 0,-22 2 2 0,2-2 0 15,14 1-5-15,-11 0 0 0,-2 37 1 0,-4-36-1 16,-16 18 0-16,20-19-1 0,-1 0-1 0,-2 18 0 16,-17 19-1-16,19-37-11 0,-19 37 4 0,17-18-15 15,-17 0-10-15,0 18 15 0,0 0-23 0,16-20 18 0,-16 20-32 16,0 0-8-16,0 0 27 0,0 0-49 0,0 0 38 0,0 0-45 15,0 38 3-15,0-38 73 0,0 0-33 0</inkml:trace>
  <inkml:trace contextRef="#ctx0" brushRef="#br0" timeOffset="20849.68">29073 9702 67 0,'0'0'14'0,"0"0"35"0,0-19-14 0,0 19 0 15,0 0-19-15,0 0 16 0,0 0-17 0,0 0 8 16,0 0-13-16,0 0-2 0,0 0 0 0,0-18 6 0,0 18 2 0,0 0-1 16,0 0-9-16,0 0 6 0,0 0-6 0,0 0 5 15,0 0 0-15,0 0-2 0,0 0-5 0,0 0 0 0,0 0 1 0,0 0 0 16,0 0 5-16,0 18-1 0,0-18-3 0,0 0-3 0,0 0 8 15,0 19-5-15,0-19 0 0,0 18-3 0,0 1 2 16,0-19-2-16,0 17 4 0,0 3-5 0,0-20-2 0,0 19 3 16,0-2 1-16,0 2-3 0,0 18 2 0,0-19-2 15,0 1-1-15,0 18 3 0,0-1-2 16,0-18 2-16,0 20 0 0,0-20 0 0,0 1-3 16,0-1 0-16,0 1-2 0,0 17 3 0,0-36 0 15,0 18 0-15,0 2-1 0,0-2-2 0,0 0 1 0,0 1-20 16,0-1 10-16,0-18-3 0,0 19-3 0,0-19-2 0,0 18-29 0,0-18-15 15,0 0 25-15,0 0-4 0,0 18-45 0,0-18 17 16,0 0 29-16,0-18-12 0</inkml:trace>
  <inkml:trace contextRef="#ctx0" brushRef="#br0" timeOffset="21381.41">29092 9646 86 0,'0'0'45'0,"0"0"4"0,0-17 2 0,0 17-5 15,0 0-25-15,0 0-2 0,0 0-3 0,0 0 13 0,0-19-4 16,0 19-6-16,0 0-11 0,0 0 3 0,17 0-2 0,-17-20 0 16,19 20-1-16,-19 0-4 0,17 0 6 0,-1 0-2 15,-16 0-5-15,42 0 3 0,-42 0-2 0,0 0 0 0,16 0 0 0,4 0 2 16,-20 0-1-16,19 0-2 0,-2 39 3 0,-17-39-5 16,19 17 1-16,-19-17 0 0,17 19 0 0,-17-1 0 15,19 1 0-15,-19-19-1 0,0 18-1 0,0 1 0 0,-19-2-9 16,19 3 5-16,-17-1-3 0,-2-19 5 15,2 17 1-15,17 2-3 0,-19-19 1 0,-1 0 2 16,20 0 0-16,-16 19-1 0,-6-19-1 0,22 0 3 0,-20 0-1 16,20 0 0-16,-16 18-1 0,16-18 0 0,-17 0 0 0,17 0 0 0,0 0 2 15,0 0-2-15,0 18 2 0,0-18-1 0,0 0 2 0,0 0-1 0,33 36 1 16,9-36 1-16,-42 0-1 0,16 20 3 16,23-1 1-16,-22-2-3 0,-17 1 1 0,19 2-2 0,-2-2 2 15,2 0-1-15,-19-18-1 0,17 37 3 0,-17-18-1 0,22-19-2 16,-22 36 1-16,0-36 0 0,0 38-2 0,-22-38 1 0,22 18-1 15,-17 0-2-15,-2 1-3 0,2-1-7 0,-19-18-16 16,36 0 10-16,-19 0-5 0,-1 0-29 0,4 0-15 0,-6 0 27 16,22-18-44-16,-20-1 13 0,20 1 27 0,0 18 29 15,0-18-39-15</inkml:trace>
  <inkml:trace contextRef="#ctx0" brushRef="#br0" timeOffset="21732.14">29551 10071 80 0,'0'0'60'15,"0"0"-23"-15,0 0-19 0,0 0 16 0,0 0-20 0,0 0-1 16,0 0-2-16,20 18 6 0,-20-18-3 0,0 0-2 0,0 0-8 16,19 0 1-16,-19 0 0 0,0 19 4 0,17-19-5 0,-17 0 1 0,0 0 3 15,19 0-4-15,-19 0 3 0,17 0-1 0,-17 0-3 0,0 0 1 16,0 0 1-16,19 0-2 0,-19 0 1 0,0 0 1 0,0-19 4 15,0 19-3-15,0-18-1 0,0-1-2 0,0 1 2 16,0 18-2-16,0-18 5 0,0 18-4 0,0-20 6 0,0 2-2 16,0 18-4-16,0 0 3 0,0-17-4 0,0 17 2 15,-19 0 1-15,19-19-1 0,-17 19-1 0,17 0-3 16,-19 19 2-16,19-19-1 0,-17 17 0 0,17 1 0 0,0 2 0 16,-19-2 1-16,19 0 2 0,0 1-2 0,0-1 1 0,-20 1-1 0,20 17 2 15,0-36-3-15,0 38 0 0,20 35 3 16,-1-36-6-16,-19-19 1 0,17 20-8 0,2-2-10 15,-19-17-16-15,17-19 11 0,-17 18-28 0,19-18-15 16,1 19 26-16,-20-19-50 0,13 0 45 0,-13-19 6 0,20 1 8 0,-20-1-7 16,22 1-8-16</inkml:trace>
  <inkml:trace contextRef="#ctx0" brushRef="#br0" timeOffset="21916.7">29994 9683 83 0,'0'0'0'0,"0"0"46"0,0 0-22 0,0-18 25 16,0 18-24-16,0 0 22 0,0-19-7 0,0 19-9 15,0 0-6-15,0 0-14 0,0 0-2 0,0 0 10 0,20 19-3 16,-20-1-2-16,0 1-3 0,0 18-8 0,0-20-2 16,0 22 0-16,0-3 1 0,0-17-1 0,0 17-3 0,0 0-7 15,0 3-14-15,0-4-15 0,0-15 12 0,0 16-41 16,0-17 27-16,0-1-2 0,-20 19-40 0,20-19 25 0,-16 20-15 16</inkml:trace>
  <inkml:trace contextRef="#ctx0" brushRef="#br0" timeOffset="22054.13">29881 9942 86 0,'0'0'83'16,"0"0"-34"-16,0 0 2 0,0 0-5 0,0 0-12 16,22 0-22-16,-22 0-3 0,0 0 6 0,19 0-4 0,-2 19-2 15,-17-19-7-15,19 0 1 0,1 0-1 0,-4 17-2 16,4-17-3-16,-4 0-8 0,-16 0 0 0,17 0-25 16,2 0-53-16,3 0 14 0,-22 0 38 0,17 0 4 15,2-17-12-15,-19 17 32 0,0-39-46 0</inkml:trace>
  <inkml:trace contextRef="#ctx0" brushRef="#br0" timeOffset="22215.55">30254 9610 64 0,'0'0'74'0,"0"0"-49"16,0 0 1-16,0 0 24 0,0 0-29 0,0 0 16 0,0 0-20 15,17 0 12-15,-17 0-16 0,0 0-4 0,0 0 8 0,0 0-9 0,0 19 18 16,0-2-11-16,0 2-7 0,0-1-1 0,19 1 3 16,-19 18-6-16,0-37 0 0,0 56 6 0,0-39-8 0,0 2 1 0,0 0 0 15,0 36 2-15,0-18-4 0,0 17-4 0,0-16-1 0,0-20-2 16,0 38-15-16,0-38 5 0,0 38-27 0,0-38 16 0,0 0-5 15,-19-18-6-15,19 37-49 0,0-18 42 0,0-1-28 0,-17 0 31 16,17-18-9-16</inkml:trace>
  <inkml:trace contextRef="#ctx0" brushRef="#br0" timeOffset="22896.83">30160 9978 89 0,'0'0'26'0,"0"0"23"0,0 0-26 0,20 0 44 0,-20 0-30 0,0 0-22 16,0 18 10-16,0-18-6 0,16 0-5 0,-16 20-4 15,20-20-3-15,-4 0-4 0,-16 18-4 16,22-18 0-16,-22 0-1 0,17 0-3 0,2 0-5 0,1 0-6 16,-20 0 7-16,16 0-15 0,-16 0 8 0,0 0-23 0,20 0 17 15,-20 0-22-15,0 0 5 0,0 0 23 0,0-18-9 0,0 18 6 16,0 0 7-16,0-20 6 0,0 20 5 16,0 0 0-16,0-18 1 0,0 18 0 0,0 0 2 0,0 0 2 15,0 0-2-15,0 0 4 0,0 0 2 0,0 18 6 0,0-18-6 16,16 0 9-16,-16 0-8 0,0 20 9 0,0-20-9 0,20 0 7 15,-20 18-8-15,0-18 0 0,0 0 1 0,0 0 0 0,0 0 10 0,16 0-5 16,-16 18-3-16,17-18-2 0,-17 0-6 16,22 0 3-16,-22 19-1 0,19-19 2 0,1 0 5 15,-4 0 2-15,-16 0-9 0,0-19 0 0,20 19 3 16,-20 0-4-16,16-18 2 0,-16 18-2 0,20-18 3 0,-20 18-4 16,0-20 4-16,0 2 2 0,0 18-4 0,19-17 16 15,-19-2-9-15,0 19 0 0,0 0-6 0,0 0 5 16,0 0-5-16,0-20 4 0,0 20-2 0,0 0-5 0,-19 0 5 15,19 0 0-15,0 0-4 0,-20 0 2 0,20 20-3 16,0-20 0-16,-16 19 0 0,16-2 1 0,0-17-3 0,-20 18 3 16,20 2-2-16,0-2 3 0,0 0-4 0,-16 19 2 15,16-18-1-15,0-1-1 0,0-18-1 0,0 36 0 0,0-16-1 0,0-2 0 16,0 0-4-16,0 1-2 0,0-1-3 16,0 1-3-16,0-19 5 0,16 18-16 0,-16-18 9 15,0 0-2-15,0 18-17 0,20-18-2 0,-20 0 17 0,0 0-1 0,0 0-24 16,0 0-4-16,16 0-11 0,-16 0 45 0,0-18-6 15,0 18 15-15,20-18 1 0,-20-1 5 0,0 1 4 0,19-1 12 16,-19 19-4-16,0-18 1 0,0 18-1 0,0-18 14 0,0-2 8 16,14 20-16-16,-14-18 19 0,0 18-19 0,0-18 15 0,0 18-4 15,19-18-7-15,-19 18-14 0,0 0 7 0,0 0-6 16,0 0 7-16,22 0-9 0,-22 0 4 0,0 0-2 0,0 0-5 16,0 18 2-16,0-18-3 0,0 0 3 0,20 0 0 15,-20 18-3-15,0-18 1 0,0 0 2 0,16 0-1 16,-16 0-3-16,20-18 1 0,-20 18-2 0,0 0 1 15,19-18-3-15,-19-1 3 0,17 1 0 0,-17 18-4 16,19-19-1-16,-19 19 0 0,17-18-8 0,-17 18 2 16,16-18-30-16,-16-2-2 0,22 20-14 15,-22 0 19-15,20 0-50 0,-20 0 36 0,0 0-50 0,0 0 58 0,16 0-13 0,-16 0 3 16</inkml:trace>
  <inkml:trace contextRef="#ctx0" brushRef="#br0" timeOffset="23232.2">31300 9573 70 0,'0'0'27'0,"0"0"26"0,0 0-2 0,-16 0-26 16,16 0 18-16,0 0-28 0,0 0-4 0,0 0 11 0,0 0-11 15,0 0-2-15,0 0-3 0,0 0 4 0,0 17-5 16,0-17 5-16,0 0-4 0,0 20-1 0,0-1 10 0,0-19 0 16,0 17-8-16,0 2 8 0,-17-1-9 0,17 1-4 0,0-1-1 15,0 1 1-15,0-2 0 0,0 22 0 0,0-3-1 0,0-17-3 16,0 17 0-16,0-36-1 0,-19 36-11 0,19-16 4 15,0-20-3-15,0 36-19 0,0-18-11 0,0 20-18 0,0-20 24 16,-17 19-41-16,17-37 42 0,0 37-14 0,0-37 33 0,0 18-32 16</inkml:trace>
  <inkml:trace contextRef="#ctx0" brushRef="#br0" timeOffset="23465.63">30932 10255 142 0,'0'0'0'0,"0"0"113"15,0 0-64-15,0 0-25 0,0 0 1 0,0 0 38 16,0 0-34-16,0 0-8 0,0 0-6 0,20 0-7 0,-20-18 5 16,22 18-8-16,-22 0 2 0,16 0 4 0,4 0-6 0,-20-19-2 15,19 19 2-15,-2 0 1 0,19 0-3 0,-17-18 3 0,-2 18-5 16,21 0 2-16,-38-18-3 0,39 18 2 0,-22 0-1 16,38-20 0-16,-38 20-2 0,-1 0-1 15,-16 0-1-15,22 0-10 0,-2 0-13 0,-1 0-16 0,-19 0 15 16,17 0-120-16,-17-18-11 15,19 18 85-15,-19-18 4 0</inkml:trace>
  <inkml:trace contextRef="#ctx0" brushRef="#br0" timeOffset="23671.64">31046 9517 152 0,'0'0'50'0,"0"0"26"0,0 0-23 15,-17 0-4-15,17 0 13 0,0 0-31 16,0 0-18-16,0 0 9 0,0 0-10 0,0 0 11 0,0 0-13 15,0 0-3-15,17 0 3 0,2 0 1 0,-2 0 0 0,-17 0-7 16,0 0-1-16,36 0 5 0,-36 0-5 0,38 0 5 0,-18 0-7 16,-1 0 1-16,-2 0 1 0,2 0-3 0,-2 0 1 0,-17 0-1 15,19 0 0-15,14 19-15 0,-33-19 6 0,0 0-2 0,42 0-14 16,-23 0-9-16,-2 0 12 0,-17 0-4 0,0 0-4 0,0 0-3 16,19 0-5-16,-19 0-7 0,17 0-4 0,-17 0-52 0,19 0 56 0,-19 0-21 0,19 0 45 15,-19 0-34-15</inkml:trace>
  <inkml:trace contextRef="#ctx0" brushRef="#br0" timeOffset="24198.41">31710 9683 58 0,'0'0'19'0,"0"0"21"16,0 0 23-16,0 0-24 0,0 0-7 0,0 0-17 15,0 0 10-15,0 0-3 0,0 0-2 0,0 0-9 0,0 0-2 16,0 0 2-16,0 0 12 0,0 0-11 0,19 0 10 0,-19 0-1 16,0 19-11-16,0-19 12 0,19 54 3 15,-19-34-20-15,0-1 0 0,0 17 0 0,0-17 0 0,0 36-1 16,0-18-3-16,0-1 0 0,0 2-1 0,0-2 0 0,0 1-2 16,-19 0-8-16,19-19-1 0,0 38-24 0,-19-38 12 15,19 19-35-15,-17-18-20 0,17-1 33 0,0 0-49 0,-19-18 52 16,19 18-27-16,-22-18 52 0,22-18-2 0</inkml:trace>
  <inkml:trace contextRef="#ctx0" brushRef="#br0" timeOffset="24498.89">31635 9868 65 0,'0'0'20'0,"0"-37"147"0,17 18-121 15,5-37 26-15,-3 39-51 16,-19-2-12-16,17 1 7 0,-17 18-7 0,38-19 1 0,-38 1 11 0,36-1-3 16,-36 19 2-16,17-17-11 0,0 17 6 15,-17 0-8-15,19 0 3 0,3 0 1 0,-5 17-2 0,-17-17-6 16,19 19-4-16,-19-1 0 0,0 1 1 0,19-19 1 0,-19 18-2 0,0-18 2 15,0 19-2-15,0 18-1 0,0-18-4 16,0-2 4-16,0-17-2 0,0 19-4 0,-19 18-1 16,19-37 7-16,-19 18-4 0,19-18 6 0,-17 0 0 0,17 19 0 15,0-19 0-15,-22 0-2 0,22 0 1 0,0 0 3 0,-19 0 1 16,19 0 3-16,0 0 4 0,0 0 1 16,0 0 1-16,0 17-2 0,19-17-6 15,-19 20 0-15,22-1 1 0,-5-2-1 0,2 21-1 0,0-2-2 16,17 1-1-16,0 18-1 0,-19-17 1 15,22-20-2-15,-39 0-1 0,38 19-26 16,-38-37 11-16,17 19-4 0,2-1-37 0,-19-18-20 0,17 18-19 16,2-18-6-16,-19 0 57 0,17 0-14 0,-17 0 43 15,0 0-30-15</inkml:trace>
  <inkml:trace contextRef="#ctx0" brushRef="#br0" timeOffset="25284.04">30750 10808 48 0,'0'0'37'0,"0"0"-3"0,0 0-15 16,16 0 23-16,-16 0-20 0,0 0 16 0,0 0-20 0,0 0 16 16,22 0-3-16,-2 0-6 0,-20 0-15 0,0 0 6 15,16 0-8-15,-16-19 6 0,0 19-7 0,20 0 6 0,-1 0-8 16,-19 0 0-16,0 0 0 0,17 0-1 0,2 0 4 0,-19-17-4 0,17 17 1 16,-1 0 2-16,-16 0-4 0,20 0 5 0,-20 0 0 15,22 0-3-15,-22 0 3 0,16 0-1 0,-16 17 1 0,0-17-3 16,0 0 3-16,0 0-4 0,20 0 4 0,-20 0-4 0,0 19 4 15,0-19-2-15,0 19-4 0,0-19 0 0,-20 18 1 0,20 0-2 16,0-18 1-16,-16 38 1 0,16-38-1 0,-22 37 0 0,22-20-1 16,-20 1 2-16,4 2-2 0,16-2 0 0,-36 19 0 0,36-18-2 15,-17-1 1-15,-2 18 3 0,-1-16-3 0,20-2-1 0,0 0 1 16,-36 37 1-16,36-36-1 0,-22 17 1 0,22-36-1 0,-16 38 0 16,16-20 1-16,-17 20 3 0,17-21-4 0,-19 2 2 15,19 17-2-15,0-36 0 0,0 38 0 0,0-20 4 0,0-18-4 16,0 38 0-16,0-21 2 0,0 2-1 15,0-19-1-15,0 18 1 0,0-18-2 0,0 19 1 0,0-1 1 0,0-18-2 16,0 19 3-16,0-2-2 0,0 2-1 0,0 1 1 0,0-3-2 0,0 2 1 16,0-1-5-16,0 1-7 0,0-1-6 0,0-18 4 15,0 19-20-15,0-2-14 0,0 2-47 16,0 1 16-16,-17-20-9 0,17 17 8 0,0-17 34 16,-19 0-11-16</inkml:trace>
  <inkml:trace contextRef="#ctx0" brushRef="#br0" timeOffset="25598.83">30415 11804 78 0,'0'0'60'0,"0"0"33"0,0 0-63 0,22 0 24 0,-22 0-12 16,0 0-23-16,0 19 13 0,19-19 2 0,1 17-25 15,-20-17 5-15,16 39 4 0,4-22-12 16,-4 2-2-16,4 18 2 0,-1 0-3 0,-19-20-3 16,14 22 6-16,5-4-2 0,3-16 0 15,-22 0 1-15,20-1 0 0,-20 1 3 0,16-19-5 16,-16 17 8-16,20 3 1 0,-20-20-7 0,19 0 6 0,-2-20-3 16,-17 3-4-16,36-20 4 0,-20-1-5 0,26-16-2 15,-26-2 2-15,4 19-5 0,-1 0-1 0,-2 20-4 0,35-95-41 16,-52 94 27-16,20-38-33 0,2 37 20 0,-22 2-42 15,16-20-1-15,-16 37 38 0,20-37-35 0,-20 37 42 0,0 0 3 16,19-19-11-16,-19 19 19 0,0 0-25 0</inkml:trace>
  <inkml:trace contextRef="#ctx0" brushRef="#br0" timeOffset="26316.52">28907 12210 51 0,'0'0'0'0,"0"0"34"0,-20 0-20 0,4-18 14 0,16 18-12 0,-20-20 14 16,-2 20-14-16,3-17 18 0,5-2 0 0,-5 1-19 0,19 18-2 0,-20-38 10 15,4 38-13-15,16-18 1 0,-20 1 12 0,4 17-1 0,16-19-11 16,0 19-1-16,0-20 10 0,0 3 0 0,0 17-3 15,0 0-10-15,0 0 7 0,36 0-1 0,-36 0-6 0,16 0-1 16,-16 0-2-16,53 17 7 0,-34-17-4 0,59 39 5 0,10-22-1 16,-30 1-6-16,92 38 2 0,-95-56-4 0,56 19 1 15,-56-19-3-15,-2 17-1 0,-1 3 0 0,81-20 2 0,-80 18-1 0,80 0 2 0,-78-18-3 16,0 0 1-16,53 18 1 0,22-18-3 0,-72 0 2 16,50 0-1-16,6 0 2 0,-62 20-2 0,1-20 1 0,99 0 0 15,-41 18 3-15,-56-18 0 0,-2 0-1 0,5 0 0 0,33 0 1 16,20 0 2-16,-39 0-2 0,-34 0-4 0,1 0 1 15,33-18 1-15,58 18 3 0,-111 0-4 0,34 0-1 16,5-20 3-16,-22 2-2 0,0 18-2 0,-17 0 3 16,15-18-2-16,-15 18 0 0,3 0 1 0,-5 0-2 15,2 0-2-15,0-18-3 0,-19 18 4 0,0 0-2 16,0-20 0-16,17 20-1 0,-17 0 0 0,0-17-20 0,0-2 11 0,0 19-1 16,0-18-21-16,0 18 14 0,0-19-60 0,0 19 52 0,-17-19-36 15,-2 19-13-15,19 0 38 0,-19-18 2 0,2 18-21 0,-5 0 42 16,-14 0-2-16,19 0 12 0,17 0-27 0</inkml:trace>
  <inkml:trace contextRef="#ctx0" brushRef="#br0" timeOffset="27185.12">28995 12228 71 0,'-16'0'60'0,"16"0"-38"0,0 0 25 0,0 0-24 0,0 0 0 0,0 0 18 15,0 0-5-15,0 0-20 0,0-18-1 0,-17 18 11 0,17 0-15 16,0 0 1-16,0 0 9 0,0 0-12 0,0 0 9 0,0 0-11 0,0 0 6 16,0 0-7-16,0 0 0 0,0 0 0 0,0 0 1 0,0 0-3 15,0 0 3-15,0 0-3 0,0 0-1 0,0 18 3 0,0-18-2 16,0 18-2-16,0-18 1 0,17 38 5 0,-17-1-3 0,0 0-5 15,0 17 2-15,0 2 0 0,0-20 0 0,0 2-2 16,0 18 1-16,0-3 0 0,0-14-1 0,0 71 3 0,0-17 2 16,0-39 0-16,-17 57 5 0,17-56-9 0,-19 37 3 0,19-36-2 0,-17-18 1 15,17 16-2-15,-19 38 1 0,-1-18 3 0,4 18-5 16,16-55 0-16,-20 0 0 0,20 36 3 0,0 2-2 0,0-57 0 0,-22 19-2 16,22 18 3-16,0-34-1 0,0 32 0 0,0-34 0 0,0-19-4 15,0 37 5-15,22-1-2 0,-2-15-1 0,-20-21 2 0,0 16-2 16,16 4 0-16,-16-20 1 0,39 17 4 0,-39-17-4 0,36 0 3 15,-19 0 0-15,21 0-1 0,-18 0 0 0,-4 0-2 0,40-17 2 16,-37 17-3-16,34 0 1 0,24-20 0 0,-41 20 0 0,0-16 0 16,3 16-1-16,-3 0 2 0,55-21-2 0,3 21 0 0,-22 0 2 15,22 0-1-15,-58 0 0 0,53 0-1 0,-12 0-2 16,-41 0 3-16,58 21-1 0,-58-21 2 0,20 0-3 0,35 0 2 16,-52 16 0-16,13-16 2 0,62 0-1 0,-23 0-2 0,-36 0 1 15,56 0 0-15,-78-16-1 0,64 16 3 0,-44-21-1 0,41 21-4 0,-58-19 1 16,113 19-5-16,-77-17 7 0,-39 17 1 15,9 0-3-15,13 0 1 0,-19 0 1 0,39 0 2 0,-56 0-2 0,-2 0-1 16,38 0 1-16,-19 0-1 0,-19 0 2 0,24 0-4 0,-24 0 3 16,21 0 2-16,-38 0-2 0,17 17-2 0,2-17-1 0,-19 0 5 0,34 0 3 15,-15 0-3-15,-19 19-1 0,22-19-4 0,-5 0 4 16,-17 0 0-16,19 0 0 0,-19 0 0 0,19 0 0 16,-19 0-2-16,0 0 1 0,17 0 2 0,-17-19-1 15,0 19 0-15,0 0-3 0,0-17 5 0,19-2-4 0,-19-18-1 16,0 20 3-16,0 17-1 0,0-36 2 0,0-4-2 0,0 23 3 15,0-20-3-15,0-36 1 0,0-21 2 0,0 39-1 0,0-92 8 16,0 35-7-16,0 2-4 0,0 0 4 0,0-1 1 16,0 56-7-16,0-55 0 0,0 54 3 0,0-55 2 0,-19 19 0 15,19 18 3-15,0 38-4 0,0 16-1 0,0-16-1 16,0 18-2-16,0 0-3 0,0-20-1 0,0 20-15 0,-17 18-8 0,17-18 13 16,0 18-2-16,0 0-3 0,0 0-5 0,0 0-35 0,-19 0-19 15,19 0 33-15,-19 18-3 0,2 0-51 0,17 0 59 0,-22 2-11 0,22-2 11 16</inkml:trace>
  <inkml:trace contextRef="#ctx0" brushRef="#br0" timeOffset="28015.76">29513 12817 57 0,'0'0'32'0,"0"0"-15"0,0 0 2 0,0 0 0 0,0 0 25 0,0 0-21 0,0-17 21 0,0 17-25 15,0 0 16-15,0 0-7 0,0-19-4 0,0 19-14 16,0 0 10-16,0 0-3 0,0-18-3 0,0 18-8 16,0 0 3-16,0 0 0 0,0 0-1 0,0 0-3 0,0 0 1 15,0 0-5-15,0 0 2 0,0 18 1 0,0 1-3 16,0-2 3-16,0 3-3 0,0 0 0 0,0 16 0 0,0 0 9 15,0-36-4-15,0 37-1 0,0 0-3 0,0-18 0 0,0 17-3 16,0-17 0-16,0 17 2 0,0-17 0 0,0 0 1 0,0-1-3 16,0-18 2-16,0 18 1 0,0-18-1 0,0 0 1 15,0 0 0-15,16 0 0 0,-16 0-2 0,0 0 2 0,22 0 1 16,-2-18 0-16,-1 0 6 0,-2-1-3 0,2 0 1 16,-2 1-1-16,2 18 1 0,-19 0-4 0,20-18 0 15,-20 18-1-15,13 0-1 0,7-19 4 0,-20 19-2 16,22 0 4-16,-22 0-6 0,0 0 2 0,0 0-2 0,0 0-1 15,0 0-1-15,0 19 3 0,0-19-1 0,0 0-3 0,0 0-1 0,0 18-1 16,0-18-7-16,-22 18 0 0,22-18-3 0,-20 0-25 0,7 0 11 16,13 0-36-16,-20 0 25 0,20 19-52 0,-19-19-15 0,19 0 58 15,0 0-18-15,0 0 1 0</inkml:trace>
  <inkml:trace contextRef="#ctx0" brushRef="#br0" timeOffset="28303.34">29881 13039 48 0,'0'0'17'0,"0"0"-1"15,0 0 23-15,0 0 10 0,0 0-22 0,0-17 48 0,0 17-39 16,0 0-23-16,0 0 8 0,0 0-4 0,0 0-1 16,0 0-9-16,0 0 0 0,0 0 2 0,0 0-4 0,0 0-1 0,-17 0 1 15,17 17 4-15,0 2-5 0,0-19 4 0,0 19-3 16,0-19-2-16,0 36 2 0,0-17 9 0,0 0-8 16,0-1 3-16,0-18 2 0,17 18-6 15,-17-18 5-15,0 0-6 0,0 0 1 0,0 0-1 0,22 0 3 16,-22 0-2-16,0 0-3 0,0 0 2 0,19 0 0 15,-19 0-2-15,0-18-2 0,0 18 4 0,0-18-4 0,0 18 2 0,0 0-2 16,0-19-1-16,0 19 3 0,0-19-2 0,0 19 7 0,0 0-2 16,0-18-7-16,0 18 4 0,0 0 0 0,0 0 6 0,0 0-8 15,0 18 0-15,0-18-1 0,0 19 2 0,0 0-4 16,17-19-6-16,-17 18-11 0,0 0-10 0,0-18 11 0,19 18-34 16,-19-18 23-16,0 18-42 0,0-18 31 0,20 20-53 0,-20-20 14 15,16 0 50-15,-16 0 9 0,20 18-7 0,-20-18-8 0</inkml:trace>
  <inkml:trace contextRef="#ctx0" brushRef="#br0" timeOffset="28535.07">30160 13039 46 0,'-16'0'63'0,"16"0"-11"16,0 0-22-16,0 0 27 0,0 0-31 0,-20 0 16 0,20 0-10 15,0 0-19-15,0 0-1 0,0 0 9 0,0 0-3 0,0 19-5 16,0-19-1-16,0 19-6 0,0-1 2 0,0-18-3 15,0 18-3-15,0 1 0 0,0-19 1 0,0 19-1 0,0-19 0 16,0 18-1-16,0 0 0 0,20-18 0 0,-20 18 1 0,0 0 0 16,0-18-1-16,0 20 0 0,16-2-5 0,-16-18-1 15,0 0-18-15,20 18-14 0,-20-18-14 0,16 0-15 0,-16 20-13 16,0-20 37-16,20 0-32 0,-20 0 49 0,16 0-8 16,-16 0-4-16</inkml:trace>
  <inkml:trace contextRef="#ctx0" brushRef="#br0" timeOffset="28799.77">30492 12578 49 0,'0'0'0'0,"0"20"50"16,0-20-31-16,0 0 1 0,0 18 39 0,0-18-40 0,0 0 13 15,0 18-18-15,0-18 12 0,0 17-8 0,0 3-8 0,0-20-2 16,0 19-1-16,0-2 8 0,0 2-8 0,0 18 5 0,0 0 2 15,0 0-1-15,0 19 17 0,0-38-21 16,0 18-1-16,0-17-3 0,0 37 4 0,0-20-4 0,0-17-2 16,0 17 2-16,0 20-2 0,0-38-2 0,0 38 0 15,0-38 0-15,0 20-4 0,0-2-6 0,0-18 0 0,0 38-42 16,0-56 26-16,-16 19-39 0,16-2-20 16,0-17 38-16,0 20-37 0,0-20 34 0,0 0 0 0</inkml:trace>
  <inkml:trace contextRef="#ctx0" brushRef="#br0" timeOffset="29083">30567 13095 33 0,'0'0'44'0,"0"0"-28"0,0 0 23 15,0 0 33-15,-19 0-24 0,19 0 7 16,0 0-40-16,-20 18 10 0,20-18 4 15,0 0-22-15,0 0-1 0,0 19 5 0,0-19-4 0,0 0-1 0,0 19 5 16,0-1 7-16,0-18-8 0,0 0-3 0,0 18 5 16,0-18-1-16,0 18-4 0,0-18 0 0,0 0 3 0,20 0-6 15,-20 18 0-15,0-18 4 0,19 0-2 0,-19 0-2 0,14 20-2 16,-14-20 1-16,19 0-1 0,-19 0 0 0,0 18-3 16,22-18 2-16,-22 0 0 0,20 0-1 0,-4 18-3 0,-16-18 0 15,0 0-12-15,20 0-10 0,-20 0 8 0,19 0-306 31,-2-18 167-31</inkml:trace>
  <inkml:trace contextRef="#ctx0" brushRef="#br0" timeOffset="29349.55">30788 13151 42 0,'0'0'27'0,"0"0"-14"0,0 0 10 16,20 0-3-16,-20 0-10 0,0 18-1 0,0-18 6 0,16 0 11 15,-16 0-17-15,20 0-3 0,-20 0 1 0,0 0 2 16,19 0 1-16,-19 0 10 0,0 0-10 0,17 0 1 0,-17 0-1 0,0 0 13 16,0 0-14-16,0-18 12 0,19 18-8 0,-19-19-8 0,0 19 7 15,0-19-5-15,0 1 7 0,0 18-2 0,0-18-7 16,0 18 7-16,0-19-5 0,0 0-3 0,-19 19 0 16,19 0 2-16,0 0-3 0,0 0 1 0,-17 0-2 0,17 0 3 15,0 0-5-15,0 19 1 0,0-19 0 0,-19 19-1 0,19 17-5 16,0-36 0-16,0 19-1 0,0 0-17 0,-20 17-17 0,20-36 14 15,0 18-4-15,0 0-6 0,0-18-4 0,0 20-1 0,0-2-36 0,0 0 25 16,0-18 37-16,0 20-36 0</inkml:trace>
  <inkml:trace contextRef="#ctx0" brushRef="#br0" timeOffset="29885.92">30952 13151 35 0,'0'0'0'0,"0"0"37"0,0-19-4 16,0 19-14-16,0 0 23 0,0-19 2 0,22 19-22 15,-22-18 16-15,0 18-24 0,0 0 20 0,0 0-23 16,16 0 0-16,-16 0 12 0,0 0-14 0,0 0-1 0,0 0 5 0,0 0-6 15,0 0-3-15,0 18 2 0,0 1 5 0,0 0-3 16,0 17-4-16,0-36-3 0,0 18 2 0,0 0-1 0,20 2 1 16,-20-2-1-16,0-18-4 0,0 18 2 0,0-18 1 15,19 20 0-15,-19-20 0 0,0 0-2 0,17 0 1 0,-17 0 1 16,19-20 0-16,-19 20-3 0,0 0 0 0,17-18-8 0,-17 18 4 16,19-18-6-16,-2 18-2 0,5-20-5 0,-22 20 9 15,16 0 0-15,-16-18-7 0,20 18 1 0,-1-18 6 0,-19 18-4 0,17 0-17 16,-17-18 2-16,19 18 0 0,-19 0-4 0,0-18-3 15,0 18 6-15,0 0 7 0,0 0 14 0,0 0-6 16,0 0 7-16,0 0 6 0,0 0 1 0,0 18 2 0,0-18-1 16,0 0 0-16,0 18 0 0,0-18-1 0,0 36 1 0,0-16 1 15,0-2-1-15,0 0 3 0,0 2 0 0,0-20 1 0,0 17 7 16,0 2-4-16,0-1 10 0,0-18-6 0,0 18 0 0,0-18 15 16,17 18 0-16,-17-18-13 0,0 0 11 0,19 0 1 15,-19 0 4-15,0-18-15 0,0 18 0 0,0-18-2 0,17 0-1 0,-17 18 0 16,0-19 9-16,16-18-4 0,-16 1-8 0,0 16-2 0,0 2 0 15,22-36 7-15,-22 35-6 0,0-18 1 0,20 0-2 0,-20-92 15 0,0 57-4 16,0 32-9-16,19-33 2 0,-19 19-1 0,0-2 1 16,0 0 1-16,0 20-8 0,0 18 1 0,0-2-1 15,17 20 1-15,-17-17 3 0,0 17-4 0,0-19 5 0,0 19 5 16,0 0-10-16,0 0 3 0,0 0-4 16,0 0 1-16,0 0-1 0,0 0-1 0,0 19 0 0,0-2 5 0,0 3-5 15,0 16 2-15,0 2 1 0,0-20-3 0,0 17-1 16,0 21 1-16,0-37-2 0,19 55-3 0,-19-37 8 0,0-17-2 15,0 34 9-15,0-18-13 0,0-17 4 0,0 37-6 0,0-20-5 0,17 1-8 16,-17-19 5-16,0-18 2 0,19 38-20 0,-19-38 11 16,19 18-38-16,-19-18 21 0,14 18-57 0,-14-18 38 0,0 0-3 15,42 18-140-15</inkml:trace>
  <inkml:trace contextRef="#ctx0" brushRef="#br0" timeOffset="30649.78">30697 13907 78 0,'0'0'57'0,"0"0"-27"0,0 0 28 16,0 0-32-16,0 0 21 0,0 0-5 0,0 0-8 0,0 0-23 15,0 0 15-15,0 0-10 0,0 0-3 16,0 0-8-16,0 17 1 0,-19-17-1 0,19 40 3 0,0-24-3 0,0 4-2 16,0-20-1-16,-20 36 5 0,20 18-2 0,0-54-3 0,0 56 4 15,0-19 0-15,0-18-3 0,0-1-2 0,0 18 6 16,0 4-2-16,0-6-2 0,0-15 0 0,0 18 4 0,0-37-4 0,0 36-2 15,0-36 2-15,0 38-1 0,0-2-2 0,0 3 0 0,0-22 5 16,0 19 0-16,0 2-3 0,0-38 0 0,0 18 0 0,0 20 3 16,0-2-1-16,0-16-2 0,0 16 1 0,0-19-3 0,0 20-1 15,0 2 1-15,0-22 3 0,0 19-2 0,0-16 0 16,0-3 0-16,0 20 0 0,0-18-1 0,20 1 0 0,-20-3 2 0,0 20 0 16,0-17-3-16,0 16 1 0,0-36 2 0,0 36-2 15,0-18 0-15,0 1 1 0,0 18 1 0,19-17-2 16,-19 16 2-16,0 37-1 15,0 20 0 1,0-75-3-16,0 1-3 0,0-19 3 16,0 17-7-16,-19 3 3 0,19-4-2 0,0 4-16 0,0 0-7 15,0-4-6-15,-20 2-11 0,20-18 21 0,0 20-2 0,0-20-5 16,0 0-2-16,0 19-6 0,-16-19-48 0,16 0 48 0,0 17-12 16,0-17 35-16,0 0-20 0</inkml:trace>
  <inkml:trace contextRef="#ctx0" brushRef="#br0" timeOffset="30949.74">30254 15529 125 0,'0'0'46'0,"0"0"61"0,0 0-58 15,0 0-27-15,0 0 18 0,0 0-23 0,0 0-2 0,0 0 11 16,0 0-2-16,0 0-14 0,17 0 7 0,-17 20-4 0,0-20-6 15,0 0 5-15,19 16-5 0,-19-16 6 0,20 20-2 16,-20 0-8-16,16-20 0 0,-16 16 2 0,36 2 0 0,-36 2-3 16,20-1-1-16,-4-19 1 0,-16 17 2 0,17 3-3 0,5-20 1 0,-22 19-3 0,0-19 2 15,39 17 2-15,-23 1-1 0,20 0 0 0,3-18 2 16,-6 0-3-16,9 0-1 0,-42-18 2 16,36-17-1-16,-17 16 0 0,17-37 1 0,-3 18 0 0,-11 2-2 0,34-37-10 15,-37 36-1-15,-2-19-26 0,19 0-18 0,22-34-78 16,-42 33-8-16,-16 38 69 0,20-18 16 0,16 0-38 15</inkml:trace>
  <inkml:trace contextRef="#ctx0" brushRef="#br0" timeOffset="31467.72">29662 16084 42 0,'0'0'5'0,"-19"0"1"0,19 0-6 15,0 0 0-15,0 0-2 0,0 0-2 0,0 0-12 0,0 0-15 16</inkml:trace>
  <inkml:trace contextRef="#ctx0" brushRef="#br0" timeOffset="32190.43">29109 16230 79 0,'0'0'19'0,"0"0"49"0,0 0-42 0,0 0 0 16,0 0 49-16,0 0-33 0,0 0-10 0,0 0-19 15,0 0-1-15,0 0 9 0,0-16-3 0,0 16-6 0,0 0-2 16,0 0 1-16,0 0-6 0,0 0 2 0,0 0-2 16,0 0-1-16,0 0 1 0,0 16-1 0,0 4-3 0,0-20 0 15,0 36 1-15,0-16-3 0,0-3 2 0,0-17-1 16,0 36 3-16,0-15-3 0,0-5 1 0,19 4-2 0,-19-3 2 15,0-17-1-15,0 19 1 0,0-19-1 0,0 18 0 0,0-18 1 0,17 19-1 16,-17-19 2-16,0 0-1 0,0 0 0 0,0 0 1 0,16-19-1 16,-16 1 2-16,20-1-1 0,2 2 0 0,-22-3-1 15,16-17-2-15,4 18 2 0,-20 2 0 16,19-20-1-16,-2 1 0 0,-17 36 0 0,19-20 3 16,-19 20-3-16,0-16 0 0,17 16 1 0,-17 0-1 0,0 0 0 15,0 0 1-15,0 0-1 0,0 16 0 0,0 21 3 0,0-37-1 16,0 39 2-16,19-22 1 0,-19 0 0 0,0 2-1 15,0 2 3-15,17-5-1 0,-17 4 2 0,0-3 1 16,22 2 4-16,-22-19-8 0,16 18 5 0,-16-18-5 16,20 0-2-16,-20 0 0 0,19 0 1 0,-2-18 4 0,2 18-6 0,-2-19 2 15,2 2 2-15,14-3-7 0,-11 4 0 16,-2-5 0-16,-20 21 1 0,19 0-6 0,-2-19-6 16,-17 2-9-16,19 17 7 0,-19 0-22 0,17 0-12 15,-17 0 19-15,0 0-4 0,0 0-5 0,19 0-104 0,-19 0 38 16,0 17 29-16,0-17 51 0,20 0-32 0</inkml:trace>
  <inkml:trace contextRef="#ctx0" brushRef="#br0" timeOffset="32486.56">29792 16359 79 0,'0'0'63'0,"0"0"44"16,0 0-50-16,0 0-14 0,0-19-9 0,0 19-6 16,0 0-6-16,0 0-4 15,0 0-10-15,0 0-1 0,0 0 5 0,0 0 0 0,0 0-1 0,-19 0-2 16,19 0-1-16,0 19 1 0,0 2-5 0,-17-5 6 15,17 4-7-15,0-3 0 0,0 2-2 0,0-1 0 16,0 1 2-16,0-19-2 0,0 17 0 0,17 3 0 16,-17-20 0-16,0 20 0 0,0-20 1 0,19 0-1 0,-19 16 6 0,0-16-4 15,0 0 5-15,20 0-4 0,-20 0-1 0,0 0 4 0,0-16-2 16,16-4-1-16,-16 20-2 0,0-20 4 0,0 20-5 0,0-17 4 16,20-2-2-16,-20 1-3 0,0 18 2 0,0-19 0 15,0 19-1-15,0 0 0 0,0 0-3 0,16-17 1 0,-16 17-2 16,0 0-3-16,0 17-5 0,0-17 2 0,0 19-11 15,0-19 7-15,0 18-23 0,0 1-14 0,0-2-16 0,0 3-18 16,0-20 35-16,0 20-1 0,0-20 3 0,0 0 4 0,0 16 10 0,17-16 8 16,-17 20-19-16</inkml:trace>
  <inkml:trace contextRef="#ctx0" brushRef="#br0" timeOffset="32750.49">30066 16416 50 0,'0'0'7'0,"0"0"13"15,0 0-7-15,0 0 1 0,0 0 16 0,0 0-16 0,0 0 14 0,0 0 0 16,0 0-14-16,0 0 0 0,0 0 12 0,0 0-5 0,0 0-2 16,0 0 0-16,0 0-10 0,0 0 0 0,0 0 19 15,0 0 1-15,-19 17-12 0,19-17 0 16,0 0-2-16,0 19-2 0,0-19-9 0,0 0 1 16,0 0 3-16,0 18-1 0,0-18-6 0,0 19 0 0,0-2 1 15,0-17 1-15,0 20-1 0,0 0-2 0,0-4 1 16,0-16 0-16,0 0-1 0,0 20-1 0,0-20 1 0,0 17-4 0,0-17-7 15,0 20-4-15,0-3 0 0,0-17-2 0,0 0 7 16,0 20-3-16,19-20-21 0,-19 16-16 0,0-16 19 0,22 0-41 16,-22 0-61-16,17 0 50 0</inkml:trace>
  <inkml:trace contextRef="#ctx0" brushRef="#br0" timeOffset="33832.86">30398 16120 65 0,'0'0'73'15,"0"0"-15"-15,0-19-28 0,0 19 56 0,0-17-38 16,0 17-12-16,0-20-7 0,0 20-4 0,0-17-4 15,0 17-2-15,0 0-4 0,0 0-5 16,0 0-3-16,0 0-3 0,0 0 5 0,0 0-5 0,0 17 1 16,0 3-2-16,0-3-1 0,0 2 2 0,0 18-4 15,0-18 2-15,0 19-1 0,0 15 0 0,0 3 1 16,0-20-2-16,-16-15 1 0,16-5-1 0,0 58 2 16,0-38-1-16,0-16-1 0,0 16 0 0,0-16 2 0,0-20 2 15,0 17 0-15,0 3-1 0,0-20 2 0,0 0-2 0,0 0 5 16,0 0-5-16,16 0 1 0,-16 0-3 0,0 0 4 0,0 0-2 15,17-20-2-15,-17 20-1 0,22 0 2 0,-3-37 5 0,-19 37-6 16,20-16 1-16,-20 16-1 0,0-20 0 0,16 20 2 0,4-20-2 16,-20 20 1-16,16 0 1 0,-16-17-2 0,20 17 3 15,-20 0-3-15,19 0 5 0,-19 0-2 0,0 0 4 16,14 0-4-16,-14 17 2 0,19 3-5 16,-19-20 0-16,0 20 0 0,0-20-1 0,0 36-5 0,0-19-10 15,0 3 2-15,0-3-2 0,0 3-27 0,0-4-15 0,0 4-24 16,0 0-32-16,0-4 46 0,0-16-3 0,0 20-38 0,0-4 25 15</inkml:trace>
  <inkml:trace contextRef="#ctx0" brushRef="#br0" timeOffset="34016.31">30788 16433 262 0,'0'0'152'0,"0"0"-101"15,0 0 1-15,-22 0-8 0,22 19-17 0,0-1-11 16,0-18-10-16,-16 36 9 0,16-36-11 0,0 0-3 15,0 20-1-15,0-20 1 0,-17 20-6 0,17 16-16 16,0-36 10-16,0 17-2 0,0 3-19 0,0-20-28 16,0 17 37-16,0-17-1 0,0 0-67 0,0 0-35 15,0 0 80-15,0 0 4 0,0 0 6 0,0 0 10 0,0-17 8 0,0-3 2 0,0 20-25 16</inkml:trace>
  <inkml:trace contextRef="#ctx0" brushRef="#br0" timeOffset="34091.87">30844 16193 31 0,'0'0'7'0,"0"21"-6"0,0-21-40 16</inkml:trace>
  <inkml:trace contextRef="#ctx0" brushRef="#br0" timeOffset="34332.98">30844 16582 100 0,'0'0'59'0,"0"0"-30"0,0 0-2 0,19 0 24 0,-19 0-29 16,0 0-2-16,0-20 11 0,0 20-20 0,0-36 6 0,17 36-10 0,-17-20 3 16,0 3-5-16,0-2-1 0,19 1 3 0,-2-18-2 0,-17 36-3 15,0-20 0-15,0 4 0 0,16-5 2 0,-16 21 1 0,0-19 1 0,0 19 3 0,20-17 6 16,2 0 4-16,-22 17-9 0,16-20 21 0,-16 20-10 16,0 0-13-16,0 0 3 0,0 20-3 0,20-20-4 0,-20 17-1 15,0 19-1-15,0-15-8 0,0-5-2 0,0 4-23 16,0-3 7-16,0 2-36 0,0-1-16 0,0 1 31 0,19-2-4 15,-19-17-4-15,0 20 1 0,0 0-28 0,0-4 55 0,17 4-33 0</inkml:trace>
  <inkml:trace contextRef="#ctx0" brushRef="#br0" timeOffset="34633.31">31267 16452 67 0,'0'0'22'0,"0"0"4"0,0 0 76 0,0 0-68 0,0 0 25 0,0 18-19 15,0-18-27-15,17 0 9 0,-17 0-15 0,0 19 6 0,0-19-9 16,16 17 4-16,-16-17-6 0,0 0 2 0,22 40 1 15,-22-40-6-15,0 0 2 0,20 0 3 0,-20 0-3 16,19 16 3-16,-19-16 2 0,0 0-3 0,17-16 10 0,-17 16-6 16,0 0-1-16,19-40 9 0,-19 23-11 0,0-2-1 15,0 1 5-15,17-1-2 0,-17 2-1 0,0-3-2 0,0 4 7 16,0-5-1-16,0 2 2 0,0 2-5 0,0 0 3 0,0-3 0 16,0 20-5-16,0-19 0 0,0 19 6 0,-17-17-4 0,17 17 0 15,-19 17 16-15,2-17-17 0,17 39-1 16,0-39 0-16,-19 34 0 0,19-15-3 0,0 2 2 0,-20 15 0 15,20 54 0-15,0-70-5 0,0 0-1 16,0-4-7-16,0 21 3 0,0-37-16 0,0 37-10 16,20-17-13-16,-1-4-18 0,-19-16 28 0,17 20-46 15,2 0-16-15,-19-20 46 0,17 0-38 0,2 0 61 0,-19 0 9 16,19 16-34-16</inkml:trace>
  <inkml:trace contextRef="#ctx0" brushRef="#br0" timeOffset="35207.85">30124 17263 37 0,'0'0'30'0,"0"0"-6"16,0 0-9-16,0 0 43 0,0 0-12 0,0 0-3 15,0 0-24-15,0 0 13 0,0 0-18 0,0 0 12 0,0-19-14 16,0 19-1-16,0 0 0 0,0 0 20 0,0 0-11 16,0-17-11-16,0 17 6 0,0 0 0 0,0-20 0 0,0 20 0 15,0 0-7-15,0 0 13 0,0 0-13 0,-19-16 0 16,19 16 6-16,0 0-8 0,-17 0-1 0,17 0 0 0,0 0 4 0,-22 0 3 15,3 0-8-15,19 0 0 0,-17 0 1 0,1 16 0 16,16-16-3-16,-20 20 0 0,20-20 0 0,-16 17-1 16,16-17 0-16,0 19 0 0,-20 1 1 0,20-20-2 0,0 36 0 15,-19-19 0-15,19-17 0 0,0 21 1 0,0-5 0 0,0 4 0 16,0-3-1-16,0-17 0 0,0 19-3 0,0 1 2 0,0-20-2 0,19 17 2 16,-19 2-1-16,20-19 1 0,-20 38-6 0,16-22-8 0,-16-16 4 15,0 20-18-15,20-3-16 0,-4-17-15 0,-16 19 25 16,17-19-92-16,-17 0 79 0,41 0-87 15,-24 0 82-15,-17 0 3 0</inkml:trace>
  <inkml:trace contextRef="#ctx0" brushRef="#br0" timeOffset="35654.19">30326 17319 44 0,'0'0'15'0,"0"0"-3"0,0 0 32 15,0 0-11-15,0 0-14 0,0 0 0 0,0 0 18 0,0 0-5 0,0 0-5 16,0 0-2-16,0 0-3 0,0 0-13 15,0 0 0-15,0 0-2 0,0 0 6 0,0 0-8 0,0 0 0 0,0 17 2 16,0-17-4-16,0 0 2 0,-16 0-3 0,16 0 2 0,0 21-3 0,0-21 2 16,0 0-1-16,0 0 0 0,0 0-1 0,0 16 0 15,0-16 1-15,0 0 2 0,0 0-3 0,0 20 0 0,0-20 2 16,0 0-2-16,0 0 4 0,0 0-1 0,0 17-3 16,0-17 0-16,0 0 1 0,0 0-1 0,0 19 1 0,0-19 0 0,0 0 1 15,0 20-2-15,0-20-1 0,0 17 1 0,0-17-2 16,0 0 1-16,0 19 0 0,0-19 1 0,0 0 1 15,0 18 0-15,0-18-1 0,16 0 3 0,-16 0 1 0,0 20 2 16,0-20-1-16,0 0-4 0,0 0 4 0,0 16-5 16,0-16 5-16,0 0-4 0,0 0 1 0,0 0-3 0,20 0 4 0,-20 0-3 15,0 0 2-15,0 0 1 0,0 0-3 0,16 0-1 16,-16 0 2-16,0 0 2 0,20-16-2 0,-20 16-4 16,0 0 2-16,0-20 3 0,16 2 0 0,-16 18-2 15,0 0 1-15,0-19 2 0,0 2 3 0,0 17-5 16,0-20 3-16,0 20-3 0,0 0 0 0,0-19 3 0,0 19-3 15,0 0 1-15,0 0 0 0,-16 0-1 0,16 0 1 0,0 0 0 16,0 0-2-16,0 0-2 0,-20 19 2 0,20-19-1 16,0 0-1-16,0 0-1 0,0 20 1 0,-16-20-2 0,16 0 0 15,0 17-15-15,0 2-3 0,0-19-8 0,0 18 10 16,0-18-28-16,0 20 18 0,0-20-46 0,0 16-25 0,0-16 48 16,0 0 7-16,0 20-15 0,0-20 3 0</inkml:trace>
  <inkml:trace contextRef="#ctx0" brushRef="#br0" timeOffset="36054.08">30658 17410 86 0,'0'0'75'0,"0"0"-35"0,0 0 31 16,0 0-14-16,-16-17-33 0,16 17-3 0,0 0 15 0,0-20-9 16,-20 20-9-16,20 0-10 0,-22 0 3 0,22 0-8 0,0-16 1 15,0 16-3-15,-19 0 0 0,19 0 1 0,0 16-4 16,0-16 3-16,-14 20-1 0,14-3 3 0,0 2-4 15,0-19 0-15,0 20 1 0,0-3 1 0,0-17 0 16,0 19-2-16,0-19 1 0,0 18-1 0,0-18 1 16,14 0 1-16,-14 0 0 0,19 20 2 0,-19-20-2 0,22-20 5 15,-22 20 1-15,0-37 0 0,20 20-2 0,-20-22 6 16,16 2-9-16,-16 37 1 0,0-37-3 0,20 20 2 0,-20-19 1 16,19-20-2-16,-19 36-1 0,0 4 1 0,0-58 2 0,0 54-3 15,17-33 3-15,-17 33-2 0,0 0 1 0,0 4 1 0,0-42 3 16,0 58-3-16,19-36 2 0,-19 20-3 0,0-4 7 0,0 20 1 15,0-20-6-15,0 20 4 0,0 0 0 0,0 0-5 16,0 0 0-16,0 20 0 0,0-20-2 0,0 20 1 0,0-4-1 0,-19 4 2 16,19 17-1-16,0 0-1 0,0-21 0 0,0 41-1 0,0-1 2 15,19 90-21-15,-19-90-6 16,0-18 5-16,0-22-3 0,0 40-32 0,17-19-15 0,-1-18-20 16,-16-1-17-16,0 2 54 0,0-20 7 0,22 16-14 0,-22-16 45 15,0 0 1-15,20 0-17 0</inkml:trace>
  <inkml:trace contextRef="#ctx0" brushRef="#br0" timeOffset="36333.91">31046 17153 44 0,'0'0'44'0,"0"17"-18"0,0-17-14 0,19 21 26 16,-19-5-11-16,0 4-12 0,17-3 9 0,2 2-4 0,-19-19-13 16,0 20 1-16,17-20 6 0,5 17-6 0,-6 2 8 0,-16-19-9 15,20 0 7-15,16 0 9 0,-17 0-7 0,-19 0-8 16,17 0-1-16,-17-19 6 0,19 2 0 0,-2-22-7 0,-17 39-1 15,0-17 5-15,16-19-4 0,-16 15 5 0,0 4-4 0,0-2 0 16,0-18 14-16,0 18-6 0,0-15-8 0,0 34 9 0,0-20-8 16,-16 0 8-16,-1 4-2 0,-2 16 0 0,2 0-8 15,-2 0 3-15,2 16-5 0,17 4-3 0,-19 0 3 16,-1 14-2-16,20-15-2 0,-16 18 2 0,16-18-3 0,-22 19-2 16,22 15-6-16,0-34 0 0,0 18-17 0,0-1-12 0,0-15-9 15,0 15-7-15,0-19-9 0,0 2-11 16,0 1-8-16,0-3 7 0,0-17 47 0,22 0-5 0,-22 19 15 15,0-19-17-15</inkml:trace>
  <inkml:trace contextRef="#ctx0" brushRef="#br0" timeOffset="36717.69">28741 16672 52 0,'0'0'22'0,"-20"0"-10"0,-16 0 13 0,17-16-12 0,19 16 1 16,-39 0 0-16,23 0 0 0,-20-20 13 0,16 3-15 0,4 17 2 16,-23-20 32-16,0 3-17 0,39 17-15 0,-16-20 14 0,16 20-12 0,0 0 0 15,-20-16 27-15,20 16-14 0,0 0-12 0,0 0-3 16,0 0 15-16,0 0-16 0,20 0 0 0,-4 0 7 0,6 0-11 0,14 0 6 15,36 16 1-15,42 4-3 0,143-3 1 16,-182 3-11-16,16-20 0 0,75 0 1 0,17-20-1 0,-17 3-2 16,19-3 4-16,17 4 0 0,-16-24-4 15,-4 4-1-15,-13-18-1 0,-3 18 1 0,-19-4 1 16,-17 6-1-16,-39 14 0 0,-36 20-1 0,37 0-2 0,-56 0 3 16,41 0 2-16,-60 0-2 0,38 20 1 0,20-3-3 15,-75-17-2-15,19 17 1 0,-2-17-3 0,2 19-10 0,0 2-7 16,-2 15-62-16,2-36 54 0,-19 17-95 15,0-17 70-15,0 19-68 0,0-1 31 0,-19-18 66 16,19 0-14-16</inkml:trace>
  <inkml:trace contextRef="#ctx0" brushRef="#br0" timeOffset="37600.51">27225 15143 51 0,'0'0'14'0,"0"0"34"0,0 0-26 0,0 0 53 16,0 0-50-16,22 0 0 0,-22-20 19 0,0 20-22 0,0 0 34 15,0 0-27-15,0-16-2 0,0 16-16 0,0 0 10 16,0 0 5-16,0 0-18 0,0 0 3 0,0 0 4 16,0 0-10-16,0 16 4 0,0-16 1 0,0 20 0 15,0 16-4-15,0-18 0 0,0 1-5 0,0-2 0 0,19 3 1 0,-19 0 1 16,0 34-1-16,0 1-1 0,17-18 2 0,-17-1 0 16,19 21-4-16,-19-40 1 0,19 19-1 0,-19 4-1 15,0-24-2-15,0 2-2 0,0 38-25 0,17 0-21 16,-17-38 27-16,0-18-3 0,0 18-34 0,0 0-12 0,0 2-12 15,0-20 8-15,0 0 47 0,0 0-20 0,0-20 45 16,-17-16-19-16,17 18-4 0</inkml:trace>
  <inkml:trace contextRef="#ctx0" brushRef="#br0" timeOffset="37750.5">27172 15565 45 0,'0'0'16'0,"0"-16"14"15,-17-4-18-15,17 20 3 0,-19-17 24 0,19-2-18 0,-36 1 41 16,17-2-27-16,-3 4 0 0,22 16 0 16,-20-20-3-16,20 20-17 0,0 0 13 0,0 0-16 0,-14 0 11 15,14-20-13-15,0 20 10 0,14 0-1 0,-14 20-13 0,20-20 0 16,21 0 1-16,-41 0-3 0,17 0 0 0,21 20 1 0,-2-4-2 15,-19 4-3-15,0-20 2 0,5 0-4 0,33 37 1 0,-19-37-8 16,-17 17-1-16,15 3-25 0,-34-20 11 0,58 16-77 16,-39-16 59-16,36 0-97 0,-55 0 98 0,17 20-16 15,2-20 39-15,20 0-44 0</inkml:trace>
  <inkml:trace contextRef="#ctx0" brushRef="#br0" timeOffset="38018.41">27742 15399 50 0,'0'0'39'0,"0"0"24"0,0-17-36 0,0 17 60 0,-17-19-36 16,17 1 14-16,-19 18-29 0,19 0-22 15,-17 0 9-15,17 0-5 0,0 0-10 0,-19 0 7 0,19 18-3 16,0-18-8-16,-17 19 0 0,17-19 0 0,0 37 5 0,0-17-4 16,0-4-1-16,-19 4-1 0,19 17 2 0,0-20-3 0,0 3-2 15,0 16 3-15,0 0 1 0,0-18-3 0,0 2-2 0,0 16 2 16,19-16 2-16,-19-20-2 0,0 19-2 16,0-19 1-16,17 0 0 0,-17 0 1 0,19 0 0 0,-19-19 0 15,17-1 0-15,-17 3 0 0,19-2 0 0,-19-19 2 16,0 38-2-16,0-56 2 0,0 56-1 0,17-16-1 15,-17-4 3-15,0 20-2 0,0-17 0 0,0-2-1 0,0 19 1 0,0-18 0 16,0 18-3-16,17 0 2 0,-17 0-3 0,0 0-1 16,0 18 1-16,0-18-2 0,0 19-9 0,0-19 1 0,0 17-23 15,0 3-23-15,0-4-20 0,0 24-79 16,0-24 49-16,22-16 71 0,-22 18 5 0,0-18-15 0</inkml:trace>
  <inkml:trace contextRef="#ctx0" brushRef="#br0" timeOffset="38233.46">27966 15549 137 0,'0'0'115'0,"0"0"-90"16,0 0 57-16,0 16-68 0,0-16-1 0,0 0 14 15,0 20-13-15,0-20-7 0,0 0 0 0,0 20 7 16,0-20-7-16,19 0 5 0,-19 16 1 0,17-16 1 0,2 0-8 16,-19 0 0-16,20 0 4 0,-20 0-6 0,36 0-1 0,-36-16-1 15,16-4 2-15,1 0-3 0,5 4 1 0,-22-4 0 0,19 20-2 16,-2-36-12-16,-17 36 1 0,19-38-20 0,1 38-17 15,-4-16-17-15,-16-4 30 0,0 20-1 0,20-20-75 0,-20 3 74 16,16 17-24-16,-16-19 40 0,0 19-14 0,0 0-3 0</inkml:trace>
  <inkml:trace contextRef="#ctx0" brushRef="#br0" timeOffset="38584.55">28389 15382 83 0,'0'0'70'0,"0"0"3"16,0 0-23-16,0 0-10 0,0 0-23 15,0 0-2-15,0 0-1 0,0 0-2 0,-16 0 10 0,16 17-6 0,0-17 6 16,0 0-11-16,-20 20-3 0,20-20-5 16,0 20 1-16,0-4 0 0,0 4-2 0,-19-20 0 0,19 37 2 0,0 0 0 15,0-21-3-15,0 24 0 0,0-40 0 16,0 34-2-16,0 5 0 0,19-39 2 0,-19 17-2 16,0 3 1-16,20-20 1 0,-20 0 1 0,0 19 4 0,16-19 3 0,4 0-1 15,-20-19 0-15,0 19 2 0,16-20-6 0,-16 20 0 16,0-17-1-16,0-2 3 0,20-19-2 0,-20 22-1 15,0-4 0-15,16-16 0 0,-16 16 1 0,0 3 0 16,0-20 4-16,0 17-1 0,0 20 0 16,0 0-3-16,0 0 1 0,0 0-2 0,0 0 2 15,0 0 0-15,0 38 4 0,0-19-3 0,0-2-2 0,0 3-3 0,0-4 1 16,0 40-2-16,0-38 2 0,0 2 1 0,0-1-2 0,-16 54-1 0,16-55 0 16,0 18 0-16,-20 20-5 0,4 0-10 0,-4 1-6 0,20-40 9 15,-16 19-23-15,16-36 13 0,-39 20-96 16,39-3 31-16,0-17 34 0,-17-17-53 0,17 17 61 0,0-20 12 15,0 3 11-15,0-2-35 0</inkml:trace>
  <inkml:trace contextRef="#ctx0" brushRef="#br0" timeOffset="38871.96">28705 15399 72 0,'0'0'0'0,"0"0"49"15,0 0 30-15,0 0-57 0,0 0-4 0,0 0 12 0,16 0 4 16,-16 0-19-16,0 0-9 0,20 0 0 15,-20 0-2-15,0 0-1 0,16 20-2 0,-16-20 2 0,0 0-1 16,20 0-1-16,-20 0 0 0,19 20 2 0,-5-20 3 0,-14 0-2 16,0 0-1-16,19 0 16 0,3 0-11 15,-22-20 3-15,20 20-6 0,-20 0 1 0,16-20 4 0,-16-16 10 16,0 36-8-16,0-18-7 0,0 18 3 16,0-18 13-16,0 0-15 0,0 18 7 0,0-20 0 0,0 20 0 15,0 0-7-15,0 0 1 0,-16 0 2 0,-4 20-2 0,20-20-4 16,0 18-1-16,-22 18-2 0,22-36 0 0,-19 36 1 15,19-16-1-15,0 16-3 0,0-36 0 0,0 20-3 0,0-2-3 16,-14 1-16-16,14 18-36 0,0-21 32 0,0 4-41 0,14 0 30 16,-14-4-53-16,19 2 2 0,-19-18 55 0,0 0 10 0,22 0-7 15,-2 0-9-15</inkml:trace>
  <inkml:trace contextRef="#ctx0" brushRef="#br0" timeOffset="39068.12">29109 14920 86 0,'19'0'50'0,"-19"0"9"0,0-16 61 0,0 16-98 16,0 0 14-16,0 0-20 16,0-20 32-16,0 20-31 0,0 0-10 0,-19 20 10 0,19-4-7 15,0 4-6-15,0-3-1 0,0 3 1 0,0 36 0 0,0-39-2 16,-17 56-2-16,17-53 1 0,0 53-3 0,0 0-5 0,0-35-2 16,-19 17-24-16,19-38 10 0,0 59-83 0,0-58 57 15,0 38-108-15,0-40 120 0,-20 4 7 0,20 0-23 16</inkml:trace>
  <inkml:trace contextRef="#ctx0" brushRef="#br0" timeOffset="39219.05">28962 15216 99 0,'0'0'216'0,"0"-19"-162"16,0 19-12-16,0 0 1 0,0 0-32 0,0 0 8 16,17 0-11-16,21 0 14 0,-18 0-18 15,16 19-3-15,-36-19-1 0,72 17 2 16,-14 3-25-16,14-20-76 15,-53 20 0-15,-2-20-25 0,19 0-52 16</inkml:trace>
  <inkml:trace contextRef="#ctx0" brushRef="#br1" timeOffset="52120.76">31563 9204 47 0,'0'0'17'0,"0"0"-10"0,0 0 1 0,0-19 7 16,0 19 4-16,0 0-8 0,0 0 14 0,0-18-13 0,0 18 0 15,0 0 17-15,0 0-13 0,-19-19-1 0,19 19-2 16,0-17-7-16,0 17 5 0,0 0-7 0,-17-20 5 0,17 20 2 15,0-18-7-15,-19 18 5 0,19-18-1 0,-22 18 3 16,2-18-1-16,6 18-5 0,-5-20 8 0,0 2-6 16,2 18-4-16,-19-18 3 0,17-1-1 0,-23 2-4 15,26-3 1-15,-1 20-1 0,-2 0 0 0,-17-18 0 16,0 0 2-16,16 0-1 0,-18-2-2 0,21 20 2 16,-19-17-1-16,17 17 1 0,2 0-1 0,-2-19 0 0,-17 1 1 15,14 18 0-15,2-19-1 0,4 19-1 0,16 0 1 0,-53-37 0 16,34 37 0-16,-17-18 1 0,-6 0-2 0,26 18 0 15,-20-20 1-15,19 20 0 0,-2-17 0 0,-17-2-2 0,-6 2 0 16,9 17 2-16,-6-20 0 0,3 1 0 0,0 1-1 16,-5 18 0-16,8-18 0 0,-3 0 0 0,16 18 1 0,-35-20-2 15,38 20 2-15,-41 0-1 0,6-17 1 0,32 17 0 16,1-19-1-16,-20 19 0 0,3 0-1 0,-36-17 2 0,36 17-1 16,-5-20 2-16,8 20-2 0,13 0 0 0,-35 0 0 0,-3 0 1 15,25 0-1-15,-23 0 1 0,37 0-1 0,-17 0 0 0,16 0 0 16,-35 0 0-16,36 20 1 0,2-20-1 15,-19 17 0-15,-3-17 1 0,23 0-1 0,-6 19 0 0,-14-19 1 0,19 17-1 16,-19-17 1-16,36 20-1 0,-39-20 1 0,1 18-1 0,38-18 0 16,-36 18 0-16,19-18 0 0,-2 18 0 0,-17 1 0 0,16-19 0 15,-38 37 1-15,25-18-1 0,14-19 1 0,-17 17-2 0,0 3 1 16,36-20 0-16,-42 18 0 0,23 0 0 0,5-18 1 0,-5 18-1 16,-1-18 0-16,4 19-1 0,-4-19 1 0,4 0 0 0,16 19 0 15,-20-19 1-15,20 0 0 0,-19 0-1 0,19 18 0 0,0-18-1 16,-22 0 2-16,22 0-1 0,0 0 0 15,0 0 0-15,-17 0-1 0,17 0 2 0,0 0 0 0,0 19-1 16,-16-19-1-16,16 0 0 0,0 0 1 0,0 0 1 0,0 0-1 16,0 0 1-16,0 0-1 0,0 0 0 0,0 0 1 0,0 0 0 15,0 0-1-15,-20 0 2 0,20 0-2 0,0 0 0 16,0 0 0-16,0 0 0 0,0 0 1 0,0 0 0 0,0 0-1 0,0 0-1 16,0 0 0-16,0 0 1 0,0 0 1 0,0 0-1 15,0 0 0-15,0 0 1 0,0 0-1 16,0 0 0-16,0 0-1 0,0 0 1 0,0 0 1 0,0 0 1 15,0 0-2-15,0 0 0 0,0 0-1 0,0 0 1 16,0 0 1-16,0 0 0 0,0 0-1 0,0 0 0 0,0 0-1 0,0 0 0 16,0 0 1-16,0 0 1 0,0 0-2 0,0 0 1 15,0 0 0-15,0 0-1 0,-16 0 2 0,16 0-1 0,0 0 1 16,0 17-2-16,0-17 1 0,-20 0 1 16,20 0-2-16,0 20 1 0,0-20 0 0,-16 0 1 0,16 0 0 15,0 18-1-15,0-18 1 0,0 0-1 0,0 0 0 16,0 0 1-16,0 0-1 0,0 18-2 0,0-18 1 0,0 0 3 15,0 0-2-15,0 0 0 0,0 0 1 0,0 0-3 0,0 0 3 16,-20 0 0-16,20 0 0 0,0 0-2 0,0 0 1 16,0 18 0-16,0-18 3 0,0 0-3 0,0 0 0 0,0 20 0 15,0-20 1-15,0 0 1 0,0 0-2 0,-19 17 1 16,19-17 0-16,0 0 1 0,0 19 1 0,-17-19-3 16,17 18 0-16,0-18 1 0,0 18 0 0,-22-18-2 15,22 20 1-15,0-20 0 0,0 18 1 0,-16 0 1 16,16 0-2-16,0 2 0 0,0-20 0 0,0 17 0 0,-20 2 0 0,20 18 1 15,-16 0-1-15,16-19 1 0,0 0 0 16,-20 2 0-16,20 16-1 0,-16-18 0 0,16 20 3 16,-20-3-2-16,20 4 0 0,0-22-3 0,0 2 1 0,-19 18 3 0,19-19 1 15,0 18-2-15,0-16-2 0,0 35-2 0,-17-18 4 16,17 0 0-16,0-20-1 0,0 22-1 0,0-3 0 0,17 1 3 0,-17 0-1 16,19 19 0-16,1-39-1 0,-4 39 1 0,4-1-1 15,-4-18 0-15,20 19 2 0,-14-20-2 0,34 56 2 16,-20-18-2-16,0-55 0 0,19 36 1 0,-36-17 0 0,53 16 0 15,-19 2-1-15,24-20 3 0,-38 1-1 0,-3-19-1 0,19 1-1 16,20 18 2-16,-6 18-1 0,-27-55 0 0,30 37-1 0,-36-19 0 16,0 1 0-16,58 18 1 0,-22-1 0 0,-34-18-1 0,37 2 1 15,-39-2-1-15,39 0-2 0,-39 1 2 0,3-19 1 0,-3 19 0 0,38-1 1 16,34 0 0-16,-50-18-2 0,-22 18 1 0,36-18 1 16,-36 0-1-16,22 20 0 0,14-20-2 0,3 0 1 15,-20 0 2-15,20 0-1 0,-20 0-1 0,-19-20 1 16,3 20 0-16,14-18 0 0,-15 18 0 0,37-18 1 0,-22 0 1 15,-37-1-2-15,26 0 0 0,30 1 3 0,-17-20 1 0,0 20-2 16,-16 1 0-16,-3 17-2 0,17-37 4 0,5 18-3 0,-3-18 0 16,-19 19 1-16,17-1 1 0,5 0-2 0,-39 2-2 15,36 17 2-15,-38-36-1 0,0 36 0 0,41-20-1 0,-3 1 2 16,-36 19 0-16,15-18-3 0,-15 0 0 0,3 18 1 16,-5-19 0-16,2 19 0 0,17-19 0 0,-17 19 0 0,17-36 3 15,3 16 2-15,-22 3-4 0,21-19 2 0,-38 36-3 0,53-38 7 16,-34-17-1-16,-2 37-2 0,0-19 3 0,5-1-4 15,-3 2-1-15,0-19 3 0,-2 18 0 0,-17-19-2 0,19 38-2 16,-19-37 3-16,17 18-3 0,-17-36 0 16,0 34 0-16,0 3 0 0,0 0 1 0,0 36 0 15,0-38-2-15,0 2 5 0,-17-1 4 0,-2 37-7 16,19-19-4-16,-36-36-1 0,-58 0 1 0,58 35 2 0,-36-34-1 16,-3-2-2-16,39 39 1 0,-2-3 0 0,-54-16-2 15,56 18 1-15,-60-20-3 0,26 1-2 0,-26 20-2 0,43-21 3 16,17 38-1-16,-61-36-6 0,28-2-4 0,33 20 8 0,-41-18-13 15,60 36 10-15,-38-20-12 0,19 2 12 0,16 18-1 0,-54-18-63 16,74 18 55-16,-17 0-6 0,-19-18-99 0,36 18 85 16,0 0-16-16,-19 0 38 0,19 0-37 0</inkml:trace>
  <inkml:trace contextRef="#ctx0" brushRef="#br1" timeOffset="53099.29">29978 5129 71 0,'0'-20'26'0,"0"-54"49"16,-20 58-66 0,20 16-1-16,-19-40 6 0,2 24-9 15,-2-3 1-15,19 0-4 0,0 19 1 0,-22 0 3 16,5-19-1-16,17 19-2 0,-16-17-1 0,-4 17 1 15,4 0-2-15,-40 0 7 0,-18 17 0 16,54 2-4-16,-16-19 6 0,0 19-5 0,-3-19 1 0,17 19 0 16,-11-19-1-16,-39 36 4 0,-22 0-1 0,39-16-4 0,-75 34 5 15,77-34-7-15,-152 71 2 0,169-53-3 16,-19-21 0-16,-36 39-1 0,-59 37 2 0,114-76-3 16,-94 76 1-16,94-56 1 0,-41 19 0 0,44-39-1 0,-3 20 0 15,-39 19-1-15,20 17-1 0,19-36 3 0,-61 129-2 16,78-130 1-16,-34 94 0 0,36-21 1 0,17 5-1 15,0-62 0-15,0 6 1 0,0 34 0 0,0-37 0 0,0 55-1 16,17-19 1-16,2-34-2 0,15 54 1 0,-34-75-1 0,41 56 1 16,-5-35 0-16,3 35 0 0,13-18 2 0,6 17 1 15,-2-16 2-15,-20-39-1 0,130 94 12 16,-130-94-12-16,38 19 2 0,51 19 0 0,27-18 1 16,-97-38-5-16,-19 0 0 0,72 1 1 0,-11-1-1 15,-44-18-1-15,132 19 9 0,-91-19 0 0,-41-19-4 16,-17 1 1-16,58-19 6 0,-6-19 2 0,-27 38-6 15,31-56 6-15,-59 38-9 0,44-39 5 0,-41 39-8 0,75-113 11 0,-72 113-11 16,49-111 3-16,-30-20-1 0,-22 39-1 16,0 73-2-16,-16-93 1 0,-4 18 0 15,1-36-2-15,5 19 1 0,-3-111 2 0,1 38-1 16,-40 16-1-16,-21 20 0 0,-12-21 1 16,17 133-4-16,20 34 0 15,-4 22-1-15,-38-24-3 0,42 24-1 0,-20-4 1 0,16 2-2 0,-35 18-3 16,-20-19-9-16,23 38 0 0,32-19 7 0,-35 18-20 15,16 2-12-15,-33 36-46 0,17-2 11 16,33-18 36-16,-50 57-61 0,55-56 26 0</inkml:trace>
  <inkml:trace contextRef="#ctx0" brushRef="#br1" timeOffset="53951.76">27432 5534 55 0,'0'0'20'0,"17"-18"-10"0,2 18-7 0,-19-18 4 0,19-3 3 15,-19 21 3-15,0 0-5 0,0-16 8 0,0-4 15 16,0 20-25-16,0-17 7 0,0 17-7 0,0-19 8 16,0 19-7-16,-19 0-1 0,19 0 0 0,-19 0 1 0,2-19 20 15,-5 19-18-15,3 0 1 0,-15-18 7 0,-2 18-3 0,17 0-8 16,-36 0 10-16,-1 0-6 0,20 0-6 0,-19 0 2 15,-6 0-4-15,-27 37 1 0,52-37-2 0,-75 36 1 0,75-16-1 16,-130 53-2-16,53-17 0 0,-53 35 2 16,130-55 0-16,-150 113-2 0,73-39-2 15,80-73 3-15,13 20-1 0,-16 35-2 0,20-56 2 0,-23 278-5 16,22-167 5-16,34 1 1 16,38 73-4-16,17 36 1 0,-33-182 3 15,0-20-1-15,52 91 0 0,-58-107 3 0,45 16 8 16,88 17 28-16,-130-52-27 0,36-20 13 0,-14 0-11 0,33 0 13 15,39-56 4-15,0-35-12 0,202-224 6 16,-296 243-22 0,53-58 1-16,-31-18-1 0,16 20 1 0,-21 16-2 15,-31-15-3-15,14-3 3 0,-17 0 0 0,-19-16-1 16,0-3-2-16,0 94 0 0,-19-93-4 0,-39 19-6 16,22 75 3-16,-55-132-16 0,16 76 13 0,-16-1-34 15,33 56-12-15,-31-1-18 16,34 56 33-16,13 0-16 0,28 0 29 0,-24 20 3 0,2-4-13 0,0 40 9 15,16-37-39-15</inkml:trace>
  <inkml:trace contextRef="#ctx0" brushRef="#br1" timeOffset="54782.35">24200 9978 57 0,'0'0'35'0,"0"-17"3"15,39-2 31 1,0-1-14-16,13 3-18 0,-32-2-29 15,13 1 16-15,-14 18-15 0,3 0-1 0,-2-18 9 16,16-1-10-16,36-17 24 16,-56 36-26-16,62-39 12 0,-42 22-6 0,-17-2-5 0,-2-18-1 15,19 19 1-15,58-74 11 0,-22 18-5 16,5-18-1-16,-5-1-4 0,22-36 3 0,-41 19-3 16,19 17 2-16,-14 2-3 0,147-261 6 15,-169 299-10-15,74-151 8 16,-54 112-14-16,-40 73 4 0,20-36 3 0,-14 19 0 15,-22 36-2-15,36-38 1 0,-36 38-2 16,0-18 1-16,20-1-2 0,-4 19 0 16,4 0-4-16,-20 0 1 0,36 0-150 15,-20 19 53-15,-16-19 61 16,17 0-40-16,5 18-88 0</inkml:trace>
  <inkml:trace contextRef="#ctx0" brushRef="#br1" timeOffset="55149.89">25531 8190 72 0,'-19'-19'42'0,"-17"1"-4"0,36-19-8 0,-22 19-2 15,5 0-15-15,1-2 14 0,16-16 0 0,-20-1 15 16,20-18 10-1,0 37-40-15,20-2 7 0,-4 20 6 16,23-18-5-16,16-1 7 0,-55 19-20 16,89-36 20-16,-70 17-21 0,39 1 5 15,-2-19-2-15,-4-19-1 0,6 20-3 0,50-38 3 16,6-1-3-16,-78 58-2 16,-17-2-3-16,-5 1 1 0,-14 18 0 15,41 0 1-15,-41 18-1 0,20 73 1 16,-20 39-1-16,-20 147 0 15,-2-37 6 1,22-166-2-16,0 18-4 0,0-36-1 16,0 17-1-16,22-37-9 15,-2 20-29-15,-4-19-87 0,-16-17 24 16,20-3-17-16,-20 2 26 0,0-2-2 16</inkml:trace>
  <inkml:trace contextRef="#ctx0" brushRef="#br1" timeOffset="55811.54">25437 10772 47 0,'0'0'14'0,"-16"0"5"0,16 0-10 0,0 0 2 0,0 17 24 16,0-17-21-16,33 0 96 15,-11 0-78-15,14 0-17 0,19 0 24 0,56 0 2 16,-72-36-33-16,33-1 7 0,22 0-2 16,33-75 3-16,-72 76-11 0,34-37 6 15,-12-37 0-15,-2-1-1 0,55-74 5 16,17-55 4-16,-111 184-11 0,113-201 13 16,-96 147-16-16,-1-20 1 0,-30 75-4 0,17-56 1 15,52-165 5-15,-91 220-6 16,75-183 5-16,-39 147-6 0,-17 36 0 0,-19 19 0 15,36-54 5-15,-2 71-9 16,-12-16-8-16,14-20 13 0,-17 38-1 16,0 18 0-16,-2-18 0 0,2 0-1 0,-2 18 1 0,-17 0 0 15,17-20-3-15,2 20-9 16,3 0-4-16,-22 0-20 0,17 20-1 0,2 16-228 16,-19 1 141-1,19-37 93-15,-19 18-27 0</inkml:trace>
  <inkml:trace contextRef="#ctx0" brushRef="#br1" timeOffset="56139.09">26987 8190 85 0,'0'0'91'16,"0"-19"19"-16,0 19-75 0,19 0-5 15,0 0-16-15,-5-18 14 0,28 18-2 0,-6-19-5 16,204-91 26-16,-148 54-31 16,-54 20-12-16,-2 18 1 0,56-75 3 0,-54 74-6 15,15-36 2-15,60-56 4 0,-96 93-6 16,2 0-1-16,37-76 4 0,-42 58-1 0,-14 36-3 16,19-18 2-16,-19 0 1 0,22-1 2 15,-22 19-4-15,0 0 5 0,0 0-8 16,0 0 3-16,-22 37 0 0,22-19-2 0,0 1 0 0,-53 110 0 15,53-73 1-15,-55 146-3 0,38-146 2 16,-77 534-69 0,94-499 11-16,0 75-71 0,-19-91 21 15,19-20 56-15,0 1-23 0,0 16-5 0</inkml:trace>
  <inkml:trace contextRef="#ctx0" brushRef="#br1" timeOffset="56637.84">25844 10789 69 0,'0'0'68'0,"0"0"-53"0,19 19 42 16,-19-19-18-16,20 19-24 0,-20-19-1 0,16 36 18 15,4-17-22-15,-4 0 7 32,336 201 73-32,-242-200-72 0,18-2-1 15,-106-18-8-15,69 0 4 0,-16-38 0 0,-39 20-8 16,0 18 1-16,0-36 0 0,38-20 4 0,56-36 3 0,-74 55-8 16,237-258 13-16,-257 258-17 15,113-129 2-15,-2-18 1 16,-94 128-3-16,-31 1 0 0,16 55-1 0,-21-37-1 15,19 1-1-15,-17 16 2 0,1 2 1 16,-6 1-6-16,5-2 4 0,3-1-19 0,-22 20 9 16,0-17-13-16,19-2-34 0,-19 19 30 0,0 0-44 15,0 0-85-15,0-18 63 0,0 18-3 0</inkml:trace>
  <inkml:trace contextRef="#ctx0" brushRef="#br1" timeOffset="56930.32">27191 9443 145 0,'0'0'104'15,"0"0"-62"-15,0 0-7 0,0 0-17 0,34 20 15 16,-34-20-18-16,41 17 9 0,233 93 30 16,-180-90-50-1,72-1 1-15,-94-2-3 0,-33-17-2 0,-6 0 1 16,-11 0 0-16,53-17 2 0,-39 17-1 0,-20-19-2 0,42 19 3 0,34-37 5 15,-59 18-5-15,8 1-2 16,-41 18 0-16,0 0 4 0,17 0 1 16,-17 0 1-16,0 18 2 0,0-18-2 0,-17 36 4 0,-24 20-3 15,8 18-7-15,13-18 2 0,-71 90 0 16,36-34-3-16,-20 36 1 0,39-38-9 16,-5-74-1-16,7 94-39 0,-2-74-14 15,17 36-168-15,2-56 22 0</inkml:trace>
  <inkml:trace contextRef="#ctx0" brushRef="#br1" timeOffset="57847.04">22728 10531 66 0,'0'0'30'0,"0"0"4"0,0 0-20 16,0-17 16-16,0 17-15 0,0 0 13 0,0-18-14 0,0 18 15 15,0-20-17-15,0 20 18 0,0-18-8 0,17 18-15 16,-17 0 6-16,0 0 7 0,0 0-14 0,0 0 21 16,0 0-14-16,0 18 3 15,0 2-7-15,0-2-4 0,19 18 6 0,-19-19-5 16,0 3-3-16,0 16 1 0,0 2-1 0,17-20 0 16,-17 19 0-16,0 0-2 0,0-1 0 0,0-17-1 15,17-19 2-15,-17 37 1 0,22-19-2 0,-22 1 1 16,19 0 2-16,-2-19 0 0,2 0 2 0,0 0 0 0,-2-19-2 15,36-18 3-15,-53 19-3 0,41-20 2 16,-24 2-3-16,2-1 1 16,0 18-3-16,-19 19 0 0,17-18 2 0,-17 0 3 15,19-1-2-15,-19 0 3 0,0 19 0 16,0 19 0-16,0-19-6 0,0 19 2 16,0 17-2-16,-19 20 0 0,19-20-1 15,0 2 0-15,0-2 1 0,0 39-8 16,0-20-14-16,19-37-7 0,-19 0-41 15,17 1 1-15,-17 0-19 16,19-1-99-16,-2-18 78 0</inkml:trace>
  <inkml:trace contextRef="#ctx0" brushRef="#br1" timeOffset="58117.32">23428 10736 111 0,'0'-20'124'0,"0"1"-54"0,0 1-57 15,0 18-1-15,0 0-2 0,0-18 23 0,0-1-16 16,0 19-8-16,0 0-5 0,0 0 3 16,17 0 3-16,2 19-7 0,-19-1-2 15,20 19 6-15,-6-17 3 16,-14-3-6-16,19 19 14 0,3-17-9 16,-22 0-1-16,0-1-6 0,0 19 5 0,0-18-4 15,0-1 2-15,0 18-2 0,0-18-2 16,-41 38 1-16,27-37-6 15,-6 0-12-15,1-19 8 16,-17 0-53-16,36 0 39 0,0 0-35 0,-17-19-20 0,17 19-44 16,-19 0 91-16,19 0-11 0,0-19-25 15</inkml:trace>
  <inkml:trace contextRef="#ctx0" brushRef="#br1" timeOffset="58471.61">23724 10808 79 0,'0'0'61'16,"-19"0"46"-16,19 0-96 16,0 0-4-16,0 0 7 0,0 0-6 0,0 0 14 15,0 19-17-15,0-19 0 0,0 18 8 16,0 19-1-16,19-18 7 16,-19-1-4-16,17-18-7 0,-17 0 0 0,19 19 8 0,17-2 11 15,-36-17-15-15,20 0-2 0,-4 0-2 16,-16-17-2-16,17 17-3 0,-17-19 1 0,0 19-2 15,41-56 3-15,-41 38-1 0,0 0-2 16,0-1-1-16,0-17 3 16,0 17-3-16,0 19 0 0,0-17 1 0,-22 17 0 15,22 0-1-15,-19 0 1 0,2 0 0 0,17 0-1 16,0 17-1-16,-36 19 1 0,36-17-1 0,-16 36 0 16,16-36-1-16,-20 18 2 0,20-1-1 0,0-18 1 15,0 20-3-15,0 18 1 0,0-20-6 16,0 20-34-16,0-38 18 0,0 0-42 0,0 19-26 15,20-18 38-15,-20-1-47 0,16 0 33 0,-16-18 5 0</inkml:trace>
  <inkml:trace contextRef="#ctx0" brushRef="#br1" timeOffset="59078.7">24217 11121 44 0,'0'0'0'0,"0"0"18"0,0 0-13 15,0 0 5-15,0 0-5 0,0 0 11 16,0 0-9-16,0 0 0 0,0-18 19 0,0 18-6 15,0 0 15-15,0-18 6 0,0 18-12 16,0-18 0-16,0 18-15 0,0 0 12 0,0-19-3 16,0 19-3-16,0-19-4 0,0 19-2 0,0 0-8 15,22 0 9-15,-22-18-9 0,0 18 10 0,0 0-9 0,0 0-3 16,0 0-1-16,0 0 10 0,0 0-10 0,0 18 7 16,19-18-6-16,-19 19-1 0,0 0 0 15,0 17 0-15,0-36-2 0,0 18 3 0,0 20 0 16,0-38-2-16,0 36 7 0,0-17-2 15,0-19 6-15,0 18-5 0,20-18 6 16,-4-18 7-16,-16-1-18 0,20 1 1 16,16-18 1-16,-17-2 0 0,14 20-1 15,9-38 2-15,-26 56-6 0,4-36 2 16,-1 36-1-16,-19-20-1 0,17 20 0 0,19-18-11 0,-20 1-32 16,26 17-49-16,-42 17 22 15,16-17 30-15,4 18-107 0,-20 2 20 16,19-2 43-16</inkml:trace>
  <inkml:trace contextRef="#ctx0" brushRef="#br1" timeOffset="59570.31">22728 11840 85 0,'0'0'0'0,"0"0"65"0,0 0-51 0,0 0 15 16,0 0 0-16,0 0 1 0,0 0-18 0,0 0 9 16,0 39 4-16,0-22-19 0,17-17-1 0,-17 19-1 0,0 36 7 15,0-19-6-15,0-16-4 0,0 34 4 0,0-35-2 16,0 0-2-16,0 91 9 0,0-92-9 15,0 20 0-15,0-20 1 0,0 18 3 0,0 2 4 0,0-20 3 16,0 0 4-16,19 2-7 0,-2-2 9 0,0-18 9 0,5 0-13 16,-3 0-9-16,-2 0 7 0,2-18-7 0,17-20 6 15,0 20-7-15,-36 18-1 0,36-18 1 0,-36-2-1 0,58-34-1 16,-22 36-1-16,0-20 0 0,-17 20-7 0,20 0-4 16,-39-2 2-16,0 20-3 0,36-17-24 0,-36 17-14 15,19-19-55-15,-2 19 19 0,-17 0-50 16,0 19 52-16</inkml:trace>
  <inkml:trace contextRef="#ctx0" brushRef="#br1" timeOffset="59744.55">23464 12026 155 0,'0'-20'122'0,"0"3"-49"0,0-2-10 16,0 1-27-16,0 18-10 0,0 0-4 15,0 0-15-15,0 0-3 0,0 0 0 0,0 18 1 16,0 18-6-16,0-36 2 0,0 20-3 0,0-1-1 0,0-2-2 15,0 1-3-15,0 1-21 0,0 0 8 0,0-1-73 0,0 1 50 16,0-2-59-16,0-17 52 0,0 20-106 0</inkml:trace>
  <inkml:trace contextRef="#ctx0" brushRef="#br1" timeOffset="59868.21">23630 11547 108 0,'0'0'110'0,"0"0"-59"0,0 0-30 0,0 0 9 16,-16 0-19-16,16 0 3 0,0 0-8 0,0 17-3 15,-20 20-5-15,20-37-1 0,0 37-17 0,0-1-61 16,-19 20-25-16,19-37 75 0,0 36-80 16</inkml:trace>
  <inkml:trace contextRef="#ctx0" brushRef="#br1" timeOffset="60059.79">23558 11970 104 0,'0'0'92'0,"0"0"-63"0,0 0 26 0,0 0-31 0,0 0 32 0,0 0-42 16,-19 19 7-16,19 18 5 0,-22-37-22 0,22 19 1 15,0-2-4-15,0 1 0 0,0 1 0 16,0 0 0-16,0-1 0 0,0 18 1 0,22 2-2 16,-22-2 2-16,19-16-1 0,17 35 5 15,-16-38-6-15,-20-17 1 16,16 20 1-16,-16-2-3 0,0-18 0 0,0 18-4 16,0 0-54-16,-16-18 28 0,-4 20-101 15,1-20 37-15,2 18 34 0,17-18-3 16</inkml:trace>
  <inkml:trace contextRef="#ctx0" brushRef="#br1" timeOffset="60257.38">23907 12266 134 0,'0'0'85'0,"0"-20"20"0,0 20-46 16,0-18-13-16,0 18-27 0,19-18 11 0,-19 18-8 15,0 0-13-15,0 0 11 0,0 0-11 16,0 0 3-16,0 18-4 0,0 0-4 0,0 20 0 15,-19-1-3-15,19 0-3 0,0-19-10 16,-17 18-10-16,17-16 8 0,-22-2-27 0,3 36-47 16,19-34 0-16,0-2-17 0,-17 0 13 0,17-18 60 15,0 18-39-15</inkml:trace>
  <inkml:trace contextRef="#ctx0" brushRef="#br1" timeOffset="60384.85">24056 11915 196 0,'0'0'50'0,"0"0"-12"0,0-19 26 0,0 2-35 15,0-3 36-15,-22 1-22 16,22 19-38-16,0 0-3 0,-16 0 1 0,16 19-25 16,0 1 2-16,-20 16-77 0,20-18-4 15,0 1 43-15,0 35-139 0</inkml:trace>
  <inkml:trace contextRef="#ctx0" brushRef="#br1" timeOffset="60782.22">24239 11804 149 0,'-22'-18'146'0,"22"18"-125"0,0-19-1 15,0 1-2-15,0 18 9 0,-17-36 1 0,17-3-13 16,0 39-11-16,0-17 1 0,0-20-4 16,0 37 0-16,0 0-1 0,0 18 1 15,0-18-1-15,0 36 1 0,0-17 0 0,0 37 0 16,0-38-1-16,0 19 0 0,-16 18 2 0,-4 1-2 15,20-19 0-15,0 0 0 0,-16 0 0 0,-20 55 1 0,16 0-2 16,20-56 2-16,-19-16-1 0,2 35 0 0,17-18-1 16,0 17 1-16,-22-34 0 0,22 16-1 0,0 0 2 0,0-16 0 15,0-2-1-15,0-18 1 0,0 18 1 0,0-18 0 0,0 0 3 16,22 0 2-16,-5-18-2 0,22 0 1 0,-23 18-3 0,20-37 0 16,-36 18 0-16,36 1 1 0,-19 18-2 0,24-56 6 15,-5 38 1-15,-16 0 3 0,16-2 1 0,-17 20-7 16,-5-17 7-16,-14 17 2 0,19 0 1 15,-19 17-11-15,-19 3-3 16,19-20-2-16,-14 18 1 0,-5-18 1 0,-1 18-4 0,4 0-2 16,-20-18-23-16,-3 20-26 0,39-20 28 15,-39 18-71-15,39-18 57 0,-16 0-5 0,-4 0-53 0,20 0 50 16,-16 0-23-16,16 0-13 0</inkml:trace>
  <inkml:trace contextRef="#ctx0" brushRef="#br1" timeOffset="61171.2">24682 11473 48 0,'0'0'0'0,"0"0"14"0,0 0 10 0,0 0-9 0,0 0 0 15,0-20 3-15,0 20-9 0,0 0 1 0,0 0 19 16,0 0-8-16,0 0 3 0,0 0 1 0,0 0-13 16,0 0 10-16,0 0-2 0,0 0 2 0,0 0-10 15,0 0-1-15,0 0 11 0,0 0-1 0,0 0-4 0,0 20-10 16,0-2 6-16,0 0 4 0,0 0-1 0,0 2-10 16,0-3 6-16,0 2-6 0,0-19 1 0,-17 74 24 15,17-38-21-15,0-16-4 0,0 16 5 0,0-36-6 16,-19 147 13-1,19-128-15-15,0 18-1 0,-20 17 0 0,20-15 1 0,-16 15 0 0,16 19 1 16,0-53-2-16,-20 34-2 0,-2 58 0 0,22-58 0 16,-16-34 0-16,16 52-4 15,0-34-6-15,-17-2-3 0,17 2-17 0,0 36-105 16,-19-57 98-16,19-17-5 0,0 19-108 16,0-19 104-16,0 0-15 0,0 18-6 15</inkml:trace>
  <inkml:trace contextRef="#ctx0" brushRef="#br1" timeOffset="61523.14">24884 12210 70 0,'0'0'0'0,"0"0"61"16,0 0-28-16,0 0 1 0,0 0 15 0,0 0-34 15,0 0-1-15,0 18 22 0,19-18-16 0,-19 0-11 16,0 18 22-16,17 2-22 0,5-2 2 15,-22 0-9-15,16 1 3 0,4-19-3 0,-1 0 4 16,-19 0-3-16,17 0-1 0,2 0 1 0,-2 0 9 0,-17 0-9 16,19-37 5-16,-2 37-5 0,-17-18 1 0,16-20 3 15,-16 38-3-15,22-56 5 0,-2 20-1 0,-1-1-1 16,-19 37-4-16,0-73 21 0,0 53-11 16,0-16 0-16,0 18 5 0,0 18-17 0,-19 0 8 15,19 0-5-15,-20 0 4 0,-2 0-5 0,6 18 4 0,16 1-4 16,-17-2 2-16,-2 22-3 0,19-39 1 0,-17 54-1 0,-19-17 0 15,36-18-1-15,-19 36 4 0,-1-19-1 0,20 2-2 0,0-20-2 16,-16 18 1-16,16 20 2 0,0 54-4 16,0-90 0-16,36 34-14 0,-36-34 4 15,55 33-50-15,-55-53 33 0,17 20-53 0,35-1-134 16,-52-2 145-16,42 2-63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s://llvm.org/doxygen/classllvm_1_1IRBuilder.html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Program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DC443-3E73-0882-8CE2-1EA87951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52444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difference between static and dynamic instrumentation? At what time does static instrumentation gather information?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746284" y="1951716"/>
            <a:ext cx="649341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remove and Add some instructions!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E0F8E-FD0F-C63A-F44C-3E1E1F594438}"/>
              </a:ext>
            </a:extLst>
          </p:cNvPr>
          <p:cNvSpPr txBox="1"/>
          <p:nvPr/>
        </p:nvSpPr>
        <p:spPr>
          <a:xfrm>
            <a:off x="831116" y="2601264"/>
            <a:ext cx="49268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Consider a simple “add2” program: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num;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&amp;num);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\n", num + 2);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4EA13-5751-6608-0793-4E8EE82BC13E}"/>
              </a:ext>
            </a:extLst>
          </p:cNvPr>
          <p:cNvSpPr txBox="1"/>
          <p:nvPr/>
        </p:nvSpPr>
        <p:spPr>
          <a:xfrm>
            <a:off x="6093698" y="3574155"/>
            <a:ext cx="193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Let’s change this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to a multiply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9E75D2C-9628-06F0-5811-A363499E563E}"/>
              </a:ext>
            </a:extLst>
          </p:cNvPr>
          <p:cNvSpPr/>
          <p:nvPr/>
        </p:nvSpPr>
        <p:spPr>
          <a:xfrm>
            <a:off x="4201886" y="3625768"/>
            <a:ext cx="1850571" cy="919018"/>
          </a:xfrm>
          <a:custGeom>
            <a:avLst/>
            <a:gdLst>
              <a:gd name="connsiteX0" fmla="*/ 1850571 w 1850571"/>
              <a:gd name="connsiteY0" fmla="*/ 293089 h 919018"/>
              <a:gd name="connsiteX1" fmla="*/ 1317171 w 1850571"/>
              <a:gd name="connsiteY1" fmla="*/ 15503 h 919018"/>
              <a:gd name="connsiteX2" fmla="*/ 1121228 w 1850571"/>
              <a:gd name="connsiteY2" fmla="*/ 706746 h 919018"/>
              <a:gd name="connsiteX3" fmla="*/ 440871 w 1850571"/>
              <a:gd name="connsiteY3" fmla="*/ 521689 h 919018"/>
              <a:gd name="connsiteX4" fmla="*/ 0 w 1850571"/>
              <a:gd name="connsiteY4" fmla="*/ 919018 h 91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919018">
                <a:moveTo>
                  <a:pt x="1850571" y="293089"/>
                </a:moveTo>
                <a:cubicBezTo>
                  <a:pt x="1644649" y="119824"/>
                  <a:pt x="1438728" y="-53440"/>
                  <a:pt x="1317171" y="15503"/>
                </a:cubicBezTo>
                <a:cubicBezTo>
                  <a:pt x="1195614" y="84446"/>
                  <a:pt x="1267278" y="622382"/>
                  <a:pt x="1121228" y="706746"/>
                </a:cubicBezTo>
                <a:cubicBezTo>
                  <a:pt x="975178" y="791110"/>
                  <a:pt x="627742" y="486310"/>
                  <a:pt x="440871" y="521689"/>
                </a:cubicBezTo>
                <a:cubicBezTo>
                  <a:pt x="254000" y="557068"/>
                  <a:pt x="127000" y="738043"/>
                  <a:pt x="0" y="91901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3577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3531429" y="2966247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take it 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2082060287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Described The theory and practice of program instrumentation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12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Next time: Consider how we generate test cases</a:t>
            </a:r>
          </a:p>
        </p:txBody>
      </p:sp>
    </p:spTree>
    <p:extLst>
      <p:ext uri="{BB962C8B-B14F-4D97-AF65-F5344CB8AC3E}">
        <p14:creationId xmlns:p14="http://schemas.microsoft.com/office/powerpoint/2010/main" val="3441257069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Program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DC443-3E73-0882-8CE2-1EA87951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52444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is the difference between static and dynamic instrumentation? At what time does static instrumentation gather information?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88403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BEF210-B1F7-8CBA-47B5-B05DEBA2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888746" cy="1256108"/>
          </a:xfrm>
        </p:spPr>
        <p:txBody>
          <a:bodyPr>
            <a:normAutofit/>
          </a:bodyPr>
          <a:lstStyle/>
          <a:p>
            <a:r>
              <a:rPr lang="en-US" dirty="0"/>
              <a:t>Quiz 2 Review Room : </a:t>
            </a:r>
          </a:p>
          <a:p>
            <a:r>
              <a:rPr lang="en-US" dirty="0"/>
              <a:t>LEEP2 1420, TONIGHT @ 6:30 PM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99F4F2-FFA1-4FD9-44B5-535128305598}"/>
              </a:ext>
            </a:extLst>
          </p:cNvPr>
          <p:cNvSpPr txBox="1">
            <a:spLocks/>
          </p:cNvSpPr>
          <p:nvPr/>
        </p:nvSpPr>
        <p:spPr>
          <a:xfrm>
            <a:off x="5922254" y="2900297"/>
            <a:ext cx="5888746" cy="125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Thanks for the nom!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BC2CF2-DBF2-6DFB-6245-0F7AC7ED7586}"/>
              </a:ext>
            </a:extLst>
          </p:cNvPr>
          <p:cNvSpPr txBox="1">
            <a:spLocks/>
          </p:cNvSpPr>
          <p:nvPr/>
        </p:nvSpPr>
        <p:spPr>
          <a:xfrm>
            <a:off x="5922254" y="3994311"/>
            <a:ext cx="5888746" cy="125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R2 &amp; This weeks exercises now on Canvas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LLVM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2874913956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Static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814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rewrite the program to tattle on itself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EF322A-F754-22D3-3539-3B7613D2F7C1}"/>
              </a:ext>
            </a:extLst>
          </p:cNvPr>
          <p:cNvSpPr txBox="1">
            <a:spLocks/>
          </p:cNvSpPr>
          <p:nvPr/>
        </p:nvSpPr>
        <p:spPr>
          <a:xfrm>
            <a:off x="847894" y="3184453"/>
            <a:ext cx="5814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1D673-C733-88F8-581D-52B1700021DA}"/>
              </a:ext>
            </a:extLst>
          </p:cNvPr>
          <p:cNvSpPr txBox="1"/>
          <p:nvPr/>
        </p:nvSpPr>
        <p:spPr>
          <a:xfrm>
            <a:off x="847894" y="3685827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Cover for the false-positive problem of purely static bug-finding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pic>
        <p:nvPicPr>
          <p:cNvPr id="1026" name="Picture 2" descr="Tattle-tale Culture Kills Community">
            <a:extLst>
              <a:ext uri="{FF2B5EF4-FFF2-40B4-BE49-F238E27FC236}">
                <a16:creationId xmlns:a16="http://schemas.microsoft.com/office/drawing/2014/main" id="{C91ABA64-276F-0ABF-AE2F-58927650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52" y="2326466"/>
            <a:ext cx="45053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9B7680-E8BD-9A1F-FA84-F0A27D1A1A0B}"/>
              </a:ext>
            </a:extLst>
          </p:cNvPr>
          <p:cNvSpPr txBox="1"/>
          <p:nvPr/>
        </p:nvSpPr>
        <p:spPr>
          <a:xfrm>
            <a:off x="8749886" y="2895601"/>
            <a:ext cx="10712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350093944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Static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814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Uses of static instrumentation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1D673-C733-88F8-581D-52B1700021DA}"/>
              </a:ext>
            </a:extLst>
          </p:cNvPr>
          <p:cNvSpPr txBox="1"/>
          <p:nvPr/>
        </p:nvSpPr>
        <p:spPr>
          <a:xfrm>
            <a:off x="847893" y="2455736"/>
            <a:ext cx="5737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Diagnostics: Figure out what the program is doing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B365D-C4F1-145C-5B1D-1D35D9CD02DA}"/>
              </a:ext>
            </a:extLst>
          </p:cNvPr>
          <p:cNvSpPr txBox="1"/>
          <p:nvPr/>
        </p:nvSpPr>
        <p:spPr>
          <a:xfrm>
            <a:off x="847894" y="319596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Static refinement</a:t>
            </a:r>
            <a:r>
              <a:rPr lang="en-US" dirty="0">
                <a:solidFill>
                  <a:srgbClr val="666666"/>
                </a:solidFill>
              </a:rPr>
              <a:t>: Determine if a bug is real?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956213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Developing LLVM Instrumentation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Example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3406824837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1164746" y="2186317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Previous Example took advantage of pre-existing instrumentation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1924-0A6C-F6DD-3F1D-22EA486ACDAE}"/>
              </a:ext>
            </a:extLst>
          </p:cNvPr>
          <p:cNvSpPr txBox="1"/>
          <p:nvPr/>
        </p:nvSpPr>
        <p:spPr>
          <a:xfrm>
            <a:off x="1274865" y="2865721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if we wanted to make our own custom instrumentation?</a:t>
            </a:r>
          </a:p>
        </p:txBody>
      </p:sp>
    </p:spTree>
    <p:extLst>
      <p:ext uri="{BB962C8B-B14F-4D97-AF65-F5344CB8AC3E}">
        <p14:creationId xmlns:p14="http://schemas.microsoft.com/office/powerpoint/2010/main" val="1666792837"/>
      </p:ext>
    </p:extLst>
  </p:cSld>
  <p:clrMapOvr>
    <a:masterClrMapping/>
  </p:clrMapOvr>
</p:sld>
</file>

<file path=ppt/slides/slide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Custom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1164746" y="1352600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Getting started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E1924-0A6C-F6DD-3F1D-22EA486ACDAE}"/>
              </a:ext>
            </a:extLst>
          </p:cNvPr>
          <p:cNvSpPr txBox="1"/>
          <p:nvPr/>
        </p:nvSpPr>
        <p:spPr>
          <a:xfrm>
            <a:off x="1153843" y="189753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Reference the LLVM API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08E70-7F3E-71EB-ADD8-B0076BDA7D73}"/>
              </a:ext>
            </a:extLst>
          </p:cNvPr>
          <p:cNvSpPr txBox="1"/>
          <p:nvPr/>
        </p:nvSpPr>
        <p:spPr>
          <a:xfrm>
            <a:off x="1171775" y="2256119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2) Build our own (trivial) analysis pass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C2DAB-9852-D8ED-5606-6E603ED82EFA}"/>
              </a:ext>
            </a:extLst>
          </p:cNvPr>
          <p:cNvSpPr txBox="1"/>
          <p:nvPr/>
        </p:nvSpPr>
        <p:spPr>
          <a:xfrm>
            <a:off x="1171776" y="257884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3) Hook into the LLVM opt 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99578-AFC7-D025-AE07-478F8B03E8E3}"/>
              </a:ext>
            </a:extLst>
          </p:cNvPr>
          <p:cNvSpPr txBox="1"/>
          <p:nvPr/>
        </p:nvSpPr>
        <p:spPr>
          <a:xfrm>
            <a:off x="1180743" y="2937431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4) Run our analysis pass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2193CC-B9A8-683B-9BEB-D05E2AEC399A}"/>
              </a:ext>
            </a:extLst>
          </p:cNvPr>
          <p:cNvSpPr txBox="1">
            <a:spLocks/>
          </p:cNvSpPr>
          <p:nvPr/>
        </p:nvSpPr>
        <p:spPr>
          <a:xfrm>
            <a:off x="1173711" y="3539994"/>
            <a:ext cx="972288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Going Further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89566-BEAA-4D28-C948-AEA7C254EEA4}"/>
              </a:ext>
            </a:extLst>
          </p:cNvPr>
          <p:cNvSpPr txBox="1"/>
          <p:nvPr/>
        </p:nvSpPr>
        <p:spPr>
          <a:xfrm>
            <a:off x="1207636" y="3986297"/>
            <a:ext cx="5699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Insert more full-featured functionality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https://llvm.org/doxygen/classllvm_1_1IRBuilder.html</a:t>
            </a:r>
            <a:r>
              <a:rPr lang="en-US" dirty="0"/>
              <a:t>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BB3408-750D-19A6-42D8-D6113E7A4C19}"/>
                  </a:ext>
                </a:extLst>
              </p14:cNvPr>
              <p14:cNvContentPartPr/>
              <p14:nvPr/>
            </p14:nvContentPartPr>
            <p14:xfrm>
              <a:off x="7172280" y="1760040"/>
              <a:ext cx="4455720" cy="4574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BB3408-750D-19A6-42D8-D6113E7A4C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2920" y="1750680"/>
                <a:ext cx="4474440" cy="45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31784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16988</TotalTime>
  <Words>386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Tenorite</vt:lpstr>
      <vt:lpstr>Monoline</vt:lpstr>
      <vt:lpstr>Exercise #23</vt:lpstr>
      <vt:lpstr>Exercise #23</vt:lpstr>
      <vt:lpstr>Administrivia and  Announcements</vt:lpstr>
      <vt:lpstr>LLVM Instrumentation</vt:lpstr>
      <vt:lpstr>Previously: Static Instrumentation</vt:lpstr>
      <vt:lpstr>Previously: Static Instrumentation</vt:lpstr>
      <vt:lpstr>Lecture Outline</vt:lpstr>
      <vt:lpstr>Custom Instrumentation</vt:lpstr>
      <vt:lpstr>Custom Instrumentation</vt:lpstr>
      <vt:lpstr>Example: LLVM Custom Instrumentation</vt:lpstr>
      <vt:lpstr>Example: LLVM CUSTOM Instrumentation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90</cp:revision>
  <dcterms:created xsi:type="dcterms:W3CDTF">2023-08-21T14:00:41Z</dcterms:created>
  <dcterms:modified xsi:type="dcterms:W3CDTF">2024-10-25T21:05:18Z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