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3"/>
  </p:notesMasterIdLst>
  <p:handoutMasterIdLst>
    <p:handoutMasterId r:id="rId24"/>
  </p:handoutMasterIdLst>
  <p:sldIdLst>
    <p:sldId id="1125" r:id="rId5"/>
    <p:sldId id="296" r:id="rId6"/>
    <p:sldId id="1127" r:id="rId7"/>
    <p:sldId id="295" r:id="rId8"/>
    <p:sldId id="256" r:id="rId9"/>
    <p:sldId id="343" r:id="rId10"/>
    <p:sldId id="1052" r:id="rId11"/>
    <p:sldId id="1126" r:id="rId12"/>
    <p:sldId id="1128" r:id="rId13"/>
    <p:sldId id="1129" r:id="rId14"/>
    <p:sldId id="1130" r:id="rId15"/>
    <p:sldId id="1131" r:id="rId16"/>
    <p:sldId id="1124" r:id="rId17"/>
    <p:sldId id="1132" r:id="rId18"/>
    <p:sldId id="1123" r:id="rId19"/>
    <p:sldId id="1088" r:id="rId20"/>
    <p:sldId id="1114" r:id="rId21"/>
    <p:sldId id="10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19:16:46.8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10831 2141 67 0,'0'0'21'0,"0"0"-8"0,0 0 2 0,0 0 2 0,0 0 22 15,-20 0-5-15,20 0-8 0,0 0-16 0,0 0 8 16,0 0-10-16,0 0 7 0,0 0-9 0,0-19 12 0,0 19-9 15,0 0-4-15,0 0-1 0,0 0 3 0,0 0-4 16,0 0-1-16,-19 0 4 0,19 0 1 0,0 0-4 0,0 0 1 0,0 19-3 16,0-19 4-16,0 17 0 0,0-17-3 0,0 20 2 15,0-1 0-15,0-2 1 0,0 0-3 0,0 2 0 0,0-19-1 16,19 18 0-16,-19 1 0 0,0 1 1 0,0-20-2 0,0 37 2 16,0-37-2-16,20 36 1 0,-20-36-1 0,0 17 0 0,16-17 1 0,4 19-1 15,-20 2 0-15,16-21 0 0,4 16 2 0,-20-16-1 16,16 20-1-16,-16-20 0 0,17 0 3 0,5 0 0 0,-22 0 0 15,0 0-2-15,19-20 1 0,-19 20-1 0,20-16 0 0,-4-5 0 16,-16-15 1-16,20 17-2 0,-20 19 0 0,16-37 1 16,-16 20 0-16,20-3 0 0,-20-17-2 0,19 18 2 15,-19-15 0-15,0 15-1 0,0-1 2 16,0 20-2-16,0-17-1 0,0 17 0 0,0-19 2 0,14 19-1 16,-14 0-1-16,0 0 1 0,0 0 1 0,0 19 2 0,0-19 1 15,0 37 2-15,0 16 3 0,19-16-3 16,-19 2 0-16,22-39-4 0,-22 37 1 0,20-1 0 15,-20 0 1-15,16 1-2 0,4-37 0 0,-20 37 0 0,19 0 1 16,-2-18-3-16,2 18 1 0,-19-17-1 0,17-4 0 0,-17-16-1 16,0 20 0-16,16-20-3 0,-16 17-10 0,22-17 2 0,-22 0-24 0,0 0 11 15,20 0-43-15,-20 0 24 0,0 0-6 0,16 0-2 0,-16 0 6 16,0 0 12-16,0-17 13 0,0 17 5 0,0-20-37 0</inkml:trace>
  <inkml:trace contextRef="#ctx0" brushRef="#br0" timeOffset="733.76">10775 2989 35 0,'0'0'14'0,"0"0"-3"0,0 0-6 16,0 0-3-16,0-20 3 0,0 20-3 0,0 0 0 0,0 0 5 0,0 0-4 15,0-18 21-15,0 18-6 0,0-16-1 16,0 16-9-16,0 0 1 0,0 0 11 0,0-20 5 0,0 20-13 16,0 0-1-16,0 0 8 0,0 0-3 0,-22 0-2 15,22 0 0-15,0 0-2 0,0 20-7 0,-16-20 5 0,16 0-2 16,0 16-1-16,-20 2-4 0,20-18 1 0,0 20-2 16,0-20-1-16,0 19 0 0,-16-2-1 0,16 3 0 0,0-4 1 15,0 4 0-15,0-20-1 0,0 18 0 0,0 1 1 16,0-19-2-16,16 17 2 0,-16 3-1 0,20-20 0 0,-20 0 1 0,0 19 0 15,16-19 0-15,-16 0 1 0,22 0-1 0,-5 0 0 0,2 0 3 0,-19 0-2 16,0-19 0-16,20-1 1 0,-4 3 0 0,4-2 0 16,-20 19-2-16,0-18 0 0,16-2 1 0,-16-16-1 0,20 36 0 15,-20-17 0-15,0 17 0 0,0-19 0 0,0 19-1 0,0-20 1 16,0 20 1-16,0 0 0 0,0 0 2 0,0 0-1 0,0 0 0 16,0 0 0-16,0 0 3 0,0 0-3 0,0 39 5 0,0-22-1 15,16 19-3-15,-16-16-1 0,17 17 1 0,-17-20-2 16,22 3 0-16,-22 16-2 0,19-16 0 0,-19-4-1 0,20 22 3 15,-4-19-1-15,-16 18 0 0,0-37-1 0,20 36 1 0,16 0-2 16,-17-15-9-16,-19-4-2 0,14 2-27 0,-14-2 11 16,19-17-7-16,-19 20-7 0,22-20-60 0,-2 19 15 0,-20-19 57 15,0 0-27-15</inkml:trace>
  <inkml:trace contextRef="#ctx0" brushRef="#br0" timeOffset="52047.37">22764 10421 49 0,'-110'442'356'0,"110"-367"-356"0,55 108-349 0,-55-183 293 0</inkml:trace>
  <inkml:trace contextRef="#ctx0" brushRef="#br0" timeOffset="53820.49">22612 10550 78 0,'0'0'14'0,"0"0"0"16,0 0-2-16,0 0 14 0,0 0 6 0,0 0 0 0,0 0-6 16,0 0-7-16,0 0-5 0,0 0-9 0,0 0 3 15,0 0-5-15,0-19 3 0,0 19-3 0,0 0 3 0,0 0 1 16,0 0-4-16,0 0 2 0,0-17 5 0,20 17 1 0,-20 0-5 15,0 0 1-15,0 0 8 0,0-18-8 0,22 18 7 0,-22 0 3 16,0 0-8-16,0 0 12 0,0 0-16 0,0 0 4 16,0 18-4-16,0-1 2 0,0 2-1 0,0-2-3 0,0 22 5 15,0-39-7-15,0 17 0 0,-22 21 0 0,22-20 1 16,-20 19 0-16,20-17 1 0,-14 33-2 0,-5-34-1 0,19 0 0 16,-19 17 0-16,2 20 1 0,-2-37 0 0,19 36-1 0,-17-37 0 15,-2 19 1-15,19 0 0 0,0-37-2 0,0 36 1 0,0-36 0 16,-20 20 1-16,20-20-1 0,0 18 0 0,0-18 1 0,20 0-1 15,-20 0 1-15,0 0 0 0,19 0-2 0,-19 0 1 0,36 0 2 16,-36 0-2-16,17 0 0 0,2 0 0 0,-19 0 0 16,0-18 1-16,0 18 0 0,19 0-1 0,-5 0-1 15,-14 0 1-15,0 0 1 0,20 0-1 0,-20 0-1 0,0 0 1 0,0 18 0 16,0 0-1-16,22-18 0 0,-22 37 1 0,0-37 2 16,0 18-1-16,19 1 0 0,-19 17-4 0,0-36-1 0,0 38-2 0,0-38 0 15,0 18 1-15,0 0-12 0,0 2 7 0,0-20 0 0,17 17-17 16,-17 2 12-16,0-1-22 0,0-18 13 0,0 0-11 0,0 18-8 0,19-18-59 15,-19 0 58-15,0 0-63 0</inkml:trace>
  <inkml:trace contextRef="#ctx0" brushRef="#br0" timeOffset="54243.34">23188 10697 62 0,'0'0'36'0,"0"0"-3"0,-17 0-17 0,17 0 18 0,0 0-17 16,0 0 16-16,0 0-17 0,-22 0 11 0,22 0-16 0,0 0-2 15,-17 0 6-15,17 0-4 0,-19 0-7 0,19 0-1 0,0 0 4 16,-17 0-2-16,17 0 0 0,-19 19-1 0,19-19-1 15,0 0 0-15,-17 20 0 0,17-20-1 0,0 17 2 16,0-17-1-16,0 19-1 0,-19-2 1 0,19 2-2 0,0 0 1 0,0-1-1 16,0 0 0-16,0 1 0 0,0 0 0 0,0-1-1 0,0-18 1 15,0 36 0-15,0-36-1 0,0 18 1 0,0-18 0 0,0 20 2 0,0-2-2 16,0-18 2-16,19 18 1 0,-19-18-2 0,0 19 0 0,17-19 1 16,-17 0-1-16,0 0 5 0,19-19-3 0,-19 19 3 0,17-36 1 0,-17 16-4 15,0 20 0-15,19-18 3 0,-19-18-1 0,17 18 0 16,-17-20-3-16,22 20 2 0,-22-19-2 0,0 37 0 0,0-36-1 15,0 36-2-15,0-19-5 0,0 2-3 0,0 17-6 16,0-20-6-16,0 20 7 0,-22 0-17 0,22 0-9 16,0 0-10-16,-17 0-9 0,17 0 29 0,0 20-25 0,0-20 33 15,0 17-14-15,-19 2 20 0,19-19-6 0,0 36 11 16,0-36-40-16</inkml:trace>
  <inkml:trace contextRef="#ctx0" brushRef="#br0" timeOffset="54471.28">23315 10938 55 0,'0'0'17'0,"0"0"2"0,17 0 4 0,-17-19 8 0,22 19 3 16,-3-18-1-16,-19 18-16 0,19 0 19 0,-19 0-18 0,17-19 13 16,-17 19-6-16,19 0-7 0,-19 0-4 0,0 0-8 15,17 19 1-15,-17-1 5 0,0 1-2 0,0-2-6 0,0-17 0 16,0 18-2-16,0 2-1 0,0-2 0 0,0 0 0 0,0 1-2 0,0 0-5 15,0-19-2-15,0 18-3 0,0 0-21 0,0-18 10 0,0 18-38 16,-17-18 21-16,17 0-86 0,0 0 72 0,0 0-9 16</inkml:trace>
  <inkml:trace contextRef="#ctx0" brushRef="#br0" timeOffset="54705.51">23741 10642 61 0,'0'0'21'0,"0"0"-1"0,0 0-11 0,0-19 9 15,0 19-1-15,0 0 1 0,0 0-10 0,0 0 5 0,0 19-8 16,0-19 3-16,0 0-5 0,0 19 2 0,0-19-3 0,0 18-1 16,0 0 4-16,0-18-1 0,0 19 4 0,0 18-3 0,0-18-3 15,0-2-1-15,0 2 0 0,0 0-1 0,0 17-1 16,0-36 1-16,0 38-2 0,0-20-2 0,0 1-2 0,0-2-10 15,0 21-10-15,0-38 10 0,0 36-19 0,0-36 3 0,0 38 6 16,19-20-29-16</inkml:trace>
  <inkml:trace contextRef="#ctx0" brushRef="#br0" timeOffset="55137.33">24164 10496 90 0,'0'0'44'0,"0"0"-3"0,0 0-3 16,0 0-5-16,0 0 19 0,0 0-29 0,0 0-3 0,0 0 0 0,0 0 11 16,0 0-17-16,-16 0 6 0,16 0-13 0,0 0-1 0,0 18 4 0,0-18-6 15,0 0-2-15,0 17 3 0,0-17-3 0,0 19 2 16,0-2-3-16,0-17 0 0,0 0-1 0,0 39 2 0,0-22-2 0,0-17 0 15,0 19 3-15,0-19-2 0,0 19 0 0,0-1-2 16,0-18 2-16,0 18 0 0,0 1-1 0,0-19 0 0,0 0 0 0,0 20 0 16,0-3 1-16,0-17-1 0,0 0 2 0,0 19-3 0,0-19 0 15,0 17 1-15,0-17 0 0,0 0 1 0,0 0 0 16,-20 19 0-16,20-19-1 0,-16 0 0 0,16 0 1 0,-20 0 0 16,20 0-1-16,0 0-1 0,0 0 1 0,-19 19 1 0,19-19-1 15,0 0-1-15,0 0 0 0,0 0 2 0,-17 18 0 0,17-18 1 16,0 0-3-16,0 18 3 0,0-18-1 0,0 19 1 0,0-19-2 15,0 19 1-15,0-19-1 0,0 18 2 0,0 18 2 0,0-18-2 16,0 2-1-16,0-2 1 0,0 0-1 0,0 20 0 0,0-20 1 16,0 0-1-16,0 0 1 0,0-18-1 0,0 38-1 0,0-38 0 15,-22 36 1-15,22-17-8 0,-16-1-16 0,16 1 7 0,-20-1-39 16,20 0-37-16,0-18 31 0,-16 20-63 0,-4-20 41 16,20 0 35-16</inkml:trace>
  <inkml:trace contextRef="#ctx0" brushRef="#br0" timeOffset="106743.16">23041 12338 37 0,'0'0'15'0,"0"0"-11"0,0 0 0 0,0 0 5 0,0 0-2 16,0 0-3-16,0 0 4 0,0 0 2 0,0 0-4 16,0 0 0-16,0 0 6 0,0 0-6 0,0 0 14 0,0 0-14 15,0-17 9-15,0 17-8 0,0 0 10 0,0 0 0 16,0 0-9-16,0-19 8 0,0 19-8 0,0 0 1 0,0 0 6 16,0 0-1-16,0 0-8 0,0-18 10 0,0 18-1 15,0 0-4-15,0 0-2 0,0-18-2 0,0 18 2 16,0 0 0-16,0-20-3 0,0 20-1 0,0 0-2 0,-19 0 4 15,19 0-3-15,0 0-1 0,0 0 1 0,0 0-2 16,0 0 0-16,0 0-2 0,-17 0 1 0,17 0 1 0,0 0-1 16,0 0 0-16,0 0-1 0,-22 0 0 0,22 0 3 0,-19 0-2 15,19 20-1-15,0-20-1 0,-17 18 4 0,17 0-3 0,-17 1-1 16,17-2 1-16,0 3 1 0,0-2-1 0,0 0-1 16,0 0 1-16,0 2 3 0,0-2-2 15,0 0-2-15,0 1-1 0,0-19 2 0,0 17 2 0,0-17-1 16,0 20-2-16,0-20 1 0,0 18-1 0,17-18 1 0,-17 0-1 0,0 0 1 15,0 18-1-15,0-18 1 0,0 0 1 0,0 0-1 0,0 0-1 16,0 0 0-16,0 0-1 0,0 0 2 0,0 0 0 16,0 18 1-16,0-18-1 0,0 0 0 0,0 0-2 15,0 0 2-15,-17 20 1 0,17-20 0 0,0 0 0 0,-19 18 2 16,19 0-3-16,-17-18 2 0,-2 37 1 0,19-18 2 0,0-2-2 16,-19 2 0-16,19-1 2 0,-17 1 0 0,17 18-3 15,0-37 0-15,0 17 0 0,0 3 0 0,0 0-1 16,0-4-1-16,0 4 1 0,0-2-1 0,0-18 1 0,17 18 4 15,-17-18 1-15,0 18-2 0,19-18 0 0,-19 0-5 0,0 19 2 16,19-19-4-16,17 17-9 0,-36-17 6 0,0 0-2 16,17 0-12-16,0 20 8 0,-17-20-22 0,19 0-47 0,3 0 1 15,-22 0 38-15,17 0-31 0,-17 0 46 16,0 0-41-16</inkml:trace>
  <inkml:trace contextRef="#ctx0" brushRef="#br0" timeOffset="107378.22">23650 12726 64 0,'0'0'14'0,"0"0"0"0,-20 0 43 0,20 0-42 0,0 0 16 16,-16 0-3-16,16 0-4 0,-20 0-4 0,20 0-10 15,0 0-1-15,-19 0 7 0,19 0-9 0,-17 0-1 0,17 0 0 16,-19 0 4-16,-3-19 0 0,22 19-5 0,-19 0 6 0,5 0-5 15,-6 0-1-15,20 0-2 0,0 0 3 0,-19 0-3 0,19 0-1 16,0 0 1-16,-17 0-1 0,-2 0 3 0,19 19 3 16,-36 18 12-16,36-37-18 15,0 18 6-15,0-18-7 0,-19 36 11 0,19-36-8 0,0 20 0 0,0 0 7 16,0-20-1-16,0 16-2 0,0-16-2 16,0 20 10-16,19-20-15 0,-19 0-3 0,19 0 6 0,-2 0 5 15,19-20 2-15,36-53-7 16,-50 17 3-16,-3 19-4 0,-2 1-2 15,2-1-1-15,1-19 5 0,-4 2-9 16,-16 34-3-16,0 3-9 0,0-2 0 0,0 19 4 16,-16-18-35-16,16 18 26 0,0 0-23 0,0 0-11 15,0 0 23-15,-20 0-38 0,20 18 6 0,0 1 13 16,0-19 30-16,0 17 5 0,0 3-16 0,0-2-5 0</inkml:trace>
  <inkml:trace contextRef="#ctx0" brushRef="#br0" timeOffset="107590.62">23705 13022 57 0,'0'0'35'0,"0"0"-21"0,0 0 1 15,0 0 19-15,0 0 25 0,0 0-25 0,0 0-16 16,19 0 11-16,-19 0-15 0,0 0-3 0,0 0 13 0,17 0-6 16,-17 17-5-16,0-17-8 0,0 0 5 0,0 19-4 0,19 0 4 15,-19-19-4-15,0 18 3 0,0 0 0 0,0-18-1 0,0 19-4 16,0 0-2-16,-19-1-1 0,19-18 0 0,0 18-1 15,0-18-1-15,0 18-8 0,-17-18 1 0,17 18-3 0,0 2-21 0,-19-20-16 16,19 0 15-16,0 18-49 0,0-18-3 0,0 0 23 16,0 18 37-16,0-18-25 0</inkml:trace>
  <inkml:trace contextRef="#ctx0" brushRef="#br0" timeOffset="107924.59">24164 12578 35 0,'0'0'14'0,"0"0"2"0,0 0-7 0,0 0 10 0,-16-18 1 16,16 18-11-16,0 0 1 0,0-18 9 0,0 18-11 0,0 0-2 15,-20-18 6-15,20 18-8 0,0 0 1 0,0 0-1 0,0-20 0 0,0 20 0 0,0 0 4 16,0 0 3-16,0 0 1 0,-16-17-1 0,16 17-6 15,0 0 0-15,0 0 7 0,0 0-5 0,0-19 8 0,0 19-7 16,0 0 8-16,0 0 0 0,0 0-8 0,0 0-1 0,0 0 2 16,0 0-1-16,0 0-5 0,0 0 3 0,0 0 0 0,0 19 0 15,0-19-2-15,0 17-4 0,0 3 1 16,0 16 0-16,0-18 0 0,0 38-2 0,0-39 0 0,0 39-2 16,0-19-6-16,0 0-9 0,0-1 10 15,-20 4-21-15,20-24 8 0,0 4-9 0,0 16-39 0,0 1 4 16,0 0 15-16,0-18 33 0,0-2-3 0,0 2-23 0</inkml:trace>
  <inkml:trace contextRef="#ctx0" brushRef="#br0" timeOffset="108323.62">24535 12432 114 0,'0'0'0'0,"0"0"148"0,0 0-91 0,-19-20-13 0,19 20-6 0,0 0-7 16,-17 0-9-16,17 0-14 0,0 0 7 0,-19 0-11 15,19 0 4-15,0 0-8 0,-20 20 2 0,4-20 2 0,16 18-2 16,0 0 1-16,-20 18-1 0,20-16-4 0,0-20 2 16,0 36 1-16,-22-18-3 0,22 2 1 0,0-20-3 0,0 36-1 15,-19-19 0-15,19 3-2 0,0-20 6 0,0 36-6 0,0-36 4 16,0 19-3-16,0-19 4 0,0 0 0 0,0 18-1 0,0-18 5 16,19 19 0-16,-19-19-2 0,0 0 0 0,0 0-3 0,0 0 3 0,0 0 1 15,0 0-2-15,0 0 2 0,0 0 5 0,0 0-4 16,0 0 2-16,0 0 0 0,0 0-4 0,0 0 2 0,0 0 1 15,0 18 4-15,0-18-2 0,0 19 1 0,0-19-6 0,-19 17 1 16,19 3 0-16,0 0 6 0,0-4-2 0,0 4 4 0,0 16-11 16,0-18 5-16,0 1 2 0,0 18-5 0,0-37-3 15,19 19 5-15,-19-19-1 0,0 17 0 0,0 2-1 16,0 0 0-16,0-19-1 0,0 18 3 0,0 0 3 0,0 1-4 0,0-19-3 16,0 19 1-16,0-1 0 0,0-18-1 0,0 0-2 15,-19 18-3-15,19-18-5 0,0 0-21 0,-14 18-15 0,14-18 16 16,-19 0-44-16,-1 0 33 0,20 0-41 0,-16 0 50 0,16 0 5 15,-20 0-22-15,4 0 36 0,16 18 10 0,0-18-2 16,-20 0-11-16</inkml:trace>
  <inkml:trace contextRef="#ctx0" brushRef="#br0" timeOffset="134592.68">22690 14572 42 0,'0'0'9'0,"0"0"-1"16,0 0-6-16,0 0 4 0,0 0-4 0,0 0 1 16,0 0 4-16,0 0-6 0,0 0 0 0,0 0-1 15,0 0 0-15,0 0 0 0,19 0 1 16,-19 0-1-16,19 0 6 16,-19 0-4-16,0 16 4 0,0-16-4 0,17 0 4 15,-17 0 1-15,19 38 5 0,-2-20-1 16,-17-18-8-16,0 18 6 15,0-18-6-15,-17 39 8 0,17-2-7 16,0-37-3-16,-19 36 0 16,2-19-1-16,17 2 0 0,-19-1 0 0,19 1 2 15,0-19-2-15,0 20 1 0,-19-3-1 0,19-17 0 16,0 0 3-16,0 20-2 0,0-20 1 16,19 0-1-16,0 0 0 0,-2-20 0 15,-17 3-1-15,36-22 1 0,-36 21 0 0,17 18-1 16,5-56 1-16,14 40 0 0,-36-21 0 0,19 18 0 15,0-19 1-15,-19 20-1 0,17-20 11 16,-17 2-8-16,19 19 10 0,-19 17-11 16,0 0 0-16,0-20-3 0,0 20-1 0,-19 0 2 15,19 0 1-15,0 20 1 0,-17-3-1 16,-2 39 0-16,19-38-1 0,-19 38 0 16,19 16 2-16,0-35-3 15,-17 19 2-15,17-56-2 0,0 37 4 0,0-1-4 16,0-36 1-16,0 0-3 15,17 0-6-15,2 0 4 0,0 0-12 16,17-16 1-16,-36-4 12 16,34-17-7-16,-15 0 9 15,3 37 2-15,-22-19 0 0,17 2 4 0,-17-3 12 16,0 4-11-16,0-4 14 0,0 20-10 0,-17-17 0 16,-5 17-5-1,22 0-4-15,-36 17 2 0,0 39-2 16,19-20 0-16,-2-18 0 15,-17 38-1-15,36-20 2 16,-19-16-1-16,19-20-1 0,-22 37 0 0,22-1 0 16,0-36 0-16,0 20-1 0,0-3 0 15,0-17 0-15,0 0-5 16,0-37-2-16,41 1 1 16,-5-37 8-1,-17 36 2-15,-19-2 10 16,0 39-8-16,0-37 11 0,0 37-13 15,0-17 1-15,17-3-4 0,-17 40 2 16,0-3-1 0,0 2-1-16,0-1-1 15,0 1 1-15,0 1 2 16,0-20-3-16,0 17-1 0,0-17 2 0,0 0 0 16,0 0-1-16,0 0-2 0,19 0 1 15,-19 0-7-15,17-17 4 16,-17-3 4-16,0 20 1 0,17 0 0 15,-17-19-1-15,0 19-4 0,0 0 0 16,0 0-72-16,0 0-8 16,0 19-13-16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19:32:34.958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7804 9333 201 0,'0'18'72'0,"0"-18"-47"0,0 19-19 0,0-19-6 0,0 19-2 16,19-1-14-16,-19 18-6 0,55 38 0 0,-21-1 19 16,7-34 3-16,-5 15 2 0,0-17-2 0,-17-18 1 0,-2 18-1 15,41 18 1-15,-41-18-1 0,22-19 0 0,-3 38 0 0,16-20-2 0,6 2 0 16,-22-2 2-16,0-17 0 0,3 18 1 0,-6-19-2 15,25 38 1-15,-19-20 1 0,52 56 0 0,-16 1-1 16,-39-38 0-16,39 54 4 0,-39-53-1 0,19 18 1 0,20 56 6 16,-3 36 5-16,-1 0 2 0,-12-93-8 0,-23 20 0 0,0-1 1 15,35 74 9-15,-29-75-11 0,13 2 1 0,-19-1-1 0,75 75 6 0,-56-75-9 16,-2-18 0-16,5 18-3 0,-22-18 1 0,94 55 3 0,-75-74-3 0,-2 1 0 16,5-3 0-16,66 40 0 0,-46-37 2 0,-3-19-3 0,-20-1 1 0,89 38 3 15,41 18-1-15,-107-92-4 0,49 38 1 0,-72-20-2 16,20 0 2-16,72-18 1 0,-17 19-1 0,-75-19-1 0,20-19 1 15,33 1 2-15,22-38 0 0,-75 39-2 0,56-76-1 0,-56 57-4 16,56-76 0-16,-56 57 3 0,39-73 4 0,-38 54 0 0,-21 0-3 0,-1-18 1 16,43-74 2-16,-41 54-2 0,0 21-1 0,39-131 3 0,-36 2 0 15,-23 108-3-15,4-128 4 0,-4 0 0 0,3 130-3 0,-19-129 1 16,0-1 0-16,0 0 3 0,-19 36-2 0,19 94-2 16,-16-92 8-16,-20 16-2 0,16 3-2 0,-38 35 1 15,22 74-4-15,20 0-1 0,-4 0 0 0,4 1-1 0,-40-73 1 0,34 89 0 16,3-16-1-16,-34-37 2 0,37 54-3 0,-23 0 1 0,3-54-3 15,-20-20 1-15,37 75-1 0,3 0 2 0,-4-1-1 0,1-54 4 16,-17 0-3-16,-6 17 1 0,28 38-1 0,-5-1 0 0,0-18 0 0,2 18-1 16,-19-17-3-16,36 36 1 0,-19 20 0 0,-1-40-5 15,-18 2-1-15,38 55 6 0,-17-18-2 0,17-1 1 0,-36 19-4 0,36-17 4 0,-19 17-7 16,2 0-9-16,17 0 6 0,0 0-5 0,-19 17-30 16,19 2 19-16,0 37-98 0,0-1 17 0,0 18 43 15,19-35 15-15</inkml:trace>
  <inkml:trace contextRef="#ctx0" brushRef="#br0" timeOffset="532.33">15828 4593 444 0,'0'0'106'0,"-17"0"-99"0,-113 0-4 15,-22 0-49-15,83 0 10 0,13 20-2 0,-2-20-3 0,-86 36-59 16,70 18 67-16,38-34 26 0,-20 35 4 0,-2 20-1 15,42-39 1-15,-4 19-2 0,-35 56-10 0,38-1-12 0,-2-36 8 16,-3 73-21-16,5-72 28 0,17 15 7 0,-16 96 9 0,-4-76 5 0,4 75 16 16,16-93-14-16,-20 92 5 0,20-74-12 0,0 76 1 0,-19-76-4 15,19 57 1-15,19-1-1 0,-19 0 0 0,0-94 2 16,36 77 11-16,-16-38 12 0,-20-56-9 0,33 56 17 0,-11-75-19 16,-3 1-3-16,37 36 9 0,-4-16-6 0,6-21-6 0,-22-18-5 15,0 1 0-15,36 18 3 0,-14-37-3 0,50 36 3 0,-50-36-4 16,-2 20 1-16,54-2 8 0,1 0-4 0,-56-18-7 0,73 37 0 15,-54-19 0-15,-18 19 1 0,54 1 7 0,-54-2-5 0,54 19 5 16,-54-18-6-16,-1 1 1 0,56 36-1 0,-37-1 1 0,-18-37-1 16,55 130 10-16,-59-56-2 0,-13-54-5 0,-20 92 5 15,17-75-5-15,-36 2-2 0,0 72 5 0,0 19 1 0,-36 18-6 16,17-109-2-16,-20-2 2 0,20 20 4 0,-50 128 3 0,-6-93-6 16,0 2-5-16,39-74-4 0,-19 15-10 0,13-32 2 15,9-22-29-15,-3-17 6 0,17 0-7 0,2 0-67 0,17-17 43 0,-19-2-2 16,19-1 8-16,0-16-15 0,0 1 29 0</inkml:trace>
  <inkml:trace contextRef="#ctx0" brushRef="#br0" timeOffset="899.81">18097 4833 455 0,'-17'0'43'0,"-2"0"-42"0,-23 20-15 16,26-20 1-16,-1 16-4 0,-2 4-2 0,2-20 2 0,-19 36-12 0,17 2 21 16,-1 18 0-16,4 34 1 0,16 21-12 0,0 19-19 0,16 91-53 15,-16-148 61-15,20 113-19 0,-1-95 32 16,-2 94-3-16,19 17 12 0,-17 2 4 0,14-112 3 16,9 111 1-16,-23-1 3 0,17 2 7 0,-36-94-1 0,36 93 29 15,-36-111-12-15,19 92 31 0,-19-92-29 0,0 74 27 0,0 20-12 16,0-112-24-16,14 53 12 0,-14-71-16 0,0 54 10 0,-14-35-9 15,14-58-10-15,0 21 0 0,14-20 5 0,-14 0-4 16,19 1-6-16,4-19-1 0,-4 0 0 0,53 0 3 16,3 0 3-16,16-55-2 0,-38 37-3 0,79-38-1 0,-57 19 1 15,86-36 1-15,24 0 0 0,22-1-3 0,-99 36 1 16,116-54 1-16,-2 36-3 0,-117 20 3 0,122-38 0 0,-119 56 0 16,94-56-8-16,-89 37 5 0,-2 18-2 0,91-55-4 0,-94 56-2 15,-11-18-2-15,-9 17-6 0,100-36-34 0,-44-20-32 0,6 20-27 0,-76 19 56 16,37-38-27-16,-20-18 43 0,-52 37 7 0</inkml:trace>
  <inkml:trace contextRef="#ctx0" brushRef="#br0" timeOffset="1132.26">18816 5109 434 0,'0'0'0'0,"0"0"87"15,0 0-75-15,-36 0-6 0,17 20-7 0,2-20-12 0,-5 0 3 16,22 16-5-16,0-16 10 0,22 0 5 0,-5 0-1 0,-17-16 1 16,38 16 0-16,-21 0 1 0,38-20-1 0,241-90-3 0,-110 36-7 15,16 18-4-15,-20-16-3 0,-68 34 7 0,88-36-6 0,-114 38 10 16,120-56-4-16,-26 19-3 0,-71 33 4 0,-36 4-4 16,127-38-20-16,-111 38 13 0,75-20-26 0,-91 18 18 0,74-14-38 15,-41-5-3-15,-55 40 41 0,44-3-6 0,-61-16 18 0,-17 36-18 16</inkml:trace>
  <inkml:trace contextRef="#ctx0" brushRef="#br0" timeOffset="1323.36">17836 6659 298 0,'0'0'0'0,"-16"0"126"0,-3 0-99 16,2 0-23-16,17-18-5 0,0 18-2 0,52-21 2 15,7 5 2-15,65-20-3 0,61-3-3 0,4 22-3 16,13-2-13-16,-111 1 3 0,94-3-30 0,-91 21 16 16,89-16-52-16,-75 16 33 0,191-20-65 0,-117 20 50 0</inkml:trace>
  <inkml:trace contextRef="#ctx0" brushRef="#br0" timeOffset="1632.23">22612 3248 327 0,'0'0'0'0,"-14"17"99"0,14 19-94 0,0 77-21 0,0-40 7 15,0 0-2-15,14 93-6 0,-14-72 12 0,20-22 2 0,21 114 0 16,-24-76 2-16,21 73-2 0,-21-90 1 0,58 221-6 0,-20-93-3 15,-36-111 4-15,17 112-3 0,17-2 3 0,5 3 5 16,-22-93 1-16,19 90 2 0,20 19 0 0,-39-127 0 16,19 108 6-16,-21-108-2 0,26 109 12 0,-24-110-6 0,20 90 15 0,-23-107-14 15,-11-2-3-15,53 184 10 0,-23-128-11 0,-13 0 1 16,-20-75-5-16,-19-18 0 0,36 56-7 0,-36-36-22 0,36-57 0 16,-36 18-118-16,0-36 77 0,0 0-41 0,0-36 27 15</inkml:trace>
  <inkml:trace contextRef="#ctx0" brushRef="#br0" timeOffset="1916.49">22709 3025 528 0,'-19'20'26'0,"2"-4"-24"0,-24 22-18 15,-12 18-13-15,53-37 14 0,-19-2 2 0,-17 40-6 16,19-4 13-16,17-14 5 0,0-22 1 0,0 19-1 16,17 21-3-16,19-20-10 0,16 36-6 0,-10-53 10 0,-6 16 1 15,55 18-5-15,3 22 7 0,14-23 5 0,-31-32 2 16,34 15 0-16,16 20 0 0,3-39 4 0,-74 2-3 0,18-19 1 16,-2 18-1-16,58-18 0 0,-74 0 0 0,90 0 1 0,-74 0 0 15,78-37 4-15,-20 20 1 0,-61-22-4 0,158-14 3 0,-155 32-6 16,130-52-2-16,-128 54-1 0,54-35-24 15,-15 17-49-15,-24 1-35 0,-31 36 59 0,-19-39 10 0,-3 39 13 0,38-35-41 16</inkml:trace>
  <inkml:trace contextRef="#ctx0" brushRef="#br0" timeOffset="2166.29">23132 6106 401 0,'0'0'0'0,"0"0"69"15,0 0-58-15,0 0-11 0,0-19-5 0,39 2-9 0,16-21 8 16,-38 38 7-16,2-19 0 0,34-36 0 0,-36 37 1 16,24-1 0-16,-5-19 3 0,0 21-6 0,17-39 0 0,-12 38 0 0,50-37-1 15,3 18-1-15,-58 1-1 0,72 16-2 0,-69 3 3 16,72-3-8-16,-1 3-19 0,-54 17 8 0,54-19-40 0,20 19-26 15,-74 0 37-15,-1-20 2 0,75 20-20 0,-3 0 4 0</inkml:trace>
  <inkml:trace contextRef="#ctx0" brushRef="#br0" timeOffset="2648.87">26505 3025 374 0,'0'0'59'0,"-52"0"-45"0,35 20-11 16,-22-4-1-16,-71 41-2 0,18-1-7 0,-2 18-4 0,22-1 2 15,53-37 8-15,-3 0-1 0,-11 2 2 0,13 72 0 0,20-71 0 16,-16 71-2-16,16 56-9 0,-20-93 3 0,20 56-13 0,0-55 10 15,0-2 1-15,0 78-10 0,20-60 11 0,-4 59-8 16,4 36 3-16,13 16 1 0,-11-108 8 0,-3 20 2 0,17 88-2 16,0-110 4-16,17 132-1 0,-12 17 2 0,-21-131-2 0,16 4 2 15,52 218 1-15,-10-91 10 0,-42-130-2 0,0-18 4 0,0 20-1 16,41 90 14-16,12 1-7 0,-51-129-10 0,18 0 1 0,32 73 13 16,-10-37 2-16,10-17-4 0,9-1-8 0,14-36 3 15,-20-1-2-15,-38-37-12 0,5-18 1 0,-20 19-1 0,73-19 3 16,-39 0 0-16,17-37-2 0,-29 18-6 0,32-55-5 15,-59 38 3-15,25-20 4 0,17-55 2 0,-42 56 0 0,8-20-1 0,-5-91-2 16,0 94-1-16,-16-112-1 0,-20-38 2 0,0 20 0 0,-20 90 3 16,4-89 0-16,-4 87-2 0,-16-104 1 0,-22 14 2 15,22 19 0-15,-19-18 0 0,-3 20 0 0,25 108-1 16,13-16 1-16,1-39-2 0,-17 0 1 0,36 39-1 0,0 16-1 16,-17 20 1-16,17 0-9 0,0 36 0 0,0-18-20 15,17 37 9-15,-17-18-3 0,0 18-3 0,0-18-39 0,19 18 26 16,-2-18-94-16,2 18 65 0,-19 0 47 0,20 0-31 15</inkml:trace>
  <inkml:trace contextRef="#ctx0" brushRef="#br0" timeOffset="3066.36">28829 2563 245 0,'0'0'57'0,"0"-110"6"16,0 94-61-16,0-41 0 0,0 38-1 0,0 2-2 15,22-20 1-15,-22 37 0 0,20 0-1 0,-4 0-1 16,-16 0 0-16,20 17-3 0,-1 3-4 0,-2 16-20 0,-17 0 8 0,52 57-29 16,-10 37-1-16,13 16 10 0,-38-72 26 0,2-18 3 15,14 90-7-15,9-52 11 0,-42-22 2 0,36 2 0 0,-17 18 1 0,17 75-1 16,0 19 3-16,-19-96 3 0,21 242 0 0,-18-109 13 15,-1-1 22-15,-19-112-9 0,0 0 3 0,0 112 35 0,17-2-3 16,-17-18-12-16,0-15-14 0,-17 15-15 16,17-110-13-16,0 92 3 0,0-90-6 0,17 72 1 0,-17 0 0 15,19-39 2-15,17-34 0 0,-19-38-6 0,-1 19 1 0,26-37-1 16,-42-18 0-16,72 36 0 0,-53-36-1 0,14-19 0 16,28 17 2-16,161-53 7 15,-134-19-5-15,-10 17-1 0,49-37-2 0,17 3 3 0,-67 17-2 16,-2 17 0-16,91-53-1 0,-91 35 0 0,69-54-2 0,5 18-2 15,-74 54-3-15,49-54-23 0,-10 38-20 0,-62 16 13 16,64 1-68-16,-63 20 39 0,22-21-46 0,-1 19 25 0</inkml:trace>
  <inkml:trace contextRef="#ctx0" brushRef="#br1" timeOffset="8490.94">14187 14386 105 0,'0'0'0'0,"0"0"74"0,0 20-13 0,0-20-35 0,0 16-1 0,0-16 16 0,0 0-27 15,0 20 16-15,0-2-16 0,0-18-10 0,0 0 1 16,0 18 5-16,0-18-1 0,0 18 4 0,19 1-6 16,-19-19 0-16,17 20-3 0,-17-20-1 0,19 17 11 15,17 3-5-15,-36-4 0 0,39 4-2 16,-3 16 3-16,-17-36-6 0,-19 38 0 0,36-38 0 0,0 56 0 0,-19-40-3 15,22 58 4-15,-1-35-1 0,15 34-2 0,-14-19-1 0,52 75-1 16,-52-92-1-16,30 76 4 0,-47-77-3 0,53 74 1 0,-23 0-2 16,-35-74 1-16,41 58 2 0,-39-58-4 0,17 38-2 15,-16-38-1-15,32 40-16 0,-52-59 8 0,22 20-22 0,-22-37 12 16,17 19-34-16,-17 1-20 0,0-20 29 0,0 0 0 0,0 0 1 16,-17 0-25-16,-21 0 36 0,38-20-10 0</inkml:trace>
  <inkml:trace contextRef="#ctx0" brushRef="#br1" timeOffset="8716.69">14334 15439 110 0,'0'0'84'0,"0"0"-47"15,0 0 29-15,19 16-10 0,-19-16-15 0,0 0-14 16,0 20-5-16,0-20-11 0,19 0 7 0,-2 0-9 0,2 0-2 16,-19 0 1-16,17 0-2 0,19-20 8 0,3 4 1 0,-39 16-9 0,91-40 13 15,-72 40-13-15,34-36 5 0,-31 18-5 0,53-18 5 16,-6 0 2-16,8-21-3 0,12 20-2 0,-48 18-6 15,-24 2-2-15,38-3-1 0,1-16 4 0,-18 16-11 16,-21 3 11-16,22 0 8 0,-3-3-14 0,-20 1-2 16,4 2-10-16,-4 17 3 0,1-20-26 0,-17 20 14 0,22-17-45 15,-22 17-23-15,19 0-31 0,1-20-51 0,-20 20 142 16,0 0-12-16</inkml:trace>
  <inkml:trace contextRef="#ctx0" brushRef="#br1" timeOffset="9058.42">15828 15087 116 0,'0'0'0'0,"0"0"82"0,0 0-21 0,0 0-33 16,0 0 29-16,0 0-30 0,0 0-4 0,19 20 12 0,-19-20-25 15,33 0 7-15,-33 0-13 0,42 16 1 0,-42-16-1 0,55 20 2 0,-38-20-3 16,2 17-2-16,-2-17 1 0,113 19 6 15,-130-19-6-15,36 0-1 0,-36 0 0 0,19 0 1 0,-2 0 1 0,-1-19-1 16,6 19 0-16,-22-17-1 0,0-3 0 0,20-16 3 0,-20 16-1 0,0-14-1 16,-20-5 1-16,-2 2 2 0,6 20-3 15,-1-19 1-15,-2 36 0 0,2-20-1 0,-2 20-1 0,2-17-2 16,-2 17 5-16,-1 0-2 0,20 0 0 0,-38 0 0 0,2 17 1 0,36-17 0 16,-17 20-3-16,-19 16 2 0,36-36-3 0,-19 37 3 0,-17 19-3 15,14-2 4-15,22 19 3 0,-20-17-5 0,20-19 0 16,20-1 1-16,2-16 0 0,14 53 0 0,-17-36 0 0,-2-1-2 0,19-16 1 15,22 34-1-15,14 2-5 0,-17-36-17 0,-22 14 2 0,45-14-47 16,-42-20 17-16,16 0-94 0,26 0-3 0,-59 0 99 16,17 0-18-16</inkml:trace>
  <inkml:trace contextRef="#ctx0" brushRef="#br1" timeOffset="9416.16">16531 14682 156 0,'0'0'0'0,"0"19"134"0,0-19-90 15,-20 37 43-15,20-21-62 0,0 4 15 0,0-3-23 0,0-17-6 0,-19 37-3 16,19 2 7-16,19 51 6 0,17-14-11 0,17-2-5 16,-31-38-3-16,53 37 0 0,-39-56-1 0,74 95-2 15,-38-94 0-15,-53 1 4 0,37-2-4 16,-37-17-2-16,17 0-2 0,-36-17 5 0,20 17 0 0,-4-37 1 16,-16-19-10-16,0 0 9 0,0 20 0 15,-52-74 1-15,-4-20-1 0,-18 1-1 0,18 2 0 16,20 70 0-16,-22-72 5 0,42 92 1 0,-40-73 6 0,37 72-9 15,-39-53-4-15,41 54 2 0,-19-19 0 0,20 19 4 0,-23-18 5 16,22 18-5-16,-2 0-3 0,-3 0-1 0,2 18 4 16,20 2 3-16,0-2-6 0,0 19 1 0,0 0 2 0,0 0 7 0,20 0-2 15,-20 0 3-15,41 19-5 0,-41-19-6 0,36 36 8 16,-16-15-1-16,49 51-5 0,8 1 0 0,-41-36-1 16,0 0-2-16,39 55-2 0,0 1 2 0,16-19-3 0,-52-20-7 15,33 22 4-15,22 14-1 0,-58-51-2 0,33 34-12 16,-28-37 8-16,34 38-22 0,-58-54 8 0,35 16-47 0,-30-19 23 15,-2 3-12-15,52 16-255 0,-72-36 276 0</inkml:trace>
  <inkml:trace contextRef="#ctx0" brushRef="#br1" timeOffset="9583.89">17416 14000 276 0,'0'0'152'0,"0"17"-84"0,0 2-10 0,17-1-10 0,-17 18-23 15,19-36-18-15,-3 40-10 0,-16-24 11 0,59 58 22 16,-4 2-20-16,33 14-24 0,-49-70 1 0,-19 16 0 0,16 0-8 16,0 21-45-16,-1-40 21 0,4 3-68 0,0 16-50 0,-39-36 83 15,17 18 18-15,-17-18 23 0,19 0-11 0</inkml:trace>
  <inkml:trace contextRef="#ctx0" brushRef="#br1" timeOffset="9717.82">17507 13594 130 0,'0'0'0'0,"0"0"136"0,0 0-33 15,0-19-70-15,0 19 27 0,0 0-37 0,0 0 16 0,0 19-17 16,0-19-14-16,0 17-7 0,20 1-4 0,-20 1 0 16,16 0-6-16,-16-1-8 0,20 0-38 0,-1 3 15 0,-19-21-11 15,36 34-93-15,-19-15 9 0,18 1 37 0</inkml:trace>
  <inkml:trace contextRef="#ctx0" brushRef="#br1" timeOffset="10016.98">17967 13703 193 0,'0'0'85'0,"0"0"37"16,0 0-83-16,0 0 21 0,-17 0-33 0,17 0-6 0,0 0-2 16,0 21 20-16,-19-21-26 0,19 34 13 15,0-15-23-15,19 1 12 0,-19 16-11 0,36 1 10 0,-19 0-7 0,21-1-9 16,18 1 1-16,-37 0 0 0,-2-18 3 0,35 18 3 16,-33-20-4-16,4 2-2 0,32 2-7 0,-19 15-1 0,0-36 1 15,-36 0 8-15,17 0-1 0,24 0-1 0,-41 0-9 0,0-20 6 16,17 4-3-16,-17-5 5 0,0-15 0 0,0 17 4 0,-17-18-5 0,17-37 3 15,-41 38 4-15,24-20-3 0,-19-37 4 0,19 38 0 0,-2 19 1 0,0-2-2 16,2-16 3-16,-25-2-4 0,23 38-3 0,5-1 1 0,14-18 4 16,-19 20 0-16,0-2-4 0,2-1 0 0,17 20 1 15,-19 0-2-15,19 0-1 0,0 0 1 0,0 0-5 0,0 0 2 16,19 20-10-16,-19 16-13 0,17-36 7 0,-17 20-4 16,19 16-29-16,0-18 26 0,14 38-37 0,-10-37 26 0,32 35-62 0,-36-35 36 15,17 38-55-15,20-23 59 0,-20 5 21 0</inkml:trace>
  <inkml:trace contextRef="#ctx0" brushRef="#br1" timeOffset="10317.84">18484 13445 123 0,'0'-17'117'0,"0"17"-61"0,0-19 35 0,-17-1-14 0,17 20-45 16,-19-36 20-16,0 18-14 0,19 18-22 0,-17-19 9 0,17 19 0 16,0-17-13-16,0 17 9 0,0 0-13 0,0 0-1 15,17 17-3-15,2 20-3 0,0-19 13 0,-2 0-9 16,19 21-6-16,-19-22-5 0,2 3-1 0,3-3 4 0,14 20 2 15,0 19 0-15,0-37-1 0,22 35-3 0,-41-35 6 0,21 38 2 16,-2-57-7-16,-36 17 0 0,17-17 0 0,2 0-1 0,-19 0 3 16,17 0 0-16,-17-17 3 0,0-22 1 0,0 2-4 0,0 18 0 15,0-35 0-15,-17 16 6 0,17 20-2 0,-19-36 1 0,19 34-3 16,-17-16 5-16,-2-2-3 0,2-17 3 0,17 55-1 16,0-37 2-16,-19 19-3 0,19 0-1 0,0 18 7 0,0 0-5 15,0 0 1-15,0 0 1 0,0 0-3 0,19 0 0 0,-2 18-2 16,2 0-1-16,17 19-1 0,20 18 0 0,-1 2 1 15,-36-40 3-15,51 57-12 0,-10-18-21 0,-4-20-33 16,-4 1-39-16,-13-18-41 0,-3-1-45 0,-36-18 107 16,39 0 21-16,-39 0-10 0</inkml:trace>
  <inkml:trace contextRef="#ctx0" brushRef="#br1" timeOffset="10531.89">19333 12542 101 0,'0'0'0'0,"0"0"147"0,-19-18-20 0,19-2-80 0,-17 20 24 15,17-17-36-15,-19 17 19 0,-36-37 29 16,110 129-70 0,202 166 8-1,-201-201-5-15,-18-21-10 16,-2 37-2-16,0-36-7 0,0 37 1 0,17 72 10 16,-31-70-7-16,-22-59 7 0,19 20-8 0,-19 19 5 15,0-37-1-15,0 18-4 0,0-20 1 0,-19 38-3 0,19-34-1 0,-22 32-25 16,5-53-5-16,-19 37-56 0,20-37 31 0,-4 19-8 0,4-19-11 0,-4 18-104 15,-16-18 103-15,-2 0-27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3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5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27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#11: Dataflow Saturation 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60189" y="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01157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2FB5C53-6091-0F4A-08F0-1F734DC0D789}"/>
              </a:ext>
            </a:extLst>
          </p:cNvPr>
          <p:cNvSpPr txBox="1"/>
          <p:nvPr/>
        </p:nvSpPr>
        <p:spPr>
          <a:xfrm>
            <a:off x="1602561" y="3519358"/>
            <a:ext cx="22829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i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j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2){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randBit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j +=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 j;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0971E6-1BB7-8F49-B733-B7D3F645E85B}"/>
              </a:ext>
            </a:extLst>
          </p:cNvPr>
          <p:cNvGrpSpPr/>
          <p:nvPr/>
        </p:nvGrpSpPr>
        <p:grpSpPr>
          <a:xfrm>
            <a:off x="6765012" y="685798"/>
            <a:ext cx="5121748" cy="6132969"/>
            <a:chOff x="299339" y="588302"/>
            <a:chExt cx="5121748" cy="613296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6C8A109-EBEE-E9B3-B423-E72634FB9A30}"/>
                </a:ext>
              </a:extLst>
            </p:cNvPr>
            <p:cNvCxnSpPr>
              <a:cxnSpLocks/>
            </p:cNvCxnSpPr>
            <p:nvPr/>
          </p:nvCxnSpPr>
          <p:spPr>
            <a:xfrm>
              <a:off x="2279295" y="1607842"/>
              <a:ext cx="2924" cy="420171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ECF94864-913A-FF8B-FE91-A4492C66BB30}"/>
                </a:ext>
              </a:extLst>
            </p:cNvPr>
            <p:cNvCxnSpPr>
              <a:cxnSpLocks/>
              <a:endCxn id="57" idx="3"/>
            </p:cNvCxnSpPr>
            <p:nvPr/>
          </p:nvCxnSpPr>
          <p:spPr>
            <a:xfrm rot="16200000" flipH="1">
              <a:off x="1259457" y="4023293"/>
              <a:ext cx="3715784" cy="1196736"/>
            </a:xfrm>
            <a:prstGeom prst="bentConnector4">
              <a:avLst>
                <a:gd name="adj1" fmla="val 8370"/>
                <a:gd name="adj2" fmla="val 255999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C9BBF919-BFE5-5660-4579-98C96226924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5933" y="3951865"/>
              <a:ext cx="3867991" cy="9401"/>
            </a:xfrm>
            <a:prstGeom prst="bentConnector5">
              <a:avLst>
                <a:gd name="adj1" fmla="val -5910"/>
                <a:gd name="adj2" fmla="val -19906648"/>
                <a:gd name="adj3" fmla="val 105910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ACF8DD8-3D7C-2102-3ED9-B2594975901A}"/>
                </a:ext>
              </a:extLst>
            </p:cNvPr>
            <p:cNvGrpSpPr/>
            <p:nvPr/>
          </p:nvGrpSpPr>
          <p:grpSpPr>
            <a:xfrm>
              <a:off x="1029335" y="593149"/>
              <a:ext cx="2499919" cy="1052794"/>
              <a:chOff x="1040221" y="593149"/>
              <a:chExt cx="2499919" cy="105279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6827D8-74F5-C92E-D5A6-777949F48BFB}"/>
                  </a:ext>
                </a:extLst>
              </p:cNvPr>
              <p:cNvSpPr/>
              <p:nvPr/>
            </p:nvSpPr>
            <p:spPr>
              <a:xfrm>
                <a:off x="1040221" y="593149"/>
                <a:ext cx="2499919" cy="105279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FA5AAA-C7CB-6919-D076-0FBBFC4A430E}"/>
                  </a:ext>
                </a:extLst>
              </p:cNvPr>
              <p:cNvSpPr txBox="1"/>
              <p:nvPr/>
            </p:nvSpPr>
            <p:spPr>
              <a:xfrm>
                <a:off x="1040221" y="600565"/>
                <a:ext cx="232890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varI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alloca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i32</a:t>
                </a:r>
              </a:p>
              <a:p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varJ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alloca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i32</a:t>
                </a:r>
              </a:p>
              <a:p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store i32 0, 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ptr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%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varI</a:t>
                </a: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store i32 0, 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ptr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%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varJ</a:t>
                </a: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br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label %L2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310A911-1544-33FA-7605-C1A528CE5CA6}"/>
                </a:ext>
              </a:extLst>
            </p:cNvPr>
            <p:cNvGrpSpPr/>
            <p:nvPr/>
          </p:nvGrpSpPr>
          <p:grpSpPr>
            <a:xfrm>
              <a:off x="777586" y="2038699"/>
              <a:ext cx="3047365" cy="725070"/>
              <a:chOff x="788472" y="2283629"/>
              <a:chExt cx="3047365" cy="72507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8051F1D-0F88-84CD-2528-7F41E4E0187A}"/>
                  </a:ext>
                </a:extLst>
              </p:cNvPr>
              <p:cNvSpPr/>
              <p:nvPr/>
            </p:nvSpPr>
            <p:spPr>
              <a:xfrm>
                <a:off x="788472" y="2283629"/>
                <a:ext cx="3047365" cy="72507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04BDEF-043F-0D29-994F-49C99C358BFF}"/>
                  </a:ext>
                </a:extLst>
              </p:cNvPr>
              <p:cNvSpPr txBox="1"/>
              <p:nvPr/>
            </p:nvSpPr>
            <p:spPr>
              <a:xfrm>
                <a:off x="788472" y="2311044"/>
                <a:ext cx="300926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%v1 = load i32, i32* %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varI</a:t>
                </a: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%c = 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icmp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slt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i32 %v1, 2</a:t>
                </a:r>
              </a:p>
              <a:p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br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i1 %c, label %L3, label %L6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925661E-ECCC-26C6-A8E6-1B881A55AF7A}"/>
                </a:ext>
              </a:extLst>
            </p:cNvPr>
            <p:cNvGrpSpPr/>
            <p:nvPr/>
          </p:nvGrpSpPr>
          <p:grpSpPr>
            <a:xfrm>
              <a:off x="771824" y="3269915"/>
              <a:ext cx="3047365" cy="472551"/>
              <a:chOff x="777267" y="3487632"/>
              <a:chExt cx="3047365" cy="47255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C769776-4565-AC2D-DAAB-F00640E81EFF}"/>
                  </a:ext>
                </a:extLst>
              </p:cNvPr>
              <p:cNvSpPr/>
              <p:nvPr/>
            </p:nvSpPr>
            <p:spPr>
              <a:xfrm>
                <a:off x="777267" y="3487632"/>
                <a:ext cx="3047365" cy="47255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5E13D1C-E059-1566-028D-754DE8EB939B}"/>
                  </a:ext>
                </a:extLst>
              </p:cNvPr>
              <p:cNvSpPr txBox="1"/>
              <p:nvPr/>
            </p:nvSpPr>
            <p:spPr>
              <a:xfrm>
                <a:off x="788472" y="3498518"/>
                <a:ext cx="30092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%b = call i1 @randBit()</a:t>
                </a:r>
              </a:p>
              <a:p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br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i1 %b, label %L4, label %L5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4557A65-FB0C-0719-4F01-F32FE2D5D4AE}"/>
                </a:ext>
              </a:extLst>
            </p:cNvPr>
            <p:cNvGrpSpPr/>
            <p:nvPr/>
          </p:nvGrpSpPr>
          <p:grpSpPr>
            <a:xfrm>
              <a:off x="2856441" y="4029060"/>
              <a:ext cx="2564646" cy="869098"/>
              <a:chOff x="2856441" y="4083488"/>
              <a:chExt cx="2564646" cy="86909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E169035-F49A-3578-9900-DC376CC8E82A}"/>
                  </a:ext>
                </a:extLst>
              </p:cNvPr>
              <p:cNvSpPr/>
              <p:nvPr/>
            </p:nvSpPr>
            <p:spPr>
              <a:xfrm>
                <a:off x="2856441" y="4083488"/>
                <a:ext cx="2564646" cy="84188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3CCB6B3-8313-7A6A-0924-771F01F9AD50}"/>
                  </a:ext>
                </a:extLst>
              </p:cNvPr>
              <p:cNvSpPr txBox="1"/>
              <p:nvPr/>
            </p:nvSpPr>
            <p:spPr>
              <a:xfrm>
                <a:off x="2867646" y="4121589"/>
                <a:ext cx="255344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%v2 = load i32, 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ptr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%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varJ</a:t>
                </a: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%v3 = add i32 %v2, 1</a:t>
                </a:r>
              </a:p>
              <a:p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store i32 %v3, 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ptr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%</a:t>
                </a:r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varJ</a:t>
                </a: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1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br</a:t>
                </a:r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label %L5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DB9AC73-622F-394E-5337-F333825D961E}"/>
                </a:ext>
              </a:extLst>
            </p:cNvPr>
            <p:cNvGrpSpPr/>
            <p:nvPr/>
          </p:nvGrpSpPr>
          <p:grpSpPr>
            <a:xfrm>
              <a:off x="990495" y="5092290"/>
              <a:ext cx="2564646" cy="841883"/>
              <a:chOff x="560508" y="5097732"/>
              <a:chExt cx="2564646" cy="841883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57B43C0-9277-21E1-64F3-F037A0FBB33E}"/>
                  </a:ext>
                </a:extLst>
              </p:cNvPr>
              <p:cNvSpPr/>
              <p:nvPr/>
            </p:nvSpPr>
            <p:spPr>
              <a:xfrm>
                <a:off x="560508" y="5097732"/>
                <a:ext cx="2564646" cy="84188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C471858-A8B8-57F0-8EF8-6B7CFA31F82C}"/>
                  </a:ext>
                </a:extLst>
              </p:cNvPr>
              <p:cNvSpPr txBox="1"/>
              <p:nvPr/>
            </p:nvSpPr>
            <p:spPr>
              <a:xfrm>
                <a:off x="560508" y="5108550"/>
                <a:ext cx="256464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n-NO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%v4 = load i32, ptr %varI</a:t>
                </a:r>
              </a:p>
              <a:p>
                <a:r>
                  <a:rPr lang="nn-NO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%v5 = add i32 %v4, 1</a:t>
                </a:r>
              </a:p>
              <a:p>
                <a:r>
                  <a:rPr lang="nn-NO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store i32 %v5, ptr %varI</a:t>
                </a:r>
              </a:p>
              <a:p>
                <a:r>
                  <a:rPr lang="nn-NO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br label %L2</a:t>
                </a: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10BF67-B90E-9CF0-2A61-58A05F1DF1FC}"/>
                </a:ext>
              </a:extLst>
            </p:cNvPr>
            <p:cNvSpPr/>
            <p:nvPr/>
          </p:nvSpPr>
          <p:spPr>
            <a:xfrm>
              <a:off x="1058520" y="6232461"/>
              <a:ext cx="2564646" cy="48881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4165AE-8661-C904-628B-E6D2F1F882C5}"/>
                </a:ext>
              </a:extLst>
            </p:cNvPr>
            <p:cNvSpPr txBox="1"/>
            <p:nvPr/>
          </p:nvSpPr>
          <p:spPr>
            <a:xfrm>
              <a:off x="1058520" y="6248720"/>
              <a:ext cx="26571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%res = load i32, ptr %varJ</a:t>
              </a:r>
            </a:p>
            <a:p>
              <a:r>
                <a:rPr lang="da-DK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 i32 %res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1A509B-BA5C-5661-EFDF-4FB9B594A3A7}"/>
                </a:ext>
              </a:extLst>
            </p:cNvPr>
            <p:cNvSpPr txBox="1"/>
            <p:nvPr/>
          </p:nvSpPr>
          <p:spPr>
            <a:xfrm>
              <a:off x="533392" y="6161830"/>
              <a:ext cx="6803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L6:</a:t>
              </a:r>
              <a:endParaRPr lang="en-US" dirty="0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72D699D-BB36-0227-4D03-D7D0EEC870B4}"/>
                </a:ext>
              </a:extLst>
            </p:cNvPr>
            <p:cNvCxnSpPr>
              <a:cxnSpLocks/>
              <a:stCxn id="42" idx="2"/>
              <a:endCxn id="49" idx="0"/>
            </p:cNvCxnSpPr>
            <p:nvPr/>
          </p:nvCxnSpPr>
          <p:spPr>
            <a:xfrm flipH="1">
              <a:off x="2287662" y="2763769"/>
              <a:ext cx="13607" cy="517032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F7370DE-C75E-E8EC-6E65-B7C439C1BE01}"/>
                </a:ext>
              </a:extLst>
            </p:cNvPr>
            <p:cNvCxnSpPr>
              <a:cxnSpLocks/>
              <a:stCxn id="49" idx="2"/>
              <a:endCxn id="55" idx="0"/>
            </p:cNvCxnSpPr>
            <p:nvPr/>
          </p:nvCxnSpPr>
          <p:spPr>
            <a:xfrm flipH="1">
              <a:off x="2272818" y="3742466"/>
              <a:ext cx="14844" cy="1360642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70E1FB5-2F54-4239-DBEB-DB0D6186A4E3}"/>
                </a:ext>
              </a:extLst>
            </p:cNvPr>
            <p:cNvSpPr txBox="1"/>
            <p:nvPr/>
          </p:nvSpPr>
          <p:spPr>
            <a:xfrm>
              <a:off x="484403" y="588302"/>
              <a:ext cx="6803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L1:</a:t>
              </a:r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6B08BF-09D2-700D-A76B-6FB53737E1D3}"/>
                </a:ext>
              </a:extLst>
            </p:cNvPr>
            <p:cNvSpPr txBox="1"/>
            <p:nvPr/>
          </p:nvSpPr>
          <p:spPr>
            <a:xfrm>
              <a:off x="299339" y="2281041"/>
              <a:ext cx="6803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L2:</a:t>
              </a:r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C3D0EEB-811A-71A0-A5A1-AE1C5C78F963}"/>
                </a:ext>
              </a:extLst>
            </p:cNvPr>
            <p:cNvSpPr txBox="1"/>
            <p:nvPr/>
          </p:nvSpPr>
          <p:spPr>
            <a:xfrm>
              <a:off x="304779" y="3173674"/>
              <a:ext cx="6803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L3:</a:t>
              </a:r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35E5188-3236-F47B-F50A-0AA5CFD31F4C}"/>
                </a:ext>
              </a:extLst>
            </p:cNvPr>
            <p:cNvSpPr txBox="1"/>
            <p:nvPr/>
          </p:nvSpPr>
          <p:spPr>
            <a:xfrm>
              <a:off x="2367630" y="4071751"/>
              <a:ext cx="6803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endParaRPr 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D8721E2-EA21-664B-2E32-5D92A367D5EA}"/>
                </a:ext>
              </a:extLst>
            </p:cNvPr>
            <p:cNvSpPr txBox="1"/>
            <p:nvPr/>
          </p:nvSpPr>
          <p:spPr>
            <a:xfrm>
              <a:off x="468054" y="5018812"/>
              <a:ext cx="6803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L5:</a:t>
              </a:r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FA6481F-59C4-CC75-EDCA-171D7DC50338}"/>
                </a:ext>
              </a:extLst>
            </p:cNvPr>
            <p:cNvSpPr txBox="1"/>
            <p:nvPr/>
          </p:nvSpPr>
          <p:spPr>
            <a:xfrm>
              <a:off x="1997512" y="418431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2EFAD9C-E092-ADDD-D655-D6D5CDE41774}"/>
                </a:ext>
              </a:extLst>
            </p:cNvPr>
            <p:cNvSpPr txBox="1"/>
            <p:nvPr/>
          </p:nvSpPr>
          <p:spPr>
            <a:xfrm>
              <a:off x="2013837" y="280727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5355FB26-A403-DB16-FF6E-329F51EAE52F}"/>
                </a:ext>
              </a:extLst>
            </p:cNvPr>
            <p:cNvCxnSpPr>
              <a:cxnSpLocks/>
              <a:stCxn id="49" idx="2"/>
              <a:endCxn id="51" idx="0"/>
            </p:cNvCxnSpPr>
            <p:nvPr/>
          </p:nvCxnSpPr>
          <p:spPr>
            <a:xfrm>
              <a:off x="2287662" y="3742466"/>
              <a:ext cx="1851102" cy="286594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ECA3AF8-4832-8D9F-8A3E-CD7940B46A9C}"/>
                </a:ext>
              </a:extLst>
            </p:cNvPr>
            <p:cNvSpPr txBox="1"/>
            <p:nvPr/>
          </p:nvSpPr>
          <p:spPr>
            <a:xfrm>
              <a:off x="3875302" y="366724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1DD756C0-BAAB-E8B3-BDD6-4C4051C9E0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2818" y="4865500"/>
              <a:ext cx="1871548" cy="20495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3129047-A074-3F32-6997-8FD441A7434B}"/>
                </a:ext>
              </a:extLst>
            </p:cNvPr>
            <p:cNvSpPr txBox="1"/>
            <p:nvPr/>
          </p:nvSpPr>
          <p:spPr>
            <a:xfrm>
              <a:off x="2454712" y="275828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C8348AC-42FA-25E6-BAD1-13E49194BEB9}"/>
              </a:ext>
            </a:extLst>
          </p:cNvPr>
          <p:cNvSpPr txBox="1"/>
          <p:nvPr/>
        </p:nvSpPr>
        <p:spPr>
          <a:xfrm>
            <a:off x="521598" y="1468191"/>
            <a:ext cx="5579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the CFG to the right, roughly equivalent to the C code below.</a:t>
            </a:r>
          </a:p>
          <a:p>
            <a:r>
              <a:rPr lang="en-US" dirty="0"/>
              <a:t>Indicate the value-set computed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varJ</a:t>
            </a:r>
            <a:r>
              <a:rPr lang="en-US" dirty="0"/>
              <a:t> at the end of L6 using the flow-sensitive saturation algorithm described in the last lecture</a:t>
            </a:r>
          </a:p>
        </p:txBody>
      </p:sp>
    </p:spTree>
    <p:extLst>
      <p:ext uri="{BB962C8B-B14F-4D97-AF65-F5344CB8AC3E}">
        <p14:creationId xmlns:p14="http://schemas.microsoft.com/office/powerpoint/2010/main" val="2981480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C8A109-EBEE-E9B3-B423-E72634FB9A30}"/>
              </a:ext>
            </a:extLst>
          </p:cNvPr>
          <p:cNvCxnSpPr>
            <a:cxnSpLocks/>
          </p:cNvCxnSpPr>
          <p:nvPr/>
        </p:nvCxnSpPr>
        <p:spPr>
          <a:xfrm>
            <a:off x="2279295" y="1607842"/>
            <a:ext cx="2924" cy="42017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ECF94864-913A-FF8B-FE91-A4492C66BB30}"/>
              </a:ext>
            </a:extLst>
          </p:cNvPr>
          <p:cNvCxnSpPr>
            <a:cxnSpLocks/>
            <a:endCxn id="57" idx="3"/>
          </p:cNvCxnSpPr>
          <p:nvPr/>
        </p:nvCxnSpPr>
        <p:spPr>
          <a:xfrm rot="16200000" flipH="1">
            <a:off x="1259457" y="4023293"/>
            <a:ext cx="3715784" cy="1196736"/>
          </a:xfrm>
          <a:prstGeom prst="bentConnector4">
            <a:avLst>
              <a:gd name="adj1" fmla="val 8370"/>
              <a:gd name="adj2" fmla="val 255999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9BBF919-BFE5-5660-4579-98C96226924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933" y="3951865"/>
            <a:ext cx="3867991" cy="9401"/>
          </a:xfrm>
          <a:prstGeom prst="bentConnector5">
            <a:avLst>
              <a:gd name="adj1" fmla="val -5910"/>
              <a:gd name="adj2" fmla="val -19906648"/>
              <a:gd name="adj3" fmla="val 105910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27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#7: Dataflow Saturation 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60189" y="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01157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CF8DD8-3D7C-2102-3ED9-B2594975901A}"/>
              </a:ext>
            </a:extLst>
          </p:cNvPr>
          <p:cNvGrpSpPr/>
          <p:nvPr/>
        </p:nvGrpSpPr>
        <p:grpSpPr>
          <a:xfrm>
            <a:off x="1029335" y="593149"/>
            <a:ext cx="2499919" cy="1052794"/>
            <a:chOff x="1040221" y="593149"/>
            <a:chExt cx="2499919" cy="10527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6827D8-74F5-C92E-D5A6-777949F48BFB}"/>
                </a:ext>
              </a:extLst>
            </p:cNvPr>
            <p:cNvSpPr/>
            <p:nvPr/>
          </p:nvSpPr>
          <p:spPr>
            <a:xfrm>
              <a:off x="1040221" y="593149"/>
              <a:ext cx="2499919" cy="105279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FA5AAA-C7CB-6919-D076-0FBBFC4A430E}"/>
                </a:ext>
              </a:extLst>
            </p:cNvPr>
            <p:cNvSpPr txBox="1"/>
            <p:nvPr/>
          </p:nvSpPr>
          <p:spPr>
            <a:xfrm>
              <a:off x="1040221" y="600565"/>
              <a:ext cx="23289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alloca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alloca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0,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0,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label %L2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310A911-1544-33FA-7605-C1A528CE5CA6}"/>
              </a:ext>
            </a:extLst>
          </p:cNvPr>
          <p:cNvGrpSpPr/>
          <p:nvPr/>
        </p:nvGrpSpPr>
        <p:grpSpPr>
          <a:xfrm>
            <a:off x="777586" y="2038699"/>
            <a:ext cx="3047365" cy="725070"/>
            <a:chOff x="788472" y="2283629"/>
            <a:chExt cx="3047365" cy="72507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8051F1D-0F88-84CD-2528-7F41E4E0187A}"/>
                </a:ext>
              </a:extLst>
            </p:cNvPr>
            <p:cNvSpPr/>
            <p:nvPr/>
          </p:nvSpPr>
          <p:spPr>
            <a:xfrm>
              <a:off x="788472" y="2283629"/>
              <a:ext cx="3047365" cy="72507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04BDEF-043F-0D29-994F-49C99C358BFF}"/>
                </a:ext>
              </a:extLst>
            </p:cNvPr>
            <p:cNvSpPr txBox="1"/>
            <p:nvPr/>
          </p:nvSpPr>
          <p:spPr>
            <a:xfrm>
              <a:off x="788472" y="2311044"/>
              <a:ext cx="30092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%v1 = load i32, i32*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%c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icmp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slt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i32 %v1, 2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i1 %c, label %L3, label %L6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25661E-ECCC-26C6-A8E6-1B881A55AF7A}"/>
              </a:ext>
            </a:extLst>
          </p:cNvPr>
          <p:cNvGrpSpPr/>
          <p:nvPr/>
        </p:nvGrpSpPr>
        <p:grpSpPr>
          <a:xfrm>
            <a:off x="771824" y="3269915"/>
            <a:ext cx="3047365" cy="472551"/>
            <a:chOff x="777267" y="3487632"/>
            <a:chExt cx="3047365" cy="47255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C769776-4565-AC2D-DAAB-F00640E81EFF}"/>
                </a:ext>
              </a:extLst>
            </p:cNvPr>
            <p:cNvSpPr/>
            <p:nvPr/>
          </p:nvSpPr>
          <p:spPr>
            <a:xfrm>
              <a:off x="777267" y="3487632"/>
              <a:ext cx="3047365" cy="47255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5E13D1C-E059-1566-028D-754DE8EB939B}"/>
                </a:ext>
              </a:extLst>
            </p:cNvPr>
            <p:cNvSpPr txBox="1"/>
            <p:nvPr/>
          </p:nvSpPr>
          <p:spPr>
            <a:xfrm>
              <a:off x="788472" y="3498518"/>
              <a:ext cx="30092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%b = call i1 @randBit()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i1 %b, label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Lb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label %L5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4557A65-FB0C-0719-4F01-F32FE2D5D4AE}"/>
              </a:ext>
            </a:extLst>
          </p:cNvPr>
          <p:cNvGrpSpPr/>
          <p:nvPr/>
        </p:nvGrpSpPr>
        <p:grpSpPr>
          <a:xfrm>
            <a:off x="2856441" y="4029060"/>
            <a:ext cx="2564646" cy="869098"/>
            <a:chOff x="2856441" y="4083488"/>
            <a:chExt cx="2564646" cy="86909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E169035-F49A-3578-9900-DC376CC8E82A}"/>
                </a:ext>
              </a:extLst>
            </p:cNvPr>
            <p:cNvSpPr/>
            <p:nvPr/>
          </p:nvSpPr>
          <p:spPr>
            <a:xfrm>
              <a:off x="2856441" y="4083488"/>
              <a:ext cx="2564646" cy="8418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3CCB6B3-8313-7A6A-0924-771F01F9AD50}"/>
                </a:ext>
              </a:extLst>
            </p:cNvPr>
            <p:cNvSpPr txBox="1"/>
            <p:nvPr/>
          </p:nvSpPr>
          <p:spPr>
            <a:xfrm>
              <a:off x="2867646" y="4121589"/>
              <a:ext cx="25534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%v2 = load i32,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%v3 = add i32 %v2, 1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i32 %v3,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label %Li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DB9AC73-622F-394E-5337-F333825D961E}"/>
              </a:ext>
            </a:extLst>
          </p:cNvPr>
          <p:cNvGrpSpPr/>
          <p:nvPr/>
        </p:nvGrpSpPr>
        <p:grpSpPr>
          <a:xfrm>
            <a:off x="990495" y="5092290"/>
            <a:ext cx="2564646" cy="841883"/>
            <a:chOff x="560508" y="5097732"/>
            <a:chExt cx="2564646" cy="84188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57B43C0-9277-21E1-64F3-F037A0FBB33E}"/>
                </a:ext>
              </a:extLst>
            </p:cNvPr>
            <p:cNvSpPr/>
            <p:nvPr/>
          </p:nvSpPr>
          <p:spPr>
            <a:xfrm>
              <a:off x="560508" y="5097732"/>
              <a:ext cx="2564646" cy="8418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C471858-A8B8-57F0-8EF8-6B7CFA31F82C}"/>
                </a:ext>
              </a:extLst>
            </p:cNvPr>
            <p:cNvSpPr txBox="1"/>
            <p:nvPr/>
          </p:nvSpPr>
          <p:spPr>
            <a:xfrm>
              <a:off x="560508" y="5108550"/>
              <a:ext cx="25646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%v4 = load i32, ptr %varI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%v5 = add i32 %v4, 1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i32 %v5, ptr %varI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br label %Lh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F10BF67-B90E-9CF0-2A61-58A05F1DF1FC}"/>
              </a:ext>
            </a:extLst>
          </p:cNvPr>
          <p:cNvSpPr/>
          <p:nvPr/>
        </p:nvSpPr>
        <p:spPr>
          <a:xfrm>
            <a:off x="1058520" y="6232461"/>
            <a:ext cx="2564646" cy="488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F4165AE-8661-C904-628B-E6D2F1F882C5}"/>
              </a:ext>
            </a:extLst>
          </p:cNvPr>
          <p:cNvSpPr txBox="1"/>
          <p:nvPr/>
        </p:nvSpPr>
        <p:spPr>
          <a:xfrm>
            <a:off x="1058520" y="6248720"/>
            <a:ext cx="2657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%res = load i32, ptr %varJ</a:t>
            </a:r>
          </a:p>
          <a:p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ret i32 %res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1A509B-BA5C-5661-EFDF-4FB9B594A3A7}"/>
              </a:ext>
            </a:extLst>
          </p:cNvPr>
          <p:cNvSpPr txBox="1"/>
          <p:nvPr/>
        </p:nvSpPr>
        <p:spPr>
          <a:xfrm>
            <a:off x="533392" y="6161830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L6:</a:t>
            </a:r>
            <a:endParaRPr lang="en-US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72D699D-BB36-0227-4D03-D7D0EEC870B4}"/>
              </a:ext>
            </a:extLst>
          </p:cNvPr>
          <p:cNvCxnSpPr>
            <a:cxnSpLocks/>
            <a:stCxn id="42" idx="2"/>
            <a:endCxn id="49" idx="0"/>
          </p:cNvCxnSpPr>
          <p:nvPr/>
        </p:nvCxnSpPr>
        <p:spPr>
          <a:xfrm flipH="1">
            <a:off x="2287662" y="2763769"/>
            <a:ext cx="13607" cy="51703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F7370DE-C75E-E8EC-6E65-B7C439C1BE01}"/>
              </a:ext>
            </a:extLst>
          </p:cNvPr>
          <p:cNvCxnSpPr>
            <a:cxnSpLocks/>
            <a:stCxn id="49" idx="2"/>
            <a:endCxn id="55" idx="0"/>
          </p:cNvCxnSpPr>
          <p:nvPr/>
        </p:nvCxnSpPr>
        <p:spPr>
          <a:xfrm flipH="1">
            <a:off x="2272818" y="3742466"/>
            <a:ext cx="14844" cy="13606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70E1FB5-2F54-4239-DBEB-DB0D6186A4E3}"/>
              </a:ext>
            </a:extLst>
          </p:cNvPr>
          <p:cNvSpPr txBox="1"/>
          <p:nvPr/>
        </p:nvSpPr>
        <p:spPr>
          <a:xfrm>
            <a:off x="484403" y="588302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56B08BF-09D2-700D-A76B-6FB53737E1D3}"/>
              </a:ext>
            </a:extLst>
          </p:cNvPr>
          <p:cNvSpPr txBox="1"/>
          <p:nvPr/>
        </p:nvSpPr>
        <p:spPr>
          <a:xfrm>
            <a:off x="299339" y="2281041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3D0EEB-811A-71A0-A5A1-AE1C5C78F963}"/>
              </a:ext>
            </a:extLst>
          </p:cNvPr>
          <p:cNvSpPr txBox="1"/>
          <p:nvPr/>
        </p:nvSpPr>
        <p:spPr>
          <a:xfrm>
            <a:off x="304779" y="3173674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L3: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35E5188-3236-F47B-F50A-0AA5CFD31F4C}"/>
              </a:ext>
            </a:extLst>
          </p:cNvPr>
          <p:cNvSpPr txBox="1"/>
          <p:nvPr/>
        </p:nvSpPr>
        <p:spPr>
          <a:xfrm>
            <a:off x="2367630" y="4071751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D8721E2-EA21-664B-2E32-5D92A367D5EA}"/>
              </a:ext>
            </a:extLst>
          </p:cNvPr>
          <p:cNvSpPr txBox="1"/>
          <p:nvPr/>
        </p:nvSpPr>
        <p:spPr>
          <a:xfrm>
            <a:off x="468054" y="5018812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L5: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FB5C53-6091-0F4A-08F0-1F734DC0D789}"/>
              </a:ext>
            </a:extLst>
          </p:cNvPr>
          <p:cNvSpPr txBox="1"/>
          <p:nvPr/>
        </p:nvSpPr>
        <p:spPr>
          <a:xfrm>
            <a:off x="3978720" y="685798"/>
            <a:ext cx="22829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i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j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2){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randBit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j +=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 j;</a:t>
            </a:r>
          </a:p>
        </p:txBody>
      </p: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2EC116A5-68CD-EF05-D3B8-37FC21EE88E8}"/>
              </a:ext>
            </a:extLst>
          </p:cNvPr>
          <p:cNvGraphicFramePr>
            <a:graphicFrameLocks noGrp="1"/>
          </p:cNvGraphicFramePr>
          <p:nvPr/>
        </p:nvGraphicFramePr>
        <p:xfrm>
          <a:off x="6572029" y="764691"/>
          <a:ext cx="4612194" cy="548640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914092">
                  <a:extLst>
                    <a:ext uri="{9D8B030D-6E8A-4147-A177-3AD203B41FA5}">
                      <a16:colId xmlns:a16="http://schemas.microsoft.com/office/drawing/2014/main" val="1866947225"/>
                    </a:ext>
                  </a:extLst>
                </a:gridCol>
                <a:gridCol w="1780228">
                  <a:extLst>
                    <a:ext uri="{9D8B030D-6E8A-4147-A177-3AD203B41FA5}">
                      <a16:colId xmlns:a16="http://schemas.microsoft.com/office/drawing/2014/main" val="1885414851"/>
                    </a:ext>
                  </a:extLst>
                </a:gridCol>
                <a:gridCol w="1917874">
                  <a:extLst>
                    <a:ext uri="{9D8B030D-6E8A-4147-A177-3AD203B41FA5}">
                      <a16:colId xmlns:a16="http://schemas.microsoft.com/office/drawing/2014/main" val="1262122582"/>
                    </a:ext>
                  </a:extLst>
                </a:gridCol>
              </a:tblGrid>
              <a:tr h="341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varJ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6354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L1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22039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L1-&gt;L2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602133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L2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359276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L2-&gt;L3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859654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L2-&gt;L6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831874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L3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641424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L3-&gt;L4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195217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L3-&gt;L5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84371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L4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153557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L4-&gt;L5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314219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L5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5153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L5-&gt;L2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72494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L6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6768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L6 end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534304"/>
                  </a:ext>
                </a:extLst>
              </a:tr>
            </a:tbl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CFA6481F-59C4-CC75-EDCA-171D7DC50338}"/>
              </a:ext>
            </a:extLst>
          </p:cNvPr>
          <p:cNvSpPr txBox="1"/>
          <p:nvPr/>
        </p:nvSpPr>
        <p:spPr>
          <a:xfrm>
            <a:off x="1997512" y="418431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2EFAD9C-E092-ADDD-D655-D6D5CDE41774}"/>
              </a:ext>
            </a:extLst>
          </p:cNvPr>
          <p:cNvSpPr txBox="1"/>
          <p:nvPr/>
        </p:nvSpPr>
        <p:spPr>
          <a:xfrm>
            <a:off x="2013837" y="280727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355FB26-A403-DB16-FF6E-329F51EAE52F}"/>
              </a:ext>
            </a:extLst>
          </p:cNvPr>
          <p:cNvCxnSpPr>
            <a:cxnSpLocks/>
            <a:stCxn id="49" idx="2"/>
            <a:endCxn id="51" idx="0"/>
          </p:cNvCxnSpPr>
          <p:nvPr/>
        </p:nvCxnSpPr>
        <p:spPr>
          <a:xfrm>
            <a:off x="2287662" y="3742466"/>
            <a:ext cx="1851102" cy="28659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9ECA3AF8-4832-8D9F-8A3E-CD7940B46A9C}"/>
              </a:ext>
            </a:extLst>
          </p:cNvPr>
          <p:cNvSpPr txBox="1"/>
          <p:nvPr/>
        </p:nvSpPr>
        <p:spPr>
          <a:xfrm>
            <a:off x="3875302" y="36672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DD756C0-BAAB-E8B3-BDD6-4C4051C9E03F}"/>
              </a:ext>
            </a:extLst>
          </p:cNvPr>
          <p:cNvCxnSpPr>
            <a:cxnSpLocks/>
          </p:cNvCxnSpPr>
          <p:nvPr/>
        </p:nvCxnSpPr>
        <p:spPr>
          <a:xfrm flipH="1">
            <a:off x="2272818" y="4865500"/>
            <a:ext cx="1871548" cy="2049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83129047-A074-3F32-6997-8FD441A7434B}"/>
              </a:ext>
            </a:extLst>
          </p:cNvPr>
          <p:cNvSpPr txBox="1"/>
          <p:nvPr/>
        </p:nvSpPr>
        <p:spPr>
          <a:xfrm>
            <a:off x="2454712" y="275828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6F18229-171B-D4A7-CF2C-77A2941BD2DA}"/>
              </a:ext>
            </a:extLst>
          </p:cNvPr>
          <p:cNvSpPr txBox="1"/>
          <p:nvPr/>
        </p:nvSpPr>
        <p:spPr>
          <a:xfrm>
            <a:off x="11196196" y="2988227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Cambria Math" panose="02040503050406030204" pitchFamily="18" charset="0"/>
              </a:rPr>
              <a:t>L2</a:t>
            </a:r>
            <a:r>
              <a:rPr lang="en-US" sz="1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sz="1400" dirty="0">
                <a:ea typeface="Cambria Math" panose="02040503050406030204" pitchFamily="18" charset="0"/>
              </a:rPr>
              <a:t>L3</a:t>
            </a:r>
            <a:endParaRPr lang="en-US" sz="1400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D6EC97DB-A7FE-51F7-4BA1-62501C6CE3EF}"/>
              </a:ext>
            </a:extLst>
          </p:cNvPr>
          <p:cNvSpPr txBox="1"/>
          <p:nvPr/>
        </p:nvSpPr>
        <p:spPr>
          <a:xfrm>
            <a:off x="11168982" y="4109458"/>
            <a:ext cx="707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Cambria Math" panose="02040503050406030204" pitchFamily="18" charset="0"/>
              </a:rPr>
              <a:t>L3</a:t>
            </a:r>
            <a:r>
              <a:rPr lang="en-US" sz="1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sz="1400" dirty="0">
                <a:ea typeface="Cambria Math" panose="02040503050406030204" pitchFamily="18" charset="0"/>
              </a:rPr>
              <a:t>L4</a:t>
            </a:r>
            <a:endParaRPr lang="en-US" sz="140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E9B4E16C-31A6-6911-DBAD-A46551A0417D}"/>
              </a:ext>
            </a:extLst>
          </p:cNvPr>
          <p:cNvSpPr txBox="1"/>
          <p:nvPr/>
        </p:nvSpPr>
        <p:spPr>
          <a:xfrm>
            <a:off x="11185305" y="5557259"/>
            <a:ext cx="70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Cambria Math" panose="02040503050406030204" pitchFamily="18" charset="0"/>
              </a:rPr>
              <a:t>L2</a:t>
            </a:r>
            <a:r>
              <a:rPr lang="en-US" sz="1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sz="1400" dirty="0">
                <a:ea typeface="Cambria Math" panose="02040503050406030204" pitchFamily="18" charset="0"/>
              </a:rPr>
              <a:t>L6</a:t>
            </a:r>
            <a:endParaRPr lang="en-US" sz="1400" dirty="0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6887CCA-60BB-1CB8-1888-84D4DC8C6E97}"/>
              </a:ext>
            </a:extLst>
          </p:cNvPr>
          <p:cNvGrpSpPr/>
          <p:nvPr/>
        </p:nvGrpSpPr>
        <p:grpSpPr>
          <a:xfrm>
            <a:off x="11196444" y="1790793"/>
            <a:ext cx="953568" cy="523220"/>
            <a:chOff x="10907972" y="1790793"/>
            <a:chExt cx="953568" cy="523220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7ECDED1-66F7-11D5-A7D9-3F0FE70E3D9C}"/>
                </a:ext>
              </a:extLst>
            </p:cNvPr>
            <p:cNvSpPr txBox="1"/>
            <p:nvPr/>
          </p:nvSpPr>
          <p:spPr>
            <a:xfrm>
              <a:off x="11125441" y="1790793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a typeface="Cambria Math" panose="02040503050406030204" pitchFamily="18" charset="0"/>
                </a:rPr>
                <a:t>L1</a:t>
              </a:r>
              <a:r>
                <a:rPr lang="en-US" sz="12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L2</a:t>
              </a:r>
              <a:endParaRPr lang="en-US" sz="1400" dirty="0"/>
            </a:p>
            <a:p>
              <a:r>
                <a:rPr lang="en-US" sz="1400" dirty="0">
                  <a:ea typeface="Cambria Math" panose="02040503050406030204" pitchFamily="18" charset="0"/>
                </a:rPr>
                <a:t>L5</a:t>
              </a:r>
              <a:r>
                <a:rPr lang="en-US" sz="1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L2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7A1D5A47-4364-A90B-8DDE-F741463DA4B2}"/>
                    </a:ext>
                  </a:extLst>
                </p:cNvPr>
                <p:cNvSpPr txBox="1"/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7A1D5A47-4364-A90B-8DDE-F741463DA4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43750" r="-2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1DEC2A8-703F-C973-7A97-5D92B13C9ADB}"/>
              </a:ext>
            </a:extLst>
          </p:cNvPr>
          <p:cNvGrpSpPr/>
          <p:nvPr/>
        </p:nvGrpSpPr>
        <p:grpSpPr>
          <a:xfrm>
            <a:off x="11175980" y="4718359"/>
            <a:ext cx="910024" cy="523220"/>
            <a:chOff x="10907972" y="1790793"/>
            <a:chExt cx="910024" cy="523220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EBF93B37-7E1A-CB10-468B-3C4F31B0D76A}"/>
                </a:ext>
              </a:extLst>
            </p:cNvPr>
            <p:cNvSpPr txBox="1"/>
            <p:nvPr/>
          </p:nvSpPr>
          <p:spPr>
            <a:xfrm>
              <a:off x="11081897" y="1790793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a typeface="Cambria Math" panose="02040503050406030204" pitchFamily="18" charset="0"/>
                </a:rPr>
                <a:t>L3</a:t>
              </a:r>
              <a:r>
                <a:rPr lang="en-US" sz="12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L5</a:t>
              </a:r>
              <a:endParaRPr lang="en-US" sz="1400" dirty="0"/>
            </a:p>
            <a:p>
              <a:r>
                <a:rPr lang="en-US" sz="1400" dirty="0">
                  <a:ea typeface="Cambria Math" panose="02040503050406030204" pitchFamily="18" charset="0"/>
                </a:rPr>
                <a:t>L4</a:t>
              </a:r>
              <a:r>
                <a:rPr lang="en-US" sz="1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L5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5EC19CD8-B8CA-38B4-51BC-9F8D112300E5}"/>
                    </a:ext>
                  </a:extLst>
                </p:cNvPr>
                <p:cNvSpPr txBox="1"/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5EC19CD8-B8CA-38B4-51BC-9F8D112300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3750" r="-2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3678921E-3BD6-3301-C306-8BA9B5B57759}"/>
              </a:ext>
            </a:extLst>
          </p:cNvPr>
          <p:cNvGrpSpPr/>
          <p:nvPr/>
        </p:nvGrpSpPr>
        <p:grpSpPr>
          <a:xfrm>
            <a:off x="7470200" y="1131401"/>
            <a:ext cx="625705" cy="5142294"/>
            <a:chOff x="7470200" y="1131401"/>
            <a:chExt cx="625705" cy="5142294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7D50857-9F71-8292-422C-C54428FDC555}"/>
                </a:ext>
              </a:extLst>
            </p:cNvPr>
            <p:cNvSpPr txBox="1"/>
            <p:nvPr/>
          </p:nvSpPr>
          <p:spPr>
            <a:xfrm>
              <a:off x="7482832" y="113140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2B2CA82C-FA9E-63E2-F0F8-123C3ABACD3F}"/>
                </a:ext>
              </a:extLst>
            </p:cNvPr>
            <p:cNvSpPr txBox="1"/>
            <p:nvPr/>
          </p:nvSpPr>
          <p:spPr>
            <a:xfrm>
              <a:off x="7482832" y="149020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D4DEFAC5-55F1-AB49-04A0-29522BD223C4}"/>
                </a:ext>
              </a:extLst>
            </p:cNvPr>
            <p:cNvSpPr txBox="1"/>
            <p:nvPr/>
          </p:nvSpPr>
          <p:spPr>
            <a:xfrm>
              <a:off x="7478622" y="186946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E57A40DB-BE76-1BD9-9E2A-F42FA0EE032F}"/>
                </a:ext>
              </a:extLst>
            </p:cNvPr>
            <p:cNvSpPr txBox="1"/>
            <p:nvPr/>
          </p:nvSpPr>
          <p:spPr>
            <a:xfrm>
              <a:off x="7478622" y="222826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F571E4E7-9F3B-7CBA-4CBF-E95702A37369}"/>
                </a:ext>
              </a:extLst>
            </p:cNvPr>
            <p:cNvSpPr txBox="1"/>
            <p:nvPr/>
          </p:nvSpPr>
          <p:spPr>
            <a:xfrm>
              <a:off x="7487042" y="260011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3B83DEDD-70F1-50F9-2AEB-704C3219D25F}"/>
                </a:ext>
              </a:extLst>
            </p:cNvPr>
            <p:cNvSpPr txBox="1"/>
            <p:nvPr/>
          </p:nvSpPr>
          <p:spPr>
            <a:xfrm>
              <a:off x="7487042" y="295891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D8898EAD-6A74-D626-E490-E3A9180BABF3}"/>
                </a:ext>
              </a:extLst>
            </p:cNvPr>
            <p:cNvSpPr txBox="1"/>
            <p:nvPr/>
          </p:nvSpPr>
          <p:spPr>
            <a:xfrm>
              <a:off x="7482832" y="333818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AFF18836-1D05-0823-2753-0B0397B445D5}"/>
                </a:ext>
              </a:extLst>
            </p:cNvPr>
            <p:cNvSpPr txBox="1"/>
            <p:nvPr/>
          </p:nvSpPr>
          <p:spPr>
            <a:xfrm>
              <a:off x="7482832" y="369698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3FB0E57C-3820-E34C-D99B-8416D553A65E}"/>
                </a:ext>
              </a:extLst>
            </p:cNvPr>
            <p:cNvSpPr txBox="1"/>
            <p:nvPr/>
          </p:nvSpPr>
          <p:spPr>
            <a:xfrm>
              <a:off x="7491252" y="406883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7F956B1-8157-9424-57F2-072BABFB0BC0}"/>
                </a:ext>
              </a:extLst>
            </p:cNvPr>
            <p:cNvSpPr txBox="1"/>
            <p:nvPr/>
          </p:nvSpPr>
          <p:spPr>
            <a:xfrm>
              <a:off x="7491252" y="442763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0618CD50-99FF-9628-DE87-AB04B6F57917}"/>
                </a:ext>
              </a:extLst>
            </p:cNvPr>
            <p:cNvSpPr txBox="1"/>
            <p:nvPr/>
          </p:nvSpPr>
          <p:spPr>
            <a:xfrm>
              <a:off x="7487042" y="4806899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379D7251-2E1D-D5FE-6116-E547A1D7CFCC}"/>
                </a:ext>
              </a:extLst>
            </p:cNvPr>
            <p:cNvSpPr txBox="1"/>
            <p:nvPr/>
          </p:nvSpPr>
          <p:spPr>
            <a:xfrm>
              <a:off x="7487042" y="5165699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C498A089-09B1-E308-F36C-A3CD1A2166A6}"/>
                </a:ext>
              </a:extLst>
            </p:cNvPr>
            <p:cNvSpPr txBox="1"/>
            <p:nvPr/>
          </p:nvSpPr>
          <p:spPr>
            <a:xfrm>
              <a:off x="7478621" y="553503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F11A979E-1F05-2A81-F009-88F8C20B8743}"/>
                </a:ext>
              </a:extLst>
            </p:cNvPr>
            <p:cNvSpPr txBox="1"/>
            <p:nvPr/>
          </p:nvSpPr>
          <p:spPr>
            <a:xfrm>
              <a:off x="7470200" y="590436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EF28BBCF-D84C-2793-411A-20A3D4789C41}"/>
              </a:ext>
            </a:extLst>
          </p:cNvPr>
          <p:cNvGrpSpPr/>
          <p:nvPr/>
        </p:nvGrpSpPr>
        <p:grpSpPr>
          <a:xfrm>
            <a:off x="9242637" y="1143985"/>
            <a:ext cx="625705" cy="5142294"/>
            <a:chOff x="7470200" y="1131401"/>
            <a:chExt cx="625705" cy="5142294"/>
          </a:xfrm>
        </p:grpSpPr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FEB4D4B-E110-80D2-1C29-D89545F95FB3}"/>
                </a:ext>
              </a:extLst>
            </p:cNvPr>
            <p:cNvSpPr txBox="1"/>
            <p:nvPr/>
          </p:nvSpPr>
          <p:spPr>
            <a:xfrm>
              <a:off x="7482832" y="113140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B25AD47-5B6C-68C4-E28C-BE76A438AF9E}"/>
                </a:ext>
              </a:extLst>
            </p:cNvPr>
            <p:cNvSpPr txBox="1"/>
            <p:nvPr/>
          </p:nvSpPr>
          <p:spPr>
            <a:xfrm>
              <a:off x="7482832" y="149020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B1F68C5-82E0-99C0-0B60-A143EEC9651A}"/>
                </a:ext>
              </a:extLst>
            </p:cNvPr>
            <p:cNvSpPr txBox="1"/>
            <p:nvPr/>
          </p:nvSpPr>
          <p:spPr>
            <a:xfrm>
              <a:off x="7478622" y="186946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4EC7C523-73FF-4D28-70C2-7EE4958872D1}"/>
                </a:ext>
              </a:extLst>
            </p:cNvPr>
            <p:cNvSpPr txBox="1"/>
            <p:nvPr/>
          </p:nvSpPr>
          <p:spPr>
            <a:xfrm>
              <a:off x="7478622" y="222826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439BD832-82FE-0361-A4E9-83FCB948D3F9}"/>
                </a:ext>
              </a:extLst>
            </p:cNvPr>
            <p:cNvSpPr txBox="1"/>
            <p:nvPr/>
          </p:nvSpPr>
          <p:spPr>
            <a:xfrm>
              <a:off x="7487042" y="260011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EF990C25-A5DA-DF4A-A559-343B81C95F42}"/>
                </a:ext>
              </a:extLst>
            </p:cNvPr>
            <p:cNvSpPr txBox="1"/>
            <p:nvPr/>
          </p:nvSpPr>
          <p:spPr>
            <a:xfrm>
              <a:off x="7487042" y="295891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7268CBEA-0FB3-6054-C38D-D8FB705A4C57}"/>
                </a:ext>
              </a:extLst>
            </p:cNvPr>
            <p:cNvSpPr txBox="1"/>
            <p:nvPr/>
          </p:nvSpPr>
          <p:spPr>
            <a:xfrm>
              <a:off x="7482832" y="333818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D7BFCCC0-8AA5-9A7D-6DDC-C28073C2BD16}"/>
                </a:ext>
              </a:extLst>
            </p:cNvPr>
            <p:cNvSpPr txBox="1"/>
            <p:nvPr/>
          </p:nvSpPr>
          <p:spPr>
            <a:xfrm>
              <a:off x="7482832" y="369698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CDECDB1E-AE00-2AE6-61E3-C20EC3BF7EB0}"/>
                </a:ext>
              </a:extLst>
            </p:cNvPr>
            <p:cNvSpPr txBox="1"/>
            <p:nvPr/>
          </p:nvSpPr>
          <p:spPr>
            <a:xfrm>
              <a:off x="7491252" y="406883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FAA028B0-F34F-038D-6388-68B857FB713A}"/>
                </a:ext>
              </a:extLst>
            </p:cNvPr>
            <p:cNvSpPr txBox="1"/>
            <p:nvPr/>
          </p:nvSpPr>
          <p:spPr>
            <a:xfrm>
              <a:off x="7491252" y="442763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2DD97A9E-6E01-ABD1-DB1B-6DB4921B0B67}"/>
                </a:ext>
              </a:extLst>
            </p:cNvPr>
            <p:cNvSpPr txBox="1"/>
            <p:nvPr/>
          </p:nvSpPr>
          <p:spPr>
            <a:xfrm>
              <a:off x="7487042" y="4806899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464C7454-882F-6247-B5E0-C89ED67EDB2C}"/>
                </a:ext>
              </a:extLst>
            </p:cNvPr>
            <p:cNvSpPr txBox="1"/>
            <p:nvPr/>
          </p:nvSpPr>
          <p:spPr>
            <a:xfrm>
              <a:off x="7487042" y="5165699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902FD85B-3D30-9827-CBDC-9B04D69C6B40}"/>
                </a:ext>
              </a:extLst>
            </p:cNvPr>
            <p:cNvSpPr txBox="1"/>
            <p:nvPr/>
          </p:nvSpPr>
          <p:spPr>
            <a:xfrm>
              <a:off x="7478621" y="553503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BDE22CE7-59A7-315A-C7AF-FA7E166762F6}"/>
                </a:ext>
              </a:extLst>
            </p:cNvPr>
            <p:cNvSpPr txBox="1"/>
            <p:nvPr/>
          </p:nvSpPr>
          <p:spPr>
            <a:xfrm>
              <a:off x="7470200" y="590436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</p:grpSp>
      <p:sp>
        <p:nvSpPr>
          <p:cNvPr id="282" name="TextBox 281">
            <a:extLst>
              <a:ext uri="{FF2B5EF4-FFF2-40B4-BE49-F238E27FC236}">
                <a16:creationId xmlns:a16="http://schemas.microsoft.com/office/drawing/2014/main" id="{DC4EB50B-A228-D05E-E5C7-9A73FCB133E5}"/>
              </a:ext>
            </a:extLst>
          </p:cNvPr>
          <p:cNvSpPr txBox="1"/>
          <p:nvPr/>
        </p:nvSpPr>
        <p:spPr>
          <a:xfrm>
            <a:off x="7988762" y="1483199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CC60AE81-95F6-1222-AFC8-ABDF08B79715}"/>
              </a:ext>
            </a:extLst>
          </p:cNvPr>
          <p:cNvSpPr txBox="1"/>
          <p:nvPr/>
        </p:nvSpPr>
        <p:spPr>
          <a:xfrm>
            <a:off x="9820400" y="1498068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080146B-C4B8-A81D-19E4-5414BE3B08A8}"/>
              </a:ext>
            </a:extLst>
          </p:cNvPr>
          <p:cNvSpPr txBox="1"/>
          <p:nvPr/>
        </p:nvSpPr>
        <p:spPr>
          <a:xfrm>
            <a:off x="7977755" y="2223001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23220C34-3531-795E-E426-D197F1F5C6C2}"/>
              </a:ext>
            </a:extLst>
          </p:cNvPr>
          <p:cNvSpPr txBox="1"/>
          <p:nvPr/>
        </p:nvSpPr>
        <p:spPr>
          <a:xfrm>
            <a:off x="7962735" y="25879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{2,3,…}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70231270-263E-B700-EB2F-9EF0BE8316E4}"/>
              </a:ext>
            </a:extLst>
          </p:cNvPr>
          <p:cNvSpPr txBox="1"/>
          <p:nvPr/>
        </p:nvSpPr>
        <p:spPr>
          <a:xfrm>
            <a:off x="7988493" y="2967826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418576C-3E1F-548B-3F9C-CC3867E7D9BF}"/>
              </a:ext>
            </a:extLst>
          </p:cNvPr>
          <p:cNvSpPr txBox="1"/>
          <p:nvPr/>
        </p:nvSpPr>
        <p:spPr>
          <a:xfrm>
            <a:off x="7999231" y="3332723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45672-CF71-DA0D-76B7-3704E191226B}"/>
              </a:ext>
            </a:extLst>
          </p:cNvPr>
          <p:cNvSpPr txBox="1"/>
          <p:nvPr/>
        </p:nvSpPr>
        <p:spPr>
          <a:xfrm>
            <a:off x="8004343" y="4055859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31BB6-BA76-F40D-2C32-2D7B4FB0DAAF}"/>
              </a:ext>
            </a:extLst>
          </p:cNvPr>
          <p:cNvSpPr txBox="1"/>
          <p:nvPr/>
        </p:nvSpPr>
        <p:spPr>
          <a:xfrm>
            <a:off x="8009455" y="4772858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9758D-22D8-C71C-A0B7-91AABA3CB2F0}"/>
              </a:ext>
            </a:extLst>
          </p:cNvPr>
          <p:cNvSpPr txBox="1"/>
          <p:nvPr/>
        </p:nvSpPr>
        <p:spPr>
          <a:xfrm>
            <a:off x="8014567" y="5158459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C310F-89DD-C417-8263-991C58291592}"/>
              </a:ext>
            </a:extLst>
          </p:cNvPr>
          <p:cNvSpPr txBox="1"/>
          <p:nvPr/>
        </p:nvSpPr>
        <p:spPr>
          <a:xfrm>
            <a:off x="7998532" y="55080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{2,3,…}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483B0-D5B5-B418-6A77-C7C4A1B25D62}"/>
              </a:ext>
            </a:extLst>
          </p:cNvPr>
          <p:cNvSpPr txBox="1"/>
          <p:nvPr/>
        </p:nvSpPr>
        <p:spPr>
          <a:xfrm>
            <a:off x="8010564" y="588193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{2,3,…}</a:t>
            </a:r>
          </a:p>
        </p:txBody>
      </p:sp>
      <p:pic>
        <p:nvPicPr>
          <p:cNvPr id="11" name="Picture 10" descr="A red stamp with text&#10;&#10;Description automatically generated">
            <a:extLst>
              <a:ext uri="{FF2B5EF4-FFF2-40B4-BE49-F238E27FC236}">
                <a16:creationId xmlns:a16="http://schemas.microsoft.com/office/drawing/2014/main" id="{E2F1FA1F-7473-16F8-B294-D12DEBDFC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64" b="89986" l="5293" r="96135">
                        <a14:foregroundMark x1="5331" y1="51891" x2="88138" y2="9664"/>
                        <a14:foregroundMark x1="17917" y1="58718" x2="18526" y2="70623"/>
                        <a14:foregroundMark x1="15046" y1="71996" x2="14090" y2="72374"/>
                        <a14:foregroundMark x1="18526" y1="70623" x2="16531" y2="71410"/>
                        <a14:foregroundMark x1="14090" y1="72374" x2="11215" y2="65931"/>
                        <a14:foregroundMark x1="11215" y1="65931" x2="10815" y2="64286"/>
                        <a14:foregroundMark x1="11024" y1="88340" x2="36691" y2="76576"/>
                        <a14:foregroundMark x1="87643" y1="52346" x2="94383" y2="47164"/>
                        <a14:foregroundMark x1="78770" y1="51891" x2="93012" y2="44748"/>
                        <a14:foregroundMark x1="95545" y1="46954" x2="96135" y2="48004"/>
                        <a14:foregroundMark x1="16318" y1="56513" x2="17727" y2="57143"/>
                        <a14:foregroundMark x1="9006" y1="59559" x2="10625" y2="61310"/>
                        <a14:foregroundMark x1="8911" y1="60189" x2="12072" y2="58543"/>
                        <a14:foregroundMark x1="16756" y1="56583" x2="18526" y2="55847"/>
                        <a14:foregroundMark x1="30560" y1="54097" x2="25609" y2="51926"/>
                        <a14:foregroundMark x1="25609" y1="51926" x2="25743" y2="59524"/>
                        <a14:foregroundMark x1="25743" y1="59524" x2="31321" y2="65826"/>
                        <a14:foregroundMark x1="31321" y1="65826" x2="26028" y2="69923"/>
                        <a14:foregroundMark x1="26028" y1="69923" x2="25724" y2="69468"/>
                        <a14:foregroundMark x1="41470" y1="45938" x2="37319" y2="54412"/>
                        <a14:foregroundMark x1="37319" y1="54412" x2="39033" y2="62990"/>
                        <a14:foregroundMark x1="39033" y1="62990" x2="42955" y2="62605"/>
                        <a14:foregroundMark x1="42955" y1="62605" x2="42993" y2="62430"/>
                        <a14:foregroundMark x1="37243" y1="57528" x2="42631" y2="54097"/>
                        <a14:foregroundMark x1="42631" y1="54097" x2="42631" y2="54097"/>
                        <a14:foregroundMark x1="47258" y1="43838" x2="49676" y2="52696"/>
                        <a14:foregroundMark x1="49676" y1="52696" x2="53065" y2="58298"/>
                        <a14:foregroundMark x1="53065" y1="58298" x2="55312" y2="57248"/>
                        <a14:foregroundMark x1="64185" y1="35784" x2="58625" y2="40931"/>
                        <a14:foregroundMark x1="58625" y1="40931" x2="59634" y2="51681"/>
                        <a14:foregroundMark x1="59634" y1="51681" x2="63785" y2="51821"/>
                        <a14:foregroundMark x1="63785" y1="51821" x2="65175" y2="50770"/>
                        <a14:foregroundMark x1="76504" y1="31513" x2="71896" y2="32073"/>
                        <a14:foregroundMark x1="71896" y1="32073" x2="71116" y2="39146"/>
                        <a14:foregroundMark x1="71116" y1="39146" x2="71173" y2="39566"/>
                        <a14:foregroundMark x1="77513" y1="37255" x2="78370" y2="37710"/>
                        <a14:foregroundMark x1="87529" y1="25385" x2="83187" y2="26366"/>
                        <a14:foregroundMark x1="84906" y1="29690" x2="86519" y2="32808"/>
                        <a14:foregroundMark x1="86519" y1="32808" x2="87414" y2="41001"/>
                        <a14:foregroundMark x1="87414" y1="41001" x2="83054" y2="41562"/>
                        <a14:foregroundMark x1="83054" y1="41562" x2="82692" y2="41036"/>
                        <a14:foregroundMark x1="9216" y1="86029" x2="15461" y2="83053"/>
                        <a14:backgroundMark x1="10625" y1="57143" x2="18431" y2="53711"/>
                        <a14:backgroundMark x1="15499" y1="72514" x2="16451" y2="70098"/>
                        <a14:backgroundMark x1="15004" y1="72129" x2="17155" y2="71674"/>
                        <a14:backgroundMark x1="16660" y1="71779" x2="14699" y2="71884"/>
                        <a14:backgroundMark x1="27932" y1="65021" x2="28694" y2="65756"/>
                        <a14:backgroundMark x1="29703" y1="65301" x2="29341" y2="65756"/>
                        <a14:backgroundMark x1="74695" y1="51611" x2="86329" y2="43417"/>
                        <a14:backgroundMark x1="86329" y1="43417" x2="90347" y2="43172"/>
                        <a14:backgroundMark x1="83968" y1="29097" x2="84520" y2="29202"/>
                        <a14:backgroundMark x1="86329" y1="36520" x2="85015" y2="37325"/>
                        <a14:backgroundMark x1="84311" y1="28817" x2="85567" y2="29272"/>
                        <a14:backgroundMark x1="84463" y1="27521" x2="83911" y2="28466"/>
                        <a14:backgroundMark x1="84463" y1="29377" x2="85015" y2="293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4039"/>
            <a:ext cx="12192000" cy="66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6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C8A109-EBEE-E9B3-B423-E72634FB9A30}"/>
              </a:ext>
            </a:extLst>
          </p:cNvPr>
          <p:cNvCxnSpPr>
            <a:cxnSpLocks/>
          </p:cNvCxnSpPr>
          <p:nvPr/>
        </p:nvCxnSpPr>
        <p:spPr>
          <a:xfrm>
            <a:off x="2279295" y="1607842"/>
            <a:ext cx="2924" cy="42017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ECF94864-913A-FF8B-FE91-A4492C66BB30}"/>
              </a:ext>
            </a:extLst>
          </p:cNvPr>
          <p:cNvCxnSpPr>
            <a:cxnSpLocks/>
            <a:endCxn id="57" idx="3"/>
          </p:cNvCxnSpPr>
          <p:nvPr/>
        </p:nvCxnSpPr>
        <p:spPr>
          <a:xfrm rot="16200000" flipH="1">
            <a:off x="1259457" y="4023293"/>
            <a:ext cx="3715784" cy="1196736"/>
          </a:xfrm>
          <a:prstGeom prst="bentConnector4">
            <a:avLst>
              <a:gd name="adj1" fmla="val 8370"/>
              <a:gd name="adj2" fmla="val 255999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9BBF919-BFE5-5660-4579-98C96226924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933" y="3951865"/>
            <a:ext cx="3867991" cy="9401"/>
          </a:xfrm>
          <a:prstGeom prst="bentConnector5">
            <a:avLst>
              <a:gd name="adj1" fmla="val -5910"/>
              <a:gd name="adj2" fmla="val -19906648"/>
              <a:gd name="adj3" fmla="val 105910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27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#7: Dataflow Saturation 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60189" y="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01157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CF8DD8-3D7C-2102-3ED9-B2594975901A}"/>
              </a:ext>
            </a:extLst>
          </p:cNvPr>
          <p:cNvGrpSpPr/>
          <p:nvPr/>
        </p:nvGrpSpPr>
        <p:grpSpPr>
          <a:xfrm>
            <a:off x="1029335" y="593149"/>
            <a:ext cx="2499919" cy="1052794"/>
            <a:chOff x="1040221" y="593149"/>
            <a:chExt cx="2499919" cy="10527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6827D8-74F5-C92E-D5A6-777949F48BFB}"/>
                </a:ext>
              </a:extLst>
            </p:cNvPr>
            <p:cNvSpPr/>
            <p:nvPr/>
          </p:nvSpPr>
          <p:spPr>
            <a:xfrm>
              <a:off x="1040221" y="593149"/>
              <a:ext cx="2499919" cy="105279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FA5AAA-C7CB-6919-D076-0FBBFC4A430E}"/>
                </a:ext>
              </a:extLst>
            </p:cNvPr>
            <p:cNvSpPr txBox="1"/>
            <p:nvPr/>
          </p:nvSpPr>
          <p:spPr>
            <a:xfrm>
              <a:off x="1040221" y="600565"/>
              <a:ext cx="23289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alloca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alloca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0,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0,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label %L2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310A911-1544-33FA-7605-C1A528CE5CA6}"/>
              </a:ext>
            </a:extLst>
          </p:cNvPr>
          <p:cNvGrpSpPr/>
          <p:nvPr/>
        </p:nvGrpSpPr>
        <p:grpSpPr>
          <a:xfrm>
            <a:off x="777586" y="2038699"/>
            <a:ext cx="3047365" cy="725070"/>
            <a:chOff x="788472" y="2283629"/>
            <a:chExt cx="3047365" cy="72507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8051F1D-0F88-84CD-2528-7F41E4E0187A}"/>
                </a:ext>
              </a:extLst>
            </p:cNvPr>
            <p:cNvSpPr/>
            <p:nvPr/>
          </p:nvSpPr>
          <p:spPr>
            <a:xfrm>
              <a:off x="788472" y="2283629"/>
              <a:ext cx="3047365" cy="72507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04BDEF-043F-0D29-994F-49C99C358BFF}"/>
                </a:ext>
              </a:extLst>
            </p:cNvPr>
            <p:cNvSpPr txBox="1"/>
            <p:nvPr/>
          </p:nvSpPr>
          <p:spPr>
            <a:xfrm>
              <a:off x="788472" y="2311044"/>
              <a:ext cx="30092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%v1 = load i32, i32*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%c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icmp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slt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i32 %v1, 2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i1 %c, label %L3, label %L6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25661E-ECCC-26C6-A8E6-1B881A55AF7A}"/>
              </a:ext>
            </a:extLst>
          </p:cNvPr>
          <p:cNvGrpSpPr/>
          <p:nvPr/>
        </p:nvGrpSpPr>
        <p:grpSpPr>
          <a:xfrm>
            <a:off x="771824" y="3269915"/>
            <a:ext cx="3047365" cy="472551"/>
            <a:chOff x="777267" y="3487632"/>
            <a:chExt cx="3047365" cy="47255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C769776-4565-AC2D-DAAB-F00640E81EFF}"/>
                </a:ext>
              </a:extLst>
            </p:cNvPr>
            <p:cNvSpPr/>
            <p:nvPr/>
          </p:nvSpPr>
          <p:spPr>
            <a:xfrm>
              <a:off x="777267" y="3487632"/>
              <a:ext cx="3047365" cy="47255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5E13D1C-E059-1566-028D-754DE8EB939B}"/>
                </a:ext>
              </a:extLst>
            </p:cNvPr>
            <p:cNvSpPr txBox="1"/>
            <p:nvPr/>
          </p:nvSpPr>
          <p:spPr>
            <a:xfrm>
              <a:off x="788472" y="3498518"/>
              <a:ext cx="30092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%b = call i1 @randBit()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i1 %b, label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Lb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label %L5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4557A65-FB0C-0719-4F01-F32FE2D5D4AE}"/>
              </a:ext>
            </a:extLst>
          </p:cNvPr>
          <p:cNvGrpSpPr/>
          <p:nvPr/>
        </p:nvGrpSpPr>
        <p:grpSpPr>
          <a:xfrm>
            <a:off x="2856441" y="4029060"/>
            <a:ext cx="2564646" cy="869098"/>
            <a:chOff x="2856441" y="4083488"/>
            <a:chExt cx="2564646" cy="86909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E169035-F49A-3578-9900-DC376CC8E82A}"/>
                </a:ext>
              </a:extLst>
            </p:cNvPr>
            <p:cNvSpPr/>
            <p:nvPr/>
          </p:nvSpPr>
          <p:spPr>
            <a:xfrm>
              <a:off x="2856441" y="4083488"/>
              <a:ext cx="2564646" cy="8418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3CCB6B3-8313-7A6A-0924-771F01F9AD50}"/>
                </a:ext>
              </a:extLst>
            </p:cNvPr>
            <p:cNvSpPr txBox="1"/>
            <p:nvPr/>
          </p:nvSpPr>
          <p:spPr>
            <a:xfrm>
              <a:off x="2867646" y="4121589"/>
              <a:ext cx="25534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%v2 = load i32,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%v3 = add i32 %v2, 1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i32 %v3,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label %Li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DB9AC73-622F-394E-5337-F333825D961E}"/>
              </a:ext>
            </a:extLst>
          </p:cNvPr>
          <p:cNvGrpSpPr/>
          <p:nvPr/>
        </p:nvGrpSpPr>
        <p:grpSpPr>
          <a:xfrm>
            <a:off x="990495" y="5092290"/>
            <a:ext cx="2564646" cy="841883"/>
            <a:chOff x="560508" y="5097732"/>
            <a:chExt cx="2564646" cy="84188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57B43C0-9277-21E1-64F3-F037A0FBB33E}"/>
                </a:ext>
              </a:extLst>
            </p:cNvPr>
            <p:cNvSpPr/>
            <p:nvPr/>
          </p:nvSpPr>
          <p:spPr>
            <a:xfrm>
              <a:off x="560508" y="5097732"/>
              <a:ext cx="2564646" cy="8418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C471858-A8B8-57F0-8EF8-6B7CFA31F82C}"/>
                </a:ext>
              </a:extLst>
            </p:cNvPr>
            <p:cNvSpPr txBox="1"/>
            <p:nvPr/>
          </p:nvSpPr>
          <p:spPr>
            <a:xfrm>
              <a:off x="560508" y="5108550"/>
              <a:ext cx="25646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%v4 = load i32, ptr %varI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%v5 = add i32 %v4, 1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i32 %v5, ptr %varI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br label %Lh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F10BF67-B90E-9CF0-2A61-58A05F1DF1FC}"/>
              </a:ext>
            </a:extLst>
          </p:cNvPr>
          <p:cNvSpPr/>
          <p:nvPr/>
        </p:nvSpPr>
        <p:spPr>
          <a:xfrm>
            <a:off x="1058520" y="6232461"/>
            <a:ext cx="2564646" cy="488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F4165AE-8661-C904-628B-E6D2F1F882C5}"/>
              </a:ext>
            </a:extLst>
          </p:cNvPr>
          <p:cNvSpPr txBox="1"/>
          <p:nvPr/>
        </p:nvSpPr>
        <p:spPr>
          <a:xfrm>
            <a:off x="1058520" y="6248720"/>
            <a:ext cx="2657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%res = load i32, ptr %varJ</a:t>
            </a:r>
          </a:p>
          <a:p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ret i32 %res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1A509B-BA5C-5661-EFDF-4FB9B594A3A7}"/>
              </a:ext>
            </a:extLst>
          </p:cNvPr>
          <p:cNvSpPr txBox="1"/>
          <p:nvPr/>
        </p:nvSpPr>
        <p:spPr>
          <a:xfrm>
            <a:off x="533392" y="6161830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L6:</a:t>
            </a:r>
            <a:endParaRPr lang="en-US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72D699D-BB36-0227-4D03-D7D0EEC870B4}"/>
              </a:ext>
            </a:extLst>
          </p:cNvPr>
          <p:cNvCxnSpPr>
            <a:cxnSpLocks/>
            <a:stCxn id="42" idx="2"/>
            <a:endCxn id="49" idx="0"/>
          </p:cNvCxnSpPr>
          <p:nvPr/>
        </p:nvCxnSpPr>
        <p:spPr>
          <a:xfrm flipH="1">
            <a:off x="2287662" y="2763769"/>
            <a:ext cx="13607" cy="51703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F7370DE-C75E-E8EC-6E65-B7C439C1BE01}"/>
              </a:ext>
            </a:extLst>
          </p:cNvPr>
          <p:cNvCxnSpPr>
            <a:cxnSpLocks/>
            <a:stCxn id="49" idx="2"/>
            <a:endCxn id="55" idx="0"/>
          </p:cNvCxnSpPr>
          <p:nvPr/>
        </p:nvCxnSpPr>
        <p:spPr>
          <a:xfrm flipH="1">
            <a:off x="2272818" y="3742466"/>
            <a:ext cx="14844" cy="13606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70E1FB5-2F54-4239-DBEB-DB0D6186A4E3}"/>
              </a:ext>
            </a:extLst>
          </p:cNvPr>
          <p:cNvSpPr txBox="1"/>
          <p:nvPr/>
        </p:nvSpPr>
        <p:spPr>
          <a:xfrm>
            <a:off x="484403" y="588302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56B08BF-09D2-700D-A76B-6FB53737E1D3}"/>
              </a:ext>
            </a:extLst>
          </p:cNvPr>
          <p:cNvSpPr txBox="1"/>
          <p:nvPr/>
        </p:nvSpPr>
        <p:spPr>
          <a:xfrm>
            <a:off x="299339" y="2281041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3D0EEB-811A-71A0-A5A1-AE1C5C78F963}"/>
              </a:ext>
            </a:extLst>
          </p:cNvPr>
          <p:cNvSpPr txBox="1"/>
          <p:nvPr/>
        </p:nvSpPr>
        <p:spPr>
          <a:xfrm>
            <a:off x="304779" y="3173674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L3: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35E5188-3236-F47B-F50A-0AA5CFD31F4C}"/>
              </a:ext>
            </a:extLst>
          </p:cNvPr>
          <p:cNvSpPr txBox="1"/>
          <p:nvPr/>
        </p:nvSpPr>
        <p:spPr>
          <a:xfrm>
            <a:off x="2367630" y="4071751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D8721E2-EA21-664B-2E32-5D92A367D5EA}"/>
              </a:ext>
            </a:extLst>
          </p:cNvPr>
          <p:cNvSpPr txBox="1"/>
          <p:nvPr/>
        </p:nvSpPr>
        <p:spPr>
          <a:xfrm>
            <a:off x="468054" y="5018812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L5: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FB5C53-6091-0F4A-08F0-1F734DC0D789}"/>
              </a:ext>
            </a:extLst>
          </p:cNvPr>
          <p:cNvSpPr txBox="1"/>
          <p:nvPr/>
        </p:nvSpPr>
        <p:spPr>
          <a:xfrm>
            <a:off x="3978720" y="685798"/>
            <a:ext cx="22829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i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j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2){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randBit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j +=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 j;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A6481F-59C4-CC75-EDCA-171D7DC50338}"/>
              </a:ext>
            </a:extLst>
          </p:cNvPr>
          <p:cNvSpPr txBox="1"/>
          <p:nvPr/>
        </p:nvSpPr>
        <p:spPr>
          <a:xfrm>
            <a:off x="1997512" y="418431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2EFAD9C-E092-ADDD-D655-D6D5CDE41774}"/>
              </a:ext>
            </a:extLst>
          </p:cNvPr>
          <p:cNvSpPr txBox="1"/>
          <p:nvPr/>
        </p:nvSpPr>
        <p:spPr>
          <a:xfrm>
            <a:off x="2013837" y="280727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355FB26-A403-DB16-FF6E-329F51EAE52F}"/>
              </a:ext>
            </a:extLst>
          </p:cNvPr>
          <p:cNvCxnSpPr>
            <a:cxnSpLocks/>
            <a:stCxn id="49" idx="2"/>
            <a:endCxn id="51" idx="0"/>
          </p:cNvCxnSpPr>
          <p:nvPr/>
        </p:nvCxnSpPr>
        <p:spPr>
          <a:xfrm>
            <a:off x="2287662" y="3742466"/>
            <a:ext cx="1851102" cy="28659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9ECA3AF8-4832-8D9F-8A3E-CD7940B46A9C}"/>
              </a:ext>
            </a:extLst>
          </p:cNvPr>
          <p:cNvSpPr txBox="1"/>
          <p:nvPr/>
        </p:nvSpPr>
        <p:spPr>
          <a:xfrm>
            <a:off x="3875302" y="36672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DD756C0-BAAB-E8B3-BDD6-4C4051C9E03F}"/>
              </a:ext>
            </a:extLst>
          </p:cNvPr>
          <p:cNvCxnSpPr>
            <a:cxnSpLocks/>
          </p:cNvCxnSpPr>
          <p:nvPr/>
        </p:nvCxnSpPr>
        <p:spPr>
          <a:xfrm flipH="1">
            <a:off x="2272818" y="4865500"/>
            <a:ext cx="1871548" cy="2049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83129047-A074-3F32-6997-8FD441A7434B}"/>
              </a:ext>
            </a:extLst>
          </p:cNvPr>
          <p:cNvSpPr txBox="1"/>
          <p:nvPr/>
        </p:nvSpPr>
        <p:spPr>
          <a:xfrm>
            <a:off x="2454712" y="275828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0BCB8-26C8-A214-0653-E98A17772A8A}"/>
              </a:ext>
            </a:extLst>
          </p:cNvPr>
          <p:cNvSpPr txBox="1"/>
          <p:nvPr/>
        </p:nvSpPr>
        <p:spPr>
          <a:xfrm>
            <a:off x="6351703" y="2038699"/>
            <a:ext cx="449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 1: Allow the </a:t>
            </a:r>
            <a:r>
              <a:rPr lang="en-US" dirty="0" err="1"/>
              <a:t>br</a:t>
            </a:r>
            <a:r>
              <a:rPr lang="en-US" dirty="0"/>
              <a:t> instruction to partition </a:t>
            </a:r>
          </a:p>
          <a:p>
            <a:r>
              <a:rPr lang="en-US" dirty="0"/>
              <a:t>value sets according to the condition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EB947-D75F-1F5E-8104-DC7A218A0BA1}"/>
              </a:ext>
            </a:extLst>
          </p:cNvPr>
          <p:cNvSpPr txBox="1"/>
          <p:nvPr/>
        </p:nvSpPr>
        <p:spPr>
          <a:xfrm>
            <a:off x="6313859" y="2807270"/>
            <a:ext cx="5362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 2: Create a distinguished uninitialized value (?)</a:t>
            </a:r>
          </a:p>
          <a:p>
            <a:r>
              <a:rPr lang="en-US" dirty="0"/>
              <a:t>That is distinct from the ANY value</a:t>
            </a:r>
          </a:p>
        </p:txBody>
      </p:sp>
    </p:spTree>
    <p:extLst>
      <p:ext uri="{BB962C8B-B14F-4D97-AF65-F5344CB8AC3E}">
        <p14:creationId xmlns:p14="http://schemas.microsoft.com/office/powerpoint/2010/main" val="286320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C8A109-EBEE-E9B3-B423-E72634FB9A30}"/>
              </a:ext>
            </a:extLst>
          </p:cNvPr>
          <p:cNvCxnSpPr>
            <a:cxnSpLocks/>
          </p:cNvCxnSpPr>
          <p:nvPr/>
        </p:nvCxnSpPr>
        <p:spPr>
          <a:xfrm>
            <a:off x="2279295" y="1607842"/>
            <a:ext cx="2924" cy="42017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ECF94864-913A-FF8B-FE91-A4492C66BB30}"/>
              </a:ext>
            </a:extLst>
          </p:cNvPr>
          <p:cNvCxnSpPr>
            <a:cxnSpLocks/>
            <a:endCxn id="57" idx="3"/>
          </p:cNvCxnSpPr>
          <p:nvPr/>
        </p:nvCxnSpPr>
        <p:spPr>
          <a:xfrm rot="16200000" flipH="1">
            <a:off x="1259457" y="4023293"/>
            <a:ext cx="3715784" cy="1196736"/>
          </a:xfrm>
          <a:prstGeom prst="bentConnector4">
            <a:avLst>
              <a:gd name="adj1" fmla="val 8370"/>
              <a:gd name="adj2" fmla="val 255999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9BBF919-BFE5-5660-4579-98C96226924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933" y="3951865"/>
            <a:ext cx="3867991" cy="9401"/>
          </a:xfrm>
          <a:prstGeom prst="bentConnector5">
            <a:avLst>
              <a:gd name="adj1" fmla="val -5910"/>
              <a:gd name="adj2" fmla="val -19906648"/>
              <a:gd name="adj3" fmla="val 105910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27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#7: Dataflow Saturation 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60189" y="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01157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CF8DD8-3D7C-2102-3ED9-B2594975901A}"/>
              </a:ext>
            </a:extLst>
          </p:cNvPr>
          <p:cNvGrpSpPr/>
          <p:nvPr/>
        </p:nvGrpSpPr>
        <p:grpSpPr>
          <a:xfrm>
            <a:off x="1029335" y="593149"/>
            <a:ext cx="2499919" cy="1052794"/>
            <a:chOff x="1040221" y="593149"/>
            <a:chExt cx="2499919" cy="10527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6827D8-74F5-C92E-D5A6-777949F48BFB}"/>
                </a:ext>
              </a:extLst>
            </p:cNvPr>
            <p:cNvSpPr/>
            <p:nvPr/>
          </p:nvSpPr>
          <p:spPr>
            <a:xfrm>
              <a:off x="1040221" y="593149"/>
              <a:ext cx="2499919" cy="105279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FA5AAA-C7CB-6919-D076-0FBBFC4A430E}"/>
                </a:ext>
              </a:extLst>
            </p:cNvPr>
            <p:cNvSpPr txBox="1"/>
            <p:nvPr/>
          </p:nvSpPr>
          <p:spPr>
            <a:xfrm>
              <a:off x="1040221" y="600565"/>
              <a:ext cx="23289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alloca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alloca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0,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0,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label %L2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310A911-1544-33FA-7605-C1A528CE5CA6}"/>
              </a:ext>
            </a:extLst>
          </p:cNvPr>
          <p:cNvGrpSpPr/>
          <p:nvPr/>
        </p:nvGrpSpPr>
        <p:grpSpPr>
          <a:xfrm>
            <a:off x="777586" y="2038699"/>
            <a:ext cx="3047365" cy="725070"/>
            <a:chOff x="788472" y="2283629"/>
            <a:chExt cx="3047365" cy="72507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8051F1D-0F88-84CD-2528-7F41E4E0187A}"/>
                </a:ext>
              </a:extLst>
            </p:cNvPr>
            <p:cNvSpPr/>
            <p:nvPr/>
          </p:nvSpPr>
          <p:spPr>
            <a:xfrm>
              <a:off x="788472" y="2283629"/>
              <a:ext cx="3047365" cy="72507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04BDEF-043F-0D29-994F-49C99C358BFF}"/>
                </a:ext>
              </a:extLst>
            </p:cNvPr>
            <p:cNvSpPr txBox="1"/>
            <p:nvPr/>
          </p:nvSpPr>
          <p:spPr>
            <a:xfrm>
              <a:off x="788472" y="2311044"/>
              <a:ext cx="30092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%v1 = load i32, i32*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%c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icmp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slt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i32 %v1, 2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i1 %c, label %L3, label %L6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25661E-ECCC-26C6-A8E6-1B881A55AF7A}"/>
              </a:ext>
            </a:extLst>
          </p:cNvPr>
          <p:cNvGrpSpPr/>
          <p:nvPr/>
        </p:nvGrpSpPr>
        <p:grpSpPr>
          <a:xfrm>
            <a:off x="771824" y="3269915"/>
            <a:ext cx="3047365" cy="472551"/>
            <a:chOff x="777267" y="3487632"/>
            <a:chExt cx="3047365" cy="47255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C769776-4565-AC2D-DAAB-F00640E81EFF}"/>
                </a:ext>
              </a:extLst>
            </p:cNvPr>
            <p:cNvSpPr/>
            <p:nvPr/>
          </p:nvSpPr>
          <p:spPr>
            <a:xfrm>
              <a:off x="777267" y="3487632"/>
              <a:ext cx="3047365" cy="47255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5E13D1C-E059-1566-028D-754DE8EB939B}"/>
                </a:ext>
              </a:extLst>
            </p:cNvPr>
            <p:cNvSpPr txBox="1"/>
            <p:nvPr/>
          </p:nvSpPr>
          <p:spPr>
            <a:xfrm>
              <a:off x="788472" y="3498518"/>
              <a:ext cx="30092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%b = call i1 @randBit()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i1 %b, label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Lb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label %L5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4557A65-FB0C-0719-4F01-F32FE2D5D4AE}"/>
              </a:ext>
            </a:extLst>
          </p:cNvPr>
          <p:cNvGrpSpPr/>
          <p:nvPr/>
        </p:nvGrpSpPr>
        <p:grpSpPr>
          <a:xfrm>
            <a:off x="2856441" y="4029060"/>
            <a:ext cx="2564646" cy="869098"/>
            <a:chOff x="2856441" y="4083488"/>
            <a:chExt cx="2564646" cy="86909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E169035-F49A-3578-9900-DC376CC8E82A}"/>
                </a:ext>
              </a:extLst>
            </p:cNvPr>
            <p:cNvSpPr/>
            <p:nvPr/>
          </p:nvSpPr>
          <p:spPr>
            <a:xfrm>
              <a:off x="2856441" y="4083488"/>
              <a:ext cx="2564646" cy="8418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3CCB6B3-8313-7A6A-0924-771F01F9AD50}"/>
                </a:ext>
              </a:extLst>
            </p:cNvPr>
            <p:cNvSpPr txBox="1"/>
            <p:nvPr/>
          </p:nvSpPr>
          <p:spPr>
            <a:xfrm>
              <a:off x="2867646" y="4121589"/>
              <a:ext cx="25534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%v2 = load i32,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%v3 = add i32 %v2, 1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i32 %v3,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label %Li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DB9AC73-622F-394E-5337-F333825D961E}"/>
              </a:ext>
            </a:extLst>
          </p:cNvPr>
          <p:cNvGrpSpPr/>
          <p:nvPr/>
        </p:nvGrpSpPr>
        <p:grpSpPr>
          <a:xfrm>
            <a:off x="990495" y="5092290"/>
            <a:ext cx="2564646" cy="841883"/>
            <a:chOff x="560508" y="5097732"/>
            <a:chExt cx="2564646" cy="84188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57B43C0-9277-21E1-64F3-F037A0FBB33E}"/>
                </a:ext>
              </a:extLst>
            </p:cNvPr>
            <p:cNvSpPr/>
            <p:nvPr/>
          </p:nvSpPr>
          <p:spPr>
            <a:xfrm>
              <a:off x="560508" y="5097732"/>
              <a:ext cx="2564646" cy="8418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C471858-A8B8-57F0-8EF8-6B7CFA31F82C}"/>
                </a:ext>
              </a:extLst>
            </p:cNvPr>
            <p:cNvSpPr txBox="1"/>
            <p:nvPr/>
          </p:nvSpPr>
          <p:spPr>
            <a:xfrm>
              <a:off x="560508" y="5108550"/>
              <a:ext cx="25646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%v4 = load i32, ptr %varI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%v5 = add i32 %v4, 1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i32 %v5, ptr %varI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br label %Lh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F10BF67-B90E-9CF0-2A61-58A05F1DF1FC}"/>
              </a:ext>
            </a:extLst>
          </p:cNvPr>
          <p:cNvSpPr/>
          <p:nvPr/>
        </p:nvSpPr>
        <p:spPr>
          <a:xfrm>
            <a:off x="1058520" y="6232461"/>
            <a:ext cx="2564646" cy="488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F4165AE-8661-C904-628B-E6D2F1F882C5}"/>
              </a:ext>
            </a:extLst>
          </p:cNvPr>
          <p:cNvSpPr txBox="1"/>
          <p:nvPr/>
        </p:nvSpPr>
        <p:spPr>
          <a:xfrm>
            <a:off x="1058520" y="6248720"/>
            <a:ext cx="2657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%res = load i32, ptr %varJ</a:t>
            </a:r>
          </a:p>
          <a:p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ret i32 %res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1A509B-BA5C-5661-EFDF-4FB9B594A3A7}"/>
              </a:ext>
            </a:extLst>
          </p:cNvPr>
          <p:cNvSpPr txBox="1"/>
          <p:nvPr/>
        </p:nvSpPr>
        <p:spPr>
          <a:xfrm>
            <a:off x="533392" y="6161830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L6:</a:t>
            </a:r>
            <a:endParaRPr lang="en-US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72D699D-BB36-0227-4D03-D7D0EEC870B4}"/>
              </a:ext>
            </a:extLst>
          </p:cNvPr>
          <p:cNvCxnSpPr>
            <a:cxnSpLocks/>
            <a:stCxn id="42" idx="2"/>
            <a:endCxn id="49" idx="0"/>
          </p:cNvCxnSpPr>
          <p:nvPr/>
        </p:nvCxnSpPr>
        <p:spPr>
          <a:xfrm flipH="1">
            <a:off x="2287662" y="2763769"/>
            <a:ext cx="13607" cy="51703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F7370DE-C75E-E8EC-6E65-B7C439C1BE01}"/>
              </a:ext>
            </a:extLst>
          </p:cNvPr>
          <p:cNvCxnSpPr>
            <a:cxnSpLocks/>
            <a:stCxn id="49" idx="2"/>
            <a:endCxn id="55" idx="0"/>
          </p:cNvCxnSpPr>
          <p:nvPr/>
        </p:nvCxnSpPr>
        <p:spPr>
          <a:xfrm flipH="1">
            <a:off x="2272818" y="3742466"/>
            <a:ext cx="14844" cy="13606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70E1FB5-2F54-4239-DBEB-DB0D6186A4E3}"/>
              </a:ext>
            </a:extLst>
          </p:cNvPr>
          <p:cNvSpPr txBox="1"/>
          <p:nvPr/>
        </p:nvSpPr>
        <p:spPr>
          <a:xfrm>
            <a:off x="484403" y="588302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56B08BF-09D2-700D-A76B-6FB53737E1D3}"/>
              </a:ext>
            </a:extLst>
          </p:cNvPr>
          <p:cNvSpPr txBox="1"/>
          <p:nvPr/>
        </p:nvSpPr>
        <p:spPr>
          <a:xfrm>
            <a:off x="299339" y="2281041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3D0EEB-811A-71A0-A5A1-AE1C5C78F963}"/>
              </a:ext>
            </a:extLst>
          </p:cNvPr>
          <p:cNvSpPr txBox="1"/>
          <p:nvPr/>
        </p:nvSpPr>
        <p:spPr>
          <a:xfrm>
            <a:off x="304779" y="3173674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L3: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35E5188-3236-F47B-F50A-0AA5CFD31F4C}"/>
              </a:ext>
            </a:extLst>
          </p:cNvPr>
          <p:cNvSpPr txBox="1"/>
          <p:nvPr/>
        </p:nvSpPr>
        <p:spPr>
          <a:xfrm>
            <a:off x="2367630" y="4071751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D8721E2-EA21-664B-2E32-5D92A367D5EA}"/>
              </a:ext>
            </a:extLst>
          </p:cNvPr>
          <p:cNvSpPr txBox="1"/>
          <p:nvPr/>
        </p:nvSpPr>
        <p:spPr>
          <a:xfrm>
            <a:off x="468054" y="5018812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L5: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FB5C53-6091-0F4A-08F0-1F734DC0D789}"/>
              </a:ext>
            </a:extLst>
          </p:cNvPr>
          <p:cNvSpPr txBox="1"/>
          <p:nvPr/>
        </p:nvSpPr>
        <p:spPr>
          <a:xfrm>
            <a:off x="3978720" y="685798"/>
            <a:ext cx="22829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i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j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2){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randBit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j +=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 j;</a:t>
            </a:r>
          </a:p>
        </p:txBody>
      </p: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2EC116A5-68CD-EF05-D3B8-37FC21EE88E8}"/>
              </a:ext>
            </a:extLst>
          </p:cNvPr>
          <p:cNvGraphicFramePr>
            <a:graphicFrameLocks noGrp="1"/>
          </p:cNvGraphicFramePr>
          <p:nvPr/>
        </p:nvGraphicFramePr>
        <p:xfrm>
          <a:off x="6572029" y="764691"/>
          <a:ext cx="4612194" cy="548640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914092">
                  <a:extLst>
                    <a:ext uri="{9D8B030D-6E8A-4147-A177-3AD203B41FA5}">
                      <a16:colId xmlns:a16="http://schemas.microsoft.com/office/drawing/2014/main" val="1866947225"/>
                    </a:ext>
                  </a:extLst>
                </a:gridCol>
                <a:gridCol w="1780228">
                  <a:extLst>
                    <a:ext uri="{9D8B030D-6E8A-4147-A177-3AD203B41FA5}">
                      <a16:colId xmlns:a16="http://schemas.microsoft.com/office/drawing/2014/main" val="1885414851"/>
                    </a:ext>
                  </a:extLst>
                </a:gridCol>
                <a:gridCol w="1917874">
                  <a:extLst>
                    <a:ext uri="{9D8B030D-6E8A-4147-A177-3AD203B41FA5}">
                      <a16:colId xmlns:a16="http://schemas.microsoft.com/office/drawing/2014/main" val="1262122582"/>
                    </a:ext>
                  </a:extLst>
                </a:gridCol>
              </a:tblGrid>
              <a:tr h="341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varJ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6354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L1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22039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L1-&gt;L2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602133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L2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359276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L2-&gt;L3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859654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L2-&gt;L6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831874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L3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641424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L3-&gt;L4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195217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L3-&gt;L5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84371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L4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153557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L4-&gt;L5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314219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L5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5153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L5-&gt;L2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72494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L6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6768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L6 end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534304"/>
                  </a:ext>
                </a:extLst>
              </a:tr>
            </a:tbl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CFA6481F-59C4-CC75-EDCA-171D7DC50338}"/>
              </a:ext>
            </a:extLst>
          </p:cNvPr>
          <p:cNvSpPr txBox="1"/>
          <p:nvPr/>
        </p:nvSpPr>
        <p:spPr>
          <a:xfrm>
            <a:off x="1997512" y="418431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2EFAD9C-E092-ADDD-D655-D6D5CDE41774}"/>
              </a:ext>
            </a:extLst>
          </p:cNvPr>
          <p:cNvSpPr txBox="1"/>
          <p:nvPr/>
        </p:nvSpPr>
        <p:spPr>
          <a:xfrm>
            <a:off x="2013837" y="280727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2E6DC21-1D1B-89AD-AA4A-BA308B548C7D}"/>
              </a:ext>
            </a:extLst>
          </p:cNvPr>
          <p:cNvSpPr txBox="1"/>
          <p:nvPr/>
        </p:nvSpPr>
        <p:spPr>
          <a:xfrm>
            <a:off x="7718310" y="1483199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185A51E-BBC1-AE99-7532-C1E5FB79506D}"/>
              </a:ext>
            </a:extLst>
          </p:cNvPr>
          <p:cNvSpPr txBox="1"/>
          <p:nvPr/>
        </p:nvSpPr>
        <p:spPr>
          <a:xfrm>
            <a:off x="9723418" y="1498068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152F0A1-E845-723A-4C14-273D3B4A8D5C}"/>
              </a:ext>
            </a:extLst>
          </p:cNvPr>
          <p:cNvSpPr txBox="1"/>
          <p:nvPr/>
        </p:nvSpPr>
        <p:spPr>
          <a:xfrm>
            <a:off x="7705432" y="1847871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79A1277-C9AE-87BF-1302-6B3A9D9256AB}"/>
              </a:ext>
            </a:extLst>
          </p:cNvPr>
          <p:cNvSpPr txBox="1"/>
          <p:nvPr/>
        </p:nvSpPr>
        <p:spPr>
          <a:xfrm>
            <a:off x="9716979" y="1861746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563233B-A7FE-F965-598B-36C6E57A2AD1}"/>
              </a:ext>
            </a:extLst>
          </p:cNvPr>
          <p:cNvSpPr txBox="1"/>
          <p:nvPr/>
        </p:nvSpPr>
        <p:spPr>
          <a:xfrm>
            <a:off x="7705432" y="2212546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2FA6520-755F-A39B-A8EB-15DF7F07B2F0}"/>
              </a:ext>
            </a:extLst>
          </p:cNvPr>
          <p:cNvSpPr txBox="1"/>
          <p:nvPr/>
        </p:nvSpPr>
        <p:spPr>
          <a:xfrm>
            <a:off x="9717584" y="2227419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86E1189-0DA2-BF38-E4E8-2D3F5B706BD0}"/>
              </a:ext>
            </a:extLst>
          </p:cNvPr>
          <p:cNvSpPr txBox="1"/>
          <p:nvPr/>
        </p:nvSpPr>
        <p:spPr>
          <a:xfrm>
            <a:off x="7698991" y="2965568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B9B66BF-31D0-CCBD-292D-95E27034CAD7}"/>
              </a:ext>
            </a:extLst>
          </p:cNvPr>
          <p:cNvSpPr txBox="1"/>
          <p:nvPr/>
        </p:nvSpPr>
        <p:spPr>
          <a:xfrm>
            <a:off x="9723419" y="2958227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2407A51-0A9A-1FCF-8408-84B729EBCA4E}"/>
              </a:ext>
            </a:extLst>
          </p:cNvPr>
          <p:cNvSpPr txBox="1"/>
          <p:nvPr/>
        </p:nvSpPr>
        <p:spPr>
          <a:xfrm>
            <a:off x="7679674" y="3332784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59BEEC4-C5FC-25DF-3925-21A4358DD1F4}"/>
              </a:ext>
            </a:extLst>
          </p:cNvPr>
          <p:cNvSpPr txBox="1"/>
          <p:nvPr/>
        </p:nvSpPr>
        <p:spPr>
          <a:xfrm>
            <a:off x="9723418" y="3339227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809B31B-50D2-8BD5-D532-206D4471C252}"/>
              </a:ext>
            </a:extLst>
          </p:cNvPr>
          <p:cNvSpPr txBox="1"/>
          <p:nvPr/>
        </p:nvSpPr>
        <p:spPr>
          <a:xfrm>
            <a:off x="7686113" y="4073013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01CF9FE-B772-59C2-D244-02FDDB2F906C}"/>
              </a:ext>
            </a:extLst>
          </p:cNvPr>
          <p:cNvSpPr txBox="1"/>
          <p:nvPr/>
        </p:nvSpPr>
        <p:spPr>
          <a:xfrm>
            <a:off x="9703273" y="4051505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355FB26-A403-DB16-FF6E-329F51EAE52F}"/>
              </a:ext>
            </a:extLst>
          </p:cNvPr>
          <p:cNvCxnSpPr>
            <a:cxnSpLocks/>
            <a:stCxn id="49" idx="2"/>
            <a:endCxn id="51" idx="0"/>
          </p:cNvCxnSpPr>
          <p:nvPr/>
        </p:nvCxnSpPr>
        <p:spPr>
          <a:xfrm>
            <a:off x="2287662" y="3742466"/>
            <a:ext cx="1851102" cy="28659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9ECA3AF8-4832-8D9F-8A3E-CD7940B46A9C}"/>
              </a:ext>
            </a:extLst>
          </p:cNvPr>
          <p:cNvSpPr txBox="1"/>
          <p:nvPr/>
        </p:nvSpPr>
        <p:spPr>
          <a:xfrm>
            <a:off x="3875302" y="36672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DD756C0-BAAB-E8B3-BDD6-4C4051C9E03F}"/>
              </a:ext>
            </a:extLst>
          </p:cNvPr>
          <p:cNvCxnSpPr>
            <a:cxnSpLocks/>
          </p:cNvCxnSpPr>
          <p:nvPr/>
        </p:nvCxnSpPr>
        <p:spPr>
          <a:xfrm flipH="1">
            <a:off x="2272818" y="4865500"/>
            <a:ext cx="1871548" cy="2049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83129047-A074-3F32-6997-8FD441A7434B}"/>
              </a:ext>
            </a:extLst>
          </p:cNvPr>
          <p:cNvSpPr txBox="1"/>
          <p:nvPr/>
        </p:nvSpPr>
        <p:spPr>
          <a:xfrm>
            <a:off x="2454712" y="275828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C9E7E3A-5E95-82F7-A88D-02FA240F0B2E}"/>
              </a:ext>
            </a:extLst>
          </p:cNvPr>
          <p:cNvSpPr txBox="1"/>
          <p:nvPr/>
        </p:nvSpPr>
        <p:spPr>
          <a:xfrm>
            <a:off x="7692551" y="4428258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3AD22F8-E546-2F89-F88D-CD3ED40D415C}"/>
              </a:ext>
            </a:extLst>
          </p:cNvPr>
          <p:cNvSpPr txBox="1"/>
          <p:nvPr/>
        </p:nvSpPr>
        <p:spPr>
          <a:xfrm>
            <a:off x="9704353" y="4423398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99E30AA-1D02-2E61-CAEE-0A406E02A34E}"/>
              </a:ext>
            </a:extLst>
          </p:cNvPr>
          <p:cNvSpPr txBox="1"/>
          <p:nvPr/>
        </p:nvSpPr>
        <p:spPr>
          <a:xfrm>
            <a:off x="7698991" y="4811783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E70F1FF-BF7B-EC87-051C-6D25E800637D}"/>
              </a:ext>
            </a:extLst>
          </p:cNvPr>
          <p:cNvSpPr txBox="1"/>
          <p:nvPr/>
        </p:nvSpPr>
        <p:spPr>
          <a:xfrm>
            <a:off x="9635163" y="4798909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D2D2C82-006E-12A5-CF7A-4B3EBE644D2B}"/>
              </a:ext>
            </a:extLst>
          </p:cNvPr>
          <p:cNvSpPr txBox="1"/>
          <p:nvPr/>
        </p:nvSpPr>
        <p:spPr>
          <a:xfrm>
            <a:off x="7692552" y="5164575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EA9FD75-37C0-9916-BCBC-D84DFE5E5209}"/>
              </a:ext>
            </a:extLst>
          </p:cNvPr>
          <p:cNvSpPr txBox="1"/>
          <p:nvPr/>
        </p:nvSpPr>
        <p:spPr>
          <a:xfrm>
            <a:off x="9622289" y="5177454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596F343-4125-EBE7-2DCE-24210E9CA9DF}"/>
              </a:ext>
            </a:extLst>
          </p:cNvPr>
          <p:cNvSpPr txBox="1"/>
          <p:nvPr/>
        </p:nvSpPr>
        <p:spPr>
          <a:xfrm>
            <a:off x="8071611" y="1862742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C6D7487-62BF-8838-5812-85B834CF163B}"/>
              </a:ext>
            </a:extLst>
          </p:cNvPr>
          <p:cNvSpPr txBox="1"/>
          <p:nvPr/>
        </p:nvSpPr>
        <p:spPr>
          <a:xfrm>
            <a:off x="8084489" y="2227417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A86389B-85D5-870A-839D-D1CE5227D482}"/>
              </a:ext>
            </a:extLst>
          </p:cNvPr>
          <p:cNvSpPr txBox="1"/>
          <p:nvPr/>
        </p:nvSpPr>
        <p:spPr>
          <a:xfrm>
            <a:off x="8071611" y="2973094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A9C05B1-BA7E-78AE-E09C-2EA57D4AC76E}"/>
              </a:ext>
            </a:extLst>
          </p:cNvPr>
          <p:cNvSpPr txBox="1"/>
          <p:nvPr/>
        </p:nvSpPr>
        <p:spPr>
          <a:xfrm>
            <a:off x="8065172" y="3341216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798D3BA-1EC5-849A-B508-395520522939}"/>
              </a:ext>
            </a:extLst>
          </p:cNvPr>
          <p:cNvSpPr txBox="1"/>
          <p:nvPr/>
        </p:nvSpPr>
        <p:spPr>
          <a:xfrm>
            <a:off x="8078050" y="4094323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3011FD4-92E9-C8ED-8A90-7863BA3F2995}"/>
              </a:ext>
            </a:extLst>
          </p:cNvPr>
          <p:cNvSpPr txBox="1"/>
          <p:nvPr/>
        </p:nvSpPr>
        <p:spPr>
          <a:xfrm>
            <a:off x="8078050" y="4448109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69BFFB2-7E32-72D0-F350-EB7A445752BA}"/>
              </a:ext>
            </a:extLst>
          </p:cNvPr>
          <p:cNvSpPr txBox="1"/>
          <p:nvPr/>
        </p:nvSpPr>
        <p:spPr>
          <a:xfrm>
            <a:off x="8078050" y="4807337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FC46BFE-0275-A4E8-A223-0794BC07A42C}"/>
              </a:ext>
            </a:extLst>
          </p:cNvPr>
          <p:cNvSpPr txBox="1"/>
          <p:nvPr/>
        </p:nvSpPr>
        <p:spPr>
          <a:xfrm>
            <a:off x="8062854" y="5166568"/>
            <a:ext cx="65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{1,2}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3C7D3777-A7E6-3C9C-D8D5-CEFF74E6F6BC}"/>
              </a:ext>
            </a:extLst>
          </p:cNvPr>
          <p:cNvSpPr txBox="1"/>
          <p:nvPr/>
        </p:nvSpPr>
        <p:spPr>
          <a:xfrm>
            <a:off x="8538242" y="1873626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6F18229-171B-D4A7-CF2C-77A2941BD2DA}"/>
              </a:ext>
            </a:extLst>
          </p:cNvPr>
          <p:cNvSpPr txBox="1"/>
          <p:nvPr/>
        </p:nvSpPr>
        <p:spPr>
          <a:xfrm>
            <a:off x="11196196" y="2988227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Cambria Math" panose="02040503050406030204" pitchFamily="18" charset="0"/>
              </a:rPr>
              <a:t>L2</a:t>
            </a:r>
            <a:r>
              <a:rPr lang="en-US" sz="1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sz="1400" dirty="0">
                <a:ea typeface="Cambria Math" panose="02040503050406030204" pitchFamily="18" charset="0"/>
              </a:rPr>
              <a:t>L3</a:t>
            </a:r>
            <a:endParaRPr lang="en-US" sz="1400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D6EC97DB-A7FE-51F7-4BA1-62501C6CE3EF}"/>
              </a:ext>
            </a:extLst>
          </p:cNvPr>
          <p:cNvSpPr txBox="1"/>
          <p:nvPr/>
        </p:nvSpPr>
        <p:spPr>
          <a:xfrm>
            <a:off x="11168982" y="4109458"/>
            <a:ext cx="707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Cambria Math" panose="02040503050406030204" pitchFamily="18" charset="0"/>
              </a:rPr>
              <a:t>L3</a:t>
            </a:r>
            <a:r>
              <a:rPr lang="en-US" sz="1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sz="1400" dirty="0">
                <a:ea typeface="Cambria Math" panose="02040503050406030204" pitchFamily="18" charset="0"/>
              </a:rPr>
              <a:t>L4</a:t>
            </a:r>
            <a:endParaRPr lang="en-US" sz="140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E9B4E16C-31A6-6911-DBAD-A46551A0417D}"/>
              </a:ext>
            </a:extLst>
          </p:cNvPr>
          <p:cNvSpPr txBox="1"/>
          <p:nvPr/>
        </p:nvSpPr>
        <p:spPr>
          <a:xfrm>
            <a:off x="11185305" y="5557259"/>
            <a:ext cx="70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Cambria Math" panose="02040503050406030204" pitchFamily="18" charset="0"/>
              </a:rPr>
              <a:t>L2</a:t>
            </a:r>
            <a:r>
              <a:rPr lang="en-US" sz="1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sz="1400" dirty="0">
                <a:ea typeface="Cambria Math" panose="02040503050406030204" pitchFamily="18" charset="0"/>
              </a:rPr>
              <a:t>L6</a:t>
            </a:r>
            <a:endParaRPr lang="en-US" sz="1400" dirty="0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6887CCA-60BB-1CB8-1888-84D4DC8C6E97}"/>
              </a:ext>
            </a:extLst>
          </p:cNvPr>
          <p:cNvGrpSpPr/>
          <p:nvPr/>
        </p:nvGrpSpPr>
        <p:grpSpPr>
          <a:xfrm>
            <a:off x="11196444" y="1790793"/>
            <a:ext cx="953568" cy="523220"/>
            <a:chOff x="10907972" y="1790793"/>
            <a:chExt cx="953568" cy="523220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7ECDED1-66F7-11D5-A7D9-3F0FE70E3D9C}"/>
                </a:ext>
              </a:extLst>
            </p:cNvPr>
            <p:cNvSpPr txBox="1"/>
            <p:nvPr/>
          </p:nvSpPr>
          <p:spPr>
            <a:xfrm>
              <a:off x="11125441" y="1790793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a typeface="Cambria Math" panose="02040503050406030204" pitchFamily="18" charset="0"/>
                </a:rPr>
                <a:t>L1</a:t>
              </a:r>
              <a:r>
                <a:rPr lang="en-US" sz="12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L2</a:t>
              </a:r>
              <a:endParaRPr lang="en-US" sz="1400" dirty="0"/>
            </a:p>
            <a:p>
              <a:r>
                <a:rPr lang="en-US" sz="1400" dirty="0">
                  <a:ea typeface="Cambria Math" panose="02040503050406030204" pitchFamily="18" charset="0"/>
                </a:rPr>
                <a:t>L5</a:t>
              </a:r>
              <a:r>
                <a:rPr lang="en-US" sz="1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L2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7A1D5A47-4364-A90B-8DDE-F741463DA4B2}"/>
                    </a:ext>
                  </a:extLst>
                </p:cNvPr>
                <p:cNvSpPr txBox="1"/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7A1D5A47-4364-A90B-8DDE-F741463DA4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43750" r="-2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1DEC2A8-703F-C973-7A97-5D92B13C9ADB}"/>
              </a:ext>
            </a:extLst>
          </p:cNvPr>
          <p:cNvGrpSpPr/>
          <p:nvPr/>
        </p:nvGrpSpPr>
        <p:grpSpPr>
          <a:xfrm>
            <a:off x="11175980" y="4718359"/>
            <a:ext cx="910024" cy="523220"/>
            <a:chOff x="10907972" y="1790793"/>
            <a:chExt cx="910024" cy="523220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EBF93B37-7E1A-CB10-468B-3C4F31B0D76A}"/>
                </a:ext>
              </a:extLst>
            </p:cNvPr>
            <p:cNvSpPr txBox="1"/>
            <p:nvPr/>
          </p:nvSpPr>
          <p:spPr>
            <a:xfrm>
              <a:off x="11081897" y="1790793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a typeface="Cambria Math" panose="02040503050406030204" pitchFamily="18" charset="0"/>
                </a:rPr>
                <a:t>L3</a:t>
              </a:r>
              <a:r>
                <a:rPr lang="en-US" sz="12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L5</a:t>
              </a:r>
              <a:endParaRPr lang="en-US" sz="1400" dirty="0"/>
            </a:p>
            <a:p>
              <a:r>
                <a:rPr lang="en-US" sz="1400" dirty="0">
                  <a:ea typeface="Cambria Math" panose="02040503050406030204" pitchFamily="18" charset="0"/>
                </a:rPr>
                <a:t>L4</a:t>
              </a:r>
              <a:r>
                <a:rPr lang="en-US" sz="1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L5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5EC19CD8-B8CA-38B4-51BC-9F8D112300E5}"/>
                    </a:ext>
                  </a:extLst>
                </p:cNvPr>
                <p:cNvSpPr txBox="1"/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5EC19CD8-B8CA-38B4-51BC-9F8D112300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3750" r="-2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539337EC-AE6E-9E55-0661-75FA15DFCAE0}"/>
              </a:ext>
            </a:extLst>
          </p:cNvPr>
          <p:cNvSpPr txBox="1"/>
          <p:nvPr/>
        </p:nvSpPr>
        <p:spPr>
          <a:xfrm>
            <a:off x="8671267" y="2570315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{2}</a:t>
            </a:r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78B8C6C-1BAE-8B45-5154-EFDC862FA08B}"/>
              </a:ext>
            </a:extLst>
          </p:cNvPr>
          <p:cNvGrpSpPr/>
          <p:nvPr/>
        </p:nvGrpSpPr>
        <p:grpSpPr>
          <a:xfrm>
            <a:off x="7453496" y="1133397"/>
            <a:ext cx="293670" cy="5164521"/>
            <a:chOff x="7440618" y="1133397"/>
            <a:chExt cx="293670" cy="5164521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1816D7B-21A7-26CE-17F4-1C7E182ECD03}"/>
                </a:ext>
              </a:extLst>
            </p:cNvPr>
            <p:cNvSpPr txBox="1"/>
            <p:nvPr/>
          </p:nvSpPr>
          <p:spPr>
            <a:xfrm>
              <a:off x="7440618" y="1133397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C5EFC9C-4C2A-9D89-23E6-893098F13BC3}"/>
                </a:ext>
              </a:extLst>
            </p:cNvPr>
            <p:cNvSpPr txBox="1"/>
            <p:nvPr/>
          </p:nvSpPr>
          <p:spPr>
            <a:xfrm>
              <a:off x="7440618" y="148174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7FC8845-3CDB-A32D-6A3D-465C1B2E208F}"/>
                </a:ext>
              </a:extLst>
            </p:cNvPr>
            <p:cNvSpPr txBox="1"/>
            <p:nvPr/>
          </p:nvSpPr>
          <p:spPr>
            <a:xfrm>
              <a:off x="7440618" y="185730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DEA8B76-63D3-7A54-4982-B42BC5C0EE34}"/>
                </a:ext>
              </a:extLst>
            </p:cNvPr>
            <p:cNvSpPr txBox="1"/>
            <p:nvPr/>
          </p:nvSpPr>
          <p:spPr>
            <a:xfrm>
              <a:off x="7440618" y="2238305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8014553-50C0-1927-CB50-5886E9004059}"/>
                </a:ext>
              </a:extLst>
            </p:cNvPr>
            <p:cNvSpPr txBox="1"/>
            <p:nvPr/>
          </p:nvSpPr>
          <p:spPr>
            <a:xfrm>
              <a:off x="7440618" y="2973094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367C17-522D-C1CC-09AD-B0E05F9EFF4A}"/>
                </a:ext>
              </a:extLst>
            </p:cNvPr>
            <p:cNvSpPr txBox="1"/>
            <p:nvPr/>
          </p:nvSpPr>
          <p:spPr>
            <a:xfrm>
              <a:off x="7440618" y="333595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DEF64889-DB53-9C1F-D111-79E6A8137E08}"/>
                </a:ext>
              </a:extLst>
            </p:cNvPr>
            <p:cNvSpPr txBox="1"/>
            <p:nvPr/>
          </p:nvSpPr>
          <p:spPr>
            <a:xfrm>
              <a:off x="7440618" y="4078001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816EB19-3B34-CC19-8C58-6B50694FE2BA}"/>
                </a:ext>
              </a:extLst>
            </p:cNvPr>
            <p:cNvSpPr txBox="1"/>
            <p:nvPr/>
          </p:nvSpPr>
          <p:spPr>
            <a:xfrm>
              <a:off x="7440618" y="442634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3E77EAEB-EFC3-6E24-7C00-6EC5639FD750}"/>
                </a:ext>
              </a:extLst>
            </p:cNvPr>
            <p:cNvSpPr txBox="1"/>
            <p:nvPr/>
          </p:nvSpPr>
          <p:spPr>
            <a:xfrm>
              <a:off x="7440618" y="480190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4658A77C-0611-7AB1-7EA8-7CF2EF85C642}"/>
                </a:ext>
              </a:extLst>
            </p:cNvPr>
            <p:cNvSpPr txBox="1"/>
            <p:nvPr/>
          </p:nvSpPr>
          <p:spPr>
            <a:xfrm>
              <a:off x="7440618" y="517746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FB8F64C-6C6A-B619-1B9A-DE4FB4928539}"/>
                </a:ext>
              </a:extLst>
            </p:cNvPr>
            <p:cNvSpPr txBox="1"/>
            <p:nvPr/>
          </p:nvSpPr>
          <p:spPr>
            <a:xfrm>
              <a:off x="7440618" y="555302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CA7FE7B-EA40-72CF-03C0-46685BD674FE}"/>
                </a:ext>
              </a:extLst>
            </p:cNvPr>
            <p:cNvSpPr txBox="1"/>
            <p:nvPr/>
          </p:nvSpPr>
          <p:spPr>
            <a:xfrm>
              <a:off x="7440618" y="592858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230C84BA-2003-0119-05A1-B50CE7698CFD}"/>
                </a:ext>
              </a:extLst>
            </p:cNvPr>
            <p:cNvSpPr txBox="1"/>
            <p:nvPr/>
          </p:nvSpPr>
          <p:spPr>
            <a:xfrm>
              <a:off x="7440618" y="2595037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3F224079-550F-E5D1-5F3A-796977B9E95B}"/>
                </a:ext>
              </a:extLst>
            </p:cNvPr>
            <p:cNvSpPr txBox="1"/>
            <p:nvPr/>
          </p:nvSpPr>
          <p:spPr>
            <a:xfrm>
              <a:off x="7440618" y="369506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84026ADD-DB22-6C04-7B1D-A32F203C26EB}"/>
              </a:ext>
            </a:extLst>
          </p:cNvPr>
          <p:cNvSpPr txBox="1"/>
          <p:nvPr/>
        </p:nvSpPr>
        <p:spPr>
          <a:xfrm>
            <a:off x="7679320" y="3695980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82818A4C-E6FE-531B-5EC3-CBA7CC6EDA69}"/>
              </a:ext>
            </a:extLst>
          </p:cNvPr>
          <p:cNvSpPr txBox="1"/>
          <p:nvPr/>
        </p:nvSpPr>
        <p:spPr>
          <a:xfrm>
            <a:off x="8064817" y="3691534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046999D-711D-17AF-1F76-C62590D3AF5B}"/>
              </a:ext>
            </a:extLst>
          </p:cNvPr>
          <p:cNvSpPr txBox="1"/>
          <p:nvPr/>
        </p:nvSpPr>
        <p:spPr>
          <a:xfrm>
            <a:off x="8671267" y="5525523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{2}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66B9FC6-1D8E-FE35-8CA2-DD2F53E4992A}"/>
              </a:ext>
            </a:extLst>
          </p:cNvPr>
          <p:cNvSpPr txBox="1"/>
          <p:nvPr/>
        </p:nvSpPr>
        <p:spPr>
          <a:xfrm>
            <a:off x="8671267" y="590134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{2}</a:t>
            </a: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94CC8B8-600D-2F88-1553-EF940FFB7E2E}"/>
              </a:ext>
            </a:extLst>
          </p:cNvPr>
          <p:cNvGrpSpPr/>
          <p:nvPr/>
        </p:nvGrpSpPr>
        <p:grpSpPr>
          <a:xfrm>
            <a:off x="9264445" y="1122493"/>
            <a:ext cx="309740" cy="5164521"/>
            <a:chOff x="9264445" y="1122493"/>
            <a:chExt cx="309740" cy="5164521"/>
          </a:xfrm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964A0A75-AE59-D10F-7E94-D580EE079C8D}"/>
                </a:ext>
              </a:extLst>
            </p:cNvPr>
            <p:cNvSpPr txBox="1"/>
            <p:nvPr/>
          </p:nvSpPr>
          <p:spPr>
            <a:xfrm>
              <a:off x="9280515" y="1122493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53FD0C4D-C6A2-2A87-1AC9-A0C071612A48}"/>
                </a:ext>
              </a:extLst>
            </p:cNvPr>
            <p:cNvSpPr txBox="1"/>
            <p:nvPr/>
          </p:nvSpPr>
          <p:spPr>
            <a:xfrm>
              <a:off x="9280515" y="147083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2A8A198D-8AD3-6772-A9E7-E3B1AEA9ED78}"/>
                </a:ext>
              </a:extLst>
            </p:cNvPr>
            <p:cNvSpPr txBox="1"/>
            <p:nvPr/>
          </p:nvSpPr>
          <p:spPr>
            <a:xfrm>
              <a:off x="9280515" y="184639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BC48A24-29EC-F2C9-2027-F79C52AA8866}"/>
                </a:ext>
              </a:extLst>
            </p:cNvPr>
            <p:cNvSpPr txBox="1"/>
            <p:nvPr/>
          </p:nvSpPr>
          <p:spPr>
            <a:xfrm>
              <a:off x="9280515" y="2227401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CE4B09C0-55B3-75B2-6B1F-E8F444B14506}"/>
                </a:ext>
              </a:extLst>
            </p:cNvPr>
            <p:cNvSpPr txBox="1"/>
            <p:nvPr/>
          </p:nvSpPr>
          <p:spPr>
            <a:xfrm>
              <a:off x="9264445" y="2962190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CC218855-0593-EFC8-3D3C-FE17F9C41728}"/>
                </a:ext>
              </a:extLst>
            </p:cNvPr>
            <p:cNvSpPr txBox="1"/>
            <p:nvPr/>
          </p:nvSpPr>
          <p:spPr>
            <a:xfrm>
              <a:off x="9269081" y="332505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154E0C7A-2D93-93EE-81B3-55BE2FED1814}"/>
                </a:ext>
              </a:extLst>
            </p:cNvPr>
            <p:cNvSpPr txBox="1"/>
            <p:nvPr/>
          </p:nvSpPr>
          <p:spPr>
            <a:xfrm>
              <a:off x="9280515" y="4067097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900E9A25-5116-4941-C48A-AB757EFBEC58}"/>
                </a:ext>
              </a:extLst>
            </p:cNvPr>
            <p:cNvSpPr txBox="1"/>
            <p:nvPr/>
          </p:nvSpPr>
          <p:spPr>
            <a:xfrm>
              <a:off x="9280515" y="441544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9B09CC13-7A36-E6C6-3C13-9074733D0A63}"/>
                </a:ext>
              </a:extLst>
            </p:cNvPr>
            <p:cNvSpPr txBox="1"/>
            <p:nvPr/>
          </p:nvSpPr>
          <p:spPr>
            <a:xfrm>
              <a:off x="9280515" y="479100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DAD18C85-AB32-2246-74CD-222F9D7C9045}"/>
                </a:ext>
              </a:extLst>
            </p:cNvPr>
            <p:cNvSpPr txBox="1"/>
            <p:nvPr/>
          </p:nvSpPr>
          <p:spPr>
            <a:xfrm>
              <a:off x="9280515" y="516656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193B0EC7-AF15-0912-6408-FBFCDF446ED5}"/>
                </a:ext>
              </a:extLst>
            </p:cNvPr>
            <p:cNvSpPr txBox="1"/>
            <p:nvPr/>
          </p:nvSpPr>
          <p:spPr>
            <a:xfrm>
              <a:off x="9280515" y="554212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FF08110D-91AE-9D32-E816-293556EA6636}"/>
                </a:ext>
              </a:extLst>
            </p:cNvPr>
            <p:cNvSpPr txBox="1"/>
            <p:nvPr/>
          </p:nvSpPr>
          <p:spPr>
            <a:xfrm>
              <a:off x="9280515" y="591768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1B265D14-65C6-EA8C-FB4E-D541E0F7C26E}"/>
                </a:ext>
              </a:extLst>
            </p:cNvPr>
            <p:cNvSpPr txBox="1"/>
            <p:nvPr/>
          </p:nvSpPr>
          <p:spPr>
            <a:xfrm>
              <a:off x="9264445" y="2584133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5A4FD7B9-5374-B21B-A6E2-3484FCF1BC87}"/>
                </a:ext>
              </a:extLst>
            </p:cNvPr>
            <p:cNvSpPr txBox="1"/>
            <p:nvPr/>
          </p:nvSpPr>
          <p:spPr>
            <a:xfrm>
              <a:off x="9264445" y="368416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E4B3B5FC-C392-CF6A-FA30-1B73FCD48269}"/>
              </a:ext>
            </a:extLst>
          </p:cNvPr>
          <p:cNvSpPr txBox="1"/>
          <p:nvPr/>
        </p:nvSpPr>
        <p:spPr>
          <a:xfrm>
            <a:off x="9716978" y="3690544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16109821-59BC-EA56-3637-87AEE738BA65}"/>
              </a:ext>
            </a:extLst>
          </p:cNvPr>
          <p:cNvSpPr txBox="1"/>
          <p:nvPr/>
        </p:nvSpPr>
        <p:spPr>
          <a:xfrm>
            <a:off x="10019592" y="1866595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F1544EC-19AF-8FA1-E9A4-1BC974436E40}"/>
              </a:ext>
            </a:extLst>
          </p:cNvPr>
          <p:cNvSpPr txBox="1"/>
          <p:nvPr/>
        </p:nvSpPr>
        <p:spPr>
          <a:xfrm>
            <a:off x="10307044" y="2237383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A3DDD322-4601-03C5-CAC6-4BA14D97F6F1}"/>
              </a:ext>
            </a:extLst>
          </p:cNvPr>
          <p:cNvSpPr txBox="1"/>
          <p:nvPr/>
        </p:nvSpPr>
        <p:spPr>
          <a:xfrm>
            <a:off x="10307044" y="2967193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B61E5061-E930-C944-6F0E-B4C112237FD8}"/>
              </a:ext>
            </a:extLst>
          </p:cNvPr>
          <p:cNvSpPr txBox="1"/>
          <p:nvPr/>
        </p:nvSpPr>
        <p:spPr>
          <a:xfrm>
            <a:off x="10307044" y="3319214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2A34F3AE-8C26-C47C-7F31-F1EA1339A7BE}"/>
              </a:ext>
            </a:extLst>
          </p:cNvPr>
          <p:cNvSpPr txBox="1"/>
          <p:nvPr/>
        </p:nvSpPr>
        <p:spPr>
          <a:xfrm>
            <a:off x="10307044" y="3690552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FB21223-3786-93A2-E9A9-714371A12B1A}"/>
              </a:ext>
            </a:extLst>
          </p:cNvPr>
          <p:cNvSpPr txBox="1"/>
          <p:nvPr/>
        </p:nvSpPr>
        <p:spPr>
          <a:xfrm>
            <a:off x="10307044" y="4049010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FC2F12E3-9AB3-A80B-A72E-79AA5A745C96}"/>
              </a:ext>
            </a:extLst>
          </p:cNvPr>
          <p:cNvSpPr txBox="1"/>
          <p:nvPr/>
        </p:nvSpPr>
        <p:spPr>
          <a:xfrm>
            <a:off x="10291110" y="4433224"/>
            <a:ext cx="65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{1,2}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3EF24F3D-5862-3C2C-C4C2-0675B77499DB}"/>
              </a:ext>
            </a:extLst>
          </p:cNvPr>
          <p:cNvSpPr txBox="1"/>
          <p:nvPr/>
        </p:nvSpPr>
        <p:spPr>
          <a:xfrm>
            <a:off x="10216474" y="4798126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EDB2CE43-43D6-02DD-C7E8-6D7D44AC1DAE}"/>
              </a:ext>
            </a:extLst>
          </p:cNvPr>
          <p:cNvSpPr txBox="1"/>
          <p:nvPr/>
        </p:nvSpPr>
        <p:spPr>
          <a:xfrm>
            <a:off x="10216474" y="5169468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45AE854-919A-2C2B-48CB-5A212F098276}"/>
              </a:ext>
            </a:extLst>
          </p:cNvPr>
          <p:cNvSpPr txBox="1"/>
          <p:nvPr/>
        </p:nvSpPr>
        <p:spPr>
          <a:xfrm>
            <a:off x="10216474" y="5527926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DE265F81-BBF3-F0DB-FFEF-47E04449A20E}"/>
              </a:ext>
            </a:extLst>
          </p:cNvPr>
          <p:cNvSpPr txBox="1"/>
          <p:nvPr/>
        </p:nvSpPr>
        <p:spPr>
          <a:xfrm>
            <a:off x="10216474" y="5886386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EFA294-3CCF-05AD-9643-9D8A667F8193}"/>
              </a:ext>
            </a:extLst>
          </p:cNvPr>
          <p:cNvSpPr txBox="1"/>
          <p:nvPr/>
        </p:nvSpPr>
        <p:spPr>
          <a:xfrm>
            <a:off x="10472704" y="1865570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7F8A2-C65C-AF95-C1C7-AE5DD64399B6}"/>
              </a:ext>
            </a:extLst>
          </p:cNvPr>
          <p:cNvSpPr txBox="1"/>
          <p:nvPr/>
        </p:nvSpPr>
        <p:spPr>
          <a:xfrm>
            <a:off x="10250207" y="2599635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EEAD770-AE46-CFCC-C63F-95F6761FCBA9}"/>
                  </a:ext>
                </a:extLst>
              </p14:cNvPr>
              <p14:cNvContentPartPr/>
              <p14:nvPr/>
            </p14:nvContentPartPr>
            <p14:xfrm>
              <a:off x="2809440" y="830520"/>
              <a:ext cx="8633160" cy="492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EEAD770-AE46-CFCC-C63F-95F6761FCB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0080" y="821160"/>
                <a:ext cx="8651880" cy="49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83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36" grpId="0"/>
      <p:bldP spid="137" grpId="0"/>
      <p:bldP spid="138" grpId="0"/>
      <p:bldP spid="139" grpId="0"/>
      <p:bldP spid="140" grpId="0"/>
      <p:bldP spid="141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81" grpId="0"/>
      <p:bldP spid="204" grpId="0"/>
      <p:bldP spid="207" grpId="0"/>
      <p:bldP spid="208" grpId="0"/>
      <p:bldP spid="214" grpId="0"/>
      <p:bldP spid="215" grpId="0"/>
      <p:bldP spid="232" grpId="0"/>
      <p:bldP spid="239" grpId="0"/>
      <p:bldP spid="240" grpId="0"/>
      <p:bldP spid="242" grpId="0"/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C8A109-EBEE-E9B3-B423-E72634FB9A30}"/>
              </a:ext>
            </a:extLst>
          </p:cNvPr>
          <p:cNvCxnSpPr>
            <a:cxnSpLocks/>
          </p:cNvCxnSpPr>
          <p:nvPr/>
        </p:nvCxnSpPr>
        <p:spPr>
          <a:xfrm>
            <a:off x="2279295" y="1607842"/>
            <a:ext cx="2924" cy="42017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ECF94864-913A-FF8B-FE91-A4492C66BB30}"/>
              </a:ext>
            </a:extLst>
          </p:cNvPr>
          <p:cNvCxnSpPr>
            <a:cxnSpLocks/>
            <a:endCxn id="57" idx="3"/>
          </p:cNvCxnSpPr>
          <p:nvPr/>
        </p:nvCxnSpPr>
        <p:spPr>
          <a:xfrm rot="16200000" flipH="1">
            <a:off x="1259457" y="4023293"/>
            <a:ext cx="3715784" cy="1196736"/>
          </a:xfrm>
          <a:prstGeom prst="bentConnector4">
            <a:avLst>
              <a:gd name="adj1" fmla="val 8370"/>
              <a:gd name="adj2" fmla="val 255999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9BBF919-BFE5-5660-4579-98C96226924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933" y="3951865"/>
            <a:ext cx="3867991" cy="9401"/>
          </a:xfrm>
          <a:prstGeom prst="bentConnector5">
            <a:avLst>
              <a:gd name="adj1" fmla="val -5910"/>
              <a:gd name="adj2" fmla="val -19906648"/>
              <a:gd name="adj3" fmla="val 105910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27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#7: Dataflow Saturation 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60189" y="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01157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CF8DD8-3D7C-2102-3ED9-B2594975901A}"/>
              </a:ext>
            </a:extLst>
          </p:cNvPr>
          <p:cNvGrpSpPr/>
          <p:nvPr/>
        </p:nvGrpSpPr>
        <p:grpSpPr>
          <a:xfrm>
            <a:off x="1029335" y="593149"/>
            <a:ext cx="2499919" cy="1052794"/>
            <a:chOff x="1040221" y="593149"/>
            <a:chExt cx="2499919" cy="10527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6827D8-74F5-C92E-D5A6-777949F48BFB}"/>
                </a:ext>
              </a:extLst>
            </p:cNvPr>
            <p:cNvSpPr/>
            <p:nvPr/>
          </p:nvSpPr>
          <p:spPr>
            <a:xfrm>
              <a:off x="1040221" y="593149"/>
              <a:ext cx="2499919" cy="105279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FA5AAA-C7CB-6919-D076-0FBBFC4A430E}"/>
                </a:ext>
              </a:extLst>
            </p:cNvPr>
            <p:cNvSpPr txBox="1"/>
            <p:nvPr/>
          </p:nvSpPr>
          <p:spPr>
            <a:xfrm>
              <a:off x="1040221" y="600565"/>
              <a:ext cx="23289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alloca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alloca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0,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0,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label %L2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310A911-1544-33FA-7605-C1A528CE5CA6}"/>
              </a:ext>
            </a:extLst>
          </p:cNvPr>
          <p:cNvGrpSpPr/>
          <p:nvPr/>
        </p:nvGrpSpPr>
        <p:grpSpPr>
          <a:xfrm>
            <a:off x="777586" y="2038699"/>
            <a:ext cx="3047365" cy="725070"/>
            <a:chOff x="788472" y="2283629"/>
            <a:chExt cx="3047365" cy="72507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8051F1D-0F88-84CD-2528-7F41E4E0187A}"/>
                </a:ext>
              </a:extLst>
            </p:cNvPr>
            <p:cNvSpPr/>
            <p:nvPr/>
          </p:nvSpPr>
          <p:spPr>
            <a:xfrm>
              <a:off x="788472" y="2283629"/>
              <a:ext cx="3047365" cy="72507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04BDEF-043F-0D29-994F-49C99C358BFF}"/>
                </a:ext>
              </a:extLst>
            </p:cNvPr>
            <p:cNvSpPr txBox="1"/>
            <p:nvPr/>
          </p:nvSpPr>
          <p:spPr>
            <a:xfrm>
              <a:off x="788472" y="2311044"/>
              <a:ext cx="30092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%v1 = load i32, i32*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%c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icmp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slt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i32 %v1, 2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i1 %c, label %L3, label %L6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25661E-ECCC-26C6-A8E6-1B881A55AF7A}"/>
              </a:ext>
            </a:extLst>
          </p:cNvPr>
          <p:cNvGrpSpPr/>
          <p:nvPr/>
        </p:nvGrpSpPr>
        <p:grpSpPr>
          <a:xfrm>
            <a:off x="771824" y="3269915"/>
            <a:ext cx="3047365" cy="472551"/>
            <a:chOff x="777267" y="3487632"/>
            <a:chExt cx="3047365" cy="47255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C769776-4565-AC2D-DAAB-F00640E81EFF}"/>
                </a:ext>
              </a:extLst>
            </p:cNvPr>
            <p:cNvSpPr/>
            <p:nvPr/>
          </p:nvSpPr>
          <p:spPr>
            <a:xfrm>
              <a:off x="777267" y="3487632"/>
              <a:ext cx="3047365" cy="47255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5E13D1C-E059-1566-028D-754DE8EB939B}"/>
                </a:ext>
              </a:extLst>
            </p:cNvPr>
            <p:cNvSpPr txBox="1"/>
            <p:nvPr/>
          </p:nvSpPr>
          <p:spPr>
            <a:xfrm>
              <a:off x="788472" y="3498518"/>
              <a:ext cx="30092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%b = call i1 @randBit()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i1 %b, label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Lb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label %L5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4557A65-FB0C-0719-4F01-F32FE2D5D4AE}"/>
              </a:ext>
            </a:extLst>
          </p:cNvPr>
          <p:cNvGrpSpPr/>
          <p:nvPr/>
        </p:nvGrpSpPr>
        <p:grpSpPr>
          <a:xfrm>
            <a:off x="2856441" y="4029060"/>
            <a:ext cx="2564646" cy="869098"/>
            <a:chOff x="2856441" y="4083488"/>
            <a:chExt cx="2564646" cy="86909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E169035-F49A-3578-9900-DC376CC8E82A}"/>
                </a:ext>
              </a:extLst>
            </p:cNvPr>
            <p:cNvSpPr/>
            <p:nvPr/>
          </p:nvSpPr>
          <p:spPr>
            <a:xfrm>
              <a:off x="2856441" y="4083488"/>
              <a:ext cx="2564646" cy="8418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3CCB6B3-8313-7A6A-0924-771F01F9AD50}"/>
                </a:ext>
              </a:extLst>
            </p:cNvPr>
            <p:cNvSpPr txBox="1"/>
            <p:nvPr/>
          </p:nvSpPr>
          <p:spPr>
            <a:xfrm>
              <a:off x="2867646" y="4121589"/>
              <a:ext cx="25534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%v2 = load i32,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%v3 = add i32 %v2, 1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i32 %v3,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label %Li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DB9AC73-622F-394E-5337-F333825D961E}"/>
              </a:ext>
            </a:extLst>
          </p:cNvPr>
          <p:cNvGrpSpPr/>
          <p:nvPr/>
        </p:nvGrpSpPr>
        <p:grpSpPr>
          <a:xfrm>
            <a:off x="990495" y="5092290"/>
            <a:ext cx="2564646" cy="841883"/>
            <a:chOff x="560508" y="5097732"/>
            <a:chExt cx="2564646" cy="84188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57B43C0-9277-21E1-64F3-F037A0FBB33E}"/>
                </a:ext>
              </a:extLst>
            </p:cNvPr>
            <p:cNvSpPr/>
            <p:nvPr/>
          </p:nvSpPr>
          <p:spPr>
            <a:xfrm>
              <a:off x="560508" y="5097732"/>
              <a:ext cx="2564646" cy="8418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C471858-A8B8-57F0-8EF8-6B7CFA31F82C}"/>
                </a:ext>
              </a:extLst>
            </p:cNvPr>
            <p:cNvSpPr txBox="1"/>
            <p:nvPr/>
          </p:nvSpPr>
          <p:spPr>
            <a:xfrm>
              <a:off x="560508" y="5108550"/>
              <a:ext cx="25646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%v4 = load i32, ptr %varI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%v5 = add i32 %v4, 1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i32 %v5, ptr %varI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br label %Lh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F10BF67-B90E-9CF0-2A61-58A05F1DF1FC}"/>
              </a:ext>
            </a:extLst>
          </p:cNvPr>
          <p:cNvSpPr/>
          <p:nvPr/>
        </p:nvSpPr>
        <p:spPr>
          <a:xfrm>
            <a:off x="1058520" y="6232461"/>
            <a:ext cx="2564646" cy="488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F4165AE-8661-C904-628B-E6D2F1F882C5}"/>
              </a:ext>
            </a:extLst>
          </p:cNvPr>
          <p:cNvSpPr txBox="1"/>
          <p:nvPr/>
        </p:nvSpPr>
        <p:spPr>
          <a:xfrm>
            <a:off x="1058520" y="6248720"/>
            <a:ext cx="2657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%res = load i32, ptr %varJ</a:t>
            </a:r>
          </a:p>
          <a:p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ret i32 %res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1A509B-BA5C-5661-EFDF-4FB9B594A3A7}"/>
              </a:ext>
            </a:extLst>
          </p:cNvPr>
          <p:cNvSpPr txBox="1"/>
          <p:nvPr/>
        </p:nvSpPr>
        <p:spPr>
          <a:xfrm>
            <a:off x="533392" y="6161830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L6:</a:t>
            </a:r>
            <a:endParaRPr lang="en-US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72D699D-BB36-0227-4D03-D7D0EEC870B4}"/>
              </a:ext>
            </a:extLst>
          </p:cNvPr>
          <p:cNvCxnSpPr>
            <a:cxnSpLocks/>
            <a:stCxn id="42" idx="2"/>
            <a:endCxn id="49" idx="0"/>
          </p:cNvCxnSpPr>
          <p:nvPr/>
        </p:nvCxnSpPr>
        <p:spPr>
          <a:xfrm flipH="1">
            <a:off x="2287662" y="2763769"/>
            <a:ext cx="13607" cy="51703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F7370DE-C75E-E8EC-6E65-B7C439C1BE01}"/>
              </a:ext>
            </a:extLst>
          </p:cNvPr>
          <p:cNvCxnSpPr>
            <a:cxnSpLocks/>
            <a:stCxn id="49" idx="2"/>
            <a:endCxn id="55" idx="0"/>
          </p:cNvCxnSpPr>
          <p:nvPr/>
        </p:nvCxnSpPr>
        <p:spPr>
          <a:xfrm flipH="1">
            <a:off x="2272818" y="3742466"/>
            <a:ext cx="14844" cy="13606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70E1FB5-2F54-4239-DBEB-DB0D6186A4E3}"/>
              </a:ext>
            </a:extLst>
          </p:cNvPr>
          <p:cNvSpPr txBox="1"/>
          <p:nvPr/>
        </p:nvSpPr>
        <p:spPr>
          <a:xfrm>
            <a:off x="484403" y="588302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56B08BF-09D2-700D-A76B-6FB53737E1D3}"/>
              </a:ext>
            </a:extLst>
          </p:cNvPr>
          <p:cNvSpPr txBox="1"/>
          <p:nvPr/>
        </p:nvSpPr>
        <p:spPr>
          <a:xfrm>
            <a:off x="299339" y="2281041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3D0EEB-811A-71A0-A5A1-AE1C5C78F963}"/>
              </a:ext>
            </a:extLst>
          </p:cNvPr>
          <p:cNvSpPr txBox="1"/>
          <p:nvPr/>
        </p:nvSpPr>
        <p:spPr>
          <a:xfrm>
            <a:off x="304779" y="3173674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L3: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35E5188-3236-F47B-F50A-0AA5CFD31F4C}"/>
              </a:ext>
            </a:extLst>
          </p:cNvPr>
          <p:cNvSpPr txBox="1"/>
          <p:nvPr/>
        </p:nvSpPr>
        <p:spPr>
          <a:xfrm>
            <a:off x="2367630" y="4071751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D8721E2-EA21-664B-2E32-5D92A367D5EA}"/>
              </a:ext>
            </a:extLst>
          </p:cNvPr>
          <p:cNvSpPr txBox="1"/>
          <p:nvPr/>
        </p:nvSpPr>
        <p:spPr>
          <a:xfrm>
            <a:off x="468054" y="5018812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L5: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FB5C53-6091-0F4A-08F0-1F734DC0D789}"/>
              </a:ext>
            </a:extLst>
          </p:cNvPr>
          <p:cNvSpPr txBox="1"/>
          <p:nvPr/>
        </p:nvSpPr>
        <p:spPr>
          <a:xfrm>
            <a:off x="3978720" y="685798"/>
            <a:ext cx="22829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i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j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2){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randBit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j +=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 j;</a:t>
            </a:r>
          </a:p>
        </p:txBody>
      </p: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2EC116A5-68CD-EF05-D3B8-37FC21EE88E8}"/>
              </a:ext>
            </a:extLst>
          </p:cNvPr>
          <p:cNvGraphicFramePr>
            <a:graphicFrameLocks noGrp="1"/>
          </p:cNvGraphicFramePr>
          <p:nvPr/>
        </p:nvGraphicFramePr>
        <p:xfrm>
          <a:off x="6572029" y="764691"/>
          <a:ext cx="4612194" cy="548640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914092">
                  <a:extLst>
                    <a:ext uri="{9D8B030D-6E8A-4147-A177-3AD203B41FA5}">
                      <a16:colId xmlns:a16="http://schemas.microsoft.com/office/drawing/2014/main" val="1866947225"/>
                    </a:ext>
                  </a:extLst>
                </a:gridCol>
                <a:gridCol w="1780228">
                  <a:extLst>
                    <a:ext uri="{9D8B030D-6E8A-4147-A177-3AD203B41FA5}">
                      <a16:colId xmlns:a16="http://schemas.microsoft.com/office/drawing/2014/main" val="1885414851"/>
                    </a:ext>
                  </a:extLst>
                </a:gridCol>
                <a:gridCol w="1917874">
                  <a:extLst>
                    <a:ext uri="{9D8B030D-6E8A-4147-A177-3AD203B41FA5}">
                      <a16:colId xmlns:a16="http://schemas.microsoft.com/office/drawing/2014/main" val="1262122582"/>
                    </a:ext>
                  </a:extLst>
                </a:gridCol>
              </a:tblGrid>
              <a:tr h="341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varJ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6354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L1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22039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L1-&gt;L2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602133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L2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359276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L2-&gt;L3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859654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L2-&gt;L6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831874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L3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641424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L3-&gt;L4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195217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L3-&gt;L5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84371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L4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153557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L4-&gt;L5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314219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L5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5153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L5-&gt;L2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72494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L6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6768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L6 end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534304"/>
                  </a:ext>
                </a:extLst>
              </a:tr>
            </a:tbl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CFA6481F-59C4-CC75-EDCA-171D7DC50338}"/>
              </a:ext>
            </a:extLst>
          </p:cNvPr>
          <p:cNvSpPr txBox="1"/>
          <p:nvPr/>
        </p:nvSpPr>
        <p:spPr>
          <a:xfrm>
            <a:off x="1997512" y="418431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2EFAD9C-E092-ADDD-D655-D6D5CDE41774}"/>
              </a:ext>
            </a:extLst>
          </p:cNvPr>
          <p:cNvSpPr txBox="1"/>
          <p:nvPr/>
        </p:nvSpPr>
        <p:spPr>
          <a:xfrm>
            <a:off x="2013837" y="280727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CC6223-EFBA-A5D6-6018-4FDD76D91C58}"/>
              </a:ext>
            </a:extLst>
          </p:cNvPr>
          <p:cNvSpPr txBox="1"/>
          <p:nvPr/>
        </p:nvSpPr>
        <p:spPr>
          <a:xfrm>
            <a:off x="9812740" y="112251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2E6DC21-1D1B-89AD-AA4A-BA308B548C7D}"/>
              </a:ext>
            </a:extLst>
          </p:cNvPr>
          <p:cNvSpPr txBox="1"/>
          <p:nvPr/>
        </p:nvSpPr>
        <p:spPr>
          <a:xfrm>
            <a:off x="7718310" y="1483199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185A51E-BBC1-AE99-7532-C1E5FB79506D}"/>
              </a:ext>
            </a:extLst>
          </p:cNvPr>
          <p:cNvSpPr txBox="1"/>
          <p:nvPr/>
        </p:nvSpPr>
        <p:spPr>
          <a:xfrm>
            <a:off x="9723418" y="1498068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152F0A1-E845-723A-4C14-273D3B4A8D5C}"/>
              </a:ext>
            </a:extLst>
          </p:cNvPr>
          <p:cNvSpPr txBox="1"/>
          <p:nvPr/>
        </p:nvSpPr>
        <p:spPr>
          <a:xfrm>
            <a:off x="7705432" y="1847871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79A1277-C9AE-87BF-1302-6B3A9D9256AB}"/>
              </a:ext>
            </a:extLst>
          </p:cNvPr>
          <p:cNvSpPr txBox="1"/>
          <p:nvPr/>
        </p:nvSpPr>
        <p:spPr>
          <a:xfrm>
            <a:off x="9716979" y="1861746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563233B-A7FE-F965-598B-36C6E57A2AD1}"/>
              </a:ext>
            </a:extLst>
          </p:cNvPr>
          <p:cNvSpPr txBox="1"/>
          <p:nvPr/>
        </p:nvSpPr>
        <p:spPr>
          <a:xfrm>
            <a:off x="7705432" y="2212546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2FA6520-755F-A39B-A8EB-15DF7F07B2F0}"/>
              </a:ext>
            </a:extLst>
          </p:cNvPr>
          <p:cNvSpPr txBox="1"/>
          <p:nvPr/>
        </p:nvSpPr>
        <p:spPr>
          <a:xfrm>
            <a:off x="9717584" y="2227419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86E1189-0DA2-BF38-E4E8-2D3F5B706BD0}"/>
              </a:ext>
            </a:extLst>
          </p:cNvPr>
          <p:cNvSpPr txBox="1"/>
          <p:nvPr/>
        </p:nvSpPr>
        <p:spPr>
          <a:xfrm>
            <a:off x="7698991" y="2983979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B9B66BF-31D0-CCBD-292D-95E27034CAD7}"/>
              </a:ext>
            </a:extLst>
          </p:cNvPr>
          <p:cNvSpPr txBox="1"/>
          <p:nvPr/>
        </p:nvSpPr>
        <p:spPr>
          <a:xfrm>
            <a:off x="9723419" y="2958227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2407A51-0A9A-1FCF-8408-84B729EBCA4E}"/>
              </a:ext>
            </a:extLst>
          </p:cNvPr>
          <p:cNvSpPr txBox="1"/>
          <p:nvPr/>
        </p:nvSpPr>
        <p:spPr>
          <a:xfrm>
            <a:off x="7679674" y="3332784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59BEEC4-C5FC-25DF-3925-21A4358DD1F4}"/>
              </a:ext>
            </a:extLst>
          </p:cNvPr>
          <p:cNvSpPr txBox="1"/>
          <p:nvPr/>
        </p:nvSpPr>
        <p:spPr>
          <a:xfrm>
            <a:off x="9723418" y="3339227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809B31B-50D2-8BD5-D532-206D4471C252}"/>
              </a:ext>
            </a:extLst>
          </p:cNvPr>
          <p:cNvSpPr txBox="1"/>
          <p:nvPr/>
        </p:nvSpPr>
        <p:spPr>
          <a:xfrm>
            <a:off x="7686113" y="4073013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01CF9FE-B772-59C2-D244-02FDDB2F906C}"/>
              </a:ext>
            </a:extLst>
          </p:cNvPr>
          <p:cNvSpPr txBox="1"/>
          <p:nvPr/>
        </p:nvSpPr>
        <p:spPr>
          <a:xfrm>
            <a:off x="9703273" y="4051505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355FB26-A403-DB16-FF6E-329F51EAE52F}"/>
              </a:ext>
            </a:extLst>
          </p:cNvPr>
          <p:cNvCxnSpPr>
            <a:cxnSpLocks/>
            <a:stCxn id="49" idx="2"/>
            <a:endCxn id="51" idx="0"/>
          </p:cNvCxnSpPr>
          <p:nvPr/>
        </p:nvCxnSpPr>
        <p:spPr>
          <a:xfrm>
            <a:off x="2287662" y="3742466"/>
            <a:ext cx="1851102" cy="28659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9ECA3AF8-4832-8D9F-8A3E-CD7940B46A9C}"/>
              </a:ext>
            </a:extLst>
          </p:cNvPr>
          <p:cNvSpPr txBox="1"/>
          <p:nvPr/>
        </p:nvSpPr>
        <p:spPr>
          <a:xfrm>
            <a:off x="3875302" y="36672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DD756C0-BAAB-E8B3-BDD6-4C4051C9E03F}"/>
              </a:ext>
            </a:extLst>
          </p:cNvPr>
          <p:cNvCxnSpPr>
            <a:cxnSpLocks/>
          </p:cNvCxnSpPr>
          <p:nvPr/>
        </p:nvCxnSpPr>
        <p:spPr>
          <a:xfrm flipH="1">
            <a:off x="2272818" y="4865500"/>
            <a:ext cx="1871548" cy="2049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83129047-A074-3F32-6997-8FD441A7434B}"/>
              </a:ext>
            </a:extLst>
          </p:cNvPr>
          <p:cNvSpPr txBox="1"/>
          <p:nvPr/>
        </p:nvSpPr>
        <p:spPr>
          <a:xfrm>
            <a:off x="2454712" y="275828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C9E7E3A-5E95-82F7-A88D-02FA240F0B2E}"/>
              </a:ext>
            </a:extLst>
          </p:cNvPr>
          <p:cNvSpPr txBox="1"/>
          <p:nvPr/>
        </p:nvSpPr>
        <p:spPr>
          <a:xfrm>
            <a:off x="7692551" y="4428258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3AD22F8-E546-2F89-F88D-CD3ED40D415C}"/>
              </a:ext>
            </a:extLst>
          </p:cNvPr>
          <p:cNvSpPr txBox="1"/>
          <p:nvPr/>
        </p:nvSpPr>
        <p:spPr>
          <a:xfrm>
            <a:off x="9704353" y="4423398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99E30AA-1D02-2E61-CAEE-0A406E02A34E}"/>
              </a:ext>
            </a:extLst>
          </p:cNvPr>
          <p:cNvSpPr txBox="1"/>
          <p:nvPr/>
        </p:nvSpPr>
        <p:spPr>
          <a:xfrm>
            <a:off x="7698991" y="4811783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E70F1FF-BF7B-EC87-051C-6D25E800637D}"/>
              </a:ext>
            </a:extLst>
          </p:cNvPr>
          <p:cNvSpPr txBox="1"/>
          <p:nvPr/>
        </p:nvSpPr>
        <p:spPr>
          <a:xfrm>
            <a:off x="9635163" y="4798909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D2D2C82-006E-12A5-CF7A-4B3EBE644D2B}"/>
              </a:ext>
            </a:extLst>
          </p:cNvPr>
          <p:cNvSpPr txBox="1"/>
          <p:nvPr/>
        </p:nvSpPr>
        <p:spPr>
          <a:xfrm>
            <a:off x="7692552" y="5164575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EA9FD75-37C0-9916-BCBC-D84DFE5E5209}"/>
              </a:ext>
            </a:extLst>
          </p:cNvPr>
          <p:cNvSpPr txBox="1"/>
          <p:nvPr/>
        </p:nvSpPr>
        <p:spPr>
          <a:xfrm>
            <a:off x="9622289" y="5177454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F739088-921A-4CFC-D3BD-8F550D70AD9F}"/>
              </a:ext>
            </a:extLst>
          </p:cNvPr>
          <p:cNvSpPr txBox="1"/>
          <p:nvPr/>
        </p:nvSpPr>
        <p:spPr>
          <a:xfrm>
            <a:off x="7768995" y="591223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453EE8A-D9CC-A2D3-1131-7C638C52928B}"/>
              </a:ext>
            </a:extLst>
          </p:cNvPr>
          <p:cNvSpPr txBox="1"/>
          <p:nvPr/>
        </p:nvSpPr>
        <p:spPr>
          <a:xfrm>
            <a:off x="8101911" y="1498070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596F343-4125-EBE7-2DCE-24210E9CA9DF}"/>
              </a:ext>
            </a:extLst>
          </p:cNvPr>
          <p:cNvSpPr txBox="1"/>
          <p:nvPr/>
        </p:nvSpPr>
        <p:spPr>
          <a:xfrm>
            <a:off x="8071611" y="1862742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C6D7487-62BF-8838-5812-85B834CF163B}"/>
              </a:ext>
            </a:extLst>
          </p:cNvPr>
          <p:cNvSpPr txBox="1"/>
          <p:nvPr/>
        </p:nvSpPr>
        <p:spPr>
          <a:xfrm>
            <a:off x="8084489" y="2227417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A86389B-85D5-870A-839D-D1CE5227D482}"/>
              </a:ext>
            </a:extLst>
          </p:cNvPr>
          <p:cNvSpPr txBox="1"/>
          <p:nvPr/>
        </p:nvSpPr>
        <p:spPr>
          <a:xfrm>
            <a:off x="8071611" y="2973094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A9C05B1-BA7E-78AE-E09C-2EA57D4AC76E}"/>
              </a:ext>
            </a:extLst>
          </p:cNvPr>
          <p:cNvSpPr txBox="1"/>
          <p:nvPr/>
        </p:nvSpPr>
        <p:spPr>
          <a:xfrm>
            <a:off x="8065172" y="3341216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798D3BA-1EC5-849A-B508-395520522939}"/>
              </a:ext>
            </a:extLst>
          </p:cNvPr>
          <p:cNvSpPr txBox="1"/>
          <p:nvPr/>
        </p:nvSpPr>
        <p:spPr>
          <a:xfrm>
            <a:off x="8078050" y="4094323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3011FD4-92E9-C8ED-8A90-7863BA3F2995}"/>
              </a:ext>
            </a:extLst>
          </p:cNvPr>
          <p:cNvSpPr txBox="1"/>
          <p:nvPr/>
        </p:nvSpPr>
        <p:spPr>
          <a:xfrm>
            <a:off x="8078050" y="4448109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69BFFB2-7E32-72D0-F350-EB7A445752BA}"/>
              </a:ext>
            </a:extLst>
          </p:cNvPr>
          <p:cNvSpPr txBox="1"/>
          <p:nvPr/>
        </p:nvSpPr>
        <p:spPr>
          <a:xfrm>
            <a:off x="8078050" y="4807337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FC46BFE-0275-A4E8-A223-0794BC07A42C}"/>
              </a:ext>
            </a:extLst>
          </p:cNvPr>
          <p:cNvSpPr txBox="1"/>
          <p:nvPr/>
        </p:nvSpPr>
        <p:spPr>
          <a:xfrm>
            <a:off x="8062854" y="5166568"/>
            <a:ext cx="65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{1,2}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2B2CFB4-EDF4-EA00-06AB-50ADE9331361}"/>
              </a:ext>
            </a:extLst>
          </p:cNvPr>
          <p:cNvSpPr txBox="1"/>
          <p:nvPr/>
        </p:nvSpPr>
        <p:spPr>
          <a:xfrm>
            <a:off x="8159034" y="590135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7D50857-9F71-8292-422C-C54428FDC555}"/>
              </a:ext>
            </a:extLst>
          </p:cNvPr>
          <p:cNvSpPr txBox="1"/>
          <p:nvPr/>
        </p:nvSpPr>
        <p:spPr>
          <a:xfrm>
            <a:off x="7807629" y="114427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1EA7C2A-CCDF-E541-B602-941B641D8A54}"/>
              </a:ext>
            </a:extLst>
          </p:cNvPr>
          <p:cNvSpPr txBox="1"/>
          <p:nvPr/>
        </p:nvSpPr>
        <p:spPr>
          <a:xfrm>
            <a:off x="8223428" y="114427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E4D89B3F-3C98-DB4D-D313-754C7728160A}"/>
              </a:ext>
            </a:extLst>
          </p:cNvPr>
          <p:cNvSpPr txBox="1"/>
          <p:nvPr/>
        </p:nvSpPr>
        <p:spPr>
          <a:xfrm>
            <a:off x="7775436" y="552380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C2A2438-D700-8950-A832-32F39FF85169}"/>
              </a:ext>
            </a:extLst>
          </p:cNvPr>
          <p:cNvSpPr txBox="1"/>
          <p:nvPr/>
        </p:nvSpPr>
        <p:spPr>
          <a:xfrm>
            <a:off x="8159034" y="554484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2E49040-26D8-AE60-BFD6-42BF69D97A5C}"/>
              </a:ext>
            </a:extLst>
          </p:cNvPr>
          <p:cNvSpPr txBox="1"/>
          <p:nvPr/>
        </p:nvSpPr>
        <p:spPr>
          <a:xfrm>
            <a:off x="8763440" y="112794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6F0A3FD-D879-95CB-1DDC-9047DF826ADF}"/>
              </a:ext>
            </a:extLst>
          </p:cNvPr>
          <p:cNvSpPr txBox="1"/>
          <p:nvPr/>
        </p:nvSpPr>
        <p:spPr>
          <a:xfrm>
            <a:off x="8674858" y="1503513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3C7D3777-A7E6-3C9C-D8D5-CEFF74E6F6BC}"/>
              </a:ext>
            </a:extLst>
          </p:cNvPr>
          <p:cNvSpPr txBox="1"/>
          <p:nvPr/>
        </p:nvSpPr>
        <p:spPr>
          <a:xfrm>
            <a:off x="8538242" y="1873626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E29A8BC-365B-7C13-F353-CC9F8B4DFB8B}"/>
              </a:ext>
            </a:extLst>
          </p:cNvPr>
          <p:cNvSpPr txBox="1"/>
          <p:nvPr/>
        </p:nvSpPr>
        <p:spPr>
          <a:xfrm>
            <a:off x="8597690" y="2216528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4517679-265F-80C2-996A-685668FDFD79}"/>
              </a:ext>
            </a:extLst>
          </p:cNvPr>
          <p:cNvSpPr txBox="1"/>
          <p:nvPr/>
        </p:nvSpPr>
        <p:spPr>
          <a:xfrm>
            <a:off x="8597690" y="2989419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100584F-B2F1-3781-0BD2-AE6C89B1B84D}"/>
              </a:ext>
            </a:extLst>
          </p:cNvPr>
          <p:cNvSpPr txBox="1"/>
          <p:nvPr/>
        </p:nvSpPr>
        <p:spPr>
          <a:xfrm>
            <a:off x="8597690" y="3343207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239FA5F-34F6-8DC3-F6CE-954910690B8C}"/>
              </a:ext>
            </a:extLst>
          </p:cNvPr>
          <p:cNvSpPr txBox="1"/>
          <p:nvPr/>
        </p:nvSpPr>
        <p:spPr>
          <a:xfrm>
            <a:off x="8597690" y="4083439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582F7B5-DD3D-3633-DBBA-FDFAF5C14D97}"/>
              </a:ext>
            </a:extLst>
          </p:cNvPr>
          <p:cNvSpPr txBox="1"/>
          <p:nvPr/>
        </p:nvSpPr>
        <p:spPr>
          <a:xfrm>
            <a:off x="8597690" y="4437227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6F18229-171B-D4A7-CF2C-77A2941BD2DA}"/>
              </a:ext>
            </a:extLst>
          </p:cNvPr>
          <p:cNvSpPr txBox="1"/>
          <p:nvPr/>
        </p:nvSpPr>
        <p:spPr>
          <a:xfrm>
            <a:off x="11196196" y="2988227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Cambria Math" panose="02040503050406030204" pitchFamily="18" charset="0"/>
              </a:rPr>
              <a:t>L2</a:t>
            </a:r>
            <a:r>
              <a:rPr lang="en-US" sz="1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sz="1400" dirty="0">
                <a:ea typeface="Cambria Math" panose="02040503050406030204" pitchFamily="18" charset="0"/>
              </a:rPr>
              <a:t>L3</a:t>
            </a:r>
            <a:endParaRPr lang="en-US" sz="1400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D6EC97DB-A7FE-51F7-4BA1-62501C6CE3EF}"/>
              </a:ext>
            </a:extLst>
          </p:cNvPr>
          <p:cNvSpPr txBox="1"/>
          <p:nvPr/>
        </p:nvSpPr>
        <p:spPr>
          <a:xfrm>
            <a:off x="11168982" y="4109458"/>
            <a:ext cx="707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Cambria Math" panose="02040503050406030204" pitchFamily="18" charset="0"/>
              </a:rPr>
              <a:t>L3</a:t>
            </a:r>
            <a:r>
              <a:rPr lang="en-US" sz="1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sz="1400" dirty="0">
                <a:ea typeface="Cambria Math" panose="02040503050406030204" pitchFamily="18" charset="0"/>
              </a:rPr>
              <a:t>L4</a:t>
            </a:r>
            <a:endParaRPr lang="en-US" sz="140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E9B4E16C-31A6-6911-DBAD-A46551A0417D}"/>
              </a:ext>
            </a:extLst>
          </p:cNvPr>
          <p:cNvSpPr txBox="1"/>
          <p:nvPr/>
        </p:nvSpPr>
        <p:spPr>
          <a:xfrm>
            <a:off x="11185305" y="5557259"/>
            <a:ext cx="70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Cambria Math" panose="02040503050406030204" pitchFamily="18" charset="0"/>
              </a:rPr>
              <a:t>L2</a:t>
            </a:r>
            <a:r>
              <a:rPr lang="en-US" sz="1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sz="1400" dirty="0">
                <a:ea typeface="Cambria Math" panose="02040503050406030204" pitchFamily="18" charset="0"/>
              </a:rPr>
              <a:t>L6</a:t>
            </a:r>
            <a:endParaRPr lang="en-US" sz="1400" dirty="0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6887CCA-60BB-1CB8-1888-84D4DC8C6E97}"/>
              </a:ext>
            </a:extLst>
          </p:cNvPr>
          <p:cNvGrpSpPr/>
          <p:nvPr/>
        </p:nvGrpSpPr>
        <p:grpSpPr>
          <a:xfrm>
            <a:off x="11196444" y="1790793"/>
            <a:ext cx="953568" cy="523220"/>
            <a:chOff x="10907972" y="1790793"/>
            <a:chExt cx="953568" cy="523220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7ECDED1-66F7-11D5-A7D9-3F0FE70E3D9C}"/>
                </a:ext>
              </a:extLst>
            </p:cNvPr>
            <p:cNvSpPr txBox="1"/>
            <p:nvPr/>
          </p:nvSpPr>
          <p:spPr>
            <a:xfrm>
              <a:off x="11125441" y="1790793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a typeface="Cambria Math" panose="02040503050406030204" pitchFamily="18" charset="0"/>
                </a:rPr>
                <a:t>L1</a:t>
              </a:r>
              <a:r>
                <a:rPr lang="en-US" sz="12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L2</a:t>
              </a:r>
              <a:endParaRPr lang="en-US" sz="1400" dirty="0"/>
            </a:p>
            <a:p>
              <a:r>
                <a:rPr lang="en-US" sz="1400" dirty="0">
                  <a:ea typeface="Cambria Math" panose="02040503050406030204" pitchFamily="18" charset="0"/>
                </a:rPr>
                <a:t>L5</a:t>
              </a:r>
              <a:r>
                <a:rPr lang="en-US" sz="1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L2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7A1D5A47-4364-A90B-8DDE-F741463DA4B2}"/>
                    </a:ext>
                  </a:extLst>
                </p:cNvPr>
                <p:cNvSpPr txBox="1"/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7A1D5A47-4364-A90B-8DDE-F741463DA4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43750" r="-2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1DEC2A8-703F-C973-7A97-5D92B13C9ADB}"/>
              </a:ext>
            </a:extLst>
          </p:cNvPr>
          <p:cNvGrpSpPr/>
          <p:nvPr/>
        </p:nvGrpSpPr>
        <p:grpSpPr>
          <a:xfrm>
            <a:off x="11175980" y="4718359"/>
            <a:ext cx="910024" cy="523220"/>
            <a:chOff x="10907972" y="1790793"/>
            <a:chExt cx="910024" cy="523220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EBF93B37-7E1A-CB10-468B-3C4F31B0D76A}"/>
                </a:ext>
              </a:extLst>
            </p:cNvPr>
            <p:cNvSpPr txBox="1"/>
            <p:nvPr/>
          </p:nvSpPr>
          <p:spPr>
            <a:xfrm>
              <a:off x="11081897" y="1790793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a typeface="Cambria Math" panose="02040503050406030204" pitchFamily="18" charset="0"/>
                </a:rPr>
                <a:t>L3</a:t>
              </a:r>
              <a:r>
                <a:rPr lang="en-US" sz="12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L5</a:t>
              </a:r>
              <a:endParaRPr lang="en-US" sz="1400" dirty="0"/>
            </a:p>
            <a:p>
              <a:r>
                <a:rPr lang="en-US" sz="1400" dirty="0">
                  <a:ea typeface="Cambria Math" panose="02040503050406030204" pitchFamily="18" charset="0"/>
                </a:rPr>
                <a:t>L4</a:t>
              </a:r>
              <a:r>
                <a:rPr lang="en-US" sz="1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L5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5EC19CD8-B8CA-38B4-51BC-9F8D112300E5}"/>
                    </a:ext>
                  </a:extLst>
                </p:cNvPr>
                <p:cNvSpPr txBox="1"/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5EC19CD8-B8CA-38B4-51BC-9F8D112300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3750" r="-2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539337EC-AE6E-9E55-0661-75FA15DFCAE0}"/>
              </a:ext>
            </a:extLst>
          </p:cNvPr>
          <p:cNvSpPr txBox="1"/>
          <p:nvPr/>
        </p:nvSpPr>
        <p:spPr>
          <a:xfrm>
            <a:off x="8671267" y="2570315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{2}</a:t>
            </a:r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78B8C6C-1BAE-8B45-5154-EFDC862FA08B}"/>
              </a:ext>
            </a:extLst>
          </p:cNvPr>
          <p:cNvGrpSpPr/>
          <p:nvPr/>
        </p:nvGrpSpPr>
        <p:grpSpPr>
          <a:xfrm>
            <a:off x="7453496" y="1133397"/>
            <a:ext cx="293670" cy="5164521"/>
            <a:chOff x="7440618" y="1133397"/>
            <a:chExt cx="293670" cy="5164521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1816D7B-21A7-26CE-17F4-1C7E182ECD03}"/>
                </a:ext>
              </a:extLst>
            </p:cNvPr>
            <p:cNvSpPr txBox="1"/>
            <p:nvPr/>
          </p:nvSpPr>
          <p:spPr>
            <a:xfrm>
              <a:off x="7440618" y="1133397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C5EFC9C-4C2A-9D89-23E6-893098F13BC3}"/>
                </a:ext>
              </a:extLst>
            </p:cNvPr>
            <p:cNvSpPr txBox="1"/>
            <p:nvPr/>
          </p:nvSpPr>
          <p:spPr>
            <a:xfrm>
              <a:off x="7440618" y="148174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7FC8845-3CDB-A32D-6A3D-465C1B2E208F}"/>
                </a:ext>
              </a:extLst>
            </p:cNvPr>
            <p:cNvSpPr txBox="1"/>
            <p:nvPr/>
          </p:nvSpPr>
          <p:spPr>
            <a:xfrm>
              <a:off x="7440618" y="185730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DEA8B76-63D3-7A54-4982-B42BC5C0EE34}"/>
                </a:ext>
              </a:extLst>
            </p:cNvPr>
            <p:cNvSpPr txBox="1"/>
            <p:nvPr/>
          </p:nvSpPr>
          <p:spPr>
            <a:xfrm>
              <a:off x="7440618" y="2238305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8014553-50C0-1927-CB50-5886E9004059}"/>
                </a:ext>
              </a:extLst>
            </p:cNvPr>
            <p:cNvSpPr txBox="1"/>
            <p:nvPr/>
          </p:nvSpPr>
          <p:spPr>
            <a:xfrm>
              <a:off x="7440618" y="2973094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367C17-522D-C1CC-09AD-B0E05F9EFF4A}"/>
                </a:ext>
              </a:extLst>
            </p:cNvPr>
            <p:cNvSpPr txBox="1"/>
            <p:nvPr/>
          </p:nvSpPr>
          <p:spPr>
            <a:xfrm>
              <a:off x="7440618" y="333595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DEF64889-DB53-9C1F-D111-79E6A8137E08}"/>
                </a:ext>
              </a:extLst>
            </p:cNvPr>
            <p:cNvSpPr txBox="1"/>
            <p:nvPr/>
          </p:nvSpPr>
          <p:spPr>
            <a:xfrm>
              <a:off x="7440618" y="4078001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816EB19-3B34-CC19-8C58-6B50694FE2BA}"/>
                </a:ext>
              </a:extLst>
            </p:cNvPr>
            <p:cNvSpPr txBox="1"/>
            <p:nvPr/>
          </p:nvSpPr>
          <p:spPr>
            <a:xfrm>
              <a:off x="7440618" y="442634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3E77EAEB-EFC3-6E24-7C00-6EC5639FD750}"/>
                </a:ext>
              </a:extLst>
            </p:cNvPr>
            <p:cNvSpPr txBox="1"/>
            <p:nvPr/>
          </p:nvSpPr>
          <p:spPr>
            <a:xfrm>
              <a:off x="7440618" y="480190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4658A77C-0611-7AB1-7EA8-7CF2EF85C642}"/>
                </a:ext>
              </a:extLst>
            </p:cNvPr>
            <p:cNvSpPr txBox="1"/>
            <p:nvPr/>
          </p:nvSpPr>
          <p:spPr>
            <a:xfrm>
              <a:off x="7440618" y="517746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FB8F64C-6C6A-B619-1B9A-DE4FB4928539}"/>
                </a:ext>
              </a:extLst>
            </p:cNvPr>
            <p:cNvSpPr txBox="1"/>
            <p:nvPr/>
          </p:nvSpPr>
          <p:spPr>
            <a:xfrm>
              <a:off x="7440618" y="555302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CA7FE7B-EA40-72CF-03C0-46685BD674FE}"/>
                </a:ext>
              </a:extLst>
            </p:cNvPr>
            <p:cNvSpPr txBox="1"/>
            <p:nvPr/>
          </p:nvSpPr>
          <p:spPr>
            <a:xfrm>
              <a:off x="7440618" y="592858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230C84BA-2003-0119-05A1-B50CE7698CFD}"/>
                </a:ext>
              </a:extLst>
            </p:cNvPr>
            <p:cNvSpPr txBox="1"/>
            <p:nvPr/>
          </p:nvSpPr>
          <p:spPr>
            <a:xfrm>
              <a:off x="7440618" y="2595037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3F224079-550F-E5D1-5F3A-796977B9E95B}"/>
                </a:ext>
              </a:extLst>
            </p:cNvPr>
            <p:cNvSpPr txBox="1"/>
            <p:nvPr/>
          </p:nvSpPr>
          <p:spPr>
            <a:xfrm>
              <a:off x="7440618" y="369506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84026ADD-DB22-6C04-7B1D-A32F203C26EB}"/>
              </a:ext>
            </a:extLst>
          </p:cNvPr>
          <p:cNvSpPr txBox="1"/>
          <p:nvPr/>
        </p:nvSpPr>
        <p:spPr>
          <a:xfrm>
            <a:off x="7679320" y="3695980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82818A4C-E6FE-531B-5EC3-CBA7CC6EDA69}"/>
              </a:ext>
            </a:extLst>
          </p:cNvPr>
          <p:cNvSpPr txBox="1"/>
          <p:nvPr/>
        </p:nvSpPr>
        <p:spPr>
          <a:xfrm>
            <a:off x="8064817" y="3691534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5FA1D2A-7BDE-AE4C-32AE-267838B602EA}"/>
              </a:ext>
            </a:extLst>
          </p:cNvPr>
          <p:cNvSpPr txBox="1"/>
          <p:nvPr/>
        </p:nvSpPr>
        <p:spPr>
          <a:xfrm>
            <a:off x="8597690" y="3691533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80C92BC1-9F89-3823-574B-6A564FC3428A}"/>
              </a:ext>
            </a:extLst>
          </p:cNvPr>
          <p:cNvSpPr txBox="1"/>
          <p:nvPr/>
        </p:nvSpPr>
        <p:spPr>
          <a:xfrm>
            <a:off x="7799505" y="259235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1FCF683F-BB76-63DE-561D-2809ECC0CE2C}"/>
              </a:ext>
            </a:extLst>
          </p:cNvPr>
          <p:cNvSpPr txBox="1"/>
          <p:nvPr/>
        </p:nvSpPr>
        <p:spPr>
          <a:xfrm>
            <a:off x="8246811" y="260337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CBB5786D-E97E-BC92-A64D-1D9046271333}"/>
              </a:ext>
            </a:extLst>
          </p:cNvPr>
          <p:cNvSpPr txBox="1"/>
          <p:nvPr/>
        </p:nvSpPr>
        <p:spPr>
          <a:xfrm>
            <a:off x="8597690" y="4801114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3B063DF8-8E90-7433-B290-FC9ADCBA8ECE}"/>
              </a:ext>
            </a:extLst>
          </p:cNvPr>
          <p:cNvSpPr txBox="1"/>
          <p:nvPr/>
        </p:nvSpPr>
        <p:spPr>
          <a:xfrm>
            <a:off x="8581756" y="5170957"/>
            <a:ext cx="65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{1,2}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046999D-711D-17AF-1F76-C62590D3AF5B}"/>
              </a:ext>
            </a:extLst>
          </p:cNvPr>
          <p:cNvSpPr txBox="1"/>
          <p:nvPr/>
        </p:nvSpPr>
        <p:spPr>
          <a:xfrm>
            <a:off x="8671267" y="5525523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{2}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66B9FC6-1D8E-FE35-8CA2-DD2F53E4992A}"/>
              </a:ext>
            </a:extLst>
          </p:cNvPr>
          <p:cNvSpPr txBox="1"/>
          <p:nvPr/>
        </p:nvSpPr>
        <p:spPr>
          <a:xfrm>
            <a:off x="8671267" y="590134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{2}</a:t>
            </a: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94CC8B8-600D-2F88-1553-EF940FFB7E2E}"/>
              </a:ext>
            </a:extLst>
          </p:cNvPr>
          <p:cNvGrpSpPr/>
          <p:nvPr/>
        </p:nvGrpSpPr>
        <p:grpSpPr>
          <a:xfrm>
            <a:off x="9264445" y="1122493"/>
            <a:ext cx="309740" cy="5164521"/>
            <a:chOff x="9264445" y="1122493"/>
            <a:chExt cx="309740" cy="5164521"/>
          </a:xfrm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964A0A75-AE59-D10F-7E94-D580EE079C8D}"/>
                </a:ext>
              </a:extLst>
            </p:cNvPr>
            <p:cNvSpPr txBox="1"/>
            <p:nvPr/>
          </p:nvSpPr>
          <p:spPr>
            <a:xfrm>
              <a:off x="9280515" y="1122493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53FD0C4D-C6A2-2A87-1AC9-A0C071612A48}"/>
                </a:ext>
              </a:extLst>
            </p:cNvPr>
            <p:cNvSpPr txBox="1"/>
            <p:nvPr/>
          </p:nvSpPr>
          <p:spPr>
            <a:xfrm>
              <a:off x="9280515" y="147083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2A8A198D-8AD3-6772-A9E7-E3B1AEA9ED78}"/>
                </a:ext>
              </a:extLst>
            </p:cNvPr>
            <p:cNvSpPr txBox="1"/>
            <p:nvPr/>
          </p:nvSpPr>
          <p:spPr>
            <a:xfrm>
              <a:off x="9280515" y="184639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BC48A24-29EC-F2C9-2027-F79C52AA8866}"/>
                </a:ext>
              </a:extLst>
            </p:cNvPr>
            <p:cNvSpPr txBox="1"/>
            <p:nvPr/>
          </p:nvSpPr>
          <p:spPr>
            <a:xfrm>
              <a:off x="9280515" y="2227401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CE4B09C0-55B3-75B2-6B1F-E8F444B14506}"/>
                </a:ext>
              </a:extLst>
            </p:cNvPr>
            <p:cNvSpPr txBox="1"/>
            <p:nvPr/>
          </p:nvSpPr>
          <p:spPr>
            <a:xfrm>
              <a:off x="9264445" y="2962190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CC218855-0593-EFC8-3D3C-FE17F9C41728}"/>
                </a:ext>
              </a:extLst>
            </p:cNvPr>
            <p:cNvSpPr txBox="1"/>
            <p:nvPr/>
          </p:nvSpPr>
          <p:spPr>
            <a:xfrm>
              <a:off x="9269081" y="332505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154E0C7A-2D93-93EE-81B3-55BE2FED1814}"/>
                </a:ext>
              </a:extLst>
            </p:cNvPr>
            <p:cNvSpPr txBox="1"/>
            <p:nvPr/>
          </p:nvSpPr>
          <p:spPr>
            <a:xfrm>
              <a:off x="9280515" y="4067097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900E9A25-5116-4941-C48A-AB757EFBEC58}"/>
                </a:ext>
              </a:extLst>
            </p:cNvPr>
            <p:cNvSpPr txBox="1"/>
            <p:nvPr/>
          </p:nvSpPr>
          <p:spPr>
            <a:xfrm>
              <a:off x="9280515" y="441544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9B09CC13-7A36-E6C6-3C13-9074733D0A63}"/>
                </a:ext>
              </a:extLst>
            </p:cNvPr>
            <p:cNvSpPr txBox="1"/>
            <p:nvPr/>
          </p:nvSpPr>
          <p:spPr>
            <a:xfrm>
              <a:off x="9280515" y="479100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DAD18C85-AB32-2246-74CD-222F9D7C9045}"/>
                </a:ext>
              </a:extLst>
            </p:cNvPr>
            <p:cNvSpPr txBox="1"/>
            <p:nvPr/>
          </p:nvSpPr>
          <p:spPr>
            <a:xfrm>
              <a:off x="9280515" y="516656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193B0EC7-AF15-0912-6408-FBFCDF446ED5}"/>
                </a:ext>
              </a:extLst>
            </p:cNvPr>
            <p:cNvSpPr txBox="1"/>
            <p:nvPr/>
          </p:nvSpPr>
          <p:spPr>
            <a:xfrm>
              <a:off x="9280515" y="554212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FF08110D-91AE-9D32-E816-293556EA6636}"/>
                </a:ext>
              </a:extLst>
            </p:cNvPr>
            <p:cNvSpPr txBox="1"/>
            <p:nvPr/>
          </p:nvSpPr>
          <p:spPr>
            <a:xfrm>
              <a:off x="9280515" y="591768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1B265D14-65C6-EA8C-FB4E-D541E0F7C26E}"/>
                </a:ext>
              </a:extLst>
            </p:cNvPr>
            <p:cNvSpPr txBox="1"/>
            <p:nvPr/>
          </p:nvSpPr>
          <p:spPr>
            <a:xfrm>
              <a:off x="9264445" y="2584133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5A4FD7B9-5374-B21B-A6E2-3484FCF1BC87}"/>
                </a:ext>
              </a:extLst>
            </p:cNvPr>
            <p:cNvSpPr txBox="1"/>
            <p:nvPr/>
          </p:nvSpPr>
          <p:spPr>
            <a:xfrm>
              <a:off x="9264445" y="368416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E4B3B5FC-C392-CF6A-FA30-1B73FCD48269}"/>
              </a:ext>
            </a:extLst>
          </p:cNvPr>
          <p:cNvSpPr txBox="1"/>
          <p:nvPr/>
        </p:nvSpPr>
        <p:spPr>
          <a:xfrm>
            <a:off x="9716978" y="3690544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DF0E8311-CE7A-71EE-C743-D7461979C665}"/>
              </a:ext>
            </a:extLst>
          </p:cNvPr>
          <p:cNvSpPr txBox="1"/>
          <p:nvPr/>
        </p:nvSpPr>
        <p:spPr>
          <a:xfrm>
            <a:off x="9801781" y="554652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22DBCF78-6CEE-8A2B-BBCB-BA9E78CAF996}"/>
              </a:ext>
            </a:extLst>
          </p:cNvPr>
          <p:cNvSpPr txBox="1"/>
          <p:nvPr/>
        </p:nvSpPr>
        <p:spPr>
          <a:xfrm>
            <a:off x="9801895" y="258805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A2911DB6-E4C9-395A-AB16-0C2C134143E4}"/>
              </a:ext>
            </a:extLst>
          </p:cNvPr>
          <p:cNvSpPr txBox="1"/>
          <p:nvPr/>
        </p:nvSpPr>
        <p:spPr>
          <a:xfrm>
            <a:off x="9803987" y="591521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C6DEDA03-E8D5-DEE5-17A8-AB7390431652}"/>
              </a:ext>
            </a:extLst>
          </p:cNvPr>
          <p:cNvSpPr txBox="1"/>
          <p:nvPr/>
        </p:nvSpPr>
        <p:spPr>
          <a:xfrm>
            <a:off x="10472794" y="111925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F3EC6E2A-09CD-EB91-9221-2F849B957460}"/>
              </a:ext>
            </a:extLst>
          </p:cNvPr>
          <p:cNvSpPr txBox="1"/>
          <p:nvPr/>
        </p:nvSpPr>
        <p:spPr>
          <a:xfrm>
            <a:off x="10384212" y="1508951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16109821-59BC-EA56-3637-87AEE738BA65}"/>
              </a:ext>
            </a:extLst>
          </p:cNvPr>
          <p:cNvSpPr txBox="1"/>
          <p:nvPr/>
        </p:nvSpPr>
        <p:spPr>
          <a:xfrm>
            <a:off x="10019592" y="1866595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F1544EC-19AF-8FA1-E9A4-1BC974436E40}"/>
              </a:ext>
            </a:extLst>
          </p:cNvPr>
          <p:cNvSpPr txBox="1"/>
          <p:nvPr/>
        </p:nvSpPr>
        <p:spPr>
          <a:xfrm>
            <a:off x="10307044" y="2237383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E4D20F92-E5A4-CACF-1F9D-ED1D82621DD0}"/>
              </a:ext>
            </a:extLst>
          </p:cNvPr>
          <p:cNvSpPr txBox="1"/>
          <p:nvPr/>
        </p:nvSpPr>
        <p:spPr>
          <a:xfrm>
            <a:off x="10472794" y="260228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A3DDD322-4601-03C5-CAC6-4BA14D97F6F1}"/>
              </a:ext>
            </a:extLst>
          </p:cNvPr>
          <p:cNvSpPr txBox="1"/>
          <p:nvPr/>
        </p:nvSpPr>
        <p:spPr>
          <a:xfrm>
            <a:off x="10307044" y="2967193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B61E5061-E930-C944-6F0E-B4C112237FD8}"/>
              </a:ext>
            </a:extLst>
          </p:cNvPr>
          <p:cNvSpPr txBox="1"/>
          <p:nvPr/>
        </p:nvSpPr>
        <p:spPr>
          <a:xfrm>
            <a:off x="10307044" y="3319214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2A34F3AE-8C26-C47C-7F31-F1EA1339A7BE}"/>
              </a:ext>
            </a:extLst>
          </p:cNvPr>
          <p:cNvSpPr txBox="1"/>
          <p:nvPr/>
        </p:nvSpPr>
        <p:spPr>
          <a:xfrm>
            <a:off x="10307044" y="3690552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FB21223-3786-93A2-E9A9-714371A12B1A}"/>
              </a:ext>
            </a:extLst>
          </p:cNvPr>
          <p:cNvSpPr txBox="1"/>
          <p:nvPr/>
        </p:nvSpPr>
        <p:spPr>
          <a:xfrm>
            <a:off x="10307044" y="4049010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FC2F12E3-9AB3-A80B-A72E-79AA5A745C96}"/>
              </a:ext>
            </a:extLst>
          </p:cNvPr>
          <p:cNvSpPr txBox="1"/>
          <p:nvPr/>
        </p:nvSpPr>
        <p:spPr>
          <a:xfrm>
            <a:off x="10291110" y="4433224"/>
            <a:ext cx="65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{1,2}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3EF24F3D-5862-3C2C-C4C2-0675B77499DB}"/>
              </a:ext>
            </a:extLst>
          </p:cNvPr>
          <p:cNvSpPr txBox="1"/>
          <p:nvPr/>
        </p:nvSpPr>
        <p:spPr>
          <a:xfrm>
            <a:off x="10216474" y="4798126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EDB2CE43-43D6-02DD-C7E8-6D7D44AC1DAE}"/>
              </a:ext>
            </a:extLst>
          </p:cNvPr>
          <p:cNvSpPr txBox="1"/>
          <p:nvPr/>
        </p:nvSpPr>
        <p:spPr>
          <a:xfrm>
            <a:off x="10216474" y="5169468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45AE854-919A-2C2B-48CB-5A212F098276}"/>
              </a:ext>
            </a:extLst>
          </p:cNvPr>
          <p:cNvSpPr txBox="1"/>
          <p:nvPr/>
        </p:nvSpPr>
        <p:spPr>
          <a:xfrm>
            <a:off x="10216474" y="5527926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DE265F81-BBF3-F0DB-FFEF-47E04449A20E}"/>
              </a:ext>
            </a:extLst>
          </p:cNvPr>
          <p:cNvSpPr txBox="1"/>
          <p:nvPr/>
        </p:nvSpPr>
        <p:spPr>
          <a:xfrm>
            <a:off x="10216474" y="5886386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EFA294-3CCF-05AD-9643-9D8A667F8193}"/>
              </a:ext>
            </a:extLst>
          </p:cNvPr>
          <p:cNvSpPr txBox="1"/>
          <p:nvPr/>
        </p:nvSpPr>
        <p:spPr>
          <a:xfrm>
            <a:off x="10472704" y="1865570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</p:spTree>
    <p:extLst>
      <p:ext uri="{BB962C8B-B14F-4D97-AF65-F5344CB8AC3E}">
        <p14:creationId xmlns:p14="http://schemas.microsoft.com/office/powerpoint/2010/main" val="15400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42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42" y="3224437"/>
            <a:ext cx="550634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Enhancing Dataflow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Lattices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Abstract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418216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Does our Analysis Terminate?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685EA2D-9A7F-28D0-9F5B-104A359CC4AF}"/>
              </a:ext>
            </a:extLst>
          </p:cNvPr>
          <p:cNvSpPr txBox="1">
            <a:spLocks/>
          </p:cNvSpPr>
          <p:nvPr/>
        </p:nvSpPr>
        <p:spPr>
          <a:xfrm>
            <a:off x="863136" y="1496746"/>
            <a:ext cx="818833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We’ve spent some time on some uncomfortable truths: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4F6DE6-9E19-CFF2-22A8-886127419FEC}"/>
              </a:ext>
            </a:extLst>
          </p:cNvPr>
          <p:cNvSpPr txBox="1"/>
          <p:nvPr/>
        </p:nvSpPr>
        <p:spPr>
          <a:xfrm>
            <a:off x="863135" y="1905770"/>
            <a:ext cx="7281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Programs are often full of subtle bugs / vulnerabilities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It is effectively impossible to tell if an arbitrary program terminates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586764A-4F78-6043-5AF2-70502B16C609}"/>
              </a:ext>
            </a:extLst>
          </p:cNvPr>
          <p:cNvSpPr txBox="1">
            <a:spLocks/>
          </p:cNvSpPr>
          <p:nvPr/>
        </p:nvSpPr>
        <p:spPr>
          <a:xfrm>
            <a:off x="863136" y="2797624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Bad news: our analysis engine in a program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904391-A16C-7FD1-CC2F-7660BC052481}"/>
              </a:ext>
            </a:extLst>
          </p:cNvPr>
          <p:cNvSpPr txBox="1"/>
          <p:nvPr/>
        </p:nvSpPr>
        <p:spPr>
          <a:xfrm>
            <a:off x="923005" y="3184846"/>
            <a:ext cx="7839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What assurance do we have that our algorithm terminates as it analyzes an unknown / untrusted program?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14CD6C2-D945-8315-6CF4-4A6A7ABBA080}"/>
              </a:ext>
            </a:extLst>
          </p:cNvPr>
          <p:cNvSpPr/>
          <p:nvPr/>
        </p:nvSpPr>
        <p:spPr>
          <a:xfrm>
            <a:off x="1143000" y="4054925"/>
            <a:ext cx="9912596" cy="19757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Friedrich Nietzsche - Wikipedia">
            <a:extLst>
              <a:ext uri="{FF2B5EF4-FFF2-40B4-BE49-F238E27FC236}">
                <a16:creationId xmlns:a16="http://schemas.microsoft.com/office/drawing/2014/main" id="{C9DC5C57-9A86-D832-3310-364E53535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390" y="4054925"/>
            <a:ext cx="1456206" cy="19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33C9AC9-F162-FB82-5557-67BD363E3BE3}"/>
              </a:ext>
            </a:extLst>
          </p:cNvPr>
          <p:cNvSpPr txBox="1"/>
          <p:nvPr/>
        </p:nvSpPr>
        <p:spPr>
          <a:xfrm>
            <a:off x="1482728" y="4232506"/>
            <a:ext cx="80513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Walbaum Display" panose="02070503090703020303" pitchFamily="18" charset="0"/>
              </a:rPr>
              <a:t>“Whoever fights monsters should see to it that in the process he does not become a monster. And when you look long into an abyss, the abyss also looks into you.”</a:t>
            </a:r>
          </a:p>
          <a:p>
            <a:pPr algn="r"/>
            <a:r>
              <a:rPr lang="en-US" sz="2600" dirty="0">
                <a:latin typeface="Walbaum Display" panose="02070503090703020303" pitchFamily="18" charset="0"/>
              </a:rPr>
              <a:t>- Friedrich Nietzsche</a:t>
            </a:r>
          </a:p>
        </p:txBody>
      </p:sp>
    </p:spTree>
    <p:extLst>
      <p:ext uri="{BB962C8B-B14F-4D97-AF65-F5344CB8AC3E}">
        <p14:creationId xmlns:p14="http://schemas.microsoft.com/office/powerpoint/2010/main" val="42046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Formalizing Termination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6" y="3033885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couple of conditions happened to occur: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6321A-C869-AC30-9C65-9F45187003D0}"/>
                  </a:ext>
                </a:extLst>
              </p:cNvPr>
              <p:cNvSpPr txBox="1"/>
              <p:nvPr/>
            </p:nvSpPr>
            <p:spPr>
              <a:xfrm>
                <a:off x="863136" y="3447318"/>
                <a:ext cx="6770845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dirty="0"/>
                  <a:t>A domain </a:t>
                </a:r>
                <a:r>
                  <a:rPr lang="en-US" i="1" dirty="0"/>
                  <a:t>D</a:t>
                </a:r>
                <a:r>
                  <a:rPr lang="en-US" dirty="0"/>
                  <a:t> of dataflow facts with a particular ordering</a:t>
                </a:r>
              </a:p>
              <a:p>
                <a:endParaRPr lang="en-US" dirty="0"/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An operator to combine distinct dataflow facts</a:t>
                </a:r>
              </a:p>
              <a:p>
                <a:endParaRPr lang="en-US" dirty="0"/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 dataflow function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n</a:t>
                </a:r>
                <a:r>
                  <a:rPr lang="en-US" dirty="0"/>
                  <a:t>: </a:t>
                </a:r>
                <a:r>
                  <a:rPr lang="en-US" i="1" dirty="0"/>
                  <a:t>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D</a:t>
                </a:r>
                <a:r>
                  <a:rPr lang="en-US" dirty="0"/>
                  <a:t> that defines the effect of </a:t>
                </a:r>
                <a:r>
                  <a:rPr lang="en-US" dirty="0" err="1"/>
                  <a:t>BBL</a:t>
                </a:r>
                <a:r>
                  <a:rPr lang="en-US" baseline="-25000" dirty="0" err="1"/>
                  <a:t>n</a:t>
                </a:r>
                <a:r>
                  <a:rPr lang="en-US" dirty="0"/>
                  <a:t>   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6321A-C869-AC30-9C65-9F4518700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36" y="3447318"/>
                <a:ext cx="6770845" cy="1754326"/>
              </a:xfrm>
              <a:prstGeom prst="rect">
                <a:avLst/>
              </a:prstGeom>
              <a:blipFill>
                <a:blip r:embed="rId2"/>
                <a:stretch>
                  <a:fillRect l="-721" t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9FF10B2-DCAB-4F5B-862C-997D76041219}"/>
              </a:ext>
            </a:extLst>
          </p:cNvPr>
          <p:cNvSpPr txBox="1"/>
          <p:nvPr/>
        </p:nvSpPr>
        <p:spPr>
          <a:xfrm>
            <a:off x="7994709" y="3168941"/>
            <a:ext cx="2374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Impact" panose="020B0806030902050204" pitchFamily="34" charset="0"/>
              </a:rPr>
              <a:t>Claims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F9821-ACB5-AB4B-4FEB-6C0E3112D07D}"/>
              </a:ext>
            </a:extLst>
          </p:cNvPr>
          <p:cNvSpPr txBox="1"/>
          <p:nvPr/>
        </p:nvSpPr>
        <p:spPr>
          <a:xfrm>
            <a:off x="8582754" y="4132315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Bold Claims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4294B-6BC2-9139-8315-39AAD801F514}"/>
              </a:ext>
            </a:extLst>
          </p:cNvPr>
          <p:cNvSpPr txBox="1">
            <a:spLocks/>
          </p:cNvSpPr>
          <p:nvPr/>
        </p:nvSpPr>
        <p:spPr>
          <a:xfrm>
            <a:off x="863136" y="1257262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Our value-set analyses (appeared to) have some nice properties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04E6A-E9AE-34EA-A2FC-6EFC6AD6080E}"/>
              </a:ext>
            </a:extLst>
          </p:cNvPr>
          <p:cNvSpPr txBox="1"/>
          <p:nvPr/>
        </p:nvSpPr>
        <p:spPr>
          <a:xfrm>
            <a:off x="863135" y="1954759"/>
            <a:ext cx="67708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Guaranteed termination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Completeness in values found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E1C13F-E464-11C0-7CFA-46BE42F237A1}"/>
              </a:ext>
            </a:extLst>
          </p:cNvPr>
          <p:cNvSpPr txBox="1"/>
          <p:nvPr/>
        </p:nvSpPr>
        <p:spPr>
          <a:xfrm>
            <a:off x="1174458" y="3721544"/>
            <a:ext cx="321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Sets of possible integer values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E50D69-A521-7D9C-1D64-1F765D0597DD}"/>
              </a:ext>
            </a:extLst>
          </p:cNvPr>
          <p:cNvSpPr txBox="1"/>
          <p:nvPr/>
        </p:nvSpPr>
        <p:spPr>
          <a:xfrm>
            <a:off x="1167467" y="4276616"/>
            <a:ext cx="2365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Union over value-sets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8DE636-97B8-C70E-FF75-7FA652388FD6}"/>
              </a:ext>
            </a:extLst>
          </p:cNvPr>
          <p:cNvSpPr txBox="1"/>
          <p:nvPr/>
        </p:nvSpPr>
        <p:spPr>
          <a:xfrm>
            <a:off x="1126920" y="4848466"/>
            <a:ext cx="613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Composition of the individual instruction transfer functions</a:t>
            </a:r>
          </a:p>
        </p:txBody>
      </p:sp>
    </p:spTree>
    <p:extLst>
      <p:ext uri="{BB962C8B-B14F-4D97-AF65-F5344CB8AC3E}">
        <p14:creationId xmlns:p14="http://schemas.microsoft.com/office/powerpoint/2010/main" val="15644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Formalizing Termination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79A4A-1480-B48E-CD0B-AD45AE17CC5C}"/>
              </a:ext>
            </a:extLst>
          </p:cNvPr>
          <p:cNvSpPr txBox="1"/>
          <p:nvPr/>
        </p:nvSpPr>
        <p:spPr>
          <a:xfrm>
            <a:off x="432822" y="1350859"/>
            <a:ext cx="193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Value-Set “Rank”</a:t>
            </a:r>
          </a:p>
          <a:p>
            <a:r>
              <a:rPr lang="en-US" dirty="0"/>
              <a:t>(2-bit computer)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94118-F21E-CDB1-E5AE-18CC64B283D6}"/>
              </a:ext>
            </a:extLst>
          </p:cNvPr>
          <p:cNvSpPr txBox="1"/>
          <p:nvPr/>
        </p:nvSpPr>
        <p:spPr>
          <a:xfrm>
            <a:off x="5177124" y="1040844"/>
            <a:ext cx="143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{00,01,10,11}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845AC-F2DD-FC3D-040C-4B812EA55E10}"/>
              </a:ext>
            </a:extLst>
          </p:cNvPr>
          <p:cNvSpPr txBox="1"/>
          <p:nvPr/>
        </p:nvSpPr>
        <p:spPr>
          <a:xfrm>
            <a:off x="3344050" y="1786089"/>
            <a:ext cx="114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{01,10,11}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3BA0A8-F581-F0AB-5FC5-02470C1AE49F}"/>
              </a:ext>
            </a:extLst>
          </p:cNvPr>
          <p:cNvSpPr txBox="1"/>
          <p:nvPr/>
        </p:nvSpPr>
        <p:spPr>
          <a:xfrm>
            <a:off x="4550879" y="1789337"/>
            <a:ext cx="11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{00,10,11}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36C178-F707-38B9-F411-C4FFE1BD9B93}"/>
              </a:ext>
            </a:extLst>
          </p:cNvPr>
          <p:cNvSpPr txBox="1"/>
          <p:nvPr/>
        </p:nvSpPr>
        <p:spPr>
          <a:xfrm>
            <a:off x="5751424" y="1792585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{00,01,11}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CC57BF-C92F-75AC-FD83-A37982925C89}"/>
              </a:ext>
            </a:extLst>
          </p:cNvPr>
          <p:cNvSpPr txBox="1"/>
          <p:nvPr/>
        </p:nvSpPr>
        <p:spPr>
          <a:xfrm>
            <a:off x="7026412" y="1792585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{00,01,10}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CE1591-15ED-8A56-7EEB-464353DB1115}"/>
              </a:ext>
            </a:extLst>
          </p:cNvPr>
          <p:cNvSpPr txBox="1"/>
          <p:nvPr/>
        </p:nvSpPr>
        <p:spPr>
          <a:xfrm>
            <a:off x="2893830" y="4283111"/>
            <a:ext cx="8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360681-4C4C-551C-77A8-2AF38E8B431B}"/>
              </a:ext>
            </a:extLst>
          </p:cNvPr>
          <p:cNvSpPr txBox="1"/>
          <p:nvPr/>
        </p:nvSpPr>
        <p:spPr>
          <a:xfrm>
            <a:off x="5243345" y="4283111"/>
            <a:ext cx="8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{00,10}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FC4E9B-77E1-C138-CAA1-AF16720C7EA5}"/>
              </a:ext>
            </a:extLst>
          </p:cNvPr>
          <p:cNvSpPr txBox="1"/>
          <p:nvPr/>
        </p:nvSpPr>
        <p:spPr>
          <a:xfrm>
            <a:off x="6226190" y="4283111"/>
            <a:ext cx="86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{00,11}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2A7FAE-D050-BB56-F393-336D8BA3E890}"/>
              </a:ext>
            </a:extLst>
          </p:cNvPr>
          <p:cNvSpPr txBox="1"/>
          <p:nvPr/>
        </p:nvSpPr>
        <p:spPr>
          <a:xfrm>
            <a:off x="4109197" y="4283111"/>
            <a:ext cx="86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{01,10}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6C527-97EF-9AD0-F3EF-66B5FB2FB614}"/>
              </a:ext>
            </a:extLst>
          </p:cNvPr>
          <p:cNvSpPr txBox="1"/>
          <p:nvPr/>
        </p:nvSpPr>
        <p:spPr>
          <a:xfrm>
            <a:off x="7138936" y="4283111"/>
            <a:ext cx="87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{01,11}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17BDAC-B965-8C08-1699-934D8DD82C15}"/>
              </a:ext>
            </a:extLst>
          </p:cNvPr>
          <p:cNvSpPr txBox="1"/>
          <p:nvPr/>
        </p:nvSpPr>
        <p:spPr>
          <a:xfrm>
            <a:off x="8276082" y="4283111"/>
            <a:ext cx="86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{10,11}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E29DB8-EB0A-A412-3183-E55488AA524F}"/>
              </a:ext>
            </a:extLst>
          </p:cNvPr>
          <p:cNvSpPr txBox="1"/>
          <p:nvPr/>
        </p:nvSpPr>
        <p:spPr>
          <a:xfrm>
            <a:off x="3550395" y="5647423"/>
            <a:ext cx="59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208FAD-6229-E43C-F07D-42A1DF2B9298}"/>
              </a:ext>
            </a:extLst>
          </p:cNvPr>
          <p:cNvSpPr txBox="1"/>
          <p:nvPr/>
        </p:nvSpPr>
        <p:spPr>
          <a:xfrm>
            <a:off x="4857217" y="5648248"/>
            <a:ext cx="59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F5AC8-D6C6-41A7-149E-72A5F726518E}"/>
              </a:ext>
            </a:extLst>
          </p:cNvPr>
          <p:cNvSpPr txBox="1"/>
          <p:nvPr/>
        </p:nvSpPr>
        <p:spPr>
          <a:xfrm>
            <a:off x="5983878" y="5647423"/>
            <a:ext cx="59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{10}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C23114-3CFC-C51B-F1C6-22EE868F6283}"/>
              </a:ext>
            </a:extLst>
          </p:cNvPr>
          <p:cNvSpPr txBox="1"/>
          <p:nvPr/>
        </p:nvSpPr>
        <p:spPr>
          <a:xfrm>
            <a:off x="7211207" y="5646598"/>
            <a:ext cx="59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{11}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98A0D5C-7A6A-BD22-33CA-14C98AA3694A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3915489" y="1314534"/>
            <a:ext cx="1261635" cy="4715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B73B0F4-86F9-BEF4-FCF4-818F88287915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5119176" y="1410176"/>
            <a:ext cx="332691" cy="3791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73E9080-E63D-FBD0-EDCF-AC3ADEEA1A89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5983878" y="1410176"/>
            <a:ext cx="347897" cy="3824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B42A8B-FF1C-F954-95A1-A7C69D9E9FF0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6626747" y="1410176"/>
            <a:ext cx="978221" cy="3824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0C7F745-FF35-CE14-C340-E9CE2D11382A}"/>
              </a:ext>
            </a:extLst>
          </p:cNvPr>
          <p:cNvCxnSpPr>
            <a:cxnSpLocks/>
            <a:stCxn id="24" idx="0"/>
            <a:endCxn id="15" idx="2"/>
          </p:cNvCxnSpPr>
          <p:nvPr/>
        </p:nvCxnSpPr>
        <p:spPr>
          <a:xfrm flipH="1" flipV="1">
            <a:off x="3915489" y="2155421"/>
            <a:ext cx="627866" cy="21276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010CE55-F453-0923-2B1B-1E927241839C}"/>
              </a:ext>
            </a:extLst>
          </p:cNvPr>
          <p:cNvCxnSpPr>
            <a:cxnSpLocks/>
            <a:stCxn id="24" idx="0"/>
            <a:endCxn id="19" idx="2"/>
          </p:cNvCxnSpPr>
          <p:nvPr/>
        </p:nvCxnSpPr>
        <p:spPr>
          <a:xfrm flipV="1">
            <a:off x="4543355" y="2161917"/>
            <a:ext cx="3061613" cy="212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C2697F4-A8A7-5461-7DC2-4D6E8E0CBE08}"/>
              </a:ext>
            </a:extLst>
          </p:cNvPr>
          <p:cNvCxnSpPr>
            <a:cxnSpLocks/>
            <a:stCxn id="20" idx="0"/>
            <a:endCxn id="18" idx="2"/>
          </p:cNvCxnSpPr>
          <p:nvPr/>
        </p:nvCxnSpPr>
        <p:spPr>
          <a:xfrm flipV="1">
            <a:off x="3335554" y="2161917"/>
            <a:ext cx="2996221" cy="212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FF1184A-7FE4-5CA5-3B0A-FBA766D7BCF5}"/>
              </a:ext>
            </a:extLst>
          </p:cNvPr>
          <p:cNvCxnSpPr>
            <a:cxnSpLocks/>
            <a:stCxn id="27" idx="0"/>
            <a:endCxn id="20" idx="2"/>
          </p:cNvCxnSpPr>
          <p:nvPr/>
        </p:nvCxnSpPr>
        <p:spPr>
          <a:xfrm flipH="1" flipV="1">
            <a:off x="3335554" y="4652443"/>
            <a:ext cx="510371" cy="994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F1A0BC6-2E7A-01CE-0B6D-CC51B67B6D84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>
          <a:xfrm flipV="1">
            <a:off x="3335554" y="2161917"/>
            <a:ext cx="4269414" cy="212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E9E6A1-FEA8-1FFB-EA16-A6590A5C0907}"/>
              </a:ext>
            </a:extLst>
          </p:cNvPr>
          <p:cNvCxnSpPr>
            <a:cxnSpLocks/>
            <a:stCxn id="22" idx="0"/>
            <a:endCxn id="16" idx="2"/>
          </p:cNvCxnSpPr>
          <p:nvPr/>
        </p:nvCxnSpPr>
        <p:spPr>
          <a:xfrm flipH="1" flipV="1">
            <a:off x="5119176" y="2158669"/>
            <a:ext cx="555185" cy="2124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FDA10D5-495D-DDD2-616F-571CA9D7790A}"/>
              </a:ext>
            </a:extLst>
          </p:cNvPr>
          <p:cNvCxnSpPr>
            <a:cxnSpLocks/>
            <a:stCxn id="22" idx="0"/>
            <a:endCxn id="15" idx="2"/>
          </p:cNvCxnSpPr>
          <p:nvPr/>
        </p:nvCxnSpPr>
        <p:spPr>
          <a:xfrm flipH="1" flipV="1">
            <a:off x="3915489" y="2155421"/>
            <a:ext cx="1758872" cy="21276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C39C5D0-5CCF-E245-9046-6209E4F32D05}"/>
              </a:ext>
            </a:extLst>
          </p:cNvPr>
          <p:cNvCxnSpPr>
            <a:cxnSpLocks/>
            <a:stCxn id="23" idx="0"/>
            <a:endCxn id="16" idx="2"/>
          </p:cNvCxnSpPr>
          <p:nvPr/>
        </p:nvCxnSpPr>
        <p:spPr>
          <a:xfrm flipH="1" flipV="1">
            <a:off x="5119176" y="2158669"/>
            <a:ext cx="1539825" cy="2124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8B0A5DE-7D48-86DD-C90D-DD4669E7A34F}"/>
              </a:ext>
            </a:extLst>
          </p:cNvPr>
          <p:cNvCxnSpPr>
            <a:cxnSpLocks/>
            <a:stCxn id="23" idx="0"/>
            <a:endCxn id="18" idx="2"/>
          </p:cNvCxnSpPr>
          <p:nvPr/>
        </p:nvCxnSpPr>
        <p:spPr>
          <a:xfrm flipH="1" flipV="1">
            <a:off x="6331775" y="2161917"/>
            <a:ext cx="327226" cy="212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6B74435-2902-9B61-F708-A80B83AF4A52}"/>
              </a:ext>
            </a:extLst>
          </p:cNvPr>
          <p:cNvCxnSpPr>
            <a:cxnSpLocks/>
            <a:stCxn id="25" idx="0"/>
            <a:endCxn id="18" idx="2"/>
          </p:cNvCxnSpPr>
          <p:nvPr/>
        </p:nvCxnSpPr>
        <p:spPr>
          <a:xfrm flipH="1" flipV="1">
            <a:off x="6331775" y="2161917"/>
            <a:ext cx="1243114" cy="212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5C3A64C-D4F1-8769-2AC0-A0B2E2ECC995}"/>
              </a:ext>
            </a:extLst>
          </p:cNvPr>
          <p:cNvCxnSpPr>
            <a:cxnSpLocks/>
            <a:stCxn id="25" idx="0"/>
            <a:endCxn id="15" idx="2"/>
          </p:cNvCxnSpPr>
          <p:nvPr/>
        </p:nvCxnSpPr>
        <p:spPr>
          <a:xfrm flipH="1" flipV="1">
            <a:off x="3915489" y="2155421"/>
            <a:ext cx="3659400" cy="21276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FC927A0-4081-6784-CB8E-2A767CE689D3}"/>
              </a:ext>
            </a:extLst>
          </p:cNvPr>
          <p:cNvCxnSpPr>
            <a:cxnSpLocks/>
            <a:stCxn id="26" idx="0"/>
            <a:endCxn id="15" idx="2"/>
          </p:cNvCxnSpPr>
          <p:nvPr/>
        </p:nvCxnSpPr>
        <p:spPr>
          <a:xfrm flipH="1" flipV="1">
            <a:off x="3915489" y="2155421"/>
            <a:ext cx="4794142" cy="21276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16A73BC-7811-8D82-5D62-D21D782BAFCD}"/>
              </a:ext>
            </a:extLst>
          </p:cNvPr>
          <p:cNvCxnSpPr>
            <a:cxnSpLocks/>
            <a:stCxn id="26" idx="0"/>
            <a:endCxn id="16" idx="2"/>
          </p:cNvCxnSpPr>
          <p:nvPr/>
        </p:nvCxnSpPr>
        <p:spPr>
          <a:xfrm flipH="1" flipV="1">
            <a:off x="5119176" y="2158669"/>
            <a:ext cx="3590455" cy="2124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7261B87-842D-57EF-3092-5E974AD52C30}"/>
              </a:ext>
            </a:extLst>
          </p:cNvPr>
          <p:cNvCxnSpPr>
            <a:cxnSpLocks/>
            <a:stCxn id="28" idx="0"/>
            <a:endCxn id="20" idx="2"/>
          </p:cNvCxnSpPr>
          <p:nvPr/>
        </p:nvCxnSpPr>
        <p:spPr>
          <a:xfrm flipH="1" flipV="1">
            <a:off x="3335554" y="4652443"/>
            <a:ext cx="1818988" cy="995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CBB587E-6A8C-9CC9-BB1F-369B2B0192B6}"/>
              </a:ext>
            </a:extLst>
          </p:cNvPr>
          <p:cNvCxnSpPr>
            <a:cxnSpLocks/>
            <a:stCxn id="27" idx="0"/>
            <a:endCxn id="22" idx="2"/>
          </p:cNvCxnSpPr>
          <p:nvPr/>
        </p:nvCxnSpPr>
        <p:spPr>
          <a:xfrm flipV="1">
            <a:off x="3845925" y="4652443"/>
            <a:ext cx="1828436" cy="994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981A30F-C34C-2DE5-B782-99BEFDCF5A4D}"/>
              </a:ext>
            </a:extLst>
          </p:cNvPr>
          <p:cNvCxnSpPr>
            <a:cxnSpLocks/>
            <a:stCxn id="27" idx="0"/>
            <a:endCxn id="23" idx="2"/>
          </p:cNvCxnSpPr>
          <p:nvPr/>
        </p:nvCxnSpPr>
        <p:spPr>
          <a:xfrm flipV="1">
            <a:off x="3845925" y="4652443"/>
            <a:ext cx="2813076" cy="994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1435D8D-06C8-8CE8-79B7-2DE876467F1F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H="1" flipV="1">
            <a:off x="4543355" y="4652443"/>
            <a:ext cx="611187" cy="995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1ACE1BB-29A0-6E79-F814-F2079A52758C}"/>
              </a:ext>
            </a:extLst>
          </p:cNvPr>
          <p:cNvCxnSpPr>
            <a:cxnSpLocks/>
            <a:stCxn id="28" idx="0"/>
            <a:endCxn id="25" idx="2"/>
          </p:cNvCxnSpPr>
          <p:nvPr/>
        </p:nvCxnSpPr>
        <p:spPr>
          <a:xfrm flipV="1">
            <a:off x="5154542" y="4652443"/>
            <a:ext cx="2420347" cy="995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D15D38C-85B6-D311-61A5-05CD5416E332}"/>
              </a:ext>
            </a:extLst>
          </p:cNvPr>
          <p:cNvCxnSpPr>
            <a:cxnSpLocks/>
            <a:stCxn id="29" idx="0"/>
            <a:endCxn id="22" idx="2"/>
          </p:cNvCxnSpPr>
          <p:nvPr/>
        </p:nvCxnSpPr>
        <p:spPr>
          <a:xfrm flipH="1" flipV="1">
            <a:off x="5674361" y="4652443"/>
            <a:ext cx="605785" cy="994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EF99CC4-25A4-9B2E-7587-B31EB9E5452D}"/>
              </a:ext>
            </a:extLst>
          </p:cNvPr>
          <p:cNvCxnSpPr>
            <a:cxnSpLocks/>
            <a:stCxn id="29" idx="0"/>
            <a:endCxn id="26" idx="2"/>
          </p:cNvCxnSpPr>
          <p:nvPr/>
        </p:nvCxnSpPr>
        <p:spPr>
          <a:xfrm flipV="1">
            <a:off x="6280146" y="4652443"/>
            <a:ext cx="2429485" cy="994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1D22F19-D916-D1D9-1579-31447C162798}"/>
              </a:ext>
            </a:extLst>
          </p:cNvPr>
          <p:cNvCxnSpPr>
            <a:cxnSpLocks/>
            <a:stCxn id="29" idx="0"/>
            <a:endCxn id="24" idx="2"/>
          </p:cNvCxnSpPr>
          <p:nvPr/>
        </p:nvCxnSpPr>
        <p:spPr>
          <a:xfrm flipH="1" flipV="1">
            <a:off x="4543355" y="4652443"/>
            <a:ext cx="1736791" cy="994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C949F40-7B9E-5C7F-2259-146C8793B5AD}"/>
              </a:ext>
            </a:extLst>
          </p:cNvPr>
          <p:cNvCxnSpPr>
            <a:cxnSpLocks/>
            <a:stCxn id="30" idx="0"/>
            <a:endCxn id="26" idx="2"/>
          </p:cNvCxnSpPr>
          <p:nvPr/>
        </p:nvCxnSpPr>
        <p:spPr>
          <a:xfrm flipV="1">
            <a:off x="7509270" y="4652443"/>
            <a:ext cx="1200361" cy="994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A5E3EF9-9365-EB4E-C8B0-F8E7FAC269A3}"/>
              </a:ext>
            </a:extLst>
          </p:cNvPr>
          <p:cNvCxnSpPr>
            <a:cxnSpLocks/>
            <a:stCxn id="30" idx="0"/>
            <a:endCxn id="25" idx="2"/>
          </p:cNvCxnSpPr>
          <p:nvPr/>
        </p:nvCxnSpPr>
        <p:spPr>
          <a:xfrm flipV="1">
            <a:off x="7509270" y="4652443"/>
            <a:ext cx="65619" cy="994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2B9B905-0249-5815-F38E-4F9D9DF5B442}"/>
              </a:ext>
            </a:extLst>
          </p:cNvPr>
          <p:cNvCxnSpPr>
            <a:cxnSpLocks/>
            <a:stCxn id="30" idx="0"/>
            <a:endCxn id="23" idx="2"/>
          </p:cNvCxnSpPr>
          <p:nvPr/>
        </p:nvCxnSpPr>
        <p:spPr>
          <a:xfrm flipH="1" flipV="1">
            <a:off x="6659001" y="4652443"/>
            <a:ext cx="850269" cy="994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D5FA9D-9DBB-23F9-F3C4-41DBD9D0868A}"/>
              </a:ext>
            </a:extLst>
          </p:cNvPr>
          <p:cNvSpPr txBox="1"/>
          <p:nvPr/>
        </p:nvSpPr>
        <p:spPr>
          <a:xfrm>
            <a:off x="5540637" y="644570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F8E0EC-ABEA-3D8E-618F-03D375DB6541}"/>
              </a:ext>
            </a:extLst>
          </p:cNvPr>
          <p:cNvCxnSpPr>
            <a:cxnSpLocks/>
            <a:stCxn id="4" idx="0"/>
            <a:endCxn id="27" idx="2"/>
          </p:cNvCxnSpPr>
          <p:nvPr/>
        </p:nvCxnSpPr>
        <p:spPr>
          <a:xfrm flipH="1" flipV="1">
            <a:off x="3845925" y="6016755"/>
            <a:ext cx="1841547" cy="4289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9A197E-E1D8-AB0C-198A-69F18C3AA372}"/>
              </a:ext>
            </a:extLst>
          </p:cNvPr>
          <p:cNvCxnSpPr>
            <a:cxnSpLocks/>
            <a:stCxn id="4" idx="0"/>
            <a:endCxn id="28" idx="2"/>
          </p:cNvCxnSpPr>
          <p:nvPr/>
        </p:nvCxnSpPr>
        <p:spPr>
          <a:xfrm flipH="1" flipV="1">
            <a:off x="5154542" y="6017580"/>
            <a:ext cx="532930" cy="42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7A6C2A-585D-C029-75A9-958B474B1C45}"/>
              </a:ext>
            </a:extLst>
          </p:cNvPr>
          <p:cNvCxnSpPr>
            <a:cxnSpLocks/>
            <a:stCxn id="4" idx="0"/>
            <a:endCxn id="29" idx="2"/>
          </p:cNvCxnSpPr>
          <p:nvPr/>
        </p:nvCxnSpPr>
        <p:spPr>
          <a:xfrm flipV="1">
            <a:off x="5687472" y="6016755"/>
            <a:ext cx="592674" cy="4289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4BB3C5-251B-4357-67B9-899B4BCFFEA8}"/>
              </a:ext>
            </a:extLst>
          </p:cNvPr>
          <p:cNvCxnSpPr>
            <a:cxnSpLocks/>
            <a:stCxn id="4" idx="0"/>
            <a:endCxn id="30" idx="2"/>
          </p:cNvCxnSpPr>
          <p:nvPr/>
        </p:nvCxnSpPr>
        <p:spPr>
          <a:xfrm flipV="1">
            <a:off x="5687472" y="6015930"/>
            <a:ext cx="1821798" cy="4297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196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Domain Needs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6321A-C869-AC30-9C65-9F45187003D0}"/>
                  </a:ext>
                </a:extLst>
              </p:cNvPr>
              <p:cNvSpPr txBox="1"/>
              <p:nvPr/>
            </p:nvSpPr>
            <p:spPr>
              <a:xfrm>
                <a:off x="863136" y="3042759"/>
                <a:ext cx="5682443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lattice </a:t>
                </a:r>
                <a:r>
                  <a:rPr lang="en-US" dirty="0"/>
                  <a:t>is a </a:t>
                </a:r>
                <a:r>
                  <a:rPr lang="en-US" dirty="0" err="1"/>
                  <a:t>poset</a:t>
                </a:r>
                <a:r>
                  <a:rPr lang="en-US" dirty="0"/>
                  <a:t> in which each pair of elements has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 least upper bound (the </a:t>
                </a:r>
                <a:r>
                  <a:rPr lang="en-US" i="1" dirty="0"/>
                  <a:t>join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	for x and y, the join z is defined such that:</a:t>
                </a:r>
              </a:p>
              <a:p>
                <a:pPr lvl="1"/>
                <a:r>
                  <a:rPr lang="en-US" dirty="0"/>
                  <a:t>	-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z and</a:t>
                </a:r>
              </a:p>
              <a:p>
                <a:pPr lvl="1"/>
                <a:r>
                  <a:rPr lang="en-US" dirty="0"/>
                  <a:t>	- 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z and</a:t>
                </a:r>
              </a:p>
              <a:p>
                <a:pPr lvl="1"/>
                <a:r>
                  <a:rPr lang="en-US" dirty="0"/>
                  <a:t>	- for all w such that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w and 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w, 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en-US" dirty="0"/>
                  <a:t> z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 greatest lower bound (the </a:t>
                </a:r>
                <a:r>
                  <a:rPr lang="en-US" i="1" dirty="0"/>
                  <a:t>meet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	basically the same deal, but reversed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6321A-C869-AC30-9C65-9F4518700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36" y="3042759"/>
                <a:ext cx="5682443" cy="2585323"/>
              </a:xfrm>
              <a:prstGeom prst="rect">
                <a:avLst/>
              </a:prstGeom>
              <a:blipFill>
                <a:blip r:embed="rId3"/>
                <a:stretch>
                  <a:fillRect l="-966" t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4294B-6BC2-9139-8315-39AAD801F514}"/>
              </a:ext>
            </a:extLst>
          </p:cNvPr>
          <p:cNvSpPr txBox="1">
            <a:spLocks/>
          </p:cNvSpPr>
          <p:nvPr/>
        </p:nvSpPr>
        <p:spPr>
          <a:xfrm>
            <a:off x="863136" y="1257262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Basic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04E6A-E9AE-34EA-A2FC-6EFC6AD6080E}"/>
                  </a:ext>
                </a:extLst>
              </p:cNvPr>
              <p:cNvSpPr txBox="1"/>
              <p:nvPr/>
            </p:nvSpPr>
            <p:spPr>
              <a:xfrm>
                <a:off x="863134" y="1627099"/>
                <a:ext cx="5575899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partially-ordered set</a:t>
                </a:r>
                <a:r>
                  <a:rPr lang="en-US" dirty="0"/>
                  <a:t> (</a:t>
                </a:r>
                <a:r>
                  <a:rPr lang="en-US" dirty="0" err="1"/>
                  <a:t>poset</a:t>
                </a:r>
                <a:r>
                  <a:rPr lang="en-US" dirty="0"/>
                  <a:t>) is a set S and a partial ordering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, such that the ordering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Reflexive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Anti-symmetric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Transitive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04E6A-E9AE-34EA-A2FC-6EFC6AD60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34" y="1627099"/>
                <a:ext cx="5575899" cy="1477328"/>
              </a:xfrm>
              <a:prstGeom prst="rect">
                <a:avLst/>
              </a:prstGeom>
              <a:blipFill>
                <a:blip r:embed="rId4"/>
                <a:stretch>
                  <a:fillRect l="-985" t="-2479" r="-1094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A9EBB62-B93D-D8A2-2640-CD924030C376}"/>
              </a:ext>
            </a:extLst>
          </p:cNvPr>
          <p:cNvSpPr txBox="1"/>
          <p:nvPr/>
        </p:nvSpPr>
        <p:spPr>
          <a:xfrm>
            <a:off x="3171038" y="4008050"/>
            <a:ext cx="305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z is actually an upper bound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02501-5E59-0313-818A-EF47C220F959}"/>
              </a:ext>
            </a:extLst>
          </p:cNvPr>
          <p:cNvSpPr txBox="1"/>
          <p:nvPr/>
        </p:nvSpPr>
        <p:spPr>
          <a:xfrm>
            <a:off x="97491" y="4006361"/>
            <a:ext cx="187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No upper bound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lower than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A2D934-6CA1-19AB-6B30-3D54DB317CF5}"/>
                  </a:ext>
                </a:extLst>
              </p:cNvPr>
              <p:cNvSpPr txBox="1"/>
              <p:nvPr/>
            </p:nvSpPr>
            <p:spPr>
              <a:xfrm>
                <a:off x="6971251" y="1644798"/>
                <a:ext cx="42384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Example 1: S: English words,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substring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A2D934-6CA1-19AB-6B30-3D54DB317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1" y="1644798"/>
                <a:ext cx="4238404" cy="369332"/>
              </a:xfrm>
              <a:prstGeom prst="rect">
                <a:avLst/>
              </a:prstGeom>
              <a:blipFill>
                <a:blip r:embed="rId5"/>
                <a:stretch>
                  <a:fillRect l="-1295" t="-10000" r="-57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2F436C-ABD7-6524-9AE8-0A35D9631B84}"/>
                  </a:ext>
                </a:extLst>
              </p:cNvPr>
              <p:cNvSpPr txBox="1"/>
              <p:nvPr/>
            </p:nvSpPr>
            <p:spPr>
              <a:xfrm>
                <a:off x="6971251" y="2445354"/>
                <a:ext cx="46475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 2: S: English words,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shorter or equal in length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2F436C-ABD7-6524-9AE8-0A35D9631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1" y="2445354"/>
                <a:ext cx="4647502" cy="646331"/>
              </a:xfrm>
              <a:prstGeom prst="rect">
                <a:avLst/>
              </a:prstGeom>
              <a:blipFill>
                <a:blip r:embed="rId6"/>
                <a:stretch>
                  <a:fillRect l="-118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347B72-77DA-CF56-BA86-4A5D572B3F6C}"/>
                  </a:ext>
                </a:extLst>
              </p:cNvPr>
              <p:cNvSpPr txBox="1"/>
              <p:nvPr/>
            </p:nvSpPr>
            <p:spPr>
              <a:xfrm>
                <a:off x="6971251" y="3448249"/>
                <a:ext cx="4647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 3: S: integers,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as </a:t>
                </a:r>
                <a:r>
                  <a:rPr lang="en-US" dirty="0" err="1"/>
                  <a:t>lte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347B72-77DA-CF56-BA86-4A5D572B3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1" y="3448249"/>
                <a:ext cx="4647502" cy="369332"/>
              </a:xfrm>
              <a:prstGeom prst="rect">
                <a:avLst/>
              </a:prstGeom>
              <a:blipFill>
                <a:blip r:embed="rId7"/>
                <a:stretch>
                  <a:fillRect l="-118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65F95B-8A98-4B8E-8A99-7BCEF8E89E67}"/>
                  </a:ext>
                </a:extLst>
              </p:cNvPr>
              <p:cNvSpPr txBox="1"/>
              <p:nvPr/>
            </p:nvSpPr>
            <p:spPr>
              <a:xfrm>
                <a:off x="6971251" y="4451144"/>
                <a:ext cx="4647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 4: S: integers,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as </a:t>
                </a:r>
                <a:r>
                  <a:rPr lang="en-US" dirty="0" err="1"/>
                  <a:t>lt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65F95B-8A98-4B8E-8A99-7BCEF8E89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1" y="4451144"/>
                <a:ext cx="4647502" cy="369332"/>
              </a:xfrm>
              <a:prstGeom prst="rect">
                <a:avLst/>
              </a:prstGeom>
              <a:blipFill>
                <a:blip r:embed="rId8"/>
                <a:stretch>
                  <a:fillRect l="-118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093B78-7E5E-9B09-57FB-EC4DA54CF889}"/>
                  </a:ext>
                </a:extLst>
              </p:cNvPr>
              <p:cNvSpPr txBox="1"/>
              <p:nvPr/>
            </p:nvSpPr>
            <p:spPr>
              <a:xfrm>
                <a:off x="6971251" y="5437261"/>
                <a:ext cx="5086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 5: S: set of all sets of letters,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subset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093B78-7E5E-9B09-57FB-EC4DA54CF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1" y="5437261"/>
                <a:ext cx="5086525" cy="369332"/>
              </a:xfrm>
              <a:prstGeom prst="rect">
                <a:avLst/>
              </a:prstGeom>
              <a:blipFill>
                <a:blip r:embed="rId9"/>
                <a:stretch>
                  <a:fillRect l="-1079" t="-9836" r="-3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0EB8B1D-B224-C759-7192-0C6CE7D33B52}"/>
              </a:ext>
            </a:extLst>
          </p:cNvPr>
          <p:cNvSpPr txBox="1"/>
          <p:nvPr/>
        </p:nvSpPr>
        <p:spPr>
          <a:xfrm>
            <a:off x="7289299" y="2014130"/>
            <a:ext cx="86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Poset</a:t>
            </a:r>
            <a:r>
              <a:rPr lang="en-US" dirty="0"/>
              <a:t>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3F3717-E2A5-3901-3C16-8ACA87925126}"/>
              </a:ext>
            </a:extLst>
          </p:cNvPr>
          <p:cNvSpPr txBox="1"/>
          <p:nvPr/>
        </p:nvSpPr>
        <p:spPr>
          <a:xfrm>
            <a:off x="8537513" y="2010984"/>
            <a:ext cx="100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Lattice: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A64D51-338D-ED9B-4CD9-CAE304B19452}"/>
              </a:ext>
            </a:extLst>
          </p:cNvPr>
          <p:cNvSpPr txBox="1"/>
          <p:nvPr/>
        </p:nvSpPr>
        <p:spPr>
          <a:xfrm>
            <a:off x="7289299" y="3013268"/>
            <a:ext cx="86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Poset</a:t>
            </a:r>
            <a:r>
              <a:rPr lang="en-US" dirty="0"/>
              <a:t>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19941E-3A51-81C2-2A53-481779FA7DFD}"/>
              </a:ext>
            </a:extLst>
          </p:cNvPr>
          <p:cNvSpPr txBox="1"/>
          <p:nvPr/>
        </p:nvSpPr>
        <p:spPr>
          <a:xfrm>
            <a:off x="8537513" y="3048222"/>
            <a:ext cx="100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Lattice: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6B8FC6-5459-1BA5-6AE1-65045139D1EA}"/>
              </a:ext>
            </a:extLst>
          </p:cNvPr>
          <p:cNvSpPr txBox="1"/>
          <p:nvPr/>
        </p:nvSpPr>
        <p:spPr>
          <a:xfrm>
            <a:off x="7289299" y="3760736"/>
            <a:ext cx="86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Poset</a:t>
            </a:r>
            <a:r>
              <a:rPr lang="en-US" dirty="0"/>
              <a:t>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8BF611-2BAC-8B8C-4D18-87AF6D1DE77C}"/>
              </a:ext>
            </a:extLst>
          </p:cNvPr>
          <p:cNvSpPr txBox="1"/>
          <p:nvPr/>
        </p:nvSpPr>
        <p:spPr>
          <a:xfrm>
            <a:off x="8537513" y="3795690"/>
            <a:ext cx="100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Lattice: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2A12DD-E319-B15C-0CCE-0ECF1FA65EE5}"/>
              </a:ext>
            </a:extLst>
          </p:cNvPr>
          <p:cNvSpPr txBox="1"/>
          <p:nvPr/>
        </p:nvSpPr>
        <p:spPr>
          <a:xfrm>
            <a:off x="7289299" y="4743096"/>
            <a:ext cx="86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Poset</a:t>
            </a:r>
            <a:r>
              <a:rPr lang="en-US" dirty="0"/>
              <a:t>: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60B1D5-36EF-F609-0A97-F0F09C95CECF}"/>
              </a:ext>
            </a:extLst>
          </p:cNvPr>
          <p:cNvSpPr txBox="1"/>
          <p:nvPr/>
        </p:nvSpPr>
        <p:spPr>
          <a:xfrm>
            <a:off x="8537513" y="4778050"/>
            <a:ext cx="100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Lattice: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CBBD4D-040C-975A-D8F2-E0C0556EA3B6}"/>
              </a:ext>
            </a:extLst>
          </p:cNvPr>
          <p:cNvSpPr txBox="1"/>
          <p:nvPr/>
        </p:nvSpPr>
        <p:spPr>
          <a:xfrm>
            <a:off x="7289299" y="5733845"/>
            <a:ext cx="86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Poset</a:t>
            </a:r>
            <a:r>
              <a:rPr lang="en-US" dirty="0"/>
              <a:t>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5FE11F-F8BA-54C7-E370-92200D46676F}"/>
              </a:ext>
            </a:extLst>
          </p:cNvPr>
          <p:cNvSpPr txBox="1"/>
          <p:nvPr/>
        </p:nvSpPr>
        <p:spPr>
          <a:xfrm>
            <a:off x="8537513" y="5768799"/>
            <a:ext cx="100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Lattice: </a:t>
            </a:r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id="{9206B16E-2D57-1471-4654-674B0828C0A5}"/>
              </a:ext>
            </a:extLst>
          </p:cNvPr>
          <p:cNvSpPr/>
          <p:nvPr/>
        </p:nvSpPr>
        <p:spPr>
          <a:xfrm rot="18990203">
            <a:off x="8108491" y="2132049"/>
            <a:ext cx="203138" cy="98410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-Shape 31">
            <a:extLst>
              <a:ext uri="{FF2B5EF4-FFF2-40B4-BE49-F238E27FC236}">
                <a16:creationId xmlns:a16="http://schemas.microsoft.com/office/drawing/2014/main" id="{58C71E0B-A953-A40E-1B62-341D5881669F}"/>
              </a:ext>
            </a:extLst>
          </p:cNvPr>
          <p:cNvSpPr/>
          <p:nvPr/>
        </p:nvSpPr>
        <p:spPr>
          <a:xfrm rot="18990203">
            <a:off x="8108491" y="3881601"/>
            <a:ext cx="203138" cy="98410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8E51D2EA-5270-1CE2-557E-68DA5B763C28}"/>
              </a:ext>
            </a:extLst>
          </p:cNvPr>
          <p:cNvSpPr/>
          <p:nvPr/>
        </p:nvSpPr>
        <p:spPr>
          <a:xfrm rot="18990203">
            <a:off x="8108491" y="5874993"/>
            <a:ext cx="203138" cy="98410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2BD10586-BE08-A969-AE7E-D1436F6C8012}"/>
              </a:ext>
            </a:extLst>
          </p:cNvPr>
          <p:cNvSpPr/>
          <p:nvPr/>
        </p:nvSpPr>
        <p:spPr>
          <a:xfrm rot="2669465">
            <a:off x="9456703" y="2107118"/>
            <a:ext cx="209014" cy="209783"/>
          </a:xfrm>
          <a:prstGeom prst="plus">
            <a:avLst>
              <a:gd name="adj" fmla="val 3963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-Shape 34">
            <a:extLst>
              <a:ext uri="{FF2B5EF4-FFF2-40B4-BE49-F238E27FC236}">
                <a16:creationId xmlns:a16="http://schemas.microsoft.com/office/drawing/2014/main" id="{CD19D90C-D37D-BD07-5907-E84D57BBC4C9}"/>
              </a:ext>
            </a:extLst>
          </p:cNvPr>
          <p:cNvSpPr/>
          <p:nvPr/>
        </p:nvSpPr>
        <p:spPr>
          <a:xfrm rot="18990203">
            <a:off x="9419131" y="3911436"/>
            <a:ext cx="203138" cy="98410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-Shape 35">
            <a:extLst>
              <a:ext uri="{FF2B5EF4-FFF2-40B4-BE49-F238E27FC236}">
                <a16:creationId xmlns:a16="http://schemas.microsoft.com/office/drawing/2014/main" id="{5E749CA6-9429-1259-4829-6EF84697233B}"/>
              </a:ext>
            </a:extLst>
          </p:cNvPr>
          <p:cNvSpPr/>
          <p:nvPr/>
        </p:nvSpPr>
        <p:spPr>
          <a:xfrm rot="18990203">
            <a:off x="9419131" y="5874994"/>
            <a:ext cx="203138" cy="98410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2C9A9840-0DBC-7764-DC33-C581C7824DC7}"/>
              </a:ext>
            </a:extLst>
          </p:cNvPr>
          <p:cNvSpPr/>
          <p:nvPr/>
        </p:nvSpPr>
        <p:spPr>
          <a:xfrm rot="2669465">
            <a:off x="9456703" y="3149727"/>
            <a:ext cx="209014" cy="209783"/>
          </a:xfrm>
          <a:prstGeom prst="plus">
            <a:avLst>
              <a:gd name="adj" fmla="val 3963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F6201E42-1EA7-7A09-9C70-1D237E50BCF1}"/>
              </a:ext>
            </a:extLst>
          </p:cNvPr>
          <p:cNvSpPr/>
          <p:nvPr/>
        </p:nvSpPr>
        <p:spPr>
          <a:xfrm rot="2669465">
            <a:off x="9456703" y="4878136"/>
            <a:ext cx="209014" cy="209783"/>
          </a:xfrm>
          <a:prstGeom prst="plus">
            <a:avLst>
              <a:gd name="adj" fmla="val 3963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41D4A822-3A53-5D2E-6A74-95B6074908A7}"/>
              </a:ext>
            </a:extLst>
          </p:cNvPr>
          <p:cNvSpPr/>
          <p:nvPr/>
        </p:nvSpPr>
        <p:spPr>
          <a:xfrm rot="2669465">
            <a:off x="8146063" y="4862896"/>
            <a:ext cx="209014" cy="209783"/>
          </a:xfrm>
          <a:prstGeom prst="plus">
            <a:avLst>
              <a:gd name="adj" fmla="val 3963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6B3776A2-B3AC-295D-7A84-D14126880C57}"/>
              </a:ext>
            </a:extLst>
          </p:cNvPr>
          <p:cNvSpPr/>
          <p:nvPr/>
        </p:nvSpPr>
        <p:spPr>
          <a:xfrm rot="2669465">
            <a:off x="8146063" y="3125536"/>
            <a:ext cx="209014" cy="209783"/>
          </a:xfrm>
          <a:prstGeom prst="plus">
            <a:avLst>
              <a:gd name="adj" fmla="val 3963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D89DF-68EC-CEE7-047E-F2183A53D5C9}"/>
              </a:ext>
            </a:extLst>
          </p:cNvPr>
          <p:cNvSpPr txBox="1"/>
          <p:nvPr/>
        </p:nvSpPr>
        <p:spPr>
          <a:xfrm>
            <a:off x="847581" y="5307134"/>
            <a:ext cx="610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complete lattice </a:t>
            </a:r>
            <a:r>
              <a:rPr lang="en-US" dirty="0"/>
              <a:t>is a lattice in which all subsets have a meet and join</a:t>
            </a:r>
          </a:p>
        </p:txBody>
      </p:sp>
    </p:spTree>
    <p:extLst>
      <p:ext uri="{BB962C8B-B14F-4D97-AF65-F5344CB8AC3E}">
        <p14:creationId xmlns:p14="http://schemas.microsoft.com/office/powerpoint/2010/main" val="14475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/>
      <p:bldP spid="8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97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63F24-6D82-9279-A757-311C9EBA34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Abstract interpretation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Saturation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6" y="2043983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Extending our basic dataflow to loops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2476558"/>
            <a:ext cx="48703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No obvious start-point for analysis (circular dependence)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No obvious end-point (can’t necessarily do with a single pass)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49994-91B3-763E-BDB2-4923249ABB14}"/>
              </a:ext>
            </a:extLst>
          </p:cNvPr>
          <p:cNvSpPr txBox="1"/>
          <p:nvPr/>
        </p:nvSpPr>
        <p:spPr>
          <a:xfrm>
            <a:off x="7505172" y="4618877"/>
            <a:ext cx="3115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Perform an operation until it</a:t>
            </a:r>
          </a:p>
          <a:p>
            <a:pPr algn="ctr"/>
            <a:r>
              <a:rPr lang="en-US" b="1" i="1" dirty="0"/>
              <a:t>stops making progress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118E83-DD8D-F632-BBD1-4795ABFE27E4}"/>
              </a:ext>
            </a:extLst>
          </p:cNvPr>
          <p:cNvSpPr/>
          <p:nvPr/>
        </p:nvSpPr>
        <p:spPr>
          <a:xfrm>
            <a:off x="8995794" y="4259523"/>
            <a:ext cx="151002" cy="1486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75787F-9353-FD01-F083-34D2C339138E}"/>
              </a:ext>
            </a:extLst>
          </p:cNvPr>
          <p:cNvSpPr/>
          <p:nvPr/>
        </p:nvSpPr>
        <p:spPr>
          <a:xfrm>
            <a:off x="8995794" y="3611289"/>
            <a:ext cx="151002" cy="1486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AC6B6E-80AD-FF61-D965-ADA5062B6514}"/>
              </a:ext>
            </a:extLst>
          </p:cNvPr>
          <p:cNvSpPr/>
          <p:nvPr/>
        </p:nvSpPr>
        <p:spPr>
          <a:xfrm>
            <a:off x="8995794" y="2963055"/>
            <a:ext cx="151002" cy="1486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08914F-41CA-93E4-7330-5DC4BD6E302B}"/>
              </a:ext>
            </a:extLst>
          </p:cNvPr>
          <p:cNvSpPr/>
          <p:nvPr/>
        </p:nvSpPr>
        <p:spPr>
          <a:xfrm>
            <a:off x="8995794" y="2314821"/>
            <a:ext cx="151002" cy="1486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FC8F67-50EE-D4D0-4D03-A2CD1C3AB54A}"/>
              </a:ext>
            </a:extLst>
          </p:cNvPr>
          <p:cNvCxnSpPr/>
          <p:nvPr/>
        </p:nvCxnSpPr>
        <p:spPr>
          <a:xfrm flipV="1">
            <a:off x="9071295" y="3842607"/>
            <a:ext cx="0" cy="324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D1041D-FD2A-FFA8-1476-D10C6F77241B}"/>
              </a:ext>
            </a:extLst>
          </p:cNvPr>
          <p:cNvCxnSpPr/>
          <p:nvPr/>
        </p:nvCxnSpPr>
        <p:spPr>
          <a:xfrm flipV="1">
            <a:off x="9071295" y="3177127"/>
            <a:ext cx="0" cy="324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D6A76B-C716-CB64-D19C-C1AB1F209EE7}"/>
              </a:ext>
            </a:extLst>
          </p:cNvPr>
          <p:cNvCxnSpPr/>
          <p:nvPr/>
        </p:nvCxnSpPr>
        <p:spPr>
          <a:xfrm flipV="1">
            <a:off x="9071295" y="2537047"/>
            <a:ext cx="0" cy="324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D97DF84-9F2C-1F44-8CFC-5C8F9ADAD737}"/>
              </a:ext>
            </a:extLst>
          </p:cNvPr>
          <p:cNvSpPr/>
          <p:nvPr/>
        </p:nvSpPr>
        <p:spPr>
          <a:xfrm>
            <a:off x="8771220" y="3715577"/>
            <a:ext cx="182536" cy="563880"/>
          </a:xfrm>
          <a:custGeom>
            <a:avLst/>
            <a:gdLst>
              <a:gd name="connsiteX0" fmla="*/ 162566 w 167646"/>
              <a:gd name="connsiteY0" fmla="*/ 563880 h 563880"/>
              <a:gd name="connsiteX1" fmla="*/ 6 w 167646"/>
              <a:gd name="connsiteY1" fmla="*/ 264160 h 563880"/>
              <a:gd name="connsiteX2" fmla="*/ 167646 w 167646"/>
              <a:gd name="connsiteY2" fmla="*/ 0 h 563880"/>
              <a:gd name="connsiteX0" fmla="*/ 0 w 5080"/>
              <a:gd name="connsiteY0" fmla="*/ 563880 h 563880"/>
              <a:gd name="connsiteX1" fmla="*/ 5080 w 5080"/>
              <a:gd name="connsiteY1" fmla="*/ 0 h 563880"/>
              <a:gd name="connsiteX0" fmla="*/ 175303 w 185303"/>
              <a:gd name="connsiteY0" fmla="*/ 10000 h 10000"/>
              <a:gd name="connsiteX1" fmla="*/ 185303 w 18530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9323" h="10000">
                <a:moveTo>
                  <a:pt x="349323" y="10000"/>
                </a:moveTo>
                <a:cubicBezTo>
                  <a:pt x="-178595" y="5755"/>
                  <a:pt x="-52760" y="4515"/>
                  <a:pt x="359323" y="0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580DF58-4CE1-A580-6898-55E1A5791E19}"/>
              </a:ext>
            </a:extLst>
          </p:cNvPr>
          <p:cNvSpPr/>
          <p:nvPr/>
        </p:nvSpPr>
        <p:spPr>
          <a:xfrm>
            <a:off x="8756851" y="3090660"/>
            <a:ext cx="182536" cy="563880"/>
          </a:xfrm>
          <a:custGeom>
            <a:avLst/>
            <a:gdLst>
              <a:gd name="connsiteX0" fmla="*/ 162566 w 167646"/>
              <a:gd name="connsiteY0" fmla="*/ 563880 h 563880"/>
              <a:gd name="connsiteX1" fmla="*/ 6 w 167646"/>
              <a:gd name="connsiteY1" fmla="*/ 264160 h 563880"/>
              <a:gd name="connsiteX2" fmla="*/ 167646 w 167646"/>
              <a:gd name="connsiteY2" fmla="*/ 0 h 563880"/>
              <a:gd name="connsiteX0" fmla="*/ 0 w 5080"/>
              <a:gd name="connsiteY0" fmla="*/ 563880 h 563880"/>
              <a:gd name="connsiteX1" fmla="*/ 5080 w 5080"/>
              <a:gd name="connsiteY1" fmla="*/ 0 h 563880"/>
              <a:gd name="connsiteX0" fmla="*/ 175303 w 185303"/>
              <a:gd name="connsiteY0" fmla="*/ 10000 h 10000"/>
              <a:gd name="connsiteX1" fmla="*/ 185303 w 18530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9323" h="10000">
                <a:moveTo>
                  <a:pt x="349323" y="10000"/>
                </a:moveTo>
                <a:cubicBezTo>
                  <a:pt x="-178595" y="5755"/>
                  <a:pt x="-52760" y="4515"/>
                  <a:pt x="359323" y="0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C017D7F-A3EB-A190-A14F-877169297A0F}"/>
              </a:ext>
            </a:extLst>
          </p:cNvPr>
          <p:cNvSpPr/>
          <p:nvPr/>
        </p:nvSpPr>
        <p:spPr>
          <a:xfrm>
            <a:off x="8742482" y="2470823"/>
            <a:ext cx="182536" cy="563880"/>
          </a:xfrm>
          <a:custGeom>
            <a:avLst/>
            <a:gdLst>
              <a:gd name="connsiteX0" fmla="*/ 162566 w 167646"/>
              <a:gd name="connsiteY0" fmla="*/ 563880 h 563880"/>
              <a:gd name="connsiteX1" fmla="*/ 6 w 167646"/>
              <a:gd name="connsiteY1" fmla="*/ 264160 h 563880"/>
              <a:gd name="connsiteX2" fmla="*/ 167646 w 167646"/>
              <a:gd name="connsiteY2" fmla="*/ 0 h 563880"/>
              <a:gd name="connsiteX0" fmla="*/ 0 w 5080"/>
              <a:gd name="connsiteY0" fmla="*/ 563880 h 563880"/>
              <a:gd name="connsiteX1" fmla="*/ 5080 w 5080"/>
              <a:gd name="connsiteY1" fmla="*/ 0 h 563880"/>
              <a:gd name="connsiteX0" fmla="*/ 175303 w 185303"/>
              <a:gd name="connsiteY0" fmla="*/ 10000 h 10000"/>
              <a:gd name="connsiteX1" fmla="*/ 185303 w 18530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9323" h="10000">
                <a:moveTo>
                  <a:pt x="349323" y="10000"/>
                </a:moveTo>
                <a:cubicBezTo>
                  <a:pt x="-178595" y="5755"/>
                  <a:pt x="-52760" y="4515"/>
                  <a:pt x="359323" y="0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F011C02-A4D1-35C0-9B6C-84B6E67ABCB0}"/>
              </a:ext>
            </a:extLst>
          </p:cNvPr>
          <p:cNvSpPr/>
          <p:nvPr/>
        </p:nvSpPr>
        <p:spPr>
          <a:xfrm>
            <a:off x="8599931" y="2104550"/>
            <a:ext cx="331038" cy="337910"/>
          </a:xfrm>
          <a:custGeom>
            <a:avLst/>
            <a:gdLst>
              <a:gd name="connsiteX0" fmla="*/ 162566 w 167646"/>
              <a:gd name="connsiteY0" fmla="*/ 563880 h 563880"/>
              <a:gd name="connsiteX1" fmla="*/ 6 w 167646"/>
              <a:gd name="connsiteY1" fmla="*/ 264160 h 563880"/>
              <a:gd name="connsiteX2" fmla="*/ 167646 w 167646"/>
              <a:gd name="connsiteY2" fmla="*/ 0 h 563880"/>
              <a:gd name="connsiteX0" fmla="*/ 0 w 5080"/>
              <a:gd name="connsiteY0" fmla="*/ 563880 h 563880"/>
              <a:gd name="connsiteX1" fmla="*/ 5080 w 5080"/>
              <a:gd name="connsiteY1" fmla="*/ 0 h 563880"/>
              <a:gd name="connsiteX0" fmla="*/ 175303 w 185303"/>
              <a:gd name="connsiteY0" fmla="*/ 10000 h 10000"/>
              <a:gd name="connsiteX1" fmla="*/ 185303 w 18530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  <a:gd name="connsiteX0" fmla="*/ 349323 w 359323"/>
              <a:gd name="connsiteY0" fmla="*/ 10000 h 10000"/>
              <a:gd name="connsiteX1" fmla="*/ 359323 w 359323"/>
              <a:gd name="connsiteY1" fmla="*/ 0 h 10000"/>
              <a:gd name="connsiteX0" fmla="*/ 332065 w 382065"/>
              <a:gd name="connsiteY0" fmla="*/ 3153 h 3153"/>
              <a:gd name="connsiteX1" fmla="*/ 382065 w 382065"/>
              <a:gd name="connsiteY1" fmla="*/ 0 h 3153"/>
              <a:gd name="connsiteX0" fmla="*/ 12873 w 14182"/>
              <a:gd name="connsiteY0" fmla="*/ 21305 h 21305"/>
              <a:gd name="connsiteX1" fmla="*/ 14182 w 14182"/>
              <a:gd name="connsiteY1" fmla="*/ 11305 h 21305"/>
              <a:gd name="connsiteX0" fmla="*/ 15747 w 17056"/>
              <a:gd name="connsiteY0" fmla="*/ 17454 h 19006"/>
              <a:gd name="connsiteX1" fmla="*/ 17056 w 17056"/>
              <a:gd name="connsiteY1" fmla="*/ 7454 h 1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56" h="19006">
                <a:moveTo>
                  <a:pt x="15747" y="17454"/>
                </a:moveTo>
                <a:cubicBezTo>
                  <a:pt x="-5922" y="27706"/>
                  <a:pt x="-4985" y="-17085"/>
                  <a:pt x="17056" y="7454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434453A-44E0-F722-B28C-9DFB85809903}"/>
              </a:ext>
            </a:extLst>
          </p:cNvPr>
          <p:cNvSpPr txBox="1">
            <a:spLocks/>
          </p:cNvSpPr>
          <p:nvPr/>
        </p:nvSpPr>
        <p:spPr>
          <a:xfrm>
            <a:off x="814895" y="4351282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Reaching Fixpoints Faster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94110E-5ADE-D4F5-A45C-47255D3D2F4E}"/>
              </a:ext>
            </a:extLst>
          </p:cNvPr>
          <p:cNvSpPr txBox="1"/>
          <p:nvPr/>
        </p:nvSpPr>
        <p:spPr>
          <a:xfrm>
            <a:off x="789034" y="4701041"/>
            <a:ext cx="4870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Intuitively: add some extra over-approximation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909F3B-B86C-05DE-2554-8296CBCE92D7}"/>
              </a:ext>
            </a:extLst>
          </p:cNvPr>
          <p:cNvSpPr txBox="1"/>
          <p:nvPr/>
        </p:nvSpPr>
        <p:spPr>
          <a:xfrm>
            <a:off x="1174458" y="3042035"/>
            <a:ext cx="188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Chaotic iteration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EEF8DD-9C73-7F0F-1A78-7D41417A1858}"/>
              </a:ext>
            </a:extLst>
          </p:cNvPr>
          <p:cNvSpPr txBox="1"/>
          <p:nvPr/>
        </p:nvSpPr>
        <p:spPr>
          <a:xfrm>
            <a:off x="1133911" y="3873944"/>
            <a:ext cx="418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Run the algorithm until it hits a fixpoint</a:t>
            </a:r>
          </a:p>
        </p:txBody>
      </p:sp>
    </p:spTree>
    <p:extLst>
      <p:ext uri="{BB962C8B-B14F-4D97-AF65-F5344CB8AC3E}">
        <p14:creationId xmlns:p14="http://schemas.microsoft.com/office/powerpoint/2010/main" val="276597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42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42" y="3224437"/>
            <a:ext cx="550634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Enhancing Dataflow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Lattices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Abstract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C8A109-EBEE-E9B3-B423-E72634FB9A30}"/>
              </a:ext>
            </a:extLst>
          </p:cNvPr>
          <p:cNvCxnSpPr>
            <a:cxnSpLocks/>
          </p:cNvCxnSpPr>
          <p:nvPr/>
        </p:nvCxnSpPr>
        <p:spPr>
          <a:xfrm>
            <a:off x="2279295" y="1607842"/>
            <a:ext cx="2924" cy="42017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ECF94864-913A-FF8B-FE91-A4492C66BB30}"/>
              </a:ext>
            </a:extLst>
          </p:cNvPr>
          <p:cNvCxnSpPr>
            <a:cxnSpLocks/>
            <a:endCxn id="57" idx="3"/>
          </p:cNvCxnSpPr>
          <p:nvPr/>
        </p:nvCxnSpPr>
        <p:spPr>
          <a:xfrm rot="16200000" flipH="1">
            <a:off x="1259457" y="4023293"/>
            <a:ext cx="3715784" cy="1196736"/>
          </a:xfrm>
          <a:prstGeom prst="bentConnector4">
            <a:avLst>
              <a:gd name="adj1" fmla="val 8370"/>
              <a:gd name="adj2" fmla="val 255999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9BBF919-BFE5-5660-4579-98C96226924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933" y="3951865"/>
            <a:ext cx="3867991" cy="9401"/>
          </a:xfrm>
          <a:prstGeom prst="bentConnector5">
            <a:avLst>
              <a:gd name="adj1" fmla="val -5910"/>
              <a:gd name="adj2" fmla="val -19906648"/>
              <a:gd name="adj3" fmla="val 105910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27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#7: Dataflow Saturation 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60189" y="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01157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CF8DD8-3D7C-2102-3ED9-B2594975901A}"/>
              </a:ext>
            </a:extLst>
          </p:cNvPr>
          <p:cNvGrpSpPr/>
          <p:nvPr/>
        </p:nvGrpSpPr>
        <p:grpSpPr>
          <a:xfrm>
            <a:off x="1029335" y="593149"/>
            <a:ext cx="2499919" cy="1052794"/>
            <a:chOff x="1040221" y="593149"/>
            <a:chExt cx="2499919" cy="10527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6827D8-74F5-C92E-D5A6-777949F48BFB}"/>
                </a:ext>
              </a:extLst>
            </p:cNvPr>
            <p:cNvSpPr/>
            <p:nvPr/>
          </p:nvSpPr>
          <p:spPr>
            <a:xfrm>
              <a:off x="1040221" y="593149"/>
              <a:ext cx="2499919" cy="105279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FA5AAA-C7CB-6919-D076-0FBBFC4A430E}"/>
                </a:ext>
              </a:extLst>
            </p:cNvPr>
            <p:cNvSpPr txBox="1"/>
            <p:nvPr/>
          </p:nvSpPr>
          <p:spPr>
            <a:xfrm>
              <a:off x="1040221" y="600565"/>
              <a:ext cx="23289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alloca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alloca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0,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0,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label %L2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310A911-1544-33FA-7605-C1A528CE5CA6}"/>
              </a:ext>
            </a:extLst>
          </p:cNvPr>
          <p:cNvGrpSpPr/>
          <p:nvPr/>
        </p:nvGrpSpPr>
        <p:grpSpPr>
          <a:xfrm>
            <a:off x="777586" y="2038699"/>
            <a:ext cx="3047365" cy="725070"/>
            <a:chOff x="788472" y="2283629"/>
            <a:chExt cx="3047365" cy="72507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8051F1D-0F88-84CD-2528-7F41E4E0187A}"/>
                </a:ext>
              </a:extLst>
            </p:cNvPr>
            <p:cNvSpPr/>
            <p:nvPr/>
          </p:nvSpPr>
          <p:spPr>
            <a:xfrm>
              <a:off x="788472" y="2283629"/>
              <a:ext cx="3047365" cy="72507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04BDEF-043F-0D29-994F-49C99C358BFF}"/>
                </a:ext>
              </a:extLst>
            </p:cNvPr>
            <p:cNvSpPr txBox="1"/>
            <p:nvPr/>
          </p:nvSpPr>
          <p:spPr>
            <a:xfrm>
              <a:off x="788472" y="2311044"/>
              <a:ext cx="30092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%v1 = load i32, i32*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%c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icmp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slt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i32 %v1, 2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i1 %c, label %L3, label %L6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25661E-ECCC-26C6-A8E6-1B881A55AF7A}"/>
              </a:ext>
            </a:extLst>
          </p:cNvPr>
          <p:cNvGrpSpPr/>
          <p:nvPr/>
        </p:nvGrpSpPr>
        <p:grpSpPr>
          <a:xfrm>
            <a:off x="771824" y="3269915"/>
            <a:ext cx="3047365" cy="472551"/>
            <a:chOff x="777267" y="3487632"/>
            <a:chExt cx="3047365" cy="47255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C769776-4565-AC2D-DAAB-F00640E81EFF}"/>
                </a:ext>
              </a:extLst>
            </p:cNvPr>
            <p:cNvSpPr/>
            <p:nvPr/>
          </p:nvSpPr>
          <p:spPr>
            <a:xfrm>
              <a:off x="777267" y="3487632"/>
              <a:ext cx="3047365" cy="47255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5E13D1C-E059-1566-028D-754DE8EB939B}"/>
                </a:ext>
              </a:extLst>
            </p:cNvPr>
            <p:cNvSpPr txBox="1"/>
            <p:nvPr/>
          </p:nvSpPr>
          <p:spPr>
            <a:xfrm>
              <a:off x="788472" y="3498518"/>
              <a:ext cx="30092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%b = call i1 @randBit()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i1 %b, label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Lb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label %L5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4557A65-FB0C-0719-4F01-F32FE2D5D4AE}"/>
              </a:ext>
            </a:extLst>
          </p:cNvPr>
          <p:cNvGrpSpPr/>
          <p:nvPr/>
        </p:nvGrpSpPr>
        <p:grpSpPr>
          <a:xfrm>
            <a:off x="2856441" y="4029060"/>
            <a:ext cx="2564646" cy="869098"/>
            <a:chOff x="2856441" y="4083488"/>
            <a:chExt cx="2564646" cy="86909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E169035-F49A-3578-9900-DC376CC8E82A}"/>
                </a:ext>
              </a:extLst>
            </p:cNvPr>
            <p:cNvSpPr/>
            <p:nvPr/>
          </p:nvSpPr>
          <p:spPr>
            <a:xfrm>
              <a:off x="2856441" y="4083488"/>
              <a:ext cx="2564646" cy="8418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3CCB6B3-8313-7A6A-0924-771F01F9AD50}"/>
                </a:ext>
              </a:extLst>
            </p:cNvPr>
            <p:cNvSpPr txBox="1"/>
            <p:nvPr/>
          </p:nvSpPr>
          <p:spPr>
            <a:xfrm>
              <a:off x="2867646" y="4121589"/>
              <a:ext cx="25534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%v2 = load i32,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%v3 = add i32 %v2, 1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i32 %v3,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label %Li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DB9AC73-622F-394E-5337-F333825D961E}"/>
              </a:ext>
            </a:extLst>
          </p:cNvPr>
          <p:cNvGrpSpPr/>
          <p:nvPr/>
        </p:nvGrpSpPr>
        <p:grpSpPr>
          <a:xfrm>
            <a:off x="990495" y="5092290"/>
            <a:ext cx="2564646" cy="841883"/>
            <a:chOff x="560508" y="5097732"/>
            <a:chExt cx="2564646" cy="84188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57B43C0-9277-21E1-64F3-F037A0FBB33E}"/>
                </a:ext>
              </a:extLst>
            </p:cNvPr>
            <p:cNvSpPr/>
            <p:nvPr/>
          </p:nvSpPr>
          <p:spPr>
            <a:xfrm>
              <a:off x="560508" y="5097732"/>
              <a:ext cx="2564646" cy="8418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C471858-A8B8-57F0-8EF8-6B7CFA31F82C}"/>
                </a:ext>
              </a:extLst>
            </p:cNvPr>
            <p:cNvSpPr txBox="1"/>
            <p:nvPr/>
          </p:nvSpPr>
          <p:spPr>
            <a:xfrm>
              <a:off x="560508" y="5108550"/>
              <a:ext cx="25646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%v4 = load i32, ptr %varI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%v5 = add i32 %v4, 1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i32 %v5, ptr %varI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br label %Lh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F10BF67-B90E-9CF0-2A61-58A05F1DF1FC}"/>
              </a:ext>
            </a:extLst>
          </p:cNvPr>
          <p:cNvSpPr/>
          <p:nvPr/>
        </p:nvSpPr>
        <p:spPr>
          <a:xfrm>
            <a:off x="1058520" y="6232461"/>
            <a:ext cx="2564646" cy="488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F4165AE-8661-C904-628B-E6D2F1F882C5}"/>
              </a:ext>
            </a:extLst>
          </p:cNvPr>
          <p:cNvSpPr txBox="1"/>
          <p:nvPr/>
        </p:nvSpPr>
        <p:spPr>
          <a:xfrm>
            <a:off x="1058520" y="6248720"/>
            <a:ext cx="2657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%res = load i32, ptr %varJ</a:t>
            </a:r>
          </a:p>
          <a:p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ret i32 %res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1A509B-BA5C-5661-EFDF-4FB9B594A3A7}"/>
              </a:ext>
            </a:extLst>
          </p:cNvPr>
          <p:cNvSpPr txBox="1"/>
          <p:nvPr/>
        </p:nvSpPr>
        <p:spPr>
          <a:xfrm>
            <a:off x="533392" y="6161830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L6:</a:t>
            </a:r>
            <a:endParaRPr lang="en-US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72D699D-BB36-0227-4D03-D7D0EEC870B4}"/>
              </a:ext>
            </a:extLst>
          </p:cNvPr>
          <p:cNvCxnSpPr>
            <a:cxnSpLocks/>
            <a:stCxn id="42" idx="2"/>
            <a:endCxn id="49" idx="0"/>
          </p:cNvCxnSpPr>
          <p:nvPr/>
        </p:nvCxnSpPr>
        <p:spPr>
          <a:xfrm flipH="1">
            <a:off x="2287662" y="2763769"/>
            <a:ext cx="13607" cy="51703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F7370DE-C75E-E8EC-6E65-B7C439C1BE01}"/>
              </a:ext>
            </a:extLst>
          </p:cNvPr>
          <p:cNvCxnSpPr>
            <a:cxnSpLocks/>
            <a:stCxn id="49" idx="2"/>
            <a:endCxn id="55" idx="0"/>
          </p:cNvCxnSpPr>
          <p:nvPr/>
        </p:nvCxnSpPr>
        <p:spPr>
          <a:xfrm flipH="1">
            <a:off x="2272818" y="3742466"/>
            <a:ext cx="14844" cy="13606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70E1FB5-2F54-4239-DBEB-DB0D6186A4E3}"/>
              </a:ext>
            </a:extLst>
          </p:cNvPr>
          <p:cNvSpPr txBox="1"/>
          <p:nvPr/>
        </p:nvSpPr>
        <p:spPr>
          <a:xfrm>
            <a:off x="484403" y="588302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56B08BF-09D2-700D-A76B-6FB53737E1D3}"/>
              </a:ext>
            </a:extLst>
          </p:cNvPr>
          <p:cNvSpPr txBox="1"/>
          <p:nvPr/>
        </p:nvSpPr>
        <p:spPr>
          <a:xfrm>
            <a:off x="299339" y="2281041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3D0EEB-811A-71A0-A5A1-AE1C5C78F963}"/>
              </a:ext>
            </a:extLst>
          </p:cNvPr>
          <p:cNvSpPr txBox="1"/>
          <p:nvPr/>
        </p:nvSpPr>
        <p:spPr>
          <a:xfrm>
            <a:off x="304779" y="3173674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L3: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35E5188-3236-F47B-F50A-0AA5CFD31F4C}"/>
              </a:ext>
            </a:extLst>
          </p:cNvPr>
          <p:cNvSpPr txBox="1"/>
          <p:nvPr/>
        </p:nvSpPr>
        <p:spPr>
          <a:xfrm>
            <a:off x="2367630" y="4071751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D8721E2-EA21-664B-2E32-5D92A367D5EA}"/>
              </a:ext>
            </a:extLst>
          </p:cNvPr>
          <p:cNvSpPr txBox="1"/>
          <p:nvPr/>
        </p:nvSpPr>
        <p:spPr>
          <a:xfrm>
            <a:off x="468054" y="5018812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L5: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FB5C53-6091-0F4A-08F0-1F734DC0D789}"/>
              </a:ext>
            </a:extLst>
          </p:cNvPr>
          <p:cNvSpPr txBox="1"/>
          <p:nvPr/>
        </p:nvSpPr>
        <p:spPr>
          <a:xfrm>
            <a:off x="3978720" y="685798"/>
            <a:ext cx="22829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i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j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2){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randBit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j +=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 j;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A6481F-59C4-CC75-EDCA-171D7DC50338}"/>
              </a:ext>
            </a:extLst>
          </p:cNvPr>
          <p:cNvSpPr txBox="1"/>
          <p:nvPr/>
        </p:nvSpPr>
        <p:spPr>
          <a:xfrm>
            <a:off x="1997512" y="418431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2EFAD9C-E092-ADDD-D655-D6D5CDE41774}"/>
              </a:ext>
            </a:extLst>
          </p:cNvPr>
          <p:cNvSpPr txBox="1"/>
          <p:nvPr/>
        </p:nvSpPr>
        <p:spPr>
          <a:xfrm>
            <a:off x="2013837" y="280727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355FB26-A403-DB16-FF6E-329F51EAE52F}"/>
              </a:ext>
            </a:extLst>
          </p:cNvPr>
          <p:cNvCxnSpPr>
            <a:cxnSpLocks/>
            <a:stCxn id="49" idx="2"/>
            <a:endCxn id="51" idx="0"/>
          </p:cNvCxnSpPr>
          <p:nvPr/>
        </p:nvCxnSpPr>
        <p:spPr>
          <a:xfrm>
            <a:off x="2287662" y="3742466"/>
            <a:ext cx="1851102" cy="28659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9ECA3AF8-4832-8D9F-8A3E-CD7940B46A9C}"/>
              </a:ext>
            </a:extLst>
          </p:cNvPr>
          <p:cNvSpPr txBox="1"/>
          <p:nvPr/>
        </p:nvSpPr>
        <p:spPr>
          <a:xfrm>
            <a:off x="3875302" y="36672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DD756C0-BAAB-E8B3-BDD6-4C4051C9E03F}"/>
              </a:ext>
            </a:extLst>
          </p:cNvPr>
          <p:cNvCxnSpPr>
            <a:cxnSpLocks/>
          </p:cNvCxnSpPr>
          <p:nvPr/>
        </p:nvCxnSpPr>
        <p:spPr>
          <a:xfrm flipH="1">
            <a:off x="2272818" y="4865500"/>
            <a:ext cx="1871548" cy="2049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83129047-A074-3F32-6997-8FD441A7434B}"/>
              </a:ext>
            </a:extLst>
          </p:cNvPr>
          <p:cNvSpPr txBox="1"/>
          <p:nvPr/>
        </p:nvSpPr>
        <p:spPr>
          <a:xfrm>
            <a:off x="2454712" y="275828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0BCB8-26C8-A214-0653-E98A17772A8A}"/>
              </a:ext>
            </a:extLst>
          </p:cNvPr>
          <p:cNvSpPr txBox="1"/>
          <p:nvPr/>
        </p:nvSpPr>
        <p:spPr>
          <a:xfrm>
            <a:off x="6351703" y="2038699"/>
            <a:ext cx="449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 1: Allow the </a:t>
            </a:r>
            <a:r>
              <a:rPr lang="en-US" dirty="0" err="1"/>
              <a:t>br</a:t>
            </a:r>
            <a:r>
              <a:rPr lang="en-US" dirty="0"/>
              <a:t> instruction to partition </a:t>
            </a:r>
          </a:p>
          <a:p>
            <a:r>
              <a:rPr lang="en-US" dirty="0"/>
              <a:t>value sets according to the condition</a:t>
            </a:r>
          </a:p>
        </p:txBody>
      </p:sp>
    </p:spTree>
    <p:extLst>
      <p:ext uri="{BB962C8B-B14F-4D97-AF65-F5344CB8AC3E}">
        <p14:creationId xmlns:p14="http://schemas.microsoft.com/office/powerpoint/2010/main" val="25291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C8A109-EBEE-E9B3-B423-E72634FB9A30}"/>
              </a:ext>
            </a:extLst>
          </p:cNvPr>
          <p:cNvCxnSpPr>
            <a:cxnSpLocks/>
          </p:cNvCxnSpPr>
          <p:nvPr/>
        </p:nvCxnSpPr>
        <p:spPr>
          <a:xfrm>
            <a:off x="2279295" y="1607842"/>
            <a:ext cx="2924" cy="42017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ECF94864-913A-FF8B-FE91-A4492C66BB30}"/>
              </a:ext>
            </a:extLst>
          </p:cNvPr>
          <p:cNvCxnSpPr>
            <a:cxnSpLocks/>
            <a:endCxn id="57" idx="3"/>
          </p:cNvCxnSpPr>
          <p:nvPr/>
        </p:nvCxnSpPr>
        <p:spPr>
          <a:xfrm rot="16200000" flipH="1">
            <a:off x="1259457" y="4023293"/>
            <a:ext cx="3715784" cy="1196736"/>
          </a:xfrm>
          <a:prstGeom prst="bentConnector4">
            <a:avLst>
              <a:gd name="adj1" fmla="val 8370"/>
              <a:gd name="adj2" fmla="val 255999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9BBF919-BFE5-5660-4579-98C96226924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933" y="3951865"/>
            <a:ext cx="3867991" cy="9401"/>
          </a:xfrm>
          <a:prstGeom prst="bentConnector5">
            <a:avLst>
              <a:gd name="adj1" fmla="val -5910"/>
              <a:gd name="adj2" fmla="val -19906648"/>
              <a:gd name="adj3" fmla="val 105910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27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#7: Dataflow Saturation 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60189" y="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01157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CF8DD8-3D7C-2102-3ED9-B2594975901A}"/>
              </a:ext>
            </a:extLst>
          </p:cNvPr>
          <p:cNvGrpSpPr/>
          <p:nvPr/>
        </p:nvGrpSpPr>
        <p:grpSpPr>
          <a:xfrm>
            <a:off x="1029335" y="593149"/>
            <a:ext cx="2499919" cy="1052794"/>
            <a:chOff x="1040221" y="593149"/>
            <a:chExt cx="2499919" cy="10527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6827D8-74F5-C92E-D5A6-777949F48BFB}"/>
                </a:ext>
              </a:extLst>
            </p:cNvPr>
            <p:cNvSpPr/>
            <p:nvPr/>
          </p:nvSpPr>
          <p:spPr>
            <a:xfrm>
              <a:off x="1040221" y="593149"/>
              <a:ext cx="2499919" cy="105279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FA5AAA-C7CB-6919-D076-0FBBFC4A430E}"/>
                </a:ext>
              </a:extLst>
            </p:cNvPr>
            <p:cNvSpPr txBox="1"/>
            <p:nvPr/>
          </p:nvSpPr>
          <p:spPr>
            <a:xfrm>
              <a:off x="1040221" y="600565"/>
              <a:ext cx="23289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alloca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alloca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0,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0,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label %L2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310A911-1544-33FA-7605-C1A528CE5CA6}"/>
              </a:ext>
            </a:extLst>
          </p:cNvPr>
          <p:cNvGrpSpPr/>
          <p:nvPr/>
        </p:nvGrpSpPr>
        <p:grpSpPr>
          <a:xfrm>
            <a:off x="777586" y="2038699"/>
            <a:ext cx="3047365" cy="725070"/>
            <a:chOff x="788472" y="2283629"/>
            <a:chExt cx="3047365" cy="72507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8051F1D-0F88-84CD-2528-7F41E4E0187A}"/>
                </a:ext>
              </a:extLst>
            </p:cNvPr>
            <p:cNvSpPr/>
            <p:nvPr/>
          </p:nvSpPr>
          <p:spPr>
            <a:xfrm>
              <a:off x="788472" y="2283629"/>
              <a:ext cx="3047365" cy="72507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04BDEF-043F-0D29-994F-49C99C358BFF}"/>
                </a:ext>
              </a:extLst>
            </p:cNvPr>
            <p:cNvSpPr txBox="1"/>
            <p:nvPr/>
          </p:nvSpPr>
          <p:spPr>
            <a:xfrm>
              <a:off x="788472" y="2311044"/>
              <a:ext cx="30092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%v1 = load i32, i32*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%c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icmp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slt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i32 %v1, 2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i1 %c, label %L3, label %L6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25661E-ECCC-26C6-A8E6-1B881A55AF7A}"/>
              </a:ext>
            </a:extLst>
          </p:cNvPr>
          <p:cNvGrpSpPr/>
          <p:nvPr/>
        </p:nvGrpSpPr>
        <p:grpSpPr>
          <a:xfrm>
            <a:off x="771824" y="3269915"/>
            <a:ext cx="3047365" cy="472551"/>
            <a:chOff x="777267" y="3487632"/>
            <a:chExt cx="3047365" cy="47255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C769776-4565-AC2D-DAAB-F00640E81EFF}"/>
                </a:ext>
              </a:extLst>
            </p:cNvPr>
            <p:cNvSpPr/>
            <p:nvPr/>
          </p:nvSpPr>
          <p:spPr>
            <a:xfrm>
              <a:off x="777267" y="3487632"/>
              <a:ext cx="3047365" cy="47255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5E13D1C-E059-1566-028D-754DE8EB939B}"/>
                </a:ext>
              </a:extLst>
            </p:cNvPr>
            <p:cNvSpPr txBox="1"/>
            <p:nvPr/>
          </p:nvSpPr>
          <p:spPr>
            <a:xfrm>
              <a:off x="788472" y="3498518"/>
              <a:ext cx="30092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%b = call i1 @randBit()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i1 %b, label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Lb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label %L5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4557A65-FB0C-0719-4F01-F32FE2D5D4AE}"/>
              </a:ext>
            </a:extLst>
          </p:cNvPr>
          <p:cNvGrpSpPr/>
          <p:nvPr/>
        </p:nvGrpSpPr>
        <p:grpSpPr>
          <a:xfrm>
            <a:off x="2856441" y="4029060"/>
            <a:ext cx="2564646" cy="869098"/>
            <a:chOff x="2856441" y="4083488"/>
            <a:chExt cx="2564646" cy="86909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E169035-F49A-3578-9900-DC376CC8E82A}"/>
                </a:ext>
              </a:extLst>
            </p:cNvPr>
            <p:cNvSpPr/>
            <p:nvPr/>
          </p:nvSpPr>
          <p:spPr>
            <a:xfrm>
              <a:off x="2856441" y="4083488"/>
              <a:ext cx="2564646" cy="8418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3CCB6B3-8313-7A6A-0924-771F01F9AD50}"/>
                </a:ext>
              </a:extLst>
            </p:cNvPr>
            <p:cNvSpPr txBox="1"/>
            <p:nvPr/>
          </p:nvSpPr>
          <p:spPr>
            <a:xfrm>
              <a:off x="2867646" y="4121589"/>
              <a:ext cx="25534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%v2 = load i32,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%v3 = add i32 %v2, 1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i32 %v3,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varJ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label %Li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DB9AC73-622F-394E-5337-F333825D961E}"/>
              </a:ext>
            </a:extLst>
          </p:cNvPr>
          <p:cNvGrpSpPr/>
          <p:nvPr/>
        </p:nvGrpSpPr>
        <p:grpSpPr>
          <a:xfrm>
            <a:off x="990495" y="5092290"/>
            <a:ext cx="2564646" cy="841883"/>
            <a:chOff x="560508" y="5097732"/>
            <a:chExt cx="2564646" cy="84188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57B43C0-9277-21E1-64F3-F037A0FBB33E}"/>
                </a:ext>
              </a:extLst>
            </p:cNvPr>
            <p:cNvSpPr/>
            <p:nvPr/>
          </p:nvSpPr>
          <p:spPr>
            <a:xfrm>
              <a:off x="560508" y="5097732"/>
              <a:ext cx="2564646" cy="8418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C471858-A8B8-57F0-8EF8-6B7CFA31F82C}"/>
                </a:ext>
              </a:extLst>
            </p:cNvPr>
            <p:cNvSpPr txBox="1"/>
            <p:nvPr/>
          </p:nvSpPr>
          <p:spPr>
            <a:xfrm>
              <a:off x="560508" y="5108550"/>
              <a:ext cx="25646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%v4 = load i32, ptr %varI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%v5 = add i32 %v4, 1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store i32 %v5, ptr %varI</a:t>
              </a:r>
            </a:p>
            <a:p>
              <a:r>
                <a:rPr lang="nn-NO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br label %Lh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F10BF67-B90E-9CF0-2A61-58A05F1DF1FC}"/>
              </a:ext>
            </a:extLst>
          </p:cNvPr>
          <p:cNvSpPr/>
          <p:nvPr/>
        </p:nvSpPr>
        <p:spPr>
          <a:xfrm>
            <a:off x="1058520" y="6232461"/>
            <a:ext cx="2564646" cy="488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F4165AE-8661-C904-628B-E6D2F1F882C5}"/>
              </a:ext>
            </a:extLst>
          </p:cNvPr>
          <p:cNvSpPr txBox="1"/>
          <p:nvPr/>
        </p:nvSpPr>
        <p:spPr>
          <a:xfrm>
            <a:off x="1058520" y="6248720"/>
            <a:ext cx="2657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%res = load i32, ptr %varJ</a:t>
            </a:r>
          </a:p>
          <a:p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ret i32 %res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1A509B-BA5C-5661-EFDF-4FB9B594A3A7}"/>
              </a:ext>
            </a:extLst>
          </p:cNvPr>
          <p:cNvSpPr txBox="1"/>
          <p:nvPr/>
        </p:nvSpPr>
        <p:spPr>
          <a:xfrm>
            <a:off x="533392" y="6161830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L6:</a:t>
            </a:r>
            <a:endParaRPr lang="en-US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72D699D-BB36-0227-4D03-D7D0EEC870B4}"/>
              </a:ext>
            </a:extLst>
          </p:cNvPr>
          <p:cNvCxnSpPr>
            <a:cxnSpLocks/>
            <a:stCxn id="42" idx="2"/>
            <a:endCxn id="49" idx="0"/>
          </p:cNvCxnSpPr>
          <p:nvPr/>
        </p:nvCxnSpPr>
        <p:spPr>
          <a:xfrm flipH="1">
            <a:off x="2287662" y="2763769"/>
            <a:ext cx="13607" cy="51703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F7370DE-C75E-E8EC-6E65-B7C439C1BE01}"/>
              </a:ext>
            </a:extLst>
          </p:cNvPr>
          <p:cNvCxnSpPr>
            <a:cxnSpLocks/>
            <a:stCxn id="49" idx="2"/>
            <a:endCxn id="55" idx="0"/>
          </p:cNvCxnSpPr>
          <p:nvPr/>
        </p:nvCxnSpPr>
        <p:spPr>
          <a:xfrm flipH="1">
            <a:off x="2272818" y="3742466"/>
            <a:ext cx="14844" cy="13606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70E1FB5-2F54-4239-DBEB-DB0D6186A4E3}"/>
              </a:ext>
            </a:extLst>
          </p:cNvPr>
          <p:cNvSpPr txBox="1"/>
          <p:nvPr/>
        </p:nvSpPr>
        <p:spPr>
          <a:xfrm>
            <a:off x="484403" y="588302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56B08BF-09D2-700D-A76B-6FB53737E1D3}"/>
              </a:ext>
            </a:extLst>
          </p:cNvPr>
          <p:cNvSpPr txBox="1"/>
          <p:nvPr/>
        </p:nvSpPr>
        <p:spPr>
          <a:xfrm>
            <a:off x="299339" y="2281041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3D0EEB-811A-71A0-A5A1-AE1C5C78F963}"/>
              </a:ext>
            </a:extLst>
          </p:cNvPr>
          <p:cNvSpPr txBox="1"/>
          <p:nvPr/>
        </p:nvSpPr>
        <p:spPr>
          <a:xfrm>
            <a:off x="304779" y="3173674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L3: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35E5188-3236-F47B-F50A-0AA5CFD31F4C}"/>
              </a:ext>
            </a:extLst>
          </p:cNvPr>
          <p:cNvSpPr txBox="1"/>
          <p:nvPr/>
        </p:nvSpPr>
        <p:spPr>
          <a:xfrm>
            <a:off x="2367630" y="4071751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D8721E2-EA21-664B-2E32-5D92A367D5EA}"/>
              </a:ext>
            </a:extLst>
          </p:cNvPr>
          <p:cNvSpPr txBox="1"/>
          <p:nvPr/>
        </p:nvSpPr>
        <p:spPr>
          <a:xfrm>
            <a:off x="468054" y="5018812"/>
            <a:ext cx="6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L5: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FB5C53-6091-0F4A-08F0-1F734DC0D789}"/>
              </a:ext>
            </a:extLst>
          </p:cNvPr>
          <p:cNvSpPr txBox="1"/>
          <p:nvPr/>
        </p:nvSpPr>
        <p:spPr>
          <a:xfrm>
            <a:off x="3978720" y="685798"/>
            <a:ext cx="22829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i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j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2){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randBit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j +=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 j;</a:t>
            </a:r>
          </a:p>
        </p:txBody>
      </p: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2EC116A5-68CD-EF05-D3B8-37FC21EE88E8}"/>
              </a:ext>
            </a:extLst>
          </p:cNvPr>
          <p:cNvGraphicFramePr>
            <a:graphicFrameLocks noGrp="1"/>
          </p:cNvGraphicFramePr>
          <p:nvPr/>
        </p:nvGraphicFramePr>
        <p:xfrm>
          <a:off x="6572029" y="764691"/>
          <a:ext cx="4612194" cy="548640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914092">
                  <a:extLst>
                    <a:ext uri="{9D8B030D-6E8A-4147-A177-3AD203B41FA5}">
                      <a16:colId xmlns:a16="http://schemas.microsoft.com/office/drawing/2014/main" val="1866947225"/>
                    </a:ext>
                  </a:extLst>
                </a:gridCol>
                <a:gridCol w="1780228">
                  <a:extLst>
                    <a:ext uri="{9D8B030D-6E8A-4147-A177-3AD203B41FA5}">
                      <a16:colId xmlns:a16="http://schemas.microsoft.com/office/drawing/2014/main" val="1885414851"/>
                    </a:ext>
                  </a:extLst>
                </a:gridCol>
                <a:gridCol w="1917874">
                  <a:extLst>
                    <a:ext uri="{9D8B030D-6E8A-4147-A177-3AD203B41FA5}">
                      <a16:colId xmlns:a16="http://schemas.microsoft.com/office/drawing/2014/main" val="1262122582"/>
                    </a:ext>
                  </a:extLst>
                </a:gridCol>
              </a:tblGrid>
              <a:tr h="341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varJ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6354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L1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22039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L1-&gt;L2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602133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L2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359276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L2-&gt;L3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859654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L2-&gt;L6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831874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L3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641424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L3-&gt;L4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195217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L3-&gt;L5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84371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L4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153557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L4-&gt;L5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314219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L5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5153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L5-&gt;L2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72494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L6 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6768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r>
                        <a:rPr lang="en-US" dirty="0"/>
                        <a:t>L6 end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534304"/>
                  </a:ext>
                </a:extLst>
              </a:tr>
            </a:tbl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CFA6481F-59C4-CC75-EDCA-171D7DC50338}"/>
              </a:ext>
            </a:extLst>
          </p:cNvPr>
          <p:cNvSpPr txBox="1"/>
          <p:nvPr/>
        </p:nvSpPr>
        <p:spPr>
          <a:xfrm>
            <a:off x="1997512" y="418431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2EFAD9C-E092-ADDD-D655-D6D5CDE41774}"/>
              </a:ext>
            </a:extLst>
          </p:cNvPr>
          <p:cNvSpPr txBox="1"/>
          <p:nvPr/>
        </p:nvSpPr>
        <p:spPr>
          <a:xfrm>
            <a:off x="2013837" y="280727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355FB26-A403-DB16-FF6E-329F51EAE52F}"/>
              </a:ext>
            </a:extLst>
          </p:cNvPr>
          <p:cNvCxnSpPr>
            <a:cxnSpLocks/>
            <a:stCxn id="49" idx="2"/>
            <a:endCxn id="51" idx="0"/>
          </p:cNvCxnSpPr>
          <p:nvPr/>
        </p:nvCxnSpPr>
        <p:spPr>
          <a:xfrm>
            <a:off x="2287662" y="3742466"/>
            <a:ext cx="1851102" cy="28659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9ECA3AF8-4832-8D9F-8A3E-CD7940B46A9C}"/>
              </a:ext>
            </a:extLst>
          </p:cNvPr>
          <p:cNvSpPr txBox="1"/>
          <p:nvPr/>
        </p:nvSpPr>
        <p:spPr>
          <a:xfrm>
            <a:off x="3875302" y="36672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DD756C0-BAAB-E8B3-BDD6-4C4051C9E03F}"/>
              </a:ext>
            </a:extLst>
          </p:cNvPr>
          <p:cNvCxnSpPr>
            <a:cxnSpLocks/>
          </p:cNvCxnSpPr>
          <p:nvPr/>
        </p:nvCxnSpPr>
        <p:spPr>
          <a:xfrm flipH="1">
            <a:off x="2272818" y="4865500"/>
            <a:ext cx="1871548" cy="2049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83129047-A074-3F32-6997-8FD441A7434B}"/>
              </a:ext>
            </a:extLst>
          </p:cNvPr>
          <p:cNvSpPr txBox="1"/>
          <p:nvPr/>
        </p:nvSpPr>
        <p:spPr>
          <a:xfrm>
            <a:off x="2454712" y="275828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6F18229-171B-D4A7-CF2C-77A2941BD2DA}"/>
              </a:ext>
            </a:extLst>
          </p:cNvPr>
          <p:cNvSpPr txBox="1"/>
          <p:nvPr/>
        </p:nvSpPr>
        <p:spPr>
          <a:xfrm>
            <a:off x="11196196" y="2988227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Cambria Math" panose="02040503050406030204" pitchFamily="18" charset="0"/>
              </a:rPr>
              <a:t>L2</a:t>
            </a:r>
            <a:r>
              <a:rPr lang="en-US" sz="1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sz="1400" dirty="0">
                <a:ea typeface="Cambria Math" panose="02040503050406030204" pitchFamily="18" charset="0"/>
              </a:rPr>
              <a:t>L3</a:t>
            </a:r>
            <a:endParaRPr lang="en-US" sz="1400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D6EC97DB-A7FE-51F7-4BA1-62501C6CE3EF}"/>
              </a:ext>
            </a:extLst>
          </p:cNvPr>
          <p:cNvSpPr txBox="1"/>
          <p:nvPr/>
        </p:nvSpPr>
        <p:spPr>
          <a:xfrm>
            <a:off x="11168982" y="4109458"/>
            <a:ext cx="707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Cambria Math" panose="02040503050406030204" pitchFamily="18" charset="0"/>
              </a:rPr>
              <a:t>L3</a:t>
            </a:r>
            <a:r>
              <a:rPr lang="en-US" sz="1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sz="1400" dirty="0">
                <a:ea typeface="Cambria Math" panose="02040503050406030204" pitchFamily="18" charset="0"/>
              </a:rPr>
              <a:t>L4</a:t>
            </a:r>
            <a:endParaRPr lang="en-US" sz="140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E9B4E16C-31A6-6911-DBAD-A46551A0417D}"/>
              </a:ext>
            </a:extLst>
          </p:cNvPr>
          <p:cNvSpPr txBox="1"/>
          <p:nvPr/>
        </p:nvSpPr>
        <p:spPr>
          <a:xfrm>
            <a:off x="11185305" y="5557259"/>
            <a:ext cx="70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Cambria Math" panose="02040503050406030204" pitchFamily="18" charset="0"/>
              </a:rPr>
              <a:t>L2</a:t>
            </a:r>
            <a:r>
              <a:rPr lang="en-US" sz="1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sz="1400" dirty="0">
                <a:ea typeface="Cambria Math" panose="02040503050406030204" pitchFamily="18" charset="0"/>
              </a:rPr>
              <a:t>L6</a:t>
            </a:r>
            <a:endParaRPr lang="en-US" sz="1400" dirty="0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6887CCA-60BB-1CB8-1888-84D4DC8C6E97}"/>
              </a:ext>
            </a:extLst>
          </p:cNvPr>
          <p:cNvGrpSpPr/>
          <p:nvPr/>
        </p:nvGrpSpPr>
        <p:grpSpPr>
          <a:xfrm>
            <a:off x="11196444" y="1790793"/>
            <a:ext cx="953568" cy="523220"/>
            <a:chOff x="10907972" y="1790793"/>
            <a:chExt cx="953568" cy="523220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7ECDED1-66F7-11D5-A7D9-3F0FE70E3D9C}"/>
                </a:ext>
              </a:extLst>
            </p:cNvPr>
            <p:cNvSpPr txBox="1"/>
            <p:nvPr/>
          </p:nvSpPr>
          <p:spPr>
            <a:xfrm>
              <a:off x="11125441" y="1790793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a typeface="Cambria Math" panose="02040503050406030204" pitchFamily="18" charset="0"/>
                </a:rPr>
                <a:t>L1</a:t>
              </a:r>
              <a:r>
                <a:rPr lang="en-US" sz="12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L2</a:t>
              </a:r>
              <a:endParaRPr lang="en-US" sz="1400" dirty="0"/>
            </a:p>
            <a:p>
              <a:r>
                <a:rPr lang="en-US" sz="1400" dirty="0">
                  <a:ea typeface="Cambria Math" panose="02040503050406030204" pitchFamily="18" charset="0"/>
                </a:rPr>
                <a:t>L5</a:t>
              </a:r>
              <a:r>
                <a:rPr lang="en-US" sz="1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L2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7A1D5A47-4364-A90B-8DDE-F741463DA4B2}"/>
                    </a:ext>
                  </a:extLst>
                </p:cNvPr>
                <p:cNvSpPr txBox="1"/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7A1D5A47-4364-A90B-8DDE-F741463DA4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43750" r="-2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1DEC2A8-703F-C973-7A97-5D92B13C9ADB}"/>
              </a:ext>
            </a:extLst>
          </p:cNvPr>
          <p:cNvGrpSpPr/>
          <p:nvPr/>
        </p:nvGrpSpPr>
        <p:grpSpPr>
          <a:xfrm>
            <a:off x="11175980" y="4718359"/>
            <a:ext cx="910024" cy="523220"/>
            <a:chOff x="10907972" y="1790793"/>
            <a:chExt cx="910024" cy="523220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EBF93B37-7E1A-CB10-468B-3C4F31B0D76A}"/>
                </a:ext>
              </a:extLst>
            </p:cNvPr>
            <p:cNvSpPr txBox="1"/>
            <p:nvPr/>
          </p:nvSpPr>
          <p:spPr>
            <a:xfrm>
              <a:off x="11081897" y="1790793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a typeface="Cambria Math" panose="02040503050406030204" pitchFamily="18" charset="0"/>
                </a:rPr>
                <a:t>L3</a:t>
              </a:r>
              <a:r>
                <a:rPr lang="en-US" sz="12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L5</a:t>
              </a:r>
              <a:endParaRPr lang="en-US" sz="1400" dirty="0"/>
            </a:p>
            <a:p>
              <a:r>
                <a:rPr lang="en-US" sz="1400" dirty="0">
                  <a:ea typeface="Cambria Math" panose="02040503050406030204" pitchFamily="18" charset="0"/>
                </a:rPr>
                <a:t>L4</a:t>
              </a:r>
              <a:r>
                <a:rPr lang="en-US" sz="1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400" dirty="0">
                  <a:ea typeface="Cambria Math" panose="02040503050406030204" pitchFamily="18" charset="0"/>
                </a:rPr>
                <a:t>L5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5EC19CD8-B8CA-38B4-51BC-9F8D112300E5}"/>
                    </a:ext>
                  </a:extLst>
                </p:cNvPr>
                <p:cNvSpPr txBox="1"/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5EC19CD8-B8CA-38B4-51BC-9F8D112300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7972" y="1872845"/>
                  <a:ext cx="9797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3750" r="-2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3678921E-3BD6-3301-C306-8BA9B5B57759}"/>
              </a:ext>
            </a:extLst>
          </p:cNvPr>
          <p:cNvGrpSpPr/>
          <p:nvPr/>
        </p:nvGrpSpPr>
        <p:grpSpPr>
          <a:xfrm>
            <a:off x="7470200" y="1131401"/>
            <a:ext cx="625705" cy="5142294"/>
            <a:chOff x="7470200" y="1131401"/>
            <a:chExt cx="625705" cy="5142294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7D50857-9F71-8292-422C-C54428FDC555}"/>
                </a:ext>
              </a:extLst>
            </p:cNvPr>
            <p:cNvSpPr txBox="1"/>
            <p:nvPr/>
          </p:nvSpPr>
          <p:spPr>
            <a:xfrm>
              <a:off x="7482832" y="113140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2B2CA82C-FA9E-63E2-F0F8-123C3ABACD3F}"/>
                </a:ext>
              </a:extLst>
            </p:cNvPr>
            <p:cNvSpPr txBox="1"/>
            <p:nvPr/>
          </p:nvSpPr>
          <p:spPr>
            <a:xfrm>
              <a:off x="7482832" y="149020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D4DEFAC5-55F1-AB49-04A0-29522BD223C4}"/>
                </a:ext>
              </a:extLst>
            </p:cNvPr>
            <p:cNvSpPr txBox="1"/>
            <p:nvPr/>
          </p:nvSpPr>
          <p:spPr>
            <a:xfrm>
              <a:off x="7478622" y="186946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E57A40DB-BE76-1BD9-9E2A-F42FA0EE032F}"/>
                </a:ext>
              </a:extLst>
            </p:cNvPr>
            <p:cNvSpPr txBox="1"/>
            <p:nvPr/>
          </p:nvSpPr>
          <p:spPr>
            <a:xfrm>
              <a:off x="7478622" y="222826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F571E4E7-9F3B-7CBA-4CBF-E95702A37369}"/>
                </a:ext>
              </a:extLst>
            </p:cNvPr>
            <p:cNvSpPr txBox="1"/>
            <p:nvPr/>
          </p:nvSpPr>
          <p:spPr>
            <a:xfrm>
              <a:off x="7487042" y="260011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3B83DEDD-70F1-50F9-2AEB-704C3219D25F}"/>
                </a:ext>
              </a:extLst>
            </p:cNvPr>
            <p:cNvSpPr txBox="1"/>
            <p:nvPr/>
          </p:nvSpPr>
          <p:spPr>
            <a:xfrm>
              <a:off x="7487042" y="295891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D8898EAD-6A74-D626-E490-E3A9180BABF3}"/>
                </a:ext>
              </a:extLst>
            </p:cNvPr>
            <p:cNvSpPr txBox="1"/>
            <p:nvPr/>
          </p:nvSpPr>
          <p:spPr>
            <a:xfrm>
              <a:off x="7482832" y="333818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AFF18836-1D05-0823-2753-0B0397B445D5}"/>
                </a:ext>
              </a:extLst>
            </p:cNvPr>
            <p:cNvSpPr txBox="1"/>
            <p:nvPr/>
          </p:nvSpPr>
          <p:spPr>
            <a:xfrm>
              <a:off x="7482832" y="369698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3FB0E57C-3820-E34C-D99B-8416D553A65E}"/>
                </a:ext>
              </a:extLst>
            </p:cNvPr>
            <p:cNvSpPr txBox="1"/>
            <p:nvPr/>
          </p:nvSpPr>
          <p:spPr>
            <a:xfrm>
              <a:off x="7491252" y="406883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7F956B1-8157-9424-57F2-072BABFB0BC0}"/>
                </a:ext>
              </a:extLst>
            </p:cNvPr>
            <p:cNvSpPr txBox="1"/>
            <p:nvPr/>
          </p:nvSpPr>
          <p:spPr>
            <a:xfrm>
              <a:off x="7491252" y="442763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0618CD50-99FF-9628-DE87-AB04B6F57917}"/>
                </a:ext>
              </a:extLst>
            </p:cNvPr>
            <p:cNvSpPr txBox="1"/>
            <p:nvPr/>
          </p:nvSpPr>
          <p:spPr>
            <a:xfrm>
              <a:off x="7487042" y="4806899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379D7251-2E1D-D5FE-6116-E547A1D7CFCC}"/>
                </a:ext>
              </a:extLst>
            </p:cNvPr>
            <p:cNvSpPr txBox="1"/>
            <p:nvPr/>
          </p:nvSpPr>
          <p:spPr>
            <a:xfrm>
              <a:off x="7487042" y="5165699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C498A089-09B1-E308-F36C-A3CD1A2166A6}"/>
                </a:ext>
              </a:extLst>
            </p:cNvPr>
            <p:cNvSpPr txBox="1"/>
            <p:nvPr/>
          </p:nvSpPr>
          <p:spPr>
            <a:xfrm>
              <a:off x="7478621" y="553503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F11A979E-1F05-2A81-F009-88F8C20B8743}"/>
                </a:ext>
              </a:extLst>
            </p:cNvPr>
            <p:cNvSpPr txBox="1"/>
            <p:nvPr/>
          </p:nvSpPr>
          <p:spPr>
            <a:xfrm>
              <a:off x="7470200" y="590436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EF28BBCF-D84C-2793-411A-20A3D4789C41}"/>
              </a:ext>
            </a:extLst>
          </p:cNvPr>
          <p:cNvGrpSpPr/>
          <p:nvPr/>
        </p:nvGrpSpPr>
        <p:grpSpPr>
          <a:xfrm>
            <a:off x="9242637" y="1143985"/>
            <a:ext cx="625705" cy="5142294"/>
            <a:chOff x="7470200" y="1131401"/>
            <a:chExt cx="625705" cy="5142294"/>
          </a:xfrm>
        </p:grpSpPr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FEB4D4B-E110-80D2-1C29-D89545F95FB3}"/>
                </a:ext>
              </a:extLst>
            </p:cNvPr>
            <p:cNvSpPr txBox="1"/>
            <p:nvPr/>
          </p:nvSpPr>
          <p:spPr>
            <a:xfrm>
              <a:off x="7482832" y="113140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B25AD47-5B6C-68C4-E28C-BE76A438AF9E}"/>
                </a:ext>
              </a:extLst>
            </p:cNvPr>
            <p:cNvSpPr txBox="1"/>
            <p:nvPr/>
          </p:nvSpPr>
          <p:spPr>
            <a:xfrm>
              <a:off x="7482832" y="149020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B1F68C5-82E0-99C0-0B60-A143EEC9651A}"/>
                </a:ext>
              </a:extLst>
            </p:cNvPr>
            <p:cNvSpPr txBox="1"/>
            <p:nvPr/>
          </p:nvSpPr>
          <p:spPr>
            <a:xfrm>
              <a:off x="7478622" y="186946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4EC7C523-73FF-4D28-70C2-7EE4958872D1}"/>
                </a:ext>
              </a:extLst>
            </p:cNvPr>
            <p:cNvSpPr txBox="1"/>
            <p:nvPr/>
          </p:nvSpPr>
          <p:spPr>
            <a:xfrm>
              <a:off x="7478622" y="222826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439BD832-82FE-0361-A4E9-83FCB948D3F9}"/>
                </a:ext>
              </a:extLst>
            </p:cNvPr>
            <p:cNvSpPr txBox="1"/>
            <p:nvPr/>
          </p:nvSpPr>
          <p:spPr>
            <a:xfrm>
              <a:off x="7487042" y="260011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EF990C25-A5DA-DF4A-A559-343B81C95F42}"/>
                </a:ext>
              </a:extLst>
            </p:cNvPr>
            <p:cNvSpPr txBox="1"/>
            <p:nvPr/>
          </p:nvSpPr>
          <p:spPr>
            <a:xfrm>
              <a:off x="7487042" y="2958917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7268CBEA-0FB3-6054-C38D-D8FB705A4C57}"/>
                </a:ext>
              </a:extLst>
            </p:cNvPr>
            <p:cNvSpPr txBox="1"/>
            <p:nvPr/>
          </p:nvSpPr>
          <p:spPr>
            <a:xfrm>
              <a:off x="7482832" y="333818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D7BFCCC0-8AA5-9A7D-6DDC-C28073C2BD16}"/>
                </a:ext>
              </a:extLst>
            </p:cNvPr>
            <p:cNvSpPr txBox="1"/>
            <p:nvPr/>
          </p:nvSpPr>
          <p:spPr>
            <a:xfrm>
              <a:off x="7482832" y="369698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CDECDB1E-AE00-2AE6-61E3-C20EC3BF7EB0}"/>
                </a:ext>
              </a:extLst>
            </p:cNvPr>
            <p:cNvSpPr txBox="1"/>
            <p:nvPr/>
          </p:nvSpPr>
          <p:spPr>
            <a:xfrm>
              <a:off x="7491252" y="406883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FAA028B0-F34F-038D-6388-68B857FB713A}"/>
                </a:ext>
              </a:extLst>
            </p:cNvPr>
            <p:cNvSpPr txBox="1"/>
            <p:nvPr/>
          </p:nvSpPr>
          <p:spPr>
            <a:xfrm>
              <a:off x="7491252" y="442763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2DD97A9E-6E01-ABD1-DB1B-6DB4921B0B67}"/>
                </a:ext>
              </a:extLst>
            </p:cNvPr>
            <p:cNvSpPr txBox="1"/>
            <p:nvPr/>
          </p:nvSpPr>
          <p:spPr>
            <a:xfrm>
              <a:off x="7487042" y="4806899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464C7454-882F-6247-B5E0-C89ED67EDB2C}"/>
                </a:ext>
              </a:extLst>
            </p:cNvPr>
            <p:cNvSpPr txBox="1"/>
            <p:nvPr/>
          </p:nvSpPr>
          <p:spPr>
            <a:xfrm>
              <a:off x="7487042" y="5165699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902FD85B-3D30-9827-CBDC-9B04D69C6B40}"/>
                </a:ext>
              </a:extLst>
            </p:cNvPr>
            <p:cNvSpPr txBox="1"/>
            <p:nvPr/>
          </p:nvSpPr>
          <p:spPr>
            <a:xfrm>
              <a:off x="7478621" y="553503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BDE22CE7-59A7-315A-C7AF-FA7E166762F6}"/>
                </a:ext>
              </a:extLst>
            </p:cNvPr>
            <p:cNvSpPr txBox="1"/>
            <p:nvPr/>
          </p:nvSpPr>
          <p:spPr>
            <a:xfrm>
              <a:off x="7470200" y="590436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ANY</a:t>
              </a:r>
            </a:p>
          </p:txBody>
        </p:sp>
      </p:grpSp>
      <p:sp>
        <p:nvSpPr>
          <p:cNvPr id="282" name="TextBox 281">
            <a:extLst>
              <a:ext uri="{FF2B5EF4-FFF2-40B4-BE49-F238E27FC236}">
                <a16:creationId xmlns:a16="http://schemas.microsoft.com/office/drawing/2014/main" id="{DC4EB50B-A228-D05E-E5C7-9A73FCB133E5}"/>
              </a:ext>
            </a:extLst>
          </p:cNvPr>
          <p:cNvSpPr txBox="1"/>
          <p:nvPr/>
        </p:nvSpPr>
        <p:spPr>
          <a:xfrm>
            <a:off x="7988762" y="1483199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CC60AE81-95F6-1222-AFC8-ABDF08B79715}"/>
              </a:ext>
            </a:extLst>
          </p:cNvPr>
          <p:cNvSpPr txBox="1"/>
          <p:nvPr/>
        </p:nvSpPr>
        <p:spPr>
          <a:xfrm>
            <a:off x="9820400" y="1498068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080146B-C4B8-A81D-19E4-5414BE3B08A8}"/>
              </a:ext>
            </a:extLst>
          </p:cNvPr>
          <p:cNvSpPr txBox="1"/>
          <p:nvPr/>
        </p:nvSpPr>
        <p:spPr>
          <a:xfrm>
            <a:off x="7977755" y="2223001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23220C34-3531-795E-E426-D197F1F5C6C2}"/>
              </a:ext>
            </a:extLst>
          </p:cNvPr>
          <p:cNvSpPr txBox="1"/>
          <p:nvPr/>
        </p:nvSpPr>
        <p:spPr>
          <a:xfrm>
            <a:off x="7962735" y="25879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{2,3,…}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70231270-263E-B700-EB2F-9EF0BE8316E4}"/>
              </a:ext>
            </a:extLst>
          </p:cNvPr>
          <p:cNvSpPr txBox="1"/>
          <p:nvPr/>
        </p:nvSpPr>
        <p:spPr>
          <a:xfrm>
            <a:off x="7988493" y="2967826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418576C-3E1F-548B-3F9C-CC3867E7D9BF}"/>
              </a:ext>
            </a:extLst>
          </p:cNvPr>
          <p:cNvSpPr txBox="1"/>
          <p:nvPr/>
        </p:nvSpPr>
        <p:spPr>
          <a:xfrm>
            <a:off x="7999231" y="3332723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45672-CF71-DA0D-76B7-3704E191226B}"/>
              </a:ext>
            </a:extLst>
          </p:cNvPr>
          <p:cNvSpPr txBox="1"/>
          <p:nvPr/>
        </p:nvSpPr>
        <p:spPr>
          <a:xfrm>
            <a:off x="8004343" y="4055859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31BB6-BA76-F40D-2C32-2D7B4FB0DAAF}"/>
              </a:ext>
            </a:extLst>
          </p:cNvPr>
          <p:cNvSpPr txBox="1"/>
          <p:nvPr/>
        </p:nvSpPr>
        <p:spPr>
          <a:xfrm>
            <a:off x="8009455" y="4772858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9758D-22D8-C71C-A0B7-91AABA3CB2F0}"/>
              </a:ext>
            </a:extLst>
          </p:cNvPr>
          <p:cNvSpPr txBox="1"/>
          <p:nvPr/>
        </p:nvSpPr>
        <p:spPr>
          <a:xfrm>
            <a:off x="8014567" y="5158459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C310F-89DD-C417-8263-991C58291592}"/>
              </a:ext>
            </a:extLst>
          </p:cNvPr>
          <p:cNvSpPr txBox="1"/>
          <p:nvPr/>
        </p:nvSpPr>
        <p:spPr>
          <a:xfrm>
            <a:off x="7998532" y="55080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{2,3,…}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483B0-D5B5-B418-6A77-C7C4A1B25D62}"/>
              </a:ext>
            </a:extLst>
          </p:cNvPr>
          <p:cNvSpPr txBox="1"/>
          <p:nvPr/>
        </p:nvSpPr>
        <p:spPr>
          <a:xfrm>
            <a:off x="8010564" y="588193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{2,3,…}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451F2DB-3B13-8D1B-A351-98195B6CAC2B}"/>
                  </a:ext>
                </a:extLst>
              </p14:cNvPr>
              <p14:cNvContentPartPr/>
              <p14:nvPr/>
            </p14:nvContentPartPr>
            <p14:xfrm>
              <a:off x="3852360" y="763920"/>
              <a:ext cx="4980600" cy="4654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451F2DB-3B13-8D1B-A351-98195B6CAC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3000" y="754560"/>
                <a:ext cx="4999320" cy="46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38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93" grpId="0"/>
      <p:bldP spid="195" grpId="0"/>
      <p:bldP spid="282" grpId="0"/>
      <p:bldP spid="283" grpId="0"/>
      <p:bldP spid="284" grpId="0"/>
      <p:bldP spid="285" grpId="0"/>
      <p:bldP spid="286" grpId="0"/>
      <p:bldP spid="287" grpId="0"/>
      <p:bldP spid="3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5137</TotalTime>
  <Words>2870</Words>
  <Application>Microsoft Office PowerPoint</Application>
  <PresentationFormat>Widescreen</PresentationFormat>
  <Paragraphs>757</Paragraphs>
  <Slides>18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Impact</vt:lpstr>
      <vt:lpstr>Tenorite</vt:lpstr>
      <vt:lpstr>Times New Roman</vt:lpstr>
      <vt:lpstr>Walbaum Display</vt:lpstr>
      <vt:lpstr>Monoline</vt:lpstr>
      <vt:lpstr>ExerCise #11: Dataflow Saturation Review</vt:lpstr>
      <vt:lpstr>PowerPoint Presentation</vt:lpstr>
      <vt:lpstr>PowerPoint Presentation</vt:lpstr>
      <vt:lpstr>Administrivia and  Announcements</vt:lpstr>
      <vt:lpstr>Abstract interpretation</vt:lpstr>
      <vt:lpstr>Last Time: Saturation</vt:lpstr>
      <vt:lpstr>Lecture Outline</vt:lpstr>
      <vt:lpstr>ExerCise #7: Dataflow Saturation Review</vt:lpstr>
      <vt:lpstr>ExerCise #7: Dataflow Saturation Review</vt:lpstr>
      <vt:lpstr>ExerCise #7: Dataflow Saturation Review</vt:lpstr>
      <vt:lpstr>ExerCise #7: Dataflow Saturation Review</vt:lpstr>
      <vt:lpstr>ExerCise #7: Dataflow Saturation Review</vt:lpstr>
      <vt:lpstr>ExerCise #7: Dataflow Saturation Review</vt:lpstr>
      <vt:lpstr>Lecture Outline</vt:lpstr>
      <vt:lpstr>Does our Analysis Terminate?</vt:lpstr>
      <vt:lpstr>Formalizing Termination</vt:lpstr>
      <vt:lpstr>Formalizing Termination</vt:lpstr>
      <vt:lpstr>Domain Needs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26</cp:revision>
  <dcterms:created xsi:type="dcterms:W3CDTF">2023-08-21T14:00:41Z</dcterms:created>
  <dcterms:modified xsi:type="dcterms:W3CDTF">2024-09-25T21:39:01Z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