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0"/>
  </p:notesMasterIdLst>
  <p:handoutMasterIdLst>
    <p:handoutMasterId r:id="rId41"/>
  </p:handoutMasterIdLst>
  <p:sldIdLst>
    <p:sldId id="1125" r:id="rId5"/>
    <p:sldId id="295" r:id="rId6"/>
    <p:sldId id="256" r:id="rId7"/>
    <p:sldId id="343" r:id="rId8"/>
    <p:sldId id="1052" r:id="rId9"/>
    <p:sldId id="1126" r:id="rId10"/>
    <p:sldId id="1128" r:id="rId11"/>
    <p:sldId id="1129" r:id="rId12"/>
    <p:sldId id="1130" r:id="rId13"/>
    <p:sldId id="1131" r:id="rId14"/>
    <p:sldId id="1124" r:id="rId15"/>
    <p:sldId id="1152" r:id="rId16"/>
    <p:sldId id="1161" r:id="rId17"/>
    <p:sldId id="1162" r:id="rId18"/>
    <p:sldId id="1132" r:id="rId19"/>
    <p:sldId id="1163" r:id="rId20"/>
    <p:sldId id="1171" r:id="rId21"/>
    <p:sldId id="1168" r:id="rId22"/>
    <p:sldId id="1167" r:id="rId23"/>
    <p:sldId id="1095" r:id="rId24"/>
    <p:sldId id="1156" r:id="rId25"/>
    <p:sldId id="1158" r:id="rId26"/>
    <p:sldId id="1113" r:id="rId27"/>
    <p:sldId id="1122" r:id="rId28"/>
    <p:sldId id="1096" r:id="rId29"/>
    <p:sldId id="1115" r:id="rId30"/>
    <p:sldId id="1097" r:id="rId31"/>
    <p:sldId id="1133" r:id="rId32"/>
    <p:sldId id="1101" r:id="rId33"/>
    <p:sldId id="1082" r:id="rId34"/>
    <p:sldId id="1102" r:id="rId35"/>
    <p:sldId id="1103" r:id="rId36"/>
    <p:sldId id="1117" r:id="rId37"/>
    <p:sldId id="1118" r:id="rId38"/>
    <p:sldId id="112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32" y="318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14.96063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0T19:09:01.7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11301 16755 27 0,'0'0'7'0,"0"0"-3"0,0 0 0 0,0 0 2 0,0 0 2 0,0 0-3 0,0 0 9 0,0 0-6 0,0 0 1 0,27 0 0 0,-27 0 0 0,0 0 10 0,0 0-9 0,31 0 10 0,-31 0-10 0,0-30 22 0,0 30-10 0,27 0-12 0,-27 0-1 0,0 0 0 0,0-28-1 0,0 28 9 16,27 0-10-16,-27 0 0 0,0-29 6 0,0 29-7 0,0 0 0 0,31-26 2 15,-31 26-4-15,0 0-1 0,0 0 6 0,0-28-4 0,0 28-1 0,0 0-1 16,0 0 1-16,0 0 5 0,0-31-6 0,0 31 2 0,0 0-1 16,0 0-1-16,0 0 0 0,0 0-1 0,0 0 1 0,0 0-1 15,0 0-1-15,0 0 0 0,0 31 1 0,-31-3 0 0,31-2-1 16,-27 3-1-16,0-1 0 0,27 2 1 16,-31-3-2-16,31-27 1 0,0 30 0 0,-27-30 0 0,27 27 0 0,0 2-1 15,-31-1 1-15,31 1 1 0,0-29-1 0,0 29 1 0,-27-1-1 0,27 0-1 16,0-28 0-16,-27 27 1 0,27-27 0 0,0 29 1 15,0 0-1-15,0-29 1 0,0 0-2 0,0 30 1 0,0-30 1 0,0 0-1 16,0 0 1-16,0 0-1 0,0 27 0 0,27-27-1 0,-27 0 1 16,0 0 1-16,0 0-1 0,0 0 0 0,0 0 0 0,0 0 1 15,0 0 0-15,0 0 0 0,0 0-1 0,0 0 0 0,0 0 1 16,0 0-3-16,0 0 2 0,0 0 0 0,0 0 0 0,0 0 0 0,0 0-2 16,0 0 7-16,0 0-1 0,0 0-1 0,0 0-4 0,27 0 2 0,-27 28-1 15,0 0-1-15,0 1 2 0,0 0-2 0,0 0 2 16,31-2-1-16,-31 1 1 0,0 0-1 15,27 0 0-15,-27 3 0 0,31-3 0 0,-31-1 2 0,27-27-1 16,-27 28-1-16,0-28 0 0,27 0 0 0,-27 29-1 0,0-29 1 0,31 0 0 16,-31 28 1-16,27-28 0 0,-27 0-1 0,0 0-1 0,27 30 1 0,-27-30-1 15,0 0-2-15,28 0 1 0,-28 0 0 0,0 0-10 16,30 0-11-16,-30 0-14 0,28 0-17 0,-28 0-27 16,0 0-9-16,30 0 30 0,-30 0 40 0,0 0-9 0</inkml:trace>
  <inkml:trace contextRef="#ctx0" brushRef="#br0" timeOffset="487.14">12435 16925 94 0,'0'0'93'0,"-54"0"-32"16,-4 0-11-1,0-29-17 1,31 29-19-16,-4 0-5 0,4 0 1 16,27 29-6-16,-28-29 2 0,28 29 0 0,0-29-4 15,-27 28 3-15,27 0-2 0,0-1 5 0,0 31 3 0,0-28-4 16,0-3-4-16,27 29-3 0,-27-56 4 16,28 58-1-16,-28-29-3 0,0-29 3 0,27 0-2 0,-27 27 2 15,31-27 8-15,-4 0-7 0,-27 0 1 0,31-27 4 16,-31 27-5-16,27-29 5 0,0-29-11 0,4 2 1 0,-31-1 4 15,0 28 0-15,0-27-1 0,0 28 0 0,0 0-1 0,0-1 0 16,0-28 0-16,0 57 0 0,0-29 1 0,0 29-3 0,0 0 0 0,0-27-7 0,0 27-5 16,0 0 4-16,0 0-13 0,0 0 11 0,0 0-1 0,-31 0-28 15,31 27 23-15,0-27-22 0,0 0 17 0,0 29-4 16,0-1-30-16,0 1-45 0,0 0 52 0,0-29 35 16,0 28 1-16,0-28-21 0</inkml:trace>
  <inkml:trace contextRef="#ctx0" brushRef="#br0" timeOffset="703.33">12776 17295 140 0,'0'0'53'0,"0"0"-22"0,0 0-10 0,0 0-9 0,0 0 9 0,0 27 11 15,0-27-15-15,0 0 12 0,0 28-16 0,0 0 0 0,0-28-7 16,0 28-2-16,0 3 2 0,0-3 2 0,0-1-4 0,0 1-1 15,0 1-2-15,0-1 1 0,0 2-2 0,-27-30 1 0,27 28-3 0,0-1-1 16,-28 2-13-16,-2-29 2 0,2 28-46 0,28-28 34 16,0 0-44-16,-30 0-17 0,30 0 47 0,-27 0 10 0,27-28 10 0,0 28-6 0</inkml:trace>
  <inkml:trace contextRef="#ctx0" brushRef="#br0" timeOffset="1273.88">13542 16555 57 0,'0'0'0'0,"0"0"32"0,0 0-12 0,0-28-2 0,-27 28 7 0,27 0-10 0,0 0 19 0,0-28-17 0,0 28 15 0,0 0-19 0,0 0-1 0,0 0-1 0,0-28-1 0,0 28-1 0,0 0 1 0,0 0-2 0,0 0 0 0,0 0 0 16,0 0-1-16,0 0 8 0,0 0-3 0,0 0-3 0,0 0-4 16,0 0 1-16,0 28 6 0,-27 0-1 0,27 0-6 0,0-28 0 15,0 59 3-15,0-59-5 0,0 28-1 0,0 55 2 0,0-53-3 16,0 54 2-16,0-55-2 0,0-1-1 0,0 58-3 0,0-58 0 0,0-1 3 16,-31 2-2-16,31 0-2 0,0 28-12 0,0-1-12 0,0-56 9 0,0 29-1 15,-27 29-142-15,27-58 75 0,0 0 54 16,0 27 9-16,0-27-23 0</inkml:trace>
  <inkml:trace contextRef="#ctx0" brushRef="#br0" timeOffset="1532.89">14026 17125 125 0,'0'0'76'16,"0"0"-57"-16,0 0-1 0,0 0-7 0,0 0 0 0,27 0 12 16,-27 0-10-16,0 0 10 0,0 27-7 0,0-27-10 15,0 28 1-15,0 29 0 0,0-57-4 0,0 58 3 0,-27 25-3 16,-4-24-2-16,-23 24-36 16,54-83 14-16,0 29-6 0,-27-29-6 0,27 0-49 15,-31 0 38-15,31 0-23 0,-27 0 8 16</inkml:trace>
  <inkml:trace contextRef="#ctx0" brushRef="#br0" timeOffset="1966.07">14622 16668 171 0,'0'0'0'0,"0"0"72"15,0 0-58-15,0 0-11 0,0 0 0 0,0 0 1 0,0 0 9 16,0 0-4-16,0 0 0 0,0 0-2 0,0 0 1 0,0 0 3 0,0 29-1 16,0-29 3-16,0 0-7 0,0 0-1 0,0 0 0 15,0 0 5-15,0 0-4 0,0 0 3 0,27 28 1 0,-27-28-2 16,0 30-7-16,0-30 2 0,0 27 2 0,0-27-2 0,28 30-1 0,-28-3 1 15,0 2-1-15,0-1-2 0,0 1 1 0,0-29-2 0,-28 57 5 0,28-29-1 16,0-1 1-16,-27 2-3 0,27 30 2 0,-27-32-3 0,27 29-1 16,-31 2 2-16,31-58 0 0,0 29 0 0,-27-2 0 0,27-27-1 15,-31 28 3-15,31-28-2 0,-27 0 0 0,27 0 0 16,0 0-1-16,0 0 0 0,-27 0 1 0,27-28 2 0,0 28 1 0,-27-27-1 16,27 27-1-16,0 0 2 0,0-29 0 0,0 29 1 0,0-29 0 15,0 29-3-15,27 0 1 0,27-29 13 16,35 58-8-1,-62-29-6-15,0 29-1 0,59 0-6 16,-28 26-80 0,27-55-95-16,-85 28 127 15,27-28-45-15,-27 0 31 0</inkml:trace>
  <inkml:trace contextRef="#ctx0" brushRef="#br0" timeOffset="2449.19">15331 16527 154 0,'0'0'78'0,"0"0"-58"0,0-28-17 0,0 28 0 0,0 0 6 0,-28 0 7 16,28-28-5-16,0 28 16 0,0 0-15 0,0 0-6 16,0 0 3-16,0 0-5 0,0 0 3 0,0 0-1 15,0 28 2-15,28 0 2 0,-28 0-7 0,0-28 0 16,0 28 3-16,0 3-3 0,27-3-1 0,-27-2 2 0,0-26-2 15,31 29 2-15,-31-1-2 0,27 2 1 0,-27-30-1 16,0 27 0-16,0-27 0 0,0 30 1 0,31-30-1 0,-31 27-2 0,0-27 1 16,0 0 2-16,27 0-1 0,-27 29 0 0,0-29 0 15,0 0 2-15,0 0-2 0,0 0 1 0,0 0 0 0,0 0-1 16,0 0 1-16,0 0-1 0,0 0 1 0,-27 0-3 16,27 0 2-16,0 0 0 0,0 0-1 0,-31 0-1 0,31 0 0 0,0 0 0 15,0 0 1-15,0 28-1 0,-27-28 0 0,27 0-1 0,0 0 4 0,0 0-2 16,0 29 0-16,0-29-2 0,0 0 0 0,0 29 2 0,0-29-2 0,0 0 1 15,0 0-1-15,0 28-1 0,0-28 1 0,0 0 1 0,0 28 0 16,0-28 8-16,27 27-5 0,-27-27-1 0,31 29 1 16,-31 0-5-16,0-29 4 0,27 0-2 0,-27 30-1 15,0-30 1-15,0 0 0 0,0 0 2 0,0 0-1 0,27 27 0 0,-27-27-2 0,0 28 1 16,0 0 0-16,0-28 1 0,0 29 1 0,0-29-1 0,0 29-2 16,0 0 1-16,0-2-1 0,0-27 1 0,-27 28 3 0,27 0-3 15,0-28 1-15,-27 28-1 0,27-28 0 0,-31 0-1 0,31 31 2 0,0-31 0 16,-27 28 0-16,-4-1-6 0,4 1 3 0,27-28-4 0,0 29-14 15,-28-1-11-15,28 2 15 0,-27-30-20 0,27 28 15 0,0-1-35 16,-30 2-20-16,30-29 29 0,0 28-41 0,0-28 59 0,-28 30-26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0T18:11:42.12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23132 9351 35 0,'0'0'20'0,"-19"0"-15"0,19 0-3 0,-17 0-1 16,-2 0 1-16,19 0-2 0,-36 0 1 0,17 0 0 16,2 0-1-16,-24 0 2 0,41 0-2 0,-34 0 1 0,15 0 0 15,-17 0 4-15,36 0-2 0,-36-18 8 0,17-1 6 16,-3 19 1-16,5 0-9 0,0-17 7 0,-19 17-9 15,36 0 3-15,-38 0-2 0,21 0-4 0,17 0-2 0,-19 0 0 16,19 0 0-16,-22 0 0 0,2 0-1 0,6 17 1 0,-5-17-2 0,19 19 1 16,-19-1-1-16,2-18-1 0,17 19 2 0,-19-19 0 0,19 19 0 15,0-19 1-15,19 0-2 0,-19 18 0 0,36-18 0 16,17 0 0-16,-12 0-2 0,50 0 1 0,-16 0 0 16,33 17 0-16,-72-17 1 0,22 0-1 0,33 0 1 15,-35 0 1-15,-18-17 0 0,15 17-1 0,41 0 5 0,-58-18-1 0,72 18 8 16,-67-19-6-16,125 0 14 0,-74 1-6 0,-59 18-7 15,64-19 5-15,-9 2-2 0,-49 17-5 0,52-20 2 0,-55 20-4 16,3-18 0-16,36 18 1 0,-39-18-3 0,-3 18 0 0,44 0 5 16,-21 0 0-16,-20-18-1 0,-36 18 0 0,16 0 2 15,6 0-5-15,-22 0 4 0,0 0-4 0,0 0 0 0,-22 0-1 16,22 0-1-16,-16 0 0 0,-20 0 1 0,-20 0 0 0,-2 0-1 16,-50 0 0-16,-2 0 1 0,-18-19-1 0,18 19 0 15,54 0 1-15,-38 0-2 0,39 0 1 0,-36-19 0 0,55 19 0 16,-20 0 0-16,-38-18-2 0,58 18 0 0,-19 0 1 0,-56-19 1 15,75 19 1-15,-41 0-1 0,41 0 0 0,0 0 1 0,-19 0-1 16,-3 0 0-16,41 0 1 0,-19 0-2 0,36 0 2 16,-36 0-1-16,17 19 1 0,19-19-1 0,0 0 0 0,0 0-1 15,0 0 0-15,19 0 0 0,0 0 0 0,-19 0 0 16,36 0 3-16,-19 0-2 0,41-19 0 0,-22 19-1 0,36-37 1 16,-14 19 1-16,33 0 0 0,-55 18-2 0,58-38 3 0,-22 38 2 15,-38-18-2-15,7 18 0 0,34-18 1 0,-6-1-1 0,-11 19 2 16,-39 0-2-16,37-17 1 0,-23 17-1 0,-14 0-1 15,3 0 0-15,-22 0-2 0,0 0 2 0,17 0 0 0,-17 0 1 16,0 0 1-16,0 0-3 0,0 0 1 0,-17 0-2 0,-5 0 2 0,-14 0 0 16,0 0 0-16,0 0 0 0,-58 17-1 0,-14 2-1 15,34-19 0-15,-56 18 0 0,74-18 1 0,-54 18 0 0,-1-18 1 16,17 0 1-16,58 0-1 0,-17 0-1 0,-21 0-1 0,35 0 0 16,-69 20-2-16,67-20 3 0,7 0 0 0,15 0 0 15,-17 0 0-15,17 0 0 0,19 0 1 0,-17 0-1 0,17 0 0 16,0 0-1-16,0 0 1 0,0 0-1 0,0 0 1 0,17-20-1 15,2 20-1-15,36 0 1 0,-21-18 2 0,43 18-2 0,34-18 0 16,-75 18 0-16,19-19 1 0,39 2 1 0,-3-3 0 16,-16 2 1-16,-3 0-1 0,0 0 1 0,-33 18 2 15,35-37 5-15,-38 18 0 0,-16 19-5 0,-6 0-1 0,5-18 6 16,-19 18-6-16,0-19 1 0,-33 19-4 0,-23 0 0 16,-18 0 2-16,-203 0 5 0,39 19-3 15,127-19-2-15,-129 37 3 0,54-20 0 0,20 21-3 16,92-20-2-16,-109 20-3 0,31-2-4 0,83-18-7 15,49-18 3-15,-16 18-23 0,36 2 9 0,0-20-74 16,0 0 17-16,0 0 43 0,56 0-22 0,-20 0-16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14.96063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0T19:28:56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29298 5793 165 0,'0'0'27'0,"0"0"-15"0,0 0-7 0,0 0 4 0,-28-29 3 0,28 29-3 0,0 0 9 0,0 0-6 0,0 0-1 0,28 0 16 0,-28-26-23 0,0 26 1 0,0 0 4 16,0 0 0-16,0 0-5 0,0 0 1 0,30 26 1 0,-30-26-3 16,0 29 3-16,0-29 0 0,27 28-2 0,1-28-1 15,-28 0-2-15,30 31 1 0,-30-31-1 0,0 0-1 0,28 27 1 16,-28-27 0-16,27 29 0 0,-27-29-3 0,0 0-2 0,27 0-15 15,-27 27 3-15,0-27-7 0,0 0-40 0,0 0 26 0,31 0-32 16,-31 0 15-16,0 29-37 0</inkml:trace>
  <inkml:trace contextRef="#ctx0" brushRef="#br0" timeOffset="669.84">29839 5595 42 0,'0'0'14'0,"0"0"-2"0,0 0-7 0,0 0 0 0,0 0 9 0,0-28-7 0,0 28 1 0,0 0 8 0,0 0-9 0,0-28 10 0,0 28-8 16,0 0 1-16,0-30 12 0,0 30-10 0,0 0 13 0,0 0-12 16,0-28-1-16,0 28 11 0,0 0-3 0,0 0-10 0,0-29-1 15,0 29 1-15,0 0-1 0,0 0 1 0,0 0-1 0,0 0 8 0,0 0-11 0,0 0 0 16,0 0 0-16,27 29 4 0,-27-29-6 0,0 28-1 0,0 2 4 0,0-30-4 15,0 28 0-15,0 0-1 0,0 0 4 0,0 0-4 0,0 31 2 16,0-5-3-16,28 3 0 0,-28 30 0 0,0-4 0 0,0-52-1 16,0-3 1-16,0 27-2 0,0 4-1 0,0-31-1 0,0 28-11 15,-28 0-20-15,28-56-26 0,0 30 18 0,0-30-4 0,0 28-47 16,0-28 56-16,0 29-65 0</inkml:trace>
  <inkml:trace contextRef="#ctx0" brushRef="#br0" timeOffset="2597.54">30176 6248 69 0,'0'0'0'0,"0"0"19"0,0 0-6 0,0 0-5 0,0-28 7 0,0 28 2 0,0 0-7 0,-27-28 29 0,27 28-10 0,0 0-4 15,0 0-15-15,0 0-1 0,0 0 8 0,0 0 0 16,0 0-8-16,27 0 8 0,-27 0-4 0,0 0-7 0,31 0 5 16,-31 28-2-16,0 0-1 0,27 0-1 0,-27 0-4 15,0-28 0-15,0 30 0 0,31-2 1 0,-31-28-2 0,0 29-1 0,0-2 0 16,0 1 0-16,0 0 0 0,0 1-3 0,0-29 1 0,0 30-1 16,0-2-1-16,0-28-4 0,0 27-15 0,-31-27 3 0,31 28-3 15,-27-28-5-15,-4 0-33 0,31 0 3 0,-27 30 31 0,27-30 3 0,-27 0 2 16,0 0-15-16,27 0-19 0</inkml:trace>
  <inkml:trace contextRef="#ctx0" brushRef="#br0" timeOffset="11916.77">30803 5764 359 0,'-27'29'13'0,"27"-1"-1"0,0 3-7 0,-31-4 5 15,31 2-7-15,0 27 7 0,0-29-7 0,-27 4 0 0,27 25 0 16,0-29 0-16,-27 1-3 0,27 31 4 0,0-3-2 0,0 0-1 15,0-26 1-15,0-30-1 0,0 57 0 0,27-30-1 16,-27-27 1-16,0 28 0 0,27 0 0 0,4 1 0 0,-4 1 0 0,0-30 2 16,-27 0 0-16,28 28 2 0,-28-28 1 0,30 0 6 0,-2 0 1 0,30 0 0 15,-58-28-8-15,54-2 6 0,-23 1-2 0,-31 1-5 16,58-27 4-16,-58 26-4 0,54-57 3 0,-54 58-6 0,58-87 4 16,-58 60-4-16,0-1 1 0,0-2 1 0,0 2-1 15,0 27-1-15,0-29 1 0,0 58 0 0,0-28-2 0,0-1 1 16,0 3 0-16,-27 26 1 0,27-28 1 0,0 28-1 0,-58-31 0 15,31 31-2-15,-4 0-1 0,31 0 0 16,-27 0-1-16,-4 0 0 0,31 0-8 0,-27 0 3 0,27 31-2 16,0-31-1-16,-55 28-37 0,55-28 31 0,0 26-2 15,-30-26-25-15,30 29-17 0,-28-1-71 0,28-28 4 16,0 31 71-16</inkml:trace>
  <inkml:trace contextRef="#ctx0" brushRef="#br0" timeOffset="17748.9">29127 6050 67 0,'0'0'7'0,"0"0"-5"0,0-28 0 0,0 28-2 0,0-31-1 0,0 31 0 0,0 0 1 0,0 0-1 0,0-27-1 0,0 27 1 0,0-29-2 16,0 29 0-16,31 0 2 0,-31 0 0 0,0 0 0 0,0-27 0 15,27 27 0-15,-27 0 1 0,0 0 0 0,0 0 0 0,27 0 0 0,-27-29 1 16,0 29-1-16,28 0 1 0,-28 0-1 0,0-27 1 0,0 27 1 15,30 0-1-15,-30 0 0 0,0-31 0 0,0 31 0 0,0 0-1 16,0-28 1-16,0 28 0 0,0 0 0 0,0 0-1 0,0-29 4 0,0 29 0 16,0 0 2-16,0 0 10 0,0-26 2 0,0 26-8 0,0 0 11 15,0-28 2-15,0 28-11 0,0 0-1 0,-30 0 12 16,30-31-12-16,0 31 10 0,0 0-12 0,0 0 1 0,0-28 8 0,0 28-8 16,0 0 7-16,0 0-8 0,0 0-2 0,0-28 0 0,0 28 0 0,0 0 6 0,0 0-7 15,0-28-1-15,0 28 5 0,0-28 0 0,0 28-2 0,0 0-4 16,0 0-2-16,0 0 3 0,0 0 0 0,0 0-3 15,-28 28 1-15,28 0-1 0,0 0-2 0,-27 31 2 0,0 24-1 16,-31 3-1-16,58-30 1 0,-27-27-2 0,27 57 2 0,-31-58-2 16,31 58 1-16,0-58 0 0,0-28 1 0,0 28-1 0,0 0-1 15,31-28 0-15,-4 0 1 0,0 0 1 0,4 0 0 0,-31-28 1 16,82-28-1-16,-52-3-1 0,28 4 0 0,55-60 1 0,-59 32-1 16,4 24 1-16,54-83 1 0,4 30-2 0,-31 25 0 0,-57 31 1 15,57-58 0-15,0 29 2 0,-27 56-1 0,-4-55 2 0,4 56-4 16,0-30 0-16,-3 1 2 0,3 30-1 0,-28 27 0 15,-30-28 0-15,28 28 0 0,-28 0 0 0,0 0 3 0,0 0-2 16,0 0 4-16,0 0-3 0,0 28-1 0,-28-1 2 0,-30 60-1 16,28-31-5-16,-25 0 0 0,-30 59 3 0,27-31 0 15,31-27 0-15,-31 28 0 0,4 29 0 0,-4 1 0 0,58-87-1 16,-31 55-1-16,31-25 1 0,0-29 1 0,0-2 0 0,0 2-1 16,31-29 0-16,-4 0 2 0,4 0-1 0,-4 0-1 15,-27 0 0-15,58-56 2 0,-4 27-1 0,4-29 0 0,27-25 1 0,-30 24-1 16,3 3 0-16,85-58 1 0,-116 57-1 0,31 1 0 0,54-30-1 0,-54 31 0 15,-31 27 1-15,59-59 3 0,-28 59-3 0,-31-28 1 0,31 28-1 0,-31-2-1 16,4 2 1-16,23-1-1 0,4 2 1 0,-58 27-2 0,27-28 1 16,-27 28 1-16,0 0-1 0,0 0-3 0,0 28 3 0,0-1 0 0,-27 30 0 15,-58 29-3-15,27-30 2 0,-54 114 1 0,54-84-1 16,-28-1 1-16,-26 57 0 0,85-55 0 0,-31-4-1 0,-55 88 1 0,28-2-1 16,55-110 0-16,-28 25 1 0,31 31-1 0,-1-88 0 0,1 58-1 15,27-85 3-15,-31 30-1 0,31-2 3 0,0-28-3 0,0 0 2 16,0 0 0-16,31 0 3 0,51-115 17 15,6 31-15-15,-33 26-5 0,88-113 3 0,-85 88-4 16,-4 24 2-16,4-24-2 0,55-61 1 0,30 3 0 0,-31 27 0 16,-27 29 0-16,0 0-2 0,-27 28 0 0,28 2 2 0,-59-4 1 15,0 59-1-15,4-28-1 0,-4 28-3 0,-27 0 1 16,31 28-1-16,-31-28 2 0,0 59 1 0,0-31 0 16,-31 27 1-16,4 4-2 0,-31 24 1 0,31 4-2 0,-86 84 2 0,55-60-2 0,0-24 2 15,-27 83-1-15,58-115-1 0,0 32 1 0,-31 27-1 0,27-57 1 0,4-2-3 16,0 32-10-16,27-59 2 0,-28-1-4 0,28-27-24 0,0 28-9 15,28-28-10-15,-28-28-22 0,27 1-22 0,0-1 52 16,-27-2 8-16,31 1 10 0,-31 1-32 0</inkml:trace>
  <inkml:trace contextRef="#ctx0" brushRef="#br0" timeOffset="18382.18">31682 3664 43 0,'0'-29'36'0,"0"29"-22"0,0 0-6 0,0 0 0 0,0-27 9 0,0 27 0 0,0-29-8 0,0 29 9 0,0-28-8 0,0-2 22 15,0 30-7-15,0-28 2 0,0 28-2 16,0-28-2-16,0 28-12 0,0 0-1 0,0-28 0 0,0 28 8 0,0-29-1 15,0 29-9-15,0 0-2 0,0 0-1 0,0 0 1 0,0-28 4 16,0 28-5-16,0 0 6 0,0 0-5 0,0 0-1 0,0 0 5 0,27 28 0 16,-27-28-1-16,31 29-4 0,-31-29-1 0,0 28 2 0,27 0-4 15,-27 0 1-15,31 30 2 0,-31-29-3 0,27 27 0 0,-27-28 0 16,0 30 1-16,27-2 0 0,-27-28-2 0,31 59 3 0,-31-32-2 0,0 1-1 16,0-26-2-16,27 54 1 0,-27 3-1 0,0-59 1 0,0 56 0 0,0-26 0 15,28-30 0-15,-28 28 1 0,0-28-5 0,0-28 1 16,0 0-3-16,0 30-9 0,0-30-9 0,0 0 9 0,0 28-4 15,0-28-3-15,0 0-32 0,0-28 24 0,0 28-2 0,0-30-33 0,0 30 33 16,0-28 2-16,0 28 2 0,0-29 0 0,0 2-15 0,-28-1-20 0</inkml:trace>
  <inkml:trace contextRef="#ctx0" brushRef="#br0" timeOffset="18648.66">31059 3323 146 0,'0'0'0'0,"0"0"30"0,0 0-3 0,0 0-10 0,0-28 0 0,0 28 10 0,0 0-14 16,0 0 3-16,27 0 0 0,-27-29 16 0,31 29-17 0,-31 0 0 16,27 0-2-16,0 0 12 0,-27 0-15 0,58-27 6 0,-31 27-8 0,-27 0-1 15,28 0 1-15,60 0 5 0,-3 0-2 0,-57 0-8 0,26 0-1 0,4 0-1 16,0 0 1-16,27 0 5 0,-27 0-2 0,-4 0-1 0,4 0-2 0,-3 0 2 15,-24 0-3-15,112-29 3 0,-89 29-4 0,89-29-8 16,-88 0-1-16,3 2-20 0,27-2-19 0,-55 29 15 16,-2-28-7-16,-1 28-6 0,0-30-6 0,4 3-54 0,-4-1 62 0,4 28-20 0</inkml:trace>
  <inkml:trace contextRef="#ctx0" brushRef="#br0" timeOffset="19415.46">29158 4004 123 0,'0'0'0'0,"-31"-28"47"16,31 28-31-16,0 0-9 0,0-28 11 0,-27 28 4 0,27-27 3 0,0 27 0 0,0-30-4 0,0 30-12 0,0 0 5 0,0 0-7 16,0 0-1-16,0-28 6 0,0 28-8 0,27 0 1 0,-27 0 6 0,31 0-2 15,-31 0-3-15,27 0 0 0,0 0 8 0,1 0-4 0,-28 0-5 16,30 0 1-16,-2 0-2 0,-28 0-1 0,30 0 3 0,-3 28-3 15,1-28 0-15,-28 30-3 0,30-30 1 0,-2 27 0 0,-28 1-1 16,27 0-1-16,0 0-1 0,4-28-13 16,-31 30-21-16,27-2-22 0,-27-28 22 0,31 28-46 0,-31-28 41 15,0 0-32-15,0 0-32 0</inkml:trace>
  <inkml:trace contextRef="#ctx0" brushRef="#br0" timeOffset="19665.43">29754 3806 190 0,'27'0'28'16,"-27"0"-18"-16,0 0 4 0,-27-29-9 0,27 29 1 0,0 0-3 0,0 0 12 15,-31 0-3-15,31 0 16 0,0 0-14 0,0 0-1 0,-27 0 6 16,27 0-6-16,0 0-7 0,0 0 0 0,0 0 5 0,-31 29 0 16,31-29-7-16,0 28 4 0,0-28-6 0,0 29 0 0,0-29 1 15,0 58 2-15,0-58-3 0,-27 55 2 0,27 1-1 0,-27 2-2 16,27-30 1-16,-27 58 0 0,27-29-1 0,-58 27 2 0,27 29-3 15,4-56-2-15,-28 29 4 0,25-2-2 0,30-25-2 16,-28-32 0-16,28 29-6 0,-27 3-9 0,27-31 7 16,-30-1-18-16,30 2-32 0,-28-1 5 0,28-28 24 15,0 0-33-15,0 0 8 0,0 0 33 0,0 0-67 0</inkml:trace>
  <inkml:trace contextRef="#ctx0" brushRef="#br0" timeOffset="20166.54">30435 3750 116 0,'0'0'22'0,"0"0"2"0,0 0-14 0,0-29-2 0,0 29 7 0,0 0 11 0,0 0 9 0,0 0-17 0,0 0-3 0,0-29-1 0,0 29-2 0,0 0 3 0,28 0-4 0,-28 0-7 0,0 0 1 0,0 0-3 15,0 0 1-15,27 0-2 0,-27 0 1 0,0 0-1 0,30 0 1 0,-30 0-3 0,28 0 0 16,-28 0 1-16,0 0 1 0,0 0-2 0,27 0-2 16,-27 0-1-16,27 0-4 0,-27 0-3 0,0 0-22 0,31 0-12 0,-31 0 19 15,85 0-203 1</inkml:trace>
  <inkml:trace contextRef="#ctx0" brushRef="#br0" timeOffset="20399.04">30234 3948 201 0,'0'0'0'0,"0"0"49"0,0 0-37 0,0 0 2 0,0 0-10 0,0 0 1 0,0 0 4 16,0 0 19-16,0 0 21 0,31 0-23 0,-4 0-6 15,1 0-6-15,29 0-2 0,1 0-8 16,-58 0-3-16,28 0 1 0,29 0-1 0,-2 0-1 15,30 0-16-15,-54 0 5 0,-4 0-24 0,58 0-119 16,-58 0 118-16,1 0-56 16,2-27-15-1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0T18:11:42.12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23132 9351 35 0,'0'0'20'0,"-19"0"-15"0,19 0-3 0,-17 0-1 16,-2 0 1-16,19 0-2 0,-36 0 1 0,17 0 0 16,2 0-1-16,-24 0 2 0,41 0-2 0,-34 0 1 0,15 0 0 15,-17 0 4-15,36 0-2 0,-36-18 8 0,17-1 6 16,-3 19 1-16,5 0-9 0,0-17 7 0,-19 17-9 15,36 0 3-15,-38 0-2 0,21 0-4 0,17 0-2 0,-19 0 0 16,19 0 0-16,-22 0 0 0,2 0-1 0,6 17 1 0,-5-17-2 0,19 19 1 16,-19-1-1-16,2-18-1 0,17 19 2 0,-19-19 0 0,19 19 0 15,0-19 1-15,19 0-2 0,-19 18 0 0,36-18 0 16,17 0 0-16,-12 0-2 0,50 0 1 0,-16 0 0 16,33 17 0-16,-72-17 1 0,22 0-1 0,33 0 1 15,-35 0 1-15,-18-17 0 0,15 17-1 0,41 0 5 0,-58-18-1 0,72 18 8 16,-67-19-6-16,125 0 14 0,-74 1-6 0,-59 18-7 15,64-19 5-15,-9 2-2 0,-49 17-5 0,52-20 2 0,-55 20-4 16,3-18 0-16,36 18 1 0,-39-18-3 0,-3 18 0 0,44 0 5 16,-21 0 0-16,-20-18-1 0,-36 18 0 0,16 0 2 15,6 0-5-15,-22 0 4 0,0 0-4 0,0 0 0 0,-22 0-1 16,22 0-1-16,-16 0 0 0,-20 0 1 0,-20 0 0 0,-2 0-1 16,-50 0 0-16,-2 0 1 0,-18-19-1 0,18 19 0 15,54 0 1-15,-38 0-2 0,39 0 1 0,-36-19 0 0,55 19 0 16,-20 0 0-16,-38-18-2 0,58 18 0 0,-19 0 1 0,-56-19 1 15,75 19 1-15,-41 0-1 0,41 0 0 0,0 0 1 0,-19 0-1 16,-3 0 0-16,41 0 1 0,-19 0-2 0,36 0 2 16,-36 0-1-16,17 19 1 0,19-19-1 0,0 0 0 0,0 0-1 15,0 0 0-15,19 0 0 0,0 0 0 0,-19 0 0 16,36 0 3-16,-19 0-2 0,41-19 0 0,-22 19-1 0,36-37 1 16,-14 19 1-16,33 0 0 0,-55 18-2 0,58-38 3 0,-22 38 2 15,-38-18-2-15,7 18 0 0,34-18 1 0,-6-1-1 0,-11 19 2 16,-39 0-2-16,37-17 1 0,-23 17-1 0,-14 0-1 15,3 0 0-15,-22 0-2 0,0 0 2 0,17 0 0 0,-17 0 1 16,0 0 1-16,0 0-3 0,0 0 1 0,-17 0-2 0,-5 0 2 0,-14 0 0 16,0 0 0-16,0 0 0 0,-58 17-1 0,-14 2-1 15,34-19 0-15,-56 18 0 0,74-18 1 0,-54 18 0 0,-1-18 1 16,17 0 1-16,58 0-1 0,-17 0-1 0,-21 0-1 0,35 0 0 16,-69 20-2-16,67-20 3 0,7 0 0 0,15 0 0 15,-17 0 0-15,17 0 0 0,19 0 1 0,-17 0-1 0,17 0 0 16,0 0-1-16,0 0 1 0,0 0-1 0,0 0 1 0,17-20-1 15,2 20-1-15,36 0 1 0,-21-18 2 0,43 18-2 0,34-18 0 16,-75 18 0-16,19-19 1 0,39 2 1 0,-3-3 0 16,-16 2 1-16,-3 0-1 0,0 0 1 0,-33 18 2 15,35-37 5-15,-38 18 0 0,-16 19-5 0,-6 0-1 0,5-18 6 16,-19 18-6-16,0-19 1 0,-33 19-4 0,-23 0 0 16,-18 0 2-16,-203 0 5 0,39 19-3 15,127-19-2-15,-129 37 3 0,54-20 0 0,20 21-3 16,92-20-2-16,-109 20-3 0,31-2-4 0,83-18-7 15,49-18 3-15,-16 18-23 0,36 2 9 0,0-20-74 16,0 0 17-16,0 0 43 0,56 0-22 0,-20 0-16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14.96063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0T19:29:40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29584 5879 63 0,'0'0'0'0,"0"0"29"0,-31 0-18 0,31 0-4 0,-27 0 1 0,27 0 1 0,-31 0-4 0,31 0-1 0,0 0 0 0,-27 0 0 0,27 0-2 15,0 0 1-15,0 0-2 0,0 0 0 0,0 0 0 0,0 0 0 16,0-27 0-16,0 27 1 0,0 0 3 0,0 0-2 0,0-31 3 0,27 31-2 16,-27 0 4-16,0 0 1 0,31 0 1 0,-31 0-5 15,27 0 4-15,-27 0 0 0,0 0-3 0,0 0 6 0,0 0 0 16,31 0 2-16,-31 0 2 0,0 0 1 16,0 31-9-16,0-31 1 0,0 0 0 0,-31 0 9 0,31 0-3 0,0 0-9 15,0 0 0-15,-27 0 4 0,27 0-2 0,0 0-1 0,0-31-4 16,0 31 3-16,-31 0-4 0,31 0 0 0,0-57 4 15,0 57-3-15,31 0-3 0,-31-26 2 0,0 26-1 16,0 0 2-16,27-28-2 0,-27 28 2 0,31 0-3 0,-31-31 2 16,0 31-1-16,27 0 1 0,-27 0-2 0,27 0 2 0,0 0-2 15,-27 0 1-15,31 0-1 0,-4 31 2 0,-27-31-1 0,31 28 3 16,-31-28-3-16,27 26 1 0,1 3 1 0,2-1 1 0,-30-28-2 16,27 31 0-16,-27-4 0 0,28 2 0 15,-28-2 0-15,27 2 0 0,-27-2 1 0,31 4 0 0,-31-31 0 16,0 28 2-16,0 27 2 0,0-27-2 0,0-28-2 15,0 59 2-15,0-31-4 0,-31-28 2 0,4 28-1 0,27 0 0 0,-28 0 1 16,28 2-1-16,-27 27 0 0,-3-57-1 0,2 27 0 0,28-27-1 16,-58 28 1-16,31 0 1 0,-4-28 0 0,31 0-2 0,-54 29 1 15,27-29 0-15,27 0 0 0,-58 30 0 0,0-30-2 0,58 0 2 16,-55-30 0-16,55 30 0 0,-58-29-1 0,58 29 0 0,-27 0 0 16,-3-56-1-16,30 56 1 0,-28 0 0 0,28-27 1 0,0 27-1 0,0 0 0 15,0-29 0-15,0 29-1 0,0 0 1 0,0 0-1 0,0-28 3 0,0 28-1 16,0 0 0-16,28 0-1 0,-28 0 1 0,0 0-1 0,30 0 0 15,-3 0-1-15,1 0 3 0,2 0-1 0,-2 28 0 16,-1-28 1-16,0 0-3 0,-27 0 3 0,31 29-2 0,-4-29 1 16,4 0-1-16,-31 0-1 0,27 0 1 0,0 0 0 0,0 27 1 15,4-27-1-15,-4 0-1 0,4 0 2 0,-4 0-1 16,-27-27-1-16,28 27 1 0,2 0-2 0,-30 0-4 0,0 0 1 0,27 0-4 16,-27 0-17-16,0 0 8 0,0 0-3 0,0-29-3 0,0 29-35 0,0 0 21 15,0 0-8-15,0 0-6 0,0 0-56 0,0 29-15 0</inkml:trace>
  <inkml:trace contextRef="#ctx0" brushRef="#br0" timeOffset="566.63">30320 6503 195 0,'0'0'0'0,"0"0"66"0,0 0-60 0,0 0 0 0,0 0-1 0,0 0 9 0,0 0-1 0,0 0 14 0,0 0-15 0,0 0-2 0,0 30 6 16,0-30-10-16,0 0 0 0,0 28 2 0,-28-1-6 0,28-27 2 0,0 28-2 15,0-28 0-15,0 30 0 0,0-1-1 0,-27-1 1 16,27 0-2-16,-31-28-1 0,31 27-2 0,-27 2-7 0,-4-29-16 16,4 28 7-16,0 2-36 0,27-30 18 0,-27 0-2 0,27 28-42 15,-31-28 17-15,31 0-6 0</inkml:trace>
  <inkml:trace contextRef="#ctx0" brushRef="#br0" timeOffset="1833.76">30691 5908 55 0,'0'0'22'0,"0"0"-18"0,0-29 7 0,0 2 2 0,0 27-5 0,0-31 0 0,0 31-1 0,0 0 8 0,0-28 1 0,0 28-6 0,0 0 9 15,0-29-1-15,0 29 7 0,0 0-11 16,0 0-8-16,0 0 6 0,0 0-6 0,0 0 6 0,0 0-7 16,0 0 2-16,0 0 5 0,0 0 1 0,0 0-7 0,0 0-1 15,0 0 0-15,0 29 3 0,0-29-4 0,0 0 4 0,0 0-4 16,0 0 2-16,27 0-1 0,-27 0-1 0,0 0-2 0,27 28 0 16,4-28 0-16,-31 0 0 0,0 0-1 0,0 0 0 0,27 0 1 15,-27 0-2-15,27 31 1 0,-27-31-1 0,28 0 1 0,-28 0-1 16,0 27 1-16,0-27-1 0,0 29 2 0,0-29-1 0,0 27-1 15,0-27 0-15,0 29-1 0,-28-29 0 0,28 0 2 16,-27 27 0-16,27-27-1 0,-27 0 0 0,27 31 1 0,-31-31-1 0,31 0 0 16,-27 0 1-16,0 28-1 0,27-28 0 0,-31 0 1 15,31 0 0-15,0 0-1 0,0-28 1 0,-27 28-1 16,27 0 0-16,0 0-1 0,0 0 2 0,0 0-1 0,27 0-1 16,-27 0 2-16,0 0-1 0,31 0 2 0,-31 0 0 0,0 0-1 0,27 28 4 0,0-28-2 15,-27 28 4-15,31-1-4 0,-31 1 5 0,27 3-2 16,0-3-1-16,-27 28-1 0,0-56-2 0,0 56 2 0,0-56-3 15,0 30 1-15,0-2-1 0,0 1 3 0,0-2-1 0,-27-27-1 16,27 28-2-16,-27-28 2 0,27 28-1 0,-31-28 2 0,4 29-4 0,27-29-1 16,-27 0-9-16,-4-29-9 0,31 29 7 0,0 0 0 15,-27-28-22-15,27 0-11 0,0 28 18 0,-31 0-2 0,31 0-1 0,0-27-29 16,31 27 32-16,-31-29-18 0,0 29 12 0,27-28-35 16</inkml:trace>
  <inkml:trace contextRef="#ctx0" brushRef="#br0" timeOffset="2203.65">31059 6845 113 0,'0'0'0'0,"0"0"73"0,0 0-49 0,0 0-10 0,0 0-4 0,0 0 18 0,0 0-14 0,0 28 0 0,0-28-1 0,0 0 10 0,0 29-6 0,0-29-6 0,0 27-6 16,0-27-1-16,0 0 0 0,-31 28 1 0,31 1-4 0,-27-29 0 16,27 0 0-16,-27 30-1 0,-1-30 2 0,28 0-3 0,-30 28 1 0,30-28-2 0,-28 0-9 15,-2 0 0-15,2 27-24 0,28-27 7 0,-27 0-46 16,0 0-6-16,27 0 22 0,0 0 24 0</inkml:trace>
  <inkml:trace contextRef="#ctx0" brushRef="#br0" timeOffset="2600.21">31427 5964 111 0,'0'0'0'0,"0"0"28"15,0 27-18-15,0-27-4 0,0 0-2 0,0 0 11 0,0 31 11 16,0-31-13-16,0 0 0 0,0 28 8 0,-28-28-13 0,28 28-2 16,0-28 0-16,0 0-1 0,0 27 4 0,0 1-5 0,0 3 4 0,-27-31-4 15,27 28-2-15,0-28 4 0,0 28-3 0,0 0 2 0,0-28 2 16,0 28 7-16,0 0 2 0,0-28-10 0,0 0 0 0,0 0-1 15,0 30 0-15,0-30 5 0,27 0 5 0,-27 0-9 16,28 28 3-16,-28-28-5 0,30 0 3 0,-2 0-4 0,-1 0 1 16,-27 0-3-16,27 0 0 0,4 0 1 0,-4 0-2 0,31 0 2 15,-58 0-3-15,27 0 1 0,-27 0-3 0,27 0-5 16,4 0-7-16,-31 0-14 0,27 0-16 0,-27 0 15 16,0-28-45-16,0 28 31 0,31 0-34 0,-31-30 26 0,0 30-4 15</inkml:trace>
  <inkml:trace contextRef="#ctx0" brushRef="#br0" timeOffset="2833.1">31740 5852 160 0,'0'0'0'0,"0"0"85"0,0 27-65 0,0-27-17 0,-31 29 1 0,31-2-2 0,0-27 4 15,-27 29 3-15,27-2 22 0,-27 32 4 0,27-4-10 0,-27-27-8 16,27 3-11-16,0 53 4 0,0-56-5 0,-31 30-1 0,31 26 3 15,0-56-5-15,0 29-1 0,0 28 1 0,0-27 0 0,0 27 3 0,0-58-3 16,-27 117 1-16,27-117-3 0,0 30-1 0,0 1 0 16,0-31-1-16,0-27-1 0,0 28-3 0,0-28-5 0,0 28-2 0,0-28-6 15,0 30-33-15,0-30 17 0,0 0-5 0,0 0-49 0,27 0 10 16,-27 0-16-16</inkml:trace>
  <inkml:trace contextRef="#ctx0" brushRef="#br0" timeOffset="3200.04">32108 6815 126 0,'0'0'57'15,"0"0"-23"-15,0 0-22 0,0 0 0 0,0 30 0 0,0-30 19 0,0 0-12 16,0 28 16-16,0 1-8 0,31-2-7 0,-31 1-6 15,0 1-3-15,0 1-5 0,0-2 7 0,0-1-10 16,0 1 0-16,0 0 1 0,0 2-3 0,-31-2 2 0,31 1-1 16,0-29-2-16,-55 56-2 0,55-28-11 0,-30 2 0 15,30-30-5-15,-27 0-7 0,27 28-48 0,-31-28 24 0,31 0-57 16,0 0 62-16,-27 0 10 0,27 0-34 0</inkml:trace>
  <inkml:trace contextRef="#ctx0" brushRef="#br0" timeOffset="5301.98">29781 5651 79 0,'0'0'11'0,"0"0"-8"0,0 0 4 0,0-28 0 0,28 28 1 0,-28 0 6 0,0-28-5 0,0 28 14 0,30 0-10 0,-30-28 15 0,0 28-15 0,0 0-2 0,27-28 8 16,-27 28-11-16,0-30 4 0,28 30-2 0,-28 0-5 0,0 0 0 16,27-28 5-16,-27 28-6 0,0 0 7 0,0 0 0 0,31 0-6 15,-31 0 0-15,0 0 3 0,0 28-2 0,0 2-4 0,-31-2 2 16,-24 28 0-16,55 0-1 0,-57 29 2 0,2 30-2 0,-3-59-2 15,27 0 2-15,4 31 0 0,0-32-1 0,-31 60 0 0,31-29-1 16,-4-58-1-16,31 56 1 0,-27-27 0 0,27 1 0 16,0-58-1-16,27 27 1 0,4-27 3 0,-31 0-1 0,27 0-1 15,4 0 5-15,23-27-1 0,4-31-1 0,0 1-3 16,-3 2-1-16,57-32 3 0,-54 31-2 0,0 0-1 0,54-58 2 0,4 0 1 16,-61 58-1-16,60-31 4 0,-2-24-2 0,-28 24 0 15,27 31 0-15,-54-2-4 0,27 1 2 0,1 1-2 0,-32 29 0 16,4-3-1-16,-27 30 0 0,-4 0 2 0,0 0-1 15,-27 0-1-15,0 0 1 0,0 0-1 0,0 30 0 0,0-30 0 0,0 27 1 16,0 29 0-16,-85 59 0 0,27-59-2 0,4 59 1 0,-62 82 1 16,61-110-1-16,-57 111 1 0,-4-27 1 0,4 26-1 15,84-110-1-15,-60 83 3 0,6-58 0 0,51-25-2 0,4-4 2 16,-4 4 0-16,4-31 0 0,27-28 2 0,27-28-2 16,4 0-2-16,-31 0 5 0,27 0 0 0,4 0-3 15,-4-28 2-15,1 0-2 0,57-57 2 0,-27-1-3 0,27 31-1 16,27-116 0-16,31 29 0 0,0-28 0 0,-61 83 0 0,61-55 2 15,0 2-2-15,-85 54 0 0,-3 30-2 0,88-87 2 16,-31 57-1-16,4 3-1 0,-62 24 1 0,32 31-2 16,-86 28 3-16,0 0 0 0,27 0 1 0,-27 0-3 0,0 28 2 15,0 0 0-15,-55 57-2 0,-30 59 0 0,-31 53 1 16,-23 32 2-16,26-30-1 0,55-116-1 0,-57 116 6 16,87-112-4-16,-57 82 5 0,31-26-3 0,23-59-3 0,4 29 2 15,-4-85-3-15,31 30 2 0,-27-1-3 0,27-57 0 0,27 28-1 16,-27-28 1-16,0 0-1 0,58 0-2 0,-27 0-1 0,-4 0 0 0,31-28-12 15,-31 0 3-15,143-113-52 0,-30 26 6 0,3 2-18 16,0 0-24-16,-3-2 2 0,61-27-3 16</inkml:trace>
  <inkml:trace contextRef="#ctx0" brushRef="#br0" timeOffset="5834.37">32564 4714 166 0,'0'0'0'0,"0"0"27"0,-30 0-14 0,2 0-7 0,28 0-2 0,-27 0 4 0,27-29-2 0,-30 29 0 0,2 0 19 0,28 0-14 0,0 0 0 0,-30 0-1 0,30-27 10 0,-28 27-12 0,28 0 5 15,0 0-3-15,0 0-2 0,0 0-5 0,0 0 1 0,0 0 0 16,0 0-1-16,0 0 5 0,0 27-5 0,28 2 7 0,2 1-6 15,-2 25 5-15,2 3-4 0,-3-1-2 0,31 27 0 0,-30-26 0 16,-1 26-3-16,0-27 0 0,-27 1 1 0,31-31 0 0,-31 30-1 0,27 28 2 16,4-28-1-16,-31 29-2 0,27-2 3 0,-27-56-2 15,27 31-3-15,-27-4-9 0,0 4-18 0,0-32 6 0,0 2-45 16,0-29-21-16,0 27 6 0,0-27 54 0,0 0 6 0,-27 0-30 16</inkml:trace>
  <inkml:trace contextRef="#ctx0" brushRef="#br0" timeOffset="6067.26">31512 4629 198 0,'0'0'32'0,"0"0"1"0,0 0-23 0,0 0-3 0,0 0 13 16,0 0-5-16,27 0 19 0,-27 0-1 0,116 29 22 15,-31-29-40-15,-27 0-9 0,-4 0-1 16,117 27 9-16,-113-27-10 0,54 0 5 0,-54 0-6 0,0 0 1 15,82 0 3-15,-25 0-2 0,-60 0-4 0,61 0 3 0,-62-27-4 16,-23 27 1-16,23 0 0 0,4-29 0 0,0 29-2 0,24-28-2 16,-51 28 0-16,27 0-11 0,-58 0 3 0,54-28-26 0,-54 28 13 15,31 0-9-15,-4-28-61 0,-27 28 30 0,27 0-63 0,-27 0 54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3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05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5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customXml" Target="../ink/ink5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Relationship Id="rId9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archive.org/web/20140713032309/http:/www.altdev.co/2011/12/24/static-code-analysis/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dirty="0"/>
              <a:t>Exercise 10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1602561" y="351935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0971E6-1BB7-8F49-B733-B7D3F645E85B}"/>
              </a:ext>
            </a:extLst>
          </p:cNvPr>
          <p:cNvGrpSpPr/>
          <p:nvPr/>
        </p:nvGrpSpPr>
        <p:grpSpPr>
          <a:xfrm>
            <a:off x="6765012" y="685798"/>
            <a:ext cx="5121748" cy="6132969"/>
            <a:chOff x="299339" y="588302"/>
            <a:chExt cx="5121748" cy="613296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6C8A109-EBEE-E9B3-B423-E72634FB9A30}"/>
                </a:ext>
              </a:extLst>
            </p:cNvPr>
            <p:cNvCxnSpPr>
              <a:cxnSpLocks/>
            </p:cNvCxnSpPr>
            <p:nvPr/>
          </p:nvCxnSpPr>
          <p:spPr>
            <a:xfrm>
              <a:off x="2279295" y="1607842"/>
              <a:ext cx="2924" cy="420171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ECF94864-913A-FF8B-FE91-A4492C66BB30}"/>
                </a:ext>
              </a:extLst>
            </p:cNvPr>
            <p:cNvCxnSpPr>
              <a:cxnSpLocks/>
              <a:endCxn id="57" idx="3"/>
            </p:cNvCxnSpPr>
            <p:nvPr/>
          </p:nvCxnSpPr>
          <p:spPr>
            <a:xfrm rot="16200000" flipH="1">
              <a:off x="1259457" y="4023293"/>
              <a:ext cx="3715784" cy="1196736"/>
            </a:xfrm>
            <a:prstGeom prst="bentConnector4">
              <a:avLst>
                <a:gd name="adj1" fmla="val 8370"/>
                <a:gd name="adj2" fmla="val 255999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9BBF919-BFE5-5660-4579-98C96226924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5933" y="3951865"/>
              <a:ext cx="3867991" cy="9401"/>
            </a:xfrm>
            <a:prstGeom prst="bentConnector5">
              <a:avLst>
                <a:gd name="adj1" fmla="val -5910"/>
                <a:gd name="adj2" fmla="val -19906648"/>
                <a:gd name="adj3" fmla="val 105910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ACF8DD8-3D7C-2102-3ED9-B2594975901A}"/>
                </a:ext>
              </a:extLst>
            </p:cNvPr>
            <p:cNvGrpSpPr/>
            <p:nvPr/>
          </p:nvGrpSpPr>
          <p:grpSpPr>
            <a:xfrm>
              <a:off x="1029335" y="593149"/>
              <a:ext cx="2499919" cy="1052794"/>
              <a:chOff x="1040221" y="593149"/>
              <a:chExt cx="2499919" cy="105279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6827D8-74F5-C92E-D5A6-777949F48BFB}"/>
                  </a:ext>
                </a:extLst>
              </p:cNvPr>
              <p:cNvSpPr/>
              <p:nvPr/>
            </p:nvSpPr>
            <p:spPr>
              <a:xfrm>
                <a:off x="1040221" y="593149"/>
                <a:ext cx="2499919" cy="105279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FA5AAA-C7CB-6919-D076-0FBBFC4A430E}"/>
                  </a:ext>
                </a:extLst>
              </p:cNvPr>
              <p:cNvSpPr txBox="1"/>
              <p:nvPr/>
            </p:nvSpPr>
            <p:spPr>
              <a:xfrm>
                <a:off x="1040221" y="600565"/>
                <a:ext cx="2328908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varI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alloca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i32</a:t>
                </a: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varJ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alloca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i32</a:t>
                </a: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store i32 0,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ptr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varI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store i32 0,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ptr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varJ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label %L2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10A911-1544-33FA-7605-C1A528CE5CA6}"/>
                </a:ext>
              </a:extLst>
            </p:cNvPr>
            <p:cNvGrpSpPr/>
            <p:nvPr/>
          </p:nvGrpSpPr>
          <p:grpSpPr>
            <a:xfrm>
              <a:off x="777586" y="2038699"/>
              <a:ext cx="3047365" cy="725070"/>
              <a:chOff x="788472" y="2283629"/>
              <a:chExt cx="3047365" cy="72507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8051F1D-0F88-84CD-2528-7F41E4E0187A}"/>
                  </a:ext>
                </a:extLst>
              </p:cNvPr>
              <p:cNvSpPr/>
              <p:nvPr/>
            </p:nvSpPr>
            <p:spPr>
              <a:xfrm>
                <a:off x="788472" y="2283629"/>
                <a:ext cx="3047365" cy="72507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704BDEF-043F-0D29-994F-49C99C358BFF}"/>
                  </a:ext>
                </a:extLst>
              </p:cNvPr>
              <p:cNvSpPr txBox="1"/>
              <p:nvPr/>
            </p:nvSpPr>
            <p:spPr>
              <a:xfrm>
                <a:off x="788472" y="2311044"/>
                <a:ext cx="30092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%v1 = load i32, i32* 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varI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%c =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icmp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slt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i32 %v1, 2</a:t>
                </a:r>
              </a:p>
              <a:p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i1 %c, label %L3, label %L6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925661E-ECCC-26C6-A8E6-1B881A55AF7A}"/>
                </a:ext>
              </a:extLst>
            </p:cNvPr>
            <p:cNvGrpSpPr/>
            <p:nvPr/>
          </p:nvGrpSpPr>
          <p:grpSpPr>
            <a:xfrm>
              <a:off x="771824" y="3269915"/>
              <a:ext cx="3047365" cy="472551"/>
              <a:chOff x="777267" y="3487632"/>
              <a:chExt cx="3047365" cy="47255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C769776-4565-AC2D-DAAB-F00640E81EFF}"/>
                  </a:ext>
                </a:extLst>
              </p:cNvPr>
              <p:cNvSpPr/>
              <p:nvPr/>
            </p:nvSpPr>
            <p:spPr>
              <a:xfrm>
                <a:off x="777267" y="3487632"/>
                <a:ext cx="3047365" cy="47255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E13D1C-E059-1566-028D-754DE8EB939B}"/>
                  </a:ext>
                </a:extLst>
              </p:cNvPr>
              <p:cNvSpPr txBox="1"/>
              <p:nvPr/>
            </p:nvSpPr>
            <p:spPr>
              <a:xfrm>
                <a:off x="788472" y="3498518"/>
                <a:ext cx="3009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%b = call i1 @randBit()</a:t>
                </a:r>
              </a:p>
              <a:p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i1 %b, label %L4, label %L5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4557A65-FB0C-0719-4F01-F32FE2D5D4AE}"/>
                </a:ext>
              </a:extLst>
            </p:cNvPr>
            <p:cNvGrpSpPr/>
            <p:nvPr/>
          </p:nvGrpSpPr>
          <p:grpSpPr>
            <a:xfrm>
              <a:off x="2856441" y="4029060"/>
              <a:ext cx="2564646" cy="869098"/>
              <a:chOff x="2856441" y="4083488"/>
              <a:chExt cx="2564646" cy="869098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E169035-F49A-3578-9900-DC376CC8E82A}"/>
                  </a:ext>
                </a:extLst>
              </p:cNvPr>
              <p:cNvSpPr/>
              <p:nvPr/>
            </p:nvSpPr>
            <p:spPr>
              <a:xfrm>
                <a:off x="2856441" y="4083488"/>
                <a:ext cx="2564646" cy="84188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3CCB6B3-8313-7A6A-0924-771F01F9AD50}"/>
                  </a:ext>
                </a:extLst>
              </p:cNvPr>
              <p:cNvSpPr txBox="1"/>
              <p:nvPr/>
            </p:nvSpPr>
            <p:spPr>
              <a:xfrm>
                <a:off x="2867646" y="4121589"/>
                <a:ext cx="25534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%v2 = load i32,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ptr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varJ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%v3 = add i32 %v2, 1</a:t>
                </a:r>
              </a:p>
              <a:p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store i32 %v3, 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ptr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%</a:t>
                </a:r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varJ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en-US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br</a:t>
                </a:r>
                <a:r>
                  <a:rPr lang="en-US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label %L5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B9AC73-622F-394E-5337-F333825D961E}"/>
                </a:ext>
              </a:extLst>
            </p:cNvPr>
            <p:cNvGrpSpPr/>
            <p:nvPr/>
          </p:nvGrpSpPr>
          <p:grpSpPr>
            <a:xfrm>
              <a:off x="990495" y="5092290"/>
              <a:ext cx="2564646" cy="841883"/>
              <a:chOff x="560508" y="5097732"/>
              <a:chExt cx="2564646" cy="84188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57B43C0-9277-21E1-64F3-F037A0FBB33E}"/>
                  </a:ext>
                </a:extLst>
              </p:cNvPr>
              <p:cNvSpPr/>
              <p:nvPr/>
            </p:nvSpPr>
            <p:spPr>
              <a:xfrm>
                <a:off x="560508" y="5097732"/>
                <a:ext cx="2564646" cy="84188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C471858-A8B8-57F0-8EF8-6B7CFA31F82C}"/>
                  </a:ext>
                </a:extLst>
              </p:cNvPr>
              <p:cNvSpPr txBox="1"/>
              <p:nvPr/>
            </p:nvSpPr>
            <p:spPr>
              <a:xfrm>
                <a:off x="560508" y="5108550"/>
                <a:ext cx="25646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n-NO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%v4 = load i32, ptr %varI</a:t>
                </a:r>
              </a:p>
              <a:p>
                <a:r>
                  <a:rPr lang="nn-NO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%v5 = add i32 %v4, 1</a:t>
                </a:r>
              </a:p>
              <a:p>
                <a:r>
                  <a:rPr lang="nn-NO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store i32 %v5, ptr %varI</a:t>
                </a:r>
              </a:p>
              <a:p>
                <a:r>
                  <a:rPr lang="nn-NO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br label %L2</a:t>
                </a:r>
                <a:endParaRPr lang="en-US" sz="1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10BF67-B90E-9CF0-2A61-58A05F1DF1FC}"/>
                </a:ext>
              </a:extLst>
            </p:cNvPr>
            <p:cNvSpPr/>
            <p:nvPr/>
          </p:nvSpPr>
          <p:spPr>
            <a:xfrm>
              <a:off x="1058520" y="6232461"/>
              <a:ext cx="2564646" cy="48881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F4165AE-8661-C904-628B-E6D2F1F882C5}"/>
                </a:ext>
              </a:extLst>
            </p:cNvPr>
            <p:cNvSpPr txBox="1"/>
            <p:nvPr/>
          </p:nvSpPr>
          <p:spPr>
            <a:xfrm>
              <a:off x="1058520" y="6248720"/>
              <a:ext cx="26571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%res = load i32, ptr %varJ</a:t>
              </a:r>
            </a:p>
            <a:p>
              <a:r>
                <a:rPr lang="da-DK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ret i32 %res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61A509B-BA5C-5661-EFDF-4FB9B594A3A7}"/>
                </a:ext>
              </a:extLst>
            </p:cNvPr>
            <p:cNvSpPr txBox="1"/>
            <p:nvPr/>
          </p:nvSpPr>
          <p:spPr>
            <a:xfrm>
              <a:off x="533392" y="6161830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L6:</a:t>
              </a:r>
              <a:endParaRPr lang="en-US" dirty="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72D699D-BB36-0227-4D03-D7D0EEC870B4}"/>
                </a:ext>
              </a:extLst>
            </p:cNvPr>
            <p:cNvCxnSpPr>
              <a:cxnSpLocks/>
              <a:stCxn id="42" idx="2"/>
              <a:endCxn id="49" idx="0"/>
            </p:cNvCxnSpPr>
            <p:nvPr/>
          </p:nvCxnSpPr>
          <p:spPr>
            <a:xfrm flipH="1">
              <a:off x="2287662" y="2763769"/>
              <a:ext cx="13607" cy="51703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F7370DE-C75E-E8EC-6E65-B7C439C1BE01}"/>
                </a:ext>
              </a:extLst>
            </p:cNvPr>
            <p:cNvCxnSpPr>
              <a:cxnSpLocks/>
              <a:stCxn id="49" idx="2"/>
              <a:endCxn id="55" idx="0"/>
            </p:cNvCxnSpPr>
            <p:nvPr/>
          </p:nvCxnSpPr>
          <p:spPr>
            <a:xfrm flipH="1">
              <a:off x="2272818" y="3742466"/>
              <a:ext cx="14844" cy="136064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0E1FB5-2F54-4239-DBEB-DB0D6186A4E3}"/>
                </a:ext>
              </a:extLst>
            </p:cNvPr>
            <p:cNvSpPr txBox="1"/>
            <p:nvPr/>
          </p:nvSpPr>
          <p:spPr>
            <a:xfrm>
              <a:off x="484403" y="588302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L1:</a:t>
              </a:r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6B08BF-09D2-700D-A76B-6FB53737E1D3}"/>
                </a:ext>
              </a:extLst>
            </p:cNvPr>
            <p:cNvSpPr txBox="1"/>
            <p:nvPr/>
          </p:nvSpPr>
          <p:spPr>
            <a:xfrm>
              <a:off x="299339" y="2281041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L2:</a:t>
              </a:r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C3D0EEB-811A-71A0-A5A1-AE1C5C78F963}"/>
                </a:ext>
              </a:extLst>
            </p:cNvPr>
            <p:cNvSpPr txBox="1"/>
            <p:nvPr/>
          </p:nvSpPr>
          <p:spPr>
            <a:xfrm>
              <a:off x="304779" y="3173674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L3:</a:t>
              </a:r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35E5188-3236-F47B-F50A-0AA5CFD31F4C}"/>
                </a:ext>
              </a:extLst>
            </p:cNvPr>
            <p:cNvSpPr txBox="1"/>
            <p:nvPr/>
          </p:nvSpPr>
          <p:spPr>
            <a:xfrm>
              <a:off x="2367630" y="4071751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:</a:t>
              </a:r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D8721E2-EA21-664B-2E32-5D92A367D5EA}"/>
                </a:ext>
              </a:extLst>
            </p:cNvPr>
            <p:cNvSpPr txBox="1"/>
            <p:nvPr/>
          </p:nvSpPr>
          <p:spPr>
            <a:xfrm>
              <a:off x="468054" y="5018812"/>
              <a:ext cx="68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L5:</a:t>
              </a:r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FA6481F-59C4-CC75-EDCA-171D7DC50338}"/>
                </a:ext>
              </a:extLst>
            </p:cNvPr>
            <p:cNvSpPr txBox="1"/>
            <p:nvPr/>
          </p:nvSpPr>
          <p:spPr>
            <a:xfrm>
              <a:off x="1997512" y="418431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2EFAD9C-E092-ADDD-D655-D6D5CDE41774}"/>
                </a:ext>
              </a:extLst>
            </p:cNvPr>
            <p:cNvSpPr txBox="1"/>
            <p:nvPr/>
          </p:nvSpPr>
          <p:spPr>
            <a:xfrm>
              <a:off x="2013837" y="280727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355FB26-A403-DB16-FF6E-329F51EAE52F}"/>
                </a:ext>
              </a:extLst>
            </p:cNvPr>
            <p:cNvCxnSpPr>
              <a:cxnSpLocks/>
              <a:stCxn id="49" idx="2"/>
              <a:endCxn id="51" idx="0"/>
            </p:cNvCxnSpPr>
            <p:nvPr/>
          </p:nvCxnSpPr>
          <p:spPr>
            <a:xfrm>
              <a:off x="2287662" y="3742466"/>
              <a:ext cx="1851102" cy="28659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ECA3AF8-4832-8D9F-8A3E-CD7940B46A9C}"/>
                </a:ext>
              </a:extLst>
            </p:cNvPr>
            <p:cNvSpPr txBox="1"/>
            <p:nvPr/>
          </p:nvSpPr>
          <p:spPr>
            <a:xfrm>
              <a:off x="3875302" y="366724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1DD756C0-BAAB-E8B3-BDD6-4C4051C9E0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2818" y="4865500"/>
              <a:ext cx="1871548" cy="20495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3129047-A074-3F32-6997-8FD441A7434B}"/>
                </a:ext>
              </a:extLst>
            </p:cNvPr>
            <p:cNvSpPr txBox="1"/>
            <p:nvPr/>
          </p:nvSpPr>
          <p:spPr>
            <a:xfrm>
              <a:off x="2454712" y="2758282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8348AC-42FA-25E6-BAD1-13E49194BEB9}"/>
              </a:ext>
            </a:extLst>
          </p:cNvPr>
          <p:cNvSpPr txBox="1"/>
          <p:nvPr/>
        </p:nvSpPr>
        <p:spPr>
          <a:xfrm>
            <a:off x="521598" y="1468191"/>
            <a:ext cx="5579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the CFG to the right, roughly equivalent to the C code below.</a:t>
            </a:r>
          </a:p>
          <a:p>
            <a:r>
              <a:rPr lang="en-US" dirty="0"/>
              <a:t>Indicate the value-set computed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varJ</a:t>
            </a:r>
            <a:r>
              <a:rPr lang="en-US" dirty="0"/>
              <a:t> at the end of L6 using the flow-sensitive saturation algorithm described in the last lecture</a:t>
            </a:r>
          </a:p>
        </p:txBody>
      </p:sp>
    </p:spTree>
    <p:extLst>
      <p:ext uri="{BB962C8B-B14F-4D97-AF65-F5344CB8AC3E}">
        <p14:creationId xmlns:p14="http://schemas.microsoft.com/office/powerpoint/2010/main" val="2981480957"/>
      </p:ext>
    </p:extLst>
  </p:cSld>
  <p:clrMapOvr>
    <a:masterClrMapping/>
  </p:clrMapOvr>
</p:sld>
</file>

<file path=ppt/slides/slide1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2EC116A5-68CD-EF05-D3B8-37FC21EE88E8}"/>
              </a:ext>
            </a:extLst>
          </p:cNvPr>
          <p:cNvGraphicFramePr>
            <a:graphicFrameLocks noGrp="1"/>
          </p:cNvGraphicFramePr>
          <p:nvPr/>
        </p:nvGraphicFramePr>
        <p:xfrm>
          <a:off x="6572029" y="764691"/>
          <a:ext cx="4612194" cy="54864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914092">
                  <a:extLst>
                    <a:ext uri="{9D8B030D-6E8A-4147-A177-3AD203B41FA5}">
                      <a16:colId xmlns:a16="http://schemas.microsoft.com/office/drawing/2014/main" val="1866947225"/>
                    </a:ext>
                  </a:extLst>
                </a:gridCol>
                <a:gridCol w="1780228">
                  <a:extLst>
                    <a:ext uri="{9D8B030D-6E8A-4147-A177-3AD203B41FA5}">
                      <a16:colId xmlns:a16="http://schemas.microsoft.com/office/drawing/2014/main" val="1885414851"/>
                    </a:ext>
                  </a:extLst>
                </a:gridCol>
                <a:gridCol w="1917874">
                  <a:extLst>
                    <a:ext uri="{9D8B030D-6E8A-4147-A177-3AD203B41FA5}">
                      <a16:colId xmlns:a16="http://schemas.microsoft.com/office/drawing/2014/main" val="1262122582"/>
                    </a:ext>
                  </a:extLst>
                </a:gridCol>
              </a:tblGrid>
              <a:tr h="3411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varJ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635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203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602133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9276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85965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3187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142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19521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4371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15355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31421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51530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7249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6768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end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534304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E6DC21-1D1B-89AD-AA4A-BA308B548C7D}"/>
              </a:ext>
            </a:extLst>
          </p:cNvPr>
          <p:cNvSpPr txBox="1"/>
          <p:nvPr/>
        </p:nvSpPr>
        <p:spPr>
          <a:xfrm>
            <a:off x="7718310" y="148319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185A51E-BBC1-AE99-7532-C1E5FB79506D}"/>
              </a:ext>
            </a:extLst>
          </p:cNvPr>
          <p:cNvSpPr txBox="1"/>
          <p:nvPr/>
        </p:nvSpPr>
        <p:spPr>
          <a:xfrm>
            <a:off x="9723418" y="149806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52F0A1-E845-723A-4C14-273D3B4A8D5C}"/>
              </a:ext>
            </a:extLst>
          </p:cNvPr>
          <p:cNvSpPr txBox="1"/>
          <p:nvPr/>
        </p:nvSpPr>
        <p:spPr>
          <a:xfrm>
            <a:off x="7705432" y="1847871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9A1277-C9AE-87BF-1302-6B3A9D9256AB}"/>
              </a:ext>
            </a:extLst>
          </p:cNvPr>
          <p:cNvSpPr txBox="1"/>
          <p:nvPr/>
        </p:nvSpPr>
        <p:spPr>
          <a:xfrm>
            <a:off x="9716979" y="1861746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563233B-A7FE-F965-598B-36C6E57A2AD1}"/>
              </a:ext>
            </a:extLst>
          </p:cNvPr>
          <p:cNvSpPr txBox="1"/>
          <p:nvPr/>
        </p:nvSpPr>
        <p:spPr>
          <a:xfrm>
            <a:off x="7705432" y="2212546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2FA6520-755F-A39B-A8EB-15DF7F07B2F0}"/>
              </a:ext>
            </a:extLst>
          </p:cNvPr>
          <p:cNvSpPr txBox="1"/>
          <p:nvPr/>
        </p:nvSpPr>
        <p:spPr>
          <a:xfrm>
            <a:off x="9717584" y="222741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86E1189-0DA2-BF38-E4E8-2D3F5B706BD0}"/>
              </a:ext>
            </a:extLst>
          </p:cNvPr>
          <p:cNvSpPr txBox="1"/>
          <p:nvPr/>
        </p:nvSpPr>
        <p:spPr>
          <a:xfrm>
            <a:off x="7698991" y="296556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9B66BF-31D0-CCBD-292D-95E27034CAD7}"/>
              </a:ext>
            </a:extLst>
          </p:cNvPr>
          <p:cNvSpPr txBox="1"/>
          <p:nvPr/>
        </p:nvSpPr>
        <p:spPr>
          <a:xfrm>
            <a:off x="9723419" y="2958227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407A51-0A9A-1FCF-8408-84B729EBCA4E}"/>
              </a:ext>
            </a:extLst>
          </p:cNvPr>
          <p:cNvSpPr txBox="1"/>
          <p:nvPr/>
        </p:nvSpPr>
        <p:spPr>
          <a:xfrm>
            <a:off x="7679674" y="3332784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9BEEC4-C5FC-25DF-3925-21A4358DD1F4}"/>
              </a:ext>
            </a:extLst>
          </p:cNvPr>
          <p:cNvSpPr txBox="1"/>
          <p:nvPr/>
        </p:nvSpPr>
        <p:spPr>
          <a:xfrm>
            <a:off x="9723418" y="3339227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809B31B-50D2-8BD5-D532-206D4471C252}"/>
              </a:ext>
            </a:extLst>
          </p:cNvPr>
          <p:cNvSpPr txBox="1"/>
          <p:nvPr/>
        </p:nvSpPr>
        <p:spPr>
          <a:xfrm>
            <a:off x="7686113" y="4073013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01CF9FE-B772-59C2-D244-02FDDB2F906C}"/>
              </a:ext>
            </a:extLst>
          </p:cNvPr>
          <p:cNvSpPr txBox="1"/>
          <p:nvPr/>
        </p:nvSpPr>
        <p:spPr>
          <a:xfrm>
            <a:off x="9703273" y="4051505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C9E7E3A-5E95-82F7-A88D-02FA240F0B2E}"/>
              </a:ext>
            </a:extLst>
          </p:cNvPr>
          <p:cNvSpPr txBox="1"/>
          <p:nvPr/>
        </p:nvSpPr>
        <p:spPr>
          <a:xfrm>
            <a:off x="7692551" y="442825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3AD22F8-E546-2F89-F88D-CD3ED40D415C}"/>
              </a:ext>
            </a:extLst>
          </p:cNvPr>
          <p:cNvSpPr txBox="1"/>
          <p:nvPr/>
        </p:nvSpPr>
        <p:spPr>
          <a:xfrm>
            <a:off x="9704353" y="4423398"/>
            <a:ext cx="47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{1}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99E30AA-1D02-2E61-CAEE-0A406E02A34E}"/>
              </a:ext>
            </a:extLst>
          </p:cNvPr>
          <p:cNvSpPr txBox="1"/>
          <p:nvPr/>
        </p:nvSpPr>
        <p:spPr>
          <a:xfrm>
            <a:off x="7698991" y="4811783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E70F1FF-BF7B-EC87-051C-6D25E800637D}"/>
              </a:ext>
            </a:extLst>
          </p:cNvPr>
          <p:cNvSpPr txBox="1"/>
          <p:nvPr/>
        </p:nvSpPr>
        <p:spPr>
          <a:xfrm>
            <a:off x="9635163" y="479890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D2D2C82-006E-12A5-CF7A-4B3EBE644D2B}"/>
              </a:ext>
            </a:extLst>
          </p:cNvPr>
          <p:cNvSpPr txBox="1"/>
          <p:nvPr/>
        </p:nvSpPr>
        <p:spPr>
          <a:xfrm>
            <a:off x="7692552" y="5164575"/>
            <a:ext cx="47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{1}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EA9FD75-37C0-9916-BCBC-D84DFE5E5209}"/>
              </a:ext>
            </a:extLst>
          </p:cNvPr>
          <p:cNvSpPr txBox="1"/>
          <p:nvPr/>
        </p:nvSpPr>
        <p:spPr>
          <a:xfrm>
            <a:off x="9622289" y="517745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596F343-4125-EBE7-2DCE-24210E9CA9DF}"/>
              </a:ext>
            </a:extLst>
          </p:cNvPr>
          <p:cNvSpPr txBox="1"/>
          <p:nvPr/>
        </p:nvSpPr>
        <p:spPr>
          <a:xfrm>
            <a:off x="8071611" y="1862742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C6D7487-62BF-8838-5812-85B834CF163B}"/>
              </a:ext>
            </a:extLst>
          </p:cNvPr>
          <p:cNvSpPr txBox="1"/>
          <p:nvPr/>
        </p:nvSpPr>
        <p:spPr>
          <a:xfrm>
            <a:off x="8084489" y="222741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A86389B-85D5-870A-839D-D1CE5227D482}"/>
              </a:ext>
            </a:extLst>
          </p:cNvPr>
          <p:cNvSpPr txBox="1"/>
          <p:nvPr/>
        </p:nvSpPr>
        <p:spPr>
          <a:xfrm>
            <a:off x="8071611" y="297309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A9C05B1-BA7E-78AE-E09C-2EA57D4AC76E}"/>
              </a:ext>
            </a:extLst>
          </p:cNvPr>
          <p:cNvSpPr txBox="1"/>
          <p:nvPr/>
        </p:nvSpPr>
        <p:spPr>
          <a:xfrm>
            <a:off x="8065172" y="3341216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798D3BA-1EC5-849A-B508-395520522939}"/>
              </a:ext>
            </a:extLst>
          </p:cNvPr>
          <p:cNvSpPr txBox="1"/>
          <p:nvPr/>
        </p:nvSpPr>
        <p:spPr>
          <a:xfrm>
            <a:off x="8078050" y="409432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3011FD4-92E9-C8ED-8A90-7863BA3F2995}"/>
              </a:ext>
            </a:extLst>
          </p:cNvPr>
          <p:cNvSpPr txBox="1"/>
          <p:nvPr/>
        </p:nvSpPr>
        <p:spPr>
          <a:xfrm>
            <a:off x="8078050" y="444810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69BFFB2-7E32-72D0-F350-EB7A445752BA}"/>
              </a:ext>
            </a:extLst>
          </p:cNvPr>
          <p:cNvSpPr txBox="1"/>
          <p:nvPr/>
        </p:nvSpPr>
        <p:spPr>
          <a:xfrm>
            <a:off x="8078050" y="480733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FC46BFE-0275-A4E8-A223-0794BC07A42C}"/>
              </a:ext>
            </a:extLst>
          </p:cNvPr>
          <p:cNvSpPr txBox="1"/>
          <p:nvPr/>
        </p:nvSpPr>
        <p:spPr>
          <a:xfrm>
            <a:off x="8062854" y="5166568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{1,2}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C7D3777-A7E6-3C9C-D8D5-CEFF74E6F6BC}"/>
              </a:ext>
            </a:extLst>
          </p:cNvPr>
          <p:cNvSpPr txBox="1"/>
          <p:nvPr/>
        </p:nvSpPr>
        <p:spPr>
          <a:xfrm>
            <a:off x="8538242" y="18736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6F18229-171B-D4A7-CF2C-77A2941BD2DA}"/>
              </a:ext>
            </a:extLst>
          </p:cNvPr>
          <p:cNvSpPr txBox="1"/>
          <p:nvPr/>
        </p:nvSpPr>
        <p:spPr>
          <a:xfrm>
            <a:off x="11196196" y="2988227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L3</a:t>
            </a:r>
            <a:endParaRPr lang="en-US" sz="14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6EC97DB-A7FE-51F7-4BA1-62501C6CE3EF}"/>
              </a:ext>
            </a:extLst>
          </p:cNvPr>
          <p:cNvSpPr txBox="1"/>
          <p:nvPr/>
        </p:nvSpPr>
        <p:spPr>
          <a:xfrm>
            <a:off x="11168982" y="4109458"/>
            <a:ext cx="707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L3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L4</a:t>
            </a:r>
            <a:endParaRPr lang="en-US" sz="14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9B4E16C-31A6-6911-DBAD-A46551A0417D}"/>
              </a:ext>
            </a:extLst>
          </p:cNvPr>
          <p:cNvSpPr txBox="1"/>
          <p:nvPr/>
        </p:nvSpPr>
        <p:spPr>
          <a:xfrm>
            <a:off x="11185305" y="5557259"/>
            <a:ext cx="70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L6</a:t>
            </a:r>
            <a:endParaRPr lang="en-US" sz="1400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6887CCA-60BB-1CB8-1888-84D4DC8C6E97}"/>
              </a:ext>
            </a:extLst>
          </p:cNvPr>
          <p:cNvGrpSpPr/>
          <p:nvPr/>
        </p:nvGrpSpPr>
        <p:grpSpPr>
          <a:xfrm>
            <a:off x="11196444" y="1790793"/>
            <a:ext cx="953568" cy="523220"/>
            <a:chOff x="10907972" y="1790793"/>
            <a:chExt cx="953568" cy="52322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7ECDED1-66F7-11D5-A7D9-3F0FE70E3D9C}"/>
                </a:ext>
              </a:extLst>
            </p:cNvPr>
            <p:cNvSpPr txBox="1"/>
            <p:nvPr/>
          </p:nvSpPr>
          <p:spPr>
            <a:xfrm>
              <a:off x="11125441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L1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1DEC2A8-703F-C973-7A97-5D92B13C9ADB}"/>
              </a:ext>
            </a:extLst>
          </p:cNvPr>
          <p:cNvGrpSpPr/>
          <p:nvPr/>
        </p:nvGrpSpPr>
        <p:grpSpPr>
          <a:xfrm>
            <a:off x="11175980" y="4718359"/>
            <a:ext cx="910024" cy="523220"/>
            <a:chOff x="10907972" y="1790793"/>
            <a:chExt cx="910024" cy="52322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BF93B37-7E1A-CB10-468B-3C4F31B0D76A}"/>
                </a:ext>
              </a:extLst>
            </p:cNvPr>
            <p:cNvSpPr txBox="1"/>
            <p:nvPr/>
          </p:nvSpPr>
          <p:spPr>
            <a:xfrm>
              <a:off x="11081897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L3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L4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539337EC-AE6E-9E55-0661-75FA15DFCAE0}"/>
              </a:ext>
            </a:extLst>
          </p:cNvPr>
          <p:cNvSpPr txBox="1"/>
          <p:nvPr/>
        </p:nvSpPr>
        <p:spPr>
          <a:xfrm>
            <a:off x="8671267" y="257031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78B8C6C-1BAE-8B45-5154-EFDC862FA08B}"/>
              </a:ext>
            </a:extLst>
          </p:cNvPr>
          <p:cNvGrpSpPr/>
          <p:nvPr/>
        </p:nvGrpSpPr>
        <p:grpSpPr>
          <a:xfrm>
            <a:off x="7453496" y="1133397"/>
            <a:ext cx="293670" cy="5164521"/>
            <a:chOff x="7440618" y="1133397"/>
            <a:chExt cx="293670" cy="516452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1816D7B-21A7-26CE-17F4-1C7E182ECD03}"/>
                </a:ext>
              </a:extLst>
            </p:cNvPr>
            <p:cNvSpPr txBox="1"/>
            <p:nvPr/>
          </p:nvSpPr>
          <p:spPr>
            <a:xfrm>
              <a:off x="7440618" y="113339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C5EFC9C-4C2A-9D89-23E6-893098F13BC3}"/>
                </a:ext>
              </a:extLst>
            </p:cNvPr>
            <p:cNvSpPr txBox="1"/>
            <p:nvPr/>
          </p:nvSpPr>
          <p:spPr>
            <a:xfrm>
              <a:off x="7440618" y="148174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FC8845-3CDB-A32D-6A3D-465C1B2E208F}"/>
                </a:ext>
              </a:extLst>
            </p:cNvPr>
            <p:cNvSpPr txBox="1"/>
            <p:nvPr/>
          </p:nvSpPr>
          <p:spPr>
            <a:xfrm>
              <a:off x="7440618" y="185730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DEA8B76-63D3-7A54-4982-B42BC5C0EE34}"/>
                </a:ext>
              </a:extLst>
            </p:cNvPr>
            <p:cNvSpPr txBox="1"/>
            <p:nvPr/>
          </p:nvSpPr>
          <p:spPr>
            <a:xfrm>
              <a:off x="7440618" y="2238305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014553-50C0-1927-CB50-5886E9004059}"/>
                </a:ext>
              </a:extLst>
            </p:cNvPr>
            <p:cNvSpPr txBox="1"/>
            <p:nvPr/>
          </p:nvSpPr>
          <p:spPr>
            <a:xfrm>
              <a:off x="7440618" y="297309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367C17-522D-C1CC-09AD-B0E05F9EFF4A}"/>
                </a:ext>
              </a:extLst>
            </p:cNvPr>
            <p:cNvSpPr txBox="1"/>
            <p:nvPr/>
          </p:nvSpPr>
          <p:spPr>
            <a:xfrm>
              <a:off x="7440618" y="333595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EF64889-DB53-9C1F-D111-79E6A8137E08}"/>
                </a:ext>
              </a:extLst>
            </p:cNvPr>
            <p:cNvSpPr txBox="1"/>
            <p:nvPr/>
          </p:nvSpPr>
          <p:spPr>
            <a:xfrm>
              <a:off x="7440618" y="4078001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816EB19-3B34-CC19-8C58-6B50694FE2BA}"/>
                </a:ext>
              </a:extLst>
            </p:cNvPr>
            <p:cNvSpPr txBox="1"/>
            <p:nvPr/>
          </p:nvSpPr>
          <p:spPr>
            <a:xfrm>
              <a:off x="7440618" y="442634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E77EAEB-EFC3-6E24-7C00-6EC5639FD750}"/>
                </a:ext>
              </a:extLst>
            </p:cNvPr>
            <p:cNvSpPr txBox="1"/>
            <p:nvPr/>
          </p:nvSpPr>
          <p:spPr>
            <a:xfrm>
              <a:off x="7440618" y="480190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658A77C-0611-7AB1-7EA8-7CF2EF85C642}"/>
                </a:ext>
              </a:extLst>
            </p:cNvPr>
            <p:cNvSpPr txBox="1"/>
            <p:nvPr/>
          </p:nvSpPr>
          <p:spPr>
            <a:xfrm>
              <a:off x="7440618" y="517746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FB8F64C-6C6A-B619-1B9A-DE4FB4928539}"/>
                </a:ext>
              </a:extLst>
            </p:cNvPr>
            <p:cNvSpPr txBox="1"/>
            <p:nvPr/>
          </p:nvSpPr>
          <p:spPr>
            <a:xfrm>
              <a:off x="7440618" y="555302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7CA7FE7B-EA40-72CF-03C0-46685BD674FE}"/>
                </a:ext>
              </a:extLst>
            </p:cNvPr>
            <p:cNvSpPr txBox="1"/>
            <p:nvPr/>
          </p:nvSpPr>
          <p:spPr>
            <a:xfrm>
              <a:off x="7440618" y="592858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30C84BA-2003-0119-05A1-B50CE7698CFD}"/>
                </a:ext>
              </a:extLst>
            </p:cNvPr>
            <p:cNvSpPr txBox="1"/>
            <p:nvPr/>
          </p:nvSpPr>
          <p:spPr>
            <a:xfrm>
              <a:off x="7440618" y="259503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3F224079-550F-E5D1-5F3A-796977B9E95B}"/>
                </a:ext>
              </a:extLst>
            </p:cNvPr>
            <p:cNvSpPr txBox="1"/>
            <p:nvPr/>
          </p:nvSpPr>
          <p:spPr>
            <a:xfrm>
              <a:off x="7440618" y="369506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84026ADD-DB22-6C04-7B1D-A32F203C26EB}"/>
              </a:ext>
            </a:extLst>
          </p:cNvPr>
          <p:cNvSpPr txBox="1"/>
          <p:nvPr/>
        </p:nvSpPr>
        <p:spPr>
          <a:xfrm>
            <a:off x="7679320" y="3695980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2818A4C-E6FE-531B-5EC3-CBA7CC6EDA69}"/>
              </a:ext>
            </a:extLst>
          </p:cNvPr>
          <p:cNvSpPr txBox="1"/>
          <p:nvPr/>
        </p:nvSpPr>
        <p:spPr>
          <a:xfrm>
            <a:off x="8064817" y="369153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046999D-711D-17AF-1F76-C62590D3AF5B}"/>
              </a:ext>
            </a:extLst>
          </p:cNvPr>
          <p:cNvSpPr txBox="1"/>
          <p:nvPr/>
        </p:nvSpPr>
        <p:spPr>
          <a:xfrm>
            <a:off x="8671267" y="552552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66B9FC6-1D8E-FE35-8CA2-DD2F53E4992A}"/>
              </a:ext>
            </a:extLst>
          </p:cNvPr>
          <p:cNvSpPr txBox="1"/>
          <p:nvPr/>
        </p:nvSpPr>
        <p:spPr>
          <a:xfrm>
            <a:off x="8671267" y="590134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994CC8B8-600D-2F88-1553-EF940FFB7E2E}"/>
              </a:ext>
            </a:extLst>
          </p:cNvPr>
          <p:cNvGrpSpPr/>
          <p:nvPr/>
        </p:nvGrpSpPr>
        <p:grpSpPr>
          <a:xfrm>
            <a:off x="9264445" y="1122493"/>
            <a:ext cx="309740" cy="5164521"/>
            <a:chOff x="9264445" y="1122493"/>
            <a:chExt cx="309740" cy="5164521"/>
          </a:xfrm>
        </p:grpSpPr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964A0A75-AE59-D10F-7E94-D580EE079C8D}"/>
                </a:ext>
              </a:extLst>
            </p:cNvPr>
            <p:cNvSpPr txBox="1"/>
            <p:nvPr/>
          </p:nvSpPr>
          <p:spPr>
            <a:xfrm>
              <a:off x="9280515" y="1122493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53FD0C4D-C6A2-2A87-1AC9-A0C071612A48}"/>
                </a:ext>
              </a:extLst>
            </p:cNvPr>
            <p:cNvSpPr txBox="1"/>
            <p:nvPr/>
          </p:nvSpPr>
          <p:spPr>
            <a:xfrm>
              <a:off x="9280515" y="147083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A8A198D-8AD3-6772-A9E7-E3B1AEA9ED78}"/>
                </a:ext>
              </a:extLst>
            </p:cNvPr>
            <p:cNvSpPr txBox="1"/>
            <p:nvPr/>
          </p:nvSpPr>
          <p:spPr>
            <a:xfrm>
              <a:off x="9280515" y="184639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BC48A24-29EC-F2C9-2027-F79C52AA8866}"/>
                </a:ext>
              </a:extLst>
            </p:cNvPr>
            <p:cNvSpPr txBox="1"/>
            <p:nvPr/>
          </p:nvSpPr>
          <p:spPr>
            <a:xfrm>
              <a:off x="9280515" y="2227401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CE4B09C0-55B3-75B2-6B1F-E8F444B14506}"/>
                </a:ext>
              </a:extLst>
            </p:cNvPr>
            <p:cNvSpPr txBox="1"/>
            <p:nvPr/>
          </p:nvSpPr>
          <p:spPr>
            <a:xfrm>
              <a:off x="9264445" y="296219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CC218855-0593-EFC8-3D3C-FE17F9C41728}"/>
                </a:ext>
              </a:extLst>
            </p:cNvPr>
            <p:cNvSpPr txBox="1"/>
            <p:nvPr/>
          </p:nvSpPr>
          <p:spPr>
            <a:xfrm>
              <a:off x="9269081" y="332505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54E0C7A-2D93-93EE-81B3-55BE2FED1814}"/>
                </a:ext>
              </a:extLst>
            </p:cNvPr>
            <p:cNvSpPr txBox="1"/>
            <p:nvPr/>
          </p:nvSpPr>
          <p:spPr>
            <a:xfrm>
              <a:off x="9280515" y="406709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00E9A25-5116-4941-C48A-AB757EFBEC58}"/>
                </a:ext>
              </a:extLst>
            </p:cNvPr>
            <p:cNvSpPr txBox="1"/>
            <p:nvPr/>
          </p:nvSpPr>
          <p:spPr>
            <a:xfrm>
              <a:off x="9280515" y="441544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B09CC13-7A36-E6C6-3C13-9074733D0A63}"/>
                </a:ext>
              </a:extLst>
            </p:cNvPr>
            <p:cNvSpPr txBox="1"/>
            <p:nvPr/>
          </p:nvSpPr>
          <p:spPr>
            <a:xfrm>
              <a:off x="9280515" y="479100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DAD18C85-AB32-2246-74CD-222F9D7C9045}"/>
                </a:ext>
              </a:extLst>
            </p:cNvPr>
            <p:cNvSpPr txBox="1"/>
            <p:nvPr/>
          </p:nvSpPr>
          <p:spPr>
            <a:xfrm>
              <a:off x="9280515" y="516656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93B0EC7-AF15-0912-6408-FBFCDF446ED5}"/>
                </a:ext>
              </a:extLst>
            </p:cNvPr>
            <p:cNvSpPr txBox="1"/>
            <p:nvPr/>
          </p:nvSpPr>
          <p:spPr>
            <a:xfrm>
              <a:off x="9280515" y="554212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F08110D-91AE-9D32-E816-293556EA6636}"/>
                </a:ext>
              </a:extLst>
            </p:cNvPr>
            <p:cNvSpPr txBox="1"/>
            <p:nvPr/>
          </p:nvSpPr>
          <p:spPr>
            <a:xfrm>
              <a:off x="9280515" y="591768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B265D14-65C6-EA8C-FB4E-D541E0F7C26E}"/>
                </a:ext>
              </a:extLst>
            </p:cNvPr>
            <p:cNvSpPr txBox="1"/>
            <p:nvPr/>
          </p:nvSpPr>
          <p:spPr>
            <a:xfrm>
              <a:off x="9264445" y="2584133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A4FD7B9-5374-B21B-A6E2-3484FCF1BC87}"/>
                </a:ext>
              </a:extLst>
            </p:cNvPr>
            <p:cNvSpPr txBox="1"/>
            <p:nvPr/>
          </p:nvSpPr>
          <p:spPr>
            <a:xfrm>
              <a:off x="9264445" y="368416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E4B3B5FC-C392-CF6A-FA30-1B73FCD48269}"/>
              </a:ext>
            </a:extLst>
          </p:cNvPr>
          <p:cNvSpPr txBox="1"/>
          <p:nvPr/>
        </p:nvSpPr>
        <p:spPr>
          <a:xfrm>
            <a:off x="9716978" y="3690544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6109821-59BC-EA56-3637-87AEE738BA65}"/>
              </a:ext>
            </a:extLst>
          </p:cNvPr>
          <p:cNvSpPr txBox="1"/>
          <p:nvPr/>
        </p:nvSpPr>
        <p:spPr>
          <a:xfrm>
            <a:off x="10019592" y="1866595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4F1544EC-19AF-8FA1-E9A4-1BC974436E40}"/>
              </a:ext>
            </a:extLst>
          </p:cNvPr>
          <p:cNvSpPr txBox="1"/>
          <p:nvPr/>
        </p:nvSpPr>
        <p:spPr>
          <a:xfrm>
            <a:off x="10307044" y="223738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3DDD322-4601-03C5-CAC6-4BA14D97F6F1}"/>
              </a:ext>
            </a:extLst>
          </p:cNvPr>
          <p:cNvSpPr txBox="1"/>
          <p:nvPr/>
        </p:nvSpPr>
        <p:spPr>
          <a:xfrm>
            <a:off x="10307044" y="296719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61E5061-E930-C944-6F0E-B4C112237FD8}"/>
              </a:ext>
            </a:extLst>
          </p:cNvPr>
          <p:cNvSpPr txBox="1"/>
          <p:nvPr/>
        </p:nvSpPr>
        <p:spPr>
          <a:xfrm>
            <a:off x="10307044" y="331921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2A34F3AE-8C26-C47C-7F31-F1EA1339A7BE}"/>
              </a:ext>
            </a:extLst>
          </p:cNvPr>
          <p:cNvSpPr txBox="1"/>
          <p:nvPr/>
        </p:nvSpPr>
        <p:spPr>
          <a:xfrm>
            <a:off x="10307044" y="3690552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FB21223-3786-93A2-E9A9-714371A12B1A}"/>
              </a:ext>
            </a:extLst>
          </p:cNvPr>
          <p:cNvSpPr txBox="1"/>
          <p:nvPr/>
        </p:nvSpPr>
        <p:spPr>
          <a:xfrm>
            <a:off x="10307044" y="4049010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C2F12E3-9AB3-A80B-A72E-79AA5A745C96}"/>
              </a:ext>
            </a:extLst>
          </p:cNvPr>
          <p:cNvSpPr txBox="1"/>
          <p:nvPr/>
        </p:nvSpPr>
        <p:spPr>
          <a:xfrm>
            <a:off x="10291110" y="4433224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{1,2}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3EF24F3D-5862-3C2C-C4C2-0675B77499DB}"/>
              </a:ext>
            </a:extLst>
          </p:cNvPr>
          <p:cNvSpPr txBox="1"/>
          <p:nvPr/>
        </p:nvSpPr>
        <p:spPr>
          <a:xfrm>
            <a:off x="10216474" y="47981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EDB2CE43-43D6-02DD-C7E8-6D7D44AC1DAE}"/>
              </a:ext>
            </a:extLst>
          </p:cNvPr>
          <p:cNvSpPr txBox="1"/>
          <p:nvPr/>
        </p:nvSpPr>
        <p:spPr>
          <a:xfrm>
            <a:off x="10216474" y="5169468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45AE854-919A-2C2B-48CB-5A212F098276}"/>
              </a:ext>
            </a:extLst>
          </p:cNvPr>
          <p:cNvSpPr txBox="1"/>
          <p:nvPr/>
        </p:nvSpPr>
        <p:spPr>
          <a:xfrm>
            <a:off x="10216474" y="55279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DE265F81-BBF3-F0DB-FFEF-47E04449A20E}"/>
              </a:ext>
            </a:extLst>
          </p:cNvPr>
          <p:cNvSpPr txBox="1"/>
          <p:nvPr/>
        </p:nvSpPr>
        <p:spPr>
          <a:xfrm>
            <a:off x="10216474" y="588638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FA294-3CCF-05AD-9643-9D8A667F8193}"/>
              </a:ext>
            </a:extLst>
          </p:cNvPr>
          <p:cNvSpPr txBox="1"/>
          <p:nvPr/>
        </p:nvSpPr>
        <p:spPr>
          <a:xfrm>
            <a:off x="10472704" y="1865570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7F8A2-C65C-AF95-C1C7-AE5DD64399B6}"/>
              </a:ext>
            </a:extLst>
          </p:cNvPr>
          <p:cNvSpPr txBox="1"/>
          <p:nvPr/>
        </p:nvSpPr>
        <p:spPr>
          <a:xfrm>
            <a:off x="10250207" y="2599635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pic>
        <p:nvPicPr>
          <p:cNvPr id="10" name="Picture 9" descr="A red stamp with text&#10;&#10;AI-generated content may be incorrect.">
            <a:extLst>
              <a:ext uri="{FF2B5EF4-FFF2-40B4-BE49-F238E27FC236}">
                <a16:creationId xmlns:a16="http://schemas.microsoft.com/office/drawing/2014/main" id="{9B67AAB9-5CA8-D8BD-094F-6F4C92E2A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650" y1="51088" x2="29050" y2="54989"/>
                        <a14:foregroundMark x1="37300" y1="48687" x2="37450" y2="54614"/>
                        <a14:foregroundMark x1="45100" y1="46512" x2="45000" y2="51913"/>
                        <a14:foregroundMark x1="52800" y1="42911" x2="52950" y2="46287"/>
                        <a14:foregroundMark x1="57550" y1="42536" x2="57550" y2="46662"/>
                        <a14:foregroundMark x1="65600" y1="39610" x2="65300" y2="48462"/>
                        <a14:foregroundMark x1="67400" y1="30158" x2="65450" y2="30908"/>
                        <a14:foregroundMark x1="25550" y1="43136" x2="26950" y2="42986"/>
                        <a14:foregroundMark x1="23600" y1="53938" x2="23800" y2="55814"/>
                        <a14:foregroundMark x1="28750" y1="70593" x2="30350" y2="70443"/>
                        <a14:foregroundMark x1="40650" y1="67517" x2="42650" y2="67067"/>
                        <a14:foregroundMark x1="25050" y1="62641" x2="25050" y2="62641"/>
                        <a14:foregroundMark x1="74700" y1="35709" x2="74700" y2="35709"/>
                        <a14:foregroundMark x1="76500" y1="49437" x2="76500" y2="49437"/>
                        <a14:backgroundMark x1="42150" y1="44411" x2="42800" y2="45011"/>
                        <a14:backgroundMark x1="47600" y1="47562" x2="47600" y2="48462"/>
                        <a14:backgroundMark x1="48850" y1="40885" x2="50700" y2="39910"/>
                        <a14:backgroundMark x1="51200" y1="49662" x2="52200" y2="52588"/>
                        <a14:backgroundMark x1="55900" y1="35109" x2="54900" y2="35484"/>
                        <a14:backgroundMark x1="50300" y1="36759" x2="48700" y2="36834"/>
                        <a14:backgroundMark x1="43400" y1="65416" x2="44350" y2="65416"/>
                        <a14:backgroundMark x1="51100" y1="62866" x2="52650" y2="62641"/>
                        <a14:backgroundMark x1="62450" y1="59115" x2="64200" y2="58515"/>
                        <a14:backgroundMark x1="39700" y1="52813" x2="40050" y2="54314"/>
                        <a14:backgroundMark x1="31150" y1="51838" x2="31250" y2="52588"/>
                        <a14:backgroundMark x1="32100" y1="58590" x2="32500" y2="59865"/>
                      </a14:backgroundRemoval>
                    </a14:imgEffect>
                  </a14:imgLayer>
                </a14:imgProps>
              </a:ext>
            </a:extLst>
          </a:blip>
          <a:srcRect l="19030" t="26945" r="18628" b="25058"/>
          <a:stretch>
            <a:fillRect/>
          </a:stretch>
        </p:blipFill>
        <p:spPr>
          <a:xfrm>
            <a:off x="2909350" y="1847871"/>
            <a:ext cx="6414737" cy="32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36" grpId="0"/>
      <p:bldP spid="137" grpId="0"/>
      <p:bldP spid="138" grpId="0"/>
      <p:bldP spid="139" grpId="0"/>
      <p:bldP spid="140" grpId="0"/>
      <p:bldP spid="141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81" grpId="0"/>
      <p:bldP spid="204" grpId="0"/>
      <p:bldP spid="207" grpId="0"/>
      <p:bldP spid="208" grpId="0"/>
      <p:bldP spid="214" grpId="0"/>
      <p:bldP spid="215" grpId="0"/>
      <p:bldP spid="232" grpId="0"/>
      <p:bldP spid="239" grpId="0"/>
      <p:bldP spid="240" grpId="0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3" grpId="0"/>
      <p:bldP spid="7" grpId="0"/>
    </p:bldLst>
  </p:timing>
</p:sld>
</file>

<file path=ppt/slides/slide1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2EC116A5-68CD-EF05-D3B8-37FC21EE88E8}"/>
              </a:ext>
            </a:extLst>
          </p:cNvPr>
          <p:cNvGraphicFramePr>
            <a:graphicFrameLocks noGrp="1"/>
          </p:cNvGraphicFramePr>
          <p:nvPr/>
        </p:nvGraphicFramePr>
        <p:xfrm>
          <a:off x="6572029" y="764691"/>
          <a:ext cx="4612194" cy="54864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914092">
                  <a:extLst>
                    <a:ext uri="{9D8B030D-6E8A-4147-A177-3AD203B41FA5}">
                      <a16:colId xmlns:a16="http://schemas.microsoft.com/office/drawing/2014/main" val="1866947225"/>
                    </a:ext>
                  </a:extLst>
                </a:gridCol>
                <a:gridCol w="1780228">
                  <a:extLst>
                    <a:ext uri="{9D8B030D-6E8A-4147-A177-3AD203B41FA5}">
                      <a16:colId xmlns:a16="http://schemas.microsoft.com/office/drawing/2014/main" val="1885414851"/>
                    </a:ext>
                  </a:extLst>
                </a:gridCol>
                <a:gridCol w="1917874">
                  <a:extLst>
                    <a:ext uri="{9D8B030D-6E8A-4147-A177-3AD203B41FA5}">
                      <a16:colId xmlns:a16="http://schemas.microsoft.com/office/drawing/2014/main" val="1262122582"/>
                    </a:ext>
                  </a:extLst>
                </a:gridCol>
              </a:tblGrid>
              <a:tr h="3411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varJ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635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203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602133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9276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85965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3187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142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19521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4371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15355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31421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51530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7249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6768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end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534304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8CC6223-EFBA-A5D6-6018-4FDD76D91C58}"/>
              </a:ext>
            </a:extLst>
          </p:cNvPr>
          <p:cNvSpPr txBox="1"/>
          <p:nvPr/>
        </p:nvSpPr>
        <p:spPr>
          <a:xfrm>
            <a:off x="9812740" y="112251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E6DC21-1D1B-89AD-AA4A-BA308B548C7D}"/>
              </a:ext>
            </a:extLst>
          </p:cNvPr>
          <p:cNvSpPr txBox="1"/>
          <p:nvPr/>
        </p:nvSpPr>
        <p:spPr>
          <a:xfrm>
            <a:off x="7718310" y="148319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185A51E-BBC1-AE99-7532-C1E5FB79506D}"/>
              </a:ext>
            </a:extLst>
          </p:cNvPr>
          <p:cNvSpPr txBox="1"/>
          <p:nvPr/>
        </p:nvSpPr>
        <p:spPr>
          <a:xfrm>
            <a:off x="9723418" y="149806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52F0A1-E845-723A-4C14-273D3B4A8D5C}"/>
              </a:ext>
            </a:extLst>
          </p:cNvPr>
          <p:cNvSpPr txBox="1"/>
          <p:nvPr/>
        </p:nvSpPr>
        <p:spPr>
          <a:xfrm>
            <a:off x="7705432" y="1847871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9A1277-C9AE-87BF-1302-6B3A9D9256AB}"/>
              </a:ext>
            </a:extLst>
          </p:cNvPr>
          <p:cNvSpPr txBox="1"/>
          <p:nvPr/>
        </p:nvSpPr>
        <p:spPr>
          <a:xfrm>
            <a:off x="9716979" y="1861746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563233B-A7FE-F965-598B-36C6E57A2AD1}"/>
              </a:ext>
            </a:extLst>
          </p:cNvPr>
          <p:cNvSpPr txBox="1"/>
          <p:nvPr/>
        </p:nvSpPr>
        <p:spPr>
          <a:xfrm>
            <a:off x="7705432" y="2212546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2FA6520-755F-A39B-A8EB-15DF7F07B2F0}"/>
              </a:ext>
            </a:extLst>
          </p:cNvPr>
          <p:cNvSpPr txBox="1"/>
          <p:nvPr/>
        </p:nvSpPr>
        <p:spPr>
          <a:xfrm>
            <a:off x="9717584" y="222741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86E1189-0DA2-BF38-E4E8-2D3F5B706BD0}"/>
              </a:ext>
            </a:extLst>
          </p:cNvPr>
          <p:cNvSpPr txBox="1"/>
          <p:nvPr/>
        </p:nvSpPr>
        <p:spPr>
          <a:xfrm>
            <a:off x="7698991" y="298397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9B66BF-31D0-CCBD-292D-95E27034CAD7}"/>
              </a:ext>
            </a:extLst>
          </p:cNvPr>
          <p:cNvSpPr txBox="1"/>
          <p:nvPr/>
        </p:nvSpPr>
        <p:spPr>
          <a:xfrm>
            <a:off x="9723419" y="2958227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407A51-0A9A-1FCF-8408-84B729EBCA4E}"/>
              </a:ext>
            </a:extLst>
          </p:cNvPr>
          <p:cNvSpPr txBox="1"/>
          <p:nvPr/>
        </p:nvSpPr>
        <p:spPr>
          <a:xfrm>
            <a:off x="7679674" y="3332784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9BEEC4-C5FC-25DF-3925-21A4358DD1F4}"/>
              </a:ext>
            </a:extLst>
          </p:cNvPr>
          <p:cNvSpPr txBox="1"/>
          <p:nvPr/>
        </p:nvSpPr>
        <p:spPr>
          <a:xfrm>
            <a:off x="9723418" y="3339227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809B31B-50D2-8BD5-D532-206D4471C252}"/>
              </a:ext>
            </a:extLst>
          </p:cNvPr>
          <p:cNvSpPr txBox="1"/>
          <p:nvPr/>
        </p:nvSpPr>
        <p:spPr>
          <a:xfrm>
            <a:off x="7686113" y="4073013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01CF9FE-B772-59C2-D244-02FDDB2F906C}"/>
              </a:ext>
            </a:extLst>
          </p:cNvPr>
          <p:cNvSpPr txBox="1"/>
          <p:nvPr/>
        </p:nvSpPr>
        <p:spPr>
          <a:xfrm>
            <a:off x="9703273" y="4051505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C9E7E3A-5E95-82F7-A88D-02FA240F0B2E}"/>
              </a:ext>
            </a:extLst>
          </p:cNvPr>
          <p:cNvSpPr txBox="1"/>
          <p:nvPr/>
        </p:nvSpPr>
        <p:spPr>
          <a:xfrm>
            <a:off x="7692551" y="442825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3AD22F8-E546-2F89-F88D-CD3ED40D415C}"/>
              </a:ext>
            </a:extLst>
          </p:cNvPr>
          <p:cNvSpPr txBox="1"/>
          <p:nvPr/>
        </p:nvSpPr>
        <p:spPr>
          <a:xfrm>
            <a:off x="9704353" y="4423398"/>
            <a:ext cx="47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{1}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99E30AA-1D02-2E61-CAEE-0A406E02A34E}"/>
              </a:ext>
            </a:extLst>
          </p:cNvPr>
          <p:cNvSpPr txBox="1"/>
          <p:nvPr/>
        </p:nvSpPr>
        <p:spPr>
          <a:xfrm>
            <a:off x="7698991" y="4811783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E70F1FF-BF7B-EC87-051C-6D25E800637D}"/>
              </a:ext>
            </a:extLst>
          </p:cNvPr>
          <p:cNvSpPr txBox="1"/>
          <p:nvPr/>
        </p:nvSpPr>
        <p:spPr>
          <a:xfrm>
            <a:off x="9635163" y="479890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D2D2C82-006E-12A5-CF7A-4B3EBE644D2B}"/>
              </a:ext>
            </a:extLst>
          </p:cNvPr>
          <p:cNvSpPr txBox="1"/>
          <p:nvPr/>
        </p:nvSpPr>
        <p:spPr>
          <a:xfrm>
            <a:off x="7692552" y="5164575"/>
            <a:ext cx="47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{1}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EA9FD75-37C0-9916-BCBC-D84DFE5E5209}"/>
              </a:ext>
            </a:extLst>
          </p:cNvPr>
          <p:cNvSpPr txBox="1"/>
          <p:nvPr/>
        </p:nvSpPr>
        <p:spPr>
          <a:xfrm>
            <a:off x="9622289" y="517745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F739088-921A-4CFC-D3BD-8F550D70AD9F}"/>
              </a:ext>
            </a:extLst>
          </p:cNvPr>
          <p:cNvSpPr txBox="1"/>
          <p:nvPr/>
        </p:nvSpPr>
        <p:spPr>
          <a:xfrm>
            <a:off x="7768995" y="591223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453EE8A-D9CC-A2D3-1131-7C638C52928B}"/>
              </a:ext>
            </a:extLst>
          </p:cNvPr>
          <p:cNvSpPr txBox="1"/>
          <p:nvPr/>
        </p:nvSpPr>
        <p:spPr>
          <a:xfrm>
            <a:off x="8101911" y="1498070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596F343-4125-EBE7-2DCE-24210E9CA9DF}"/>
              </a:ext>
            </a:extLst>
          </p:cNvPr>
          <p:cNvSpPr txBox="1"/>
          <p:nvPr/>
        </p:nvSpPr>
        <p:spPr>
          <a:xfrm>
            <a:off x="8071611" y="1862742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C6D7487-62BF-8838-5812-85B834CF163B}"/>
              </a:ext>
            </a:extLst>
          </p:cNvPr>
          <p:cNvSpPr txBox="1"/>
          <p:nvPr/>
        </p:nvSpPr>
        <p:spPr>
          <a:xfrm>
            <a:off x="8084489" y="222741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A86389B-85D5-870A-839D-D1CE5227D482}"/>
              </a:ext>
            </a:extLst>
          </p:cNvPr>
          <p:cNvSpPr txBox="1"/>
          <p:nvPr/>
        </p:nvSpPr>
        <p:spPr>
          <a:xfrm>
            <a:off x="8071611" y="297309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A9C05B1-BA7E-78AE-E09C-2EA57D4AC76E}"/>
              </a:ext>
            </a:extLst>
          </p:cNvPr>
          <p:cNvSpPr txBox="1"/>
          <p:nvPr/>
        </p:nvSpPr>
        <p:spPr>
          <a:xfrm>
            <a:off x="8065172" y="3341216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798D3BA-1EC5-849A-B508-395520522939}"/>
              </a:ext>
            </a:extLst>
          </p:cNvPr>
          <p:cNvSpPr txBox="1"/>
          <p:nvPr/>
        </p:nvSpPr>
        <p:spPr>
          <a:xfrm>
            <a:off x="8078050" y="409432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3011FD4-92E9-C8ED-8A90-7863BA3F2995}"/>
              </a:ext>
            </a:extLst>
          </p:cNvPr>
          <p:cNvSpPr txBox="1"/>
          <p:nvPr/>
        </p:nvSpPr>
        <p:spPr>
          <a:xfrm>
            <a:off x="8078050" y="444810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69BFFB2-7E32-72D0-F350-EB7A445752BA}"/>
              </a:ext>
            </a:extLst>
          </p:cNvPr>
          <p:cNvSpPr txBox="1"/>
          <p:nvPr/>
        </p:nvSpPr>
        <p:spPr>
          <a:xfrm>
            <a:off x="8078050" y="480733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FC46BFE-0275-A4E8-A223-0794BC07A42C}"/>
              </a:ext>
            </a:extLst>
          </p:cNvPr>
          <p:cNvSpPr txBox="1"/>
          <p:nvPr/>
        </p:nvSpPr>
        <p:spPr>
          <a:xfrm>
            <a:off x="8062854" y="5166568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{1,2}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2B2CFB4-EDF4-EA00-06AB-50ADE9331361}"/>
              </a:ext>
            </a:extLst>
          </p:cNvPr>
          <p:cNvSpPr txBox="1"/>
          <p:nvPr/>
        </p:nvSpPr>
        <p:spPr>
          <a:xfrm>
            <a:off x="8159034" y="590135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7D50857-9F71-8292-422C-C54428FDC555}"/>
              </a:ext>
            </a:extLst>
          </p:cNvPr>
          <p:cNvSpPr txBox="1"/>
          <p:nvPr/>
        </p:nvSpPr>
        <p:spPr>
          <a:xfrm>
            <a:off x="7807629" y="114427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1EA7C2A-CCDF-E541-B602-941B641D8A54}"/>
              </a:ext>
            </a:extLst>
          </p:cNvPr>
          <p:cNvSpPr txBox="1"/>
          <p:nvPr/>
        </p:nvSpPr>
        <p:spPr>
          <a:xfrm>
            <a:off x="8223428" y="114427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4D89B3F-3C98-DB4D-D313-754C7728160A}"/>
              </a:ext>
            </a:extLst>
          </p:cNvPr>
          <p:cNvSpPr txBox="1"/>
          <p:nvPr/>
        </p:nvSpPr>
        <p:spPr>
          <a:xfrm>
            <a:off x="7775436" y="552380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C2A2438-D700-8950-A832-32F39FF85169}"/>
              </a:ext>
            </a:extLst>
          </p:cNvPr>
          <p:cNvSpPr txBox="1"/>
          <p:nvPr/>
        </p:nvSpPr>
        <p:spPr>
          <a:xfrm>
            <a:off x="8159034" y="554484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2E49040-26D8-AE60-BFD6-42BF69D97A5C}"/>
              </a:ext>
            </a:extLst>
          </p:cNvPr>
          <p:cNvSpPr txBox="1"/>
          <p:nvPr/>
        </p:nvSpPr>
        <p:spPr>
          <a:xfrm>
            <a:off x="8763440" y="112794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6F0A3FD-D879-95CB-1DDC-9047DF826ADF}"/>
              </a:ext>
            </a:extLst>
          </p:cNvPr>
          <p:cNvSpPr txBox="1"/>
          <p:nvPr/>
        </p:nvSpPr>
        <p:spPr>
          <a:xfrm>
            <a:off x="8674858" y="1503513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C7D3777-A7E6-3C9C-D8D5-CEFF74E6F6BC}"/>
              </a:ext>
            </a:extLst>
          </p:cNvPr>
          <p:cNvSpPr txBox="1"/>
          <p:nvPr/>
        </p:nvSpPr>
        <p:spPr>
          <a:xfrm>
            <a:off x="8538242" y="18736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E29A8BC-365B-7C13-F353-CC9F8B4DFB8B}"/>
              </a:ext>
            </a:extLst>
          </p:cNvPr>
          <p:cNvSpPr txBox="1"/>
          <p:nvPr/>
        </p:nvSpPr>
        <p:spPr>
          <a:xfrm>
            <a:off x="8597690" y="2216528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4517679-265F-80C2-996A-685668FDFD79}"/>
              </a:ext>
            </a:extLst>
          </p:cNvPr>
          <p:cNvSpPr txBox="1"/>
          <p:nvPr/>
        </p:nvSpPr>
        <p:spPr>
          <a:xfrm>
            <a:off x="8597690" y="298941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100584F-B2F1-3781-0BD2-AE6C89B1B84D}"/>
              </a:ext>
            </a:extLst>
          </p:cNvPr>
          <p:cNvSpPr txBox="1"/>
          <p:nvPr/>
        </p:nvSpPr>
        <p:spPr>
          <a:xfrm>
            <a:off x="8597690" y="334320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239FA5F-34F6-8DC3-F6CE-954910690B8C}"/>
              </a:ext>
            </a:extLst>
          </p:cNvPr>
          <p:cNvSpPr txBox="1"/>
          <p:nvPr/>
        </p:nvSpPr>
        <p:spPr>
          <a:xfrm>
            <a:off x="8597690" y="408343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582F7B5-DD3D-3633-DBBA-FDFAF5C14D97}"/>
              </a:ext>
            </a:extLst>
          </p:cNvPr>
          <p:cNvSpPr txBox="1"/>
          <p:nvPr/>
        </p:nvSpPr>
        <p:spPr>
          <a:xfrm>
            <a:off x="8597690" y="4437227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6F18229-171B-D4A7-CF2C-77A2941BD2DA}"/>
              </a:ext>
            </a:extLst>
          </p:cNvPr>
          <p:cNvSpPr txBox="1"/>
          <p:nvPr/>
        </p:nvSpPr>
        <p:spPr>
          <a:xfrm>
            <a:off x="11196196" y="2988227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L3</a:t>
            </a:r>
            <a:endParaRPr lang="en-US" sz="14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6EC97DB-A7FE-51F7-4BA1-62501C6CE3EF}"/>
              </a:ext>
            </a:extLst>
          </p:cNvPr>
          <p:cNvSpPr txBox="1"/>
          <p:nvPr/>
        </p:nvSpPr>
        <p:spPr>
          <a:xfrm>
            <a:off x="11168982" y="4109458"/>
            <a:ext cx="707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L3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L4</a:t>
            </a:r>
            <a:endParaRPr lang="en-US" sz="14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9B4E16C-31A6-6911-DBAD-A46551A0417D}"/>
              </a:ext>
            </a:extLst>
          </p:cNvPr>
          <p:cNvSpPr txBox="1"/>
          <p:nvPr/>
        </p:nvSpPr>
        <p:spPr>
          <a:xfrm>
            <a:off x="11185305" y="5557259"/>
            <a:ext cx="70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L6</a:t>
            </a:r>
            <a:endParaRPr lang="en-US" sz="1400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6887CCA-60BB-1CB8-1888-84D4DC8C6E97}"/>
              </a:ext>
            </a:extLst>
          </p:cNvPr>
          <p:cNvGrpSpPr/>
          <p:nvPr/>
        </p:nvGrpSpPr>
        <p:grpSpPr>
          <a:xfrm>
            <a:off x="11196444" y="1790793"/>
            <a:ext cx="953568" cy="523220"/>
            <a:chOff x="10907972" y="1790793"/>
            <a:chExt cx="953568" cy="52322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7ECDED1-66F7-11D5-A7D9-3F0FE70E3D9C}"/>
                </a:ext>
              </a:extLst>
            </p:cNvPr>
            <p:cNvSpPr txBox="1"/>
            <p:nvPr/>
          </p:nvSpPr>
          <p:spPr>
            <a:xfrm>
              <a:off x="11125441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L1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1DEC2A8-703F-C973-7A97-5D92B13C9ADB}"/>
              </a:ext>
            </a:extLst>
          </p:cNvPr>
          <p:cNvGrpSpPr/>
          <p:nvPr/>
        </p:nvGrpSpPr>
        <p:grpSpPr>
          <a:xfrm>
            <a:off x="11175980" y="4718359"/>
            <a:ext cx="910024" cy="523220"/>
            <a:chOff x="10907972" y="1790793"/>
            <a:chExt cx="910024" cy="52322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BF93B37-7E1A-CB10-468B-3C4F31B0D76A}"/>
                </a:ext>
              </a:extLst>
            </p:cNvPr>
            <p:cNvSpPr txBox="1"/>
            <p:nvPr/>
          </p:nvSpPr>
          <p:spPr>
            <a:xfrm>
              <a:off x="11081897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L3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L4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539337EC-AE6E-9E55-0661-75FA15DFCAE0}"/>
              </a:ext>
            </a:extLst>
          </p:cNvPr>
          <p:cNvSpPr txBox="1"/>
          <p:nvPr/>
        </p:nvSpPr>
        <p:spPr>
          <a:xfrm>
            <a:off x="8671267" y="257031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78B8C6C-1BAE-8B45-5154-EFDC862FA08B}"/>
              </a:ext>
            </a:extLst>
          </p:cNvPr>
          <p:cNvGrpSpPr/>
          <p:nvPr/>
        </p:nvGrpSpPr>
        <p:grpSpPr>
          <a:xfrm>
            <a:off x="7453496" y="1133397"/>
            <a:ext cx="293670" cy="5164521"/>
            <a:chOff x="7440618" y="1133397"/>
            <a:chExt cx="293670" cy="516452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1816D7B-21A7-26CE-17F4-1C7E182ECD03}"/>
                </a:ext>
              </a:extLst>
            </p:cNvPr>
            <p:cNvSpPr txBox="1"/>
            <p:nvPr/>
          </p:nvSpPr>
          <p:spPr>
            <a:xfrm>
              <a:off x="7440618" y="113339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C5EFC9C-4C2A-9D89-23E6-893098F13BC3}"/>
                </a:ext>
              </a:extLst>
            </p:cNvPr>
            <p:cNvSpPr txBox="1"/>
            <p:nvPr/>
          </p:nvSpPr>
          <p:spPr>
            <a:xfrm>
              <a:off x="7440618" y="148174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FC8845-3CDB-A32D-6A3D-465C1B2E208F}"/>
                </a:ext>
              </a:extLst>
            </p:cNvPr>
            <p:cNvSpPr txBox="1"/>
            <p:nvPr/>
          </p:nvSpPr>
          <p:spPr>
            <a:xfrm>
              <a:off x="7440618" y="185730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DEA8B76-63D3-7A54-4982-B42BC5C0EE34}"/>
                </a:ext>
              </a:extLst>
            </p:cNvPr>
            <p:cNvSpPr txBox="1"/>
            <p:nvPr/>
          </p:nvSpPr>
          <p:spPr>
            <a:xfrm>
              <a:off x="7440618" y="2238305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014553-50C0-1927-CB50-5886E9004059}"/>
                </a:ext>
              </a:extLst>
            </p:cNvPr>
            <p:cNvSpPr txBox="1"/>
            <p:nvPr/>
          </p:nvSpPr>
          <p:spPr>
            <a:xfrm>
              <a:off x="7440618" y="297309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367C17-522D-C1CC-09AD-B0E05F9EFF4A}"/>
                </a:ext>
              </a:extLst>
            </p:cNvPr>
            <p:cNvSpPr txBox="1"/>
            <p:nvPr/>
          </p:nvSpPr>
          <p:spPr>
            <a:xfrm>
              <a:off x="7440618" y="333595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EF64889-DB53-9C1F-D111-79E6A8137E08}"/>
                </a:ext>
              </a:extLst>
            </p:cNvPr>
            <p:cNvSpPr txBox="1"/>
            <p:nvPr/>
          </p:nvSpPr>
          <p:spPr>
            <a:xfrm>
              <a:off x="7440618" y="4078001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816EB19-3B34-CC19-8C58-6B50694FE2BA}"/>
                </a:ext>
              </a:extLst>
            </p:cNvPr>
            <p:cNvSpPr txBox="1"/>
            <p:nvPr/>
          </p:nvSpPr>
          <p:spPr>
            <a:xfrm>
              <a:off x="7440618" y="442634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E77EAEB-EFC3-6E24-7C00-6EC5639FD750}"/>
                </a:ext>
              </a:extLst>
            </p:cNvPr>
            <p:cNvSpPr txBox="1"/>
            <p:nvPr/>
          </p:nvSpPr>
          <p:spPr>
            <a:xfrm>
              <a:off x="7440618" y="480190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658A77C-0611-7AB1-7EA8-7CF2EF85C642}"/>
                </a:ext>
              </a:extLst>
            </p:cNvPr>
            <p:cNvSpPr txBox="1"/>
            <p:nvPr/>
          </p:nvSpPr>
          <p:spPr>
            <a:xfrm>
              <a:off x="7440618" y="517746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FB8F64C-6C6A-B619-1B9A-DE4FB4928539}"/>
                </a:ext>
              </a:extLst>
            </p:cNvPr>
            <p:cNvSpPr txBox="1"/>
            <p:nvPr/>
          </p:nvSpPr>
          <p:spPr>
            <a:xfrm>
              <a:off x="7440618" y="555302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7CA7FE7B-EA40-72CF-03C0-46685BD674FE}"/>
                </a:ext>
              </a:extLst>
            </p:cNvPr>
            <p:cNvSpPr txBox="1"/>
            <p:nvPr/>
          </p:nvSpPr>
          <p:spPr>
            <a:xfrm>
              <a:off x="7440618" y="592858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30C84BA-2003-0119-05A1-B50CE7698CFD}"/>
                </a:ext>
              </a:extLst>
            </p:cNvPr>
            <p:cNvSpPr txBox="1"/>
            <p:nvPr/>
          </p:nvSpPr>
          <p:spPr>
            <a:xfrm>
              <a:off x="7440618" y="259503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3F224079-550F-E5D1-5F3A-796977B9E95B}"/>
                </a:ext>
              </a:extLst>
            </p:cNvPr>
            <p:cNvSpPr txBox="1"/>
            <p:nvPr/>
          </p:nvSpPr>
          <p:spPr>
            <a:xfrm>
              <a:off x="7440618" y="3695066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84026ADD-DB22-6C04-7B1D-A32F203C26EB}"/>
              </a:ext>
            </a:extLst>
          </p:cNvPr>
          <p:cNvSpPr txBox="1"/>
          <p:nvPr/>
        </p:nvSpPr>
        <p:spPr>
          <a:xfrm>
            <a:off x="7679320" y="3695980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2818A4C-E6FE-531B-5EC3-CBA7CC6EDA69}"/>
              </a:ext>
            </a:extLst>
          </p:cNvPr>
          <p:cNvSpPr txBox="1"/>
          <p:nvPr/>
        </p:nvSpPr>
        <p:spPr>
          <a:xfrm>
            <a:off x="8064817" y="369153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5FA1D2A-7BDE-AE4C-32AE-267838B602EA}"/>
              </a:ext>
            </a:extLst>
          </p:cNvPr>
          <p:cNvSpPr txBox="1"/>
          <p:nvPr/>
        </p:nvSpPr>
        <p:spPr>
          <a:xfrm>
            <a:off x="8597690" y="369153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0C92BC1-9F89-3823-574B-6A564FC3428A}"/>
              </a:ext>
            </a:extLst>
          </p:cNvPr>
          <p:cNvSpPr txBox="1"/>
          <p:nvPr/>
        </p:nvSpPr>
        <p:spPr>
          <a:xfrm>
            <a:off x="7799505" y="259235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FCF683F-BB76-63DE-561D-2809ECC0CE2C}"/>
              </a:ext>
            </a:extLst>
          </p:cNvPr>
          <p:cNvSpPr txBox="1"/>
          <p:nvPr/>
        </p:nvSpPr>
        <p:spPr>
          <a:xfrm>
            <a:off x="8246811" y="260337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BB5786D-E97E-BC92-A64D-1D9046271333}"/>
              </a:ext>
            </a:extLst>
          </p:cNvPr>
          <p:cNvSpPr txBox="1"/>
          <p:nvPr/>
        </p:nvSpPr>
        <p:spPr>
          <a:xfrm>
            <a:off x="8597690" y="480111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3B063DF8-8E90-7433-B290-FC9ADCBA8ECE}"/>
              </a:ext>
            </a:extLst>
          </p:cNvPr>
          <p:cNvSpPr txBox="1"/>
          <p:nvPr/>
        </p:nvSpPr>
        <p:spPr>
          <a:xfrm>
            <a:off x="8581756" y="5170957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{1,2}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046999D-711D-17AF-1F76-C62590D3AF5B}"/>
              </a:ext>
            </a:extLst>
          </p:cNvPr>
          <p:cNvSpPr txBox="1"/>
          <p:nvPr/>
        </p:nvSpPr>
        <p:spPr>
          <a:xfrm>
            <a:off x="8671267" y="552552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C66B9FC6-1D8E-FE35-8CA2-DD2F53E4992A}"/>
              </a:ext>
            </a:extLst>
          </p:cNvPr>
          <p:cNvSpPr txBox="1"/>
          <p:nvPr/>
        </p:nvSpPr>
        <p:spPr>
          <a:xfrm>
            <a:off x="8671267" y="590134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{2}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994CC8B8-600D-2F88-1553-EF940FFB7E2E}"/>
              </a:ext>
            </a:extLst>
          </p:cNvPr>
          <p:cNvGrpSpPr/>
          <p:nvPr/>
        </p:nvGrpSpPr>
        <p:grpSpPr>
          <a:xfrm>
            <a:off x="9264445" y="1122493"/>
            <a:ext cx="309740" cy="5164521"/>
            <a:chOff x="9264445" y="1122493"/>
            <a:chExt cx="309740" cy="5164521"/>
          </a:xfrm>
        </p:grpSpPr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964A0A75-AE59-D10F-7E94-D580EE079C8D}"/>
                </a:ext>
              </a:extLst>
            </p:cNvPr>
            <p:cNvSpPr txBox="1"/>
            <p:nvPr/>
          </p:nvSpPr>
          <p:spPr>
            <a:xfrm>
              <a:off x="9280515" y="1122493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53FD0C4D-C6A2-2A87-1AC9-A0C071612A48}"/>
                </a:ext>
              </a:extLst>
            </p:cNvPr>
            <p:cNvSpPr txBox="1"/>
            <p:nvPr/>
          </p:nvSpPr>
          <p:spPr>
            <a:xfrm>
              <a:off x="9280515" y="147083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A8A198D-8AD3-6772-A9E7-E3B1AEA9ED78}"/>
                </a:ext>
              </a:extLst>
            </p:cNvPr>
            <p:cNvSpPr txBox="1"/>
            <p:nvPr/>
          </p:nvSpPr>
          <p:spPr>
            <a:xfrm>
              <a:off x="9280515" y="1846398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BC48A24-29EC-F2C9-2027-F79C52AA8866}"/>
                </a:ext>
              </a:extLst>
            </p:cNvPr>
            <p:cNvSpPr txBox="1"/>
            <p:nvPr/>
          </p:nvSpPr>
          <p:spPr>
            <a:xfrm>
              <a:off x="9280515" y="2227401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CE4B09C0-55B3-75B2-6B1F-E8F444B14506}"/>
                </a:ext>
              </a:extLst>
            </p:cNvPr>
            <p:cNvSpPr txBox="1"/>
            <p:nvPr/>
          </p:nvSpPr>
          <p:spPr>
            <a:xfrm>
              <a:off x="9264445" y="296219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CC218855-0593-EFC8-3D3C-FE17F9C41728}"/>
                </a:ext>
              </a:extLst>
            </p:cNvPr>
            <p:cNvSpPr txBox="1"/>
            <p:nvPr/>
          </p:nvSpPr>
          <p:spPr>
            <a:xfrm>
              <a:off x="9269081" y="332505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54E0C7A-2D93-93EE-81B3-55BE2FED1814}"/>
                </a:ext>
              </a:extLst>
            </p:cNvPr>
            <p:cNvSpPr txBox="1"/>
            <p:nvPr/>
          </p:nvSpPr>
          <p:spPr>
            <a:xfrm>
              <a:off x="9280515" y="406709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00E9A25-5116-4941-C48A-AB757EFBEC58}"/>
                </a:ext>
              </a:extLst>
            </p:cNvPr>
            <p:cNvSpPr txBox="1"/>
            <p:nvPr/>
          </p:nvSpPr>
          <p:spPr>
            <a:xfrm>
              <a:off x="9280515" y="441544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B09CC13-7A36-E6C6-3C13-9074733D0A63}"/>
                </a:ext>
              </a:extLst>
            </p:cNvPr>
            <p:cNvSpPr txBox="1"/>
            <p:nvPr/>
          </p:nvSpPr>
          <p:spPr>
            <a:xfrm>
              <a:off x="9280515" y="479100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DAD18C85-AB32-2246-74CD-222F9D7C9045}"/>
                </a:ext>
              </a:extLst>
            </p:cNvPr>
            <p:cNvSpPr txBox="1"/>
            <p:nvPr/>
          </p:nvSpPr>
          <p:spPr>
            <a:xfrm>
              <a:off x="9280515" y="516656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93B0EC7-AF15-0912-6408-FBFCDF446ED5}"/>
                </a:ext>
              </a:extLst>
            </p:cNvPr>
            <p:cNvSpPr txBox="1"/>
            <p:nvPr/>
          </p:nvSpPr>
          <p:spPr>
            <a:xfrm>
              <a:off x="9280515" y="554212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F08110D-91AE-9D32-E816-293556EA6636}"/>
                </a:ext>
              </a:extLst>
            </p:cNvPr>
            <p:cNvSpPr txBox="1"/>
            <p:nvPr/>
          </p:nvSpPr>
          <p:spPr>
            <a:xfrm>
              <a:off x="9280515" y="591768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B265D14-65C6-EA8C-FB4E-D541E0F7C26E}"/>
                </a:ext>
              </a:extLst>
            </p:cNvPr>
            <p:cNvSpPr txBox="1"/>
            <p:nvPr/>
          </p:nvSpPr>
          <p:spPr>
            <a:xfrm>
              <a:off x="9264445" y="2584133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A4FD7B9-5374-B21B-A6E2-3484FCF1BC87}"/>
                </a:ext>
              </a:extLst>
            </p:cNvPr>
            <p:cNvSpPr txBox="1"/>
            <p:nvPr/>
          </p:nvSpPr>
          <p:spPr>
            <a:xfrm>
              <a:off x="9264445" y="3684162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E4B3B5FC-C392-CF6A-FA30-1B73FCD48269}"/>
              </a:ext>
            </a:extLst>
          </p:cNvPr>
          <p:cNvSpPr txBox="1"/>
          <p:nvPr/>
        </p:nvSpPr>
        <p:spPr>
          <a:xfrm>
            <a:off x="9716978" y="3690544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F0E8311-CE7A-71EE-C743-D7461979C665}"/>
              </a:ext>
            </a:extLst>
          </p:cNvPr>
          <p:cNvSpPr txBox="1"/>
          <p:nvPr/>
        </p:nvSpPr>
        <p:spPr>
          <a:xfrm>
            <a:off x="9801781" y="554652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2DBCF78-6CEE-8A2B-BBCB-BA9E78CAF996}"/>
              </a:ext>
            </a:extLst>
          </p:cNvPr>
          <p:cNvSpPr txBox="1"/>
          <p:nvPr/>
        </p:nvSpPr>
        <p:spPr>
          <a:xfrm>
            <a:off x="9801895" y="258805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A2911DB6-E4C9-395A-AB16-0C2C134143E4}"/>
              </a:ext>
            </a:extLst>
          </p:cNvPr>
          <p:cNvSpPr txBox="1"/>
          <p:nvPr/>
        </p:nvSpPr>
        <p:spPr>
          <a:xfrm>
            <a:off x="9803987" y="591521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6DEDA03-E8D5-DEE5-17A8-AB7390431652}"/>
              </a:ext>
            </a:extLst>
          </p:cNvPr>
          <p:cNvSpPr txBox="1"/>
          <p:nvPr/>
        </p:nvSpPr>
        <p:spPr>
          <a:xfrm>
            <a:off x="10472794" y="111925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3EC6E2A-09CD-EB91-9221-2F849B957460}"/>
              </a:ext>
            </a:extLst>
          </p:cNvPr>
          <p:cNvSpPr txBox="1"/>
          <p:nvPr/>
        </p:nvSpPr>
        <p:spPr>
          <a:xfrm>
            <a:off x="10384212" y="1508951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6109821-59BC-EA56-3637-87AEE738BA65}"/>
              </a:ext>
            </a:extLst>
          </p:cNvPr>
          <p:cNvSpPr txBox="1"/>
          <p:nvPr/>
        </p:nvSpPr>
        <p:spPr>
          <a:xfrm>
            <a:off x="10019592" y="1866595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4F1544EC-19AF-8FA1-E9A4-1BC974436E40}"/>
              </a:ext>
            </a:extLst>
          </p:cNvPr>
          <p:cNvSpPr txBox="1"/>
          <p:nvPr/>
        </p:nvSpPr>
        <p:spPr>
          <a:xfrm>
            <a:off x="10307044" y="223738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E4D20F92-E5A4-CACF-1F9D-ED1D82621DD0}"/>
              </a:ext>
            </a:extLst>
          </p:cNvPr>
          <p:cNvSpPr txBox="1"/>
          <p:nvPr/>
        </p:nvSpPr>
        <p:spPr>
          <a:xfrm>
            <a:off x="10472794" y="260228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3DDD322-4601-03C5-CAC6-4BA14D97F6F1}"/>
              </a:ext>
            </a:extLst>
          </p:cNvPr>
          <p:cNvSpPr txBox="1"/>
          <p:nvPr/>
        </p:nvSpPr>
        <p:spPr>
          <a:xfrm>
            <a:off x="10307044" y="296719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61E5061-E930-C944-6F0E-B4C112237FD8}"/>
              </a:ext>
            </a:extLst>
          </p:cNvPr>
          <p:cNvSpPr txBox="1"/>
          <p:nvPr/>
        </p:nvSpPr>
        <p:spPr>
          <a:xfrm>
            <a:off x="10307044" y="3319214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2A34F3AE-8C26-C47C-7F31-F1EA1339A7BE}"/>
              </a:ext>
            </a:extLst>
          </p:cNvPr>
          <p:cNvSpPr txBox="1"/>
          <p:nvPr/>
        </p:nvSpPr>
        <p:spPr>
          <a:xfrm>
            <a:off x="10307044" y="3690552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FB21223-3786-93A2-E9A9-714371A12B1A}"/>
              </a:ext>
            </a:extLst>
          </p:cNvPr>
          <p:cNvSpPr txBox="1"/>
          <p:nvPr/>
        </p:nvSpPr>
        <p:spPr>
          <a:xfrm>
            <a:off x="10307044" y="4049010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C2F12E3-9AB3-A80B-A72E-79AA5A745C96}"/>
              </a:ext>
            </a:extLst>
          </p:cNvPr>
          <p:cNvSpPr txBox="1"/>
          <p:nvPr/>
        </p:nvSpPr>
        <p:spPr>
          <a:xfrm>
            <a:off x="10291110" y="4433224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{1,2}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3EF24F3D-5862-3C2C-C4C2-0675B77499DB}"/>
              </a:ext>
            </a:extLst>
          </p:cNvPr>
          <p:cNvSpPr txBox="1"/>
          <p:nvPr/>
        </p:nvSpPr>
        <p:spPr>
          <a:xfrm>
            <a:off x="10216474" y="47981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EDB2CE43-43D6-02DD-C7E8-6D7D44AC1DAE}"/>
              </a:ext>
            </a:extLst>
          </p:cNvPr>
          <p:cNvSpPr txBox="1"/>
          <p:nvPr/>
        </p:nvSpPr>
        <p:spPr>
          <a:xfrm>
            <a:off x="10216474" y="5169468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45AE854-919A-2C2B-48CB-5A212F098276}"/>
              </a:ext>
            </a:extLst>
          </p:cNvPr>
          <p:cNvSpPr txBox="1"/>
          <p:nvPr/>
        </p:nvSpPr>
        <p:spPr>
          <a:xfrm>
            <a:off x="10216474" y="552792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DE265F81-BBF3-F0DB-FFEF-47E04449A20E}"/>
              </a:ext>
            </a:extLst>
          </p:cNvPr>
          <p:cNvSpPr txBox="1"/>
          <p:nvPr/>
        </p:nvSpPr>
        <p:spPr>
          <a:xfrm>
            <a:off x="10216474" y="5886386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FA294-3CCF-05AD-9643-9D8A667F8193}"/>
              </a:ext>
            </a:extLst>
          </p:cNvPr>
          <p:cNvSpPr txBox="1"/>
          <p:nvPr/>
        </p:nvSpPr>
        <p:spPr>
          <a:xfrm>
            <a:off x="10472704" y="1865570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</p:spTree>
    <p:extLst>
      <p:ext uri="{BB962C8B-B14F-4D97-AF65-F5344CB8AC3E}">
        <p14:creationId xmlns:p14="http://schemas.microsoft.com/office/powerpoint/2010/main" val="15400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EB45F6-D19D-CCF4-91CC-0EC38AD6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Goals and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07E2-23E7-61FF-A1C8-ABB126589348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964894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Goal: find potential divide-by-zero operations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03BC6F-2FAF-9BFE-5A4E-B100B9A287BA}"/>
              </a:ext>
            </a:extLst>
          </p:cNvPr>
          <p:cNvSpPr txBox="1">
            <a:spLocks/>
          </p:cNvSpPr>
          <p:nvPr/>
        </p:nvSpPr>
        <p:spPr>
          <a:xfrm>
            <a:off x="794768" y="2697915"/>
            <a:ext cx="4870397" cy="45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Problem #1: value uncertainty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F373A-CF47-DE09-AAAE-CC0F01BF9E33}"/>
              </a:ext>
            </a:extLst>
          </p:cNvPr>
          <p:cNvSpPr txBox="1"/>
          <p:nvPr/>
        </p:nvSpPr>
        <p:spPr>
          <a:xfrm>
            <a:off x="803430" y="1829110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Avert availability issue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CB3AAD-E799-E486-116C-44AC4D86BF82}"/>
              </a:ext>
            </a:extLst>
          </p:cNvPr>
          <p:cNvSpPr txBox="1">
            <a:spLocks/>
          </p:cNvSpPr>
          <p:nvPr/>
        </p:nvSpPr>
        <p:spPr>
          <a:xfrm>
            <a:off x="794768" y="3570607"/>
            <a:ext cx="4760643" cy="45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Problem #3: cyclic dependency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E0E8C-BEC5-30D9-562E-97C25FE0A0AC}"/>
              </a:ext>
            </a:extLst>
          </p:cNvPr>
          <p:cNvSpPr txBox="1">
            <a:spLocks/>
          </p:cNvSpPr>
          <p:nvPr/>
        </p:nvSpPr>
        <p:spPr>
          <a:xfrm>
            <a:off x="800520" y="3126355"/>
            <a:ext cx="4870397" cy="45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Problem #2: unbounded paths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BE9BD2-A238-EBB2-1E62-3AB32AD2075E}"/>
              </a:ext>
            </a:extLst>
          </p:cNvPr>
          <p:cNvSpPr txBox="1">
            <a:spLocks/>
          </p:cNvSpPr>
          <p:nvPr/>
        </p:nvSpPr>
        <p:spPr>
          <a:xfrm>
            <a:off x="800521" y="4007677"/>
            <a:ext cx="4873305" cy="45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Problem #4: tedious Saturation</a:t>
            </a:r>
          </a:p>
        </p:txBody>
      </p:sp>
    </p:spTree>
    <p:extLst>
      <p:ext uri="{BB962C8B-B14F-4D97-AF65-F5344CB8AC3E}">
        <p14:creationId xmlns:p14="http://schemas.microsoft.com/office/powerpoint/2010/main" val="2957278119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BB4C9-1FBC-4577-FD2F-ADF6CA69A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9840B0-1F97-E2D5-705E-6D36A2A9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F699C1-7BDE-EE7D-D552-FFCF53857A26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700311-62CB-7DFE-06A7-F156565B380A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2135339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Observation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D506B2-C617-5305-EDC6-0FBE4124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Shortcut to Saturation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A32C7-D621-5F80-DFB2-0F1881260896}"/>
              </a:ext>
            </a:extLst>
          </p:cNvPr>
          <p:cNvSpPr txBox="1"/>
          <p:nvPr/>
        </p:nvSpPr>
        <p:spPr>
          <a:xfrm>
            <a:off x="763171" y="1868500"/>
            <a:ext cx="4093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 necessarily reach saturation once your set contains EVERY possible value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6EC1A6-042C-C8B7-A961-E406B08BFECA}"/>
              </a:ext>
            </a:extLst>
          </p:cNvPr>
          <p:cNvSpPr txBox="1"/>
          <p:nvPr/>
        </p:nvSpPr>
        <p:spPr>
          <a:xfrm>
            <a:off x="763172" y="324671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Place extra values in the 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F9F0A3-BE41-5473-9457-8648DD6CAB9C}"/>
              </a:ext>
            </a:extLst>
          </p:cNvPr>
          <p:cNvSpPr txBox="1">
            <a:spLocks/>
          </p:cNvSpPr>
          <p:nvPr/>
        </p:nvSpPr>
        <p:spPr>
          <a:xfrm>
            <a:off x="794768" y="2930827"/>
            <a:ext cx="2135339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Widening</a:t>
            </a:r>
          </a:p>
        </p:txBody>
      </p:sp>
    </p:spTree>
    <p:extLst>
      <p:ext uri="{BB962C8B-B14F-4D97-AF65-F5344CB8AC3E}">
        <p14:creationId xmlns:p14="http://schemas.microsoft.com/office/powerpoint/2010/main" val="542708951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101D1-EF4B-F154-3C4D-5D74F783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D37C5-5112-B60F-E2B0-CEFBC69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51DCBA6-374D-C96E-352C-03D662F6DCF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B3B685-E684-264D-B3A6-151690FCA3E3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700241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would you code up a flow-sensitive DFA?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39FDE-5A2B-B381-5412-1CE2ADAC9697}"/>
              </a:ext>
            </a:extLst>
          </p:cNvPr>
          <p:cNvSpPr txBox="1"/>
          <p:nvPr/>
        </p:nvSpPr>
        <p:spPr>
          <a:xfrm>
            <a:off x="763172" y="1868500"/>
            <a:ext cx="55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Efficient (and correct!) data representation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8E4C1E-0C99-9E1D-0C8A-34DAB94E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Implementation Considerations</a:t>
            </a:r>
          </a:p>
        </p:txBody>
      </p:sp>
      <p:pic>
        <p:nvPicPr>
          <p:cNvPr id="9" name="Picture 8" descr="A person pointing at a chalkboard&#10;&#10;AI-generated content may be incorrect.">
            <a:extLst>
              <a:ext uri="{FF2B5EF4-FFF2-40B4-BE49-F238E27FC236}">
                <a16:creationId xmlns:a16="http://schemas.microsoft.com/office/drawing/2014/main" id="{A8BE6432-26DE-C859-7156-04602959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88" y="2035564"/>
            <a:ext cx="4954438" cy="2786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5B381-8140-9C6D-7E23-CD0441F79923}"/>
              </a:ext>
            </a:extLst>
          </p:cNvPr>
          <p:cNvSpPr txBox="1"/>
          <p:nvPr/>
        </p:nvSpPr>
        <p:spPr>
          <a:xfrm>
            <a:off x="760298" y="2245187"/>
            <a:ext cx="55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Efficient (guaranteed terminating!) runtime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75EB2-ABAA-FEA7-DE1E-8D672773CD6C}"/>
              </a:ext>
            </a:extLst>
          </p:cNvPr>
          <p:cNvSpPr txBox="1"/>
          <p:nvPr/>
        </p:nvSpPr>
        <p:spPr>
          <a:xfrm>
            <a:off x="757422" y="2621869"/>
            <a:ext cx="55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Generic / re-usable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07AD9-C633-7D52-65FB-D36858484353}"/>
              </a:ext>
            </a:extLst>
          </p:cNvPr>
          <p:cNvSpPr/>
          <p:nvPr/>
        </p:nvSpPr>
        <p:spPr>
          <a:xfrm>
            <a:off x="8437372" y="3714755"/>
            <a:ext cx="339915" cy="290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od</a:t>
            </a:r>
          </a:p>
        </p:txBody>
      </p:sp>
    </p:spTree>
    <p:extLst>
      <p:ext uri="{BB962C8B-B14F-4D97-AF65-F5344CB8AC3E}">
        <p14:creationId xmlns:p14="http://schemas.microsoft.com/office/powerpoint/2010/main" val="376719887"/>
      </p:ext>
    </p:extLst>
  </p:cSld>
  <p:clrMapOvr>
    <a:masterClrMapping/>
  </p:clrMapOvr>
</p:sld>
</file>

<file path=ppt/slides/slide15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2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42" y="3224437"/>
            <a:ext cx="550634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Abstract Interpretation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Generalizing Dataflow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Dataflow Frameworks</a:t>
            </a:r>
          </a:p>
        </p:txBody>
      </p:sp>
    </p:spTree>
    <p:extLst>
      <p:ext uri="{BB962C8B-B14F-4D97-AF65-F5344CB8AC3E}">
        <p14:creationId xmlns:p14="http://schemas.microsoft.com/office/powerpoint/2010/main" val="4182161700"/>
      </p:ext>
    </p:extLst>
  </p:cSld>
  <p:clrMapOvr>
    <a:masterClrMapping/>
  </p:clrMapOvr>
</p:sld>
</file>

<file path=ppt/slides/slide16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6239-08A1-F52A-D869-2B000A60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1DA289-A07E-1EE4-1945-766FDCA9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407D30-69E0-D2CF-BF0C-F7631C060DA5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630CFD-2A59-D3B5-7676-758B2F66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Abstract placeholders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4BE934-098B-D3CE-744C-8888E6A7A961}"/>
              </a:ext>
            </a:extLst>
          </p:cNvPr>
          <p:cNvSpPr txBox="1">
            <a:spLocks/>
          </p:cNvSpPr>
          <p:nvPr/>
        </p:nvSpPr>
        <p:spPr>
          <a:xfrm>
            <a:off x="814895" y="1280894"/>
            <a:ext cx="6738430" cy="808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Are you really going to carry around the set of </a:t>
            </a:r>
          </a:p>
          <a:p>
            <a:r>
              <a:rPr lang="en-US" sz="2400" u="sng" cap="small" dirty="0"/>
              <a:t>ALL </a:t>
            </a:r>
            <a:r>
              <a:rPr lang="en-US" sz="2400" cap="small" dirty="0"/>
              <a:t>integers?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A86EB-4620-3F0B-8A3D-D3E141443FC1}"/>
              </a:ext>
            </a:extLst>
          </p:cNvPr>
          <p:cNvSpPr txBox="1"/>
          <p:nvPr/>
        </p:nvSpPr>
        <p:spPr>
          <a:xfrm>
            <a:off x="736644" y="1995497"/>
            <a:ext cx="648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Use a placeholder for the “ALL INTEGERS” set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415B6-56E0-AC47-D5F9-A1DE1334D080}"/>
              </a:ext>
            </a:extLst>
          </p:cNvPr>
          <p:cNvSpPr/>
          <p:nvPr/>
        </p:nvSpPr>
        <p:spPr>
          <a:xfrm>
            <a:off x="10069288" y="2762780"/>
            <a:ext cx="322362" cy="1892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07708-BF88-6D4C-7E61-1B81E0D5C278}"/>
              </a:ext>
            </a:extLst>
          </p:cNvPr>
          <p:cNvSpPr txBox="1"/>
          <p:nvPr/>
        </p:nvSpPr>
        <p:spPr>
          <a:xfrm>
            <a:off x="5479706" y="4148475"/>
            <a:ext cx="32215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int2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int2 y = 2;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int1 t;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while (t=rand()){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y = y+1;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return y;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D9B05F3-6B3A-9454-A984-0B85272FBBB4}"/>
                  </a:ext>
                </a:extLst>
              </p14:cNvPr>
              <p14:cNvContentPartPr/>
              <p14:nvPr/>
            </p14:nvContentPartPr>
            <p14:xfrm>
              <a:off x="8397208" y="3167280"/>
              <a:ext cx="1076040" cy="225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D9B05F3-6B3A-9454-A984-0B85272FBB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7848" y="3157920"/>
                <a:ext cx="1094760" cy="2444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6B5D232-9851-AC2A-CC76-F8337DA8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5" t="-3540" r="41195" b="74216"/>
          <a:stretch>
            <a:fillRect/>
          </a:stretch>
        </p:blipFill>
        <p:spPr>
          <a:xfrm>
            <a:off x="7706740" y="1204307"/>
            <a:ext cx="2234860" cy="1262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36ECD3-CA71-3E54-C584-F48B461B0D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09" t="50081" r="30641" b="40761"/>
          <a:stretch>
            <a:fillRect/>
          </a:stretch>
        </p:blipFill>
        <p:spPr>
          <a:xfrm>
            <a:off x="8985663" y="4001209"/>
            <a:ext cx="2674884" cy="4027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61B35D-015B-FE8D-1346-74E4B6F99D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51" t="77691" r="67700" b="12391"/>
          <a:stretch>
            <a:fillRect/>
          </a:stretch>
        </p:blipFill>
        <p:spPr>
          <a:xfrm>
            <a:off x="8304218" y="6170166"/>
            <a:ext cx="1062577" cy="43617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62803B-E797-D809-5299-24DEF738147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824170" y="2466825"/>
            <a:ext cx="6206" cy="2796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5D007B-03B3-0F5B-08CE-6C6BFA866889}"/>
              </a:ext>
            </a:extLst>
          </p:cNvPr>
          <p:cNvCxnSpPr>
            <a:cxnSpLocks/>
            <a:stCxn id="31" idx="2"/>
            <a:endCxn id="26" idx="0"/>
          </p:cNvCxnSpPr>
          <p:nvPr/>
        </p:nvCxnSpPr>
        <p:spPr>
          <a:xfrm>
            <a:off x="8822037" y="3476170"/>
            <a:ext cx="13470" cy="26939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57C71D-212A-D18A-B9FC-DDFBB1986AAC}"/>
              </a:ext>
            </a:extLst>
          </p:cNvPr>
          <p:cNvCxnSpPr>
            <a:cxnSpLocks/>
            <a:stCxn id="31" idx="2"/>
            <a:endCxn id="25" idx="0"/>
          </p:cNvCxnSpPr>
          <p:nvPr/>
        </p:nvCxnSpPr>
        <p:spPr>
          <a:xfrm>
            <a:off x="8822037" y="3476170"/>
            <a:ext cx="1501068" cy="5250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663A857-611C-3418-9FE2-D3ABFB64DBD6}"/>
              </a:ext>
            </a:extLst>
          </p:cNvPr>
          <p:cNvCxnSpPr>
            <a:cxnSpLocks/>
            <a:stCxn id="32" idx="2"/>
            <a:endCxn id="6" idx="0"/>
          </p:cNvCxnSpPr>
          <p:nvPr/>
        </p:nvCxnSpPr>
        <p:spPr>
          <a:xfrm rot="5400000" flipH="1">
            <a:off x="9189950" y="3803300"/>
            <a:ext cx="2170455" cy="89417"/>
          </a:xfrm>
          <a:prstGeom prst="bentConnector5">
            <a:avLst>
              <a:gd name="adj1" fmla="val -10532"/>
              <a:gd name="adj2" fmla="val -1845497"/>
              <a:gd name="adj3" fmla="val 11053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C817D41-C545-CFD7-05C2-526F2E156B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10"/>
          <a:stretch>
            <a:fillRect/>
          </a:stretch>
        </p:blipFill>
        <p:spPr>
          <a:xfrm>
            <a:off x="6868916" y="2746808"/>
            <a:ext cx="3906241" cy="7293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EBC040-4B18-938C-A48B-6B492B3150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64" t="69564" r="29817" b="17089"/>
          <a:stretch>
            <a:fillRect/>
          </a:stretch>
        </p:blipFill>
        <p:spPr>
          <a:xfrm>
            <a:off x="8979224" y="4378217"/>
            <a:ext cx="2681323" cy="5550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CAE3BC-3C9E-7635-63E5-DEE8C9289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15234">
            <a:off x="653412" y="2629077"/>
            <a:ext cx="4191585" cy="1143160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8E7264D-8310-7AEA-9244-FF0641B46616}"/>
              </a:ext>
            </a:extLst>
          </p:cNvPr>
          <p:cNvSpPr txBox="1">
            <a:spLocks/>
          </p:cNvSpPr>
          <p:nvPr/>
        </p:nvSpPr>
        <p:spPr>
          <a:xfrm>
            <a:off x="682218" y="4133102"/>
            <a:ext cx="6738430" cy="808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Works great for large sets!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349466D-215A-E748-96F0-3CEC3B2037F9}"/>
                  </a:ext>
                </a:extLst>
              </p14:cNvPr>
              <p14:cNvContentPartPr/>
              <p14:nvPr/>
            </p14:nvContentPartPr>
            <p14:xfrm>
              <a:off x="10455120" y="1073880"/>
              <a:ext cx="1329840" cy="13190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349466D-215A-E748-96F0-3CEC3B2037F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5760" y="1064520"/>
                <a:ext cx="1348560" cy="13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77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7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9617A-08DA-C5AA-5A2B-B4390AEA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33613-67B0-FA60-30D5-D49A59E5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3B79D6-8966-764C-422F-7804A3F71798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E7F149-36B0-1E86-DE73-42FC5AA2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Abstract placeholders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874208-BD06-69A0-AEAB-60249053AE3B}"/>
              </a:ext>
            </a:extLst>
          </p:cNvPr>
          <p:cNvSpPr txBox="1">
            <a:spLocks/>
          </p:cNvSpPr>
          <p:nvPr/>
        </p:nvSpPr>
        <p:spPr>
          <a:xfrm>
            <a:off x="814895" y="1280894"/>
            <a:ext cx="6738430" cy="808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Are you really going to carry around the set of </a:t>
            </a:r>
          </a:p>
          <a:p>
            <a:r>
              <a:rPr lang="en-US" sz="2400" u="sng" cap="small" dirty="0"/>
              <a:t>ALL </a:t>
            </a:r>
            <a:r>
              <a:rPr lang="en-US" sz="2400" cap="small" dirty="0"/>
              <a:t>integers?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0A622-B3A2-2B63-3959-C209926AC221}"/>
              </a:ext>
            </a:extLst>
          </p:cNvPr>
          <p:cNvSpPr txBox="1"/>
          <p:nvPr/>
        </p:nvSpPr>
        <p:spPr>
          <a:xfrm>
            <a:off x="736644" y="1995497"/>
            <a:ext cx="6483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Use a placeholder for the “ALL INTEGERS” set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C2AEC-EAF0-CB5A-8B76-86CF219A6840}"/>
              </a:ext>
            </a:extLst>
          </p:cNvPr>
          <p:cNvSpPr/>
          <p:nvPr/>
        </p:nvSpPr>
        <p:spPr>
          <a:xfrm>
            <a:off x="10069288" y="2762780"/>
            <a:ext cx="322362" cy="1892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B62DF-634F-963E-BA95-A576CC12A780}"/>
              </a:ext>
            </a:extLst>
          </p:cNvPr>
          <p:cNvSpPr txBox="1"/>
          <p:nvPr/>
        </p:nvSpPr>
        <p:spPr>
          <a:xfrm>
            <a:off x="5479706" y="4148475"/>
            <a:ext cx="32215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int32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int32 y = 2;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int1 t;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while (t=rand()){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y = y+1;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return y;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9B9E2B-2BE1-9FAA-DB3F-00B0C8D34BD3}"/>
                  </a:ext>
                </a:extLst>
              </p14:cNvPr>
              <p14:cNvContentPartPr/>
              <p14:nvPr/>
            </p14:nvContentPartPr>
            <p14:xfrm>
              <a:off x="8397208" y="3167280"/>
              <a:ext cx="1076040" cy="225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9B9E2B-2BE1-9FAA-DB3F-00B0C8D34B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7848" y="3157920"/>
                <a:ext cx="1094760" cy="24444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E33C98-CCC8-2F62-7037-9469EB2DD8DB}"/>
              </a:ext>
            </a:extLst>
          </p:cNvPr>
          <p:cNvCxnSpPr>
            <a:cxnSpLocks/>
          </p:cNvCxnSpPr>
          <p:nvPr/>
        </p:nvCxnSpPr>
        <p:spPr>
          <a:xfrm>
            <a:off x="8824170" y="2466825"/>
            <a:ext cx="6206" cy="2796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F86E5E-C103-AEA7-A717-2D4D6436C2EE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822037" y="3476170"/>
            <a:ext cx="13470" cy="26939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9F5E150-A071-DAE1-203F-DE9DAC683B2C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822037" y="3476170"/>
            <a:ext cx="1501068" cy="5250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17698AF0-1780-ADC7-537F-6B881CC1A344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 flipH="1">
            <a:off x="9189950" y="3803300"/>
            <a:ext cx="2170455" cy="89417"/>
          </a:xfrm>
          <a:prstGeom prst="bentConnector5">
            <a:avLst>
              <a:gd name="adj1" fmla="val -10532"/>
              <a:gd name="adj2" fmla="val -1845497"/>
              <a:gd name="adj3" fmla="val 11053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1F2C00F-1B14-CE3A-A30F-FFF4E2DA88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10"/>
          <a:stretch>
            <a:fillRect/>
          </a:stretch>
        </p:blipFill>
        <p:spPr>
          <a:xfrm>
            <a:off x="6868916" y="2746808"/>
            <a:ext cx="3906241" cy="7293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AB4CA80-454D-2015-9B33-F65B6E6FD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5234">
            <a:off x="653412" y="2629077"/>
            <a:ext cx="4191585" cy="1143160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79E3E83-C01B-DEAF-4E87-320B4F649E24}"/>
              </a:ext>
            </a:extLst>
          </p:cNvPr>
          <p:cNvSpPr txBox="1">
            <a:spLocks/>
          </p:cNvSpPr>
          <p:nvPr/>
        </p:nvSpPr>
        <p:spPr>
          <a:xfrm>
            <a:off x="682218" y="4133102"/>
            <a:ext cx="6738430" cy="808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Works great for large sets!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204F9D-CFEE-9A01-3CB7-C4BCEE4C37CA}"/>
              </a:ext>
            </a:extLst>
          </p:cNvPr>
          <p:cNvSpPr txBox="1"/>
          <p:nvPr/>
        </p:nvSpPr>
        <p:spPr>
          <a:xfrm>
            <a:off x="727119" y="4586297"/>
            <a:ext cx="408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While we’re at it, maybe we can abstract other values-set too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F49A8-E230-FB5A-C46B-0B8C327D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3530" r="30449" b="21748"/>
          <a:stretch>
            <a:fillRect/>
          </a:stretch>
        </p:blipFill>
        <p:spPr>
          <a:xfrm>
            <a:off x="9057981" y="4003710"/>
            <a:ext cx="2523810" cy="92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A223E-8D98-F050-2685-DF3524997D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1220" b="70909"/>
          <a:stretch>
            <a:fillRect/>
          </a:stretch>
        </p:blipFill>
        <p:spPr>
          <a:xfrm>
            <a:off x="7742632" y="1287429"/>
            <a:ext cx="2323830" cy="1191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37152-3180-C3BF-0CF6-391F38F832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419" r="30449" b="5681"/>
          <a:stretch>
            <a:fillRect/>
          </a:stretch>
        </p:blipFill>
        <p:spPr>
          <a:xfrm>
            <a:off x="7570256" y="6170166"/>
            <a:ext cx="2749630" cy="5693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3C1CCDF-DCF3-E6B1-06BF-F45A3E5EF773}"/>
                  </a:ext>
                </a:extLst>
              </p14:cNvPr>
              <p14:cNvContentPartPr/>
              <p14:nvPr/>
            </p14:nvContentPartPr>
            <p14:xfrm>
              <a:off x="10537200" y="1636200"/>
              <a:ext cx="1451160" cy="1093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3C1CCDF-DCF3-E6B1-06BF-F45A3E5EF7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27840" y="1626840"/>
                <a:ext cx="1469880" cy="11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2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2A4B9-B258-79CA-B6D0-FC9FFBD84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0E584-A4AC-74E4-A813-D0CDF893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CDB7DC-805A-EE2E-27BE-292A5B8AE2E1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4E33F2-0E20-4C1F-85D3-D0B95C9D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abstract </a:t>
            </a:r>
            <a:r>
              <a:rPr lang="en-US" sz="3400" b="1" dirty="0" err="1"/>
              <a:t>DomainS</a:t>
            </a:r>
            <a:endParaRPr lang="en-US" sz="34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6984F5-1228-6B54-8A56-0ED3229DE86E}"/>
              </a:ext>
            </a:extLst>
          </p:cNvPr>
          <p:cNvSpPr txBox="1">
            <a:spLocks/>
          </p:cNvSpPr>
          <p:nvPr/>
        </p:nvSpPr>
        <p:spPr>
          <a:xfrm>
            <a:off x="814894" y="1280894"/>
            <a:ext cx="10367455" cy="808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BIG IDEA:</a:t>
            </a:r>
          </a:p>
          <a:p>
            <a:r>
              <a:rPr lang="en-US" sz="2400" cap="small" dirty="0"/>
              <a:t>Operate over abstract values that represent sets of concrete values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D749E7-69E9-1E0A-4EAD-D5CC08BE4235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From the Concrete Domain to the Abstract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FD0C9D2-34DC-EBB7-EF4F-DECE2961A35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503653"/>
          <a:ext cx="10515600" cy="1463040"/>
        </p:xfrm>
        <a:graphic>
          <a:graphicData uri="http://schemas.openxmlformats.org/drawingml/2006/table">
            <a:tbl>
              <a:tblPr/>
              <a:tblGrid>
                <a:gridCol w="1097692">
                  <a:extLst>
                    <a:ext uri="{9D8B030D-6E8A-4147-A177-3AD203B41FA5}">
                      <a16:colId xmlns:a16="http://schemas.microsoft.com/office/drawing/2014/main" val="4126647367"/>
                    </a:ext>
                  </a:extLst>
                </a:gridCol>
                <a:gridCol w="9417908">
                  <a:extLst>
                    <a:ext uri="{9D8B030D-6E8A-4147-A177-3AD203B41FA5}">
                      <a16:colId xmlns:a16="http://schemas.microsoft.com/office/drawing/2014/main" val="2141615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/>
                        <a:t>α({0}) =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zero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07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/>
                        <a:t>α(</a:t>
                      </a:r>
                      <a:r>
                        <a:rPr lang="en-US"/>
                        <a:t>S) =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all values in S are greater than 0 then </a:t>
                      </a:r>
                      <a:r>
                        <a:rPr lang="en-US" b="1" dirty="0"/>
                        <a:t>pos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545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else if all values in S are less than 0 then </a:t>
                      </a:r>
                      <a:r>
                        <a:rPr lang="en-US" b="1" dirty="0"/>
                        <a:t>neg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252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else </a:t>
                      </a:r>
                      <a:r>
                        <a:rPr lang="en-US" b="1" dirty="0"/>
                        <a:t>num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899585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498F83-76A6-AF1B-D40D-5716375BFC95}"/>
              </a:ext>
            </a:extLst>
          </p:cNvPr>
          <p:cNvSpPr txBox="1">
            <a:spLocks/>
          </p:cNvSpPr>
          <p:nvPr/>
        </p:nvSpPr>
        <p:spPr>
          <a:xfrm>
            <a:off x="847894" y="4115585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From the Abstract Domain to the Concrete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F157C57-EC23-5761-47FC-66574779F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25396"/>
              </p:ext>
            </p:extLst>
          </p:nvPr>
        </p:nvGraphicFramePr>
        <p:xfrm>
          <a:off x="838200" y="4631332"/>
          <a:ext cx="3124200" cy="146304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1154138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/>
                        <a:t>γ(</a:t>
                      </a:r>
                      <a:r>
                        <a:rPr lang="en-US"/>
                        <a:t>zero) = {0}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100231"/>
                  </a:ext>
                </a:extLst>
              </a:tr>
              <a:tr h="158814">
                <a:tc>
                  <a:txBody>
                    <a:bodyPr/>
                    <a:lstStyle/>
                    <a:p>
                      <a:r>
                        <a:rPr lang="el-GR" dirty="0"/>
                        <a:t>γ(</a:t>
                      </a:r>
                      <a:r>
                        <a:rPr lang="en-US" dirty="0"/>
                        <a:t>pos) = {all positive </a:t>
                      </a:r>
                      <a:r>
                        <a:rPr lang="en-US" dirty="0" err="1"/>
                        <a:t>ints</a:t>
                      </a:r>
                      <a:r>
                        <a:rPr lang="en-US" dirty="0"/>
                        <a:t>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81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/>
                        <a:t>γ(</a:t>
                      </a:r>
                      <a:r>
                        <a:rPr lang="en-US"/>
                        <a:t>neg) = {all negative ints}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972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dirty="0"/>
                        <a:t>γ(</a:t>
                      </a:r>
                      <a:r>
                        <a:rPr lang="en-US" dirty="0"/>
                        <a:t>num) = Int (i.e., all </a:t>
                      </a:r>
                      <a:r>
                        <a:rPr lang="en-US" dirty="0" err="1"/>
                        <a:t>ints</a:t>
                      </a:r>
                      <a:r>
                        <a:rPr lang="en-US" dirty="0"/>
                        <a:t>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46645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8D7537C-B076-6FA4-0DCE-3975AB8F6696}"/>
              </a:ext>
            </a:extLst>
          </p:cNvPr>
          <p:cNvSpPr/>
          <p:nvPr/>
        </p:nvSpPr>
        <p:spPr>
          <a:xfrm>
            <a:off x="685800" y="2086760"/>
            <a:ext cx="10515600" cy="187993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A61E7A-045D-4F11-7D5C-73B2A8FF16FD}"/>
              </a:ext>
            </a:extLst>
          </p:cNvPr>
          <p:cNvSpPr/>
          <p:nvPr/>
        </p:nvSpPr>
        <p:spPr>
          <a:xfrm>
            <a:off x="695325" y="4115585"/>
            <a:ext cx="10515600" cy="216139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 animBg="1"/>
      <p:bldP spid="16" grpId="0" animBg="1"/>
    </p:bldLst>
  </p:timing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8945-AA3D-E2CD-989D-B617FA97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5B17A75C-E8CC-8BC7-873F-4F1E990ABCA1}"/>
              </a:ext>
            </a:extLst>
          </p:cNvPr>
          <p:cNvSpPr/>
          <p:nvPr/>
        </p:nvSpPr>
        <p:spPr>
          <a:xfrm rot="577808">
            <a:off x="1665683" y="1019175"/>
            <a:ext cx="8572500" cy="49720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BC648F-A8DD-13BE-2A75-F4895881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7E702C-8692-5A22-6D8E-99C9FC28C9F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168B0-55E4-CD6B-66FC-932B117C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it correct?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D39E281-9B40-BF1C-EED9-87BB81D5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67" y="2386815"/>
            <a:ext cx="6993733" cy="22024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E42E6D6-A910-5F93-26F1-59BE653368C9}"/>
              </a:ext>
            </a:extLst>
          </p:cNvPr>
          <p:cNvSpPr txBox="1"/>
          <p:nvPr/>
        </p:nvSpPr>
        <p:spPr>
          <a:xfrm>
            <a:off x="1819275" y="5524500"/>
            <a:ext cx="216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Constraints needed: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4EED34-A89C-A42E-8E68-CAA8FE89F37A}"/>
              </a:ext>
            </a:extLst>
          </p:cNvPr>
          <p:cNvSpPr txBox="1"/>
          <p:nvPr/>
        </p:nvSpPr>
        <p:spPr>
          <a:xfrm>
            <a:off x="2085975" y="5857875"/>
            <a:ext cx="324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“ranking” domain elements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C54C4B-C6A7-821F-FCC2-A969B95C3F5F}"/>
              </a:ext>
            </a:extLst>
          </p:cNvPr>
          <p:cNvSpPr txBox="1"/>
          <p:nvPr/>
        </p:nvSpPr>
        <p:spPr>
          <a:xfrm>
            <a:off x="2076450" y="6191250"/>
            <a:ext cx="332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combining domain elements</a:t>
            </a:r>
          </a:p>
        </p:txBody>
      </p:sp>
    </p:spTree>
    <p:extLst>
      <p:ext uri="{BB962C8B-B14F-4D97-AF65-F5344CB8AC3E}">
        <p14:creationId xmlns:p14="http://schemas.microsoft.com/office/powerpoint/2010/main" val="1682353041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63F24-6D82-9279-A757-311C9EBA342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2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Domain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A6321A-C869-AC30-9C65-9F45187003D0}"/>
                  </a:ext>
                </a:extLst>
              </p:cNvPr>
              <p:cNvSpPr txBox="1"/>
              <p:nvPr/>
            </p:nvSpPr>
            <p:spPr>
              <a:xfrm>
                <a:off x="863136" y="3042759"/>
                <a:ext cx="5682443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</a:t>
                </a:r>
                <a:r>
                  <a:rPr lang="en-US" b="1" dirty="0"/>
                  <a:t>lattice </a:t>
                </a:r>
                <a:r>
                  <a:rPr lang="en-US" dirty="0"/>
                  <a:t>is a </a:t>
                </a:r>
                <a:r>
                  <a:rPr lang="en-US" dirty="0" err="1"/>
                  <a:t>poset</a:t>
                </a:r>
                <a:r>
                  <a:rPr lang="en-US" dirty="0"/>
                  <a:t> in which each pair of elements has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A least upper bound (the </a:t>
                </a:r>
                <a:r>
                  <a:rPr lang="en-US" i="1" dirty="0"/>
                  <a:t>join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	for x and y, the join z is defined such that:</a:t>
                </a:r>
              </a:p>
              <a:p>
                <a:pPr lvl="1"/>
                <a:r>
                  <a:rPr lang="en-US" dirty="0"/>
                  <a:t>	- x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z and</a:t>
                </a:r>
              </a:p>
              <a:p>
                <a:pPr lvl="1"/>
                <a:r>
                  <a:rPr lang="en-US" dirty="0"/>
                  <a:t>	- y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z and</a:t>
                </a:r>
              </a:p>
              <a:p>
                <a:pPr lvl="1"/>
                <a:r>
                  <a:rPr lang="en-US" dirty="0"/>
                  <a:t>	- for all w such that x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w and y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w, w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⊇</m:t>
                    </m:r>
                  </m:oMath>
                </a14:m>
                <a:r>
                  <a:rPr lang="en-US" dirty="0"/>
                  <a:t> z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A greatest lower bound (the </a:t>
                </a:r>
                <a:r>
                  <a:rPr lang="en-US" i="1" dirty="0"/>
                  <a:t>meet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	basically the same deal, but reversed</a:t>
                </a:r>
              </a:p>
              <a:p>
                <a:endParaRPr lang="en-US" dirty="0"/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A6321A-C869-AC30-9C65-9F4518700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6" y="3042759"/>
                <a:ext cx="5682443" cy="2585323"/>
              </a:xfrm>
              <a:prstGeom prst="rect">
                <a:avLst/>
              </a:prstGeom>
              <a:blipFill>
                <a:blip r:embed="rId3"/>
                <a:stretch>
                  <a:fillRect l="-966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63136" y="1257262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Some Basic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/>
              <p:nvPr/>
            </p:nvSpPr>
            <p:spPr>
              <a:xfrm>
                <a:off x="863134" y="1627099"/>
                <a:ext cx="557589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</a:t>
                </a:r>
                <a:r>
                  <a:rPr lang="en-US" b="1" dirty="0"/>
                  <a:t>partially-ordered set</a:t>
                </a:r>
                <a:r>
                  <a:rPr lang="en-US" dirty="0"/>
                  <a:t> (</a:t>
                </a:r>
                <a:r>
                  <a:rPr lang="en-US" dirty="0" err="1"/>
                  <a:t>poset</a:t>
                </a:r>
                <a:r>
                  <a:rPr lang="en-US" dirty="0"/>
                  <a:t>) is a set S and a partial ordering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, such that the ordering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Reflexive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Anti-symmetric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Transitive</a:t>
                </a:r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4" y="1627099"/>
                <a:ext cx="5575899" cy="1477328"/>
              </a:xfrm>
              <a:prstGeom prst="rect">
                <a:avLst/>
              </a:prstGeom>
              <a:blipFill>
                <a:blip r:embed="rId4"/>
                <a:stretch>
                  <a:fillRect l="-985" t="-2479" r="-1094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A9EBB62-B93D-D8A2-2640-CD924030C376}"/>
              </a:ext>
            </a:extLst>
          </p:cNvPr>
          <p:cNvSpPr txBox="1"/>
          <p:nvPr/>
        </p:nvSpPr>
        <p:spPr>
          <a:xfrm>
            <a:off x="3171038" y="4008050"/>
            <a:ext cx="305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z is actually an upper bound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02501-5E59-0313-818A-EF47C220F959}"/>
              </a:ext>
            </a:extLst>
          </p:cNvPr>
          <p:cNvSpPr txBox="1"/>
          <p:nvPr/>
        </p:nvSpPr>
        <p:spPr>
          <a:xfrm>
            <a:off x="97491" y="4006361"/>
            <a:ext cx="187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No upper bound 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lower than 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A2D934-6CA1-19AB-6B30-3D54DB317CF5}"/>
                  </a:ext>
                </a:extLst>
              </p:cNvPr>
              <p:cNvSpPr txBox="1"/>
              <p:nvPr/>
            </p:nvSpPr>
            <p:spPr>
              <a:xfrm>
                <a:off x="6971251" y="1644798"/>
                <a:ext cx="4238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 1: S: English words,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substring</a:t>
                </a:r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A2D934-6CA1-19AB-6B30-3D54DB317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51" y="1644798"/>
                <a:ext cx="4238404" cy="369332"/>
              </a:xfrm>
              <a:prstGeom prst="rect">
                <a:avLst/>
              </a:prstGeom>
              <a:blipFill>
                <a:blip r:embed="rId5"/>
                <a:stretch>
                  <a:fillRect l="-1295" t="-10000" r="-57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2F436C-ABD7-6524-9AE8-0A35D9631B84}"/>
                  </a:ext>
                </a:extLst>
              </p:cNvPr>
              <p:cNvSpPr txBox="1"/>
              <p:nvPr/>
            </p:nvSpPr>
            <p:spPr>
              <a:xfrm>
                <a:off x="6971251" y="2445354"/>
                <a:ext cx="4647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2: S: English words,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shorter or equal in length</a:t>
                </a:r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2F436C-ABD7-6524-9AE8-0A35D9631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51" y="2445354"/>
                <a:ext cx="4647502" cy="646331"/>
              </a:xfrm>
              <a:prstGeom prst="rect">
                <a:avLst/>
              </a:prstGeom>
              <a:blipFill>
                <a:blip r:embed="rId6"/>
                <a:stretch>
                  <a:fillRect l="-1181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347B72-77DA-CF56-BA86-4A5D572B3F6C}"/>
                  </a:ext>
                </a:extLst>
              </p:cNvPr>
              <p:cNvSpPr txBox="1"/>
              <p:nvPr/>
            </p:nvSpPr>
            <p:spPr>
              <a:xfrm>
                <a:off x="6971251" y="3448249"/>
                <a:ext cx="4647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3: S: integers,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as </a:t>
                </a:r>
                <a:r>
                  <a:rPr lang="en-US" dirty="0" err="1"/>
                  <a:t>lte</a:t>
                </a:r>
                <a:endParaRPr lang="en-US" dirty="0"/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347B72-77DA-CF56-BA86-4A5D572B3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51" y="3448249"/>
                <a:ext cx="4647502" cy="369332"/>
              </a:xfrm>
              <a:prstGeom prst="rect">
                <a:avLst/>
              </a:prstGeom>
              <a:blipFill>
                <a:blip r:embed="rId7"/>
                <a:stretch>
                  <a:fillRect l="-118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65F95B-8A98-4B8E-8A99-7BCEF8E89E67}"/>
                  </a:ext>
                </a:extLst>
              </p:cNvPr>
              <p:cNvSpPr txBox="1"/>
              <p:nvPr/>
            </p:nvSpPr>
            <p:spPr>
              <a:xfrm>
                <a:off x="6971251" y="4451144"/>
                <a:ext cx="4647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4: S: integers,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as </a:t>
                </a:r>
                <a:r>
                  <a:rPr lang="en-US" dirty="0" err="1"/>
                  <a:t>lt</a:t>
                </a:r>
                <a:endParaRPr lang="en-US" dirty="0"/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65F95B-8A98-4B8E-8A99-7BCEF8E8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51" y="4451144"/>
                <a:ext cx="4647502" cy="369332"/>
              </a:xfrm>
              <a:prstGeom prst="rect">
                <a:avLst/>
              </a:prstGeom>
              <a:blipFill>
                <a:blip r:embed="rId8"/>
                <a:stretch>
                  <a:fillRect l="-118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093B78-7E5E-9B09-57FB-EC4DA54CF889}"/>
                  </a:ext>
                </a:extLst>
              </p:cNvPr>
              <p:cNvSpPr txBox="1"/>
              <p:nvPr/>
            </p:nvSpPr>
            <p:spPr>
              <a:xfrm>
                <a:off x="6971251" y="5437261"/>
                <a:ext cx="50865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5: S: set of all sets of letters,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is subset</a:t>
                </a:r>
              </a:p>
            </p:txBody>
          </p:sp>
        </mc:Choice>
        <mc:Fallback xmlns:p14="http://schemas.microsoft.com/office/powerpoint/2010/main" xmlns:a16="http://schemas.microsoft.com/office/drawing/2014/main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093B78-7E5E-9B09-57FB-EC4DA54CF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51" y="5437261"/>
                <a:ext cx="5086525" cy="369332"/>
              </a:xfrm>
              <a:prstGeom prst="rect">
                <a:avLst/>
              </a:prstGeom>
              <a:blipFill>
                <a:blip r:embed="rId9"/>
                <a:stretch>
                  <a:fillRect l="-1079" t="-9836" r="-36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0EB8B1D-B224-C759-7192-0C6CE7D33B52}"/>
              </a:ext>
            </a:extLst>
          </p:cNvPr>
          <p:cNvSpPr txBox="1"/>
          <p:nvPr/>
        </p:nvSpPr>
        <p:spPr>
          <a:xfrm>
            <a:off x="7289299" y="2014130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F3717-E2A5-3901-3C16-8ACA87925126}"/>
              </a:ext>
            </a:extLst>
          </p:cNvPr>
          <p:cNvSpPr txBox="1"/>
          <p:nvPr/>
        </p:nvSpPr>
        <p:spPr>
          <a:xfrm>
            <a:off x="8537513" y="2010984"/>
            <a:ext cx="10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A64D51-338D-ED9B-4CD9-CAE304B19452}"/>
              </a:ext>
            </a:extLst>
          </p:cNvPr>
          <p:cNvSpPr txBox="1"/>
          <p:nvPr/>
        </p:nvSpPr>
        <p:spPr>
          <a:xfrm>
            <a:off x="7289299" y="3013268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19941E-3A51-81C2-2A53-481779FA7DFD}"/>
              </a:ext>
            </a:extLst>
          </p:cNvPr>
          <p:cNvSpPr txBox="1"/>
          <p:nvPr/>
        </p:nvSpPr>
        <p:spPr>
          <a:xfrm>
            <a:off x="8537513" y="3048222"/>
            <a:ext cx="10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6B8FC6-5459-1BA5-6AE1-65045139D1EA}"/>
              </a:ext>
            </a:extLst>
          </p:cNvPr>
          <p:cNvSpPr txBox="1"/>
          <p:nvPr/>
        </p:nvSpPr>
        <p:spPr>
          <a:xfrm>
            <a:off x="7289299" y="3760736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BF611-2BAC-8B8C-4D18-87AF6D1DE77C}"/>
              </a:ext>
            </a:extLst>
          </p:cNvPr>
          <p:cNvSpPr txBox="1"/>
          <p:nvPr/>
        </p:nvSpPr>
        <p:spPr>
          <a:xfrm>
            <a:off x="8537513" y="3795690"/>
            <a:ext cx="10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A12DD-E319-B15C-0CCE-0ECF1FA65EE5}"/>
              </a:ext>
            </a:extLst>
          </p:cNvPr>
          <p:cNvSpPr txBox="1"/>
          <p:nvPr/>
        </p:nvSpPr>
        <p:spPr>
          <a:xfrm>
            <a:off x="7289299" y="4743096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: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60B1D5-36EF-F609-0A97-F0F09C95CECF}"/>
              </a:ext>
            </a:extLst>
          </p:cNvPr>
          <p:cNvSpPr txBox="1"/>
          <p:nvPr/>
        </p:nvSpPr>
        <p:spPr>
          <a:xfrm>
            <a:off x="8537513" y="4778050"/>
            <a:ext cx="10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CBBD4D-040C-975A-D8F2-E0C0556EA3B6}"/>
              </a:ext>
            </a:extLst>
          </p:cNvPr>
          <p:cNvSpPr txBox="1"/>
          <p:nvPr/>
        </p:nvSpPr>
        <p:spPr>
          <a:xfrm>
            <a:off x="7289299" y="5733845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5FE11F-F8BA-54C7-E370-92200D46676F}"/>
              </a:ext>
            </a:extLst>
          </p:cNvPr>
          <p:cNvSpPr txBox="1"/>
          <p:nvPr/>
        </p:nvSpPr>
        <p:spPr>
          <a:xfrm>
            <a:off x="8537513" y="5768799"/>
            <a:ext cx="10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</a:t>
            </a:r>
          </a:p>
        </p:txBody>
      </p:sp>
      <p:sp>
        <p:nvSpPr>
          <p:cNvPr id="31" name="L-Shape 30">
            <a:extLst>
              <a:ext uri="{FF2B5EF4-FFF2-40B4-BE49-F238E27FC236}">
                <a16:creationId xmlns:a16="http://schemas.microsoft.com/office/drawing/2014/main" id="{9206B16E-2D57-1471-4654-674B0828C0A5}"/>
              </a:ext>
            </a:extLst>
          </p:cNvPr>
          <p:cNvSpPr/>
          <p:nvPr/>
        </p:nvSpPr>
        <p:spPr>
          <a:xfrm rot="18990203">
            <a:off x="8108491" y="2132049"/>
            <a:ext cx="203138" cy="98410"/>
          </a:xfrm>
          <a:prstGeom prst="corne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-Shape 31">
            <a:extLst>
              <a:ext uri="{FF2B5EF4-FFF2-40B4-BE49-F238E27FC236}">
                <a16:creationId xmlns:a16="http://schemas.microsoft.com/office/drawing/2014/main" id="{58C71E0B-A953-A40E-1B62-341D5881669F}"/>
              </a:ext>
            </a:extLst>
          </p:cNvPr>
          <p:cNvSpPr/>
          <p:nvPr/>
        </p:nvSpPr>
        <p:spPr>
          <a:xfrm rot="18990203">
            <a:off x="8108491" y="3881601"/>
            <a:ext cx="203138" cy="98410"/>
          </a:xfrm>
          <a:prstGeom prst="corne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-Shape 32">
            <a:extLst>
              <a:ext uri="{FF2B5EF4-FFF2-40B4-BE49-F238E27FC236}">
                <a16:creationId xmlns:a16="http://schemas.microsoft.com/office/drawing/2014/main" id="{8E51D2EA-5270-1CE2-557E-68DA5B763C28}"/>
              </a:ext>
            </a:extLst>
          </p:cNvPr>
          <p:cNvSpPr/>
          <p:nvPr/>
        </p:nvSpPr>
        <p:spPr>
          <a:xfrm rot="18990203">
            <a:off x="8108491" y="5874993"/>
            <a:ext cx="203138" cy="98410"/>
          </a:xfrm>
          <a:prstGeom prst="corne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BD10586-BE08-A969-AE7E-D1436F6C8012}"/>
              </a:ext>
            </a:extLst>
          </p:cNvPr>
          <p:cNvSpPr/>
          <p:nvPr/>
        </p:nvSpPr>
        <p:spPr>
          <a:xfrm rot="2669465">
            <a:off x="9456703" y="2107118"/>
            <a:ext cx="209014" cy="209783"/>
          </a:xfrm>
          <a:prstGeom prst="plus">
            <a:avLst>
              <a:gd name="adj" fmla="val 396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-Shape 34">
            <a:extLst>
              <a:ext uri="{FF2B5EF4-FFF2-40B4-BE49-F238E27FC236}">
                <a16:creationId xmlns:a16="http://schemas.microsoft.com/office/drawing/2014/main" id="{CD19D90C-D37D-BD07-5907-E84D57BBC4C9}"/>
              </a:ext>
            </a:extLst>
          </p:cNvPr>
          <p:cNvSpPr/>
          <p:nvPr/>
        </p:nvSpPr>
        <p:spPr>
          <a:xfrm rot="18990203">
            <a:off x="9419131" y="3911436"/>
            <a:ext cx="203138" cy="98410"/>
          </a:xfrm>
          <a:prstGeom prst="corne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-Shape 35">
            <a:extLst>
              <a:ext uri="{FF2B5EF4-FFF2-40B4-BE49-F238E27FC236}">
                <a16:creationId xmlns:a16="http://schemas.microsoft.com/office/drawing/2014/main" id="{5E749CA6-9429-1259-4829-6EF84697233B}"/>
              </a:ext>
            </a:extLst>
          </p:cNvPr>
          <p:cNvSpPr/>
          <p:nvPr/>
        </p:nvSpPr>
        <p:spPr>
          <a:xfrm rot="18990203">
            <a:off x="9419131" y="5874994"/>
            <a:ext cx="203138" cy="98410"/>
          </a:xfrm>
          <a:prstGeom prst="corne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2C9A9840-0DBC-7764-DC33-C581C7824DC7}"/>
              </a:ext>
            </a:extLst>
          </p:cNvPr>
          <p:cNvSpPr/>
          <p:nvPr/>
        </p:nvSpPr>
        <p:spPr>
          <a:xfrm rot="2669465">
            <a:off x="9456703" y="3149727"/>
            <a:ext cx="209014" cy="209783"/>
          </a:xfrm>
          <a:prstGeom prst="plus">
            <a:avLst>
              <a:gd name="adj" fmla="val 396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F6201E42-1EA7-7A09-9C70-1D237E50BCF1}"/>
              </a:ext>
            </a:extLst>
          </p:cNvPr>
          <p:cNvSpPr/>
          <p:nvPr/>
        </p:nvSpPr>
        <p:spPr>
          <a:xfrm rot="2669465">
            <a:off x="9456703" y="4878136"/>
            <a:ext cx="209014" cy="209783"/>
          </a:xfrm>
          <a:prstGeom prst="plus">
            <a:avLst>
              <a:gd name="adj" fmla="val 396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41D4A822-3A53-5D2E-6A74-95B6074908A7}"/>
              </a:ext>
            </a:extLst>
          </p:cNvPr>
          <p:cNvSpPr/>
          <p:nvPr/>
        </p:nvSpPr>
        <p:spPr>
          <a:xfrm rot="2669465">
            <a:off x="8146063" y="4862896"/>
            <a:ext cx="209014" cy="209783"/>
          </a:xfrm>
          <a:prstGeom prst="plus">
            <a:avLst>
              <a:gd name="adj" fmla="val 396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6B3776A2-B3AC-295D-7A84-D14126880C57}"/>
              </a:ext>
            </a:extLst>
          </p:cNvPr>
          <p:cNvSpPr/>
          <p:nvPr/>
        </p:nvSpPr>
        <p:spPr>
          <a:xfrm rot="2669465">
            <a:off x="8146063" y="3125536"/>
            <a:ext cx="209014" cy="209783"/>
          </a:xfrm>
          <a:prstGeom prst="plus">
            <a:avLst>
              <a:gd name="adj" fmla="val 396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D89DF-68EC-CEE7-047E-F2183A53D5C9}"/>
              </a:ext>
            </a:extLst>
          </p:cNvPr>
          <p:cNvSpPr txBox="1"/>
          <p:nvPr/>
        </p:nvSpPr>
        <p:spPr>
          <a:xfrm>
            <a:off x="847581" y="5307134"/>
            <a:ext cx="610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complete lattice </a:t>
            </a:r>
            <a:r>
              <a:rPr lang="en-US" dirty="0"/>
              <a:t>is a lattice in which all subsets have a meet and join</a:t>
            </a:r>
          </a:p>
        </p:txBody>
      </p:sp>
    </p:spTree>
    <p:extLst>
      <p:ext uri="{BB962C8B-B14F-4D97-AF65-F5344CB8AC3E}">
        <p14:creationId xmlns:p14="http://schemas.microsoft.com/office/powerpoint/2010/main" val="14475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  <p:bldP spid="8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" grpId="0"/>
    </p:bldLst>
  </p:timing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Fact datatype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15511" y="4346344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Try-outs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7CD5E3-81F6-48CC-92D8-C50CA90FB071}"/>
              </a:ext>
            </a:extLst>
          </p:cNvPr>
          <p:cNvSpPr txBox="1">
            <a:spLocks/>
          </p:cNvSpPr>
          <p:nvPr/>
        </p:nvSpPr>
        <p:spPr>
          <a:xfrm>
            <a:off x="748221" y="1537595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73E2-3577-CAC8-9144-EC7CEEDE79C9}"/>
              </a:ext>
            </a:extLst>
          </p:cNvPr>
          <p:cNvSpPr txBox="1"/>
          <p:nvPr/>
        </p:nvSpPr>
        <p:spPr>
          <a:xfrm>
            <a:off x="722359" y="195295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DF0F-04F8-AD66-843B-625355FB82E6}"/>
              </a:ext>
            </a:extLst>
          </p:cNvPr>
          <p:cNvSpPr txBox="1"/>
          <p:nvPr/>
        </p:nvSpPr>
        <p:spPr>
          <a:xfrm>
            <a:off x="712837" y="227204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728D-D279-15C0-E12C-9A88F6E0374D}"/>
              </a:ext>
            </a:extLst>
          </p:cNvPr>
          <p:cNvSpPr txBox="1"/>
          <p:nvPr/>
        </p:nvSpPr>
        <p:spPr>
          <a:xfrm>
            <a:off x="693785" y="2967386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EE897-54A0-5267-FCC8-243F8C115444}"/>
              </a:ext>
            </a:extLst>
          </p:cNvPr>
          <p:cNvSpPr txBox="1"/>
          <p:nvPr/>
        </p:nvSpPr>
        <p:spPr>
          <a:xfrm>
            <a:off x="674733" y="354840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A1229-093E-F74E-2E45-F52FE6B0F6C9}"/>
              </a:ext>
            </a:extLst>
          </p:cNvPr>
          <p:cNvSpPr txBox="1"/>
          <p:nvPr/>
        </p:nvSpPr>
        <p:spPr>
          <a:xfrm>
            <a:off x="674728" y="264353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506F-7095-92CB-C354-D849690BE301}"/>
              </a:ext>
            </a:extLst>
          </p:cNvPr>
          <p:cNvSpPr txBox="1"/>
          <p:nvPr/>
        </p:nvSpPr>
        <p:spPr>
          <a:xfrm>
            <a:off x="598533" y="4761259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poset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3D28-4D0B-3B8C-76E4-D497FF2AE3F5}"/>
              </a:ext>
            </a:extLst>
          </p:cNvPr>
          <p:cNvSpPr txBox="1"/>
          <p:nvPr/>
        </p:nvSpPr>
        <p:spPr>
          <a:xfrm>
            <a:off x="603292" y="50946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12C-ABF5-E190-0F2C-2FCC3DD2C6E0}"/>
              </a:ext>
            </a:extLst>
          </p:cNvPr>
          <p:cNvSpPr txBox="1"/>
          <p:nvPr/>
        </p:nvSpPr>
        <p:spPr>
          <a:xfrm>
            <a:off x="598533" y="542801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 lattice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82A1245-D988-5E63-172B-937949F0E988}"/>
              </a:ext>
            </a:extLst>
          </p:cNvPr>
          <p:cNvSpPr txBox="1">
            <a:spLocks/>
          </p:cNvSpPr>
          <p:nvPr/>
        </p:nvSpPr>
        <p:spPr>
          <a:xfrm>
            <a:off x="6608769" y="1516678"/>
            <a:ext cx="1570502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 err="1"/>
              <a:t>poset</a:t>
            </a:r>
            <a:endParaRPr lang="en-US" sz="2400" cap="smal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75104E-C4B7-DE4B-12EA-FB62B90B8AE6}"/>
              </a:ext>
            </a:extLst>
          </p:cNvPr>
          <p:cNvSpPr/>
          <p:nvPr/>
        </p:nvSpPr>
        <p:spPr>
          <a:xfrm>
            <a:off x="6672263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34F61F-76CA-DD6D-8608-EC4AE7A1820E}"/>
              </a:ext>
            </a:extLst>
          </p:cNvPr>
          <p:cNvSpPr/>
          <p:nvPr/>
        </p:nvSpPr>
        <p:spPr>
          <a:xfrm>
            <a:off x="6672263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647751-454C-3B3D-813D-F9F2FB3BA955}"/>
              </a:ext>
            </a:extLst>
          </p:cNvPr>
          <p:cNvSpPr/>
          <p:nvPr/>
        </p:nvSpPr>
        <p:spPr>
          <a:xfrm>
            <a:off x="8039104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3CA88F-1690-6970-3118-04687C099BF1}"/>
              </a:ext>
            </a:extLst>
          </p:cNvPr>
          <p:cNvSpPr/>
          <p:nvPr/>
        </p:nvSpPr>
        <p:spPr>
          <a:xfrm>
            <a:off x="7453307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20AAAC-5B98-0127-C3F9-58233E533FE8}"/>
              </a:ext>
            </a:extLst>
          </p:cNvPr>
          <p:cNvSpPr/>
          <p:nvPr/>
        </p:nvSpPr>
        <p:spPr>
          <a:xfrm>
            <a:off x="8453438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E5D9B5-96D3-D901-961B-43B0E5CC26E1}"/>
              </a:ext>
            </a:extLst>
          </p:cNvPr>
          <p:cNvCxnSpPr>
            <a:stCxn id="19" idx="0"/>
            <a:endCxn id="20" idx="4"/>
          </p:cNvCxnSpPr>
          <p:nvPr/>
        </p:nvCxnSpPr>
        <p:spPr>
          <a:xfrm flipV="1">
            <a:off x="6838951" y="3100787"/>
            <a:ext cx="0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784B74-24C5-B43C-F9F1-429BC3EAF89A}"/>
              </a:ext>
            </a:extLst>
          </p:cNvPr>
          <p:cNvCxnSpPr>
            <a:cxnSpLocks/>
            <a:stCxn id="21" idx="0"/>
            <a:endCxn id="22" idx="5"/>
          </p:cNvCxnSpPr>
          <p:nvPr/>
        </p:nvCxnSpPr>
        <p:spPr>
          <a:xfrm flipH="1" flipV="1">
            <a:off x="7737860" y="3046700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D7A9DE-2B6E-81E2-204A-FD12FCD88C93}"/>
              </a:ext>
            </a:extLst>
          </p:cNvPr>
          <p:cNvCxnSpPr>
            <a:cxnSpLocks/>
            <a:stCxn id="21" idx="0"/>
            <a:endCxn id="23" idx="4"/>
          </p:cNvCxnSpPr>
          <p:nvPr/>
        </p:nvCxnSpPr>
        <p:spPr>
          <a:xfrm flipV="1">
            <a:off x="8205792" y="3100787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46A2F48-2ECB-35AD-D691-7C482A28E4BC}"/>
              </a:ext>
            </a:extLst>
          </p:cNvPr>
          <p:cNvSpPr/>
          <p:nvPr/>
        </p:nvSpPr>
        <p:spPr>
          <a:xfrm>
            <a:off x="9849343" y="4761259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0A1342-7E2F-C1F0-FCEF-392F4244CCB3}"/>
              </a:ext>
            </a:extLst>
          </p:cNvPr>
          <p:cNvSpPr/>
          <p:nvPr/>
        </p:nvSpPr>
        <p:spPr>
          <a:xfrm>
            <a:off x="9263546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20D2E5-32A7-1172-8D17-42DE7C92DC8D}"/>
              </a:ext>
            </a:extLst>
          </p:cNvPr>
          <p:cNvSpPr/>
          <p:nvPr/>
        </p:nvSpPr>
        <p:spPr>
          <a:xfrm>
            <a:off x="10263677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2A1B59-1496-DCC0-C3FE-4FAC542D5E25}"/>
              </a:ext>
            </a:extLst>
          </p:cNvPr>
          <p:cNvCxnSpPr>
            <a:cxnSpLocks/>
            <a:stCxn id="32" idx="0"/>
            <a:endCxn id="33" idx="5"/>
          </p:cNvCxnSpPr>
          <p:nvPr/>
        </p:nvCxnSpPr>
        <p:spPr>
          <a:xfrm flipH="1" flipV="1">
            <a:off x="9548099" y="4340859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BD4D07-CBA5-7B54-1980-20633EEA7013}"/>
              </a:ext>
            </a:extLst>
          </p:cNvPr>
          <p:cNvCxnSpPr>
            <a:cxnSpLocks/>
            <a:stCxn id="32" idx="0"/>
            <a:endCxn id="34" idx="4"/>
          </p:cNvCxnSpPr>
          <p:nvPr/>
        </p:nvCxnSpPr>
        <p:spPr>
          <a:xfrm flipV="1">
            <a:off x="10016031" y="4394946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2BE307D-F098-876A-7D64-1E8644D1139B}"/>
              </a:ext>
            </a:extLst>
          </p:cNvPr>
          <p:cNvSpPr/>
          <p:nvPr/>
        </p:nvSpPr>
        <p:spPr>
          <a:xfrm>
            <a:off x="9263546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E04357-A314-2F7F-54BD-5394C770AA30}"/>
              </a:ext>
            </a:extLst>
          </p:cNvPr>
          <p:cNvSpPr/>
          <p:nvPr/>
        </p:nvSpPr>
        <p:spPr>
          <a:xfrm>
            <a:off x="10263677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8DBC3AF-E49C-263E-D1E1-7FD15A0D0B88}"/>
              </a:ext>
            </a:extLst>
          </p:cNvPr>
          <p:cNvSpPr/>
          <p:nvPr/>
        </p:nvSpPr>
        <p:spPr>
          <a:xfrm>
            <a:off x="9782081" y="268073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B2915A-57C7-358B-A653-E8A56B05D41D}"/>
              </a:ext>
            </a:extLst>
          </p:cNvPr>
          <p:cNvCxnSpPr>
            <a:cxnSpLocks/>
            <a:stCxn id="33" idx="0"/>
            <a:endCxn id="38" idx="4"/>
          </p:cNvCxnSpPr>
          <p:nvPr/>
        </p:nvCxnSpPr>
        <p:spPr>
          <a:xfrm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BA923C8-93D0-0132-CFDA-9E223B9930CF}"/>
              </a:ext>
            </a:extLst>
          </p:cNvPr>
          <p:cNvCxnSpPr>
            <a:cxnSpLocks/>
            <a:stCxn id="34" idx="0"/>
            <a:endCxn id="37" idx="4"/>
          </p:cNvCxnSpPr>
          <p:nvPr/>
        </p:nvCxnSpPr>
        <p:spPr>
          <a:xfrm flipH="1"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908F52-D6F4-6C0F-8DE0-440B3CD92538}"/>
              </a:ext>
            </a:extLst>
          </p:cNvPr>
          <p:cNvCxnSpPr>
            <a:cxnSpLocks/>
            <a:stCxn id="33" idx="0"/>
            <a:endCxn id="37" idx="4"/>
          </p:cNvCxnSpPr>
          <p:nvPr/>
        </p:nvCxnSpPr>
        <p:spPr>
          <a:xfrm flipV="1">
            <a:off x="9430234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FE37B8-284E-70F0-0785-F747AC98A439}"/>
              </a:ext>
            </a:extLst>
          </p:cNvPr>
          <p:cNvCxnSpPr>
            <a:cxnSpLocks/>
            <a:stCxn id="34" idx="0"/>
            <a:endCxn id="38" idx="4"/>
          </p:cNvCxnSpPr>
          <p:nvPr/>
        </p:nvCxnSpPr>
        <p:spPr>
          <a:xfrm flipV="1">
            <a:off x="10430365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9A2C61-7477-6FA8-9084-E9EB0DB2DC27}"/>
              </a:ext>
            </a:extLst>
          </p:cNvPr>
          <p:cNvCxnSpPr>
            <a:cxnSpLocks/>
            <a:stCxn id="38" idx="0"/>
            <a:endCxn id="39" idx="5"/>
          </p:cNvCxnSpPr>
          <p:nvPr/>
        </p:nvCxnSpPr>
        <p:spPr>
          <a:xfrm flipH="1" flipV="1">
            <a:off x="10066634" y="2995975"/>
            <a:ext cx="363731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FFC0E3-9238-4CD0-733F-4DA0AE72FDB0}"/>
              </a:ext>
            </a:extLst>
          </p:cNvPr>
          <p:cNvCxnSpPr>
            <a:cxnSpLocks/>
            <a:stCxn id="37" idx="0"/>
            <a:endCxn id="39" idx="3"/>
          </p:cNvCxnSpPr>
          <p:nvPr/>
        </p:nvCxnSpPr>
        <p:spPr>
          <a:xfrm flipV="1">
            <a:off x="9430234" y="2995975"/>
            <a:ext cx="400669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2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5" grpId="0"/>
      <p:bldP spid="16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Fact datatype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15511" y="4346344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Try-outs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7CD5E3-81F6-48CC-92D8-C50CA90FB071}"/>
              </a:ext>
            </a:extLst>
          </p:cNvPr>
          <p:cNvSpPr txBox="1">
            <a:spLocks/>
          </p:cNvSpPr>
          <p:nvPr/>
        </p:nvSpPr>
        <p:spPr>
          <a:xfrm>
            <a:off x="748221" y="1537595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73E2-3577-CAC8-9144-EC7CEEDE79C9}"/>
              </a:ext>
            </a:extLst>
          </p:cNvPr>
          <p:cNvSpPr txBox="1"/>
          <p:nvPr/>
        </p:nvSpPr>
        <p:spPr>
          <a:xfrm>
            <a:off x="722359" y="195295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DF0F-04F8-AD66-843B-625355FB82E6}"/>
              </a:ext>
            </a:extLst>
          </p:cNvPr>
          <p:cNvSpPr txBox="1"/>
          <p:nvPr/>
        </p:nvSpPr>
        <p:spPr>
          <a:xfrm>
            <a:off x="712837" y="227204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728D-D279-15C0-E12C-9A88F6E0374D}"/>
              </a:ext>
            </a:extLst>
          </p:cNvPr>
          <p:cNvSpPr txBox="1"/>
          <p:nvPr/>
        </p:nvSpPr>
        <p:spPr>
          <a:xfrm>
            <a:off x="693785" y="2967386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EE897-54A0-5267-FCC8-243F8C115444}"/>
              </a:ext>
            </a:extLst>
          </p:cNvPr>
          <p:cNvSpPr txBox="1"/>
          <p:nvPr/>
        </p:nvSpPr>
        <p:spPr>
          <a:xfrm>
            <a:off x="674733" y="354840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A1229-093E-F74E-2E45-F52FE6B0F6C9}"/>
              </a:ext>
            </a:extLst>
          </p:cNvPr>
          <p:cNvSpPr txBox="1"/>
          <p:nvPr/>
        </p:nvSpPr>
        <p:spPr>
          <a:xfrm>
            <a:off x="674728" y="264353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506F-7095-92CB-C354-D849690BE301}"/>
              </a:ext>
            </a:extLst>
          </p:cNvPr>
          <p:cNvSpPr txBox="1"/>
          <p:nvPr/>
        </p:nvSpPr>
        <p:spPr>
          <a:xfrm>
            <a:off x="598533" y="4761259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poset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3D28-4D0B-3B8C-76E4-D497FF2AE3F5}"/>
              </a:ext>
            </a:extLst>
          </p:cNvPr>
          <p:cNvSpPr txBox="1"/>
          <p:nvPr/>
        </p:nvSpPr>
        <p:spPr>
          <a:xfrm>
            <a:off x="603292" y="50946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12C-ABF5-E190-0F2C-2FCC3DD2C6E0}"/>
              </a:ext>
            </a:extLst>
          </p:cNvPr>
          <p:cNvSpPr txBox="1"/>
          <p:nvPr/>
        </p:nvSpPr>
        <p:spPr>
          <a:xfrm>
            <a:off x="598533" y="542801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 lattice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5858E1-0DE9-B47A-6815-9A9068B04EDD}"/>
              </a:ext>
            </a:extLst>
          </p:cNvPr>
          <p:cNvSpPr txBox="1">
            <a:spLocks/>
          </p:cNvSpPr>
          <p:nvPr/>
        </p:nvSpPr>
        <p:spPr>
          <a:xfrm>
            <a:off x="6608769" y="1516678"/>
            <a:ext cx="1570502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EEEBC-1CDA-527B-F967-5A15C33E5947}"/>
              </a:ext>
            </a:extLst>
          </p:cNvPr>
          <p:cNvSpPr txBox="1"/>
          <p:nvPr/>
        </p:nvSpPr>
        <p:spPr>
          <a:xfrm>
            <a:off x="6599247" y="1932139"/>
            <a:ext cx="3619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 with a least upper bound and a greatest lower bound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B77ED7-B59B-E1BA-E312-ED7FF506F583}"/>
              </a:ext>
            </a:extLst>
          </p:cNvPr>
          <p:cNvSpPr/>
          <p:nvPr/>
        </p:nvSpPr>
        <p:spPr>
          <a:xfrm>
            <a:off x="6672263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55DBD-CB8C-5B9C-E66E-0BA8DB90C070}"/>
              </a:ext>
            </a:extLst>
          </p:cNvPr>
          <p:cNvSpPr/>
          <p:nvPr/>
        </p:nvSpPr>
        <p:spPr>
          <a:xfrm>
            <a:off x="6672263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9163C8-2C2F-7E3C-4B39-C9D78F11DE91}"/>
              </a:ext>
            </a:extLst>
          </p:cNvPr>
          <p:cNvSpPr/>
          <p:nvPr/>
        </p:nvSpPr>
        <p:spPr>
          <a:xfrm>
            <a:off x="8039104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28A007-13C8-76E1-4C3F-6562C2A04268}"/>
              </a:ext>
            </a:extLst>
          </p:cNvPr>
          <p:cNvSpPr/>
          <p:nvPr/>
        </p:nvSpPr>
        <p:spPr>
          <a:xfrm>
            <a:off x="7453307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1065F4-D0C4-40D9-7CC3-0729572276BC}"/>
              </a:ext>
            </a:extLst>
          </p:cNvPr>
          <p:cNvSpPr/>
          <p:nvPr/>
        </p:nvSpPr>
        <p:spPr>
          <a:xfrm>
            <a:off x="8453438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B6C746-EA88-226D-32E2-074ADDC80BFC}"/>
              </a:ext>
            </a:extLst>
          </p:cNvPr>
          <p:cNvCxnSpPr>
            <a:stCxn id="14" idx="0"/>
            <a:endCxn id="18" idx="4"/>
          </p:cNvCxnSpPr>
          <p:nvPr/>
        </p:nvCxnSpPr>
        <p:spPr>
          <a:xfrm flipV="1">
            <a:off x="6838951" y="3100787"/>
            <a:ext cx="0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D05A6B-A320-9E08-0ADD-A09AE3474F39}"/>
              </a:ext>
            </a:extLst>
          </p:cNvPr>
          <p:cNvCxnSpPr>
            <a:cxnSpLocks/>
            <a:stCxn id="19" idx="0"/>
            <a:endCxn id="20" idx="5"/>
          </p:cNvCxnSpPr>
          <p:nvPr/>
        </p:nvCxnSpPr>
        <p:spPr>
          <a:xfrm flipH="1" flipV="1">
            <a:off x="7737860" y="3046700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ECD291-E854-15E2-EBF4-8B4D151E48ED}"/>
              </a:ext>
            </a:extLst>
          </p:cNvPr>
          <p:cNvCxnSpPr>
            <a:cxnSpLocks/>
            <a:stCxn id="19" idx="0"/>
            <a:endCxn id="21" idx="4"/>
          </p:cNvCxnSpPr>
          <p:nvPr/>
        </p:nvCxnSpPr>
        <p:spPr>
          <a:xfrm flipV="1">
            <a:off x="8205792" y="3100787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8299A89A-4465-78FF-65E1-13871CE369D9}"/>
              </a:ext>
            </a:extLst>
          </p:cNvPr>
          <p:cNvSpPr/>
          <p:nvPr/>
        </p:nvSpPr>
        <p:spPr>
          <a:xfrm>
            <a:off x="9849343" y="4761259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BA22BE-0A4D-2E48-EC00-7304149B5520}"/>
              </a:ext>
            </a:extLst>
          </p:cNvPr>
          <p:cNvSpPr/>
          <p:nvPr/>
        </p:nvSpPr>
        <p:spPr>
          <a:xfrm>
            <a:off x="9263546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DB6996-24BA-DA90-EF48-E9BC2A834594}"/>
              </a:ext>
            </a:extLst>
          </p:cNvPr>
          <p:cNvSpPr/>
          <p:nvPr/>
        </p:nvSpPr>
        <p:spPr>
          <a:xfrm>
            <a:off x="10263677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E54827-35F1-553F-F36D-85C873CAA64C}"/>
              </a:ext>
            </a:extLst>
          </p:cNvPr>
          <p:cNvCxnSpPr>
            <a:cxnSpLocks/>
            <a:stCxn id="25" idx="0"/>
            <a:endCxn id="26" idx="5"/>
          </p:cNvCxnSpPr>
          <p:nvPr/>
        </p:nvCxnSpPr>
        <p:spPr>
          <a:xfrm flipH="1" flipV="1">
            <a:off x="9548099" y="4340859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52FCFE-93A1-18B5-7FEE-7164F52C424D}"/>
              </a:ext>
            </a:extLst>
          </p:cNvPr>
          <p:cNvCxnSpPr>
            <a:cxnSpLocks/>
            <a:stCxn id="25" idx="0"/>
            <a:endCxn id="27" idx="4"/>
          </p:cNvCxnSpPr>
          <p:nvPr/>
        </p:nvCxnSpPr>
        <p:spPr>
          <a:xfrm flipV="1">
            <a:off x="10016031" y="4394946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C71108-6875-DEC0-0FDE-B11EC4572B26}"/>
              </a:ext>
            </a:extLst>
          </p:cNvPr>
          <p:cNvSpPr/>
          <p:nvPr/>
        </p:nvSpPr>
        <p:spPr>
          <a:xfrm>
            <a:off x="9263546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F1BFDE-1D28-3AB3-0736-C9FE600DDFFE}"/>
              </a:ext>
            </a:extLst>
          </p:cNvPr>
          <p:cNvSpPr/>
          <p:nvPr/>
        </p:nvSpPr>
        <p:spPr>
          <a:xfrm>
            <a:off x="10263677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B4C4189-C095-C7E8-F1C7-17677EC7CBA6}"/>
              </a:ext>
            </a:extLst>
          </p:cNvPr>
          <p:cNvSpPr/>
          <p:nvPr/>
        </p:nvSpPr>
        <p:spPr>
          <a:xfrm>
            <a:off x="9782081" y="268073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CA684F0-A5AB-0BA3-5997-FEE27CCBE491}"/>
              </a:ext>
            </a:extLst>
          </p:cNvPr>
          <p:cNvCxnSpPr>
            <a:cxnSpLocks/>
            <a:stCxn id="26" idx="0"/>
            <a:endCxn id="31" idx="4"/>
          </p:cNvCxnSpPr>
          <p:nvPr/>
        </p:nvCxnSpPr>
        <p:spPr>
          <a:xfrm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2D7127-C5BC-E878-DE8E-7E33046F5E14}"/>
              </a:ext>
            </a:extLst>
          </p:cNvPr>
          <p:cNvCxnSpPr>
            <a:cxnSpLocks/>
            <a:stCxn id="27" idx="0"/>
            <a:endCxn id="30" idx="4"/>
          </p:cNvCxnSpPr>
          <p:nvPr/>
        </p:nvCxnSpPr>
        <p:spPr>
          <a:xfrm flipH="1"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C960E5-02B7-189F-DACD-BA39DC377B69}"/>
              </a:ext>
            </a:extLst>
          </p:cNvPr>
          <p:cNvCxnSpPr>
            <a:cxnSpLocks/>
            <a:stCxn id="26" idx="0"/>
            <a:endCxn id="30" idx="4"/>
          </p:cNvCxnSpPr>
          <p:nvPr/>
        </p:nvCxnSpPr>
        <p:spPr>
          <a:xfrm flipV="1">
            <a:off x="9430234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36A2AC-9350-E48E-F534-4E7922666AC6}"/>
              </a:ext>
            </a:extLst>
          </p:cNvPr>
          <p:cNvCxnSpPr>
            <a:cxnSpLocks/>
            <a:stCxn id="27" idx="0"/>
            <a:endCxn id="31" idx="4"/>
          </p:cNvCxnSpPr>
          <p:nvPr/>
        </p:nvCxnSpPr>
        <p:spPr>
          <a:xfrm flipV="1">
            <a:off x="10430365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755922-4637-B14C-3353-0726F5856300}"/>
              </a:ext>
            </a:extLst>
          </p:cNvPr>
          <p:cNvCxnSpPr>
            <a:cxnSpLocks/>
            <a:stCxn id="31" idx="0"/>
            <a:endCxn id="32" idx="5"/>
          </p:cNvCxnSpPr>
          <p:nvPr/>
        </p:nvCxnSpPr>
        <p:spPr>
          <a:xfrm flipH="1" flipV="1">
            <a:off x="10066634" y="2995975"/>
            <a:ext cx="363731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C0839A-EEE1-FF98-D585-2FBAFB3E75C2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V="1">
            <a:off x="9430234" y="2995975"/>
            <a:ext cx="400669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098"/>
      </p:ext>
    </p:extLst>
  </p:cSld>
  <p:clrMapOvr>
    <a:masterClrMapping/>
  </p:clrMapOvr>
</p:sld>
</file>

<file path=ppt/slides/slide2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 Very Approximate Lattice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98483" y="1164318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Abstract Domain of Signs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FB5F0EA-624E-D490-FB1F-5771B4FAF621}"/>
              </a:ext>
            </a:extLst>
          </p:cNvPr>
          <p:cNvGrpSpPr/>
          <p:nvPr/>
        </p:nvGrpSpPr>
        <p:grpSpPr>
          <a:xfrm>
            <a:off x="8787567" y="2581326"/>
            <a:ext cx="2962559" cy="2795872"/>
            <a:chOff x="8787567" y="2581326"/>
            <a:chExt cx="2962559" cy="27958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5E32F2-8064-F6E2-F342-60CF5BE7602C}"/>
                </a:ext>
              </a:extLst>
            </p:cNvPr>
            <p:cNvSpPr txBox="1"/>
            <p:nvPr/>
          </p:nvSpPr>
          <p:spPr>
            <a:xfrm>
              <a:off x="8787567" y="3764692"/>
              <a:ext cx="537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5A5567-A3D8-6503-9171-ADEB489EE426}"/>
                </a:ext>
              </a:extLst>
            </p:cNvPr>
            <p:cNvSpPr txBox="1"/>
            <p:nvPr/>
          </p:nvSpPr>
          <p:spPr>
            <a:xfrm>
              <a:off x="11202732" y="3764692"/>
              <a:ext cx="54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7305A7-0255-908F-ED74-BD108F2F20C8}"/>
                </a:ext>
              </a:extLst>
            </p:cNvPr>
            <p:cNvSpPr txBox="1"/>
            <p:nvPr/>
          </p:nvSpPr>
          <p:spPr>
            <a:xfrm>
              <a:off x="9959874" y="258132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B87EA4-B26F-EFC2-872D-EC80EE443CA4}"/>
                </a:ext>
              </a:extLst>
            </p:cNvPr>
            <p:cNvSpPr txBox="1"/>
            <p:nvPr/>
          </p:nvSpPr>
          <p:spPr>
            <a:xfrm>
              <a:off x="9990348" y="37646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zero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9B182FC-9D1F-C1D5-EDE9-6088894A38BE}"/>
                    </a:ext>
                  </a:extLst>
                </p:cNvPr>
                <p:cNvSpPr txBox="1"/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9B182FC-9D1F-C1D5-EDE9-6088894A38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CCD1C29-54BF-26D1-6D44-05624D1ED468}"/>
                </a:ext>
              </a:extLst>
            </p:cNvPr>
            <p:cNvCxnSpPr>
              <a:stCxn id="14" idx="0"/>
              <a:endCxn id="6" idx="2"/>
            </p:cNvCxnSpPr>
            <p:nvPr/>
          </p:nvCxnSpPr>
          <p:spPr>
            <a:xfrm flipH="1" flipV="1">
              <a:off x="9056551" y="4134024"/>
              <a:ext cx="124252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332858-30F6-F0B3-0276-68600A8D7FA8}"/>
                </a:ext>
              </a:extLst>
            </p:cNvPr>
            <p:cNvCxnSpPr>
              <a:cxnSpLocks/>
              <a:stCxn id="14" idx="0"/>
              <a:endCxn id="13" idx="2"/>
            </p:cNvCxnSpPr>
            <p:nvPr/>
          </p:nvCxnSpPr>
          <p:spPr>
            <a:xfrm flipH="1" flipV="1">
              <a:off x="10290270" y="4134024"/>
              <a:ext cx="8810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4E8AFAE-3FC2-BC20-0687-4A427E241282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10299080" y="4134024"/>
              <a:ext cx="117734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005B0FD-49A9-5BC3-2C8D-8CC28E7A3738}"/>
                </a:ext>
              </a:extLst>
            </p:cNvPr>
            <p:cNvCxnSpPr>
              <a:cxnSpLocks/>
              <a:stCxn id="6" idx="0"/>
              <a:endCxn id="10" idx="2"/>
            </p:cNvCxnSpPr>
            <p:nvPr/>
          </p:nvCxnSpPr>
          <p:spPr>
            <a:xfrm flipV="1">
              <a:off x="9056551" y="2950658"/>
              <a:ext cx="1212062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44F589F-139C-CD7E-E1CC-336B22290CBE}"/>
                </a:ext>
              </a:extLst>
            </p:cNvPr>
            <p:cNvCxnSpPr>
              <a:cxnSpLocks/>
              <a:stCxn id="13" idx="0"/>
              <a:endCxn id="10" idx="2"/>
            </p:cNvCxnSpPr>
            <p:nvPr/>
          </p:nvCxnSpPr>
          <p:spPr>
            <a:xfrm flipH="1" flipV="1">
              <a:off x="10268613" y="2950658"/>
              <a:ext cx="21657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92A0005-0D5A-4109-7722-79B888FCF86A}"/>
                </a:ext>
              </a:extLst>
            </p:cNvPr>
            <p:cNvCxnSpPr>
              <a:cxnSpLocks/>
              <a:stCxn id="9" idx="0"/>
              <a:endCxn id="10" idx="2"/>
            </p:cNvCxnSpPr>
            <p:nvPr/>
          </p:nvCxnSpPr>
          <p:spPr>
            <a:xfrm flipH="1" flipV="1">
              <a:off x="10268613" y="2950658"/>
              <a:ext cx="1207816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A3B0572-4344-3ADC-33C4-B4A29DC0D206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9CCBE5-9F4C-72C2-5DA2-2E0290353A1B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4B5F0-2ED7-40AB-0024-4EF45047103E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8F4EF-F123-20B7-071D-DF82B6BD47B1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D7B6D-B95F-3C9A-7758-C0EA81FF2889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8DD83B-5F33-4F5E-20FA-84437CD38EE7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50624C-DF54-21B3-29F5-FB515CD19BB9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288AD-11C8-B8BF-89C1-E318B0A490D2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5B6797-62B5-2562-07E9-3031E8079733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BAF812-224C-AD83-D3D5-F135612CCE59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9DE235-B9E9-375C-1EE8-9ACF9519B451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4E4617-A447-CDD7-DB35-82230F8416CD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6C7A6-146B-F47D-41C8-1781D3159EFE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DF014F-2CC8-BA04-7AFA-8C23E109CCE0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652918-4E90-3DA5-8427-4F79C15425D0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8DE42B-6490-B8C2-FD35-396E308A69DA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2FE8DB-0E92-B947-8667-23465DA81455}"/>
                </a:ext>
              </a:extLst>
            </p:cNvPr>
            <p:cNvCxnSpPr>
              <a:cxnSpLocks/>
              <a:stCxn id="4" idx="0"/>
              <a:endCxn id="3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F612421-729F-AE51-346A-A0848C575062}"/>
                </a:ext>
              </a:extLst>
            </p:cNvPr>
            <p:cNvCxnSpPr>
              <a:cxnSpLocks/>
              <a:stCxn id="11" idx="0"/>
              <a:endCxn id="3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0BA96D-0695-CEE0-2CD2-61038742DD88}"/>
                </a:ext>
              </a:extLst>
            </p:cNvPr>
            <p:cNvCxnSpPr>
              <a:cxnSpLocks/>
              <a:stCxn id="12" idx="0"/>
              <a:endCxn id="3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30D990-FAEC-0267-1BB2-079CE5795D47}"/>
                </a:ext>
              </a:extLst>
            </p:cNvPr>
            <p:cNvCxnSpPr>
              <a:cxnSpLocks/>
              <a:stCxn id="15" idx="0"/>
              <a:endCxn id="3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928FEC-7216-9638-CB70-0F58F7927897}"/>
                </a:ext>
              </a:extLst>
            </p:cNvPr>
            <p:cNvCxnSpPr>
              <a:cxnSpLocks/>
              <a:stCxn id="22" idx="0"/>
              <a:endCxn id="4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559A5A-1841-D6D7-8B5A-22508BA4837F}"/>
                </a:ext>
              </a:extLst>
            </p:cNvPr>
            <p:cNvCxnSpPr>
              <a:cxnSpLocks/>
              <a:stCxn id="22" idx="0"/>
              <a:endCxn id="1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DFEE40A-763A-0AA4-D974-F5FB6DE03358}"/>
                </a:ext>
              </a:extLst>
            </p:cNvPr>
            <p:cNvCxnSpPr>
              <a:cxnSpLocks/>
              <a:stCxn id="18" idx="0"/>
              <a:endCxn id="12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4C0C5C4-2732-6154-E310-232815F3FB0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ECDCC0-6689-F66D-3412-2F56E9EB33CA}"/>
                </a:ext>
              </a:extLst>
            </p:cNvPr>
            <p:cNvCxnSpPr>
              <a:cxnSpLocks/>
              <a:stCxn id="18" idx="0"/>
              <a:endCxn id="1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C3542C-8030-262C-FF91-AE18EEA6EF95}"/>
                </a:ext>
              </a:extLst>
            </p:cNvPr>
            <p:cNvCxnSpPr>
              <a:cxnSpLocks/>
              <a:stCxn id="19" idx="0"/>
              <a:endCxn id="11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51DA046-05E9-51B9-B403-5BD300B6C128}"/>
                </a:ext>
              </a:extLst>
            </p:cNvPr>
            <p:cNvCxnSpPr>
              <a:cxnSpLocks/>
              <a:stCxn id="19" idx="0"/>
              <a:endCxn id="4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9CD183-CDA2-BD4F-321E-33F6574F1C26}"/>
                </a:ext>
              </a:extLst>
            </p:cNvPr>
            <p:cNvCxnSpPr>
              <a:cxnSpLocks/>
              <a:stCxn id="21" idx="0"/>
              <a:endCxn id="11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7C956F-A77E-C044-1ABB-0C2D605857EA}"/>
                </a:ext>
              </a:extLst>
            </p:cNvPr>
            <p:cNvCxnSpPr>
              <a:cxnSpLocks/>
              <a:stCxn id="21" idx="0"/>
              <a:endCxn id="12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76340B2-6B0F-FDBF-AD48-D31F69DAAC41}"/>
                </a:ext>
              </a:extLst>
            </p:cNvPr>
            <p:cNvCxnSpPr>
              <a:cxnSpLocks/>
              <a:stCxn id="24" idx="0"/>
              <a:endCxn id="12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5ABE8C6-9957-CA34-CFBA-0054D6FB8242}"/>
                </a:ext>
              </a:extLst>
            </p:cNvPr>
            <p:cNvCxnSpPr>
              <a:cxnSpLocks/>
              <a:stCxn id="24" idx="0"/>
              <a:endCxn id="4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9EB175-F1DF-E2F8-26E0-569F6CED00F7}"/>
                </a:ext>
              </a:extLst>
            </p:cNvPr>
            <p:cNvCxnSpPr>
              <a:cxnSpLocks/>
              <a:stCxn id="25" idx="0"/>
              <a:endCxn id="4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293212-24A6-B8EC-8B49-19888CA13798}"/>
                </a:ext>
              </a:extLst>
            </p:cNvPr>
            <p:cNvCxnSpPr>
              <a:cxnSpLocks/>
              <a:stCxn id="25" idx="0"/>
              <a:endCxn id="11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08CC34-83ED-12E0-100F-D2051B82E8A3}"/>
                </a:ext>
              </a:extLst>
            </p:cNvPr>
            <p:cNvCxnSpPr>
              <a:cxnSpLocks/>
              <a:stCxn id="28" idx="0"/>
              <a:endCxn id="18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6B5E7D9-AEFC-E8EA-2FDF-B4B00EC69D0C}"/>
                </a:ext>
              </a:extLst>
            </p:cNvPr>
            <p:cNvCxnSpPr>
              <a:cxnSpLocks/>
              <a:stCxn id="27" idx="0"/>
              <a:endCxn id="19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07C97CD-48BC-B3C1-10E8-178F8D832506}"/>
                </a:ext>
              </a:extLst>
            </p:cNvPr>
            <p:cNvCxnSpPr>
              <a:cxnSpLocks/>
              <a:stCxn id="27" idx="0"/>
              <a:endCxn id="21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032BC5-A53A-067A-4C7C-6E427DC2816B}"/>
                </a:ext>
              </a:extLst>
            </p:cNvPr>
            <p:cNvCxnSpPr>
              <a:cxnSpLocks/>
              <a:stCxn id="28" idx="0"/>
              <a:endCxn id="22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A8CAEC2-FF75-83D7-24B7-3864C24BE0E6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D7484E7-70CE-A07C-D6D7-BBFAE9C5151B}"/>
                </a:ext>
              </a:extLst>
            </p:cNvPr>
            <p:cNvCxnSpPr>
              <a:cxnSpLocks/>
              <a:stCxn id="30" idx="0"/>
              <a:endCxn id="19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5E2438B-B1DD-FC6C-EB02-E21B8E0DDE2F}"/>
                </a:ext>
              </a:extLst>
            </p:cNvPr>
            <p:cNvCxnSpPr>
              <a:cxnSpLocks/>
              <a:stCxn id="30" idx="0"/>
              <a:endCxn id="25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6F87FEF-60A8-B2B0-B759-3A4E6DA1D533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CB42E4C-ADA2-4615-8A8D-92A9FFF5161A}"/>
                </a:ext>
              </a:extLst>
            </p:cNvPr>
            <p:cNvCxnSpPr>
              <a:cxnSpLocks/>
              <a:stCxn id="31" idx="0"/>
              <a:endCxn id="25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CA364E3-719A-2F65-80F7-519E51A88953}"/>
                </a:ext>
              </a:extLst>
            </p:cNvPr>
            <p:cNvCxnSpPr>
              <a:cxnSpLocks/>
              <a:stCxn id="31" idx="0"/>
              <a:endCxn id="24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CCC91C9-AFC7-25FA-A586-C7A8439CD458}"/>
                </a:ext>
              </a:extLst>
            </p:cNvPr>
            <p:cNvCxnSpPr>
              <a:cxnSpLocks/>
              <a:stCxn id="31" idx="0"/>
              <a:endCxn id="21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C864C-3C44-5A29-0339-E0A020CA455A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>
            <a:off x="3912545" y="2068759"/>
            <a:ext cx="6356068" cy="5125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EC8667-4E82-E754-42DC-D2EAB422A83C}"/>
              </a:ext>
            </a:extLst>
          </p:cNvPr>
          <p:cNvCxnSpPr>
            <a:cxnSpLocks/>
            <a:stCxn id="28" idx="0"/>
            <a:endCxn id="6" idx="2"/>
          </p:cNvCxnSpPr>
          <p:nvPr/>
        </p:nvCxnSpPr>
        <p:spPr>
          <a:xfrm flipV="1">
            <a:off x="5608991" y="4134024"/>
            <a:ext cx="3447560" cy="21962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28C7459-F1B2-BE98-3096-1097774CE9FC}"/>
              </a:ext>
            </a:extLst>
          </p:cNvPr>
          <p:cNvCxnSpPr>
            <a:cxnSpLocks/>
            <a:stCxn id="30" idx="0"/>
            <a:endCxn id="9" idx="2"/>
          </p:cNvCxnSpPr>
          <p:nvPr/>
        </p:nvCxnSpPr>
        <p:spPr>
          <a:xfrm flipV="1">
            <a:off x="1337768" y="4134024"/>
            <a:ext cx="10138661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DC797C9-0174-68F9-E675-880AB8BBF411}"/>
              </a:ext>
            </a:extLst>
          </p:cNvPr>
          <p:cNvCxnSpPr>
            <a:cxnSpLocks/>
            <a:stCxn id="31" idx="0"/>
            <a:endCxn id="9" idx="2"/>
          </p:cNvCxnSpPr>
          <p:nvPr/>
        </p:nvCxnSpPr>
        <p:spPr>
          <a:xfrm flipV="1">
            <a:off x="2813660" y="4134024"/>
            <a:ext cx="8662769" cy="219458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6C0F26C-3ECD-6C0D-C64B-4E2A1EA7F544}"/>
              </a:ext>
            </a:extLst>
          </p:cNvPr>
          <p:cNvCxnSpPr>
            <a:cxnSpLocks/>
            <a:stCxn id="27" idx="0"/>
            <a:endCxn id="13" idx="2"/>
          </p:cNvCxnSpPr>
          <p:nvPr/>
        </p:nvCxnSpPr>
        <p:spPr>
          <a:xfrm flipV="1">
            <a:off x="4236557" y="4134024"/>
            <a:ext cx="6053713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67AE910-1031-C28D-1F35-32E25FA1BD00}"/>
              </a:ext>
            </a:extLst>
          </p:cNvPr>
          <p:cNvCxnSpPr>
            <a:cxnSpLocks/>
            <a:stCxn id="4" idx="0"/>
            <a:endCxn id="10" idx="0"/>
          </p:cNvCxnSpPr>
          <p:nvPr/>
        </p:nvCxnSpPr>
        <p:spPr>
          <a:xfrm flipV="1">
            <a:off x="5809719" y="2581326"/>
            <a:ext cx="4458894" cy="3488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13A48F-D608-4D55-70A7-4032C7C4983B}"/>
              </a:ext>
            </a:extLst>
          </p:cNvPr>
          <p:cNvCxnSpPr>
            <a:cxnSpLocks/>
            <a:stCxn id="12" idx="0"/>
            <a:endCxn id="10" idx="0"/>
          </p:cNvCxnSpPr>
          <p:nvPr/>
        </p:nvCxnSpPr>
        <p:spPr>
          <a:xfrm flipV="1">
            <a:off x="4447047" y="2581326"/>
            <a:ext cx="5821566" cy="35534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C82F32E-BF53-9DBF-B00B-5A1B7D4BC965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flipV="1">
            <a:off x="2992450" y="2581326"/>
            <a:ext cx="7276163" cy="35210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A60265-21AD-B674-76F2-6C5DBBFC77C3}"/>
              </a:ext>
            </a:extLst>
          </p:cNvPr>
          <p:cNvCxnSpPr>
            <a:cxnSpLocks/>
            <a:stCxn id="15" idx="0"/>
            <a:endCxn id="10" idx="0"/>
          </p:cNvCxnSpPr>
          <p:nvPr/>
        </p:nvCxnSpPr>
        <p:spPr>
          <a:xfrm flipV="1">
            <a:off x="1596317" y="2581326"/>
            <a:ext cx="8672296" cy="35534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E242EAF-30A7-AA73-C74E-C465B31C09FA}"/>
              </a:ext>
            </a:extLst>
          </p:cNvPr>
          <p:cNvCxnSpPr>
            <a:cxnSpLocks/>
            <a:stCxn id="18" idx="0"/>
            <a:endCxn id="10" idx="0"/>
          </p:cNvCxnSpPr>
          <p:nvPr/>
        </p:nvCxnSpPr>
        <p:spPr>
          <a:xfrm flipV="1">
            <a:off x="6560752" y="2581326"/>
            <a:ext cx="3707861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3249B16-331F-B60C-9653-324AB95F79E2}"/>
              </a:ext>
            </a:extLst>
          </p:cNvPr>
          <p:cNvCxnSpPr>
            <a:cxnSpLocks/>
            <a:stCxn id="19" idx="0"/>
            <a:endCxn id="10" idx="0"/>
          </p:cNvCxnSpPr>
          <p:nvPr/>
        </p:nvCxnSpPr>
        <p:spPr>
          <a:xfrm flipV="1">
            <a:off x="1930283" y="2581326"/>
            <a:ext cx="8338330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00C5F0F-2D2F-659A-6E4F-B567ADB388A9}"/>
              </a:ext>
            </a:extLst>
          </p:cNvPr>
          <p:cNvCxnSpPr>
            <a:cxnSpLocks/>
            <a:stCxn id="21" idx="0"/>
            <a:endCxn id="10" idx="0"/>
          </p:cNvCxnSpPr>
          <p:nvPr/>
        </p:nvCxnSpPr>
        <p:spPr>
          <a:xfrm flipV="1">
            <a:off x="3091029" y="2581326"/>
            <a:ext cx="7177584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8CA02B6-8B4E-9600-9F3D-683ACFD6EFCF}"/>
              </a:ext>
            </a:extLst>
          </p:cNvPr>
          <p:cNvCxnSpPr>
            <a:cxnSpLocks/>
            <a:stCxn id="22" idx="0"/>
            <a:endCxn id="10" idx="0"/>
          </p:cNvCxnSpPr>
          <p:nvPr/>
        </p:nvCxnSpPr>
        <p:spPr>
          <a:xfrm flipV="1">
            <a:off x="4264830" y="2581326"/>
            <a:ext cx="6003783" cy="217458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0117C5F-BF97-9F75-1AEC-023C03467AC2}"/>
              </a:ext>
            </a:extLst>
          </p:cNvPr>
          <p:cNvCxnSpPr>
            <a:cxnSpLocks/>
            <a:stCxn id="24" idx="0"/>
            <a:endCxn id="10" idx="0"/>
          </p:cNvCxnSpPr>
          <p:nvPr/>
        </p:nvCxnSpPr>
        <p:spPr>
          <a:xfrm flipV="1">
            <a:off x="5481810" y="2581326"/>
            <a:ext cx="4786803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33CC75B-EE64-E5BF-7B5B-F99F39D8DF51}"/>
              </a:ext>
            </a:extLst>
          </p:cNvPr>
          <p:cNvCxnSpPr>
            <a:cxnSpLocks/>
            <a:stCxn id="25" idx="0"/>
            <a:endCxn id="9" idx="2"/>
          </p:cNvCxnSpPr>
          <p:nvPr/>
        </p:nvCxnSpPr>
        <p:spPr>
          <a:xfrm flipV="1">
            <a:off x="676546" y="4134024"/>
            <a:ext cx="10799883" cy="61644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 LESS-Approximate Lattice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98483" y="1164318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Abstract Domain of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E32F2-8064-F6E2-F342-60CF5BE7602C}"/>
              </a:ext>
            </a:extLst>
          </p:cNvPr>
          <p:cNvSpPr txBox="1"/>
          <p:nvPr/>
        </p:nvSpPr>
        <p:spPr>
          <a:xfrm>
            <a:off x="9451596" y="3764692"/>
            <a:ext cx="53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A5567-A3D8-6503-9171-ADEB489EE426}"/>
              </a:ext>
            </a:extLst>
          </p:cNvPr>
          <p:cNvSpPr txBox="1"/>
          <p:nvPr/>
        </p:nvSpPr>
        <p:spPr>
          <a:xfrm>
            <a:off x="10712872" y="3764692"/>
            <a:ext cx="54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305A7-0255-908F-ED74-BD108F2F20C8}"/>
              </a:ext>
            </a:extLst>
          </p:cNvPr>
          <p:cNvSpPr txBox="1"/>
          <p:nvPr/>
        </p:nvSpPr>
        <p:spPr>
          <a:xfrm>
            <a:off x="10090679" y="205650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87EA4-B26F-EFC2-872D-EC80EE443CA4}"/>
              </a:ext>
            </a:extLst>
          </p:cNvPr>
          <p:cNvSpPr txBox="1"/>
          <p:nvPr/>
        </p:nvSpPr>
        <p:spPr>
          <a:xfrm>
            <a:off x="9990348" y="376469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B182FC-9D1F-C1D5-EDE9-6088894A38BE}"/>
                  </a:ext>
                </a:extLst>
              </p:cNvPr>
              <p:cNvSpPr txBox="1"/>
              <p:nvPr/>
            </p:nvSpPr>
            <p:spPr>
              <a:xfrm>
                <a:off x="10104155" y="5007866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B182FC-9D1F-C1D5-EDE9-6088894A3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155" y="5007866"/>
                <a:ext cx="389850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CD1C29-54BF-26D1-6D44-05624D1ED468}"/>
              </a:ext>
            </a:extLst>
          </p:cNvPr>
          <p:cNvCxnSpPr>
            <a:stCxn id="14" idx="0"/>
            <a:endCxn id="6" idx="2"/>
          </p:cNvCxnSpPr>
          <p:nvPr/>
        </p:nvCxnSpPr>
        <p:spPr>
          <a:xfrm flipH="1" flipV="1">
            <a:off x="9720580" y="4134024"/>
            <a:ext cx="578500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332858-30F6-F0B3-0276-68600A8D7FA8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H="1" flipV="1">
            <a:off x="10290270" y="4134024"/>
            <a:ext cx="8810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E8AFAE-3FC2-BC20-0687-4A427E241282}"/>
              </a:ext>
            </a:extLst>
          </p:cNvPr>
          <p:cNvCxnSpPr>
            <a:cxnSpLocks/>
            <a:stCxn id="14" idx="0"/>
            <a:endCxn id="9" idx="2"/>
          </p:cNvCxnSpPr>
          <p:nvPr/>
        </p:nvCxnSpPr>
        <p:spPr>
          <a:xfrm flipV="1">
            <a:off x="10299080" y="4134024"/>
            <a:ext cx="687489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5B0FD-49A9-5BC3-2C8D-8CC28E7A3738}"/>
              </a:ext>
            </a:extLst>
          </p:cNvPr>
          <p:cNvCxnSpPr>
            <a:cxnSpLocks/>
            <a:stCxn id="6" idx="0"/>
            <a:endCxn id="60" idx="2"/>
          </p:cNvCxnSpPr>
          <p:nvPr/>
        </p:nvCxnSpPr>
        <p:spPr>
          <a:xfrm flipH="1" flipV="1">
            <a:off x="9450055" y="3239132"/>
            <a:ext cx="270525" cy="525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4F589F-139C-CD7E-E1CC-336B22290CBE}"/>
              </a:ext>
            </a:extLst>
          </p:cNvPr>
          <p:cNvCxnSpPr>
            <a:cxnSpLocks/>
            <a:stCxn id="13" idx="0"/>
            <a:endCxn id="60" idx="2"/>
          </p:cNvCxnSpPr>
          <p:nvPr/>
        </p:nvCxnSpPr>
        <p:spPr>
          <a:xfrm flipH="1" flipV="1">
            <a:off x="9450055" y="3239132"/>
            <a:ext cx="840215" cy="525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2A0005-0D5A-4109-7722-79B888FCF86A}"/>
              </a:ext>
            </a:extLst>
          </p:cNvPr>
          <p:cNvCxnSpPr>
            <a:cxnSpLocks/>
            <a:stCxn id="9" idx="0"/>
            <a:endCxn id="78" idx="2"/>
          </p:cNvCxnSpPr>
          <p:nvPr/>
        </p:nvCxnSpPr>
        <p:spPr>
          <a:xfrm flipV="1">
            <a:off x="10986569" y="3239130"/>
            <a:ext cx="260105" cy="525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CDCB8CA-2BAB-B932-E8BD-5B40387561CD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9CCBE5-9F4C-72C2-5DA2-2E0290353A1B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4B5F0-2ED7-40AB-0024-4EF45047103E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8F4EF-F123-20B7-071D-DF82B6BD47B1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D7B6D-B95F-3C9A-7758-C0EA81FF2889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8DD83B-5F33-4F5E-20FA-84437CD38EE7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50624C-DF54-21B3-29F5-FB515CD19BB9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288AD-11C8-B8BF-89C1-E318B0A490D2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5B6797-62B5-2562-07E9-3031E8079733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BAF812-224C-AD83-D3D5-F135612CCE59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9DE235-B9E9-375C-1EE8-9ACF9519B451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4E4617-A447-CDD7-DB35-82230F8416CD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6C7A6-146B-F47D-41C8-1781D3159EFE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DF014F-2CC8-BA04-7AFA-8C23E109CCE0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652918-4E90-3DA5-8427-4F79C15425D0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8DE42B-6490-B8C2-FD35-396E308A69DA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2FE8DB-0E92-B947-8667-23465DA81455}"/>
                </a:ext>
              </a:extLst>
            </p:cNvPr>
            <p:cNvCxnSpPr>
              <a:cxnSpLocks/>
              <a:stCxn id="4" idx="0"/>
              <a:endCxn id="3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F612421-729F-AE51-346A-A0848C575062}"/>
                </a:ext>
              </a:extLst>
            </p:cNvPr>
            <p:cNvCxnSpPr>
              <a:cxnSpLocks/>
              <a:stCxn id="11" idx="0"/>
              <a:endCxn id="3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0BA96D-0695-CEE0-2CD2-61038742DD88}"/>
                </a:ext>
              </a:extLst>
            </p:cNvPr>
            <p:cNvCxnSpPr>
              <a:cxnSpLocks/>
              <a:stCxn id="12" idx="0"/>
              <a:endCxn id="3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30D990-FAEC-0267-1BB2-079CE5795D47}"/>
                </a:ext>
              </a:extLst>
            </p:cNvPr>
            <p:cNvCxnSpPr>
              <a:cxnSpLocks/>
              <a:stCxn id="15" idx="0"/>
              <a:endCxn id="3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928FEC-7216-9638-CB70-0F58F7927897}"/>
                </a:ext>
              </a:extLst>
            </p:cNvPr>
            <p:cNvCxnSpPr>
              <a:cxnSpLocks/>
              <a:stCxn id="22" idx="0"/>
              <a:endCxn id="4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559A5A-1841-D6D7-8B5A-22508BA4837F}"/>
                </a:ext>
              </a:extLst>
            </p:cNvPr>
            <p:cNvCxnSpPr>
              <a:cxnSpLocks/>
              <a:stCxn id="22" idx="0"/>
              <a:endCxn id="1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DFEE40A-763A-0AA4-D974-F5FB6DE03358}"/>
                </a:ext>
              </a:extLst>
            </p:cNvPr>
            <p:cNvCxnSpPr>
              <a:cxnSpLocks/>
              <a:stCxn id="18" idx="0"/>
              <a:endCxn id="12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4C0C5C4-2732-6154-E310-232815F3FB0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ECDCC0-6689-F66D-3412-2F56E9EB33CA}"/>
                </a:ext>
              </a:extLst>
            </p:cNvPr>
            <p:cNvCxnSpPr>
              <a:cxnSpLocks/>
              <a:stCxn id="18" idx="0"/>
              <a:endCxn id="1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C3542C-8030-262C-FF91-AE18EEA6EF95}"/>
                </a:ext>
              </a:extLst>
            </p:cNvPr>
            <p:cNvCxnSpPr>
              <a:cxnSpLocks/>
              <a:stCxn id="19" idx="0"/>
              <a:endCxn id="11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51DA046-05E9-51B9-B403-5BD300B6C128}"/>
                </a:ext>
              </a:extLst>
            </p:cNvPr>
            <p:cNvCxnSpPr>
              <a:cxnSpLocks/>
              <a:stCxn id="19" idx="0"/>
              <a:endCxn id="4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9CD183-CDA2-BD4F-321E-33F6574F1C26}"/>
                </a:ext>
              </a:extLst>
            </p:cNvPr>
            <p:cNvCxnSpPr>
              <a:cxnSpLocks/>
              <a:stCxn id="21" idx="0"/>
              <a:endCxn id="11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7C956F-A77E-C044-1ABB-0C2D605857EA}"/>
                </a:ext>
              </a:extLst>
            </p:cNvPr>
            <p:cNvCxnSpPr>
              <a:cxnSpLocks/>
              <a:stCxn id="21" idx="0"/>
              <a:endCxn id="12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76340B2-6B0F-FDBF-AD48-D31F69DAAC41}"/>
                </a:ext>
              </a:extLst>
            </p:cNvPr>
            <p:cNvCxnSpPr>
              <a:cxnSpLocks/>
              <a:stCxn id="24" idx="0"/>
              <a:endCxn id="12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5ABE8C6-9957-CA34-CFBA-0054D6FB8242}"/>
                </a:ext>
              </a:extLst>
            </p:cNvPr>
            <p:cNvCxnSpPr>
              <a:cxnSpLocks/>
              <a:stCxn id="24" idx="0"/>
              <a:endCxn id="4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9EB175-F1DF-E2F8-26E0-569F6CED00F7}"/>
                </a:ext>
              </a:extLst>
            </p:cNvPr>
            <p:cNvCxnSpPr>
              <a:cxnSpLocks/>
              <a:stCxn id="25" idx="0"/>
              <a:endCxn id="4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293212-24A6-B8EC-8B49-19888CA13798}"/>
                </a:ext>
              </a:extLst>
            </p:cNvPr>
            <p:cNvCxnSpPr>
              <a:cxnSpLocks/>
              <a:stCxn id="25" idx="0"/>
              <a:endCxn id="11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08CC34-83ED-12E0-100F-D2051B82E8A3}"/>
                </a:ext>
              </a:extLst>
            </p:cNvPr>
            <p:cNvCxnSpPr>
              <a:cxnSpLocks/>
              <a:stCxn id="28" idx="0"/>
              <a:endCxn id="18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6B5E7D9-AEFC-E8EA-2FDF-B4B00EC69D0C}"/>
                </a:ext>
              </a:extLst>
            </p:cNvPr>
            <p:cNvCxnSpPr>
              <a:cxnSpLocks/>
              <a:stCxn id="27" idx="0"/>
              <a:endCxn id="19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07C97CD-48BC-B3C1-10E8-178F8D832506}"/>
                </a:ext>
              </a:extLst>
            </p:cNvPr>
            <p:cNvCxnSpPr>
              <a:cxnSpLocks/>
              <a:stCxn id="27" idx="0"/>
              <a:endCxn id="21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032BC5-A53A-067A-4C7C-6E427DC2816B}"/>
                </a:ext>
              </a:extLst>
            </p:cNvPr>
            <p:cNvCxnSpPr>
              <a:cxnSpLocks/>
              <a:stCxn id="28" idx="0"/>
              <a:endCxn id="22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A8CAEC2-FF75-83D7-24B7-3864C24BE0E6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D7484E7-70CE-A07C-D6D7-BBFAE9C5151B}"/>
                </a:ext>
              </a:extLst>
            </p:cNvPr>
            <p:cNvCxnSpPr>
              <a:cxnSpLocks/>
              <a:stCxn id="30" idx="0"/>
              <a:endCxn id="19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5E2438B-B1DD-FC6C-EB02-E21B8E0DDE2F}"/>
                </a:ext>
              </a:extLst>
            </p:cNvPr>
            <p:cNvCxnSpPr>
              <a:cxnSpLocks/>
              <a:stCxn id="30" idx="0"/>
              <a:endCxn id="25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6F87FEF-60A8-B2B0-B759-3A4E6DA1D533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CB42E4C-ADA2-4615-8A8D-92A9FFF5161A}"/>
                </a:ext>
              </a:extLst>
            </p:cNvPr>
            <p:cNvCxnSpPr>
              <a:cxnSpLocks/>
              <a:stCxn id="31" idx="0"/>
              <a:endCxn id="25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CA364E3-719A-2F65-80F7-519E51A88953}"/>
                </a:ext>
              </a:extLst>
            </p:cNvPr>
            <p:cNvCxnSpPr>
              <a:cxnSpLocks/>
              <a:stCxn id="31" idx="0"/>
              <a:endCxn id="24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CCC91C9-AFC7-25FA-A586-C7A8439CD458}"/>
                </a:ext>
              </a:extLst>
            </p:cNvPr>
            <p:cNvCxnSpPr>
              <a:cxnSpLocks/>
              <a:stCxn id="31" idx="0"/>
              <a:endCxn id="21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C864C-3C44-5A29-0339-E0A020CA455A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 flipV="1">
            <a:off x="3912545" y="2056506"/>
            <a:ext cx="6486873" cy="122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EC8667-4E82-E754-42DC-D2EAB422A83C}"/>
              </a:ext>
            </a:extLst>
          </p:cNvPr>
          <p:cNvCxnSpPr>
            <a:cxnSpLocks/>
            <a:stCxn id="28" idx="0"/>
            <a:endCxn id="6" idx="2"/>
          </p:cNvCxnSpPr>
          <p:nvPr/>
        </p:nvCxnSpPr>
        <p:spPr>
          <a:xfrm flipV="1">
            <a:off x="5608991" y="4134024"/>
            <a:ext cx="4111589" cy="21962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28C7459-F1B2-BE98-3096-1097774CE9FC}"/>
              </a:ext>
            </a:extLst>
          </p:cNvPr>
          <p:cNvCxnSpPr>
            <a:cxnSpLocks/>
            <a:stCxn id="30" idx="0"/>
            <a:endCxn id="9" idx="2"/>
          </p:cNvCxnSpPr>
          <p:nvPr/>
        </p:nvCxnSpPr>
        <p:spPr>
          <a:xfrm flipV="1">
            <a:off x="1337768" y="4134024"/>
            <a:ext cx="9648801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DC797C9-0174-68F9-E675-880AB8BBF411}"/>
              </a:ext>
            </a:extLst>
          </p:cNvPr>
          <p:cNvCxnSpPr>
            <a:cxnSpLocks/>
            <a:stCxn id="31" idx="0"/>
            <a:endCxn id="9" idx="2"/>
          </p:cNvCxnSpPr>
          <p:nvPr/>
        </p:nvCxnSpPr>
        <p:spPr>
          <a:xfrm flipV="1">
            <a:off x="2813660" y="4134024"/>
            <a:ext cx="8172909" cy="219458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6C0F26C-3ECD-6C0D-C64B-4E2A1EA7F544}"/>
              </a:ext>
            </a:extLst>
          </p:cNvPr>
          <p:cNvCxnSpPr>
            <a:cxnSpLocks/>
            <a:stCxn id="27" idx="0"/>
            <a:endCxn id="13" idx="2"/>
          </p:cNvCxnSpPr>
          <p:nvPr/>
        </p:nvCxnSpPr>
        <p:spPr>
          <a:xfrm flipV="1">
            <a:off x="4236557" y="4134024"/>
            <a:ext cx="6053713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67AE910-1031-C28D-1F35-32E25FA1BD00}"/>
              </a:ext>
            </a:extLst>
          </p:cNvPr>
          <p:cNvCxnSpPr>
            <a:cxnSpLocks/>
            <a:stCxn id="4" idx="0"/>
            <a:endCxn id="10" idx="0"/>
          </p:cNvCxnSpPr>
          <p:nvPr/>
        </p:nvCxnSpPr>
        <p:spPr>
          <a:xfrm flipV="1">
            <a:off x="5809719" y="2056506"/>
            <a:ext cx="4589699" cy="87367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13A48F-D608-4D55-70A7-4032C7C4983B}"/>
              </a:ext>
            </a:extLst>
          </p:cNvPr>
          <p:cNvCxnSpPr>
            <a:cxnSpLocks/>
            <a:stCxn id="12" idx="0"/>
            <a:endCxn id="10" idx="0"/>
          </p:cNvCxnSpPr>
          <p:nvPr/>
        </p:nvCxnSpPr>
        <p:spPr>
          <a:xfrm flipV="1">
            <a:off x="4447047" y="2056506"/>
            <a:ext cx="5952371" cy="88016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C82F32E-BF53-9DBF-B00B-5A1B7D4BC965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flipV="1">
            <a:off x="2992450" y="2056506"/>
            <a:ext cx="7406968" cy="87692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A60265-21AD-B674-76F2-6C5DBBFC77C3}"/>
              </a:ext>
            </a:extLst>
          </p:cNvPr>
          <p:cNvCxnSpPr>
            <a:cxnSpLocks/>
            <a:stCxn id="15" idx="0"/>
            <a:endCxn id="10" idx="0"/>
          </p:cNvCxnSpPr>
          <p:nvPr/>
        </p:nvCxnSpPr>
        <p:spPr>
          <a:xfrm flipV="1">
            <a:off x="1596317" y="2056506"/>
            <a:ext cx="8803101" cy="88016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E242EAF-30A7-AA73-C74E-C465B31C09FA}"/>
              </a:ext>
            </a:extLst>
          </p:cNvPr>
          <p:cNvCxnSpPr>
            <a:cxnSpLocks/>
            <a:stCxn id="18" idx="0"/>
            <a:endCxn id="10" idx="0"/>
          </p:cNvCxnSpPr>
          <p:nvPr/>
        </p:nvCxnSpPr>
        <p:spPr>
          <a:xfrm flipV="1">
            <a:off x="6560752" y="2056506"/>
            <a:ext cx="3838666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3249B16-331F-B60C-9653-324AB95F79E2}"/>
              </a:ext>
            </a:extLst>
          </p:cNvPr>
          <p:cNvCxnSpPr>
            <a:cxnSpLocks/>
            <a:stCxn id="19" idx="0"/>
            <a:endCxn id="10" idx="0"/>
          </p:cNvCxnSpPr>
          <p:nvPr/>
        </p:nvCxnSpPr>
        <p:spPr>
          <a:xfrm flipV="1">
            <a:off x="1930283" y="2056506"/>
            <a:ext cx="8469135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00C5F0F-2D2F-659A-6E4F-B567ADB388A9}"/>
              </a:ext>
            </a:extLst>
          </p:cNvPr>
          <p:cNvCxnSpPr>
            <a:cxnSpLocks/>
            <a:stCxn id="21" idx="0"/>
            <a:endCxn id="10" idx="0"/>
          </p:cNvCxnSpPr>
          <p:nvPr/>
        </p:nvCxnSpPr>
        <p:spPr>
          <a:xfrm flipV="1">
            <a:off x="3091029" y="2056506"/>
            <a:ext cx="7308389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8CA02B6-8B4E-9600-9F3D-683ACFD6EFCF}"/>
              </a:ext>
            </a:extLst>
          </p:cNvPr>
          <p:cNvCxnSpPr>
            <a:cxnSpLocks/>
            <a:stCxn id="22" idx="0"/>
            <a:endCxn id="10" idx="0"/>
          </p:cNvCxnSpPr>
          <p:nvPr/>
        </p:nvCxnSpPr>
        <p:spPr>
          <a:xfrm flipV="1">
            <a:off x="4264830" y="2056506"/>
            <a:ext cx="6134588" cy="269940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0117C5F-BF97-9F75-1AEC-023C03467AC2}"/>
              </a:ext>
            </a:extLst>
          </p:cNvPr>
          <p:cNvCxnSpPr>
            <a:cxnSpLocks/>
            <a:stCxn id="24" idx="0"/>
            <a:endCxn id="10" idx="0"/>
          </p:cNvCxnSpPr>
          <p:nvPr/>
        </p:nvCxnSpPr>
        <p:spPr>
          <a:xfrm flipV="1">
            <a:off x="5481810" y="2056506"/>
            <a:ext cx="4917608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33CC75B-EE64-E5BF-7B5B-F99F39D8DF51}"/>
              </a:ext>
            </a:extLst>
          </p:cNvPr>
          <p:cNvCxnSpPr>
            <a:cxnSpLocks/>
            <a:stCxn id="25" idx="0"/>
            <a:endCxn id="9" idx="2"/>
          </p:cNvCxnSpPr>
          <p:nvPr/>
        </p:nvCxnSpPr>
        <p:spPr>
          <a:xfrm flipV="1">
            <a:off x="676546" y="4134024"/>
            <a:ext cx="10310023" cy="61644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F558D7E-5018-45DC-75A0-481043365701}"/>
              </a:ext>
            </a:extLst>
          </p:cNvPr>
          <p:cNvSpPr txBox="1"/>
          <p:nvPr/>
        </p:nvSpPr>
        <p:spPr>
          <a:xfrm>
            <a:off x="9056357" y="2869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dirty="0"/>
              <a:t> zero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3DBAB3-6592-4081-CD05-2B24495F7B3E}"/>
              </a:ext>
            </a:extLst>
          </p:cNvPr>
          <p:cNvSpPr txBox="1"/>
          <p:nvPr/>
        </p:nvSpPr>
        <p:spPr>
          <a:xfrm>
            <a:off x="10863395" y="2869798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zero</a:t>
            </a:r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2B1F2EF-0D4E-5456-42C5-61439833A493}"/>
              </a:ext>
            </a:extLst>
          </p:cNvPr>
          <p:cNvCxnSpPr>
            <a:cxnSpLocks/>
            <a:stCxn id="13" idx="0"/>
            <a:endCxn id="78" idx="2"/>
          </p:cNvCxnSpPr>
          <p:nvPr/>
        </p:nvCxnSpPr>
        <p:spPr>
          <a:xfrm flipV="1">
            <a:off x="10290270" y="3239130"/>
            <a:ext cx="956404" cy="525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290389F-F9B3-522E-4DAE-0C287236BA1C}"/>
              </a:ext>
            </a:extLst>
          </p:cNvPr>
          <p:cNvCxnSpPr>
            <a:cxnSpLocks/>
            <a:stCxn id="60" idx="0"/>
            <a:endCxn id="10" idx="2"/>
          </p:cNvCxnSpPr>
          <p:nvPr/>
        </p:nvCxnSpPr>
        <p:spPr>
          <a:xfrm flipV="1">
            <a:off x="9450055" y="2425838"/>
            <a:ext cx="949363" cy="4439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B4E58C5-148B-255F-A882-738D81AC466A}"/>
              </a:ext>
            </a:extLst>
          </p:cNvPr>
          <p:cNvCxnSpPr>
            <a:cxnSpLocks/>
            <a:stCxn id="78" idx="0"/>
            <a:endCxn id="10" idx="2"/>
          </p:cNvCxnSpPr>
          <p:nvPr/>
        </p:nvCxnSpPr>
        <p:spPr>
          <a:xfrm flipH="1" flipV="1">
            <a:off x="10399418" y="2425838"/>
            <a:ext cx="847256" cy="443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01B9438-7D5A-4719-6D37-6DA18FB02B16}"/>
              </a:ext>
            </a:extLst>
          </p:cNvPr>
          <p:cNvCxnSpPr>
            <a:cxnSpLocks/>
            <a:stCxn id="6" idx="0"/>
            <a:endCxn id="10" idx="2"/>
          </p:cNvCxnSpPr>
          <p:nvPr/>
        </p:nvCxnSpPr>
        <p:spPr>
          <a:xfrm flipV="1">
            <a:off x="9720580" y="2425838"/>
            <a:ext cx="678838" cy="1338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B1CF0B0-F6BE-FE0D-812B-5A548DFEB6A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10399418" y="2425838"/>
            <a:ext cx="587151" cy="1338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5211"/>
      </p:ext>
    </p:extLst>
  </p:cSld>
  <p:clrMapOvr>
    <a:masterClrMapping/>
  </p:clrMapOvr>
</p:sld>
</file>

<file path=ppt/slides/slide25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Function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63136" y="2831877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Some Basic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/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function f is a </a:t>
                </a:r>
                <a:r>
                  <a:rPr lang="en-US" b="1" dirty="0"/>
                  <a:t>monotonic function </a:t>
                </a:r>
                <a:r>
                  <a:rPr lang="en-US" dirty="0"/>
                  <a:t>if x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y implies f(x)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f(y)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blipFill>
                <a:blip r:embed="rId2"/>
                <a:stretch>
                  <a:fillRect l="-1380" t="-5660" r="-61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160910-CE78-8E0B-C350-379D9616DAD9}"/>
              </a:ext>
            </a:extLst>
          </p:cNvPr>
          <p:cNvSpPr txBox="1"/>
          <p:nvPr/>
        </p:nvSpPr>
        <p:spPr>
          <a:xfrm>
            <a:off x="847894" y="4055154"/>
            <a:ext cx="428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 element z is a </a:t>
            </a:r>
            <a:r>
              <a:rPr lang="en-US" b="1" dirty="0"/>
              <a:t>fixpoint </a:t>
            </a:r>
            <a:r>
              <a:rPr lang="en-US" dirty="0"/>
              <a:t>of f </a:t>
            </a:r>
            <a:r>
              <a:rPr lang="en-US" dirty="0" err="1"/>
              <a:t>iff</a:t>
            </a:r>
            <a:r>
              <a:rPr lang="en-US" dirty="0"/>
              <a:t> z = f(z)</a:t>
            </a:r>
          </a:p>
        </p:txBody>
      </p:sp>
      <p:pic>
        <p:nvPicPr>
          <p:cNvPr id="14" name="Picture 13" descr="Cartoon of a person wearing a blue uniform&#10;&#10;Description automatically generated">
            <a:extLst>
              <a:ext uri="{FF2B5EF4-FFF2-40B4-BE49-F238E27FC236}">
                <a16:creationId xmlns:a16="http://schemas.microsoft.com/office/drawing/2014/main" id="{8CFB3FE3-0F7F-E21F-FF5C-4DE4ADD9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865" y="1184945"/>
            <a:ext cx="3157048" cy="44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1972"/>
      </p:ext>
    </p:extLst>
  </p:cSld>
  <p:clrMapOvr>
    <a:masterClrMapping/>
  </p:clrMapOvr>
</p:sld>
</file>

<file path=ppt/slides/slide26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Function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63136" y="2831877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Some Basic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/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function f is a </a:t>
                </a:r>
                <a:r>
                  <a:rPr lang="en-US" b="1" dirty="0"/>
                  <a:t>monotonic function </a:t>
                </a:r>
                <a:r>
                  <a:rPr lang="en-US" dirty="0"/>
                  <a:t>if x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y implies f(x) </a:t>
                </a:r>
                <a14:m>
                  <m:oMath xmlns:m="http://schemas.openxmlformats.org/officeDocument/2006/math">
                    <m:r>
                      <a:rPr xmlns:a="http://schemas.openxmlformats.org/drawingml/2006/main"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f(y)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blipFill>
                <a:blip r:embed="rId2"/>
                <a:stretch>
                  <a:fillRect l="-1380" t="-5660" r="-61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160910-CE78-8E0B-C350-379D9616DAD9}"/>
              </a:ext>
            </a:extLst>
          </p:cNvPr>
          <p:cNvSpPr txBox="1"/>
          <p:nvPr/>
        </p:nvSpPr>
        <p:spPr>
          <a:xfrm>
            <a:off x="847894" y="4055154"/>
            <a:ext cx="428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 element z is a </a:t>
            </a:r>
            <a:r>
              <a:rPr lang="en-US" b="1" dirty="0"/>
              <a:t>fixpoint </a:t>
            </a:r>
            <a:r>
              <a:rPr lang="en-US" dirty="0"/>
              <a:t>of f </a:t>
            </a:r>
            <a:r>
              <a:rPr lang="en-US" dirty="0" err="1"/>
              <a:t>iff</a:t>
            </a:r>
            <a:r>
              <a:rPr lang="en-US" dirty="0"/>
              <a:t> z = f(z)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E4969A-BA0F-4C0D-A837-50FDBB5C2119}"/>
                  </a:ext>
                </a:extLst>
              </p:cNvPr>
              <p:cNvSpPr txBox="1"/>
              <p:nvPr/>
            </p:nvSpPr>
            <p:spPr>
              <a:xfrm>
                <a:off x="6047006" y="2073379"/>
                <a:ext cx="19396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 ∪{ 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E4969A-BA0F-4C0D-A837-50FDBB5C2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006" y="2073379"/>
                <a:ext cx="1939634" cy="646331"/>
              </a:xfrm>
              <a:prstGeom prst="rect">
                <a:avLst/>
              </a:prstGeom>
              <a:blipFill>
                <a:blip r:embed="rId3"/>
                <a:stretch>
                  <a:fillRect l="-2830" t="-471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B350B5-0B08-E4A9-C970-889A5D94E3EB}"/>
                  </a:ext>
                </a:extLst>
              </p:cNvPr>
              <p:cNvSpPr txBox="1"/>
              <p:nvPr/>
            </p:nvSpPr>
            <p:spPr>
              <a:xfrm>
                <a:off x="6128651" y="3270078"/>
                <a:ext cx="20064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B350B5-0B08-E4A9-C970-889A5D94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651" y="3270078"/>
                <a:ext cx="2006470" cy="369332"/>
              </a:xfrm>
              <a:prstGeom prst="rect">
                <a:avLst/>
              </a:prstGeom>
              <a:blipFill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D6CF0-276E-98F0-C5B3-C2DC96C97DEC}"/>
                  </a:ext>
                </a:extLst>
              </p:cNvPr>
              <p:cNvSpPr txBox="1"/>
              <p:nvPr/>
            </p:nvSpPr>
            <p:spPr>
              <a:xfrm>
                <a:off x="6057889" y="2927176"/>
                <a:ext cx="19812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D6CF0-276E-98F0-C5B3-C2DC96C97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889" y="2927176"/>
                <a:ext cx="1981202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F524A-3378-FE7E-5E0F-247E5304A698}"/>
                  </a:ext>
                </a:extLst>
              </p:cNvPr>
              <p:cNvSpPr txBox="1"/>
              <p:nvPr/>
            </p:nvSpPr>
            <p:spPr>
              <a:xfrm>
                <a:off x="6068774" y="3612976"/>
                <a:ext cx="19812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xmlns:a="http://schemas.openxmlformats.org/drawingml/2006/main"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xmlns:a="http://schemas.openxmlformats.org/drawingml/2006/main"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F524A-3378-FE7E-5E0F-247E5304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774" y="3612976"/>
                <a:ext cx="1981202" cy="369332"/>
              </a:xfrm>
              <a:prstGeom prst="rect">
                <a:avLst/>
              </a:prstGeom>
              <a:blipFill>
                <a:blip r:embed="rId6"/>
                <a:stretch>
                  <a:fillRect l="-308" r="-30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672461-7E2A-D723-0F81-40C1D9960F7E}"/>
              </a:ext>
            </a:extLst>
          </p:cNvPr>
          <p:cNvCxnSpPr/>
          <p:nvPr/>
        </p:nvCxnSpPr>
        <p:spPr>
          <a:xfrm flipH="1">
            <a:off x="7777834" y="3124201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A89472-2E7F-2FE1-CF13-06523BFFB1AB}"/>
                  </a:ext>
                </a:extLst>
              </p:cNvPr>
              <p:cNvSpPr txBox="1"/>
              <p:nvPr/>
            </p:nvSpPr>
            <p:spPr>
              <a:xfrm>
                <a:off x="8661715" y="2922125"/>
                <a:ext cx="21663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A89472-2E7F-2FE1-CF13-06523BFFB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715" y="2922125"/>
                <a:ext cx="2166303" cy="369332"/>
              </a:xfrm>
              <a:prstGeom prst="rect">
                <a:avLst/>
              </a:prstGeom>
              <a:blipFill>
                <a:blip r:embed="rId7"/>
                <a:stretch>
                  <a:fillRect l="-112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9179D4-C0A8-3473-8E8C-DD78E193D9A5}"/>
              </a:ext>
            </a:extLst>
          </p:cNvPr>
          <p:cNvCxnSpPr/>
          <p:nvPr/>
        </p:nvCxnSpPr>
        <p:spPr>
          <a:xfrm flipH="1">
            <a:off x="7941120" y="3472154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D5A1F8-F549-845A-7D5C-024D89985C52}"/>
                  </a:ext>
                </a:extLst>
              </p:cNvPr>
              <p:cNvSpPr txBox="1"/>
              <p:nvPr/>
            </p:nvSpPr>
            <p:spPr>
              <a:xfrm>
                <a:off x="8803229" y="3286407"/>
                <a:ext cx="26256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</a:t>
                </a:r>
                <a:r>
                  <a:rPr lang="en-US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not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a fixpoint of f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D5A1F8-F549-845A-7D5C-024D8998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229" y="3286407"/>
                <a:ext cx="2625641" cy="369332"/>
              </a:xfrm>
              <a:prstGeom prst="rect">
                <a:avLst/>
              </a:prstGeom>
              <a:blipFill>
                <a:blip r:embed="rId8"/>
                <a:stretch>
                  <a:fillRect l="-69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C4A1A1-6663-5944-8C62-42666B8E770F}"/>
              </a:ext>
            </a:extLst>
          </p:cNvPr>
          <p:cNvCxnSpPr/>
          <p:nvPr/>
        </p:nvCxnSpPr>
        <p:spPr>
          <a:xfrm flipH="1">
            <a:off x="8049976" y="3792892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6BF9E-46C9-3893-03F9-521E3F117E96}"/>
                  </a:ext>
                </a:extLst>
              </p:cNvPr>
              <p:cNvSpPr txBox="1"/>
              <p:nvPr/>
            </p:nvSpPr>
            <p:spPr>
              <a:xfrm>
                <a:off x="8933857" y="3590816"/>
                <a:ext cx="2516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6BF9E-46C9-3893-03F9-521E3F117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7" y="3590816"/>
                <a:ext cx="2516785" cy="369332"/>
              </a:xfrm>
              <a:prstGeom prst="rect">
                <a:avLst/>
              </a:prstGeom>
              <a:blipFill>
                <a:blip r:embed="rId9"/>
                <a:stretch>
                  <a:fillRect l="-97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2F0AE4-39DF-0313-44B2-323FDE6DF2EA}"/>
                  </a:ext>
                </a:extLst>
              </p:cNvPr>
              <p:cNvSpPr txBox="1"/>
              <p:nvPr/>
            </p:nvSpPr>
            <p:spPr>
              <a:xfrm>
                <a:off x="8933856" y="3985498"/>
                <a:ext cx="28553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xmlns:a="http://schemas.openxmlformats.org/drawingml/2006/main"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xmlns:a="http://schemas.openxmlformats.org/drawingml/2006/main"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xmlns:a="http://schemas.openxmlformats.org/drawingml/2006/main"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2F0AE4-39DF-0313-44B2-323FDE6DF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6" y="3985498"/>
                <a:ext cx="2855373" cy="369332"/>
              </a:xfrm>
              <a:prstGeom prst="rect">
                <a:avLst/>
              </a:prstGeom>
              <a:blipFill>
                <a:blip r:embed="rId10"/>
                <a:stretch>
                  <a:fillRect l="-64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7D6A9C-616A-EFCD-1EA6-E2E004E7D134}"/>
                  </a:ext>
                </a:extLst>
              </p:cNvPr>
              <p:cNvSpPr txBox="1"/>
              <p:nvPr/>
            </p:nvSpPr>
            <p:spPr>
              <a:xfrm>
                <a:off x="8933854" y="4380180"/>
                <a:ext cx="32581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xmlns:a="http://schemas.openxmlformats.org/drawingml/2006/main"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xmlns:a="http://schemas.openxmlformats.org/drawingml/2006/main"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𝑎𝑛𝑦</m:t>
                        </m:r>
                        <m:r>
                          <a:rPr xmlns:a="http://schemas.openxmlformats.org/drawingml/2006/main"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xmlns:a="http://schemas.openxmlformats.org/drawingml/2006/main"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𝑠𝑒𝑡</m:t>
                        </m:r>
                      </m:e>
                    </m:d>
                    <m:r>
                      <a:rPr xmlns:a="http://schemas.openxmlformats.org/drawingml/2006/main"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7D6A9C-616A-EFCD-1EA6-E2E004E7D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4" y="4380180"/>
                <a:ext cx="3258145" cy="369332"/>
              </a:xfrm>
              <a:prstGeom prst="rect">
                <a:avLst/>
              </a:prstGeom>
              <a:blipFill>
                <a:blip r:embed="rId11"/>
                <a:stretch>
                  <a:fillRect l="-56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8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8" grpId="0"/>
      <p:bldP spid="20" grpId="0"/>
      <p:bldP spid="22" grpId="0"/>
      <p:bldP spid="23" grpId="0"/>
      <p:bldP spid="24" grpId="0"/>
    </p:bldLst>
  </p:timing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Does this Matter?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795059-04BC-A0A3-0384-E0690A35C514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Practical Upshot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992D4-59C6-B27E-3D96-9F08BDB43A24}"/>
              </a:ext>
            </a:extLst>
          </p:cNvPr>
          <p:cNvSpPr txBox="1"/>
          <p:nvPr/>
        </p:nvSpPr>
        <p:spPr>
          <a:xfrm>
            <a:off x="847893" y="2470469"/>
            <a:ext cx="4280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L is a complete lattice and f is monotonic, then f has a greatest fixpoint and a least fixpoint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DDB0F-DD1E-6DBA-EB9E-083D6F998766}"/>
              </a:ext>
            </a:extLst>
          </p:cNvPr>
          <p:cNvSpPr txBox="1"/>
          <p:nvPr/>
        </p:nvSpPr>
        <p:spPr>
          <a:xfrm>
            <a:off x="863135" y="3467660"/>
            <a:ext cx="4280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L has no infinite ascending chains, the least fixpoint can be computed by iterative application of f</a:t>
            </a:r>
          </a:p>
        </p:txBody>
      </p:sp>
      <p:pic>
        <p:nvPicPr>
          <p:cNvPr id="13" name="Picture 12" descr="A person with a thumb up&#10;&#10;Description automatically generated">
            <a:extLst>
              <a:ext uri="{FF2B5EF4-FFF2-40B4-BE49-F238E27FC236}">
                <a16:creationId xmlns:a16="http://schemas.microsoft.com/office/drawing/2014/main" id="{66DAA455-8EA7-C6A6-14C0-C9B89C69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57" y="1845884"/>
            <a:ext cx="3419699" cy="3899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6AE60F-A35B-73A0-0059-B98EAD8ECEC6}"/>
              </a:ext>
            </a:extLst>
          </p:cNvPr>
          <p:cNvSpPr txBox="1"/>
          <p:nvPr/>
        </p:nvSpPr>
        <p:spPr>
          <a:xfrm>
            <a:off x="4060975" y="1528083"/>
            <a:ext cx="224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Every finite lattice 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is a complete lattice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4F08-20CD-B3FC-8DAC-C64713F17E41}"/>
              </a:ext>
            </a:extLst>
          </p:cNvPr>
          <p:cNvSpPr txBox="1"/>
          <p:nvPr/>
        </p:nvSpPr>
        <p:spPr>
          <a:xfrm>
            <a:off x="963982" y="4390990"/>
            <a:ext cx="316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So the analysis </a:t>
            </a:r>
            <a:r>
              <a:rPr lang="en-US" b="1" i="1" u="sng" dirty="0">
                <a:solidFill>
                  <a:schemeClr val="accent2"/>
                </a:solidFill>
              </a:rPr>
              <a:t>will</a:t>
            </a:r>
            <a:r>
              <a:rPr lang="en-US" b="1" i="1" dirty="0">
                <a:solidFill>
                  <a:schemeClr val="accent2"/>
                </a:solidFill>
              </a:rPr>
              <a:t> terminate</a:t>
            </a:r>
          </a:p>
        </p:txBody>
      </p:sp>
    </p:spTree>
    <p:extLst>
      <p:ext uri="{BB962C8B-B14F-4D97-AF65-F5344CB8AC3E}">
        <p14:creationId xmlns:p14="http://schemas.microsoft.com/office/powerpoint/2010/main" val="3950778735"/>
      </p:ext>
    </p:extLst>
  </p:cSld>
  <p:clrMapOvr>
    <a:masterClrMapping/>
  </p:clrMapOvr>
</p:sld>
</file>

<file path=ppt/slides/slide28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2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42" y="3224437"/>
            <a:ext cx="550634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Enhancing Dataflow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Lattices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Abstract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234973292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0166F1-F6AA-5D90-4B0E-D0B29E908256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Precision / Efficiency Tradeoff</a:t>
            </a:r>
          </a:p>
        </p:txBody>
      </p:sp>
      <p:pic>
        <p:nvPicPr>
          <p:cNvPr id="14" name="Picture 13" descr="A blue scale with a clock and money on it&#10;&#10;Description automatically generated">
            <a:extLst>
              <a:ext uri="{FF2B5EF4-FFF2-40B4-BE49-F238E27FC236}">
                <a16:creationId xmlns:a16="http://schemas.microsoft.com/office/drawing/2014/main" id="{D9F2E95D-8C53-4C5D-5C03-6816743F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57" y="2429659"/>
            <a:ext cx="3121152" cy="23408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09CAE6-265D-CA0D-3931-BA3F75CABD01}"/>
              </a:ext>
            </a:extLst>
          </p:cNvPr>
          <p:cNvSpPr txBox="1"/>
          <p:nvPr/>
        </p:nvSpPr>
        <p:spPr>
          <a:xfrm>
            <a:off x="847893" y="2519897"/>
            <a:ext cx="4280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a complete lattice we can, in theory, eventually terminate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shallower the lattice, the faster the fixpoint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447B3-D4AC-0ACA-1381-5E5F3D7A2B3E}"/>
              </a:ext>
            </a:extLst>
          </p:cNvPr>
          <p:cNvSpPr txBox="1"/>
          <p:nvPr/>
        </p:nvSpPr>
        <p:spPr>
          <a:xfrm>
            <a:off x="889684" y="4209531"/>
            <a:ext cx="36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Choose to approximate the lattice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621282-CA04-AFDD-9E88-EC3AF1103465}"/>
              </a:ext>
            </a:extLst>
          </p:cNvPr>
          <p:cNvSpPr txBox="1"/>
          <p:nvPr/>
        </p:nvSpPr>
        <p:spPr>
          <a:xfrm>
            <a:off x="829795" y="3136617"/>
            <a:ext cx="37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That’s not a very strong guarantee!</a:t>
            </a:r>
          </a:p>
        </p:txBody>
      </p:sp>
    </p:spTree>
    <p:extLst>
      <p:ext uri="{BB962C8B-B14F-4D97-AF65-F5344CB8AC3E}">
        <p14:creationId xmlns:p14="http://schemas.microsoft.com/office/powerpoint/2010/main" val="2409352363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Abstract interpretation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Chaotic Iteration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Analysis: Control Flow Graphs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2E55-F04C-42A1-766E-0A8F224797F6}"/>
              </a:ext>
            </a:extLst>
          </p:cNvPr>
          <p:cNvGrpSpPr/>
          <p:nvPr/>
        </p:nvGrpSpPr>
        <p:grpSpPr>
          <a:xfrm>
            <a:off x="6453832" y="2166151"/>
            <a:ext cx="5054909" cy="2339173"/>
            <a:chOff x="6453832" y="2166151"/>
            <a:chExt cx="5054909" cy="23391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D63318-59FC-13A8-304D-5960E23663AF}"/>
                </a:ext>
              </a:extLst>
            </p:cNvPr>
            <p:cNvSpPr/>
            <p:nvPr/>
          </p:nvSpPr>
          <p:spPr>
            <a:xfrm>
              <a:off x="6924746" y="2166151"/>
              <a:ext cx="4145711" cy="96766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7429AD-B5A6-4105-A485-3F20D7A89664}"/>
                </a:ext>
              </a:extLst>
            </p:cNvPr>
            <p:cNvSpPr txBox="1"/>
            <p:nvPr/>
          </p:nvSpPr>
          <p:spPr>
            <a:xfrm>
              <a:off x="7235303" y="2583401"/>
              <a:ext cx="1036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Chaotic</a:t>
              </a:r>
            </a:p>
            <a:p>
              <a:r>
                <a:rPr lang="en-US" dirty="0"/>
                <a:t>Iteration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176321-F66B-E0A4-4B06-548B74B54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808" r="1227" b="15812"/>
            <a:stretch/>
          </p:blipFill>
          <p:spPr>
            <a:xfrm>
              <a:off x="6453832" y="3013803"/>
              <a:ext cx="5054909" cy="14915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CDBDC0-613F-3A69-C091-1AA81A9C6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39" b="91398" l="299" r="45808">
                          <a14:foregroundMark x1="1996" y1="40860" x2="18862" y2="40323"/>
                          <a14:foregroundMark x1="18862" y1="40323" x2="43912" y2="62903"/>
                          <a14:foregroundMark x1="1497" y1="31720" x2="5389" y2="34946"/>
                          <a14:foregroundMark x1="798" y1="26882" x2="10579" y2="10753"/>
                          <a14:foregroundMark x1="10579" y1="10753" x2="24651" y2="8602"/>
                          <a14:foregroundMark x1="24651" y1="8602" x2="25449" y2="11828"/>
                          <a14:foregroundMark x1="8782" y1="27419" x2="31936" y2="39247"/>
                          <a14:foregroundMark x1="25549" y1="23656" x2="42814" y2="39247"/>
                          <a14:foregroundMark x1="42814" y1="45699" x2="41816" y2="5376"/>
                          <a14:foregroundMark x1="42116" y1="52688" x2="36427" y2="43011"/>
                          <a14:foregroundMark x1="42415" y1="56989" x2="42116" y2="27957"/>
                          <a14:foregroundMark x1="41018" y1="84946" x2="44411" y2="64516"/>
                          <a14:foregroundMark x1="41717" y1="58065" x2="44112" y2="91935"/>
                          <a14:foregroundMark x1="42016" y1="19892" x2="18962" y2="13441"/>
                          <a14:foregroundMark x1="18962" y1="13441" x2="18962" y2="13441"/>
                          <a14:foregroundMark x1="6287" y1="23118" x2="399" y2="43011"/>
                          <a14:foregroundMark x1="399" y1="43011" x2="399" y2="43011"/>
                          <a14:foregroundMark x1="998" y1="33333" x2="2894" y2="6452"/>
                          <a14:foregroundMark x1="42814" y1="31183" x2="45808" y2="20968"/>
                          <a14:foregroundMark x1="40818" y1="19355" x2="26048" y2="4839"/>
                        </a14:backgroundRemoval>
                      </a14:imgEffect>
                    </a14:imgLayer>
                  </a14:imgProps>
                </a:ext>
              </a:extLst>
            </a:blip>
            <a:srcRect t="13753" r="56563" b="16094"/>
            <a:stretch/>
          </p:blipFill>
          <p:spPr>
            <a:xfrm>
              <a:off x="6924746" y="2166151"/>
              <a:ext cx="4145711" cy="124287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FA5052C-9880-FB8D-C904-64AEF7EA93E1}"/>
              </a:ext>
            </a:extLst>
          </p:cNvPr>
          <p:cNvSpPr txBox="1"/>
          <p:nvPr/>
        </p:nvSpPr>
        <p:spPr>
          <a:xfrm>
            <a:off x="6468567" y="4520833"/>
            <a:ext cx="511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Surprisingly, not a band with merch at Hot Topic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711438" y="2412721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 Worklist algorithm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26726" y="2835510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Select the next worklist item in any order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02FFF-0CF1-37AC-FFF5-D3205741CDD3}"/>
              </a:ext>
            </a:extLst>
          </p:cNvPr>
          <p:cNvSpPr txBox="1"/>
          <p:nvPr/>
        </p:nvSpPr>
        <p:spPr>
          <a:xfrm>
            <a:off x="660131" y="3203641"/>
            <a:ext cx="451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Necessarily assumes progress towards some goal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7BE842-1480-5CAD-3A98-7CCBE1173A44}"/>
              </a:ext>
            </a:extLst>
          </p:cNvPr>
          <p:cNvSpPr txBox="1">
            <a:spLocks/>
          </p:cNvSpPr>
          <p:nvPr/>
        </p:nvSpPr>
        <p:spPr>
          <a:xfrm>
            <a:off x="674762" y="3892645"/>
            <a:ext cx="5118389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Dealing with “</a:t>
            </a:r>
            <a:r>
              <a:rPr lang="en-US" sz="2400" cap="small" dirty="0" err="1"/>
              <a:t>uncomputed</a:t>
            </a:r>
            <a:r>
              <a:rPr lang="en-US" sz="2400" cap="small" dirty="0"/>
              <a:t>” 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1CF29-9CA5-983F-3E86-E314DE4A4699}"/>
              </a:ext>
            </a:extLst>
          </p:cNvPr>
          <p:cNvSpPr txBox="1"/>
          <p:nvPr/>
        </p:nvSpPr>
        <p:spPr>
          <a:xfrm>
            <a:off x="623455" y="4376715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Assume a reasonable “initial” value</a:t>
            </a:r>
          </a:p>
        </p:txBody>
      </p:sp>
    </p:spTree>
    <p:extLst>
      <p:ext uri="{BB962C8B-B14F-4D97-AF65-F5344CB8AC3E}">
        <p14:creationId xmlns:p14="http://schemas.microsoft.com/office/powerpoint/2010/main" val="2018109603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pic>
        <p:nvPicPr>
          <p:cNvPr id="12" name="Picture 11" descr="A person in a suit with his arms out&#10;&#10;Description automatically generated">
            <a:extLst>
              <a:ext uri="{FF2B5EF4-FFF2-40B4-BE49-F238E27FC236}">
                <a16:creationId xmlns:a16="http://schemas.microsoft.com/office/drawing/2014/main" id="{35FCDB7C-DB54-2188-D819-3146C07B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127" y="2157412"/>
            <a:ext cx="3857625" cy="31527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Precision / Efficiency Tradeoff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95193-AB11-094E-74D4-2B2B88939192}"/>
              </a:ext>
            </a:extLst>
          </p:cNvPr>
          <p:cNvSpPr txBox="1"/>
          <p:nvPr/>
        </p:nvSpPr>
        <p:spPr>
          <a:xfrm>
            <a:off x="847893" y="2519897"/>
            <a:ext cx="4280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a complete lattice we can, in theory, eventually terminate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shallower the lattice, the faster the fixpoint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1704-B7A3-341D-8C9A-C6CD7D198A64}"/>
              </a:ext>
            </a:extLst>
          </p:cNvPr>
          <p:cNvSpPr txBox="1"/>
          <p:nvPr/>
        </p:nvSpPr>
        <p:spPr>
          <a:xfrm>
            <a:off x="889684" y="4209531"/>
            <a:ext cx="36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Choose to approximate the 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E97A7-6EEB-90AC-1220-E88DE49816C9}"/>
              </a:ext>
            </a:extLst>
          </p:cNvPr>
          <p:cNvSpPr txBox="1"/>
          <p:nvPr/>
        </p:nvSpPr>
        <p:spPr>
          <a:xfrm>
            <a:off x="829795" y="3136617"/>
            <a:ext cx="37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That’s not a very strong guarantee!</a:t>
            </a:r>
          </a:p>
        </p:txBody>
      </p:sp>
    </p:spTree>
    <p:extLst>
      <p:ext uri="{BB962C8B-B14F-4D97-AF65-F5344CB8AC3E}">
        <p14:creationId xmlns:p14="http://schemas.microsoft.com/office/powerpoint/2010/main" val="2744691889"/>
      </p:ext>
    </p:extLst>
  </p:cSld>
  <p:clrMapOvr>
    <a:masterClrMapping/>
  </p:clrMapOvr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5D52D-2F9F-E67A-DE1F-46E37231E41B}"/>
              </a:ext>
            </a:extLst>
          </p:cNvPr>
          <p:cNvSpPr txBox="1"/>
          <p:nvPr/>
        </p:nvSpPr>
        <p:spPr>
          <a:xfrm>
            <a:off x="8034621" y="2504919"/>
            <a:ext cx="2803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 int y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 while (INPUT){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  if (x &gt;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  if (x &lt;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    y = y /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  x++;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return;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8D3E56-7468-D0CA-18BF-5731E18EC219}"/>
              </a:ext>
            </a:extLst>
          </p:cNvPr>
          <p:cNvSpPr/>
          <p:nvPr/>
        </p:nvSpPr>
        <p:spPr>
          <a:xfrm>
            <a:off x="320255" y="880239"/>
            <a:ext cx="2499919" cy="810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0C2E6F-9012-5A57-2553-62CBE7F1016D}"/>
              </a:ext>
            </a:extLst>
          </p:cNvPr>
          <p:cNvSpPr txBox="1"/>
          <p:nvPr/>
        </p:nvSpPr>
        <p:spPr>
          <a:xfrm>
            <a:off x="348566" y="947957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 y = 0;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697596-0DD8-BD42-1533-1A87AF920599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1570215" y="1690988"/>
            <a:ext cx="2437" cy="388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48A1EF8-63C3-66F6-A71F-03EEC94BFDCF}"/>
              </a:ext>
            </a:extLst>
          </p:cNvPr>
          <p:cNvSpPr/>
          <p:nvPr/>
        </p:nvSpPr>
        <p:spPr>
          <a:xfrm>
            <a:off x="1955426" y="3154994"/>
            <a:ext cx="2499919" cy="3482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0A7F7A-8697-B6B8-693A-7017EA4DBDB2}"/>
              </a:ext>
            </a:extLst>
          </p:cNvPr>
          <p:cNvSpPr txBox="1"/>
          <p:nvPr/>
        </p:nvSpPr>
        <p:spPr>
          <a:xfrm>
            <a:off x="1983737" y="3133931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if (x &gt; 0){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C726F-0A8E-3230-0FB6-DAC5C8C2F1A3}"/>
              </a:ext>
            </a:extLst>
          </p:cNvPr>
          <p:cNvSpPr/>
          <p:nvPr/>
        </p:nvSpPr>
        <p:spPr>
          <a:xfrm>
            <a:off x="322692" y="2079595"/>
            <a:ext cx="2499919" cy="393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D9D82-E11D-B387-1484-05E20DD4B674}"/>
              </a:ext>
            </a:extLst>
          </p:cNvPr>
          <p:cNvSpPr txBox="1"/>
          <p:nvPr/>
        </p:nvSpPr>
        <p:spPr>
          <a:xfrm>
            <a:off x="270213" y="2084620"/>
            <a:ext cx="2712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while (INPUT){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CA30AE-D2A5-5E29-618B-F412E590AFBA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572652" y="2473227"/>
            <a:ext cx="1630111" cy="6607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33839B-0373-F016-9F59-200EDB9B0695}"/>
              </a:ext>
            </a:extLst>
          </p:cNvPr>
          <p:cNvCxnSpPr>
            <a:cxnSpLocks/>
            <a:stCxn id="30" idx="2"/>
            <a:endCxn id="46" idx="0"/>
          </p:cNvCxnSpPr>
          <p:nvPr/>
        </p:nvCxnSpPr>
        <p:spPr>
          <a:xfrm>
            <a:off x="1572652" y="2473227"/>
            <a:ext cx="4348" cy="36630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E2D3663-3AC2-26E8-0167-4C747AB282F0}"/>
              </a:ext>
            </a:extLst>
          </p:cNvPr>
          <p:cNvCxnSpPr>
            <a:cxnSpLocks/>
            <a:stCxn id="44" idx="2"/>
            <a:endCxn id="31" idx="0"/>
          </p:cNvCxnSpPr>
          <p:nvPr/>
        </p:nvCxnSpPr>
        <p:spPr>
          <a:xfrm rot="5400000" flipH="1">
            <a:off x="472438" y="3238594"/>
            <a:ext cx="3855987" cy="1548040"/>
          </a:xfrm>
          <a:prstGeom prst="bentConnector5">
            <a:avLst>
              <a:gd name="adj1" fmla="val -5928"/>
              <a:gd name="adj2" fmla="val -251014"/>
              <a:gd name="adj3" fmla="val 105928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2F623D-BFF0-BE02-64C2-01D5164C3689}"/>
              </a:ext>
            </a:extLst>
          </p:cNvPr>
          <p:cNvSpPr txBox="1"/>
          <p:nvPr/>
        </p:nvSpPr>
        <p:spPr>
          <a:xfrm>
            <a:off x="2620551" y="26359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EBE94-2DE4-6ECB-A907-85D507592669}"/>
              </a:ext>
            </a:extLst>
          </p:cNvPr>
          <p:cNvSpPr txBox="1"/>
          <p:nvPr/>
        </p:nvSpPr>
        <p:spPr>
          <a:xfrm>
            <a:off x="963538" y="405292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9C97E4-9D4B-3339-097D-0A7B3A7895F7}"/>
              </a:ext>
            </a:extLst>
          </p:cNvPr>
          <p:cNvGrpSpPr/>
          <p:nvPr/>
        </p:nvGrpSpPr>
        <p:grpSpPr>
          <a:xfrm>
            <a:off x="3645485" y="3822982"/>
            <a:ext cx="2499919" cy="369333"/>
            <a:chOff x="5287637" y="5782399"/>
            <a:chExt cx="2499919" cy="3693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2C53DC-E85A-B213-E852-4382489098FE}"/>
                </a:ext>
              </a:extLst>
            </p:cNvPr>
            <p:cNvSpPr/>
            <p:nvPr/>
          </p:nvSpPr>
          <p:spPr>
            <a:xfrm>
              <a:off x="5287637" y="5803462"/>
              <a:ext cx="2499919" cy="3482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DD7511-BE59-4406-8A42-CBCEC4B45807}"/>
                </a:ext>
              </a:extLst>
            </p:cNvPr>
            <p:cNvSpPr txBox="1"/>
            <p:nvPr/>
          </p:nvSpPr>
          <p:spPr>
            <a:xfrm>
              <a:off x="5315948" y="5782399"/>
              <a:ext cx="2438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5. if (x &lt; 0){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F0A1EB3-AF16-F34C-5E29-F6DCC4688A96}"/>
              </a:ext>
            </a:extLst>
          </p:cNvPr>
          <p:cNvSpPr/>
          <p:nvPr/>
        </p:nvSpPr>
        <p:spPr>
          <a:xfrm>
            <a:off x="4393477" y="4533114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61D6F-595A-1736-4E3D-8D2C1FE92FAD}"/>
              </a:ext>
            </a:extLst>
          </p:cNvPr>
          <p:cNvSpPr txBox="1"/>
          <p:nvPr/>
        </p:nvSpPr>
        <p:spPr>
          <a:xfrm>
            <a:off x="4421788" y="4512052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y = y / 0;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735865-333B-9666-DA9D-F223F15A5F33}"/>
              </a:ext>
            </a:extLst>
          </p:cNvPr>
          <p:cNvSpPr/>
          <p:nvPr/>
        </p:nvSpPr>
        <p:spPr>
          <a:xfrm>
            <a:off x="1927115" y="5315339"/>
            <a:ext cx="2499919" cy="6252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DDD318-128D-F02B-2259-FE96C224F269}"/>
              </a:ext>
            </a:extLst>
          </p:cNvPr>
          <p:cNvSpPr txBox="1"/>
          <p:nvPr/>
        </p:nvSpPr>
        <p:spPr>
          <a:xfrm>
            <a:off x="1955426" y="5294276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x++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8. }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3BA6AD-AEF8-C7E3-B932-F3CE84DAF4F5}"/>
              </a:ext>
            </a:extLst>
          </p:cNvPr>
          <p:cNvSpPr/>
          <p:nvPr/>
        </p:nvSpPr>
        <p:spPr>
          <a:xfrm>
            <a:off x="329663" y="6157386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1D43C5-9C01-11D6-065E-82E2F0058014}"/>
              </a:ext>
            </a:extLst>
          </p:cNvPr>
          <p:cNvSpPr txBox="1"/>
          <p:nvPr/>
        </p:nvSpPr>
        <p:spPr>
          <a:xfrm>
            <a:off x="357974" y="6136324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9.   return;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D2A23C-5A1A-25DD-C6FB-FE3FF5D2B359}"/>
              </a:ext>
            </a:extLst>
          </p:cNvPr>
          <p:cNvCxnSpPr>
            <a:cxnSpLocks/>
            <a:stCxn id="29" idx="2"/>
            <a:endCxn id="40" idx="0"/>
          </p:cNvCxnSpPr>
          <p:nvPr/>
        </p:nvCxnSpPr>
        <p:spPr>
          <a:xfrm>
            <a:off x="3202763" y="3503263"/>
            <a:ext cx="1690059" cy="31971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E1B82A3-DEB9-9465-3BDC-598A29225E4A}"/>
              </a:ext>
            </a:extLst>
          </p:cNvPr>
          <p:cNvSpPr txBox="1"/>
          <p:nvPr/>
        </p:nvSpPr>
        <p:spPr>
          <a:xfrm>
            <a:off x="4610770" y="3429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DD7E0C-FDC7-1887-45FB-F9624EE6B76B}"/>
              </a:ext>
            </a:extLst>
          </p:cNvPr>
          <p:cNvCxnSpPr>
            <a:cxnSpLocks/>
            <a:stCxn id="29" idx="2"/>
            <a:endCxn id="44" idx="0"/>
          </p:cNvCxnSpPr>
          <p:nvPr/>
        </p:nvCxnSpPr>
        <p:spPr>
          <a:xfrm flipH="1">
            <a:off x="3174452" y="3503263"/>
            <a:ext cx="28311" cy="17910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0676FDE-9590-B832-D223-EDF4C3BC2FE4}"/>
              </a:ext>
            </a:extLst>
          </p:cNvPr>
          <p:cNvSpPr txBox="1"/>
          <p:nvPr/>
        </p:nvSpPr>
        <p:spPr>
          <a:xfrm>
            <a:off x="2526364" y="4090723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1ACB39-5593-F2A6-2510-F14F5E61768F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4892822" y="4192314"/>
            <a:ext cx="747992" cy="3197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DF0165A-75EB-5A2F-FF52-02523A1ED328}"/>
              </a:ext>
            </a:extLst>
          </p:cNvPr>
          <p:cNvSpPr txBox="1"/>
          <p:nvPr/>
        </p:nvSpPr>
        <p:spPr>
          <a:xfrm>
            <a:off x="5557947" y="41321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F261F0-BAFC-9E60-5593-643901F8639D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 flipH="1">
            <a:off x="3174452" y="4192314"/>
            <a:ext cx="1718370" cy="11019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61B0920-7002-161A-6706-3A4AD8E5DAA1}"/>
              </a:ext>
            </a:extLst>
          </p:cNvPr>
          <p:cNvSpPr txBox="1"/>
          <p:nvPr/>
        </p:nvSpPr>
        <p:spPr>
          <a:xfrm>
            <a:off x="3270615" y="437698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248F45-5756-45E0-A51F-194615E3139F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 flipH="1">
            <a:off x="3174452" y="4902447"/>
            <a:ext cx="2468985" cy="3918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896557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5D52D-2F9F-E67A-DE1F-46E37231E41B}"/>
              </a:ext>
            </a:extLst>
          </p:cNvPr>
          <p:cNvSpPr txBox="1"/>
          <p:nvPr/>
        </p:nvSpPr>
        <p:spPr>
          <a:xfrm>
            <a:off x="8034621" y="2504919"/>
            <a:ext cx="2803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 int y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 while (INPUT){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  if (x &gt;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  if (x &lt;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    y = y /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  x++;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return;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8D3E56-7468-D0CA-18BF-5731E18EC219}"/>
              </a:ext>
            </a:extLst>
          </p:cNvPr>
          <p:cNvSpPr/>
          <p:nvPr/>
        </p:nvSpPr>
        <p:spPr>
          <a:xfrm>
            <a:off x="320255" y="880239"/>
            <a:ext cx="2499919" cy="810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0C2E6F-9012-5A57-2553-62CBE7F1016D}"/>
              </a:ext>
            </a:extLst>
          </p:cNvPr>
          <p:cNvSpPr txBox="1"/>
          <p:nvPr/>
        </p:nvSpPr>
        <p:spPr>
          <a:xfrm>
            <a:off x="348566" y="947957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 y = 0;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697596-0DD8-BD42-1533-1A87AF920599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1570215" y="1690988"/>
            <a:ext cx="2437" cy="388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48A1EF8-63C3-66F6-A71F-03EEC94BFDCF}"/>
              </a:ext>
            </a:extLst>
          </p:cNvPr>
          <p:cNvSpPr/>
          <p:nvPr/>
        </p:nvSpPr>
        <p:spPr>
          <a:xfrm>
            <a:off x="1955426" y="3154994"/>
            <a:ext cx="2499919" cy="3482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0A7F7A-8697-B6B8-693A-7017EA4DBDB2}"/>
              </a:ext>
            </a:extLst>
          </p:cNvPr>
          <p:cNvSpPr txBox="1"/>
          <p:nvPr/>
        </p:nvSpPr>
        <p:spPr>
          <a:xfrm>
            <a:off x="1983737" y="3133931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if (x &gt; 0){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C726F-0A8E-3230-0FB6-DAC5C8C2F1A3}"/>
              </a:ext>
            </a:extLst>
          </p:cNvPr>
          <p:cNvSpPr/>
          <p:nvPr/>
        </p:nvSpPr>
        <p:spPr>
          <a:xfrm>
            <a:off x="322692" y="2079595"/>
            <a:ext cx="2499919" cy="393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D9D82-E11D-B387-1484-05E20DD4B674}"/>
              </a:ext>
            </a:extLst>
          </p:cNvPr>
          <p:cNvSpPr txBox="1"/>
          <p:nvPr/>
        </p:nvSpPr>
        <p:spPr>
          <a:xfrm>
            <a:off x="270213" y="2084620"/>
            <a:ext cx="2712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while (INPUT){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CA30AE-D2A5-5E29-618B-F412E590AFBA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572652" y="2473227"/>
            <a:ext cx="1630111" cy="6607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33839B-0373-F016-9F59-200EDB9B0695}"/>
              </a:ext>
            </a:extLst>
          </p:cNvPr>
          <p:cNvCxnSpPr>
            <a:cxnSpLocks/>
            <a:stCxn id="30" idx="2"/>
            <a:endCxn id="46" idx="0"/>
          </p:cNvCxnSpPr>
          <p:nvPr/>
        </p:nvCxnSpPr>
        <p:spPr>
          <a:xfrm>
            <a:off x="1572652" y="2473227"/>
            <a:ext cx="4348" cy="36630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E2D3663-3AC2-26E8-0167-4C747AB282F0}"/>
              </a:ext>
            </a:extLst>
          </p:cNvPr>
          <p:cNvCxnSpPr>
            <a:cxnSpLocks/>
            <a:stCxn id="44" idx="2"/>
            <a:endCxn id="31" idx="0"/>
          </p:cNvCxnSpPr>
          <p:nvPr/>
        </p:nvCxnSpPr>
        <p:spPr>
          <a:xfrm rot="5400000" flipH="1">
            <a:off x="472438" y="3238594"/>
            <a:ext cx="3855987" cy="1548040"/>
          </a:xfrm>
          <a:prstGeom prst="bentConnector5">
            <a:avLst>
              <a:gd name="adj1" fmla="val -5928"/>
              <a:gd name="adj2" fmla="val -251014"/>
              <a:gd name="adj3" fmla="val 105928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2F623D-BFF0-BE02-64C2-01D5164C3689}"/>
              </a:ext>
            </a:extLst>
          </p:cNvPr>
          <p:cNvSpPr txBox="1"/>
          <p:nvPr/>
        </p:nvSpPr>
        <p:spPr>
          <a:xfrm>
            <a:off x="2620551" y="26359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EBE94-2DE4-6ECB-A907-85D507592669}"/>
              </a:ext>
            </a:extLst>
          </p:cNvPr>
          <p:cNvSpPr txBox="1"/>
          <p:nvPr/>
        </p:nvSpPr>
        <p:spPr>
          <a:xfrm>
            <a:off x="963538" y="405292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9C97E4-9D4B-3339-097D-0A7B3A7895F7}"/>
              </a:ext>
            </a:extLst>
          </p:cNvPr>
          <p:cNvGrpSpPr/>
          <p:nvPr/>
        </p:nvGrpSpPr>
        <p:grpSpPr>
          <a:xfrm>
            <a:off x="3645485" y="3822982"/>
            <a:ext cx="2499919" cy="369333"/>
            <a:chOff x="5287637" y="5782399"/>
            <a:chExt cx="2499919" cy="3693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2C53DC-E85A-B213-E852-4382489098FE}"/>
                </a:ext>
              </a:extLst>
            </p:cNvPr>
            <p:cNvSpPr/>
            <p:nvPr/>
          </p:nvSpPr>
          <p:spPr>
            <a:xfrm>
              <a:off x="5287637" y="5803462"/>
              <a:ext cx="2499919" cy="3482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DD7511-BE59-4406-8A42-CBCEC4B45807}"/>
                </a:ext>
              </a:extLst>
            </p:cNvPr>
            <p:cNvSpPr txBox="1"/>
            <p:nvPr/>
          </p:nvSpPr>
          <p:spPr>
            <a:xfrm>
              <a:off x="5315948" y="5782399"/>
              <a:ext cx="2438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5. if (x &lt; 0){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F0A1EB3-AF16-F34C-5E29-F6DCC4688A96}"/>
              </a:ext>
            </a:extLst>
          </p:cNvPr>
          <p:cNvSpPr/>
          <p:nvPr/>
        </p:nvSpPr>
        <p:spPr>
          <a:xfrm>
            <a:off x="4393477" y="4533114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61D6F-595A-1736-4E3D-8D2C1FE92FAD}"/>
              </a:ext>
            </a:extLst>
          </p:cNvPr>
          <p:cNvSpPr txBox="1"/>
          <p:nvPr/>
        </p:nvSpPr>
        <p:spPr>
          <a:xfrm>
            <a:off x="4421788" y="4512052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y = y / 0;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735865-333B-9666-DA9D-F223F15A5F33}"/>
              </a:ext>
            </a:extLst>
          </p:cNvPr>
          <p:cNvSpPr/>
          <p:nvPr/>
        </p:nvSpPr>
        <p:spPr>
          <a:xfrm>
            <a:off x="1927115" y="5315339"/>
            <a:ext cx="2499919" cy="6252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DDD318-128D-F02B-2259-FE96C224F269}"/>
              </a:ext>
            </a:extLst>
          </p:cNvPr>
          <p:cNvSpPr txBox="1"/>
          <p:nvPr/>
        </p:nvSpPr>
        <p:spPr>
          <a:xfrm>
            <a:off x="1955426" y="5294276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x++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8. }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3BA6AD-AEF8-C7E3-B932-F3CE84DAF4F5}"/>
              </a:ext>
            </a:extLst>
          </p:cNvPr>
          <p:cNvSpPr/>
          <p:nvPr/>
        </p:nvSpPr>
        <p:spPr>
          <a:xfrm>
            <a:off x="329663" y="6157386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1D43C5-9C01-11D6-065E-82E2F0058014}"/>
              </a:ext>
            </a:extLst>
          </p:cNvPr>
          <p:cNvSpPr txBox="1"/>
          <p:nvPr/>
        </p:nvSpPr>
        <p:spPr>
          <a:xfrm>
            <a:off x="357974" y="6136324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9.   return;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D2A23C-5A1A-25DD-C6FB-FE3FF5D2B359}"/>
              </a:ext>
            </a:extLst>
          </p:cNvPr>
          <p:cNvCxnSpPr>
            <a:cxnSpLocks/>
            <a:stCxn id="29" idx="2"/>
            <a:endCxn id="40" idx="0"/>
          </p:cNvCxnSpPr>
          <p:nvPr/>
        </p:nvCxnSpPr>
        <p:spPr>
          <a:xfrm>
            <a:off x="3202763" y="3503263"/>
            <a:ext cx="1690059" cy="31971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E1B82A3-DEB9-9465-3BDC-598A29225E4A}"/>
              </a:ext>
            </a:extLst>
          </p:cNvPr>
          <p:cNvSpPr txBox="1"/>
          <p:nvPr/>
        </p:nvSpPr>
        <p:spPr>
          <a:xfrm>
            <a:off x="4610770" y="3429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DD7E0C-FDC7-1887-45FB-F9624EE6B76B}"/>
              </a:ext>
            </a:extLst>
          </p:cNvPr>
          <p:cNvCxnSpPr>
            <a:cxnSpLocks/>
            <a:stCxn id="29" idx="2"/>
            <a:endCxn id="44" idx="0"/>
          </p:cNvCxnSpPr>
          <p:nvPr/>
        </p:nvCxnSpPr>
        <p:spPr>
          <a:xfrm flipH="1">
            <a:off x="3174452" y="3503263"/>
            <a:ext cx="28311" cy="17910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0676FDE-9590-B832-D223-EDF4C3BC2FE4}"/>
              </a:ext>
            </a:extLst>
          </p:cNvPr>
          <p:cNvSpPr txBox="1"/>
          <p:nvPr/>
        </p:nvSpPr>
        <p:spPr>
          <a:xfrm>
            <a:off x="2526364" y="4090723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1ACB39-5593-F2A6-2510-F14F5E61768F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4892822" y="4192314"/>
            <a:ext cx="747992" cy="3197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DF0165A-75EB-5A2F-FF52-02523A1ED328}"/>
              </a:ext>
            </a:extLst>
          </p:cNvPr>
          <p:cNvSpPr txBox="1"/>
          <p:nvPr/>
        </p:nvSpPr>
        <p:spPr>
          <a:xfrm>
            <a:off x="5557947" y="41321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F261F0-BAFC-9E60-5593-643901F8639D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 flipH="1">
            <a:off x="3174452" y="4192314"/>
            <a:ext cx="1718370" cy="11019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61B0920-7002-161A-6706-3A4AD8E5DAA1}"/>
              </a:ext>
            </a:extLst>
          </p:cNvPr>
          <p:cNvSpPr txBox="1"/>
          <p:nvPr/>
        </p:nvSpPr>
        <p:spPr>
          <a:xfrm>
            <a:off x="3270615" y="437698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248F45-5756-45E0-A51F-194615E3139F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 flipH="1">
            <a:off x="3174452" y="4902447"/>
            <a:ext cx="2468985" cy="3918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40181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Abstract Domains in Practice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61198" y="2198535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“Singleton Integer Sets”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6486" y="2591670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You know the number, or you don’t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74A6EB-2B8C-F88A-DFD4-3A0D32F6E474}"/>
              </a:ext>
            </a:extLst>
          </p:cNvPr>
          <p:cNvSpPr txBox="1">
            <a:spLocks/>
          </p:cNvSpPr>
          <p:nvPr/>
        </p:nvSpPr>
        <p:spPr>
          <a:xfrm>
            <a:off x="4633199" y="2180838"/>
            <a:ext cx="2702322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Intervals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F1BE-7DA1-7187-D6F5-F5DB1289DA3B}"/>
              </a:ext>
            </a:extLst>
          </p:cNvPr>
          <p:cNvSpPr txBox="1"/>
          <p:nvPr/>
        </p:nvSpPr>
        <p:spPr>
          <a:xfrm>
            <a:off x="4648487" y="2573973"/>
            <a:ext cx="288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You know a concrete range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8A6526-7876-871A-BA99-7ECFCD534851}"/>
              </a:ext>
            </a:extLst>
          </p:cNvPr>
          <p:cNvSpPr txBox="1">
            <a:spLocks/>
          </p:cNvSpPr>
          <p:nvPr/>
        </p:nvSpPr>
        <p:spPr>
          <a:xfrm>
            <a:off x="7967751" y="2163141"/>
            <a:ext cx="3523209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Property Existence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FD78F-6C4C-44CA-EE93-332E9275F45E}"/>
              </a:ext>
            </a:extLst>
          </p:cNvPr>
          <p:cNvSpPr txBox="1"/>
          <p:nvPr/>
        </p:nvSpPr>
        <p:spPr>
          <a:xfrm>
            <a:off x="7983039" y="2556276"/>
            <a:ext cx="2969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property does or does not hold</a:t>
            </a:r>
          </a:p>
        </p:txBody>
      </p:sp>
    </p:spTree>
    <p:extLst>
      <p:ext uri="{BB962C8B-B14F-4D97-AF65-F5344CB8AC3E}">
        <p14:creationId xmlns:p14="http://schemas.microsoft.com/office/powerpoint/2010/main" val="1111069031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Section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711438" y="2198535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Static Analysis gives us an important guarantee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26726" y="2957430"/>
            <a:ext cx="451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Completeness of bug finding / Soundness of verification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02FFF-0CF1-37AC-FFF5-D3205741CDD3}"/>
              </a:ext>
            </a:extLst>
          </p:cNvPr>
          <p:cNvSpPr txBox="1"/>
          <p:nvPr/>
        </p:nvSpPr>
        <p:spPr>
          <a:xfrm>
            <a:off x="660131" y="3638599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Thus far we’ve been using source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FEDCD-6EC6-073B-6DED-8B3704261D53}"/>
              </a:ext>
            </a:extLst>
          </p:cNvPr>
          <p:cNvSpPr txBox="1"/>
          <p:nvPr/>
        </p:nvSpPr>
        <p:spPr>
          <a:xfrm>
            <a:off x="6873362" y="2442495"/>
            <a:ext cx="49731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Anything that isn’t crystal clear to a static analysis tool probably isn’t clear to your fellow programmers, either. The classic hacker disdain for “bondage and discipline languages” is short-sighted – the needs of large, long-lived, multi-programmer projects are just different than the quick work you do for yourself.</a:t>
            </a:r>
          </a:p>
          <a:p>
            <a:pPr algn="r"/>
            <a:r>
              <a:rPr lang="en-US" u="none" strike="noStrike" dirty="0">
                <a:solidFill>
                  <a:srgbClr val="212529"/>
                </a:solidFill>
                <a:latin typeface="-apple-system"/>
                <a:hlinkClick r:id="rId2"/>
              </a:rPr>
              <a:t>- </a:t>
            </a:r>
            <a:r>
              <a:rPr lang="en-US" u="none" strike="noStrike" dirty="0">
                <a:solidFill>
                  <a:srgbClr val="00607C"/>
                </a:solidFill>
                <a:effectLst/>
                <a:hlinkClick r:id="rId2"/>
              </a:rPr>
              <a:t>John Carmack's Static Code Analysis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38603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Saturation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Static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D0F61-477E-26EA-5539-9C4D591BA85B}"/>
              </a:ext>
            </a:extLst>
          </p:cNvPr>
          <p:cNvSpPr txBox="1">
            <a:spLocks/>
          </p:cNvSpPr>
          <p:nvPr/>
        </p:nvSpPr>
        <p:spPr>
          <a:xfrm>
            <a:off x="814896" y="2043983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Extending our basic dataflow to loops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6321A-C869-AC30-9C65-9F45187003D0}"/>
              </a:ext>
            </a:extLst>
          </p:cNvPr>
          <p:cNvSpPr txBox="1"/>
          <p:nvPr/>
        </p:nvSpPr>
        <p:spPr>
          <a:xfrm>
            <a:off x="863137" y="2476558"/>
            <a:ext cx="48703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No obvious start-point for analysis (circular dependence)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No obvious end-point (can’t necessarily do with a single pass)</a:t>
            </a:r>
          </a:p>
          <a:p>
            <a:pPr marL="285750" indent="-285750">
              <a:buFontTx/>
              <a:buChar char="-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9994-91B3-763E-BDB2-4923249ABB14}"/>
              </a:ext>
            </a:extLst>
          </p:cNvPr>
          <p:cNvSpPr txBox="1"/>
          <p:nvPr/>
        </p:nvSpPr>
        <p:spPr>
          <a:xfrm>
            <a:off x="7505172" y="4618877"/>
            <a:ext cx="311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Perform an operation until it</a:t>
            </a:r>
          </a:p>
          <a:p>
            <a:pPr algn="ctr"/>
            <a:r>
              <a:rPr lang="en-US" b="1" i="1" dirty="0"/>
              <a:t>stops making progress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118E83-DD8D-F632-BBD1-4795ABFE27E4}"/>
              </a:ext>
            </a:extLst>
          </p:cNvPr>
          <p:cNvSpPr/>
          <p:nvPr/>
        </p:nvSpPr>
        <p:spPr>
          <a:xfrm>
            <a:off x="8995794" y="4259523"/>
            <a:ext cx="151002" cy="1486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75787F-9353-FD01-F083-34D2C339138E}"/>
              </a:ext>
            </a:extLst>
          </p:cNvPr>
          <p:cNvSpPr/>
          <p:nvPr/>
        </p:nvSpPr>
        <p:spPr>
          <a:xfrm>
            <a:off x="8995794" y="3611289"/>
            <a:ext cx="151002" cy="1486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AC6B6E-80AD-FF61-D965-ADA5062B6514}"/>
              </a:ext>
            </a:extLst>
          </p:cNvPr>
          <p:cNvSpPr/>
          <p:nvPr/>
        </p:nvSpPr>
        <p:spPr>
          <a:xfrm>
            <a:off x="8995794" y="2963055"/>
            <a:ext cx="151002" cy="1486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08914F-41CA-93E4-7330-5DC4BD6E302B}"/>
              </a:ext>
            </a:extLst>
          </p:cNvPr>
          <p:cNvSpPr/>
          <p:nvPr/>
        </p:nvSpPr>
        <p:spPr>
          <a:xfrm>
            <a:off x="8995794" y="2314821"/>
            <a:ext cx="151002" cy="1486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FC8F67-50EE-D4D0-4D03-A2CD1C3AB54A}"/>
              </a:ext>
            </a:extLst>
          </p:cNvPr>
          <p:cNvCxnSpPr/>
          <p:nvPr/>
        </p:nvCxnSpPr>
        <p:spPr>
          <a:xfrm flipV="1">
            <a:off x="9071295" y="3842607"/>
            <a:ext cx="0" cy="32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D1041D-FD2A-FFA8-1476-D10C6F77241B}"/>
              </a:ext>
            </a:extLst>
          </p:cNvPr>
          <p:cNvCxnSpPr/>
          <p:nvPr/>
        </p:nvCxnSpPr>
        <p:spPr>
          <a:xfrm flipV="1">
            <a:off x="9071295" y="3177127"/>
            <a:ext cx="0" cy="32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D6A76B-C716-CB64-D19C-C1AB1F209EE7}"/>
              </a:ext>
            </a:extLst>
          </p:cNvPr>
          <p:cNvCxnSpPr/>
          <p:nvPr/>
        </p:nvCxnSpPr>
        <p:spPr>
          <a:xfrm flipV="1">
            <a:off x="9071295" y="2537047"/>
            <a:ext cx="0" cy="324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D97DF84-9F2C-1F44-8CFC-5C8F9ADAD737}"/>
              </a:ext>
            </a:extLst>
          </p:cNvPr>
          <p:cNvSpPr/>
          <p:nvPr/>
        </p:nvSpPr>
        <p:spPr>
          <a:xfrm>
            <a:off x="8771220" y="3715577"/>
            <a:ext cx="182536" cy="563880"/>
          </a:xfrm>
          <a:custGeom>
            <a:avLst/>
            <a:gdLst>
              <a:gd name="connsiteX0" fmla="*/ 162566 w 167646"/>
              <a:gd name="connsiteY0" fmla="*/ 563880 h 563880"/>
              <a:gd name="connsiteX1" fmla="*/ 6 w 167646"/>
              <a:gd name="connsiteY1" fmla="*/ 264160 h 563880"/>
              <a:gd name="connsiteX2" fmla="*/ 167646 w 167646"/>
              <a:gd name="connsiteY2" fmla="*/ 0 h 563880"/>
              <a:gd name="connsiteX0" fmla="*/ 0 w 5080"/>
              <a:gd name="connsiteY0" fmla="*/ 563880 h 563880"/>
              <a:gd name="connsiteX1" fmla="*/ 5080 w 5080"/>
              <a:gd name="connsiteY1" fmla="*/ 0 h 563880"/>
              <a:gd name="connsiteX0" fmla="*/ 175303 w 185303"/>
              <a:gd name="connsiteY0" fmla="*/ 10000 h 10000"/>
              <a:gd name="connsiteX1" fmla="*/ 185303 w 18530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323" h="10000">
                <a:moveTo>
                  <a:pt x="349323" y="10000"/>
                </a:moveTo>
                <a:cubicBezTo>
                  <a:pt x="-178595" y="5755"/>
                  <a:pt x="-52760" y="4515"/>
                  <a:pt x="359323" y="0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580DF58-4CE1-A580-6898-55E1A5791E19}"/>
              </a:ext>
            </a:extLst>
          </p:cNvPr>
          <p:cNvSpPr/>
          <p:nvPr/>
        </p:nvSpPr>
        <p:spPr>
          <a:xfrm>
            <a:off x="8756851" y="3090660"/>
            <a:ext cx="182536" cy="563880"/>
          </a:xfrm>
          <a:custGeom>
            <a:avLst/>
            <a:gdLst>
              <a:gd name="connsiteX0" fmla="*/ 162566 w 167646"/>
              <a:gd name="connsiteY0" fmla="*/ 563880 h 563880"/>
              <a:gd name="connsiteX1" fmla="*/ 6 w 167646"/>
              <a:gd name="connsiteY1" fmla="*/ 264160 h 563880"/>
              <a:gd name="connsiteX2" fmla="*/ 167646 w 167646"/>
              <a:gd name="connsiteY2" fmla="*/ 0 h 563880"/>
              <a:gd name="connsiteX0" fmla="*/ 0 w 5080"/>
              <a:gd name="connsiteY0" fmla="*/ 563880 h 563880"/>
              <a:gd name="connsiteX1" fmla="*/ 5080 w 5080"/>
              <a:gd name="connsiteY1" fmla="*/ 0 h 563880"/>
              <a:gd name="connsiteX0" fmla="*/ 175303 w 185303"/>
              <a:gd name="connsiteY0" fmla="*/ 10000 h 10000"/>
              <a:gd name="connsiteX1" fmla="*/ 185303 w 18530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323" h="10000">
                <a:moveTo>
                  <a:pt x="349323" y="10000"/>
                </a:moveTo>
                <a:cubicBezTo>
                  <a:pt x="-178595" y="5755"/>
                  <a:pt x="-52760" y="4515"/>
                  <a:pt x="359323" y="0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C017D7F-A3EB-A190-A14F-877169297A0F}"/>
              </a:ext>
            </a:extLst>
          </p:cNvPr>
          <p:cNvSpPr/>
          <p:nvPr/>
        </p:nvSpPr>
        <p:spPr>
          <a:xfrm>
            <a:off x="8742482" y="2470823"/>
            <a:ext cx="182536" cy="563880"/>
          </a:xfrm>
          <a:custGeom>
            <a:avLst/>
            <a:gdLst>
              <a:gd name="connsiteX0" fmla="*/ 162566 w 167646"/>
              <a:gd name="connsiteY0" fmla="*/ 563880 h 563880"/>
              <a:gd name="connsiteX1" fmla="*/ 6 w 167646"/>
              <a:gd name="connsiteY1" fmla="*/ 264160 h 563880"/>
              <a:gd name="connsiteX2" fmla="*/ 167646 w 167646"/>
              <a:gd name="connsiteY2" fmla="*/ 0 h 563880"/>
              <a:gd name="connsiteX0" fmla="*/ 0 w 5080"/>
              <a:gd name="connsiteY0" fmla="*/ 563880 h 563880"/>
              <a:gd name="connsiteX1" fmla="*/ 5080 w 5080"/>
              <a:gd name="connsiteY1" fmla="*/ 0 h 563880"/>
              <a:gd name="connsiteX0" fmla="*/ 175303 w 185303"/>
              <a:gd name="connsiteY0" fmla="*/ 10000 h 10000"/>
              <a:gd name="connsiteX1" fmla="*/ 185303 w 18530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323" h="10000">
                <a:moveTo>
                  <a:pt x="349323" y="10000"/>
                </a:moveTo>
                <a:cubicBezTo>
                  <a:pt x="-178595" y="5755"/>
                  <a:pt x="-52760" y="4515"/>
                  <a:pt x="359323" y="0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F011C02-A4D1-35C0-9B6C-84B6E67ABCB0}"/>
              </a:ext>
            </a:extLst>
          </p:cNvPr>
          <p:cNvSpPr/>
          <p:nvPr/>
        </p:nvSpPr>
        <p:spPr>
          <a:xfrm>
            <a:off x="8599931" y="2104550"/>
            <a:ext cx="331038" cy="337910"/>
          </a:xfrm>
          <a:custGeom>
            <a:avLst/>
            <a:gdLst>
              <a:gd name="connsiteX0" fmla="*/ 162566 w 167646"/>
              <a:gd name="connsiteY0" fmla="*/ 563880 h 563880"/>
              <a:gd name="connsiteX1" fmla="*/ 6 w 167646"/>
              <a:gd name="connsiteY1" fmla="*/ 264160 h 563880"/>
              <a:gd name="connsiteX2" fmla="*/ 167646 w 167646"/>
              <a:gd name="connsiteY2" fmla="*/ 0 h 563880"/>
              <a:gd name="connsiteX0" fmla="*/ 0 w 5080"/>
              <a:gd name="connsiteY0" fmla="*/ 563880 h 563880"/>
              <a:gd name="connsiteX1" fmla="*/ 5080 w 5080"/>
              <a:gd name="connsiteY1" fmla="*/ 0 h 563880"/>
              <a:gd name="connsiteX0" fmla="*/ 175303 w 185303"/>
              <a:gd name="connsiteY0" fmla="*/ 10000 h 10000"/>
              <a:gd name="connsiteX1" fmla="*/ 185303 w 18530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  <a:gd name="connsiteX0" fmla="*/ 349323 w 359323"/>
              <a:gd name="connsiteY0" fmla="*/ 10000 h 10000"/>
              <a:gd name="connsiteX1" fmla="*/ 359323 w 359323"/>
              <a:gd name="connsiteY1" fmla="*/ 0 h 10000"/>
              <a:gd name="connsiteX0" fmla="*/ 332065 w 382065"/>
              <a:gd name="connsiteY0" fmla="*/ 3153 h 3153"/>
              <a:gd name="connsiteX1" fmla="*/ 382065 w 382065"/>
              <a:gd name="connsiteY1" fmla="*/ 0 h 3153"/>
              <a:gd name="connsiteX0" fmla="*/ 12873 w 14182"/>
              <a:gd name="connsiteY0" fmla="*/ 21305 h 21305"/>
              <a:gd name="connsiteX1" fmla="*/ 14182 w 14182"/>
              <a:gd name="connsiteY1" fmla="*/ 11305 h 21305"/>
              <a:gd name="connsiteX0" fmla="*/ 15747 w 17056"/>
              <a:gd name="connsiteY0" fmla="*/ 17454 h 19006"/>
              <a:gd name="connsiteX1" fmla="*/ 17056 w 17056"/>
              <a:gd name="connsiteY1" fmla="*/ 7454 h 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56" h="19006">
                <a:moveTo>
                  <a:pt x="15747" y="17454"/>
                </a:moveTo>
                <a:cubicBezTo>
                  <a:pt x="-5922" y="27706"/>
                  <a:pt x="-4985" y="-17085"/>
                  <a:pt x="17056" y="7454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434453A-44E0-F722-B28C-9DFB85809903}"/>
              </a:ext>
            </a:extLst>
          </p:cNvPr>
          <p:cNvSpPr txBox="1">
            <a:spLocks/>
          </p:cNvSpPr>
          <p:nvPr/>
        </p:nvSpPr>
        <p:spPr>
          <a:xfrm>
            <a:off x="814895" y="4351282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Terminate at saturation point (aka Fixpoint)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909F3B-B86C-05DE-2554-8296CBCE92D7}"/>
              </a:ext>
            </a:extLst>
          </p:cNvPr>
          <p:cNvSpPr txBox="1"/>
          <p:nvPr/>
        </p:nvSpPr>
        <p:spPr>
          <a:xfrm>
            <a:off x="1174458" y="3042035"/>
            <a:ext cx="183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Initializer values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EEF8DD-9C73-7F0F-1A78-7D41417A1858}"/>
              </a:ext>
            </a:extLst>
          </p:cNvPr>
          <p:cNvSpPr txBox="1"/>
          <p:nvPr/>
        </p:nvSpPr>
        <p:spPr>
          <a:xfrm>
            <a:off x="1133911" y="3873944"/>
            <a:ext cx="42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Run the algorithm until the sets saturate</a:t>
            </a:r>
          </a:p>
        </p:txBody>
      </p:sp>
    </p:spTree>
    <p:extLst>
      <p:ext uri="{BB962C8B-B14F-4D97-AF65-F5344CB8AC3E}">
        <p14:creationId xmlns:p14="http://schemas.microsoft.com/office/powerpoint/2010/main" val="2765977812"/>
      </p:ext>
    </p:extLst>
  </p:cSld>
  <p:clrMapOvr>
    <a:masterClrMapping/>
  </p:clrMapOvr>
</p:sld>
</file>

<file path=ppt/slides/slide5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2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42" y="3224437"/>
            <a:ext cx="550634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Formalizing Dataflow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Lattices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Abstract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987856381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0BCB8-26C8-A214-0653-E98A17772A8A}"/>
              </a:ext>
            </a:extLst>
          </p:cNvPr>
          <p:cNvSpPr txBox="1"/>
          <p:nvPr/>
        </p:nvSpPr>
        <p:spPr>
          <a:xfrm>
            <a:off x="6351703" y="2038699"/>
            <a:ext cx="449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 1: Allow the </a:t>
            </a:r>
            <a:r>
              <a:rPr lang="en-US" dirty="0" err="1"/>
              <a:t>br</a:t>
            </a:r>
            <a:r>
              <a:rPr lang="en-US" dirty="0"/>
              <a:t> instruction to partition </a:t>
            </a:r>
          </a:p>
          <a:p>
            <a:r>
              <a:rPr lang="en-US" dirty="0"/>
              <a:t>value sets according to the condition</a:t>
            </a:r>
          </a:p>
        </p:txBody>
      </p:sp>
    </p:spTree>
    <p:extLst>
      <p:ext uri="{BB962C8B-B14F-4D97-AF65-F5344CB8AC3E}">
        <p14:creationId xmlns:p14="http://schemas.microsoft.com/office/powerpoint/2010/main" val="252917730"/>
      </p:ext>
    </p:extLst>
  </p:cSld>
  <p:clrMapOvr>
    <a:masterClrMapping/>
  </p:clrMapOvr>
</p:sld>
</file>

<file path=ppt/slides/slide7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2EC116A5-68CD-EF05-D3B8-37FC21EE88E8}"/>
              </a:ext>
            </a:extLst>
          </p:cNvPr>
          <p:cNvGraphicFramePr>
            <a:graphicFrameLocks noGrp="1"/>
          </p:cNvGraphicFramePr>
          <p:nvPr/>
        </p:nvGraphicFramePr>
        <p:xfrm>
          <a:off x="6572029" y="764691"/>
          <a:ext cx="4612194" cy="54864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914092">
                  <a:extLst>
                    <a:ext uri="{9D8B030D-6E8A-4147-A177-3AD203B41FA5}">
                      <a16:colId xmlns:a16="http://schemas.microsoft.com/office/drawing/2014/main" val="1866947225"/>
                    </a:ext>
                  </a:extLst>
                </a:gridCol>
                <a:gridCol w="1780228">
                  <a:extLst>
                    <a:ext uri="{9D8B030D-6E8A-4147-A177-3AD203B41FA5}">
                      <a16:colId xmlns:a16="http://schemas.microsoft.com/office/drawing/2014/main" val="1885414851"/>
                    </a:ext>
                  </a:extLst>
                </a:gridCol>
                <a:gridCol w="1917874">
                  <a:extLst>
                    <a:ext uri="{9D8B030D-6E8A-4147-A177-3AD203B41FA5}">
                      <a16:colId xmlns:a16="http://schemas.microsoft.com/office/drawing/2014/main" val="1262122582"/>
                    </a:ext>
                  </a:extLst>
                </a:gridCol>
              </a:tblGrid>
              <a:tr h="3411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varJ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635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203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602133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9276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85965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3187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142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19521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4371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15355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31421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51530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7249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6768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end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534304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6F18229-171B-D4A7-CF2C-77A2941BD2DA}"/>
              </a:ext>
            </a:extLst>
          </p:cNvPr>
          <p:cNvSpPr txBox="1"/>
          <p:nvPr/>
        </p:nvSpPr>
        <p:spPr>
          <a:xfrm>
            <a:off x="11196196" y="2988227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L3</a:t>
            </a:r>
            <a:endParaRPr lang="en-US" sz="14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6EC97DB-A7FE-51F7-4BA1-62501C6CE3EF}"/>
              </a:ext>
            </a:extLst>
          </p:cNvPr>
          <p:cNvSpPr txBox="1"/>
          <p:nvPr/>
        </p:nvSpPr>
        <p:spPr>
          <a:xfrm>
            <a:off x="11168982" y="4109458"/>
            <a:ext cx="707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L3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L4</a:t>
            </a:r>
            <a:endParaRPr lang="en-US" sz="14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9B4E16C-31A6-6911-DBAD-A46551A0417D}"/>
              </a:ext>
            </a:extLst>
          </p:cNvPr>
          <p:cNvSpPr txBox="1"/>
          <p:nvPr/>
        </p:nvSpPr>
        <p:spPr>
          <a:xfrm>
            <a:off x="11185305" y="5557259"/>
            <a:ext cx="70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L6</a:t>
            </a:r>
            <a:endParaRPr lang="en-US" sz="1400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6887CCA-60BB-1CB8-1888-84D4DC8C6E97}"/>
              </a:ext>
            </a:extLst>
          </p:cNvPr>
          <p:cNvGrpSpPr/>
          <p:nvPr/>
        </p:nvGrpSpPr>
        <p:grpSpPr>
          <a:xfrm>
            <a:off x="11196444" y="1790793"/>
            <a:ext cx="953568" cy="523220"/>
            <a:chOff x="10907972" y="1790793"/>
            <a:chExt cx="953568" cy="52322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7ECDED1-66F7-11D5-A7D9-3F0FE70E3D9C}"/>
                </a:ext>
              </a:extLst>
            </p:cNvPr>
            <p:cNvSpPr txBox="1"/>
            <p:nvPr/>
          </p:nvSpPr>
          <p:spPr>
            <a:xfrm>
              <a:off x="11125441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L1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1DEC2A8-703F-C973-7A97-5D92B13C9ADB}"/>
              </a:ext>
            </a:extLst>
          </p:cNvPr>
          <p:cNvGrpSpPr/>
          <p:nvPr/>
        </p:nvGrpSpPr>
        <p:grpSpPr>
          <a:xfrm>
            <a:off x="11175980" y="4718359"/>
            <a:ext cx="910024" cy="523220"/>
            <a:chOff x="10907972" y="1790793"/>
            <a:chExt cx="910024" cy="52322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BF93B37-7E1A-CB10-468B-3C4F31B0D76A}"/>
                </a:ext>
              </a:extLst>
            </p:cNvPr>
            <p:cNvSpPr txBox="1"/>
            <p:nvPr/>
          </p:nvSpPr>
          <p:spPr>
            <a:xfrm>
              <a:off x="11081897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L3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L4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3678921E-3BD6-3301-C306-8BA9B5B57759}"/>
              </a:ext>
            </a:extLst>
          </p:cNvPr>
          <p:cNvGrpSpPr/>
          <p:nvPr/>
        </p:nvGrpSpPr>
        <p:grpSpPr>
          <a:xfrm>
            <a:off x="7470200" y="1131401"/>
            <a:ext cx="625705" cy="5142294"/>
            <a:chOff x="7470200" y="1131401"/>
            <a:chExt cx="625705" cy="5142294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7D50857-9F71-8292-422C-C54428FDC555}"/>
                </a:ext>
              </a:extLst>
            </p:cNvPr>
            <p:cNvSpPr txBox="1"/>
            <p:nvPr/>
          </p:nvSpPr>
          <p:spPr>
            <a:xfrm>
              <a:off x="7482832" y="11314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B2CA82C-FA9E-63E2-F0F8-123C3ABACD3F}"/>
                </a:ext>
              </a:extLst>
            </p:cNvPr>
            <p:cNvSpPr txBox="1"/>
            <p:nvPr/>
          </p:nvSpPr>
          <p:spPr>
            <a:xfrm>
              <a:off x="7482832" y="14902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D4DEFAC5-55F1-AB49-04A0-29522BD223C4}"/>
                </a:ext>
              </a:extLst>
            </p:cNvPr>
            <p:cNvSpPr txBox="1"/>
            <p:nvPr/>
          </p:nvSpPr>
          <p:spPr>
            <a:xfrm>
              <a:off x="7478622" y="18694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E57A40DB-BE76-1BD9-9E2A-F42FA0EE032F}"/>
                </a:ext>
              </a:extLst>
            </p:cNvPr>
            <p:cNvSpPr txBox="1"/>
            <p:nvPr/>
          </p:nvSpPr>
          <p:spPr>
            <a:xfrm>
              <a:off x="7478622" y="22282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F571E4E7-9F3B-7CBA-4CBF-E95702A37369}"/>
                </a:ext>
              </a:extLst>
            </p:cNvPr>
            <p:cNvSpPr txBox="1"/>
            <p:nvPr/>
          </p:nvSpPr>
          <p:spPr>
            <a:xfrm>
              <a:off x="7487042" y="26001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3B83DEDD-70F1-50F9-2AEB-704C3219D25F}"/>
                </a:ext>
              </a:extLst>
            </p:cNvPr>
            <p:cNvSpPr txBox="1"/>
            <p:nvPr/>
          </p:nvSpPr>
          <p:spPr>
            <a:xfrm>
              <a:off x="7487042" y="29589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8898EAD-6A74-D626-E490-E3A9180BABF3}"/>
                </a:ext>
              </a:extLst>
            </p:cNvPr>
            <p:cNvSpPr txBox="1"/>
            <p:nvPr/>
          </p:nvSpPr>
          <p:spPr>
            <a:xfrm>
              <a:off x="7482832" y="33381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AFF18836-1D05-0823-2753-0B0397B445D5}"/>
                </a:ext>
              </a:extLst>
            </p:cNvPr>
            <p:cNvSpPr txBox="1"/>
            <p:nvPr/>
          </p:nvSpPr>
          <p:spPr>
            <a:xfrm>
              <a:off x="7482832" y="36969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3FB0E57C-3820-E34C-D99B-8416D553A65E}"/>
                </a:ext>
              </a:extLst>
            </p:cNvPr>
            <p:cNvSpPr txBox="1"/>
            <p:nvPr/>
          </p:nvSpPr>
          <p:spPr>
            <a:xfrm>
              <a:off x="7491252" y="40688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87F956B1-8157-9424-57F2-072BABFB0BC0}"/>
                </a:ext>
              </a:extLst>
            </p:cNvPr>
            <p:cNvSpPr txBox="1"/>
            <p:nvPr/>
          </p:nvSpPr>
          <p:spPr>
            <a:xfrm>
              <a:off x="7491252" y="44276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618CD50-99FF-9628-DE87-AB04B6F57917}"/>
                </a:ext>
              </a:extLst>
            </p:cNvPr>
            <p:cNvSpPr txBox="1"/>
            <p:nvPr/>
          </p:nvSpPr>
          <p:spPr>
            <a:xfrm>
              <a:off x="7487042" y="48068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79D7251-2E1D-D5FE-6116-E547A1D7CFCC}"/>
                </a:ext>
              </a:extLst>
            </p:cNvPr>
            <p:cNvSpPr txBox="1"/>
            <p:nvPr/>
          </p:nvSpPr>
          <p:spPr>
            <a:xfrm>
              <a:off x="7487042" y="51656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C498A089-09B1-E308-F36C-A3CD1A2166A6}"/>
                </a:ext>
              </a:extLst>
            </p:cNvPr>
            <p:cNvSpPr txBox="1"/>
            <p:nvPr/>
          </p:nvSpPr>
          <p:spPr>
            <a:xfrm>
              <a:off x="7478621" y="553503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11A979E-1F05-2A81-F009-88F8C20B8743}"/>
                </a:ext>
              </a:extLst>
            </p:cNvPr>
            <p:cNvSpPr txBox="1"/>
            <p:nvPr/>
          </p:nvSpPr>
          <p:spPr>
            <a:xfrm>
              <a:off x="7470200" y="590436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F28BBCF-D84C-2793-411A-20A3D4789C41}"/>
              </a:ext>
            </a:extLst>
          </p:cNvPr>
          <p:cNvGrpSpPr/>
          <p:nvPr/>
        </p:nvGrpSpPr>
        <p:grpSpPr>
          <a:xfrm>
            <a:off x="9242637" y="1143985"/>
            <a:ext cx="625705" cy="5142294"/>
            <a:chOff x="7470200" y="1131401"/>
            <a:chExt cx="625705" cy="5142294"/>
          </a:xfrm>
        </p:grpSpPr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FEB4D4B-E110-80D2-1C29-D89545F95FB3}"/>
                </a:ext>
              </a:extLst>
            </p:cNvPr>
            <p:cNvSpPr txBox="1"/>
            <p:nvPr/>
          </p:nvSpPr>
          <p:spPr>
            <a:xfrm>
              <a:off x="7482832" y="11314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CB25AD47-5B6C-68C4-E28C-BE76A438AF9E}"/>
                </a:ext>
              </a:extLst>
            </p:cNvPr>
            <p:cNvSpPr txBox="1"/>
            <p:nvPr/>
          </p:nvSpPr>
          <p:spPr>
            <a:xfrm>
              <a:off x="7482832" y="14902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CB1F68C5-82E0-99C0-0B60-A143EEC9651A}"/>
                </a:ext>
              </a:extLst>
            </p:cNvPr>
            <p:cNvSpPr txBox="1"/>
            <p:nvPr/>
          </p:nvSpPr>
          <p:spPr>
            <a:xfrm>
              <a:off x="7478622" y="18694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4EC7C523-73FF-4D28-70C2-7EE4958872D1}"/>
                </a:ext>
              </a:extLst>
            </p:cNvPr>
            <p:cNvSpPr txBox="1"/>
            <p:nvPr/>
          </p:nvSpPr>
          <p:spPr>
            <a:xfrm>
              <a:off x="7478622" y="22282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439BD832-82FE-0361-A4E9-83FCB948D3F9}"/>
                </a:ext>
              </a:extLst>
            </p:cNvPr>
            <p:cNvSpPr txBox="1"/>
            <p:nvPr/>
          </p:nvSpPr>
          <p:spPr>
            <a:xfrm>
              <a:off x="7487042" y="26001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EF990C25-A5DA-DF4A-A559-343B81C95F42}"/>
                </a:ext>
              </a:extLst>
            </p:cNvPr>
            <p:cNvSpPr txBox="1"/>
            <p:nvPr/>
          </p:nvSpPr>
          <p:spPr>
            <a:xfrm>
              <a:off x="7487042" y="29589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7268CBEA-0FB3-6054-C38D-D8FB705A4C57}"/>
                </a:ext>
              </a:extLst>
            </p:cNvPr>
            <p:cNvSpPr txBox="1"/>
            <p:nvPr/>
          </p:nvSpPr>
          <p:spPr>
            <a:xfrm>
              <a:off x="7482832" y="33381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D7BFCCC0-8AA5-9A7D-6DDC-C28073C2BD16}"/>
                </a:ext>
              </a:extLst>
            </p:cNvPr>
            <p:cNvSpPr txBox="1"/>
            <p:nvPr/>
          </p:nvSpPr>
          <p:spPr>
            <a:xfrm>
              <a:off x="7482832" y="36969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CDECDB1E-AE00-2AE6-61E3-C20EC3BF7EB0}"/>
                </a:ext>
              </a:extLst>
            </p:cNvPr>
            <p:cNvSpPr txBox="1"/>
            <p:nvPr/>
          </p:nvSpPr>
          <p:spPr>
            <a:xfrm>
              <a:off x="7491252" y="40688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FAA028B0-F34F-038D-6388-68B857FB713A}"/>
                </a:ext>
              </a:extLst>
            </p:cNvPr>
            <p:cNvSpPr txBox="1"/>
            <p:nvPr/>
          </p:nvSpPr>
          <p:spPr>
            <a:xfrm>
              <a:off x="7491252" y="44276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2DD97A9E-6E01-ABD1-DB1B-6DB4921B0B67}"/>
                </a:ext>
              </a:extLst>
            </p:cNvPr>
            <p:cNvSpPr txBox="1"/>
            <p:nvPr/>
          </p:nvSpPr>
          <p:spPr>
            <a:xfrm>
              <a:off x="7487042" y="48068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464C7454-882F-6247-B5E0-C89ED67EDB2C}"/>
                </a:ext>
              </a:extLst>
            </p:cNvPr>
            <p:cNvSpPr txBox="1"/>
            <p:nvPr/>
          </p:nvSpPr>
          <p:spPr>
            <a:xfrm>
              <a:off x="7487042" y="51656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902FD85B-3D30-9827-CBDC-9B04D69C6B40}"/>
                </a:ext>
              </a:extLst>
            </p:cNvPr>
            <p:cNvSpPr txBox="1"/>
            <p:nvPr/>
          </p:nvSpPr>
          <p:spPr>
            <a:xfrm>
              <a:off x="7478621" y="553503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BDE22CE7-59A7-315A-C7AF-FA7E166762F6}"/>
                </a:ext>
              </a:extLst>
            </p:cNvPr>
            <p:cNvSpPr txBox="1"/>
            <p:nvPr/>
          </p:nvSpPr>
          <p:spPr>
            <a:xfrm>
              <a:off x="7470200" y="590436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</p:grpSp>
      <p:sp>
        <p:nvSpPr>
          <p:cNvPr id="282" name="TextBox 281">
            <a:extLst>
              <a:ext uri="{FF2B5EF4-FFF2-40B4-BE49-F238E27FC236}">
                <a16:creationId xmlns:a16="http://schemas.microsoft.com/office/drawing/2014/main" id="{DC4EB50B-A228-D05E-E5C7-9A73FCB133E5}"/>
              </a:ext>
            </a:extLst>
          </p:cNvPr>
          <p:cNvSpPr txBox="1"/>
          <p:nvPr/>
        </p:nvSpPr>
        <p:spPr>
          <a:xfrm>
            <a:off x="7988762" y="148319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CC60AE81-95F6-1222-AFC8-ABDF08B79715}"/>
              </a:ext>
            </a:extLst>
          </p:cNvPr>
          <p:cNvSpPr txBox="1"/>
          <p:nvPr/>
        </p:nvSpPr>
        <p:spPr>
          <a:xfrm>
            <a:off x="9820400" y="149806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F080146B-C4B8-A81D-19E4-5414BE3B08A8}"/>
              </a:ext>
            </a:extLst>
          </p:cNvPr>
          <p:cNvSpPr txBox="1"/>
          <p:nvPr/>
        </p:nvSpPr>
        <p:spPr>
          <a:xfrm>
            <a:off x="7977755" y="2223001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23220C34-3531-795E-E426-D197F1F5C6C2}"/>
              </a:ext>
            </a:extLst>
          </p:cNvPr>
          <p:cNvSpPr txBox="1"/>
          <p:nvPr/>
        </p:nvSpPr>
        <p:spPr>
          <a:xfrm>
            <a:off x="7962735" y="258790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0231270-263E-B700-EB2F-9EF0BE8316E4}"/>
              </a:ext>
            </a:extLst>
          </p:cNvPr>
          <p:cNvSpPr txBox="1"/>
          <p:nvPr/>
        </p:nvSpPr>
        <p:spPr>
          <a:xfrm>
            <a:off x="7988493" y="2967826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418576C-3E1F-548B-3F9C-CC3867E7D9BF}"/>
              </a:ext>
            </a:extLst>
          </p:cNvPr>
          <p:cNvSpPr txBox="1"/>
          <p:nvPr/>
        </p:nvSpPr>
        <p:spPr>
          <a:xfrm>
            <a:off x="7999231" y="333272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45672-CF71-DA0D-76B7-3704E191226B}"/>
              </a:ext>
            </a:extLst>
          </p:cNvPr>
          <p:cNvSpPr txBox="1"/>
          <p:nvPr/>
        </p:nvSpPr>
        <p:spPr>
          <a:xfrm>
            <a:off x="8004343" y="405585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31BB6-BA76-F40D-2C32-2D7B4FB0DAAF}"/>
              </a:ext>
            </a:extLst>
          </p:cNvPr>
          <p:cNvSpPr txBox="1"/>
          <p:nvPr/>
        </p:nvSpPr>
        <p:spPr>
          <a:xfrm>
            <a:off x="8009455" y="4772858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9758D-22D8-C71C-A0B7-91AABA3CB2F0}"/>
              </a:ext>
            </a:extLst>
          </p:cNvPr>
          <p:cNvSpPr txBox="1"/>
          <p:nvPr/>
        </p:nvSpPr>
        <p:spPr>
          <a:xfrm>
            <a:off x="8014567" y="5158459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C310F-89DD-C417-8263-991C58291592}"/>
              </a:ext>
            </a:extLst>
          </p:cNvPr>
          <p:cNvSpPr txBox="1"/>
          <p:nvPr/>
        </p:nvSpPr>
        <p:spPr>
          <a:xfrm>
            <a:off x="7998532" y="55080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483B0-D5B5-B418-6A77-C7C4A1B25D62}"/>
              </a:ext>
            </a:extLst>
          </p:cNvPr>
          <p:cNvSpPr txBox="1"/>
          <p:nvPr/>
        </p:nvSpPr>
        <p:spPr>
          <a:xfrm>
            <a:off x="8010564" y="588193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</p:spTree>
    <p:extLst>
      <p:ext uri="{BB962C8B-B14F-4D97-AF65-F5344CB8AC3E}">
        <p14:creationId xmlns:p14="http://schemas.microsoft.com/office/powerpoint/2010/main" val="173386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3" grpId="0"/>
      <p:bldP spid="195" grpId="0"/>
      <p:bldP spid="282" grpId="0"/>
      <p:bldP spid="283" grpId="0"/>
      <p:bldP spid="284" grpId="0"/>
      <p:bldP spid="285" grpId="0"/>
      <p:bldP spid="286" grpId="0"/>
      <p:bldP spid="287" grpId="0"/>
      <p:bldP spid="3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2EC116A5-68CD-EF05-D3B8-37FC21EE88E8}"/>
              </a:ext>
            </a:extLst>
          </p:cNvPr>
          <p:cNvGraphicFramePr>
            <a:graphicFrameLocks noGrp="1"/>
          </p:cNvGraphicFramePr>
          <p:nvPr/>
        </p:nvGraphicFramePr>
        <p:xfrm>
          <a:off x="6572029" y="764691"/>
          <a:ext cx="4612194" cy="548640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914092">
                  <a:extLst>
                    <a:ext uri="{9D8B030D-6E8A-4147-A177-3AD203B41FA5}">
                      <a16:colId xmlns:a16="http://schemas.microsoft.com/office/drawing/2014/main" val="1866947225"/>
                    </a:ext>
                  </a:extLst>
                </a:gridCol>
                <a:gridCol w="1780228">
                  <a:extLst>
                    <a:ext uri="{9D8B030D-6E8A-4147-A177-3AD203B41FA5}">
                      <a16:colId xmlns:a16="http://schemas.microsoft.com/office/drawing/2014/main" val="1885414851"/>
                    </a:ext>
                  </a:extLst>
                </a:gridCol>
                <a:gridCol w="1917874">
                  <a:extLst>
                    <a:ext uri="{9D8B030D-6E8A-4147-A177-3AD203B41FA5}">
                      <a16:colId xmlns:a16="http://schemas.microsoft.com/office/drawing/2014/main" val="1262122582"/>
                    </a:ext>
                  </a:extLst>
                </a:gridCol>
              </a:tblGrid>
              <a:tr h="3411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varI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varJ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635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203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L1-&gt;L2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602133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59276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85965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L2-&gt;L6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3187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1424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19521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L3-&gt;L5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4371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153557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L4-&gt;L5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314219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51530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L5-&gt;L2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72494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in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67688"/>
                  </a:ext>
                </a:extLst>
              </a:tr>
              <a:tr h="341170">
                <a:tc>
                  <a:txBody>
                    <a:bodyPr/>
                    <a:lstStyle/>
                    <a:p>
                      <a:r>
                        <a:rPr lang="en-US" dirty="0"/>
                        <a:t>L6 end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534304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6F18229-171B-D4A7-CF2C-77A2941BD2DA}"/>
              </a:ext>
            </a:extLst>
          </p:cNvPr>
          <p:cNvSpPr txBox="1"/>
          <p:nvPr/>
        </p:nvSpPr>
        <p:spPr>
          <a:xfrm>
            <a:off x="11196196" y="2988227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L3</a:t>
            </a:r>
            <a:endParaRPr lang="en-US" sz="14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6EC97DB-A7FE-51F7-4BA1-62501C6CE3EF}"/>
              </a:ext>
            </a:extLst>
          </p:cNvPr>
          <p:cNvSpPr txBox="1"/>
          <p:nvPr/>
        </p:nvSpPr>
        <p:spPr>
          <a:xfrm>
            <a:off x="11168982" y="4109458"/>
            <a:ext cx="707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L3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L4</a:t>
            </a:r>
            <a:endParaRPr lang="en-US" sz="14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9B4E16C-31A6-6911-DBAD-A46551A0417D}"/>
              </a:ext>
            </a:extLst>
          </p:cNvPr>
          <p:cNvSpPr txBox="1"/>
          <p:nvPr/>
        </p:nvSpPr>
        <p:spPr>
          <a:xfrm>
            <a:off x="11185305" y="5557259"/>
            <a:ext cx="70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Cambria Math" panose="02040503050406030204" pitchFamily="18" charset="0"/>
              </a:rPr>
              <a:t>L2</a:t>
            </a:r>
            <a:r>
              <a:rPr lang="en-US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</a:t>
            </a:r>
            <a:r>
              <a:rPr lang="en-US" sz="1400" dirty="0">
                <a:ea typeface="Cambria Math" panose="02040503050406030204" pitchFamily="18" charset="0"/>
              </a:rPr>
              <a:t>L6</a:t>
            </a:r>
            <a:endParaRPr lang="en-US" sz="1400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6887CCA-60BB-1CB8-1888-84D4DC8C6E97}"/>
              </a:ext>
            </a:extLst>
          </p:cNvPr>
          <p:cNvGrpSpPr/>
          <p:nvPr/>
        </p:nvGrpSpPr>
        <p:grpSpPr>
          <a:xfrm>
            <a:off x="11196444" y="1790793"/>
            <a:ext cx="953568" cy="523220"/>
            <a:chOff x="10907972" y="1790793"/>
            <a:chExt cx="953568" cy="52322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7ECDED1-66F7-11D5-A7D9-3F0FE70E3D9C}"/>
                </a:ext>
              </a:extLst>
            </p:cNvPr>
            <p:cNvSpPr txBox="1"/>
            <p:nvPr/>
          </p:nvSpPr>
          <p:spPr>
            <a:xfrm>
              <a:off x="11125441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L1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L2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7A1D5A47-4364-A90B-8DDE-F741463D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1DEC2A8-703F-C973-7A97-5D92B13C9ADB}"/>
              </a:ext>
            </a:extLst>
          </p:cNvPr>
          <p:cNvGrpSpPr/>
          <p:nvPr/>
        </p:nvGrpSpPr>
        <p:grpSpPr>
          <a:xfrm>
            <a:off x="11175980" y="4718359"/>
            <a:ext cx="910024" cy="523220"/>
            <a:chOff x="10907972" y="1790793"/>
            <a:chExt cx="910024" cy="52322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BF93B37-7E1A-CB10-468B-3C4F31B0D76A}"/>
                </a:ext>
              </a:extLst>
            </p:cNvPr>
            <p:cNvSpPr txBox="1"/>
            <p:nvPr/>
          </p:nvSpPr>
          <p:spPr>
            <a:xfrm>
              <a:off x="11081897" y="1790793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Cambria Math" panose="02040503050406030204" pitchFamily="18" charset="0"/>
                </a:rPr>
                <a:t>L3</a:t>
              </a:r>
              <a:r>
                <a:rPr lang="en-US" sz="1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  <a:p>
              <a:r>
                <a:rPr lang="en-US" sz="1400" dirty="0">
                  <a:ea typeface="Cambria Math" panose="02040503050406030204" pitchFamily="18" charset="0"/>
                </a:rPr>
                <a:t>L4</a:t>
              </a:r>
              <a:r>
                <a:rPr lang="en-US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1400" dirty="0">
                  <a:ea typeface="Cambria Math" panose="02040503050406030204" pitchFamily="18" charset="0"/>
                </a:rPr>
                <a:t>L5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/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p14="http://schemas.microsoft.com/office/powerpoint/2010/main" xmlns:a16="http://schemas.microsoft.com/office/drawing/2014/main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5EC19CD8-B8CA-38B4-51BC-9F8D11230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7972" y="1872845"/>
                  <a:ext cx="9797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3750" r="-2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3678921E-3BD6-3301-C306-8BA9B5B57759}"/>
              </a:ext>
            </a:extLst>
          </p:cNvPr>
          <p:cNvGrpSpPr/>
          <p:nvPr/>
        </p:nvGrpSpPr>
        <p:grpSpPr>
          <a:xfrm>
            <a:off x="7470200" y="1131401"/>
            <a:ext cx="625705" cy="5142294"/>
            <a:chOff x="7470200" y="1131401"/>
            <a:chExt cx="625705" cy="5142294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7D50857-9F71-8292-422C-C54428FDC555}"/>
                </a:ext>
              </a:extLst>
            </p:cNvPr>
            <p:cNvSpPr txBox="1"/>
            <p:nvPr/>
          </p:nvSpPr>
          <p:spPr>
            <a:xfrm>
              <a:off x="7482832" y="11314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B2CA82C-FA9E-63E2-F0F8-123C3ABACD3F}"/>
                </a:ext>
              </a:extLst>
            </p:cNvPr>
            <p:cNvSpPr txBox="1"/>
            <p:nvPr/>
          </p:nvSpPr>
          <p:spPr>
            <a:xfrm>
              <a:off x="7482832" y="14902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D4DEFAC5-55F1-AB49-04A0-29522BD223C4}"/>
                </a:ext>
              </a:extLst>
            </p:cNvPr>
            <p:cNvSpPr txBox="1"/>
            <p:nvPr/>
          </p:nvSpPr>
          <p:spPr>
            <a:xfrm>
              <a:off x="7478622" y="18694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E57A40DB-BE76-1BD9-9E2A-F42FA0EE032F}"/>
                </a:ext>
              </a:extLst>
            </p:cNvPr>
            <p:cNvSpPr txBox="1"/>
            <p:nvPr/>
          </p:nvSpPr>
          <p:spPr>
            <a:xfrm>
              <a:off x="7478622" y="22282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F571E4E7-9F3B-7CBA-4CBF-E95702A37369}"/>
                </a:ext>
              </a:extLst>
            </p:cNvPr>
            <p:cNvSpPr txBox="1"/>
            <p:nvPr/>
          </p:nvSpPr>
          <p:spPr>
            <a:xfrm>
              <a:off x="7487042" y="26001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3B83DEDD-70F1-50F9-2AEB-704C3219D25F}"/>
                </a:ext>
              </a:extLst>
            </p:cNvPr>
            <p:cNvSpPr txBox="1"/>
            <p:nvPr/>
          </p:nvSpPr>
          <p:spPr>
            <a:xfrm>
              <a:off x="7487042" y="29589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8898EAD-6A74-D626-E490-E3A9180BABF3}"/>
                </a:ext>
              </a:extLst>
            </p:cNvPr>
            <p:cNvSpPr txBox="1"/>
            <p:nvPr/>
          </p:nvSpPr>
          <p:spPr>
            <a:xfrm>
              <a:off x="7482832" y="33381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AFF18836-1D05-0823-2753-0B0397B445D5}"/>
                </a:ext>
              </a:extLst>
            </p:cNvPr>
            <p:cNvSpPr txBox="1"/>
            <p:nvPr/>
          </p:nvSpPr>
          <p:spPr>
            <a:xfrm>
              <a:off x="7482832" y="36969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3FB0E57C-3820-E34C-D99B-8416D553A65E}"/>
                </a:ext>
              </a:extLst>
            </p:cNvPr>
            <p:cNvSpPr txBox="1"/>
            <p:nvPr/>
          </p:nvSpPr>
          <p:spPr>
            <a:xfrm>
              <a:off x="7491252" y="40688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87F956B1-8157-9424-57F2-072BABFB0BC0}"/>
                </a:ext>
              </a:extLst>
            </p:cNvPr>
            <p:cNvSpPr txBox="1"/>
            <p:nvPr/>
          </p:nvSpPr>
          <p:spPr>
            <a:xfrm>
              <a:off x="7491252" y="44276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618CD50-99FF-9628-DE87-AB04B6F57917}"/>
                </a:ext>
              </a:extLst>
            </p:cNvPr>
            <p:cNvSpPr txBox="1"/>
            <p:nvPr/>
          </p:nvSpPr>
          <p:spPr>
            <a:xfrm>
              <a:off x="7487042" y="48068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79D7251-2E1D-D5FE-6116-E547A1D7CFCC}"/>
                </a:ext>
              </a:extLst>
            </p:cNvPr>
            <p:cNvSpPr txBox="1"/>
            <p:nvPr/>
          </p:nvSpPr>
          <p:spPr>
            <a:xfrm>
              <a:off x="7487042" y="51656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C498A089-09B1-E308-F36C-A3CD1A2166A6}"/>
                </a:ext>
              </a:extLst>
            </p:cNvPr>
            <p:cNvSpPr txBox="1"/>
            <p:nvPr/>
          </p:nvSpPr>
          <p:spPr>
            <a:xfrm>
              <a:off x="7478621" y="553503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11A979E-1F05-2A81-F009-88F8C20B8743}"/>
                </a:ext>
              </a:extLst>
            </p:cNvPr>
            <p:cNvSpPr txBox="1"/>
            <p:nvPr/>
          </p:nvSpPr>
          <p:spPr>
            <a:xfrm>
              <a:off x="7470200" y="590436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F28BBCF-D84C-2793-411A-20A3D4789C41}"/>
              </a:ext>
            </a:extLst>
          </p:cNvPr>
          <p:cNvGrpSpPr/>
          <p:nvPr/>
        </p:nvGrpSpPr>
        <p:grpSpPr>
          <a:xfrm>
            <a:off x="9242637" y="1143985"/>
            <a:ext cx="625705" cy="5142294"/>
            <a:chOff x="7470200" y="1131401"/>
            <a:chExt cx="625705" cy="5142294"/>
          </a:xfrm>
        </p:grpSpPr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FEB4D4B-E110-80D2-1C29-D89545F95FB3}"/>
                </a:ext>
              </a:extLst>
            </p:cNvPr>
            <p:cNvSpPr txBox="1"/>
            <p:nvPr/>
          </p:nvSpPr>
          <p:spPr>
            <a:xfrm>
              <a:off x="7482832" y="11314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CB25AD47-5B6C-68C4-E28C-BE76A438AF9E}"/>
                </a:ext>
              </a:extLst>
            </p:cNvPr>
            <p:cNvSpPr txBox="1"/>
            <p:nvPr/>
          </p:nvSpPr>
          <p:spPr>
            <a:xfrm>
              <a:off x="7482832" y="149020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CB1F68C5-82E0-99C0-0B60-A143EEC9651A}"/>
                </a:ext>
              </a:extLst>
            </p:cNvPr>
            <p:cNvSpPr txBox="1"/>
            <p:nvPr/>
          </p:nvSpPr>
          <p:spPr>
            <a:xfrm>
              <a:off x="7478622" y="18694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4EC7C523-73FF-4D28-70C2-7EE4958872D1}"/>
                </a:ext>
              </a:extLst>
            </p:cNvPr>
            <p:cNvSpPr txBox="1"/>
            <p:nvPr/>
          </p:nvSpPr>
          <p:spPr>
            <a:xfrm>
              <a:off x="7478622" y="222826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439BD832-82FE-0361-A4E9-83FCB948D3F9}"/>
                </a:ext>
              </a:extLst>
            </p:cNvPr>
            <p:cNvSpPr txBox="1"/>
            <p:nvPr/>
          </p:nvSpPr>
          <p:spPr>
            <a:xfrm>
              <a:off x="7487042" y="26001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EF990C25-A5DA-DF4A-A559-343B81C95F42}"/>
                </a:ext>
              </a:extLst>
            </p:cNvPr>
            <p:cNvSpPr txBox="1"/>
            <p:nvPr/>
          </p:nvSpPr>
          <p:spPr>
            <a:xfrm>
              <a:off x="7487042" y="2958917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7268CBEA-0FB3-6054-C38D-D8FB705A4C57}"/>
                </a:ext>
              </a:extLst>
            </p:cNvPr>
            <p:cNvSpPr txBox="1"/>
            <p:nvPr/>
          </p:nvSpPr>
          <p:spPr>
            <a:xfrm>
              <a:off x="7482832" y="33381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D7BFCCC0-8AA5-9A7D-6DDC-C28073C2BD16}"/>
                </a:ext>
              </a:extLst>
            </p:cNvPr>
            <p:cNvSpPr txBox="1"/>
            <p:nvPr/>
          </p:nvSpPr>
          <p:spPr>
            <a:xfrm>
              <a:off x="7482832" y="369698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CDECDB1E-AE00-2AE6-61E3-C20EC3BF7EB0}"/>
                </a:ext>
              </a:extLst>
            </p:cNvPr>
            <p:cNvSpPr txBox="1"/>
            <p:nvPr/>
          </p:nvSpPr>
          <p:spPr>
            <a:xfrm>
              <a:off x="7491252" y="40688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FAA028B0-F34F-038D-6388-68B857FB713A}"/>
                </a:ext>
              </a:extLst>
            </p:cNvPr>
            <p:cNvSpPr txBox="1"/>
            <p:nvPr/>
          </p:nvSpPr>
          <p:spPr>
            <a:xfrm>
              <a:off x="7491252" y="442763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2DD97A9E-6E01-ABD1-DB1B-6DB4921B0B67}"/>
                </a:ext>
              </a:extLst>
            </p:cNvPr>
            <p:cNvSpPr txBox="1"/>
            <p:nvPr/>
          </p:nvSpPr>
          <p:spPr>
            <a:xfrm>
              <a:off x="7487042" y="48068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464C7454-882F-6247-B5E0-C89ED67EDB2C}"/>
                </a:ext>
              </a:extLst>
            </p:cNvPr>
            <p:cNvSpPr txBox="1"/>
            <p:nvPr/>
          </p:nvSpPr>
          <p:spPr>
            <a:xfrm>
              <a:off x="7487042" y="5165699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902FD85B-3D30-9827-CBDC-9B04D69C6B40}"/>
                </a:ext>
              </a:extLst>
            </p:cNvPr>
            <p:cNvSpPr txBox="1"/>
            <p:nvPr/>
          </p:nvSpPr>
          <p:spPr>
            <a:xfrm>
              <a:off x="7478621" y="5535031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BDE22CE7-59A7-315A-C7AF-FA7E166762F6}"/>
                </a:ext>
              </a:extLst>
            </p:cNvPr>
            <p:cNvSpPr txBox="1"/>
            <p:nvPr/>
          </p:nvSpPr>
          <p:spPr>
            <a:xfrm>
              <a:off x="7470200" y="5904363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ANY</a:t>
              </a:r>
            </a:p>
          </p:txBody>
        </p:sp>
      </p:grpSp>
      <p:sp>
        <p:nvSpPr>
          <p:cNvPr id="282" name="TextBox 281">
            <a:extLst>
              <a:ext uri="{FF2B5EF4-FFF2-40B4-BE49-F238E27FC236}">
                <a16:creationId xmlns:a16="http://schemas.microsoft.com/office/drawing/2014/main" id="{DC4EB50B-A228-D05E-E5C7-9A73FCB133E5}"/>
              </a:ext>
            </a:extLst>
          </p:cNvPr>
          <p:cNvSpPr txBox="1"/>
          <p:nvPr/>
        </p:nvSpPr>
        <p:spPr>
          <a:xfrm>
            <a:off x="7988762" y="1483199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CC60AE81-95F6-1222-AFC8-ABDF08B79715}"/>
              </a:ext>
            </a:extLst>
          </p:cNvPr>
          <p:cNvSpPr txBox="1"/>
          <p:nvPr/>
        </p:nvSpPr>
        <p:spPr>
          <a:xfrm>
            <a:off x="9820400" y="1498068"/>
            <a:ext cx="47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{0}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F080146B-C4B8-A81D-19E4-5414BE3B08A8}"/>
              </a:ext>
            </a:extLst>
          </p:cNvPr>
          <p:cNvSpPr txBox="1"/>
          <p:nvPr/>
        </p:nvSpPr>
        <p:spPr>
          <a:xfrm>
            <a:off x="7977755" y="2223001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23220C34-3531-795E-E426-D197F1F5C6C2}"/>
              </a:ext>
            </a:extLst>
          </p:cNvPr>
          <p:cNvSpPr txBox="1"/>
          <p:nvPr/>
        </p:nvSpPr>
        <p:spPr>
          <a:xfrm>
            <a:off x="7962735" y="258790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0231270-263E-B700-EB2F-9EF0BE8316E4}"/>
              </a:ext>
            </a:extLst>
          </p:cNvPr>
          <p:cNvSpPr txBox="1"/>
          <p:nvPr/>
        </p:nvSpPr>
        <p:spPr>
          <a:xfrm>
            <a:off x="7988493" y="2967826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418576C-3E1F-548B-3F9C-CC3867E7D9BF}"/>
              </a:ext>
            </a:extLst>
          </p:cNvPr>
          <p:cNvSpPr txBox="1"/>
          <p:nvPr/>
        </p:nvSpPr>
        <p:spPr>
          <a:xfrm>
            <a:off x="7999231" y="3332723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45672-CF71-DA0D-76B7-3704E191226B}"/>
              </a:ext>
            </a:extLst>
          </p:cNvPr>
          <p:cNvSpPr txBox="1"/>
          <p:nvPr/>
        </p:nvSpPr>
        <p:spPr>
          <a:xfrm>
            <a:off x="8004343" y="4055859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31BB6-BA76-F40D-2C32-2D7B4FB0DAAF}"/>
              </a:ext>
            </a:extLst>
          </p:cNvPr>
          <p:cNvSpPr txBox="1"/>
          <p:nvPr/>
        </p:nvSpPr>
        <p:spPr>
          <a:xfrm>
            <a:off x="8009455" y="4772858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9758D-22D8-C71C-A0B7-91AABA3CB2F0}"/>
              </a:ext>
            </a:extLst>
          </p:cNvPr>
          <p:cNvSpPr txBox="1"/>
          <p:nvPr/>
        </p:nvSpPr>
        <p:spPr>
          <a:xfrm>
            <a:off x="8014567" y="5158459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{0,1,2}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C310F-89DD-C417-8263-991C58291592}"/>
              </a:ext>
            </a:extLst>
          </p:cNvPr>
          <p:cNvSpPr txBox="1"/>
          <p:nvPr/>
        </p:nvSpPr>
        <p:spPr>
          <a:xfrm>
            <a:off x="7998532" y="55080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483B0-D5B5-B418-6A77-C7C4A1B25D62}"/>
              </a:ext>
            </a:extLst>
          </p:cNvPr>
          <p:cNvSpPr txBox="1"/>
          <p:nvPr/>
        </p:nvSpPr>
        <p:spPr>
          <a:xfrm>
            <a:off x="8010564" y="588193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{2,3,…}</a:t>
            </a:r>
          </a:p>
        </p:txBody>
      </p:sp>
      <p:pic>
        <p:nvPicPr>
          <p:cNvPr id="11" name="Picture 10" descr="A red stamp with text&#10;&#10;Description automatically generated">
            <a:extLst>
              <a:ext uri="{FF2B5EF4-FFF2-40B4-BE49-F238E27FC236}">
                <a16:creationId xmlns:a16="http://schemas.microsoft.com/office/drawing/2014/main" id="{E2F1FA1F-7473-16F8-B294-D12DEBDF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86" l="5293" r="96135">
                        <a14:foregroundMark x1="5331" y1="51891" x2="88138" y2="9664"/>
                        <a14:foregroundMark x1="17917" y1="58718" x2="18526" y2="70623"/>
                        <a14:foregroundMark x1="15046" y1="71996" x2="14090" y2="72374"/>
                        <a14:foregroundMark x1="18526" y1="70623" x2="16531" y2="71410"/>
                        <a14:foregroundMark x1="14090" y1="72374" x2="11215" y2="65931"/>
                        <a14:foregroundMark x1="11215" y1="65931" x2="10815" y2="64286"/>
                        <a14:foregroundMark x1="11024" y1="88340" x2="36691" y2="76576"/>
                        <a14:foregroundMark x1="87643" y1="52346" x2="94383" y2="47164"/>
                        <a14:foregroundMark x1="78770" y1="51891" x2="93012" y2="44748"/>
                        <a14:foregroundMark x1="95545" y1="46954" x2="96135" y2="48004"/>
                        <a14:foregroundMark x1="16318" y1="56513" x2="17727" y2="57143"/>
                        <a14:foregroundMark x1="9006" y1="59559" x2="10625" y2="61310"/>
                        <a14:foregroundMark x1="8911" y1="60189" x2="12072" y2="58543"/>
                        <a14:foregroundMark x1="16756" y1="56583" x2="18526" y2="55847"/>
                        <a14:foregroundMark x1="30560" y1="54097" x2="25609" y2="51926"/>
                        <a14:foregroundMark x1="25609" y1="51926" x2="25743" y2="59524"/>
                        <a14:foregroundMark x1="25743" y1="59524" x2="31321" y2="65826"/>
                        <a14:foregroundMark x1="31321" y1="65826" x2="26028" y2="69923"/>
                        <a14:foregroundMark x1="26028" y1="69923" x2="25724" y2="69468"/>
                        <a14:foregroundMark x1="41470" y1="45938" x2="37319" y2="54412"/>
                        <a14:foregroundMark x1="37319" y1="54412" x2="39033" y2="62990"/>
                        <a14:foregroundMark x1="39033" y1="62990" x2="42955" y2="62605"/>
                        <a14:foregroundMark x1="42955" y1="62605" x2="42993" y2="62430"/>
                        <a14:foregroundMark x1="37243" y1="57528" x2="42631" y2="54097"/>
                        <a14:foregroundMark x1="42631" y1="54097" x2="42631" y2="54097"/>
                        <a14:foregroundMark x1="47258" y1="43838" x2="49676" y2="52696"/>
                        <a14:foregroundMark x1="49676" y1="52696" x2="53065" y2="58298"/>
                        <a14:foregroundMark x1="53065" y1="58298" x2="55312" y2="57248"/>
                        <a14:foregroundMark x1="64185" y1="35784" x2="58625" y2="40931"/>
                        <a14:foregroundMark x1="58625" y1="40931" x2="59634" y2="51681"/>
                        <a14:foregroundMark x1="59634" y1="51681" x2="63785" y2="51821"/>
                        <a14:foregroundMark x1="63785" y1="51821" x2="65175" y2="50770"/>
                        <a14:foregroundMark x1="76504" y1="31513" x2="71896" y2="32073"/>
                        <a14:foregroundMark x1="71896" y1="32073" x2="71116" y2="39146"/>
                        <a14:foregroundMark x1="71116" y1="39146" x2="71173" y2="39566"/>
                        <a14:foregroundMark x1="77513" y1="37255" x2="78370" y2="37710"/>
                        <a14:foregroundMark x1="87529" y1="25385" x2="83187" y2="26366"/>
                        <a14:foregroundMark x1="84906" y1="29690" x2="86519" y2="32808"/>
                        <a14:foregroundMark x1="86519" y1="32808" x2="87414" y2="41001"/>
                        <a14:foregroundMark x1="87414" y1="41001" x2="83054" y2="41562"/>
                        <a14:foregroundMark x1="83054" y1="41562" x2="82692" y2="41036"/>
                        <a14:foregroundMark x1="9216" y1="86029" x2="15461" y2="83053"/>
                        <a14:backgroundMark x1="10625" y1="57143" x2="18431" y2="53711"/>
                        <a14:backgroundMark x1="15499" y1="72514" x2="16451" y2="70098"/>
                        <a14:backgroundMark x1="15004" y1="72129" x2="17155" y2="71674"/>
                        <a14:backgroundMark x1="16660" y1="71779" x2="14699" y2="71884"/>
                        <a14:backgroundMark x1="27932" y1="65021" x2="28694" y2="65756"/>
                        <a14:backgroundMark x1="29703" y1="65301" x2="29341" y2="65756"/>
                        <a14:backgroundMark x1="74695" y1="51611" x2="86329" y2="43417"/>
                        <a14:backgroundMark x1="86329" y1="43417" x2="90347" y2="43172"/>
                        <a14:backgroundMark x1="83968" y1="29097" x2="84520" y2="29202"/>
                        <a14:backgroundMark x1="86329" y1="36520" x2="85015" y2="37325"/>
                        <a14:backgroundMark x1="84311" y1="28817" x2="85567" y2="29272"/>
                        <a14:backgroundMark x1="84463" y1="27521" x2="83911" y2="28466"/>
                        <a14:backgroundMark x1="84463" y1="29377" x2="85015" y2="29377"/>
                      </a14:backgroundRemoval>
                    </a14:imgEffect>
                  </a14:imgLayer>
                </a14:imgProps>
              </a:ext>
            </a:extLst>
          </a:blip>
          <a:srcRect t="7421" b="5839"/>
          <a:stretch>
            <a:fillRect/>
          </a:stretch>
        </p:blipFill>
        <p:spPr>
          <a:xfrm>
            <a:off x="0" y="606005"/>
            <a:ext cx="12192000" cy="57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66267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C8A109-EBEE-E9B3-B423-E72634FB9A30}"/>
              </a:ext>
            </a:extLst>
          </p:cNvPr>
          <p:cNvCxnSpPr>
            <a:cxnSpLocks/>
          </p:cNvCxnSpPr>
          <p:nvPr/>
        </p:nvCxnSpPr>
        <p:spPr>
          <a:xfrm>
            <a:off x="2279295" y="1607842"/>
            <a:ext cx="2924" cy="4201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CF94864-913A-FF8B-FE91-A4492C66BB30}"/>
              </a:ext>
            </a:extLst>
          </p:cNvPr>
          <p:cNvCxnSpPr>
            <a:cxnSpLocks/>
            <a:endCxn id="57" idx="3"/>
          </p:cNvCxnSpPr>
          <p:nvPr/>
        </p:nvCxnSpPr>
        <p:spPr>
          <a:xfrm rot="16200000" flipH="1">
            <a:off x="1259457" y="4023293"/>
            <a:ext cx="3715784" cy="1196736"/>
          </a:xfrm>
          <a:prstGeom prst="bentConnector4">
            <a:avLst>
              <a:gd name="adj1" fmla="val 8370"/>
              <a:gd name="adj2" fmla="val 255999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9BBF919-BFE5-5660-4579-98C9622692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33" y="3951865"/>
            <a:ext cx="3867991" cy="9401"/>
          </a:xfrm>
          <a:prstGeom prst="bentConnector5">
            <a:avLst>
              <a:gd name="adj1" fmla="val -5910"/>
              <a:gd name="adj2" fmla="val -19906648"/>
              <a:gd name="adj3" fmla="val 10591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7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Dataflow Saturation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60189" y="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01157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CF8DD8-3D7C-2102-3ED9-B2594975901A}"/>
              </a:ext>
            </a:extLst>
          </p:cNvPr>
          <p:cNvGrpSpPr/>
          <p:nvPr/>
        </p:nvGrpSpPr>
        <p:grpSpPr>
          <a:xfrm>
            <a:off x="1029335" y="593149"/>
            <a:ext cx="2499919" cy="1052794"/>
            <a:chOff x="1040221" y="593149"/>
            <a:chExt cx="2499919" cy="10527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6827D8-74F5-C92E-D5A6-777949F48BFB}"/>
                </a:ext>
              </a:extLst>
            </p:cNvPr>
            <p:cNvSpPr/>
            <p:nvPr/>
          </p:nvSpPr>
          <p:spPr>
            <a:xfrm>
              <a:off x="1040221" y="593149"/>
              <a:ext cx="2499919" cy="10527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A5AAA-C7CB-6919-D076-0FBBFC4A430E}"/>
                </a:ext>
              </a:extLst>
            </p:cNvPr>
            <p:cNvSpPr txBox="1"/>
            <p:nvPr/>
          </p:nvSpPr>
          <p:spPr>
            <a:xfrm>
              <a:off x="1040221" y="600565"/>
              <a:ext cx="2328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alloca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0,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310A911-1544-33FA-7605-C1A528CE5CA6}"/>
              </a:ext>
            </a:extLst>
          </p:cNvPr>
          <p:cNvGrpSpPr/>
          <p:nvPr/>
        </p:nvGrpSpPr>
        <p:grpSpPr>
          <a:xfrm>
            <a:off x="777586" y="2038699"/>
            <a:ext cx="3047365" cy="725070"/>
            <a:chOff x="788472" y="2283629"/>
            <a:chExt cx="3047365" cy="7250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51F1D-0F88-84CD-2528-7F41E4E0187A}"/>
                </a:ext>
              </a:extLst>
            </p:cNvPr>
            <p:cNvSpPr/>
            <p:nvPr/>
          </p:nvSpPr>
          <p:spPr>
            <a:xfrm>
              <a:off x="788472" y="2283629"/>
              <a:ext cx="3047365" cy="7250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04BDEF-043F-0D29-994F-49C99C358BFF}"/>
                </a:ext>
              </a:extLst>
            </p:cNvPr>
            <p:cNvSpPr txBox="1"/>
            <p:nvPr/>
          </p:nvSpPr>
          <p:spPr>
            <a:xfrm>
              <a:off x="788472" y="2311044"/>
              <a:ext cx="3009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%v1 = load i32, i32*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varI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%c =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icmp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slt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i32 %v1, 2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i1 %c, label %L3, label %L6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25661E-ECCC-26C6-A8E6-1B881A55AF7A}"/>
              </a:ext>
            </a:extLst>
          </p:cNvPr>
          <p:cNvGrpSpPr/>
          <p:nvPr/>
        </p:nvGrpSpPr>
        <p:grpSpPr>
          <a:xfrm>
            <a:off x="771824" y="3269915"/>
            <a:ext cx="3047365" cy="472551"/>
            <a:chOff x="777267" y="3487632"/>
            <a:chExt cx="3047365" cy="47255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769776-4565-AC2D-DAAB-F00640E81EFF}"/>
                </a:ext>
              </a:extLst>
            </p:cNvPr>
            <p:cNvSpPr/>
            <p:nvPr/>
          </p:nvSpPr>
          <p:spPr>
            <a:xfrm>
              <a:off x="777267" y="3487632"/>
              <a:ext cx="3047365" cy="4725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E13D1C-E059-1566-028D-754DE8EB939B}"/>
                </a:ext>
              </a:extLst>
            </p:cNvPr>
            <p:cNvSpPr txBox="1"/>
            <p:nvPr/>
          </p:nvSpPr>
          <p:spPr>
            <a:xfrm>
              <a:off x="788472" y="3498518"/>
              <a:ext cx="30092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%b = call i1 @randBit()</a:t>
              </a: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i1 %b, label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Lb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label %L5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557A65-FB0C-0719-4F01-F32FE2D5D4AE}"/>
              </a:ext>
            </a:extLst>
          </p:cNvPr>
          <p:cNvGrpSpPr/>
          <p:nvPr/>
        </p:nvGrpSpPr>
        <p:grpSpPr>
          <a:xfrm>
            <a:off x="2856441" y="4029060"/>
            <a:ext cx="2564646" cy="869098"/>
            <a:chOff x="2856441" y="4083488"/>
            <a:chExt cx="2564646" cy="8690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169035-F49A-3578-9900-DC376CC8E82A}"/>
                </a:ext>
              </a:extLst>
            </p:cNvPr>
            <p:cNvSpPr/>
            <p:nvPr/>
          </p:nvSpPr>
          <p:spPr>
            <a:xfrm>
              <a:off x="2856441" y="4083488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CCB6B3-8313-7A6A-0924-771F01F9AD50}"/>
                </a:ext>
              </a:extLst>
            </p:cNvPr>
            <p:cNvSpPr txBox="1"/>
            <p:nvPr/>
          </p:nvSpPr>
          <p:spPr>
            <a:xfrm>
              <a:off x="2867646" y="4121589"/>
              <a:ext cx="25534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%v2 = load i32,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%v3 = add i32 %v2, 1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i32 %v3, 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ptr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%</a:t>
              </a:r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varJ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label %Li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B9AC73-622F-394E-5337-F333825D961E}"/>
              </a:ext>
            </a:extLst>
          </p:cNvPr>
          <p:cNvGrpSpPr/>
          <p:nvPr/>
        </p:nvGrpSpPr>
        <p:grpSpPr>
          <a:xfrm>
            <a:off x="990495" y="5092290"/>
            <a:ext cx="2564646" cy="841883"/>
            <a:chOff x="560508" y="5097732"/>
            <a:chExt cx="2564646" cy="8418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7B43C0-9277-21E1-64F3-F037A0FBB33E}"/>
                </a:ext>
              </a:extLst>
            </p:cNvPr>
            <p:cNvSpPr/>
            <p:nvPr/>
          </p:nvSpPr>
          <p:spPr>
            <a:xfrm>
              <a:off x="560508" y="5097732"/>
              <a:ext cx="2564646" cy="84188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471858-A8B8-57F0-8EF8-6B7CFA31F82C}"/>
                </a:ext>
              </a:extLst>
            </p:cNvPr>
            <p:cNvSpPr txBox="1"/>
            <p:nvPr/>
          </p:nvSpPr>
          <p:spPr>
            <a:xfrm>
              <a:off x="560508" y="5108550"/>
              <a:ext cx="25646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%v4 = load i32,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%v5 = add i32 %v4, 1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store i32 %v5, ptr %varI</a:t>
              </a:r>
            </a:p>
            <a:p>
              <a:r>
                <a:rPr lang="nn-NO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br label %Lh</a:t>
              </a:r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F10BF67-B90E-9CF0-2A61-58A05F1DF1FC}"/>
              </a:ext>
            </a:extLst>
          </p:cNvPr>
          <p:cNvSpPr/>
          <p:nvPr/>
        </p:nvSpPr>
        <p:spPr>
          <a:xfrm>
            <a:off x="1058520" y="6232461"/>
            <a:ext cx="2564646" cy="4888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4165AE-8661-C904-628B-E6D2F1F882C5}"/>
              </a:ext>
            </a:extLst>
          </p:cNvPr>
          <p:cNvSpPr txBox="1"/>
          <p:nvPr/>
        </p:nvSpPr>
        <p:spPr>
          <a:xfrm>
            <a:off x="1058520" y="6248720"/>
            <a:ext cx="265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%res = load i32, ptr %varJ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ret i32 %res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1A509B-BA5C-5661-EFDF-4FB9B594A3A7}"/>
              </a:ext>
            </a:extLst>
          </p:cNvPr>
          <p:cNvSpPr txBox="1"/>
          <p:nvPr/>
        </p:nvSpPr>
        <p:spPr>
          <a:xfrm>
            <a:off x="533392" y="6161830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L6:</a:t>
            </a:r>
            <a:endParaRPr lang="en-US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2D699D-BB36-0227-4D03-D7D0EEC870B4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287662" y="2763769"/>
            <a:ext cx="13607" cy="5170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7370DE-C75E-E8EC-6E65-B7C439C1BE01}"/>
              </a:ext>
            </a:extLst>
          </p:cNvPr>
          <p:cNvCxnSpPr>
            <a:cxnSpLocks/>
            <a:stCxn id="49" idx="2"/>
            <a:endCxn id="55" idx="0"/>
          </p:cNvCxnSpPr>
          <p:nvPr/>
        </p:nvCxnSpPr>
        <p:spPr>
          <a:xfrm flipH="1">
            <a:off x="2272818" y="3742466"/>
            <a:ext cx="14844" cy="136064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0E1FB5-2F54-4239-DBEB-DB0D6186A4E3}"/>
              </a:ext>
            </a:extLst>
          </p:cNvPr>
          <p:cNvSpPr txBox="1"/>
          <p:nvPr/>
        </p:nvSpPr>
        <p:spPr>
          <a:xfrm>
            <a:off x="484403" y="58830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L1: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6B08BF-09D2-700D-A76B-6FB53737E1D3}"/>
              </a:ext>
            </a:extLst>
          </p:cNvPr>
          <p:cNvSpPr txBox="1"/>
          <p:nvPr/>
        </p:nvSpPr>
        <p:spPr>
          <a:xfrm>
            <a:off x="299339" y="228104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L2: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3D0EEB-811A-71A0-A5A1-AE1C5C78F963}"/>
              </a:ext>
            </a:extLst>
          </p:cNvPr>
          <p:cNvSpPr txBox="1"/>
          <p:nvPr/>
        </p:nvSpPr>
        <p:spPr>
          <a:xfrm>
            <a:off x="304779" y="3173674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L3: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35E5188-3236-F47B-F50A-0AA5CFD31F4C}"/>
              </a:ext>
            </a:extLst>
          </p:cNvPr>
          <p:cNvSpPr txBox="1"/>
          <p:nvPr/>
        </p:nvSpPr>
        <p:spPr>
          <a:xfrm>
            <a:off x="2367630" y="4071751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8721E2-EA21-664B-2E32-5D92A367D5EA}"/>
              </a:ext>
            </a:extLst>
          </p:cNvPr>
          <p:cNvSpPr txBox="1"/>
          <p:nvPr/>
        </p:nvSpPr>
        <p:spPr>
          <a:xfrm>
            <a:off x="468054" y="5018812"/>
            <a:ext cx="680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L5: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B5C53-6091-0F4A-08F0-1F734DC0D789}"/>
              </a:ext>
            </a:extLst>
          </p:cNvPr>
          <p:cNvSpPr txBox="1"/>
          <p:nvPr/>
        </p:nvSpPr>
        <p:spPr>
          <a:xfrm>
            <a:off x="3978720" y="685798"/>
            <a:ext cx="2282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i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j = 0;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while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2){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j +=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return j;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FA6481F-59C4-CC75-EDCA-171D7DC50338}"/>
              </a:ext>
            </a:extLst>
          </p:cNvPr>
          <p:cNvSpPr txBox="1"/>
          <p:nvPr/>
        </p:nvSpPr>
        <p:spPr>
          <a:xfrm>
            <a:off x="1997512" y="418431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2EFAD9C-E092-ADDD-D655-D6D5CDE41774}"/>
              </a:ext>
            </a:extLst>
          </p:cNvPr>
          <p:cNvSpPr txBox="1"/>
          <p:nvPr/>
        </p:nvSpPr>
        <p:spPr>
          <a:xfrm>
            <a:off x="2013837" y="280727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55FB26-A403-DB16-FF6E-329F51EAE52F}"/>
              </a:ext>
            </a:extLst>
          </p:cNvPr>
          <p:cNvCxnSpPr>
            <a:cxnSpLocks/>
            <a:stCxn id="49" idx="2"/>
            <a:endCxn id="51" idx="0"/>
          </p:cNvCxnSpPr>
          <p:nvPr/>
        </p:nvCxnSpPr>
        <p:spPr>
          <a:xfrm>
            <a:off x="2287662" y="3742466"/>
            <a:ext cx="1851102" cy="28659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ECA3AF8-4832-8D9F-8A3E-CD7940B46A9C}"/>
              </a:ext>
            </a:extLst>
          </p:cNvPr>
          <p:cNvSpPr txBox="1"/>
          <p:nvPr/>
        </p:nvSpPr>
        <p:spPr>
          <a:xfrm>
            <a:off x="3875302" y="36672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1DD756C0-BAAB-E8B3-BDD6-4C4051C9E03F}"/>
              </a:ext>
            </a:extLst>
          </p:cNvPr>
          <p:cNvCxnSpPr>
            <a:cxnSpLocks/>
          </p:cNvCxnSpPr>
          <p:nvPr/>
        </p:nvCxnSpPr>
        <p:spPr>
          <a:xfrm flipH="1">
            <a:off x="2272818" y="4865500"/>
            <a:ext cx="1871548" cy="2049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3129047-A074-3F32-6997-8FD441A7434B}"/>
              </a:ext>
            </a:extLst>
          </p:cNvPr>
          <p:cNvSpPr txBox="1"/>
          <p:nvPr/>
        </p:nvSpPr>
        <p:spPr>
          <a:xfrm>
            <a:off x="2454712" y="27582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0BCB8-26C8-A214-0653-E98A17772A8A}"/>
              </a:ext>
            </a:extLst>
          </p:cNvPr>
          <p:cNvSpPr txBox="1"/>
          <p:nvPr/>
        </p:nvSpPr>
        <p:spPr>
          <a:xfrm>
            <a:off x="6351703" y="2038699"/>
            <a:ext cx="449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 1: Allow the </a:t>
            </a:r>
            <a:r>
              <a:rPr lang="en-US" dirty="0" err="1"/>
              <a:t>br</a:t>
            </a:r>
            <a:r>
              <a:rPr lang="en-US" dirty="0"/>
              <a:t> instruction to partition </a:t>
            </a:r>
          </a:p>
          <a:p>
            <a:r>
              <a:rPr lang="en-US" dirty="0"/>
              <a:t>value sets according to the condition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EB947-D75F-1F5E-8104-DC7A218A0BA1}"/>
              </a:ext>
            </a:extLst>
          </p:cNvPr>
          <p:cNvSpPr txBox="1"/>
          <p:nvPr/>
        </p:nvSpPr>
        <p:spPr>
          <a:xfrm>
            <a:off x="6313859" y="2807270"/>
            <a:ext cx="5362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 2: Create a distinguished uninitialized value (?)</a:t>
            </a:r>
          </a:p>
          <a:p>
            <a:r>
              <a:rPr lang="en-US" dirty="0"/>
              <a:t>That is distinct from the ANY value</a:t>
            </a:r>
          </a:p>
        </p:txBody>
      </p:sp>
    </p:spTree>
    <p:extLst>
      <p:ext uri="{BB962C8B-B14F-4D97-AF65-F5344CB8AC3E}">
        <p14:creationId xmlns:p14="http://schemas.microsoft.com/office/powerpoint/2010/main" val="2863202601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A97235-BEC4-4F82-87A8-2F5DAD53B5F9}">
  <ds:schemaRefs>
    <ds:schemaRef ds:uri="http://purl.org/dc/elements/1.1/"/>
    <ds:schemaRef ds:uri="http://schemas.microsoft.com/office/2006/documentManagement/types"/>
    <ds:schemaRef ds:uri="http://purl.org/dc/terms/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230e9df3-be65-4c73-a93b-d1236ebd677e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5329</TotalTime>
  <Words>4038</Words>
  <Application>Microsoft Office PowerPoint</Application>
  <PresentationFormat>Widescreen</PresentationFormat>
  <Paragraphs>1000</Paragraphs>
  <Slides>35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-apple-system</vt:lpstr>
      <vt:lpstr>Arial</vt:lpstr>
      <vt:lpstr>Calibri</vt:lpstr>
      <vt:lpstr>Cambria Math</vt:lpstr>
      <vt:lpstr>Courier New</vt:lpstr>
      <vt:lpstr>Tenorite</vt:lpstr>
      <vt:lpstr>Times New Roman</vt:lpstr>
      <vt:lpstr>Monoline</vt:lpstr>
      <vt:lpstr>Exercise 10</vt:lpstr>
      <vt:lpstr>Administrivia and  Announcements</vt:lpstr>
      <vt:lpstr>Abstract interpretation</vt:lpstr>
      <vt:lpstr>Last Time: Saturation</vt:lpstr>
      <vt:lpstr>Lecture Outline</vt:lpstr>
      <vt:lpstr>Dataflow Saturation Review</vt:lpstr>
      <vt:lpstr>Dataflow Saturation Review</vt:lpstr>
      <vt:lpstr>Dataflow Saturation Review</vt:lpstr>
      <vt:lpstr>Dataflow Saturation Review</vt:lpstr>
      <vt:lpstr>Dataflow Saturation Review</vt:lpstr>
      <vt:lpstr>Dataflow Saturation Review</vt:lpstr>
      <vt:lpstr>Goals and Needs</vt:lpstr>
      <vt:lpstr>Shortcut to Saturation</vt:lpstr>
      <vt:lpstr>Implementation Considerations</vt:lpstr>
      <vt:lpstr>Lecture Outline</vt:lpstr>
      <vt:lpstr>Abstract placeholders</vt:lpstr>
      <vt:lpstr>Abstract placeholders</vt:lpstr>
      <vt:lpstr>abstract DomainS</vt:lpstr>
      <vt:lpstr>Is it correct?</vt:lpstr>
      <vt:lpstr>Domain Needs</vt:lpstr>
      <vt:lpstr>Fact datatype NEEDs</vt:lpstr>
      <vt:lpstr>Fact datatype NEEDs</vt:lpstr>
      <vt:lpstr>A Very Approximate Lattice</vt:lpstr>
      <vt:lpstr>A LESS-Approximate Lattice</vt:lpstr>
      <vt:lpstr>Function NEEDs</vt:lpstr>
      <vt:lpstr>Function NEEDs</vt:lpstr>
      <vt:lpstr>Why Does this Matter?</vt:lpstr>
      <vt:lpstr>Lecture Outline</vt:lpstr>
      <vt:lpstr>Analysis Precision</vt:lpstr>
      <vt:lpstr>Chaotic Iteration</vt:lpstr>
      <vt:lpstr>Analysis Precision</vt:lpstr>
      <vt:lpstr>Analysis Precision</vt:lpstr>
      <vt:lpstr>Analysis Precision</vt:lpstr>
      <vt:lpstr>Abstract Domains in Practice</vt:lpstr>
      <vt:lpstr>Section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28</cp:revision>
  <dcterms:created xsi:type="dcterms:W3CDTF">2023-08-21T14:00:41Z</dcterms:created>
  <dcterms:modified xsi:type="dcterms:W3CDTF">2025-09-10T19:55:06Z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