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2"/>
  </p:notesMasterIdLst>
  <p:handoutMasterIdLst>
    <p:handoutMasterId r:id="rId33"/>
  </p:handoutMasterIdLst>
  <p:sldIdLst>
    <p:sldId id="296" r:id="rId5"/>
    <p:sldId id="295" r:id="rId6"/>
    <p:sldId id="256" r:id="rId7"/>
    <p:sldId id="1115" r:id="rId8"/>
    <p:sldId id="1060" r:id="rId9"/>
    <p:sldId id="1330" r:id="rId10"/>
    <p:sldId id="1323" r:id="rId11"/>
    <p:sldId id="1322" r:id="rId12"/>
    <p:sldId id="1328" r:id="rId13"/>
    <p:sldId id="1329" r:id="rId14"/>
    <p:sldId id="1327" r:id="rId15"/>
    <p:sldId id="1326" r:id="rId16"/>
    <p:sldId id="1334" r:id="rId17"/>
    <p:sldId id="1333" r:id="rId18"/>
    <p:sldId id="1290" r:id="rId19"/>
    <p:sldId id="1321" r:id="rId20"/>
    <p:sldId id="1337" r:id="rId21"/>
    <p:sldId id="1335" r:id="rId22"/>
    <p:sldId id="1339" r:id="rId23"/>
    <p:sldId id="1340" r:id="rId24"/>
    <p:sldId id="1346" r:id="rId25"/>
    <p:sldId id="1341" r:id="rId26"/>
    <p:sldId id="1343" r:id="rId27"/>
    <p:sldId id="1344" r:id="rId28"/>
    <p:sldId id="1345" r:id="rId29"/>
    <p:sldId id="1336" r:id="rId30"/>
    <p:sldId id="132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7" y="51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1-25T20:40:32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1625 12898 0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0:45:37.6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25T20:46:23.473"/>
    </inkml:context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12329 10205 127 0,'0'0'171'0,"0"0"-119"16,0 20 46-16,0-20-51 15,-18 0-20-15,18 0-22 16,-20 0 6-16,20 0-8 0,-20 0 0 0,-20 0 5 15,-14 0-6-15,16-20 4 16,-2 1 13-16,-54-19 21 16,73 38-36-16,-16 0 4 15,-98-19 12-15,118-1-16 0,-60 20 10 16,20-19-13-16,19 19 1 0,-82-58 6 0,28 2-7 16,-5-2 2-16,59 58-2 15,1-37-1-15,-20-2 2 0,-21-19 0 0,4 20 7 16,14 20-5-16,-15-22-5 15,58 40-1-15,-40-18 2 0,-41-20 4 16,-19 18-4-16,-110-18 7 16,95 38-1-1,109 0-5-15,-109 0 1 0,55 0 3 16,2 20-9-16,18-20 2 0,17 18-2 0,3-18 4 0,-38 20 0 16,-2 18 2-16,19 1-1 0,21-20-1 0,-43 18-3 15,-69 58 16-15,89-37-12 0,-35 0-3 16,35-39 3-16,43 0 2 0,-58 38-2 15,18-38-1-15,-1 0 1 0,38-19-1 0,-54 39 0 16,31-39-2-16,8 19 0 0,-22-19-2 0,0 0-3 16,-58 19 8-16,78-19 8 15,-21 0-5-15,18 0-8 0,-17 0 4 0,0 0-3 16,39 0 5-16,-42 0-7 0,6 0 1 0,-4 19 4 16,38-19 0-16,-3 0 0 0,6 0 0 0,-20 0-3 0,20 0 4 15,-3 0 0-15,20 20-2 0,-38-20 1 0,18 0 0 0,-3 0-1 16,3 0 1-16,6 18 0 0,14-18-1 0,-40 0 4 15,23 0-4-15,-21 19 1 16,18-19 3-16,-23 19 1 0,26-19-5 0,-20 20-1 16,0-20 3-16,37 19-1 0,-38-19-1 0,18 19 0 0,20-19 1 15,-40 18-1-15,23-18 0 0,17 0 1 0,-20 0 1 0,3 20-1 0,-3-20-1 16,2 20 0-16,-2-20-1 0,0 18 4 16,3-18-1-16,-6 19-2 0,23 1 1 0,-20-20 0 0,3 0 1 15,0 19-3-15,-3-1 2 0,2-18 0 16,18 20 0-16,0-20 0 0,0 18-1 0,-20-18 1 15,20 20 0-15,0-20 1 0,0 0-2 0,0 20 1 0,0-20-2 16,-20 18 2-16,20-18-1 0,0 19 0 0,0 1 1 0,-17-1-4 16,17-1 3-16,-20 20 4 15,20-38-4-15,0 20 0 0,0 0-2 0,0-2 2 16,20 20 0-16,-20-18 1 0,0-2-2 16,0 1 3-16,17 2-1 0,-17-3-6 0,0 0-2 15,0-18 4-15,20 20-9 0,-20-2-6 0,0-18 7 16,0 0-22-16,0 0 15 0,0 20-32 0,0-20 22 0,0-20-33 0,-20 20-7 15,3-38-16-15,17 20-10 0,-20-21 13 16,-3 2 36-16,23 17 32 0,-17 1 0 0,17 0-23 0</inkml:trace>
  <inkml:trace contextRef="#ctx0" brushRef="#br0" timeOffset="366.66">6882 10397 52 0,'0'0'20'0,"0"0"-10"0,0 0 29 0,0 0-12 0,0 0-1 0,0 18 37 16,0 1-15-1,20 38 5-15,-20-37-39 16,0 38 7-16,14-1-4 0,49 95 13 16,-26-37-12-1,1-39-7-15,16 20 12 0,-31-78-16 16,14 22 24-16,-17-40-22 0,0 0 9 16,-2 0-10-16,56-20 22 0,6-76-11 15,-62 58-16-15,116-114-2 0,-114 113 3 0,35 2-16 16,22-22-117-16,-19 40-19 15,-38 19 8-15,17 0-33 16</inkml:trace>
  <inkml:trace contextRef="#ctx0" brushRef="#br0" timeOffset="1618.34">13057 9326 61 0,'0'0'79'0,"0"0"-31"0,-20 18 70 16,20-18-103-16,-20 0 18 0,2 20-4 15,-22 18 2 1,3 39-7-16,17 0-9 15,3-39-12 1,17 0 7-16,0 0-5 0,0-20-2 16,17 3 3-16,40 35 32 15,-17-37-19-15,-40 1-5 0,38-1 6 16,-38 0-15-16,57 20 21 16,-57-2-14-1,0-18-10-15,-20 20-26 16,3-20-33-16,17-19 30 0,-20 0-38 0,20-77-177 15,-20 19 147 1,20-18-11-16</inkml:trace>
  <inkml:trace contextRef="#ctx0" brushRef="#br0" timeOffset="1949.47">13495 8943 96 0,'0'0'89'0,"0"-19"47"0,0 19-68 0,0 0-50 16,0 0-3-16,0 0-2 0,0 19 20 0,0 20-16 0,0 75 17 15,0 40-22 1,0-116-9-16,0 0-2 0,0-20-1 16,0 136 4-16,0-115-5 0,0-20 2 0,0 113-9 15,0-111 1-15,0 93-49 0,-20-77 13 16,20 21-23-16,-17-39-125 16,-3-75 162-1,20 35 28-15,0-16 24 0,-20-2-3 16,-17-113 170-1,37 94-152-15,-23 21 0 16,23 16-20-16,23-16 6 0,-23 37-16 16,20 0-5-16,54 0 4 0,4 37-18 15,-78-16 0 1,20-21-26-16,17 19-24 0,-17-1 23 0,35 2-201 16,-38-2 129-16</inkml:trace>
  <inkml:trace contextRef="#ctx0" brushRef="#br0" timeOffset="2259.63">13819 9556 54 0,'0'0'47'0,"0"0"-16"15,0 0 5-15,0 0 40 0,0 0-40 0,0 0 50 16,0 0-46-16,-17 0-6 0,17 0-7 0,0 18-17 16,-20-18 8-16,20 38-10 0,-20-18 4 0,3 36-5 15,17-16-5-15,0-3 1 0,0-18 0 0,-23 39 1 0,23-19-3 16,0-21 0-16,0 20-1 0,0-18 1 0,0 18 3 16,23-38-4-16,-6 19 1 0,-17-19 0 0,20 0 1 15,-20 0 1-15,20-38 4 0,-3 38-2 0,21-153 7 16,22 0-8-16,-23 39-2 0,-17-40-1 15,-20 59 2-15,17 18 0 0,-17 39 2 16,0-39 2-16,0 58-2 0,20-19 9 16,-20 38-11-16,0-18 4 0,0 18 11 0,0 0-14 15,0 0 2-15,0 0 4 0,-20 18 1 0,20 39-4 16,0-18-4-16,0-1 0 0,0 38 1 16,0 96 1-16,0-114-6 15,0 38 3-15,0-39-3 0,0 38-5 16,0-76 3-16,0 20-14 0,0-1 6 0,20 1-21 0,-20-21-11 15,0 1 17-15,18 0-33 0,-18-19 26 0,20 20-43 16,-20-1-20-16,17-19 40 0,-17 19-53 0,17-19 67 0,-17 19 12 16,23-19-28-16</inkml:trace>
  <inkml:trace contextRef="#ctx0" brushRef="#br0" timeOffset="2515.64">14565 9307 129 0,'0'0'44'0,"0"0"28"0,0 0-19 0,0 0-8 15,0 19-10-15,0-19-6 0,0 0-18 0,0 0 0 16,0 18 1-16,0-18-5 0,0 0-3 0,0 0 0 0,0 20-1 15,0 0-2-15,0-20-5 0,0 18-24 0,0-18 7 16,0 0-39-16,0 20-88 0,0-2 53 16,0-18-9-16</inkml:trace>
  <inkml:trace contextRef="#ctx0" brushRef="#br0" timeOffset="2683.06">14602 9516 123 0,'0'0'0'0,"0"0"123"0,0 21-13 16,0-21-66-16,0 0-26 0,0 19 37 15,0-1-40-15,0 2-10 0,0-2 4 0,0 21 1 16,0-2-8-16,0-16 0 0,0-21 1 16,0 19-1-16,0-1-4 0,0 1-20 0,0 0 10 15,0-19-17-15,0 20 11 0,0-1-28 0,0-19 17 0,0 0-6 0,0 19-7 16,0-19-5-16,0 0-89 0,0 18 84 0,0-18 1 16</inkml:trace>
  <inkml:trace contextRef="#ctx0" brushRef="#br0" timeOffset="2900.22">14909 9516 79 0,'0'0'94'0,"0"-18"59"0,0 18-122 15,0-19-17-15,0 19 34 16,0 0-21-16,0 0-20 0,0 0 9 0,0 0-10 0,0 0 16 16,0 0 0-16,0 19 12 15,0-19-25-15,0 18 0 16,0-18-4-16,0 21-6 0,0-21 0 15,20 19-59-15,-20-1-271 16,17 2 148 0</inkml:trace>
  <inkml:trace contextRef="#ctx0" brushRef="#br0" timeOffset="3048.78">15000 9688 78 0,'0'0'60'0,"0"0"9"0,0 0-35 0,0 0 28 0,0 21-12 0,0-2-9 16,0-1 16-16,0 1-28 0,0-19-19 0,0 58 42 15,0 0-28 1,0-58-22-16,0 18 1 0,0 1-2 0,0 39-12 16,23-20-74-1,-23-20-136 1,20-18-34-16</inkml:trace>
  <inkml:trace contextRef="#ctx0" brushRef="#br0" timeOffset="3751.3">15502 9670 62 0,'0'0'54'0,"0"0"14"0,0 0-34 0,0 0 59 0,0 0-70 0,0 0 19 16,0 18 8-16,0-18-33 0,0 0-6 15,0 21 18-15,0-21-20 0,0 19 13 0,0-1-16 16,17 1 2-16,-17 0-6 0,0 20 2 15,0-2 3-15,0 40-3 0,0-57-2 16,0-20 0-16,0 38-1 0,0-19-1 0,0 20-3 0,0-2-4 16,0-18 6-16,0 1 0 0,0-20 3 15,0 19-1-15,0-19-4 0,0 0 5 16,17 0 14-16,-17-19-15 0,0 19-1 16,21-58-3-16,-21 58 3 0,0-39 4 0,0 21-2 15,22 18 0-15,-22-38-1 0,0-1-1 0,18 1 2 0,-18 38 2 16,20-39 4-16,-20 21-6 0,20-20 7 0,-3-38 10 15,3 57-16-15,-20-2 2 0,0-16 9 16,17 18-13-16,-17 19 5 0,0 0 0 0,20-20 0 16,-20 20-3-16,0 20-4 15,0 36 2-15,0-35 0 0,0 16-3 16,0 1 0-16,0 38 4 0,18-55-1 16,-18-3-1-16,0 59 5 0,22-58-3 15,-22 0-1-15,18-1-2 16,2-55 5-16,17-21 1 15,-37 39-3-15,37-76-2 16,-17 76 2-16,-20-1-2 0,18-18 1 0,-1 1-2 0,6 37 1 16,17-39 0-16,-40 39-2 0,17 0 4 15,-17 0-3-15,20 0 4 0,-20 18-3 0,0-18 3 0,17 40 2 16,-17-22-4-16,20 40 1 0,0-2-1 16,-5-17-7-16,5-1 6 0,-20 39 0 15,0-77-3-15,23 57-54 0,-23-38 37 16,0-19 3-16,0 19-9 0,0-19 1 0,20 20-41 0,-20-20-60 15,0 0 25-15,17-20-78 0,-17 20 159 0,0-19-19 16</inkml:trace>
  <inkml:trace contextRef="#ctx0" brushRef="#br0" timeOffset="4266.09">16454 9688 78 0,'0'0'158'0,"0"21"-69"15,0-2-27-15,20-1-8 0,-20 1-38 0,0 0 12 16,0 1-18-16,0-1 7 0,0 39 5 15,0-21-11-15,0 21-3 0,0-39-7 0,0-19 2 0,0 95-8 16,0-56 4-16,0-1-36 16,0-19-186-1,0-19 176-15,0 0 2 0,0 0-32 0,23-96 3 16,-23 59 70-16,0-21-1 0,0 20 5 16,17-154 50-1,3 59 96-15,-20 38-18 0,0 37-81 16,0 39 18-16,0-1-29 0,0-18 16 15,0 38-43-15,0 0 7 0,-20 20 10 16,20-2-22-16,-17 2-1 16,17-1-3-16,0 0 0 0,-23 39-3 15,23-20-45-15,0-20-22 16,0 2 10-16,23-1-48 0,14 0-144 16,0-19 234-16,1 18-20 15,-18-18 34-15,20-18 49 0,-23 18-29 16,23-19 51-16,-23 19-34 0,3 0 89 15,-20 0-87-15,18 0-5 0,2 19 106 16,-3-19-121-16,-17 18 0 0,0-18-2 0,17 40 19 16,-17-3-19-16,23 21 9 15,-3-21-18-15,0-37-1 0,-3 0 14 16,3-37-6-16,-2 37-7 16,-18-19 0-16,20-1-2 0,0 1 5 0,-20 19-5 15,14 0-5-15,29 39 10 16,-43-1-7-16,37 57 1 0,4 39-23 15,-41-57-20-15,37 37-187 16,-3-75-151 0</inkml:trace>
  <inkml:trace contextRef="#ctx0" brushRef="#br0" timeOffset="5200.72">17833 9078 72 0,'0'0'127'0,"0"0"-105"0,-17 0 61 15,17 0-49-15,0 0-19 0,-20 0 11 0,20 0 1 16,-21 0 15-16,-1 0-9 0,22 18-14 16,-18 1 1-16,1 39-2 0,-20-19-4 15,37-1-9-15,-20 19 12 0,3-38-13 0,-3 39 5 16,-41 95 7-16,61-116-14 0,-17 1 0 15,17 59 8-15,0 131 2 16,0-189-13-16,98 152-9 16,-24-77 4-1,-17-56-19-15,-57-58 16 0,21 0-2 16,36 18-51-16,-40-18 18 0,23 0-23 16,-5-18-89-16,8-20 41 0,-6 18 43 15,0 1 21-15</inkml:trace>
  <inkml:trace contextRef="#ctx0" brushRef="#br0" timeOffset="5634.71">18481 9344 90 0,'0'0'35'0,"0"0"76"0,0-18-77 0,-18 18 24 0,18-19-7 15,-20 0 26-15,20-1-30 16,-17 20-19-16,17 0-19 0,0 0-1 0,0 0 0 0,0 0-2 16,0-18 8-16,0 18-6 0,0 0-1 15,17 0-2-15,3 0 1 0,-20 0-5 0,18 0 1 0,-18 0 0 16,40 18-1-16,-40-18 3 0,40 20 0 0,-23-1-4 16,-17-19 1-16,20 37 2 0,-3 3-1 15,-17-22-1-15,0 2-2 16,0-20 0-16,0 18 3 0,-17 2 0 0,17-1 1 15,-20-19-10-15,3 19 7 16,17-19 0-16,0 0 2 0,-20 0-2 0,20 0-1 16,0 0-1-16,0-19 4 0,0 19-3 0,0 0 0 15,0 0 0-15,0 0 2 0,20 0 3 0,17 37-1 16,-37-37-2-16,0 21 0 0,17-2 0 0,4-1 1 16,-4 78 2-16,0-57-1 0,-17-20-2 15,23 18 0-15,-23-18 0 0,0 78 7 0,-23-21-8 16,23-76-1-16,-17 38-13 0,17-38-1 15,-17 0-29-15,-4 19-20 0,21-19 26 0,-17 0-51 16,-3-19-23-16,20-19-95 0,-17 18 141 16</inkml:trace>
  <inkml:trace contextRef="#ctx0" brushRef="#br0" timeOffset="5832.88">18922 9995 79 0,'0'0'79'0,"0"0"22"0,0 0-77 0,0 0-2 0,20 0 13 16,-20 0 0-16,0 0 46 16,0 37-58-16,0-37-13 0,0 21-6 0,0-3-2 0,0 59 13 15,0-20-7-15,0-19-6 16,0 0 2-16,-20 1-3 0,20-39-4 0,-17 37-9 0,-3 21-34 16,20-39-2-16,-23-19-22 0,23 0 26 0,-20 0-118 15,20 0 117-15,0-19-50 0</inkml:trace>
  <inkml:trace contextRef="#ctx0" brushRef="#br0" timeOffset="6167.52">19398 9326 110 0,'0'0'49'0,"0"0"40"0,0 18 94 0,-17 22-150 16,17-2-20-16,0 0-9 0,0-38 0 16,-20 38 3-16,20 20 2 0,0-20-6 0,0 0 0 15,20 76 39 1,-3-95-20-16,-17 0-13 0,23-19-3 0,14 0 13 15,-17 0-15-15,55 20 4 16,-18-40-22-16,-37 20 5 0,0 0-28 16,-2 0 12-16,19 0-86 0,3-19-44 0,-26 19 97 15,29-37-77-15,-43 37 109 0,0 0-21 0</inkml:trace>
  <inkml:trace contextRef="#ctx0" brushRef="#br0" timeOffset="6324.9">19822 9402 68 0,'0'0'73'0,"0"0"-32"16,0 0-2-16,0-18-2 0,-20 18-5 0,20 0 19 0,-23-20-17 15,23 20-9-15,-34 0 33 0,34 0-47 16,-20 20 5-16,20 18-2 0,-20-20-6 0,3 79 16 16,17-60-18-16,-20 77 5 0,-38 174 8 15,58-174-23-15,-23 1 2 0,23-19-1 0,0-58-2 16,0 77-33-16,0-78-14 0,0 1-20 16,23-18-87-16,-23-20 100 0,0 0 5 0,0 20-16 15,20-20 21-15</inkml:trace>
  <inkml:trace contextRef="#ctx0" brushRef="#br0" timeOffset="6632.24">20069 8964 92 0,'0'0'34'0,"0"0"114"16,0 0-104-16,20 0 46 15,-3 0-40 1,0 0-44-16,3 0 16 0,-20 18-16 0,23-18 6 16,15 20 0-16,36 114 21 15,-37-40-17-15,-14-36-8 0,-5-20-4 0,2 0 3 16,0 58 1-16,-3-40-2 0,3 251 8 16,-20-212-10-16,0 19 1 0,-20-17-8 0,3-40 1 15,-41 77 2-15,-2-39 4 0,43-56-5 0,-20-2-10 16,-3 1-21-16,-1-18-64 0,-13 0 7 15,54-20 37-15,-37 18-69 0,-3-18 7 0,22 0 77 0,-25-18-30 16</inkml:trace>
  <inkml:trace contextRef="#ctx0" brushRef="#br0" timeOffset="9367.65">15273 10549 52 0,'0'-20'36'0,"0"20"-3"0,0 0-21 0,0 0 24 16,0-18 11-16,0-2-4 16,0 20-32-16,0 0 3 0,0 0-7 15,0 0 9-15,0 0-2 0,0 0-7 0,0 0-1 0,0 0 18 16,0 0-1-16,0 0 3 15,0 20-23-15,0-20 6 16,0 18-7-16,0 2 3 0,0-20-4 0,0 57 6 16,0-57-5-16,0 20-1 0,20-1-1 0,-20 18 2 15,0 22 6-15,0-41-6 16,17 1 1-16,-17-19-1 0,0 19 1 0,20 19 4 16,-20-38-2-16,17 19 1 15,43 20 16-15,-60-39-19 16,58 18 7-16,-58 2-6 0,54-2 3 0,24 2 7 15,-78 0-12-15,114-2 6 16,-96-18-7-16,4 0 1 0,36 0 2 0,114 19 0 16,37-38-1-1,-134 19-4-15,79 0 8 16,-136 0-6-16,214 39 10 16,-195-39-6-1,0 19-1-15,-17-19 5 0,-2 18 5 16,2-18 0-1,-20 20-3 1,0-20-8-16,0 0 0 0,0 0-3 16,0 0 6-16,0 0-4 15,0 0-1-15,17-20 0 0,-17 20 0 16,17-57 3-16,-17 20-1 16,0 17-5-16,23 0 5 0,-23 20-3 0,20-56 2 0,0 38-1 15,-3-79 8-15,3 60-10 16,-2 17 1-16,2-19 3 15,0-37 0-15,-6 39-3 0,6-3 0 16,-20 2 3-16,43-56 2 0,-26-2-4 31,-17 76-2-31,20-18 5 0,-20 38-3 0,0-18-2 0,0 18 1 16,0 0-1-16,0-20 1 0,0 20 0 0,21 0 1 0,-21 0-1 0,0 0-5 16,0 0-1-16,0 0 1 0,0 20-23 15,0-20 16-15,0 18-3 0,0-18-2 0,0 0-1 0,0 38-90 16,0 1-20-16,0-2-100 15,0 3 110-15</inkml:trace>
  <inkml:trace contextRef="#ctx1" brushRef="#br1">16800 11427 0,'-77'-19'31,"-133"-77"-31,0-19 0,-115-37 0,-191-231 0,-459-381 16,402 229-16</inkml:trace>
  <inkml:trace contextRef="#ctx0" brushRef="#br1" timeOffset="47352.56">8470 10357 52 0,'0'0'29'0,"0"0"-16"0,0-18 14 0,0 18 2 0,0 0-13 16,0 0 0-16,0-19 18 0,0 0 12 0,0 19-17 0,0 0-17 15,0 0 1-15,0 0-1 0,0-20 10 0,0 20-7 0,0 0-8 16,0 0 12-16,0 0-8 0,0 0 11 0,0 0-10 0,0 0-1 16,0 0-3-16,0 0-5 0,0 20 8 15,0-20-8-15,-20 0-1 0,20 0 1 0,0 0-1 0,0 0 2 16,0 19-2-16,0-19 1 0,0 0 0 0,0 0 0 0,0 19 2 15,0-19-4-15,0 0 1 0,0 0 0 0,0 0 0 0,0 0 1 0,0 0 0 16,0 0 0-16,0 0-1 0,20 0 4 0,-20 0 2 0,0 0-3 0,0 0 3 16,0 0-4-16,0 0 3 0,0 0-2 0,17 0-2 0,-17 18 4 15,20 2 9-15,-20 0-13 16,17-2 2-16,-17-18-3 0,20 58 5 16,-2-58-8-16,-18 18 2 0,0 2 0 0,17-2 0 0,-17 2 0 15,23 0 1-15,-23-2-2 0,0 1-1 0,20 1 2 0,-20 17 0 16,20-18 0-16,-20 0-1 0,17 1-1 0,-17 18 1 0,0 0 0 15,20 0 2-15,-20-38-2 0,17 58-1 0,-17-40 1 0,20 60 1 16,0-60-2-16,-20 1-1 0,15 38 4 16,-15-37-1-16,20 18 1 0,-20 0-1 15,0-38 0-15,0 39-1 0,0-2 1 0,0 3 0 0,0-2 0 16,0-20-1-16,0 0 0 0,0 22 0 0,0 55 2 16,0-76-2-16,0 39 1 0,-20-40-1 0,20 21 2 0,-15-1-2 15,15-19-1-15,0 1 0 0,-20-1 1 0,20 0 0 16,0-1 1-16,0 3 0 0,-20 16 0 0,20-37-1 15,0 19 1-15,0-19 1 0,-17 19-2 0,17-19-2 0,0 0 2 16,-20 0 3-16,3 0-1 0,17 20-3 0,-20-20-1 0,0 0 4 16,20 0-2-16,0 19 0 0,-23-19 0 15,23 0-1-15,-17 0-1 0,17 19-1 0,0-19 1 0,0 0 0 0,-18 0-5 16,18 0 2-16,0 0-11 0,0 0-4 0,0 0 8 0,0 18-1 16,0-18-16-16,0 0-4 0,0 0-6 0,0 0-6 15,0 0-13-15,18 0 24 0,-18 0-44 0,0-18 38 0,17 18 2 16,-17 0 5-16,0 0-14 0,23-19 31 0,-23 19-40 0</inkml:trace>
  <inkml:trace contextRef="#ctx0" brushRef="#br1" timeOffset="48269.99">7762 10415 45 0,'0'0'11'0,"0"0"1"0,0 0-7 0,0 0 6 0,0 0 0 0,0 0-7 0,0-18 1 15,0 18 5-15,0 0-4 0,0 0 5 0,-20 0 5 0,20-20-7 16,0 20 1-16,0 0 8 0,0-20 20 0,0 20-27 15,-18 0 0-15,18 0 11 0,0 0-12 0,0 0 0 0,-20 0 13 16,20 0-9-16,0 0-7 0,0 0 6 0,-20 0 0 16,20 0-4-16,-23 0-2 0,23 20-1 0,-17 0 0 15,17-20-3-15,-17 18 0 0,-3 1 8 0,20 1-5 16,0-20-4-16,-17 37 6 0,-3-17-5 16,2-2 1-16,-2 2-2 0,20 0-1 0,-20-20 0 15,3 76 2-15,-6-76-2 0,23 18 1 16,-17 20 0-16,-3 20-1 0,20-20 1 0,-17 19 1 0,-3-18-2 15,20-21 0-15,-38 40 4 0,18-1-3 0,20 0 2 16,-17-37 0-16,17 0-3 0,0 36 1 0,-23-56-1 16,23 76 5-16,0-36-2 0,0-22-2 15,0 2 1-15,0 16 0 0,0-15-2 0,23 16 2 0,-23-37-1 0,17 40 2 16,23 16 0-16,-40-56-5 0,18 39 3 0,19-2 1 16,-37-37-2-16,20 20 0 0,-3-1 0 0,6 0 0 15,-6-19 1-15,3 19 0 0,0 0-3 0,-20-19 1 0,18 20 0 16,2-20-1-16,-20 0 1 0,17 19-3 0,-17-19-1 0,0 0-2 15,0 0 0-15,0 19-9 0,20-19-3 0,-20 18-8 16,0-18-6-16,0 0 14 0,0 21-30 0,0-21 20 0,17 18-70 16,-17 1 4-16,0 0 49 0,0-19-19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0:49:02.360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27044 9288 113 0,'0'0'34'0,"0"0"57"0,0-20-43 16,0 20-8-16,0 0-9 0,0 0-17 0,-17 0 10 16,17-18-6-16,0 18-10 0,0 0 4 0,-20 0-4 0,20-20-5 15,0 20 6-15,0 0-5 0,0 0 3 0,0 0-4 0,0 0 1 16,-18 0 3-16,18 0 1 0,0 0-4 0,-20 0 2 0,20 0 1 16,-20 20-3-16,20-20 0 0,-23 38 4 0,23-38-6 0,-17 38 3 15,0-20-3-15,-3 22 0 0,20-22 0 0,-17 2-4 16,17 18 4-16,-20 0-1 0,20-38 1 0,-18 39-1 0,18-2-2 15,0-17 0-15,-20 18 1 0,20-19 2 0,0 18 1 16,0-37-5-16,0 40 2 0,0-22 2 0,0 1-1 0,0 0-2 16,20 1-1-16,-20-1 3 0,0-19-1 0,18 19 3 0,-18-1-1 15,20 3-1-15,-20-21-1 0,0 18-3 0,17-18 3 0,-17 19 2 16,20-19-3-16,-20 0-2 0,17 0 3 0,-17 0 1 16,17 19 1-16,-17-19-2 0,0 0-1 0,23 20 0 15,-23-20 3-15,0 0-2 0,0 19 1 0,0 0-1 0,0-19 1 16,0 37-1-16,0-16-3 0,0-3 1 0,-23 20-2 0,23-18 5 15,0-1 0-15,-17 19 3 0,17-19-2 0,0 19-1 16,-17 0 0-16,17-18 2 0,0-1-2 0,0 0 3 16,0 19 0-16,0-18-4 0,0-2 4 0,0 1-2 15,17 1 0-15,-17-1-1 0,0-19-1 0,17 18 3 0,-17-18-1 16,0 20 2-16,23-2-1 0,-23 2-2 0,0-20 1 0,20 20 1 16,0-2 0-16,-20 1-1 0,0-19 0 0,18 20 1 0,-18-1-3 15,0-19 0-15,0 18 0 0,20 1 3 0,-3 0-5 0,-17 1 0 16,20-20 0-16,-20 0-19 0,20 20-23 0,-20-20 11 15,0 0-4-15,14 0-5 0,-14 0-63 0,43 0-28 0,-43 0 74 16,0 0-19-16,20-20 39 0</inkml:trace>
  <inkml:trace contextRef="#ctx0" brushRef="#br0" timeOffset="1083">26625 16912 104 0,'0'0'60'0,"0"0"-4"0,-20 0-8 0,20 0-7 16,0 18-24-16,-17-18 24 0,-6 0-19 0,3 0 26 15,20 20-33 1,0 1 0-16,0-4-12 0,0-17 0 16,0 0 0-16,0 21 2 0,0-4-2 0,0 22 5 15,0-20-3-15,20-1-2 0,-20-18-1 16,0 0 0-16,0 21 0 0,0-21-2 0,0 0 1 0,0 20 0 0,0-20-1 16,23 17 2-16,-23-17-1 0,0 21-1 15,0-4 2-15,0-17-1 0,0 21-2 0,0-21 1 16,17 18 1-16,-17-18-1 0,0 20 1 15,0-20 0-15,0 0-1 0,0 17 0 0,0-17 1 0,0 0-1 0,0 21 2 0,0-1-2 16,0-3 1-16,0-17 0 0,0 0 0 0,0 21 1 0,0-4 2 16,0 4-1-16,0-21-1 0,0 18 1 0,0 2 2 0,0-3-2 15,20 4 0-15,-20 16 1 0,0 1-1 0,0-17-1 0,20-4 3 16,-20 4-3-16,0-4-1 0,0-17 0 0,0 21-1 16,18-1 3-16,-18-2-3 0,0-1 0 0,0 4 0 15,0-21 0-15,0 20 2 0,20-20-2 0,-20 17 1 0,0-17 0 0,0 21-1 16,0-21 1-16,17 17 0 0,-17 5-1 0,0-5 3 15,0-17 0-15,20 20 2 0,-20-3-2 0,0-17-1 16,0 21 4-16,0-21-4 0,0 20 4 0,0-20-4 0,0 17 1 16,0 4 0-16,0-21-1 0,17 17 2 0,-17 22-3 0,0-39 0 0,0 20 2 15,0-3-2-15,0 4 1 0,0-1-1 0,0-3 0 16,0 4 0-16,0-3 0 0,0 2-1 0,0-2 1 16,0 2 0-16,-17-20 0 0,17 17-1 0,0-17 1 0,0 21 0 15,0-2-1-15,0-19 1 0,-20 19 0 0,20-1-5 16,0 2 3-16,0-20 0 0,0 20 2 0,0-20-1 0,-17 38 2 15,17-38-1-15,0 17 0 0,0 5 5 0,-20-22 1 0,20 17-7 16,0 3 1-16,0-20 1 0,0 18 0 0,0 2-3 16,-18 18-1-16,18-18 6 15,-20 36-4-15,20-36-5 16,-20 38-23-16,20-58 12 16,-17 37-63-16,-6-37-8 0,23 19-119 15,-20 2-28-15</inkml:trace>
  <inkml:trace contextRef="#ctx0" brushRef="#br0" timeOffset="2849.91">27141 11390 70 0,'0'0'47'0,"0"0"-30"0,0 0 22 16,-23 0 2-16,23-21 15 0,0 21-26 16,0 0-4-16,0 0-13 0,-20-18 10 0,20 18-12 0,0 0 10 15,0 0-12-15,0 0 18 0,0-18-11 0,0 18-10 16,0 0 0-16,0 0-1 0,0 0 6 0,0 0 1 0,0 0-8 16,0 0 5-16,0 0-2 0,0 18-1 0,0-18-1 0,20 39 4 15,-20-20-6-15,23 57 3 16,-23-76-5-16,20 58 3 0,-2-20-1 15,-18 0-2-15,20 0 4 16,-20-19-4-16,20 20 4 0,-20-20-4 0,0 0 1 0,17 38 3 16,-17-19-5-16,20 96 4 15,-3-96-5-15,-17 38-20 16,0-57 12-16,0 2-66 16,0-21 0-16,0 18 45 15,0-18-38-15,0 0 28 0,0-18-44 0,0 18 46 0,0-21-12 16,0 21 35-16,0-19 1 0,0 1-33 0</inkml:trace>
  <inkml:trace contextRef="#ctx0" brushRef="#br0" timeOffset="3103.1">27179 11447 49 0,'0'0'31'0,"-18"0"-3"0,18 0-10 0,0 0 0 15,0-20 21-15,-20 2-4 0,-3 18-3 0,23-19-17 0,0 19 14 16,-20 0-16-16,20-21 11 0,0 3 11 0,-14 18-25 15,14 0 7-15,0-18-8 0,0 18 6 0,0 0-7 0,0 0 7 16,0 0-7-16,0 0 0 0,0 0-1 0,14 0 7 0,-14 0-7 16,43 0 7-16,-23 0-3 0,18 0-3 0,-38 0-4 0,20 0 2 15,17 0-2-15,-20 18 2 0,0-18-4 0,6 0 2 16,15 0-2-16,2 0-2 0,-3 0 2 0,-20 0-1 0,21 0 0 16,-16 0-7-16,-4 0-7 0,2 0-15 15,0 18 8-15,-20-18-33 0,17 0-10 0,3 0-51 16,-20 0 72-16,0 0-43 0,0 0 54 0,0 0-5 0,-20 0-22 15</inkml:trace>
  <inkml:trace contextRef="#ctx0" brushRef="#br0" timeOffset="3332.51">27179 11638 40 0,'0'0'21'0,"-18"19"-3"15,18-19-10-15,0 0 2 0,0 19 15 0,0 0 1 16,-20-19-12-16,20 20 2 0,0-20 18 0,0 19 35 15,0-19-40-15,0 19-3 0,0-19-13 16,0 0 11-16,20 0-11 0,-20 0-2 0,18 18 11 0,2-18-12 0,17 0 15 16,-17 0-13-16,14 0-2 0,-11 0 0 15,-3 0-9-15,18 0 0 0,-1 0 3 0,-37 0-4 16,0 0-2-16,37 0-11 0,-37 0-1 0,0 0-5 0,17 0-7 0,-17 0-41 16,0 0 23-16,21 0-7 0,-21 0-59 0,22 0 36 0,-22 0 2 15</inkml:trace>
  <inkml:trace contextRef="#ctx0" brushRef="#br0" timeOffset="3699.13">27809 11906 74 0,'0'0'53'0,"0"0"-7"0,0 0 2 0,0 0 18 16,0 0-28-16,0 0-22 0,0 0 22 15,-20 0-13-15,3 0-15 0,-3 0-5 16,20 0-2-16,0 0 1 0,-17 0 4 0,-3 0-7 0,20 19 3 16,-20-1-1-16,20 3 0 0,-18-3-1 0,18 1-1 15,0 0-5-15,-22 1 4 0,22-2 4 0,0 20-2 16,0-19-2-16,0 20 0 0,0-2 1 0,22 2 1 16,-22-39-2-16,18 20-1 0,2-2 3 0,-20-18 2 0,20 19 3 15,-20 2-4-15,17-21-1 0,-17 18 7 0,20-18-5 0,-20 0 0 0,17 0 9 16,3-18-8-16,-2-3-3 0,-18 2 1 15,17 19-1-15,6-38 0 0,-23 20-2 0,20-3 0 0,-20 3 3 0,20-19-1 16,-20 37-1-16,0-40-3 0,0 40-2 16,0-56-88-1,0 56 57-15,-20 0-65 0,20 18-78 16,0 20 117 0,0-38 13-16</inkml:trace>
  <inkml:trace contextRef="#ctx0" brushRef="#br0" timeOffset="4022.3">28191 12078 69 0,'0'0'51'0,"0"0"16"15,0 0-4-15,0 0 8 0,0 0-53 0,0 18 13 16,0-18-19-16,-18 0 6 0,18 19-9 0,0-19 8 16,-20 21 1-16,20-3-12 0,0-18-1 0,-17 19 3 15,-3-1-2-15,20-18-3 0,-20 39 0 0,3-19 0 16,17-2-2-16,-20 1 5 0,20 2-3 0,0-3-5 15,0 1 5-15,0-1-2 0,0 3-2 0,0-3 3 0,20-18 1 16,-20 0-1-16,0 19 0 0,0-19 2 0,17 0 1 0,3-19 2 16,-20 19-5-16,37-39 2 0,-17 21-1 0,-2-1 0 0,-18 1 0 15,17-3-2-15,6 2 2 0,-3-19-3 0,-20 20 2 16,17 18 2-16,-17-39-1 0,0 39-2 0,0 0-1 0,20-19 0 16,-20 1 4-16,0 18-5 0,0 0 0 0,-20-21 1 15,20 21 2-15,0 0-1 0,-17 0-1 16,17 0-2-16,0 0 1 0,-20 21-1 0,20-21-13 15,0 18 8-15,0 1-11 0,0-19 6 0,0 0-2 0,0 18-19 16,0 3-8-16,0-3-9 0,0-18 22 0,0 20-39 0,20-20 29 16,-3 18-43-16,-17-18 48 0,20 0-10 0,0 19-20 15</inkml:trace>
  <inkml:trace contextRef="#ctx0" brushRef="#br0" timeOffset="4571.56">29280 11198 38 0,'0'0'15'0,"0"0"-7"0,0 0 9 0,0 0-5 0,0-19 17 0,0 19-13 16,0 0 18-16,0 0-15 0,0-18 16 0,0 18-17 0,-17-20 15 0,17 20-18 16,0 0 10-16,-20-18-3 0,20 18 0 0,-17 0 1 15,-4 0-4-15,1 0-1 0,20 0-9 0,0 0-2 16,-17 0 7-16,-3 0-9 0,20 0 6 0,-23 0-5 0,6 18 4 16,17 2-2-16,0-20-6 0,-17 18 4 0,17-18-3 0,-20 39 2 15,20-2 2-15,-17-17 0 0,17 18-4 0,-21 0 1 16,21-20-2-16,0 22 4 0,-20-2-2 0,20 19-1 15,0-38-1-15,0 57-2 0,0-56 0 0,0 37 1 0,0-18 1 16,0 17-2-16,0-35 0 0,0 16-1 0,0 21 3 0,0-20-6 16,0-20 0-16,20 40-10 0,-20-58 6 0,0 39-16 0,0-1-12 15,0-38-8-15,0 18 21 0,0-18-1 0,0 0-33 16,0 19 21-16,0-19-45 0,0 0 41 0,0-19-19 0,-20-19 34 0,20 20 20 16,0-21-4-16,0 20 5 0,-17-20 1 0,17 21 4 15,0-40 6-15,0 39-1 0,-20-19 8 0,20-1 7 0,-23 2 12 16,23-2 18-16,0 39-21 0,0-19 28 0,0 19-31 15,-20-19-5-15,20 19-3 0,0 0 10 0,0 0-2 0,0 0-15 0,0 0 0 16,0 0-1-16,0 0 8 0,20 0 9 0,-20 19-19 0,23-19-2 16,-23 19 4-16,20-19-7 0,-3 20 2 0,3-1-4 0,18-19 2 15,-38 19-3-15,20-19 1 0,14 0-1 0,-34 18-1 0,43-18-2 16,-6 21-10-16,1-21-3 0,-38 0-5 0,37 0-36 0,-20 0 19 16,26 0-60-16,-6 0-26 0,-37 0 73 0,38 0-58 0</inkml:trace>
  <inkml:trace contextRef="#ctx0" brushRef="#br0" timeOffset="5782.8">27391 12900 47 0,'0'0'14'0,"0"0"-3"0,0 0 17 0,0 0 9 0,0 0 0 0,0 0-21 16,0 0 15-16,0 0-17 0,-20 0 78 16,0-20-73-16,20 20-11 15,0 0 0-15,0 0 14 0,0 0-14 0,-18 0 7 0,18-20-7 16,0 20-2-16,0 0 6 0,-20 0-2 0,20 0 2 0,-23-18 1 15,23 18-10-15,-17 0 0 0,17 0-1 0,-17 0 7 0,17 0-4 16,-20 0-2-16,3 18 0 0,17-18 2 0,-20 0-3 16,20 20 3-16,-20-20-1 0,2 38-2 0,18-19-3 15,0-19 0-15,-20 19 1 0,20 19 2 0,0-18 0 0,-23 18-3 0,23 0 0 16,0 20 5-16,0-20-4 0,0-20 1 0,0 21-3 0,0-2-4 16,0 21 2-16,0-19 10 0,0-1 0 0,23-1-8 0,-23-16-7 15,0 16-20-15,0 2 11 0,0-20-6 0,0 0-1 0,0 20-64 0,0-20 56 16,0-1 0-16,0 1-38 0,0-19 39 0,0 18 4 0,0-18 5 15,-23 0-23-15,3-37 31 16,20 19 13-16,0-1 2 0,0-1 1 0,-54-76 25 16,37 38 9-1,17 40 4-15,0-1-22 16,-20 19 0-16,20 0 1 0,0-19 16 0,0 19-17 0,0 0 16 16,0 0-5-16,0 0-15 0,0 0-2 0,0 0 10 0,20 0-5 15,-20 0-9-15,17 19 11 0,3-19-12 0,0 0 16 16,-6 19-15-16,-14-19-1 0,63 0 2 15,-25 0-1-15,-38 18-5 0,20-18 2 0,34 0-5 0,-37 21-4 16,-17-21-4-16,43 0-19 0,-43 0-14 0,38 0-14 16,-38 0 21-16,20 0-42 0,-3 0-1 0,-17 0 48 15,20 0-10-15,-20 0-12 0</inkml:trace>
  <inkml:trace contextRef="#ctx0" brushRef="#br0" timeOffset="6333.97">27772 13434 55 0,'0'0'38'0,"0"0"11"0,0 0 6 0,-20 0-29 16,20 0-1-16,0 0 17 0,0-19-9 0,-17 19-19 0,17 0 0 16,-20 0 9-16,20 0-2 0,0-19-11 0,-20 19 7 0,2 0-3 15,18 0-7-15,-22 0 8 0,22 0-8 0,-18 0-4 0,18 0 2 16,0 19-4-16,-20-19 3 0,20 0 7 0,-17 19 7 0,17-1-10 0,0 3 18 16,0-21-21-16,-20 19 3 0,20-1-7 0,0 21 9 15,0-20-11-15,20 19 3 0,-20-18 3 0,0-1-3 16,17-1-3-16,3-18 1 0,-20 19 2 0,0-19 2 0,18 0-1 15,-18 18 4-15,22-18-7 0,-4 0 0 0,-18 0 0 16,20 0 1-16,0 0 1 0,-20-18 0 0,17-1 1 0,-17 1-1 16,0 18-1-16,20-19 2 0,-20 19-6 0,0-20 13 0,0 1-8 15,0 19-6-15,0-19-8 0,0 19-7 0,0-19 5 0,0 19-19 16,0 0-6-16,0 0 13 0,0 0-64 0,0 0 59 16,-20 0-131-16,20 0 120 0,0 38-35 15,0-38 65-15,0 0-38 0</inkml:trace>
  <inkml:trace contextRef="#ctx0" brushRef="#br0" timeOffset="6553.62">27907 13606 57 0,'0'0'38'0,"0"20"93"16,0-1-59-16,0-1-52 0,0 1 18 0,17-1-2 16,-17 3-19-16,0 17 7 0,0-18-7 15,20-20-4-15,-20 18-2 0,17-18 2 0,-17 0 3 16,20-18-2-16,0 18-9 0,-5-39 7 0,5 20-2 15,-20-2-4-15,23 3-4 0,-3-38 0 0,-3 17 2 0,3 20 1 16,0 0-6-16,-20 0 5 0,17 19-7 0,-17-20 3 0,20 2-4 16,-2 18 0-16,-1 0-17 0,-17 0 1 0,23 0 11 15,-23 0-9-15,0 0-4 0,0 0-6 0,20 18-128 16,-20 2 48-16,0-20 19 0,17 19 5 16</inkml:trace>
  <inkml:trace contextRef="#ctx0" brushRef="#br0" timeOffset="7005.52">28727 13224 43 0,'0'0'53'0,"0"-20"-25"15,0 20-12-15,0 0 30 0,0 0-31 0,0-18-1 0,0 18-1 16,0 0 10-16,0 0-13 0,0 0 11 0,0 0-11 0,0-20 10 16,0 20-10-16,0 0 23 0,0 0-22 0,-20 0-4 0,20-18 1 15,0 18 14-15,-18 0-2 0,18 0-13 0,-20 0 10 16,-17 0 14-16,37 0-24 0,0 0-1 0,-20 0-1 0,3 0 5 15,17 0-5-15,-23 18 7 0,6 2-8 0,-3-20 5 16,20 38-5-16,-18-19-4 0,-2 18 6 0,3-16 2 16,-3 37 2-16,0-40-4 0,20 20 11 0,-17-1-8 15,17 3-10-15,-23-22 5 0,23 59-4 16,0-77-1-16,0 39 3 0,0-2 0 0,0 0 5 16,0-16-8-16,0 17 1 0,23 0 1 0,-23 0 1 15,0-19 0-15,17 20-7 0,-17-39 6 0,20 20 0 0,-20-3-3 16,20-17-5-16,-20 21 1 0,0-21-5 0,17 18-13 0,-17 2-10 0,0-20 11 15,20 0-4-15,-20 0-3 0,0 0-5 0,18 0-46 0,-18 0 33 16,20-20-109-16,-3 20 92 0,-17-18 46 0,23 18-22 16</inkml:trace>
  <inkml:trace contextRef="#ctx0" brushRef="#br0" timeOffset="7482.71">28933 13530 34 0,'0'0'15'0,"0"0"61"15,0 0-7 1,0 0-41-16,0 0 61 0,0 0-18 16,0 38 16-16,0-38-74 15,-14 38 10-15,14-18-6 0,0 17 6 16,0-18-20-16,0-1 3 0,0 136 18 16,0-136-23-1,0 3-7-15,0-1-14 0,0 18-80 16,0-38-44-16,0 0 16 0,0-38-53 15</inkml:trace>
  <inkml:trace contextRef="#ctx0" brushRef="#br0" timeOffset="7633.33">29013 13243 94 0,'0'0'40'0,"0"0"41"16,0 0-46-16,0 0 57 0,-17-19-11 16,17 19-67-16,-20 38 38 15,20 1-49 1,-23-19-3-16,23 36-9 0,0-56 1 0,-20 38-34 15,20 20-194 1,0-39 39 0</inkml:trace>
  <inkml:trace contextRef="#ctx0" brushRef="#br0" timeOffset="7882.53">29148 13568 74 0,'0'19'136'0,"0"0"-91"0,0 20 39 16,0-2-64-1,0-19-12-15,0 3 5 0,0-2-11 0,0 0 6 16,20 1 6 0,-20-20-5-16,17 0 4 0,-17 0-1 15,41 0 17-15,-41-20-18 0,17 20 23 16,3-19 12 0,-3 38-39-16,-17-19-6 0,0 20 6 15,0 18-5-15,17-20 0 0,-17 77-23 16,0-18-189-1,0-58-69 1,0-19 212-16</inkml:trace>
  <inkml:trace contextRef="#ctx0" brushRef="#br0" timeOffset="8382.98">29644 13108 45 0,'0'0'21'0,"0"0"15"16,0 0 109-16,0 21-42 15,0-21-90-15,0 0-1 16,0 19 22-16,0 19-3 0,0 0-12 16,0-19-13-16,0 97 23 15,0 55-1 1,0-95-30-16,0-19 3 0,0-20-3 0,0 3 3 16,-20 17-14-16,20-37 0 0,0 56-48 15,-17-39 8-15,17 2-35 0,0-39 57 16,-20 20-36-16,20-2-28 0,-17-36 52 15,17-20 42-15,-21-20 7 16,21-38 74-16,0 58-18 16,-20 19-1-16,20-21 21 0,0 22-19 15,0-1-28-15,0 19-20 0,0 0 50 16,0 0-44 0,0 0 0-16,41 0 5 15,-4 19-27 1,17-19-97-1,-14 0-91-15,1 0-58 16,-41 0 190 0</inkml:trace>
  <inkml:trace contextRef="#ctx0" brushRef="#br0" timeOffset="8733.76">30235 13721 71 0,'0'0'115'0,"0"0"-74"0,0 0 174 16,0 19-170-16,0 38 45 16,0-37-81-16,0 76 6 15,0-79-16-15,0 4 1 16,0 35-8-16,-20 22-87 16,20-61 5-16,0 2 10 15,0-19 31-15,0 0-60 0,0-19-60 31</inkml:trace>
  <inkml:trace contextRef="#ctx0" brushRef="#br0" timeOffset="8865.74">30332 13492 92 0,'0'0'97'0,"0"0"69"15,-17-40-34-15,17 40-120 16,-20 0 58 0,0 0-81-16,20 21-14 15,0-21-12-15,0 19 13 0,0-19-39 0,0 18-17 16,0-18 30-16,0 20-229 15</inkml:trace>
  <inkml:trace contextRef="#ctx0" brushRef="#br0" timeOffset="9300.74">30676 13835 91 0,'0'0'73'0,"0"0"-37"0,0 0 57 0,0 0-46 0,0 0-28 15,0 0 12-15,0 0-20 0,0 0-2 0,0 0 12 0,0 19-13 16,0-19 5-16,0 0-8 0,0 0 1 0,0 0 8 0,0 0-4 15,0 18-6-15,0-18-4 0,0 0 0 16,0 0 4-16,20 0-6 0,-20 0-2 0,0 0-1 0,0 0-10 16,0 0-10-16,0 21 11 0,0-21-2 0,0 0-26 0,0 0-14 15,0 0-20-15,0 0 33 0,0 0-1 0,0 0-48 16,0 20 31-16</inkml:trace>
  <inkml:trace contextRef="#ctx0" brushRef="#br0" timeOffset="10267.08">30926 13872 56 0,'0'0'33'0,"0"0"0"0,0 0 40 0,0-18-5 0,0 18-13 0,0 0-36 16,0 0 13-16,0 0-5 0,17-19-2 0,-17 19-16 0,0 0 9 16,0 0 1-16,0 0-8 0,0 0-8 0,17 0 7 15,-17 0-3-15,0 0-5 0,0 0 1 0,0 19 1 0,0-19-9 16,0 0-3-16,0 18-4 0,0-18-13 15,0 21 11-15,0-21-26 0,0 20-15 0,0-20-23 0,0 17-18 16,0-17 12-16,0 0 57 0,0 0-36 0</inkml:trace>
  <inkml:trace contextRef="#ctx0" brushRef="#br0" timeOffset="10600.95">31132 13872 104 0,'0'0'88'0,"0"0"-17"0,0 0-42 0,0 0 42 0,0 0-36 16,0 0-18-16,0 21 9 0,0-1-10 0,0-20-12 15,0 17-1-15,0-17 0 0,0 21 0 0,0-21 1 0,0 18-5 16,0-18 1-16,0 20-6 0,0-20 5 0,0 0-5 0,0 18-8 0,0-18 4 16,20 0-11-16,-20 0 8 0,0 19-1 0,0-19-15 0,23 0-4 15,-23 0 14-15,0 0 2 0,17 0-12 0,-17 0 16 0,20-19-15 0,-20 1-2 16,0 18 16-16,20-20-10 0,-2 2 12 0,-18 18 10 16,0-21 3-16,20 4 1 0,-20-3 4 0,0 20 3 15,17 0 4-15,-17 0 27 0,0-21-20 0,0 21-2 0,20 0 12 0,-20 0-18 16,0 0 6-16,0 0-12 0,0 0 4 0,0 0-4 0,17 21 5 15,-17-21-6-15,0 20 1 0,0-3-2 0,0-17-1 16,0 21 4-16,0-3 0 0,23 2-3 0,-23-20-3 0,0 0 3 16,0 18-1-16,17-18 0 0,-17 0-1 0,20 0 9 15,0 0 2-15,-2 0 1 0,-18 0-8 0,0 0 0 0,20 0 6 16,-3 0-4-16,-17 0 2 0,0 0-6 0,20 0 0 0,-20 0-4 0,17 0 3 16,0 0-1-16,-17 0-4 0,0 0-8 0,23 0-13 15,-23 19 5-15,0-19-6 0,0 0-36 0,0 0-33 16,0 0 35-16,0 22-45 0,0-22 12 0</inkml:trace>
  <inkml:trace contextRef="#ctx0" brushRef="#br0" timeOffset="11016.95">31614 13072 63 0,'0'0'0'0,"0"0"47"0,0 0 10 0,17 18-27 16,-17-18 28-16,20 0-12 0,0 0-8 0,-20 18-23 0,34 3 23 16,-11-21-28-16,-23 19 10 0,38 19-4 0,-38-38-10 15,20 38 5-15,17 0-1 0,-37 1 6 0,0-2-11 16,20 2 5-16,-3-20-9 0,0 37 1 0,-17 22-6 0,23-21 7 16,-23-18-1-16,20-2 0 0,-20 21 1 0,0-39-1 0,18 38 2 15,-18-19-1-15,0-19 0 0,0 20 0 0,0 19 1 0,0-40-1 16,0 115-3-16,-18-94 4 0,-2 18-22 15,20-35-8-15,0-5 9 0,0 1-18 0,0-18 11 16,-23 19-38-16,23-19 22 0,0 0-7 0,0 0-6 0,0 0-47 16,0-19 42-16,0 19 7 0</inkml:trace>
  <inkml:trace contextRef="#ctx0" brushRef="#br0" timeOffset="11411.99">32548 13148 52 0,'0'0'43'0,"0"0"-22"0,0 0 18 0,0 0-20 0,0 0 0 15,0 0 47-15,0 18-40 0,0-18-12 16,0 0 11-16,0 0-1 0,0 0-2 0,0 20-13 0,0-20 8 16,0 0-8-16,0 18 14 0,0-18-8 15,0 20-4-15,0-20-8 0,0 19 1 0,0-19 2 0,0 19 5 0,0-1-10 16,0 23 9-16,0-24 11 0,0 4-22 15,0-3-2-15,0 20 10 0,0-38-7 16,0 0 2-16,0 19-3 0,0-19 2 0,0 18-9 0,0-18 5 0,0 21 8 16,20-21-7-16,-20 0-1 0,0 0-2 0,0 0 5 15,20-21 1-15,-20 21-3 0,0-18-4 0,0 18 4 0,0-19-3 0,15 0 5 16,-15 19 14-16,0-19-10 0,0 19 1 0,0 0-5 16,0 0 6-16,0 0 1 0,0 0-1 0,0 0-3 0,0 0 3 0,0 19 1 15,0-19-4-15,0 19 6 0,0 0-5 0,0-1-1 16,0 3-2-16,0 16 2 0,0-37-3 0,0 39 5 0,0-1-4 15,0-38-2-15,0 39-1 0,20-2 8 0,-20-18-3 0,0 20-5 16,23-20-8-16,-23 0 4 0,0-19-5 0,0 20-15 0,0-2 5 16,20 2-55-16,-20-2 46 0,0-18-5 0,0 19-46 0,17-19 31 15,-17 0-3-15,0 18-38 0,0 3 5 0</inkml:trace>
  <inkml:trace contextRef="#ctx0" brushRef="#br0" timeOffset="12957.68">28761 14599 52 0,'0'0'55'0,"0"-38"30"0,0 38-56 0,0-18 28 16,-17-19 14-1,0 16-42-15,17 21-9 16,-20-17 26-16,20 17-28 0,-38 0 27 16,21 38-30-1,-23-1 10 1,40-37-22-16,0 18-4 0,-17 174 20 15,17-98-12 1,0 2-2-16,17 38-15 16,3 1 10-1,0-60-19-15,-20-17-26 16,17 1-91 0,-17-42 12-16,0-17-37 15,0-17 76-15</inkml:trace>
  <inkml:trace contextRef="#ctx0" brushRef="#br0" timeOffset="13137.61">28535 15039 68 0,'0'0'16'0,"-18"0"71"16,-2 21 74-1,20-21-148-15,0 0 27 0,0 17-27 0,0-17 42 16,20 21-3 0,-2-21-24-1,19 0-19-15,-37 0-6 0,40 0 0 16,-20 0-1-16,17 0-3 0,-37 0-5 0,20 0-6 15,-2 0-87-15,2 0 18 0,-3 0 30 0,23 17-249 16</inkml:trace>
  <inkml:trace contextRef="#ctx0" brushRef="#br0" timeOffset="13366.96">29054 15345 104 0,'0'0'87'0,"0"0"100"0,17 0-102 16,3 0-6 0,-20 0-48-16,0 0-23 0,0 0-3 0,17 59 11 31,-17-59-35-31,0 17-115 0,0-17 85 15,0 0-8-15,0 0-12 0,0 21-5 0,0-21 6 0,0 0-64 0</inkml:trace>
  <inkml:trace contextRef="#ctx0" brushRef="#br0" timeOffset="13950.22">29644 14523 102 0,'0'0'97'0,"0"0"-39"0,0 20 33 16,-20-2-29-16,20 61-13 31,0-24-40-31,20 62 13 15,-3 14-17-15,-17-111-3 0,17 56-5 16,-17 97-15 0,0-78-77-1,0-76 4-15,0 0 9 0,0-1-56 16,0-18 122-16,0 0-38 0</inkml:trace>
  <inkml:trace contextRef="#ctx0" brushRef="#br0" timeOffset="14167.58">29742 14715 59 0,'0'0'0'0,"0"0"56"0,0-38 10 16,0 18 3-16,17-19-10 0,3 2 4 15,-3-1 8 1,3 38-35-16,-20 0-13 0,77 38 30 16,-39-1-37-1,39 250 7 16,-77-229-22-31,0 39-5 0,0-80 4 0,0 21-3 0,0-18 2 0,-37 77-14 16,17-80 7-16,20-17-4 0,-37 38-77 16,16-18 24-16,-22-40-246 15,29-18 224 1</inkml:trace>
  <inkml:trace contextRef="#ctx0" brushRef="#br0" timeOffset="14685.24">30407 14905 65 0,'0'0'72'0,"0"0"-45"0,0 0-1 0,0 21 23 16,0-21-26-16,0 0 20 0,-18 0-25 0,18 0 13 15,0 17-18-15,-20-17-2 0,20 0-3 0,0 0 1 0,-17 20 5 0,17-1 0 16,-20-19-10-16,20 19 0 0,-17-1 0 0,17 2 7 0,0 1-4 16,-20-4 7-16,20 21 0 0,0-18-6 0,-20 18 5 15,20 1-5-15,0-19 0 0,0 18-2 0,0-38-4 0,0 17 1 16,0 3 2-16,0-1-1 0,0 0 0 0,0-1-2 0,20-18-1 16,0 0 2-16,-20 0-1 0,17 0 2 0,3 0-1 15,-20-37 0-15,17 37-3 0,3-19 2 0,-20-18-1 0,18-1-1 16,-18 38 0-16,23-41 1 0,-23 41 1 0,17-37-1 0,-17 18-1 0,20 19-1 15,-20-37 8-15,20 16 0 0,-20 4-3 0,0-4-2 16,0 1-3-16,0 2 6 0,0 18-3 0,0-19 0 0,0 19-5 16,0 0-1-16,0 0-5 0,0-19 3 0,0 19-7 0,0 0 8 15,0 19-5-15,0-19-11 0,0 19 2 0,0-19 0 0,0 18-31 0,0 2-6 16,0-20 21-16,0 21-6 0,0-4-54 0,0 4 1 0,0-21 62 16,0 17 11-16,0 3-40 0</inkml:trace>
  <inkml:trace contextRef="#ctx0" brushRef="#br0" timeOffset="15133.43">31060 14485 53 0,'0'0'48'0,"0"0"-20"0,0 0 27 0,0 0-3 0,0 0-5 0,0 0-27 16,0 0 14-16,-20 0-19 0,20 0 8 0,0 0-14 0,0 0 9 16,-20 0 1-16,20 0 0 0,0 0-9 0,-17 0 6 15,17 0-2-15,-20 21 0 0,-3-21-11 0,23 0 1 16,0 17 6-16,-17 3 5 0,17-2-9 0,-17 2-2 0,17-2 2 15,0 1 0-15,-21 3 6 0,21 15-5 0,0-37-8 16,0 38 0-16,0 0 9 0,0-20 3 0,0-18-9 16,0 19 6-16,21 20 12 0,-21-21-15 0,17 2 3 15,-17-20-7-15,17 20 10 0,-17-2-8 0,0-18-1 16,23 0-2-16,-23 21 6 0,0 16-7 0,0-18-3 16,0 0 7-16,0-1-10 0,0 2 9 15,0-20-1-15,-23 21 1 0,23-4-6 0,0-17 1 16,-17 21-5-16,17-21-1 0,0 0-1 0,-17 17-5 0,17-17 1 0,-21 0-28 0,4 0-42 15,-3 0 8-15,20 0-12 0,0 0 39 16,0-17-50-16,0 17 58 0,0-21-5 0,0 21 20 0,20 0-6 16</inkml:trace>
  <inkml:trace contextRef="#ctx0" brushRef="#br0" timeOffset="15785.59">31232 14943 79 0,'0'0'0'0,"0"0"141"16,0 0-105-16,0 0 19 0,0 0-32 0,0 0 12 0,0-17 9 15,0 17-23-15,0 0-11 0,0 0 7 0,0 0-10 16,-20 0 4-16,20 0-8 0,0 0 2 0,-20 0-4 16,20 17 2-16,-17 3 5 0,17 18-1 15,-23-20-4-15,23 23 17 0,0-24-8 16,0 4-9-16,-20-4 10 0,20 3-8 0,0-1-2 16,0 0-1-16,0-19 0 0,0 18 2 0,20-18 2 0,3 0 5 15,-6-18-8 1,3-1 0-16,-20 0-3 0,20-18 8 0,-20 16 3 15,0 4-6-15,18-4-5 0,-18 1-2 0,0 20 3 0,0-18-7 16,0-1-1-16,0 0 0 0,0 19-2 0,0 0-12 16,0 0 7-16,0 0 2 0,0 0-1 0,0 0-32 0,0 0-4 15,0 0 33-15,0 19-19 0,0 0 15 0,0-1-17 0,0-18 20 16,0 20-21-16,0-20 16 0,20 21-41 0,-20-4 32 16,0 4 2-16,17-4 29 0,-17-17 0 15,0 0 3-15,0 0 4 0,0 0 21 0,0 0-9 0,0 0 2 0,20 0 1 16,-3 0 41-16,-17-17-27 0,0 17 2 0,23-21 22 15,-23 21-47-15,0 0 11 0,17 0-2 16,-17 0-4-16,0 0-1 0,0 0-3 0,0 21-5 16,0-4-6-16,0 3 2 0,0-1-4 0,0-19 1 0,0 37-1 15,0-16 1-15,0-21-2 0,0 20 1 0,0-20 0 0,0 17-1 0,0 4 0 16,0-21-1-16,0 17 0 0,0-17 2 0,0 0 1 16,0 0-1-16,20 0-2 0,-20-17 2 0,0-4 1 15,20-16-1-15,-20 37-2 0,18-21 0 0,-18-16 0 0,37-2 10 16,-37 22-6-16,20-4-2 0,-20 21-2 0,17-38 1 0,-17 38 3 15,17-20 0-15,-17 20 0 0,23-18-2 0,-23 18 5 16,20 0-5-16,-20 0-4 0,0 0 4 0,0 18-6 0,0 2 3 16,0 1 2-16,0-4 3 0,0 4-2 0,0-4 0 0,0 3 0 15,0 18 0-15,0-38-2 0,0 18 1 0,0 23 2 16,0-41-1-16,0 17-1 0,20 4 2 0,-20-21-1 0,0 0-3 16,0 0 3-16,18-21 1 0,-18 4-1 0,0 17-2 15,20-20 0-15,-3-19 1 0,-17 39-1 0,20-19 1 16,-20 0 2-16,20 19-2 0,-6-20 0 0,-14 20 2 0,0 0-1 15,20 0-1-15,-20 0 0 0,23 20 1 0,-23-1-2 0,0 0-3 16,0-1-2-16,20 3-2 0,-20-21-6 0,0 37-26 0,0-37 11 16,0 38-42-16,0-18-18 0,0-1-20 0,0 0 4 15,0-1 43-15,0-18 46 0,0 0-27 0</inkml:trace>
  <inkml:trace contextRef="#ctx0" brushRef="#br0" timeOffset="16068.15">31860 15173 77 0,'0'0'29'0,"0"0"36"0,0 0-13 15,0 0-34-15,0 0 14 0,0 0-17 0,0 0 11 0,0 0 0 16,0 0-16-16,0 18-3 0,0-18-3 16,17 0-1-16,-17 0-1 0,0 21 1 0,0-21 0 15,0 0-2-15,23 0-1 0,-23 0 2 0,0 0 5 0,0 0 3 0,0 0-7 16,20 0 0-16,-20 0 1 0,0-21 9 0,0 21-11 16,18-18 7-16,-18 18 2 0,0-19-5 0,0 19 0 0,0-19 3 0,0-1-1 15,0 20 9-15,0-38-1 0,0 21-2 0,0-4-12 0,0 21 5 16,0-20 3-16,0 20-1 0,-18-18 5 0,18 18-1 15,-20 0 2-15,20 0-13 0,0 18 6 0,-23 2-10 0,23 1 1 16,0-4 3-16,-17 21 2 0,17-38-2 0,-17 39-1 0,17-2-1 16,0-16 3-16,0 16-1 0,-20-16-3 0,20 16 1 0,0-18 0 15,0 18-7-15,0-16 1 0,0-1-4 0,0-20-3 0,0 17-4 0,0 4-30 16,20-4 19-16,-20-17-42 0,17 20-17 0,-17-20 33 0,17-20-60 16,6 20 67-16,-23-17 14 0,0-4 12 0,20-16-28 0</inkml:trace>
  <inkml:trace contextRef="#ctx0" brushRef="#br0" timeOffset="16255.8">32167 14618 77 0,'0'0'136'0,"0"-19"-76"0,-17 19-32 15,17 0-20-15,0 0 4 0,0 0-1 0,0 0 5 16,0 0-12-16,0 19 8 0,0-19-4 0,0 22-2 16,0-5 7-16,0 21 2 0,0 0 0 0,0 19-6 15,0-18 5-15,0 19-3 0,0-40-11 0,0 78-7 16,0-37 5-16,0 113-46 0,0-134 3 15,0 37-57-15,0-57 60 0,0 23-42 16,0-41 52-16,0 0-2 0,0 17 20 0,-20-17-31 0</inkml:trace>
  <inkml:trace contextRef="#ctx0" brushRef="#br0" timeOffset="16400.57">32049 15135 39 0,'0'0'20'0,"0"0"-3"0,0-20 26 16,0-18 41-16,0 21-19 0,0-4-8 16,0 21-16-16,0-20-11 0,0 20-18 0,0-18 14 15,0 18-2-15,0 0-20 0,0 0-2 0,0 0 5 0,0 0-4 16,20 18-9-16,3-18 4 0,-23 20-1 15,18-20-8-15,2 0 0 0,-20 21-4 0,0-21-4 0,20 0-3 16,-20 0-6-16,17 17-2 0,3-17-82 0,-20 21 34 0,17-21 45 16,3 0-8-16,-20 0 17 0,17 0-15 0</inkml:trace>
  <inkml:trace contextRef="#ctx0" brushRef="#br0" timeOffset="16849.91">32413 14695 50 0,'0'0'29'0,"0"0"-8"0,0 0 13 0,0 0-19 16,0 0 3-16,0 20-1 0,0-20 15 0,0 0-17 0,0 18 15 16,0-18-19-16,0 20 9 0,0-20-11 0,0 18 0 0,0 1 6 0,0 3-7 15,0-22 0-15,0 17 2 0,0 1-2 0,0 22 10 0,0-1-5 16,0-2-6-16,0 1 5 0,0-20-6 0,0 2-1 0,0 39 5 16,0-22-4-16,0-18-4 0,0 0 1 0,0 20 0 15,0-39-3-15,0 20 3 0,0-3-1 0,0-17 2 0,0 21-1 16,18-21-1-16,-18 0-1 0,0 0 0 0,0 0 0 15,23 0 1-15,-23-21 2 0,20 4-5 0,0-24 2 16,-20 41 0-16,17-37 0 0,3 37 3 16,-20-19-4-16,17 19 0 0,-17-20 3 0,0 20 0 0,20-17-2 0,-20 17 4 15,20-21-6-15,-20 21 1 0,0 0 3 0,0 0-5 0,15 0-3 16,-15 0 2-16,0 0 3 0,0 21 2 0,0-4 0 0,20 3-4 16,-20-20-3-16,0 19 1 0,0 0-16 0,0-1-18 15,0 3-18-15,0-1-26 0,0-3-18 0,0 4 16 16,0-4 41-16,0 3-4 0</inkml:trace>
  <inkml:trace contextRef="#ctx0" brushRef="#br0" timeOffset="17039.21">32703 14905 62 0,'0'0'71'0,"0"0"-38"0,0 0-4 0,0 0 25 0,0 0-1 15,0 0-7-15,0 0-29 0,0 21-1 0,0-4 10 0,0 3-16 16,0-1-4-16,0 0-7 0,0-1 4 0,0 23 5 0,0-41-6 15,0 38-1-15,0-38 0 0,0 37-1 0,0-18-1 0,0 0-3 0,0 20-8 16,0-19 1-16,0 18-24 0,0-21-12 0,0 22-39 16,0-39 54-16,0 19-1 0,0-19-27 0,0 0 20 0,0 0 21 15,0 0 13-15,0-19-11 0,0-20-17 0</inkml:trace>
  <inkml:trace contextRef="#ctx0" brushRef="#br0" timeOffset="17167.31">32795 14943 49 0,'0'0'10'0,"0"0"-3"0,0 0 9 0,0 0-5 0,0-17 3 0,0 17 3 16,0 0 27-16,0 0 4 0,0-21-6 0,0 21-10 15,0 0-19-15,0 21 4 0,0-21-10 0,0 0-4 0,0 17-1 0,0 22 0 16,0-20-2-16,0-19-1 0,0 38-12 16,0 0-7-16,0-38-15 0,0 21 11 0,0-4-40 15,0 3-4-15,0-1 26 0,0-19 31 0,0 19 0 16,23-19-34-16</inkml:trace>
  <inkml:trace contextRef="#ctx0" brushRef="#br0" timeOffset="17484.93">32912 15019 62 0,'0'0'37'0,"0"0"16"0,0 0 2 15,0 20-11-15,0 1-25 0,0-4 8 0,0 4-8 16,0-4-14-16,0 41 7 0,0-58-9 0,-17 39 1 16,17-2-1-16,0 1-4 0,0 1-3 0,0-20-1 15,0 20 2-15,0-19-3 0,0 18-2 0,0-38 4 0,0 17-1 16,0 3-2-16,0-20 5 0,0 0 1 0,0 0 0 0,0 0-1 0,17 0 3 16,-17 0 0-16,20-37 2 0,-2 16 0 15,-18-16 2-15,17-2-1 0,-17 1-3 0,20 1 3 16,-20 37 2-16,0-38 7 0,0-3-1 0,0 4-6 0,23 18 7 15,-23-1-5-15,0 3 22 0,0-4-24 16,0 42 1-16,0-21 7 0,0 17-6 0,0 3 0 16,0-1 4-16,0 0-6 0,0 40 4 0,0-42-5 0,0 41 2 0,-23 56 6 15,23-76-9-15,0 38 5 0,0-35-5 0,0 35 2 16,0-21 1-16,0-34-2 0,0 34 4 16,-20 3-4-16,20-37 0 0,0 17-2 0,0-20-4 0,0-18 0 15,0 19-5-15,0-1-64 0,-17-36-61 16,17-1 12-16,0-19 7 0,0 20 50 15,-18-3 46-15,18 4-23 0</inkml:trace>
  <inkml:trace contextRef="#ctx0" brushRef="#br0" timeOffset="18469.22">33219 14887 84 0,'0'0'0'0,"0"0"85"0,0 0-30 16,0 0-29-16,0 0 27 0,-20 0-30 0,20 0-3 0,0 0 11 15,0 0-7-15,0 0-12 0,-17 0 11 0,17 0-14 0,0 0-2 0,0 0 8 16,0 0-2-16,-23 0-6 0,23 0 11 0,0 18-4 16,0-18-7-16,-17 38 3 0,17-38-7 0,0 39 2 0,0-39 0 15,0 37 1-15,0 4-5 0,-20 14 3 0,20-35-5 0,0 36 6 16,0-15 1-16,0-3-8 0,20-1-3 0,-20-18-2 16,17 18-12-16,-17 4-16 0,40-24-19 0,-20 21-63 15,0-18-45-15,-3-20 52 16,3 0 69-16</inkml:trace>
  <inkml:trace contextRef="#ctx0" brushRef="#br0" timeOffset="18652.75">33411 14982 61 0,'0'0'59'0,"0"0"43"16,0 0-70-16,0 0-3 0,0 19 46 0,0-19-54 0,0 0-2 16,0 0-1-16,0 18 15 0,0-18-18 0,0 20-1 0,0 1 11 15,0 17-5-15,0 18-1 0,0-37-14 16,0 20 2-16,0-2-5 0,0 1 2 0,0 1-2 0,-20 19-1 15,20 0 0-15,0-41 0 0,0 3-2 0,-20 19-10 16,-3-1-14-16,23-18-15 0,0-3 13 0,-17 1-43 16,17-18 24-16,-17 0-69 0,17 0 0 0,-20 0 52 15,20 0 11-15</inkml:trace>
  <inkml:trace contextRef="#ctx0" brushRef="#br0" timeOffset="19183.31">33620 15098 149 0,'0'0'56'0,"0"0"-7"0,0 17 75 0,0-17-99 16,0 0 19-16,0 0-25 0,0 0-2 0,0 20 18 15,0-20-19-15,0 19-5 0,0-19-3 0,0 19-6 0,0-19-3 16,0 18 1-16,0 3 2 0,0-21-4 0,0 20-9 16,0-20-14-16,0 17-17 0,0-17 14 0,0 21-72 15,0-4 12-15,0 3 39 0,0-20-40 0,0 19 37 0,0-19 39 16,0 19-44-16</inkml:trace>
  <inkml:trace contextRef="#ctx0" brushRef="#br0" timeOffset="19268.64">33620 15479 56 0,'0'0'17'0,"0"0"25"0,0 19-18 0,0 1-1 0,0-20-1 0,0 38 21 0,0-18-24 0,0-3-2 15,0 22 8-15,0-1-17 0,-20-1 5 0,20-16-10 0,-17-3-1 16,-3 19-2-16,20 4-12 0,-23-3-32 0,3-20-53 16,6 20 7-16,-6-38 19 0</inkml:trace>
  <inkml:trace contextRef="#ctx0" brushRef="#br0" timeOffset="20166.89">33256 15212 54 0,'0'0'0'0,"0"0"53"0,0 0-35 16,0 0 2-16,0 0 23 0,0 0 0 0,0 0-22 0,0 0 16 15,0 20-3-15,0-20 27 16,0 17-21-16,0 60 27 15,0-58-65 1,0-1-2-16,0 23-2 0,0-24-10 16,-17-17 0-16,17 38-54 0,0-38-8 0,-20 20-35 15,20-1-109 1</inkml:trace>
  <inkml:trace contextRef="#ctx0" brushRef="#br0" timeOffset="20286.15">33294 15060 119 0,'0'0'188'0,"0"0"-157"0,0 0-3 0,0 0 20 0,-18 17 7 16,18-17-43-16,0 21-4 0,0-4-4 16,-20 22-38-16,20-2-71 0,-17-16-22 15,17-21 59-15,0 20 12 0,-20-3-21 0</inkml:trace>
  <inkml:trace contextRef="#ctx0" brushRef="#br0" timeOffset="21234.38">27351 15707 78 0,'0'0'60'0,"-18"0"108"16,18 0-141-16,0 0 18 0,-20 0-9 15,20 0 57 1,0 0-81-16,0 21 6 0,0-21 0 16,0 0-12-16,0 0-3 0,20 18 0 0,-2 1 10 15,22-19-9 1,-3 39 1-16,-20-39-2 15,0 20-5-15,26-3 5 16,-43 4 0-16,0-3-2 16,0-18-2-16,0 20 4 15,0-2-2-15,0 1 1 16,-22-1 2-16,1 3-4 16,4-1 3-16,-20 18 0 15,37-38-3-15,-17 18 2 0,-3 3-2 16,20-21 0-16,-20 37 1 0,20-37-1 0,0 38 2 15,57 18 1 1,-20-36-1 0,-20 1 0-16,26-21 9 15,-43 17-5-15,0-17-4 16,-22 0-9-16,1 0-12 16,-13 0-32-16,-3 20-23 15,37-20 22-15,-20 0-35 0,20 21 55 16,-20 14-179-16,20-16 159 15,0-19 33-15,0 19-20 0</inkml:trace>
  <inkml:trace contextRef="#ctx0" brushRef="#br0" timeOffset="21769.04">29472 11753 178 0,'0'0'59'0,"0"0"118"16,0-19-134-16,0 19-26 0,-20 0 11 15,20 0-10-15,0 0-11 0,0-19 13 0,0 19-12 16,0 0-6-1,20 0-4-15,-3 0-52 16,-17 0-1-16,23 0-87 0,-23 38-96 16,0-38 172-16</inkml:trace>
  <inkml:trace contextRef="#ctx0" brushRef="#br0" timeOffset="21917.42">29624 12096 195 0,'0'19'179'0,"0"-19"-96"15,-17 0-44-15,17 39-4 16,-20-20-23-16,20-1-10 0,-17 59 7 0,-4-37-29 16,1-3-27-16,3 39-84 0,-43 1-225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0:49:53.971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12177 9479 52 0,'-58'19'38'47,"58"-19"-38"16,-20 39 150-63,20-39-150 62,40 19 107-62,-40-19-107 63,419-19 41-48,-419 19-41 32,631-58 20-31,-631 58-20 46,533-39 15-62,-533 39-15 63,576-133 11-63,-367 114-10 47,-189 19 8-32,-20 0 12 17,-57 0-19-17,-38 0 5 1,-197 0-1 15,66 19-3-15,-273-19-2 15,6 37-2 0,206 41 2-15,129-21-1-16,67-20-1 15,-7 3 4 1,-34-2-4 0,75 0 0-1,37-19 5 1,20 0-6-16,0-19 2 16,0 0 3-1,0 0-4-15,37 0 1 16,-14 0 0-16,34 0 1 15,-19 0-2 1,33 0 0-16,10-19 2 16,-4 19-1-16,95-19 3 15,0-1-2 1,-118 2-3-16,141-20 3 0,35 19 2 16,-176-2-4-16,216-35 0 15,-21-2 1-15,-97 20 1 16,0 0-3-16,-37 0 2 15,-81 18 1-15,46 2-4 16,-22-2 4-16,-38 20-1 0,14-18-1 16,9-2 4-1,14 20-2-15,-57 0 0 32,0 20 1-32,-40-20-1 15,-20 18-1-15,-32 2 6 16,12-20-5-16,-69 18 1 15,-60 2-1 1,-118 18 1 0,267-20-1-16,-147 2 3 15,32 18-6-15,3-18 0 16,41 18 3-16,-21 0 0 16,71-38-4-16,27 18 3 15,-3 3 1-15,19-21 0 16,-39 19-1-1,40-19 1 1,17 0-2 0,2 0-1-16,-2 0 3 15,20 0-1-15,0 18 1 0,0-18-3 16,20 20 2-16,35-20-1 16,-35 18 1-16,135 2-1 15,54-20 2-15,-155 0 0 0,141 0 1 16,-5-58-3-16,-133 58 1 15,155-37 2-15,-40-2-4 16,-135 20 3-16,41 0 0 0,-61-1-2 0,78 2 2 16,-58-2 0-16,-14 20-3 15,-23 0 2-15,37-18-1 16,-17 18 1-16,-20 0 1 0,17 0-1 16,-17 0 1-16,20 0-1 0,-20 0-1 0,0 18 1 15,0 2 1 1,0-20-1-16,-37 0 1 0,-20 18-1 15,34-18 0-15,-32 0 0 0,-2 20 0 0,-23-1 1 16,45-19-1-16,-119 37 0 0,42-16 0 16,-100-2 3-16,154-1-5 0,-36 2 1 15,-4-2 2-15,-57 2-3 0,44-1 1 0,-41 18 0 16,94-37 1-16,-114 40 2 0,75-22-3 16,-38 1-8-16,98 0 5 0,-118 1-35 15,121-1 22-15,-24 0-46 0,21-19 4 16,37 18-9-16,-20-18 34 0,20 0 1 0,0 21-20 0,0-21 21 15,0 18-65-15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customXml" Target="../ink/ink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github.io/styleguide/cppguide.html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4.png"/><Relationship Id="rId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Quiz 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Meltdown and </a:t>
            </a:r>
            <a:r>
              <a:rPr lang="en-US" sz="3400" b="1" dirty="0" err="1"/>
              <a:t>Spectre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problem: Branch Predictors and speculative Execution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56640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Impact: leaking secrets</a:t>
            </a:r>
          </a:p>
        </p:txBody>
      </p:sp>
      <p:pic>
        <p:nvPicPr>
          <p:cNvPr id="4" name="Picture 3" descr="A blue and orange background with a white ghost and a blue and orange background&#10;&#10;Description automatically generated">
            <a:extLst>
              <a:ext uri="{FF2B5EF4-FFF2-40B4-BE49-F238E27FC236}">
                <a16:creationId xmlns:a16="http://schemas.microsoft.com/office/drawing/2014/main" id="{0092B64E-5AD6-5C81-BC8E-E608CE00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22" y="2396810"/>
            <a:ext cx="5296286" cy="24427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04A7D9-9541-39CB-81F1-FA22EA4A387E}"/>
              </a:ext>
            </a:extLst>
          </p:cNvPr>
          <p:cNvSpPr txBox="1">
            <a:spLocks/>
          </p:cNvSpPr>
          <p:nvPr/>
        </p:nvSpPr>
        <p:spPr>
          <a:xfrm>
            <a:off x="786109" y="3927922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Solution: Mediate Speculative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8B9D5-A5F1-1635-F29D-BC59BC30010D}"/>
              </a:ext>
            </a:extLst>
          </p:cNvPr>
          <p:cNvSpPr txBox="1"/>
          <p:nvPr/>
        </p:nvSpPr>
        <p:spPr>
          <a:xfrm>
            <a:off x="786109" y="4613721"/>
            <a:ext cx="4926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Early Fix performance: </a:t>
            </a:r>
          </a:p>
          <a:p>
            <a:r>
              <a:rPr lang="en-US" dirty="0"/>
              <a:t>OS Bench: </a:t>
            </a:r>
          </a:p>
          <a:p>
            <a:r>
              <a:rPr lang="en-US" dirty="0"/>
              <a:t>Intel Xeon 84~87% </a:t>
            </a:r>
          </a:p>
          <a:p>
            <a:r>
              <a:rPr lang="en-US" dirty="0"/>
              <a:t>AMD EPYC 91~94%.</a:t>
            </a:r>
          </a:p>
        </p:txBody>
      </p:sp>
    </p:spTree>
    <p:extLst>
      <p:ext uri="{BB962C8B-B14F-4D97-AF65-F5344CB8AC3E}">
        <p14:creationId xmlns:p14="http://schemas.microsoft.com/office/powerpoint/2010/main" val="39231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pic>
        <p:nvPicPr>
          <p:cNvPr id="6" name="haskell_useless_trim">
            <a:hlinkClick r:id="" action="ppaction://media"/>
            <a:extLst>
              <a:ext uri="{FF2B5EF4-FFF2-40B4-BE49-F238E27FC236}">
                <a16:creationId xmlns:a16="http://schemas.microsoft.com/office/drawing/2014/main" id="{F9346479-8252-2FC4-8BED-B3FD9759B4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4411" y="1845884"/>
            <a:ext cx="4876800" cy="3657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Waiting for better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634215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Some f</a:t>
            </a:r>
            <a:r>
              <a:rPr lang="en-US" dirty="0">
                <a:solidFill>
                  <a:srgbClr val="666666"/>
                </a:solidFill>
              </a:rPr>
              <a:t>eel that the whole of imperative programming is inherently unsafe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pic>
        <p:nvPicPr>
          <p:cNvPr id="6" name="haskell_useless_trim">
            <a:hlinkClick r:id="" action="ppaction://media"/>
            <a:extLst>
              <a:ext uri="{FF2B5EF4-FFF2-40B4-BE49-F238E27FC236}">
                <a16:creationId xmlns:a16="http://schemas.microsoft.com/office/drawing/2014/main" id="{F9346479-8252-2FC4-8BED-B3FD9759B4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F09F93-54AD-BD1C-3AF5-458197F083C0}"/>
                  </a:ext>
                </a:extLst>
              </p14:cNvPr>
              <p14:cNvContentPartPr/>
              <p14:nvPr/>
            </p14:nvContentPartPr>
            <p14:xfrm>
              <a:off x="585000" y="464328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F09F93-54AD-BD1C-3AF5-458197F083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640" y="4633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Background /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Anti-Patterns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Splint</a:t>
            </a:r>
          </a:p>
        </p:txBody>
      </p:sp>
    </p:spTree>
    <p:extLst>
      <p:ext uri="{BB962C8B-B14F-4D97-AF65-F5344CB8AC3E}">
        <p14:creationId xmlns:p14="http://schemas.microsoft.com/office/powerpoint/2010/main" val="211907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Heuristic tools for an imperfect World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745792"/>
            <a:ext cx="57341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 not to shoot yourself in the foot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3153203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Highlight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i="0" dirty="0">
                <a:solidFill>
                  <a:srgbClr val="666666"/>
                </a:solidFill>
                <a:effectLst/>
              </a:rPr>
              <a:t>he stuff you probably shouldn’t be doing in the first place</a:t>
            </a:r>
          </a:p>
          <a:p>
            <a:endParaRPr lang="en-US" dirty="0"/>
          </a:p>
        </p:txBody>
      </p:sp>
      <p:pic>
        <p:nvPicPr>
          <p:cNvPr id="2" name="Picture 1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70D5FC25-77CD-F5CD-D6D8-00F657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24" y="1637785"/>
            <a:ext cx="3020197" cy="45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Catch “Anti-Patterns”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745792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common language-Legal pain-points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8E7FB7-64F2-BDA2-5B66-614973F0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8" y="2444270"/>
            <a:ext cx="5124537" cy="2413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21232-83B6-9D5A-3AE0-53E02C19B603}"/>
              </a:ext>
            </a:extLst>
          </p:cNvPr>
          <p:cNvSpPr txBox="1"/>
          <p:nvPr/>
        </p:nvSpPr>
        <p:spPr>
          <a:xfrm>
            <a:off x="847894" y="342505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Code that is highly situational, or simply shouldn’t be legal in hindsight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1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History: Johnson, 1978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376728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Name Inspired by Dryer Lint Traps</a:t>
            </a:r>
          </a:p>
        </p:txBody>
      </p:sp>
      <p:pic>
        <p:nvPicPr>
          <p:cNvPr id="6" name="Picture 5" descr="A close up of a dirty filter&#10;&#10;Description automatically generated">
            <a:extLst>
              <a:ext uri="{FF2B5EF4-FFF2-40B4-BE49-F238E27FC236}">
                <a16:creationId xmlns:a16="http://schemas.microsoft.com/office/drawing/2014/main" id="{1FBD4373-0EF8-713D-8719-35B18431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0" y="2583331"/>
            <a:ext cx="4655925" cy="2425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4174695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Capture the “loose fibers” that come off the program</a:t>
            </a:r>
          </a:p>
          <a:p>
            <a:r>
              <a:rPr lang="en-US" dirty="0">
                <a:solidFill>
                  <a:srgbClr val="666666"/>
                </a:solidFill>
              </a:rPr>
              <a:t>Leave the whole of the program intact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A91A5D-B781-ECBD-B169-97FDC4635BEB}"/>
              </a:ext>
            </a:extLst>
          </p:cNvPr>
          <p:cNvSpPr txBox="1">
            <a:spLocks/>
          </p:cNvSpPr>
          <p:nvPr/>
        </p:nvSpPr>
        <p:spPr>
          <a:xfrm>
            <a:off x="893202" y="2181500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Created a program called “lint”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4E975-D356-9D2A-9794-87D7BDCE32AD}"/>
              </a:ext>
            </a:extLst>
          </p:cNvPr>
          <p:cNvSpPr txBox="1"/>
          <p:nvPr/>
        </p:nvSpPr>
        <p:spPr>
          <a:xfrm>
            <a:off x="893201" y="258891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Aided in the development of YACC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41C72-3320-208B-5C82-648E06AC8F9D}"/>
              </a:ext>
            </a:extLst>
          </p:cNvPr>
          <p:cNvSpPr txBox="1"/>
          <p:nvPr/>
        </p:nvSpPr>
        <p:spPr>
          <a:xfrm>
            <a:off x="880843" y="289783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Originally internal to Bell Labs, eventually open-sourced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3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Production Linters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A91A5D-B781-ECBD-B169-97FDC4635BEB}"/>
              </a:ext>
            </a:extLst>
          </p:cNvPr>
          <p:cNvSpPr txBox="1">
            <a:spLocks/>
          </p:cNvSpPr>
          <p:nvPr/>
        </p:nvSpPr>
        <p:spPr>
          <a:xfrm>
            <a:off x="893202" y="2181500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More Modern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4E975-D356-9D2A-9794-87D7BDCE32AD}"/>
              </a:ext>
            </a:extLst>
          </p:cNvPr>
          <p:cNvSpPr txBox="1"/>
          <p:nvPr/>
        </p:nvSpPr>
        <p:spPr>
          <a:xfrm>
            <a:off x="893201" y="258891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</a:rPr>
              <a:t>c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ppcheck</a:t>
            </a:r>
            <a:r>
              <a:rPr lang="en-US" i="0" dirty="0">
                <a:solidFill>
                  <a:srgbClr val="666666"/>
                </a:solidFill>
                <a:effectLst/>
              </a:rPr>
              <a:t> – open-source linter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41C72-3320-208B-5C82-648E06AC8F9D}"/>
              </a:ext>
            </a:extLst>
          </p:cNvPr>
          <p:cNvSpPr txBox="1"/>
          <p:nvPr/>
        </p:nvSpPr>
        <p:spPr>
          <a:xfrm>
            <a:off x="880843" y="332620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f</a:t>
            </a:r>
            <a:r>
              <a:rPr lang="en-US" i="0" dirty="0">
                <a:solidFill>
                  <a:srgbClr val="666666"/>
                </a:solidFill>
                <a:effectLst/>
              </a:rPr>
              <a:t>lake8 – python linter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6FA68-B193-3B71-3505-7A0109C09936}"/>
              </a:ext>
            </a:extLst>
          </p:cNvPr>
          <p:cNvSpPr txBox="1"/>
          <p:nvPr/>
        </p:nvSpPr>
        <p:spPr>
          <a:xfrm>
            <a:off x="893201" y="2937676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solidFill>
                  <a:srgbClr val="666666"/>
                </a:solidFill>
                <a:effectLst/>
              </a:rPr>
              <a:t>cpplint</a:t>
            </a:r>
            <a:r>
              <a:rPr lang="en-US" i="0" dirty="0">
                <a:solidFill>
                  <a:srgbClr val="666666"/>
                </a:solidFill>
                <a:effectLst/>
              </a:rPr>
              <a:t> – Google’s in-house (open-source) linter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A1649-5706-04B4-0B21-E0A894092355}"/>
              </a:ext>
            </a:extLst>
          </p:cNvPr>
          <p:cNvSpPr txBox="1"/>
          <p:nvPr/>
        </p:nvSpPr>
        <p:spPr>
          <a:xfrm>
            <a:off x="6084248" y="4076337"/>
            <a:ext cx="5428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Good reminder that coding is still a human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2BCDE-8759-6C65-4F4F-D9F5870A1292}"/>
              </a:ext>
            </a:extLst>
          </p:cNvPr>
          <p:cNvSpPr txBox="1"/>
          <p:nvPr/>
        </p:nvSpPr>
        <p:spPr>
          <a:xfrm>
            <a:off x="6084248" y="3383245"/>
            <a:ext cx="542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Also ensures adherence to style guide:</a:t>
            </a:r>
          </a:p>
          <a:p>
            <a:r>
              <a:rPr lang="en-US" dirty="0">
                <a:solidFill>
                  <a:srgbClr val="666666"/>
                </a:solidFill>
                <a:hlinkClick r:id="rId2"/>
              </a:rPr>
              <a:t>https://google.github.io/styleguide/cppguide.html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24AE27-7AE6-CDE0-F13B-0ED2CEEB6587}"/>
              </a:ext>
            </a:extLst>
          </p:cNvPr>
          <p:cNvSpPr/>
          <p:nvPr/>
        </p:nvSpPr>
        <p:spPr>
          <a:xfrm>
            <a:off x="5500455" y="3099898"/>
            <a:ext cx="789894" cy="662034"/>
          </a:xfrm>
          <a:custGeom>
            <a:avLst/>
            <a:gdLst>
              <a:gd name="connsiteX0" fmla="*/ 587307 w 789894"/>
              <a:gd name="connsiteY0" fmla="*/ 532988 h 662034"/>
              <a:gd name="connsiteX1" fmla="*/ 2421 w 789894"/>
              <a:gd name="connsiteY1" fmla="*/ 631843 h 662034"/>
              <a:gd name="connsiteX2" fmla="*/ 785015 w 789894"/>
              <a:gd name="connsiteY2" fmla="*/ 63432 h 662034"/>
              <a:gd name="connsiteX3" fmla="*/ 274269 w 789894"/>
              <a:gd name="connsiteY3" fmla="*/ 38718 h 66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894" h="662034">
                <a:moveTo>
                  <a:pt x="587307" y="532988"/>
                </a:moveTo>
                <a:cubicBezTo>
                  <a:pt x="278388" y="621545"/>
                  <a:pt x="-30530" y="710102"/>
                  <a:pt x="2421" y="631843"/>
                </a:cubicBezTo>
                <a:cubicBezTo>
                  <a:pt x="35372" y="553584"/>
                  <a:pt x="739707" y="162286"/>
                  <a:pt x="785015" y="63432"/>
                </a:cubicBezTo>
                <a:cubicBezTo>
                  <a:pt x="830323" y="-35422"/>
                  <a:pt x="552296" y="1648"/>
                  <a:pt x="274269" y="3871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Background /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Anti-Patterns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Splint</a:t>
            </a:r>
          </a:p>
        </p:txBody>
      </p:sp>
    </p:spTree>
    <p:extLst>
      <p:ext uri="{BB962C8B-B14F-4D97-AF65-F5344CB8AC3E}">
        <p14:creationId xmlns:p14="http://schemas.microsoft.com/office/powerpoint/2010/main" val="14803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Assignment in predicate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68D69-C0B1-691E-83A7-0C7DCF2C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36" y="2440717"/>
            <a:ext cx="4829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A42A8-973E-EEC0-995B-C61505103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Macro Pollution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2A357-AA5B-78A0-834F-430818A5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72" y="2389231"/>
            <a:ext cx="31337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3CAC-57C3-EF2D-14CB-56D45486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1CA4-6F55-3E74-8FD3-0BE6CF92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D8A07E-F9B7-1D1B-AADF-DFC3AA0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Macro Pollution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23434-6A4D-6F43-FF0B-BFE82E2C546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D4A3D-B58F-2750-620C-F6C0BC5B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72" y="2389231"/>
            <a:ext cx="3133725" cy="2343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B00296-0687-A5E1-1C84-CB4CFEF970C6}"/>
              </a:ext>
            </a:extLst>
          </p:cNvPr>
          <p:cNvSpPr txBox="1"/>
          <p:nvPr/>
        </p:nvSpPr>
        <p:spPr>
          <a:xfrm>
            <a:off x="6466505" y="2389231"/>
            <a:ext cx="22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#define NOMINMAX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CD95B-B159-F0A1-2BAF-5E0FEA9BC041}"/>
              </a:ext>
            </a:extLst>
          </p:cNvPr>
          <p:cNvSpPr txBox="1"/>
          <p:nvPr/>
        </p:nvSpPr>
        <p:spPr>
          <a:xfrm>
            <a:off x="1313195" y="5087714"/>
            <a:ext cx="4929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C2589: '(' : illegal token on right side of '::'</a:t>
            </a:r>
          </a:p>
          <a:p>
            <a:r>
              <a:rPr lang="en-US" dirty="0"/>
              <a:t>error C2059: syntax error : '::'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CF3B62-8CC3-475C-584E-9C3C2EB51F9E}"/>
                  </a:ext>
                </a:extLst>
              </p14:cNvPr>
              <p14:cNvContentPartPr/>
              <p14:nvPr/>
            </p14:nvContentPartPr>
            <p14:xfrm>
              <a:off x="2477520" y="3212640"/>
              <a:ext cx="4878720" cy="108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CF3B62-8CC3-475C-584E-9C3C2EB51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8160" y="3203280"/>
                <a:ext cx="4897440" cy="11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87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Separating Initialization from USE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5EDD2-E5A2-098F-DF39-07FD5C9F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233612"/>
            <a:ext cx="39052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Line Continuation Weirdness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6C105-4BEC-B604-DBBC-4E7D36C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366962"/>
            <a:ext cx="678180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5F504-3119-962A-5824-614CC709C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1" r="9195"/>
          <a:stretch/>
        </p:blipFill>
        <p:spPr>
          <a:xfrm>
            <a:off x="9260205" y="2928933"/>
            <a:ext cx="22669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Scoped Initialization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270F5-68C8-C9D3-C9C4-01E4DB7C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85" y="1955482"/>
            <a:ext cx="5838825" cy="12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9C9CA-526E-BED9-9CB8-DC531DE1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285" y="3582603"/>
            <a:ext cx="4953000" cy="1562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4E08ED-B54B-D760-E979-5848702AC40D}"/>
                  </a:ext>
                </a:extLst>
              </p14:cNvPr>
              <p14:cNvContentPartPr/>
              <p14:nvPr/>
            </p14:nvContentPartPr>
            <p14:xfrm>
              <a:off x="9556200" y="3322800"/>
              <a:ext cx="2547360" cy="342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4E08ED-B54B-D760-E979-5848702AC4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6840" y="3313440"/>
                <a:ext cx="2566080" cy="34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193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Namespacing</a:t>
            </a:r>
            <a:r>
              <a:rPr lang="en-US" sz="3400" b="1" dirty="0"/>
              <a:t> (Good)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771E2-038B-9BBA-3B26-5D747DE2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390650"/>
            <a:ext cx="3486150" cy="4076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2CFF45-46B2-12B4-5CC0-74740140865B}"/>
                  </a:ext>
                </a:extLst>
              </p14:cNvPr>
              <p14:cNvContentPartPr/>
              <p14:nvPr/>
            </p14:nvContentPartPr>
            <p14:xfrm>
              <a:off x="4218480" y="3309120"/>
              <a:ext cx="1018800" cy="25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2CFF45-46B2-12B4-5CC0-7474014086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120" y="3299760"/>
                <a:ext cx="103752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344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Heuristic tools for an imperfect World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745792"/>
            <a:ext cx="57341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 not to shoot yourself in the foot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3153203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Highlight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i="0" dirty="0">
                <a:solidFill>
                  <a:srgbClr val="666666"/>
                </a:solidFill>
                <a:effectLst/>
              </a:rPr>
              <a:t>he stuff you probably shouldn’t be doing in the first place</a:t>
            </a:r>
          </a:p>
          <a:p>
            <a:endParaRPr lang="en-US" dirty="0"/>
          </a:p>
        </p:txBody>
      </p:sp>
      <p:pic>
        <p:nvPicPr>
          <p:cNvPr id="2" name="Picture 1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70D5FC25-77CD-F5CD-D6D8-00F657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24" y="1637785"/>
            <a:ext cx="3020197" cy="45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Many Programming languages have exploitable constructs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3334436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Capture the “loose fibers” that come off the program</a:t>
            </a:r>
          </a:p>
          <a:p>
            <a:r>
              <a:rPr lang="en-US" dirty="0">
                <a:solidFill>
                  <a:srgbClr val="666666"/>
                </a:solidFill>
              </a:rPr>
              <a:t>Leave the whole of the program intact</a:t>
            </a:r>
            <a:endParaRPr lang="en-US" dirty="0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8E7FB7-64F2-BDA2-5B66-614973F0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8" y="2444270"/>
            <a:ext cx="5124537" cy="2413390"/>
          </a:xfrm>
          <a:prstGeom prst="rect">
            <a:avLst/>
          </a:prstGeom>
        </p:spPr>
      </p:pic>
      <p:pic>
        <p:nvPicPr>
          <p:cNvPr id="4" name="Picture 3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A49F3AAB-F959-BA38-5770-69523EEF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000250"/>
            <a:ext cx="1905000" cy="2857500"/>
          </a:xfrm>
          <a:prstGeom prst="rect">
            <a:avLst/>
          </a:prstGeom>
        </p:spPr>
      </p:pic>
      <p:pic>
        <p:nvPicPr>
          <p:cNvPr id="6" name="Picture 5" descr="Cartoon character eating food&#10;&#10;Description automatically generated with medium confidence">
            <a:extLst>
              <a:ext uri="{FF2B5EF4-FFF2-40B4-BE49-F238E27FC236}">
                <a16:creationId xmlns:a16="http://schemas.microsoft.com/office/drawing/2014/main" id="{B851D255-AA0C-CDDD-3DD8-9E9B2389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Linting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SSDLC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Corresponding Security Tasks for the Software Development Lifecycle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49268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Requirement Analysis </a:t>
            </a:r>
            <a:r>
              <a:rPr lang="en-US" i="0" dirty="0">
                <a:solidFill>
                  <a:srgbClr val="666666"/>
                </a:solidFill>
                <a:effectLst/>
              </a:rPr>
              <a:t>– Risk Assessment and Threat models</a:t>
            </a:r>
          </a:p>
          <a:p>
            <a:r>
              <a:rPr lang="en-US" b="1" dirty="0">
                <a:solidFill>
                  <a:srgbClr val="666666"/>
                </a:solidFill>
              </a:rPr>
              <a:t>Design – </a:t>
            </a:r>
            <a:r>
              <a:rPr lang="en-US" dirty="0">
                <a:solidFill>
                  <a:srgbClr val="666666"/>
                </a:solidFill>
              </a:rPr>
              <a:t>Security Design Review</a:t>
            </a:r>
          </a:p>
          <a:p>
            <a:r>
              <a:rPr lang="en-US" b="1" dirty="0">
                <a:solidFill>
                  <a:srgbClr val="666666"/>
                </a:solidFill>
              </a:rPr>
              <a:t>Development – </a:t>
            </a:r>
            <a:r>
              <a:rPr lang="en-US" dirty="0">
                <a:solidFill>
                  <a:srgbClr val="666666"/>
                </a:solidFill>
              </a:rPr>
              <a:t>Automated Code</a:t>
            </a:r>
            <a:r>
              <a:rPr lang="en-US" b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Analysis</a:t>
            </a:r>
          </a:p>
          <a:p>
            <a:r>
              <a:rPr lang="en-US" b="1" dirty="0">
                <a:solidFill>
                  <a:srgbClr val="666666"/>
                </a:solidFill>
              </a:rPr>
              <a:t>Testing – </a:t>
            </a:r>
            <a:r>
              <a:rPr lang="en-US" dirty="0">
                <a:solidFill>
                  <a:srgbClr val="666666"/>
                </a:solidFill>
              </a:rPr>
              <a:t>Security Testing and Code Review</a:t>
            </a:r>
          </a:p>
          <a:p>
            <a:r>
              <a:rPr lang="en-US" b="1" dirty="0">
                <a:solidFill>
                  <a:srgbClr val="666666"/>
                </a:solidFill>
              </a:rPr>
              <a:t>Maintenance and Evolution – </a:t>
            </a:r>
            <a:r>
              <a:rPr lang="en-US" dirty="0">
                <a:solidFill>
                  <a:srgbClr val="666666"/>
                </a:solidFill>
              </a:rPr>
              <a:t>Security Assessment and Configuration</a:t>
            </a:r>
            <a:endParaRPr lang="en-US" dirty="0"/>
          </a:p>
        </p:txBody>
      </p:sp>
      <p:pic>
        <p:nvPicPr>
          <p:cNvPr id="9" name="Picture 8" descr="A diagram of software development life cycle&#10;&#10;Description automatically generated">
            <a:extLst>
              <a:ext uri="{FF2B5EF4-FFF2-40B4-BE49-F238E27FC236}">
                <a16:creationId xmlns:a16="http://schemas.microsoft.com/office/drawing/2014/main" id="{BB643D64-F6E8-3ACD-9C02-59E75756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15" y="1672281"/>
            <a:ext cx="3980603" cy="41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Handling the “Softer </a:t>
            </a:r>
            <a:r>
              <a:rPr lang="en-US" dirty="0" err="1"/>
              <a:t>SIde</a:t>
            </a:r>
            <a:r>
              <a:rPr lang="en-US" dirty="0"/>
              <a:t>” of Security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956390"/>
            <a:ext cx="466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We’ve described some of the high-level best-practices, let’s talk about tool support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Background /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Anti-Patterns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Splint</a:t>
            </a:r>
          </a:p>
        </p:txBody>
      </p:sp>
    </p:spTree>
    <p:extLst>
      <p:ext uri="{BB962C8B-B14F-4D97-AF65-F5344CB8AC3E}">
        <p14:creationId xmlns:p14="http://schemas.microsoft.com/office/powerpoint/2010/main" val="320446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Sad Fact: It’s easy to write insecure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Linting: Background/Context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Many Programming languages have exploitable constructs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2856640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Programming constructs that do not operate as intended under unforeseen circumstances</a:t>
            </a:r>
          </a:p>
          <a:p>
            <a:endParaRPr lang="en-US" dirty="0"/>
          </a:p>
        </p:txBody>
      </p:sp>
      <p:pic>
        <p:nvPicPr>
          <p:cNvPr id="6" name="Picture 5" descr="A person juggling with chainsaws&#10;&#10;Description automatically generated">
            <a:extLst>
              <a:ext uri="{FF2B5EF4-FFF2-40B4-BE49-F238E27FC236}">
                <a16:creationId xmlns:a16="http://schemas.microsoft.com/office/drawing/2014/main" id="{55C9C91B-778A-6CD9-BA05-8B131BAB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65" y="1926019"/>
            <a:ext cx="2926749" cy="3822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7E413A-59BB-712C-E93E-2CEF3E4191EC}"/>
              </a:ext>
            </a:extLst>
          </p:cNvPr>
          <p:cNvSpPr txBox="1"/>
          <p:nvPr/>
        </p:nvSpPr>
        <p:spPr>
          <a:xfrm>
            <a:off x="6680203" y="5748711"/>
            <a:ext cx="381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Artistic depiction of C programming</a:t>
            </a:r>
          </a:p>
        </p:txBody>
      </p:sp>
    </p:spTree>
    <p:extLst>
      <p:ext uri="{BB962C8B-B14F-4D97-AF65-F5344CB8AC3E}">
        <p14:creationId xmlns:p14="http://schemas.microsoft.com/office/powerpoint/2010/main" val="5708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Mainstream PL Philosophy prioritizes speed and simplicity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56640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 </a:t>
            </a:r>
            <a:r>
              <a:rPr lang="en-US" i="1" dirty="0">
                <a:solidFill>
                  <a:srgbClr val="666666"/>
                </a:solidFill>
                <a:effectLst/>
              </a:rPr>
              <a:t>could</a:t>
            </a:r>
            <a:r>
              <a:rPr lang="en-US" i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do more checking, but it doesn’t</a:t>
            </a:r>
          </a:p>
          <a:p>
            <a:r>
              <a:rPr lang="en-US" dirty="0">
                <a:solidFill>
                  <a:srgbClr val="666666"/>
                </a:solidFill>
              </a:rPr>
              <a:t>- Bounds checking </a:t>
            </a:r>
          </a:p>
          <a:p>
            <a:r>
              <a:rPr lang="en-US" dirty="0">
                <a:solidFill>
                  <a:srgbClr val="666666"/>
                </a:solidFill>
              </a:rPr>
              <a:t>- Type safety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3EB4BC-6FEE-4532-9BA4-8C3E1976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02" y="2309426"/>
            <a:ext cx="5370041" cy="25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7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Expectations of efficiency and performance are hard to quit!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56640"/>
            <a:ext cx="4926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Disallowing unsafe behavior means going back on what’s already been accomplished</a:t>
            </a:r>
          </a:p>
          <a:p>
            <a:r>
              <a:rPr lang="en-US" dirty="0">
                <a:solidFill>
                  <a:srgbClr val="666666"/>
                </a:solidFill>
              </a:rPr>
              <a:t>- Rewrite legacy code</a:t>
            </a:r>
          </a:p>
          <a:p>
            <a:r>
              <a:rPr lang="en-US" dirty="0">
                <a:solidFill>
                  <a:srgbClr val="666666"/>
                </a:solidFill>
              </a:rPr>
              <a:t>- Give up on some performance </a:t>
            </a:r>
          </a:p>
        </p:txBody>
      </p:sp>
      <p:pic>
        <p:nvPicPr>
          <p:cNvPr id="3" name="Picture 2" descr="A clock with a black hand and a black text&#10;&#10;Description automatically generated">
            <a:extLst>
              <a:ext uri="{FF2B5EF4-FFF2-40B4-BE49-F238E27FC236}">
                <a16:creationId xmlns:a16="http://schemas.microsoft.com/office/drawing/2014/main" id="{1E37DA1D-44F5-35BE-3E9C-47E670C6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8" y="1750509"/>
            <a:ext cx="4760019" cy="40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195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15340</TotalTime>
  <Words>577</Words>
  <Application>Microsoft Office PowerPoint</Application>
  <PresentationFormat>Widescreen</PresentationFormat>
  <Paragraphs>137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Tenorite</vt:lpstr>
      <vt:lpstr>Monoline</vt:lpstr>
      <vt:lpstr>Exercise 33</vt:lpstr>
      <vt:lpstr>Administrivia and  Announcements</vt:lpstr>
      <vt:lpstr>Linting</vt:lpstr>
      <vt:lpstr>Last Time: SSDLC</vt:lpstr>
      <vt:lpstr>Class Progress</vt:lpstr>
      <vt:lpstr>Lecture Outline</vt:lpstr>
      <vt:lpstr>Sad Fact: It’s easy to write insecure Code</vt:lpstr>
      <vt:lpstr>Recall: Security v Usability</vt:lpstr>
      <vt:lpstr>Recall: Security v Usability</vt:lpstr>
      <vt:lpstr>Case Study: Meltdown and Spectre</vt:lpstr>
      <vt:lpstr>Recall: Security v Usability</vt:lpstr>
      <vt:lpstr>Recall: Security v Usability</vt:lpstr>
      <vt:lpstr>Lecture Outline</vt:lpstr>
      <vt:lpstr>Heuristic tools for an imperfect World</vt:lpstr>
      <vt:lpstr>Catch “Anti-Patterns”</vt:lpstr>
      <vt:lpstr>History: Johnson, 1978</vt:lpstr>
      <vt:lpstr>Production Linters</vt:lpstr>
      <vt:lpstr>Lecture Outline</vt:lpstr>
      <vt:lpstr>Assignment in predicate</vt:lpstr>
      <vt:lpstr>Macro Pollution</vt:lpstr>
      <vt:lpstr>Macro Pollution</vt:lpstr>
      <vt:lpstr>Separating Initialization from USE</vt:lpstr>
      <vt:lpstr>Line Continuation Weirdness</vt:lpstr>
      <vt:lpstr>Scoped Initialization</vt:lpstr>
      <vt:lpstr>Namespacing (Good)</vt:lpstr>
      <vt:lpstr>Heuristic tools for an imperfect World</vt:lpstr>
      <vt:lpstr>Recall: Security v Usability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79</cp:revision>
  <dcterms:created xsi:type="dcterms:W3CDTF">2023-08-21T14:00:41Z</dcterms:created>
  <dcterms:modified xsi:type="dcterms:W3CDTF">2024-11-25T20:56:10Z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