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5"/>
  </p:notesMasterIdLst>
  <p:handoutMasterIdLst>
    <p:handoutMasterId r:id="rId36"/>
  </p:handoutMasterIdLst>
  <p:sldIdLst>
    <p:sldId id="1305" r:id="rId5"/>
    <p:sldId id="1304" r:id="rId6"/>
    <p:sldId id="295" r:id="rId7"/>
    <p:sldId id="256" r:id="rId8"/>
    <p:sldId id="1115" r:id="rId9"/>
    <p:sldId id="1306" r:id="rId10"/>
    <p:sldId id="1060" r:id="rId11"/>
    <p:sldId id="1224" r:id="rId12"/>
    <p:sldId id="1310" r:id="rId13"/>
    <p:sldId id="1311" r:id="rId14"/>
    <p:sldId id="1308" r:id="rId15"/>
    <p:sldId id="1312" r:id="rId16"/>
    <p:sldId id="1294" r:id="rId17"/>
    <p:sldId id="1313" r:id="rId18"/>
    <p:sldId id="1279" r:id="rId19"/>
    <p:sldId id="1295" r:id="rId20"/>
    <p:sldId id="1298" r:id="rId21"/>
    <p:sldId id="1282" r:id="rId22"/>
    <p:sldId id="1297" r:id="rId23"/>
    <p:sldId id="1299" r:id="rId24"/>
    <p:sldId id="1284" r:id="rId25"/>
    <p:sldId id="1315" r:id="rId26"/>
    <p:sldId id="1288" r:id="rId27"/>
    <p:sldId id="1280" r:id="rId28"/>
    <p:sldId id="1314" r:id="rId29"/>
    <p:sldId id="1316" r:id="rId30"/>
    <p:sldId id="1281" r:id="rId31"/>
    <p:sldId id="1293" r:id="rId32"/>
    <p:sldId id="1291" r:id="rId33"/>
    <p:sldId id="116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" y="294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4-10-18T18:32:15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26593 8758 99 0,'0'0'1176'16,"0"0"-779"-16,0 0-60 0,0 0 13 0,0 0-20 16,0 0-51-16,0 0-80 0,0 0-17 15,0 0 31-15,0 0 2 0,-44-23-42 16,39 21-53-16,5 1 8 0,0 0 34 0,-7-5-26 15,5 4-28-15,2 2-25 0,-3-1-15 16,3 1-19-16,-5 0-6 16,5 0-3-16,0 0-22 0,0 0-3 0,-7 3 1 15,7 5-16-15,0 2 61 0,0-3 110 16,7-4-55-16,1 5-31 0,8-4-31 16,-1 1-11-16,0 4-43 0,2 3-36 15,2 3 25-15,10 6 11 0,7 6 2 16,6 3 1-16,1 7-3 0,8-1 0 15,-7 2-12-15,4 2 10 0,3 0 2 16,0-1 3-16,-7-6-1 0,2 1-2 16,0-4-9-16,-7-7 8 0,-5 0 1 15,-8-2-3-15,1-2-8 0,-8-1 11 0,5-3 2 16,-9 2 0-16,0-1-1 0,2 2-1 16,-3 1-1-16,3 0 1 0,0 0 0 15,2-1 0-15,-11 0-12 0,9-5 11 16,-5 0-2-16,0-5-9 0,-7-1 11 0,-5-6-11 15,2 4-1-15,-2-5 10 16,0 0 3-16,0 0 16 0,0 0 2 0,0 0 15 16,0 0 10-16,0-5-43 0,-7-7-97 15,-8-3-156-15,-2-5-272 0,0-1-431 16,3 0-517-16,-8-8-658 0</inkml:trace>
  <inkml:trace contextRef="#ctx0" brushRef="#br0" timeOffset="1">27587 8791 676 0,'0'0'1102'0,"0"0"-723"0,0 0 48 16,0 0-8-16,0 0-74 0,0 0-66 15,0 0-64-15,0 0-17 0,0 0-32 16,0 0-51-16,-34 0-71 0,2 18-7 16,-7 12 0-16,-12 4 28 0,-2 10 34 15,-15 4 24-15,-7 3-12 0,-7 4-22 16,-15 2-4-16,2-2-17 0,-9 3-17 16,2-2-23-16,3-2-7 0,9-5-9 15,15-10-12-15,12-4-12 0,24-11-9 0,8-7-22 16,14-6-18-16,4-4-3 15,11-3-22-15,2-3-46 0,0-1-114 0,0 0-77 16,15 0-151-16,11 0-73 0,-4-4-460 16,10-6-607-16</inkml:trace>
  <inkml:trace contextRef="#ctx0" brushRef="#br0" timeOffset="2">26152 6973 1315 0,'0'0'1216'0,"0"0"-817"16,0 0-76-16,0 0 11 0,0 0-37 15,0 0-153-15,0 0-102 0,0 0-17 0,0 0 31 16,0 0-3-16,0 0-19 0,-68 133-6 15,75-97 10-15,0 6-4 0,5 8 25 16,3 1-28-16,-5 6-28 0,2 1 9 16,-7-3 9-16,-5 0-21 0,2-5-3 15,-2-5-10-15,0-4 1 0,0-9-13 16,0-12-27-16,0-2-148 0,0-10-177 0,-2-5-70 16,-1-3-171-16,1-10-536 0,-10-28-409 15</inkml:trace>
  <inkml:trace contextRef="#ctx0" brushRef="#br0" timeOffset="3">26154 6899 1759 0,'0'0'1095'0,"0"0"-567"0,0 0-22 16,0 0-123-16,0 0-154 0,0 0-127 16,0 0-62-16,0 0 37 0,0 0 49 0,0 0-4 15,0 0-57-15,133 96-20 16,-121-61-17-16,-9 1 18 0,-3 1-16 0,-3 2 4 15,-23 0-19-15,-1 1-15 0,-4-6-12 16,-1-6-31-16,10-8-39 0,-2-8-50 16,7-6-104-16,5-6-119 0,2 0-272 0,8-8-649 15,2-14-655-15</inkml:trace>
  <inkml:trace contextRef="#ctx0" brushRef="#br0" timeOffset="4">26459 7313 745 0,'0'0'1136'0,"0"0"-543"16,0 0-171-16,0 0 3 0,0 0-28 15,0 0-64-15,0 0-70 0,0 0-58 16,-31 112 20-16,26-75-5 0,-5 2-64 16,3-1-83-16,7-2-18 0,-5-6-18 15,5-6-13-15,0-12-12 0,0-4-11 16,0-7 1-16,0-1 41 0,0-7 18 15,12-13 42-15,13-10-31 0,11-10-38 16,-2-4-34-16,2-1-15 0,1 6 15 16,-13 9-46-16,0 8-14 0,-2 10-38 15,-5 7-63-15,-3 3-19 0,1 2-21 16,-8 0-95-16,3 7-160 0,-5 5-519 0,-5-1-427 16,0 3-345-16</inkml:trace>
  <inkml:trace contextRef="#ctx0" brushRef="#br0" timeOffset="5">26772 7372 2519 0,'0'0'1124'0,"0"0"-623"0,0 0 10 0,0 0-146 16,0 0-121-16,0 0-116 0,0 0-34 16,-191 99-6-16,174-68-36 0,4 5-52 15,11-6-6-15,2 0-16 0,0-5-11 16,10 0-6-16,7-5-4 0,5-9 16 0,-3-4 0 15,5-7 27-15,3-6 38 0,4-13 29 16,-2-7-4-16,5-4-23 0,-7 0-1 16,-8 2-3-16,-6 2-26 0,-6 14-10 15,-7 2-13-15,5 2 10 0,-5 8-24 16,0 0-64-16,0 3-91 0,0 11-79 0,0-1-11 16,0 11-129-16,-5-1-249 0,5-5-519 15,0 1-821-15</inkml:trace>
  <inkml:trace contextRef="#ctx0" brushRef="#br0" timeOffset="6">27378 6908 1383 0,'0'0'1538'0,"0"0"-1013"0,0 0 2 15,0 0-34-15,0 0-117 0,0 0-131 16,0 0-111-16,0 0-28 0,0 0 10 15,0 0-40-15,0 0-37 0,-187 87-24 16,183-36-14-16,-4 5 0 0,8 8-1 16,0 9-2-16,0 3-19 0,0 4-18 15,-7-3-37-15,2-4-82 0,-7-13-144 16,5-12-107-16,-5-12-164 0,2-9-401 0,3-15-206 16,-3-12-363-16</inkml:trace>
  <inkml:trace contextRef="#ctx0" brushRef="#br0" timeOffset="7">27087 7325 2179 0,'0'0'1045'0,"0"0"-449"0,0 0-64 0,0 0-146 16,0 0-162-16,0 0-153 0,0 0 78 15,0 0-33-15,0 0-55 0,206 47-61 16,-140-29-12-16,-3-1-128 0,0 1-148 16,-10-1-475-16,15 1-1779 0</inkml:trace>
  <inkml:trace contextRef="#ctx0" brushRef="#br0" timeOffset="8">30539 8703 1049 0,'0'0'1965'0,"0"0"-1350"0,0 0-148 15,0 0-60-15,0 0-96 0,0 0-136 16,0 0-71-16,0 0-34 0,0 0-3 15,0 0-12-15,2-1-25 0,-2 1 1 16,0 0-10-16,0 0-21 0,0 5-14 16,8 10 8-16,-4 12 6 0,-4 4 42 15,0 11-18-15,0 7-22 0,0-1-2 16,0 1-3-16,-12-1-15 0,8-3-15 16,4-7 2-16,-3-3-39 0,3-11-119 0,0-5-191 15,0-4-196-15,0-12-471 0,0 3-652 16</inkml:trace>
  <inkml:trace contextRef="#ctx0" brushRef="#br0" timeOffset="9">30459 8738 2827 0,'0'0'1088'0,"0"0"-547"16,0 0-61-16,0 0-102 0,-138 134-187 15,114-96-84-15,4 3-41 0,6-4-23 16,-1 2-25-16,10-2-18 0,-2-3-28 15,7-6 10-15,0-7-24 0,0 0-10 16,7-6-39-16,0-4-60 0,10-5-84 16,8-6-101-16,-3-14-265 0,-6 0-750 15,11-25-1211-15</inkml:trace>
  <inkml:trace contextRef="#ctx0" brushRef="#br0" timeOffset="10">30825 8037 760 0,'0'0'1393'0,"0"0"-827"0,0 0-69 15,0 0-39-15,0 0-87 0,0 0-90 0,0 0-58 16,0 0-1-16,0 0-50 16,0 0-10-16,-75-36-74 0,70 36-33 0,-5 0-21 15,5 0-4-15,3 0-12 16,0 1-16-16,-6 4 1 0,8-5-1 0,0 0 0 0,0 2 11 16,0-2-12-16,0 0-1 0,0 0-3 15,0 0-13-15,0 0 15 0,0 0 1 16,0 2 0-16,0 1-3 0,0 1-21 15,0 5 24-15,8 1 27 0,1 5-24 16,6-1-3-16,4 2 0 0,1-4-3 16,4-2-12-16,-2-2 13 0,-3-2 2 15,-2-6 3-15,0 0 25 0,0-6 14 16,-2-6 10-16,-8-3-22 0,2-4-15 16,-4 1 3-16,-5-1-5 0,0 6 2 0,0-2 3 15,-14 4-15-15,-3 2 0 0,-5 0 9 16,0 2-11-16,-9 1-1 0,-3 0 0 15,-3 4 12-15,1 2-10 0,5 0-1 16,-3 3 0-16,2 10 14 0,8-1 13 16,-5 6-1-16,9 3-12 0,3 0-13 0,13 6 16 15,1 1 0-15,3 2-4 0,0 2-14 16,15-2-11-16,2 2 11 0,7-2 0 16,-5-3 1-16,3-6-1 0,5 0-15 15,-5-9-6-15,2-1 6 0,7-6-6 16,3-5-3-16,5 0-43 0,2-10-124 15,-2-6-172-15,-7 4-402 0,4-8-1698 0</inkml:trace>
  <inkml:trace contextRef="#ctx0" brushRef="#br0" timeOffset="11">28130 9969 271 0,'0'0'1527'0,"0"0"-1017"16,0 0-97-16,0 0-69 0,0 0-35 15,0 0-70-15,0 0-59 0,0 0-14 0,0 0 20 16,0 0-30-16,0 0-26 0,31-62-25 15,-16 61 12-15,-8-5 40 0,10 4 9 16,12 1-17-16,-5-4-21 0,12 1-15 16,11 1-34-16,6-2-12 0,17-1-19 15,5 0-6-15,20-3-8 0,9 5-10 16,10-4 0-16,17 2-23 0,24-1-1 0,22 2 0 16,27-2 3-16,23-1 24 0,-1-2-16 15,-13 5-11-15,-9 5-16 0,-30 0 4 16,-6 8 11-16,-25 3-20 0,-3 3 19 15,-11-5 2-15,-1 0 0 0,-16-7 1 16,-6-2 11-16,-6 0 3 0,-11-14 19 16,-4-4 14-16,-12-6-9 0,4 0-8 15,-6 0-6-15,-13 4-25 0,-5 2-12 0,-7 6-7 16,-7 3-5-16,-10 5-12 0,-7 4 6 16,-7 0 3-16,-6 0 24 0,1 3 2 15,-3-2-2-15,-7 1 1 0,0-2 2 16,0 0 1-16,0 0 14 0,0 0 6 15,0 0-6-15,0 0 6 0,0 0 3 16,-9 0-24-16,-11 0-27 0,-6 0-97 0,-6-2-73 16,-7 2-113-16,0 0-134 0,-4 0-646 15,16 0-718-15,262 2-11 0</inkml:trace>
  <inkml:trace contextRef="#ctx0" brushRef="#br0" timeOffset="12">31807 9035 1186 0,'0'0'1118'0,"0"0"-640"16,0 0-71-16,0 0 23 0,0 0-27 0,0 0-75 15,0 0-89-15,0 0 31 16,0 0-43-16,0 0-78 0,0 0-43 0,-100-14-45 16,100 14-18-16,0 0-43 0,0 10-26 0,-2 9-16 15,2 6 42-15,0 5 0 0,0 3-13 16,2-3-12 0,10-6 10-16,-2-4-6 0,0-8-16 0,7-6-2 0,-5-5 5 15,-2-1 34-15,14-7 3 0,-5-15 31 16,1-4-1-16,-6-4-13 0,-2-2-20 15,-2 4-2-15,-10 3 2 0,5 10 24 16,-5 3 22-16,0 9 30 0,0 3 12 16,-7 0-4-16,-13 12-84 0,-4 9 2 15,5 9-2-15,-1 4 21 0,3 2-21 16,10-5-16-16,0 4-14 0,7-10-24 16,0-2-62-16,0-8-66 0,12-5-102 15,2-10-134-15,6 0-533 0,-3-10-654 0,14-23-361 0</inkml:trace>
  <inkml:trace contextRef="#ctx0" brushRef="#br0" timeOffset="13">32122 8997 1489 0,'0'0'1764'16,"0"0"-1199"-16,0 0-151 0,0 0 29 0,-54 102-118 16,38-66-130-16,6 1-118 0,5-5-38 0,5-6-16 15,0-6-23-15,5-6-33 0,9-8-19 16,-2-1-9-16,8-5 55 0,2-6 6 15,4-11 40-15,-4-4-13 0,5 1-27 16,-5-2-20-16,-5 1-17 0,-5 6 7 16,-7 6 9-16,-3 3 8 0,3 6-11 15,-5 0 24-15,0 0 23 0,0 9 53 16,0 8 1-16,-10 1-4 0,-2 2-7 16,0 5-23-16,10-2-41 0,-3-1-2 0,2 0-24 15,3-1-31-15,0-6-36 0,0 0-40 16,0-4-43-16,0-2-81 0,0-3-100 15,10-5-243-15,2-1-210 0,0 0-707 0</inkml:trace>
  <inkml:trace contextRef="#ctx0" brushRef="#br0" timeOffset="14">32459 9241 130 0,'0'0'646'0,"0"0"490"15,0 0-511-15,0 0-113 0,0 0-43 16,0 0-72-16,0 0-36 0,0 0-55 0,0 0-41 15,0 0-69-15,0 0-56 0,-73-37-55 16,54 53-42-16,2 3 9 0,2 2 8 16,3 4-8-16,0 1-6 0,2 1-10 15,5-2-21-15,5 2-13 0,0-1-1 16,0-5 0-16,5-3-1 0,2-5 0 16,3-3 2-16,0-2 1 0,4-2-2 0,-6-4 0 15,9-2 2-15,2-7 31 0,8-7 14 16,-5-11-24-16,2-7-24 0,0-3-22 15,-5-1-39-15,-2 6-26 0,-2 8 11 16,-10 7 36-16,-3 6-8 0,-2 4 17 16,0 5 31-16,0 0 40 0,0 11 5 15,-14 8 10-15,1 13-37 0,-13 5 34 16,4 8 17-16,0 3-41 0,5 0-28 16,5-1-11-16,0-8-23 0,7-4-54 15,5-9-94-15,0-6-129 0,5-11-159 0,7-9-531 16,-7-2-689-16</inkml:trace>
  <inkml:trace contextRef="#ctx0" brushRef="#br0" timeOffset="15">32844 8614 1375 0,'0'0'1231'0,"0"0"-803"15,0 0-131-15,0 0 11 0,0 0-46 16,0 0-48-16,0 0-9 0,0 0-10 16,0 0 61-16,5 106-63 0,-5-74-49 15,-5 7-7-15,-5-3 3 0,-2 1-34 16,0 7-33-16,-2-3-34 0,-3 5-20 16,7 2-19-16,0 0 0 0,1 7-13 15,4 0 12-15,-7-4-14 0,9 2-15 0,-2-7-40 16,5-9-85-16,0-12-131 0,0-7-196 15,0-10-545-15,3-3-674 0,2-12-141 0</inkml:trace>
  <inkml:trace contextRef="#ctx0" brushRef="#br0" timeOffset="16">32897 9131 1391 0,'0'0'2304'0,"0"0"-1624"0,0 0-190 16,0 0-138-16,0 0-136 0,-41 100-141 15,41-71-59-15,0-4-14 0,0-1 13 16,12 2-15-16,-7-1-15 0,10-7-22 16,-6-6-30-16,-4-4-60 0,10-6-16 0,-5-2 8 15,-1-2 62-15,6-8 3 0,-10-6-16 16,4 7 55-16,-9-1 31 0,0 6 0 16,0 2 0-16,-9 2 70 0,-11 6-20 15,-6 16-1-15,-13 11 42 0,2 8 31 0,-1 8 22 16,1 4-5-16,3-1-38 15,5 0-50-15,10-6-51 0,4-6-6 0,15-7-39 16,0-11-86-16,10-8-143 0,9-13-167 16,18-5-173-16,-8-7-730 0,17-29-1083 0</inkml:trace>
  <inkml:trace contextRef="#ctx0" brushRef="#br0" timeOffset="17">33322 9308 1349 0,'0'0'2265'0,"0"0"-1580"0,0 0-124 0,0 0-164 16,0 0-141-16,0 0-129 0,0 0-82 15,0 0-42-15,0 0 18 0,0 0-18 16,0 0-3-16,-165 96-2 0,150-66 0 16,6 2 0-16,1-4-10 0,1-6-3 15,7 0-15-15,0-6 12 0,0-2 18 0,12-3 12 16,0-1 18-16,-2-4 12 15,0-2 1-15,2-3-7 0,-7 3-21 0,0-1 0 16,-5-2-15-16,2 4-2 0,-2 0-12 16,0 6 14-16,-2 3 0 0,-18 0-9 15,3 2-88-15,3-7-63 0,-3 2-80 16,9-5-114-16,8-6-200 0,0 0-645 16,0 0-718-16</inkml:trace>
  <inkml:trace contextRef="#ctx0" brushRef="#br0" timeOffset="18">33419 9559 2237 0,'0'0'1256'0,"0"0"-637"0,0 0-55 16,0 0-38-16,0 0-155 0,0 0-123 15,2 130 12-15,-16-89 65 0,-3 6-3 16,-3-13-90-16,10-4-166 0,3-12-66 16,2-7-69-16,5-8-118 0,0-6-153 0,0-17-103 15,8-19-171-15,6 6-515 0,6-39-1311 0</inkml:trace>
  <inkml:trace contextRef="#ctx0" brushRef="#br0" timeOffset="19">33576 9297 2737 0,'0'0'980'0,"0"0"-656"0,0 0 7 0,0 0-71 0,0 0-196 16,0 0-64-16,0 0-21 0,0 0-38 0,75 110-179 15,-43-98-250-15,2 7-292 0,-12-8-547 16,7-3-15-16,-10-3 901 0</inkml:trace>
  <inkml:trace contextRef="#ctx0" brushRef="#br0" timeOffset="20">33806 9456 207 0,'0'0'469'16,"0"0"826"-16,0 0-625 0,0 0-89 16,0 0-79-16,0 0-61 0,0 0-60 0,0 0-116 15,0 0-81-15,-184 17-34 0,170 13-77 16,-1 7-6-16,5 9 15 0,10 2 33 16,0 7-3-16,0-3-15 0,8-1-21 15,-3-3-13-15,-1-6-20 0,6-6-43 16,-5-3-17-16,0-9-23 0,-5-4-84 15,0-4-76-15,-22-7-70 0,-14-6-220 0,2 1-880 16,-49 1-1776-16</inkml:trace>
  <inkml:trace contextRef="#ctx0" brushRef="#br0" timeOffset="21">29829 10923 2050 0,'0'0'1062'0,"0"0"-654"15,0 0-26-15,0 0 78 0,0 0-133 16,0 0-164-16,0 0-62 0,0 0-27 16,0 0-4-16,0 0-24 0,0 0-7 15,-10 0 19-15,10 0 12 0,0 0 9 16,0 0-21-16,0 6-37 0,0-3-19 15,12 6 59-15,3-1-34 0,2-4-24 0,2 5 9 16,13-1 0-16,1-7 6 0,11-1 13 16,17 0 5-16,-1-4-3 0,23-10 1 15,4 3-7-15,15-5-15 0,4 1-9 16,13-3-2-16,7 0 1 0,5 0-2 0,3 3 18 16,-1-1-18-16,-10 2 1 0,-1 2-1 15,-8 2 11-15,-20 2-10 0,-7 1-2 16,-14 6 1-16,-12 1 0 0,-23 0 0 15,-1 0-2-15,-11 0-1 0,-13 0 3 16,4 1 15-16,-10 2-3 0,0-3 0 16,3 1 1-16,-8-1-11 0,1 0 0 15,-3 0 0-15,2 0 0 0,5 0 0 0,-4 0-2 16,-3 0 0-16,0 0-28 0,0 0-11 16,0 0-6-16,0 0-25 0,0 0-42 15,0 0-30-15,0 0-26 0,-15 3-97 16,-4 3-199-16,-5-2-538 0,-30 6-1010 0,163-33 490 15</inkml:trace>
  <inkml:trace contextRef="#ctx0" brushRef="#br0" timeOffset="22">30139 12071 1805 0,'0'0'1184'0,"0"0"-727"0,0 0-37 0,0 0-22 16,0 0-42-16,0 0-137 0,0 0-78 15,0 0-1-15,0 0 9 0,0 0-100 16,0 0-49-16,-80 5-33 0,75 15-1 16,3 0 16-16,-6 9-3 0,8-9-4 15,0-1-2-15,13-1 5 0,1-5 22 16,1 1 22-16,-6-7 17 0,1-2-5 15,-10-1-10-15,7 6-2 0,-7 1 5 0,0 9 28 16,-21 8 12-16,-9 2-44 0,1 3-23 16,-14-9-3-16,6-6-18 0,-1-8-22 15,16-8-63-15,-2-2-126 0,9-12-145 16,15-12-270-16,0 3-604 0,17-16-912 0</inkml:trace>
  <inkml:trace contextRef="#ctx0" brushRef="#br0" timeOffset="23">30590 12106 2199 0,'0'0'973'0,"0"0"-549"0,0 0 20 16,0 0-70-16,0 0-108 0,0 0-91 0,-192 78-52 15,161-44-19-15,9 7-7 0,5 1-24 16,-2 3-27-16,7-1-16 0,12 0-18 16,0-11-12-16,0-4-1 0,12-11-14 15,9-4 14-15,-1-9 1 0,14-5 37 16,0 0 2-16,0-15-2 0,4-9-10 0,6-4-12 16,-12-9-15-16,-1 1-16 0,-7 3-36 15,-7 7-8-15,-5 8-50 0,-4 10-51 16,-8 7-26-16,0 1-13 0,0 9-50 15,0 9 17-15,-8 7-330 0,1-5-629 16,-3 8-834-16</inkml:trace>
  <inkml:trace contextRef="#ctx0" brushRef="#br0" timeOffset="24">30936 12155 2410 0,'0'0'1067'0,"0"0"-618"16,0 0-33-16,0 0-5 0,0 0-99 16,0 0-117-16,-167 125-76 0,155-89-58 0,10 2-61 15,2-3-3-15,2-5-19 16,13-11-11-16,11-2-16 0,-6-8-24 0,11-7 22 16,-2-2 51-16,0-11 19 0,5-7 17 15,-2-8 4-15,-10 3-4 0,-1-2-11 16,-4 8 5-16,-9 11 10 0,-6 3-16 15,-2 6-21-15,0 16 9 0,0 12 31 16,0 13-7-16,0 6-18 0,-2-1-16 16,2-1-2-16,0-11-51 0,7-5-68 15,8-19-173-15,6-13-276 0,-6 0-690 0,14-57-1470 16</inkml:trace>
  <inkml:trace contextRef="#ctx0" brushRef="#br0" timeOffset="25">31385 11876 1467 0,'0'0'1976'0,"0"0"-1423"16,0 0-66-16,-39 140-29 0,37-80-110 15,-3 3-169-15,5 6-73 0,0-2-36 16,0 2-7-16,0-5-57 0,0-6-6 16,7-12-96-16,8-10-135 0,-1-14-180 15,-2-11-367-15,-4-8-817 0,4-13-952 0</inkml:trace>
  <inkml:trace contextRef="#ctx0" brushRef="#br0" timeOffset="26">31729 12388 1812 0,'0'0'1547'0,"0"0"-1126"0,0 0-44 15,0 0-50-15,0 0-68 0,0 0-134 16,78 101-85-16,-54-90-40 0,0-7 0 0,-2-4 0 15,-3 0 2-15,-2-4 14 0,0-11-1 16,-2-4-15-16,-1-3 0 0,-9-3-71 16,-5-4-36-16,0 8 36 0,-5 1 71 15,-24 5 0-15,-2 5 0 0,-8 9-21 16,-7 1 5-16,-10 0 13 0,0 11 3 0,-9 9 31 16,12 11 101-16,4 8 52 0,8 7 97 15,14 3-66-15,15 6-121 0,5-3-51 16,7 3-7-16,29-7-7 0,5-4-29 15,10-10-3-15,9-5-15 0,12-8-15 16,1-8-40-16,2-5-94 0,-8-4-195 16,-14-2-349-16,3-2-1574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Call Target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call graph of the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ROGCODE_c_eCHAprog.c">
            <a:extLst>
              <a:ext uri="{FF2B5EF4-FFF2-40B4-BE49-F238E27FC236}">
                <a16:creationId xmlns:a16="http://schemas.microsoft.com/office/drawing/2014/main" id="{5CC576FD-009D-BABF-A0C2-E0DA1B68D48B}"/>
              </a:ext>
            </a:extLst>
          </p:cNvPr>
          <p:cNvSpPr txBox="1"/>
          <p:nvPr/>
        </p:nvSpPr>
        <p:spPr>
          <a:xfrm>
            <a:off x="6706338" y="1500235"/>
            <a:ext cx="5121915" cy="52629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SubB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SupClass * s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Reference Types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49DAC-C709-B84C-037A-4EDDC62430E7}"/>
              </a:ext>
            </a:extLst>
          </p:cNvPr>
          <p:cNvSpPr txBox="1">
            <a:spLocks/>
          </p:cNvSpPr>
          <p:nvPr/>
        </p:nvSpPr>
        <p:spPr>
          <a:xfrm>
            <a:off x="847894" y="1889054"/>
            <a:ext cx="7637520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Multiple names bound to the same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BCD85-4F22-01C9-1469-DB70112CF1B5}"/>
              </a:ext>
            </a:extLst>
          </p:cNvPr>
          <p:cNvSpPr txBox="1"/>
          <p:nvPr/>
        </p:nvSpPr>
        <p:spPr>
          <a:xfrm>
            <a:off x="936168" y="2383963"/>
            <a:ext cx="262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sometimes say…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5531A-9D61-BF6B-E11A-3FEB06920CC2}"/>
              </a:ext>
            </a:extLst>
          </p:cNvPr>
          <p:cNvSpPr txBox="1"/>
          <p:nvPr/>
        </p:nvSpPr>
        <p:spPr>
          <a:xfrm>
            <a:off x="947051" y="3167736"/>
            <a:ext cx="35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and Y “refer to the same value”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E5BFD-5926-5DCD-AEFF-AB2BC67D0F20}"/>
              </a:ext>
            </a:extLst>
          </p:cNvPr>
          <p:cNvSpPr txBox="1"/>
          <p:nvPr/>
        </p:nvSpPr>
        <p:spPr>
          <a:xfrm>
            <a:off x="947051" y="2764174"/>
            <a:ext cx="2283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and Y are “aliases”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F6217-5E43-06FC-D23D-D44D425705FC}"/>
              </a:ext>
            </a:extLst>
          </p:cNvPr>
          <p:cNvSpPr/>
          <p:nvPr/>
        </p:nvSpPr>
        <p:spPr>
          <a:xfrm>
            <a:off x="9114586" y="2830285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4C5B6-AF9F-6E66-5F26-BFB074079A8C}"/>
              </a:ext>
            </a:extLst>
          </p:cNvPr>
          <p:cNvSpPr txBox="1"/>
          <p:nvPr/>
        </p:nvSpPr>
        <p:spPr>
          <a:xfrm>
            <a:off x="8675914" y="2255400"/>
            <a:ext cx="79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B3E603-B6A0-30F2-1E8A-7F8EA04687D9}"/>
              </a:ext>
            </a:extLst>
          </p:cNvPr>
          <p:cNvSpPr txBox="1"/>
          <p:nvPr/>
        </p:nvSpPr>
        <p:spPr>
          <a:xfrm>
            <a:off x="9287519" y="2023043"/>
            <a:ext cx="5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“a”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DCDCA0-C72F-D321-33AB-73F1CD78B461}"/>
              </a:ext>
            </a:extLst>
          </p:cNvPr>
          <p:cNvSpPr txBox="1"/>
          <p:nvPr/>
        </p:nvSpPr>
        <p:spPr>
          <a:xfrm>
            <a:off x="9292962" y="2306076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“b”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21B4A-ED29-E125-5B7B-97B0CE8DF9EB}"/>
              </a:ext>
            </a:extLst>
          </p:cNvPr>
          <p:cNvSpPr txBox="1">
            <a:spLocks/>
          </p:cNvSpPr>
          <p:nvPr/>
        </p:nvSpPr>
        <p:spPr>
          <a:xfrm>
            <a:off x="815238" y="3766839"/>
            <a:ext cx="7637520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Hugely importance for dataflow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CD9ED-ECDF-F244-9AF5-7B4A6F8D7C66}"/>
              </a:ext>
            </a:extLst>
          </p:cNvPr>
          <p:cNvSpPr txBox="1"/>
          <p:nvPr/>
        </p:nvSpPr>
        <p:spPr>
          <a:xfrm>
            <a:off x="925277" y="4283525"/>
            <a:ext cx="366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Cause a data leak through an alias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201F8-686B-55AB-C441-5FDA72A84298}"/>
              </a:ext>
            </a:extLst>
          </p:cNvPr>
          <p:cNvSpPr txBox="1"/>
          <p:nvPr/>
        </p:nvSpPr>
        <p:spPr>
          <a:xfrm>
            <a:off x="903503" y="4740727"/>
            <a:ext cx="385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control flow through an alias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326D5-5648-3318-06C4-781771BF0629}"/>
              </a:ext>
            </a:extLst>
          </p:cNvPr>
          <p:cNvSpPr txBox="1"/>
          <p:nvPr/>
        </p:nvSpPr>
        <p:spPr>
          <a:xfrm>
            <a:off x="8305800" y="4565769"/>
            <a:ext cx="1606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SOURCE ()</a:t>
            </a:r>
          </a:p>
          <a:p>
            <a:r>
              <a:rPr lang="en-US" dirty="0"/>
              <a:t>SINK(b)</a:t>
            </a:r>
          </a:p>
        </p:txBody>
      </p:sp>
    </p:spTree>
    <p:extLst>
      <p:ext uri="{BB962C8B-B14F-4D97-AF65-F5344CB8AC3E}">
        <p14:creationId xmlns:p14="http://schemas.microsoft.com/office/powerpoint/2010/main" val="3008075715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Not Just a C Language thing!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49DAC-C709-B84C-037A-4EDDC62430E7}"/>
              </a:ext>
            </a:extLst>
          </p:cNvPr>
          <p:cNvSpPr txBox="1">
            <a:spLocks/>
          </p:cNvSpPr>
          <p:nvPr/>
        </p:nvSpPr>
        <p:spPr>
          <a:xfrm>
            <a:off x="4533886" y="1197810"/>
            <a:ext cx="2699661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/>
              <a:t>Python</a:t>
            </a:r>
            <a:endParaRPr lang="en-US" sz="2400" cap="small" dirty="0"/>
          </a:p>
        </p:txBody>
      </p:sp>
      <p:sp>
        <p:nvSpPr>
          <p:cNvPr id="9" name="PROGCODE_python_refType.py">
            <a:extLst>
              <a:ext uri="{FF2B5EF4-FFF2-40B4-BE49-F238E27FC236}">
                <a16:creationId xmlns:a16="http://schemas.microsoft.com/office/drawing/2014/main" id="{3DAE028C-B205-E98E-6B3D-934B08DB6B4C}"/>
              </a:ext>
            </a:extLst>
          </p:cNvPr>
          <p:cNvSpPr txBox="1"/>
          <p:nvPr/>
        </p:nvSpPr>
        <p:spPr>
          <a:xfrm>
            <a:off x="1513852" y="1822153"/>
            <a:ext cx="2159566" cy="10772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[]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b.append(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print(a)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BCD85-4F22-01C9-1469-DB70112CF1B5}"/>
              </a:ext>
            </a:extLst>
          </p:cNvPr>
          <p:cNvSpPr txBox="1"/>
          <p:nvPr/>
        </p:nvSpPr>
        <p:spPr>
          <a:xfrm>
            <a:off x="1551212" y="3265713"/>
            <a:ext cx="363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4 prints “[1]”</a:t>
            </a:r>
          </a:p>
          <a:p>
            <a:r>
              <a:rPr lang="en-US" dirty="0"/>
              <a:t>Even though there is no </a:t>
            </a:r>
            <a:r>
              <a:rPr lang="en-US" dirty="0" err="1"/>
              <a:t>a.append</a:t>
            </a:r>
            <a:r>
              <a:rPr lang="en-US" dirty="0"/>
              <a:t>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4C824-8484-A90B-A11B-913956EA4550}"/>
              </a:ext>
            </a:extLst>
          </p:cNvPr>
          <p:cNvSpPr/>
          <p:nvPr/>
        </p:nvSpPr>
        <p:spPr>
          <a:xfrm>
            <a:off x="5995829" y="2639784"/>
            <a:ext cx="954700" cy="80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  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31592-A4CA-C055-9806-FE2FE6300434}"/>
              </a:ext>
            </a:extLst>
          </p:cNvPr>
          <p:cNvSpPr txBox="1"/>
          <p:nvPr/>
        </p:nvSpPr>
        <p:spPr>
          <a:xfrm>
            <a:off x="5622468" y="2052985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99BF5-EEFE-1C55-8DA8-47B3301CE55B}"/>
              </a:ext>
            </a:extLst>
          </p:cNvPr>
          <p:cNvSpPr/>
          <p:nvPr/>
        </p:nvSpPr>
        <p:spPr>
          <a:xfrm>
            <a:off x="7024529" y="2639784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A8861-99BC-CE31-8622-489EB2DD8978}"/>
              </a:ext>
            </a:extLst>
          </p:cNvPr>
          <p:cNvSpPr/>
          <p:nvPr/>
        </p:nvSpPr>
        <p:spPr>
          <a:xfrm>
            <a:off x="8053228" y="2639784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145EB-C3F3-727C-0AD0-1F84C85A54A6}"/>
              </a:ext>
            </a:extLst>
          </p:cNvPr>
          <p:cNvSpPr txBox="1"/>
          <p:nvPr/>
        </p:nvSpPr>
        <p:spPr>
          <a:xfrm>
            <a:off x="6585857" y="2064899"/>
            <a:ext cx="79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9B7C3-641E-65A1-6130-6F3B3413FCC8}"/>
              </a:ext>
            </a:extLst>
          </p:cNvPr>
          <p:cNvSpPr txBox="1"/>
          <p:nvPr/>
        </p:nvSpPr>
        <p:spPr>
          <a:xfrm>
            <a:off x="6680391" y="1767232"/>
            <a:ext cx="5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“a”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E472BB-5D65-9057-B4F3-6EE425F43202}"/>
              </a:ext>
            </a:extLst>
          </p:cNvPr>
          <p:cNvSpPr txBox="1"/>
          <p:nvPr/>
        </p:nvSpPr>
        <p:spPr>
          <a:xfrm>
            <a:off x="7690126" y="205945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C9B82-EF37-3856-3FC6-0CC9285BC744}"/>
              </a:ext>
            </a:extLst>
          </p:cNvPr>
          <p:cNvSpPr txBox="1"/>
          <p:nvPr/>
        </p:nvSpPr>
        <p:spPr>
          <a:xfrm>
            <a:off x="7779851" y="1761788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“b”</a:t>
            </a:r>
          </a:p>
        </p:txBody>
      </p:sp>
    </p:spTree>
    <p:extLst>
      <p:ext uri="{BB962C8B-B14F-4D97-AF65-F5344CB8AC3E}">
        <p14:creationId xmlns:p14="http://schemas.microsoft.com/office/powerpoint/2010/main" val="819679799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Pointers: A Special Reference Type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sp>
        <p:nvSpPr>
          <p:cNvPr id="9" name="PROGCODE_c_ptr.c">
            <a:extLst>
              <a:ext uri="{FF2B5EF4-FFF2-40B4-BE49-F238E27FC236}">
                <a16:creationId xmlns:a16="http://schemas.microsoft.com/office/drawing/2014/main" id="{3DAE028C-B205-E98E-6B3D-934B08DB6B4C}"/>
              </a:ext>
            </a:extLst>
          </p:cNvPr>
          <p:cNvSpPr txBox="1"/>
          <p:nvPr/>
        </p:nvSpPr>
        <p:spPr>
          <a:xfrm>
            <a:off x="1513852" y="1822153"/>
            <a:ext cx="3023585" cy="25545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b = &amp;a;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d;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 = &amp;a;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*c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*d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4C824-8484-A90B-A11B-913956EA4550}"/>
              </a:ext>
            </a:extLst>
          </p:cNvPr>
          <p:cNvSpPr/>
          <p:nvPr/>
        </p:nvSpPr>
        <p:spPr>
          <a:xfrm>
            <a:off x="5995829" y="2639784"/>
            <a:ext cx="954700" cy="80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  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31592-A4CA-C055-9806-FE2FE6300434}"/>
              </a:ext>
            </a:extLst>
          </p:cNvPr>
          <p:cNvSpPr txBox="1"/>
          <p:nvPr/>
        </p:nvSpPr>
        <p:spPr>
          <a:xfrm>
            <a:off x="5622468" y="2052985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99BF5-EEFE-1C55-8DA8-47B3301CE55B}"/>
              </a:ext>
            </a:extLst>
          </p:cNvPr>
          <p:cNvSpPr/>
          <p:nvPr/>
        </p:nvSpPr>
        <p:spPr>
          <a:xfrm>
            <a:off x="7024529" y="2639784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A8861-99BC-CE31-8622-489EB2DD8978}"/>
              </a:ext>
            </a:extLst>
          </p:cNvPr>
          <p:cNvSpPr/>
          <p:nvPr/>
        </p:nvSpPr>
        <p:spPr>
          <a:xfrm>
            <a:off x="8053228" y="2639784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145EB-C3F3-727C-0AD0-1F84C85A54A6}"/>
              </a:ext>
            </a:extLst>
          </p:cNvPr>
          <p:cNvSpPr txBox="1"/>
          <p:nvPr/>
        </p:nvSpPr>
        <p:spPr>
          <a:xfrm>
            <a:off x="6585857" y="2064899"/>
            <a:ext cx="79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9B7C3-641E-65A1-6130-6F3B3413FCC8}"/>
              </a:ext>
            </a:extLst>
          </p:cNvPr>
          <p:cNvSpPr txBox="1"/>
          <p:nvPr/>
        </p:nvSpPr>
        <p:spPr>
          <a:xfrm>
            <a:off x="6680391" y="1767232"/>
            <a:ext cx="5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“a”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E472BB-5D65-9057-B4F3-6EE425F43202}"/>
              </a:ext>
            </a:extLst>
          </p:cNvPr>
          <p:cNvSpPr txBox="1"/>
          <p:nvPr/>
        </p:nvSpPr>
        <p:spPr>
          <a:xfrm>
            <a:off x="7690126" y="205945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0x409c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C9B82-EF37-3856-3FC6-0CC9285BC744}"/>
              </a:ext>
            </a:extLst>
          </p:cNvPr>
          <p:cNvSpPr txBox="1"/>
          <p:nvPr/>
        </p:nvSpPr>
        <p:spPr>
          <a:xfrm>
            <a:off x="7779851" y="1761788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“b”</a:t>
            </a:r>
          </a:p>
        </p:txBody>
      </p:sp>
    </p:spTree>
    <p:extLst>
      <p:ext uri="{BB962C8B-B14F-4D97-AF65-F5344CB8AC3E}">
        <p14:creationId xmlns:p14="http://schemas.microsoft.com/office/powerpoint/2010/main" val="2742642151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Points-To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pic>
        <p:nvPicPr>
          <p:cNvPr id="3" name="Picture 2" descr="A group of people in clothing pointing at each other&#10;&#10;Description automatically generated">
            <a:extLst>
              <a:ext uri="{FF2B5EF4-FFF2-40B4-BE49-F238E27FC236}">
                <a16:creationId xmlns:a16="http://schemas.microsoft.com/office/drawing/2014/main" id="{F163892B-9292-28C2-7BFE-E47F356E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65" y="2141837"/>
            <a:ext cx="3483685" cy="31962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64C207-7F8D-7DE2-83E0-E9C997DAB68D}"/>
              </a:ext>
            </a:extLst>
          </p:cNvPr>
          <p:cNvSpPr txBox="1">
            <a:spLocks/>
          </p:cNvSpPr>
          <p:nvPr/>
        </p:nvSpPr>
        <p:spPr>
          <a:xfrm>
            <a:off x="847894" y="1638681"/>
            <a:ext cx="6353006" cy="930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formal analysis to determine if </a:t>
            </a:r>
          </a:p>
          <a:p>
            <a:r>
              <a:rPr lang="en-US" sz="2400" cap="small" dirty="0"/>
              <a:t>Bindings point to the same location</a:t>
            </a:r>
          </a:p>
        </p:txBody>
      </p:sp>
      <p:sp>
        <p:nvSpPr>
          <p:cNvPr id="11" name="PROGCODE_c_ptr.c">
            <a:extLst>
              <a:ext uri="{FF2B5EF4-FFF2-40B4-BE49-F238E27FC236}">
                <a16:creationId xmlns:a16="http://schemas.microsoft.com/office/drawing/2014/main" id="{0FAB43A8-B994-A9B0-92CC-B14D25F38B67}"/>
              </a:ext>
            </a:extLst>
          </p:cNvPr>
          <p:cNvSpPr txBox="1"/>
          <p:nvPr/>
        </p:nvSpPr>
        <p:spPr>
          <a:xfrm>
            <a:off x="2177880" y="2783573"/>
            <a:ext cx="3023585" cy="255454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b = &amp;a;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c;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d;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 = &amp;a;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*c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*d 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4F6F1-E5F7-5754-71B2-027E07B3B44F}"/>
              </a:ext>
            </a:extLst>
          </p:cNvPr>
          <p:cNvSpPr txBox="1"/>
          <p:nvPr/>
        </p:nvSpPr>
        <p:spPr>
          <a:xfrm>
            <a:off x="4370613" y="5818413"/>
            <a:ext cx="317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know what you’re thinking…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8D903-6F43-F4C7-0679-3C8168E1E562}"/>
              </a:ext>
            </a:extLst>
          </p:cNvPr>
          <p:cNvSpPr txBox="1"/>
          <p:nvPr/>
        </p:nvSpPr>
        <p:spPr>
          <a:xfrm>
            <a:off x="8349369" y="5350325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 points to who?</a:t>
            </a:r>
          </a:p>
        </p:txBody>
      </p:sp>
    </p:spTree>
    <p:extLst>
      <p:ext uri="{BB962C8B-B14F-4D97-AF65-F5344CB8AC3E}">
        <p14:creationId xmlns:p14="http://schemas.microsoft.com/office/powerpoint/2010/main" val="6814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“This Guy Has one trick” – You, Maybe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pic>
        <p:nvPicPr>
          <p:cNvPr id="4" name="Picture 3" descr="A person in front of a computer&#10;&#10;Description automatically generated">
            <a:extLst>
              <a:ext uri="{FF2B5EF4-FFF2-40B4-BE49-F238E27FC236}">
                <a16:creationId xmlns:a16="http://schemas.microsoft.com/office/drawing/2014/main" id="{8DA1EBFC-5C5D-086B-D464-941B014A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926" y="1683202"/>
            <a:ext cx="5557159" cy="4167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76C9D-454B-9BF4-2F9B-D79A1EA6B7A1}"/>
              </a:ext>
            </a:extLst>
          </p:cNvPr>
          <p:cNvSpPr txBox="1"/>
          <p:nvPr/>
        </p:nvSpPr>
        <p:spPr>
          <a:xfrm>
            <a:off x="578501" y="3060440"/>
            <a:ext cx="4827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Another flow-sensitive lattice </a:t>
            </a:r>
          </a:p>
          <a:p>
            <a:r>
              <a:rPr lang="en-US" sz="2800" dirty="0"/>
              <a:t>saturation algorithm?!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EBBB6-38F3-94BA-7ADD-D620A7166E73}"/>
              </a:ext>
            </a:extLst>
          </p:cNvPr>
          <p:cNvSpPr txBox="1"/>
          <p:nvPr/>
        </p:nvSpPr>
        <p:spPr>
          <a:xfrm>
            <a:off x="3990395" y="4014547"/>
            <a:ext cx="73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6448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May-Point vs Must-point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49DAC-C709-B84C-037A-4EDDC62430E7}"/>
              </a:ext>
            </a:extLst>
          </p:cNvPr>
          <p:cNvSpPr txBox="1">
            <a:spLocks/>
          </p:cNvSpPr>
          <p:nvPr/>
        </p:nvSpPr>
        <p:spPr>
          <a:xfrm>
            <a:off x="847894" y="1889054"/>
            <a:ext cx="5691643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May-Point(p)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FFAA7-1AA5-8D0D-109F-11BB30745F2D}"/>
              </a:ext>
            </a:extLst>
          </p:cNvPr>
          <p:cNvSpPr txBox="1"/>
          <p:nvPr/>
        </p:nvSpPr>
        <p:spPr>
          <a:xfrm>
            <a:off x="847894" y="2357957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set of locations to which p </a:t>
            </a:r>
            <a:r>
              <a:rPr lang="en-US" b="1" dirty="0"/>
              <a:t>might</a:t>
            </a:r>
            <a:r>
              <a:rPr lang="en-US" dirty="0"/>
              <a:t> refer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6495AA-79C5-2C56-E569-3FEC3FF803E7}"/>
              </a:ext>
            </a:extLst>
          </p:cNvPr>
          <p:cNvSpPr txBox="1">
            <a:spLocks/>
          </p:cNvSpPr>
          <p:nvPr/>
        </p:nvSpPr>
        <p:spPr>
          <a:xfrm>
            <a:off x="804351" y="3203758"/>
            <a:ext cx="5691643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Must-Point(p)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3C5CF-1DCD-4089-B61C-B0225517E113}"/>
              </a:ext>
            </a:extLst>
          </p:cNvPr>
          <p:cNvSpPr txBox="1"/>
          <p:nvPr/>
        </p:nvSpPr>
        <p:spPr>
          <a:xfrm>
            <a:off x="804351" y="3672661"/>
            <a:ext cx="5248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set of locations to which p </a:t>
            </a:r>
            <a:r>
              <a:rPr lang="en-US" b="1" dirty="0"/>
              <a:t>must</a:t>
            </a:r>
            <a:r>
              <a:rPr lang="en-US" dirty="0"/>
              <a:t> refer</a:t>
            </a:r>
          </a:p>
        </p:txBody>
      </p:sp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3420313661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402114633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CDCEF-3F46-0A35-2922-04E75F88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437"/>
            <a:ext cx="12192000" cy="39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9344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4232790"/>
            <a:ext cx="1093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</a:t>
            </a:r>
          </a:p>
          <a:p>
            <a:r>
              <a:rPr lang="en-US" dirty="0"/>
              <a:t>q ⊇ p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r ⊇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441A5-C40A-1973-E34D-DB49DC7904BA}"/>
              </a:ext>
            </a:extLst>
          </p:cNvPr>
          <p:cNvSpPr txBox="1"/>
          <p:nvPr/>
        </p:nvSpPr>
        <p:spPr>
          <a:xfrm>
            <a:off x="587883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∅</a:t>
            </a:r>
          </a:p>
          <a:p>
            <a:r>
              <a:rPr lang="en-US" dirty="0"/>
              <a:t>pts(q) = ∅</a:t>
            </a:r>
          </a:p>
          <a:p>
            <a:r>
              <a:rPr lang="en-US" dirty="0"/>
              <a:t>pts(r) = ∅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EC070-D42A-BF8E-41BE-54D02DDCE543}"/>
              </a:ext>
            </a:extLst>
          </p:cNvPr>
          <p:cNvSpPr txBox="1"/>
          <p:nvPr/>
        </p:nvSpPr>
        <p:spPr>
          <a:xfrm>
            <a:off x="857631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pts(q)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pts(r)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943600" y="382114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557260" y="382114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82114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Apply Constraint Rules until Saturation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184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20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Call target Analysis Review</a:t>
            </a:r>
          </a:p>
        </p:txBody>
      </p:sp>
    </p:spTree>
    <p:extLst>
      <p:ext uri="{BB962C8B-B14F-4D97-AF65-F5344CB8AC3E}">
        <p14:creationId xmlns:p14="http://schemas.microsoft.com/office/powerpoint/2010/main" val="3250320385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Another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3592710"/>
            <a:ext cx="10934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q ⊇ {b}</a:t>
            </a:r>
          </a:p>
          <a:p>
            <a:r>
              <a:rPr lang="en-US" dirty="0"/>
              <a:t>*p ⊇ q</a:t>
            </a:r>
          </a:p>
          <a:p>
            <a:r>
              <a:rPr lang="en-US" dirty="0"/>
              <a:t>r ⊇ {c}</a:t>
            </a:r>
          </a:p>
          <a:p>
            <a:r>
              <a:rPr lang="en-US" dirty="0"/>
              <a:t>s ⊇ p </a:t>
            </a:r>
          </a:p>
          <a:p>
            <a:r>
              <a:rPr lang="en-US" dirty="0"/>
              <a:t>t ⊇ *p</a:t>
            </a:r>
          </a:p>
          <a:p>
            <a:r>
              <a:rPr lang="en-US" dirty="0"/>
              <a:t>*s ⊇ 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897120" y="318106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107680" y="32443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18106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18106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D2E9-F11F-CCAB-FC34-326D1B92B5F1}"/>
              </a:ext>
            </a:extLst>
          </p:cNvPr>
          <p:cNvSpPr txBox="1"/>
          <p:nvPr/>
        </p:nvSpPr>
        <p:spPr>
          <a:xfrm>
            <a:off x="2564705" y="3468708"/>
            <a:ext cx="933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q = &amp;b</a:t>
            </a:r>
          </a:p>
          <a:p>
            <a:r>
              <a:rPr lang="pt-BR" dirty="0"/>
              <a:t>*p = q;</a:t>
            </a:r>
          </a:p>
          <a:p>
            <a:r>
              <a:rPr lang="pt-BR" dirty="0"/>
              <a:t>r = &amp;c;</a:t>
            </a:r>
          </a:p>
          <a:p>
            <a:r>
              <a:rPr lang="pt-BR" dirty="0"/>
              <a:t>s = p;</a:t>
            </a:r>
          </a:p>
          <a:p>
            <a:r>
              <a:rPr lang="pt-BR" dirty="0"/>
              <a:t>t = *p;</a:t>
            </a:r>
          </a:p>
          <a:p>
            <a:r>
              <a:rPr lang="pt-BR" dirty="0"/>
              <a:t>*s = r;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DC6C0-D30C-9B68-2163-3E8700548E4B}"/>
              </a:ext>
            </a:extLst>
          </p:cNvPr>
          <p:cNvSpPr txBox="1"/>
          <p:nvPr/>
        </p:nvSpPr>
        <p:spPr>
          <a:xfrm>
            <a:off x="5894921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∅</a:t>
            </a:r>
          </a:p>
          <a:p>
            <a:r>
              <a:rPr lang="en-US" dirty="0"/>
              <a:t>pts(t) = ∅ pts(a) = ∅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43B66-85A2-D7F9-2B62-2EEF2B341013}"/>
              </a:ext>
            </a:extLst>
          </p:cNvPr>
          <p:cNvSpPr txBox="1"/>
          <p:nvPr/>
        </p:nvSpPr>
        <p:spPr>
          <a:xfrm>
            <a:off x="8107680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{ a }</a:t>
            </a:r>
          </a:p>
          <a:p>
            <a:r>
              <a:rPr lang="en-US" dirty="0"/>
              <a:t>pts(t) = { b, c }</a:t>
            </a:r>
          </a:p>
          <a:p>
            <a:r>
              <a:rPr lang="en-US" dirty="0"/>
              <a:t>pts(a) = { b, c } 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</p:spTree>
    <p:extLst>
      <p:ext uri="{BB962C8B-B14F-4D97-AF65-F5344CB8AC3E}">
        <p14:creationId xmlns:p14="http://schemas.microsoft.com/office/powerpoint/2010/main" val="2361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Constraints AS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40A77-4013-DFD1-6C55-4224FCE2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4783"/>
            <a:ext cx="12192000" cy="328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37D6B-45E4-1BD5-61A8-7450C0E5C656}"/>
              </a:ext>
            </a:extLst>
          </p:cNvPr>
          <p:cNvSpPr txBox="1"/>
          <p:nvPr/>
        </p:nvSpPr>
        <p:spPr>
          <a:xfrm>
            <a:off x="873211" y="1466335"/>
            <a:ext cx="376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closure on the subset relation</a:t>
            </a:r>
          </a:p>
        </p:txBody>
      </p:sp>
    </p:spTree>
    <p:extLst>
      <p:ext uri="{BB962C8B-B14F-4D97-AF65-F5344CB8AC3E}">
        <p14:creationId xmlns:p14="http://schemas.microsoft.com/office/powerpoint/2010/main" val="89918363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Andersen’s Algorithm: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045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A0B52-394F-38F7-BA49-83524C42CCDD}"/>
              </a:ext>
            </a:extLst>
          </p:cNvPr>
          <p:cNvSpPr txBox="1"/>
          <p:nvPr/>
        </p:nvSpPr>
        <p:spPr>
          <a:xfrm>
            <a:off x="6187498" y="1803610"/>
            <a:ext cx="1093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m ⊇ {p}</a:t>
            </a:r>
          </a:p>
          <a:p>
            <a:r>
              <a:rPr lang="en-US" dirty="0"/>
              <a:t>r ⊇ *m</a:t>
            </a:r>
          </a:p>
          <a:p>
            <a:r>
              <a:rPr lang="en-US" dirty="0"/>
              <a:t>q ⊇ {c} </a:t>
            </a:r>
          </a:p>
          <a:p>
            <a:r>
              <a:rPr lang="en-US" dirty="0"/>
              <a:t>m ⊇ {q}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4B23D-93EA-C062-8E2B-23226F7A0BC5}"/>
              </a:ext>
            </a:extLst>
          </p:cNvPr>
          <p:cNvSpPr txBox="1"/>
          <p:nvPr/>
        </p:nvSpPr>
        <p:spPr>
          <a:xfrm>
            <a:off x="4927327" y="3956203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0BA69-F222-7593-A89E-F31043B2A39C}"/>
              </a:ext>
            </a:extLst>
          </p:cNvPr>
          <p:cNvSpPr txBox="1"/>
          <p:nvPr/>
        </p:nvSpPr>
        <p:spPr>
          <a:xfrm>
            <a:off x="6569473" y="395620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87023-FA53-B23D-0B42-811E23C40F11}"/>
              </a:ext>
            </a:extLst>
          </p:cNvPr>
          <p:cNvSpPr txBox="1"/>
          <p:nvPr/>
        </p:nvSpPr>
        <p:spPr>
          <a:xfrm>
            <a:off x="6237028" y="1450068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D49D1-A5BA-EF0E-D2E8-2C4741D36C34}"/>
              </a:ext>
            </a:extLst>
          </p:cNvPr>
          <p:cNvSpPr txBox="1"/>
          <p:nvPr/>
        </p:nvSpPr>
        <p:spPr>
          <a:xfrm>
            <a:off x="4948016" y="1450068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418C9-99AB-0F7E-1D2F-936602264F5A}"/>
              </a:ext>
            </a:extLst>
          </p:cNvPr>
          <p:cNvSpPr txBox="1"/>
          <p:nvPr/>
        </p:nvSpPr>
        <p:spPr>
          <a:xfrm>
            <a:off x="4975261" y="1803610"/>
            <a:ext cx="1083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p = &amp;b</a:t>
            </a:r>
          </a:p>
          <a:p>
            <a:r>
              <a:rPr lang="pt-BR" dirty="0"/>
              <a:t>m =&amp;p;</a:t>
            </a:r>
          </a:p>
          <a:p>
            <a:r>
              <a:rPr lang="pt-BR" dirty="0"/>
              <a:t>r = *m;</a:t>
            </a:r>
          </a:p>
          <a:p>
            <a:r>
              <a:rPr lang="pt-BR" dirty="0"/>
              <a:t>q = &amp;c;</a:t>
            </a:r>
          </a:p>
          <a:p>
            <a:r>
              <a:rPr lang="pt-BR" dirty="0"/>
              <a:t>m = &amp;q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0C613-8ED9-1F80-BFCB-3BFD05931962}"/>
              </a:ext>
            </a:extLst>
          </p:cNvPr>
          <p:cNvSpPr txBox="1"/>
          <p:nvPr/>
        </p:nvSpPr>
        <p:spPr>
          <a:xfrm>
            <a:off x="4925128" y="4309745"/>
            <a:ext cx="1688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	{ }</a:t>
            </a:r>
          </a:p>
          <a:p>
            <a:r>
              <a:rPr lang="en-US" dirty="0"/>
              <a:t>pts(b) =	{ }</a:t>
            </a:r>
          </a:p>
          <a:p>
            <a:r>
              <a:rPr lang="en-US" dirty="0"/>
              <a:t>pts(m) =	{ }</a:t>
            </a:r>
          </a:p>
          <a:p>
            <a:r>
              <a:rPr lang="en-US" dirty="0"/>
              <a:t>pts(p) =	{ }</a:t>
            </a:r>
          </a:p>
          <a:p>
            <a:r>
              <a:rPr lang="en-US" dirty="0"/>
              <a:t>pts(q) =	{ }  pts(r) =	{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97103-2C34-C1C0-EE50-99DBDA2C0A78}"/>
              </a:ext>
            </a:extLst>
          </p:cNvPr>
          <p:cNvSpPr txBox="1"/>
          <p:nvPr/>
        </p:nvSpPr>
        <p:spPr>
          <a:xfrm>
            <a:off x="6518406" y="4309745"/>
            <a:ext cx="2529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{ }</a:t>
            </a:r>
          </a:p>
          <a:p>
            <a:r>
              <a:rPr lang="en-US" dirty="0"/>
              <a:t>pts(b) = { }</a:t>
            </a:r>
          </a:p>
          <a:p>
            <a:r>
              <a:rPr lang="en-US" dirty="0"/>
              <a:t>pts(m) = { p, q  }</a:t>
            </a:r>
          </a:p>
          <a:p>
            <a:r>
              <a:rPr lang="en-US" dirty="0"/>
              <a:t>pts(p) = { a, b }</a:t>
            </a:r>
          </a:p>
          <a:p>
            <a:r>
              <a:rPr lang="en-US" dirty="0"/>
              <a:t>pts(q) = { c }</a:t>
            </a:r>
          </a:p>
          <a:p>
            <a:r>
              <a:rPr lang="en-US" dirty="0"/>
              <a:t>pts(r) = { a, b, c }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9B3972-BCC0-944C-6A19-C9730CDC803B}"/>
              </a:ext>
            </a:extLst>
          </p:cNvPr>
          <p:cNvSpPr/>
          <p:nvPr/>
        </p:nvSpPr>
        <p:spPr>
          <a:xfrm>
            <a:off x="9622899" y="1458539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CFB3AFD-5A5E-80FE-C6F4-14B37C0EC528}"/>
              </a:ext>
            </a:extLst>
          </p:cNvPr>
          <p:cNvSpPr/>
          <p:nvPr/>
        </p:nvSpPr>
        <p:spPr>
          <a:xfrm>
            <a:off x="8465781" y="205932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53A178-99E0-F0CC-478A-6744F8F4BC8C}"/>
              </a:ext>
            </a:extLst>
          </p:cNvPr>
          <p:cNvSpPr/>
          <p:nvPr/>
        </p:nvSpPr>
        <p:spPr>
          <a:xfrm>
            <a:off x="9459129" y="2964527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116807-FE10-D3B0-71A9-C3BDDAA6C79E}"/>
              </a:ext>
            </a:extLst>
          </p:cNvPr>
          <p:cNvCxnSpPr>
            <a:cxnSpLocks/>
            <a:stCxn id="21" idx="5"/>
            <a:endCxn id="28" idx="1"/>
          </p:cNvCxnSpPr>
          <p:nvPr/>
        </p:nvCxnSpPr>
        <p:spPr>
          <a:xfrm>
            <a:off x="8758177" y="2320310"/>
            <a:ext cx="751119" cy="688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1B3BDE5-2549-7B37-6E94-A202A3EB07D2}"/>
              </a:ext>
            </a:extLst>
          </p:cNvPr>
          <p:cNvSpPr/>
          <p:nvPr/>
        </p:nvSpPr>
        <p:spPr>
          <a:xfrm>
            <a:off x="10918462" y="209395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ED2C39-E176-D123-3753-973D09C3FADD}"/>
              </a:ext>
            </a:extLst>
          </p:cNvPr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9965462" y="1611422"/>
            <a:ext cx="1003167" cy="527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E3108A-FDF6-72FA-E5C8-6552C9DFE319}"/>
              </a:ext>
            </a:extLst>
          </p:cNvPr>
          <p:cNvCxnSpPr>
            <a:cxnSpLocks/>
            <a:stCxn id="30" idx="3"/>
            <a:endCxn id="28" idx="6"/>
          </p:cNvCxnSpPr>
          <p:nvPr/>
        </p:nvCxnSpPr>
        <p:spPr>
          <a:xfrm flipH="1">
            <a:off x="9801692" y="2354938"/>
            <a:ext cx="1166937" cy="762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3ADFEC3-6150-F9C9-299E-BEE47D8F8FCA}"/>
              </a:ext>
            </a:extLst>
          </p:cNvPr>
          <p:cNvSpPr/>
          <p:nvPr/>
        </p:nvSpPr>
        <p:spPr>
          <a:xfrm>
            <a:off x="7801987" y="301911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B5F554-2019-0C51-300E-4BFC13BDC4A6}"/>
              </a:ext>
            </a:extLst>
          </p:cNvPr>
          <p:cNvCxnSpPr>
            <a:cxnSpLocks/>
            <a:stCxn id="33" idx="7"/>
            <a:endCxn id="21" idx="3"/>
          </p:cNvCxnSpPr>
          <p:nvPr/>
        </p:nvCxnSpPr>
        <p:spPr>
          <a:xfrm flipV="1">
            <a:off x="8094383" y="2320310"/>
            <a:ext cx="421565" cy="7435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5130739-2AC2-5F4C-783D-94331434DACF}"/>
              </a:ext>
            </a:extLst>
          </p:cNvPr>
          <p:cNvSpPr/>
          <p:nvPr/>
        </p:nvSpPr>
        <p:spPr>
          <a:xfrm>
            <a:off x="9100567" y="4058295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D99FBB-F519-C3C2-62CA-7BEFD31F087B}"/>
              </a:ext>
            </a:extLst>
          </p:cNvPr>
          <p:cNvSpPr/>
          <p:nvPr/>
        </p:nvSpPr>
        <p:spPr>
          <a:xfrm>
            <a:off x="10789695" y="3835104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07553-BEA6-EA2C-CE5E-AC310F6CDF1E}"/>
              </a:ext>
            </a:extLst>
          </p:cNvPr>
          <p:cNvCxnSpPr>
            <a:cxnSpLocks/>
            <a:stCxn id="33" idx="5"/>
            <a:endCxn id="35" idx="1"/>
          </p:cNvCxnSpPr>
          <p:nvPr/>
        </p:nvCxnSpPr>
        <p:spPr>
          <a:xfrm>
            <a:off x="8094383" y="3280100"/>
            <a:ext cx="1056351" cy="8229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20F04-A907-9586-F175-9FC9671666CB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 flipV="1">
            <a:off x="9443130" y="3987987"/>
            <a:ext cx="1346565" cy="2231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9DDDFC-DB43-8C09-58A5-4DBBEAE4F5E6}"/>
              </a:ext>
            </a:extLst>
          </p:cNvPr>
          <p:cNvCxnSpPr>
            <a:cxnSpLocks/>
            <a:stCxn id="30" idx="4"/>
            <a:endCxn id="36" idx="0"/>
          </p:cNvCxnSpPr>
          <p:nvPr/>
        </p:nvCxnSpPr>
        <p:spPr>
          <a:xfrm flipH="1">
            <a:off x="10960977" y="2399716"/>
            <a:ext cx="128767" cy="14353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269154" y="3828411"/>
            <a:ext cx="4507507" cy="1850822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8B3703-0054-E8FF-7AFD-7498563327E1}"/>
              </a:ext>
            </a:extLst>
          </p:cNvPr>
          <p:cNvCxnSpPr>
            <a:cxnSpLocks/>
            <a:stCxn id="21" idx="7"/>
            <a:endCxn id="19" idx="2"/>
          </p:cNvCxnSpPr>
          <p:nvPr/>
        </p:nvCxnSpPr>
        <p:spPr>
          <a:xfrm flipV="1">
            <a:off x="8758177" y="1611422"/>
            <a:ext cx="864722" cy="492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Worst Case: Cubic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That’s not great!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3" y="2629997"/>
            <a:ext cx="314793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Optimization: </a:t>
            </a:r>
          </a:p>
          <a:p>
            <a:r>
              <a:rPr lang="en-US" sz="2600" cap="small" dirty="0"/>
              <a:t>Cycle elimination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3566624"/>
            <a:ext cx="382595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Detect and collapse SCCs in the points-to relation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3" name="Picture 2" descr="Tell me, Mr. Anderson, what good is a phone call, if you're unable to  speak? - MagicalQuote | The matrix movie, Mr., Matrix quotes">
            <a:extLst>
              <a:ext uri="{FF2B5EF4-FFF2-40B4-BE49-F238E27FC236}">
                <a16:creationId xmlns:a16="http://schemas.microsoft.com/office/drawing/2014/main" id="{A97B98C5-3C1D-3602-0313-699B6F5A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2" y="171261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8DD492-BB29-8367-3DC7-5D3F4365F388}"/>
                  </a:ext>
                </a:extLst>
              </p14:cNvPr>
              <p14:cNvContentPartPr/>
              <p14:nvPr/>
            </p14:nvContentPartPr>
            <p14:xfrm>
              <a:off x="9390240" y="2483640"/>
              <a:ext cx="2780280" cy="2154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8DD492-BB29-8367-3DC7-5D3F4365F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0880" y="2474280"/>
                <a:ext cx="2799000" cy="21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773368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479093665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alternative Approach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Aim for Near-Linear-time points-to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Going to require us to reduce our search-space somewhat 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2" y="2580234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Intuition: Equality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298812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Do away with the notion of subsets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46533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068BE-3B6A-F0A6-C715-5B41F98B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0"/>
          <a:stretch/>
        </p:blipFill>
        <p:spPr>
          <a:xfrm>
            <a:off x="6722075" y="1492304"/>
            <a:ext cx="5338401" cy="2196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AF52B-BB42-3F3C-673F-88B3AD07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/>
          <a:stretch/>
        </p:blipFill>
        <p:spPr>
          <a:xfrm>
            <a:off x="6730313" y="4462127"/>
            <a:ext cx="5387545" cy="21960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D07C16E-5628-55D3-35DB-C7D7C59A7F5E}"/>
              </a:ext>
            </a:extLst>
          </p:cNvPr>
          <p:cNvSpPr txBox="1">
            <a:spLocks/>
          </p:cNvSpPr>
          <p:nvPr/>
        </p:nvSpPr>
        <p:spPr>
          <a:xfrm>
            <a:off x="11071" y="-230025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/>
              <a:t>SteenGard’s</a:t>
            </a:r>
            <a:r>
              <a:rPr lang="en-US" sz="3400" b="1" dirty="0"/>
              <a:t> Algorithm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E2F2AA-2166-A901-5EE6-8B9633891203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 efficient over-approximation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0FAB9-FEF8-B643-844C-17E78CF56FFF}"/>
              </a:ext>
            </a:extLst>
          </p:cNvPr>
          <p:cNvSpPr txBox="1"/>
          <p:nvPr/>
        </p:nvSpPr>
        <p:spPr>
          <a:xfrm>
            <a:off x="2092006" y="2500954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equality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7F163A-5713-3521-C7B4-A85AE6883D8A}"/>
              </a:ext>
            </a:extLst>
          </p:cNvPr>
          <p:cNvCxnSpPr>
            <a:cxnSpLocks/>
          </p:cNvCxnSpPr>
          <p:nvPr/>
        </p:nvCxnSpPr>
        <p:spPr>
          <a:xfrm flipV="1">
            <a:off x="2240692" y="2870286"/>
            <a:ext cx="634313" cy="177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D80928-DD9C-E9ED-9B9C-48FC4C118744}"/>
              </a:ext>
            </a:extLst>
          </p:cNvPr>
          <p:cNvSpPr txBox="1"/>
          <p:nvPr/>
        </p:nvSpPr>
        <p:spPr>
          <a:xfrm>
            <a:off x="1980795" y="447391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1-out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FBB2A-38F3-102A-61EB-3AC3D78E8CDE}"/>
              </a:ext>
            </a:extLst>
          </p:cNvPr>
          <p:cNvCxnSpPr>
            <a:cxnSpLocks/>
          </p:cNvCxnSpPr>
          <p:nvPr/>
        </p:nvCxnSpPr>
        <p:spPr>
          <a:xfrm flipH="1">
            <a:off x="1812324" y="4597484"/>
            <a:ext cx="214184" cy="3693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917249-FA3F-6846-E8CB-0F00A1267EF7}"/>
              </a:ext>
            </a:extLst>
          </p:cNvPr>
          <p:cNvSpPr txBox="1"/>
          <p:nvPr/>
        </p:nvSpPr>
        <p:spPr>
          <a:xfrm>
            <a:off x="6657769" y="121096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76895-7644-64A3-7667-C92FA2406B5B}"/>
              </a:ext>
            </a:extLst>
          </p:cNvPr>
          <p:cNvSpPr txBox="1"/>
          <p:nvPr/>
        </p:nvSpPr>
        <p:spPr>
          <a:xfrm>
            <a:off x="6698957" y="4147752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Steengaard’s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3E16A-35A0-53F3-38CC-ACD943B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75"/>
            <a:ext cx="12192000" cy="39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4960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6B4014-2275-7A98-FFCF-D2DE48DD9F02}"/>
              </a:ext>
            </a:extLst>
          </p:cNvPr>
          <p:cNvGrpSpPr/>
          <p:nvPr/>
        </p:nvGrpSpPr>
        <p:grpSpPr>
          <a:xfrm>
            <a:off x="5371563" y="5928360"/>
            <a:ext cx="3851306" cy="720371"/>
            <a:chOff x="6141183" y="5928360"/>
            <a:chExt cx="3851306" cy="7203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C4BA58-ED9D-87ED-9399-AC8849F99888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7FC2DD-D7C1-72B4-0C5D-96EF7EC760F0}"/>
                </a:ext>
              </a:extLst>
            </p:cNvPr>
            <p:cNvCxnSpPr>
              <a:cxnSpLocks/>
              <a:stCxn id="33" idx="6"/>
              <a:endCxn id="31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7AA213-FD73-1A29-C627-9CC7BC181C6D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6D593-FC21-21B2-23D7-39E993D8C717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4D5CD2F-8DA4-309F-E98E-455F863F4CDF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CCBC5C-2571-6250-A9B7-2C8F60FC0A9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D95B1F-E79B-6817-5022-F3059569BDAD}"/>
                </a:ext>
              </a:extLst>
            </p:cNvPr>
            <p:cNvCxnSpPr>
              <a:cxnSpLocks/>
              <a:stCxn id="38" idx="2"/>
              <a:endCxn id="31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8CA95B-4288-DBF6-12A4-62903658CBC6}"/>
              </a:ext>
            </a:extLst>
          </p:cNvPr>
          <p:cNvGrpSpPr/>
          <p:nvPr/>
        </p:nvGrpSpPr>
        <p:grpSpPr>
          <a:xfrm>
            <a:off x="5371563" y="5012387"/>
            <a:ext cx="5789624" cy="727991"/>
            <a:chOff x="6254325" y="4790653"/>
            <a:chExt cx="5789624" cy="7279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57C1CE-3E90-4362-AA4A-751EB3ACB7C3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62D919-A727-40DC-AAD4-A4E4E2B0C177}"/>
                </a:ext>
              </a:extLst>
            </p:cNvPr>
            <p:cNvCxnSpPr>
              <a:cxnSpLocks/>
              <a:stCxn id="47" idx="6"/>
              <a:endCxn id="45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5B9F09-A669-1B0B-841F-8DEF470B6073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845662-9B33-D33C-2C51-60C004DA11BB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EC9C9E1-92BE-87EF-F867-26216445C00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3C278B-2228-1242-0941-9F873E52702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76E6EE-32A6-94B8-C676-76C4D6D1D46D}"/>
                </a:ext>
              </a:extLst>
            </p:cNvPr>
            <p:cNvCxnSpPr>
              <a:cxnSpLocks/>
              <a:stCxn id="50" idx="2"/>
              <a:endCxn id="45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9120CA-15F9-9F8C-7D29-2BA0635E607A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3A7021-AEAC-D8B2-C68F-0D1DC93F362A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A14C72-9DFD-C2C8-A523-E7D74752AE11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AF8ED5-380C-0DE2-DEE4-30D4AACAD5CA}"/>
              </a:ext>
            </a:extLst>
          </p:cNvPr>
          <p:cNvGrpSpPr/>
          <p:nvPr/>
        </p:nvGrpSpPr>
        <p:grpSpPr>
          <a:xfrm>
            <a:off x="5371563" y="4104035"/>
            <a:ext cx="3851306" cy="720371"/>
            <a:chOff x="6200985" y="3975313"/>
            <a:chExt cx="3851306" cy="72037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F7B7B4-3869-1F6E-4B46-BA3A08337605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CE367A-074F-E1E4-8FBE-530321734002}"/>
                </a:ext>
              </a:extLst>
            </p:cNvPr>
            <p:cNvCxnSpPr>
              <a:cxnSpLocks/>
              <a:stCxn id="57" idx="6"/>
              <a:endCxn id="55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B6C25A-5F51-2438-B04D-5FEC4754E926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72BF04F-357C-D4C4-F9E3-19D7A4B26650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89151E-C777-6EBF-CCF8-EA7361895B66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99AACE-F201-07BA-8E68-165763C1A9D6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FA1DA37-999D-3074-27E8-9B79E42E4AA6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091989-1C67-35D3-C09F-EECBB8E203B4}"/>
              </a:ext>
            </a:extLst>
          </p:cNvPr>
          <p:cNvGrpSpPr/>
          <p:nvPr/>
        </p:nvGrpSpPr>
        <p:grpSpPr>
          <a:xfrm>
            <a:off x="5371563" y="3195683"/>
            <a:ext cx="2801078" cy="720371"/>
            <a:chOff x="6186903" y="3084091"/>
            <a:chExt cx="2801078" cy="720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F47D57-286E-0D55-F542-8BE61DC2CCB9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AABADE5-E3ED-B4AB-3ACB-B56B742BF65A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F9375-A00C-DF64-489C-3F1D7F9D16C6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C86D77-A4E9-FE56-29B7-A78A089ADB7E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C7FC80-0FCE-2CA6-1597-2A9AD26B46EB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446220-327C-65DF-FC78-DA0A4DC24B02}"/>
              </a:ext>
            </a:extLst>
          </p:cNvPr>
          <p:cNvGrpSpPr/>
          <p:nvPr/>
        </p:nvGrpSpPr>
        <p:grpSpPr>
          <a:xfrm>
            <a:off x="5371563" y="2289658"/>
            <a:ext cx="1750850" cy="718044"/>
            <a:chOff x="7218272" y="2233862"/>
            <a:chExt cx="1750850" cy="71804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D3B906-DAA5-220E-DD5A-7F51309A49EA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A24DB03-1D37-0403-8D2A-EEEBB7533F6A}"/>
                </a:ext>
              </a:extLst>
            </p:cNvPr>
            <p:cNvCxnSpPr>
              <a:cxnSpLocks/>
              <a:stCxn id="71" idx="6"/>
              <a:endCxn id="69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1EDFD4-23F2-0984-4A87-2E715035076B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521745-C922-A2D1-70AB-B89F66645B68}"/>
              </a:ext>
            </a:extLst>
          </p:cNvPr>
          <p:cNvGrpSpPr/>
          <p:nvPr/>
        </p:nvGrpSpPr>
        <p:grpSpPr>
          <a:xfrm>
            <a:off x="5371563" y="1383633"/>
            <a:ext cx="1750850" cy="718044"/>
            <a:chOff x="7199413" y="1383633"/>
            <a:chExt cx="1750850" cy="7180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F76388F-80EC-576A-9672-7FE663ABED95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2C9B93-C081-E915-724C-CFE363ED7398}"/>
                </a:ext>
              </a:extLst>
            </p:cNvPr>
            <p:cNvCxnSpPr>
              <a:cxnSpLocks/>
              <a:stCxn id="74" idx="6"/>
              <a:endCxn id="72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B64074-952B-1030-EB83-32AAC0EBEC0E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DBC834-C233-6417-CF6A-61C8136E50D8}"/>
              </a:ext>
            </a:extLst>
          </p:cNvPr>
          <p:cNvSpPr txBox="1"/>
          <p:nvPr/>
        </p:nvSpPr>
        <p:spPr>
          <a:xfrm>
            <a:off x="4054316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0C704-B968-C7CD-37F6-7FAE76739C23}"/>
              </a:ext>
            </a:extLst>
          </p:cNvPr>
          <p:cNvSpPr txBox="1"/>
          <p:nvPr/>
        </p:nvSpPr>
        <p:spPr>
          <a:xfrm>
            <a:off x="4054316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2ECB2B-CAC4-F7C6-A015-D303FA63298A}"/>
              </a:ext>
            </a:extLst>
          </p:cNvPr>
          <p:cNvSpPr txBox="1"/>
          <p:nvPr/>
        </p:nvSpPr>
        <p:spPr>
          <a:xfrm>
            <a:off x="4054316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725758-9682-92AD-7C10-8C224E8F9993}"/>
              </a:ext>
            </a:extLst>
          </p:cNvPr>
          <p:cNvSpPr txBox="1"/>
          <p:nvPr/>
        </p:nvSpPr>
        <p:spPr>
          <a:xfrm>
            <a:off x="4054316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673FE-FC49-4B7F-D999-F841404A288A}"/>
              </a:ext>
            </a:extLst>
          </p:cNvPr>
          <p:cNvSpPr txBox="1"/>
          <p:nvPr/>
        </p:nvSpPr>
        <p:spPr>
          <a:xfrm>
            <a:off x="4054316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A9F45E-3D5B-7EB2-1FF7-8DFCFE944262}"/>
              </a:ext>
            </a:extLst>
          </p:cNvPr>
          <p:cNvSpPr txBox="1"/>
          <p:nvPr/>
        </p:nvSpPr>
        <p:spPr>
          <a:xfrm>
            <a:off x="4054316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</p:spTree>
    <p:extLst>
      <p:ext uri="{BB962C8B-B14F-4D97-AF65-F5344CB8AC3E}">
        <p14:creationId xmlns:p14="http://schemas.microsoft.com/office/powerpoint/2010/main" val="12905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BB870-BCA1-FF7A-A217-8D5933F3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2253615"/>
            <a:ext cx="1838325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04E3A-9E97-93F4-18E6-792D442D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22" y="2253615"/>
            <a:ext cx="1895475" cy="293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595BD5-CE5C-2867-BF95-94D7C2DA3ADC}"/>
              </a:ext>
            </a:extLst>
          </p:cNvPr>
          <p:cNvSpPr txBox="1"/>
          <p:nvPr/>
        </p:nvSpPr>
        <p:spPr>
          <a:xfrm>
            <a:off x="5013960" y="1729495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BA229-D2C8-F940-1EDA-25BBE4F01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240" y="2131212"/>
            <a:ext cx="2009775" cy="2914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B8FCE7-7FBD-B63C-2DC5-9FADC2CF2F65}"/>
              </a:ext>
            </a:extLst>
          </p:cNvPr>
          <p:cNvSpPr txBox="1"/>
          <p:nvPr/>
        </p:nvSpPr>
        <p:spPr>
          <a:xfrm>
            <a:off x="8656320" y="1644704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Steensgard’s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446432-4217-8927-E420-D0757F76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220" y="2098827"/>
            <a:ext cx="20859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Points-To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Call Target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69164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Determine where a (Possible indirect) call might 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Simplistic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Class Hierarchy Analysis</a:t>
            </a:r>
          </a:p>
          <a:p>
            <a:r>
              <a:rPr lang="en-US" b="1" dirty="0">
                <a:solidFill>
                  <a:srgbClr val="666666"/>
                </a:solidFill>
              </a:rPr>
              <a:t>More Precise (but incomplete)</a:t>
            </a:r>
            <a:endParaRPr lang="en-US" b="1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Rapid Type Analysis (RTA and it’s elaborations)</a:t>
            </a:r>
          </a:p>
          <a:p>
            <a:r>
              <a:rPr lang="en-US" b="1" dirty="0">
                <a:solidFill>
                  <a:srgbClr val="666666"/>
                </a:solidFill>
              </a:rPr>
              <a:t>Even more precise (but expensive)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- Value Type Analysis (VTA)</a:t>
            </a:r>
            <a:endParaRPr lang="en-US" dirty="0"/>
          </a:p>
        </p:txBody>
      </p:sp>
      <p:sp>
        <p:nvSpPr>
          <p:cNvPr id="2" name="PROGCODE_c_eCHAprog.c">
            <a:extLst>
              <a:ext uri="{FF2B5EF4-FFF2-40B4-BE49-F238E27FC236}">
                <a16:creationId xmlns:a16="http://schemas.microsoft.com/office/drawing/2014/main" id="{7BFA940B-8E0A-C68C-1F5B-3DE360A58583}"/>
              </a:ext>
            </a:extLst>
          </p:cNvPr>
          <p:cNvSpPr txBox="1"/>
          <p:nvPr/>
        </p:nvSpPr>
        <p:spPr>
          <a:xfrm>
            <a:off x="6706338" y="1386725"/>
            <a:ext cx="5121915" cy="52629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SubB :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SupClass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virtual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fun(SupClass * in){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18: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SupClass * s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SubA();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s-&gt;fun();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Call Target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4"/>
            <a:ext cx="5691643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indirect calls come from…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423273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Dynamic Dispatch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/>
              <a:t>Virtual functions / Superclass inheritance </a:t>
            </a:r>
          </a:p>
        </p:txBody>
      </p:sp>
      <p:sp>
        <p:nvSpPr>
          <p:cNvPr id="2" name="PROGCODE_c_fnPtr.c">
            <a:extLst>
              <a:ext uri="{FF2B5EF4-FFF2-40B4-BE49-F238E27FC236}">
                <a16:creationId xmlns:a16="http://schemas.microsoft.com/office/drawing/2014/main" id="{7BFA940B-8E0A-C68C-1F5B-3DE360A58583}"/>
              </a:ext>
            </a:extLst>
          </p:cNvPr>
          <p:cNvSpPr txBox="1"/>
          <p:nvPr/>
        </p:nvSpPr>
        <p:spPr>
          <a:xfrm>
            <a:off x="6706338" y="1386725"/>
            <a:ext cx="4751622" cy="35394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a) 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a) {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argc)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(*fun_ptr)(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 &amp;foo;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(argc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fun_ptr = &amp;bar;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(*fun_ptr)(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13: 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3C44-7F2C-796D-F678-01DFD93D85EA}"/>
              </a:ext>
            </a:extLst>
          </p:cNvPr>
          <p:cNvSpPr txBox="1"/>
          <p:nvPr/>
        </p:nvSpPr>
        <p:spPr>
          <a:xfrm>
            <a:off x="855252" y="3225207"/>
            <a:ext cx="524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First-class functions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Function 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11465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770199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7D841-76FC-CB64-DD9A-ED4C6DC79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" name="Picture 7" descr="A cartoon of people holding hands&#10;&#10;Description automatically generated">
            <a:extLst>
              <a:ext uri="{FF2B5EF4-FFF2-40B4-BE49-F238E27FC236}">
                <a16:creationId xmlns:a16="http://schemas.microsoft.com/office/drawing/2014/main" id="{0F08B875-AF82-A741-A71C-BD21A7FE3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530" y="1616500"/>
            <a:ext cx="6105482" cy="4261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97ED2-F76F-11E7-8D74-98B295A84ABA}"/>
              </a:ext>
            </a:extLst>
          </p:cNvPr>
          <p:cNvSpPr txBox="1"/>
          <p:nvPr/>
        </p:nvSpPr>
        <p:spPr>
          <a:xfrm>
            <a:off x="8033484" y="3164511"/>
            <a:ext cx="10970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Dataflow</a:t>
            </a:r>
          </a:p>
          <a:p>
            <a:r>
              <a:rPr lang="en-US" dirty="0"/>
              <a:t>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7C79-3644-2B7D-421B-42EE295A9977}"/>
              </a:ext>
            </a:extLst>
          </p:cNvPr>
          <p:cNvSpPr txBox="1"/>
          <p:nvPr/>
        </p:nvSpPr>
        <p:spPr>
          <a:xfrm>
            <a:off x="7536346" y="2408817"/>
            <a:ext cx="685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CFGs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AD4FB-45E1-C4B0-3BE3-C7FD1EA5D4BE}"/>
              </a:ext>
            </a:extLst>
          </p:cNvPr>
          <p:cNvSpPr txBox="1"/>
          <p:nvPr/>
        </p:nvSpPr>
        <p:spPr>
          <a:xfrm>
            <a:off x="8728216" y="2553861"/>
            <a:ext cx="9752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Lattices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5D0B7-1DC2-0E11-5205-562218D16A50}"/>
              </a:ext>
            </a:extLst>
          </p:cNvPr>
          <p:cNvSpPr txBox="1"/>
          <p:nvPr/>
        </p:nvSpPr>
        <p:spPr>
          <a:xfrm>
            <a:off x="7006623" y="3865549"/>
            <a:ext cx="8868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Call</a:t>
            </a:r>
          </a:p>
          <a:p>
            <a:r>
              <a:rPr lang="en-US" dirty="0"/>
              <a:t>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DDBF0-B2D7-45DF-8B64-D76CE834F3A8}"/>
              </a:ext>
            </a:extLst>
          </p:cNvPr>
          <p:cNvSpPr txBox="1"/>
          <p:nvPr/>
        </p:nvSpPr>
        <p:spPr>
          <a:xfrm>
            <a:off x="9460785" y="4081012"/>
            <a:ext cx="11626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  <a:p>
            <a:r>
              <a:rPr lang="en-US" dirty="0"/>
              <a:t>types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9F27C-C994-E1B0-9388-52F7852CCA1B}"/>
              </a:ext>
            </a:extLst>
          </p:cNvPr>
          <p:cNvSpPr txBox="1"/>
          <p:nvPr/>
        </p:nvSpPr>
        <p:spPr>
          <a:xfrm>
            <a:off x="8150146" y="4555029"/>
            <a:ext cx="7461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Heart</a:t>
            </a:r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D87407D7-A11E-63E1-F0E8-26A9D4DD18D8}"/>
              </a:ext>
            </a:extLst>
          </p:cNvPr>
          <p:cNvSpPr/>
          <p:nvPr/>
        </p:nvSpPr>
        <p:spPr>
          <a:xfrm rot="18792632">
            <a:off x="7623380" y="1970745"/>
            <a:ext cx="623175" cy="311315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4E018926-E7ED-DEF0-D41D-74FB791FA9D1}"/>
              </a:ext>
            </a:extLst>
          </p:cNvPr>
          <p:cNvSpPr/>
          <p:nvPr/>
        </p:nvSpPr>
        <p:spPr>
          <a:xfrm rot="18792632">
            <a:off x="8998456" y="2097743"/>
            <a:ext cx="623175" cy="311315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C2D9F491-FA65-C20C-4D3A-EF9E0027CCC6}"/>
              </a:ext>
            </a:extLst>
          </p:cNvPr>
          <p:cNvSpPr/>
          <p:nvPr/>
        </p:nvSpPr>
        <p:spPr>
          <a:xfrm rot="18792632">
            <a:off x="7101660" y="3455500"/>
            <a:ext cx="623175" cy="311315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DFCA9654-D685-1313-D268-B7282C35BBBD}"/>
              </a:ext>
            </a:extLst>
          </p:cNvPr>
          <p:cNvSpPr/>
          <p:nvPr/>
        </p:nvSpPr>
        <p:spPr>
          <a:xfrm rot="18792632">
            <a:off x="8157972" y="4180447"/>
            <a:ext cx="623175" cy="311315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4E24F0F-60EA-4AD6-BB89-884036858B0D}"/>
              </a:ext>
            </a:extLst>
          </p:cNvPr>
          <p:cNvSpPr/>
          <p:nvPr/>
        </p:nvSpPr>
        <p:spPr>
          <a:xfrm rot="18792632">
            <a:off x="8422820" y="4191723"/>
            <a:ext cx="623175" cy="311315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62E0D4-4DB6-FFC5-0A3B-346C239A6D38}"/>
              </a:ext>
            </a:extLst>
          </p:cNvPr>
          <p:cNvSpPr txBox="1"/>
          <p:nvPr/>
        </p:nvSpPr>
        <p:spPr>
          <a:xfrm rot="20533546">
            <a:off x="9232007" y="3670145"/>
            <a:ext cx="94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</p:bldLst>
  </p:timing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Pointers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Reference Types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Thinking about Pointers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5649DAC-C709-B84C-037A-4EDDC62430E7}"/>
              </a:ext>
            </a:extLst>
          </p:cNvPr>
          <p:cNvSpPr txBox="1">
            <a:spLocks/>
          </p:cNvSpPr>
          <p:nvPr/>
        </p:nvSpPr>
        <p:spPr>
          <a:xfrm>
            <a:off x="847894" y="1889054"/>
            <a:ext cx="7637520" cy="45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Multiple names bound to the same “Location”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BCD85-4F22-01C9-1469-DB70112CF1B5}"/>
              </a:ext>
            </a:extLst>
          </p:cNvPr>
          <p:cNvSpPr txBox="1"/>
          <p:nvPr/>
        </p:nvSpPr>
        <p:spPr>
          <a:xfrm>
            <a:off x="936168" y="2383963"/>
            <a:ext cx="262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sometimes say…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5531A-9D61-BF6B-E11A-3FEB06920CC2}"/>
              </a:ext>
            </a:extLst>
          </p:cNvPr>
          <p:cNvSpPr txBox="1"/>
          <p:nvPr/>
        </p:nvSpPr>
        <p:spPr>
          <a:xfrm>
            <a:off x="947051" y="3167736"/>
            <a:ext cx="35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and Y “refer to the same value”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5E5BFD-5926-5DCD-AEFF-AB2BC67D0F20}"/>
              </a:ext>
            </a:extLst>
          </p:cNvPr>
          <p:cNvSpPr txBox="1"/>
          <p:nvPr/>
        </p:nvSpPr>
        <p:spPr>
          <a:xfrm>
            <a:off x="947051" y="2764174"/>
            <a:ext cx="2283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and Y are “aliases”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3AF0F3-4625-C84B-A126-018823D19313}"/>
              </a:ext>
            </a:extLst>
          </p:cNvPr>
          <p:cNvSpPr/>
          <p:nvPr/>
        </p:nvSpPr>
        <p:spPr>
          <a:xfrm>
            <a:off x="5995829" y="3282042"/>
            <a:ext cx="954700" cy="80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   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124E6B-BC9F-4C20-963A-434CDE33C474}"/>
              </a:ext>
            </a:extLst>
          </p:cNvPr>
          <p:cNvSpPr txBox="1"/>
          <p:nvPr/>
        </p:nvSpPr>
        <p:spPr>
          <a:xfrm>
            <a:off x="5622468" y="2695243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0x4090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9F6217-5E43-06FC-D23D-D44D425705FC}"/>
              </a:ext>
            </a:extLst>
          </p:cNvPr>
          <p:cNvSpPr/>
          <p:nvPr/>
        </p:nvSpPr>
        <p:spPr>
          <a:xfrm>
            <a:off x="7024529" y="3282042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8EDEE1-05EF-610D-D276-B8C8BC579209}"/>
              </a:ext>
            </a:extLst>
          </p:cNvPr>
          <p:cNvSpPr/>
          <p:nvPr/>
        </p:nvSpPr>
        <p:spPr>
          <a:xfrm>
            <a:off x="8053228" y="3282042"/>
            <a:ext cx="954700" cy="805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0x4090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4C5B6-AF9F-6E66-5F26-BFB074079A8C}"/>
              </a:ext>
            </a:extLst>
          </p:cNvPr>
          <p:cNvSpPr txBox="1"/>
          <p:nvPr/>
        </p:nvSpPr>
        <p:spPr>
          <a:xfrm>
            <a:off x="6585857" y="2707157"/>
            <a:ext cx="79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0x4094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B3E603-B6A0-30F2-1E8A-7F8EA04687D9}"/>
              </a:ext>
            </a:extLst>
          </p:cNvPr>
          <p:cNvSpPr txBox="1"/>
          <p:nvPr/>
        </p:nvSpPr>
        <p:spPr>
          <a:xfrm>
            <a:off x="6680391" y="2409490"/>
            <a:ext cx="54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“a”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33F36-EA1A-AE1D-FC1C-73526E6C0266}"/>
              </a:ext>
            </a:extLst>
          </p:cNvPr>
          <p:cNvSpPr txBox="1"/>
          <p:nvPr/>
        </p:nvSpPr>
        <p:spPr>
          <a:xfrm>
            <a:off x="7690126" y="2701713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addr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0x409c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DCDCA0-C72F-D321-33AB-73F1CD78B461}"/>
              </a:ext>
            </a:extLst>
          </p:cNvPr>
          <p:cNvSpPr txBox="1"/>
          <p:nvPr/>
        </p:nvSpPr>
        <p:spPr>
          <a:xfrm>
            <a:off x="7779851" y="2404046"/>
            <a:ext cx="54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“b”</a:t>
            </a:r>
          </a:p>
        </p:txBody>
      </p:sp>
    </p:spTree>
    <p:extLst>
      <p:ext uri="{BB962C8B-B14F-4D97-AF65-F5344CB8AC3E}">
        <p14:creationId xmlns:p14="http://schemas.microsoft.com/office/powerpoint/2010/main" val="81886682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13706</TotalTime>
  <Words>1948</Words>
  <Application>Microsoft Office PowerPoint</Application>
  <PresentationFormat>Widescreen</PresentationFormat>
  <Paragraphs>443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Tenorite</vt:lpstr>
      <vt:lpstr>Monoline</vt:lpstr>
      <vt:lpstr>Exercise 20</vt:lpstr>
      <vt:lpstr>Exercise 20 Solution</vt:lpstr>
      <vt:lpstr>Administrivia and  Announcements</vt:lpstr>
      <vt:lpstr>Points-To Analysis</vt:lpstr>
      <vt:lpstr>Last Time: Call Target Analysis</vt:lpstr>
      <vt:lpstr>Last Time: Call Target Analysis</vt:lpstr>
      <vt:lpstr>Class Progress</vt:lpstr>
      <vt:lpstr>Lecture Outline</vt:lpstr>
      <vt:lpstr>Reference Types</vt:lpstr>
      <vt:lpstr>Reference Types</vt:lpstr>
      <vt:lpstr>Not Just a C Language thing!</vt:lpstr>
      <vt:lpstr>Pointers: A Special Reference Type</vt:lpstr>
      <vt:lpstr>Points-To Analysis</vt:lpstr>
      <vt:lpstr>“This Guy Has one trick” – You, Maybe</vt:lpstr>
      <vt:lpstr>May-Point vs Must-point</vt:lpstr>
      <vt:lpstr>Lecture Outline</vt:lpstr>
      <vt:lpstr>Subset Constraints</vt:lpstr>
      <vt:lpstr>Subset Constraints</vt:lpstr>
      <vt:lpstr>Solving Subset Constraints</vt:lpstr>
      <vt:lpstr>Another Example</vt:lpstr>
      <vt:lpstr>Solving Constraints AS reachability</vt:lpstr>
      <vt:lpstr>Andersen’s Algorithm: Reachability</vt:lpstr>
      <vt:lpstr>Overhead</vt:lpstr>
      <vt:lpstr>Lecture Outline</vt:lpstr>
      <vt:lpstr>An alternative Approach</vt:lpstr>
      <vt:lpstr>PowerPoint Presentation</vt:lpstr>
      <vt:lpstr>Equality Constraints</vt:lpstr>
      <vt:lpstr>Equality Constraints</vt:lpstr>
      <vt:lpstr>Equality Constraints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77</cp:revision>
  <dcterms:created xsi:type="dcterms:W3CDTF">2023-08-21T14:00:41Z</dcterms:created>
  <dcterms:modified xsi:type="dcterms:W3CDTF">2024-10-18T18:53:30Z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