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6" r:id="rId4"/>
  </p:sldMasterIdLst>
  <p:notesMasterIdLst>
    <p:notesMasterId r:id="rId35"/>
  </p:notesMasterIdLst>
  <p:handoutMasterIdLst>
    <p:handoutMasterId r:id="rId36"/>
  </p:handoutMasterIdLst>
  <p:sldIdLst>
    <p:sldId id="298" r:id="rId5"/>
    <p:sldId id="297" r:id="rId6"/>
    <p:sldId id="295" r:id="rId7"/>
    <p:sldId id="256" r:id="rId8"/>
    <p:sldId id="1364" r:id="rId9"/>
    <p:sldId id="1315" r:id="rId10"/>
    <p:sldId id="1365" r:id="rId11"/>
    <p:sldId id="1363" r:id="rId12"/>
    <p:sldId id="1367" r:id="rId13"/>
    <p:sldId id="1288" r:id="rId14"/>
    <p:sldId id="1314" r:id="rId15"/>
    <p:sldId id="1368" r:id="rId16"/>
    <p:sldId id="1316" r:id="rId17"/>
    <p:sldId id="1281" r:id="rId18"/>
    <p:sldId id="1293" r:id="rId19"/>
    <p:sldId id="1291" r:id="rId20"/>
    <p:sldId id="1346" r:id="rId21"/>
    <p:sldId id="1369" r:id="rId22"/>
    <p:sldId id="1370" r:id="rId23"/>
    <p:sldId id="1372" r:id="rId24"/>
    <p:sldId id="1366" r:id="rId25"/>
    <p:sldId id="1371" r:id="rId26"/>
    <p:sldId id="1347" r:id="rId27"/>
    <p:sldId id="1348" r:id="rId28"/>
    <p:sldId id="1323" r:id="rId29"/>
    <p:sldId id="1374" r:id="rId30"/>
    <p:sldId id="1373" r:id="rId31"/>
    <p:sldId id="1355" r:id="rId32"/>
    <p:sldId id="1376" r:id="rId33"/>
    <p:sldId id="1359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27" y="276"/>
      </p:cViewPr>
      <p:guideLst>
        <p:guide orient="horz" pos="33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3F6ED8B-CF52-4A64-BACC-61D9C1041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7022B2-02C5-4E03-99BC-0BA3C57AC49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2A77B-D33C-49B3-A83C-450AA2ED72B3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3FEE8C-8D38-4F2A-950E-071C6823E27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567A6D-959B-4552-AB8D-4CCA819CAA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9A36D-7FAC-478F-9944-F324014F6F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05:32.189"/>
    </inkml:context>
    <inkml:brush xml:id="br0">
      <inkml:brushProperty name="width" value="0.05292" units="cm"/>
      <inkml:brushProperty name="height" value="0.05292" units="cm"/>
    </inkml:brush>
    <inkml:context xml:id="ctx1">
      <inkml:inkSource xml:id="inkSrc35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1" timeString="2024-10-21T19:11:20.814"/>
    </inkml:context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20141 12432 46 0,'0'0'24'16,"0"0"-14"-16,0 0-5 0,0 0 7 0,0 0 2 16,0 0 4-16,0 0-9 0,0 0 13 0,0 0-11 0,0 0 13 0,0 0-13 15,0 0 13-15,0 0-13 0,0 0 0 0,0 0-2 0,0 0 11 16,0 0-13-16,0 0 8 0,0 0-9 0,0 0 0 0,0 0 7 16,0 0-9-16,0 0 8 0,0 0-2 0,0 0-5 0,0 0 3 15,0 0-2-15,0 0-2 0,0 0 1 0,0 0 3 0,0 0 0 16,0 0-3-16,0 0 2 0,0 0 0 0,0 18 1 0,0-18-5 15,0 0 3-15,0 0-3 0,0 0 2 0,0 18-1 0,0-18 1 16,0 0-2-16,0 19-2 0,0-19 1 0,0 17-1 16,0-17-3-16,0 0 2 0,0 20 4 0,0-2-2 0,0-18-2 0,0 18 0 15,0-18-1-15,0 18 2 0,0 2-1 0,22-20 2 0,-22 36 3 16,0-36-3-16,0 37 1 0,0-18 0 0,0 17-1 16,0-18 0-16,0 1 2 0,0-19-2 0,0 37 2 0,0-20-3 15,0 3 3-15,0 16-4 0,0-16 1 0,0-20-1 16,0 18 6-16,0 0 0 0,0 0 1 0,0-18-2 0,20 36-5 0,-20-16-3 15,0-1 6-15,0 17 0 0,0 1-1 0,0-37-2 16,0 18 0-16,0 1 1 0,0 0 3 0,0-19-2 16,0 18-2-16,16 0 3 0,-16 0-3 0,0 0 1 0,0-18 0 15,0 20-2-15,0-2 2 0,0-18-3 0,0 18 7 0,0-18-5 16,0 20 2-16,0-20-2 0,0 17 4 0,0-17-3 0,20 0-3 16,-20 19 3-16,0-19 2 0,0 18-3 0,0-18-5 0,0 18 5 15,0-18-1-15,0 0-3 0,0 0 1 0,0 0-1 0,19 18-22 16,-19-18-3-16,0 0 3 15,0 0-28-15,0-18-70 0,0 18 46 16,0-18 42-16,0 0-20 0,0 18 40 0,0-19-4 0,0 2-48 16</inkml:trace>
  <inkml:trace contextRef="#ctx0" brushRef="#br0" timeOffset="699.71">20219 12542 47 0,'0'0'12'0,"0"0"-6"0,0 0 6 0,0 0-7 0,0 0 7 0,0 0-6 0,0 0 9 16,0 0-8-16,0 0 6 0,0-18-6 0,0 18 8 0,0 0-1 15,0 0-6-15,0 0 7 0,0-20-2 0,0 20-7 16,0 0 12-16,0 0-12 0,0 0 1 0,0-17 9 0,0 17-11 16,0 0 7-16,0 0-6 0,0-19 8 0,0 19 2 0,0-18-2 15,0 18-9-15,0 0 1 0,0 0 2 0,19 0 4 0,-19 0-3 16,0-18-4-16,0 18 0 0,0 0 1 0,0 0-2 0,0 0-3 15,17 0 3-15,-17-20 1 0,0 20-3 0,0 0 1 0,0 0-1 16,19 0 3-16,-19 0-2 0,0 0-2 0,0 0 1 0,17 0 2 16,-1 0-3-16,-16 0 2 0,20 0 1 0,-20 20-3 15,0-20 1-15,22 0 1 0,-22 0-1 0,16 0 0 0,-16 18 0 16,0-18 7-16,20 18-7 0,-20-18 5 0,0 0-5 0,0 19 4 0,19-19-6 16,-19 17 3-16,0-17 2 0,0 20-1 0,0-2 1 0,0 0-2 15,0 0-1-15,0-18 0 0,-19 20 2 0,-1-2 0 16,20-18-3-16,0 18-3 0,-16-18 2 0,16 0 1 0,-22 17 0 0,22-17 2 0,-20 20-3 15,20-20 0-15,-16 0 0 0,-1 0 0 0,17 0-2 0,-19 0-1 16,19 19 2-16,-17-19 3 0,17 0-3 0,-19 0 4 0,19 0-4 0,0 0 2 16,-20 0-2-16,4 0 1 0,16 17 0 0,0-17-1 15,-20 0-1-15,20 0 1 0,0 0-1 0,0 19-5 0,-22-19 4 16,22 0-7-16,0 0-2 0,0 18 5 0,-16-18-11 0,16 0-6 16,0 0 9-16,0 19-23 0,0-19 16 0,0 0-27 0,0 0-11 15,0 0-3-15,0 0 35 0,0 0 3 0,0 0 5 16,16 0-9-16,-16 0-33 0</inkml:trace>
  <inkml:trace contextRef="#ctx0" brushRef="#br0" timeOffset="2108.44">20255 12155 54 0,'0'0'20'16,"0"0"-14"-16,0 0 6 0,-17 0-4 0,17 0-1 0,0 0 8 15,0 0-8-15,0 0 1 0,0 0 5 0,-19 0 1 0,19 0-6 16,0 0 10-16,0 0-9 0,-20 0 7 0,20 0-9 0,0 0 1 0,0 0 7 16,-16 0-8-16,16 0 5 0,0 0-7 0,-20 0 9 15,-2 0-6-15,6 0 4 0,16 0-4 0,-17 0-5 16,-2 0 2-16,19 0-3 0,0 0-1 0,-17 0 2 0,-2 0-2 15,-1 0 2-15,4 0 0 0,16 0 0 16,-20 17-3-16,20-17 2 0,-22 0 0 0,22 0-1 0,-19 20 3 0,5-20-3 16,14 0 2-16,-19 18-2 0,-1-18 0 0,20 18 0 0,-16-18 3 15,16 0-2-15,-20 18 2 0,4-18-3 0,16 20 2 0,-20-20 0 16,1 18-1-16,-3-18 2 0,22 18-3 0,0-18 1 16,0 0-1-16,-17 19-1 0,17-2 4 0,-16 3 0 0,16-20-3 15,-20 18 1-15,20-18 0 0,0 18 0 0,-16 20-2 0,-4-20 2 16,20-18-2-16,-16 18 1 0,16 1-2 0,0-19 2 15,0 17 1-15,0 3-2 0,0-20 1 0,-20 18-1 0,20 0 1 16,0 0-1-16,-19 2 1 0,19-2-2 0,0-18 2 16,0 18-1-16,0-1 1 0,-17 3 0 0,17-1-3 0,0 17 2 15,0-18 3-15,-22 1-2 0,22-1-3 0,0 1-1 16,0-2 3-16,0 3 0 0,0 0 0 0,0-4 1 0,0 4 4 16,0 16-5-16,0-36 3 0,0 37 4 0,0-37-7 0,22 37-1 15,-22-1-1-15,0-36 2 0,0 0 1 0,0 19 1 0,0 0-1 16,0-1-1-16,17 0 1 0,-17 1-1 0,0-19-1 0,0 19 0 0,0-1-1 15,19 0 3-15,-19-18-2 0,0 18 1 0,20 0 0 0,-20 2 2 16,0-20-2-16,16 18 2 0,-16 0-1 0,20-18-1 16,-20 20 0-16,16-3 1 0,-16 2-2 0,20-19-1 15,-20 18 2-15,16-18 3 0,1 18-2 0,-17-18-1 0,0 18 1 0,22-18-4 16,-3 20 1-16,-19-1 3 0,20-19 0 0,-20 17-1 16,16-17-1-16,-16 20-1 0,20-20 2 0,-4 17 2 0,4-17-1 15,-1 19 2-15,-19-19-3 0,0 0 1 0,14 18 0 0,5-18 1 16,3 18-3-16,-22-18 0 0,36 21 2 0,-16-21 0 0,-1 0 0 15,-19 0-2-15,17 0 1 0,2 17 0 0,-2-17 1 16,-1 0 0-16,6 0 2 0,-2 0-1 0,-20 0-2 0,16 0 0 16,23 0 4-16,-22-17-7 0,2 17 2 0,-19 0 2 15,33-21 0-15,-33 21-1 0,20 0 1 16,-20-18-1-16,22 18 4 0,-6 0-3 0,-16-18 0 0,20 18-1 0,-20-19-1 16,0 19 1-16,19 0-1 0,-19-17 2 0,17 17-2 0,-17-20 1 15,19 20-1-15,-19-17 1 0,17 17 0 0,-17 0 0 16,19-19 1-16,-19 19 0 0,17-20 0 0,-17 20-1 0,0-18-1 15,22 18 0-15,-22 0 0 0,0-18 2 0,16 18-1 0,-16 0 1 16,20-18 1-16,-20 18 0 0,19-19-1 0,-19 19 0 0,0 0-1 0,0-17 2 16,0 17 0-16,17-20-1 0,-17 2-2 0,0 0 2 0,0-2 2 15,19 2 0-15,-19 18-3 0,0-36 3 0,0 18-3 16,0 18 2-16,0-19 0 0,0 0-2 0,0 1 0 0,0 0 0 16,0-1-2-16,0 0-3 0,0 19 2 0,0-17 3 0,-19-22 1 15,19 22 2-15,0 17-3 0,0-19 0 0,0 1-1 0,0 0 3 16,-17 0 0-16,17-2-1 0,0 4 2 0,0 16 0 0,-19-40 1 15,19 23-2-15,0-2 0 0,-20 19 2 0,20-37 0 16,-16 19-1-16,16-1 0 0,0 19-1 0,0-17 1 0,-22 17-2 0,22-19 1 16,0 19 2-16,-17-20 1 0,17 3 0 0,0 17-4 15,0-18 0-15,-19 0 1 0,19 18 0 0,-17-20 0 0,17 20 1 0,-19-18 0 16,19 0-2-16,-17 0 1 0,17 18 1 16,-19-20-3-16,19 3 0 0,0 17 0 0,-20 0 2 0,20-19-2 0,0 1 1 15,-16 0 1-15,16 18-1 0,0 0 0 0,-22-20 0 0,22 2 0 0,0 18 0 16,-20-18 1-16,20 18-2 0,-16-18 3 0,16-2-1 15,-17 20 0-15,17 0-3 0,-19-17 0 0,2-2 1 16,-2 19-1-16,19-18 3 0,-20 18-2 0,20 0 0 0,-16-18 0 16,-4 18 1-16,-2 0-1 0,6-20-1 0,16 20 1 15,-17 0 1-15,17 0-2 0,-19 0 1 0,19 0 1 16,-17 0-3-16,17 0 1 0,0 0 1 0,-19 0 2 0,19 0-3 16,-20 0-3-16,20 0 4 0,-16 0-3 0,16 0-1 0,-20 0-2 15,20 0 1-15,0 20-6 0,0-20 4 0,-22 0-11 0,22 0 8 16,0 0-1-16,0 0-16 0,0 0-10 0,0 18-8 15,0-18-14-15,0 0 24 0,0 0-41 0,0 18 37 0,0 1-21 16,0-19 40-16,22 17-53 0</inkml:trace>
  <inkml:trace contextRef="#ctx0" brushRef="#br0" timeOffset="62672.35">19463 9351 429 0,'0'0'2'16,"0"0"3"-16,0 0 0 0,0 0-1 0,0 0-2 0,0 0 0 0,0 0 1 16,0 0 1-16,0 0-2 0,0 19 1 0,0-19-2 15,17 0 0-15,-17 19 2 0,0-19 1 0,0 0-2 0,0 18-2 16,19-1 0-16,-19-17 0 0,0 19 1 0,20-19 0 15,-20 20-2-15,16-3 1 0,-16-17 0 0,0 19 3 16,20-1-1-16,-20 1-2 0,16-1 0 0,-16-18 0 0,20 19 0 16,-20-2 0-16,0 3 1 0,16-20 0 0,-16 19-1 15,22-2 2-15,-22-17-4 0,17 19 4 0,-17-1-1 0,19-18 0 16,-19 19-2-16,0-1 5 0,20-18-5 0,-20 19 0 0,0-19-2 16,0 0 0-16,0 17 5 0,16 3-1 0,-16-20 1 0,20 19-3 15,-20-2 0-15,0 2 3 0,0-19-2 0,16 0 1 16,-16 19-1-16,0-19 2 0,0 18-2 0,20-18 0 0,-20 0 1 15,0 18 0-15,0-18 0 0,16 19-1 0,-16-19 1 0,0 0-1 16,0 0 0-16,0 17 0 0,0-17 0 0,0 0 0 0,0 0-1 0,0 0-1 16,0 0-5-16,0 0 1 0,0 0 0 0,0 0-13 0,0 0-7 15,0 0 11-15,-16 0-21 0,16 0 14 0,0-17-3 0,0 17-33 16,0 0 23-16,0 0-1 0,-20 0-34 0,20-19 20 0,0 19 32 16,0 0-12-16</inkml:trace>
  <inkml:trace contextRef="#ctx0" brushRef="#br0" timeOffset="63153.45">19701 9443 39 0,'0'0'17'0,"0"0"-1"0,0 0-4 15,0 0 1-15,0 0 3 0,0 0-7 0,0 0 2 16,0 0 0-16,0 0 0 0,0 0 15 0,0 0-14 0,0 0 0 0,0 0-3 0,0 20 1 15,0-20 7-15,0 0-10 0,0 0 1 0,0 0-1 0,0 17 8 0,0-17-8 16,-16 0 9-16,16 19-7 0,0-19-1 0,0 0 9 0,0 18-2 16,-20-18-9-16,20 19 8 0,-19-19-3 0,19 18-5 0,0-18 0 15,-17 0 2-15,17 19-4 0,-22-19 3 0,22 17 1 16,0-17-6-16,-16 0 2 0,16 20 2 0,-20-20-2 0,20 19-2 0,-16-19 1 16,16 17-2-16,-20 2 6 0,20-19-5 15,-16 0 0-15,16 18 0 0,-20-18 1 0,20 19-1 16,-19-19-1-16,19 0-1 0,0 0 0 0,-17 18 2 0,17-18 1 0,-22 0-4 15,22 0 2-15,0 19-3 0,0-19 2 0,-19 0 1 0,19 0 0 16,0 0-5-16,0 0 3 0,0 17-4 0,0-17-10 0,0 0 5 16,0 0-21-16,0 0-6 0,0 0-37 15,0 0 5-15,0 0-2 0,0 0 15 0,0 0 34 16,0 0-49-16</inkml:trace>
  <inkml:trace contextRef="#ctx0" brushRef="#br0" timeOffset="64720.57">19422 9093 50 0,'0'0'15'0,"0"0"-5"16,-17 0-1-16,17 0 3 0,0 0 0 0,0 0-5 0,0 0-1 15,0 0 8-15,-16 0-2 0,16 0 0 0,0 0-4 16,0 0 0-16,0 18 11 0,0-18-9 0,0 0 9 0,-20 0-10 16,20 0-1-16,0 0 6 0,0 0-2 0,0 0-6 0,-16 0 0 0,16 0-1 15,0 0 4-15,0 0-1 0,-20 0-2 0,20 0-2 16,0 0-1-16,-19 0 4 0,19 0-4 0,-17 0 2 0,17 0-2 0,-19 0 3 15,19 0 0-15,-22 0 2 0,22 0-4 0,0 0-1 0,-17 0 1 16,17 0-1-16,-16 0 0 0,16 0-2 0,-20 0 2 16,20 20-1-16,0-20-1 0,-16 0 4 0,16 0-1 15,-20 17-2-15,20-17-1 0,0 0 2 0,-19 19-2 0,19-19 0 16,0 18 3-16,0 1-4 0,-17-19 1 0,17 19 2 16,0-1 0-16,0-18-2 0,-19 18 0 0,19 0 0 0,0-18-1 15,0 20 2-15,-22-3 1 0,22 2-1 0,0-19-1 16,-19 18 1-16,19 1 0 0,0 0-1 0,-14-1 1 15,14-18-1-15,0 17 1 0,0 2 0 0,-20-19 0 16,20 20 0-16,0-3-2 0,0 2 0 0,-19-19 1 0,19 18 1 16,0 1-2-16,0-19 1 0,0 0-1 0,-17 18 1 0,17 1 1 15,0-2-3-15,0-17 1 0,0 20 0 0,0-1 3 16,0-2-3-16,0-17 0 0,0 19 1 0,0-1 0 16,0 1-1-16,0-1-2 0,0 1 0 0,0-19 2 15,0 17 0-15,0 3-1 0,0-20 1 0,0 19 2 16,0-2-1-16,0-17-1 0,0 19 2 0,0 0-2 0,17-19 0 15,-17 18 2-15,0-18-2 0,0 18 0 0,0-18 0 0,19 19 0 0,-19-2 0 16,0 3 1-16,0-1 0 0,20-2-1 16,-20-17 0-16,0 18 0 0,14-18 0 0,-14 20 2 0,0-20-2 0,0 18 2 15,19 0-3-15,-19-18 1 0,0 19 0 0,22-19 1 0,-22 18 0 16,19-18-1-16,-19 19 0 0,0-19 1 0,17 0 1 0,-17 18-1 16,19-18-1-16,1 18 1 0,-20-18 0 0,16 18 0 15,4-18-1-15,-20 0 0 0,16 20-2 0,1-20 2 0,-17 18 1 16,22-18 1-16,-22 18-1 0,19-18 0 0,-2 0-1 0,-17 0 1 15,0 19-1-15,0-19 1 0,19 0 0 0,1 18-1 0,-20-18 0 16,16 0 0-16,-16 0 0 0,0 0 1 0,20 19 0 16,-20-19-1-16,16 0 1 0,1 0 0 0,-17 18 1 0,19-18-2 15,-19 0-1-15,22 0 0 0,-5 18 1 0,2-18 0 16,-19 0 0-16,20 0 0 0,-4 0 2 0,-16 0-1 0,20 0 0 16,-20 0-1-16,16 0 1 0,-16 0-1 0,20 0-1 0,-20 0 2 15,0 0-1-15,16 0 0 0,-16 0 1 0,22 0-1 0,-22 0 0 16,17 0 1-16,-17 0 0 0,19 0-1 0,-19 0 0 0,20 0 0 15,-20-18 0-15,16 18 0 0,4 0 0 0,-20-18-1 0,16 18 1 16,-16 0 0-16,0 0 2 0,20 0-1 0,-20 0 0 0,16 0 0 16,-16 0-1-16,17-19 3 0,5 19-3 0,-3 0 1 0,-19 0-1 15,20 0 1-15,-20-18-1 0,0 18 1 0,16 0 1 0,-16 0-3 16,20-19 2-16,-20 19-2 0,16 0 2 0,-16-18-2 0,0 18 2 16,20 0-1-16,-20-18 1 0,19 18-1 0,-19-20-1 15,14 2 1-15,-14 0 1 0,19 18-1 0,-19-18 1 16,0-1 0-16,22 1 0 0,-22-1 1 0,20 19-1 0,-20-18-1 0,0 18 0 15,16-18 0-15,-16-2 1 0,0 20-1 0,20-35-1 0,-20 35 0 16,0-19 2-16,19-1-1 0,-19 20 1 0,0-36 0 0,0 36-1 16,17-18 1-16,-17 0-1 0,0-1-1 0,0 19 3 0,0-36 7 15,19 17-9-15,-19 19-1 0,0-20 2 0,0 3 0 16,0-2 1-16,0 19-1 0,0-18-1 0,0-1-2 0,0 19 3 0,0-18-1 0,0 18 1 16,0-36 2-16,0 17-3 0,0-1-1 0,0 3 1 15,0-2 0-15,0 19 2 0,0-37-2 0,-19 37 0 0,19-37-1 16,0 37 1-16,0-37 0 0,0 37 0 0,-17-19 2 0,17 2-1 15,0-1 0-15,-19-1 1 0,19 0 0 0,0 19-2 16,-20 0 0-16,20-18 0 0,0-1 2 0,-16 2 1 0,16 17-3 16,-20-20 1-16,20 2 1 0,-22 18 0 0,22-18 1 15,0 18-2-15,-19-18 0 0,5 18-2 0,14-19 4 0,-19 19-1 16,19-19-2-16,-20 1 1 0,20 18 0 0,-16 0 2 16,16-19 0-16,-20 19-2 0,20 0 0 0,-16 0-1 0,16 0 1 15,-20 0 0-15,1-17 1 0,19 17-1 0,-22 0 0 0,5 0-2 0,17-20 2 16,-16 20 1-16,-4 0 1 0,4 0-2 0,-4-18-1 0,4 18 0 15,-4 0 1-15,-16 0 0 0,36 0-1 0,-22 0 0 0,6 0-1 16,-4 0 0-16,4 0 2 0,-4 0 0 0,4 0-2 16,16 0 0-16,-20 0 3 0,1 0 0 0,2 0-2 15,17 0 0-15,-22 0-1 0,3 0 1 0,19 0 0 0,-17 0 3 16,17 0-3-16,-16 0 0 0,-4 0-3 0,20 0 2 0,0 18 2 16,-16-18 0-16,-4 0-2 0,20 0 0 0,-19 20-4 0,2-20 1 15,17 0-3-15,-19 0-7 0,-3 17-8 0,5-17-25 16,17 0 25-16,0 19-2 0,0-19-34 0,0 18 23 0,-16 1-52 15,16-19 38-15,0 19-39 0,16 17-15 0</inkml:trace>
  <inkml:trace contextRef="#ctx0" brushRef="#br0" timeOffset="66054.36">19535 10182 53 0,'0'0'0'0,"0"0"27"0,0 0-13 0,0 0 2 16,0 0 2-16,0 0-9 0,0 0 9 0,0 0-10 0,0 0 0 0,0 0 8 15,0 0-7-15,0 0 8 0,0 0-9 0,0 0 8 0,0 0-8 16,0 0 0-16,0 0 10 0,0 0-8 0,0 0 26 16,0 0-29-16,0 0 8 0,0 0-8 0,0 0 7 0,0 0-3 15,0 0-4-15,0 0-1 0,0 0 6 0,0 0-3 0,0 0-1 16,0 0-2-16,20 0-1 0,-20 0-3 0,0 0 3 15,0 0-3-15,0 0 0 0,0 18 1 0,0 0 0 16,16 1-1-16,-16-19-1 0,0 18-1 0,0-18 2 16,0 19-1-16,0-19 1 0,0 18-1 0,0-18-1 0,0 18 0 0,0 0 0 15,0-18 3-15,0 20-1 0,20-2-1 0,-20 0 1 16,0 19 0-16,0-37 0 0,0 37-1 0,0 1-1 16,16-38 0-16,-16 18 1 0,0-1 0 0,0 2 0 15,0 18 0-15,0-18-1 0,0-2 0 0,22 2 1 16,-22 0 0-16,0-1 0 0,0-18-1 0,0 18 0 0,0 1-1 15,0 1 0-15,0-20 1 0,0 36 1 0,0-36 0 0,17 17 0 0,-17 2 0 16,0 0-1-16,0-1 0 0,0 0 1 0,19 1-1 16,-19 0 0-16,0-19 0 0,0 18 0 0,0 18 0 15,20 2 0-15,-20-38-1 0,0 18 0 16,0 0 1-16,0 1 1 0,0-19 0 0,16 19-2 0,-16-1 2 16,0 0-1-16,0 0 0 0,0 2-2 0,0-2 3 0,0 0-2 15,20 0 0-15,-20 1 1 0,0-19 3 0,0 18-2 16,0 1 1-16,0-19-2 0,0 0 0 0,0 18 0 0,0-18 0 0,0 18 0 15,16 2 0-15,-16-20 0 0,0 18-3 0,0-18 3 0,0 18-1 0,0-18 3 16,0 18-2-16,0 2 2 0,0-20-2 0,0 17-3 16,20 2 2-16,-20-19 2 0,0 18-1 0,0 0 0 0,0 2-2 15,0-2 3-15,0 0 2 0,0-18-4 0,0 0 1 0,0 38 0 16,0-38 0-16,0 17 1 0,0 2 0 0,16-1-2 16,-16-18-1-16,0 19 4 0,0-1-2 0,0-18 0 0,0 19 1 15,0-19-2-15,0 17 0 0,0-17 1 0,0 19 1 16,0-19-1-16,0 0-1 0,0 20 2 0,0-20-1 0,0 0 0 15,0 17-1-15,0-17 1 0,0 19 1 0,0-19-1 0,0 0 1 0,0 18-1 16,0-18-1-16,0 0 1 0,17 19 1 0,-17-1-1 0,0-18-1 16,0 0 1-16,0 19 0 0,22-2-1 0,-22-17 1 0,0 39 2 15,0-39-2-15,0 0-1 0,0 0 0 0,0 17 0 0,0-17 2 16,0 19-2-16,0-19 3 0,0 18 0 0,0-18-3 0,0 0 1 16,0 0 0-16,0 19-1 0,0-19 2 0,0 0-1 15,0 0 0-15,0 18-1 0,0-18 2 0,0 0-1 0,0 19 1 16,0-19 0-16,0 0-2 0,0 17 0 0,0-17 1 0,0 0 0 0,0 20-1 15,0-20 0-15,0 19 1 0,0-19 1 0,0 0-2 0,0 0 2 16,0 17-1-16,0-17 1 0,19 0-1 0,-19 18-1 0,0-18 2 16,0 0-2-16,0 19-1 0,0-19 2 0,0 19 1 0,0-19 1 15,0 18-2-15,0-18 0 0,0 19 0 0,0-19 1 16,0 0-2-16,0 17 1 0,0-17 1 0,0 0-1 0,0 0 0 16,0 0-1-16,0 20 2 0,0-20-2 0,0 0 3 15,0 0-3-15,0 0 1 0,0 0 1 0,0 0-2 31,0 0-2-31,0 0-15 0,0 18 13 0,0-18 2 16,0 0-1-16,0 0 2 0,0 18-4 0,0-18 3 0,0 0-1 16,0 18-5-16,0-18 4 0,0 0-4 0,0 20 3 0,0-2 0 15,0-18 4-15,0 0-4 0,0 18 1 0,0-18 2 16,0 19-4-16,0-19-6 0,0 17 2 0,0-17-5 0,0 0-32 16,0 0 15-16,0 0-6 0,0 0-2 0,0 20-63 0,0-20 38 15</inkml:trace>
  <inkml:trace contextRef="#ctx0" brushRef="#br0" timeOffset="66870.83">19333 10514 54 0,'-19'0'27'0,"19"0"-11"15,0 0-6-15,0 17 14 0,0-17-8 0,0 0 19 0,0 0-18 16,0 0 13-16,0 0-8 0,0 19-12 0,0-19 7 0,0 0 2 15,0 0-11-15,0 0 11 0,0 17-11 0,0-17 7 16,0 0 0-16,0 0-7 0,0 0 7 0,0 20-8 0,0-20 5 16,0 0-6-16,0 0 6 0,0 0-1 0,0 0-1 0,0 0-5 15,19 0 1-15,-19 0-3 0,0 0 3 0,0 0-2 16,0 0-1-16,20 0 3 0,-20 0-1 0,0 0-1 0,0 0 1 16,16 0-2-16,-16 0 3 0,0 0-1 0,20-20-1 15,-20 20 1-15,16 0-2 0,-16-17 1 0,0 17-1 0,0-19 0 16,0 19-1-16,17-17 1 0,-17 17 2 0,0-18-2 15,0 18-1-15,19-20 1 0,-19 2-3 0,0 18 3 0,0-37 0 16,0 37-1-16,22-37 1 0,-22 37-2 0,0-18 0 16,0 0 1-16,17 18 0 0,-17-20-2 0,0 20 1 0,0-18-1 0,0 18 1 15,19-18 1-15,-19 0-1 0,0 18 0 0,0-19-1 0,0 1 1 16,20 18 0-16,-20 0 1 0,0-19 0 0,0 19-1 0,0 0 0 16,16 0-2-16,-16 0 2 0,0 0-1 0,0 0 1 15,20 0 2-15,-20 0-3 0,0 0 0 0,16 0 0 16,4 0 1-16,-20 0 0 0,0 19-1 0,16-19 0 0,-16 18 1 15,22 1 0-15,-22-1-2 0,17-18 1 0,-17 18 2 0,19 0-1 16,-19 2-1-16,0-2-1 0,20 0 2 0,-20-18-1 0,0 37 2 16,16-37-2-16,-16 37 1 0,20-19 0 0,-20 2 0 0,0-20-1 15,16 18 2-15,-16-1-2 0,20 2-1 0,-20-2 1 16,16 3 1-16,-16-1 0 0,0-19 0 0,0 0-2 0,17 17-1 16,-17-17 3-16,0 0-1 0,0 19 1 0,0-19-2 15,0 0 1-15,22 0 1 0,-22 0-2 0,0 0 2 0,0 0-5 0,0 0 0 16,0 0-17-16,0 0 10 0,0 0-18 0,0-19-6 15,0 19-5-15,0 0-6 0,0 0-13 0,0-17-19 16,0 17 31-16,0 0-79 0,0 0 97 0,0 0-35 16</inkml:trace>
  <inkml:trace contextRef="#ctx0" brushRef="#br0" timeOffset="75555.25">20587 15898 46 0,'0'0'95'16,"0"0"-95"47,-17 19 257-63,17-19-257 62,-19 110 85-62,19-110-85 63,72 353 33-48,-72-353-33 32,0-113 28-31,0 113-28 46,113-350 20-62,-113 350-20 63,274 0 11-63,-274 0-11 62</inkml:trace>
  <inkml:trace contextRef="#ctx0" brushRef="#br0" timeOffset="77054.78">20659 15475 45 0,'-17'-20'128'47,"17"20"-128"16,-91-16 218-63,91 16-218 62,-224 73 67-62,224-73-67 63,-144 222 12-48,144-222-12 48,-75 330 2-63,75-330-2 62,0 369 8-62,0-369-8 63,296 259 20-63,-296-259-20 62,404 146 2-46,-404-146-2 46,0 0 0 1,534-332 4-63,-534 332-4 62,58-349 5-62,-58 349-5 63,-207-296 21-63,207 296-21 62,-310-110 23-46,310 110-23 46,-224-56 11-62,224 56-11 63,-128 39-170-63</inkml:trace>
  <inkml:trace contextRef="#ctx0" brushRef="#br0" timeOffset="78558.67">20255 13724 56 0,'0'0'26'16,"0"0"101"0,0 0-49-1,0 0-16 17,0 0 21-1,0-21-53-16,0 3-8-15,0 18-5 16,0 0-7 0,19 18 19-1,-2 56-4 1,-17-37-16 0,16 0 1-16,-16 19-4 15,20 17 0 1,-20 20-2-1,0 0 1 1,0-39-11 0,22 22 7-16,-6 216-18 31,4-236 21-15,-1 18-6-1,-19-1 5-15,17 40-2 16,19-23 0 15,-36-34-2-31,19-19 2 16,-19-1 1-16,39 38-4 31,-23-18 5-15,-16-20-3-1,0-36 1-15,0 20-5 16,0 16 5-1,0-18-1 1,0 1 1-16,0-2 0 16,0 3-4-16,0 0 5 15,20-20-3 1,-20 16 3-16,0 4-3 16,0-20-1-16,0 18 3 15,0-18 0 1,19 19 0-16,-19-2-3 15,0 3 2-15,0-4 1 16,0 4 0 0,17 0-2-16,-17-20 1 15,0 0-10-15,0 0-50 16,0-20-20 0,0 0-98-16,0-16 2 15,0 36 150-15</inkml:trace>
  <inkml:trace contextRef="#ctx0" brushRef="#br0" timeOffset="79377.71">20017 14017 50 0,'0'19'21'15,"0"-19"-7"-15,0 0-7 0,0 0 2 0,0 18 21 16,0-18-19-16,0 19 24 0,0-19-9 0,0 17 10 15,0-17-24-15,0 0-1 0,0 0 11 0,0 0-12 16,0 0-1-16,-20 19 18 0,20-19-19 0,0 0 1 0,0 0 8 16,0 0-9-16,0 0 0 0,0 0 13 0,0-19-10 15,0 19 4-15,0 0-10 0,0-17 10 0,0 17-10 16,20-19 8-16,-20 1-8 0,0-1 7 16,0 19-7-16,16-17 12 0,-16-3-13 0,0 20-2 15,0-37 8-15,0 18-6 0,20 19 2 0,-20-36-1 16,0 18-3-16,19 18-4 0,-19-56 5 0,17 39-1 0,-17-3 0 15,19-16-1-15,-2 19 7 0,-17-22-8 16,16 21 0-16,-16 18 1 0,22-38-1 0,-22 20 1 16,20 18 4-16,-20 0-4 0,0-17 3 0,16-2-1 0,-16 19-1 0,0 0-1 15,20-17-1-15,-1 17 3 16,-19-21 0-16,0 21-4 0,0 0 0 0,17 0-1 0,-17 0 12 16,0 0-9-16,19 0-4 0,-19 0 3 0,17 21 1 15,-17-4-2-15,16 2 2 0,-16-2-2 16,0 1 2-16,20 20 2 0,2-20 0 0,-6 38-1 15,-16-56-1-15,20 36 2 0,-20-16-2 0,19-3-2 16,-2 2 3-16,-17-1-1 0,19 1-3 16,-2 35 3-16,-17-54-1 0,19 40 2 15,-19-40-1-15,17 16-2 0,5 4 0 0,-6-3 0 16,-16 2-1-16,20-1 7 0,-20-18-3 16,0 0-1-16,19 19 1 0,-19-19-3 15,0 0 2-15,17 17-13 0,-17-17 10 16,0 0-8-16,0 0 3 0,19 0-18 0,-19 0 10 15,0 19-29-15,0-19 31 0,17 0-69 16,-17 0-1-16,0 21 47 16,0-21-5-16,0 0-81 0,19 16 96 0</inkml:trace>
  <inkml:trace contextRef="#ctx0" brushRef="#br0" timeOffset="87407.46">21934 9037 51 0,'0'0'0'0,"0"0"40"0,0 0-30 0,0 0 2 16,0 0 16-16,0 0-14 0,0 0 14 0,0-18-14 0,-22 18 11 16,22 0-13-16,0 0 8 0,0-18 6 15,0 18 10-15,0 0-26 0,0-19 9 0,0 19-1 16,0 0-10-16,-16 0 14 0,16 0-13 0,0-17 5 0,0 17-8 15,0 0 6-15,0 0-8 0,0 0 0 0,0-20 4 0,0 20-5 0,0 0 4 16,0 0 0-16,0 0-2 0,0 0 0 0,0 0 0 16,0 0-1-16,0 0-3 0,0 0 0 0,0 20 3 15,16-20 0-15,-16 0-2 0,0 17 0 0,0-17-1 0,0 0 0 16,22 19 0-16,-22-19 1 0,20 18 0 0,-20-18-1 16,0 18 0-16,16 2 4 0,-16-20-3 0,20 18 0 0,-20-18-2 15,19 18 2-15,-19-18-1 0,17 0 2 0,2 18-2 0,-19 2 1 16,17-3 0-16,-17-17-2 0,16 0 1 0,-16 19 0 0,19-19-1 15,-19 0 0-15,0 18-1 0,23-18 0 0,-23 19 2 0,0-19-1 0,16 0 0 16,-16 19-2-16,0-19-1 0,0 0-5 0,0 18 1 0,20-18-12 16,-20 0-8-16,0 0-9 0,0 18 15 0,0-18 0 15,0 0-27-15,0 0-6 0,19 18-9 0,-19-18 29 0,0 0 1 16,0 0-21-16,0 0 17 0,0 20-26 0</inkml:trace>
  <inkml:trace contextRef="#ctx0" brushRef="#br0" timeOffset="88007.73">22358 8927 47 0,'0'0'12'0,"0"0"3"0,0 0-1 0,0 0-6 16,0 0 12-16,0 0-10 0,0 0 11 0,0 0 2 0,0 0-11 15,0 0 14-15,0 0-2 0,0 0 0 0,0 0-3 0,0 0-13 16,0 0 11-16,0 0-10 0,-17 0 1 0,17 18 8 15,0-18 9-15,0 20-20 0,-19-20 5 0,19 17-2 16,0 2-3-16,-20-1 1 0,20-18-5 0,-16 38 3 16,16-38-3-16,0 18 0 0,-22 18 2 0,22 1 0 0,-17-37-2 15,17 37 0-15,0 1-2 0,-19-2 0 0,19-36 1 0,0 38 1 16,-17-2 5-16,17-18-7 0,-19 20 1 0,19-3-1 0,0 4-2 16,-17-3 4-16,17-18-1 0,0 19 1 0,0-1-2 15,-19-16 2-15,19-1-2 0,0-2 0 0,0 2-2 0,0-1-1 16,0 1 5-16,0-1-1 0,0 1 0 0,0-19-3 15,0 17-9-15,0-17 3 0,-20 20-8 0,20-20 7 0,0 0-19 0,0 0 11 16,0 0-5-16,0 0-27 0,0 0 19 0,0 0-2 0,-16 0-38 16,16 0 35-16,0-20-23 0,0 20 36 0,0-17-64 0</inkml:trace>
  <inkml:trace contextRef="#ctx0" brushRef="#br0" timeOffset="89110.93">22026 8503 42 0,'0'0'15'0,"0"0"-1"0,0 0-4 15,0 0-4-15,0 0 8 0,0 0-7 0,0 0-1 0,-17 0 0 16,17 0 6-16,0 0-7 0,-19 0 11 0,19 0-11 16,0 0 5-16,0 0-4 0,-20 0 5 0,20 0-5 0,-16 0 9 15,16-17-7-15,-20 17 8 0,20 0 0 0,-22 0-8 0,22 0 7 16,-16 0-8-16,16 0-1 0,-17 0 6 0,17 0-8 0,0 0 2 16,-19 17 4-16,2-17-5 0,17 0-1 0,0 0 0 0,-19 0 4 0,19 0-4 15,-20 0 0-15,20 19 0 0,-16-19 7 0,-4 17-9 0,-2-17 2 16,22 20-2-16,-19-20 2 0,5 18-4 0,14 0 0 0,0 0-1 0,-19-18 3 15,19 19 0-15,0 1-1 0,-20-3-2 0,20-17 1 16,-16 36 2-16,16-16 1 0,-20-2-3 0,20 18-1 16,-16-17 4-16,16 0-2 0,0-1 0 0,0 1-1 0,-20-19-1 0,20 37 2 15,0-1-1-15,0-18 1 0,-19 2-1 0,19-3 0 0,0 2 1 16,0 17-1-16,-22-16 1 0,22-2-1 0,0 18 2 0,0-16 0 0,0-3-1 16,-17 2 0-16,17 18-1 0,0-37 0 0,0 37 1 0,0-1 0 0,0-36-1 15,-16 56 1-15,16-56-1 0,0 37 1 0,0 17 0 0,0-54 0 16,0 39-1-16,0-22 0 0,0 20 0 0,0-18 0 0,0-1 0 15,0 18 0-15,0 20 1 0,0-37 1 0,0 18-1 16,0 0 0-16,0-37 0 0,0 37 0 0,0-18-1 0,0-2 0 0,0 2 1 16,0-19 0-16,0 37 1 0,0 0 0 0,0-37 0 0,16 17-2 15,-16 3 2-15,17-1-2 0,-17-2 2 0,22 1-3 0,-3 2 3 0,1 16 1 16,-20-36-1-16,16 19 0 0,4-1-2 0,-4-18-1 16,4 37 2-16,-1-19 0 0,-5-18-1 0,5 18 3 15,-19 2-2-15,42-20 1 0,-26 18-1 0,23 0 0 0,-22-18 0 16,2 0-1-16,-2 19 1 0,-1-19-1 0,6 0 0 15,-2 0 0-15,-4 18 1 0,4-18 0 0,-1 0 0 0,-2 0 0 16,2 0 1-16,-2 0 1 0,18 0-1 0,-12-18-2 0,49-1 3 16,-72 1-1-16,55 0 0 15,-38-2-1-15,-17 2-1 0,22 18 1 0,-6-18-1 0,4 0 0 16,-20-1 0-16,19-18 1 0,-2 37-1 0,2-18 1 16,-2-20-1-16,-17 20-1 0,19-18 2 0,14 16 1 0,-33 3-1 15,22-20-2-15,-22 37 2 0,20-18 1 0,-1-20 0 0,-19 38 1 16,17-17-2-16,-17-2-2 0,19-1 0 0,-19 20 2 15,17-17 0-15,-17-2-2 0,19-18-2 0,-19 37 2 0,0-18 1 16,19-1 0-16,-19 19 1 0,14-36 0 0,-14-1-1 16,0 37 1-16,20-37-2 0,-20 18 2 0,0-18-1 15,0 20 1-15,22-3 1 0,-22 1-2 16,0-16 0-16,19 16 1 0,-19 0-2 0,0 1 1 0,0-1 1 16,0 2 0-16,0-21-2 0,0 20 1 15,0 0 1-15,0-1-1 0,0 19 0 0,0-19 0 0,0 1 1 0,0-1 1 16,0 2-2-16,0 17-1 0,0-38 1 0,0 38 0 0,-19-36 0 0,19 36 2 15,0-20-1-15,0 20-1 0,-22-36 2 0,22 36-5 0,0-36 3 16,-20 36 2-16,20-20-2 0,0 2 0 0,-14 0 1 0,14 18 0 16,-19-18-1-16,19-2 1 0,0 3-1 0,-19-2 0 0,19 19 0 15,-17-18 1-15,17 18-1 0,0-19 1 0,-19 0 1 0,2 1-1 0,-2 0-1 16,-1 0 0-16,-2 18 1 0,6-20 0 0,-1 3 0 0,-19 17-1 16,17-19 0-16,19 2 0 0,-17 17 0 0,-2 0-1 15,-1-20 2-15,4 20-2 0,-6 0 1 0,22 0-1 0,-17 0-2 16,17 0-1-16,-19 0-2 0,19 0-4 0,-17 0-15 0,17 0 9 15,-19 20-23-15,2-20-11 0,17 17 21 0,-19 2-38 0,19-2-2 16,0 3 38-16,-20-2 4 0,20 0 4 0,0 19-64 0</inkml:trace>
  <inkml:trace contextRef="#ctx0" brushRef="#br0" timeOffset="90122.3">22488 11583 60 0,'0'0'9'0,"0"0"2"0,0 0-7 0,0 0 4 15,0 0-3-15,0 0 7 0,0 0 1 0,0 0 1 16,0 0-8-16,0 0 6 0,0 0 2 0,0 0-7 0,0 0 2 16,0 0 8-16,0 0-8 0,-20 0 10 0,20 0-8 0,0 0-1 0,0 0-2 15,0 0 11-15,0 0-9 0,-22 0 10 0,22 0-11 0,0 0 10 16,0 0-1-16,-16 0-1 0,16 0-5 0,0 0 0 15,0 0-7-15,-17 0 0 0,17 0 4 0,-19 18 0 0,19-18-2 16,-17 0-2-16,17 0-3 0,0 19 1 0,-19-19 1 16,19 18-1-16,0 18 1 0,0-36-1 0,0 39 0 0,-17-39-3 15,17 36 4-15,0-18-2 0,0 1-2 0,0 18 0 0,0-20 2 16,0 2-2-16,17-19 1 0,-17 20-1 0,0-3 0 0,0-17 0 16,19 37 0-16,-19-18 0 0,0-19 1 0,17 18-1 0,2 1 0 15,-19-19 1-15,17 0 0 0,-17 0 0 0,16 0-2 0,-16-19 1 16,22 1 0-16,-2-1 0 0,-20 1 3 15,19-18-3-15,-19 16-1 0,0 1 0 0,0 2 3 0,17-20-1 16,-17 18 0-16,0-18-2 0,0 20 2 0,0-3-1 16,0 20 2-16,0-19-3 0,0 19 1 0,0-17-1 15,0 17 1-15,0 0 2 0,0 0-3 0,0 0 2 0,0 0 0 16,0 17-1-16,0 2 0 0,0 1 3 0,0-3 0 16,0 2-3-16,0-1 1 0,0 19 0 0,0-18-1 0,0-2 1 15,0 2 1-15,0 55 5 0,0-55-9 0,0 55 1 16,0-55 2-16,0 35 1 0,0 2 0 0,0-19-1 0,0 17-1 15,0-34 0-15,0 52-1 0,0-16 1 16,0-38 0-16,0 2 1 0,0 16-1 0,0-17 0 0,19 18 0 0,-19-1-1 16,0 20 0-16,0-38 1 0,17 38 3 0,-17-39-3 0,0 2 0 15,0 18 1-15,0 0-3 0,0-37 2 0,19 37 0 0,-19-1 1 16,0-16 3-16,19 16 0 0,-19-36-1 0,0 18-2 0,14 1 3 16,-14-19-4-16,0 17 3 0,0 3-4 0,20-20 0 15,-20 0 1-15,0 0 0 0,0 19 0 0,22-19 1 0,-22 0-1 16,0 0-2-16,0 17 2 0,19-17 1 0,-19 0 2 15,0 0-3-15,0 0-1 0,0 0 0 0,17-17 4 0,-17 17-2 16,0-19-3-16,0-1-2 0,19 3 1 0,-19-2 4 16,0 1-1-16,19-18 1 0,-19 16 1 0,17-16 0 15,-17 16-1-15,0-16-1 0,0 18 0 0,19-1 0 0,-19-18 1 16,17 1 0-16,-17-1 3 0,0 1-5 0,0 36 2 16,0-20-1-16,0-16 1 0,17 36-1 0,-17-38 3 0,0 38-2 15,0-17-2-15,22 17 0 0,-22 0 1 0,0-19 2 16,0 19-3-16,0 0 1 0,0 19-2 0,0-19-1 15,0 0-8-15,0 0-7 0,0 0 4 0,0 17-22 16,0 3 15-16,0-20-33 0,0 18-16 0,0-18 27 0,0 18-44 16,0-18 15-16,0 18 44 0,0-18-41 0</inkml:trace>
  <inkml:trace contextRef="#ctx0" brushRef="#br0" timeOffset="91772.92">22322 11141 52 0,'0'0'14'0,"0"0"-10"16,0 0 0-16,-20 0 2 0,20 0 1 0,0 18-3 0,0-18 0 0,0 0 6 15,-16 0 1-15,16 0-5 0,0 0 5 0,0 0-5 0,-22 0 7 16,22 0-6-16,0 0-1 0,0 0 1 0,-17 0 6 0,17 0 1 16,-19 0 0-16,19 0-2 0,-17 0 0 0,17 0-6 15,0 0 1-15,-19 0 6 0,19 0-2 0,-17 0-1 0,-2 0-4 16,19 0 4-16,-20 18-1 0,4-18 0 0,16 0-4 16,-23 0-1-16,23 18 2 0,-19-18-3 0,3 0 3 0,16 0-3 15,-17 19 4-15,17-19-4 0,-19 0 1 0,2 18 2 0,17-18-2 0,-19 19 2 16,19-19-3-16,-20 18 2 0,20-18-2 0,-16 18 1 15,-4-18-2-15,20 20 2 0,-22-20-2 0,22 18-1 0,-16 0 2 16,16-18 1-16,-17 18-4 0,17-18 1 0,-19 0 1 0,19 20 0 16,-17-20 0-16,17 17-2 0,0-17 3 0,-19 19 1 15,19-19-2-15,0 0-2 0,-20 18 3 0,20 0-1 0,0-18-1 0,-16 0 0 16,16 20-1-16,0-20 1 0,0 18 0 0,-20-18 0 0,20 18 1 0,-22 0-1 16,22-18 0-16,0 20-1 0,-19-3 0 0,19 2 0 0,0-1 1 0,0 1 0 15,0-1 0-15,-14 18-1 0,14-36 0 0,0 19 0 16,0 1-1-16,0 16 1 0,0-36 1 0,0 37-1 0,-19 0 0 15,19-37 1-15,0 36 0 0,0-36-2 0,0 37 1 16,0-37 1-16,0 19-1 0,0-1 0 0,0 19 1 0,0-18-1 16,0-2 0-16,0 3 0 0,0-1 1 0,0-19 0 15,0 17-1-15,0 1 1 0,0-18-1 0,0 38 0 0,0-20-1 0,0 1 1 16,19-2 0-16,-19-17 1 0,0 20-2 0,14 16 2 16,-14-36-1-16,0 38 1 0,0-2 0 0,19-36-1 0,-19 36-1 15,22-16 1-15,-22-2 0 0,20 0 1 0,-20 0 0 16,0 2 0-16,16-2 0 0,-16-18-1 0,0 37 2 0,20-20-2 15,-20 3-1-15,19-2 3 0,-19 18 0 0,17-16-3 0,2-2 0 16,-2 0 3-16,-17-1 0 0,16 22-2 0,6-39-1 16,-22 36 4-16,20-18-2 0,-4 1-1 0,-16-1-1 0,20 1 1 15,-20-2-1-15,36 3 3 0,-36 0-2 0,0-4 4 0,19-16 0 0,-2 38 4 16,-17-38-6-16,16 18-2 0,3 19 1 0,4-20-3 0,-7 3 2 16,-16-20 1-16,20 19-1 0,-20-2 0 0,19 21 2 0,-2-38-1 15,-17 18 0-15,0-18 0 0,36 37 2 0,-17-18-3 0,-2-1 0 16,5 0 1-16,-22-18-1 0,16 18 0 0,4 0-2 15,-1 2 5-15,17-2 0 0,-36 0-5 16,17 2 2-16,2-20 0 0,-2 17 1 0,-17-17-3 0,38 0 1 16,-38 19 1-16,39-19 0 0,-39 18 0 0,17-18 1 0,2 18 1 15,-2-18-2-15,2 0 2 0,0 18-1 0,-19-18-1 0,14 0 1 16,6 0-1-16,-20 0-2 0,41 20 0 0,-41-20 2 0,36 0 0 16,-36 0 1-16,0 0 0 0,19 0-2 0,-2 0 0 0,19 0 2 15,-36 0 0-15,17 0-2 0,5 0 0 0,-22-20 0 0,36 20-1 16,-36-18 2-16,38 18 2 0,-21-18-3 0,19 0 0 15,-36-1 2-15,36 19 1 0,-14-17-1 0,-5-3-1 16,-17 2 0-16,19 0-1 0,0 18 1 0,-2-38-1 0,2 38 3 16,-19-18-3-16,17 0 1 0,2 18-2 0,-19-18 1 0,39-1 2 0,-39 0 0 15,36 1-2-15,-36 0 0 0,19-1 2 0,-19 0-1 16,17 19 2-16,-17-17-1 0,19-22-11 0,-2 22 7 0,2 17-3 0,-19-37 7 16,17 19 1-16,-17 0-2 0,17-2 1 0,5 4-2 0,-22-4 1 15,0 20-1-15,19-20 1 0,0 3-3 0,-19-2 4 0,17 1 2 16,-17-1-2-16,0 1 3 0,19-1-3 0,-19 2 0 0,17-2-1 15,-17-18 0-15,19 1-1 0,-19 16 1 0,0-16 1 0,0 36-1 16,0-38 0-16,20 21 0 0,-20-20 1 0,0-1-1 0,0 2 1 16,0-2 0-16,0 38-2 0,0-36 2 0,0 36 0 15,0-36-1-15,0-2 1 0,0 20-3 0,0 0 2 0,0-2 0 16,0-16 1-16,0 18 1 0,0-1-4 0,0 0 3 0,-20-16-1 0,20 16 1 16,0-18-1-16,0 18-3 0,0 1 2 0,-19-1 1 15,19-18 1-15,-17 0-2 0,17 18 0 0,0-17 2 16,-19 36-2-16,19-37 4 0,0 0-3 0,-17 37 0 0,17-37-1 0,-19 1 1 15,19 36 1-15,-19-37-1 0,19 18 1 0,-22 1-1 0,5-38 2 16,0 20-3-16,-2-2 1 0,2 38 1 0,-2-55 1 0,2 18 0 16,-21 1-2-16,21 18 0 0,17-2 0 15,-22 2 1-15,5-19 0 0,-2 19-2 0,2-1 1 0,-2 1 0 16,2 0 0-16,-2 0 1 0,0-2 0 0,19 20-1 0,-17-18 1 16,-24 0 1-16,24 0-2 0,17 18 2 0,-17-19-1 15,-2 19-1-15,-17-19 0 0,17 1 2 0,19 18-2 16,-36 0 0-16,36-18 0 0,-39 18 1 0,22 0 0 15,-2 0 0-15,2-20-2 0,-2 20 1 0,0 0 0 16,19 0 0-16,-17-18 1 0,-24 18-1 0,41 0 0 0,-20 0 0 0,-13 0 2 16,33 0-2-16,-36 0 1 0,36 0 0 0,-19 0 0 15,-17 0-2-15,16 0 0 0,20 0 2 0,-38-17 0 0,38 17 0 16,0 0-1-16,-36 0-1 0,0 0 2 0,19 0-1 16,-2 0 0-16,19 0 0 0,-36 0 1 0,14-19-1 15,5 19-3-15,17 0 3 0,-19 0-1 0,2 0 2 16,17 0-1-16,-19 0 0 0,19 0-1 0,-17 0 2 0,-2 0-3 0,19 0 0 15,-20 0-3-15,20 0-3 0,-16 19 4 0,16-19 0 0,0 0-2 16,-23 17-11-16,23-17-4 0,0 18-23 0,-19-18 4 16,19 20-11-16,0-20-9 0,0 18-6 0,0-18 9 15,19 18 14-15,-19 1-38 0</inkml:trace>
  <inkml:trace contextRef="#ctx0" brushRef="#br0" timeOffset="92530.16">22211 10162 48 0,'0'0'10'0,"-19"0"0"0,19 0-5 0,0 0 0 0,0 0-2 16,0 0 2-16,0 0-1 0,0 0 5 0,0 0-4 0,0 0 10 0,0 0 2 16,0 0 3-16,0 0 4 0,0 0 1 15,0-18 0-15,0 18-3 0,0 0-12 0,0 0 9 0,0 0-1 16,0 0-1-16,19 0-3 0,-19 0-3 16,0 0-2-16,0 18 2 0,0-18-5 0,0 0 0 0,0 0-1 15,0 20 4-15,0-20-5 0,0 0 4 0,0 18-5 0,17-18 2 16,-17 0-2-16,0 18 0 0,0-18-1 0,0 0 2 0,0 19-2 0,0-1-2 15,19-18 2-15,-19 19 0 0,0-1 0 0,0 18 1 16,17 2-2-16,-17-20 2 0,0 1-2 0,22-1 2 16,-22 19-2-16,0-19 2 0,0 2-2 0,16-2 1 0,-16 18 0 15,0-19 1-15,20 22 0 0,-20-39-2 0,0 36 1 0,19-17 2 16,-19-1-2-16,0 0-1 0,0 1 0 0,0 1 0 0,17 16 0 16,2-19 0-16,-19 21 1 0,0-20-2 15,0-18 0-15,17 18 0 0,-17 1 1 16,19 0 4-16,-19-1-5 0,0-18 1 15,0 0-1-15,0 0 0 0,0 19 2 0,0-19-2 16,0 0 1-16,0 0-1 0,17 0 1 0,-17 0 0 16,0 0-3-16,0 0-2 0,0 0 0 0,0 0-15 0,0 0 4 15,0-19-31-15,0 19 18 0,0 0-44 0,0 0 30 16,0 0-3-16,-17-18-39 0,17 18-21 0</inkml:trace>
  <inkml:trace contextRef="#ctx0" brushRef="#br0" timeOffset="93238.9">22045 10476 61 0,'0'0'10'0,"0"0"8"16,0 0 1-16,0 20-3 0,0-20-7 0,0 0 17 15,0 0-16-15,0 18 8 0,0-18-10 0,0 0 8 0,0 0 2 16,0 0-9-16,0 17 21 0,0-17-19 16,0 0-1-16,0 0 11 0,0 19 1 0,0-19-10 0,0 0 11 0,0 0-6 15,0 0-4-15,0 0-6 0,0 0 6 0,17 0-7 16,-17 0 15-16,0 0-18 0,16 0 1 0,-16 0 3 15,0-19-3-15,0 19 1 0,0 0-3 0,19-17 1 0,-19 17 0 16,0 0 2-16,0-18-2 0,0-2 0 0,23 2 1 0,-23 0-2 16,0 18-2-16,0-37 2 0,16 18-1 0,-16 1 0 15,0-20 2-15,0 38-2 0,0-36-2 0,0 18 3 0,20-19 1 16,-20 37-2-16,0-37 1 0,0 19 1 0,19-2-3 0,-19 20 1 16,0-18 2-16,17 18-1 0,-17-18-3 0,0 18 2 15,19 0 2-15,-19 0-4 0,0 0 1 0,17 0 0 0,-17 0 2 16,0 18 3-16,19-18-5 0,-19 0 0 0,17 0 2 15,-17 18 1-15,22-18-2 0,-22 0-1 0,0 20 0 0,16-20 3 16,-16 0-3-16,20 18 2 0,-20 0 1 0,19 1 0 16,-19-1-1-16,17-18-1 0,-17 19 1 0,19-1 0 0,-19-18-2 15,0 0 0-15,17 18 1 0,-17 0 1 0,19-18-2 0,-19 20 0 16,17-2 0-16,-17 0 0 0,16-18 0 0,-16 19 1 16,0-1-1-16,22-18-1 0,-22 0 0 0,20 19-1 0,-20-19 2 0,19 0-3 15,-19 18-3-15,0-18 2 0,0 0-2 0,0 0-1 0,17 0-12 16,-17 0 7-16,0 0-3 0,0 0-19 0,0 18-8 0,19-18-13 15,-19 0-11-15,0 0 27 0,0 0-40 0,17 0 44 0,-17 0 6 16,0 0 4-16,0 0-48 0</inkml:trace>
  <inkml:trace contextRef="#ctx0" brushRef="#br0" timeOffset="103646.24">23149 15363 516 0,'0'19'-1'15,"0"-2"2"-15,0 3 0 0,0 0-2 0,0-4 1 16,0 4-1-16,0-20 1 0,0 18 0 0,22 1-1 0,-5-19 3 0,-17 17-1 16,38-17 1-16,-38 20-1 0,17-20 0 0,2 0-2 15,17 0 1-15,-36 16 2 0,34-16-1 0,-34 0 0 16,60 20 1 0,-24-20 0-16,-36 20 2 0,17-20-4 0,2 16 2 15,-19-16-2-15,0 38 3 0,0-19 1 16,0-2-2-16,0 3-1 0,-19-1-1 15,-17-19 0-15,19 17-1 0,-21 1-14 16,16-18 7-16,5 0-1 0,-19 18-27 0,19-18 4 16,-19 18-53-16,36-18 58 0,0 0-4 0,-19 20-39 15,0-20-35-15,19 0 42 0,0 19 46 16,0-19-28-16</inkml:trace>
  <inkml:trace contextRef="#ctx0" brushRef="#br0" timeOffset="105124.87">23077 14904 42 0,'0'0'9'0,"0"0"-3"16,0 0 3-16,0 0-1 0,0 0-4 0,0 0 2 0,0 0 3 15,0 0-4-15,-17 0 9 0,17 0-10 0,0 0 1 16,0 0 6-16,-19 0 20 0,0 0 24 16,2 0-7-1,-5 0-14 1,-14 16 13-1,19 4-34 1,17-20-9-16,0 0 0 0,-19 0 3 0,2 0-1 0,-2 17 1 16,19-17-4-16,0 0 0 0,-19 0 2 0,-17 20 6 15,14 16-1 1,-31 18 2 0,17 39-1-1,0-20-8 1,17 3-1-1,19-58-1-15,-22 37-1 16,22-38 1-16,0 23 0 0,0-40-3 0,-20 54 5 16,20-35-3-16,0 18-1 0,0-37 1 0,0 16 0 15,0 4 1-15,0 0 0 0,0-4-1 0,0 2-1 0,0 21 1 16,0-39 0-16,20 17 0 0,-20 22 1 0,22 14 1 16,-22-35-3-16,19 21-1 15,-2-2 3-15,-17-37-1 0,19 17 1 0,0 20-1 0,-19-18 0 16,17 1-2-16,2 16-1 0,-2-19 2 0,22 20 1 15,-39-17 0-15,36-3-1 0,-36 2 0 16,55 18 0-16,-55-18 1 0,36 19-1 16,-19-38 2-16,24 16-1 0,-24 4 0 0,38-3-1 15,-55 2 0-15,19-19 1 0,-2 20 0 0,2-20 1 0,-2 17-1 16,5 0 1-16,14-17-1 0,-36 19 1 0,36 2-3 0,-17-21 3 16,-19 16-1-16,53 4 3 0,5 16-4 15,14 1 0-15,0-20 0 16,5-17 1-1,12-54-2 17,-31 18 2-32,-39 16 1 0,1 4-1 15,16-5-2-15,-36 2 2 0,0 19 0 0,16-34-1 16,1 34 1-16,-17-20-1 0,41-36 1 0,-41 56 0 0,36-110 2 31,0-19-2-15,-36 55 2-16,0-74-2 15,0 94 0 1,-16-22 1 0,16 58-1-16,-20-18-1 0,20 0 1 0,-19-20 1 15,19 38 0-15,-39-38 2 0,39 36-3 16,0 20 2-16,-19-36 0 0,2 0-1 0,1 18 1 16,-20-58 2-16,-39-14 2 15,0 34 1 1,-16-18 0-1,-39 18-1 1,75 39-4 0,16 17-3-1,-33 0 4-15,36 0-3 16,0 0 0-16,14 0 0 0,22 0 0 0,-17 0 1 0,-38 17 0 16,38-17-2-16,-2 20 1 15,0-20-3-15,2 17-14 16,-5 2-2-16,3-19 2 0,2 0-20 15,17 0 21-15,0 20-5 0,0-20-31 0,0 0 21 0,-17 17-39 16,17-17 36-16,0 0 2 0,0 17-54 0</inkml:trace>
  <inkml:trace contextRef="#ctx0" brushRef="#br0" timeOffset="105723.02">23207 15289 10 0,'0'0'11'0,"0"0"-1"0,0 0-1 0,0 0 4 15,0 0-9-15,0-16 8 0,0 16-8 0,0 0 11 16,0 0-4-16,0-20 1 0,0 20 0 0,0 0 9 16,0-20-13-16,0 20 13 15,0 0-15-15,0 0 7 0,0 0 0 0,0 0 15 16,0 0-21-16,0 0 10 0,0 0-11 0,0 0 14 16,-19 0-13-16,19-17-1 0,0 17 7 0,0 0-3 15,-17 0 6-15,17-19-10 0,0 19-2 0,0 0 8 16,-22-18-4-16,22 18-2 0,0 0-3 0,0 0 1 15,-17-19 5-15,17 19-7 0,0 0 1 0,0 0 2 0,-19 0 1 16,19 0 3-16,-17 0-5 0,17 0 0 16,-19 0-4-16,19 0 6 0,0 0-5 15,-17 0 3-15,-2 19-2 0,0-1 0 0,19 1-1 16,-17-2 0-16,17-17-1 0,0 20 1 0,0 0-1 16,-22-4-1-16,22 4-2 0,0-2-1 0,0-18-1 15,-19 36-25-15,19-36 17 0,0 36-71 16,0-36 54-16,0 20-80 0,0-20 49 0,19 20 19 15</inkml:trace>
  <inkml:trace contextRef="#ctx0" brushRef="#br0" timeOffset="106645.38">22728 13316 58 0,'0'0'27'0,"0"0"-17"0,0 0 1 0,0 0 13 15,0 0-20-15,0 0 17 0,0 0-12 0,0 0 16 16,0 0-18-16,0 0 1 0,0 0 20 0,0 0-19 16,0 0 23-16,0 0-13 0,0 19 5 15,0-19-10-15,0 0 7 0,0 18-14 0,0-18 2 16,0 0 13-16,0 0-15 0,0 18 20 15,0-18-21-15,0 0 0 0,0 0 1 0,0 18 11 16,0-18-16-16,17 20 5 0,-17-20-5 0,0 19-1 16,19-2 3-16,-19 3-4 0,0 16-6 15,0-18 11-15,17 0 0 0,-17 20-3 0,17 16-3 16,-17-35 3-16,0 0-1 0,22 17-1 0,-22 19 3 16,0-36-7-16,19-19 5 0,-19 74 3 0,17-55-4 0,-17-1-2 15,19 37 1-15,-19-18 2 0,19 19 2 16,-2-19-4-16,2-1 1 0,-19 21 0 0,17 16-1 15,-17-37 2-15,17 19-4 0,-17-36 4 16,19 54 0-16,3-35-7 0,-5 17 3 16,-17-35 3-16,0 17 1 0,19-1-1 0,-19-18-3 15,0 0 5-15,19 0-1 0,-19-18-1 16,0 0 1-16,0 20-1 0,0-20 0 0,0 0 0 0,0 0 0 16,0 0 1-16,0 0-1 0,0 0-1 15,0 0 2-15,0 0-1 0,0 0 2 0,0 0-4 16,0 0-3-16,0 0 3 0,0 0-1 15,0 0-1-15,0 0-5 16,0 0 5-16,0 0-2 0,17 0-9 0,-17 0 7 0,0 0-10 0,0 0-8 16,0 0 9-16,0 0-28 0,0-20-15 0,0 2-73 15,0 18 108-15,0-18-12 0,0 0-27 16</inkml:trace>
  <inkml:trace contextRef="#ctx0" brushRef="#br0" timeOffset="107374.39">22543 13797 59 0,'0'0'13'0,"0"0"-8"0,0 17 13 0,0-17-2 0,0 19 1 16,0-19-7-16,0 18 14 0,0-18 5 0,0 0-13 0,0 0-1 15,0 0 12-15,0 0-14 0,0 19-1 0,0-19-2 0,0 0 9 0,0 0-13 16,0 0 2-16,0 0 7 0,0 0 2 0,0 0-7 0,0 0 11 15,0 0-12-15,0 0 0 0,0 0 5 0,0 0-9 0,0 0 4 0,0 0-1 16,0 0 2-16,0 0-3 0,0 0-2 16,0 0 3-16,0 0-4 0,0 0 0 0,0 0-1 0,0 0 7 0,0 0-8 15,0 0 4-15,0-19-1 0,0 19-3 0,17-37 5 16,2 37-4-16,-19-37 1 0,19 18-6 0,-19 2 3 0,14-21 4 16,-14 2-4-16,20 36 1 0,21-56-3 0,-41 39 1 15,17-40 6-15,2 39-5 0,-19 0-1 16,19-18 0-16,-2 36 0 0,-17-37 2 0,19 18-2 15,-19 19 1-15,17-20 2 0,0 2 0 0,-17 0 3 16,22 18-2-16,-22-18-5 0,19 18 2 0,-19-19 2 16,17 19 0-16,-17-17-3 0,19 17-3 0,-19 0 3 15,0 0 5-15,19 0-5 0,-19 0 1 0,0 0 0 16,17 0 1-16,-17 0-1 0,0 0-3 0,0 0 1 0,19 17 0 0,-19-17 1 16,0 19 2-16,17-1 0 0,-17-18-3 0,0 18 1 15,17 20 6-15,-17-2-18 16,19-16 1-16,-19-3-7 15,0 2-3-15,0-1 11 0,0-18-4 0,0 18-23 0,0 3-9 0,0-21 19 16,0 17-70-16,22-17 57 0,-22 19-72 16,0-19 86-16,0 0 5 0,17 17-51 0</inkml:trace>
  <inkml:trace contextRef="#ctx0" brushRef="#br0" timeOffset="108290.89">23060 14608 48 0,'0'0'24'0,"0"0"-16"0,0 0-4 15,0 0-1-15,0 0 6 0,0 0 1 0,0 0-5 0,0 0 7 16,0 0 3-16,0 0-6 0,0 0 0 0,0 0 9 0,0 0-2 16,0 0-2-16,0 0-9 0,0 0 2 0,0 0 8 0,0 0 0 15,0 0 0-15,0 0-9 0,0 0 4 0,0 0-6 0,0 0 8 16,0 0-7-16,0 0-1 0,0 0 2 0,0 0-2 0,0 0 0 16,0 0-1-16,0 0-1 0,0 0 1 0,0 0 2 0,0 18 1 0,0-18-4 15,0 0 1-15,0 18-1 0,0-18 3 0,0 18-2 0,17 2-1 16,-17-1-1-16,0-19 0 0,0 17 0 0,0 3 3 0,19 16 1 15,-19-36-3-15,0 36 3 0,0-36-2 0,17 18 1 0,-17 1-2 16,0-19-1-16,0 37-2 0,0-17 3 0,0-20 0 0,19 16 0 16,-19 4-2-16,0-3 2 0,0-17-5 0,0 20 1 0,0-20 0 15,0 0-1-15,0 17-13 0,0-17-11 0,0 19-12 0,0-19-14 16,0 0-9-16,0 0 5 0,0-19 14 0,0 19-37 16</inkml:trace>
  <inkml:trace contextRef="#ctx0" brushRef="#br0" timeOffset="156103.4">20861 15695 78 0,'0'0'0'0,"0"0"25"15,-20 0-20-15,20 0 17 0,0 0-14 16,0 0 2-16,0 20 23 0,0-20-23 0,0 0 21 16,0 0-12-16,0 19-5 0,0-19-8 0,0 0 14 15,0 0-14-15,20 0 12 0,-20 0-12 16,22 0 5-16,-22-19-2 0,19 19 4 16,-19-20-5-16,0 3 1 0,17 17-7 0,-17-39 13 15,0 21-13-15,19-38 10 0,1 20-2 16,-20 19-7-16,0 17-1 0,16-73 4 15,4 53-1-15,-20-17-1 0,16 0 0 0,1 1 1 16,5 0-3-16,-22 36-1 0,36-94 8 0,3 2-1 16,-23 72-3-16,4-53 4 15,-4 56-8-15,20-76 3 0,-36 76-3 0,39-59 2 16,-39 59-3-16,39-3-1 0,-39-33 5 0,36 14 5 16,-20-15-4-16,4 18-4 0,-20 16 2 0,38-36 5 15,-38 38-8-15,36-54 4 0,-36 52-4 0,0 2 0 16,36-38 0-16,-16 0 2 0,-20 39-2 15,36-39-1-15,-36 19 2 0,33 0 2 0,-33 1-1 16,61-57 0-16,-45 77-2 0,4-60 4 16,-4 2 0-16,4 37 0 15,13-16-4-15,-14-23 6 16,-19 76-5-16,22-37 2 0,-2-16-1 0,-20 32-2 0,16 3-2 16,4-19 1-16,-1-17 9 15,-2 15-7-15,2-15 1 0,-2 54-1 0,-17-19 0 0,38-36-2 16,-18 37 3-16,-20-20-1 15,16 2 0-15,4 18 0 0,-1-1 0 16,-2-18-2-16,-17 37 0 0,19-37-5 16,-2 1-7-1,-17 17 13 1,16 19-2-16,-16-20 4 16,0-16-11-16,0 36 8 15,0 0-23-15,-16 0 1 0,-1 19-232 31,-2-2 130-31,19 3 105 16</inkml:trace>
  <inkml:trace contextRef="#ctx0" brushRef="#br0" timeOffset="156610.98">21583 13223 97 0,'0'0'0'0,"0"0"17"0,-22-18 16 16,-11 18 27-16,13 0-35 15,20 0 10-15,0 0-27 0,-16 0 17 16,16 0-20-16,0 0 11 0,0 0-12 0,16 0 15 16,-16 0-16-16,36 0 15 15,22-18 10-15,-2-18-14 16,-56 17-11-16,55-18 0 0,-55 19-5 0,75-37 7 16,-59 16-1-16,23-15 1 15,14-2 2-15,-53 40-4 0,16-4 1 0,26-17 2 16,-42 0-7-16,36 0 13 0,-36 37-10 0,19-19 5 15,-2 19-5-15,-17 0 0 0,19 0 5 16,-19 0-4-16,17 56 4 0,-1-2-2 16,3 2 1-16,4-18-5 0,-7 17 15 15,4 18-5-15,16-17-15 16,-36-38 5-16,19 38 2 16,-19-56-3-16,17 36 0 15,-17-18 1-15,19 2 1 0,-19-2-2 0,17-18-1 0,-17 38-2 16,22-38 2-16,-6 72-136 15,4-54-31 1,-20 2-16-16</inkml:trace>
  <inkml:trace contextRef="#ctx0" brushRef="#br0" timeOffset="-98021.37">28555 15050 46 0,'0'0'22'0,"0"0"-20"0,0 0 2 0,0 0-3 0,0 0 1 15,0 0 0-15,0 0 0 0,-16 0 0 0,16 0-1 0,0 0 4 16,0 0-3-16,0 0 5 0,0 0-3 0,0 0 6 0,0 0-5 16,0 0 8-16,0 0-7 0,0 0 1 0,-20 0 6 0,20 0-7 0,0 0 7 15,0 0 1-15,0 0-7 0,0 0 1 0,0 0 0 0,0 0 10 0,-19 0-10 16,19 0 5-16,0 0-2 0,0 0-5 0,-17 0 5 16,17 0-5-16,0 0 6 0,0 0-1 0,0 0-6 0,-22 0 0 15,22 0 5-15,0 0-5 0,0 0-1 0,-16 0 2 0,-4 0 1 16,20 0-3-16,0 0 4 0,-16 0-1 0,16 0-5 0,0 0 0 15,-20 17 2-15,20-17-2 0,-16 20 3 0,16-20-3 16,-20 0-1-16,20 20 4 0,-19-4-1 0,19 21-2 0,-17-37-1 16,17 19 2-16,-22-1 0 0,22 18-1 0,-19-16 2 15,19 0-2-15,-17 16 0 0,17-18-2 0,-16 0 1 0,16 19-2 16,-20 0 1-16,20-37 2 0,0 36-1 0,-16-16 0 0,16-2-1 0,-20 18 0 16,20 0 3-16,0 20-1 0,0-38-2 0,0 21 0 15,0-2 3-15,0-18-2 0,0-2 0 0,20 19 0 0,-20-18 0 16,16 21 2-16,4-22-2 0,-4-17-1 0,-16 37 1 0,17-37 0 0,-17 37-1 15,58 2 2-15,-39-39-2 0,1 17-1 0,-4 2 1 0,40-2-1 16,-40 20 2-16,6-37 0 0,-5 20-1 0,38-3 3 0,-19 2-1 0,-16-19-2 16,13 20 2-16,-11-20-1 0,17 0 1 0,-3 17-1 0,0-17 3 15,-3-17-2-15,-33 17-1 0,41-20 2 0,-5 1 3 16,-16 2-4-16,16-3-2 0,-17-17 2 0,-2 37 0 16,-1-17-2-16,-16-2 1 0,22 2 0 0,14-40 2 0,-36 21-2 0,20-1 1 15,-20-20 0-15,0 39 0 0,0 0-2 0,0 1 0 0,0-39 1 16,0-1 0-16,0 21 1 0,0-20 0 0,0 20 0 15,0-2-1-15,0 2-1 0,-20 16 1 0,20-52-3 0,-16 18 3 0,-4-22 1 16,-2 22 0-16,22-2-2 0,-16 36 0 0,-1-14 1 16,-2-5-1-16,19 22 1 0,-36-40 2 0,16 21-1 15,-16 19-2-15,14-22-1 0,3 21 1 0,5 18 3 16,-5-19-2-16,-1 19 0 0,4-17 0 0,-4 17-1 0,4 0 0 0,-4 0 0 16,1 0 1-16,-3 17 2 0,5 2-3 0,1-1 0 15,-4 1-1-15,4 1 2 0,-4-3-5 0,4 3-8 0,-4-4 2 16,20 4-24-16,-19-3-20 0,2-17 18 0,17 20-54 15,-22-3-11-15,22 22 24 0,0-22-18 0</inkml:trace>
  <inkml:trace contextRef="#ctx0" brushRef="#br0" timeOffset="-97422.46">28500 15455 9 0,'0'0'6'0,"0"0"8"0,0 20-7 0,0-20 5 0,0 0-8 15,0 0 3-15,0 18-4 0,-17-18 2 0,17 19-2 0,0-19 2 16,0 0-2-16,0 17 0 0,0-17 4 0,0 0-2 0,0 20 6 0,0-20-3 15,0 0 9-15,0 0-7 0,0 16 1 0,0-16 10 0,0 20-2 16,0-20 2-16,0 0-11 0,0 20 11 0,0-20-12 0,0 0 6 16,0 16-3-16,0-16-6 0,0 0-1 0,0 0-1 0,0 18 4 15,0-18-6-15,0 20 4 0,0-1-2 0,0-19-2 16,0 17 2-16,0 3 1 0,17-20 3 0,-17 19 2 0,0-2-4 16,0-17 9-16,0 0-7 0,0 18 7 0,0-18-3 15,0 0-3-15,0 0-4 0,0 0-1 0,19 0 0 0,-19-18 0 0,0 18 3 16,0-17-3-16,0-22 4 0,0 39-7 0,20-17 4 15,-20-2-4-15,0-1 1 0,0 2 0 0,0 2-1 0,16-24 1 16,-16 40 0-16,0-16-1 0,0-21 2 0,0 18-2 0,20-19 0 16,-20 38 1-16,0-16-2 0,16-4 1 0,-16 0 0 0,0 3-1 15,20-2 1-15,-20 19-1 0,0 0 0 0,0-18 0 0,0 18 1 16,16-18 1-16,-16 18-3 0,17 0 1 0,-17 0 1 0,0 0-1 0,0 0-3 16,0 0-2-16,0 0-1 0,22 18-16 0,-22-18-12 0,0 18-15 15,0-18-19-15,0 19-16 0,0-19 6 0,0 17 27 16,0-17-22-16</inkml:trace>
  <inkml:trace contextRef="#ctx0" brushRef="#br0" timeOffset="-96521.29">30415 14847 95 0,'0'0'0'0,"0"0"40"0,0 0-28 16,0 0-6-16,0 0 9 0,0 0-5 0,0 0 11 0,0 0-11 15,0 0 0-15,0 0-1 0,0 0 4 0,0 0-8 0,-17 0 1 16,17 0 5-16,0 0-5 0,0 0 0 0,0 20 7 0,0-20 3 16,-16 0-6-16,16 0-4 0,0 17-1 0,0-17 0 0,0 0-1 0,0 20-2 15,-20-4 3-15,20-16-3 0,0 20 1 0,0-3-1 0,-16 3-1 16,16-3-1-16,0-17 1 0,0 19 0 0,0 1 1 0,0-20-3 16,0 17 1-16,0-17 0 0,0 17 1 0,0 3 0 0,0-20 1 15,0 0-1-15,0 20 4 0,16-20-3 0,-16 0 3 0,20 0-2 16,-4 16 4-16,-16-16-1 0,17 0 5 0,5 0 3 0,17 20-2 15,-39-20-3-15,16 0-4 0,4 17-1 0,-4-17 1 0,4 19 1 16,-20-19 1-16,19 18 0 0,-5 1-3 16,-14-2 3-16,19 3-3 0,-19 0-3 0,22-4 6 0,-22 4-2 0,20-2-3 15,-20 0 0-15,0 0 2 0,0 1-1 0,0-2-1 16,0 3-1-16,0-20 2 0,-20 20 0 0,20-4-3 0,-22 4 1 16,3-2-1-16,19-18 1 0,-14 0-2 0,14 19 0 0,-19-19-3 0,-1 0 2 15,20 0-4-15,-16 0-8 0,-4 0 5 0,20 0-9 0,-16 0 6 16,16 0-13-16,0-19-9 0,-20 19 12 0,20 0-34 0,0 0 22 15,0-18-4-15,0 18-2 0,0 0 0 0,20 0-21 0,-20 0 40 0,0 0-53 16</inkml:trace>
  <inkml:trace contextRef="#ctx0" brushRef="#br0" timeOffset="-95802.54">30415 14460 76 0,'0'0'32'0,"0"0"-22"0,0 0 11 15,0 0-10-15,-17 0 13 0,17 18-11 0,0-18-1 0,-16 0 0 0,16 0 2 16,0 0 13-16,-20 0-13 0,20 18 7 0,-16-18-10 0,-4 0 8 15,20 0-10-15,-16 0 7 0,16 0-8 0,-20 19-1 0,1-19 10 0,19 0-10 16,-39 0 8-16,39 0-9 0,-16 20 5 0,-4-20-4 0,4 17 3 16,-4-17-2-16,4 20-2 0,16-20-1 0,-20 16 4 0,1 4-6 15,2-2 6-15,-5 38 1 0,3-37-7 0,2 18 0 16,1 16 0-16,-4-34-2 0,20-1 0 0,-16 1 0 0,16 18 0 16,-20-17 0-16,20 33-1 0,0-33 0 0,-19 36 2 0,19-22-1 0,19 42 0 15,-19-40-2-15,20 18 0 0,-20-14 1 0,36 32-1 0,-20 2 2 16,1-38-1-16,-17-16 2 0,41 34-2 0,-24-18 0 0,-17-16 0 0,19 34 0 15,1-15 1-15,-4-22-1 0,-16 3-1 0,36 16 3 0,0 18-1 16,-14-34-1-16,14 36-2 0,-16-39 2 0,16 39 0 0,16-19 0 16,-13-18 1-16,0-2-1 0,-3-17 1 0,-20 20-1 0,23-20-2 15,-6 17 1-15,-11-17 2 0,14 0-3 0,-16 0 2 16,16 0 2-16,0-17-3 0,-20-3 0 0,6 3 1 0,34-19 0 16,-37-3 0-16,17-15 0 0,-19-40 1 0,19 58 0 0,-36-56-1 15,22-2 1-15,-22-72-1 16,0 76 0-16,-22 14 3 0,22 40-3 0,0-1 1 0,-20-73 0 15,4 37-1-15,16 53 1 0,-17-33 1 0,-2-4-2 16,2 20 0-16,-2 1 1 0,-1 36 0 0,4-36-1 0,-4 16-1 16,-18-16 0-16,2 36 3 0,36-20-1 0,-36 2 0 0,0 18-4 15,16-18-2-15,-21 18 2 0,8-18-1 0,13 18 1 16,-16 0-5-16,0 0 0 0,17 18-4 0,-3-18 6 16,22 0-1-16,-33 18-10 0,33 0 5 0,-20 2-27 0,4-1-18 15,-4-2-15-15,20 3-8 0,-16 16 11 0,16-19 45 16,0-17-2-16,0 37-31 0</inkml:trace>
  <inkml:trace contextRef="#ctx0" brushRef="#br0" timeOffset="-86071.5">30066 13003 56 0,'0'0'41'0,"0"0"-8"0,-19 0 42 16,19 0-13 0,-17 0-48-16,17 0 28 0,0 0-9 15,0 0-25-15,0 0 17 0,0 0-21 16,0 0 10-16,0 19-8 0,0-19 13 0,0 17-14 15,0 2 7-15,17 18 0 16,-17-37-10-16,0 18 5 0,0-18-3 0,19 19 2 16,-19-19-3-16,22 37 3 15,-22-37-1-15,0 18 0 0,0 0-3 0,17 0 6 16,-17 2-5-16,0-20-1 0,0 36 1 0,0-16-2 0,0-3 1 16,19 20 1-16,-19-37-1 0,0 18-1 0,0 20 0 0,0-2 1 15,20 1 1-15,-20-18 0 0,16 38 4 16,-16-57-6-16,0 36-3 0,0-19 3 0,0 1-1 15,20 38 0-15,-20-38 3 0,16 37-3 16,-16-36 2-16,20 37-2 0,-20-56 0 0,16 74 2 16,6-38-2-16,-22 1 1 0,17-17-1 0,-17-3-1 15,19 39 3-15,-19 1 1 0,20 15-1 16,-4 1 3-16,4-52-7 0,-4 32 1 16,-16-16 1-16,20-1-2 0,-20-36 3 0,0 38 0 15,16-2-6-15,-16-17-1 0,0 1 6 0,0-3 0 16,0-17 1-16,17 36-1 0,-17-16 1 0,0-2-1 0,0 0 1 15,0-18-1-15,22 38 0 0,-22-19 1 0,0 18-1 16,0-37 0-16,0 16 0 0,19 4 0 0,-19-3-1 16,0 2-4-16,0-1 3 0,0-18-12 15,20 0 1-15,-20 0-23 0,0 0 18 0,0 0-24 16,0-37-10-16,0 37 22 0,0-37-44 0,-20-35-86 16,20 52 137-16,0-54-58 0</inkml:trace>
  <inkml:trace contextRef="#ctx0" brushRef="#br0" timeOffset="-85568.98">29773 13371 59 0,'0'0'0'0,"0"0"15"0,-17 18 9 0,17-18-12 16,0 0 25-16,0 0-17 0,-19 20 26 0,19-20 12 16,-22 0-30-16,22 19-4 0,0-19-19 0,0 0 3 15,0 0 1-15,0 0-1 0,0 0 10 0,0 0-3 16,0 0 15-16,0 0-11 0,0 0-3 15,22 0-13-15,-22-19 9 0,0 19 1 0,0-38-4 16,19 20 0-16,-19 0-2 0,0-1-2 16,17-146 4-1,-17 146-5-15,0-36-6 0,0 36 0 0,0 0-2 0,0 2 3 0,19-39 2 16,-19 19 0-16,0 1 3 0,0 0-2 0,0 36 0 0,20-40 1 16,-20 40 1-16,16-17-2 0,-16 17 1 0,0 0-1 15,20 0 0-15,-20 0 2 0,16 0-4 0,1 17 0 0,24 23 4 16,-24-24 4-16,22 22 2 0,-23-2-2 0,-16-17-7 15,36-2 0-15,0 22 0 0,-14-3 1 0,-22-36 1 0,36 37 1 0,-16-19-2 16,-4 38 3-16,4-38-5 0,16 18-1 16,-36-36 0-16,16 38 1 0,6-20 1 0,-5 2 0 0,-17-20-5 15,19 17-2-15,-19-17-7 0,0 19-8 0,0-19-12 16,0 0 10-16,-19 0-66 0,19 0 53 0,0-19-4 0,-17 19-57 16,-5-17-4-16,6-21 39 0,-4 38 45 0,20-18-33 15</inkml:trace>
  <inkml:trace contextRef="#ctx0" brushRef="#br0" timeOffset="-84885.78">29643 11269 83 0,'0'0'22'0,"-17"0"4"0,-2 0 6 0,2 0 0 0,-2 0-5 0,19 0-16 16,-20 0 6-16,-2 0-10 0,6 18 8 0,-1-18 3 0,-2 0-11 16,2 20 7-16,17-20-7 0,-19 0-1 0,19 18 1 0,-17 0 14 15,-2 0-13-15,19 2-2 0,0-20-1 0,-20 36 4 0,20 0-1 16,0-36-5-16,0 56 1 0,0-38-2 0,0 19 0 0,20-18-1 16,-1 18 2-16,-2 0 2 0,-17-37-2 15,0 0 1-15,19 0 0 0,-19 0 0 0,17 0 1 0,-17 0 6 0,19 0 0 0,-19-19-7 16,17 1 1-16,-17-1-3 0,0 1 1 0,0-1 0 0,16 19-1 15,-16-55 1-15,22 19 1 0,-22-20-2 0,0 37-1 0,0-18 1 16,0 1 0-16,0-2 0 0,0-17 1 0,0 18 0 16,0 19 0-16,0-18 3 0,0 16-2 0,0 2 8 15,0 18-7-15,0 0 0 0,0 0-3 0,0 0 0 16,0 18 0-16,0 20 2 0,20-20-3 0,-20 37 2 0,0 20 0 0,0-39-3 16,0 38 3-16,0 18 0 0,19-18-3 0,-19-19 2 15,0-19 0-15,0 3-1 0,17 34 1 0,-17-36-2 0,0-20-1 16,19 58 3-16,-19-20-2 0,17 1 0 0,-17-2 1 15,0-16-1-15,19-20 0 0,-19-18 1 0,0 36 0 0,0-16 0 16,0-20-1-16,20 18 0 0,-20 0-1 0,0 0 3 0,0-18-1 16,0 0 1-16,13 0-2 0,-13 0 4 0,20 0-1 0,-20 0 0 15,22-18-1-15,-22 18 4 0,19-36-4 0,-19 36 1 0,17 0-1 0,22-37 1 16,-23 18-1-16,-16-18-1 0,36 0 1 0,-36 37 0 16,39-36-1-16,-39 16-1 0,0 20 1 0,19-17-1 0,-2-20 1 0,2 37-2 15,-19-19 0-15,20 19 0 0,-20-18 0 0,0 18-1 16,16 0-8-16,-16 0 2 0,0 0-4 0,0 0 1 0,0 0-19 0,0 0 13 15,0 0-29-15,0 0 19 0,0 0-38 0,-16 18 26 0,16 1-61 16,0-19-4-16,-20 18 41 0,20 1-2 0</inkml:trace>
  <inkml:trace contextRef="#ctx0" brushRef="#br0" timeOffset="-84182.64">29607 10550 74 0,'0'0'21'0,"-17"0"7"0,17-19 11 0,-19 19-19 0,19 0 20 16,-20 0-5-16,-2-17-20 0,6 17 9 0,-20 0-4 15,19 0-10-15,-19 0 7 0,36 0-7 0,-39 0 6 0,23 17-3 16,-23 2-1-16,39-2-7 0,-36 3 4 0,17-1-5 15,2 17 4-15,-2-17-4 0,-1 17 3 0,4 3-1 0,-26-3 0 16,42-36-3-16,-33 36 3 0,33 1-4 0,-19-37 0 0,2 37 0 0,-22-18 0 16,39 35 2-16,-36-16 0 0,14 17-2 0,-11 0-1 15,-3-17 0-15,36-2 0 0,-39 38 3 0,3 0-1 0,14-38-3 16,3 56 0-16,5-36 2 0,14-18-1 0,-19 53-2 16,-1-16 2-16,20 16 0 0,0-55 0 0,-16 57-2 15,16-20 2-15,0-34-1 0,0-4 0 0,0 3 1 0,-20-1-1 16,20 54 0-16,0-53-1 0,36 16 2 0,-36 2 1 0,39-38-2 15,-39 2-1-15,55 35 3 0,1 0 1 0,-20-19 0 16,38 2 0-16,-38-20-1 0,20 19-1 0,16-18 0 16,5-2 6-16,-60-17-4 0,55 19 0 0,5-19-2 0,-5-19 2 15,22 2-2-15,-58-2-1 0,0-1 2 0,39-15-1 0,-20-3 0 16,17-16-1-16,-33 17 3 0,36-38-3 0,-6-16 2 0,28-58 1 16,-45 39-2-16,-16 18-1 0,-14 37 0 15,14-56 1-15,-36 74-1 0,20-73 1 0,-4 73-1 0,-16-74 3 16,0 75-4-16,0-20 3 0,0-74 3 0,0 38-4 0,-16 18 1 15,-4 38 0-15,-16-38-2 0,-2 1 2 0,2 17 1 16,16 37-2-16,4 1 0 0,-23-19-1 0,0 37-1 0,3-36 0 16,-36 17 0-16,53 2 1 0,-56 17-1 0,23-20-1 15,-23 20-2-15,33 0 2 0,-10 0-3 0,35 20 1 0,-38-3-7 16,13 2-6-16,9-19 7 0,14 17-3 0,-17 21-41 16,19-20 30-16,-2 19-37 0,19 0 25 0,-20-1-50 0,4 20-4 15,-6 0 34-15,22-20 36 0,0-18-37 0</inkml:trace>
  <inkml:trace contextRef="#ctx1" brushRef="#br0">27448 13076 0</inkml:trace>
  <inkml:trace contextRef="#ctx0" brushRef="#br0" timeOffset="-60183.64">28705 14884 57 0,'0'0'28'0,"0"0"-7"0,0 0-11 0,0 0 11 0,0 0-10 0,0 0 10 15,0 0-3-15,0 0-9 0,0 0 6 0,0 0-8 0,0 0-3 16,16 0 4-16,-16 0-5 0,0 0-1 0,0 0 1 0,20 0-3 0,-20-17 2 16,0 17-1-16,16 0 0 0,-16-20-1 0,0 20 1 0,20-19 0 15,-1-18 7-15,-5 0 0 0,5 1-1 0,-19 19-1 16,22-40 4-16,-2 21 2 0,-20 16-7 0,16-33 7 0,-16-4-1 15,20-35 5-15,-1 36-5 0,-19-18-1 16,0 57-5-16,17-39 3 0,2-18 0 0,-19 19-3 0,0 18-2 16,0 0-1-16,17 21-1 0,-17-24 2 0,0-33 4 0,16 19-3 15,-16-40-2-15,22 2 2 0,-2 18-2 0,-20 19 0 16,0 18-1-16,16 1 3 0,-16-20-2 0,0 19 0 0,20-36 2 0,-1 35-4 16,-2-72 6-16,2 37-9 0,-19 54 0 0,17-55 4 15,-17 56 1-15,16-36 0 0,-16 14-2 0,20 4 3 0,-20 36-2 16,22-37 2-16,-22 19-2 0,0-1 1 0,16 2-1 0,-16-2 3 15,0 19-3-15,20 0 0 0,-20-20-1 0,0 20 1 0,0 0 0 0,0 0 0 16,0-17 0-16,0 17 0 0,19 0 0 0,-19 0-2 0,0 0 0 0,0 0 1 16,0 17 0-16,0-17-5 0,0 20 2 0,0-20-13 0,0 36-10 15,0-17-11-15,0 18-13 0,0-19-10 0,0 18-6 16,0-36 33-16,0 40-24 0,-19-24 36 0,19 22-12 16,0-38-15-16</inkml:trace>
  <inkml:trace contextRef="#ctx0" brushRef="#br0" timeOffset="-59765.31">28666 13132 74 0,'0'0'0'0,"0"0"46"0,0-19-16 0,0 19-13 0,0-18 18 16,0 18-18-16,0-18-1 0,0 18 16 0,0-19-16 0,0 19 16 16,0-19-18-16,0 19-5 0,19-17 5 0,-19 17-9 0,0 0 3 0,0-19 7 0,20-1-3 15,-4 3-1-15,20-2-1 0,-36 1-6 16,0 0 1-16,39 0 3 0,-6-18-1 0,-11-4-1 0,-2 23-4 15,-4-2-1-15,23-36 5 0,-39 55-4 0,36-36 1 16,-36 17-2-16,17-1 1 0,-17 3-1 0,16-1 0 0,26-20 0 0,-42 38-1 16,0 0 4-16,36-18 1 0,-36 0-4 0,0 18-1 0,19 0 1 0,-2 18 4 15,-17-18 2-15,19 38-2 0,-2-2-1 16,19 20 1-16,-36-20-3 0,22 55 3 0,-22-35-1 0,0-18 4 16,16 17-2-16,4 18 5 0,-20 1-8 0,19 0-2 0,-19-18-1 15,0 0-1-15,17-2-5 0,-17-36-2 0,19 0-2 16,-19 2-22-16,17 16-16 0,-17-36 16 0,0 20-53 0,19-3-23 15,-2 2 54-15,-17-1-30 0,22-18 12 0</inkml:trace>
  <inkml:trace contextRef="#ctx0" brushRef="#br1" timeOffset="-24262.9">5424 12376 39 0,'0'0'20'0,"0"0"-11"0,0 0 0 15,0 0 2-15,0 0 6 0,0 0 5 0,0 0-9 16,0-18 14-16,0 18-13 0,0 0 12 0,0 0 0 16,0 0-15-16,0-20-1 0,0 20 6 0,0 0-10 0,0 0 7 0,0 0-6 15,0 0 1-15,0 0-1 0,0 0 9 0,0 0-9 0,0 0 0 0,0 0 7 16,0 0 0-16,0 0 0 0,0 0-7 0,0 0 0 0,0 20 8 15,0-20-7-15,0 18 6 0,0 0-3 0,0-18-4 0,-19 0-2 16,19 18 0-16,0-18 6 0,0 20 2 0,0-20-6 0,-17 0-2 16,-2 18 6-16,2 0-5 0,-2-18 2 0,0 0-3 15,-20 0 1-15,39 19-2 0,-20-19 1 0,4 0-3 16,-1 0 2-16,-2 0-2 0,19 0 0 0,-17 0 0 0,-2 0 2 16,0 0-2-16,2 0 1 0,17 0 0 0,-19 0 0 15,-4 0-2-15,23 0 1 0,0 0-1 0,0 0-1 0,-16 0 2 0,-1-19 1 16,17 19-1-16,-19 0-2 0,19 0 0 0,-17-18 2 0,-2 18 1 15,19-18-1-15,-19 18-1 0,2-20 1 0,-2 2-1 16,-4 0 2-16,4 0-2 0,5-2 0 0,-5 20 0 0,0-17-2 16,-17-20 1-16,19-1 1 0,-22 20 1 0,0 0 0 15,23 0-1-15,-4-2 0 0,-32-16 1 0,-42-20 1 16,39 21 0-16,19-4-3 0,16 22-1 16,-19-20 3-16,20 18 1 0,2 1-1 0,1-1 0 0,-4 19-3 0,4-37 2 0,-23 18 0 15,23 2-1-15,-4-20 0 0,20 37 1 0,-39-37-1 0,39 18 0 16,-16-18 3-16,-4-18 0 0,4 37-2 15,16-1 0-15,-19 1 2 0,19-18-2 0,0 16-3 0,-20 2 1 0,20-18 1 0,-16-20-3 16,-4 20 4-16,20-2 0 0,-22-36 5 0,3 37-7 0,19 0-2 16,-14 1 3-16,-6-20-1 0,20 20 2 0,-19-38-1 0,2 19 2 15,-18-56 1-15,15 56-2 0,1 19-1 0,-3-77 1 16,-31-14 1-16,17 52-1 16,20 2 1-16,-4 53-2 0,20-53 0 0,-19 36 0 0,19-19 0 15,-17-17 0-15,17 55 0 0,-22-57-1 0,5 21 1 0,-2-76 5 16,19 74 4-16,0 20-6 0,0-38-2 15,0 38-2-15,0-20 1 0,0-18 1 0,0 18 2 16,0 2-3-16,19 35-1 0,-19-18 1 0,17-18 1 0,-17 0 1 16,22 36-1-16,-22-55-2 0,17 20 1 0,-17 16 1 15,19 20-2-15,-19-56 0 0,20 18 2 0,-4-17-3 0,-16 18 2 16,36-56 0-16,-17 56 2 0,-2 17-3 16,0-15 0-16,-17 14 1 0,41-52 1 0,-21 35-4 0,15 2-2 15,-18-2 0-15,-17 19 1 0,19-18 7 0,1 37-2 16,-20-38 3-16,14 37-2 0,5-18-3 0,3-17 4 15,-2 34-1-15,-4-34-1 0,-16 16 0 0,39 20-1 0,-39-19 0 0,16 1 0 16,20-1-3-16,-19-1-3 0,5 20 2 0,-2-19 2 0,-4 17 2 16,23-15 2-16,-3-2-1 0,-20 18-2 0,20 1 3 15,3 0-4-15,-39-20 2 0,20 38-1 0,16-36 3 0,-1 16-2 16,-15 3 0-16,19-21-1 0,-23 20-1 0,23-19 0 16,-39 37 1-16,36-36 1 0,16-2 2 15,-52 21-3-15,39 17 1 0,-19 0 0 0,-20-20 0 0,19 20-1 0,17-18 0 0,-36 18 2 16,36-18-1-16,-17 18 0 0,-5 0 0 0,28 0 0 15,-23 0 1-15,-2-19 0 0,-17 19 0 0,19 0-2 16,0 0 0-16,-19 0 1 0,17-17 1 0,-17 17-1 0,19 0 0 16,-19 0 0-16,17 0 0 0,-17-19-2 0,16 19 2 0,-16 0 1 15,0 0-2-15,0-19 2 0,23 19 0 0,-23 0-1 16,0 0-1-16,0 0 0 0,0-19-1 0,0 19-3 0,0 0 2 16,0 0-1-16,0 0-7 0,0 0 3 0,0-17 0 0,0 17-2 0,0 0-11 15,0 0-6-15,-23-19-7 0,23 19-7 0,0-19-8 16,0 19 23-16,-16-18-32 0,16-18-6 0,0 36-5 15,-17-38 5-15,17 20 15 0,-19 0 20 0,2-1 5 16,17 0-16-16</inkml:trace>
  <inkml:trace contextRef="#ctx0" brushRef="#br1" timeOffset="-23906.38">4835 6714 47 0,'0'0'14'0,"0"0"-12"0,0 0 3 0,0 0-3 0,0 0 4 15,0 0-2-15,0 0 6 0,0-19-3 0,0 19 0 0,0 0 10 0,17 0 1 16,-17 0-9-16,0 0 0 0,19-18 18 0,0 18-11 16,-19 0-7-16,33 0 0 0,-33-18 6 0,42 0-2 0,-42 18-6 15,17 0 0-15,21 0 9 0,-38-21-7 0,36 21-1 0,-3 0 8 0,-33 0-8 16,42-16-2-16,-25 16 7 0,2 0-8 0,0 0 0 0,-19 0-1 16,36-20 0-16,-19 20 3 0,19 0 0 0,-36 0-3 0,22-16 4 0,-5 16-2 15,21 0 19-15,-38 0-19 0,17 0 6 0,-17 0 0 16,0 16-6-16,0 4 6 0,0-4-8 0,0 5-1 15,0 15 1-15,-17 1 3 0,-2-1-3 0,0 21 2 0,-20 17 0 16,3-1 0-16,0 20-1 0,19-57-3 0,-38 37 3 16,36-35-2-16,-20 35 2 0,3 0 0 0,36-53-3 0,-17 35-1 15,-2-36 0-15,0 17-1 0,19-36 2 0,-17 19 0 0,-2-2-3 16,19 3 2-16,-23-20-1 0,23 0-1 0,0 19-1 0,0-19-1 0,0 0-1 16,0 0-7-16,0 0 4 0,0 0-2 0,0 0-13 0,0 0-8 15,0 0 12-15,0-19-22 0,23 19-3 0,-4-20 2 0,-19 20 21 16,0-17 0-16,17-2-30 0,2 19-14 0,-19-36 14 15,19 36 33-15,-19-19 2 0,0 19-50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17:09.82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17286 7802 58 0,'0'19'9'0,"0"-19"7"0,0 0-7 0,0 0 0 0,0 0 12 16,-19 0-1-16,19 0-10 0,0 0 0 0,0 0 8 0,0 0-2 16,0 0-8-16,0 0 9 0,0 0 2 0,0 0-1 15,0 0 0-15,0 0 0 0,0 0-9 0,0 0 7 0,0 0-9 16,0 0 6-16,0 0-5 0,-20 0-1 0,20 0 8 0,0 0-9 16,0 0 6-16,0 0-5 0,0 0-1 0,0 19 1 0,0-19-2 15,0 17 7-15,-16 2-9 0,16-19 0 0,0 38 3 0,0-2-3 16,0-36 0-16,0 37-2 0,0-19 1 0,0 1 0 15,0 17 1-15,-20 2-3 0,20-20 1 0,0 19 4 0,0-19 0 16,0 19 1-16,0 1-5 0,0-2 1 0,0-18-3 16,0 19 0-16,0 38 2 0,0-75 1 15,0 35-2-15,0 4-1 0,0-22 1 0,0 2 0 0,20 18 1 16,-20-19 0-16,16 18 0 0,4-17-3 0,-20 1 2 0,19-3 1 0,-5 19-1 16,-14-16-1-16,19-2 0 0,3 18 2 15,14-17-2-15,-16 0 1 0,16-19 2 16,-36 0-1-16,19 0 1 0,-3 0-2 0,1 0 1 0,5 0 1 15,-2-19 2-15,-4 0-3 0,-16 1-1 0,20 0 1 0,-1-20 1 16,-2 21 0-16,2-19 0 0,-2-3-1 0,-1 3-1 0,3 18-1 16,-19-2 2-16,23-33 1 0,-7 33 0 0,-16-16-2 15,20-2-1-15,-1 20 2 0,-19-19-2 0,17 20-2 0,-17-39-5 0,19 38 9 16,-19-20 1-16,0 1-1 0,17 19-1 0,-17-1 0 0,0-35-1 16,19 16 2-16,-19 20-2 0,0-38 1 0,0 20 3 0,0 18-3 15,16-20-2-15,-16 38 2 0,0-36 1 0,0-2-1 16,0 20-1-16,0 0 1 0,0-1-2 0,0 19-2 0,0-20 2 0,0 20 0 15,0-16-6-15,0 16 2 0,0 0-2 0,0 0-13 0,0 0-11 0,0 0 15 16,0 0-23-16,0 0 19 0,0 0-2 0,0 0-33 0,0 16 26 16,0-16-1-16,0 20-28 0,0-20 34 0,0 19-11 0,0-1 15 15,0-18-22-15</inkml:trace>
  <inkml:trace contextRef="#ctx0" brushRef="#br0" timeOffset="401.21">18116 8652 71 0,'0'0'56'0,"0"0"-38"0,0-20 16 15,0 20 1-15,0 0-17 0,0 0 34 0,0 0-36 16,0 0 11-16,0 0-17 0,-19 0 8 0,19 0-1 0,0 0-10 16,0 0 0-16,0 0-2 0,0 20 3 0,-17-3-5 0,17-17 5 15,0 19-4-15,0-2 1 0,0 3-2 0,0 16-1 0,0 1 3 16,-19-18-3-16,19-1 0 0,0 1-1 0,0-2-1 0,0 3 0 0,0 34 1 15,0 2 2-15,0-20-2 0,0 2-1 0,0 35 0 0,0-17-1 16,0 37 1-16,0-57-1 0,0 20 0 0,0 18-2 0,0-38-2 16,0 1-2-16,19 73-26 0,-19-54 5 0,0-19 10 15,0 0-24-15,17-1-6 0,-17-17-22 0,0-19 48 16,0 0 3-16,0 0-1 0,0 0 2 0,0 0-12 0,0-19 20 0,0 2-9 16,0-22-25-16</inkml:trace>
  <inkml:trace contextRef="#ctx0" brushRef="#br0" timeOffset="648.35">18116 8688 65 0,'0'0'29'0,"0"0"-13"0,0 0 21 0,17-19 4 15,-17 19-21-15,0-17-1 0,19 17 16 0,-19-20-20 0,19 20 14 16,-19-19-16-16,14 1 11 0,5 0-2 0,4 0-4 0,-23 18-9 16,19-20 3-16,-2 20-7 0,2-17 1 0,-19 17-3 0,19-19 4 15,-2 19-3-15,-17 0 4 0,19 0-5 0,-2 0 2 0,0 0 1 16,-17 36 2-16,22-16-6 0,-22-2 0 0,0 18 1 15,0-17-1-15,0 18 3 0,0-1-4 0,0-16-1 16,-39 16 1-16,39-18-1 0,-17 1 0 0,-19 18 1 0,17-18-2 16,0-2-1-16,2 21-11 0,-25-20 4 0,9 0-19 0,33 2 11 0,-19-20-6 15,-17 17-35-15,36 2 23 0,-19-19-5 0,2 0-43 0,-2 18 13 16,-1-18 28-16,-2 0-13 0</inkml:trace>
  <inkml:trace contextRef="#ctx0" brushRef="#br0" timeOffset="965.98">18686 8080 66 0,'0'0'51'0,"0"0"-14"0,0-20 1 0,-17 20-19 16,17 0 33-16,0 0-22 0,0-18-18 0,0 18 9 15,0 0-12-15,0 0 7 0,0 0-2 0,0 0-7 0,0 0 7 16,0 0-6-16,0 0 7 0,0 0-9 0,0 0 5 0,0 0-6 16,-19 0 5-16,19 0-1 0,0 0-5 0,0 0 4 15,0 0-3-15,0 18-1 0,0 2 2 0,0-2-4 16,0 0 3-16,0 19 2 0,0-37-3 0,0 37-1 0,0-1 2 16,0 2-2-16,0 35-1 0,0-18-1 0,0-17-1 15,-17 109-2-15,-2-72 0 0,19-39-2 16,0 55-22-16,-19-53 13 0,19 36-25 0,0-56 13 0,0 38-41 15,0 16-72-15,0-34 16 0,0-20 96 16,0-18-21-16</inkml:trace>
  <inkml:trace contextRef="#ctx0" brushRef="#br0" timeOffset="1299.64">19001 8669 70 0,'0'0'0'0,"0"0"43"0,0 0 59 16,0-17-61-16,0 17-7 0,0 0 7 15,0 0-30-15,0 0 10 0,0 0-4 0,0 0 2 16,0 0-13-16,0 0 6 0,0 0-7 16,0 0-2-16,0 0-1 0,0 0 3 0,-19 0-2 0,19 0-1 0,-17 0 3 15,17 17 0-15,-19 2 0 0,19-2-4 0,-19 21 5 0,-3-2 3 16,22 2-7-16,-17-1-3 0,17 0 2 16,-17-19-1-16,17-18 2 0,-19 73-2 0,19-73 0 15,0 19 0-15,0-1 0 0,0-18 0 0,0 38 2 0,0-38 0 0,0 0-2 0,19 0 2 16,-19 0 1-16,17 0-2 0,0-20 2 0,-17-16 1 15,41 36-4-15,-41-19 2 0,0 2-1 0,36-39 3 0,-36 18-3 16,19 21-1-16,-2-39 1 0,-17 37 1 0,19-55 2 0,1 74-2 16,-20-36 0-16,0 36-1 0,0-17-2 0,14 17 1 0,-14-20 0 15,0 20 1-15,0-19-2 0,0 19-2 0,0 0-7 0,0 0 3 0,0 0-15 16,-14 0-9-16,14 0-11 0,0 19 18 0,0 1-33 16,-20-3-12-16,20 2-12 0,0-2 43 0,0 3 6 0,0 16-6 15,0-36-16-15</inkml:trace>
  <inkml:trace contextRef="#ctx0" brushRef="#br0" timeOffset="1736.72">19405 8705 46 0,'0'0'0'0,"0"0"7"0,0 0 9 0,0 0-1 0,0 0-6 15,0 0 11-15,0 0-11 0,0-17 1 0,0 17-1 0,0 0 9 0,0 0-11 16,0 0 8-16,0 0 0 0,0 0-1 0,0-19-9 0,0 19 7 15,0 0 1-15,0 0-8 0,0 0 0 0,0 0 10 0,0 0-6 16,0 0 7-16,0-17-7 0,0 17 9 0,0 0-9 16,0 0 6-16,0 0-2 0,0-20-6 0,-16 20 13 0,16 0-10 15,0 0-6-15,0 0 4 0,-20 0 1 0,20 0-5 16,0 0 3-16,-16 0-5 0,16 0 3 0,0 0 1 0,-20 20-2 16,20-3-1-16,0-17-2 0,-19 36 4 0,19-36-1 15,0 38-3-15,-17-20 2 0,17 0-3 0,0 20 2 0,0-1-1 16,0-20 1-16,0 21 3 0,0-38-2 0,0 36 2 0,0-16-1 15,0-3 2-15,0 2 0 0,17-19-3 16,-17 18 0-16,19-18 3 0,-19 0-2 0,0 0-2 0,20 0 3 0,-20 0 0 16,16 0-1-16,4-18 0 0,-4-1-1 0,-16-18 0 15,17 19-1-15,-17 0-3 0,19-20 3 0,-19 21 1 16,22-2 1-16,-22 1-3 0,0 18 0 0,0-19 0 16,0 19 1-16,0 0 0 0,0-19 1 0,0 19-1 0,0 0-1 0,0 0-1 15,0 0 0-15,0 0 2 0,0 19-2 0,0-19 2 0,0 37-1 16,0-18 0-16,0-2-1 0,0-17 0 0,0 38-1 0,0-20-1 15,0 0-4-15,0 19-16 0,17 0-13 0,-17-19-16 0,0 2 20 16,19 16-47-16,-19-36 33 0,0 18-4 0,20 2-46 0,-20-3 54 16,16 2-6-16,4-19 21 0,-20 0-7 0</inkml:trace>
  <inkml:trace contextRef="#ctx0" brushRef="#br0" timeOffset="2100.69">19831 8854 48 0,'0'0'19'0,"0"0"3"0,0-37 39 0,0 37-29 0,0-56 38 15,0 38-40-15,20 0-12 0,-20 18 18 0,0-20-19 16,0 20-1-16,0 0-1 0,0-17 26 0,0 17-29 0,0 0-1 15,0 0-1-15,0 0 6 0,-20 0-6 0,20 0-5 0,0 17 9 0,-19 21-3 16,-3-2-1-16,22-17-6 0,-17 0 0 0,1 35 3 16,-4-16-2-16,20 35 0 0,-16-18-3 0,-4-17 0 15,20-2-3-15,0 1 1 0,-16 19 3 0,16-19-3 0,0 19-1 0,0-39 1 16,0 39 3-16,0-19-2 0,0-20-1 0,0 2 0 16,16-19 0-16,-16 0 2 0,0 0-1 0,20 0 2 0,-4-19-4 0,-16-16 2 15,20 16-2-15,-4-37 3 0,-16 1 0 0,17 0-1 16,5-1 0-16,-3-91-2 0,1 73 1 0,-4-74 3 0,4 21 0 15,-20 70-3-15,16-52-2 0,4 15 3 0,-20 58 0 0,0-38 3 16,19 18-8-16,-19 1-3 0,0 0 5 0,0 37 3 16,0-20-1-16,0 38 0 0,0-18 0 0,0 0 0 0,0 18 1 15,0 0 0-15,0 0 1 0,0 0-1 0,0 18 2 16,0 20 1-16,0-38-1 0,0 36-1 0,0 1 11 0,0 36 0 16,0-35-10-16,-19 72-1 0,19-54 0 0,0 17-1 0,0 37 3 0,0-35-3 15,0 54-1-15,0-55 0 0,0-20 0 0,19 20 1 0,-19-18-3 16,0 54-5-16,14-54 0 0,5 54-12 0,3-18-10 0,-22-55 10 15,36 19-30-15,-16-38 18 0,-1 1-4 0,-2 18-51 0,2-18-25 16,-2-2 51-16,-1-17 5 0,6 19 13 0,14-19-29 0</inkml:trace>
  <inkml:trace contextRef="#ctx0" brushRef="#br0" timeOffset="3865.84">21990 8320 59 0,'0'0'0'0,"0"0"29"0,-20 0-15 0,20-20-2 16,0 20-6-16,0 0 6 0,0 0 2 0,0-18 8 15,0 18-14-15,0 0 0 0,0-18 26 16,0 18-24-16,0 0 13 0,0 0-12 0,0 0 8 0,0-18-1 15,0 18-7-15,0 0-2 0,0 0 7 0,0 0-8 0,0 0 9 16,0 0-2-16,0 0-1 0,0 0 1 0,0 0-4 16,0 0-7-16,0 0 4 0,0 0 6 15,0 0-12-15,0 0 4 0,0 0-2 0,0 0 0 0,0 0-4 16,0 18 2-16,0-18 1 0,0 18 1 0,0-18-3 16,0 18 0-16,0 2-2 0,0-3 1 0,0-17 2 0,20 37 3 15,-20-37-4-15,0 38-1 0,19-3 3 0,-2 4-1 0,2 14-2 16,-19-33 1-16,17 34 0 0,-17-35 0 0,0 18 2 15,16-18-3-15,-16-2-1 0,19 21 3 0,-19-20-1 0,0 19-1 16,23-18 0-16,-23 18 1 0,16-20-3 0,4 21 3 16,-20-38-1-16,19 18 3 0,-19-18-1 0,17 0-2 15,-17-18 1-15,19-20 2 0,-19 2-1 0,17-20-1 16,-17 20 0-16,19-2 0 0,-2 2 0 0,-17 19-1 0,22-40 2 16,-22 39-2-16,16-20 0 0,-16 2 1 0,0 36-1 15,20-37 1-15,-20 37-1 0,19 0 0 0,-19 0-2 0,0 0 3 0,0 0 0 16,17 0 0-16,-17 20 0 0,0-3-2 0,0 2 2 0,0-2-1 15,19 21-1-15,-19-2 1 0,0-17 0 0,0 18 0 0,0 37-1 0,0-38 2 16,0 2-1-16,0 54 0 0,0-56 0 0,0 20-1 0,0-20 1 16,17 2 1-16,2 18-1 0,-19-39 1 15,17-17 0-15,-17 0 1 0,0 0 0 0,38 0 5 0,-18 0 2 16,-20-37-4-16,36 19 4 0,-17-38-1 0,17-16-3 0,-3 34-2 16,9-91 1-16,-23 74-3 0,36-36 2 0,-55 52-3 0,36-52 1 15,-2 35-2-15,-12 20-1 0,-22-2 1 0,19-17-4 0,-2 0-5 16,2 37-4-16,-19 0 5 0,19-2-21 0,-19 20 14 15,0 0-4-15,17-18-18 0,-17 18-5 0,19 0 19 0,-19 0 1 16,0 0-31-16,17 0-8 0,0 18-4 0,-17-18 36 0,0 0-14 16,19 20 27-16,-19-20-43 0</inkml:trace>
  <inkml:trace contextRef="#ctx0" brushRef="#br0" timeOffset="4182.68">23132 8688 56 0,'0'0'0'0,"-19"0"37"0,19 0-1 0,0 0 0 0,0 0-2 0,0-19-3 16,0 19-14-16,0 0 0 0,-17-17 15 0,17 17-18 16,0-20 11-16,0 20-12 0,0 0 7 0,-19 0-3 0,19-19-1 15,-17 19-11-15,17 0 9 0,-19 0-9 0,19 19 4 0,-19 1-3 16,2-3 2-16,17 2-6 0,-22-2 3 0,3 3-5 16,19-2 4-16,-17 18-1 0,17-17-3 0,0 18 2 0,-17-18-1 15,17-2-1-15,0 3 0 0,0-2 0 0,0 0 0 0,0-18 2 16,0 18-2-16,0-18 2 0,17 20 3 0,-17-20-3 0,0 0 1 15,17-20 3-15,-17 20-3 0,19-36 3 0,3 36-5 0,-22-18 0 0,17-2 0 16,-17 3 2-16,19-20-1 0,0-1 1 0,-19 2 4 16,17 18-1-16,-17-19-2 0,0 37-4 0,19 0 2 0,-19-19-2 15,0 19 0-15,0 0 1 0,0 0 0 0,0 0 1 0,0 0-4 0,0 19 0 16,0-2-3-16,0 3 0 0,0-2-13 0,0 18-12 16,0-17-15-16,0 54-54 0,0-73 58 0,0 20-5 15,0-2-1-15,0 0-36 0,17 20 33 0,-17-21-5 0</inkml:trace>
  <inkml:trace contextRef="#ctx0" brushRef="#br0" timeOffset="4373.85">23262 8854 74 0,'0'0'20'0,"0"0"29"0,0 0 7 0,0 0-28 15,0 0-1-15,0 0 21 0,0 0-26 0,0 0-3 0,0 17 13 16,0-17-19-16,0 20 11 0,0-2-3 0,0-18-12 0,0 18-3 16,0 0 6-16,0 2-7 0,0-20 3 0,0 17-1 0,0 2-2 15,0-19-2-15,0 18 5 0,0-18-4 0,0 0 2 0,17 0-3 16,-17 0-2-16,19-18 1 0,-19 18-2 0,17-19-2 15,0 2-1-15,5 17-2 0,-22-20 0 0,0 20-4 0,19-18 0 16,0 18-14-16,-19-18-4 0,17 0 11 0,2 18-54 16,-2-20 1-16,2 20-15 0,-19 0 42 0,0 0 7 0,20 0-14 15,-20 0-15-15</inkml:trace>
  <inkml:trace contextRef="#ctx0" brushRef="#br0" timeOffset="4904.91">23666 8779 43 0,'0'0'0'0,"0"0"44"0,0 0-10 0,0-18 7 0,0 18-19 0,0 0 20 16,0 0-5-16,0-18-4 0,0 18-18 0,0 0-2 0,0 0 0 16,0 0 8-16,0 0-2 0,0-18-11 0,0 18 7 0,0 0-8 15,0 0 5-15,0 0 1 0,0 0-7 0,0 0 6 16,0 0-7-16,0 0 3 0,0 18-3 0,0-18-3 0,0 18 2 0,0-18-3 15,0 37 1-15,-16-18 0 0,16-1-2 0,0 1 1 0,0-19-1 16,0 37 1-16,0-19 0 0,0 0-1 0,0 0 1 0,0 2-1 16,0-3 1-16,0 2 0 0,0-1 0 0,0-18-2 15,0 18 2-15,0-18-1 0,0 20 0 0,0-20 0 0,16 0 1 0,-16 0 0 16,0 0-1-16,0-20 1 0,17 20 0 0,-17-18 0 0,22 0 2 16,-22 18-3-16,0 0 1 0,19-19-2 0,-19 2 1 0,0-3 1 15,17 20 0-15,-17-18-1 0,0 18 1 0,0-18-2 0,0 0 1 16,19 18 0-16,-19 0 1 0,0 0 0 0,0-20 0 0,0 20-1 15,0 0 0-15,0 0 0 0,0 0 0 0,20 20-1 16,-20-2 1-16,0 0 0 0,0 0 2 0,0-18-3 16,0 20 0-16,0-3 0 0,0 2 2 0,0-19-2 0,0 18 1 0,0-18 0 15,16 18 1-15,-16 2 0 0,0-20 0 0,0 0 2 16,0 0 1-16,20 0-2 0,-20 0 2 0,0-20-2 0,0 2-2 16,16 0 2-16,-16-1-1 0,17 2 1 0,-17-3-1 0,0 2 0 15,19 0 0-15,-19 18-1 0,22-18 0 0,-22-2 0 0,0 20-1 16,17-17 1-16,-17 17 1 0,0-19 2 0,19 19 2 0,-19 0-3 0,0 0 1 15,0 0 1-15,20 0 1 0,-20 0-2 0,0 0 1 0,0 19-2 16,16-2 2-16,-16-17-2 0,0 20 4 0,0-2-3 0,0-18-2 16,0 18 0-16,20 0-1 0,-20 2 0 0,0-3-1 0,0 2 2 0,0-1-2 15,0 0-10-15,0 20-12 0,0-20-12 0,0-18 10 16,0 18-42-16,0 2-29 0,0-3 36 0,16 2-62 0,-16-19 76 16,0 18-39-16</inkml:trace>
  <inkml:trace contextRef="#ctx0" brushRef="#br0" timeOffset="5483.5">24460 8854 87 0,'0'0'24'0,"0"0"26"0,0 0-3 0,0 0-26 16,0 0 17-16,0 0-22 0,-16 0 12 0,16 0-3 0,0 0-14 15,0 0 7-15,0 0-11 0,-20 0 5 0,20 0-7 16,0 17 2-16,0-17-4 0,-22 20 2 0,22-20-4 0,-19 18 5 16,19 0-3-16,0 0-1 0,-14 2-1 0,14-3 1 15,0 2-2-15,0-1 4 0,0 0-2 0,-19 2 2 0,19-20-2 0,0 18 0 16,0-18 2-16,0 18-1 0,0-18 1 0,0 18-1 0,0-18 1 0,0 0 0 15,0 20-1-15,0-20 6 0,0 0 1 0,0 0-6 0,19-20 5 0,-5 2 1 16,5 0-4-16,3 0-3 0,-22 18 1 0,0-38-2 16,20 20 2-16,-4-1-2 0,-16 2 3 0,20-21 0 0,-1 20-2 15,-19 18-2-15,17-38 3 0,-17 38-1 0,19-17 0 0,-19-2 0 16,0 19 0-16,0 0-1 0,17 0 4 0,-17 19-4 16,0-19 1-16,0 17 3 0,0 21-1 0,16-38-2 0,-16 36-1 15,0-36 0-15,0 37-3 0,22-18 2 0,-22-1 1 0,0 0-9 16,0 2-10-16,20-2-10 0,-20 0 10 0,16 0-33 15,-16-18-14-15,20 20-13 0,-20-3 31 0,19-17-4 0,-19 0-1 16,0 0 3-16,17 19-13 0,2-19 5 0</inkml:trace>
  <inkml:trace contextRef="#ctx0" brushRef="#br0" timeOffset="5683.88">24997 8817 46 0,'0'0'22'0,"0"0"-4"0,0-19 31 0,0 19-18 0,0 0 32 0,17-19-4 15,-17 19-33-15,0-18 15 0,0 18-22 0,0 0 16 0,0 0-20 16,0-18 10-16,0 18-15 0,0 0-1 0,0 0-2 0,0 0 10 15,0 0-10-15,0 18 6 0,0-18 0 0,0 18-7 16,0 20 7-16,0-20-9 0,0 18 5 0,0 2-3 0,0-20-2 16,0 37-3-16,0-18 0 0,-17 37 2 0,17-19-2 0,0 1-1 15,0-19-2-15,0 55-1 0,-19-18-3 0,19 36-18 16,-20-37-2-16,20-34 10 0,0-3-2 0,0 38-25 16,-16 18-38-16,-6-37 20 0,22-36-13 0,0-2-7 15,0-17 47-15,-17 20-26 0,17-20 16 16</inkml:trace>
  <inkml:trace contextRef="#ctx0" brushRef="#br0" timeOffset="5885.21">25014 9075 124 0,'0'0'91'0,"0"-18"-54"0,19-2 23 16,-19 20-32-16,0-36 19 0,17 17-2 0,2-18-7 0,-19 19-25 16,17 0 0-16,-17 0 1 0,0 18-2 0,16-37 11 0,-16 37-15 0,22 0 1 15,-22-19 3-15,0 19-6 0,20 0 2 0,-20 0-4 0,19 19-2 16,-19-2 4-16,17 3-1 0,-17-2-4 0,0 0 3 0,0 0-3 15,0 19 0-15,-17-18-1 0,17-1 1 0,-19 0 1 0,-1 38-3 0,-18-1-11 16,2-18-14-16,0 19-7 0,0-20-15 0,16-16 14 16,4 16-6-16,-6-36-10 0,5 18-8 0,-2 1-6 0,2 0-61 0,-2-19 49 15,2 18 28-15</inkml:trace>
  <inkml:trace contextRef="#ctx0" brushRef="#br0" timeOffset="6470.12">27391 8042 50 0,'0'0'0'0,"0"0"31"0,0-18-1 16,0 18-15-16,0 0 1 0,0 0 1 0,0-19 0 0,0 19-1 0,0 0 16 15,19-18-3-15,-19-1-2 0,0 19-1 0,0 0-13 16,0-18 12-16,0 18 0 0,0-18-14 0,0 18 9 0,0 0 2 16,0 0-10-16,0 0 0 0,-19 0-7 15,2 0 4-15,17 0-6 0,-36 18 3 0,19 0-3 0,-21-18 3 0,21 37 1 16,-2-18-6-16,-3-1 2 0,-12 20-2 0,-2-2 1 15,17 1 2-15,19-19-1 0,-19 1 2 0,19-1-1 0,-17 20 0 16,17-2-5-16,-19 2 0 0,19-2 4 0,0-36-3 16,0 18 2-16,0 20 3 0,19-20 8 0,-2-1-6 0,-17 2 6 15,19-19-8-15,0 20 1 0,-19-20-1 0,17 17 2 0,2-17-3 0,-2 0 1 16,0 19 3-16,-17-2-4 0,22-17 0 0,-3 20 0 0,-2-2 7 16,-17 18-2-16,19-17 1 0,-19 18-1 0,-19-37-6 15,19 36 3-15,-17 2-6 0,17-38 1 0,-41 36 0 0,41-17 0 16,-34 18-8-16,-2-18-2 0,17-2-21 0,-17 21-14 0,-5-20-15 15,21-18-18-15,6 0 28 0,14 0-74 0,-19 0-6 16,0-36 56-16,19 36 17 0</inkml:trace>
  <inkml:trace contextRef="#ctx0" brushRef="#br0" timeOffset="6767.92">27576 8669 181 0,'0'0'67'0,"0"0"-12"0,0 0-15 16,0 0 21-16,0 0-35 0,0 0 20 0,0 0-11 0,0 0-20 15,0 0-3-15,-17 0 9 0,17 0-14 0,-19 0 11 0,19 0-9 16,-17 0-7-16,17 0-1 0,-19 19 0 0,19-2 1 0,-17-17 0 16,-2 38 0-16,0-20-1 0,2 0 0 0,17 1 1 15,-22 18-1-15,3 19 0 0,19-38-2 0,-17 18 0 16,17-16 0-16,0 16 0 0,-17-18 0 0,17 20-1 0,0-20-3 16,0 18 2-16,0-16 5 0,0-3 0 0,17-17 0 15,0 0 3-15,-17-37 0 0,19 37-4 0,39-129 4 16,-58 112-3-16,0-3 0 0,36-34-1 15,-36 17-1-15,19 0 1 0,-19 18-3 16,0 19-3-16,0-19-5 0,0 19 1 0,0-18-2 0,0 18-20 16,0 0-10-16,0 0 16 0,0 0-29 0,0 0 25 0,0 0-3 15,0 18-42-15,0-18 32 0,17 19-2 0,-17-19-36 0,0 19 50 16,0-1-10-16,0-18 22 0</inkml:trace>
  <inkml:trace contextRef="#ctx0" brushRef="#br0" timeOffset="7031.89">27872 8134 91 0,'0'0'0'0,"0"0"57"0,0-18 0 0,0-18-5 16,0 36-28-16,0-38-1 0,0 20 16 0,0-19-8 0,0 0 5 16,0 19-24-16,0 18-4 0,0-18 11 0,0 18-4 15,0-20-9-15,0 20 5 0,0 0-2 0,0 0-6 0,0 0 1 16,0 0-1-16,0 0 1 0,0 20 3 0,0-20-4 0,0 18 1 0,0 0 2 15,0 0-3-15,0 1 0 0,0-19 0 0,0 18 0 0,0 57 6 16,0-39 0-16,0 1-5 0,0 0-1 0,0 37-3 0,0-38 0 16,0 1 1-16,-17 0-1 0,17 1-2 0,0-3 1 0,0 4-1 0,-19 34-7 15,19-19 1-15,-17 21-17 0,17-38 7 0,-19 36-31 0,19-36 16 16,0 19-7-16,-19-2-61 0,19-17 40 0,0 38-44 0,-22-39-3 0</inkml:trace>
  <inkml:trace contextRef="#ctx0" brushRef="#br0" timeOffset="7400.64">28132 8632 123 0,'0'0'86'0,"0"0"-21"0,0 0-40 0,-22 0 37 0,22 0-45 15,0 0 8-15,0 0-15 0,0 0 10 0,0 0-15 16,0 0 1-16,0 0-2 0,0 0 5 0,-17 0-3 0,17 0-3 15,0 0-1-15,0 20 1 0,0-20-2 0,-16 36 2 0,16 1 2 0,0-37-3 16,0 36-2-16,0-18 1 0,-20 1-1 0,20 18 1 16,0-1 1-16,0 20 0 0,0-56-1 0,0 18 1 0,0 2 4 15,0-3-3-15,0-17 6 0,0 0-4 0,20 19 3 16,-20-19-4-16,0 0 6 0,16-19-1 0,-16 2-6 0,17-3 1 16,-17 2-1-16,0 0-1 0,22 0 1 0,-3-19 0 0,-2 0-1 15,-17 18 0-15,19-18 0 0,1 37 0 0,-20-36 1 16,0 36-1-16,16-20-3 0,-16 20 2 0,0 0-1 0,20 0 4 15,-20 0 0-15,0 0-3 0,0 20 1 0,16-2-1 0,-16 0 0 16,0 19 3-16,0-18-3 0,0-1 0 0,0 38-3 0,0-38 2 0,0 38-1 16,0-39-2-16,0 38-7 0,0-35 1 0,17-2 0 0,-17 38-30 15,0-39 10-15,0 2-7 0,19 18-55 0,-19-18 33 0,22-19-70 16,-22 18 71-16,17-18 15 0,-17 18-39 0</inkml:trace>
  <inkml:trace contextRef="#ctx0" brushRef="#br0" timeOffset="7569.56">28721 8190 155 0,'0'-19'113'0,"0"1"-39"0,0-1-46 0,20 1 21 0,-20 0-27 16,0-20 14-16,0 20-11 0,0 0-7 0,16-1-6 15,-16 19-8-15,0-18 2 0,0 18-4 0,0 0 0 0,20 0-1 16,-20 0 4-16,0 18-3 0,0 19 3 0,0 1-5 0,0 16 3 16,0-17-1-16,0 38-1 0,0-21-6 0,-20 38-7 15,4 19-8-15,16-75 7 0,-36 57-26 0,36-37 12 0,-20 35-49 16,-21 1-39-16,41-54 50 0,-17 18 7 0,1 16-48 0</inkml:trace>
  <inkml:trace contextRef="#ctx0" brushRef="#br0" timeOffset="7734.98">28461 8725 201 0,'0'0'67'0,"0"0"-17"0,0-20 18 0,0 20-11 0,0 0-31 16,0-17 17-16,0 17-9 0,22-19-22 0,-22 19 7 15,17 0-10-15,2-17-5 0,-19 17 0 0,20 0 7 0,-4 0-6 16,4 0-4-16,-4 17 0 0,4-17-3 0,-20 19-8 15,33-2-14-15,-11-17-24 0,-22 20 14 0,19-2-57 0,-19-18 33 16,20 18-82-16,-4 0 26 0,-16-18 76 0,20 19-15 16</inkml:trace>
  <inkml:trace contextRef="#ctx0" brushRef="#br0" timeOffset="7898.76">28871 8871 127 0,'0'0'182'0,"0"0"-145"15,0 0 20-15,0 0-33 0,0 0-2 0,0 0 17 0,0 20-9 0,0-20-19 16,0 18-3-16,0 0 4 0,0 20-2 0,0-21-5 15,0 2-1-15,0 37 3 0,0-38-4 0,16 38 3 0,-16-39-3 0,0 2-1 16,0 18 2-16,0 0-1 0,0-1-4 0,0-16-4 0,0-3-4 16,0 2 2-16,20-1-14 0,-20-18-20 0,0 0-27 15,0-18 26-15,0 18-10 0,0-36-72 0,0-20 9 0,-20 0 55 16,20 19 9-16</inkml:trace>
  <inkml:trace contextRef="#ctx0" brushRef="#br0" timeOffset="8051.81">29053 8374 78 0,'0'0'90'0,"0"0"-65"16,0 0 12-16,0 0-24 0,0 0 5 0,20 0-8 0,-20 0-7 15,0 0-1-15,0 0 1 0,19 0-4 0,-19 0-1 16,0 0-10-16,0 18 1 0,0-18-6 0,0 0-24 0,17 0 17 0,-17 0-20 16,0 20 25-16,0-20-8 0,0 0 18 0,19 0-6 0,-19 18 1 15,0-18-29-15</inkml:trace>
  <inkml:trace contextRef="#ctx0" brushRef="#br0" timeOffset="8332.96">29161 8503 71 0,'0'0'15'0,"0"0"3"0,0 0 3 0,0 0 2 16,0 0 24-16,0 19-2 0,0-19-24 0,0 0 12 0,0 0-4 16,0 0-4-16,0 17-5 0,0-17-5 0,0 20 1 15,-16-2-7-15,16 0 7 0,0 0-7 0,0 1 7 0,-17 18-4 16,17-18-7-16,0-2 0 0,-19 21 5 0,19 17-5 16,0-36-4-16,0-1-1 0,-17 18 2 0,17 2 2 0,0 18-1 15,0-20-2-15,0-18-1 0,0 0-1 0,0 2 2 16,0-20 1-16,0 0 0 0,0 18-1 0,0-18-1 0,0 0 2 15,17 0 0-15,2 0 9 0,-2-18-2 0,-1-20-2 16,-16 20 1-16,20-1-4 0,-20 2 1 0,22-3-2 0,-22 2 1 0,0 0-1 16,16 18 1-16,-16-38 4 0,20 2-1 0,-1 18-4 0,-19-20-1 15,0 38 1-15,0-18 0 0,0 0-3 0,0 18-1 0,0 0 2 16,0-18 1-16,0 18-1 0,0 0-1 0,0 0 0 0,0 0-1 16,0 18-3-16,0 0-4 0,0-18-2 0,0 18 5 0,-19 1-2 0,19 0-12 15,0-1-6-15,0 18-11 0,-20 2-11 16,20-20-15-16,0 20-56 0,-16-21 75 0,16-17-37 15,0 19 27-15,0-1-22 0</inkml:trace>
  <inkml:trace contextRef="#ctx0" brushRef="#br0" timeOffset="8583.76">29347 8613 127 0,'0'0'141'0,"0"0"-108"0,0-18 23 0,0 18-30 0,22 0 0 0,-22 0 0 16,0 0-5-16,0 0-1 0,0 0 11 0,0 0-8 0,0 0-13 0,0 0-3 15,0 18-1-15,0 1 1 0,0 1 3 0,0-3-7 0,0 19 3 16,0 2-3-16,0-2 0 0,0 2-2 0,0 90-9 15,0-91-1-15,0-18 3 0,0-1 0 0,16 20-4 16,-16-20 3-16,0-18 0 0,0 0 3 0,20 18 1 0,-20-18 1 16,0-36 2-16,19 36-1 0,-2-38 2 0,-17 20-1 15,0-1 0-15,36-18 5 0,-17 19 1 0,-2-18 13 0,21-1-4 16,-18 0-9-16,16 18-3 0,-36 19 2 0,19 0 5 16,-2 0-7-16,2 0-1 0,1 0-1 0,-20 0 4 0,13 19-3 0,7 18-3 0,2-37 1 15,-22 37 0-15,0-19-2 0,19 18-8 0,-2 20-17 0,-17-20 6 16,0 20-36-16,0-1-28 0,0-18-34 0,0 1-15 15,0-2 44-15,0-36 30 0</inkml:trace>
  <inkml:trace contextRef="#ctx0" brushRef="#br0" timeOffset="8833.65">30105 8559 116 0,'0'0'56'0,"0"-20"184"15,-17 20-145 1,17 0-88-16,-22 20 4 0,22-20-7 0,0 18 2 15,-19 0 0-15,19 0-3 0,-17 1 0 0,17 1-1 16,0 53 5-16,-16-37-4 0,16 20-2 0,-20-19-1 16,20 18-2-16,0-37 3 0,-16 20 1 0,16-2-2 15,0-18 1-15,0 20 1 0,0-20 3 0,0 0-2 0,0 20 2 16,0-21-1-16,0 2 1 0,0 18-3 0,0 0 4 0,0-19-4 16,0 20-2-16,0-2-4 0,0-36-1 15,-20 37-17-15,1-37 0 0,19 19-5 0,-36-19-46 0,36 18 31 0,-39-1-54 16,23-17 42-16,-4 0-2 0,4 0-39 0,-23 0 66 0,3 0-42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80" units="cm"/>
          <inkml:channel name="Y" type="integer" max="1800" units="cm"/>
          <inkml:channel name="T" type="integer" max="2.14748E9" units="dev"/>
        </inkml:traceFormat>
        <inkml:channelProperties>
          <inkml:channelProperty channel="X" name="resolution" value="95.36423" units="1/cm"/>
          <inkml:channelProperty channel="Y" name="resolution" value="95.2381" units="1/cm"/>
          <inkml:channelProperty channel="T" name="resolution" value="1" units="1/dev"/>
        </inkml:channelProperties>
      </inkml:inkSource>
      <inkml:timestamp xml:id="ts0" timeString="2024-10-18T19:49:19.8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25677 12080 0</inkml:trace>
  <inkml:trace contextRef="#ctx0" brushRef="#br0" timeOffset="38512.18">24441 12780 0,'55'-55'16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25:21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17452 7267 78 0,'0'0'19'0,"0"0"-10"16,0-18 36-16,0 18-33 0,-19 0 16 0,19 0-21 16,0-19 10-16,0 19-12 0,0-17-1 0,0 17 12 15,0-19-10-15,0 0 9 0,0 19-9 0,0-19 1 0,0 19 8 16,0-17 2-16,19-3 9 0,-19 20-18 0,0 0 0 16,0 0 20-16,0 0-21 0,0 0 13 15,0 0-14-15,0-18 9 0,0 18-7 0,-19 0 2 16,19 0-8-16,-17 0 7 0,-2 0-7 15,-1-18 4-15,4 18-4 0,16 0 0 0,-42 0 1 16,23 0-2-16,-34-19 3 0,53 19-5 0,-52 0 2 16,13 0-1-16,-36 19 1 15,75 17-1-15,-52 1 2 0,32-18-2 0,1 0 0 0,-56 72 3 16,59-71-2-16,-20 35 2 0,-3 0 1 0,39-36-3 16,-39 36 2-16,20-38-3 0,2 3 1 0,1 54 3 15,-4-38-3-15,4 19 1 0,16-35-2 0,0 53-3 16,0-55 3-16,0 20 0 0,0-2 1 0,0-18 0 15,16 20 0-15,-16-20-1 0,0 0 1 0,20 38-1 0,-4-20 1 16,-16-16-1-16,36 34 10 0,-14-35-6 0,-5 54 0 16,2-53-3-16,-19-2 0 0,36 18 0 0,-16 1-1 0,15 38 8 15,-18-57-8-15,5 18 1 0,-5 1 1 16,2-37 0-16,17 74 3 0,-36-74-4 0,20 36 0 16,-4-17-3-16,4 18 3 0,-4-1-2 0,1-16 1 15,5 16 1-15,-3-18-1 0,-19 1-1 0,20 0 3 16,-4-1 0-16,4 18-2 0,-4-16-1 15,4-2 1-15,-20-18 1 0,19 18-1 0,-5 20 2 0,5-38-1 16,3 17 0-16,-22-17-1 0,20 19 0 0,-4-1 0 16,-16-18 0-16,39 38 0 0,-39-38 0 0,17 18 0 15,2 0 0-15,-3 0 2 0,1 2-3 16,5-3 0-16,-22-17 2 0,0 19-1 0,20-19 2 0,-20 37 0 16,16-37-2-16,4 19 3 0,-20-1-1 0,0 0-1 15,0 0 0-15,19 2 4 16,-19-3-4-16,0 2-1 0,0-1-1 0,0 1 4 15,0 0 0-15,-19-19-3 0,19 18-1 0,-20-1 0 0,4-17 6 16,-4 19-2-16,-2-19-5 0,5 20 2 0,1-3 2 16,-3-17 0-16,2 19-2 0,-2-19 0 0,-17 37-1 15,16-37 3-15,-2 37-1 0,3-20-3 0,-14 3 3 16,33-1 1-16,-20-19-3 0,4 17 1 0,-4 20 1 16,20-37-1-16,-16 19-2 0,16-19 1 0,-20 18 2 0,1 1-9 15,19-19 4-15,-22 17 4 0,22 3 2 0,-17-20-3 0,17 19 0 16,-16-2-1-16,16-17 1 15,0 0-5-15,0 19-8 0,0-19 7 0,0 0-13 0,0 0 6 16,0 0-19-16,0 0-8 0,0 0 18 0,0 0-1 0,0 0-30 16,0 0 22-16,0 0-49 0,0-19-1 0,0 2 30 0,0 17 37 15,0-19-52-15</inkml:trace>
  <inkml:trace contextRef="#ctx0" brushRef="#br0" timeOffset="329.77">17029 9480 58 0,'0'19'16'0,"0"-19"-11"0,0 0 15 0,0 0-3 0,0 0-8 15,0-19 11-15,0 19-1 0,0 0-12 0,0 0 12 16,0 0-8-16,0 0 14 0,0 0 2 0,0 0-15 0,0 0 9 16,0 0-11-16,0 0 1 0,16 0 8 0,-16 0-2 0,0 0-9 15,20 19 15-15,-20-1-15 0,0-18 0 0,0 19-2 0,0-19 6 16,0 18-5-16,0-18 0 0,0 19-2 0,0-2 1 0,0 3 3 0,0 16 5 15,0-17-11-15,-20-1-5 0,20 1 1 0,-16 18 4 16,-4-37 0-16,1 37-1 0,19-18-2 0,-17-2 2 16,-5-17-1-16,22 19 0 0,-17 0 2 0,-2-1-2 0,19-18-1 15,-16 18 1-15,16-18 1 0,0 0-1 0,0 19-2 0,0-19 2 16,16 0 1-16,3 17-2 0,-2-17 0 0,5 0 3 16,-5 20-1-16,2-20-2 0,17 19-3 0,-36-19 1 15,20 17-10-15,-4-17 2 0,4 18-22 0,13 20-19 0,-33-38 17 16,0 18-8-16,41 1-62 0,-41-1 9 0,20 1 59 0,-20-19-26 15</inkml:trace>
  <inkml:trace contextRef="#ctx0" brushRef="#br0" timeOffset="7962.45">18301 8725 31 0,'0'0'21'16,"0"0"-3"-16,0 0-13 0,0 0-1 16,0 0 0-16,0 0 8 0,0 0-4 0,0 0 20 15,0 0-18-15,0 0 11 0,0 0-10 0,0 0 8 0,0 0-10 0,0 0 0 16,0 0 11-16,0 0-8 0,0 0-2 0,0 0 7 0,0 0-2 16,0 0-9-16,0 0 9 0,0 0-3 0,0 0-5 15,0-20 6-15,0 20-2 0,0 0-5 0,0 0 4 0,0 0-6 16,-19 0 3-16,19 0-4 0,0 0 4 0,0 0-4 0,0 0 3 15,-19 0-4-15,19 0 2 0,-17 0 0 0,-2 0-2 16,19 20 2-16,-23-20-3 0,23 0 0 0,-19 18 1 0,19 0-2 0,-14 0 0 16,14-18 1-16,-19 38 0 0,19-38-1 0,0 18-1 15,-19 1 1-15,19-2 0 0,0 3 1 0,0-20-1 0,-17 36 1 0,17-18-3 16,0 2 2-16,0-20 1 0,0 17 1 0,0 2-2 16,17-1 0-16,-17 0 0 0,19-18 1 0,-19 20 1 0,0-2 0 15,19 0 1-15,-5 0 0 0,-14-18-1 0,19 37 0 0,-19-18-1 16,23-19 0-16,-23 18 0 0,19 1 2 0,-19 18 0 0,17-37-1 0,-17 36-2 15,0 1 3-15,19 0 1 0,-19 1-1 0,0-20-1 16,0 38 1-16,19-20-1 0,-19 19-2 0,0-19-2 16,0-16 0-16,0 35 1 0,-19-18 3 0,19 0-1 0,0-20 1 15,0 3-1-15,0-1 0 0,0-2 1 0,-19 21 1 0,19-20-1 0,0-18 0 16,0 18 0-16,-17 1 2 0,17-2 0 0,-19 3 0 0,-4-20-3 16,4 19 2-16,5-19-2 0,-5 17 3 0,0-17-2 0,2 18 0 15,-19 2 0-15,17-20 0 0,-23 18-1 0,9 0 0 0,14-18-1 16,-34 19 0-16,34-1 0 0,-17-18 0 0,36 19 1 0,-39-1 1 15,3-18-1-15,17 18 0 0,-17 0-2 0,16-18 1 16,4 20 0-16,-26-20-2 0,42 18 1 0,-33-18 2 0,33 0-1 16,-19 0-1-16,2 0 1 0,-2 0-1 0,-1 0 1 0,20 0 0 15,-16 0-1-15,16 0 1 0,-20 0-2 0,20 0 1 0,-22 0-4 0,5-18 2 16,17 18 0-16,0 0-1 0,-16 0-2 0,16-20 3 0,0 20-3 16,0 0 3-16,-19 0-7 0,19-18 3 0,0 18-9 0,0 0-5 15,0 0-5-15,0 0 10 0,0 0-2 0,0 0-6 0,0 0-41 16,0 0-25-16,0 0 46 0,0 0-14 0,0 0 41 0,0 0-39 15</inkml:trace>
  <inkml:trace contextRef="#ctx0" brushRef="#br0" timeOffset="8314.57">17361 10071 111 0,'0'0'52'0,"0"0"-38"0,0-19 7 0,0 19 2 0,0 0-11 16,0 0 0-16,0 0 1 0,0-18 1 0,0 18 11 0,0 0-3 16,0 0-12-16,0-18 7 0,0 18-6 0,0 0-5 0,0 0 2 15,0 0-3-15,0 0-3 0,0 0 2 0,0 0-1 0,0 0-3 16,0 0 2-16,0 0 3 0,0 0-3 0,0 0 2 16,-20 0-3-16,20 0 2 0,0 0 2 0,-22 0-1 0,3 0 1 15,19 0-3-15,-14 0-1 0,-5 18 0 0,19-18-1 0,0 0 1 16,-20 0 2-16,4 18-2 0,16-18-1 0,0 0 1 0,-20 19 0 15,20-19-2-15,0 0 2 0,-16 0-1 0,16 0 2 0,0 18-1 16,0-18 0-16,0 0 2 0,0 19 3 0,16-1 1 0,4-18-3 16,-20 0-1-16,36 36 4 0,-17-16-1 0,14-2-2 15,-33 0-3-15,22 19 1 0,14-37-1 0,-36 37 0 0,20-1-2 16,-1-16 1-16,-19-2 1 0,36 19 0 0,-36-19-2 0,16 19-9 16,1-19-16-16,-17 2 7 0,0-2-5 0,22-1-37 0,-22-17 24 15,20 19-52-15,-20-2 41 0,0 3-27 0,16-1-12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26:48.318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7878 5165 61 0,'0'0'21'0,"0"20"-11"0,0-20-5 0,0 0 5 15,-19 0-5-15,19 16 5 0,0 3 2 0,0-19 5 16,-16 19-6-16,16 0 11 0,0-19-10 0,0 17 9 0,0 3-10 16,-20-4 14-16,20 4-2 0,0-20-11 0,0 19 10 0,0-19-11 15,0 18 10-15,0 0-3 0,0-18-10 0,0 19 6 16,0-19-2-16,0 19-6 0,0-19 5 0,0 0-6 0,0 17 6 0,20-17 0 15,-20 0 2-15,0 0-8 0,0 0 1 16,16 0 0-16,-16-17-1 0,0 17-1 0,19-38 3 0,-19 20-2 16,0-19 0-16,17 37-3 0,-17-36 4 0,0-20-2 15,0 37-2-15,0 0 0 0,17 3 0 0,-17-24 0 0,0-50 2 16,41-21 3-16,-41 56-4 16,0 35-3-16,0-35 3 0,17 0-2 0,-17 19 1 15,0-38 0-15,19 55 1 0,-19-18-3 0,0 18 3 16,20 2-1-16,-20 17-2 0,0 0 1 0,0-20-1 15,0 20 2-15,16 0-1 0,-16 0-1 0,0 0 0 0,19 20-1 16,-19-3 2-16,17 22-1 0,2-3 0 0,-19-36 1 16,17 36-1-16,-17-18 0 0,39 38 0 0,-39-1 1 0,19-36-2 15,1 54 1-15,-4-54-2 0,-16 55 2 0,20-38 0 0,-4 20 0 16,-16-38 0-16,0 18 0 0,19-16 0 0,-2 35 0 0,-17 0 0 0,17-35 0 16,-17-4 1-16,0 4-1 0,22 35-2 0,-3-36 0 0,-19 0 0 15,20-2 2-15,-20-17-1 0,0 20-3 0,16-4 1 0,-16-16-7 16,0 21-4-16,0-21 5 0,0 0 1 0,20 0-10 0,-20-21-7 15,0 5-10-15,0-4 15 0,0 20-2 0,0-17-2 0,0-21-54 16,0 20 22-16,-20-19 3 0,4 1 9 0,16 16 27 16,-20 20 5-16,20-17 3 0,-19-2-4 0,19 0 2 0,-22 0-45 15</inkml:trace>
  <inkml:trace contextRef="#ctx0" brushRef="#br0" timeOffset="211.55">8025 5072 41 0,'0'0'28'0,"-16"0"-16"0,16 0-8 0,0 0 7 15,-20 0-3-15,20 0 9 0,-19 0-7 0,19-17 1 0,0 17 10 16,-17 0-1-16,17 0 2 0,-22 0-11 0,22 0 0 0,0 0 0 16,0 0-1-16,0 0 11 0,-19 0-1 0,19 0-10 0,0 0 0 15,0 0-1-15,0-20 17 0,0 20-17 0,0 0 6 0,19 0-4 16,-19 0-6-16,0 0-2 0,22 0 3 0,-5 0-3 0,-17 0 1 16,19 20-3-16,1-20-1 0,-4 0 1 0,-16 0 0 15,19 17-4-15,-2-17-8 0,2 0-15 0,-19 19 6 16,17-19-30-16,-17 0 20 0,22 0-35 0,-22 0 34 0,17 0 0 15,-17 0 5-15,19 0-10 0,-19 0-38 0</inkml:trace>
  <inkml:trace contextRef="#ctx0" brushRef="#br0" timeOffset="601.04">8357 5035 93 0,'0'0'20'0,"0"0"-3"0,0 0-1 0,0-16 14 16,0 16-3-16,0 0-14 0,0 0 1 0,0 0-2 0,0 0 10 0,0 0-7 16,0 0-3-16,0 0-3 0,0 16-1 0,0 21-3 15,0-37-2-15,0 37-2 0,0-37 1 0,0 20 0 16,0-4 0-16,0 4-1 0,0 0 0 0,0-20-1 0,0 35 1 15,0-35 0-15,20 19 0 0,-20 0 5 0,0-19 4 0,16 0-4 16,-16 0-1-16,0 0 5 0,0 0-5 0,19 0 4 0,-19-19-4 16,20 0-2-16,-20 19-2 0,14-19 4 0,-14 3-3 0,19 16-2 15,3-20 1-15,-22 20 0 0,0-20 1 0,20 20 1 0,-4 0 1 0,4-16 3 16,-20 16-4-16,19 0-2 0,-19 0 3 0,16 0-3 16,4 16 3-16,-20 24-2 0,16-40-1 0,-16 16 0 0,0 22-1 0,17-19-1 15,-17-2-2-15,0 3-13 0,0 16 3 0,22-36-5 16,-22 37-30-16,0-19 16 0,0-18-5 0,0 19-43 0,0 0 43 0,20-2-16 15,-20-17 35-15,0 0-56 0</inkml:trace>
  <inkml:trace contextRef="#ctx0" brushRef="#br0" timeOffset="1520.18">8816 4979 81 0,'0'0'15'0,"0"0"14"16,0-16-13-16,0 16 17 0,0-19 0 0,0 0-4 15,0 19-3-15,0-19-1 0,0 19-6 0,-19 0-15 0,19 0 1 16,0 19-3-16,0-19 0 0,0 0-2 0,0 38 3 0,-17-22-2 15,17 4-1-15,0 16-2 0,0-16 2 0,0 16 0 0,0-18 0 16,0 18 0-16,0 4 1 0,0-24-2 0,0 3 2 0,0 0-2 16,0 17 2-16,0-16-2 0,17 16 2 0,-17-17 1 15,0-19-1-15,19 18-1 0,-19-18 1 0,23 0 2 0,-23 0 2 0,0-37 4 16,16 37-4-16,-16-73 10 0,20 35-7 0,-1-17-1 16,-2-55 5-16,2 18-3 0,-19 54-4 15,16-90 2-15,-16 54-1 0,0 36-3 0,0 2 0 16,0-20 3-16,0 20-2 0,0-21 3 0,0 1-1 0,0 40-1 15,0-21-4-15,0 37 4 0,0-37 3 0,0 37 1 16,0 0-4-16,0 0-1 0,-16 0 3 0,16 0-4 0,0 0 3 16,0 17 1-16,-19 20-2 0,19-17 0 0,0 16 0 15,0 20-1-15,-17-2-1 0,17-15 0 0,0 33 1 16,0-34-2-16,0 17-2 0,0 20 0 0,0 16-2 0,0 0 1 16,17-54 1-16,-17 0 0 0,0 19-2 0,19 18-5 0,-19-2-8 0,16-52 3 15,4 54-21-15,-4-38-12 0,7 21-15 0,-7-39-10 16,-16 0 32-16,0-18 0 0,20 17-29 0,-20-17 43 0,19 20-6 15,-2-20 22-15,-17 0 3 0,0 0 2 0,19 0 1 0,-19-20-1 0,17-15-1 16,-17 17 2-16,19-19-1 0,-3 0 0 0,-16 18 0 16,17-18 0-16,-17 0 1 0,0 17 2 0,0-16 1 15,0 19 0-15,22 17 0 0,-22-38 2 0,0 3 0 0,0 35 1 0,0-40 9 16,0 24-2-16,0 16 2 0,0-20 15 0,0 20-14 0,0-18 8 16,0 18-3-16,0 0 21 0,0 0-7 0,20 18-1 15,-20-18-10-15,0 20-13 0,0-4 1 0,0-16-6 16,19 20 0-16,-19-20-3 0,0 20 3 0,17-20-3 0,-17 16 2 15,19 3 2-15,-19-19-3 0,17 0 2 0,2 0 7 16,0 0-4-16,-19 0 2 0,14-19-2 0,-14 3-3 16,19-4 0-16,-19 0-1 0,23 4 1 0,-23-22 0 15,0 38-2-15,0-19 3 0,0 2-1 0,0-3 1 0,0 20-3 16,0-16 0-16,-23-4 1 0,23 20 2 0,0-20-1 0,-19 20 2 16,5 0-1-16,14 20-1 0,0-20 1 0,-19 0 0 0,0 20 2 15,19-20-4-15,-17 36 3 0,-2-19 0 0,19 2-5 16,-17-1 1-16,-2 2 1 0,19-4-1 0,0 4 1 0,-20 16 1 0,20-17-1 0,0 19-2 15,0-1 0-15,0-1 1 0,0-36-2 0,0 37 0 16,0-19 0-16,0 20 0 0,20-1-3 0,-20-21-5 0,0-16 1 16,19 21-1-16,-19-3-3 0,0 0-12 0,17-18 10 0,-17 0-15 15,19 17 12-15,-2-17-26 0,-17 0 16 0,19-17-36 0,0 17-12 16,-19-36 10-16,14 36 41 0,-14-21 7 0,19-15-1 16,-19 36 12-16,23-36-2 0,-23-1 2 0,19 0-6 0,-19 37 6 15,0-36 0-15,17 16-11 0,-17-16 2 0,19-2 18 0,-19 38 6 16,0-16 2-16,19-24 11 0,-19 40-15 0,0-16-3 0,0-4 6 0,0 2 5 15,17-1 8-15,-17 19 1 0,0 0 2 16,0 0-15-16,0 0 11 0,19 0-12 0,-19 19 11 0,0-1 0 0,0 2 1 16,0-4-13-16,0 4 7 0,0 0-11 0,0-4 3 15,0 3-5-15,0 0-1 0,0 17 1 0,0-36-3 0,0 20 1 16,0-4 0-16,17 23 4 0,-17-21 4 0,0-18-4 16,0 0 2-16,16 18 11 0,-16-18-10 0,0 0-1 0,0 0 0 0,23-36 4 15,-23 36-7-15,0-19-3 0,19-17 4 0,-19 16-4 0,17-16 1 0,-17 17-1 16,19-16-1-16,-19-5 1 0,19 4-1 0,-2 18 0 0,-17-1-1 0,19-18 0 15,-19 21-1-15,0-4 1 0,17 0-3 0,-1-15-14 0,-16 16-4 16,20 19 8-16,-20-19-21 0,22 19-8 0,-22 0 18 16,0-17-1-16,17 17-54 0,-17 0 28 0,19 0 12 15,-19 0 26-15,19 17-1 0,-19-17 10 0,0 0 0 0,0 19 0 0,17-19-14 16,-17 0-27-16</inkml:trace>
  <inkml:trace contextRef="#ctx0" brushRef="#br0" timeOffset="1734.19">9851 5035 48 0,'0'0'35'0,"0"0"1"0,0 0 6 0,0 0-20 0,0 0 0 0,0 0 28 16,0 0-3-16,0 0-27 0,0 0-3 0,0 0 15 0,-19 0-18 15,19 0-1-15,0 0 7 0,0 20-13 0,0-20 0 0,0 0 5 16,-17 0-3-16,17 0-4 0,0 17 0 0,0-17 3 0,0 19-4 0,-19-1 5 16,19 2-4-16,0-20-2 0,0 36 2 0,0-16-3 15,0-4 4-15,0 3-4 0,0 0 0 0,0 17 0 0,0-16 2 16,0 16-3-16,0-17 2 0,0-1-2 16,0 0 4-16,0 1-2 0,0 17-1 0,-17-36-2 0,17 36 2 15,0-36-2-15,0 21 1 0,0-3-1 0,-19 0-3 0,19-1-8 16,-19 3-14-16,19-20 6 0,0 0-3 0,-17 0-3 0,17 0-33 15,-22 0 25-15,22-37-73 0,0 19 41 0,0 0 38 16,0 18 4-16,0-37 4 0,0 17-5 0,0-16 5 0,22 36-35 0</inkml:trace>
  <inkml:trace contextRef="#ctx0" brushRef="#br0" timeOffset="2051.83">9981 5220 60 0,'0'0'10'0,"0"0"-3"0,0 19 12 16,0-19-10-16,0 0 11 0,0 0-10 0,17 0 8 0,-17 19 0 15,0-19-5-15,19 17-3 0,-19-17-2 0,0 0 0 16,0 20-1-16,0-20-4 0,17 0 0 0,-17 0 1 0,0 0-1 16,0 16 4-16,0-16 4 0,16 0 2 0,-16 0-6 0,0 0 0 15,23-16-1-15,-23 16 5 0,0-20-2 0,19 3-1 0,-19-2-4 16,0 0 5-16,0 0-5 0,0-17 9 0,0 16 4 16,0 4-9-16,0-4-1 0,0 2 6 0,0-1 0 0,0 19-2 15,0-17-7-15,0 17-1 0,0-20 1 0,-19 20 0 0,19 0 5 0,0 0-4 16,0 0 4-16,-23 0-3 0,23 37-3 0,-16-18 3 0,16 19 0 15,0-38-2-15,-17 36 3 0,17 0-4 0,0-17-1 0,0 19 0 16,-19-21 1-16,19 39 0 0,0-19-1 0,0-19-2 16,0 37 1-16,0-19 0 0,0 3-4 0,0-21-1 15,0 19-9-15,0-18 2 0,19-2-17 0,-19 3-9 0,0-20 15 16,0 0-27-16,17 0 20 0,-17 0-40 0,0 0-2 0,0-20 15 16,16 20 38-16,-16-36-3 0,0 16 12 0,0 20-46 15</inkml:trace>
  <inkml:trace contextRef="#ctx0" brushRef="#br0" timeOffset="2304.19">10183 5109 59 0,'0'0'0'0,"0"0"44"0,0 0-5 16,0 0 8-16,0 0-23 0,0 0 17 0,0 20-11 16,0-20-8-16,0 16-7 0,0 4-6 0,20 0-2 15,-20-4-4-15,0 3 0 0,0 0-2 0,0 17 1 0,13-16 0 16,-13-20-1-16,0 16 0 0,0 4-1 0,0-20 0 0,0 19 0 0,0-1-1 16,0 0-1-16,20 1 0 0,-20 0-2 0,0-2 2 15,0-17 0-15,22 0 1 0,-22 0 1 0,0 0-1 0,0 0 3 16,0-36-1-16,19 36-1 0,-19-37 5 0,0 19 4 0,17-1 1 15,-17-17-1-15,19 16-5 0,-19 3 1 0,20 17 6 16,-20-19-5-16,0 19 0 0,16 0 5 0,-16 0-6 0,20 0 5 16,-20 0-4-16,0 19 5 0,0-2-6 0,16 3 4 0,-16-4-4 15,0 23 2-15,0-3-5 0,0 2-1 0,17-38-1 16,-17 37-5-16,0 0-18 0,22-19 2 0,-22 17-40 16,0-35-26-16,0 20 37 0,0-20 2 0,19 0-30 0,-19 0 36 15,0 0-18-15</inkml:trace>
  <inkml:trace contextRef="#ctx0" brushRef="#br0" timeOffset="2602.1">10753 4723 113 0,'0'0'37'0,"0"0"68"16,0 0-62-16,0 0-5 0,0 0-24 0,0 17 16 16,0 2-15-16,-16-19-3 0,16 19-8 0,0 0 3 0,0-2-3 15,0 2-3-15,0-19 0 0,0 20 1 0,0-4-3 16,0 4-4-16,0-20-1 0,0 17-15 0,0 2-19 15,0-19-27-15,0 19-21 0,0-19 45 0,16 0-24 0,-16 0 47 16,0 19-48-16</inkml:trace>
  <inkml:trace contextRef="#ctx0" brushRef="#br0" timeOffset="2853.89">10997 4740 130 0,'0'0'83'0,"0"0"-53"0,0 0 18 0,0 0-26 16,0 0 21-16,0 0-6 0,0 0-23 0,0 0 13 0,0 0-21 15,0 0-2-15,0 19 4 0,0-19-5 0,0 0 0 0,0 19 0 16,-20-19-1-16,20 0-1 0,0 19 1 0,0-19 0 0,0 17-1 0,0-17-1 16,-19 19 0-16,19 1-1 0,0-4 1 0,0 21 0 0,-22-18 1 0,22 0-1 15,0 0-2-15,0 17 1 0,-17 0-1 0,17-16 1 16,0-3 2-16,0 20 0 0,0-1 1 0,0-16-2 16,0 0 0-16,0-4 0 0,0-16 1 0,0 19-1 0,0 0 1 0,0-19 0 15,0 19 1-15,0-19-2 0,0 17 0 0,0 3-2 16,-16-4-5-16,16 4-20 0,0-20-18 0,-20 19 17 15,20-19-43-15,-16 18-71 0,16-18 71 0,-20 0-8 16</inkml:trace>
  <inkml:trace contextRef="#ctx0" brushRef="#br1" timeOffset="7367.86">7212 5201 122 0,'0'0'31'0,"-17"-16"-7"16,-2-4-17-16,19 0-4 0,-17 20 1 16,17-16 4-16,0-4-3 0,0 20 9 0,0-18-3 0,17-1-2 15,2 19-1-15,-19 0-3 0,39 0 10 0,-3 0-7 16,-17 19 2-16,17-19-2 0,0 18-1 16,-3 18 1-16,-33-36-3 0,42 20 0 0,-6 0 4 0,-17-4-5 15,50 22 7-15,-49-19-8 0,2-2 0 0,52 19 4 0,-4-16 0 16,62-1 12-16,-21-1-6 0,91-36 8 15,-52-1-8-15,87-54 6 0,-162 73-15 16,17-38-1-16,2 38 0 0,88-35 1 0,-71-5-2 0,74 4 2 0,14-1-1 16,-102 20-2-16,197-19 0 0,-203 16-1 0,75 0 0 15,3 20 0-15,-100-16 0 0,138-22-1 0,-79 2-1 16,-73 36 2-16,56-20-1 0,-78 4 0 0,100-23-6 16,-100 22 3-16,28-21-7 0,-6 19 0 0,-19 19 6 15,-3-55-9-15,-11 55 11 0,-2-36-1 0,-4 36 1 0,-16-19-1 16,0 2 0-16,0-3-6 0,0 20-21 15,-16-19-3-15,-4 19-17 0,-18-17-10 0,-15 34-26 16,14-17 43-16,3 19 24 0,14-19-38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20:59:27.47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16547 4078 105 0,'0'0'44'0,"0"17"-6"0,0-17 28 15,-16 0-50-15,16 0-2 0,0 18 0 0,0-18 15 16,0 19 8-16,-20-19-10 0,20 20-6 16,0-20-1-16,0 16 1 15,0-16-4-15,0 0-7 0,0 0-6 0,0 20 8 16,20-20 3-16</inkml:trace>
  <inkml:trace contextRef="#ctx0" brushRef="#br0" timeOffset="1">17045 3892 593 0,'36'-36'2'0,"39"0"-3"0,-36 36 3 16,-23-21-1-16,-16 4-1 0,36-2 2 0,3 2-1 16,16-3-2-16,20-36 4 15,-23 39-3-15,-35-3-1 0,25 3 3 16,13-19-2-16,-19 16 0 15,-36 1 0-15,17 19 1 0,-1-18-4 16,-16 18 2-16,0 0-1 0,19-17-20 16,-19 17 2-16,0 0-7 0,23 0-9 0,-23 0-34 15,0 0 9-15,0 0-70 16,0 0 41-16,0 0-51 16</inkml:trace>
  <inkml:trace contextRef="#ctx0" brushRef="#br0" timeOffset="2">17195 3174 71 0,'0'0'47'0,"0"0"35"0,0 0-21 0,0 17-26 16,0-17 5-16,0 0-17 0,52 20 22 15,-13-20-28 1,-6 0-8-16,64-20 1 0,-28 20-6 16,-27-17-3-16,-6-2 0 0,0 19 1 0,0-20 1 15,-1 3-3-15,4 17 2 0,17 0 6 16,-56 0-1-16,19 0-4 0,-19 0 0 15,0 0 7-15,0 37-2 0,0-1-3 0,-36 38 5 16,-42 75 2-16,26-3-7 16,16-16-3-16,17-38-2 15,-17 18 0-15,16 37-19 16,20-108-7-16,0 35-46 0,0-58 0 16,20 4 11-16,-20-20 27 0,0 16-35 0,0-16 37 0,0 0 3 15,16 0-83 1</inkml:trace>
  <inkml:trace contextRef="#ctx0" brushRef="#br0" timeOffset="3">18614 2527 50 0,'0'0'30'0,"0"0"5"0,0 0 6 0,-19 0-9 16,19-18 17-16,0 18-22 0,0 0 9 16,-17 0 17-16,17 0-44 15,0 0-1-15,-22 18 31 0,22-18-31 0,0 0 0 16,0 36 13-16,0 20-3 0,0 0-1 16,0-18-6-16,-19 18-1 0,19-3-6 15,0 4 0-15,0-1-2 0,0-22 1 16,0 5 0-16,0-22-2 0,0 19 2 15,0-16-2-15,0-2 0 0,0 1 2 0,19-19 0 16,-19 0 2-16,22 0 2 0,-5 0-6 16,21-19 0-16,-38 1 1 0,36-2-2 0,-36 20-1 15,17 0 1-15,19-16 1 0,-36 16 1 0,39-20 0 0,-1 20 5 16,-21 20 1-16,2 16 0 16,-19-18 0-16,0 18 2 0,0-16-6 0,0 16 6 15,-19 0-7-15,-17-15-2 16,36-4-2-16,-58 19-12 0,41-36-6 0,-19 0-30 15,0 0-15-15,36 0 39 0,-19 0-1 16,0 0-37-16,2-17-65 0,-5-19 9 0,3 36 90 16,19 0-44-16</inkml:trace>
  <inkml:trace contextRef="#ctx0" brushRef="#br0" timeOffset="4">18905 2287 70 0,'0'0'73'15,"0"-19"-37"-15,-17 19 17 0,17-18-4 16,-17-1 18-16,-2 2-24 16,2 17 4-16,-2-17-17 0,2 17-21 15,17 0-1-15,-38 0 16 0,-18 0 5 16,20 0-16-16,-19 0-3 0,19 17-3 15,-22 0-1-15,5 20 1 16,-2 2 1-16,-3-2-2 0,-14 56 2 16,-6-3-1-16,7 58 0 15,35-74-4-15,19 19-1 0,-44 200 3 16,61-217-7-16,0 53-1 16,61-19 5-16,-44-54-2 0,57 35 0 15,1-35 1-15,-39-19 0 0,0-37-1 16,17 36-2-16,5-16-7 0,-3-20 13 15,17-20 8-15,-14 1-7 0,-22-35-3 16,58-58-2-16,-22-52 1 0,-17 52 5 16,39-184-1-16,-77 186-4 0,2 73-2 15,-19-92 4-15,17 19-2 0,-17 73-1 16,0-56 3-16,0 77-3 0,-53-153 3 16,53 169-1-16,-60-37 0 15,26 3-2-15,-21 15 2 0,0 19-1 16,-56 0-11-16,17 19 0 15,41 15-2-15,-21 3-17 0,-37 75-47 16,75-39 4-16,0-17 6 16,36-38 27-16,-19 58-54 0,-23 34-88 15,42-74 102-15</inkml:trace>
  <inkml:trace contextRef="#ctx0" brushRef="#br0" timeOffset="5">29756 13924 57 0,'0'0'23'0,"0"0"14"16,0 19-11-16,0-19 1 0,0 0 14 15,0 0-16-15,0 21-2 0,0-21 2 0,0 16-10 16,0-16 23-16,0 0-32 0,0 20 4 16,0-20 1-16,0 0 11 15,0 0 1-15,0 0-13 0,0 0-3 16,0 0 1-16,0 0 4 0,0 0-1 16,0 0-9-16,0 0 1 0,0 0 9 15,0 0-6-15,0-20 10 16,0 20-9-16,0 0-4 0,0-16 0 0,0 16-2 15,0 0 4-15,0 0 0 0,0-21 6 0,0 21-10 16,-19 0 5-16,-3-19 12 16,22 2-14-16,0 17 0 15,-33-37 0 1,33 37-4-16,-20-19 6 0,1 1-5 16,19 18-1-16,-53-19 2 15,34 2-3-15,19 17 2 0,-42-20-2 16,26 20 1-16,-92-36 10 47,88 19-10-47,20 17-1 0,-16 0 1 0,16-21 0 0,-22 21 0 15,5 0-1-15,17-18 1 0,-36 0 2 16,36 18-2-16,-36-19 6 16,17 0-5-16,19 19-3 0,-111-35 7 31,92 16-5-31,-53 2 6 31,30-22-3-31,26 39-6 0,16 0 5 0,-17-18 1 16,-19-1 0-16,17 2-2 15,-17-3 0-15,-6 20-3 16,23-17 3-16,-14 17 1 0,-3-19-1 16,36 19-1-16,-20 0-1 0,4-20 3 15,-23 20-5-15,17 0 2 0,5 0 4 16,1-18-4-16,-20 18 3 0,16 0 2 0,4 0-4 15,-23-18 0-15,0 0-3 0,3 18 4 16,20 0 2-16,-20 0-4 0,16-19 1 16,1 19 5-16,-20 0-7 0,-33-17-2 15,56 17 5-15,16 0-3 0,-20 0 2 0,-35 0-4 16,33-20 4-16,5 20 2 0,-19 0 2 0,0 0-3 16,17 0-3-16,-17-18 2 0,36 18 0 0,-41 0 2 0,27 0 0 15,-25-18-2-15,-33 18 0 16,31 0 1-16,-12-20-6 0,36 20 5 0,-74-18 3 15,69 18-4-15,5 0 2 0,-2 0 0 0,-34 0-4 16,-24 0 0-16,41 0 4 0,19-18 0 16,-2 18 1-16,-36 0-1 0,19 0 0 0,-20-18 0 15,1 18 3-15,19 0-4 0,-5 0-3 16,-31 0 3-16,55-18 2 0,-19 18-3 16,-3 0-1-16,1 0 2 0,-15 0-1 15,17 0-3-15,17 0 2 0,-56-19-2 16,20 19 6-16,38 0-1 0,-22 0-4 15,1 0 7-15,-15 0-5 0,17 0-2 16,-3 0 2-16,3 0 5 0,14 0-6 16,-11 0 1-16,-3 0 5 0,17 0-4 15,-1 0-1-15,-38 0-1 0,39 0 5 16,-14-19-7-16,33 19 3 0,-56 0 6 0,40 0-5 16,-45 0 3-16,44 0-2 15,-19-18 1-15,0 18-8 0,20 0 6 16,-4 0 1-16,20 0 1 0,-36 0-3 0,14 0 0 0,6 0 3 15,-4 0-2-15,4 0 0 0,-4 0-1 0,-16 0 0 16,17 0 1-16,2 0-2 0,-24 0 1 16,8 0 6-16,13 0-3 0,-16 0-2 15,-19 0 5-15,33 0-6 0,22 0 4 16,-33 0-7-16,13 0 3 0,4 0 5 0,-4 0-4 16,-16 0-4-16,-5-18 4 15,-31 18-2-15,36 0-3 16,0 0 5-16,-6 0 2 0,26 0-2 0,-20 0 2 15,19 0 0-15,-19 0 0 0,-3 0-7 16,1 0 2-16,2 0-2 16,19 0 5-16,-38 0 2 0,35 0 2 15,4 0-4-15,-42 0-2 0,41 0 0 0,-2 0 2 16,2 0 0-16,17 0 1 0,-39 0 3 16,3 0-3-16,36 0-1 0,0 0-1 0,-38 0 1 0,2 0 4 15,36 0-4-15,-17 0-1 0,-2 0-3 16,-17 0 5-16,-6 0-3 0,9 0 5 15,-6 0-3 1,-13 0-2-16,32 0 3 0,1 0 0 16,-20 0-4-16,23 0 3 0,-20 0 4 15,0 0-2-15,16 0-2 0,20 0 0 0,-19 0 0 0,-20 0 2 16,3 0-4-16,-16 0 2 0,13 18 3 16,0-18-5-16,20 0-3 0,-34 0 7 15,37 0-4-15,-59 0-1 16,36 0 7-16,23 0-5 0,-20 0 3 15,-3 0 1-15,-38 0-4 16,43 0-3-16,-21 0 3 0,19 0 0 16,17 0 2-16,-3 0-1 0,5 0 1 15,17 0-2-15,-72 0-4 0,55 0 6 0,-21 0 0 16,-1 0-2-16,3 0 4 0,0 0-1 16,0 0-1-16,17 0 0 0,-39 0 0 15,58 0-2-15,-34 0 4 0,-2 0-3 16,17 0-3-16,-36 0 1 15,-20 0 5-15,58 0-2 0,-21 0-3 16,-40 0 2-16,45 0-2 16,-3 0 1-16,17 0 2 0,2 0 1 0,-22 0 1 0,-52 0-2 15,16 0 2 1,20 0-9-16,36 0 5 0,-34 0 6 16,14 0-10-16,23 0 2 0,-42 18 7 15,22-18-4-15,0 0-1 0,-20 0-3 16,18 0 1-16,-15 0 7 0,-2 0-7 0,35 0 3 15,-35 0 0-15,0 0 5 0,-20 0-7 16,-52 0 5 0,33 0-6-16,58 0 4 0,-20 0 0 0,20 0-1 15,-22 0-3-15,6 0 4 16,-23 0-1-16,36 0-1 0,-13 0 1 16,13 0 1-16,-19 0 1 0,5 0-1 15,-2 0-1-15,-1 0-4 0,18 0 5 16,-34 0-2-16,72 0 0 0,-36 0 1 15,0 0 0-15,-3 0-1 0,39 0 0 0,-19 0 1 16,-17 0 0-16,-20 0-1 0,-18 0 4 16,21 0-9-16,-2 0 8 15,55 0-1-15,-42 0-1 0,42 0-1 0,-52 0 0 16,16 0 2-16,-20 0-8 0,34 0 11 16,3 0-1-16,5 0-3 0,-25 19-2 0,3-19-3 15,-74 19-1-15,74-19 6 16,-20 18 3-16,-18-18-3 15,54 0 3-15,-16 18 0 0,-19-18-9 16,38 0 6-16,-24 18 3 0,8-18-5 16,-23 18 2-16,20-18 2 0,17 0 0 15,-20 0-3-15,-13 20-2 16,13-20 4-16,-19 18-5 0,5-18 4 16,34 0 3-16,2 0-3 15,-132 0-3 1,113 0 2-16,0 0 4 0,36 0-2 0,-36 0 1 15,-22 0-5-15,41 0 3 0,-38 0-2 0,19 18 2 16,-22-18-6-16,22 0 7 0,0 20 2 16,17-20-3-16,2 0 0 0,-41 17 1 15,22-17 2-15,0 0-2 0,0 0 2 16,17 19-6-16,-23-19-4 0,-10 18 10 16,16-18-1-16,-20 0-3 0,18 18 1 15,-15-18 3-15,34 0-6 0,-53 18-4 16,33 2 11-1,3-20-2-15,0 19-1 0,-3-2 3 0,23-17-3 16,-26 20-2-16,9-3-1 0,-22 2 2 16,-1 17-1-16,34-36 0 0,5 21 0 15,-54 32 5-15,51-53-5 0,-16 18-1 16,-5 1 5-16,41 0-1 0,-33-1-5 0,13 0 2 16,-16 3-6-16,-19 13 17 15,33-15-9-15,5 1-1 0,-19-3 1 16,36-17-4-16,-36 19 3 0,36-1-1 0,-36-18 1 0,36 19-1 0,-36-1 2 15,-3 18-1-15,4-17 2 0,15-19 1 16,4 21-9-16,-23-5 3 0,0 21 7 16,20-18-7-16,-14-19 6 15,33 18-2-15,-20-18 1 0,20 0-2 0,-16 0 1 16,16 19-2-16,0-19 0 0,0 0-1 0,0 0 3 16,-20 0 0-16,20 0-1 0,0 0-2 0,0 0 2 15,0-19-8-15,0 19 6 0,0 0-2 0,0 0-8 16,0 0-9-16,0 0 2 0,0 0 6 15,0 0-31-15,0 19 3 16,0-19-20-16,-19 17-18 0,19-17 11 16,0 0-40-16,0 19 31 15,0-19 33-15</inkml:trace>
  <inkml:trace contextRef="#ctx0" brushRef="#br0" timeOffset="6">16566 13558 42 0,'0'0'15'0,"0"0"28"0,0 0 8 15,0 0-12-15,0 0-16 16,0 0 8-16,0 0-2 0,0 0-5 16,0 0-10-16,0 17 1 0,0-17-2 15,0 19-3-15,0-2 9 0,0 20-4 16,0-18-5-16,0-19-7 0,0 18 0 0,0 21 6 16,-19-5 0-16,19 5-4 0,0-22-3 0,-16 57 5 15,16 2-5-15,-20-23 1 16,20 3-2-16,-19 1 0 0,-17 109 15 15,36-113-14-15,0-34 0 16,0 19-1-16,0-22 1 0,0 4-1 0,0-20 1 16,19 18 1-16,17-18-4 0,-36 0 6 15,55 0 3-15,-21-18-5 0,43-2 4 16,-57 4-5-16,16 16-3 0,38-38 7 16,-57 38-5-16,38-19 2 0,0 0-3 0,20-15 3 15,-39 13-3-15,20 2-4 16,-56 2-10-16,33 17-8 0,-11 0-29 15,-22 0 26-15,0 0-3 0,19 0-47 0,1 0-24 0,-20 17 46 16,0-17-26-16,16 19 26 0</inkml:trace>
  <inkml:trace contextRef="#ctx0" brushRef="#br0" timeOffset="7">21160 16802 50 0,'0'0'0'0,"-20"0"50"15,20 0-24-15,-16-17 10 16,16 17-6-16,0-21-21 0,0 21 0 16,0 0-1-16,-20 0 8 0,20-16 17 0,0 16-28 15,0 0 1-15,0 0 5 0,0 0 1 0,0-20 3 16,0 20-1-16,0-16 17 0,0 16-18 15,0 0 4-15,-19-20 3 16,19 20-12-16,0 0 0 0,-17 0 2 16,17 0-5-16,0-20 7 0,-19 4-8 15,19 16-2-15,0 0 0 0,-22-20 2 0,22 20-3 0,-17-17 3 16,1 17-2-16,16-20 0 0,0 20-1 0,-20 0 1 0,4-37-1 16,-4 21-1-16,20 16 1 0,-19-20 0 0,2 0 2 0,-2 20-1 15,-3-36-1-15,-31-1 6 16,53 37-6-16,-36-17 2 0,17 17 0 0,2-20-2 15,-2 20 0-15,-23 0 1 0,-10-16 2 16,16 16 0-16,-20 0 0 16,18 0-2-16,21 0 0 0,-19-21 0 15,17 21-3-15,-17-19 6 0,0 19-4 0,14-17-1 16,-31 0-2 0,53 17 3-16,-75-20-2 0,59 1 4 0,-26 2-1 15,9 17-3-15,-3-20 2 16,-3 20-1-16,3 0 3 0,14 0-4 15,3 0 1-15,-14-16 1 0,-3 16 0 16,0 0-2-16,16 0 1 0,-21-21 2 16,-48 4 2-16,53 17-5 15,17 0 1-15,-20-19 1 0,3 19 2 16,0-17-3-16,0 17 0 16,17 0 2-16,-20 0 0 0,-33 0-2 15,36 0 1-15,17 0-2 16,-17 17 1-16,14-17 2 0,-11 19-2 0,-23-2-1 15,20-17 3-15,-5 0-1 16,-31 21-2-16,55-21 1 16,-2 16 0-16,-36-16 4 0,-1 0-7 15,20 0 4-15,0 0 0 16,-41 0 1-16,41 0-3 16,-17 0 3-16,15 0-2 15,-20 0-3-15,24 0 4 0,-2 0-1 16,17 0 0-16,0 0 0 0,-39 0 1 15,24 0 1-15,15 0-3 0,-17 0 3 16,17 0 1-16,2 0-3 0,-2 0 2 0,-4 0-4 16,4 0 2-16,-14 0 3 0,-3 0-2 15,17 0 3-15,2 0-2 0,-22 0-1 16,39 0 0-16,-22 0-1 0,6 0 0 0,-20 0 4 16,0 0-5-16,36 0 1 0,-17 0 0 0,-61 0 1 15,62 0-1-15,-3 0 0 0,-53 0 1 16,-58 20 3-16,58-3-3 15,30 2-2-15,-10-19 1 16,-20 20 1-16,52-3 1 0,-21 0-3 16,27-17 2-16,-5 19-2 0,-1-19 1 15,4 21 1-15,16-21-2 16,0 0 2-16,-20 16-1 0,20-16 1 16,0 20-1-16,-16-3 0 0,16-17 2 15,-61 56-2 1,28-19 0-1,33-37 0-15,-20 20 0 0,20-20 0 16,-16 0 2-16,-20 16-5 0,36-16 1 16,-39 20 1-16,0-3 2 15,39-17-1-15,-52 37-1 16,32-17 1-16,4-4 2 0,16-16-2 0,-20 20-1 16,1 16-1-16,2-16 1 0,-24 17 2 15,41-37 0-15,-17 17 0 16,17-17-2-16,-16 20 2 15,16-20-4-15,0 0-3 0,0 0-26 16,0 0 19-16,0 0 0 0,0 0-22 16,0 0-58-16,0 0 35 0,0 0-12 15,0 0-48-15,0 0 39 0,0 0 14 16</inkml:trace>
  <inkml:trace contextRef="#ctx0" brushRef="#br0" timeOffset="8">16951 16176 51 0,'-17'0'9'0,"17"0"0"0,0 0 6 0,-19 0-4 16,19 0 0-16,-16 0-5 15,16 17 11-15,-20-17-1 0,20 21 7 16,-16-21-11-16,16 0 8 0,0 16 0 15,-20-16 10-15,20 20-12 16,-19-20 4-16,19 17 0 16,-39 22 14-1,39-22-31-15,-36 19 9 0,20 1-6 0,-4 0-1 16,4 19 0-16,-40 17 6 16,15 1 3-16,41-54-11 15,-17-4 2-15,17 24 6 16,17-40-6-16,5 0-4 0,-22 16 4 0,36-16 1 15,19 0-2-15,-35 20-3 0,13-20 3 16,8 16-1-16,-5-16 1 16,-16 0 2-16,16 0-1 15,-20 0-2-15,20 0 2 0,-14 0-4 0,-22-16 2 16,36 16-1-16,-16-20-2 0,16 4 1 16,0-4-10-16,-20 0-15 15,1 20-4-15,5 0-34 0,-3-16 5 16,1 16 23-16,-20 0-43 0,0 0 33 0,36 0-76 15,-36 0 17-15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32:53.5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8080 8522 39 0,'0'0'26'0,"-19"0"-15"0,19 0-9 0,0 0 3 16,0-19 6-16,-17 19 10 15,17 0-3-15,-19-17-4 0,19 17 9 16,0-20 11-16,-16 1-20 0,16 19 6 15,0-17-12-15,0 17 13 0,0-18-5 16,0 18 8-16,0-20 5 16,0 20-4-16,0 0-19 0,0 0 4 15,16 0-1-15,-16 0 3 0,0 20-7 16,0-20-2-16,0 18 1 0,0 55 4 16,0-17-6-16,0-20-2 0,0 21 0 15,0-21 1-15,0 37-4 16,0-17-7-16,0-2-23 0,0-16-22 15,0-20 33-15,0 0-55 0,0 2 13 0,0-20 11 16,0 17 24-16,0-17-46 16</inkml:trace>
  <inkml:trace contextRef="#ctx0" brushRef="#br0" timeOffset="2755.64">7970 10919 57 0,'0'0'78'0,"0"0"-48"0,0 19 30 0,0-19-39 16,0 17-6-16,0-17-10 16,0 0-3-16,0 18 0 0,0-18 2 0,0 20 1 15,19-2 1-15,-19-18 3 0,0 0 1 16,20 18-3-16,-20 1 2 0,16 18 1 16,-16-19-2-16,0 38-4 15,-16-1 2-15,-4-18-4 0,-16 37 1 16,14-74-2-16,3 36-1 15,19-16 1-15,-34-20 1 16,34 0-1-16,-19-20 0 0,19 2 0 16,0 0-1-16,0-20 0 0,0 2 2 15,0 17 0-15,19 1 1 0,-19-1 1 16,17 1 6-16,19 0-4 16,-36 18-1-16,22 0 5 0,50 36 3 15,-36-17-9-15,0 36-3 16,3-17 1-16,0-20-12 15,-23 0-6-15,20 20-116 16,0-38 50-16,-19 17-20 16,5-17 22-16</inkml:trace>
  <inkml:trace contextRef="#ctx0" brushRef="#br0" timeOffset="5335.63">10977 8392 74 0,'0'0'13'0,"0"0"16"16,0-18-5-16,0 18-6 15,0-18-5-15,0-1 0 16,20 19-1-16,-20-17 12 0,0 17-2 15,16 0 11-15,4 0-7 0,-4 0 8 16,23 0-8-16,-39 0-16 16,14 36 4-16,5-36-7 0,-19 36-1 15,22 2 3-15,-22-21-6 16,0 2 0-16,0 1-1 0,0-3-1 16,0-17-1-16,-22 19 0 0,3 18 2 0,5-19-2 15,14 0 1-15,-19 0 0 0,-1 1 0 16,20 1-2-16,-16-20-1 0,16 0 3 15,0 17 0-15,16-17-2 0,-16 0 2 16,20 19 0-16,13-2 1 0,8 3 2 16,-21-2 0-16,16 18 1 0,0 39-3 15,-17-58-1-15,-19 3 0 0,0-2 1 16,0 0-1-16,0 0-1 0,0 2-1 0,0-20 0 0,-36 36-13 16,-3-18-31-16,3 0-19 15,36-18 36-15,-22 20-40 0,3-20-5 0,5 0 21 0,-5 0 37 16,19 0-41-16</inkml:trace>
  <inkml:trace contextRef="#ctx0" brushRef="#br0" timeOffset="8172.81">12416 11121 44 0,'0'0'36'15,"0"0"-22"-15,0-18 25 0,0 18-21 16,0 0 0-16,0 0-9 0,0-18 21 0,0 18-7 15,0 0-3-15,-19-18 0 0,19 18-10 0,0 0 18 16,-17 0 16-16,17 0-23 16,0 0 3-16,0 18-12 15,0-18-8-15,-22 18 6 0,22 0 3 0,-19 2-5 16,19-2-5-16,-17 0 4 0,17 0-4 16,-17 19 4-16,17-18-6 15,0-19 2-15,17 18 1 16,19-18 2-16,3 0 0 15,16 0-1-15,-35 0-4 0,32 0 2 16,6 0-3-16,-2-18-6 16,-40 18-16-16,3 0 13 15,-2 0-30-15,0-19-2 0,5 19-49 16,-3-18-101-16,-19 18 139 16,0 0 8-16</inkml:trace>
  <inkml:trace contextRef="#ctx0" brushRef="#br0" timeOffset="8418.96">12707 10973 63 0,'-17'0'23'0,"17"0"-22"0,0-18 1 16,0 18 1-16,-17 0 4 0,17 0 7 16,-19 0 11-1,19 0-10-15,-16 18 20 0,16 2-15 0,-20 35 25 16,20-36-34-16,0 17 9 0,-16-18-11 15,16 38 10-15,0-19-15 0,-20-19 1 0,20 57 8 0,-19-39-7 16,19 19-2-16,0-36-3 0,0 17 0 16,-17 75 0-16,17-55-12 0,0-19-8 15,0-1-34-15,0 1-35 0,0 0 25 16,17 0 16-16,-17-18-19 0</inkml:trace>
  <inkml:trace contextRef="#ctx0" brushRef="#br0" timeOffset="17551.02">10460 11620 59 0,'0'-19'7'0,"-17"19"5"0,17 0-5 15,0 0 0-15,0 0-3 0,-19 0 14 16,19 0 5-16,0 0-9 15,-22 19 16-15,22-19-26 0,0 0 1 0,-17 0 0 0,17 0 6 16,0 0-4-16,0 18 0 0,0-18 9 0,0 0-14 16,-16 19 3-16,16-19-4 0,0 0 2 0,0 17-2 15,0-17 1-15,0 19 0 0,0-19 0 0,0 20 1 16,0-20-1-16,0 0 3 0,0 0-3 0,16 17 2 0,-16-17-1 16,0 0 0-16,0 0 0 0,17 19 5 0,-17-19 1 0,22 0-4 15,-22 18 0-15,0-18-1 0,19 0 1 0,-19 19 2 0,17-19 0 0,-17 18 1 16,19 18-3-16,-19-17 0 0,20 1-3 15,-20-3 2-15,0 2-2 0,16-19 0 0,-16 37 0 0,0 0 0 0,0 0-1 16,0-18 0-16,0-2-1 0,0 1 1 0,-16 20 0 0,16-20-1 16,-20 18 1-16,1-16-1 0,19-20-1 0,-36 36-8 15,36-18-8-15,-22-18-9 0,5 0 9 0,1 0-23 16,16 0-10-16,-20 0 25 0,4-18-24 0,16 18 12 16,0-18 24-16,-20 18-7 0,20-18 9 0,0-2-40 0</inkml:trace>
  <inkml:trace contextRef="#ctx0" brushRef="#br0" timeOffset="18168.23">10460 11620 68 0,'0'0'0'0,"0"0"21"0,-17 0-7 16,17 0 3-16,0-19 6 0,0 19 4 0,0 0-6 15,0 0-4-15,0 0-3 0,0 0 6 16,0 0-14-16,0 0 16 0,0 0-10 0,0 0-5 15,17 0 13-15,38 0 5 0,-35 0-20 16,-20 0-1-16,16 0 1 0,20 0 0 0,-14 0-1 16,14 0-1-16,-16 0-3 0,-4 0-4 15,4 19-10-15,-4-19-33 0,4 0-5 0,-20 0 20 16,16 0-4-16,-16 0-32 0,0 0 42 0,22 0-55 0</inkml:trace>
  <inkml:trace contextRef="#ctx0" brushRef="#br0" timeOffset="32193.84">15681 8282 62 0,'0'0'28'0,"0"0"-1"0,0 0-13 0,0 0 17 0,0 0-14 15,0 0 1-15,0 0 16 0,0 0-3 0,0 0-18 0,0 0 9 0,0 0-13 16,0 0-1-16,0 18 5 0,0-18-1 0,0 0 0 16,0 0 2-16,0 0-1 0,0 20-8 0,0-20 1 0,17 0 9 15,-17 0 3-15,0 0-10 0,0 0 1 0,0 17 4 0,0-17 1 0,0 19-8 16,0-19 1-16,0 18 2 0,0-18 0 0,0 18-2 15,0 2-4-15,0-20 3 0,0 18-4 0,0-18 0 0,0 17-3 16,0 22 4-16,0-22 0 0,0 19-2 0,0-36-1 16,0 20 1-16,0 34 1 0,0-35-3 0,0 1 2 0,0-3 0 15,0 19-2-15,0-16 1 0,0 16 1 0,0-18-1 0,0 38 1 16,0-37-1-16,0 18-1 0,0-37-2 0,0 18-5 0,0 0-11 16,0 0 6-16,0 2-49 0,0-20-1 0,0 0-19 15,0 17-15-15,0-17 52 0,0 0 9 0,0 0 8 0,0-17-2 16</inkml:trace>
  <inkml:trace contextRef="#ctx0" brushRef="#br0" timeOffset="35102.06">15404 11121 68 0,'0'0'0'0,"-19"0"28"0,19 0-10 0,0 0 1 15,-22-18-9-15,22 18 0 0,0 0 8 0,0-18-9 0,0 18 8 0,-17-18 1 16,17 18-3-16,0 0-7 0,0-19-2 0,0 19 5 16,0-19-7-16,0 19 3 0,0 0-4 0,0 0 1 0,0-18 1 15,0 18 0-15,0 0-2 0,17 0 2 16,-17 0-2-16,22 0 3 0,-22 0-3 0,0 0 3 0,19 0-2 15,1 0 0-15,-20 18-2 0,0-18 1 0,16 0-1 0,-16 0 0 16,0 19 1-16,36 0 1 0,-36-19-2 0,20 0 3 0,-1 36 5 16,-5-18 0-16,5 20-3 0,3-38 0 15,-22 36 1-15,0-17-5 0,20-1 4 0,-20 19-2 16,0-37-3-16,0 38 2 0,0-20-2 0,0 0-1 0,0 0 0 16,-20 19 1-16,20 0 2 0,-22-19-1 0,3 2-2 15,19-20 0-15,-14 18 0 0,14 0 0 0,-19-18 1 0,19 0-3 0,-20 0 1 16,4 0 4-16,16 0-2 0,-20 0 1 0,4 0-2 0,16 0 0 15,-20 0-2-15,1-18 1 0,19 18 1 0,0 0 1 16,-22-18-1-16,22 18 2 0,0 0-3 0,0-20 2 16,0 20-1-16,0 0 7 0,22 0-5 0,-22 0-3 15,19 0 4-15,1 20 0 0,-20-20-2 0,16 0-1 0,20 18 2 16,-36 0-2-16,20-18 0 0,-20 0 1 0,19 18-1 0,-5-18-1 0,5 20 0 0,3-20 1 16,14 17 0-16,-16 2-2 0,16-1 0 0,-36-18 1 15,19 19-5-15,14-1-11 0,-33-18-10 0,22 19 10 16,-2-19-4-16,-20 0-2 0,16 0-5 0,4 0-5 0,-20 0-6 0,19 17-51 0,-19-17 47 15,0 0 9-15,17 0-34 0</inkml:trace>
  <inkml:trace contextRef="#ctx0" brushRef="#br0" timeOffset="38119.72">18578 8320 52 0,'0'0'0'0,"0"0"19"15,0 0-10-15,17 0-3 0,-17 0 8 0,19-20 7 16,-19 2-8-16,0 18-7 0,19 0 6 0,-19 0-4 16,17 0 9-16,-17 0-9 0,19 0 0 0,-19 0-1 0,17 0 6 0,2 0 0 15,-19 0-7-15,0 0 7 0,17 0-6 0,-17 18 6 0,22 2-1 16,-22-20-1-16,0 17-6 0,0 2 1 0,0-19-2 16,0 18 2-16,0-18-4 0,0 18 0 0,0-18-2 0,0 20 2 0,0-20 1 15,0 18-2-15,-22-18 0 0,22 17 1 0,-17-17 0 16,17 0-3-16,0 0 0 0,0 0 1 0,-19 0 1 0,19 0 0 15,0 0-1-15,0 0-1 0,0 0 1 0,0 0 0 0,0 0-1 16,0 0 1-16,0 19 0 0,0-19-1 0,19 0 0 0,-19 0 3 16,0 20-1-16,39-3 3 0,-39-17-3 0,17 36 3 0,21-16 4 15,-38-2 3-15,17 18-5 0,2-36 0 0,-19 19 0 0,0 1-1 0,17 16 2 16,2-19-4-16,-19 21 4 0,17-2 3 0,-17-17-6 0,0 18 4 16,0-18-4-16,0-2 0 0,0 21 0 0,0-20-1 15,0 0-2-15,-17-18-2 0,17 20-1 0,-19-20-7 0,-17 0-7 16,19 0-13-16,17 0 11 0,-19 0-25 0,0-20-5 15,2 20 23-15,-5-18-46 0,22 18 47 0,-17 0-17 16,17 0 15-16,-19 0 12 0,19 0 6 0,0 0-30 16</inkml:trace>
  <inkml:trace contextRef="#ctx0" brushRef="#br0" timeOffset="39954.89">18650 11067 57 0,'0'0'0'0,"0"0"21"0,0 0-8 0,0 0 2 0,0-19 2 0,0 19-6 16,0 0 0-16,0-19 1 0,0 19 16 0,0 0-14 0,0-18 0 0,0 18 11 15,0 0-13-15,0 0 9 0,0-18-12 0,0 18 6 16,0 0-4-16,0 0 0 0,0 0-5 0,0 0-2 0,-17 0 1 0,17 18 6 16,0-18-4-16,0 37 2 0,-19-18-5 0,19-1-3 0,0-18 1 15,0 36-1-15,-19-36-1 0,2 38 1 0,17-20-2 0,0 19 0 0,-22-19 1 16,22 19 2-16,0-19-1 0,-19-18 0 0,19 38-1 0,0-20 0 15,0 0 0-15,0 2 0 0,0-20 0 0,0 17 0 0,0-17 5 16,19 0-2-16,3 0 6 0,-5 19 0 0,2-19-2 16,0 0 4-16,-2 0-7 0,2 18 0 0,17-18 1 0,-36 0-1 15,17 0-1-15,22 0 1 0,-39 18-3 0,19-18 0 0,17 0 0 16,-17 0-1-16,-19 0 0 0,36 20-7 0,-36-20 1 0,17 0-3 16,0 0-16-16,5 0-15 0,-22 0-19 0,19 0 21 15,-19 0-44-15,19 0 8 0,-19 0 22 0,0 0 3 0</inkml:trace>
  <inkml:trace contextRef="#ctx0" brushRef="#br0" timeOffset="40144.37">18871 11011 78 0,'0'0'33'0,"0"0"-24"0,0 0 6 0,-19 0 5 15,19 18 5-15,-17 1 5 0,17 18-2 0,-19-37-17 0,19 18-4 16,-17 20 2-16,17-20-7 0,-19 37 2 0,19-37-2 0,-19 37-2 15,19-35 0-15,-17 34 3 0,17-17-2 0,-22 18 0 0,22 19-1 16,0-37 0-16,-17 56 1 0,17-57-1 0,0 75-11 0,0-36-24 16,0-2-21-16,0-19 0 0,0-15 34 0,0 15-8 15,0-35 18-15,0-19-28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40:56.5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21160 4484 76 0,'0'0'21'0,"-20"0"80"0,20 0-44 15,-16 0-22-15,16-20-19 16,0 20 8-16,-20 0-15 0,20 0 1 0,0 0 4 0,-19 0-7 0,19 0 4 0,-17 0-7 0,17 0 1 15,0 0-1-15,0 0 0 0,-19 0 1 0,19 0 2 0,-22 20 0 0,5 16 5 16,17-19-6-16,-16 20 6 0,-4 2-6 0,4 15-1 16,16-36-2-16,-20 37 0 0,1 2-4 0,19-1 2 15,0-20 1-15,-17 0 0 0,17 2-1 0,0-2-1 16,17 20 1-16,2-39 2 0,-19-17-2 16,20 19 4-16,-4-19-3 0,4-19 8 15,-20 19-2-15,16-37-1 0,-16 21-5 0,17-24 1 0,-17 40-2 16,22-73 6-16,-22 56-4 0,0-3-3 0,0 20 1 0,0-36 0 15,0 36-1-15,19-36 3 0,-19 17-3 0,0-19 2 0,0 38-2 0,0-17 0 16,0-3 1-16,0 20 0 0,0 0-1 0,0 20 1 16,17-3 2-16,-17 2-3 0,0 19-1 0,19 34 3 0,-19-35-1 15,0 1 0-15,20 37 0 0,-4-22 1 0,4 20 1 0,-4-17-3 16,1-37-1-16,24 19 2 0,-41-21-2 0,17 3-2 16,-17-20-3-16,19 16-16 0,-19-16 7 0,36 20-4 0,0-40-120 15,-36 4 6-15,20-4 69 0,-4 3 17 0,6-21-48 16</inkml:trace>
  <inkml:trace contextRef="#ctx0" brushRef="#br0" timeOffset="233.06">21694 3892 111 0,'0'0'28'0,"0"0"-5"16,-20 94 194-1,20-22-194-15,0-52-14 0,0 34-1 0,0-18-1 0,0 58 4 16,0-2-4-16,0-2-1 0,20-50-3 0,-20 50 1 0,0-15 0 16,19-21-3-16,-19 40 1 0,14-58-3 0,-14 56-1 15,19-18 1-15,-19-38 3 0,0 1-2 0,22 76-1 16,-22-97-3-16,0 3-1 0,0 0-14 0,0 0-13 0,20-2-216 16,-20-34 181-1,0-21-19-15</inkml:trace>
  <inkml:trace contextRef="#ctx0" brushRef="#br0" timeOffset="400.47">21954 3892 88 0,'0'-19'177'15,"0"19"-120"1,0 19-39-16,0 37 27 0,0-18-21 0,0-2-15 16,0-19 0-16,-20 112 14 0,20-72-16 0,0 52 2 0,0 1-5 15,0-17 0-15,0 37-1 0,20 56-6 16,-20-133 1-16,0 96-14 0,0-59-14 0,16-34 7 15,-16 54-174-15,0-90 92 0,0-1 69 0,0-1-29 16</inkml:trace>
  <inkml:trace contextRef="#ctx0" brushRef="#br0" timeOffset="766.84">23005 4630 74 0,'0'0'45'16,"0"0"-25"-16,0 0 1 0,0 0 18 0,0 0 15 15,0 0-19-15,0 0-19 0,0-17 12 0,0 17-16 0,0 0 7 0,0-20-11 16,0 20 5-16,0-19 3 0,0 19-6 16,0 0 1-16,0 0 0 0,0 0-6 0,0 0 7 15,17 0-1-15,-17 39 1 0,0-3 1 0,0-36-7 16,0 36 1-16,19-18-1 0,-19 38 2 0,19 38-3 0,-19-41-3 16,0 4 1-16,0 35-1 0,0 18 0 0,0-74-1 0,17 58 1 0,-17-21-2 15,0 20-7-15,0-20-13 0,-17-17-22 0,17-19 11 16,0 17-54-16,0-35 31 0,-19-19-7 0,19 37-47 15,0-18 51-15,0-19-7 0</inkml:trace>
  <inkml:trace contextRef="#ctx0" brushRef="#br0" timeOffset="966.24">23132 4723 185 0,'0'0'0'0,"0"0"102"0,0 0-71 0,0-20 16 15,0 20-28-15,0 0 1 0,0 0 22 0,0 0-23 0,0 0-4 0,17 20 5 16,5-20-14-16,-5 17-1 0,-17 2 1 0,19 0-1 0,0 0-2 15,-19 17-1-15,17-36 1 0,2 36 3 0,-19 1-2 0,0 20 0 0,17-41-3 16,-17 40 2-16,0 0-2 0,0-2-1 0,0-14-1 16,0-5 0-16,-17 3-2 0,17 15-1 0,-19-53-2 0,19 20 0 15,-17-1-3-15,17-19-6 0,-19 18-62 0,0-18-6 16,2 0-20-16,17-18 49 0,-22-1-30 0,22-17 60 0,-17 16 8 0,17 3-47 16</inkml:trace>
  <inkml:trace contextRef="#ctx0" brushRef="#br0" timeOffset="1204.27">23575 4630 151 0,'0'0'106'0,"0"0"-85"0,0 37 17 0,0-37-20 0,0 36 10 16,0-16-17-16,0 16 3 0,-17-17-9 0,17 36 1 0,0-35-3 16,0 33 0-16,-19-15-2 0,19-3 0 0,0-15-1 0,0 36 0 15,0-39-1-15,0 20 1 0,0-17 0 0,0-4 0 0,0-16-1 0,0 20 2 16,0-20 0-16,0 0 1 0,0 0 0 0,19-36-1 0,-19 16 1 15,17-17 0-15,2-36-1 0,1 18 2 0,-4 17-1 16,4-35 0-16,-4 54-4 0,23-55-17 0,-39 37 7 16,0 37-4-16,19-36-33 0,-19 18-27 0,17 18-7 0,2-19 24 15,-19 19 42-15,0 0-3 0,20 0-17 0</inkml:trace>
  <inkml:trace contextRef="#ctx0" brushRef="#br0" timeOffset="1600.57">23926 4889 137 0,'0'0'0'0,"0"0"121"16,0 0-73-16,0 0-31 0,0 0 12 0,-19 0-7 0,19 0-13 16,0 0-1-16,0 0 3 0,0 0-4 0,0 0-5 15,-17 17 1-15,17 2 1 0,0-19-1 0,0 0-2 0,0 19 1 0,-22 0 3 0,22-19-2 16,0 16 0-16,0 4 4 0,0 16 0 0,-19-16-1 0,19-3-5 16,0-17 1-16,0 37 0 0,0-37-1 0,0 36 1 15,0-16-3-15,0-20 1 0,0 20 3 0,19-4-3 0,-19-16 2 0,0 0 1 16,0 19 2-16,22-19 0 0,-22-19-1 0,0 19-1 0,17-16 3 15,-17 16-3-15,19-40 3 0,-19 24-4 0,0-22 1 16,20 38-1-16,-20-36 3 0,16 16-2 0,-16 4 1 0,0-4 0 0,0-16 6 16,20-2 1-16,-20 19-6 0,0 2 2 0,16-19-1 0,-16 16-2 15,0 20-1-15,0-19 1 0,20 2 4 0,-20-2-2 0,0 0-1 16,0 0-4-16,16 19 2 0,-16 0-1 0,0 0 0 0,0-17 2 0,0 17-3 16,0 0-1-16,0 0 2 0,22 0-2 0,-22 0 1 0,0 17-1 15,0-17-1-15,0 0 0 0,0 0 0 0,0 0-3 0,0 0 2 16,0 0-2-16,0 0 0 0,0 19-1 0,0-19-1 0,0 0-5 0,0 0 6 15,0 0-2-15,0 0 6 0,0 0-1 0,0 0 1 0,0 0-2 0,0 0 3 16,0 0-2-16,0-19 1 0,0 19-1 0,0 0 2 16,0 0-2-16,0-17 0 0,0 17-14 0,0 0 8 0,0-20-15 15,0 20 9-15,0 0-17 0,0 0 14 0,0 0-23 0,0 0-12 16,0 0 21-16,0 0-44 0,0 20 32 0,0-20-31 0,0 0 50 16,0 0-2-16,0 0 9 0,0 17-35 0</inkml:trace>
  <inkml:trace contextRef="#ctx0" brushRef="#br0" timeOffset="1987.02">24278 4814 99 0,'0'0'31'0,"0"0"39"0,0 0-38 0,0 0 24 0,0-17-8 0,0 17-2 15,0 0-26-15,0 0 13 0,0-19-20 0,0 19-1 0,-20 0-2 16,20 0 7-16,0 0-10 0,0 0-2 0,-19 0 3 0,19 0-1 0,0 0-3 16,-22 0 0-16,5 19 3 0,17 17-5 0,0-36-3 15,0 36 3-15,0-36-1 0,-16 37 0 0,16-37-1 0,0 38-1 16,0-3 2-16,0-15-1 0,0 16 1 0,0-36-2 0,0 37-1 0,0-18 1 16,0-1-1-16,16-18 0 0,-16 20 5 0,17-20-2 15,-17 0 0-15,0 0-2 0,0-20 2 0,22 2 1 0,-22-18 1 16,19 0-3-16,1-20 2 0,-20 37 0 0,0 0 1 15,16-37-1-15,-16 40-2 0,0-23-1 0,20 22 1 0,-20-2 2 16,0 19-1-16,0-19 3 0,16 19-3 0,-16 19 4 0,0 109 9 16,0-15-6-16,0-60-4 0,0 76 3 15,0-55-4-15,-16 37 2 0,-4 19-1 0,4-75-2 0,-4 111-2 16,-21-56-22-16,41-74 6 0,-17 2-34 16,17-38 18-16,0 37-49 0,-16-37-22 0,16 0 44 15,0 0-49-15,0 0 71 0,0-18-1 0,0-1-21 0</inkml:trace>
  <inkml:trace contextRef="#ctx0" brushRef="#br0" timeOffset="2403.69">24568 4889 109 0,'0'0'0'0,"0"0"61"0,0 0-34 0,0 0 18 0,0 0-4 16,0 0-22-16,0-20-1 0,0 20 13 0,0 0-8 0,0 0-3 15,0-16-2-15,0 16-2 0,0 0 0 16,0 0 0-16,0 0-3 0,0 0-8 0,0 0 2 0,0 0-2 15,0 0 5-15,0 0-5 0,0 0 1 0,0 0 6 0,0 16-7 0,0-16-2 16,0 20 4-16,0-3 0 0,0 2-1 0,0 19-2 16,0-38-2-16,0 36 0 0,-16-16-1 0,16 16 0 0,0 0 0 15,0-36-1-15,0 54 1 0,0-34 0 0,0 0 1 16,0-20-1-16,0 16 2 0,0-16 0 0,0 0-1 0,16 0 1 0,-16 0-1 16,0-16-1-16,22-4 4 0,-22 0-3 0,0 4-2 0,20-4 1 15,-20 2-1-15,16-1 1 0,4-18 1 0,-20 1-1 0,36-19 3 0,-36 36-2 16,36-37 3-16,-36 20-3 0,16-19-1 0,-16 36-2 15,20-17 3-15,2 16-2 0,-22 2 2 0,0 0 0 0,16-19 4 0,4 37-4 16,-20-17 3-16,0-3-2 0,0 20 0 0,19 0 3 0,-19 0-4 16,0 0 5-16,0 0-1 0,17 0-4 0,-17 20 2 15,0 16-2-15,0-36 0 0,0 36-1 0,0-36-1 0,0 38 1 16,0-21 0-16,0-17-2 0,0 38 3 0,0-19-4 0,0-2 2 16,0 2 1-16,0 1-1 0,0 16 0 0,0-19 4 15,0 2-3-15,0 0-4 0,0-19 2 0,0 19-1 0,0-19-2 16,0 0-1-16,0 16-2 0,0-16-4 0,19 0-3 0,-19 0-5 0,0 0-4 15,0-16-37-15,0-3-20 0,0 19 32 0,0-38-71 0,0 21-8 16,0 17 47-16,0-20 13 0</inkml:trace>
  <inkml:trace contextRef="#ctx0" brushRef="#br0" timeOffset="2816.09">25235 4630 74 0,'0'0'0'0,"0"0"38"0,0 0 63 0,0 0-71 0,0 0 25 16,0 0-29-16,0 0 24 0,0 0-28 0,0 0 15 0,0 19-22 15,0-19 7-15,0 0-11 0,0 0-3 0,0 0 9 0,0 0 0 16,0 0-9-16,0 18 1 0,0-18 7 0,0 0-8 0,-19 18-2 15,19 0 6-15,0 2-6 0,-17-3 5 0,17 2-7 0,0-19-1 0,-19 38-2 16,19-2 0-16,-17-16 4 0,17-4-3 0,0 4 2 16,0 16-3-16,0-36-3 0,0 19 3 0,-19 0 0 0,19-3 1 0,0-16 1 0,0 20-3 15,0-20 1-15,0 0 0 0,0 0 2 0,19 0-1 16,-19 0 0-16,0-20 0 0,17-15 1 0,-17 35 0 0,0-55 3 0,19 19-3 16,-2 16-1-16,-17 1-2 0,19-36 3 0,-19 19-3 0,20-2 0 15,-7-17 2-15,-13 38-2 0,0-3 1 0,20-16-2 0,-20 36 2 16,22-20 1-16,-22 20-1 0,0 0 1 0,19 0-1 0,-19 20 0 15,0-20-1-15,0 36 1 0,0 20-2 0,0-20 1 16,0 38-5-16,0-55-2 0,0 17-4 0,0 3-6 0,0 14-33 0,-19 4-27 16,19-21-36-16,0 0 33 0,0-16-6 0,0-3-45 15,0 2 42-15</inkml:trace>
  <inkml:trace contextRef="#ctx0" brushRef="#br0" timeOffset="3099.75">25512 4685 183 0,'0'0'0'0,"0"0"171"0,0 0-136 0,0 0-13 15,0 18 23-15,0-18-14 0,0 20-19 0,0-3 7 0,0 21-14 16,0-19 3-16,0-2-5 0,0 38 4 0,0-35-5 0,0-3 0 16,0 2-1-16,0 35 0 0,0-34-3 0,0 16-2 0,0 1-8 15,0 0 6-15,0-17-8 0,0-4 7 0,0 4-3 0,0 0 8 16,0-20 4-16,0 0-2 0,0 0 2 0,0 0 1 0,19-40 0 16,-19 24-2-16,0-4 0 0,36-34 2 0,-36 18-2 0,53-58 2 15,-12 2 1-15,-24 56-4 0,2-2 2 0,1 2-1 0,32-20 5 0,-52 19-2 16,36-19 5-16,-14 56-5 0,14-37 1 0,-36 37-1 0,20 0-1 15,-4 0 0-15,-16 0-1 0,0 0 1 0,20 0-1 0,-20 0 4 0,16 37-2 16,-16-18 0-16,0 37 0 0,0-20-2 0,0 2-3 16,-16 53-1-16,-4-52 0 0,4 52 1 0,16-56-2 0,-20 41-11 15,1-40 1-15,19 18-29 0,-17-14 10 0,17-5-46 0,0-16 32 0,0 0-3 16,0-19-51-16,0 17 23 0,0-17 30 16,0 0 41-16,17-36-4 0,-17-2-48 0</inkml:trace>
  <inkml:trace contextRef="#ctx0" brushRef="#br0" timeOffset="3399.69">26195 4630 83 0,'0'0'54'0,"0"0"-22"0,20 0 23 0,-20 0-29 16,16-17-1-16,-16 17 31 0,0 0-31 0,20 0 21 0,-20 0-27 16,0 0-2-16,0 0 16 0,19 0-18 0,-19 0 9 0,0 0-12 0,0 17 5 15,0-17-11-15,0 37 3 0,-19-19-5 0,19 0-1 0,0 2 0 0,-20-3-2 16,20 2 2-16,-16 19-3 0,16-2-2 0,0-36 3 0,-20 56-2 16,20-39 2-16,-22 40-1 0,22-57 0 0,0 36-1 0,0-16 0 15,0-4-1-15,0 4 0 0,0-3 1 0,0-17 0 16,0 19 0-16,0-19 1 0,22 0 1 0,-2-19-1 0,-20-18 1 15,16 21-1-15,-16 16 1 0,20-40 2 0,-1 5 3 0,-2-20 7 16,2 35-10-16,-19 4-1 0,17 16 1 0,-17-20 3 16,16 1 5-16,6 19-2 0,-22 0-5 0,0 0-1 0,20 0 3 15,-20 39-3-15,0-39 0 0,0 36-1 0,0-19 0 0,0 2-2 16,0 19 1-16,-20-2-1 0,20-16 0 0,-22-4-3 0,22 21 0 0,-16 0-10 16,-1-1-6-16,17 4 7 0,-19-5-13 0,19-16 11 0,-36 17-14 15,36 0 15-15,-20-16-2 0,4-1 0 0,-4 36-23 0,-2-19-14 16,3-16 20-16,5-4-2 0,-5 23-43 0,-17-21 35 0,36-1 1 0,-36 3-26 15,-3-1 35-15,-16-2 9 0,35 3-20 16</inkml:trace>
  <inkml:trace contextRef="#ctx0" brushRef="#br0" timeOffset="4083.48">23539 5830 122 0,'0'0'68'0,"0"0"-17"15,0 0-26-15,0-20 25 0,0 20-26 0,-22-18 18 16,22 18-25-16,0 0 16 0,0 0-19 0,0-18 14 0,0 18-4 16,-19 0-3-16,19 0-4 0,0 0-1 0,0 0 1 0,0 0-9 15,0 0 0-15,0 0 6 0,0 18 0 0,-14 0-1 16,14-18-9-16,0 37 4 0,0-18 1 0,0 19-7 16,-20-21 0-16,20 20-4 0,0-19 2 0,0 2 2 0,0 16 13 0,0 2-11 15,0 34-3-15,0-35-1 0,0 0 1 0,0 55-2 0,0-18-1 16,0-38 1-16,0 58-1 0,0-58 1 0,0 36 6 0,0 41-2 15,0-77-2-15,0 55 6 0,0-16-7 0,0-37-1 16,-19 90 6-16,19-90-3 0,0 17-3 0,0 36 2 16,0-53 0-16,0 73 0 0,0-75 0 0,-17 20-1 0,17 18 3 0,0-19-1 15,0-19-2-15,0 57-1 0,0-56 1 0,-19 56 3 0,19-57-3 16,0 38-1-16,0-18-2 0,0-2 7 0,-17-35 1 16,17 18 2-16,0-19-8 0,0 0 1 0,0 2-2 0,-19-2 3 0,19 0 0 15,0-18 1-15,0 18-1 0,0-18-2 0,0 20-1 0,0-3 1 0,-19-17 1 0,19 19 3 16,0-19-3-16,-22 18 1 0,22-18-2 0,0 18-2 0,-17-18 0 15,17 20-2-15,0-20 3 0,0 0 2 0,-17 18-8 0,17-18 3 16,0 17-9-16,0 2 5 0,0-19-3 0,-19 20-16 0,19-20 1 16,0 17-3-16,0-17-9 0,-17 19-6 0,17-19-10 15,0 17-12-15,0-17 28 0,0 0-55 0,0 0-6 0,0 0 64 16,0 0 12-16,0-17 7 0,-19 17-31 0</inkml:trace>
  <inkml:trace contextRef="#ctx0" brushRef="#br0" timeOffset="4404.77">22930 8080 194 0,'0'0'50'0,"0"0"10"0,0 0-28 16,0-20-14-16,0 20 18 0,0 0-20 0,0 0-2 0,0 0 11 15,0-18-3-15,0 18-12 0,0 0 0 0,17 0-3 0,-17-18 5 16,17 18-7-16,-17 0 2 0,0 0-5 0,19 18 2 0,20 20 5 15,-39-2 4-15,19-18-7 0,0 56 1 0,-2-36-6 16,2 53-1-16,-2 2 4 0,2-1-1 0,-2-19-2 16,22 1 0-16,-20-38 2 0,0-16 0 0,-19-2 0 0,36 0-3 15,-36-18 0-15,36 0 13 0,-19 0 4 0,22-18 1 16,-20 0-10-16,17-2 0 0,39-72-1 0,-42 38-2 0,64-75 2 16,-28-1-5-16,8 1-7 0,-21 0 0 0,-4 19 5 15,-13 72 1-15,0-54-2 0,-3 37-3 0,-20 35 0 16,-16 20-2-16,20-36-12 0,-4 36-12 0,6-17-17 0,-22 17 19 15,17 0-38-15,-17 0-19 0,19 0-34 0,-19 17-5 16,20 19 57-16,-20-16 12 0</inkml:trace>
  <inkml:trace contextRef="#ctx0" brushRef="#br0" timeOffset="5233.43">23149 11804 78 0,'0'0'18'0,"0"0"22"0,0 0-18 0,0 0 0 0,0 0 24 16,0 0-4-16,0 0-8 0,0 0-8 0,0 0-3 15,0 0-12-15,0 0 8 0,0 0 1 0,0 0-10 16,0 0-1-16,0 0-1 0,0 19 4 0,0-2 0 0,0-17-6 16,0 39 5-16,0-39-7 0,0 36 6 0,0-18-3 0,0 19 0 15,0-1-2-15,0-16-2 0,0-1-1 0,0 35 6 16,0-17-4-16,0-18-1 0,0 18 0 0,0-19 0 0,0 0 0 0,0 112 1 16,0-94-3-16,0 20 0 0,0 54 5 0,22-54-3 15,-22 54 0-15,0 21 0 0,0-22 4 0,0-53 0 0,0-1-1 16,0 111 1-16,0-110-6 0,0 34 2 0,0 3-3 15,0 0-2-15,0-57 4 0,0 1-1 0,0 18 4 0,0-17-4 0,0-21 0 16,17 22 0-16,-17-22-1 0,0-17 2 0,0 37-1 0,0-18 1 16,0-1-4-16,0-18 2 0,0 19-3 0,0-19 4 0,0 17-7 0,0-17-1 15,0 0-29-15,0 19-9 0,0-19-25 0,-17 0 25 16,17-19-65-16,0 2-12 0,0-2 42 0,0 1 54 16,-22-1-20-16</inkml:trace>
  <inkml:trace contextRef="#ctx0" brushRef="#br0" timeOffset="5533.29">22690 13907 67 0,'0'0'21'0,"0"0"16"0,0 0-14 15,-17 0 26-15,17 0-25 0,0 0-1 0,0 0 13 0,0-19-22 16,0 19 10-16,0 0-12 0,0 0 0 0,0 0 12 0,0 0-12 0,0 0 10 15,0 19-4-15,0-19 0 0,17 17-6 0,-17 2-1 0,19 18 6 16,-19-17-11-16,19-3 0 0,-19 2-1 0,0 18 0 0,36 20 8 0,-19-21-8 16,0 37-1-16,24 18-7 0,-5-15 4 0,-17-40 2 15,17 18-1-15,-19-15 0 0,0-22 0 0,2 3 1 0,20-20 5 16,-39 16 7-16,38-16-9 0,-21-16 1 0,-17-4-3 0,55-36 5 16,-38 20-2-16,60-75-1 0,-41 37-5 0,0 1 4 0,39-75 3 15,-3 18 0-15,-53 76-5 0,34-39 3 0,-31 40-5 0,33-23-9 16,-35 3-12-16,16 56 5 0,-20-40-37 0,-16 57 17 0,17-19-47 15,5 2-29-15,-3-3-26 0,-19 20 81 0,17 0-52 16</inkml:trace>
  <inkml:trace contextRef="#ctx0" brushRef="#br0" timeOffset="6233.86">21124 15549 116 0,'0'0'65'0,"0"0"-35"16,0 0 27-16,0 0-30 0,0 0-1 0,-20 0 17 0,20 0-11 0,0 0-19 15,0 0-1-15,-19 0 8 0,19 0-12 0,0 0 0 0,-17 0-1 16,17 0 6-16,-19 0 1 0,-3 0-11 0,22 0 0 0,-17 0 0 16,17 16-2-16,-16-16 5 0,-4 20 3 0,20-20-6 0,-16 20-2 15,-4-4 1-15,20 22-1 0,-19-19 0 0,19 18 1 0,0-18-2 16,-17-19 1-16,17 35-1 0,0 1 0 0,0-16 1 0,0 16 0 0,0-16-1 15,0 16 1-15,0-18 0 0,17 21 0 0,-17-22-1 16,19 2 1-16,1-2 3 0,-20-17-1 16,16 0 5-16,4-36 0 0,-4 36-5 0,-16-56 4 0,17 2 0 15,5 34-4-15,-22-36 0 0,19 20-2 0,-19-55 1 0,17-2 1 0,2 1-1 16,-19 38-1-16,0-40 1 0,0 58 0 0,0-20 0 16,0 19-2-16,0-19 1 0,0-54 0 0,0 37 3 0,-19 16 0 15,19 41-1-15,0-41 2 0,0 38-1 0,-17 19-2 0,17-18-1 16,0-1 8-16,0 19-5 0,0 0 2 0,0 0-4 0,0 0 2 15,0 0 0-15,0 19-3 0,0-1 4 0,0 21-2 16,0-22-3-16,0 39 0 0,0-39 1 0,0 20 0 0,-19 76 0 16,19-77-1-16,0 18 2 0,0 58-1 0,19-58-1 0,-19 38-2 0,17 2 0 15,22-22-6-15,-39-15-1 0,36 52-44 0,-36-71 24 16,0-19-7-16,52 72-130 0,-30-72 87 0,-5 18-72 16,22-1 23-16</inkml:trace>
  <inkml:trace contextRef="#ctx0" brushRef="#br0" timeOffset="6504">21544 15639 100 0,'0'20'67'0,"0"-20"-15"0,0 19-9 0,17-2-10 0,-17-17-20 16,0 20-2-16,22-20 7 0,-22 19-10 0,19-19 7 0,1 17 0 16,-4-17-2-16,-16 0 0 0,20 0 0 0,-20 0-8 15,16 0 7-15,-16-17-2 0,0-2-3 0,20-1-1 16,-20 3-3-16,0-2-1 0,0 19 0 0,0-20 0 0,0-14 2 15,0 14 3-15,0-16 4 0,0 36-5 0,0-20 4 16,-20 20-4-16,20 0 0 0,-16-17 8 0,-4 17 1 0,4 0-1 16,-23 17-3-16,0 19-2 0,39-36-4 0,-16 20-2 0,-4 16 4 15,4 2-3-15,-4 18 2 0,4-37-2 0,16 16-2 0,-20 40 2 16,20-58-2-16,0 20 0 0,0 39-1 0,0-59 0 0,0 19-1 0,20 1 0 16,16 19-2-16,-36-36 2 0,36 16 0 0,-36-19-2 0,55 20-10 0,-16-17-13 15,-39-3 9-15,36 2-28 0,-20-19 14 0,37 20-50 0,-34-20 27 16,23 0-84-16,-6 0 18 0,19-20 22 0</inkml:trace>
  <inkml:trace contextRef="#ctx0" brushRef="#br0" timeOffset="6700.16">22228 14884 100 0,'0'0'52'0,"0"0"-4"0,-17 0 30 0,-2 0-20 15,19 0-33-15,-17 0 16 0,-2 0-10 0,-1 0-18 0,4 36 11 16,-7 1-6-16,23 0-4 0,-19 2-10 0,-14 88 10 15,33-34-7-15,-19 17-4 0,19-74-1 0,0 20-1 0,0 38-1 16,0-58 0-16,0 57-8 0,0-20-9 0,0 1-13 16,0-1-31-16,0-17-41 0,0-19 33 0,0-1 0 15,0 1-29-15,0 0 19 0</inkml:trace>
  <inkml:trace contextRef="#ctx0" brushRef="#br0" timeOffset="6835.34">21954 15585 208 0,'0'0'72'0,"0"0"27"0,0-20-78 0,0 20 19 15,0 0-2-15,0 0-21 0,0 0 14 0,0 0-20 0,16 0 5 16,-16 0-9-16,20 0-1 0,-20 0-2 0,36 20 2 0,-17-20-5 0,-2 20 2 16,-1-20-4-16,3 16 2 0,20-16-3 0,-39 0-2 0,39 18-16 15,-22 2-17-15,2-20-18 0,17 19-23 0,-19-19 28 16,5 17-70-16,-22-17 61 0,16 0 13 0,4 20 15 0,-1-20-47 16</inkml:trace>
  <inkml:trace contextRef="#ctx0" brushRef="#br0" timeOffset="6967.75">22413 15881 155 0,'0'17'50'0,"0"-17"25"0,0 37-20 0,0-18-6 16,0 18-27-16,0-37-2 0,0 36-5 0,0-16 9 0,0-3-18 0,0 3 0 16,0 16-3-16,0-36-2 0,0 20 0 0,0-3-4 15,0-17-8-15,0 0 1 0,0 0-5 0,17 0-5 0,-17-37-35 16,0 18-18-16,0-18 31 0,0 20-3 0,0-20 3 0,16 1 3 0,-16-21-9 16,0 1 34-16,22 20-38 0</inkml:trace>
  <inkml:trace contextRef="#ctx0" brushRef="#br0" timeOffset="7071.45">22524 15382 72 0,'0'0'0'0,"0"17"20"16,0-17-2-16,0 56-3 0,0-18-13 0,0-38-3 16,0 36-9-16,0 0 0 0,0-36-1 0,0 40-5 0,0-24 9 15,19 2-65-15</inkml:trace>
  <inkml:trace contextRef="#ctx0" brushRef="#br0" timeOffset="7316.49">22612 15678 134 0,'0'17'142'0,"0"3"-56"0,0 52-27 0,0-54-35 16,0 21-14-16,0-39-1 0,0 73 10 0,20-73-13 0,-20 57 8 16,0-21-10-16,22-36-4 0,-3 37 2 15,-19-37 1-15,17 17 2 0,-17-17-2 0,19 0-1 16,-19 0 1-16,19-17-1 0,-2-3-2 0,-17 3 1 16,19-2 0-16,-2-18 1 0,0 18-2 0,5-18 2 15,-22 0-1-15,0 37 0 0,19-17 1 0,-19-2 0 0,17-1 3 0,-17 20-2 16,0 0 1-16,19-18-3 0,-19 18 5 0,0 0-3 0,19 0 2 0,-19 18-1 15,0 21-1-15,17-2-3 0,-17-37-2 16,0 36 0-16,0 1-11 0,0-37 1 0,19 20-4 0,-19 16-27 16,0 1-23-16,0-20 19 0,17 20-143 0,-17-18 132 15,0-19 17-15,0 20-42 0</inkml:trace>
  <inkml:trace contextRef="#ctx0" brushRef="#br0" timeOffset="7517.39">23279 15565 169 0,'0'20'190'0,"0"-20"-146"0,0 20-25 0,0-4 15 15,0 2-9-15,0 2-7 0,0-1-11 0,0 37 4 16,0-39-8-16,0 19 1 0,0-18-3 0,0 38 0 0,0-19 1 16,0 0-3-16,0 19-1 0,0-37-1 0,0 18-8 15,0 17-18-15,19-15-67 0,-19-22 50 16,0-17-12-16,0 19-68 0,17-19 43 0,-17 0 56 0</inkml:trace>
  <inkml:trace contextRef="#ctx0" brushRef="#br0" timeOffset="7655.85">23373 15050 215 0,'0'0'81'0,"0"0"17"0,0 0-41 0,0 0 7 16,0 0-36-16,0 0-6 0,0 37 0 0,0-17-15 15,-19 16-5-15,19-19-2 0,0-17-2 0,0 37-1 16,0-1-16-16,0-16 3 0,0 0-35 0,0-4 17 0,0 22-59 15,0-38-41-15,0 18 63 0,0 0-102 16</inkml:trace>
  <inkml:trace contextRef="#ctx0" brushRef="#br0" timeOffset="7805.14">23760 14791 266 0,'0'0'0'0,"0"19"100"15,0-19-87-15,0 18 3 0,0 1 22 0,0 38-7 0,0-41-19 16,0 41 7-16,0-21-11 0,0 58 4 0,0-58-9 0,0 130 3 15,0-56-5-15,0-17-1 0,0 0-4 0,0 17-8 16,-19-20-13-16,19-51 6 0,-17 91-76 0,17-94 47 16,0 74-133-16,0-90 138 0,-19 33-8 15</inkml:trace>
  <inkml:trace contextRef="#ctx0" brushRef="#br0" timeOffset="7972.4">23614 15734 89 0,'0'0'0'0,"0"-19"134"0,0-1-34 0,0-16-42 16,0 36-12-16,0-38 1 0,0 38-35 0,0 0-1 15,16-16 10-15,4 16-4 0,-20 0-1 0,0 0-8 16,16 0 5-16,23 0-2 0,-39 16-4 0,19-16-6 0,17 18 2 16,-16-18-1-16,-20 20-2 0,36-1-4 0,-36-19 1 15,16 17-14-15,1 3-21 0,2-1-63 16,3-19-8-16,-22 17 42 0,17-17 0 0,2 0-58 0,-19 0 60 16</inkml:trace>
  <inkml:trace contextRef="#ctx0" brushRef="#br0" timeOffset="8439.4">24258 15605 95 0,'0'0'0'0,"0"16"116"0,0-16-84 0,0 18 18 0,0-18-11 16,0 20-4-16,0-1-8 0,0-19-15 0,0 17-2 15,20 3 7-15,-20-20-9 0,16 0-3 0,-16 19 11 0,20-19-9 16,-20 0 0-16,16 17 12 0,-16-17-13 0,20 0 4 0,-20-17 0 16,0 17-6-16,33-56 3 0,-33 56-6 15,0-73 3-15,0 73-3 0,0-40 2 0,0 24 1 16,0-4 0-16,0 3 3 0,0-2 1 0,0 1 6 16,0 18-10-16,-14 0 1 0,14 18 7 0,-19-18-8 0,19 36 4 15,-20-16-4-15,4 36 10 0,16-40-10 0,0 2-1 16,-20 58 5-16,20-57-7 0,0 34 2 0,0 4-1 15,0-40-3-15,0 57-7 0,0-55 2 0,20 37-39 16,-4-39 22-16,-16 3-4 0,20-3-40 0,-20-17 26 0,19 20-7 0,14-20-132 16,-11 0 76-16,-2-37 54 0,-20 0 0 15</inkml:trace>
  <inkml:trace contextRef="#ctx0" brushRef="#br0" timeOffset="8687.67">24665 14718 82 0,'0'0'0'0,"0"0"95"0,0 0-9 0,0 0-51 0,0 0 24 0,0 0-9 15,0 0-29-15,17 20 16 0,-17-20-23 0,0 0-1 0,0 16 7 16,0 21-13-16,19-18 3 0,-19 18-2 0,17-17-5 0,-17-3 1 16,16 39 1-16,-16-39-1 0,20 20 2 0,18 36 6 15,-38-33-8-15,20 50 10 0,-1-54-10 0,-19 4 1 0,17 32 3 16,-17-35-3-16,19 20 1 0,-19 16-3 0,0-20 1 15,0 3-1-15,0-38-3 0,17 38-1 0,-17-17-3 16,0-4-8-16,0-17-9 0,0 0 6 0,0 2-27 0,0-20-27 16,19 19-95-16,-19-19 29 0,0-19 47 15,17 19 67-15,-17-20-34 0</inkml:trace>
  <inkml:trace contextRef="#ctx0" brushRef="#br0" timeOffset="8918.37">25365 15549 48 0,'0'0'22'0,"0"0"-20"0,0 0-1 0,0 0 2 0,20 0-2 0,-20 0 0 16,0 0-1-16,16 0-3 0,-16 0 1 0,20 0-5 16,-20 0 4-16,0 0-4 0,16 0-49 0</inkml:trace>
  <inkml:trace contextRef="#ctx0" brushRef="#br0" timeOffset="9084.24">25587 15143 98 0,'-20'0'21'0,"20"0"19"0,0 0-34 0,0 0-1 0,0 0 1 0,0 0-8 15,-16 0-14-15,16 0-21 0,0 0-2 0,0 0 26 16,-20 0-56-16</inkml:trace>
  <inkml:trace contextRef="#ctx0" brushRef="#br0" timeOffset="9520.1">25551 15233 102 0,'0'0'67'0,"0"0"4"0,0 0-35 0,0 0 16 16,0 0-26-16,0 0 5 0,0 0-22 15,0 0 12-15,0 0-14 0,0 0 1 0,0 0 17 0,0 0-16 16,0 20 15-16,0-20-16 0,0 0 1 0,0 0 7 16,0 0-10-16,0 0 1 0,0 20 11 0,0-20-13 15,0 16 1-15,16 4 9 0,-16-20-12 0,0 18 3 0,0 0 5 16,0-18-8-16,20 18 5 0,-20 1-3 0,16-2-1 16,-16 23 0-16,17-24-2 0,-17 4-1 0,0-2 0 15,19 18-1-15,3-16-2 0,-22-4-16 0,17 4 6 0,-17-20-3 16,0 20-32-16,19-4-21 0,-19 2 26 0,20-18-136 15,-20 0 109-15,16 0-55 0,-16-18 73 0</inkml:trace>
  <inkml:trace contextRef="#ctx0" brushRef="#br0" timeOffset="9805.12">25955 14884 87 0,'0'0'24'0,"0"0"17"15,0 0-30-15,0 0-3 0,0 0 22 0,0 0-17 0,0 0 0 16,0 20 10-16,0-20-14 0,0 16 8 0,0 4-11 0,0-20 1 0,0 37 7 16,0-37-7-16,0 36 12 0,0-16-9 0,0-3 16 0,0 20-3 15,0-1-13-15,-20 20 13 0,4-19-10 0,-4 36 17 16,4-17-15-16,-4-19-1 0,-16 56 14 0,14-39-16 0,-14 38 9 0,0 21-2 16,20 14-5-16,-23-14-2 0,0 14-4 0,20-71-5 15,2 54 0-15,1 3 2 0,-4-60-6 0,4 3 4 16,16 54 1-16,-20-17 1 0,1-57-6 0,19 21 2 0,-17 36 2 0,17-57-3 15,-19 38-1-15,19-1-6 0,-22-56 1 0,22 22-2 0,0-22-3 16,0 40-17-16,0-41 6 0,-17 4-5 0,17-3-7 0,0 22-57 0,0-39-45 16,0 17 59-16,0-17-34 0,0 0 38 0</inkml:trace>
  <inkml:trace contextRef="#ctx0" brushRef="#br0" timeOffset="10638.21">27925 15309 66 0,'0'0'42'0,"0"0"-7"0,0-20-16 0,0 20 16 16,0 0-19-16,0 0 7 0,0-16-14 0,0 16 3 0,-14 0-7 16,14 0 2-16,0 0-4 0,0 0 4 0,0 0-1 0,0 0-3 15,0 0 0-15,0 0 4 0,0 0-3 0,0-20 8 0,0 20-5 16,0 0 11-16,0 0-8 0,0 0 11 0,-20-20-2 0,20 20-10 16,0 0-1-16,0-17 13 0,0 17-3 0,-19-19-4 0,19 19-6 15,0 0 0-15,0-18 12 0,0 18-15 0,-17-19-1 0,17 19 0 16,0 0 1-16,0-17 0 0,0 17 5 0,0 0-8 0,-19 0 0 15,19 0 0-15,0 0-1 0,0 0 0 0,0 0 0 0,-17 17 1 0,17 2 0 16,0-1-2-16,0 1 1 0,0-2 1 0,0 3-2 0,-19 0 2 16,19 34-1-16,0-36 0 0,0 19-2 0,0-20 1 0,0 3 0 0,0 16-1 15,0 2 2-15,0-2-1 0,0 0 0 0,19-16 0 16,-19 0 0-16,17-4 0 0,-17-16 1 0,0 0-1 0,19 0 0 16,-19 0-1-16,17-16 2 0,2-4 0 0,-19 20 1 0,20-36-1 15,-20 16-1-15,14 20 0 0,-14-17 0 0,0-20 3 0,19 17 1 16,-19-16-3-16,0-1 1 0,22 18 1 0,-22 1 3 15,0 0-2-15,0 18-1 0,19 0-1 0,-19 0 1 0,0 0-1 0,17 0 4 16,-17 0 0-16,0 0-4 0,19 72 8 0,1-16-3 16,-20-18-3-16,16 108 7 0,4-34-9 0,-20-58-1 15,0 2 1-15,0 0-1 0,0 37 0 0,-20-2-3 0,20-52 2 16,-16 14 0-16,-4-16 0 0,-16 39 3 0,-5-2 1 0,8-2-3 16,-6-54 0-16,3 38-1 0,0-20-1 0,17-36-2 0,-20 20-11 15,39-20-3-15,-36 17-34 0,36-17 15 0,-36 0-4 0,36 0-59 16,-36-37-27-16,17 1-1 0,2-20 55 0,17 38 13 15</inkml:trace>
  <inkml:trace contextRef="#ctx0" brushRef="#br0" timeOffset="10940.57">28519 15273 121 0,'0'0'117'0,"0"-20"-66"0,-19 20 17 15,19-20-3-15,0 20-55 0,0 0-1 0,-17 0 2 16,17 0 4-16,-22 0-8 0,22 0 3 0,-16 0-1 0,16 0-5 0,-20 20-1 16,4 0 2-16,16 16 0 0,-20 0 0 0,4-18-2 15,16 1 1-15,0 18-1 0,-20 19 2 0,1-2 1 0,19-18-4 16,0-16 0-16,-17 73-1 0,17-56 1 0,0-1 0 0,17-36-2 16,-17 18 2-16,19-18 0 0,1 0 0 0,-20 0 0 15,16 0 0-15,-16-18 2 0,20 1-3 0,-20-2 0 0,16 19 2 0,-16-56 2 16,20 2-1-16,-4 14-1 0,6-13-1 15,-22-4-2-15,0 21-1 0,17 16 0 0,-17-34-7 0,0 54-1 16,0-36-24-16,0 16 9 0,0 4-42 0,0 16-25 0,0 0 37 16,0 0-2-16,0 0-46 0,0 0 67 0,0 0 3 0,0 16 19 15,0 4-40-15</inkml:trace>
  <inkml:trace contextRef="#ctx0" brushRef="#br0" timeOffset="11171.78">28796 15289 100 0,'0'0'38'0,"0"0"41"16,0-36-42-16,0 36-2 0,0-37 31 0,0 18-20 0,-19 1-14 0,19-1-5 16,0 19-14-16,0 0 6 0,0 0-9 0,-20 0-2 0,20 0 2 15,0 37 5-15,0-18-6 0,-16-2-1 0,16 39 6 0,0-18-8 16,-20 34 5-16,20-32-6 0,0-4-2 0,0 1-1 0,0 0 1 0,0-1-2 16,0 0 2-16,0 2-2 0,36 18 3 0,-36-37-4 0,20 34 2 15,-1-35-1-15,-19-18 1 0,14 20-1 0,5-20-1 16,-19 0 0-16,22-20 1 0,-2-34 2 0,-20 54-3 0,16-56-6 15,-16 39 0-15,20-2-4 0,-20-35-19 0,0-2-12 0,19 0-11 16,-19 18-19-16,0-18-32 0,17 20-20 16,-17 18 73-16,0 0-6 0,0 0-12 0</inkml:trace>
  <inkml:trace contextRef="#ctx0" brushRef="#br0" timeOffset="11511.71">29311 15399 76 0,'0'0'47'0,"0"-17"15"15,0-2 3-15,0 1-35 0,0 0 30 0,0 0-32 16,0-18 21-16,0 16-13 0,-17 0-23 0,17 3-2 0,0-2 14 16,-19 19-7-16,19-18-10 0,0 18 1 0,-17 0-2 15,17 0 11-15,-19 0-14 0,19 0 2 0,-20 37 2 0,4-20-3 0,16 3 1 16,0 36 4-16,-22 17-4 0,22-36-4 0,-20-1 2 0,20 38 1 16,0 2-1-16,0-22-2 0,0-35-2 0,20 18 3 15,-20-37-3-15,22 19 0 0,-22-19-1 0,0 0 2 0,16 0-1 16,4 0 1-16,-1-19-1 0,-19-1 1 0,17 3 0 0,2-56 0 0,17-39-1 15,-19-54-1-15,5 72 1 0,-6 4-1 0,-16-76 2 0,20 93-1 16,-20-3 0-16,0 2 0 0,19-54 4 0,-19 54-2 0,17 18 3 16,-17-72 1-16,19 35-3 0,-19 57-2 0,0-37 5 0,0 53-1 15,0 4-5-15,0 16 0 0,0-21 1 0,0 21 0 0,0 0-7 16,17 21 5-16,-17 15 1 0,0 0 2 0,0 37-6 0,0 74-6 16,0-54 8-16,19 220-6 0,-19-221 6 15,0 111-4-15,17-17-8 0,-17-2-18 0,16-112 7 16,-16 150-104-16,22-111-7 0,-2-18-10 0,-20-57 93 0,19 21-1 15,-19-40 16-15</inkml:trace>
  <inkml:trace contextRef="#ctx0" brushRef="#br0" timeOffset="12051.18">24278 17336 77 0,'0'0'0'0,"0"0"24"16,0 0 3-16,0 0-10 0,0 0 2 0,0 0 21 0,-20-17-2 0,20 17-5 16,0-19-4-16,0 19-15 0,0-17-1 0,0 17 14 15,0 0-14-15,0 0-2 0,0 0 0 0,0 0-1 0,0-20 11 0,0 20-1 16,0 0-3-16,0 0-10 0,0 0 0 0,0 0 0 0,0 0-1 16,0 0 8-16,0 0-2 0,0 0-7 0,20 37 5 0,-20-37-7 15,16 57 5-15,-16-21-5 0,20 20 0 0,-4-2-2 16,4 38-3-16,-1 18 3 0,-19-53 2 0,14 52 4 0,-14-35-10 15,19 18-7-15,-19-54 1 0,0-2-3 0,0 21-21 0,0-21-13 16,0-18-16-16,0 1-17 0,0-19-18 0,0 0 49 16,0-37-48-16,-19 19 35 0</inkml:trace>
  <inkml:trace contextRef="#ctx0" brushRef="#br0" timeOffset="12238.46">24369 17410 73 0,'0'0'24'0,"0"0"9"0,0-17-19 15,0-3 14-15,0-17 8 0,0 37-15 0,0-36 18 0,14-1-5 16,-14 18-18-16,19-18 16 0,3 0-1 0,-2 1 2 15,-20 19-2-15,16 17-17 0,4-20 8 0,-1 1-6 0,-19 19-8 16,36 0 4-16,-36-17-4 0,17 17-2 0,-17 0 1 0,16 0 6 16,6 17-2-16,-22 2-6 0,20-19 4 0,-20 37-4 0,0-18-2 15,16-2-1-15,-16 4 1 0,0-5-2 0,0 21-1 0,-16-18-2 16,16 18-1-16,-20-37-2 0,20 36-3 0,-22 1-13 0,6-17-12 16,16-3 10-16,-17 2-7 0,-2 1-44 0,2-3-22 0,-2-17-23 15,19 0 68-15,-20 0 13 0,20 0 4 0,0 0-19 0</inkml:trace>
  <inkml:trace contextRef="#ctx0" brushRef="#br0" timeOffset="12457.99">24884 17244 128 0,'0'0'65'0,"0"0"-7"0,0 0-31 0,0 39 34 16,0-39-48-16,0 17-3 0,0-17-1 0,0 36 7 0,0-36-9 16,0 37 0-16,0-17 3 0,0-3-6 0,0 2-2 0,0 18 4 0,0-18-3 15,0-1-1-15,0 2-2 0,0-4 4 0,0 21 3 0,0-37-3 16,0 19 9-16,0 0-5 0,0-19 1 0,0 0 1 0,0 0 8 0,0 0-11 15,0 0-1-15,0 0-1 0,0-38 4 0,19 21-4 0,-2-39-3 16,5 2 1-16,-6-2-11 0,4 56 0 0,-20-20-5 16,19-17-23-16,-19 20 10 0,17-2-6 0,-17 2-59 0,19 17 29 15,-2 0-3-15,-17-20-34 0,36 20 31 0</inkml:trace>
  <inkml:trace contextRef="#ctx0" brushRef="#br0" timeOffset="12734.46">25346 17576 155 0,'0'0'96'0,"0"0"-66"0,0-17 37 15,-17 17-46-15,17 0 0 0,0 0 14 0,-19-20-12 0,19 20-13 0,-22 0 7 16,22 0-3-16,-20 0-9 0,20 0 3 0,0 0-5 16,-13 0 2-16,13 0-4 0,0 20 2 0,0-20-3 0,0 17 2 15,0-17-2-15,0 19-2 0,0 19 2 0,0-22 0 0,0-16 1 16,13 20 1-16,-13 0-2 0,20-20 1 0,-20 0-2 0,22 16 2 15,-22-16-1-15,0 0 2 0,19 0 6 0,-19 0-3 0,17-16 0 0,-17-4-1 0,19 0 5 16,-19 4-5-16,0-3-1 0,20-36 3 0,-20 19-1 16,16-2 0-16,-16 2-2 0,0 16-1 0,0-16 0 0,0 0-1 15,0 36-2-15,0-21-4 0,0 21 1 0,0 0-3 16,0 0-13-16,-16 0-11 0,16 0-15 0,0 21-14 16,-20 15-12-16,20-36 33 0,0 36-48 0,0-16 42 0,0-20 6 0,0 36-7 15,0 2 28-15,0-22-44 0</inkml:trace>
  <inkml:trace contextRef="#ctx0" brushRef="#br0" timeOffset="13051.01">25717 17449 79 0,'0'0'74'0,"0"-20"-3"0,0 1-42 16,0 19 20-16,0-17-26 0,-20-19 20 0,20 15-6 16,0 21-24-16,-19-17 10 0,19-2-3 0,0 19-10 0,-17-17 5 15,17 17-9-15,-22 0 2 0,22 0-3 0,0 0-1 16,-19 17-2-16,19 2-1 0,0-2 0 0,0 4 0 15,0-5 1-15,0 4-1 0,0-3 0 0,0 2-2 0,0-19 1 16,0 20-1-16,19-3 3 0,-19 2-2 0,0-19 1 0,22 0 2 16,-5 18 1-16,-17-18-2 0,0 0 2 0,19 0 4 0,-19-18-3 15,0 18-2-15,20-19 3 0,-20 19-3 0,0-17 3 0,16-3 2 0,-16 20-5 16,0-19 4-16,0 19 3 0,20 0-3 0,-20 19 5 16,0-19-7-16,0 20 0 0,0 34 7 0,16 19-8 0,-16-16 0 15,0 35 5-15,0 18-2 0,-16-17-4 0,16-40-4 16,-20 22-1-16,-16 0 1 0,17-38-1 0,2 36-9 0,-5-54-10 15,-14 18-12-15,20-19-29 0,-4-18 8 16,20 0 22-16,-16-18-4 0,16-2-46 0,-20 3 36 0,20-21-52 16,0 2 54-16,0 18 10 0,0 0 11 0,0-21 8 0,0 22-26 0</inkml:trace>
  <inkml:trace contextRef="#ctx0" brushRef="#br0" timeOffset="13323.76">26140 17336 80 0,'0'0'52'0,"0"0"-7"0,0 0-23 0,0 0 20 0,0 0-20 16,0 0 16-16,0 0-3 0,0 0-2 0,0 0-4 0,0 0-18 16,0 0 11-16,0 0-14 0,0 21 9 0,0-21-3 15,14 16-4-15,-14 4 0 0,0-20-6 0,0 17 7 0,19 2 2 16,-19-19-6-16,22 0 5 0,-22 0 1 0,0 0-8 15,20 0-1-15,-20-19 3 0,0 2-5 0,16-3 3 0,-16 4-3 16,20 16-2-16,-20-21 3 0,0-15-1 0,19 36-1 0,-19-17-3 0,17-22-10 16,-17 39-13-16,19-17 7 0,-19-3-27 0,0 20 12 15,17-16-3-15,-17 16-7 0,16-21-120 0,-16 21 109 16,22 0-33-16,-22 0 24 0</inkml:trace>
  <inkml:trace contextRef="#ctx0" brushRef="#br0" timeOffset="13605.15">26505 17300 191 0,'0'0'94'16,"0"0"-48"-16,0 0-5 0,0 0-4 0,0 0-20 16,0 0 22-16,0 0-22 0,0 0-2 0,0 0-3 15,-16 0-6-15,16 0-2 0,0 36 10 0,0-36-8 16,0 21-2-16,-17-5 3 0,17 21 0 0,0-18-3 0,0 1 0 16,0-3-1-16,0 2-1 0,0-1-1 0,0 18 1 15,0-36-2-15,0 20 1 0,0-20 0 0,0 17 1 0,0-17-1 16,17-17 1-16,-17 17-1 0,16-20 4 0,-16 4-3 15,20-22 3-15,-20 19 0 0,0-18 0 0,22 1-4 16,-22 36 0-16,0-36 1 0,0-2 1 0,0 2-1 0,16-3-1 16,-16 22 1-16,0 17 0 0,0-20 0 0,20 20 1 0,-20 0-3 15,0 0-1-15,0 0 2 0,0 0-1 0,0 37-3 0,0-18 0 16,0 1-1-16,0 33-13 0,0-16-19 0,0 19-21 16,0-36 19-16,0 16-66 0,0-18 35 0,0 18-74 0,0-16 60 15,0-3 18-15</inkml:trace>
  <inkml:trace contextRef="#ctx0" brushRef="#br0" timeOffset="13918.12">26729 17244 150 0,'0'0'49'0,"0"0"36"0,0 0-65 0,0 0 48 15,0 0-47-15,0 0-2 0,0 19 14 0,0 1-7 0,0-3-5 16,0 2-13-16,0-2 6 0,0 20-4 0,0 0-7 16,0-18 0-16,0 1-2 0,20-3 1 0,-20 40 0 0,0-21-2 15,0 0 0-15,19-36-2 0,-19 19 1 0,0 0-5 0,0-3 3 16,17-16 2-16,-17 0 1 0,0-35 3 15,19-3-1-15,-19 38-2 0,0-53 0 0,0 33 1 16,0-17-1-16,17 20 1 0,-17-22 1 0,19-35 1 16,-2 38 1-16,-17 36-1 0,16-37 2 0,-16 37-2 0,22-19-2 15,-2 2 5-15,-1 17 0 0,-19 0 0 0,0 0 6 16,17 0-6-16,-17 17 5 0,19 2-6 0,-19 1-2 0,0 16 3 16,17 18 0-16,2-17-5 0,-19 2 0 0,0-22 0 0,19 40 0 15,-19-4-1-15,0-34 1 0,0 19-1 0,14 18 8 0,-14-40-4 16,0 4-1-16,0 17-2 0,0-20-1 0,20 3-4 0,-20-20-2 15,0 0-2-15,0 16-17 0,0-16 7 0,0 0-30 0,22-16 17 16,-22 16-8-16,0-37-60 0,0 37 39 0,19-37-63 0,-19 17 72 16,0 20 15-16,17-36 13 0,-17 0-44 0</inkml:trace>
  <inkml:trace contextRef="#ctx0" brushRef="#br0" timeOffset="14222.96">27653 17227 141 0,'0'0'0'15,"0"0"122"-15,0 0-101 0,0 0-8 0,0 0 3 0,0 0 22 0,0 0-20 16,0 0 10-16,0 0-7 0,0 0-4 0,0 0-9 16,0 0-1-16,0 0 6 0,0 0 5 0,0 0-11 15,0 0 3-15,-19 0-4 0,19 0 3 0,0 0-5 0,-19 0 4 16,19 0-5-16,-17 0 4 0,-5 0 0 0,5 0-1 16,17 0-1-16,0 0-4 0,-19 17 1 0,19 2 0 15,-17 1 0-15,-2 16 0 0,19-19 0 16,0 4-1-16,0-5-1 0,0 4 1 0,0-3-1 0,0 2 4 15,0 1 0-15,0-3-2 0,0 2 0 0,0-1 4 0,0 2-2 16,0-4 1-16,19 21 2 0,-19 1-1 0,0-19 5 16,0 17-2-16,0 20-7 0,0-39 0 0,0 20-4 0,0-17 1 15,0-4-3-15,0 4 0 0,0 0-3 0,-19-4-5 0,19 4-2 0,-17 17-27 16,-2-37 15-16,-17 17-41 0,14 3-25 0,-14-4-33 16,0-16 4-16,0 0 82 0,0 0-36 0</inkml:trace>
  <inkml:trace contextRef="#ctx0" brushRef="#br0" timeOffset="15209.65">26987 17503 45 0,'0'0'21'0,"0"0"-4"0,0 0-6 0,0 0 21 0,0-18 8 15,0 18-20-15,0 0 37 0,19 0-38 0,-19-19 15 0,0 19-19 16,0-17 1-16,0 17-1 0,0 0 14 0,19-20-2 0,-19 20 7 15,0-19-24-15,14 19 7 0,-14-17-9 0,0 17-1 16,0 0 5-16,20-20-4 0,-20 4 1 0,22-5-1 16,-22 21 1-16,19-36 4 0,-2-1-5 15,-17 18 0-15,0 2-5 0,19-3 6 0,-19 4-6 16,19-5 1-16,-2 4 1 0,-17 17-3 0,19-19 2 0,-19 19-1 16,17 0 2-16,-17 0-3 0,17 0 2 0,5 0 1 15,-22 0-3-15,19 0 1 0,-2 19 0 0,-17-2 1 0,19 20 2 16,0 0-3-16,-19 2-2 0,17 14 1 0,-17 4-1 15,0-21-1-15,19 38 1 0,-19-18 1 0,0-1 0 0,0-36-1 16,0 73 3-16,-19-38-5 16,19 2-14-16,0-56 8 0,0 20-8 0,0-4-10 0,0-16 9 15,0 20-21-15,0-20 11 0,0 18-3 0,0-18-7 0,0 0-51 0,0 0-30 16,0 19 11-16,0-19 52 0,0 0-8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000" units="cm"/>
          <inkml:channel name="Y" type="integer" max="320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503.93701" units="1/cm"/>
          <inkml:channelProperty channel="Y" name="resolution" value="1343.9731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10-21T19:49:18.5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9558 11287 29 0,'0'0'36'0,"0"0"-27"0,0 0 0 0,0 0-5 16,0 0 5-16,0 0-4 0,0 0 5 0,0 0-3 0,0 0-1 0,0 0 2 16,0 0 17-16,0 0-15 0,0 0 12 0,0 0-10 0,0 0 12 15,0 0-12-15,0-18 1 0,0 18 10 0,0 0-11 0,-19 0 9 16,19 0-10-16,0 0 8 0,0 0-2 0,0 0-9 0,0 0-1 15,-23 0 1-15,23 0 7 0,0 0-8 0,0 0 0 0,-16 0 5 0,-1 0-2 16,17 0 0-16,-19 0 2 0,2 0-2 16,17 0-6-16,-19 18 4 0,19-18-6 0,-19 0 0 0,2 38 4 15,-2 18-1-15,-4-39-4 16,23 20 0-16,-19 1 0 0,19-2 1 0,0-18-1 0,0 38 1 16,-14-19-2-16,14 36 1 0,0-36-2 0,0 37 0 0,14-19 0 15,-14-35 1-15,42 34 0 0,-42-17 0 0,19-1 1 0,-2-36 0 16,2 39 2-16,0-22-1 0,-2-17-1 0,2 18 2 15,-2-18 1-15,-17 0-2 0,16 0 0 0,7-18 9 0,13 18-8 16,-36-17 3-16,38-22 0 0,-38 22-3 0,17-39 1 0,-17 38-4 16,36-18 2-16,-36-39 1 0,16 20 0 0,-16 19-3 15,20-20 1-15,-20 19-1 0,0-19 4 0,22 39-4 0,-22-21 1 16,0 20-1-16,0 0 1 0,0-2 1 0,0 20 0 0,-22-18-1 0,22 0 2 16,-20 18 0-16,20-19-2 0,-16 19 0 0,-1 0 1 15,17 0-1-15,-19 0 1 0,19 0-1 0,-17 19-1 16,17-1 1-16,0 0 1 0,-19 2-1 0,19-2-2 0,0 18 3 15,0-16-1-15,19 53-2 0,-2-36 0 0,-17-1 2 16,19 20-1-16,-2-38 0 0,-1 38 0 0,26-20 0 16,-25 1 0-16,21 19-1 0,-21-19 3 0,38 0 1 15,-16-1-6-15,-3 1 2 0,-36-37 2 0,19 19 0 16,17-1 0-16,-36-18-2 0,36 19 0 0,-19-19 1 0,22 0-2 16,-20 17-3-16,17-17-5 0,-17 0-7 0,-19 0 3 15,36-17-26-15,-36 17 12 0,33-19-36 0,-33 19 29 0,20-18-44 16,2-1 35-16,-22 0-1 0,19 19 0 0,-19 0 6 0,17-35-19 0,-17 35-1 15</inkml:trace>
  <inkml:trace contextRef="#ctx0" brushRef="#br0" timeOffset="613.89">11401 10531 57 0,'0'0'0'0,"0"0"41"0,0 0-32 16,19 0 15-16,-19 0 5 0,0 0-14 0,0 0 18 0,0 0-3 15,17 0-2-15,-17 0-14 0,0 19 14 0,0-19-14 0,0 0 12 16,0 17-14-16,0-17 0 0,0 0-1 0,0 39 10 0,0-22-10 15,0 57 30-15,-17-35-19 0,-2-3-12 16,19 0-2-16,-56 57 6 0,-2 17-1 0,42-36-7 0,-92 110 9 16,47-55-9-16,8 20-1 0,17-95-1 0,0 2-1 15,-38 54 0-15,54-37-1 0,-16-17-2 0,0 54 2 0,0-17-4 0,14-37 2 16,6 17 0-16,-20-17 2 0,36-38-5 0,-20 18 0 0,4-16-9 16,16-2 5-16,0-18-3 0,0 18-2 0,0-18-4 0,0 18-24 0,0-18 16 15,0 20-25-15,16-20 19 0,4 0-45 0,16-20-17 16,-36-16 46-16,38 36 6 0,-38-18 10 0,56-38-50 0</inkml:trace>
  <inkml:trace contextRef="#ctx0" brushRef="#br0" timeOffset="1195.71">12139 10679 81 0,'0'0'20'0,"0"0"0"0,0 0 52 0,0 0-46 15,0-18 24-15,0 18-29 0,-19 0 16 0,19 0-7 0,0 0-16 16,0-19-1-16,0 19-2 0,0 0-1 0,0 0 8 0,0 0-2 0,-16 0-9 16,16 0 6-16,0 0 1 0,0 19-1 0,0-1-3 15,-20-18-5-15,20 37 4 0,0 0-2 0,0-37-4 16,0 36 0-16,0 2 3 0,0-2-3 0,-19 74 3 0,19-72-4 16,-17-1 0-16,17 56 1 0,-19-2-1 0,19-36-1 0,0 19-1 15,-22 56 1-15,22-38-2 0,0-18 0 0,0-38 2 16,0 1-1-16,0 19 1 0,0-38-2 0,0 18 3 15,0-17-1-15,22-19-2 0,-22 20 2 0,0-20-1 0,19 0 3 16,-2 0-4-16,-17 0 2 0,55-39 2 0,-36 22-2 16,15-20-1-16,-12 18 1 0,-3 1-1 0,17-18 1 15,-16 16 0-15,15-35 0 0,-1 37-1 0,-15-1 1 0,3 1 1 16,-5-18 1-16,22 36 1 0,-39 0-2 0,16 0 0 0,20 0 4 16,-17 0-2-16,20 36-3 0,-39-36 2 0,17 37 0 0,2 17 4 15,-19-35-4-15,0 1-1 0,0 34 3 0,0-17-3 0,0-18 2 0,0 17-1 16,-19 20 3-16,-20-38-4 0,3 55 7 0,20-53-8 15,-4 16 0-15,-16 1-1 0,-22-18 4 0,39 18-8 0,2-37 3 16,-19 17-1-16,20-17-7 0,-4 0-19 0,-16 0-5 16,17 0-5-16,-20-17-11 0,39 17 19 0,-17-19-36 0,-2 1 30 15,19 18-1-15,0-19-36 0,0 19 6 0,0 0 34 0,0 0-23 16,0 0 35-16,0 0 1 0,19 0-19 0</inkml:trace>
  <inkml:trace contextRef="#ctx0" brushRef="#br0" timeOffset="2779.9">9447 8486 72 0,'0'0'27'16,"0"0"-16"-16,0 0 14 0,0 0 6 0,-19-20 6 0,19 20-2 15,-19 0-5-15,2 0-2 0,17 0-13 0,-19-19 22 16,19 19-25-16,0 0-1 0,-23 0-2 0,23-17 10 0,0 17-12 16,-19 0 6-16,19 0-8 0,0 0 5 0,0 0-5 0,0 0 2 15,0 0 3-15,0 0-3 0,0 0 2 0,0 17-3 0,0 2 1 16,0 1-4-16,0-3 2 0,0 39 1 0,19-2 0 16,-19 38-3-16,0-54-3 0,0 17 1 0,0 1-1 0,0 35 2 15,0-17 0-15,0 55-3 0,0-54 2 0,0-21 1 16,0-17-2-16,0-37 0 0,0 19 0 0,0-19-1 15,0 18 1-15,0-18 1 0,0 0-1 0,23 0 2 0,-4 0-1 16,-19 0 0-16,0-18 0 0,36-1-3 0,-17 2 3 0,17-21 1 16,-36 20-2-16,33 0 1 0,-10-1 3 0,13-18 2 15,2 18-1-15,-21 19-3 0,-17-17 3 0,36 17 1 0,-36 0-2 16,16 0 5-16,-16 73 18 16,-33-36-23-16,-3-1 0 15,-19 20 0-15,13-19-2 0,9-18-3 16,33-19 0-16,-36 18-7 0,17-1-4 0,0-17-8 0,2 19-9 15,17-19-9-15,0 0 14 0,0-19-35 0,0 19 24 16,0 0 0-16,17 0-41 0,2 0-6 0,17-17 5 0,16-1 22 16,-10 18 3-16</inkml:trace>
  <inkml:trace contextRef="#ctx0" brushRef="#br0" timeOffset="3296.72">10665 8669 68 0,'0'0'0'0,"0"0"30"0,0 0-12 0,0 19 9 0,0-19-11 15,0 0 19-15,0 0-4 0,0 0-16 0,0 0 0 0,0 17 0 16,0-17 13-16,0 0-2 0,0 0-13 0,0 0 0 0,0 20 11 0,0-20-12 15,0 0 0-15,0 0-1 0,0 0-1 0,0 0 10 0,-20 18-4 16,20-18-8-16,0 0-2 0,-19 18 9 0,19-18-4 0,-17 18 0 16,-5-18-6-16,3 19-2 0,-14 18 3 0,13-18-1 15,4-2-4-15,16 3-1 0,-20 16 3 0,1-36-1 16,19 38 3-16,-17-38-3 0,17 17-1 0,0 2-1 0,0-1 2 16,0 0 0-16,0-18 2 0,0 20-1 0,0-2 3 0,0-18-4 0,0 18 3 15,17 0-1-15,-17 2 0 0,19-20-1 0,-19 17-1 0,20-17-2 16,-4 19 0-16,4-1 4 0,-20 1-1 0,33-19-2 0,-14 19-1 15,-19-19-1-15,0 0-1 0,22 0-5 0,-5 0-1 0,-17 0-20 16,19 0-16-16,1-19-17 0,-20 19 22 0,16-19-67 16,4 1-22-16,-4-1 36 0,-16 2 24 0</inkml:trace>
  <inkml:trace contextRef="#ctx0" brushRef="#br0" timeOffset="3580.12">11199 8854 97 0,'0'0'24'0,"0"0"-3"0,0 0-1 0,0 0-1 0,0 0 20 16,19 0-20-16,-19 0 1 0,0 0 19 0,0 0-19 0,0 0 29 15,0 0-37-15,0 0 9 0,0 0-2 0,0 0 0 0,0 0-11 16,-19 0 5-16,19 0-1 0,0 17-3 0,-20 3-3 16,20-2-3-16,-16-18-1 0,-4 18 4 0,20 0-4 15,-22-18-1-15,3 20 1 0,19-3 2 0,-14-17-2 0,14 19-1 16,0-19-2-16,-19 18 3 0,19-18 0 0,0 18 0 0,0-18 2 15,-20 20 0-15,20-2-1 0,0-18-1 0,0 18 1 0,0-18 0 16,20 18 4-16,-1 19-1 0,-19-37-3 0,14 37 2 0,5-18 0 16,3 0-3-16,-22-1 0 0,36 0 0 0,-36 20 0 15,20-38-1-15,-1 36 0 0,-19-36-2 0,36 18-5 0,-19 1-12 16,-17 0-20-16,38-19 12 0,-18 0-97 16,-4 0-15-16,-16 0 68 0,20-19 11 0,-1 19-31 0</inkml:trace>
  <inkml:trace contextRef="#ctx0" brushRef="#br0" timeOffset="4347.12">13116 9057 64 0,'0'0'24'0,"-16"0"-6"0,16 0-8 0,0 0 16 16,0-20 4-16,-20 20-13 0,20 0 1 0,0-18 0 0,-22 18 16 15,22-18-17-15,-17 18 14 0,17 0-15 0,-16-19 25 0,-3 19-28 16,19 0 0-16,-36-17 9 0,36 17-4 0,-36 0-1 0,36 0-9 16,-20 0-1-16,20 0 0 0,-22 0 2 0,3 17-1 15,19-17-4-15,0 19 1 0,-14-19-2 0,14 18-2 0,0 0 1 0,0-18-1 16,0 20 2-16,0 16-1 0,14-36-1 0,-14 18-1 16,19 2 1-16,3-20 0 0,-22 17 5 0,20-17-1 0,-4 0-4 15,-16 0 4-15,20 0 1 0,-1-17-4 0,-19 17 0 0,17-20 2 16,-17-16 0-16,19 18-3 0,-19 18 1 0,0 0 1 0,16-38 5 15,-16 20 0-15,0 18-4 0,17-19 2 0,-17 19-4 0,0-17-1 16,0 17 4-16,0 0-1 0,0 17 5 0,0 20 0 0,0-37-5 16,0 56 4-16,0 17-3 0,42 112-1 15,-42-129-2-15,16 18 1 0,4-1-4 0,-1-36 1 16,-19 19-4-16,36-20-7 0,-36-18 1 0,16-18-6 0,1 19-23 16,-17-1 12-16,42-18-36 0,-26 0-21 0,23 0-28 0,-39-18 49 15,36-19-42-15,-19 1 7 0</inkml:trace>
  <inkml:trace contextRef="#ctx0" brushRef="#br0" timeOffset="4529.38">13706 8320 165 0,'0'0'0'0,"0"17"97"0,-36 58 1 16,36-57-82-16,0-1-2 0,-17 2 0 15,17 37 10-15,-19-19-13 0,19-1-5 0,-20 130 14 16,-2-73-18-16,22-56 1 0,-17 73-2 0,17-54-2 15,0-20-2-15,0 19-15 0,0-18 2 0,0 1-4 0,0-20-6 0,-16 18-6 16,16 1-60-16,0-18 38 0,0 18-42 0,0-18 64 0,0-19 3 0,0 18-23 16</inkml:trace>
  <inkml:trace contextRef="#ctx0" brushRef="#br0" timeOffset="4663.49">13487 9001 99 0,'0'0'28'0,"0"-19"65"0,0 19-61 0,0-17 26 0,0-3-11 15,0 20-10-15,0-18-7 0,0 18-18 0,0 0-1 16,0 0-2-16,0 0 4 0,0 0-9 0,17 18 1 0,2 2-1 15,-19-20-3-15,17 17 0 0,18 2-5 0,-35-1-2 0,17 0-3 16,5 2-28-16,17-2-31 0,-3 0-31 0,-19 0-9 0,2 2 66 16,0-20 8-16,-19 17-43 0</inkml:trace>
  <inkml:trace contextRef="#ctx0" brushRef="#br0" timeOffset="4931.96">14057 9001 147 0,'0'0'0'0,"0"0"89"0,0 0-54 0,0 0-4 0,0 0 24 0,-17 0-9 16,17 0-29-16,-19 0 15 0,-17 18-4 0,17-18-4 15,-4 0-13-15,7 0 4 0,-1 18-4 0,-2 2-3 16,2 16 1-16,-2-36-6 0,19 18 0 0,-19 19 0 0,2 0 0 16,17-37-3-16,0 38-1 0,0-20-2 0,0 18 2 15,0-16 1-15,17-3 0 0,2 20 1 0,-19-37-1 0,19 0 1 16,-2 19-1-16,2-19 2 0,14-37 1 0,-33 37-2 16,23-36-1-16,13-20 0 0,-17 38 0 0,-19-1 1 0,0-18 1 15,36 1 0-15,-36 16-1 0,0 2-1 0,19-18 1 0,-19 16-1 0,17-16 2 16,-17-20-8-16,0 56 2 0,0-18-5 0,0 18-8 15,0 0 4-15,-17-18-17 0,17 18-7 0,0 0 17 16,0 0-3-16,0 0-26 0,0 18-5 0,0 0 26 0,0 19-62 16,0-18 29-16,0-1 33 0,17 0-14 0,-17 2 18 15,0-20-23-15</inkml:trace>
  <inkml:trace contextRef="#ctx0" brushRef="#br0" timeOffset="5277.43">14444 9223 70 0,'0'0'61'0,"0"0"-2"0,0 0-4 0,0 0-28 0,0-19 20 16,0 19-2-16,0 0-23 0,0 0 16 0,0 0-23 0,0 0-1 0,0 0-1 16,0 0-1-16,0 0 8 0,0 0-1 0,0 0 12 15,0 0-24-15,0 0-2 0,0 19 3 0,0-1-5 0,0-18 1 0,0 18-3 16,0 0 1-16,0 2 0 0,0-3 1 0,0 2-3 0,0-1-4 15,0 20-9-15,0-20-17 0,0 18-21 0,-19-36 17 0,19 20-7 16,0-3-62-16,0-17 41 0,0 19-102 0,0-19 83 0</inkml:trace>
  <inkml:trace contextRef="#ctx0" brushRef="#br0" timeOffset="5413.99">14461 8871 203 0,'0'0'0'0,"0"0"155"0,0 0-88 15,0 0-37-15,0-17 20 0,-17 17-13 0,17 0-22 0,0 0-3 0,-19 0-3 16,19 0-2-16,0 17 1 0,0-17-4 0,-17 20-2 0,17-20 0 0,0 18 2 15,0-18-3-15,0 18-1 0,-19 0-5 0,19 2-10 0,0-20 2 16,0 17-19-16,0 2-21 0,0-19 15 0,0 18-63 0,19 0-34 16,-19-18 70-16,17 0 11 0,2 0-41 0</inkml:trace>
  <inkml:trace contextRef="#ctx0" brushRef="#br0" timeOffset="5865.01">15864 8374 71 0,'0'0'34'0,"0"-18"-16"0,0 18 25 0,0-19-20 16,0 2 23-16,0 17-26 0,0-38 15 0,0 20-8 0,0 18-15 15,-17-18 11-15,17-2 0 0,0 2-12 0,0 18 12 16,0-18-12-16,-19 18 0 0,19-19 9 0,0 19-12 0,-17 0 8 16,-2 0 1-16,-1 0-2 0,4 0 3 0,16 19-8 0,-20-19-2 15,-2 36 8-15,6-36-9 0,-20 56 7 0,0-18 0 16,-20 16 2-16,56-16-11 0,-55 16 2 15,16 2-2-15,23-19-2 0,-40 17 2 0,15 21-4 0,24-20 0 16,17-19 0-16,-16 2 1 0,-4 36 0 0,4-38-2 0,-4 38 1 16,4 0 3-16,16-1-3 0,0-17 0 0,16 17 3 0,4 1-2 15,-20-36-2-15,36-20 0 0,19 92 3 0,-16-54-4 16,-3-19 0-16,19-1-2 0,-41-17 3 0,5-19 0 0,23 18 1 0,-26-18 0 16,40 19-1-16,-20-1-2 0,2-18-18 0,-2 0 4 0,3 0-32 15,14 0-23-15,5-18-40 0,-22-1-39 0,-17 1 77 16,17 18 13-16,17-19-44 0</inkml:trace>
  <inkml:trace contextRef="#ctx0" brushRef="#br0" timeOffset="6430.34">16600 8779 45 0,'0'0'0'0,"-17"0"19"0,17 0-10 0,0 0-3 0,0 0 10 0,0 0 5 15,0 0-9-15,0 0 1 0,0 0 1 0,0 0 16 0,0 0 3 16,0-18-16-16,0 18 17 0,0 0-2 0,0 0-16 0,0 0 16 15,-17-18-1-15,17 18-2 0,0 0-5 0,0 0-13 16,-19 0 0-16,19 0 9 0,0 0-9 0,-16 0 7 0,16 0-1 16,-20 0-2-16,20 0-1 0,-19 0-6 0,19 0-1 15,-17 0 4-15,17 0-3 0,-19 0 2 0,19 0 1 16,-22 0-3-16,22 0-3 0,-20 18-2 0,20-18 2 0,0 18-2 16,-14 1 2-16,14 18 1 0,0-1-4 0,-19 2 1 15,19-2 1-15,0-36-3 0,0 37 1 0,0 0-1 0,0-19 0 16,0 20 1-16,0-2 0 0,0-16-5 0,19-3 3 15,-5 2 0-15,-14-1 0 0,42 1-3 0,-42 0-9 0,36-1-12 16,-17-18 8-16,-19 18-2 0,20-18-28 0,-4 0 17 0,3 18-5 16,-2-18-49-16,0 0 33 0,24-18-60 0,-24 0 6 15,22 0 39-15,-39 18 4 0</inkml:trace>
  <inkml:trace contextRef="#ctx0" brushRef="#br0" timeOffset="6629.05">16973 8854 84 0,'0'0'102'0,"0"0"-64"16,0 0 30-16,0 0-12 0,0 0-29 0,0 0-2 0,0 0 20 15,0 0-11-15,0 0-18 0,0 0 10 0,-22 0-6 0,22 0-11 16,0 17 4-16,0 21-4 0,0-38-8 0,-17 36 3 16,17-36-3-16,0 20 1 0,0-3-3 0,0-17-1 0,0 19-10 15,-19-1-13-15,19 0 5 0,0-18-6 0,0 20-47 0,0-20-38 16,0 0 41-16,0-20-58 0,0 20 16 0</inkml:trace>
  <inkml:trace contextRef="#ctx0" brushRef="#br0" timeOffset="6747.08">17029 8246 129 0,'0'0'56'0,"0"0"17"0,0 18-51 0,0-18 20 0,0 18-3 16,-20 0-24-16,20 2-4 0,-19-3 4 0,19 2-11 0,0-1-2 0,-17 20 1 15,17-3-6-15,0-35-7 0,-22 39-33 0,22-3 9 16,-17-36-9-16,17 17-6 0,0 3-2 0,0-2-33 0,-19 18 54 0,19-36-34 0</inkml:trace>
  <inkml:trace contextRef="#ctx0" brushRef="#br0" timeOffset="6968.53">17195 8945 142 0,'0'0'63'0,"0"0"15"0,0 20-40 0,0-20-22 0,0 17 16 0,0-17-16 15,0 19 1-15,0-1 7 0,16-18-11 0,4 18-9 16,-20-18-1-16,0 0 0 0,16 20 5 0,4-20-2 0,-20 0-5 0,19 0 0 15,-19 0-1-15,0 0 2 0,14 0 2 0,5 0-1 0,-19 0 2 16,22 0 4-16,-22 0-3 0,0 0-1 0,0 0 0 0,20 0 7 0,-20 0-6 16,16 0 6-16,-16 0-6 0,0 0-1 0,20 18 3 0,-20 0-4 0,0 20 1 15,0-2-2-15,19 20-1 0,-19-2-2 0,0-34-1 16,0 16-11-16,0 1 1 0,0 0-30 0,0-20-20 16,0 2 24-16,0-19-118 0,0 0 34 0,0-36 45 15,17 36 24-15</inkml:trace>
  <inkml:trace contextRef="#ctx0" brushRef="#br0" timeOffset="7313.18">17784 8320 231 0,'0'0'0'0,"0"17"118"0,0-17-83 0,0 0 3 0,0 0-20 15,0 0-3-15,17 0 9 0,2 0-6 0,-19 0-10 0,0 19 0 16,39-19-1-16,-39 0-1 0,16 0 6 0,23 0-5 0,-22 18-4 16,19-18 4-16,-36 0-4 0,36 18 6 0,-20-18-8 0,6 38 3 0,-2-38-2 15,-1 36 3-15,17 20 4 0,-19-1-4 0,21 37-3 16,-38-56 1-16,0 20 0 0,0 0 2 0,0 36 1 0,0 18-2 15,0-72-2-15,-38 72 1 0,38-54 0 0,-17-20 1 0,-19 56 2 16,-3 0-5-16,17-55-1 0,-30 37 0 0,35-38-1 0,17-16-6 16,-36 16-26-16,17-17-27 0,-1-19 24 0,4 18-5 0,-7-18-56 0,7 0 35 15,16 0-4-15,-19 0 0 0,19 0 12 0,-17-18-11 0,17-1 18 16</inkml:trace>
  <inkml:trace contextRef="#ctx0" brushRef="#br0" timeOffset="7618.48">18595 8503 124 0,'0'0'0'0,"0"0"174"16,0 0-142-16,0-17-2 0,0 17 47 0,19 0-57 0,-19 0 10 15,0 0-18-15,0 0 9 0,0 0-4 0,19 0-7 16,-19 0-6-16,17 0 1 0,2 0-4 0,-19 17 1 16,0-17-3-16,17 0-3 0,-17 19-1 0,19-2-13 0,-19-17 3 15,17 20-30-15,-17-2 16 0,22 18-40 0,-22-17-20 0,0 18-12 16,0-37 55-16,17 74-40 0,-17-38 35 0</inkml:trace>
  <inkml:trace contextRef="#ctx0" brushRef="#br0" timeOffset="7731.13">18761 9463 109 0,'0'0'125'0,"0"36"-43"0,-17 1-31 15,-22 0-13-15,39 0-22 0,-72 36 23 0,-5 0-25 16,41-34-9-16,-36 16 1 0,-5 17-4 0,7-33-19 16,-4-22-47-16,51-17 12 0,-29 38-88 0,52-38 72 15,-19 0 13-15,2 18-36 0</inkml:trace>
  <inkml:trace contextRef="#ctx0" brushRef="#br0" timeOffset="11682.91">13800 10697 491 0,'0'75'-74'16,"0"-58"-128"-1,0 2 38-15</inkml:trace>
  <inkml:trace contextRef="#ctx0" brushRef="#br0" timeOffset="11882.14">13855 11879 305 0,'0'0'0'0,"-78"110"166"16,-140 295-159-1,-20 74-261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D8F9A-F5CB-4EF8-A859-ED5E107B9763}" type="datetimeFigureOut">
              <a:rPr lang="en-US" smtClean="0"/>
              <a:t>10/21/2024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9A9E5-4F7F-4A7D-9DE1-8992323292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78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B9A9E5-4F7F-4A7D-9DE1-89923232926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254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cap="all" spc="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0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310515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2238376" cy="24765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189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cap="all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8B0D13-BD5F-460B-B337-F4A9342026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65141" y="2358007"/>
            <a:ext cx="2438400" cy="20193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BE72876B-D3DA-4462-9E24-3354D8D02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0625" y="2531837"/>
            <a:ext cx="2190750" cy="1943100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14A539B6-6E3F-41BA-ACE2-76E8BB651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45608" y="2421056"/>
            <a:ext cx="2324100" cy="2057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63855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066E2EA-C6EA-4A02-818E-33BD582D92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7551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97B9C3B0-3522-407C-B662-631E19ECC95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887174" y="3064615"/>
            <a:ext cx="1240971" cy="82391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4000" kern="1200" cap="all" spc="15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9698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82D8880F-3EAC-45C9-91F2-19A193791A1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1129698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26261" y="4824188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5">
            <a:extLst>
              <a:ext uri="{FF2B5EF4-FFF2-40B4-BE49-F238E27FC236}">
                <a16:creationId xmlns:a16="http://schemas.microsoft.com/office/drawing/2014/main" id="{9019518E-E850-403D-A5B5-4B53F8C4A56B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526261" y="5280763"/>
            <a:ext cx="3139479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938210" y="4824188"/>
            <a:ext cx="3124093" cy="46292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A8058154-45E5-403E-B714-AC85774F391F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7938210" y="5280763"/>
            <a:ext cx="3124093" cy="46292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cap="none" spc="50" baseline="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400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193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0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AE202E03-5C65-4305-B969-65220AD41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41825" b="23071"/>
          <a:stretch/>
        </p:blipFill>
        <p:spPr>
          <a:xfrm flipH="1">
            <a:off x="0" y="0"/>
            <a:ext cx="5441888" cy="6858000"/>
          </a:xfrm>
          <a:custGeom>
            <a:avLst/>
            <a:gdLst>
              <a:gd name="connsiteX0" fmla="*/ 5441888 w 5441888"/>
              <a:gd name="connsiteY0" fmla="*/ 0 h 6858000"/>
              <a:gd name="connsiteX1" fmla="*/ 0 w 5441888"/>
              <a:gd name="connsiteY1" fmla="*/ 0 h 6858000"/>
              <a:gd name="connsiteX2" fmla="*/ 0 w 5441888"/>
              <a:gd name="connsiteY2" fmla="*/ 6858000 h 6858000"/>
              <a:gd name="connsiteX3" fmla="*/ 5441888 w 544188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41888" h="6858000">
                <a:moveTo>
                  <a:pt x="5441888" y="0"/>
                </a:moveTo>
                <a:lnTo>
                  <a:pt x="0" y="0"/>
                </a:lnTo>
                <a:lnTo>
                  <a:pt x="0" y="6858000"/>
                </a:lnTo>
                <a:lnTo>
                  <a:pt x="5441888" y="6858000"/>
                </a:lnTo>
                <a:close/>
              </a:path>
            </a:pathLst>
          </a:cu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E1C8C6D-0530-475B-A7F7-0E00C33AC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3D2778A3-7084-4333-8349-03B1FEB5FE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70ED2545-F96B-400C-B6F4-F1D2D83B724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6" name="Text Placeholder 15">
            <a:extLst>
              <a:ext uri="{FF2B5EF4-FFF2-40B4-BE49-F238E27FC236}">
                <a16:creationId xmlns:a16="http://schemas.microsoft.com/office/drawing/2014/main" id="{4A2FECA2-3808-47DC-84EB-CD3395C2052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24393B9A-03C4-45C1-8172-F8B354458A4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8" name="Text Placeholder 15">
            <a:extLst>
              <a:ext uri="{FF2B5EF4-FFF2-40B4-BE49-F238E27FC236}">
                <a16:creationId xmlns:a16="http://schemas.microsoft.com/office/drawing/2014/main" id="{18EC24A5-B4A5-4BAB-AE40-30EB69D6EF7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9" name="Text Placeholder 18">
            <a:extLst>
              <a:ext uri="{FF2B5EF4-FFF2-40B4-BE49-F238E27FC236}">
                <a16:creationId xmlns:a16="http://schemas.microsoft.com/office/drawing/2014/main" id="{726F36C0-4E6A-4A10-960D-11D78D04447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933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250D272-9B39-4C2D-B0F5-21010D11E4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48749" y="1361938"/>
            <a:ext cx="6765925" cy="496888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286002"/>
            <a:ext cx="6094270" cy="354214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39C283A-EC40-421C-8A0E-F9A3161C88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858125" y="2284624"/>
            <a:ext cx="3147332" cy="306388"/>
          </a:xfrm>
        </p:spPr>
        <p:txBody>
          <a:bodyPr>
            <a:noAutofit/>
          </a:bodyPr>
          <a:lstStyle>
            <a:lvl1pPr marL="0" indent="0">
              <a:buNone/>
              <a:defRPr sz="1400" cap="all" spc="15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05CA2B1-D510-4949-A638-C1A064DA41A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58125" y="2779713"/>
            <a:ext cx="3148013" cy="3095625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003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D46070C-E825-43D0-99F4-8B4614131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057683"/>
            <a:ext cx="12191998" cy="20101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8C642-49FB-4E16-A3A0-B2ACBEABFF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E4E92FC5-6FC2-45C2-9200-3244F9EA69A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14399" y="3354712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4D75C136-D6C3-4431-8776-997070627A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9659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FD15D323-BFE3-4ACE-9A2E-C9EB69458B1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7538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B520767-B49F-4503-8120-B66E411F33E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5418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0C2F5A0-E03E-4C89-B9EB-8D48889F5F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297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9D3CBFE-13C8-4DB1-A831-9393264923E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176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82385A0A-C61D-4BBD-AC77-D7642F895E2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9055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FED89FCE-7507-4C8C-923F-92229058946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69348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2A9276DB-F427-4F8E-8E4C-466600F390F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8140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79023948-0C1E-4DAB-B885-1C713409AA0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26932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2F73935-BF53-4510-8B8F-EDB1CD56A1BB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905724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AB6A03C-6180-41ED-A88D-ECBB80D160F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45160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45AD645-55F0-41A9-AC53-ED30BF1340B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633085" y="3502152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B3645A3-D681-45BF-B195-452D000802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14400" y="4292468"/>
            <a:ext cx="731520" cy="457200"/>
          </a:xfrm>
        </p:spPr>
        <p:txBody>
          <a:bodyPr anchor="ctr"/>
          <a:lstStyle>
            <a:lvl1pPr marL="0" indent="0" algn="l">
              <a:buNone/>
              <a:defRPr sz="1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 dirty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C39F248D-01B4-40EE-B483-E8E81806DFB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6991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1D0F1859-7A34-42DF-873E-2CF864E4C4B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75760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6EB397AF-B5C1-40FE-86D4-BA660E4C6E4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545289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AF1343D5-DC0F-4C7E-967F-CFC300A2C80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332976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9AD688A5-D2DF-4FC3-8171-FAEA8C4F5566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120663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EA05A5D4-01B0-4932-B03E-571986E282E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5908350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2A84601-CD4F-49ED-8D51-CEF03236305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696037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DFC05EC7-9D6C-486B-9E2F-D3612013C0A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483724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98F455FB-241B-4E1F-B581-FA6CBA23954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8271411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C49FB196-753D-4A12-9460-57D8AB4B540B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059098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9E38664A-8108-4E24-800B-3C32ADA43978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9846785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2908458B-A3ED-4855-9E08-108D7C4A8D3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0634472" y="4425696"/>
            <a:ext cx="640080" cy="201776"/>
          </a:xfrm>
        </p:spPr>
        <p:txBody>
          <a:bodyPr>
            <a:noAutofit/>
          </a:bodyPr>
          <a:lstStyle>
            <a:lvl1pPr marL="0" indent="0" algn="ctr">
              <a:buNone/>
              <a:defRPr sz="1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MM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FA35437-CCDE-4D92-B879-F23B329C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9640" y="4034785"/>
            <a:ext cx="1033272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Date Placeholder 2">
            <a:extLst>
              <a:ext uri="{FF2B5EF4-FFF2-40B4-BE49-F238E27FC236}">
                <a16:creationId xmlns:a16="http://schemas.microsoft.com/office/drawing/2014/main" id="{1CDC588F-73BC-4108-974B-0EAAB8213C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20XX</a:t>
            </a:r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B2AC1EB2-9B8F-4077-8B66-64F9549F2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noProof="0" dirty="0"/>
              <a:t>Pitch Deck</a:t>
            </a:r>
          </a:p>
        </p:txBody>
      </p:sp>
      <p:sp>
        <p:nvSpPr>
          <p:cNvPr id="38" name="Slide Number Placeholder 4">
            <a:extLst>
              <a:ext uri="{FF2B5EF4-FFF2-40B4-BE49-F238E27FC236}">
                <a16:creationId xmlns:a16="http://schemas.microsoft.com/office/drawing/2014/main" id="{28DE3E33-346A-45AF-B164-CB5DF04FA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56323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988B2D-0240-4256-8268-4B9FF1E72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0" y="0"/>
            <a:ext cx="259080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8EEAAE1-3D04-41C3-B2D2-B3BEF34C3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704850" cy="10279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4CE0E97-85AE-BE9D-BB93-C4A7A78A64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838200" y="2138363"/>
            <a:ext cx="10515600" cy="3695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431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80" y="-3935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4B72DA-52CB-4D39-A342-8857B4D959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 flipH="1" flipV="1">
            <a:off x="7334250" y="0"/>
            <a:ext cx="4857750" cy="76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1D9BCDA-DFB7-41A4-A7C7-CEE86CEDCB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487150" y="0"/>
            <a:ext cx="704850" cy="17240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>
            <a:lvl1pPr>
              <a:defRPr sz="14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728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pos="936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390120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739214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1693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339926" y="3669060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217963" y="3796721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634432" y="3782039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390120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739214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7" name="Picture Placeholder 10">
            <a:extLst>
              <a:ext uri="{FF2B5EF4-FFF2-40B4-BE49-F238E27FC236}">
                <a16:creationId xmlns:a16="http://schemas.microsoft.com/office/drawing/2014/main" id="{0FB38616-82FB-4DAD-A82E-3777ACB4114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71693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20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27896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229878" y="5655557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634432" y="5640875"/>
            <a:ext cx="20574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B0DFD584-E5CF-41EF-B51E-679CE22DDF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73953"/>
            <a:ext cx="2057400" cy="1647825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E5C02DDF-25A6-42C7-9525-F279CE209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049000" y="5180889"/>
            <a:ext cx="11430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95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n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63D7850-C2A6-43CE-BBE4-8E81A0A59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1238250" cy="1328057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BAD3E03-2E3B-440C-9105-6F9D33006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790950" cy="8921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9EE98D-9541-4F21-8952-3026DEF75EC4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107544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43D2F47-FAF2-42C2-967D-251DD4B940D7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38200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10">
            <a:extLst>
              <a:ext uri="{FF2B5EF4-FFF2-40B4-BE49-F238E27FC236}">
                <a16:creationId xmlns:a16="http://schemas.microsoft.com/office/drawing/2014/main" id="{AB843230-A4E3-4E21-AA93-998E28EB9018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81139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562665" y="3788813"/>
            <a:ext cx="2342205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3322C250-87FC-4F14-A42C-FFDA120D0D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62665" y="4464810"/>
            <a:ext cx="2342205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562665" y="5120722"/>
            <a:ext cx="2342205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3AE0369E-A275-4E5A-AE0F-B1F9A54DEDFC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524377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98609" y="3788813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3C675D6-83FA-4036-B516-098EDCAF2506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298609" y="4464810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98609" y="5120722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CCA3A81E-171B-4946-B8BA-B2F406CF093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260321" y="2118642"/>
            <a:ext cx="1856232" cy="1664208"/>
          </a:xfrm>
        </p:spPr>
        <p:txBody>
          <a:bodyPr anchor="t">
            <a:no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4A1E92D-A5BF-4268-BFF3-1418A1F0358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9023074" y="3788457"/>
            <a:ext cx="2330726" cy="804859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32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#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B6439AAC-8A96-4015-8A87-ED8DF7027B60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9023074" y="4464454"/>
            <a:ext cx="2330726" cy="438505"/>
          </a:xfrm>
        </p:spPr>
        <p:txBody>
          <a:bodyPr lIns="0" rIns="0" anchor="b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92F9083-A886-4EEB-94D6-1FAE6DC33000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9023074" y="5120366"/>
            <a:ext cx="2330726" cy="853167"/>
          </a:xfrm>
        </p:spPr>
        <p:txBody>
          <a:bodyPr lIns="0" r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696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499" y="1020445"/>
            <a:ext cx="3171825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171825" cy="25193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1pPr>
            <a:lvl2pPr marL="4572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2pPr>
            <a:lvl3pPr marL="9144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3pPr>
            <a:lvl4pPr marL="13716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4pPr>
            <a:lvl5pPr marL="1828800" indent="0">
              <a:lnSpc>
                <a:spcPct val="120000"/>
              </a:lnSpc>
              <a:spcBef>
                <a:spcPts val="1000"/>
              </a:spcBef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270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82546"/>
            <a:ext cx="5111750" cy="1525588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>
            <a:cxnSpLocks/>
          </p:cNvCxnSpPr>
          <p:nvPr/>
        </p:nvCxnSpPr>
        <p:spPr>
          <a:xfrm flipH="1" flipV="1">
            <a:off x="0" y="876300"/>
            <a:ext cx="4762500" cy="16287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768C87F-B9C3-4DFF-8454-F3F52CE4346B}"/>
              </a:ext>
            </a:extLst>
          </p:cNvPr>
          <p:cNvCxnSpPr>
            <a:cxnSpLocks/>
          </p:cNvCxnSpPr>
          <p:nvPr/>
        </p:nvCxnSpPr>
        <p:spPr>
          <a:xfrm flipH="1" flipV="1">
            <a:off x="2638425" y="0"/>
            <a:ext cx="2124076" cy="51863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167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2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2004161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5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318" y="148113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4375" y="2557463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20800" y="3633788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05000" y="4710114"/>
            <a:ext cx="2141764" cy="514350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all" spc="150"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5" y="159447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8" y="2673328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7" y="3755394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79" y="4824430"/>
            <a:ext cx="5539095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5279" y="6356350"/>
            <a:ext cx="1808712" cy="365125"/>
          </a:xfrm>
        </p:spPr>
        <p:txBody>
          <a:bodyPr/>
          <a:lstStyle>
            <a:lvl1pPr>
              <a:defRPr sz="900"/>
            </a:lvl1pPr>
          </a:lstStyle>
          <a:p>
            <a:pPr algn="l"/>
            <a:r>
              <a:rPr lang="en-US" dirty="0"/>
              <a:t>Pitch Deck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1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5664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15">
            <a:extLst>
              <a:ext uri="{FF2B5EF4-FFF2-40B4-BE49-F238E27FC236}">
                <a16:creationId xmlns:a16="http://schemas.microsoft.com/office/drawing/2014/main" id="{87DD41A9-B6B3-48D9-A3A6-831B39C9158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73004" y="2563123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FB791E68-EDF5-4CC2-8774-A27AEF1D25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73143" y="3070348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15">
            <a:extLst>
              <a:ext uri="{FF2B5EF4-FFF2-40B4-BE49-F238E27FC236}">
                <a16:creationId xmlns:a16="http://schemas.microsoft.com/office/drawing/2014/main" id="{AA224F82-7E0C-4EBF-97D3-132481DBCDA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85899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699D24C6-4AFB-4222-8E0C-4D11CD9C0F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86412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B05E19C-DF33-4515-AC52-F95850810EC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672630" y="4319431"/>
            <a:ext cx="4031945" cy="36512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kern="1200" spc="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ADD 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C0EBC62D-442C-45D3-B66B-C6578FBB337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73143" y="4826656"/>
            <a:ext cx="4031030" cy="105730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298DCF7-7DC1-4618-8133-F63847B0AF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688388" y="0"/>
            <a:ext cx="3503612" cy="2352957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53A6567-233D-4A3B-B52B-DE7E5E35A1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20943" y="0"/>
            <a:ext cx="2471057" cy="269903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148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08760" y="4156405"/>
            <a:ext cx="3139440" cy="1325563"/>
          </a:xfrm>
        </p:spPr>
        <p:txBody>
          <a:bodyPr anchor="b">
            <a:normAutofit/>
          </a:bodyPr>
          <a:lstStyle>
            <a:lvl1pPr algn="l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D8D9106-8780-461D-9091-E074B0A3C9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-4696" y="-1"/>
            <a:ext cx="4896735" cy="438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0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3 Colum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42ACEF30-0520-40B3-A1F1-F3D253056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-8728"/>
            <a:ext cx="12192000" cy="1325563"/>
          </a:xfrm>
        </p:spPr>
        <p:txBody>
          <a:bodyPr anchor="b"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Exercise #1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153063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7" name="Text Placeholder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186006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7D6A00C-D56B-4E8B-B992-7DA51D3C726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263043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8" name="Text Placeholder 18">
            <a:extLst>
              <a:ext uri="{FF2B5EF4-FFF2-40B4-BE49-F238E27FC236}">
                <a16:creationId xmlns:a16="http://schemas.microsoft.com/office/drawing/2014/main" id="{DA90DA32-7E6A-4713-BDC9-73910E2A0E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295985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D7E57261-C874-4DFD-AF7D-F9EC50B3BFD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373022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843F77CE-098F-4777-8C30-5CEE7954D1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05965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4CAE269A-B6AB-42A6-9575-6057FA25A29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20106" y="4830024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46866A49-A3A8-4869-961C-EB41F6BC784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19680" y="5159449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9FBD260-5143-4B12-B9F8-33E48D548909}"/>
              </a:ext>
            </a:extLst>
          </p:cNvPr>
          <p:cNvCxnSpPr/>
          <p:nvPr/>
        </p:nvCxnSpPr>
        <p:spPr>
          <a:xfrm>
            <a:off x="9096375" y="1497012"/>
            <a:ext cx="30956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D87F08D6-2CA7-4A5A-BE34-07113DCA535D}"/>
              </a:ext>
            </a:extLst>
          </p:cNvPr>
          <p:cNvCxnSpPr/>
          <p:nvPr/>
        </p:nvCxnSpPr>
        <p:spPr>
          <a:xfrm flipH="1">
            <a:off x="6953250" y="-25401"/>
            <a:ext cx="3790950" cy="69024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70146B66-4F07-44BE-8AAB-48EA5170D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3A927BE5-2F4C-4EBD-9093-C4ED6E302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24463" y="6356350"/>
            <a:ext cx="17430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C4C1336B-CF5E-42FF-80E8-7D33A2D64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2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571235"/>
            <a:ext cx="4179570" cy="1715531"/>
          </a:xfrm>
        </p:spPr>
        <p:txBody>
          <a:bodyPr anchor="ctr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68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20169" y="1152771"/>
            <a:ext cx="5431971" cy="846301"/>
          </a:xfrm>
        </p:spPr>
        <p:txBody>
          <a:bodyPr anchor="t">
            <a:normAutofit/>
          </a:bodyPr>
          <a:lstStyle>
            <a:lvl1pPr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</a:extLst>
          </p:cNvPr>
          <p:cNvCxnSpPr/>
          <p:nvPr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3864668D-D640-4ABF-BB9A-D60176660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22254" y="2469515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2E289D5A-B06B-43D4-A3CA-3B06C4D49F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21828" y="2798940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DCC2995-DE17-436D-82AE-6E107865CB7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2254" y="3569311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7E70A65-1FB1-4F42-854B-8213ED73F79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921828" y="3898736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5657994-DC61-4DEB-BB2B-65DFCA997AF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922254" y="4669107"/>
            <a:ext cx="5433204" cy="365125"/>
          </a:xfrm>
        </p:spPr>
        <p:txBody>
          <a:bodyPr>
            <a:normAutofit/>
          </a:bodyPr>
          <a:lstStyle>
            <a:lvl1pPr marL="0" indent="0">
              <a:buNone/>
              <a:defRPr lang="en-US" sz="20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18397EE2-60CD-47FD-AF8F-83A5324D9D1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921828" y="4998532"/>
            <a:ext cx="5431971" cy="5579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7" name="Date Placeholder 2">
            <a:extLst>
              <a:ext uri="{FF2B5EF4-FFF2-40B4-BE49-F238E27FC236}">
                <a16:creationId xmlns:a16="http://schemas.microsoft.com/office/drawing/2014/main" id="{1E25EFF1-65C7-4F93-8740-46885C6BEA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5919680" y="6356350"/>
            <a:ext cx="947516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C16D80BF-B599-4FC0-ABD5-98777872FE5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7161955" y="6356350"/>
            <a:ext cx="32439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F64421B1-FF90-4939-90BD-8206DE5036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0700656" y="6356350"/>
            <a:ext cx="653143" cy="365125"/>
          </a:xfrm>
        </p:spPr>
        <p:txBody>
          <a:bodyPr/>
          <a:lstStyle>
            <a:lvl1pPr>
              <a:defRPr sz="900"/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45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0" r:id="rId3"/>
    <p:sldLayoutId id="2147483688" r:id="rId4"/>
    <p:sldLayoutId id="2147483694" r:id="rId5"/>
    <p:sldLayoutId id="2147483701" r:id="rId6"/>
    <p:sldLayoutId id="2147483697" r:id="rId7"/>
    <p:sldLayoutId id="2147483673" r:id="rId8"/>
    <p:sldLayoutId id="2147483676" r:id="rId9"/>
    <p:sldLayoutId id="2147483672" r:id="rId10"/>
    <p:sldLayoutId id="2147483699" r:id="rId11"/>
    <p:sldLayoutId id="2147483671" r:id="rId12"/>
    <p:sldLayoutId id="2147483700" r:id="rId13"/>
    <p:sldLayoutId id="2147483679" r:id="rId14"/>
    <p:sldLayoutId id="2147483692" r:id="rId15"/>
    <p:sldLayoutId id="2147483681" r:id="rId16"/>
    <p:sldLayoutId id="2147483674" r:id="rId17"/>
    <p:sldLayoutId id="2147483675" r:id="rId18"/>
    <p:sldLayoutId id="2147483696" r:id="rId19"/>
    <p:sldLayoutId id="2147483677" r:id="rId20"/>
    <p:sldLayoutId id="2147483678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5.png"/><Relationship Id="rId4" Type="http://schemas.openxmlformats.org/officeDocument/2006/relationships/customXml" Target="../ink/ink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#21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E091EF-9DC4-1B0A-87B3-766DB9DB570A}"/>
              </a:ext>
            </a:extLst>
          </p:cNvPr>
          <p:cNvCxnSpPr>
            <a:cxnSpLocks/>
          </p:cNvCxnSpPr>
          <p:nvPr/>
        </p:nvCxnSpPr>
        <p:spPr>
          <a:xfrm>
            <a:off x="363747" y="566473"/>
            <a:ext cx="11464506" cy="859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E1E8CEC-C565-16C4-6EA4-22057F24E1CA}"/>
              </a:ext>
            </a:extLst>
          </p:cNvPr>
          <p:cNvSpPr txBox="1">
            <a:spLocks/>
          </p:cNvSpPr>
          <p:nvPr/>
        </p:nvSpPr>
        <p:spPr>
          <a:xfrm>
            <a:off x="1198063" y="1085997"/>
            <a:ext cx="9967520" cy="54137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/>
              <a:t>Write your name and answer the following on a piece of paper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8B6355-8991-2F86-E09F-ECBCB20530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721" y="1500041"/>
            <a:ext cx="10954532" cy="860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altLang="en-US" sz="2200" i="1" dirty="0">
                <a:latin typeface="Arial" panose="020B0604020202020204" pitchFamily="34" charset="0"/>
              </a:rPr>
              <a:t>Draw the points-to graph of the following snippet:</a:t>
            </a:r>
            <a:endParaRPr kumimoji="0" lang="en-US" altLang="en-US" sz="2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PROGCODE_c_andersen.c">
            <a:extLst>
              <a:ext uri="{FF2B5EF4-FFF2-40B4-BE49-F238E27FC236}">
                <a16:creationId xmlns:a16="http://schemas.microsoft.com/office/drawing/2014/main" id="{A98FE1D2-A996-A656-6885-028EC2075D67}"/>
              </a:ext>
            </a:extLst>
          </p:cNvPr>
          <p:cNvSpPr txBox="1"/>
          <p:nvPr/>
        </p:nvSpPr>
        <p:spPr>
          <a:xfrm>
            <a:off x="873721" y="2090735"/>
            <a:ext cx="2776722" cy="28007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p = &amp;x;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(x == </a:t>
            </a:r>
            <a:r>
              <a:rPr lang="en-US" sz="1600" dirty="0">
                <a:solidFill>
                  <a:srgbClr val="3399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r = &amp;p;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 </a:t>
            </a: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q = &amp;y;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9: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s = &amp;q;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10: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r = s;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915554D0-2768-7341-6021-7CCA05A77BE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54443275"/>
      </p:ext>
    </p:extLst>
  </p:cSld>
  <p:clrMapOvr>
    <a:masterClrMapping/>
  </p:clrMapOvr>
</p:sld>
</file>

<file path=ppt/slides/slide10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Overhead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Andersen’s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A5C9C08-D79C-4511-C3F1-37275C2C1695}"/>
              </a:ext>
            </a:extLst>
          </p:cNvPr>
          <p:cNvSpPr txBox="1">
            <a:spLocks/>
          </p:cNvSpPr>
          <p:nvPr/>
        </p:nvSpPr>
        <p:spPr>
          <a:xfrm>
            <a:off x="429972" y="1528426"/>
            <a:ext cx="6860513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Worst Case: Cubic Time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ED94A4-5D44-F484-FFAF-9399A230C400}"/>
              </a:ext>
            </a:extLst>
          </p:cNvPr>
          <p:cNvSpPr txBox="1"/>
          <p:nvPr/>
        </p:nvSpPr>
        <p:spPr>
          <a:xfrm>
            <a:off x="429972" y="1936320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That’s not great!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66ED850-B331-411E-9692-F2C31B63790C}"/>
              </a:ext>
            </a:extLst>
          </p:cNvPr>
          <p:cNvSpPr txBox="1">
            <a:spLocks/>
          </p:cNvSpPr>
          <p:nvPr/>
        </p:nvSpPr>
        <p:spPr>
          <a:xfrm>
            <a:off x="447463" y="3557097"/>
            <a:ext cx="3147934" cy="5978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50000"/>
              </a:lnSpc>
            </a:pPr>
            <a:r>
              <a:rPr lang="en-US" sz="2600" cap="small" dirty="0"/>
              <a:t>Optimization: </a:t>
            </a:r>
          </a:p>
          <a:p>
            <a:pPr>
              <a:lnSpc>
                <a:spcPct val="50000"/>
              </a:lnSpc>
            </a:pPr>
            <a:r>
              <a:rPr lang="en-US" sz="2600" cap="small" dirty="0"/>
              <a:t>Cycle elimination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E272DE-8347-EA43-631A-F5601A741C97}"/>
              </a:ext>
            </a:extLst>
          </p:cNvPr>
          <p:cNvSpPr txBox="1"/>
          <p:nvPr/>
        </p:nvSpPr>
        <p:spPr>
          <a:xfrm>
            <a:off x="447462" y="4169874"/>
            <a:ext cx="3825958" cy="8764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Detect and collapse SCCs in the points-to relation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3" name="Picture 2" descr="Tell me, Mr. Anderson, what good is a phone call, if you're unable to  speak? - MagicalQuote | The matrix movie, Mr., Matrix quotes">
            <a:extLst>
              <a:ext uri="{FF2B5EF4-FFF2-40B4-BE49-F238E27FC236}">
                <a16:creationId xmlns:a16="http://schemas.microsoft.com/office/drawing/2014/main" id="{A97B98C5-3C1D-3602-0313-699B6F5A1F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042" y="171261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3A0B8C-6A2B-D7AD-3ED2-45794B7AD9A6}"/>
              </a:ext>
            </a:extLst>
          </p:cNvPr>
          <p:cNvSpPr txBox="1"/>
          <p:nvPr/>
        </p:nvSpPr>
        <p:spPr>
          <a:xfrm>
            <a:off x="10102512" y="3379638"/>
            <a:ext cx="1870192" cy="369332"/>
          </a:xfrm>
          <a:prstGeom prst="rect">
            <a:avLst/>
          </a:prstGeom>
          <a:solidFill>
            <a:schemeClr val="bg1"/>
          </a:solidFill>
        </p:spPr>
        <p:txBody>
          <a:bodyPr wrap="none" lIns="45720" rIns="4572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points-to analysis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AF2D12-52BB-A00C-EBF9-07867221E262}"/>
              </a:ext>
            </a:extLst>
          </p:cNvPr>
          <p:cNvSpPr txBox="1"/>
          <p:nvPr/>
        </p:nvSpPr>
        <p:spPr>
          <a:xfrm>
            <a:off x="10696860" y="3807487"/>
            <a:ext cx="697627" cy="276999"/>
          </a:xfrm>
          <a:prstGeom prst="rect">
            <a:avLst/>
          </a:prstGeom>
          <a:solidFill>
            <a:schemeClr val="bg1"/>
          </a:solidFill>
        </p:spPr>
        <p:txBody>
          <a:bodyPr wrap="none" t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98DBC6-A514-14F9-0C43-AF17D8F67287}"/>
              </a:ext>
            </a:extLst>
          </p:cNvPr>
          <p:cNvSpPr txBox="1"/>
          <p:nvPr/>
        </p:nvSpPr>
        <p:spPr>
          <a:xfrm>
            <a:off x="9558957" y="3072546"/>
            <a:ext cx="450701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prof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ACDC1-83C4-5541-4B95-1B213419915A}"/>
              </a:ext>
            </a:extLst>
          </p:cNvPr>
          <p:cNvSpPr txBox="1"/>
          <p:nvPr/>
        </p:nvSpPr>
        <p:spPr>
          <a:xfrm>
            <a:off x="10874387" y="3077729"/>
            <a:ext cx="159595" cy="264688"/>
          </a:xfrm>
          <a:prstGeom prst="rect">
            <a:avLst/>
          </a:prstGeom>
          <a:solidFill>
            <a:schemeClr val="bg1"/>
          </a:solidFill>
        </p:spPr>
        <p:txBody>
          <a:bodyPr wrap="none" lIns="27432" tIns="0" rIns="27432" bIns="18288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F882AF-958C-55CE-EB97-BA60F3C26BCB}"/>
              </a:ext>
            </a:extLst>
          </p:cNvPr>
          <p:cNvSpPr txBox="1"/>
          <p:nvPr/>
        </p:nvSpPr>
        <p:spPr>
          <a:xfrm>
            <a:off x="429972" y="2440320"/>
            <a:ext cx="435157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66666"/>
                </a:solidFill>
              </a:rPr>
              <a:t>Most of the time is spent in re-analyzing constraints to get to a fixpoint </a:t>
            </a:r>
          </a:p>
        </p:txBody>
      </p:sp>
    </p:spTree>
    <p:extLst>
      <p:ext uri="{BB962C8B-B14F-4D97-AF65-F5344CB8AC3E}">
        <p14:creationId xmlns:p14="http://schemas.microsoft.com/office/powerpoint/2010/main" val="74477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more-efficient Points-To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58C7A-0DCA-FEEE-0DC6-E924AED04096}"/>
              </a:ext>
            </a:extLst>
          </p:cNvPr>
          <p:cNvSpPr txBox="1">
            <a:spLocks/>
          </p:cNvSpPr>
          <p:nvPr/>
        </p:nvSpPr>
        <p:spPr>
          <a:xfrm>
            <a:off x="429972" y="1679639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again to our ancient wisdom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9D290-0C66-AF6F-9250-9D2CD6007D2D}"/>
              </a:ext>
            </a:extLst>
          </p:cNvPr>
          <p:cNvSpPr txBox="1"/>
          <p:nvPr/>
        </p:nvSpPr>
        <p:spPr>
          <a:xfrm>
            <a:off x="429972" y="203477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Simpler abstractions reach fixpoints faster</a:t>
            </a:r>
            <a:endParaRPr lang="en-US" sz="1800" dirty="0">
              <a:solidFill>
                <a:srgbClr val="666666"/>
              </a:solidFill>
            </a:endParaRPr>
          </a:p>
        </p:txBody>
      </p:sp>
      <p:pic>
        <p:nvPicPr>
          <p:cNvPr id="1026" name="Picture 2" descr="ANCIENT PROVERBS (True Wisdom)">
            <a:extLst>
              <a:ext uri="{FF2B5EF4-FFF2-40B4-BE49-F238E27FC236}">
                <a16:creationId xmlns:a16="http://schemas.microsoft.com/office/drawing/2014/main" id="{5441070D-22D8-6515-3766-25090BB28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150" y="2842418"/>
            <a:ext cx="6337300" cy="3564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46533"/>
      </p:ext>
    </p:extLst>
  </p:cSld>
  <p:clrMapOvr>
    <a:masterClrMapping/>
  </p:clrMapOvr>
</p:sld>
</file>

<file path=ppt/slides/slide12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12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 more-efficient Points-To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2F58C7A-0DCA-FEEE-0DC6-E924AED04096}"/>
              </a:ext>
            </a:extLst>
          </p:cNvPr>
          <p:cNvSpPr txBox="1">
            <a:spLocks/>
          </p:cNvSpPr>
          <p:nvPr/>
        </p:nvSpPr>
        <p:spPr>
          <a:xfrm>
            <a:off x="429972" y="1679639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/>
              <a:t>Return again to our ancient wisdom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B9D290-0C66-AF6F-9250-9D2CD6007D2D}"/>
              </a:ext>
            </a:extLst>
          </p:cNvPr>
          <p:cNvSpPr txBox="1"/>
          <p:nvPr/>
        </p:nvSpPr>
        <p:spPr>
          <a:xfrm>
            <a:off x="429972" y="2034777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Simpler abstractions reach fixpoints faster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A45FB0A-C551-663C-D7B9-DD8935281B24}"/>
              </a:ext>
            </a:extLst>
          </p:cNvPr>
          <p:cNvSpPr txBox="1">
            <a:spLocks/>
          </p:cNvSpPr>
          <p:nvPr/>
        </p:nvSpPr>
        <p:spPr>
          <a:xfrm>
            <a:off x="429972" y="2950826"/>
            <a:ext cx="8246668" cy="4015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cap="small" dirty="0" err="1"/>
              <a:t>Steengard’s</a:t>
            </a:r>
            <a:r>
              <a:rPr lang="en-US" sz="2600" cap="small" dirty="0"/>
              <a:t>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0BA6933-AB0E-E198-2066-349F82177A7B}"/>
              </a:ext>
            </a:extLst>
          </p:cNvPr>
          <p:cNvSpPr txBox="1"/>
          <p:nvPr/>
        </p:nvSpPr>
        <p:spPr>
          <a:xfrm>
            <a:off x="447462" y="3286578"/>
            <a:ext cx="610423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666666"/>
                </a:solidFill>
              </a:rPr>
              <a:t>Limit the points-to graph nodes to have outdegree &lt;= 1</a:t>
            </a:r>
            <a:endParaRPr lang="en-US" sz="1800" dirty="0">
              <a:solidFill>
                <a:srgbClr val="666666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5FF75F-BA3B-E535-3BF7-353A644743B8}"/>
              </a:ext>
            </a:extLst>
          </p:cNvPr>
          <p:cNvSpPr txBox="1"/>
          <p:nvPr/>
        </p:nvSpPr>
        <p:spPr>
          <a:xfrm>
            <a:off x="6318250" y="2356037"/>
            <a:ext cx="3002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only point to 1 node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B5C6AEE-9C00-24EA-9F8B-C16003F67DC0}"/>
              </a:ext>
            </a:extLst>
          </p:cNvPr>
          <p:cNvSpPr txBox="1"/>
          <p:nvPr/>
        </p:nvSpPr>
        <p:spPr>
          <a:xfrm>
            <a:off x="6470650" y="2959287"/>
            <a:ext cx="5541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need to point to &gt; 1 node, merge the “</a:t>
            </a:r>
            <a:r>
              <a:rPr lang="en-US" dirty="0" err="1"/>
              <a:t>pointees</a:t>
            </a:r>
            <a:r>
              <a:rPr lang="en-US" dirty="0"/>
              <a:t>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48D69A-E1AF-3D58-1855-4C9BD09F62E7}"/>
              </a:ext>
            </a:extLst>
          </p:cNvPr>
          <p:cNvSpPr txBox="1"/>
          <p:nvPr/>
        </p:nvSpPr>
        <p:spPr>
          <a:xfrm>
            <a:off x="447462" y="3858078"/>
            <a:ext cx="663278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Simplifies many points-to constraints from subsets to equalities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7D8F68-FCE9-5919-C854-FCDA86244868}"/>
              </a:ext>
            </a:extLst>
          </p:cNvPr>
          <p:cNvSpPr txBox="1"/>
          <p:nvPr/>
        </p:nvSpPr>
        <p:spPr>
          <a:xfrm>
            <a:off x="447462" y="4429578"/>
            <a:ext cx="6632788" cy="460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666666"/>
                </a:solidFill>
              </a:rPr>
              <a:t>Achieves near-linear performance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129DB10-770A-6B52-6F5C-22A3B8B05DDE}"/>
                  </a:ext>
                </a:extLst>
              </p14:cNvPr>
              <p14:cNvContentPartPr/>
              <p14:nvPr/>
            </p14:nvContentPartPr>
            <p14:xfrm>
              <a:off x="6010920" y="2543040"/>
              <a:ext cx="577800" cy="12754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129DB10-770A-6B52-6F5C-22A3B8B05D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01560" y="2533680"/>
                <a:ext cx="596520" cy="12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5150361"/>
      </p:ext>
    </p:extLst>
  </p:cSld>
  <p:clrMapOvr>
    <a:masterClrMapping/>
  </p:clrMapOvr>
</p:sld>
</file>

<file path=ppt/slides/slide1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E6857-D984-D77F-E7C0-0C75987B74B6}"/>
              </a:ext>
            </a:extLst>
          </p:cNvPr>
          <p:cNvSpPr txBox="1">
            <a:spLocks/>
          </p:cNvSpPr>
          <p:nvPr/>
        </p:nvSpPr>
        <p:spPr>
          <a:xfrm>
            <a:off x="847894" y="1615971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 Practice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80400D-2F6E-897C-2B1F-E459780F0F6E}"/>
              </a:ext>
            </a:extLst>
          </p:cNvPr>
          <p:cNvSpPr txBox="1"/>
          <p:nvPr/>
        </p:nvSpPr>
        <p:spPr>
          <a:xfrm>
            <a:off x="847893" y="1921853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Induce set of subset constraints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Solve system of constraints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847893" y="3641432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847892" y="3984331"/>
            <a:ext cx="37982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</a:t>
            </a:r>
            <a:endParaRPr lang="en-US" dirty="0">
              <a:solidFill>
                <a:srgbClr val="666666"/>
              </a:solidFill>
            </a:endParaRPr>
          </a:p>
          <a:p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46068BE-3B6A-F0A6-C715-5B41F98B52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0"/>
          <a:stretch/>
        </p:blipFill>
        <p:spPr>
          <a:xfrm>
            <a:off x="6722075" y="1492304"/>
            <a:ext cx="5338401" cy="21960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BAF52B-BB42-3F3C-673F-88B3AD0704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81"/>
          <a:stretch/>
        </p:blipFill>
        <p:spPr>
          <a:xfrm>
            <a:off x="6730313" y="4462127"/>
            <a:ext cx="5387545" cy="2196051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BD07C16E-5628-55D3-35DB-C7D7C59A7F5E}"/>
              </a:ext>
            </a:extLst>
          </p:cNvPr>
          <p:cNvSpPr txBox="1">
            <a:spLocks/>
          </p:cNvSpPr>
          <p:nvPr/>
        </p:nvSpPr>
        <p:spPr>
          <a:xfrm>
            <a:off x="11071" y="-230025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400" b="1" dirty="0" err="1"/>
              <a:t>SteenGard’s</a:t>
            </a:r>
            <a:r>
              <a:rPr lang="en-US" sz="3400" b="1" dirty="0"/>
              <a:t> Algorithm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7E2F2AA-2166-A901-5EE6-8B9633891203}"/>
              </a:ext>
            </a:extLst>
          </p:cNvPr>
          <p:cNvSpPr txBox="1">
            <a:spLocks/>
          </p:cNvSpPr>
          <p:nvPr/>
        </p:nvSpPr>
        <p:spPr>
          <a:xfrm>
            <a:off x="7588" y="7782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An efficient over-approximation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B0FAB9-FEF8-B643-844C-17E78CF56FFF}"/>
              </a:ext>
            </a:extLst>
          </p:cNvPr>
          <p:cNvSpPr txBox="1"/>
          <p:nvPr/>
        </p:nvSpPr>
        <p:spPr>
          <a:xfrm>
            <a:off x="2092006" y="2500954"/>
            <a:ext cx="1009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equality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7F163A-5713-3521-C7B4-A85AE6883D8A}"/>
              </a:ext>
            </a:extLst>
          </p:cNvPr>
          <p:cNvCxnSpPr>
            <a:cxnSpLocks/>
          </p:cNvCxnSpPr>
          <p:nvPr/>
        </p:nvCxnSpPr>
        <p:spPr>
          <a:xfrm flipV="1">
            <a:off x="2240692" y="2870286"/>
            <a:ext cx="634313" cy="1777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AD80928-DD9C-E9ED-9B9C-48FC4C118744}"/>
              </a:ext>
            </a:extLst>
          </p:cNvPr>
          <p:cNvSpPr txBox="1"/>
          <p:nvPr/>
        </p:nvSpPr>
        <p:spPr>
          <a:xfrm>
            <a:off x="1980795" y="4473914"/>
            <a:ext cx="740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1-out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0BFBB2A-38F3-102A-61EB-3AC3D78E8CDE}"/>
              </a:ext>
            </a:extLst>
          </p:cNvPr>
          <p:cNvCxnSpPr>
            <a:cxnSpLocks/>
          </p:cNvCxnSpPr>
          <p:nvPr/>
        </p:nvCxnSpPr>
        <p:spPr>
          <a:xfrm flipH="1">
            <a:off x="1812324" y="4597484"/>
            <a:ext cx="214184" cy="369332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917249-FA3F-6846-E8CB-0F00A1267EF7}"/>
              </a:ext>
            </a:extLst>
          </p:cNvPr>
          <p:cNvSpPr txBox="1"/>
          <p:nvPr/>
        </p:nvSpPr>
        <p:spPr>
          <a:xfrm>
            <a:off x="6657769" y="1210962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B76895-7644-64A3-7667-C92FA2406B5B}"/>
              </a:ext>
            </a:extLst>
          </p:cNvPr>
          <p:cNvSpPr txBox="1"/>
          <p:nvPr/>
        </p:nvSpPr>
        <p:spPr>
          <a:xfrm>
            <a:off x="6698957" y="4147752"/>
            <a:ext cx="1478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Steengaard’s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C25E78-032C-DC31-B5F0-C74F3061BFD2}"/>
                  </a:ext>
                </a:extLst>
              </p14:cNvPr>
              <p14:cNvContentPartPr/>
              <p14:nvPr/>
            </p14:nvContentPartPr>
            <p14:xfrm>
              <a:off x="2577240" y="1567440"/>
              <a:ext cx="1507320" cy="45864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C25E78-032C-DC31-B5F0-C74F3061BFD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67880" y="1558080"/>
                <a:ext cx="1526040" cy="4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706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6" grpId="0"/>
      <p:bldP spid="27" grpId="0"/>
    </p:bldLst>
  </p:timing>
</p:sld>
</file>

<file path=ppt/slides/slide1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23E16A-35A0-53F3-38CC-ACD943BD1B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2975"/>
            <a:ext cx="12192000" cy="391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4960"/>
      </p:ext>
    </p:extLst>
  </p:cSld>
  <p:clrMapOvr>
    <a:masterClrMapping/>
  </p:clrMapOvr>
</p:sld>
</file>

<file path=ppt/slides/slide15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4A6B4014-2275-7A98-FFCF-D2DE48DD9F02}"/>
              </a:ext>
            </a:extLst>
          </p:cNvPr>
          <p:cNvGrpSpPr/>
          <p:nvPr/>
        </p:nvGrpSpPr>
        <p:grpSpPr>
          <a:xfrm>
            <a:off x="5371563" y="5928360"/>
            <a:ext cx="3851306" cy="720371"/>
            <a:chOff x="6141183" y="5928360"/>
            <a:chExt cx="3851306" cy="72037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62C4BA58-ED9D-87ED-9399-AC8849F99888}"/>
                </a:ext>
              </a:extLst>
            </p:cNvPr>
            <p:cNvSpPr/>
            <p:nvPr/>
          </p:nvSpPr>
          <p:spPr>
            <a:xfrm>
              <a:off x="8221617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a,b,c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B7FC2DD-D7C1-72B4-0C5D-96EF7EC760F0}"/>
                </a:ext>
              </a:extLst>
            </p:cNvPr>
            <p:cNvCxnSpPr>
              <a:cxnSpLocks/>
              <a:stCxn id="33" idx="6"/>
              <a:endCxn id="31" idx="2"/>
            </p:cNvCxnSpPr>
            <p:nvPr/>
          </p:nvCxnSpPr>
          <p:spPr>
            <a:xfrm flipV="1">
              <a:off x="7912055" y="6286500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D7AA213-FD73-1A29-C627-9CC7BC181C6D}"/>
                </a:ext>
              </a:extLst>
            </p:cNvPr>
            <p:cNvSpPr/>
            <p:nvPr/>
          </p:nvSpPr>
          <p:spPr>
            <a:xfrm>
              <a:off x="7191411" y="593012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p,q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7D6D593-FC21-21B2-23D7-39E993D8C717}"/>
                </a:ext>
              </a:extLst>
            </p:cNvPr>
            <p:cNvSpPr/>
            <p:nvPr/>
          </p:nvSpPr>
          <p:spPr>
            <a:xfrm>
              <a:off x="6141183" y="593245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E4D5CD2F-8DA4-309F-E98E-455F863F4CDF}"/>
                </a:ext>
              </a:extLst>
            </p:cNvPr>
            <p:cNvCxnSpPr>
              <a:cxnSpLocks/>
              <a:stCxn id="34" idx="6"/>
              <a:endCxn id="33" idx="2"/>
            </p:cNvCxnSpPr>
            <p:nvPr/>
          </p:nvCxnSpPr>
          <p:spPr>
            <a:xfrm flipV="1">
              <a:off x="6861827" y="6288264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AACCBC5C-2571-6250-A9B7-2C8F60FC0A9B}"/>
                </a:ext>
              </a:extLst>
            </p:cNvPr>
            <p:cNvSpPr/>
            <p:nvPr/>
          </p:nvSpPr>
          <p:spPr>
            <a:xfrm>
              <a:off x="9271845" y="5928360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BD95B1F-E79B-6817-5022-F3059569BDAD}"/>
                </a:ext>
              </a:extLst>
            </p:cNvPr>
            <p:cNvCxnSpPr>
              <a:cxnSpLocks/>
              <a:stCxn id="38" idx="2"/>
              <a:endCxn id="31" idx="6"/>
            </p:cNvCxnSpPr>
            <p:nvPr/>
          </p:nvCxnSpPr>
          <p:spPr>
            <a:xfrm flipH="1">
              <a:off x="8942261" y="6286500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48CA95B-4288-DBF6-12A4-62903658CBC6}"/>
              </a:ext>
            </a:extLst>
          </p:cNvPr>
          <p:cNvGrpSpPr/>
          <p:nvPr/>
        </p:nvGrpSpPr>
        <p:grpSpPr>
          <a:xfrm>
            <a:off x="5371563" y="5012387"/>
            <a:ext cx="5789624" cy="727991"/>
            <a:chOff x="6254325" y="4790653"/>
            <a:chExt cx="5789624" cy="72799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57C1CE-3E90-4362-AA4A-751EB3ACB7C3}"/>
                </a:ext>
              </a:extLst>
            </p:cNvPr>
            <p:cNvSpPr/>
            <p:nvPr/>
          </p:nvSpPr>
          <p:spPr>
            <a:xfrm>
              <a:off x="8334759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862D919-A727-40DC-AAD4-A4E4E2B0C177}"/>
                </a:ext>
              </a:extLst>
            </p:cNvPr>
            <p:cNvCxnSpPr>
              <a:cxnSpLocks/>
              <a:stCxn id="47" idx="6"/>
              <a:endCxn id="45" idx="2"/>
            </p:cNvCxnSpPr>
            <p:nvPr/>
          </p:nvCxnSpPr>
          <p:spPr>
            <a:xfrm flipV="1">
              <a:off x="8025197" y="515641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505B9F09-A669-1B0B-841F-8DEF470B6073}"/>
                </a:ext>
              </a:extLst>
            </p:cNvPr>
            <p:cNvSpPr/>
            <p:nvPr/>
          </p:nvSpPr>
          <p:spPr>
            <a:xfrm>
              <a:off x="7304553" y="480003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6845662-9B33-D33C-2C51-60C004DA11BB}"/>
                </a:ext>
              </a:extLst>
            </p:cNvPr>
            <p:cNvSpPr/>
            <p:nvPr/>
          </p:nvSpPr>
          <p:spPr>
            <a:xfrm>
              <a:off x="6254325" y="480236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EC9C9E1-92BE-87EF-F867-26216445C00E}"/>
                </a:ext>
              </a:extLst>
            </p:cNvPr>
            <p:cNvCxnSpPr>
              <a:cxnSpLocks/>
              <a:stCxn id="48" idx="6"/>
              <a:endCxn id="47" idx="2"/>
            </p:cNvCxnSpPr>
            <p:nvPr/>
          </p:nvCxnSpPr>
          <p:spPr>
            <a:xfrm flipV="1">
              <a:off x="6974969" y="515817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3C278B-2228-1242-0941-9F873E527028}"/>
                </a:ext>
              </a:extLst>
            </p:cNvPr>
            <p:cNvSpPr/>
            <p:nvPr/>
          </p:nvSpPr>
          <p:spPr>
            <a:xfrm>
              <a:off x="9384987" y="479827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5676E6EE-32A6-94B8-C676-76C4D6D1D46D}"/>
                </a:ext>
              </a:extLst>
            </p:cNvPr>
            <p:cNvCxnSpPr>
              <a:cxnSpLocks/>
              <a:stCxn id="50" idx="2"/>
              <a:endCxn id="45" idx="6"/>
            </p:cNvCxnSpPr>
            <p:nvPr/>
          </p:nvCxnSpPr>
          <p:spPr>
            <a:xfrm flipH="1">
              <a:off x="9055403" y="515641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49120CA-15F9-9F8C-7D29-2BA0635E607A}"/>
                </a:ext>
              </a:extLst>
            </p:cNvPr>
            <p:cNvSpPr/>
            <p:nvPr/>
          </p:nvSpPr>
          <p:spPr>
            <a:xfrm>
              <a:off x="11323305" y="479065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c</a:t>
              </a:r>
            </a:p>
          </p:txBody>
        </p: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5F3A7021-AEAC-D8B2-C68F-0D1DC93F362A}"/>
                </a:ext>
              </a:extLst>
            </p:cNvPr>
            <p:cNvCxnSpPr>
              <a:cxnSpLocks/>
              <a:stCxn id="54" idx="6"/>
              <a:endCxn id="52" idx="2"/>
            </p:cNvCxnSpPr>
            <p:nvPr/>
          </p:nvCxnSpPr>
          <p:spPr>
            <a:xfrm flipV="1">
              <a:off x="11013743" y="514879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1A14C72-9DFD-C2C8-A523-E7D74752AE11}"/>
                </a:ext>
              </a:extLst>
            </p:cNvPr>
            <p:cNvSpPr/>
            <p:nvPr/>
          </p:nvSpPr>
          <p:spPr>
            <a:xfrm>
              <a:off x="10293099" y="479241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q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AF8ED5-380C-0DE2-DEE4-30D4AACAD5CA}"/>
              </a:ext>
            </a:extLst>
          </p:cNvPr>
          <p:cNvGrpSpPr/>
          <p:nvPr/>
        </p:nvGrpSpPr>
        <p:grpSpPr>
          <a:xfrm>
            <a:off x="5371563" y="4104035"/>
            <a:ext cx="3851306" cy="720371"/>
            <a:chOff x="6200985" y="3975313"/>
            <a:chExt cx="3851306" cy="720371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6F7B7B4-3869-1F6E-4B46-BA3A08337605}"/>
                </a:ext>
              </a:extLst>
            </p:cNvPr>
            <p:cNvSpPr/>
            <p:nvPr/>
          </p:nvSpPr>
          <p:spPr>
            <a:xfrm>
              <a:off x="8281419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FBCE367A-074F-E1E4-8FBE-530321734002}"/>
                </a:ext>
              </a:extLst>
            </p:cNvPr>
            <p:cNvCxnSpPr>
              <a:cxnSpLocks/>
              <a:stCxn id="57" idx="6"/>
              <a:endCxn id="55" idx="2"/>
            </p:cNvCxnSpPr>
            <p:nvPr/>
          </p:nvCxnSpPr>
          <p:spPr>
            <a:xfrm flipV="1">
              <a:off x="7971857" y="433345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4B6C25A-5F51-2438-B04D-5FEC4754E926}"/>
                </a:ext>
              </a:extLst>
            </p:cNvPr>
            <p:cNvSpPr/>
            <p:nvPr/>
          </p:nvSpPr>
          <p:spPr>
            <a:xfrm>
              <a:off x="7251213" y="397707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72BF04F-357C-D4C4-F9E3-19D7A4B26650}"/>
                </a:ext>
              </a:extLst>
            </p:cNvPr>
            <p:cNvSpPr/>
            <p:nvPr/>
          </p:nvSpPr>
          <p:spPr>
            <a:xfrm>
              <a:off x="6200985" y="3979404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089151E-C777-6EBF-CCF8-EA7361895B66}"/>
                </a:ext>
              </a:extLst>
            </p:cNvPr>
            <p:cNvCxnSpPr>
              <a:cxnSpLocks/>
              <a:stCxn id="58" idx="6"/>
              <a:endCxn id="57" idx="2"/>
            </p:cNvCxnSpPr>
            <p:nvPr/>
          </p:nvCxnSpPr>
          <p:spPr>
            <a:xfrm flipV="1">
              <a:off x="6921629" y="4335217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A99AACE-F201-07BA-8E68-165763C1A9D6}"/>
                </a:ext>
              </a:extLst>
            </p:cNvPr>
            <p:cNvSpPr/>
            <p:nvPr/>
          </p:nvSpPr>
          <p:spPr>
            <a:xfrm>
              <a:off x="9331647" y="397531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r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FA1DA37-999D-3074-27E8-9B79E42E4AA6}"/>
                </a:ext>
              </a:extLst>
            </p:cNvPr>
            <p:cNvCxnSpPr>
              <a:cxnSpLocks/>
              <a:stCxn id="60" idx="2"/>
              <a:endCxn id="55" idx="6"/>
            </p:cNvCxnSpPr>
            <p:nvPr/>
          </p:nvCxnSpPr>
          <p:spPr>
            <a:xfrm flipH="1">
              <a:off x="9002063" y="4333453"/>
              <a:ext cx="329584" cy="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9091989-1C67-35D3-C09F-EECBB8E203B4}"/>
              </a:ext>
            </a:extLst>
          </p:cNvPr>
          <p:cNvGrpSpPr/>
          <p:nvPr/>
        </p:nvGrpSpPr>
        <p:grpSpPr>
          <a:xfrm>
            <a:off x="5371563" y="3195683"/>
            <a:ext cx="2801078" cy="720371"/>
            <a:chOff x="6186903" y="3084091"/>
            <a:chExt cx="2801078" cy="720371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1DF47D57-286E-0D55-F542-8BE61DC2CCB9}"/>
                </a:ext>
              </a:extLst>
            </p:cNvPr>
            <p:cNvSpPr/>
            <p:nvPr/>
          </p:nvSpPr>
          <p:spPr>
            <a:xfrm>
              <a:off x="8267337" y="3084091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AABADE5-E3ED-B4AB-3ACB-B56B742BF65A}"/>
                </a:ext>
              </a:extLst>
            </p:cNvPr>
            <p:cNvCxnSpPr>
              <a:cxnSpLocks/>
              <a:stCxn id="64" idx="6"/>
              <a:endCxn id="62" idx="2"/>
            </p:cNvCxnSpPr>
            <p:nvPr/>
          </p:nvCxnSpPr>
          <p:spPr>
            <a:xfrm flipV="1">
              <a:off x="7957775" y="3442231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12F9375-A00C-DF64-489C-3F1D7F9D16C6}"/>
                </a:ext>
              </a:extLst>
            </p:cNvPr>
            <p:cNvSpPr/>
            <p:nvPr/>
          </p:nvSpPr>
          <p:spPr>
            <a:xfrm>
              <a:off x="7237131" y="3085855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45C86D77-A4E9-FE56-29B7-A78A089ADB7E}"/>
                </a:ext>
              </a:extLst>
            </p:cNvPr>
            <p:cNvSpPr/>
            <p:nvPr/>
          </p:nvSpPr>
          <p:spPr>
            <a:xfrm>
              <a:off x="6186903" y="308818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m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88C7FC80-0FCE-2CA6-1597-2A9AD26B46EB}"/>
                </a:ext>
              </a:extLst>
            </p:cNvPr>
            <p:cNvCxnSpPr>
              <a:cxnSpLocks/>
              <a:stCxn id="65" idx="6"/>
              <a:endCxn id="64" idx="2"/>
            </p:cNvCxnSpPr>
            <p:nvPr/>
          </p:nvCxnSpPr>
          <p:spPr>
            <a:xfrm flipV="1">
              <a:off x="6907547" y="3443995"/>
              <a:ext cx="329584" cy="232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C1446220-327C-65DF-FC78-DA0A4DC24B02}"/>
              </a:ext>
            </a:extLst>
          </p:cNvPr>
          <p:cNvGrpSpPr/>
          <p:nvPr/>
        </p:nvGrpSpPr>
        <p:grpSpPr>
          <a:xfrm>
            <a:off x="5371563" y="2289658"/>
            <a:ext cx="1750850" cy="718044"/>
            <a:chOff x="7218272" y="2233862"/>
            <a:chExt cx="1750850" cy="718044"/>
          </a:xfrm>
        </p:grpSpPr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DD3B906-DAA5-220E-DD5A-7F51309A49EA}"/>
                </a:ext>
              </a:extLst>
            </p:cNvPr>
            <p:cNvSpPr/>
            <p:nvPr/>
          </p:nvSpPr>
          <p:spPr>
            <a:xfrm>
              <a:off x="8248478" y="2233862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 err="1">
                  <a:solidFill>
                    <a:schemeClr val="tx1"/>
                  </a:solidFill>
                </a:rPr>
                <a:t>a,b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A24DB03-1D37-0403-8D2A-EEEBB7533F6A}"/>
                </a:ext>
              </a:extLst>
            </p:cNvPr>
            <p:cNvCxnSpPr>
              <a:cxnSpLocks/>
              <a:stCxn id="71" idx="6"/>
              <a:endCxn id="69" idx="2"/>
            </p:cNvCxnSpPr>
            <p:nvPr/>
          </p:nvCxnSpPr>
          <p:spPr>
            <a:xfrm flipV="1">
              <a:off x="7938916" y="2592002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1EDFD4-23F2-0984-4A87-2E715035076B}"/>
                </a:ext>
              </a:extLst>
            </p:cNvPr>
            <p:cNvSpPr/>
            <p:nvPr/>
          </p:nvSpPr>
          <p:spPr>
            <a:xfrm>
              <a:off x="7218272" y="2235626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FE521745-C922-A2D1-70AB-B89F66645B68}"/>
              </a:ext>
            </a:extLst>
          </p:cNvPr>
          <p:cNvGrpSpPr/>
          <p:nvPr/>
        </p:nvGrpSpPr>
        <p:grpSpPr>
          <a:xfrm>
            <a:off x="5371563" y="1383633"/>
            <a:ext cx="1750850" cy="718044"/>
            <a:chOff x="7199413" y="1383633"/>
            <a:chExt cx="1750850" cy="718044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3F76388F-80EC-576A-9672-7FE663ABED95}"/>
                </a:ext>
              </a:extLst>
            </p:cNvPr>
            <p:cNvSpPr/>
            <p:nvPr/>
          </p:nvSpPr>
          <p:spPr>
            <a:xfrm>
              <a:off x="8229619" y="1383633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</a:t>
              </a:r>
            </a:p>
          </p:txBody>
        </p: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862C9B93-C081-E915-724C-CFE363ED7398}"/>
                </a:ext>
              </a:extLst>
            </p:cNvPr>
            <p:cNvCxnSpPr>
              <a:cxnSpLocks/>
              <a:stCxn id="74" idx="6"/>
              <a:endCxn id="72" idx="2"/>
            </p:cNvCxnSpPr>
            <p:nvPr/>
          </p:nvCxnSpPr>
          <p:spPr>
            <a:xfrm flipV="1">
              <a:off x="7920057" y="1741773"/>
              <a:ext cx="309562" cy="176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76B64074-952B-1030-EB83-32AAC0EBEC0E}"/>
                </a:ext>
              </a:extLst>
            </p:cNvPr>
            <p:cNvSpPr/>
            <p:nvPr/>
          </p:nvSpPr>
          <p:spPr>
            <a:xfrm>
              <a:off x="7199413" y="1385397"/>
              <a:ext cx="720644" cy="71628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3DBC834-C233-6417-CF6A-61C8136E50D8}"/>
              </a:ext>
            </a:extLst>
          </p:cNvPr>
          <p:cNvSpPr txBox="1"/>
          <p:nvPr/>
        </p:nvSpPr>
        <p:spPr>
          <a:xfrm>
            <a:off x="4054316" y="1177009"/>
            <a:ext cx="840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= &amp;a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450C704-B968-C7CD-37F6-7FAE76739C23}"/>
              </a:ext>
            </a:extLst>
          </p:cNvPr>
          <p:cNvSpPr txBox="1"/>
          <p:nvPr/>
        </p:nvSpPr>
        <p:spPr>
          <a:xfrm>
            <a:off x="4054316" y="197357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 = &amp;b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D2ECB2B-CAC4-F7C6-A015-D303FA63298A}"/>
              </a:ext>
            </a:extLst>
          </p:cNvPr>
          <p:cNvSpPr txBox="1"/>
          <p:nvPr/>
        </p:nvSpPr>
        <p:spPr>
          <a:xfrm>
            <a:off x="4054316" y="2889259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&amp;p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6725758-9682-92AD-7C10-8C224E8F9993}"/>
              </a:ext>
            </a:extLst>
          </p:cNvPr>
          <p:cNvSpPr txBox="1"/>
          <p:nvPr/>
        </p:nvSpPr>
        <p:spPr>
          <a:xfrm>
            <a:off x="4054316" y="3751064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 = *m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69673FE-FC49-4B7F-D999-F841404A288A}"/>
              </a:ext>
            </a:extLst>
          </p:cNvPr>
          <p:cNvSpPr txBox="1"/>
          <p:nvPr/>
        </p:nvSpPr>
        <p:spPr>
          <a:xfrm>
            <a:off x="4054316" y="463231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 = &amp;c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DA9F45E-3D5B-7EB2-1FF7-8DFCFE944262}"/>
              </a:ext>
            </a:extLst>
          </p:cNvPr>
          <p:cNvSpPr txBox="1"/>
          <p:nvPr/>
        </p:nvSpPr>
        <p:spPr>
          <a:xfrm>
            <a:off x="4054316" y="5609522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 = &amp;q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10117B0-C3A2-347A-813A-82BD664E8659}"/>
                  </a:ext>
                </a:extLst>
              </p14:cNvPr>
              <p14:cNvContentPartPr/>
              <p14:nvPr/>
            </p14:nvContentPartPr>
            <p14:xfrm>
              <a:off x="5924160" y="784080"/>
              <a:ext cx="4788360" cy="5272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10117B0-C3A2-347A-813A-82BD664E865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14800" y="774720"/>
                <a:ext cx="4807080" cy="529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052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6CBABC84-7B28-EA27-F229-761EA3413959}"/>
              </a:ext>
            </a:extLst>
          </p:cNvPr>
          <p:cNvSpPr/>
          <p:nvPr/>
        </p:nvSpPr>
        <p:spPr>
          <a:xfrm>
            <a:off x="2299453" y="1230188"/>
            <a:ext cx="9575047" cy="53801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Equality Constraints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-13372" y="201966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595BD5-CE5C-2867-BF95-94D7C2DA3ADC}"/>
              </a:ext>
            </a:extLst>
          </p:cNvPr>
          <p:cNvSpPr txBox="1"/>
          <p:nvPr/>
        </p:nvSpPr>
        <p:spPr>
          <a:xfrm>
            <a:off x="3032760" y="1729495"/>
            <a:ext cx="1255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Andersen’s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B8FCE7-7FBD-B63C-2DC5-9FADC2CF2F65}"/>
              </a:ext>
            </a:extLst>
          </p:cNvPr>
          <p:cNvSpPr txBox="1"/>
          <p:nvPr/>
        </p:nvSpPr>
        <p:spPr>
          <a:xfrm>
            <a:off x="8656320" y="1644704"/>
            <a:ext cx="1449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Steensgard’s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D6E3A0-EA17-4ED3-A75F-E4AB03D3ECF4}"/>
              </a:ext>
            </a:extLst>
          </p:cNvPr>
          <p:cNvSpPr txBox="1"/>
          <p:nvPr/>
        </p:nvSpPr>
        <p:spPr>
          <a:xfrm>
            <a:off x="946771" y="2455038"/>
            <a:ext cx="819455" cy="2122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p = &amp;x</a:t>
            </a:r>
          </a:p>
          <a:p>
            <a:pPr>
              <a:lnSpc>
                <a:spcPct val="150000"/>
              </a:lnSpc>
            </a:pPr>
            <a:r>
              <a:rPr lang="en-US" dirty="0"/>
              <a:t>r = &amp;p</a:t>
            </a:r>
          </a:p>
          <a:p>
            <a:pPr>
              <a:lnSpc>
                <a:spcPct val="150000"/>
              </a:lnSpc>
            </a:pPr>
            <a:r>
              <a:rPr lang="en-US" dirty="0"/>
              <a:t>q = &amp;y</a:t>
            </a:r>
          </a:p>
          <a:p>
            <a:pPr>
              <a:lnSpc>
                <a:spcPct val="150000"/>
              </a:lnSpc>
            </a:pPr>
            <a:r>
              <a:rPr lang="en-US" dirty="0"/>
              <a:t>s = &amp;q</a:t>
            </a:r>
          </a:p>
          <a:p>
            <a:pPr>
              <a:lnSpc>
                <a:spcPct val="150000"/>
              </a:lnSpc>
            </a:pPr>
            <a:r>
              <a:rPr lang="en-US" dirty="0"/>
              <a:t>r = 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DDEDC8A-286B-9118-06FE-307A017D975D}"/>
              </a:ext>
            </a:extLst>
          </p:cNvPr>
          <p:cNvSpPr/>
          <p:nvPr/>
        </p:nvSpPr>
        <p:spPr>
          <a:xfrm>
            <a:off x="2925382" y="242611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E850930-35D0-21BA-D06E-E131D4891D8A}"/>
              </a:ext>
            </a:extLst>
          </p:cNvPr>
          <p:cNvSpPr/>
          <p:nvPr/>
        </p:nvSpPr>
        <p:spPr>
          <a:xfrm>
            <a:off x="4013954" y="242611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5A791F8-80C5-310F-B187-3EFD6C800929}"/>
              </a:ext>
            </a:extLst>
          </p:cNvPr>
          <p:cNvSpPr/>
          <p:nvPr/>
        </p:nvSpPr>
        <p:spPr>
          <a:xfrm>
            <a:off x="2925382" y="337807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8C938C2-7972-D65A-32D3-39FACD3B3617}"/>
              </a:ext>
            </a:extLst>
          </p:cNvPr>
          <p:cNvSpPr/>
          <p:nvPr/>
        </p:nvSpPr>
        <p:spPr>
          <a:xfrm>
            <a:off x="4013954" y="337807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35C77D9-EC97-E5F3-D9AE-045F6EDF26B2}"/>
              </a:ext>
            </a:extLst>
          </p:cNvPr>
          <p:cNvSpPr/>
          <p:nvPr/>
        </p:nvSpPr>
        <p:spPr>
          <a:xfrm>
            <a:off x="2925382" y="433004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4F358E8-948D-C4FD-D76D-BC9057CBA787}"/>
              </a:ext>
            </a:extLst>
          </p:cNvPr>
          <p:cNvSpPr/>
          <p:nvPr/>
        </p:nvSpPr>
        <p:spPr>
          <a:xfrm>
            <a:off x="4013954" y="433004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697395-7F10-D749-5415-50FAE7C11F3A}"/>
              </a:ext>
            </a:extLst>
          </p:cNvPr>
          <p:cNvSpPr/>
          <p:nvPr/>
        </p:nvSpPr>
        <p:spPr>
          <a:xfrm>
            <a:off x="8451273" y="3484775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pq</a:t>
            </a:r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CB02562-B20A-03A3-8BD1-CF83A258E408}"/>
              </a:ext>
            </a:extLst>
          </p:cNvPr>
          <p:cNvSpPr/>
          <p:nvPr/>
        </p:nvSpPr>
        <p:spPr>
          <a:xfrm>
            <a:off x="10552722" y="2360107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xy</a:t>
            </a:r>
            <a:endParaRPr lang="en-US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A48D30A-53BF-F9CD-4B6C-3B4EA494F11A}"/>
              </a:ext>
            </a:extLst>
          </p:cNvPr>
          <p:cNvCxnSpPr>
            <a:stCxn id="11" idx="0"/>
            <a:endCxn id="4" idx="4"/>
          </p:cNvCxnSpPr>
          <p:nvPr/>
        </p:nvCxnSpPr>
        <p:spPr>
          <a:xfrm flipV="1">
            <a:off x="3156704" y="2877871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CC9F77C-1DE0-7FB9-4786-214FDAD7B55A}"/>
              </a:ext>
            </a:extLst>
          </p:cNvPr>
          <p:cNvCxnSpPr>
            <a:cxnSpLocks/>
            <a:stCxn id="14" idx="0"/>
            <a:endCxn id="6" idx="4"/>
          </p:cNvCxnSpPr>
          <p:nvPr/>
        </p:nvCxnSpPr>
        <p:spPr>
          <a:xfrm flipV="1">
            <a:off x="4245276" y="2877872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E175547-134D-8C0C-36D0-846E83F7F821}"/>
              </a:ext>
            </a:extLst>
          </p:cNvPr>
          <p:cNvCxnSpPr>
            <a:cxnSpLocks/>
            <a:stCxn id="16" idx="0"/>
            <a:endCxn id="11" idx="4"/>
          </p:cNvCxnSpPr>
          <p:nvPr/>
        </p:nvCxnSpPr>
        <p:spPr>
          <a:xfrm flipV="1">
            <a:off x="3156704" y="3829836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1DBE55F-C86D-AAE3-B5C5-BDA5F282215B}"/>
              </a:ext>
            </a:extLst>
          </p:cNvPr>
          <p:cNvCxnSpPr>
            <a:cxnSpLocks/>
            <a:stCxn id="17" idx="0"/>
            <a:endCxn id="14" idx="4"/>
          </p:cNvCxnSpPr>
          <p:nvPr/>
        </p:nvCxnSpPr>
        <p:spPr>
          <a:xfrm flipV="1">
            <a:off x="4245276" y="3829837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C9D3F43-E32C-0FC0-79A4-36C24DE7848A}"/>
              </a:ext>
            </a:extLst>
          </p:cNvPr>
          <p:cNvCxnSpPr>
            <a:cxnSpLocks/>
            <a:stCxn id="16" idx="7"/>
            <a:endCxn id="14" idx="3"/>
          </p:cNvCxnSpPr>
          <p:nvPr/>
        </p:nvCxnSpPr>
        <p:spPr>
          <a:xfrm flipV="1">
            <a:off x="3320273" y="3763679"/>
            <a:ext cx="761433" cy="632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CCCBBA2C-08D0-3F9E-6FA7-00C09B5E9C94}"/>
              </a:ext>
            </a:extLst>
          </p:cNvPr>
          <p:cNvSpPr/>
          <p:nvPr/>
        </p:nvSpPr>
        <p:spPr>
          <a:xfrm>
            <a:off x="7911168" y="245503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1A60D1A-5EA3-F9D6-141B-6613F3264651}"/>
              </a:ext>
            </a:extLst>
          </p:cNvPr>
          <p:cNvSpPr/>
          <p:nvPr/>
        </p:nvSpPr>
        <p:spPr>
          <a:xfrm>
            <a:off x="8999740" y="245503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A1CB2DB-1BEE-4AC8-D2E2-20D292B6A860}"/>
              </a:ext>
            </a:extLst>
          </p:cNvPr>
          <p:cNvSpPr/>
          <p:nvPr/>
        </p:nvSpPr>
        <p:spPr>
          <a:xfrm>
            <a:off x="7911168" y="435896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7F5E4FAE-F9DF-B208-2FCE-67C114E2156D}"/>
              </a:ext>
            </a:extLst>
          </p:cNvPr>
          <p:cNvSpPr/>
          <p:nvPr/>
        </p:nvSpPr>
        <p:spPr>
          <a:xfrm>
            <a:off x="8999740" y="435896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D47ED63-F356-65C0-7522-C9312297C803}"/>
              </a:ext>
            </a:extLst>
          </p:cNvPr>
          <p:cNvCxnSpPr>
            <a:cxnSpLocks/>
            <a:stCxn id="18" idx="1"/>
            <a:endCxn id="34" idx="4"/>
          </p:cNvCxnSpPr>
          <p:nvPr/>
        </p:nvCxnSpPr>
        <p:spPr>
          <a:xfrm flipH="1" flipV="1">
            <a:off x="8142490" y="2906796"/>
            <a:ext cx="376535" cy="6441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36E11C-6BAA-50B2-9A63-30BA0AA984C2}"/>
              </a:ext>
            </a:extLst>
          </p:cNvPr>
          <p:cNvCxnSpPr>
            <a:cxnSpLocks/>
            <a:stCxn id="18" idx="7"/>
            <a:endCxn id="35" idx="4"/>
          </p:cNvCxnSpPr>
          <p:nvPr/>
        </p:nvCxnSpPr>
        <p:spPr>
          <a:xfrm flipV="1">
            <a:off x="8846164" y="2906797"/>
            <a:ext cx="384898" cy="6441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A367EFC-AC2F-C01C-0EAB-9361F7BCCFCE}"/>
              </a:ext>
            </a:extLst>
          </p:cNvPr>
          <p:cNvCxnSpPr>
            <a:cxnSpLocks/>
            <a:stCxn id="39" idx="1"/>
            <a:endCxn id="18" idx="5"/>
          </p:cNvCxnSpPr>
          <p:nvPr/>
        </p:nvCxnSpPr>
        <p:spPr>
          <a:xfrm flipH="1" flipV="1">
            <a:off x="8846164" y="3870375"/>
            <a:ext cx="221328" cy="554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8881414-FBA0-F25C-30A6-54E30CA107AB}"/>
              </a:ext>
            </a:extLst>
          </p:cNvPr>
          <p:cNvCxnSpPr>
            <a:cxnSpLocks/>
            <a:stCxn id="38" idx="7"/>
            <a:endCxn id="18" idx="3"/>
          </p:cNvCxnSpPr>
          <p:nvPr/>
        </p:nvCxnSpPr>
        <p:spPr>
          <a:xfrm flipV="1">
            <a:off x="8306059" y="3870375"/>
            <a:ext cx="212966" cy="554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3387BC90-07ED-BC5F-836B-14D7FA262E54}"/>
              </a:ext>
            </a:extLst>
          </p:cNvPr>
          <p:cNvSpPr/>
          <p:nvPr/>
        </p:nvSpPr>
        <p:spPr>
          <a:xfrm>
            <a:off x="10552723" y="3436587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 err="1"/>
              <a:t>pq</a:t>
            </a:r>
            <a:endParaRPr lang="en-US" dirty="0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1FFAFA2-1D94-8C01-B81E-BF13614E900F}"/>
              </a:ext>
            </a:extLst>
          </p:cNvPr>
          <p:cNvSpPr/>
          <p:nvPr/>
        </p:nvSpPr>
        <p:spPr>
          <a:xfrm>
            <a:off x="10012618" y="4310780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32F81D8-45BE-3839-1B7E-1ADDD31AA29C}"/>
              </a:ext>
            </a:extLst>
          </p:cNvPr>
          <p:cNvSpPr/>
          <p:nvPr/>
        </p:nvSpPr>
        <p:spPr>
          <a:xfrm>
            <a:off x="11101190" y="4310781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743C755-552A-F866-3043-058B2D35C7C6}"/>
              </a:ext>
            </a:extLst>
          </p:cNvPr>
          <p:cNvCxnSpPr>
            <a:cxnSpLocks/>
            <a:stCxn id="52" idx="0"/>
            <a:endCxn id="19" idx="4"/>
          </p:cNvCxnSpPr>
          <p:nvPr/>
        </p:nvCxnSpPr>
        <p:spPr>
          <a:xfrm flipH="1" flipV="1">
            <a:off x="10784044" y="2811865"/>
            <a:ext cx="1" cy="6247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9AD0D2C-94EE-6493-DCCC-8CE2B964B904}"/>
              </a:ext>
            </a:extLst>
          </p:cNvPr>
          <p:cNvCxnSpPr>
            <a:cxnSpLocks/>
            <a:stCxn id="56" idx="1"/>
            <a:endCxn id="52" idx="5"/>
          </p:cNvCxnSpPr>
          <p:nvPr/>
        </p:nvCxnSpPr>
        <p:spPr>
          <a:xfrm flipH="1" flipV="1">
            <a:off x="10947614" y="3822187"/>
            <a:ext cx="221328" cy="5547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331C556-8FCF-3AF6-7887-0BCE6AEBFFEF}"/>
              </a:ext>
            </a:extLst>
          </p:cNvPr>
          <p:cNvCxnSpPr>
            <a:cxnSpLocks/>
            <a:stCxn id="55" idx="7"/>
            <a:endCxn id="52" idx="3"/>
          </p:cNvCxnSpPr>
          <p:nvPr/>
        </p:nvCxnSpPr>
        <p:spPr>
          <a:xfrm flipV="1">
            <a:off x="10407509" y="3822187"/>
            <a:ext cx="212966" cy="5547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4448CC2A-C1FC-C359-40FC-C0528B084AE0}"/>
              </a:ext>
            </a:extLst>
          </p:cNvPr>
          <p:cNvSpPr/>
          <p:nvPr/>
        </p:nvSpPr>
        <p:spPr>
          <a:xfrm>
            <a:off x="5713032" y="245151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x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28E760E-D1B4-3CB9-6AA7-564194667362}"/>
              </a:ext>
            </a:extLst>
          </p:cNvPr>
          <p:cNvSpPr/>
          <p:nvPr/>
        </p:nvSpPr>
        <p:spPr>
          <a:xfrm>
            <a:off x="6801604" y="245151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y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F62A98C-DF68-5319-4336-6E6AC9C77370}"/>
              </a:ext>
            </a:extLst>
          </p:cNvPr>
          <p:cNvSpPr/>
          <p:nvPr/>
        </p:nvSpPr>
        <p:spPr>
          <a:xfrm>
            <a:off x="5713032" y="3403478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p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7079C33-E4A8-25F5-FCA1-D31A9126E76E}"/>
              </a:ext>
            </a:extLst>
          </p:cNvPr>
          <p:cNvSpPr/>
          <p:nvPr/>
        </p:nvSpPr>
        <p:spPr>
          <a:xfrm>
            <a:off x="6801604" y="3403479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E1123522-641B-7AC1-62A3-6BB17B8E6A61}"/>
              </a:ext>
            </a:extLst>
          </p:cNvPr>
          <p:cNvSpPr/>
          <p:nvPr/>
        </p:nvSpPr>
        <p:spPr>
          <a:xfrm>
            <a:off x="5713032" y="4355443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130A2ACE-95CC-0DD3-7B19-AEF4B9C9F0DD}"/>
              </a:ext>
            </a:extLst>
          </p:cNvPr>
          <p:cNvSpPr/>
          <p:nvPr/>
        </p:nvSpPr>
        <p:spPr>
          <a:xfrm>
            <a:off x="6801604" y="4355444"/>
            <a:ext cx="462643" cy="45175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B4AC752-99B3-8FFD-F0A9-B9151D973ACA}"/>
              </a:ext>
            </a:extLst>
          </p:cNvPr>
          <p:cNvCxnSpPr>
            <a:stCxn id="66" idx="0"/>
            <a:endCxn id="64" idx="4"/>
          </p:cNvCxnSpPr>
          <p:nvPr/>
        </p:nvCxnSpPr>
        <p:spPr>
          <a:xfrm flipV="1">
            <a:off x="5944354" y="2903271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223DA11F-55AC-8943-96CB-95AB53780E96}"/>
              </a:ext>
            </a:extLst>
          </p:cNvPr>
          <p:cNvCxnSpPr>
            <a:cxnSpLocks/>
            <a:stCxn id="67" idx="0"/>
            <a:endCxn id="65" idx="4"/>
          </p:cNvCxnSpPr>
          <p:nvPr/>
        </p:nvCxnSpPr>
        <p:spPr>
          <a:xfrm flipV="1">
            <a:off x="7032926" y="2903272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392E14A4-6385-FEE5-8F3A-E7010D0B28F7}"/>
              </a:ext>
            </a:extLst>
          </p:cNvPr>
          <p:cNvCxnSpPr>
            <a:cxnSpLocks/>
            <a:stCxn id="68" idx="0"/>
            <a:endCxn id="66" idx="4"/>
          </p:cNvCxnSpPr>
          <p:nvPr/>
        </p:nvCxnSpPr>
        <p:spPr>
          <a:xfrm flipV="1">
            <a:off x="5944354" y="3855236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435EB11-57D0-4D1D-984E-B91183F92437}"/>
              </a:ext>
            </a:extLst>
          </p:cNvPr>
          <p:cNvCxnSpPr>
            <a:cxnSpLocks/>
            <a:stCxn id="69" idx="0"/>
            <a:endCxn id="67" idx="4"/>
          </p:cNvCxnSpPr>
          <p:nvPr/>
        </p:nvCxnSpPr>
        <p:spPr>
          <a:xfrm flipV="1">
            <a:off x="7032926" y="3855237"/>
            <a:ext cx="0" cy="50020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54F4E208-1502-3324-CF9C-CD105C3793D3}"/>
              </a:ext>
            </a:extLst>
          </p:cNvPr>
          <p:cNvSpPr/>
          <p:nvPr/>
        </p:nvSpPr>
        <p:spPr>
          <a:xfrm>
            <a:off x="2679700" y="2146300"/>
            <a:ext cx="2127131" cy="2851150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FDFE88B1-4560-42DC-7F98-9FB0CCDEAFC4}"/>
              </a:ext>
            </a:extLst>
          </p:cNvPr>
          <p:cNvSpPr/>
          <p:nvPr/>
        </p:nvSpPr>
        <p:spPr>
          <a:xfrm>
            <a:off x="5086350" y="1289050"/>
            <a:ext cx="53258" cy="52578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26E541C9-9A5B-AC2C-E70F-1E56F77E5132}"/>
                  </a:ext>
                </a:extLst>
              </p14:cNvPr>
              <p14:cNvContentPartPr/>
              <p14:nvPr/>
            </p14:nvContentPartPr>
            <p14:xfrm>
              <a:off x="2829240" y="2981520"/>
              <a:ext cx="3998520" cy="1427400"/>
            </p14:xfrm>
          </p:contentPart>
        </mc:Choice>
        <mc:Fallback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26E541C9-9A5B-AC2C-E70F-1E56F77E513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19880" y="2972160"/>
                <a:ext cx="4017240" cy="1446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670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2" grpId="0"/>
      <p:bldP spid="4" grpId="0" animBg="1"/>
      <p:bldP spid="6" grpId="0" animBg="1"/>
      <p:bldP spid="11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34" grpId="0" animBg="1"/>
      <p:bldP spid="35" grpId="0" animBg="1"/>
      <p:bldP spid="38" grpId="0" animBg="1"/>
      <p:bldP spid="39" grpId="0" animBg="1"/>
      <p:bldP spid="52" grpId="0" animBg="1"/>
      <p:bldP spid="55" grpId="0" animBg="1"/>
      <p:bldP spid="56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5" grpId="0" animBg="1"/>
    </p:bldLst>
  </p:timing>
</p:sld>
</file>

<file path=ppt/slides/slide1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That’s Points-To!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err="1"/>
              <a:t>Steensgard’s</a:t>
            </a:r>
            <a:r>
              <a:rPr lang="en-US" sz="1600" b="1" dirty="0"/>
              <a:t> Analysis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301826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An additional overlay on dataflow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5651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Dataflow facts also flow to aliases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3B85FD-3B99-7844-5133-5B9FB93ECC90}"/>
              </a:ext>
            </a:extLst>
          </p:cNvPr>
          <p:cNvSpPr txBox="1"/>
          <p:nvPr/>
        </p:nvSpPr>
        <p:spPr>
          <a:xfrm>
            <a:off x="844974" y="2890446"/>
            <a:ext cx="5651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When dereferencing a pointer, consider only pointed-to objects</a:t>
            </a:r>
          </a:p>
        </p:txBody>
      </p:sp>
    </p:spTree>
    <p:extLst>
      <p:ext uri="{BB962C8B-B14F-4D97-AF65-F5344CB8AC3E}">
        <p14:creationId xmlns:p14="http://schemas.microsoft.com/office/powerpoint/2010/main" val="1294065902"/>
      </p:ext>
    </p:extLst>
  </p:cSld>
  <p:clrMapOvr>
    <a:masterClrMapping/>
  </p:clrMapOvr>
</p:sld>
</file>

<file path=ppt/slides/slide18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95920537"/>
      </p:ext>
    </p:extLst>
  </p:cSld>
  <p:clrMapOvr>
    <a:masterClrMapping/>
  </p:clrMapOvr>
</p:sld>
</file>

<file path=ppt/slides/slide1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19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 Ready to go!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</a:t>
            </a:r>
            <a:r>
              <a:rPr lang="en-US" sz="1600" b="1" dirty="0" err="1"/>
              <a:t>Underview</a:t>
            </a:r>
            <a:endParaRPr lang="en-US" sz="16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Dataflow analysis can be adopted for checking a variety of security / correctness properties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32650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Forms the basis of a lot of static analysis!</a:t>
            </a:r>
          </a:p>
        </p:txBody>
      </p:sp>
      <p:pic>
        <p:nvPicPr>
          <p:cNvPr id="3074" name="Picture 2" descr="Good To Go | New York NY">
            <a:extLst>
              <a:ext uri="{FF2B5EF4-FFF2-40B4-BE49-F238E27FC236}">
                <a16:creationId xmlns:a16="http://schemas.microsoft.com/office/drawing/2014/main" id="{5E05290A-DF8F-540F-F612-2342F0187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31" y="1371599"/>
            <a:ext cx="4945063" cy="492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0401DB-748D-EDDB-2802-F0C718277DC9}"/>
              </a:ext>
            </a:extLst>
          </p:cNvPr>
          <p:cNvSpPr txBox="1"/>
          <p:nvPr/>
        </p:nvSpPr>
        <p:spPr>
          <a:xfrm>
            <a:off x="876724" y="3716305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666666"/>
                </a:solidFill>
                <a:effectLst/>
              </a:rPr>
              <a:t>Applicable for a variety of analysis goals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F803D8-C457-64C5-EF3B-D06624CF13EA}"/>
              </a:ext>
            </a:extLst>
          </p:cNvPr>
          <p:cNvSpPr txBox="1"/>
          <p:nvPr/>
        </p:nvSpPr>
        <p:spPr>
          <a:xfrm>
            <a:off x="876724" y="414846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Security </a:t>
            </a:r>
            <a:r>
              <a:rPr lang="en-US" sz="2000" dirty="0">
                <a:solidFill>
                  <a:srgbClr val="666666"/>
                </a:solidFill>
              </a:rPr>
              <a:t>leak detection</a:t>
            </a:r>
            <a:endParaRPr lang="en-US" sz="2000" i="0" dirty="0">
              <a:solidFill>
                <a:srgbClr val="666666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F26CA9-1ED9-DD6F-A014-8441FE8B0482}"/>
              </a:ext>
            </a:extLst>
          </p:cNvPr>
          <p:cNvSpPr txBox="1"/>
          <p:nvPr/>
        </p:nvSpPr>
        <p:spPr>
          <a:xfrm>
            <a:off x="876724" y="463741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Vulnerable program state detection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AB495A-8187-078E-CE61-04869AE009E9}"/>
              </a:ext>
            </a:extLst>
          </p:cNvPr>
          <p:cNvSpPr txBox="1"/>
          <p:nvPr/>
        </p:nvSpPr>
        <p:spPr>
          <a:xfrm>
            <a:off x="876724" y="5126364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- Program understanding</a:t>
            </a:r>
          </a:p>
        </p:txBody>
      </p:sp>
    </p:spTree>
    <p:extLst>
      <p:ext uri="{BB962C8B-B14F-4D97-AF65-F5344CB8AC3E}">
        <p14:creationId xmlns:p14="http://schemas.microsoft.com/office/powerpoint/2010/main" val="2530335494"/>
      </p:ext>
    </p:extLst>
  </p:cSld>
  <p:clrMapOvr>
    <a:masterClrMapping/>
  </p:clrMapOvr>
</p:sld>
</file>

<file path=ppt/slides/slide2.xml><?xml version="1.0" encoding="utf-8"?>
<p:sld xmlns:a16="http://schemas.microsoft.com/office/drawing/2014/main" xmlns:mc="http://schemas.openxmlformats.org/markup-compatibility/2006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9C1FF-4CEC-9147-967D-0BDB8A1AC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4786"/>
            <a:ext cx="12192000" cy="557951"/>
          </a:xfrm>
        </p:spPr>
        <p:txBody>
          <a:bodyPr>
            <a:normAutofit/>
          </a:bodyPr>
          <a:lstStyle/>
          <a:p>
            <a:r>
              <a:rPr lang="en-US" sz="3200" b="1" dirty="0"/>
              <a:t>Exercise #21 Solution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392F4E-CF18-2798-A0E9-113D641110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B5CEABB6-07DC-46E8-9B57-56EC44A396E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73FBC6E-908B-4525-4A20-17B2F2482BE9}"/>
              </a:ext>
            </a:extLst>
          </p:cNvPr>
          <p:cNvSpPr txBox="1">
            <a:spLocks/>
          </p:cNvSpPr>
          <p:nvPr/>
        </p:nvSpPr>
        <p:spPr>
          <a:xfrm>
            <a:off x="0" y="459710"/>
            <a:ext cx="12192000" cy="5579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i="1" dirty="0"/>
              <a:t>Points-To Analysis Review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{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  <a:r>
                            <a:rPr lang="en-US" baseline="0" dirty="0"/>
                            <a:t> </a:t>
                          </a:r>
                          <a:r>
                            <a:rPr lang="en-US" dirty="0"/>
                            <a:t>}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*b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dirty="0"/>
                            <a:t>*a </a:t>
                          </a:r>
                          <a14:m>
                            <m:oMath xmlns:m="http://schemas.openxmlformats.org/officeDocument/2006/math">
                              <m:r>
                                <a:rPr xmlns:a="http://schemas.openxmlformats.org/drawingml/2006/main"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⊇</m:t>
                              </m:r>
                              <m:r>
                                <a:rPr xmlns:a="http://schemas.openxmlformats.org/drawingml/2006/main"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dirty="0"/>
                            <a:t>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F51A6B68-D9F7-E5F4-D4F9-5508AE7EC317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6506" y="4935082"/>
              <a:ext cx="2849194" cy="1854200"/>
            </p:xfrm>
            <a:graphic>
              <a:graphicData uri="http://schemas.openxmlformats.org/drawingml/2006/table">
                <a:tbl>
                  <a:tblPr firstRow="1" bandRow="1">
                    <a:tableStyleId>{7E9639D4-E3E2-4D34-9284-5A2195B3D0D7}</a:tableStyleId>
                  </a:tblPr>
                  <a:tblGrid>
                    <a:gridCol w="1424597">
                      <a:extLst>
                        <a:ext uri="{9D8B030D-6E8A-4147-A177-3AD203B41FA5}">
                          <a16:colId xmlns:a16="http://schemas.microsoft.com/office/drawing/2014/main" val="3286666898"/>
                        </a:ext>
                      </a:extLst>
                    </a:gridCol>
                    <a:gridCol w="1424597">
                      <a:extLst>
                        <a:ext uri="{9D8B030D-6E8A-4147-A177-3AD203B41FA5}">
                          <a16:colId xmlns:a16="http://schemas.microsoft.com/office/drawing/2014/main" val="398245349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Assignment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Constraint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521832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&amp;b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108197" r="-855" b="-3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3290362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208197" r="-855" b="-2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046940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a = *b 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308197" r="-855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379303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*a = b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00855" t="-408197" r="-855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4526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50320385"/>
      </p:ext>
    </p:extLst>
  </p:cSld>
  <p:clrMapOvr>
    <a:masterClrMapping/>
  </p:clrMapOvr>
</p:sld>
</file>

<file path=ppt/slides/slide20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Static Analysis: Benefits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Static Analysis </a:t>
            </a:r>
            <a:r>
              <a:rPr lang="en-US" sz="1600" b="1" dirty="0" err="1"/>
              <a:t>Underview</a:t>
            </a:r>
            <a:endParaRPr lang="en-US" sz="1600" b="1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“The Analyst’s Sieve”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57294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Focus your attention on potential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0C8FA-F153-F7B9-E03B-6A0B3310AC2A}"/>
              </a:ext>
            </a:extLst>
          </p:cNvPr>
          <p:cNvSpPr txBox="1">
            <a:spLocks/>
          </p:cNvSpPr>
          <p:nvPr/>
        </p:nvSpPr>
        <p:spPr>
          <a:xfrm>
            <a:off x="825924" y="3651098"/>
            <a:ext cx="5562176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Non-interactive!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53843A-E071-27E4-7EFD-D0E0A46E3E28}"/>
              </a:ext>
            </a:extLst>
          </p:cNvPr>
          <p:cNvSpPr txBox="1"/>
          <p:nvPr/>
        </p:nvSpPr>
        <p:spPr>
          <a:xfrm>
            <a:off x="825924" y="41413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Can run in the background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6A9A7D-F58C-1FE3-550F-AF7F3EA68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213" y="1769168"/>
            <a:ext cx="4088112" cy="271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26D350-FF3D-1C42-BB71-3DD683AFA5A5}"/>
              </a:ext>
            </a:extLst>
          </p:cNvPr>
          <p:cNvSpPr txBox="1"/>
          <p:nvPr/>
        </p:nvSpPr>
        <p:spPr>
          <a:xfrm>
            <a:off x="832274" y="4585896"/>
            <a:ext cx="488907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0" dirty="0">
                <a:solidFill>
                  <a:srgbClr val="666666"/>
                </a:solidFill>
                <a:effectLst/>
              </a:rPr>
              <a:t>Abstraction obviates need for input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35BDB3-8086-0061-FAC8-CAA9E4579D55}"/>
                  </a:ext>
                </a:extLst>
              </p14:cNvPr>
              <p14:cNvContentPartPr/>
              <p14:nvPr/>
            </p14:nvContentPartPr>
            <p14:xfrm>
              <a:off x="7524720" y="1394280"/>
              <a:ext cx="3128040" cy="519948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35BDB3-8086-0061-FAC8-CAA9E4579D5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15360" y="1384920"/>
                <a:ext cx="3146760" cy="521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9980193"/>
      </p:ext>
    </p:extLst>
  </p:cSld>
  <p:clrMapOvr>
    <a:masterClrMapping/>
  </p:clrMapOvr>
</p:sld>
</file>

<file path=ppt/slides/slide21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Limits of Static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pic>
        <p:nvPicPr>
          <p:cNvPr id="3074" name="Picture 2" descr="Until you spread your wings you have no idea how far you'll fly ...">
            <a:extLst>
              <a:ext uri="{FF2B5EF4-FFF2-40B4-BE49-F238E27FC236}">
                <a16:creationId xmlns:a16="http://schemas.microsoft.com/office/drawing/2014/main" id="{E9026728-3151-8F4E-D04F-C0B7D61F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515037"/>
            <a:ext cx="5347389" cy="415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Practical Issues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3" y="2477696"/>
            <a:ext cx="534738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Unsoundness of bug finding / incompleteness of program verification</a:t>
            </a:r>
            <a:endParaRPr lang="en-US" i="0" dirty="0">
              <a:solidFill>
                <a:srgbClr val="666666"/>
              </a:solidFill>
              <a:effectLst/>
            </a:endParaRP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Scalability</a:t>
            </a: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Significant engineering effort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rgbClr val="666666"/>
                </a:solidFill>
              </a:rPr>
              <a:t>Findings may not be super actionable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01665634"/>
      </p:ext>
    </p:extLst>
  </p:cSld>
  <p:clrMapOvr>
    <a:masterClrMapping/>
  </p:clrMapOvr>
</p:sld>
</file>

<file path=ppt/slides/slide22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1862798630"/>
      </p:ext>
    </p:extLst>
  </p:cSld>
  <p:clrMapOvr>
    <a:masterClrMapping/>
  </p:clrMapOvr>
</p:sld>
</file>

<file path=ppt/slides/slide23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Revising Dynamic Analysis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Giving up on Complete bug-finding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Finding bugs (even “low-hanging fruit”) is useful!</a:t>
            </a:r>
          </a:p>
        </p:txBody>
      </p:sp>
      <p:pic>
        <p:nvPicPr>
          <p:cNvPr id="4098" name="Picture 2" descr="Perhaps I Treated You Too Harshly: Image Gallery (Sorted by Score ...">
            <a:extLst>
              <a:ext uri="{FF2B5EF4-FFF2-40B4-BE49-F238E27FC236}">
                <a16:creationId xmlns:a16="http://schemas.microsoft.com/office/drawing/2014/main" id="{24ED5DAF-55A2-8DA0-49B5-0203C9DC2D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71" y="2082648"/>
            <a:ext cx="5734050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76BB44-B725-2B69-091C-984C1640E283}"/>
              </a:ext>
            </a:extLst>
          </p:cNvPr>
          <p:cNvSpPr txBox="1">
            <a:spLocks/>
          </p:cNvSpPr>
          <p:nvPr/>
        </p:nvSpPr>
        <p:spPr>
          <a:xfrm>
            <a:off x="876724" y="3470927"/>
            <a:ext cx="5017447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Benefits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5F90E7-AE75-9F2D-0508-7D5E2064A95F}"/>
              </a:ext>
            </a:extLst>
          </p:cNvPr>
          <p:cNvSpPr txBox="1"/>
          <p:nvPr/>
        </p:nvSpPr>
        <p:spPr>
          <a:xfrm>
            <a:off x="905558" y="3935997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Scalability</a:t>
            </a:r>
          </a:p>
          <a:p>
            <a:pPr marL="285750" indent="-285750">
              <a:buFontTx/>
              <a:buChar char="-"/>
            </a:pPr>
            <a:r>
              <a:rPr lang="en-US" i="0" dirty="0">
                <a:solidFill>
                  <a:srgbClr val="666666"/>
                </a:solidFill>
                <a:effectLst/>
              </a:rPr>
              <a:t>Sound bug finding</a:t>
            </a:r>
          </a:p>
        </p:txBody>
      </p:sp>
    </p:spTree>
    <p:extLst>
      <p:ext uri="{BB962C8B-B14F-4D97-AF65-F5344CB8AC3E}">
        <p14:creationId xmlns:p14="http://schemas.microsoft.com/office/powerpoint/2010/main" val="2567928048"/>
      </p:ext>
    </p:extLst>
  </p:cSld>
  <p:clrMapOvr>
    <a:masterClrMapping/>
  </p:clrMapOvr>
</p:sld>
</file>

<file path=ppt/slides/slide24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Beyond Testing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FCE1F31-60E5-2673-385B-D99EE9B31AC7}"/>
              </a:ext>
            </a:extLst>
          </p:cNvPr>
          <p:cNvSpPr txBox="1">
            <a:spLocks/>
          </p:cNvSpPr>
          <p:nvPr/>
        </p:nvSpPr>
        <p:spPr>
          <a:xfrm>
            <a:off x="876724" y="2082648"/>
            <a:ext cx="5342844" cy="4793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Limitations of “Plain” Testing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2CC871-51AC-405D-AF13-D1FD53A9520A}"/>
              </a:ext>
            </a:extLst>
          </p:cNvPr>
          <p:cNvSpPr txBox="1"/>
          <p:nvPr/>
        </p:nvSpPr>
        <p:spPr>
          <a:xfrm>
            <a:off x="876724" y="2477696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Property may not be immediately observable from output alone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BBB8760-40B7-601F-DF96-2C17784CF3B1}"/>
              </a:ext>
            </a:extLst>
          </p:cNvPr>
          <p:cNvSpPr txBox="1"/>
          <p:nvPr/>
        </p:nvSpPr>
        <p:spPr>
          <a:xfrm>
            <a:off x="905558" y="3157320"/>
            <a:ext cx="42758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- The </a:t>
            </a:r>
            <a:r>
              <a:rPr lang="en-US" dirty="0">
                <a:solidFill>
                  <a:srgbClr val="666666"/>
                </a:solidFill>
              </a:rPr>
              <a:t>circumstances under which the issue occurs may not be obvious </a:t>
            </a:r>
            <a:endParaRPr lang="en-US" i="0" dirty="0">
              <a:solidFill>
                <a:srgbClr val="666666"/>
              </a:solidFill>
              <a:effectLst/>
            </a:endParaRPr>
          </a:p>
        </p:txBody>
      </p:sp>
      <p:pic>
        <p:nvPicPr>
          <p:cNvPr id="5122" name="Picture 2" descr="Beyond The Beyond Download - GameFabrique">
            <a:extLst>
              <a:ext uri="{FF2B5EF4-FFF2-40B4-BE49-F238E27FC236}">
                <a16:creationId xmlns:a16="http://schemas.microsoft.com/office/drawing/2014/main" id="{AB263130-13CF-432F-5615-7345262A26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568" y="1665072"/>
            <a:ext cx="5342844" cy="4007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315069"/>
      </p:ext>
    </p:extLst>
  </p:cSld>
  <p:clrMapOvr>
    <a:masterClrMapping/>
  </p:clrMapOvr>
</p:sld>
</file>

<file path=ppt/slides/slide2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Program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202240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Write code into the executable to gather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69754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21" name="PROGCODE_c_printProbes.c">
            <a:extLst>
              <a:ext uri="{FF2B5EF4-FFF2-40B4-BE49-F238E27FC236}">
                <a16:creationId xmlns:a16="http://schemas.microsoft.com/office/drawing/2014/main" id="{6E4A9BDE-59B0-A8AA-7F9C-82F51835022B}"/>
              </a:ext>
            </a:extLst>
          </p:cNvPr>
          <p:cNvSpPr txBox="1"/>
          <p:nvPr/>
        </p:nvSpPr>
        <p:spPr>
          <a:xfrm>
            <a:off x="7541221" y="2090735"/>
            <a:ext cx="4011034" cy="23083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here!\n”;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here2\n”;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here3\n”;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57088227"/>
      </p:ext>
    </p:extLst>
  </p:cSld>
  <p:clrMapOvr>
    <a:masterClrMapping/>
  </p:clrMapOvr>
</p:sld>
</file>

<file path=ppt/slides/slide2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LLVM Instrumentation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202240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Write code into the executable to gather information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69754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21" name="PROGCODE_c_printProbes.c">
            <a:extLst>
              <a:ext uri="{FF2B5EF4-FFF2-40B4-BE49-F238E27FC236}">
                <a16:creationId xmlns:a16="http://schemas.microsoft.com/office/drawing/2014/main" id="{6E4A9BDE-59B0-A8AA-7F9C-82F51835022B}"/>
              </a:ext>
            </a:extLst>
          </p:cNvPr>
          <p:cNvSpPr txBox="1"/>
          <p:nvPr/>
        </p:nvSpPr>
        <p:spPr>
          <a:xfrm>
            <a:off x="7541221" y="2090735"/>
            <a:ext cx="4011034" cy="2308324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1: 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main()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2: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3: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foo();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4: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here!\n”;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5:    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bar();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6: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here2\n”;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7: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baz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8:   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“Got here3\n”;</a:t>
            </a:r>
          </a:p>
          <a:p>
            <a:r>
              <a:rPr lang="en-US" sz="1600" dirty="0">
                <a:solidFill>
                  <a:srgbClr val="99993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11: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6058429"/>
      </p:ext>
    </p:extLst>
  </p:cSld>
  <p:clrMapOvr>
    <a:masterClrMapping/>
  </p:clrMapOvr>
</p:sld>
</file>

<file path=ppt/slides/slide2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Inserting program Probes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5A01D9-8D9E-E547-C0E9-A3B0503D4CD3}"/>
              </a:ext>
            </a:extLst>
          </p:cNvPr>
          <p:cNvGrpSpPr/>
          <p:nvPr/>
        </p:nvGrpSpPr>
        <p:grpSpPr>
          <a:xfrm>
            <a:off x="7142205" y="2252730"/>
            <a:ext cx="4316628" cy="2323070"/>
            <a:chOff x="395416" y="1680519"/>
            <a:chExt cx="6837406" cy="3855309"/>
          </a:xfrm>
        </p:grpSpPr>
        <p:sp>
          <p:nvSpPr>
            <p:cNvPr id="3" name="Content Placeholder 2">
              <a:extLst>
                <a:ext uri="{FF2B5EF4-FFF2-40B4-BE49-F238E27FC236}">
                  <a16:creationId xmlns:a16="http://schemas.microsoft.com/office/drawing/2014/main" id="{208E6857-D984-D77F-E7C0-0C75987B74B6}"/>
                </a:ext>
              </a:extLst>
            </p:cNvPr>
            <p:cNvSpPr txBox="1">
              <a:spLocks/>
            </p:cNvSpPr>
            <p:nvPr/>
          </p:nvSpPr>
          <p:spPr>
            <a:xfrm>
              <a:off x="847895" y="2160904"/>
              <a:ext cx="5124537" cy="685799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rmAutofit fontScale="55000" lnSpcReduction="200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lang="en-US" sz="2000" kern="1200" cap="all" spc="150" baseline="0" dirty="0" smtClean="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cap="small" dirty="0"/>
                <a:t>Many Programming languages have exploitable constructs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D54F27-8351-0D72-5C2B-BE4170AD9080}"/>
                </a:ext>
              </a:extLst>
            </p:cNvPr>
            <p:cNvSpPr txBox="1"/>
            <p:nvPr/>
          </p:nvSpPr>
          <p:spPr>
            <a:xfrm>
              <a:off x="847894" y="2856640"/>
              <a:ext cx="492683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0" dirty="0">
                  <a:solidFill>
                    <a:srgbClr val="666666"/>
                  </a:solidFill>
                  <a:effectLst/>
                </a:rPr>
                <a:t>Programming constructs that do not operate as intended under unforeseen circumstances</a:t>
              </a:r>
            </a:p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295558B-D28D-FD59-A78D-77848E700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405" t="8016" r="1126" b="2556"/>
            <a:stretch/>
          </p:blipFill>
          <p:spPr>
            <a:xfrm>
              <a:off x="395416" y="1779374"/>
              <a:ext cx="6837406" cy="375645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D281A72-00C9-C318-9504-A94F0E6EBC7D}"/>
                </a:ext>
              </a:extLst>
            </p:cNvPr>
            <p:cNvSpPr/>
            <p:nvPr/>
          </p:nvSpPr>
          <p:spPr>
            <a:xfrm>
              <a:off x="395416" y="1680519"/>
              <a:ext cx="4514335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08929CB-CDC1-44E8-8D9D-A4840032B836}"/>
                </a:ext>
              </a:extLst>
            </p:cNvPr>
            <p:cNvSpPr/>
            <p:nvPr/>
          </p:nvSpPr>
          <p:spPr>
            <a:xfrm>
              <a:off x="431801" y="1797359"/>
              <a:ext cx="4236720" cy="1653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B8B5E7-6AAD-F3B7-1677-909960988B80}"/>
                </a:ext>
              </a:extLst>
            </p:cNvPr>
            <p:cNvSpPr/>
            <p:nvPr/>
          </p:nvSpPr>
          <p:spPr>
            <a:xfrm rot="4218913">
              <a:off x="4773413" y="1614473"/>
              <a:ext cx="109276" cy="4319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55FEE7-9C34-8577-B668-3BC68F2A8809}"/>
                </a:ext>
              </a:extLst>
            </p:cNvPr>
            <p:cNvSpPr/>
            <p:nvPr/>
          </p:nvSpPr>
          <p:spPr>
            <a:xfrm>
              <a:off x="5774724" y="2962200"/>
              <a:ext cx="1216626" cy="8909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371403B-7D41-AC9B-7BB8-94748E5E8188}"/>
                </a:ext>
              </a:extLst>
            </p:cNvPr>
            <p:cNvSpPr/>
            <p:nvPr/>
          </p:nvSpPr>
          <p:spPr>
            <a:xfrm>
              <a:off x="6071890" y="5035929"/>
              <a:ext cx="1101968" cy="499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2FD7EBDA-EA07-95A2-B7CB-4CF1C72A99FB}"/>
              </a:ext>
            </a:extLst>
          </p:cNvPr>
          <p:cNvSpPr txBox="1">
            <a:spLocks/>
          </p:cNvSpPr>
          <p:nvPr/>
        </p:nvSpPr>
        <p:spPr>
          <a:xfrm>
            <a:off x="847894" y="148265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Insert checks / Reports into the analysis target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FF0C8A-1748-85FE-A315-8833D772F99B}"/>
              </a:ext>
            </a:extLst>
          </p:cNvPr>
          <p:cNvSpPr txBox="1"/>
          <p:nvPr/>
        </p:nvSpPr>
        <p:spPr>
          <a:xfrm>
            <a:off x="847894" y="2157791"/>
            <a:ext cx="492683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Addresses both of the previous issues – can report upon program state and even program path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DC6BE93-9890-B00C-5122-F9E58F48A33C}"/>
              </a:ext>
            </a:extLst>
          </p:cNvPr>
          <p:cNvSpPr txBox="1">
            <a:spLocks/>
          </p:cNvSpPr>
          <p:nvPr/>
        </p:nvSpPr>
        <p:spPr>
          <a:xfrm>
            <a:off x="847893" y="3388273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new concern – The efficiency of the (Instrumented)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2DCD8B-0D45-A8ED-AC38-68666F226E32}"/>
              </a:ext>
            </a:extLst>
          </p:cNvPr>
          <p:cNvSpPr txBox="1"/>
          <p:nvPr/>
        </p:nvSpPr>
        <p:spPr>
          <a:xfrm>
            <a:off x="847893" y="3978822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Potential slowdown on each program path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372F826-FAB4-6163-5EB5-699660178F7F}"/>
              </a:ext>
            </a:extLst>
          </p:cNvPr>
          <p:cNvSpPr txBox="1">
            <a:spLocks/>
          </p:cNvSpPr>
          <p:nvPr/>
        </p:nvSpPr>
        <p:spPr>
          <a:xfrm>
            <a:off x="847893" y="4578350"/>
            <a:ext cx="5017447" cy="7502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Old Concern – The efficiency of </a:t>
            </a:r>
          </a:p>
          <a:p>
            <a:r>
              <a:rPr lang="en-US" sz="2400" cap="small" dirty="0"/>
              <a:t>Placement analysis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276B6F-C199-33E7-CD08-A09DB25D4356}"/>
              </a:ext>
            </a:extLst>
          </p:cNvPr>
          <p:cNvSpPr txBox="1"/>
          <p:nvPr/>
        </p:nvSpPr>
        <p:spPr>
          <a:xfrm>
            <a:off x="847893" y="5360580"/>
            <a:ext cx="492683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Somewhat limited by the information the probes can report</a:t>
            </a:r>
          </a:p>
          <a:p>
            <a:endParaRPr lang="en-US" dirty="0">
              <a:solidFill>
                <a:srgbClr val="666666"/>
              </a:solidFill>
            </a:endParaRPr>
          </a:p>
          <a:p>
            <a:endParaRPr lang="en-US" i="0" dirty="0">
              <a:solidFill>
                <a:srgbClr val="666666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4704361"/>
      </p:ext>
    </p:extLst>
  </p:cSld>
  <p:clrMapOvr>
    <a:masterClrMapping/>
  </p:clrMapOvr>
</p:sld>
</file>

<file path=ppt/slides/slide28.xml><?xml version="1.0" encoding="utf-8"?>
<p:sld xmlns:a16="http://schemas.microsoft.com/office/drawing/2014/main" xmlns:a14="http://schemas.microsoft.com/office/drawing/2010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</a:t>
            </a:r>
            <a:r>
              <a:rPr lang="en-US" sz="3400" b="1" dirty="0" err="1"/>
              <a:t>CoDe</a:t>
            </a:r>
            <a:r>
              <a:rPr lang="en-US" sz="3400" b="1" dirty="0"/>
              <a:t> </a:t>
            </a:r>
            <a:r>
              <a:rPr lang="en-US" sz="3400" b="1" dirty="0" err="1"/>
              <a:t>CoveraGe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pic>
        <p:nvPicPr>
          <p:cNvPr id="1026" name="Picture 2" descr="Image result for control checking">
            <a:extLst>
              <a:ext uri="{FF2B5EF4-FFF2-40B4-BE49-F238E27FC236}">
                <a16:creationId xmlns:a16="http://schemas.microsoft.com/office/drawing/2014/main" id="{003C4673-CC68-693D-6FF0-91E3F6F3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0" y="204651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DF5DD0B-6ACF-47E5-3D50-7FA7796ED408}"/>
                  </a:ext>
                </a:extLst>
              </p14:cNvPr>
              <p14:cNvContentPartPr/>
              <p14:nvPr/>
            </p14:nvContentPartPr>
            <p14:xfrm>
              <a:off x="3354120" y="2941560"/>
              <a:ext cx="3400200" cy="1693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DF5DD0B-6ACF-47E5-3D50-7FA7796ED40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4760" y="2932200"/>
                <a:ext cx="3418920" cy="171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6425091"/>
      </p:ext>
    </p:extLst>
  </p:cSld>
  <p:clrMapOvr>
    <a:masterClrMapping/>
  </p:clrMapOvr>
</p:sld>
</file>

<file path=ppt/slides/slide29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-9537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Example: </a:t>
            </a:r>
            <a:r>
              <a:rPr lang="en-US" sz="3400" b="1" dirty="0" err="1"/>
              <a:t>CoDe</a:t>
            </a:r>
            <a:r>
              <a:rPr lang="en-US" sz="3400" b="1" dirty="0"/>
              <a:t> </a:t>
            </a:r>
            <a:r>
              <a:rPr lang="en-US" sz="3400" b="1" dirty="0" err="1"/>
              <a:t>CoveraGe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21247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Program Instrumentation: Basic Idea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54E627-9690-6DFF-41F8-30CED8AE988E}"/>
              </a:ext>
            </a:extLst>
          </p:cNvPr>
          <p:cNvSpPr txBox="1">
            <a:spLocks/>
          </p:cNvSpPr>
          <p:nvPr/>
        </p:nvSpPr>
        <p:spPr>
          <a:xfrm>
            <a:off x="847895" y="2154166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Counting How many times certain behaviors of the program are exercised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84F779-5583-5638-DD14-DFD708C6D106}"/>
              </a:ext>
            </a:extLst>
          </p:cNvPr>
          <p:cNvSpPr txBox="1"/>
          <p:nvPr/>
        </p:nvSpPr>
        <p:spPr>
          <a:xfrm>
            <a:off x="847894" y="3224999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Why is this useful?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6449F1-FCDE-1995-3F7E-9CB0E689AC35}"/>
              </a:ext>
            </a:extLst>
          </p:cNvPr>
          <p:cNvSpPr txBox="1"/>
          <p:nvPr/>
        </p:nvSpPr>
        <p:spPr>
          <a:xfrm>
            <a:off x="2754951" y="3226154"/>
            <a:ext cx="20888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(</a:t>
            </a:r>
            <a:r>
              <a:rPr lang="en-US" i="0" dirty="0">
                <a:solidFill>
                  <a:srgbClr val="666666"/>
                </a:solidFill>
                <a:effectLst/>
              </a:rPr>
              <a:t>Placing sanitizers)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AE5A8EF1-A11A-AA89-3A98-B5C78776D4E6}"/>
              </a:ext>
            </a:extLst>
          </p:cNvPr>
          <p:cNvSpPr txBox="1">
            <a:spLocks/>
          </p:cNvSpPr>
          <p:nvPr/>
        </p:nvSpPr>
        <p:spPr>
          <a:xfrm>
            <a:off x="847895" y="3841129"/>
            <a:ext cx="5124537" cy="10961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This actually turns out to be a little bit tricky!</a:t>
            </a:r>
          </a:p>
        </p:txBody>
      </p:sp>
      <p:pic>
        <p:nvPicPr>
          <p:cNvPr id="1026" name="Picture 2" descr="Image result for control checking">
            <a:extLst>
              <a:ext uri="{FF2B5EF4-FFF2-40B4-BE49-F238E27FC236}">
                <a16:creationId xmlns:a16="http://schemas.microsoft.com/office/drawing/2014/main" id="{003C4673-CC68-693D-6FF0-91E3F6F315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20" y="2046518"/>
            <a:ext cx="3095625" cy="309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623880B-109C-2A0C-59F1-43068803F7AC}"/>
              </a:ext>
            </a:extLst>
          </p:cNvPr>
          <p:cNvSpPr txBox="1"/>
          <p:nvPr/>
        </p:nvSpPr>
        <p:spPr>
          <a:xfrm>
            <a:off x="861629" y="4665164"/>
            <a:ext cx="49268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Actually turns out to be a little bit tricky!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A6CC192-3577-40B5-F7F6-4AA26E51FD55}"/>
              </a:ext>
            </a:extLst>
          </p:cNvPr>
          <p:cNvSpPr txBox="1"/>
          <p:nvPr/>
        </p:nvSpPr>
        <p:spPr>
          <a:xfrm>
            <a:off x="847894" y="5142143"/>
            <a:ext cx="4926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0" dirty="0">
                <a:solidFill>
                  <a:srgbClr val="666666"/>
                </a:solidFill>
                <a:effectLst/>
              </a:rPr>
              <a:t>We’ll describe some of the issues / solution as per Ball and Larus, ‘96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3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31FE9-9059-4FE8-B4AC-9771F23A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8760" y="4156405"/>
            <a:ext cx="3356538" cy="1325563"/>
          </a:xfrm>
        </p:spPr>
        <p:txBody>
          <a:bodyPr>
            <a:normAutofit/>
          </a:bodyPr>
          <a:lstStyle/>
          <a:p>
            <a:r>
              <a:rPr lang="en-US" b="1" dirty="0"/>
              <a:t>Administrivia</a:t>
            </a:r>
            <a:br>
              <a:rPr lang="en-US" b="1" dirty="0"/>
            </a:br>
            <a:r>
              <a:rPr lang="en-US" b="1" dirty="0"/>
              <a:t>and </a:t>
            </a:r>
            <a:br>
              <a:rPr lang="en-US" b="1" dirty="0"/>
            </a:br>
            <a:r>
              <a:rPr lang="en-US" b="1" dirty="0"/>
              <a:t>Announcements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CBEF210-B1F7-8CBA-47B5-B05DEBA2DF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Quiz 2 on Monday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FC1C92-40A9-F83A-F5F7-2B42B54CA0FA}"/>
              </a:ext>
            </a:extLst>
          </p:cNvPr>
          <p:cNvSpPr txBox="1"/>
          <p:nvPr/>
        </p:nvSpPr>
        <p:spPr>
          <a:xfrm>
            <a:off x="5959780" y="1898485"/>
            <a:ext cx="56734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Review session: Friday at 6:30 PM, Location TBA</a:t>
            </a:r>
            <a:endParaRPr lang="en-US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57321"/>
      </p:ext>
    </p:extLst>
  </p:cSld>
  <p:clrMapOvr>
    <a:masterClrMapping/>
  </p:clrMapOvr>
</p:sld>
</file>

<file path=ppt/slides/slide3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rap-up">
            <a:extLst>
              <a:ext uri="{FF2B5EF4-FFF2-40B4-BE49-F238E27FC236}">
                <a16:creationId xmlns:a16="http://schemas.microsoft.com/office/drawing/2014/main" id="{39605AF1-623C-4E09-AB5D-8DD057148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0169" y="2006215"/>
            <a:ext cx="5431971" cy="552428"/>
          </a:xfrm>
        </p:spPr>
        <p:txBody>
          <a:bodyPr>
            <a:normAutofit/>
          </a:bodyPr>
          <a:lstStyle/>
          <a:p>
            <a:r>
              <a:rPr lang="en-US" b="1" dirty="0"/>
              <a:t>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1DDDEF-20C4-4F65-BAC9-0A763DF7E02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22254" y="2923775"/>
            <a:ext cx="5433204" cy="24072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We’ve begun to consider a way to move beyond static analysis while using our existing tools: Program instrumentation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2F697-D1D4-4B0A-B960-D1869BF8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z="1400" smtClean="0"/>
              <a:pPr/>
              <a:t>30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1636486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1642425379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Andersen’s Algorithm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3794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Extract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269154" y="3828411"/>
            <a:ext cx="4507507" cy="185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29620"/>
      </p:ext>
    </p:extLst>
  </p:cSld>
  <p:clrMapOvr>
    <a:masterClrMapping/>
  </p:clrMapOvr>
</p:sld>
</file>

<file path=ppt/slides/slide6.xml><?xml version="1.0" encoding="utf-8"?>
<p:sld xmlns:a16="http://schemas.microsoft.com/office/drawing/2014/main" xmlns:mc="http://schemas.openxmlformats.org/markup-compatibility/2006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Andersen’s Algorithm: Reachability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501744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Reachability formulation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0452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666666"/>
                </a:solidFill>
              </a:rPr>
              <a:t>Step 1: </a:t>
            </a:r>
            <a:r>
              <a:rPr lang="en-US" dirty="0">
                <a:solidFill>
                  <a:srgbClr val="666666"/>
                </a:solidFill>
              </a:rPr>
              <a:t>List pointer-related operations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2: </a:t>
            </a:r>
            <a:r>
              <a:rPr lang="en-US" dirty="0">
                <a:solidFill>
                  <a:srgbClr val="666666"/>
                </a:solidFill>
              </a:rPr>
              <a:t>Saturate points-to graph</a:t>
            </a:r>
          </a:p>
          <a:p>
            <a:r>
              <a:rPr lang="en-US" b="1" dirty="0">
                <a:solidFill>
                  <a:srgbClr val="666666"/>
                </a:solidFill>
              </a:rPr>
              <a:t>Step 3: </a:t>
            </a:r>
            <a:r>
              <a:rPr lang="en-US" dirty="0">
                <a:solidFill>
                  <a:srgbClr val="666666"/>
                </a:solidFill>
              </a:rPr>
              <a:t>Compute node reachability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3A0B52-394F-38F7-BA49-83524C42CCDD}"/>
              </a:ext>
            </a:extLst>
          </p:cNvPr>
          <p:cNvSpPr txBox="1"/>
          <p:nvPr/>
        </p:nvSpPr>
        <p:spPr>
          <a:xfrm>
            <a:off x="6187498" y="1803610"/>
            <a:ext cx="10934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 ⊇ {a} </a:t>
            </a:r>
          </a:p>
          <a:p>
            <a:r>
              <a:rPr lang="en-US" dirty="0"/>
              <a:t>p ⊇ {b}</a:t>
            </a:r>
          </a:p>
          <a:p>
            <a:r>
              <a:rPr lang="en-US" dirty="0"/>
              <a:t>m ⊇ {p}</a:t>
            </a:r>
          </a:p>
          <a:p>
            <a:r>
              <a:rPr lang="en-US" dirty="0"/>
              <a:t>r ⊇ *m</a:t>
            </a:r>
          </a:p>
          <a:p>
            <a:r>
              <a:rPr lang="en-US" dirty="0"/>
              <a:t>q ⊇ {c} </a:t>
            </a:r>
          </a:p>
          <a:p>
            <a:r>
              <a:rPr lang="en-US" dirty="0"/>
              <a:t>m ⊇ {q}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54B23D-93EA-C062-8E2B-23226F7A0BC5}"/>
              </a:ext>
            </a:extLst>
          </p:cNvPr>
          <p:cNvSpPr txBox="1"/>
          <p:nvPr/>
        </p:nvSpPr>
        <p:spPr>
          <a:xfrm>
            <a:off x="4927327" y="3956203"/>
            <a:ext cx="764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Initial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80BA69-F222-7593-A89E-F31043B2A39C}"/>
              </a:ext>
            </a:extLst>
          </p:cNvPr>
          <p:cNvSpPr txBox="1"/>
          <p:nvPr/>
        </p:nvSpPr>
        <p:spPr>
          <a:xfrm>
            <a:off x="6569473" y="3956203"/>
            <a:ext cx="668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Final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E87023-FA53-B23D-0B42-811E23C40F11}"/>
              </a:ext>
            </a:extLst>
          </p:cNvPr>
          <p:cNvSpPr txBox="1"/>
          <p:nvPr/>
        </p:nvSpPr>
        <p:spPr>
          <a:xfrm>
            <a:off x="6237028" y="1450068"/>
            <a:ext cx="1325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Constraints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CD49D1-A5BA-EF0E-D2E8-2C4741D36C34}"/>
              </a:ext>
            </a:extLst>
          </p:cNvPr>
          <p:cNvSpPr txBox="1"/>
          <p:nvPr/>
        </p:nvSpPr>
        <p:spPr>
          <a:xfrm>
            <a:off x="4948016" y="1450068"/>
            <a:ext cx="1061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/>
              <a:t>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418C9-99AB-0F7E-1D2F-936602264F5A}"/>
              </a:ext>
            </a:extLst>
          </p:cNvPr>
          <p:cNvSpPr txBox="1"/>
          <p:nvPr/>
        </p:nvSpPr>
        <p:spPr>
          <a:xfrm>
            <a:off x="4975261" y="1803610"/>
            <a:ext cx="108366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p = &amp;a</a:t>
            </a:r>
          </a:p>
          <a:p>
            <a:r>
              <a:rPr lang="pt-BR" dirty="0"/>
              <a:t>p = &amp;b</a:t>
            </a:r>
          </a:p>
          <a:p>
            <a:r>
              <a:rPr lang="pt-BR" dirty="0"/>
              <a:t>m =&amp;p;</a:t>
            </a:r>
          </a:p>
          <a:p>
            <a:r>
              <a:rPr lang="pt-BR" dirty="0"/>
              <a:t>r = *m;</a:t>
            </a:r>
          </a:p>
          <a:p>
            <a:r>
              <a:rPr lang="pt-BR" dirty="0"/>
              <a:t>q = &amp;c;</a:t>
            </a:r>
          </a:p>
          <a:p>
            <a:r>
              <a:rPr lang="pt-BR" dirty="0"/>
              <a:t>m = &amp;q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F0C613-8ED9-1F80-BFCB-3BFD05931962}"/>
              </a:ext>
            </a:extLst>
          </p:cNvPr>
          <p:cNvSpPr txBox="1"/>
          <p:nvPr/>
        </p:nvSpPr>
        <p:spPr>
          <a:xfrm>
            <a:off x="4925128" y="4309745"/>
            <a:ext cx="16883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	{ }</a:t>
            </a:r>
          </a:p>
          <a:p>
            <a:r>
              <a:rPr lang="en-US" dirty="0"/>
              <a:t>pts(b) =	{ }</a:t>
            </a:r>
          </a:p>
          <a:p>
            <a:r>
              <a:rPr lang="en-US" dirty="0"/>
              <a:t>pts(m) =	{ }</a:t>
            </a:r>
          </a:p>
          <a:p>
            <a:r>
              <a:rPr lang="en-US" dirty="0"/>
              <a:t>pts(p) =	{ }</a:t>
            </a:r>
          </a:p>
          <a:p>
            <a:r>
              <a:rPr lang="en-US" dirty="0"/>
              <a:t>pts(q) =	{ }  pts(r) =	{ }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297103-2C34-C1C0-EE50-99DBDA2C0A78}"/>
              </a:ext>
            </a:extLst>
          </p:cNvPr>
          <p:cNvSpPr txBox="1"/>
          <p:nvPr/>
        </p:nvSpPr>
        <p:spPr>
          <a:xfrm>
            <a:off x="6518406" y="4309745"/>
            <a:ext cx="252901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pts(a) = { }</a:t>
            </a:r>
          </a:p>
          <a:p>
            <a:r>
              <a:rPr lang="en-US" dirty="0"/>
              <a:t>pts(b) = { }</a:t>
            </a:r>
          </a:p>
          <a:p>
            <a:r>
              <a:rPr lang="en-US" dirty="0"/>
              <a:t>pts(m) = { p, q  }</a:t>
            </a:r>
          </a:p>
          <a:p>
            <a:r>
              <a:rPr lang="en-US" dirty="0"/>
              <a:t>pts(p) = { a, b }</a:t>
            </a:r>
          </a:p>
          <a:p>
            <a:r>
              <a:rPr lang="en-US" dirty="0"/>
              <a:t>pts(q) = { c }</a:t>
            </a:r>
          </a:p>
          <a:p>
            <a:r>
              <a:rPr lang="en-US" dirty="0"/>
              <a:t>pts(r) = { a, b, c } 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E9B3972-BCC0-944C-6A19-C9730CDC803B}"/>
              </a:ext>
            </a:extLst>
          </p:cNvPr>
          <p:cNvSpPr/>
          <p:nvPr/>
        </p:nvSpPr>
        <p:spPr>
          <a:xfrm>
            <a:off x="9622899" y="1458539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BCFB3AFD-5A5E-80FE-C6F4-14B37C0EC528}"/>
              </a:ext>
            </a:extLst>
          </p:cNvPr>
          <p:cNvSpPr/>
          <p:nvPr/>
        </p:nvSpPr>
        <p:spPr>
          <a:xfrm>
            <a:off x="8465781" y="205932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F53A178-99E0-F0CC-478A-6744F8F4BC8C}"/>
              </a:ext>
            </a:extLst>
          </p:cNvPr>
          <p:cNvSpPr/>
          <p:nvPr/>
        </p:nvSpPr>
        <p:spPr>
          <a:xfrm>
            <a:off x="9459129" y="2964527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A116807-FE10-D3B0-71A9-C3BDDAA6C79E}"/>
              </a:ext>
            </a:extLst>
          </p:cNvPr>
          <p:cNvCxnSpPr>
            <a:cxnSpLocks/>
            <a:stCxn id="21" idx="5"/>
            <a:endCxn id="28" idx="1"/>
          </p:cNvCxnSpPr>
          <p:nvPr/>
        </p:nvCxnSpPr>
        <p:spPr>
          <a:xfrm>
            <a:off x="8758177" y="2320310"/>
            <a:ext cx="751119" cy="68899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C1B3BDE5-2549-7B37-6E94-A202A3EB07D2}"/>
              </a:ext>
            </a:extLst>
          </p:cNvPr>
          <p:cNvSpPr/>
          <p:nvPr/>
        </p:nvSpPr>
        <p:spPr>
          <a:xfrm>
            <a:off x="10918462" y="2093951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DED2C39-E176-D123-3753-973D09C3FADD}"/>
              </a:ext>
            </a:extLst>
          </p:cNvPr>
          <p:cNvCxnSpPr>
            <a:cxnSpLocks/>
            <a:stCxn id="30" idx="1"/>
            <a:endCxn id="19" idx="6"/>
          </p:cNvCxnSpPr>
          <p:nvPr/>
        </p:nvCxnSpPr>
        <p:spPr>
          <a:xfrm flipH="1" flipV="1">
            <a:off x="9965462" y="1611422"/>
            <a:ext cx="1003167" cy="52730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13E3108A-FDF6-72FA-E5C8-6552C9DFE319}"/>
              </a:ext>
            </a:extLst>
          </p:cNvPr>
          <p:cNvCxnSpPr>
            <a:cxnSpLocks/>
            <a:stCxn id="30" idx="3"/>
            <a:endCxn id="28" idx="6"/>
          </p:cNvCxnSpPr>
          <p:nvPr/>
        </p:nvCxnSpPr>
        <p:spPr>
          <a:xfrm flipH="1">
            <a:off x="9801692" y="2354938"/>
            <a:ext cx="1166937" cy="762472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3ADFEC3-6150-F9C9-299E-BEE47D8F8FCA}"/>
              </a:ext>
            </a:extLst>
          </p:cNvPr>
          <p:cNvSpPr/>
          <p:nvPr/>
        </p:nvSpPr>
        <p:spPr>
          <a:xfrm>
            <a:off x="7801987" y="3019113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72B5F554-2019-0C51-300E-4BFC13BDC4A6}"/>
              </a:ext>
            </a:extLst>
          </p:cNvPr>
          <p:cNvCxnSpPr>
            <a:cxnSpLocks/>
            <a:stCxn id="33" idx="7"/>
            <a:endCxn id="21" idx="3"/>
          </p:cNvCxnSpPr>
          <p:nvPr/>
        </p:nvCxnSpPr>
        <p:spPr>
          <a:xfrm flipV="1">
            <a:off x="8094383" y="2320310"/>
            <a:ext cx="421565" cy="74358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Oval 34">
            <a:extLst>
              <a:ext uri="{FF2B5EF4-FFF2-40B4-BE49-F238E27FC236}">
                <a16:creationId xmlns:a16="http://schemas.microsoft.com/office/drawing/2014/main" id="{65130739-2AC2-5F4C-783D-94331434DACF}"/>
              </a:ext>
            </a:extLst>
          </p:cNvPr>
          <p:cNvSpPr/>
          <p:nvPr/>
        </p:nvSpPr>
        <p:spPr>
          <a:xfrm>
            <a:off x="9100567" y="4058295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2D99FBB-F519-C3C2-62CA-7BEFD31F087B}"/>
              </a:ext>
            </a:extLst>
          </p:cNvPr>
          <p:cNvSpPr/>
          <p:nvPr/>
        </p:nvSpPr>
        <p:spPr>
          <a:xfrm>
            <a:off x="10789695" y="3835104"/>
            <a:ext cx="342563" cy="3057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C2307553-BEA6-EA2C-CE5E-AC310F6CDF1E}"/>
              </a:ext>
            </a:extLst>
          </p:cNvPr>
          <p:cNvCxnSpPr>
            <a:cxnSpLocks/>
            <a:stCxn id="33" idx="5"/>
            <a:endCxn id="35" idx="1"/>
          </p:cNvCxnSpPr>
          <p:nvPr/>
        </p:nvCxnSpPr>
        <p:spPr>
          <a:xfrm>
            <a:off x="8094383" y="3280100"/>
            <a:ext cx="1056351" cy="82297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A9D20F04-A907-9586-F175-9FC9671666CB}"/>
              </a:ext>
            </a:extLst>
          </p:cNvPr>
          <p:cNvCxnSpPr>
            <a:cxnSpLocks/>
            <a:stCxn id="35" idx="6"/>
            <a:endCxn id="36" idx="2"/>
          </p:cNvCxnSpPr>
          <p:nvPr/>
        </p:nvCxnSpPr>
        <p:spPr>
          <a:xfrm flipV="1">
            <a:off x="9443130" y="3987987"/>
            <a:ext cx="1346565" cy="22319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769DDDFC-DB43-8C09-58A5-4DBBEAE4F5E6}"/>
              </a:ext>
            </a:extLst>
          </p:cNvPr>
          <p:cNvCxnSpPr>
            <a:cxnSpLocks/>
            <a:stCxn id="30" idx="4"/>
            <a:endCxn id="36" idx="0"/>
          </p:cNvCxnSpPr>
          <p:nvPr/>
        </p:nvCxnSpPr>
        <p:spPr>
          <a:xfrm flipH="1">
            <a:off x="10960977" y="2399716"/>
            <a:ext cx="128767" cy="1435388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" name="Picture 39">
            <a:extLst>
              <a:ext uri="{FF2B5EF4-FFF2-40B4-BE49-F238E27FC236}">
                <a16:creationId xmlns:a16="http://schemas.microsoft.com/office/drawing/2014/main" id="{CFF3520B-B871-CAF3-F659-194D42884E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4"/>
          <a:stretch/>
        </p:blipFill>
        <p:spPr>
          <a:xfrm>
            <a:off x="269154" y="3828411"/>
            <a:ext cx="4507507" cy="1850822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08B3703-0054-E8FF-7AFD-7498563327E1}"/>
              </a:ext>
            </a:extLst>
          </p:cNvPr>
          <p:cNvCxnSpPr>
            <a:cxnSpLocks/>
            <a:stCxn id="21" idx="7"/>
            <a:endCxn id="19" idx="2"/>
          </p:cNvCxnSpPr>
          <p:nvPr/>
        </p:nvCxnSpPr>
        <p:spPr>
          <a:xfrm flipV="1">
            <a:off x="8758177" y="1611422"/>
            <a:ext cx="864722" cy="492679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426C8EAD-4D7A-3E97-9E07-397E5B4769ED}"/>
                  </a:ext>
                </a:extLst>
              </p14:cNvPr>
              <p14:cNvContentPartPr/>
              <p14:nvPr/>
            </p14:nvContentPartPr>
            <p14:xfrm>
              <a:off x="8798760" y="4348800"/>
              <a:ext cx="445320" cy="252360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426C8EAD-4D7A-3E97-9E07-397E5B4769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89400" y="4339440"/>
                <a:ext cx="464040" cy="27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8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18" grpId="0"/>
    </p:bldLst>
  </p:timing>
</p:sld>
</file>

<file path=ppt/slides/slide7.xml><?xml version="1.0" encoding="utf-8"?>
<p:sld xmlns:a16="http://schemas.microsoft.com/office/drawing/2014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CE2F-3304-F0A1-9907-FE88AD613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36608" y="0"/>
            <a:ext cx="2743200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t>7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C85F044-08DA-4E14-0374-C85B54C0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1" y="99495"/>
            <a:ext cx="12172220" cy="1325563"/>
          </a:xfrm>
        </p:spPr>
        <p:txBody>
          <a:bodyPr>
            <a:normAutofit/>
          </a:bodyPr>
          <a:lstStyle/>
          <a:p>
            <a:r>
              <a:rPr lang="en-US" sz="3400" b="1" dirty="0"/>
              <a:t>Points To and Type </a:t>
            </a:r>
            <a:r>
              <a:rPr lang="en-US" sz="3400" b="1" dirty="0" err="1"/>
              <a:t>Saftey</a:t>
            </a:r>
            <a:endParaRPr lang="en-US" sz="34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3FD93B4-3665-17C4-2868-7902DDDD054B}"/>
              </a:ext>
            </a:extLst>
          </p:cNvPr>
          <p:cNvSpPr txBox="1">
            <a:spLocks/>
          </p:cNvSpPr>
          <p:nvPr/>
        </p:nvSpPr>
        <p:spPr>
          <a:xfrm>
            <a:off x="7588" y="407343"/>
            <a:ext cx="121722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kern="1200" cap="all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/>
              <a:t>Review: Last Lecture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ADD4E-DA97-212A-8488-12AE71A91A6E}"/>
              </a:ext>
            </a:extLst>
          </p:cNvPr>
          <p:cNvSpPr txBox="1">
            <a:spLocks/>
          </p:cNvSpPr>
          <p:nvPr/>
        </p:nvSpPr>
        <p:spPr>
          <a:xfrm>
            <a:off x="394480" y="1618759"/>
            <a:ext cx="8208607" cy="6857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kern="1200" cap="all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cap="small" dirty="0"/>
              <a:t>A “Feature” of the Analysis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FD71D3-3E45-3212-E941-C6865423D9E2}"/>
              </a:ext>
            </a:extLst>
          </p:cNvPr>
          <p:cNvSpPr txBox="1"/>
          <p:nvPr/>
        </p:nvSpPr>
        <p:spPr>
          <a:xfrm>
            <a:off x="397180" y="1974685"/>
            <a:ext cx="43794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666666"/>
                </a:solidFill>
              </a:rPr>
              <a:t>Our points-to relationships are somewhat contrived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96DCFEA-AA15-2909-C55A-C58C002137B0}"/>
              </a:ext>
            </a:extLst>
          </p:cNvPr>
          <p:cNvCxnSpPr>
            <a:cxnSpLocks/>
          </p:cNvCxnSpPr>
          <p:nvPr/>
        </p:nvCxnSpPr>
        <p:spPr>
          <a:xfrm flipV="1">
            <a:off x="8968643" y="7423031"/>
            <a:ext cx="197320" cy="12124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E08F119-ECA2-63C6-1CD7-5E1BB8317BBB}"/>
              </a:ext>
            </a:extLst>
          </p:cNvPr>
          <p:cNvSpPr txBox="1"/>
          <p:nvPr/>
        </p:nvSpPr>
        <p:spPr>
          <a:xfrm>
            <a:off x="1803041" y="3751385"/>
            <a:ext cx="1007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*a = b;</a:t>
            </a:r>
          </a:p>
          <a:p>
            <a:r>
              <a:rPr lang="en-US" dirty="0"/>
              <a:t>*a = *b;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943DEF-B857-9CFE-E03D-FF507E9EDCB3}"/>
              </a:ext>
            </a:extLst>
          </p:cNvPr>
          <p:cNvSpPr txBox="1"/>
          <p:nvPr/>
        </p:nvSpPr>
        <p:spPr>
          <a:xfrm>
            <a:off x="714783" y="3032971"/>
            <a:ext cx="33161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Would a program ever actually </a:t>
            </a:r>
          </a:p>
          <a:p>
            <a:r>
              <a:rPr lang="en-US" dirty="0"/>
              <a:t>have both of these statements?</a:t>
            </a:r>
          </a:p>
        </p:txBody>
      </p:sp>
      <p:pic>
        <p:nvPicPr>
          <p:cNvPr id="2050" name="Picture 2" descr="What is the meaning of the word PRACTICALITY?">
            <a:extLst>
              <a:ext uri="{FF2B5EF4-FFF2-40B4-BE49-F238E27FC236}">
                <a16:creationId xmlns:a16="http://schemas.microsoft.com/office/drawing/2014/main" id="{C6C0F63A-4C29-DAC8-F5F0-F2741D74F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052" y="2155986"/>
            <a:ext cx="6090069" cy="342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78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815C6-3AD0-46E6-A74A-1967BD91AF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6040" y="4434840"/>
            <a:ext cx="5570014" cy="1122202"/>
          </a:xfrm>
        </p:spPr>
        <p:txBody>
          <a:bodyPr/>
          <a:lstStyle/>
          <a:p>
            <a:r>
              <a:rPr lang="en-US" dirty="0"/>
              <a:t>Program Instrumentation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01B20D-4C28-4DA3-ABBD-718C22A5E5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1122202"/>
          </a:xfrm>
        </p:spPr>
        <p:txBody>
          <a:bodyPr>
            <a:normAutofit/>
          </a:bodyPr>
          <a:lstStyle/>
          <a:p>
            <a:r>
              <a:rPr lang="en-US" sz="2000" dirty="0"/>
              <a:t>EECS 677: Software Security Evaluation</a:t>
            </a:r>
          </a:p>
          <a:p>
            <a:r>
              <a:rPr lang="en-US" sz="2000" dirty="0"/>
              <a:t>Drew Davidson</a:t>
            </a:r>
          </a:p>
        </p:txBody>
      </p:sp>
    </p:spTree>
    <p:extLst>
      <p:ext uri="{BB962C8B-B14F-4D97-AF65-F5344CB8AC3E}">
        <p14:creationId xmlns:p14="http://schemas.microsoft.com/office/powerpoint/2010/main" val="2806278488"/>
      </p:ext>
    </p:extLst>
  </p:cSld>
  <p:clrMapOvr>
    <a:masterClrMapping/>
  </p:clrMapOvr>
</p:sld>
</file>

<file path=ppt/slides/slide9.xml><?xml version="1.0" encoding="utf-8"?>
<p:sld xmlns:a16="http://schemas.microsoft.com/office/drawing/2014/main" xmlns:adec="http://schemas.microsoft.com/office/drawing/2017/decorative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9F29B-F233-48AF-8261-F33A4E079E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25" y="1035862"/>
            <a:ext cx="5094733" cy="1325563"/>
          </a:xfrm>
        </p:spPr>
        <p:txBody>
          <a:bodyPr>
            <a:noAutofit/>
          </a:bodyPr>
          <a:lstStyle/>
          <a:p>
            <a:r>
              <a:rPr lang="en-US" sz="3800" b="1" u="sng" dirty="0"/>
              <a:t>Lecture Outline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4D9D521-5948-D2D7-CA1A-70169ECBC9A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224" y="2384176"/>
            <a:ext cx="4960214" cy="3468796"/>
          </a:xfrm>
        </p:spPr>
        <p:txBody>
          <a:bodyPr wrap="square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 err="1"/>
              <a:t>Steensgard’s</a:t>
            </a:r>
            <a:r>
              <a:rPr lang="en-US" sz="3000" dirty="0"/>
              <a:t> Analysis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Static Analysis </a:t>
            </a:r>
            <a:r>
              <a:rPr lang="en-US" sz="3000" dirty="0" err="1"/>
              <a:t>Underview</a:t>
            </a:r>
            <a:endParaRPr lang="en-US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/>
              <a:t>Program Instrumentation</a:t>
            </a:r>
          </a:p>
        </p:txBody>
      </p:sp>
    </p:spTree>
    <p:extLst>
      <p:ext uri="{BB962C8B-B14F-4D97-AF65-F5344CB8AC3E}">
        <p14:creationId xmlns:p14="http://schemas.microsoft.com/office/powerpoint/2010/main" val="3638577049"/>
      </p:ext>
    </p:extLst>
  </p:cSld>
  <p:clrMapOvr>
    <a:masterClrMapping/>
  </p:clrMapOvr>
</p:sld>
</file>

<file path=ppt/theme/theme1.xml><?xml version="1.0" encoding="utf-8"?>
<a:theme xmlns:a="http://schemas.openxmlformats.org/drawingml/2006/main" name="Monolin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22318419 Minimalist sales pitch_Win32_v3" id="{94A97C69-66A9-4087-9F82-0ACADC7B1165}" vid="{910C8C3F-0EFE-4D8C-9BA0-48E193664E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7" ma:contentTypeDescription="Create a new document." ma:contentTypeScope="" ma:versionID="c6f9a84f66a9c8b9a21755b9ffafb94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27df39e3e7036dff54f89ddd5805ce72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A97235-BEC4-4F82-87A8-2F5DAD53B5F9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16c05727-aa75-4e4a-9b5f-8a80a1165891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sharepoint/v3"/>
    <ds:schemaRef ds:uri="230e9df3-be65-4c73-a93b-d1236ebd677e"/>
    <ds:schemaRef ds:uri="71af3243-3dd4-4a8d-8c0d-dd76da1f02a5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9BF405E-7930-4D5C-ABB3-493E9D6D6CE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1F447F-FAA8-4106-988B-648F3C8EDB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Minimalist sales pitch</Template>
  <TotalTime>15855</TotalTime>
  <Words>1488</Words>
  <Application>Microsoft Office PowerPoint</Application>
  <PresentationFormat>Widescreen</PresentationFormat>
  <Paragraphs>349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Tenorite</vt:lpstr>
      <vt:lpstr>Monoline</vt:lpstr>
      <vt:lpstr>Exercise #21</vt:lpstr>
      <vt:lpstr>Exercise #21 Solution</vt:lpstr>
      <vt:lpstr>Administrivia and  Announcements</vt:lpstr>
      <vt:lpstr>Program Instrumentation</vt:lpstr>
      <vt:lpstr>Andersen’s Algorithm</vt:lpstr>
      <vt:lpstr>Andersen’s Algorithm: Reachability</vt:lpstr>
      <vt:lpstr>Points To and Type Saftey</vt:lpstr>
      <vt:lpstr>Program Instrumentation</vt:lpstr>
      <vt:lpstr>Lecture Outline</vt:lpstr>
      <vt:lpstr>Overhead</vt:lpstr>
      <vt:lpstr>A more-efficient Points-To</vt:lpstr>
      <vt:lpstr>A more-efficient Points-To</vt:lpstr>
      <vt:lpstr>PowerPoint Presentation</vt:lpstr>
      <vt:lpstr>Equality Constraints</vt:lpstr>
      <vt:lpstr>Equality Constraints</vt:lpstr>
      <vt:lpstr>Equality Constraints</vt:lpstr>
      <vt:lpstr>That’s Points-To!</vt:lpstr>
      <vt:lpstr>Lecture Outline</vt:lpstr>
      <vt:lpstr>Static Analysis Ready to go!</vt:lpstr>
      <vt:lpstr>Static Analysis: Benefits</vt:lpstr>
      <vt:lpstr>Limits of Static Analysis</vt:lpstr>
      <vt:lpstr>Lecture Outline</vt:lpstr>
      <vt:lpstr>Revising Dynamic Analysis</vt:lpstr>
      <vt:lpstr>Beyond Testing</vt:lpstr>
      <vt:lpstr>Program Instrumentation</vt:lpstr>
      <vt:lpstr>Example: LLVM Instrumentation</vt:lpstr>
      <vt:lpstr>Inserting program Probes</vt:lpstr>
      <vt:lpstr>Example: CoDe CoveraGe</vt:lpstr>
      <vt:lpstr>Example: CoDe CoveraGe</vt:lpstr>
      <vt:lpstr>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Drew's Cool 677 Slides</dc:title>
  <dc:creator>Davidson, Drew</dc:creator>
  <cp:lastModifiedBy>Davidson, Drew</cp:lastModifiedBy>
  <cp:revision>87</cp:revision>
  <dcterms:created xsi:type="dcterms:W3CDTF">2023-08-21T14:00:41Z</dcterms:created>
  <dcterms:modified xsi:type="dcterms:W3CDTF">2024-10-21T21:02:59Z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