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9"/>
  </p:notesMasterIdLst>
  <p:handoutMasterIdLst>
    <p:handoutMasterId r:id="rId30"/>
  </p:handoutMasterIdLst>
  <p:sldIdLst>
    <p:sldId id="296" r:id="rId5"/>
    <p:sldId id="301" r:id="rId6"/>
    <p:sldId id="1334" r:id="rId7"/>
    <p:sldId id="1335" r:id="rId8"/>
    <p:sldId id="1336" r:id="rId9"/>
    <p:sldId id="295" r:id="rId10"/>
    <p:sldId id="256" r:id="rId11"/>
    <p:sldId id="1115" r:id="rId12"/>
    <p:sldId id="1188" r:id="rId13"/>
    <p:sldId id="1321" r:id="rId14"/>
    <p:sldId id="1322" r:id="rId15"/>
    <p:sldId id="1333" r:id="rId16"/>
    <p:sldId id="1323" r:id="rId17"/>
    <p:sldId id="1327" r:id="rId18"/>
    <p:sldId id="1326" r:id="rId19"/>
    <p:sldId id="1328" r:id="rId20"/>
    <p:sldId id="1299" r:id="rId21"/>
    <p:sldId id="1300" r:id="rId22"/>
    <p:sldId id="1302" r:id="rId23"/>
    <p:sldId id="1301" r:id="rId24"/>
    <p:sldId id="1303" r:id="rId25"/>
    <p:sldId id="1305" r:id="rId26"/>
    <p:sldId id="1310" r:id="rId27"/>
    <p:sldId id="132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7T19:30:36.205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8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0-07T19:36:09.466"/>
    </inkml:context>
  </inkml:definitions>
  <inkml:trace contextRef="#ctx0" brushRef="#br0">23332 11287 26 0,'0'0'0'0,"0"0"13"0,0 0-7 0,0 0 4 15,0 0-5-15,0 0-4 0,0 0 3 0,0 0-2 0,0 0 1 0,0 0-1 16,0 0 0-16,0 20 3 0,0-20-1 0,0 0 0 0,0 0-2 16,0 0 0-16,0 0 2 0,0 0-1 0,0 0 3 0,0 0 0 15,0 0 1-15,0 0-3 0,0 0 0 0,0 0 6 0,0 0-5 16,0 0 7-16,0 0-6 0,0 0 0 0,0 0-1 0,0 0 1 16,0 0 4-16,0 0-3 0,0 0-1 0,0 0 7 0,0 0-6 0,0 0 14 15,0 0-8-15,0 0 0 0,0 0-8 0,0 0 7 16,0 0-6-16,0 0-2 0,0 0 6 0,0 0-1 0,-17 0-5 15,17 0 4-15,0-20 0 0,0 20-3 0,0 0 3 0,-17 0-3 16,17 0 3-16,0 0 0 0,0 0 0 0,-19 0-4 16,19-18-2-16,0 18 1 0,0 0 4 0,-17 0-4 0,17 0 3 15,0 0-4-15,-19 0 3 0,19 0-3 0,-17 0 0 0,17 0 1 16,0 0 0-16,-19 0 1 0,0 0-3 0,19 0 3 16,-17 0 1-16,17 0 0 0,0 0-2 0,-22 0 0 0,22 0-1 15,-17 18 2-15,17-18-1 0,-19 0 1 0,19 0-1 0,-17 0 0 16,-2 20 1-16,19-20-2 0,-17 18-1 0,17-18-1 0,-19 18 5 15,0 0-4-15,2 2 0 0,-5-3 2 16,22-17-2-16,-19 37 2 0,2-19-2 0,0-18 0 16,17 20-1-16,-19-2 1 0,19-18-2 0,-17 18 2 0,-2 0-1 15,0 2 2-15,2-3 0 0,17 2-1 0,-19-1 0 0,-20 1 0 16,39-19-1-16,-17 18 0 0,17 1 0 0,-19-2 1 0,2-17-2 16,-2 19 1-16,0 1 0 0,-17-3 3 0,14 20-1 0,-12-37-1 15,15 37 1-15,-17-18 1 0,0-2-4 0,36 2 1 16,-19 1 1-16,-1-20 0 0,-2 17 1 0,22 2-2 0,-16-1-2 0,-1-18 2 0,-2 19 0 0,-17 18 0 15,19 0 1-15,-22-18-2 0,1 16 1 0,38-16 1 16,-17 0 0-16,-19 18 0 0,17 0-1 0,2-19-1 0,-2 0 1 16,-17 20 1-16,-6-2-1 0,26-36 0 0,-20 36 1 0,0 2-2 15,0-2 1-15,36-16 3 0,-42 16-2 0,9-36-2 16,-3 36-1-16,36-16 1 0,-39 16 2 0,23-36-1 0,-26 38 3 16,23-20-4-16,5 0 2 0,-25 19 0 0,3-18 1 0,20 17-1 15,-4-36 0-15,20 37-1 0,-41-19 0 0,8 18-1 0,13 4 2 16,-16-4 4-16,20-36-4 0,-23 36 9 0,39-18-8 0,-39 18 2 15,23-36-4-15,-20 39-1 0,36-22-1 0,-36 2 7 0,16 0-4 16,1-1-1-16,2 0 0 0,-5-18 1 0,3 19 2 0,2 0-3 16,1-1 1-16,16-18 0 0,-20 0-3 0,20 0 2 15,-16 0-1-15,16 18 2 0,-20-18 1 0,20 0-3 0,-19 0 2 16,19 0 0-16,0 0-1 0,-17 0 1 16,17 0-4-16,0 0 4 0,0 0-1 0,0 0 1 0,0 0-1 0,0 0-2 15,-19 0 4-15,19 0-3 0,0 0 3 0,0 0 0 16,0 0-3-16,-22 0 4 0,22 0-2 0,0 0 1 15,0 0-2-15,0 0 0 0,0 0-1 0,-17 0-2 0,17 0 3 0,0 0 1 16,0 18-1-16,0-18 0 0,-16 0-2 0,16 0 3 16,0 0-4-16,0 0-6 0,-20 18-10 0,20-18 11 0,0 0-3 15,-16 0-13-15,16 0 11 0,0 20-1 0,-20-20-25 0,20 0 12 16,0 0-3-16,0 0-42 0,-19 18 31 0,19-18-54 0,0 0 23 16,0 0-1-16</inkml:trace>
  <inkml:trace contextRef="#ctx0" brushRef="#br0" timeOffset="599.43">21049 12192 54 0,'0'0'16'0,"0"0"-7"0,-22 0-1 0,22 0-4 0,0 0 4 16,0 0-3-16,0 0 17 0,0 0-1 0,0 0-11 16,0 0 11-16,-17 0-5 0,17 18-2 0,0-18-7 15,0 18-1-15,0-18 6 0,0 56 4 0,0-38-6 0,0 18 0 16,0-16-2-16,0-2-4 0,0 0 4 0,0 0-3 16,0 2 1-16,0 16 3 0,0-36-6 0,0 36 4 0,0 2-1 15,0-2 1-15,0-16-3 0,-16 16 1 0,16 1-2 16,0-1 2-16,-20 1-2 0,20 19-1 0,-16-19 1 0,16 19 6 15,-20 34 1-15,20-51-7 16,0-39-1-16,0 17 1 0,0 2-3 0,0 0 0 16,20-19 1-16,-20 0 0 0,36 0 1 0,-20 0 0 0,1 0-1 15,24 0 2-15,-41-19-1 0,36 0 5 0,0 19-5 16,-36-17-4-16,72-2-1 0,-33-1 5 0,-20 20 1 0,-19 0 1 16,36-17 4-16,0-2-1 0,0 19-2 0,3-18 2 0,-39 0-4 15,39 18 2-15,-3-18-1 0,-20 18-1 0,20 0 4 0,-36 0-5 16,17 0 0-16,24 0 0 0,-41 0 1 0,20 0-2 0,-4 0 0 15,-16 0 0-15,20 0-1 0,-20 0 2 0,0 0-2 0,0 18 1 16,16-18-1-16,-16 0-2 0,0 0-3 0,20 18-12 0,-20-18-11 16,0 0 7-16,0 0-32 0,0 0-21 0,0 0 29 0,0 0-55 15,19-18 33-15,-19 18 6 0</inkml:trace>
  <inkml:trace contextRef="#ctx0" brushRef="#br0" timeOffset="7090.67">23262 11214 32 0,'0'0'0'0,"0"0"23"0,0 0-19 0,0 0 0 15,0 0-2-15,0 0 0 0,0 0 3 0,0-19 1 16,0 19-4-16,0 0 0 0,0 0 0 0,0 0 0 0,0-18-1 0,0 18 3 16,0 0-3-16,0 0 4 0,0 0-3 0,0 0 1 0,0-18 3 0,0 18 2 15,0 0 1-15,0 0-4 0,0 0 0 0,0-18 6 0,0 18-1 16,0 0-5-16,0-20 5 0,0 20-6 0,0 0 0 0,0 0 1 15,17 0 3-15,-17 0-4 0,0 0 0 0,0 0 3 0,0 0-3 16,19 0 4-16,-19 0-1 0,0 0 0 0,0 0 1 16,17 0-5-16,-17 0 5 0,0 0 0 0,0 0 0 0,0 0 0 15,17 0 0-15,-17 0-2 0,0 0-2 0,0 20 3 16,0-20 0-16,22 0-1 0,-22 18-1 0,0-18 1 16,0 18-4-16,0-18 0 0,19 18-3 0,-19 1 3 15,0-19-1-15,0 18 1 0,19-18 0 0,-19 19 0 0,0-19 0 0,17 36-2 16,2-16 0-16,-2 16 1 0,-17-18-1 0,19-18 1 15,-19 37-2-15,20-18 2 0,-6 17 1 0,5-16-1 0,-19 16 0 16,22-36-1-16,-22 38 1 0,19 16-1 0,-2-17 2 16,2-18-2-16,-19-2 1 0,20 22 2 0,-4-3 0 0,-16 1-2 15,20 0 2-15,-20-20-1 0,16 22 1 0,-16-22-2 0,17 39 0 16,5-38 1-16,-22 1-2 0,19 37 3 0,-19-21 0 0,17-16-1 0,2 18-1 16,-19-1-1-16,20-16 1 0,-20 16 0 0,16 2 0 15,-16-20 0-15,20 19 1 0,-20-20-1 0,16 21 0 0,1-2 2 0,-17-16-1 16,19 16 1-16,3-36-1 0,-5 36 1 0,-17 2-2 15,0-38 0-15,19 36 1 0,1 2 0 0,-20-20-1 0,16 19 0 16,-16-18 0-16,0-2 0 0,20 20 1 16,-20 0 0-16,0-18-2 0,0 18-2 0,16-1 2 0,-16-16 4 0,0 16 4 15,0-18-5-15,20 18-2 0,-20-36-1 0,0 39 0 16,16-39 1-16,-16 36-1 0,0-36-1 0,22 19 3 16,-22-1 0-16,0 0 0 0,17 1-1 0,-17-19 0 0,19 19 0 15,-19-19-1-15,0 18 1 0,0-18-2 0,0 0-1 0,0 18 2 16,0-18 0-16,20 18 3 0,-20-18-3 0,0 18 0 0,0 2 2 15,16-2-1-15,-16 0 2 0,0 2-4 16,0 16 2-16,0-36-1 0,0 36 4 0,0-36-3 0,0 38 0 16,0-38 0-16,0 19-1 0,0-2 3 0,0 3-1 0,0-3 2 15,0 2-4-15,0-1-2 0,0 0 4 0,0 3 0 0,0-4-1 16,0-17-1-16,0 19-2 0,0-2 3 0,0-17 0 16,0 18 0-16,0 1-1 0,0-19-1 0,20 19 1 15,-20-19 0-15,0 18 1 0,0-18-2 0,0 18 0 16,0-18 1-16,0 0-1 0,0 21 1 0,0-21-1 0,0 0-2 15,0 0 1-15,0 0-2 0,0 17-3 0,0-17-4 16,0 0-26-16,0 0-5 0,-20 0-11 0,20 0 21 16,-16-17-43-16,-4-4 0 0,20 21 46 0,-19-36 10 0,2 36 7 15,17-19 3-15,-22 0-39 0</inkml:trace>
  <inkml:trace contextRef="#ctx0" brushRef="#br0" timeOffset="7627.86">23373 12781 70 0,'0'0'37'0,"0"0"-20"0,0 0-9 16,0 0-2-16,0-18 5 0,0 18 2 0,0 0 0 0,0 0-6 15,0 0 5-15,0 0 0 0,0 0-7 0,0 0 0 0,19 0 5 16,-19 0-4-16,17 0 1 0,-17 18-3 0,19-18-1 0,-2 36 0 15,2 4 10-15,15-24-3 0,-15 22-7 16,3-2 1-16,14-17 1 0,-17 18-2 0,-19-18-2 16,36 17 4-16,-16-36-5 0,13 37 4 0,-11-19 4 0,14 1 0 15,-17-19-5-15,1 19 1 0,-4-1 3 0,4-18-3 16,-4 18-1-16,1-18 5 0,2 18-4 0,3 0 5 0,-5-18-1 0,22 20 2 16,-23-20 0-16,4 0-1 0,-4 0-4 15,-16 0 0-15,20 0 0 0,-4-20 6 0,6 2-6 0,-5-18-1 16,2-1-1-16,-19 18 0 0,36-55-6 0,-36 57 1 15,0-22-3-15,20-33 6 0,-20 34 1 0,16-18 0 0,-16 20-3 0,20-19-4 16,-20 36 2-16,16-37-3 0,-16 39-4 0,0-1 5 16,0 18-10-16,0-18-2 0,17 18 7 0,-17 0-2 0,0-20-19 15,22 20-38-15,-22 20 51 0,0-20-22 0,0 18 19 16,0 37-45-16,0-55 47 0,19 36 3 0,-19-17-4 0,0 18-24 16</inkml:trace>
  <inkml:trace contextRef="#ctx0" brushRef="#br0" timeOffset="20799.53">25476 11343 49 0,'0'0'0'0,"0"0"12"0,0 0-5 0,0 0-2 16,0 0 5-16,0-18 5 0,0 18 5 0,0 0-9 0,0 0 9 16,0 0-1-16,0 0-2 0,0 0-10 0,0 0 0 15,0 0 5-15,0 0-6 0,0 0 13 0,0 0-8 16,19 0-5-16,-19 0 2 0,0-18-1 0,0 18-1 0,0 0-4 16,0 0 1-16,0 0 0 0,0 0 3 0,0 0-2 0,17 0 5 15,-17 0-4-15,0 0-1 0,0 0 5 0,19 0 0 0,-19 0 1 16,0 0-4-16,0 0-3 0,0 0 0 0,0 0 3 15,0 0-2-15,0 0 2 0,0 0-3 0,0 0-1 0,0 0 6 0,0 0-2 16,0 18 0-16,-19 0-3 0,19 0 1 0,-17-18 0 16,-2 37-1-16,19-37-1 0,0 19 1 0,-39 17 1 0,3 2 1 15,20-20-1-15,-40 56 0 0,56-74-2 16,-41 37 1-16,21 0-2 0,-32 36-3 0,-1-17 4 0,34-19-2 16,-39 19 2-16,41-20-2 0,-19 19 1 0,0-19-2 0,17 3 0 15,-1-22 1-15,-18 57 1 0,-15-18 0 0,34-20-1 0,-17 20 3 16,16-38-4-16,-18 38 2 0,18-20-2 0,20-18 2 0,-33 38-1 15,14-20 1-15,-17 20-2 0,36 0 1 0,-20-38 1 16,4 38 0-16,-4-20-1 0,-18 19 0 0,21-19 0 0,-2 4-2 16,2-24 1-16,17 22 3 0,-19-20-2 0,-1 0 8 15,20 1 0-15,-16-19-7 0,16 0-1 0,-20 17 0 0,-2 3 1 16,22-20-1-16,-19 0 0 0,19 19 3 0,-14-19-1 16,-5 0-2-16,19 17 0 0,-20-17 2 0,4 0-3 0,-4 0 0 15,4 19 0-15,-4-19 1 0,20 19 0 0,-19-19 1 0,19 0 0 16,-22 18-1-16,22-18 0 0,-17 0 0 0,1 18 0 0,16-18 1 15,-20 19 0-15,20 0 0 0,0-19-3 0,-16 18 0 0,16-18 3 16,0 18-2-16,0 0 1 0,-20-18 0 0,20 18 0 0,0 2 2 16,0-20-1-16,-16 18-1 0,16-18 1 0,0 18-2 0,0-18 2 15,-20 20 1-15,20-20-2 0,0 17-1 0,0-17-1 0,0 0 1 16,0 0 1-16,0 0-1 0,0 0-1 0,0 19-4 0,0-19 2 16,0 0-2-16,0 0 1 0,-19 0-5 0,19 0 4 0,0 0-2 15,0 0-1-15,0 0-14 0,0 0 10 0,0 0-1 0,-17 0-20 0,17-19-12 16,0 19 18-16,0 0-2 0,0 0-4 0,-22 0-34 0,22 0 40 15,0-17-2-15,0-3-30 0</inkml:trace>
  <inkml:trace contextRef="#ctx0" brushRef="#br0" timeOffset="21228.9">24294 12487 103 0,'0'0'18'0,"0"0"4"0,0 0-14 0,0 0-1 0,-16 0 4 16,16 0-5-16,0 0 2 0,0 0-1 0,0 0 14 0,0 0-10 0,-20 0 11 15,20 17-7-15,-19-17-7 0,19 20 4 0,-22-20-7 0,22 18 1 16,-17 0-4-16,17-18-1 0,-36 38 5 0,36-20-4 15,-36 17 1-15,36-35-2 0,-36 39 5 0,36-3-5 0,-19-18 1 0,2 19-1 16,-21-1 0-16,38-16 4 0,-20 16-1 0,4-16 0 0,-4 34 0 0,-16-18 0 16,36 3-2-16,-19-3-1 0,2-17-2 0,-5 17 3 0,22-36-1 15,-19 38 0-15,19-20-1 0,-17 0 4 0,17 0-1 0,0 0 2 16,0-18 1-16,-16 20 9 0,16-2-2 0,0-18-3 0,16 0-8 16,-16 0 10-16,0 0-8 0,17 18 7 0,2-18 1 0,20 0 0 15,0 0 1-15,-3 0 1 0,16 0-6 16,-30 0-3-16,34-18 0 0,-20 18-1 0,-20 0-2 0,4-18 3 0,35 18 1 15,0-20-2-15,-35 20-1 0,-4 0-1 0,37-18-1 16,-12 18-1-16,-41-18 0 0,36 18 1 0,3-18-1 0,-39 18-6 0,17 0-14 16,2 0-22-16,-19 0 12 0,17 0-6 0,-17 0-54 15,0 0-30-15,16 0 20 0,-16 0 36 0</inkml:trace>
  <inkml:trace contextRef="#ctx0" brushRef="#br1" timeOffset="167806.6">26804 3616 43 0,'0'0'21'0,"0"0"-8"0,0 0-7 16,-19 0 4-16,19 0 2 0,0 0-6 0,0 0 8 0,0 0-6 16,-17 0 11-16,17 0-9 0,0 0 10 0,0 0-9 0,-19 0 11 15,19 0-11-15,0 0 11 0,0 0-1 0,0 0-11 0,0 0 8 16,0 0-3-16,0 0-4 0,0 0 0 0,0 0-1 16,0 0-6-16,0 0 1 0,0 0 5 0,0 0-1 15,0 0-5-15,0 0 3 0,0 0 0 0,0 17-4 0,0-17 0 16,0 20 3-16,0-20-2 0,0 37 2 0,19-20 1 0,-2 2-2 15,-17 18-2-15,19-18 2 0,-2-2-2 0,2 57 5 16,-2-18-5-16,21-19-2 0,-18 19 3 0,-20-39-1 16,19 22-1-16,-2-22 0 0,2 40 1 0,17-41 0 0,-17 41 1 0,-5-40-1 15,6 39 0-15,2-20 0 0,14 21-1 0,-17-40-1 0,0 3 1 16,-19 16-1-16,17-16 0 0,2 16 1 0,-2-36-1 0,-17 17-1 16,17-17 1-16,-17 20 0 0,22-3-2 0,-3-17 0 0,-19 19 1 15,0-19-1-15,17 0-9 0,-17 0-8 0,0 0 4 0,19 0-24 16,-19 0 13-16,19 0-39 0,-19-19-23 0,0 19 40 15,0-17-36-15,0-3 30 0,0 20 6 0</inkml:trace>
  <inkml:trace contextRef="#ctx0" brushRef="#br1" timeOffset="168125.72">27321 3580 57 0,'0'0'11'0,"0"0"-1"0,0 0 1 0,0 0 11 15,0 0 4-15,-19 0 0 0,19 0 3 0,0 0 1 16,0 0 2-16,-19 0-4 0,19 0-16 0,-17 0 8 16,-2 0-1-16,-3 17-3 0,5 2-3 0,0-2-7 15,-2 3 1-15,2-20-2 0,-21 37 4 0,21-20-5 0,-24 22 4 0,7-3-5 16,-21 18 3-16,0 2-2 0,35-36-2 0,-18 16 0 15,21 2 0-15,-19 15 0 0,17-34-1 0,-17 55-1 0,0-18 0 16,36-40 0-16,-22 42 3 0,5-22-3 0,-2-16 0 0,19-4 0 16,0 4-1-16,0-3 2 0,-17 3-2 0,17-3-4 0,0-17-6 0,-19 20 4 15,19-20-3-15,0 0-21 0,0 16 10 0,0-16-32 0,0 0 24 16,0 0-1-16,0 0-29 0,0 0 33 0,19 0 2 0,-19 0-14 0,17 0 10 16,-17 0-25-16</inkml:trace>
  <inkml:trace contextRef="#ctx0" brushRef="#br1" timeOffset="168462.95">27759 3912 51 0,'0'0'25'0,"0"0"-8"0,0 0 18 0,-17 0 2 15,17 0-18-15,0-20 0 0,0 20 15 0,0-19-17 0,-17 19 13 16,17 0-4-16,0 0-15 0,0-17 11 0,0 17-1 0,0 0-10 16,0 0-2-16,0 0 6 0,17 0-9 0,-17 0-2 0,0 0 1 15,39 17 4-15,-20-17-2 0,0 0-5 0,-2 0 1 0,2 0 2 0,17 19-3 16,-16-19 1-16,-6 0-1 0,27 0 0 0,-22 20 1 15,17-20-1-15,0 0-3 0,-36 0-2 0,36 0-13 0,-19 0 1 16,-17 0-6-16,58-20-70 0,-58 20 3 0,19-19 43 16,1 19-34-16,-20-17 27 0,0 17 9 0</inkml:trace>
  <inkml:trace contextRef="#ctx0" brushRef="#br1" timeOffset="168638.72">27742 4168 122 0,'0'0'53'0,"0"0"-17"0,0 0-21 0,0 0-1 0,0 0 14 16,0 0-15-16,0 20 1 0,17-20-2 0,-17 0 0 0,22 0 7 0,-3 0-2 16,-19 0-10-16,19 0-1 0,-2 0-1 0,2 0-1 0,-19 0 0 0,17 0 1 15,22 0-2-15,-25 0-2 0,5 0 0 0,22 0 1 0,-5 0 0 16,0 0-1-16,-16 0-8 0,13 0-22 0,8 0-32 16,-5 0-30-16,-16 0 2 0,16-20 28 15,-20 20 3-15</inkml:trace>
  <inkml:trace contextRef="#ctx0" brushRef="#br1" timeOffset="168973.91">28757 3357 66 0,'0'0'53'0,"0"0"-38"16,0 0-1-16,0 0 16 0,0 0-14 0,0 20 18 0,0-20-18 0,0 0 13 15,0 0-17-15,0 0 9 0,0 16-2 0,0 5-4 0,20-21-8 16,-20 17 1-16,0-17 0 0,0 19 5 0,0-2-6 0,0 22 6 16,19-22-7-16,-19 20 4 0,0 19 1 0,0-39-7 0,14 3 2 15,-14 34 3-15,0-35-4 0,19 37 3 0,-19 18 0 0,0-38-5 16,0 38 3-16,22-1-2 0,-22-54-2 0,0 18-2 15,0 0 1-15,0-17 0 0,0 53 1 0,0-20-2 0,0-13 1 0,0-4-5 16,0 1-1-16,0-20-12 0,0 3 3 0,0-20-5 0,0 16-29 16,0 4-19-16,20-20-21 0,-20 20 0 0,0-20 26 15,0 0 39-15,16 0-25 0</inkml:trace>
  <inkml:trace contextRef="#ctx0" brushRef="#br1" timeOffset="169256.01">28887 3321 66 0,'0'0'44'0,"-16"0"4"15,16 0-22-15,0 0 24 0,0 0-27 0,0 0-3 0,-20 0-2 0,20 0 15 16,-22 19-5-16,22-19-18 0,0 17 0 0,-19-17 11 0,19 20-10 15,-14 17 5-15,14-37-9 0,-19 17 0 0,-1 19 13 0,20 3-15 16,-36-22 2-16,20 20 1 0,-4-17-5 0,1 16 2 0,-3-19-4 16,5 3 0-16,17-3 0 0,-16 3 1 0,-20-3 0 0,16 22-2 0,4-39-1 15,-4 36-5-15,1-19-1 0,2-17-3 0,-5 37-27 0,6-37 9 16,-4 20-41-16,20-20 24 0,-16 17-59 0,-4-17 17 0,20 0 58 16,0 19-41-16</inkml:trace>
  <inkml:trace contextRef="#ctx0" brushRef="#br1" timeOffset="169488.86">28409 4428 99 0,'0'0'27'16,"0"0"18"-16,0 0-25 0,0 16 18 0,0-16 0 0,0 0-20 16,0 0-1-16,0 0-1 0,0 0 10 0,0 0-15 0,0 0 9 0,0 0-11 15,0 0 0-15,16 0 7 0,20 0-1 0,-36 0-9 0,22 0 2 16,14 0 6-16,-36 0-7 0,56 0 6 0,-4-16-4 0,-35 16-5 0,44-20 3 15,-9 20-2-15,-13-17-3 0,-25-3-1 0,27 20 2 16,34-17-2-16,-58 17 1 0,77-20-1 0,-58 4-2 0,0-4 0 16,0 20-6-16,0-20-13 0,-14 20-10 0,14 0-18 15,-17 0-27-15,-19 0-35 0,17 0 52 0,2 0-30 16,-19 0 36-16</inkml:trace>
  <inkml:trace contextRef="#ctx0" brushRef="#br1" timeOffset="170871.93">26749 5405 35 0,'0'-19'8'0,"0"19"2"0,0 0-3 15,0 0-3-15,0 0 2 0,0 0-2 0,0 0 2 0,0 0 0 16,0 0-2-16,0 0 9 0,0 0 6 0,0 0-5 16,0 0 14-16,0 0-2 0,0 19-15 0,19-19 5 0,-19 19-8 15,0-2 5-15,17 3-1 0,-17-4-7 0,19 5 6 16,-2 15 1-16,-17 1-6 0,19-37 0 0,-19 56 9 0,0-39-9 0,17 20 7 15,-17-18-9-15,16 37 4 0,-16-38-5 0,0 38 0 0,0-3-2 16,0-32 0-16,0 33 1 0,0-16-1 0,0-21 0 16,-16 2-1-16,-1 36 1 0,17-36-2 0,0-1 0 0,-36 20-7 0,17-21 1 15,19 2-4-15,-36-1-23 0,36-18 9 0,-20 0-4 0,4 0-4 0,-6 0-33 0,-14-37 17 16,19 20 32-16,17-3 2 0,-36-35-38 0</inkml:trace>
  <inkml:trace contextRef="#ctx0" brushRef="#br1" timeOffset="171023.81">26602 4814 59 0,'0'0'12'0,"0"0"0"16,0 0-6-16,0 0 5 0,17 0-4 0,-17 0-5 16,0-17-1-16,0 17-1 0,0 0 1 0,0 0-5 0,19 0-2 15,-19 0-14-15,0 0 6 0,0 0-53 0</inkml:trace>
  <inkml:trace contextRef="#ctx0" brushRef="#br1" timeOffset="171506.37">27100 5551 61 0,'0'0'0'0,"0"0"24"0,0 0-16 0,0 0-5 0,0 0 0 0,0 0 7 16,0 0-5-16,0 0 7 0,0 0-7 0,0 20 0 0,17-20 6 16,-17 0-9-16,0 0 2 0,19 0-1 0,-19 0 0 15,0 0-2-15,19 0 1 0,-19 0 0 0,17-20 4 16,-17 20-5-16,0 0 1 0,19-17 3 0,-19-1-2 0,17 0 0 16,-17-3-1-16,17 5 2 0,5-21-3 0,-22 37 0 15,0-19-1-15,19 0 1 0,-19 19-1 0,0-18 0 0,17 0 0 16,-17-1-1-16,0 19 1 0,0 0 1 0,19 0 0 0,-19 0 1 15,0 0 4-15,0 19 0 0,19-1 10 0,-19 0-8 16,0-18 2-16,0 19-1 0,0 0 1 0,0 18 9 0,0-21-9 0,17-16-3 0,-17 39 9 16,0-4-4-16,0-15-7 0,0-1 2 0,19-2-1 0,-19 3-2 15,0-20-2-15,17 17 6 0,-17-17 2 0,17 0-3 16,-17 0-4-16,19-17 4 0,3-20 0 16,-5 18-2-16,-17-1-2 0,19-15 0 0,0 17 2 0,-2-19 0 15,2 17-3-15,-2-16 2 0,-17 36-3 0,19-19 4 16,-19 1-2-16,17 18 0 0,5-18 6 0,-22 18-5 0,0 0 0 15,17 0 5-15,2 0 0 0,-19 18 2 0,0-18-7 16,19 18 0-16,-19 1-1 0,0 0 2 0,17-2-2 0,-17 19 0 0,0-36-1 16,0 39-1-16,19-39-1 0,-19 0 1 0,0 35 0 0,0-15-1 0,17-1 1 15,-17-19-2-15,0 37-8 0,0-20-12 0,0-17 5 16,19 20-31-16,-19-20-19 0,0 17 25 0,0 2-112 0,17-19 74 16,-17 0 12-16</inkml:trace>
  <inkml:trace contextRef="#ctx0" brushRef="#br1" timeOffset="171777.55">28132 5590 48 0,'0'0'17'0,"0"0"4"0,0 0-12 0,0 0 0 0,0 0 12 0,0 0 5 15,19 17-13-15,-19 3 13 0,0-20-14 0,0 37 12 0,17-37-14 16,-17 0 0-16,0 36 8 0,0 1-3 0,0 18-2 16,19 0-2-16,-19 2-1 0,0-21-6 0,20 0 0 0,-20 1-1 15,0-1 1-15,16 39-1 0,-16 17-1 0,0-36 0 0,0-20 0 16,20 38-2-16,-20-54 1 0,0 16-2 0,0-20 1 0,0 42-7 16,0-2-14-16,0-20-21 0,0-20-19 0,0-16 28 0,0 21 1 15,0-3-16-15,0-18 18 0,0 0 20 0,0 0-43 0</inkml:trace>
  <inkml:trace contextRef="#ctx0" brushRef="#br1" timeOffset="171967.15">28207 5830 71 0,'0'0'0'0,"0"0"44"0,0 0-21 0,0-20 23 0,0 20-24 0,0-18 17 0,0 0-21 16,0 18-1-16,0 0-1 0,0-18 15 0,0-1-5 0,16-1-3 0,-16 20-12 16,0-17 8-16,20 17-10 0,-20-19 3 0,16 19-1 15,-16 0-2-15,17 0-5 0,2 0-1 0,-19 0 2 0,22 0-3 16,-22 19 1-16,17-19 1 0,-17 17-1 0,0 3-1 0,19-20 1 0,-19 37 0 15,0-37-3-15,0 36 2 0,0 1-1 0,-19-18-1 16,2-2-9-16,-5 21-32 0,3-1-15 16,2-19-26-16,17-18 31 0,0 0-2 0,-16 20 2 15,-4-3-22-15,20-17 7 0</inkml:trace>
  <inkml:trace contextRef="#ctx0" brushRef="#br1" timeOffset="172489.78">29405 5220 102 0,'0'0'60'0,"0"0"-42"0,0 0 4 0,0 0-12 16,0 0 14-16,0 0-10 0,-20 0 1 0,20 0-1 0,0 0 9 15,0 0-9-15,-16 0-2 0,16 0-6 0,0 0 14 16,0 0-3-16,0 0-1 0,0 19-1 0,0 0-8 16,0-2 7-16,0 3-7 0,-22-4-2 0,22 23 7 0,0-3-1 0,0 19-2 15,-17 2 0-15,17-4-5 0,-36 60 5 16,36-60-7-16,0-14 0 0,-19 15 0 0,2 2-1 0,17-1 2 16,0-36-1-16,0-1 0 0,0 0-2 0,0-18 1 15,0 0 1-15,0 0 0 0,0 0 1 0,0 0-2 16,17-18 0-16,-17 0 1 0,19-1-1 0,-2 19-1 0,2-38 1 15,20 21 1-15,-39-2-1 0,16-18 0 0,23 37 0 0,-22-36-1 16,2 36-1-16,-19 0 1 0,17-18 0 0,19 18 1 0,-20-19-2 16,-16 19-1-16,42-20-11 0,-23 20-17 0,-19 0 7 15,17 0-6-15,2-17-47 0,-2 17 26 0,-17 0-6 0,0 0-2 0,19 0-37 16,1 0 64-16,-20-19-27 0</inkml:trace>
  <inkml:trace contextRef="#ctx0" brushRef="#br1" timeOffset="172912.59">30088 5275 65 0,'0'0'18'0,"0"0"57"16,0 0-57-16,0-17 0 0,0 17 17 0,0-19-3 16,17 19-7-16,-17 0-15 0,19-19 15 0,-19 19-17 15,20 0 4-15,-20 0-6 0,16 0 5 0,-16 0-6 0,20 0 6 16,-20 19 0-16,0 0-1 0,16-2-6 0,-16-17 0 0,0 36 2 16,0-16-3-16,0 35 1 0,0-36-3 0,0 0 1 0,0-2 0 0,0 58 0 15,0-20 2-15,-16 1 4 0,-4-2-2 0,4 2 0 16,-4-37-3-16,1 35 1 0,19-34-2 0,-17-3 0 15,-5 2-1-15,22-19 0 0,-19 17 1 0,2-17-3 0,17 0-1 0,-16 0-4 16,16 0 3-16,-20-17 0 0,20 17 2 0,0-19 1 0,-16 2-1 16,16 17 3-16,0-20-2 0,-20 20 1 0,20-18-1 15,0 18 3-15,0-18-2 0,0 18 0 0,0 0 2 0,20 0-2 16,-4 0 1-16,4 18-2 0,13 0-1 0,-14-18 1 16,-19 0-1-16,39 20 2 0,0-3-2 0,-3 2-3 0,0-2-15 15,-36-17 2-15,38 38-32 0,-2-19-25 0,0-19-25 16,0 18 7-16,0 0 35 0,-19-18 11 0</inkml:trace>
  <inkml:trace contextRef="#ctx0" brushRef="#br1" timeOffset="174172.02">26173 3560 74 0,'0'0'11'0,"0"0"-8"0,0 0-2 0,-19-19 2 16,19 19 4-16,-14-18 4 0,14 18-5 0,-19-17 0 0,19 17-1 16,0-19 10-16,-20-1 2 0,20 20-8 0,0 0-1 0,-16 0 0 15,16-17 6-15,0-2 0 0,0 19-7 0,0 0 0 0,-20 0 1 0,20 0-2 16,0 0 1-16,0 0 5 0,-16 0 3 0,16 0 1 0,-20 0-2 15,20 0-8-15,-19 19 7 0,-3-2-2 0,22 3-6 16,-17 16 4-16,1 1-1 0,-20 19-2 0,-20 18-1 16,20 35 0-16,-38 78-1 0,38-41-3 0,-3 0 0 15,22-70 0-15,-24 90-2 0,24-93 1 0,-19 131-3 16,20-2 0-16,16-110 2 0,-20 18 0 0,20 94 1 0,-19-19-1 16,2-1 0-16,17-92 0 0,0 0 1 0,0 112-3 15,0-150 4-15,0 57-2 0,0-20 0 0,36-16 0 0,-36-39 2 16,0 3-2-16,20-3 1 0,-4 1 2 0,20-1 0 0,-19 1-3 15,24-18 1-15,-24-2 0 0,22 2 1 0,-3 0-1 0,-36-19 0 16,36 19 1-16,-20-19-1 0,23 0 2 0,16 18-1 16,-35-18-1-16,90 18 3 0,-38-1-4 0,22 4 2 15,-58-21-2-15,3 17 2 0,-3-17-2 0,55 19 2 0,17-1 0 16,-50-18 0-16,-2 19 0 0,-1-19 0 0,75 19-1 0,0-2-1 16,-77-17 1-16,96 19-1 0,-77 0 1 0,3-19 0 0,91 19-1 15,-92-19-1-15,73 0 2 0,2 17-1 0,-57-17 0 0,54 19 2 16,20-19 0-16,-16 0 0 0,-78 0 0 0,2 0 0 0,73 0 0 15,-72 0-1-15,-6 0 0 0,64 0 1 0,-81-19-1 0,114 2 1 16,-108-2-1-16,53 19 2 0,-72-19-2 0,16 19 2 0,50-19 2 16,-8 2 1-16,-41 17-3 0,-1 0-1 0,0-19 1 0,34 0 1 15,8 1 0-15,-61 18-1 0,-3-19-1 0,25 19 0 0,17-17-1 0,-39 17 0 16,19 0 0-16,20-21 1 0,-6 21 0 0,-28 0 0 0,31-17 0 16,78 17-2-16,-95 0 1 15,-38 0 0-15,41 0 0 0,-22 0-1 0,-36 0 1 0,36 0 1 16,-17 0-1-16,-2 0 1 0,-1 0 0 0,4 0 3 15,2 0 1-15,-22 0-1 0,16-18 7 0,-16 18-5 0,0 0 8 16,20-18-2-16,-20 18-8 0,0-19 8 0,-20 0-3 16,20 19-5-16,0-55 2 0,-16 36-1 0,16-35-1 0,-42-3-1 15,26-34 1-15,-1 36-2 0,-19-56 2 0,17 0-2 16,-17 1 1-16,36 53-1 0,-42-16-1 0,42 18 0 0,-16-92 0 0,-20 0 1 16,19 54-1-16,-2 0 0 0,19 20 1 0,-56-204-1 0,15 92 2 15,8 2 3-15,13 90-3 0,-16-93-1 0,20 4 0 16,-4 108-1-16,1-75 0 0,19 76-1 0,0 19 1 0,0-2-1 15,0-1 1-15,0 4-1 0,0 14 1 0,-22-35 0 0,22 1 1 0,0 36-1 16,0 20-1-16,-17-39-1 0,17 20 1 0,0-1-1 0,-16 37 2 16,16-37-1-16,0 37 0 0,-20-19 2 0,20-1-1 0,-16 3 0 15,16 17-1-15,-20 0 0 0,20 0 2 0,-16 0-1 0,16 0 0 16,-20 0-1-16,-16 0 1 0,36 17-1 0,-38-17 0 0,2 20 0 0,16-20 0 16,-52 19 0-16,31-2 1 0,-12-17 0 0,17 36 0 0,-94-15 3 15,17 15-2-15,-12-19-1 0,-5 3 1 0,-19-1 1 16,96-2-1-16,-113-17-1 0,91 0 0 0,1 18 0 0,-112-18 2 15,4 0-2-15,-98 0 0 0,192 19-1 0,-26-19 0 16,-68 0 1-16,90 0 0 0,-93 0 1 0,91 0-1 0,-55 0 0 16,60 0 0-16,-77 0 1 0,36 0-2 0,75 0 0 0,-56 20-2 15,0-3 0-15,56 2 2 0,19-19-1 0,0 17 0 0,-61 20-3 16,81-37 0-16,-20 20-1 0,-20 16-7 0,20-36 4 0,-2 37-11 0,2-18-8 16,19-2 11-16,-22 4-20 0,39-5-8 0,-16-16 17 15,16 20-39-15,0-20 24 0,-20 0-55 0,20 17 49 0,20-17-25 16,-4 19-1-16</inkml:trace>
  <inkml:trace contextRef="#ctx0" brushRef="#br1" timeOffset="175490.11">25587 7506 43 0,'0'0'0'0,"0"0"17"15,0 0-3-15,-20 0-9 0,20 0-1 0,0-17 5 0,0 17 0 16,-16-19 1-16,16 1-2 0,0 18-4 16,0 0 3-16,0 0-3 0,0 0 5 0,0-18 0 0,0 18-5 0,0 0 7 15,0 0 2-15,0 0-6 0,0 0 9 0,0 0 1 16,0 0 0-16,0 0-1 0,0 18-1 0,0 0-4 0,0 1-2 15,0-2-4-15,0-17 0 0,0 39 3 0,0-3-2 16,0-17-2-16,0 36 2 0,0-19-3 0,0 39 0 0,0 16-1 16,0-34-1-16,0 53 3 0,0-54-2 0,-20 54 5 15,20 20 0-15,-19-38-5 0,19 18 1 0,0 0-1 16,-17 1 1-16,17-56-2 0,-19 1 2 0,-3 55 1 0,22-19-1 16,0-56-1-16,-17 56 0 0,17-54-1 0,-16 16-1 0,16 20 2 15,0-36-2-15,-20 16 2 0,20 2-1 0,0-19-1 0,0 17 1 16,-16 2-1-16,16-37 0 0,0 18 3 0,0 0-2 0,0-20-1 15,0 22-2-15,0-39 0 0,0 17 2 0,0 2 1 16,16 0 0-16,-16-19-1 0,20 0 2 0,-20 18-1 0,16-18 1 0,1 0-1 16,5 18 1-16,14-18-1 0,19 0-1 0,17-18 1 15,-33 18 0-15,36-18 0 0,-39 18-1 0,2 0 0 16,18-19 1-16,-20 19-1 0,74-19 0 0,-54 19 0 0,54-17 4 0,1 17 0 16,0-19-6-16,19-18 2 0,-22 37 3 0,-50-19-2 15,50 19 1-15,5-18-1 0,12-1-2 0,-12 19 0 16,-38 0 1-16,-20-18 1 0,17 18-1 0,41-19 2 0,-2 19-5 0,-56 0 3 15,73-17-1-15,-18 17 1 0,1-19 0 0,-3 19 0 16,-50 0 0-16,17 0 0 0,-23 0 1 0,42 0-1 0,17-20 0 16,-56 20 0-16,56 0 1 0,52 0-1 0,-30 0-1 15,-42 0 1-15,-35 0 0 0,54 20-1 0,-18-20 0 16,21 19 1-16,-77-2 1 0,94 2-3 0,-38-19 3 16,-59 18-1-16,44-18 2 0,-41 19-1 0,39-19-2 0,-39 0 2 15,19 0-2-15,-19 18 2 0,22-18 1 0,-41 0 1 0,38 0 1 16,1 0-1-16,-40 0-2 0,6 0 1 0,14 0-1 0,-16 0 0 15,-4-18-1-15,20 18 1 0,-16-19 2 0,-4 19-2 16,1-18 0-16,24 18 0 0,-21 0 0 0,-4 0 0 0,-16-19 0 16,36 19 1-16,-36 0 0 0,20 0-2 0,-20 0 3 0,0 0-1 15,19 0 1-15,-19 0 4 0,0 0 3 0,14 0-4 0,-14 0-2 16,0-17 5-16,0 17-3 0,0-19-1 0,0 19-2 0,-14-20-2 16,14-16 4-16,0 36-5 0,-19-55 3 0,-1 19-1 0,4-20 1 15,-4 0 0-15,-16-18-1 0,-5-18 0 16,24 0-1-16,1 0 1 0,-4 36 0 0,4-91 2 15,-4 92-3-15,4-56 1 0,-4 18 1 0,1 1-1 0,19 19 0 16,0 19-1-16,0 16 0 0,0-36-2 0,0 37-1 0,0 0 2 16,0-17-1-16,0-2 1 0,0 19 1 0,0-18 0 15,0 17-3-15,0-35 4 0,0 36 2 0,0 19-3 0,0-1 0 16,0-1-2-16,0 4 1 0,0-4 1 0,0 20 0 16,0 0 0-16,0-17-1 0,0 17 1 0,0 0 0 0,-17-19 0 0,17 19-2 15,0 0 1-15,0 0 0 0,0 0 0 0,-22 0 0 16,22 0 0-16,0 0 0 0,-16 0 2 0,16 19-2 0,-20-19 2 15,20 0-2-15,-16 0 1 0,-4 17 0 0,-16-17 0 0,36 0-2 16,-58 0 1-16,22 0 0 0,20 0 1 0,-59 20 1 0,-36-20-2 16,-2 0 1-16,41 0 1 0,-58 0 1 0,58-20-1 0,16 20-2 15,-90-17 2-15,68-2-3 0,-10 0 2 0,-59-17-1 0,-22-3 4 16,97 39-4-16,-58-16 2 0,58-3-2 0,-58-1 1 0,53 3 0 16,-48 17-4-16,-5-19 6 0,53 19-3 0,-67-18 4 0,86 0-4 15,-86 18 0-15,14 0-2 0,-17 0 5 0,17-19-4 16,56 19 0-16,-56 0-2 0,0-19 2 0,77 19-1 0,-60 0-4 15,60-17 2-15,-38 17-3 0,16 0-3 0,0 0-2 16,17 0 1-16,-11 0 1 0,30 0-5 0,23 0 8 16,-4 0-1-16,-2 0 0 0,-11 0-17 0,14 0-9 0,19 0 15 15,-20 0-20-15,20 17 18 0,0-17-28 0,-16 0 19 0,16 19-41 16,0-19 34-16,0 0-26 0,0 19 42 0,0-19-45 0</inkml:trace>
  <inkml:trace contextRef="#ctx0" brushRef="#br1" timeOffset="176122.66">23650 7545 64 0,'0'0'18'0,"0"0"-11"0,0 0-3 0,0 0-2 0,0 0 4 15,-20-19 4-15,20 19-4 0,0-20 9 0,0 20-5 0,-16 0 13 16,16 0-12-16,0 0 5 0,0 0-10 0,0 0 4 0,-20 0-4 16,20 0-3-16,0 0 2 0,0 20 0 0,0-1-1 15,-19 17 3-15,19-17 0 0,0 17-4 0,0-36 0 0,-17 55 3 16,17-19 3-16,0-16-5 0,0 17 4 0,0 0 1 0,0-1-5 16,0 1 4-16,0 1-2 0,0-38-3 0,0 36 4 15,0-17-3-15,0-1-1 0,0 1 0 0,0-1 5 0,0-18-4 0,17 18 1 16,2-18 5-16,1 20 1 0,16-20 0 0,-20 0-3 15,-16 0-3-15,39 0 1 0,-20 0-4 0,17 0 2 0,-16 0-2 16,-4-20 0-16,4 20-1 0,13 0 0 0,-33 0-1 0,41-18 1 16,-24 18 1-16,2 0-2 0,17-18 0 0,0 18-14 15,-36 0-10-15,20 0-14 0,-20 0 13 0,0 0-6 16,16 0-43-16,6 0-3 0,-22 0 20 0,0 18-11 16</inkml:trace>
  <inkml:trace contextRef="#ctx0" brushRef="#br1" timeOffset="176540.26">24444 7581 75 0,'0'0'15'0,"0"0"-14"16,0-20-1-16,0 20 2 0,0 0 3 0,0 0-1 0,0 0 1 16,0 0 7-16,0-16-5 0,0 16 8 0,16 0 4 0,-16-19 2 15,20 19-3-15,-20 0-10 0,0 0 8 0,19 0 4 16,-19 0-9-16,17 0 0 0,-17 0 7 0,19 0-10 0,-19 0-1 16,17 19 1-16,-17-19-2 0,0 36 6 0,16-36-7 0,-16 37 1 0,22 0-1 15,-22-18-3-15,0 18 0 0,0-1-2 0,0 1 2 16,-22-19-2-16,22 1 0 0,0 17 1 0,-16 1 1 0,-1-17-1 0,-2-2 0 0,2 18 1 15,-2-36 0-15,19 19-1 0,-36-1 0 0,16 1 0 0,-2-19 0 16,3 0-1-16,5 0-2 0,-5 0 0 0,-17 0 0 0,36-19 1 16,-20 1 0-16,4-1 0 0,16 19 0 0,-20-18 1 15,20 18 1-15,0-18-1 0,0 18 2 0,20-18 0 0,-20 18-1 0,36-20 3 16,-20 20-2-16,4 0-2 0,13 20 1 0,-14-20 0 16,39 18 1-16,-19-18-2 0,-3 18 0 0,19 0 0 15,-35-18-1-15,-4 19 0 0,23-19-1 0,-22 18-4 0,19-18-9 0,58 19-89 16,-39-19 5-16,-2 18 23 0,-15-18 15 0</inkml:trace>
  <inkml:trace contextRef="#ctx0" brushRef="#br1" timeOffset="177289.43">26436 7876 44 0,'0'0'22'0,"0"0"-9"16,0 0 1-16,0 0-5 0,0 0 0 0,0-19 12 0,0 19-10 16,0 0 11-16,0 0-10 0,0 0-1 0,0 0 7 0,0-17-2 15,0 17 2-15,0 0-1 0,0 0-4 16,0 0-7-16,0 0 1 0,0 0 7 0,0 0 0 0,0 0-8 15,0 0 12-15,17 0-10 0,-17 0-2 0,0 17 0 16,19-17 1-16,-2 0-1 0,-1 19-2 0,-16-19-2 16,20 18 3-16,2 20 1 0,-22-38-4 0,36 36 4 0,-36-17 0 15,19 18 1-15,-2-1-6 0,-17-16 1 0,0-20 0 0,19 36 3 16,-2-18-2-16,-17 1 0 0,19 18 1 0,-2-1-2 0,-17-16-1 16,0-2-2-16,22 0-3 0,-22 0-14 0,16-18 3 0,-16 20-5 15,0-3-73-15,0-17 48 0,0 0-3 0,0 0 1 0,0 0-19 16,0 0 41-16,0 0-22 15</inkml:trace>
  <inkml:trace contextRef="#ctx0" brushRef="#br1" timeOffset="177508.12">26804 7727 91 0,'0'0'23'0,"0"0"16"0,0 20-20 16,-19-20 6-16,19 19 5 0,-17-19-15 0,17 18 13 0,-19 19-12 15,-1-37-10-15,4 36 3 0,-6-36-5 0,5 37 3 16,-55 1-1-16,72-38-4 0,-39 18 0 0,-19 19 1 15,25-37-1-15,14 18 1 0,2 1-3 0,-22-19 1 16,23 18-1-16,-4-18 0 0,20 18 0 0,-22-18 0 0,22 20 0 16,0-20-1-16,0 18-4 0,0-18-1 0,0 18-4 15,0 0-37-15,0-18 2 0,22 19 19 0,-22-19-24 0,20 18 7 16,16-18 9-16,-17 19 6 0,-2-19-8 16</inkml:trace>
  <inkml:trace contextRef="#ctx0" brushRef="#br1" timeOffset="177742.08">27117 8024 73 0,'0'0'0'0,"-17"0"29"0,17 0-11 0,0 0-8 16,0 0 1-16,0 0 3 0,0 0 16 0,17 0-14 0,-17 0 11 15,19 0-14-15,0-19 5 0,-19 19-10 0,17 0 2 0,2-18-7 16,-2 18 0-16,0 0 1 0,5-19-2 0,14 19 0 0,-17-18-1 16,17 18 0-16,-17-18-2 0,-19 18-8 0,17 0-1 15,0 0-6-15,-17-18-31 0,19 18-11 0,3 0 31 0,-22 0-17 0,0 0 16 16,0-20-25-16</inkml:trace>
  <inkml:trace contextRef="#ctx0" brushRef="#br1" timeOffset="177922.84">27100 8116 82 0,'0'0'24'0,"0"0"15"16,-19 0-8-16,19 0-2 0,0 0 10 0,0 0-25 16,0 18 0-16,0-18 11 0,0 0-2 0,0 0-3 15,0 0-6-15,19 0-9 0,-2 0 2 0,2 0-1 0,17-18 1 16,0 18-4-16,3 0 0 0,-20 0-3 16,-2 0 0-16,21-18-2 0,-38 18-2 0,53 0-21 15,-53 0 11-15,17-18-5 0,24 18-54 0,-41 0 41 16,17 0-37-16,2-20 12 0,0 20 36 0,-2 0-48 15</inkml:trace>
  <inkml:trace contextRef="#ctx0" brushRef="#br1" timeOffset="178307.09">28002 7821 49 0,'0'0'23'0,"0"0"49"0,0 0-56 15,0 0 14-15,0 0 0 0,0 0-3 0,0 0-3 16,0 0-14-16,0 0 4 0,0 0-4 0,0 0-5 0,0 19 9 15,-17-19-10-15,17 36 9 0,0 2-7 16,0-20-1-16,-19 18 0 0,19 1 2 0,0-37-4 16,0 37-1-16,-22-19-2 0,22 20 2 0,0-20 2 15,0-18-4-15,0 18 1 0,0 1 4 0,0-19-3 0,0 0 1 16,0 0 1-16,22 0 2 0,-22 0-4 0,36 0 6 0,39-37-3 16,-59 19-5-16,1 0 1 15,24 18 0-15,-5-20-2 0,0 2 0 0,-36 18-3 16,36 0-2-16,-19-18-21 0,2 18 7 0,3-19-33 0,34 19-68 15,-20-18 44-15,-20-1-26 0</inkml:trace>
  <inkml:trace contextRef="#ctx0" brushRef="#br1" timeOffset="178473.48">28295 7747 127 0,'0'0'0'0,"-19"0"129"0,2 0-119 0,1 19 20 15,16-19-17-15,-20 18 1 0,20-18-8 16,-16 37 7-16,16-37-11 0,0 36 2 0,-20-17-1 15,20-1-2-15,0 38 3 0,0-38-2 0,0 19 0 0,0 0 4 16,0 1-2-16,0-2-1 0,0 94-2 0,0-112-5 16,20 74-34-16,-20-74 14 0,0 55-82 15,0-54 27-15,16 18 23 0,-16-18-11 0</inkml:trace>
  <inkml:trace contextRef="#ctx0" brushRef="#br1" timeOffset="179156.02">26583 8891 51 0,'19'0'32'0,"-38"0"-21"16,19 0-8-16,0 0 14 0,0 0-10 0,0 0 20 16,0 18-10-16,0-18-4 0,0 0-1 15,0 0 6-15,0 18-4 0,0-18 1 16,0 0-10-16,0 0 2 0,0 18 8 0,0 2-7 0,0-20 0 16,0 17-5-16,0 2 4 0,0-1 1 0,0 0-2 15,0 2 3-15,0-20-3 0,0 18 0 0,0-18 0 0,0 36 7 16,0-36-10-16,0 20 12 0,0-20-4 15,19 0 4-15,-19 0-10 0,0-38 10 16,17 2-10-16,-17 16 0 0,0 2-3 0,19-19 0 0,-2-18 5 16,2 37-6-16,-2-37 1 0,-17 36-2 0,22 19 1 15,-6-37 0-15,4 0 1 0,-20 19-1 0,36-20-2 16,-36 38 1-16,19-17-4 0,-2-2-2 0,2 19-28 16,-19 19-5-16,17-19-20 0,-17 17 20 0,16-17-46 15,-16 20 10-15,22-2 27 0</inkml:trace>
  <inkml:trace contextRef="#ctx0" brushRef="#br1" timeOffset="179475.99">27225 9075 61 0,'0'0'0'0,"0"0"31"16,0 0-10-16,0 0-12 0,22-18 11 15,-22 18-8-15,19-20 8 0,-19 2-14 16,0 0 10-16,17 18-11 0,-17-19 1 0,0 2 13 16,0 17-12-16,0-20 23 0,0 2-19 0,0 18 0 0,-17-18 27 15,-2 0-31-15,19 18 7 0,0 0-8 0,-22 0-1 16,5-20 14-16,0 20-14 0,-2 0 6 16,19 0-6-16,-36 38 13 0,36-20-15 0,-36 20 5 15,36-38-3-15,-19 36 7 0,19-18-9 16,0 0-1-16,0 20 4 0,0-20-3 0,0 0-1 15,0 19 0-15,0-18 0 0,0-1-1 0,19 20 0 16,17-20-9-16,-36-18 0 16,36 0-59-16,0 0-33 15,-36 0 57-15,17 0-1 0,24-18-92 0,-24 18 79 16</inkml:trace>
  <inkml:trace contextRef="#ctx0" brushRef="#br1" timeOffset="179890.29">27540 9019 63 0,'0'0'0'0,"0"0"27"16,0 0-6-16,0 0-13 0,-17 0 32 0,17 0-28 16,0-18 30-16,-19 18-14 15,19 0-5-15,0 0-15 0,0 18 16 16,0-18-17-16,0 38 13 0,0-38-12 15,0 36 3-15,0 2-7 16,0-21-3-16,19 20 3 0,-19-18 0 16,0-19-3-16,17 19 6 0,-17-19-5 15,0 0 10-15,36-19 4 16,-36 19-13-16,0-56 8 0,22 19-3 16,-22 37-7-16,0-36 7 0,0 36-5 15,0-38 12-15,0 2 3 16,0 36-12-16,0 0-4 15,0 0 7-15,0 18-5 0,0 0 3 16,0 2-6-16,0 34 8 0,0-54-8 0,17 37 4 16,-17-18-4-16,19 37 0 0,-19-56 0 15,19 54-2-15,-19-54-4 0,17 20-28 16,-17-3 16-16,36 2-78 0,-36-19 60 0,36 0-105 16,-36 0 93-16,58-19-87 0</inkml:trace>
  <inkml:trace contextRef="#ctx0" brushRef="#br1" timeOffset="180673.47">27944 9093 36 0,'0'0'7'15,"0"0"-2"-15,0 0-5 0,0 18 0 16,0-18 0-16,0 0 1 15,0 0-1-15,22 20 7 0,-22-20-2 16,0 0 19-16,0 0-14 0,0 0 16 16,0 0-16-16,0 17-1 0,0-17-6 0,0 0 12 15,0 0-3-15,0 0-2 0,0 0-8 16,0 0 14-16,0 0-10 0,0 0 25 16,0 0-24-16,0 0 16 0,0 0-15 15,0 0 19-15,0 0-6 0,0 0 11 16,0 0-15-16,0 0-4 0,-22 0 4 15,22 0-13-15,0 0 6 0,0 0-6 0,0 0 9 16,0 0-8 0,0 0-5-16,0-17 3 0,0 17 0 0,0 0 0 15,0 0 0 1,0 0-3-16,0 0 2 16,0 0-2-16,0 0-1 0,0 0 4 0,0 0-2 15,0 0 1-15,0 0 0 0,0 0 4 16,0 17-3-16,0-17-2 0,0 0-1 15,0 0 1-15,0 0 0 0,0 0 0 0,0 0 0 16,0 0-1-16,0 0 2 0,0 0-1 0,0 0-2 0,0 0 2 16,0 0 1-16,0 0-1 0,0 0 0 15,0 19 1-15,0-19-2 16,0 18 0-16,0-18-1 0,0 19 1 16,0-19-1-16,0 19 0 0,0-1 2 0,0 18-2 15,0-36 1-15,0 37 1 0,0-37-2 0,0 37 2 16,22-37-1-16,-3 38 0 15,-2-38 1-15,-17 0-1 0,0 0 0 0,19 0 4 16,-19 0-4-16,20-38 1 0,-20 20-1 0,16-56 1 16,-16 56 1-16,0-75-2 15,20 20 0-15,-20 35 0 0,0 2 1 0,0-38-1 16,0 38-1-16,0-38 3 0,0 18 1 16,0-17-3-16,0-20 11 0,0 75-10 15,0 0 4-15,0-2-5 0,0 3 7 16,0 17-5-16,0 0-1 15,0 0 2-15,0 0-1 0,-20 37 3 0,20-37-2 16,0 54 4-16,0-35-5 0,0 18-1 16,0-1 1-16,0 57 9 0,0-56-10 15,0 73 4-15,20 38 0 16,-20-110-6-16,16 54-1 0,-16-74 3 0,17 55-1 16,5-17 1-16,-3 17 0 0,-19-53-2 15,36-3-19-15,-36 2 8 0,20-1-47 16,-4-18 1-16,20 0-76 0,-19 0 79 0,41 0-118 15,-58 0 152-15</inkml:trace>
  <inkml:trace contextRef="#ctx0" brushRef="#br1" timeOffset="181073.86">28777 8945 106 0,'0'0'0'0,"-20"0"129"0,20 0-110 16,0 0 17-16,0 0-19 0,0 0-3 0,-16 0 14 0,16 0-15 15,0 0-1-15,-20 20-4 0,20-20-4 16,0 0-2-16,0 17 5 0,0 2-3 16,0-19-3-16,20 18 5 0,-4 20 1 15,-16-2-3-15,20-18 0 0,-20 2-4 0,33-3 0 0,-14 58 3 16,3-57-3-16,-2 38-5 0,-4-20-6 0,4 1-16 15,-20-18 5-15,19-1-4 0,-2 55-126 16,2-73 113-16,-2 19-43 0,-17-1 66 0</inkml:trace>
  <inkml:trace contextRef="#ctx0" brushRef="#br1" timeOffset="181240.67">28943 9057 122 0,'0'0'0'16,"0"0"86"-16,-17 0-48 0,17 0-35 0,-19 0 19 15,-1 18 1-15,-16-18 6 0,-5 0-16 16,8 18-3-16,13 0-3 0,-16 2-1 0,20 16-4 16,-4 1-1-16,1-37 0 0,19 19 0 0,-39 35-3 15,39-34-1-15,-16 34-37 0,-4-54 10 0,20 38-149 16,0-20 146-16</inkml:trace>
  <inkml:trace contextRef="#ctx0" brushRef="#br2" timeOffset="186788.28">30844 5424 51 0,'-20'-19'109'31,"20"19"-109"32,75 0 217-63,-75 0-217 62,423 185 90-62,-423-185-90 63,681 994 27-63,-681-994-27 62,-219 1090 18-46,219-1090-18 46,-738 718 11-62,738-718-11 63,-465 277-2-63</inkml:trace>
  <inkml:trace contextRef="#ctx0" brushRef="#br2" timeOffset="187107.49">30678 7968 87 0,'0'0'79'31,"0"0"18"-16,36 19-69-15,-17-1-12 16,-2 57-1 0,-17 127 20-1,-108 19 0 1,33-111-22 0,20-54-1-16,19-20-6 15,-3 2 4 1,58-20 3-16,53 0 11 15,42 1-8-15,88 37-3 16,-56-19-10-16,20 37-9 16,0-20-66-1,-74-16-88-15,2-76-104 16</inkml:trace>
  <inkml:trace contextRef="#ctx0" brushRef="#br2" timeOffset="187574.02">30990 6253 70 0,'-16'0'86'0,"16"0"-40"16,-22 0-20-16,22 19 30 0,0-3 1 15,0 4-22 1,22-20-29-16,50 38 12 0,58 34-1 16,-94-52-12-16,166 90 13 0,-17 1 0 15,-149-75-11-15,166 94 10 16,41 54 2-16,-115-74-12 16,-54-35-6-16,-4 36 2 0,-29-76-1 15,34 77 0-15,-59-75-3 0,20 19-1 16,-19-40 3-16,24 41-9 0,-41-57 1 0,0 18-1 15,17 1-40-15,2 0 23 0,1-2-135 16,-20-17 104-16,0-17-146 0</inkml:trace>
  <inkml:trace contextRef="#ctx0" brushRef="#br2" timeOffset="187840.6">32703 5940 114 0,'-17'-19'68'0,"17"19"-61"0,-16-17 19 16,16 17-6-16,-20-21 13 0,20 21-22 16,-36 0 15-16,36 0-16 0,-36 0-4 15,36 0-5-15,-41 21 4 0,41-4-1 0,-53 20 11 16,53-19-8-16,-36 2-1 0,-60 90 12 0,62-74-14 16,-98 94 8-16,62-39-1 0,-21 0 3 15,33-52-7-15,22 16 1 0,-130 74 15 0,53-18-20 16,24-1 1-16,34-54-3 0,-39 37 1 0,-36 73-3 15,94-112 1-15,-72 94-1 0,50-57-9 0,5 21-31 16,34-75 18-16,-17 55-133 0,36-92 106 16,-22 37-38-16,22-19-8 0</inkml:trace>
  <inkml:trace contextRef="#ctx0" brushRef="#br1" timeOffset="-135027.46">16677 16672 51 0,'0'0'9'0,"0"0"8"16,0 0 1-16,0 0 0 0,0 0 1 15,0 0-4-15,0 0-7 0,0 0-1 0,-19-16 17 16,19 16-5-16,0 0 14 15,-17-20-13-15,17 20-15 0,0 0 0 0,0 0 9 16,-19-17-6-16,19 17-1 0,0 0 1 0,-22 0 0 16,22 0-5-16,0 0 1 0,0 0 4 0,0 0-5 15,-17 17 2-15,17-17-2 0,0 20-1 0,-17-20-1 16,17 16 1-16,-19 4 0 0,19-20-1 0,0 0 0 16,0 20-1-16,-16-4 1 0,16 4-1 0,0-20 0 0,0 16 1 15,-20 5 0-15,20-4-1 0,0-17 1 0,0 20-2 16,0-4 1-16,0 4 1 0,0-20-1 15,0 20-1-15,0-20 2 0,0 16 0 0,0-16-1 0,20 0 1 16,-20 20-1-16,16-20 0 0,-16 0 1 0,19 16-1 16,-19-16 0-16,0 0 2 0,0 0 1 15,17 21-1-15,-17-21 1 0,0 0 0 0,0 17 1 16,0 3 3-16,0-4-2 16,0 4 1-16,0-20-5 0,0 54 3 0,0-54-2 15,0 39 1-15,0-39-3 0,0 36 1 0,0-19-1 16,0-17 1-16,0 21 0 0,17-5-1 15,-17-16 0-15,0 20-1 0,22-20-1 0,-22 0-6 16,19 17-21-16,-19-17 12 0,17 0-25 0,-17 0-10 16,19 0 25-16,-19 0-53 0,20 0 32 0,-20-17 25 15,0 17-51-15</inkml:trace>
  <inkml:trace contextRef="#ctx0" brushRef="#br1" timeOffset="-134298.39">17029 16672 45 0,'-20'0'8'0,"20"0"29"0,0 0-28 0,0 0 10 16,0 0 0-16,0 0-11 0,0 0 21 0,0 0-18 15,0 0 22-15,0 0-23 0,0 0 18 16,0 0-20-16,0 0 0 0,0 0-1 0,0 0 8 0,0 0-2 0,-19 0-2 15,19 0-1-15,0 0-4 0,0 0-1 0,0 0-1 0,0 0 7 16,0 0-6-16,0 0 3 0,0 0-5 0,0 20 3 16,-17-20-4-16,17 20-2 0,0-4 1 15,0 4 2-15,0-4-2 0,-22-16 0 0,22 0-1 0,0 21 0 16,0-21 1-16,0 17-1 0,0 3 2 0,0-4-2 0,0-16-1 16,-17 20 1-16,17-20 0 0,0 0 1 0,0 20-1 0,0-20 0 15,0 16 0-15,0-16 1 0,0 20-1 0,17-20-1 16,-17 16 2-16,0-16 0 0,0 0-1 15,22 0-1-15,-22 21 2 0,0-21-2 0,0 0 2 0,0 0 0 0,0 0-1 16,17 17 2-16,-17-17-1 0,0 0 0 0,19 0-1 0,-19 20 1 16,20-20 0-16,-20 0-3 0,0 0 2 0,0 16 2 15,16 4-1-15,-16-20-1 0,0 20 5 0,0-3 0 16,0 0 0-16,0 2-3 0,0 18 0 16,0-18 2-16,0-2-2 0,0-17 0 0,0 21-3 0,0 32 4 15,-16-34-1-15,-4 18 1 0,1-18-3 16,2-2 1-16,-5-17-8 15,22 21-1-15,-17-21-37 0,17 0-4 0,0 0-63 16,0 0 70-16,0-21 1 0,0 21 6 0,0 0-40 0</inkml:trace>
  <inkml:trace contextRef="#ctx0" brushRef="#br1" timeOffset="-133347.53">16434 15419 44 0,'0'0'15'0,"0"0"-8"0,0-20 0 0,0 20-3 16,0 0 5-16,22 0-4 0,-22 0 6 0,0 0-5 0,0 0 0 15,0-17 8-15,0 17 2 0,0 0 1 0,0 0-8 0,0 0 1 16,0-19 7-16,0 19-9 0,0 0 7 0,0 0-2 0,0-18-6 16,0 18 5-16,0 0-6 0,0 0 7 0,0 0-7 0,0 0 0 15,0 0 1-15,0 0-1 0,0 0 6 0,0 0-2 0,0 0-5 0,0 0 0 16,0 0 1-16,0 0 2 0,0 0 1 0,0 0-5 0,0 0 3 15,0 0-4-15,0 0 0 0,0 18 1 0,0 1 0 16,0-19-2-16,-22 17 0 0,22 3-1 0,0-20 1 16,0 20-3-16,0-4 1 0,-20 4 1 0,20-20-1 0,0 18-1 15,0 1 2-15,0-19-1 0,0 0 1 0,0 17-1 0,0 3 1 0,0-20-1 0,0 0 0 16,0 16 1-16,0 4-1 0,0-20 0 0,0 0 0 0,0 20-1 16,20-20 2-16,-20 0-1 0,0 16 1 0,0-16 0 15,0 0-1-15,22 0 0 0,-22 0 0 0,0 0 0 0,0 0 1 16,0 0-1-16,0 0 1 0,0 0-2 0,0 0 1 0,0 0-1 15,0 0 2-15,0 0-1 0,0 0 1 0,0 0-1 16,0 0 0-16,0 0 1 0,0 0 0 0,0 0-2 0,0 18 1 16,0-18 1-16,0 0-1 0,0 20 0 0,0-1-1 0,0-19 1 0,0 0-2 15,0 17 4-15,0 3-1 0,0-20 0 0,0 0-1 0,19 19-2 0,-19-19 1 16,0 17 1-16,0-17-2 0,0 18-1 0,0-18-8 16,17 0 0-16,-17 18-22 0,0-18 12 0,0 0-4 0,0 0-33 0,0 0 27 15,19 0-26-15,-19 0 30 0,0 0 2 0,0 0-61 0</inkml:trace>
  <inkml:trace contextRef="#ctx0" brushRef="#br1" timeOffset="-132798.49">16766 15363 52 0,'0'0'13'0,"0"0"-2"0,0 0 11 0,0 0 9 0,0 0-14 0,0 0-9 16,0 0 8-16,0 0-8 0,19 0 9 0,-19 0 0 0,0 0-9 16,0 0 7-16,0 0 1 0,0 0 1 0,0-18-8 15,0 18-1-15,0 0-1 0,0 0 8 0,22 0-8 0,-22 0 5 0,0 0-6 16,0 0 4-16,0 0-1 0,17 0-5 0,-17 0 1 15,0 0-2-15,0 0 3 0,0 0-1 0,0 0-3 0,0 0 2 0,0 0-2 16,0 0 2-16,0 0-2 0,0 0 4 0,0 0-5 0,0 0 2 16,0 18 1-16,0-18-3 0,0 19-1 0,0-19 1 0,0 37 3 15,0-37-2-15,0 20 0 0,0-4-4 0,0 4 3 16,0-20 0-16,0 18-1 0,0-18 2 0,0 0-2 16,0 19 1-16,0-19 0 0,0 17 0 0,0-17 1 15,0 20-3-15,0-20 0 16,0 0 1-16,0 16 0 0,0-16 2 15,0 0-1-15,0 0-1 0,0 20 0 0,19-20 1 0,-19 0-1 16,0 0 2-16,0 0-2 0,0 20 0 0,0-20-1 0,0 0 1 16,0 16 1-16,0 2 1 0,0 2-2 0,0-20 0 15,20 19 1-15,-20-19-1 0,0 17 0 0,0 3 0 16,0-20-1-16,0 19 1 0,0-2 0 0,0 1 1 16,0 0-2-16,0 0 1 0,0 2-1 0,0-20 1 15,0 19 1-15,0-2-3 0,0-17 1 16,0 0 0-16,0 20-6 0,0-20-7 0,-20 0-11 15,20 0-52-15,0 0 48 0,-19 0-36 0,19 0 1 16,0 0 36-16,0 0-19 0,0 0-18 0</inkml:trace>
  <inkml:trace contextRef="#ctx0" brushRef="#br1" timeOffset="-131731.33">16547 14644 39 0,'0'0'11'0,"0"0"-2"0,0 0-4 15,0 0 0-15,0 0 0 0,0 0 1 0,0 0-1 0,0 0 1 0,0 0 1 0,0 18 15 16,0-18-14-16,0 0 0 0,0 0 8 0,0 0-7 0,0 0 10 16,0 0-9-16,0 0 10 0,0 0-10 0,0 0 7 0,0 0-9 15,0 0 6-15,0 0 0 0,0 0 0 0,-16 0-7 16,16 0 8-16,0 0-4 0,0 0-7 0,0 0 4 16,0 0-2-16,-20-18 4 0,20 18-5 0,0 0 0 0,0 0-2 0,0 0 3 15,0 0-5-15,0 0 4 0,0 0-3 0,0 0 2 0,0 0-1 16,0 0-4-16,0 0 6 0,-19 0-4 0,19 0 0 0,0 18 0 0,0 2 1 15,-17-1-1-15,17-19-1 0,0 17 0 0,-19 19-2 16,19-36 4-16,0 0-3 0,0 20 4 16,0-3-5-16,0-17 3 0,0 19 0 0,0-19 1 0,0 18-4 15,0-18 2-15,0 0 0 0,0 0 0 0,0 19-1 0,0-19 0 16,0 0 2-16,0 0-1 0,19 0-1 0,-19 0 1 16,0 0 2-16,17 0-2 0,-17 0-1 0,0 0 1 15,0 0 1-15,0 0 0 0,0 0-2 0,0 0 1 16,0 20-1-16,0-20 2 0,0 17-2 15,0 3 2-15,0-4-2 0,0-16 2 0,0 20-3 16,0-3 3-16,0-17-1 0,0 20-1 0,0-3 2 16,0-17-1-16,0 19 0 0,0 1 1 0,0-20-1 0,0 0-1 15,19 17 1-15,-19-17-2 0,0 17-2 0,20-17-9 0,-20 0 2 16,0 20-15-16,16-20 10 0,-16 0-3 0,0 0-54 0,0 20 22 16,0-20 27-16,19 0-19 0,-19 0 6 0,17 0-37 15</inkml:trace>
  <inkml:trace contextRef="#ctx0" brushRef="#br1" timeOffset="-131231.29">16843 14662 57 0,'0'0'0'0,"0"0"21"15,0 0-11-15,0 0 12 0,0 0-11 0,0 0 13 0,0 0-3 16,0 0-13-16,0 0 7 0,0 0-3 0,0 20-6 0,0-20 9 16,0 0-8-16,0 0 2 0,0 0-2 0,0 0 4 0,0 19-6 15,0-19 1-15,0 0 3 0,0 0-4 0,0 0 1 0,0 17 0 16,0-17-2-16,0 0-3 0,0 0 0 0,0 20 2 0,0-20-2 15,0 0 0-15,20 0 1 0,-20 0 0 0,0 0 0 0,0 16 0 16,0-16-2-16,0 0 1 0,0 0-1 0,16 0 1 0,-16 0 1 0,0 0 0 16,0 0-2-16,0 0 2 0,0 0 2 0,0 0 1 0,0 0-4 15,0 0 1-15,0 0 1 0,0 0-1 0,0 0 1 16,0 0 4-16,0 0-1 0,0 0-4 0,0 0 0 0,0 20 3 0,0-20 1 16,0 0-3-16,0 17 1 0,0 2-1 0,0-19-1 0,0 18 1 15,0 1 1-15,0-19-2 0,0 20 2 0,0-20-3 16,0 17 1-16,0 3 1 0,0-4-2 0,0-16 0 15,0 20-1-15,0-20 2 0,0 17-1 0,0 3-1 0,0-20 2 16,0 17-2-16,0 2 0 0,0-19 1 0,0 20 0 16,0-20-1-16,0 0-1 0,0 17 1 15,0-17 0-15,0 0-4 0,0 0 0 0,0 17-1 16,0-17-23-16,0 0-1 0,0 20-11 0,0-20-9 16,0 0 1-16,0 0 27 0,0 0 0 0,0 0 1 0,0 20-18 15,0-20 5-15,0 0-34 0</inkml:trace>
  <inkml:trace contextRef="#ctx0" brushRef="#br1" timeOffset="-127798.48">16583 13685 22 0,'0'0'14'0,"0"0"-9"0,0 0-1 16,0 0-3-16,0 0 0 0,0 0 0 0,0 0 2 0,0 0-1 0,0 0 0 15,0 0 1-15,0-18-1 0,0 18 0 0,0 0 1 0,17 0 1 16,-17 0-1-16,0 0 1 0,0-19 0 0,0 19 4 0,0 0-4 16,0 0 0-16,0 0 0 0,0 0 6 0,0 0 1 0,0 0 3 15,0 0 1-15,0 0-1 0,0 0-8 0,0 0 5 0,0 0-1 16,0 0-4-16,0 0-2 0,0 0 5 0,0 0-2 16,0 0-1-16,0 0-2 0,0 0 1 0,0 0 1 15,0 0 1-15,0 0-7 0,0 0 6 0,0 0-1 16,0 0-1-16,0 0 2 0,0 0-3 15,0 0 1-15,0 19 2 0,0-19-3 0,0 0 1 16,0 0 0-16,0 18-2 0,0 0 3 0,0-18-1 16,0 21-1-16,0-21 0 0,0 17 2 0,0 0-1 0,0-17-1 15,0 19-2-15,0 1 0 0,0-3 2 0,0-17-2 16,0 19 4-16,0-19-5 0,0 18 1 0,0-18 0 0,0 19-1 16,0-1 1-16,0-18 0 0,0 19-1 0,0-19 2 15,0 17-2-15,0-17 0 0,0 0 1 0,0 19 0 16,0-19-1-16,0 0-1 0,0 0-4 0,0 0 2 0,0 0-6 15,0 0 2-15,0 0-20 0,0 0 7 0,0 0-29 0,0 0 21 16,0 0-23-16,0 0 27 0,0 0-18 0,0-19-21 0</inkml:trace>
  <inkml:trace contextRef="#ctx0" brushRef="#br1" timeOffset="-127514.11">16622 13558 40 0,'0'0'11'16,"0"0"-3"-16,0 0 7 0,0 0-6 0,0 0 1 0,0 0 8 0,0-21-9 16,0 21 10-16,0 0 3 0,0 0-1 0,0-18-10 0,0 18 1 15,0 0 13-15,0 0-5 0,0 0-5 0,0 0-7 16,0-18 7-16,0 18-3 0,0 0-8 0,0 0 0 0,0 0 1 15,0 0-3-15,0 0 1 0,0 0 0 0,0 0 2 0,0 0-4 16,0 0-1-16,0 0 0 0,0 0 3 0,-22 0-3 16,22 0-7-16,0 0 1 0,0 0-20 0,0 0 7 0,0 0-35 0,0 18 24 15,0-18-31-15,0 0 33 0,0 0-71 0</inkml:trace>
  <inkml:trace contextRef="#ctx0" brushRef="#br1" timeOffset="-125997.59">16456 13482 43 0,'0'0'0'0,"0"0"20"0,0 0-15 0,0 0 10 16,-22 0-4-16,22 0 0 0,0 0-2 0,0 0-2 16,0 0-4-16,0 0 6 0,-20 0 1 0,20 0 2 15,0 0-1-15,0 19 2 0,-14-19-9 0,14 0 7 0,0 18-6 16,0-18 5-16,0 18-5 0,0-18-1 0,-19 21 6 0,19-4-6 15,0-17 2-15,0 19-4 0,-19-2 3 0,19 1-3 0,0-18 0 16,0 19 0-16,0 0 0 0,0-19 2 0,0 18 1 16,0-18-4-16,0 18 1 0,0-18-1 0,0 21 1 0,0-21 1 15,0 0-3-15,0 0 3 0,0 17 0 0,0-17-2 0,0 0-4 16,0 0 4-16,0 0 0 0,0 17 1 0,0-17-2 0,19 0 0 16,-19 0-1-16,0 0 2 0,0 19-1 0,0-19-1 15,19 0 1-15,-19 20 2 0,0-20 0 0,0 0-1 0,0 17 1 16,0-17-2-16,0 19-2 0,0-1 2 0,0-18 2 15,0 19 1-15,0-1-3 0,0-18 1 0,0 19-1 0,0-19 2 16,0 17-2-16,0 2 1 0,0-19-1 0,0 21 0 0,0-21 0 16,0 16-1-16,0-16-1 0,0 20-1 0,0-20-13 0,0 0 3 15,0 0-22-15,14 17-6 0,-14-17 1 0,0 0 4 16,0 0 3-16,20 0-39 0</inkml:trace>
  <inkml:trace contextRef="#ctx0" brushRef="#br1" timeOffset="-125497.77">16843 13611 71 0,'0'0'13'0,"0"0"-2"0,0 0 28 0,0 0-26 16,0 0 11-16,0 0-3 0,0 0-6 0,0 0-8 15,0 0-1-15,0 0 0 0,0 0 6 0,0 0-6 0,0 0 4 0,0 0-5 16,0 0 5-16,0 0-4 0,0 0 6 0,0 0-6 16,0 0-1-16,0 0 5 0,0 0-6 0,0 0 0 0,0 0 0 0,0 0 1 0,0 0 2 15,0 0-4-15,0 0-1 0,0 0-1 0,0 18 2 0,0-18-2 16,0 0 1-16,0 0-1 0,0 0 0 0,0 0 1 0,0 19-1 0,20-19-1 0,-20 19-2 15,0-19 4-15,0 0 3 0,0 18-4 0,0-18-1 16,0 0 0-16,0 18 1 0,16-18-4 0,-16 0 0 0,0 21 5 16,0-21 0-16,0 17-2 0,0-17-1 0,20 0 1 15,-20 17 2-15,0-17 1 0,0 19-4 0,0-19-1 0,0 0 1 16,0 20 0-16,0-20 5 0,0 0-4 0,0 17 3 0,0 2-2 0,0-19 0 16,0 18-2-16,0 1-1 0,0-1 2 0,0-18-2 15,0 19 2-15,0-19 0 0,0 17 4 0,0 2-3 0,0 2 0 16,0-21-2-16,0 16 3 0,0 4-3 0,0-20 2 0,-20 17-2 15,20 2 2-15,0-19-2 0,0 18 1 0,0-18 0 16,-16 19 1-16,16-19-1 0,0 17 1 0,0-17 0 0,0 0-2 16,0 19-2-16,0-19-1 0,0 21-5 0,0-21 2 15,0 16-17-15,0-16-9 0,0 20 15 0,0-20-23 0,0 17 1 16,0-17 21-16,0 19-14 0,0-19 17 0,0 18 0 0,0 1-26 16,0-19 25-16,0 0-26 0</inkml:trace>
  <inkml:trace contextRef="#ctx0" brushRef="#br1" timeOffset="-120896.89">17765 12763 45 0,'0'0'14'0,"0"0"18"0,0 0-12 0,0 0-9 0,0 0 10 15,0 0 8-15,0 0-11 0,0 0-10 0,-17 0 4 16,17 0-2-16,0 0-7 0,0 0 3 0,0 0-1 16,0 0 4-16,-19 0 12 0,19 0-13 15,0 0-4-15,-20 0 0 0,20 0 5 0,0 0-5 0,0 0 4 16,-16 0-1-16,16 0-5 0,0 0 1 0,0 18-2 0,0-18 4 16,0 0-3-16,-23 0 0 0,23 0-1 0,0 0 0 0,0 19-1 0,0-19 1 15,-19 17 0-15,19-17-1 0,0 0-2 0,0 20-1 0,0 0 4 16,0-20 0-16,0 0 0 0,0 16-1 0,0-16-1 0,0 0 2 15,0 0 0-15,0 20-1 0,0-20 2 16,0 0-2-16,19 0 1 0,-19 0 2 0,0 0 0 16,0 0-1-16,0 0 0 0,0 0 0 0,0 0 1 0,0 0-2 0,0 0 1 15,0 0-1-15,0 0 2 0,0 0-3 0,0 0 1 0,0 0 0 0,0 0 2 16,0 0-2-16,0 0 2 0,0 18 1 0,0 0-1 0,0-18-1 16,0 37 1-16,0-20 5 0,0 3-4 0,0-1-3 15,0-19 2-15,0 17-2 0,0-17-2 0,0 19 3 0,0 0 1 16,0-1-2-16,-19-18-2 0,19 18 2 0,0 1 0 15,0-19 0-15,0 19-1 0,0-19 0 0,0 18-4 0,0-18 4 16,0 0-2-16,0 18-6 0,0-18-9 0,0 18-27 16,0-18-1-16,0 0-11 0,19 0 1 0,-19 18 7 15,0-18 27-15,0 0 3 0,0 0-22 0</inkml:trace>
  <inkml:trace contextRef="#ctx0" brushRef="#br1" timeOffset="-120597.35">17931 13022 43 0,'19'0'19'0,"-19"0"-12"0,0 0-1 0,0 0 10 0,0 0 2 15,0 0-8-15,0 0 8 0,0 0 4 0,0 0-1 16,0 0-11-16,0 0 8 0,0 17-6 0,0-17 8 0,0 0-10 16,0 0-2-16,0 19 7 0,0-19-9 0,0 19 6 0,0-19-5 15,0 0 4-15,0 18-4 0,0 0-4 0,0-18-1 16,0 19 1-16,0 0-3 0,0-1 1 0,0 0 2 0,0-18-2 16,17 18-1-16,-17-18 0 0,0 18-11 0,0-18-21 0,0 0 7 15,0 20-45-15,0-20-1 0,0 0 43 0,0 0 1 0,0 18-38 16</inkml:trace>
  <inkml:trace contextRef="#ctx0" brushRef="#br1" timeOffset="-120430.1">17967 12726 86 0,'0'0'58'0,"0"0"-32"0,0 0 16 16,0 0-26-16,-17 0 11 0,17 0-17 0,0 0-7 0,0 0 3 15,0 0-3-15,0 18 0 0,0-18-1 16,0 0-2-16,0 0 1 0,0 0-1 0,0 0 0 0,0 19-2 15,0-19-15-15,0 0-28 0,0 0-21 0,0 18 4 16,17-18 37-16,-17 0-41 0</inkml:trace>
  <inkml:trace contextRef="#ctx0" brushRef="#br1" timeOffset="-119963.46">18318 12800 59 0,'0'0'25'0,"0"0"34"0,0 0-23 16,0 0 3-16,0 0-6 0,0 0-7 0,0 0-14 0,0 0-2 15,0 0 11-15,0 0-2 0,0 0-5 0,0 0-8 0,0 0 6 16,0 0 3-16,0 0-9 0,0 0 0 0,0 0-2 16,0 17-4-16,0-17-2 0,0 20 2 0,0 0 1 15,0-20 1-15,0 16-3 0,0-16 2 0,0 20 1 16,0-2 1-16,0 0-3 0,0-18 0 0,0 0-1 0,0 18 3 15,0 1-1-15,0-19-1 0,0 17-2 0,0 3 9 16,0-20-3-16,0 19-3 0,0-19 1 0,0 17-2 16,0-17 1-16,0 19 2 0,0-19-2 0,0 19-3 15,0-19 0-15,0 0 3 0,0 18-2 16,0-18 1-16,0 18 1 0,0-18 0 0,0 0 0 0,0 0 0 16,0 19 0-16,0-19 0 0,0 19-2 0,0-19 1 0,0 0 2 15,0 0-3-15,0 0 1 0,0 18-1 0,0-18 0 0,0 18 2 16,0-18 0-16,0 0 0 0,0 18-1 0,0 0 0 0,0-18 2 15,0 0-2-15,0 20 0 0,0-20-1 0,0 18 1 16,0-18 1-16,0 18-1 0,0-18 1 0,0 0-1 16,0 20 1-16,-17-20 1 0,17 17-4 0,0-17 2 0,0 0 1 15,0 19 1-15,-19-19-3 0,19 18-2 0,0-18 2 0,0 0-6 0,-19 18-6 16,19-18-7-16,0 0 6 0,0 0-37 16,-17 0-17-16,17 0 20 0,0 0 28 0,0 0 2 15,-19 0-15-15,19 18-11 0,0-18 31 0,0 20-11 16,0-20-4-16,0 0-3 0</inkml:trace>
  <inkml:trace contextRef="#ctx0" brushRef="#br1" timeOffset="-118780.89">13266 12873 43 0,'0'0'0'0,"0"0"10"0,0 0 4 0,0 0-9 0,0 0 13 0,0 0-12 15,0 0 4-15,0 0-5 0,-23 0 1 0,23 0 0 0,0 0 7 0,0 0-6 16,0 0 6-16,0 0-6 0,0 0 7 0,0 0-7 0,0 0 2 15,0 0 7-15,0 0-8 0,-19 0 7 0,19 0-7 0,0 0 7 16,0 0-3-16,0 0 2 0,0 0-8 0,0 0 5 16,0 0-4-16,0 0-3 0,0 0-1 0,-17 0 2 0,17 0-2 15,0 0-2-15,0 0 1 0,0 0-3 0,0 0 2 0,0 0 0 16,0 0 1-16,0 0-3 0,0 0 1 0,0 0 1 0,0 0-2 0,0 20 1 16,0-20 0-16,0 0 1 0,0 0-1 0,0 18 1 0,0 0-1 15,-16-18 0-15,16 18-1 0,0-18 1 16,0 0 1-16,0 19 1 0,0-19-3 0,0 17 0 0,0-17 1 15,0 0 0-15,0 20 1 0,0-20-1 0,0 0-1 0,0 0 5 0,0 0-3 16,0 19-4-16,0-19 2 0,0 0-1 16,0 17 9-16,0-17-5 0,0 0-1 0,0 0-4 15,0 0 5-15,0 0-3 0,0 0 2 0,0 0-3 0,0 19 5 16,0-19-2-16,0 0 1 0,0 0-2 0,0 0 0 0,0 19 1 0,0-19 0 16,0 0-1-16,0 18-2 0,0 0 2 0,0-18 0 15,0 0 0-15,0 19 0 0,0 0 0 0,0-19 0 0,0 18 1 16,0 0-1-16,0-18 0 0,0 0 0 0,0 18-1 0,0-18 1 0,0 18 2 15,0 2-4-15,0-20 1 0,0 0 0 16,0 18-2-16,0-18-5 0,0 0-22 0,0 0-16 0,0 0-7 16,16 18 26-16,-16-18-22 0,0 0 6 0,0 0-35 0</inkml:trace>
  <inkml:trace contextRef="#ctx0" brushRef="#br1" timeOffset="-118463.89">13393 13022 49 0,'0'0'0'0,"0"0"39"15,0 0-20-15,0 0 1 0,0 0-11 0,0 0 17 16,0 0-16-16,0 0 9 0,0 0-10 0,0 0-2 0,0 0-1 16,0 17 16-16,0-17-14 0,0 0-1 15,0 19-5-15,0 0 3 0,0-19 2 0,0 18-5 0,0 0 1 16,0-18-3-16,0 0 1 0,0 19-2 0,0 0 1 0,0-19 1 16,0 36 1-16,0-36-3 0,0 18-3 0,0 0-17 15,0-18 2-15,0 20-52 0,0-2 48 0,0-18-14 16,0 0-59-16</inkml:trace>
  <inkml:trace contextRef="#ctx0" brushRef="#br1" timeOffset="-118313.95">13448 12817 72 0,'0'0'15'16,"0"0"15"-16,0 0 2 0,0 0-2 0,0 0-9 0,0 0-13 0,0 0 4 15,0 0-8-15,0 0-1 0,0 20 3 0,0-20-4 0,0 0-2 16,0 0 1-16,0 0-1 0,0 20 0 0,0-20-5 0,0 0-19 15,0 0 3-15,0 0-23 0,0 0 22 0,0 0-17 0</inkml:trace>
  <inkml:trace contextRef="#ctx0" brushRef="#br1" timeOffset="-117813.54">13819 12837 47 0,'0'20'117'0,"0"-20"-108"0,0 0 1 0,-19 16 24 0,19-16-8 15,0 20 2-15,0-20-19 0,0 0 18 16,0 18-1 0,0 0-10-16,0 0-12 15,0-18-3-15,0 19 6 0,0 18 1 16,0-18 6 0,0-2-17-16,-23 21 5 15,23-20-1-15,0 0-2 16,0-18 1-16,0 19 0 15,0 0 4-15,-19-1-2 16,19-18-3 0,0 36 3-16,0-18 6 15,19 2 2-15,-19-20-9 16,0 18 8-16,0 0-1 0,0 2-9 16,0 16 7-16,-19-18 1 15,19 0-12-15,-14-18-1 16,-5 18-47-16,0 2-37 15,19-20 65-15,-17 19-79 0,17-19 10 16,0 0 34-16</inkml:trace>
  <inkml:trace contextRef="#ctx1" brushRef="#br0">18280 14330 0</inkml:trace>
  <inkml:trace contextRef="#ctx0" brushRef="#br0" timeOffset="-95212.06">17286 12837 58 0,'0'0'22'0,"0"0"-11"0,-19 0 17 16,19-20-8-16,0 3 16 0,0-2-18 15,0 1-11-15,-20-1 8 16,20 1-10-16,0-1 7 0,0 19 4 0,0-36 19 16,0 36-26-16,0-20 24 0,0 3-5 15,0 17-22-15,-16 0 12 0,16 0-11 16,0 0-1-16,0 17 3 15,0-17-8-15,0 0 4 0,0 0-4 16,0 20 5-16,0-20-4 0,0 0 2 16,0 0-3-16,0 19 1 0,16-19 0 0,-16 17 2 15,0 2-3-15,0-19 1 0,20 18 1 0,-1 1-2 16,-19-1 2-16,14 1-1 0,5 18 2 0,-19-17-3 16,22 52 7-16,14-18 20 15,-36 21-25-15,20-56-3 16,-1 73 6-16,-2-38 0 15,2-34-6-15,-19-2 2 0,16 37-2 0,-16-36 2 0,17 35 1 16,-17-34-2-16,22-1 0 0,-22 18-1 16,0-37 1-16,0 54 6 0,0-36-7 0,0 20 1 15,0-19-1-15,0 35 2 0,0-35-2 0,0 38 0 16,0-40 1-16,0 0-1 0,0 2 1 0,-22 1 0 16,22-3-1-16,-17 2 3 0,1 18-3 0,16-19 0 0,-19 18-1 15,19-36-2-15,-17 40 4 0,-2-24 3 0,-1 4-3 16,4-3-1-16,-4 2 0 0,-2-19 1 0,3 18-3 0,-14 1 5 15,13-19 1-15,-16 0-2 0,36 17-2 16,-36-17-2-16,17 0 2 0,-20 0 1 0,3 19-1 0,36-19 0 16,-52 21 0-16,52-21 0 0,-20 16 0 0,-16 4-1 15,-3-20 0-15,4 36 2 0,-1-36-1 0,-20 37-2 16,15-20 2-16,24 2 1 0,1-19-1 16,-4 21 2-16,-16-5 3 0,0-16-8 0,17 18 1 15,-3 1 3-15,-12 0 1 0,15-19-2 0,19 0 0 16,-36 18 2-16,0-18-1 0,17 20-1 0,-3-20-2 0,22 0 2 15,-20 16 0-15,6-16-1 0,-24 20 2 0,21-20-4 0,-2 18 2 16,2 0 3-16,17-18-2 0,0 0 1 0,-19 18-2 16,19-18 2-16,0 0-3 0,-20 0 2 15,20 19 0-15,0-19-4 0,0 0 1 0,0 0-2 0,0 0 2 16,0 0-2-16,0 0-1 0,0-19-12 0,0 19 13 0,0-18-26 16,0 0-3-16,0 0-8 0,0 18 17 0,0-20-4 15,20 4-78-15,-20-4 27 0,19 2-1 16,-2 18 44-16</inkml:trace>
  <inkml:trace contextRef="#ctx0" brushRef="#br0" timeOffset="-94856.77">16456 14090 37 0,'0'0'0'0,"0"-17"21"0,0 17-12 15,0-19 15-15,0 19-14 0,0-18 8 16,0 18-9-16,0 0-1 0,0-19 0 0,0 19 21 0,0-17-18 16,0 17 8-16,0 0-12 0,0 0 7 0,0 0 4 15,0 0-13-15,0 0 15 0,0 0-14 0,0 0-3 0,-22 0 3 16,22 17-4-16,0 2 0 0,0-19-1 0,-20 54 5 0,6-35-5 16,-5 18 4-16,-17 0 1 0,17 0 1 0,2-1-2 15,-22-17-3-15,17 18 0 0,22-19-1 0,-33 20 3 16,33-38-1-16,-19 18 2 0,2-18-1 0,-2 20 5 0,19-20-2 15,0 16-3-15,0-16-2 0,0 0 12 16,0 0-9-16,0 20 3 0,19-20-3 0,-19 0-2 0,36 0 9 16,-3 18-7-16,-11-18-3 0,-2 0 0 15,-1 0-1-15,17 18 2 0,-19-18-2 0,2 0-1 0,0 18 2 0,-19-18-3 16,14 0 0-16,28 19-12 0,13-19-20 0,-35 20-6 16,-4-20-23-16,20 0-27 0,-36 0 2 15,17 17 57-15,5-17-38 0</inkml:trace>
  <inkml:trace contextRef="#ctx0" brushRef="#br1" timeOffset="-72443.28">17599 11381 29 0,'0'0'0'0,"0"0"15"0,0 0-12 15,-17 0 2-15,17 0-2 0,0 0 3 0,0 0-2 0,0 0 0 0,0 0 6 16,0 0 2-16,0-20 1 0,0 20-6 0,0 0 6 16,0 0-6-16,0 0 1 0,-19 0 9 0,19 0-7 0,0 0 8 0,0 0-9 15,0 0-1-15,0 0 0 0,0 0 0 0,0 0 13 0,0 0-9 16,0 0-6-16,0 0 0 0,0 0 4 0,0 0-1 0,0 0-4 15,0 0 3-15,0 0-1 0,-20 0 1 0,20 0-4 16,0 0 1-16,0 0-1 0,0 0 4 0,0 0-1 0,-16 0-5 16,16 0 0-16,0 0 1 0,0 0-1 0,0 0 2 0,0 0 0 15,-20 0-3-15,20 0 0 0,0 0 1 0,0 0 1 0,0 0-2 0,0 0-1 16,0 0 1-16,0 20 0 0,0-3-1 0,0-17-1 16,0 19 2-16,0-19-1 0,0 18-1 0,20-18 2 0,-20 38-1 15,0-38 0-15,0 18 2 0,16 0-1 0,-16-18-1 16,0 18 1-16,0 2 0 0,0-20 0 0,0 17-1 15,0 2-1-15,0-19 2 0,0 18-1 0,0-18 0 0,0 0 1 16,0 19 0-16,0-19-1 0,0 18 1 0,0-18-1 16,0 19 2-16,0-19-1 0,0 17 0 0,0-17 0 15,20 19 1-15,-20 1-2 0,0-3 0 0,0 2 1 16,19-1-1-16,-19 1 1 0,0-1 0 0,0 1 1 16,0-2-1-16,17 2-1 0,-17 1 0 0,0-20 0 0,0 17 0 15,19-17-2-15,-19 19 3 0,0-19-1 0,0 0 1 0,0 18-2 0,17-18-26 16,-17 19-12-16,16-19-22 0,-16 0 24 0,0 0-38 15,0-19 12-15,19 19 38 0,-19 0-33 0</inkml:trace>
  <inkml:trace contextRef="#ctx0" brushRef="#br1" timeOffset="-71686.42">18003 11398 46 0,'0'0'0'0,"0"0"12"16,0 0-7-16,0 0 12 0,0 0-5 0,0 0-6 15,-17 0 6-15,17 0 0 0,0 0-6 0,0-17 9 0,0 17-2 16,0 0-6-16,0 0 8 0,0 0 2 0,0-20-8 16,-19 20 8-16,19 0 2 0,0 0-9 0,0 0 11 0,0 0-11 15,0 0 7-15,0 0-11 0,0 0 0 0,0 0 12 0,0 0-8 16,0 0-2-16,0 0 1 0,0 0 0 0,0 0-1 15,0 20-3-15,0-20-1 0,0 17-1 0,0-17 0 16,0 0-2-16,0 19 2 0,-17-19-1 0,17 18-1 0,0 0 1 16,0-18-2-16,0 20 3 0,0-20-2 0,0 18-1 0,0 0 2 15,0-18-2-15,0 18 0 0,0-18 0 0,0 20 0 0,0-3 3 16,0 2-3-16,0-19 1 16,0 0-1-16,0 18-1 0,0-18 2 0,0 19-1 0,0-19 1 15,0 0-1-15,0 18 0 0,0-18 0 0,0 0 1 0,0 0-1 16,0 19 1-16,0-19-1 0,0 0 0 0,0 0-1 0,0 0 1 15,0 17-1-15,0-17 2 0,17 0-1 0,-17 19 0 0,0-19 0 0,0 0 2 16,0 20-3-16,19-20 1 0,-19 17 0 0,0-17 0 16,0 0 0-16,17 0 2 0,-17 19-2 0,0-19 0 0,0 18 1 15,0-18-2-15,0 19 2 0,0-19 0 16,0 0 0-16,0 18-2 0,0-18 2 0,0 0-1 0,0 0 1 16,0 19 0-16,-17-19 0 0,17 0-2 0,0 0 1 0,-19 0-1 15,19 17 1-15,0-17-5 0,-17 0-8 0,17 0 4 0,-19 0-15 0,19 19 10 16,-17-19-42-16,-2 0 4 0,19 0 23 0,0 20-27 15,0-20 5-15,-20 0 28 0,20 0-17 0,0 17-3 16</inkml:trace>
  <inkml:trace contextRef="#ctx0" brushRef="#br1" timeOffset="-65927.41">13155 11307 48 0,'0'0'0'0,"0"0"21"16,0 0-16-16,0 0 6 0,0 0 3 0,0 0-7 0,0 0-1 15,0 0 12-15,0 18-7 0,0-18 6 0,0 0 9 16,0 18 5-16,0-18 1 0,-19 0-16 0,19 18 0 0,0 2 13 16,0-20-4-16,-20 17-5 0,20 2 1 0,0-1-4 15,0-18-9-15,0 18 0 0,-16-18 4 0,16 0-5 0,0 20 4 16,0-2-2-16,0-18-3 0,-20 18 0 0,20-18 0 15,0 18-2-15,0 2 3 0,0-20-4 0,0 17 1 0,0 2-2 16,0-19-1-16,0 18 0 0,0 1 1 0,0-19-1 0,0 0 0 16,0 18 1-16,0 1-3 0,0-19 3 0,0 17 2 0,0 2-4 15,0-19 0-15,0 20-1 0,0-3 2 0,0-17-1 0,0 19 5 16,0-1-4-16,20-18-2 0,-20 19 1 0,0-19 0 0,0 37-1 16,0-37 3-16,16 17 0 0,-16 2 0 15,0-19-5-15,0 20 2 0,0-3 0 0,0-17 2 0,0 0-2 16,0 37-12-16,20-18-7 0,-20-19 7 0,0 0-3 0,0 18-1 15,0 1-26-15,0-19-17 0,0 17-26 0,0-17-13 16,19 20 61-16,-19-20-59 0</inkml:trace>
  <inkml:trace contextRef="#ctx0" brushRef="#br1" timeOffset="-65376.36">13523 11491 46 0,'0'0'16'0,"0"0"1"0,0 0-7 0,0 0 15 16,0 0-13-16,0 0 9 0,0 0-6 0,0 0-3 0,0 0-5 15,0 0-1-15,0 0-3 0,-19 0 2 16,19 0-1-16,0 18-5 0,0-18 2 15,0 0 1-15,0 0 0 0,0 0-2 0,0 0 0 0,0 18 3 16,0-18-2-16,0 0-2 0,0 0 2 0,0 0 0 16,0 0 0-16,0 0-2 0,0 0 1 0,0 0 1 0,0 0-1 15,0 0 0-15,0 0-1 0,0 0 1 16,0 0 1-16,0 0-1 0,0 0 0 0,0 0 2 16,0 0-2-16,0 0 0 0,0 0 1 0,0 0 0 0,0 0 0 15,0-18-1-15,0 18-1 0,0 0 1 16,0 0 0-16,0 0 3 0,0 0-4 0,0 0 2 0,0 0 1 15,0 0 4-15,0 0-2 0,-17 0 6 0,17 0-4 16,0 0 3-16,0 0-1 0,0 0 3 0,0 0-5 16,0 0-1-16,0 0-2 0,0 0 8 0,0 0 0 0,0 0-4 15,0 0-1-15,0 0-2 0,0 18-1 0,0-18 4 0,0 0-6 16,0 0 2-16,0 0 0 0,0 0 1 0,0 0 0 0,0 0 0 0,0 0 1 16,0 0-2-16,0 0-1 0,0 0 0 0,0 0 1 15,0 0-2-15,0 0 3 0,0 0-3 0,0 0-2 16,0 0 1-16,0 0 1 0,0 0 0 0,0 0-1 15,0 0 0-15,0 0-2 0,0 0 2 0,0 0 2 0,0 0 0 16,0 0-2-16,0 20-1 0,0-20 1 0,0 0-2 16,0 0-2-16,0 0 0 0,0 0-1 0,0 0-4 0,0 17-3 15,0-17-24-15,0 0 10 0,0 0-6 0,0 0-6 0,-19 0-44 0,19 0 49 16,0 0 6-16,0 0-40 0</inkml:trace>
  <inkml:trace contextRef="#ctx0" brushRef="#br1" timeOffset="-64943.88">13487 11583 51 0,'0'0'20'0,"0"0"18"16,0 0-3-16,0 0-16 0,0 0 17 0,0 0-19 15,0 0 11-15,0 0-14 0,0 0-2 0,0 0 0 0,0 0-1 0,0 0-1 16,0 0 9-16,0 0-4 0,0 0-7 0,0 0 0 0,0 0 5 15,0 0-7-15,0 0 9 0,-19 0-4 0,19 18 0 16,0-18-5-16,0 0 9 0,0 19-4 0,0-1-2 16,0-18-5-16,0 19 5 0,0-2-3 0,0-17-5 15,0 39 6-15,0-3-6 0,0-36 2 0,0 37-2 0,0-19 4 16,0 1-4-16,0-19 0 0,0 17 0 0,0 2 0 0,0 18-1 0,0-18-1 16,0-1 2-16,0-18-2 0,0 19 0 0,0-1-4 15,0-18-1-15,0 19-7 0,0-2-8 0,0-17 5 0,0 0-4 16,-20 0-37-16,20 0 18 0,0 0-7 0,0 0-5 0,0-17-49 0,0-2 38 15,-16 1 9-15</inkml:trace>
  <inkml:trace contextRef="#ctx0" brushRef="#br1" timeOffset="-64755.83">13448 11232 101 0,'0'0'56'0,"-16"0"-3"0,16 0-26 0,0 19 24 0,0-19-28 0,0 0 14 15,-23 0-10-15,23 18-4 0,0-18-14 0,0 0 6 16,0 18-9-16,0-18-1 0,0 0 4 0,0 0-7 16,0 20 2-16,0-20-3 0,0 0-1 0,0 0-2 0,0 0-4 15,0 0-22-15,0 0-24 0,0 0-28 0,0 0-24 16,0 0 55-16,23 0-79 0</inkml:trace>
  <inkml:trace contextRef="#ctx0" brushRef="#br1" timeOffset="-64276.61">13800 11232 58 0,'0'0'40'0,"0"0"7"0,0 0 2 0,0 0-5 16,0 0-25-16,0 0 13 0,0 0-8 0,0 0-15 0,0 0 0 15,0 0 10-15,-23 0-7 0,23 0-5 0,0 0 5 16,0 0-3-16,0 19 1 0,0-19 1 0,0 0-6 16,0 0 3-16,0 18-3 0,0 0 5 0,0-18-3 15,0 20-4-15,0-20-1 0,0 18 2 0,0-18-1 0,0 18 2 16,0 0-1-16,0-18-2 0,0 20 1 0,0-3-4 0,0-17 4 16,0 19 1-16,0-1 0 0,0 0-4 0,0 2 4 0,0-20-5 15,0 18 3-15,0-18 0 0,0 18 3 0,0-18-1 0,0 18-4 16,0-18-3-16,0 20 5 0,0-3 1 0,-19 2-2 15,19-1 0-15,0 1-2 0,0-19 4 0,0 18-1 0,0 1-2 0,0-19-3 16,0 17 2-16,0 2-1 0,0-19 3 0,0 0 0 0,0 20 0 0,0-20 0 16,0 0 0-16,0 17-2 0,0-17 1 0,0 0 0 0,0 19 2 0,0-19 0 15,19 0-2-15,-19 18 1 0,0-18 1 0,0 19-1 0,0-19 0 16,23 0 2-16,-23 18 0 0,0-18-1 0,19 19-3 16,-19-19 2-16,0 17 1 0,0 2-3 0,0-19 4 15,0 0-2-15,0 20 3 0,-19-3-6 0,19-17 1 16,-23 0 2-16,23 19-1 0,-19-19-4 0,19 0 1 0,-14 18-2 0,14-18 1 15,-19 19-22-15,0-19 13 0,19 0-12 0,-17 18-5 16,-2-18 12-16,19 0-23 0,0 0 15 0,-17 0-5 0,17 19-47 0,0-19 34 16,0 0-64-16,0 0 36 0</inkml:trace>
  <inkml:trace contextRef="#ctx0" brushRef="#br1" timeOffset="-54776.17">16713 10679 52 0,'0'0'0'0,"-16"0"25"16,16 0 1-16,0 0-16 0,-20 0 28 16,20-18-6-16,-19 18-23 15,19 0 31-15,0 0 3 16,0 0-8-16,0 0-2 15,0-19-12-15,0 19-16 16,-17 0 15-16,17 0-3 16,0-19-15-16,0 19 9 0,0-17-2 15,0 17-2-15,-19 0-1 16,-3 0-3 0,5 36-2-16,0-17 2 15,17-1-3-15,-19 19-1 16,19 0 0-16,0-1 1 15,0 2 0-15,0-20 1 16,19-18-1-16,-19 18 1 16,17 1 1-16,-17-19-2 0,0 19 2 15,17 18 2-15,-17-20-1 16,22 21-1 0,-22-2-1-16,0-17 0 15,19 0-1-15,-19-1 1 16,0 0-1-16,17 0-2 15,2 20-14-15,-19-20-41 16,20 0-18-16,-20-18 50 16,0 0-106-16,36 0 30 15</inkml:trace>
  <inkml:trace contextRef="#ctx0" brushRef="#br1" timeOffset="-54441.74">16915 11011 27 0,'0'0'23'0,"0"0"-20"0,0 0 3 0,0-18 13 16,0 18 29 0,0-20 27-16,-16 20-3 15,16 0-25 1,0 20 0-16,0 16-20 16,-20 2-11-1,20-2-10-15,0 20-15 16,0-38-56-16,0 0 37 0,-16 1-146 15,16-19 34 1</inkml:trace>
  <inkml:trace contextRef="#ctx0" brushRef="#br1" timeOffset="-54292.86">16915 10623 150 0,'0'0'0'0,"0"0"132"0,0-17-27 15,0 17-102 16,0 0-64-31,19 0-48 16,-19 17-59 0</inkml:trace>
  <inkml:trace contextRef="#ctx0" brushRef="#br1" timeOffset="-53921.99">17175 10753 145 0,'0'0'38'0,"0"0"30"0,20-17 4 16,-20-3-42-16,0 1-19 16,0 19-4-1,-20 92-8 1,-21-36 0 0,24 0 0-1,1-19 1-15,-4 36 0 16,20-17 4 15,20-56 0-31,-20 18 3 16,16 0 3-1,1 38 1 1,-17 17-2 0,0-54-10-1,-17-1-1-15,1 20-9 16,-20-2-71-1,16 2-139 1,4-21 125 0</inkml:trace>
  <inkml:trace contextRef="#ctx0" brushRef="#br1" timeOffset="-46642.07">16492 9831 36 0,'0'0'0'0,"0"0"17"0,0 0-12 0,0 0 3 0,0 0-5 0,0 0-1 16,0 0 2-16,0 0-1 0,0 0-1 0,0 0-1 0,0 0 0 16,0 0 1-16,0 0 2 0,0 0-2 0,0 0 4 0,0 0-3 15,0 0 4-15,0 0 1 0,0 0 2 0,0 19-1 16,0-19-5-16,0 18 3 0,0-18-4 0,-17 0 3 0,17 18 0 15,0-18-1-15,0 19-2 0,0-19 2 0,-19 0-2 16,19 17 1-16,0-17 4 0,0 20-4 0,0-20 0 0,0 19 3 16,-22-2-2-16,22-17-3 0,0 18 1 0,-20 2 0 0,6-20 1 15,14 18-1-15,0-18 0 0,-19 0 5 0,19 18 1 0,0-18-6 16,-19 19 1-16,19-1-3 0,0-18 1 0,0 19 0 0,-17-19 0 16,17 18-1-16,0-18 1 0,0 0-1 0,0 18 1 0,0-18-1 15,0 18 1-15,0 2 2 0,0-20-1 0,0 0-1 16,17 0 3-16,-17 18 0 0,0-18-3 0,19 0 0 0,-19 0 0 15,19 0 0-15,-19 18-1 0,0-18 1 0,14 0-1 0,-14 0-1 16,20 19 1-16,-20-19-2 0,22 0 1 0,-22 18 0 0,0-18-1 16,19 19-4-16,-19-19-7 0,17 0-16 0,2 18-14 0,-19-18 17 15,0 0-26-15,0 18 12 0,20-18 18 0,-20 0 9 16,0 0-48-16</inkml:trace>
  <inkml:trace contextRef="#ctx0" brushRef="#br1" timeOffset="-45924.89">16824 10218 55 0,'0'19'11'0,"0"-19"-5"0,-17 0-2 0,17 0-1 0,0 0 5 0,0 0-3 16,0 0 4-16,0 0-4 0,0 0 6 0,0 0-5 16,0 0 6-16,0 0-6 0,0 0 4 0,0 0-5 0,0 0 0 0,0 0 7 15,0 0-4-15,0 0 0 0,0 0 11 0,0 0-9 0,0 0 7 0,0 0-8 16,0 0 4-16,-22 0-1 0,22 0-7 0,0 0 0 0,0 0 3 16,0 0-4-16,0 0 4 0,0 0-2 0,0 18-2 15,0 1-1-15,0-1-1 0,0 0-2 0,0-18-1 16,0 18-1-16,0-18-2 0,0 20-16 0,0-20-14 0,0 18-12 15,0-18 20-15,0 0-3 0,0 0-21 0,0 18 32 0,0-18 4 16,0 0-3-16,0 0-36 0</inkml:trace>
  <inkml:trace contextRef="#ctx0" brushRef="#br1" timeOffset="-45774.59">16766 9702 95 0,'0'0'19'0,"0"0"-5"0,0 0 18 0,0 0-15 0,0 0-9 16,-17 0 8-16,17 0-9 0,0 0-1 0,0 18 2 0,0-18-6 15,0 0 0-15,-16 0 0 0,16 19-3 0,0-19 1 0,0 17-7 16,0-17-10-16,0 20-10 0,0-20 9 0,0 19-20 16,0-19 21-16,0 0-4 0,0 17 14 0,16-17-68 0</inkml:trace>
  <inkml:trace contextRef="#ctx0" brushRef="#br1" timeOffset="-45425.5">17175 9942 58 0,'0'0'0'0,"0"0"39"0,0-20-32 16,0 3 44-1,0-2-37-15,0 19-8 0,0 0 7 0,0-18 1 0,0 18-2 16,0 0-8-16,0 0 11 0,0 0-11 0,-19 0 1 0,19 0 3 16,0 0-4-16,-22 18 2 0,22-18-2 0,0 19 3 0,0-2-3 15,0 3-1-15,-17-1-1 0,17-2 0 0,0 1-1 0,-16 75 3 31,16-38 5-15,0-37-6-16,0 2 5 0,0-20-5 0,0 0 2 16,16 18-2-16,-16-18 0 0,0 18 3 0,0-18-3 0,0 0-1 15,0 19 0-15,17-1 2 0,-17 1 1 0,0-19-3 0,22 18 2 16,-22 0-3-16,0 0 1 0,0 2-1 0,0 16 0 16,19-17 0-16,-19-1-1 0,0 1 1 0,0-19-1 0,0 18-1 15,0 0 1-15,0-18 0 0,0 20-3 0,0-2-4 0,0-1-12 16,0 2 9-16,-19-19-19 0,19 17 12 0,0-17-3 15,0 0-1-15,-22 20-26 0,5-20 0 0,17 0 26 0,-16 19 3 16,16-19-5-16,-20 0 7 0,4 0-38 0</inkml:trace>
  <inkml:trace contextRef="#ctx0" brushRef="#br1" timeOffset="-42707.94">16622 9204 48 0,'0'0'0'0,"0"0"10"15,0 0-8-15,0 0 2 0,0 0-2 0,0 0-1 0,0-19 0 0,0 19 0 0,0 0 1 16,0 0-1-16,0 0 0 0,0-18 1 0,0 18-1 16,-22 0 2-16,22-19 0 0,0 19 3 0,0-17 2 15,0 17 2-15,0 0-4 0,0 0 8 0,-17-20 2 16,17 20-7-16,0 0-3 0,0 0 1 0,0 0 13 0,-17 0-8 15,17 0 3-15,0 0-3 0,-19 0 10 16,19 0-18-16,-16 0-1 0,16 0 4 0,-20 0 1 0,20 0-2 16,0 20-4-16,-19-20 3 0,19 0 0 15,0 17-2-15,0-17 2 0,-17 19 0 0,17-1 0 0,-19-18-2 16,19 19 1-16,-22 0-3 0,22-1 0 0,0-18-1 16,-20 18 1-16,20 0 0 0,0-18 0 0,0 20-2 15,0-20 0-15,0 17 2 0,0-17 1 0,0 0 0 0,0 19-1 16,0-19 3-16,0 18-2 0,20-18 3 0,-20 0-2 0,0 19 1 15,22 0-2-15,-22-19 0 0,0 0 2 0,19 0-3 0,-19 18 2 16,0-18-2-16,0 0 0 0,17 17 0 0,-17-17 2 16,0 19-2-16,0-19-1 0,19 20 1 0,-19-20-1 0,0 17 1 15,0 2-1-15,0-1 0 0,0 1-1 0,0-19 2 0,0 37-2 16,0-37-1-16,0 17-5 0,0 3 1 0,0-1-8 16,0-19 5-16,0 17-14 0,0 2 8 0,0-19-24 0,0 0-8 0,0 18 21 15,0-18-22-15,0 0 29 0,0 0-3 0,0-18 11 0,0 18 4 16,0 0-55-16</inkml:trace>
  <inkml:trace contextRef="#ctx0" brushRef="#br1" timeOffset="-42408.32">16879 9499 52 0,'0'0'9'0,"0"0"-7"0,0 0 0 0,0 0-1 0,0 0 1 15,0 0-1-15,0 0 1 0,0 0 35 16,0 0-27-16,0 0 10 16,0 0 11-16,0 0-9 0,0 0 38 15,0 0-33 1,0 0-21-16,0 0 0 0,0 18 0 0,0 1 1 0,0-1-4 0,20 38 2 15,-20-1-31 1,0-37-12-16,0 1-16 0,0-1 23 0,0-18 1 16,0 19-17-16,0-2 20 0,0-17-31 0</inkml:trace>
  <inkml:trace contextRef="#ctx0" brushRef="#br1" timeOffset="-42270.93">16934 9075 98 0,'0'0'36'0,"0"0"-3"0,0-18-17 0,-19 18 19 0,19 0-23 15,0-20-2-15,0 20-5 0,0 0-4 16,-16 0 0-16,16 0-1 0,0 0-1 0,0 0-2 0,0 20-9 16,0-20-15-16,0 18 9 0,0 0-28 0,0-18 2 15,0 18 18-15,0 2 9 0,0-20-36 0</inkml:trace>
  <inkml:trace contextRef="#ctx0" brushRef="#br1" timeOffset="-41858.51">17319 9223 52 0,'0'0'18'0,"0"0"-6"0,0 0-6 16,0 0 9-16,0-19 7 0,0 19-10 0,0 0 11 0,0 0-3 15,0 0-11-15,-19 0 8 0,19 0-10 0,0 0 0 0,0 0 4 16,0 0-1-16,-14 19 1 0,14-19-4 0,0 18-1 0,-19-18 7 15,19 18-2-15,0 0-8 0,0-18 7 0,-20 20-1 16,20-3-4-16,0-17-1 0,0 19 1 0,-16-1 3 0,16-18-3 16,0 19-2-16,0 0-1 0,0-19 0 0,-20 35 0 15,20-35-1-15,0 19-1 0,0-19 1 0,0 20 3 0,0-3-4 0,0-17 1 16,0 19 0-16,0-1 0 0,0-18-1 0,0 0 0 0,0 19 0 16,0-19 0-16,0 18 0 0,0-18 0 0,0 0 1 0,0 19-1 15,0-19 0-15,0 0 0 0,0 17 1 0,0-17 1 0,0 0-1 16,0 20-3-16,0-20 2 0,-16 0-2 0,16 19 5 0,0-19-1 15,0 0-1-15,0 0-2 0,0 17 0 0,0-17 1 0,0 0 1 0,0 0 0 0,0 19 1 16,0-19-1-16,0 18-1 0,0-18 1 16,0 0-1-16,0 19 0 0,0-19 0 0,0 0 0 0,0 18 0 0,0 1-1 15,0-19 1-15,0 0-2 0,0 17-5 0,0 3-1 0,0-20-1 0,0 0-2 16,0 19-1-16,0-19-1 0,-20 17-38 0,20 2 11 16,0 0-3-16,-19-19-2 0,19 18 23 0,-22-18 5 0,22 18-6 15,-17-18-40-15</inkml:trace>
  <inkml:trace contextRef="#ctx0" brushRef="#br0" timeOffset="-28654.91">16160 8559 60 0,'0'0'4'0,"0"0"5"0,0 0-4 16,0 0-2-16,-17 0 1 0,17 0-1 0,0 0 8 0,-19 0 2 15,19-20-2-15,0 20-7 0,0 0 3 16,0 0-5-16,0-17 0 0,0 17 4 0,-20 0 2 0,20 0-3 16,0-19 5-16,0 19-7 0,0 0 2 0,0 0-2 15,0 0 3-15,0 0-1 0,0 0 0 0,0 0-2 16,0 0-2-16,20 0 0 0,-20 0 0 0,0 0-1 0,0 0 2 15,19 0-1-15,-19 0 0 0,17 0 0 0,-17 0 0 16,0 19-1-16,19-19 1 0,-2 0-1 0,2 0 2 0,-2 17 0 16,-1-17 2-16,-16 0-1 0,22 0 1 0,-22 0-1 15,39 0 2-15,-22 0-3 0,19 0 2 0,-17 0 2 0,0 0-4 16,-5 0 1-16,6 0-1 0,2 0 0 0,14 0 3 0,-17 20-2 0,17-20 1 16,-17 0-2-16,37 0 1 0,-20 0 0 0,-17 18-1 0,17-18-1 15,-16 0 1-15,-4 0 0 0,1 0-1 0,41 18 2 0,-3-18 4 16,0 18-2-16,20 1 1 0,-19 1-4 0,-20-3 0 15,19-17-1-15,-36 19 1 0,37-2 0 0,-40-17 0 16,4 0-1-16,32 20 1 0,-30-2 0 0,34 0 0 0,-20-18 2 16,-1 18-2-16,4 1 0 0,17-19 0 0,-37 19 0 15,-2-19-1-15,35 18 0 0,6 1 0 0,-2-2-1 0,-37-17 1 16,17 20 0-16,-20-20-1 0,43 18 0 0,-23 0 1 0,-17 0 1 16,17 2 0-16,19-3-1 0,-35 2 0 0,-1-1-1 0,-2 0 1 15,19 2 0-15,-17-2 0 0,14 18 2 0,9 1-2 0,-23-18-2 16,17 18 2-16,-17-18-1 0,17 17 0 0,-36-36 0 15,34 38 0-15,7-21 1 0,-24 20-1 0,21-18 1 16,-21 18 0-16,19-1-1 0,-36-36 0 0,17 37 3 0,24 0-2 16,-24-18-2-16,2-1 1 0,0 18 0 0,-2-16 1 0,-17-1-1 15,36 17 1-15,-17 19-3 0,-2-19 0 0,5-16 1 0,-5-1 2 16,2 17-2-16,0-17 1 0,-2 17-1 0,-17-17 1 0,36 37 2 0,-36-39-2 16,36 21 0-16,-36-20 0 0,17 37 0 0,5-36 0 15,-22 35 0-15,19-34 0 0,0 16 0 0,-2 20 0 0,2-38 0 16,-2 18 1-16,-17 20 1 0,19-37-2 0,1 54-1 0,-20-53 0 15,14 34 3-15,-14-37-1 0,19 22-1 0,-19-3-1 0,22 1 1 16,-22-19 0-16,19 1 0 0,-2 37-1 0,-17-39 1 0,19 39 2 16,1-38-2-16,-20 1 0 0,0 18-1 0,16-18 1 0,-16 16 0 15,20 40-1-15,-4-38 2 0,1 19 1 0,-17-38-2 0,22 18 0 16,-22-17-1-16,19 36 3 0,-19-37-1 0,17 2-1 0,-17-2-1 16,19 18 0-16,1 38 4 0,-20-36-1 0,0-2-1 15,0 2 1-15,0-2-3 0,0-18 2 0,0 19 0 16,0 18-1-16,0-35 0 0,0 16 0 0,0 19 2 15,0-19-2-15,0 3 0 0,0-22 0 0,0 39 1 16,0-19-1-16,-20 0 0 0,20-18-1 0,0 16 2 16,0-16-1-16,-19 37 0 0,19-56 2 0,-17 73 0 15,17-55-1-15,-19 20-2 0,19-1 0 0,-22-20 1 16,5 21 0-16,1-38 1 0,-4 36 0 0,20-16-1 16,-16 16 1-16,-4 0-2 0,1 2 1 0,2-38 1 0,-2 36 0 15,19 2-1-15,-22-3 0 0,3-15 0 0,5 16 0 0,-6 1-2 16,1-18 3-16,2 18-3 0,-2 0 0 0,2-1 1 15,-2 2 9-15,19-20-3 0,-41 19 1 0,7 0-6 16,34-37-1-16,-19 19 0 0,2 17 1 0,-19 1 1 0,36-37 0 16,-19 18-1-16,-17 20-2 0,14-20 3 0,5 0-1 0,-19 18 3 15,0 2-4-15,-2 0 2 0,21-21-4 0,-5 2 2 16,-14-1 3-16,0 18 0 0,0 3-2 0,17-22 2 16,2-17-3-16,17 20 2 0,-58 16 0 0,22 0-1 0,36-15 0 15,-36 15-1-15,17-36 1 0,2 35 2 0,-25 3-2 16,23-20 0-16,5 21 2 0,-24-5-3 0,2-15 2 0,0 18-1 15,-22 0 0-15,41-18-2 0,17-19 3 0,-36 37-1 0,0-1-1 16,17-15 3-16,-1-5-3 0,-35 40 3 0,36-56-2 16,-17 37 1-16,19-20 0 0,-22 23-2 0,0-40 1 0,39 36 0 0,-35-19 1 15,18 2 0-15,-19-1-1 0,17 1 0 0,-17 17-2 0,16-36 1 16,20 21 2-16,-39 13 1 0,23-34-1 0,16 19-1 0,-36 18 1 0,17-37-2 16,-1 20 1-16,4-4-1 0,-26 4 1 0,23-2 1 0,5-18-1 15,-5 18-1-15,-17 0-1 0,0-18 2 0,16 19 3 16,1-19-3-16,-3 20 0 0,-11-20-1 0,13 0 2 0,-16 0 0 15,0 0-1-15,36 0 0 0,-19 0 0 0,2 0-1 16,-22 17-1-16,20-17 1 0,3 0 1 0,-4 0-5 16,4 20 3-16,-4-20 2 0,1 0-1 0,2 0 1 0,-24 16 3 15,-12 4-3-15,37-20-1 16,-4 18 2-16,-16 0 1 0,-5-18-2 0,41 18-1 16,-17-18 2-16,-19 20-1 0,20-20 0 0,-4 19-1 15,20-19 2-15,-19 0-2 0,19 0 1 0,-17 0-1 0,17 17 2 16,0-17-4-16,-19 0-1 0,19 0-4 0,0 20 1 15,0-20-3-15,0 0-11 0,0 0 9 0,0 0-18 0,0 0 12 16,0 0-25-16,19 0-6 0,-19 0-1 0,0 0 27 0,17 0-19 16,2 0 7-16,-19 0-6 0</inkml:trace>
  <inkml:trace contextRef="#ctx0" brushRef="#br0" timeOffset="-28307.31">16677 14349 99 0,'0'0'25'0,"0"0"-13"0,-19 0-8 15,2 0 1-15,17 0-2 0,-19 0 20 16,-3 0-13-16,5 0 11 0,17 19-12 0,-17-19 0 0,-2 0 7 16,-17 0-3-16,36 18-7 0,-36-18-2 0,17 20-3 15,-23-4 2-15,9 4 1 0,-3-20 1 0,0 18 5 16,-25 0 8-16,45-18-14 0,16 18-1 0,-17-18 5 15,-2 0-4-15,2 19 0 0,-2 1 0 0,19-20-1 0,0 0-2 16,-17 0 4-16,17 17 4 0,0-17-6 0,0 0-4 16,0 20 5-16,17-20-1 0,-17 16-1 0,36-16 1 15,-17 20 1-15,14-20 2 0,9 18-1 16,13-18-1-16,-38 0-3 0,21 18 0 0,-4-18 0 0,-12 0 0 16,14 18-1-16,3-18-1 0,-4 20 2 0,-18-20-1 0,0 0 1 15,24 0-2-15,-41 19-1 0,56-19-11 0,-20 17-7 16,-3 3-34-16,-14-20 28 0,20 16-70 0,-20-16 61 15,-19 0 3-15,20 20-22 0,-20-20 4 0</inkml:trace>
  <inkml:trace contextRef="#ctx0" brushRef="#br0" timeOffset="-10373.22">14995 8817 24 0,'0'0'0'0,"0"0"21"0,0 0-18 0,0 0 0 0,0 0 1 0,0 0-1 0,0 0 4 16,0 0-5-16,-17 0 3 0,17 0 6 15,0 0-6-15,0 0 3 0,0 0-2 0,-16 0-1 0,16 0 0 16,0 0 8-16,-20-19 1 0,20 19-2 0,-16 0 1 0,16 0-6 16,-20 0 5-16,20 0-7 0,-19 0 6 0,2 0 0 0,17 0-5 15,-19 0 4-15,19 0-5 0,-22 0 3 0,5 0 0 16,17 0-5-16,-16 0 0 0,-4 0 4 0,4 0-2 0,-4 0-1 15,20 0-1-15,-19 0 3 0,2 19-2 0,17-19-1 16,-19 0 0-16,-3 18 1 0,3-18-1 0,5 19 0 16,14-2-1-16,-20 3 0 0,1-2 1 0,2-18-1 15,17 18-2-15,-19 0 1 0,2 2 0 0,17-20 1 0,-19 17-1 0,0 2 1 0,19-1-1 16,-23 0 1-16,23 2-1 0,-16 16 1 0,-1-36-1 0,17 38-1 16,-19-21 0-16,19 2 1 0,-17-1 0 0,-2 1 1 0,19 0-2 15,0-1 1-15,-17 18-1 0,-2-36 1 0,19 37-1 0,-19-18 1 0,19-1-1 16,-17 1 0-16,17 0 1 0,0-1 0 0,-22-1 0 0,22 22 0 0,0-22-1 15,-17 20 0-15,17-18 1 0,0-1 0 0,0 1-1 0,0 18 0 16,0-1-1-16,0-17 1 0,0-1 0 0,0 1 0 0,0 18-1 0,0 0-1 16,0-18 2-16,0-2 0 0,0 2 0 0,0-19 1 0,0 19-1 15,0-1 0-15,0 0 0 0,0 1 1 0,0-2-1 0,0 3 1 16,0-1-2-16,0-2 0 0,0 1 1 0,0 20 1 0,0-38-2 16,17 37 1-16,-17-19 0 0,0 1 0 0,0-1 1 0,22 0-2 15,-22 0 1-15,0 2 1 0,0-2-1 0,17 0 0 16,-17 1 2-16,19-1 1 0,0 1 0 0,-19-1-1 15,17 0 1-15,2 0-1 0,-19 2 0 0,17-2 1 16,2 0-1-16,-2-18-2 0,-17 19 0 16,16-1 2-16,7-18-1 0,-23 19 1 0,0-19-2 0,19 0 1 0,0 0-1 15,-19 18 1-15,36-18 0 0,-36 0 0 16,17 0 1-16,-17 0-2 0,19 0 2 0,1 0-2 0,-20 0 1 0,14 0 2 16,-14 0-2-16,19 0 1 0,-19 0 0 0,22 18 0 0,-22-18 1 15,19 0-1-15,-19 0-2 0,17 20 2 0,2-20 1 16,-19 0-2-16,0 18 1 0,20-18-1 0,-20 0-1 0,16 17 0 15,-16-17 0-15,0 19 0 0,20-19 1 0,-20 17 1 0,16-17-3 16,-16 20 1-16,0-20 0 0,17 19 0 0,-17-19 0 16,0 0-3-16,0 17 0 0,0-17-6 0,0 19-7 0,0-19 6 15,0 0-16-15,0 0 10 0,0 0-3 0,0 0-1 0,0 19-5 0,0-19-2 0,0 0-5 16,0 0-32-16,0 0 38 0,0 0 7 0,0 0 4 0,0-19-49 0</inkml:trace>
  <inkml:trace contextRef="#ctx0" brushRef="#br0" timeOffset="-10055.43">14685 10218 67 0,'0'0'13'0,"0"0"-7"0,0 0-3 0,0 0 3 16,0 0 4-16,0 0-3 0,0 0 12 0,0 0-9 15,0 0-1-15,0 0 9 0,0 0-10 0,0 0 0 0,0 0-1 0,0 0 7 16,0 0-3-16,19 0-3 0,-2 0-4 0,-17 0-1 0,19 0 2 15,17 0 0-15,-16 0-3 0,-20 0 1 0,16 19 5 0,23-19 2 16,-20 0-7-16,-19 0 1 0,36 0 3 0,-36 0 1 0,20 0 0 16,-4 18 0-16,4-18 0 0,-20 0-3 0,16 0 6 15,-16 19-1-15,0-19-1 0,0 18-3 0,0-18-4 16,-16 36 2-16,-4-16-2 0,4-2 2 0,-4 19-1 16,1 18-1-16,-17 1 0 0,14-39-1 0,-11 19 0 15,-3 20 1-15,-3-18-2 0,22-2-1 0,-2 20-6 0,-22-37 2 16,41 17-14-16,-14-17 6 0,-6 17-54 0,20 2 34 15,0-1-80-15,0-37 84 0,0 35-12 0,0-35-5 0</inkml:trace>
  <inkml:trace contextRef="#ctx1" brushRef="#br0" timeOffset="91641.32">10810 11656 0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7T19:40:23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5480 8761 152 0,'-17'0'14'0,"17"-18"-6"0,-22-20 4 0,22 38-10 0,-17-36-1 0,-2 19-1 15,19-22 1-15,-17 21-1 0,17 18-1 0,-19-18 1 16,19 0-1-16,-17 18 1 0,-2-20-1 0,0 20 1 0,2 0 0 0,-25-17 1 16,-27 17 8-16,50 0-1 0,-36 0 17 15,-20-19 7-15,-16 19 2 0,-3 0-2 0,-20 0-9 16,45 0-12-16,33 0-9 0,-58 0 1 0,-17 19-2 15,72-19 0-15,-33 17-3 16,-149 39-4-16,185-19 3 0,-19-37-2 0,-75 56-1 0,74-39 4 0,1-17 0 16,-75 38-1-16,0-2 1 0,3 2 1 0,-1-1 4 0,54-20-2 15,-56 21 3-15,0-2 1 0,38 1 1 16,37-18-2-16,-36 37 3 0,-3-20 0 0,58-36-5 0,-56 55 3 0,1-18 0 16,16-18 1-16,34 18-4 0,-12-19 0 15,-19 0 0-15,31 19-2 0,8-37 1 0,13 19 0 0,-16 18 0 0,0-18-3 16,0-1 1-16,-2 18 3 0,18-36-1 0,20 20-1 0,-16-20 1 0,-4 17 1 15,4 2-2-15,-4-19 0 0,1 18 1 0,19 1-1 16,0-19 3-16,-17 18-1 0,17 1 0 0,0-2 1 0,0 3 0 16,0-20-2-16,0 36 1 0,0-36-4 0,0 19 2 0,0 18-2 15,17-37 3-15,-17 37 2 0,39 0 1 0,-23-18 0 16,20 17-1-16,22 19 1 0,14 1-2 0,-52-37-1 0,71 36 0 16,-52-19-1-16,127 38 0 0,-94-38-1 0,-20 2-1 0,98 17 3 15,-76-18 0-15,1-1 0 0,91 20-2 0,-97-37 0 16,117 36 0-16,-90-37 1 0,106 20-2 0,17-2-1 0,-14-36 1 0,-20 17 2 15,17-17-1-15,-16 0 1 0,-20 0 2 16,-95 0-1-16,79-36 2 0,-3 19 3 0,-92-1-3 0,20-2 0 16,68 2 4-16,-65 0-4 0,-23-1 2 0,-2 1-1 0,77-19 8 15,-78 19-8-15,9-2 0 0,44-34 0 0,-8 17-2 0,-61 0-2 0,58-1 5 16,-58 2-4-16,53-1 3 0,-31 19-2 0,17-37 1 0,-39 17-2 16,38-18 2-16,-38 20-2 0,20-19 1 15,38-74 7-15,-78 110-6 0,20-54-2 0,-16 36-1 0,-20 0 1 16,33-56 3-16,-14 39-1 0,-19 16-2 0,0 20 1 0,0-56 4 15,-19 19 0-15,19 36-4 0,-14-18 0 0,-25-36 3 16,23 55-3-16,-40-20-4 0,15 1 1 0,24 37 8 0,1-17-7 16,-20-3 1-16,-39 2 0 0,36 0-1 0,-13 0-1 0,-62 18-2 0,62-20 0 15,-81 3-2-15,-11-2 5 0,69 19 0 0,-16 0 1 0,-75-18-2 16,0 18 1-16,88 0 0 0,-65 18-2 0,68-18 1 0,-72 0-4 16,-5 19-5-16,8-2 0 0,69-17 5 0,-55 20-7 15,78-20 4-15,-134 36-17 0,54-18-1 0,27-18-7 16,27 20 14-16,-30 16-27 0,72-18 20 0,-58 20-30 15,39-38 25-15,-20 36-32 0,22 2 34 0,15-21 5 0,-37 20-16 0,39 1-42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7T19:40:46.96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context xml:id="ctx1">
      <inkml:inkSource xml:id="inkSrc26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0-07T19:41:29.336"/>
    </inkml:context>
  </inkml:definitions>
  <inkml:trace contextRef="#ctx0" brushRef="#br0">8780 6568 29 0,'0'0'12'0,"0"0"-9"0,0 0 1 0,0 0-2 0,0 0 0 15,0 0 0-15,0-20-1 0,0 20 1 0,0 0 1 0,17 0 0 0,-17 0-1 16,0-19 1-16,0 19-2 0,0 0 3 0,0 0 0 16,0 0-2-16,0 0 4 0,0 0-2 0,0 0 3 0,0 0-3 0,0 0 1 15,0 0 0-15,0 0 8 0,0-17 1 0,0 17-6 0,0 0 8 16,0 0-1-16,0 0-2 0,0 0-7 0,0 0 6 16,0 0-1-16,0 0 1 0,0 0 1 0,0 0-6 15,0 0 8-15,0 0-7 0,0 0-1 0,-17 0 12 0,17 0-13 16,-16 0 15-16,16 0-8 0,0 0-8 0,-19 0 7 15,19 0-7-15,-17 0 3 0,-2 0-2 0,19 0 0 0,-20 0-3 16,4 0 3-16,16 0-2 0,-20 0-1 0,-2 0-1 16,22 0-1-16,0 0 1 0,-17 0-1 0,17 0 2 0,-16 0-1 0,16 0-1 15,0 17 1-15,-20-17 0 0,4 0-1 0,16 19 0 0,0-19 1 16,-19 20 2-16,-1-4 0 0,20-16-3 0,0 20 0 16,-16-4 1-16,16 5-2 0,-20-3 2 0,20 18-2 0,-22-36 0 0,22 38 1 15,-19-2 1-15,5-17-1 0,14 18 0 0,-20-19 0 16,20-1-1-16,-19 21 3 0,3-1 0 0,-4 1-2 0,20-38 1 15,0 36 0-15,-16 2-1 0,-4-2-1 0,20-18 0 16,0 20 0-16,0-2 1 0,0-36-1 0,0 19 0 0,0 17-1 0,0 1 2 16,0-37 0-16,0 38 1 0,0-38-1 0,0 35-1 15,20-35 0-15,-4 39 0 0,-16-22 1 0,20 2-1 0,-20-19 0 16,16 19-1-16,3-1 1 0,15 0 1 0,-15 1 1 16,3-2-3-16,-2 3 1 0,-4-20 2 0,4 19 0 15,-1-3-2-15,17-16 1 0,-20 0-1 0,-16 20 1 0,39-20-1 0,-39 0 0 16,20 0 2-16,-4 0-2 0,23 0 0 15,-39 0 1-15,36-20 0 0,-20 20 0 0,1 0 0 16,-17-16 1-16,19 16-2 0,-19-19 0 0,23 19-2 0,-7-20-3 0,-16 20 2 16,20 0-1-16,-20-17-8 0,36-2-48 15,-36 19 25-15,0 0 16 0,19 0-4 0,-19 0-3 0,0-18 0 16,0 18-6-16,0 0-39 0,16 0 10 0,-16 0 26 0,0 0-21 16</inkml:trace>
  <inkml:trace contextRef="#ctx0" brushRef="#br0" timeOffset="416.65">9226 6568 52 0,'0'0'24'16,"0"0"-8"-16,0 0 5 0,0 0-9 0,0 0 13 16,0 16-12-16,0-16 0 0,0 0-1 0,0 0 13 0,0 0-14 0,0 0 8 15,0 20-10-15,0-20 7 0,0 0-8 0,0 0 6 0,0 16 0 16,0-16-1-16,0 21 0 0,0-3-1 0,0-18-7 15,0 18 6-15,0 0-6 0,0 1 5 0,17 0-7 16,-17-19 1-16,0 36 3 0,0-17-4 0,0 0 0 0,0 17 3 0,0-19-4 16,19 21 4-16,-19-1-3 0,0 1-1 0,0-21 0 0,0 2 0 0,17 19 1 15,-17 16-2-15,0-36 0 0,19 19-2 0,-19 1 3 0,0-2 0 16,19 19-1-16,-5 20-6 16,-14-56-1-16,0-2-20 0,19-17-2 15,-19 0-9-15,0 0 13 0,0 0-65 0,0-36 21 16,0 16 12-16,0 3 38 0,0-1 4 0,0-20 0 0,0 20-26 15</inkml:trace>
  <inkml:trace contextRef="#ctx0" brushRef="#br0" timeOffset="633.98">9226 6620 51 0,'0'0'10'0,"0"0"17"0,0 0 3 16,0 0-13-16,-19 0 0 0,19 0 0 0,0 0-1 0,0 21 0 15,-20-21 13-15,20 0-17 0,0 0 6 0,0 0-12 0,0 0-2 16,-22 0 0-16,22 0 4 0,0 0-4 0,0 0 4 0,0 0-5 0,22 0 3 15,-2 0-3-15,35 0 4 0,-38 0-5 16,21 0 0-16,-38 0-1 0,75-21 0 0,-75 5-2 16,17 16 2-16,38 0-1 0,-36-20 0 0,14 20 0 0,-10-16 0 15,13-4-2-15,2 20-7 0,-2-19-11 0,-19 19-15 16,19-17-13-16,-36 17 22 0,22 0-22 0,-5 0 29 16,-17 0-10-16,19 0 10 0,-19 0 3 0,0 0-32 0</inkml:trace>
  <inkml:trace contextRef="#ctx0" brushRef="#br0" timeOffset="850.8">9392 6954 54 0,'0'0'0'0,"0"0"33"0,-19 0-5 0,19 0-12 0,0 0 16 0,0 0-14 0,0 0 0 16,-23 0 15-16,23 0-19 0,0 0 10 0,0 19-7 0,0-19-9 15,0 0 7-15,0 0-1 0,0 0 0 0,23 0-3 16,-23 0-7-16,0 0 0 0,19 0 1 0,-2 17 3 0,-17-17-4 15,38 0 3-15,-38 0-2 0,17 0-3 0,2 0 0 0,-2 0 0 16,-17 0-1-16,39 0 0 0,-20 0-1 0,-19 0-2 0,36 0-8 16,-36 0 1-16,19 0-37 0,-19 0 22 0,17 0-3 0,-17 0-42 15,36 0-7-15,-36 0 43 0,0 0 8 0,16-17-1 0,4 17-21 16</inkml:trace>
  <inkml:trace contextRef="#ctx0" brushRef="#br0" timeOffset="1233.45">10147 6418 81 0,'0'0'0'0,"0"0"38"0,0 0-3 0,0 0-18 0,-19 0 17 16,19 20-2-16,0-20-16 0,-17 0-1 0,17 0-1 0,-19 0 11 15,19 16-14-15,-19-16 10 0,19 21-11 0,-23-21-1 0,7 18 7 16,16 1-9-16,-17-2 6 0,17-17-7 0,-19 39 6 0,19-39-8 15,-17 36 4-15,17-20-3 0,-19-16 0 0,19 39-1 0,0-39-1 0,-17 36 4 16,17 2 0-16,-19-2-4 0,19-17 0 0,0-19-1 0,0 37 1 16,0-19 0-16,-19 20-1 0,19-21 1 0,0 20-1 0,0 1-2 15,0-38 1-15,0 36-1 0,0 2 4 0,19-38-3 0,0 54-1 0,-19-36 0 16,17 2 1-16,2 16 1 0,-19-17 0 0,17 0-2 16,2-2 1-16,-2 2 0 0,-17-19-1 0,16 18 0 0,-16-18 0 0,42 18 2 0,-42 2 0 15,19-20-1-15,17 0-1 0,-36 0 1 0,36 0 2 0,-16 0-2 16,13 0 1-16,-11-38-1 0,-3 20-1 0,-2-1 1 15,2 2-1-15,1-21-1 0,-4 2 0 0,4-2-4 0,-20 20 0 16,33-18-8-16,-33 17 3 0,22-19-13 0,-22 2 10 16,19 17-20-16,-19 1 13 0,17-18-25 0,-17 15-8 0,0 4-7 15,19-1 28-15,-19 0-28 0,0-1 17 0,0 19 17 0,0 0 13 16,0 0-1-16,0-19-13 0</inkml:trace>
  <inkml:trace contextRef="#ctx0" brushRef="#br0" timeOffset="1417.12">10349 6843 34 0,'0'0'9'0,"-16"0"1"0,16 0 1 0,0 0 4 16,-20 0-2-16,20 17 3 0,-19-17 24 0,19 21-18 0,-17-21 18 15,17 0-22-15,-19 17 17 0,19-17-19 0,0 0 0 0,0 19 12 0,0-19-15 16,-22 0-3-16,22 0 11 0,0 0-1 0,0 18-11 16,0-18 0-16,22 0 8 0,-3 0 0 0,-19 0-9 0,17 19 6 15,2-19-8-15,1 0 5 0,16 0 3 0,-20 0-3 0,23-19-2 16,-3 19 0-16,-36 0-6 0,39-18 2 0,-23 18-3 0,20-19 2 16,0 19-3-16,3-17-1 0,-39 17 0 15,39-21-9-15,-23 4-11 0,4 17-9 0,-4-18 10 0,4 0-37 16,-4 18 16-16,6-19-81 0,-5 0-12 0,2 19 24 15</inkml:trace>
  <inkml:trace contextRef="#ctx0" brushRef="#br0" timeOffset="3472.33">16879 4723 32 0,'0'0'16'0,"0"0"-9"16,0 0-3-16,0 0 0 0,0 0 0 0,0 17 1 15,0-17 0-15,0 0-2 0,0 0 3 0,0 0 1 16,0 0-1-16,0 0-3 0,0 0 4 0,0 0-3 0,0 0 6 16,0 0-4-16,0 0 0 0,0 0 2 0,0 0-1 0,0 0 8 15,0 0-8-15,0 0 6 0,0 0-2 0,0 0-4 0,0 0 5 16,0 0 1-16,0 0-6 0,0 0 1 0,0 0-1 0,0 0 0 0,0 0 1 16,-16 0 6-16,16 0-6 0,0 0 8 0,0 0-1 0,-20 0-8 15,20 0-1-15,0 0 1 0,0 0 4 0,0 0 1 0,-19 0-7 16,19 0 0-16,0 0 0 0,-17 0 4 0,17 0 0 0,-22 0-1 15,22 19 0-15,-19-19-4 0,19 0 3 0,-17 0-3 16,17 0-2-16,-16 19 1 0,-4-19 0 0,20 0-2 0,0 0 0 16,-16 19 3-16,-4-2-5 0,20-17 0 0,-19 19 2 0,19-19-1 15,-17 20 1-15,-2-4 2 0,19-16-2 0,0 20 0 0,0-3-1 16,-22-17 1-16,22 38 0 0,-17-19-1 0,17-19 0 0,0 16 1 16,-17 4 0-16,17-20 0 0,0 36 0 0,-19-36 1 0,19 37-1 0,-16 0 0 15,16-17-1-15,0-4 1 0,0-16-2 0,-20 40 2 0,20-24 0 16,0 3-1-16,0 0 2 0,0 0-3 0,0 18 0 15,0-21 1-15,0 4 1 0,0-1-2 0,0-1 1 0,20 0 0 16,-20 1 0-16,16 0-1 0,3-2 1 0,-19 19 1 16,17-36-1-16,0 39 0 0,5-39 0 0,-3 35 0 0,-2-35 0 0,2 20 0 15,17-1-1-15,-16-2 2 0,13 3 1 0,-14-20-2 16,20 17 1-16,-20 3 0 0,17-20 0 0,-36 0-1 0,36 17 1 16,0-17 4-16,3 0-2 0,-20 0-3 0,17 0 1 15,-36 0 0-15,36 0 0 0,-16-17 1 0,13 17-1 0,-33 0-1 0,22-20 1 16,-3 20 0-16,1-17-1 0,-20 17 1 0,36-20-1 0,-36 20 0 15,0 0-1-15,16 0 1 0,4-17-1 0,-20-2 1 0,0 19-2 16,19 0-8-16,-19 0-5 0,0 0 5 0,0-20-13 16,0 20-10-16,0 0 11 0,0 0-72 0,0-17 13 15,-19 17 41-15,19 0-20 0,0 0 18 0,0 0-3 0</inkml:trace>
  <inkml:trace contextRef="#ctx0" brushRef="#br0" timeOffset="4189.14">17582 4778 52 0,'0'0'6'0,"0"0"-1"0,-19 0 6 0,19 0-5 0,0 0 9 16,0 0-6-16,0 0 13 0,-20 0 0 0,20-19-12 0,0 19 8 15,0 0-11-15,0 0-1 0,0-19 6 0,0 19-7 0,0 0 0 16,0 0 6-16,0 0-6 0,0 0 5 0,0 0-5 0,0 0 4 0,0 0-1 15,0 0-1-15,0 0-4 0,0 19 7 16,0-19-2-16,20 19-1 0,-20 0 0 0,0-19-3 16,0 17 1-16,0 2 3 0,0-19-5 0,0 20 6 0,0-4-4 15,19 4 2-15,-19-3-3 0,0 21 2 0,0-3 0 0,0-15-4 16,0 0 1-16,17 16 1 0,-17 18 1 0,0-34-2 0,19 36 1 16,-19-40-3-16,0 3 0 0,0 36 1 0,17 1 1 0,-17-19-1 15,16 0-1-15,-16-18-1 0,19 18-1 0,-19-21 1 0,0 41-2 16,0-57 1-16,0 0-3 0,23 17-1 0,-23 3-10 0,0-1-6 15,0-19 6-15,0 0-3 0,16 0-28 0,-16 0-17 0,0 0-2 16,0 0 38-16,0 0 6 0,0-19-13 0,0 19-17 0</inkml:trace>
  <inkml:trace contextRef="#ctx0" brushRef="#br0" timeOffset="4540.12">17527 4797 38 0,'0'0'0'0,"0"-19"25"0,0 19-21 0,0-19 4 0,0 0-1 15,0 19-2-15,0-37 5 0,0 19 2 0,0 0 3 0,16 0 0 16,-16-1-7-16,0 2 9 0,20-3 0 0,-1 20-9 16,-19-19 8-16,17 2-7 0,2 17 10 0,-2-20-1 15,-17 20-11-15,16-17 2 0,-16 17 5 0,19-20-6 0,4 20-2 0,-23 0 1 16,16 0 7-16,4 0-1 0,-1 0-6 0,-19 0-1 0,36 20 7 0,-19-3-2 15,2 3-2-15,-3 36 0 0,7-39-5 0,-23 2-1 16,16 17 1-16,4 2-1 0,16 53 7 0,-17-52-6 16,-19 33 6-16,17 22-2 0,2-4 1 0,-19-14-5 15,0-3 1-15,0-56-3 0,-19 113 5 0,2-74-5 16,-2-40 0-16,19 41 1 0,-36-20 0 0,16-1-2 16,20-16-1-16,-16-20-1 0,16 17 0 0,-23-17-3 15,23 20 0-15,-16-20-11 0,-3 17 4 0,19-17-2 0,-17 0-23 0,-2 0 12 16,19 0-41-16,-17 0 25 0,17 0-3 0,-19-17-37 0,19 17 48 0,0-20 8 15,-20 3-51-15</inkml:trace>
  <inkml:trace contextRef="#ctx0" brushRef="#br0" timeOffset="5966.59">18448 4685 38 0,'-19'0'33'16,"19"0"-14"-16,0 0-12 0,0 0 10 0,0 0-7 0,0 0 11 16,0-18 40-1,0 18-44-15,0 0-10 0,0 0 2 0,0 0 16 0,0 0-18 16,0 0 1-16,0 0 12 0,0 0-3 0,0 0-13 16,0 0 4-16,0 0-1 0,0 0-4 0,0 0 4 15,0 0-1-15,0 0 0 0,0 0 0 0,0 0-3 16,0 18 3-16,0-18-4 0,0 0 1 0,0 0-1 0,0 18 9 15,0-18-6-15,0 0 0 0,0 0-1 0,0 0-2 16,0 0 0-16,0 0 0 0,0 0 0 0,0 0 1 16,0 0 3-16,0 0-2 0,0 0 4 15,0 0-4-15,0 0 1 0,0 0 0 0,0 0-1 16,0 0-2-16,0 0 2 0,0 0-1 0,0 0-1 16,0 0 2-16,0 0-3 0,0 0 1 0,0 0-1 0,0 0 1 15,0 0 0-15,0 0 1 0,0 0 0 0,0 0 1 16,0 0 1-1,0 0-5-15,0 0 2 0,0 0-2 0,0 0 1 0,0 0 0 16,0 0 1-16,0 0 0 0,0 0-2 0,0 0 2 16,0 0-2-16,0 0 2 0,0 0-1 0,0 0 2 15,0 0-2-15,0 0-1 0,0 0 1 0,0 0 2 16,0 0-2-16,0 0 5 16,0 0-5-16,0 0 0 0,0 0 1 0,0 0-2 15,0 0 2-15,0 0 0 0,0 0-3 16,0 0 2-16,0 0 0 0,0 0 0 0,0 0-1 0,0 0 0 15,0 0 0-15,0 0 0 0,0 0 0 0,0 0-1 16,0 0 1-16,0 0 1 0,0 0-1 0,0 0 1 0,0 0-1 0,0 0 1 16,0 0-1-16,0 0 1 0,0 0 0 0,0 0 0 0,0 0-3 15,0 0 3-15,0 0 1 0,0 0-3 0,0 0 1 16,0 0 0-16,0 0 1 0,0 0 0 0,0 0 0 0,0 0-2 16,0 0 2-16,0 0-1 0,0 0 1 0,0 0-2 0,0 0 2 15,0 0 0-15,0 0 0 0,0 0-1 0,0 0 0 16,0 20 1-16,0-20-1 0,0 0 1 0,0 0-2 15,0 0 1-15,0 17 0 0,0-17 1 0,0 0-1 0,0 0 2 16,0 0-1-16,0 0-1 0,0 19 0 0,0-19 0 0,0 0 1 0,0 0-1 16,0 0 1-16,0 0 2 0,0 0-2 0,0 0-1 0,0 0 1 15,0 0 1-15,0 0 0 0,0 0-2 16,0 0 0-16,0 0 2 0,0 0 0 0,0 0-1 16,0 0-2-16,0 0 1 0,0 0 0 0,0 0 0 0,0 0 0 0,0 0 0 15,0 19 1-15,0-19-1 0,0 0 1 0,0 0-2 16,0 0 1-16,0 0 0 0,0 0 0 0,0 0 2 0,0 19-1 0,0-19-1 15,0 0 0-15,0 0-1 0,0 0 2 0,0 17-1 0,0-17 1 16,0 0-2-16,19 0 2 0,-19 0-1 0,0 0 0 0,0 19 1 16,0-19 1-16,0 0-2 0,0 0 0 0,0 0-2 0,0 0 2 15,0 0 2-15,0 0-2 0,0 0 0 0,0 0-1 16,0 0 3-16,0 0 0 0,0 0-2 0,0 0 0 16,0 0 0-16,0 0 0 0,0 0-1 0,0 0 0 0,0 0 2 15,0 0-2-15,0 0 3 0,0 0-1 0,0 0-1 0,0 0-1 16,0 0 1-16,0 0 1 0,0 0-2 0,0 0 3 0,0-19 0 15,0 19-1-15,0 0-1 0,0-17 0 16,0 17-1-16,0 0 1 0,0 0 0 0,0 0 1 16,0 0 0-16,0-19-1 0,0 19 0 0,0 0-1 15,0 0 1-15,0 0 0 0,0 0 0 0,0 0 0 16,0 0 0-16,0 0 1 0,0 0-2 16,0 0 2-16,0 0 0 0,0 0-1 0,0 0 0 15,0 0-3-15,0 0 4 0,0 0-1 0,0 0-2 16,0 0-3-16,0 0-1 0,0 0 2 0,0 0-8 15,0 0-6-15,0 19-1 0,0-19-4 0,0 0-4 16,0 17-9-16,0-17-7 0,0 0-8 16,0 0 21-16,0 19-38 0,0-19-8 0,0 0 42 0,0 0-16 15,0 0 34-15,0 20-38 0</inkml:trace>
  <inkml:trace contextRef="#ctx0" brushRef="#br0" timeOffset="6816.72">18633 4464 39 0,'0'0'0'0,"0"0"25"0,0 0-18 0,0 0 10 0,0 0-7 16,0 0 2-16,0-20 0 0,0 20 1 0,0 0-1 0,0 0 11 15,0 0-3-15,0-16 2 0,-19 16-10 0,19 0 26 16,0-20-16-16,0 20-11 0,-19 0 8 0,19 0-3 0,-17 0 0 16,17 0-1-16,-22 0-10 0,3 0 6 0,19 0 0 15,-17 0-7-15,17 0 0 0,-17 36 9 0,-2-36-9 16,2 40 4-16,17-24-1 0,-19 4-4 0,0-3 3 0,2 3-3 16,-2 16 3-16,19-16-3 0,-22-3-1 0,22 38 3 0,-17-17 0 15,17-21-3-15,-17 21 2 0,17-2-2 0,0-17 0 0,-19 1 0 0,19 33 2 16,0 4-1-16,0-1 0 0,0-20-1 0,0 18 0 15,19 2-1-15,15-1-1 0,-12-17 1 16,-3-1 1-16,17-21 0 0,-36 4-1 0,36-1 1 0,-17-1-1 16,-2 0 0-16,19-18 2 0,-36 19-1 0,22-19 0 0,14 0 6 15,-17 0-7-15,-19 0 2 0,36 0 1 0,-19 0-2 0,2-19 2 16,20-17 0-16,-22 17-1 0,21-17-1 0,-21-20 0 16,-17 37-1-16,19 0 1 0,-2-37-1 0,-17 40 0 0,36-41-1 15,-36 40-1-15,17-19 1 0,5-4-5 0,-22 24-7 0,0-22 4 16,19 19-12-16,-19 19 8 0,0-17-19 0,0-3-5 15,0 4 16-15,0 16-3 0,0 0-3 0,0-20-36 0,0 20 24 0,0 0-44 16,0-19 44-16,0 19 6 0,0 0-7 0,0 0 23 16,0 0-26-16</inkml:trace>
  <inkml:trace contextRef="#ctx0" brushRef="#br0" timeOffset="7026.34">18780 4833 77 0,'0'0'23'0,"0"0"33"0,0 0-2 15,-19 0-31-15,19 0 34 0,0 0-27 0,0 0-17 16,0 0 0-16,-17 0 9 0,17 0-4 0,0 0-9 0,0 0 3 15,0 0 9-15,0 0-3 0,0 0-13 16,0 0 7-16,36 0 3 0,-36 0-10 0,0-19 0 0,19 19 1 16,-2 0 2-16,19-17 0 0,0-2 3 0,-36 19-9 15,17 0 1-15,43-19 5 0,-43 0-8 0,19 19 2 16,-17-17 0-16,1 17-2 0,13-20-2 0,-11 20 0 16,-3 0-4-16,-2-18-2 0,22 18-17 0,-23-18-10 0,20 0-14 15,3 18-20-15,-39-19 25 0,19 19-7 0,-2 0-5 0,2 0 2 0,1-17-23 16,-20 17 17-16</inkml:trace>
  <inkml:trace contextRef="#ctx0" brushRef="#br0" timeOffset="7939.3">17950 12006 41 0,'0'0'0'0,"0"0"27"16,0 0-10-16,0 0-5 0,0 0 1 0,0 0 2 0,0 0 18 15,0 0-17-15,0 0 13 0,0 0-3 0,0 0-6 0,0 0-2 16,0 0-1-16,0 0-8 0,0 0-1 0,0 0 6 15,0 20 5-15,0-20-13 0,0 0 1 0,0 0 8 0,0 0-2 16,0 19-3-16,0-19-5 0,0 0 0 0,0 0 6 0,0 17-2 16,0-17 0-16,0 0-5 0,0 18-1 0,0 1 8 15,17-19-8-15,-17 19 4 0,0-1-5 0,0 1 2 0,0-2-4 16,19 3 2-16,-2 16 2 0,-17-18-1 0,0 20 0 16,16-38-3-16,-16 37 2 0,0-20-1 0,22 3-1 0,-2 16 3 0,-20-18-1 15,0 2 0-15,19-2-1 0,-2 19-3 0,-17-20 2 0,19 39 0 0,-19-38-3 16,17 20-7-16,-17-20 2 0,19-1-20 0,0 22-8 15,-19-22-15-15,0-17 19 0,14 19-48 0,-14-19-10 16,0 18 26-16,0-18 30 0,0 0-9 0</inkml:trace>
  <inkml:trace contextRef="#ctx0" brushRef="#br0" timeOffset="8217.27">17986 11970 51 0,'0'0'19'0,"0"0"-11"0,0 0 12 0,0 0-8 0,0 0 1 15,0-18 15-15,0 18 1 0,0-19-3 0,17 19-13 16,-17-18 6-16,0 18-11 0,16-19 7 0,-16 19-6 0,0 0 7 0,22-17-9 16,-22 17 0-16,39 0 6 0,-22 0-3 0,2-20-1 0,-2 20-3 15,2 0 5-15,0 0 1 0,-5 0-6 0,5 0 1 16,4 20 7-16,13-3 1 0,-17 2-11 0,0-19 1 0,-2 37 4 16,-17-19-4-16,36 1-1 0,-19 18 3 0,-17-1-3 0,41 38 3 0,-41-38-5 15,17 38 2-15,2 1 2 0,-19-20-1 16,0 19-4-16,-19-37 0 0,19 18-1 0,-17 1 0 0,17-20 0 15,-19 20-6-15,-3-20-6 0,22-36 3 0,-17 37-14 0,17-37 10 16,-17 18-17-16,-2 1-7 0,19-19 15 0,-17 0-34 16,-2 0-18-16,19 0 36 0,-19-19-25 0,19 1 41 0,-17 18 0 15,17-19-18-15</inkml:trace>
  <inkml:trace contextRef="#ctx0" brushRef="#br0" timeOffset="8500.95">18835 11896 72 0,'0'0'0'15,"-19"0"148"-15,19 0-82 0,0 0-48 16,-17 0 14-16,17 0-6 0,0 19-5 0,0-19-5 0,0 0-9 15,0 18 8-15,0 19-10 0,0-37-2 0,0 36 0 16,0-36-2-16,0 39 1 0,0-22 0 0,0 1-2 0,17 57 1 16,2-2 0-16,17-17-2 0,-36 18-5 0,17-20-9 15,0-34 3-15,-17-2-3 0,22 36-29 0,-22-34 15 16,19 34-40-16,-19-34-12 0,19 16-10 0,-19 1 76 16,0-18-46-16</inkml:trace>
  <inkml:trace contextRef="#ctx0" brushRef="#br0" timeOffset="8750.18">18780 11896 52 0,'0'0'56'0,"0"-37"31"15,0 18-31-15,0-17-31 0,0 36-1 0,0-18 14 16,0-1-23-16,0 1-3 0,0-1 5 0,0 2-7 0,19 17-5 0,-19-20 8 16,0 20-9-16,17-19 6 0,2 19-2 0,-2 0 0 0,-17 0-4 15,36 19 8-15,-36-19-10 0,39 20 5 0,16 34 2 16,-36-17-4-16,17-1-2 0,-16 3-2 0,-6-22-1 15,27 76 7-15,-22-56-3 0,-2 17 2 0,-17-16-4 0,19 16 1 16,-19 2 1-16,0 37-1 0,-19-2-2 16,19-71-1-16,0 35-5 0,-17 0-8 0,-2-37 1 15,-3 20-24-15,3-2-13 0,5 1-12 0,14-37 27 0,-20 19-2 16,20-19-2-16,-19 17-46 0,19-17 16 0,-17 0 47 0,17 0 1 16,0 0-16-16</inkml:trace>
  <inkml:trace contextRef="#ctx0" brushRef="#br0" timeOffset="9217.84">19851 11657 71 0,'0'0'69'0,"0"0"0"0,0 0-41 0,0 0-3 0,-20 0 20 16,20 0-8-16,0 0-23 0,-19 0 0 0,19 0 7 0,0 0-11 0,-22 0 3 16,22 0-7-16,0 0-1 0,-17 0 1 0,17 0-2 0,0 0 5 0,-16 17 0 15,16-17-6-15,-20 0 3 0,20 0 4 0,-16 19-1 16,16 1-5-16,-20-20 5 0,20 17-6 0,-16 2 2 0,16-1 2 0,0 1-4 15,-20-1 2-15,20 18-3 0,0-36 2 0,-19 56-2 0,19-37 1 16,0-1-1-16,-17 38 1 0,17-19-2 0,0 17 5 0,-22-35-3 16,22 37 0-16,0-1-1 0,0-37-2 0,0 38 0 15,22-2 2-15,-5-34 1 0,-17 16-2 0,39 2 3 16,-39-38-4-16,16 18 2 0,-16 0 0 0,0-18-1 0,36 19-1 0,-36-19 2 16,36 17 4-16,-36 3-3 0,17-20-1 0,24 0-3 0,-21 0 1 15,-4 0 2-15,20 0-2 0,-36 0 0 0,20-20 2 0,-1 20-1 16,-5-17 0-16,27-20-8 0,-5-19 20 15,-16 20-17-15,-1-1-13 0,-2 0 0 0,2 19-7 16,-2-20-8-16,-17 20-8 0,16 0 16 0,-16-2-29 16,0 20 21-16,22-36-44 0,-22 36-14 0,0-18 45 0,0 18 6 15,0-19-13-15,0 19 8 0</inkml:trace>
  <inkml:trace contextRef="#ctx0" brushRef="#br0" timeOffset="9436.62">20017 12026 72 0,'0'0'37'0,"0"0"0"0,0 19 31 16,0-19-17-16,0 0-29 0,0 17 15 0,0 1 30 16,0 1-29-16,0-19-26 0,0 0 7 15,16 0-3-15,-16 0-8 0,0 0 7 0,20 0-9 0,-20 0 8 16,19 0 0-16,-2 0-6 0,2 0 1 0,-2-19-5 0,-17 1-2 16,38 18 10-16,-18-17-5 0,-4-2 0 0,-16-1-6 0,20 20-1 0,-1 0 0 15,-2-17-1-15,2-2 3 0,14 1 5 0,-33 18-2 0,0 0-2 16,42-19-8-16,-26 1-10 0,4-1-29 15,-1 19 19-15,-2 0-75 0,2 0 55 0,-2 0-74 16,-17 0 50-16,19 0-39 0,-19 0 39 0</inkml:trace>
  <inkml:trace contextRef="#ctx0" brushRef="#br0" timeOffset="10651.14">24754 5295 37 0,'0'0'0'0,"0"0"26"16,0 0-21-16,0 0 4 0,0 0-4 0,0 0 0 0,0 0 8 0,0 0-6 15,0 0 8-15,0 0-6 0,0 0 10 0,0 0 0 0,0 0-10 16,0 0 9-16,0 0-10 0,0 0 23 16,0 0-23-16,0-20 7 0,0 20 0 0,0 0-7 0,0 0-2 15,0 0 7-15,0-17-7 0,0 17 0 0,-20 0 6 0,20 0 0 16,0 0-2-16,0 0-5 0,0 0 10 0,0 0-9 15,0 0-2-15,0 0 8 0,0 0-8 0,0 0 1 0,0 0-2 16,-16 0 1-16,16 0 1 0,0 0-3 0,0 0 1 0,0 0 0 16,0 0-1-16,0 0 1 0,0 0 2 0,0 17-1 0,0-17 0 15,0 20 1-15,0-20-4 0,0 36 5 0,0-36-4 16,0 19 0-16,0 17-1 0,16-36-1 0,-16 38-1 0,0-1 3 16,0-37-2-16,0 37 1 0,20-1 1 0,-20 20-1 15,22-19 0-15,-6-20 0 0,-16 3-1 0,0 16 1 16,20 20 0-16,-20-38-1 0,19 18 1 0,-19 1 2 0,17-1 0 15,-17-15 0-15,19 15-1 0,-19 20 0 0,17-56-2 16,-17 17 0-16,0 19 2 0,0 2 0 0,0-19-3 0,19-1 2 16,-19 0 0-16,0 2-1 0,0-3 1 0,0-17-1 0,0 19 0 0,17-1 0 0,-17-18 0 15,0 20 0-15,0-3 0 0,0 2 1 0,0-3-1 0,22-16 1 16,-22 20 0-16,0-1-1 0,0 0-1 0,0-19 1 16,0 17 0-16,0-17 2 0,0 19-1 0,0-19-2 0,0 20 1 15,0-20 0-15,0 0-1 0,16 0 1 0,-16 0 1 16,0 0 0-16,0 0-1 0,0 0 0 0,0 0-1 0,0 16 0 15,0-16 1-15,0 0 0 0,0 0 1 0,0 0-1 16,0 0 1-16,0 0-3 0,0 0 2 0,0 0 0 16,0 0-2-16,0 0-2 0,0 0 2 0,0 0 1 0,0 0-3 15,0 0-2-15,0 0 3 0,0 0-1 0,0-16-4 0,0 16-3 16,0 0-2-16,0-20-3 0,0 20-2 0,0 0 9 16,0-19-9-16,0 19 7 0,0 0-13 0,0 0-6 0,0 0 12 15,0 0-1-15,0-17-30 0,0 17 21 0,0 0-54 0,0 0 48 16,0 0 22-16,0 0 0 0,0 0-34 0</inkml:trace>
  <inkml:trace contextRef="#ctx0" brushRef="#br0" timeOffset="11267.24">24792 5239 57 0,'0'0'0'16,"0"0"20"-16,0 0 3 0,0 0-9 0,0 0 2 0,0 0 15 0,0 0-2 16,0-19-17-16,0 19 12 0,0-19-5 0,0 19-9 0,0 0-1 15,0 0 1-15,20-16 7 0,-20 16-8 0,19-20 7 0,-19 20-10 16,17-20 5-16,-17 20-6 0,19 0 6 0,-2-16-2 0,2 16-6 16,-19 0 1-16,0-20-1 0,39 20 4 0,-23 0 0 0,-16-18-4 0,20 18 5 15,-1 0 0-15,17 0-2 0,-36 0-2 0,17 18 3 16,2 2-3-16,-19-20 5 0,17 36-1 0,-17-36-6 15,16 36 4-15,6-17-3 0,-22 0 0 0,0 17 3 0,20-16-1 0,-20 16-1 16,0 1-3-16,0-37 0 0,0 56 0 0,0-19 0 0,0-37 0 16,-20 37 1-16,20-19-2 0,-22 17-1 0,6 4-2 15,16-39 0-15,0 37-1 0,-17-37-9 0,-19 37-7 0,17-20-3 16,2-17-5-16,17 0-9 0,-19 19 13 0,-1-19-36 16,20 0 20-16,0 0-40 0,-16 0 9 0,16 0 41 15,0 0-8-15</inkml:trace>
  <inkml:trace contextRef="#ctx0" brushRef="#br0" timeOffset="11701.22">25531 5201 49 0,'0'0'23'0,"0"0"9"0,0 0 7 0,0 0 1 15,0 0 13-15,0 0-38 0,0 0 23 0,0 0-27 16,0 19-2-16,0-19 8 0,0 0-9 0,0 0 6 16,0 0-1-16,0 19-8 0,0-19 1 0,0 19 3 0,0-19-5 0,0 17 2 15,0 3 0-15,0-4-4 0,0 4-1 0,0-1 1 0,0 17 2 0,0-36-3 16,0 38 1-16,0-21 0 0,20 58 3 0,-4-20-2 16,4 1-2-16,-20 17 0 0,16-36 0 0,1 36 0 0,-17 0-1 15,19 2 0-15,3-1 1 0,-5-19-1 0,-17 20 0 16,0-58-1-16,19 40-2 0,1-21-4 0,-20 0 2 15,0-17-10-15,0 0-5 0,0-2 6 0,0-17-3 0,16 19-25 16,-16 1-14-16,0-20 22 0,0 0-2 0,0 0 1 0,0 0 4 0,0 0-13 16,0 0-20-16</inkml:trace>
  <inkml:trace contextRef="#ctx0" brushRef="#br0" timeOffset="12034.34">25551 5145 69 0,'0'0'55'0,"0"0"-32"0,0-16 25 0,0 16-5 0,0 0-24 16,16-20 16-16,-16 2-21 0,0 18 0 0,20-19-3 0,-20 19 1 0,0 0-1 15,52-17 20-15,-52 17-22 0,39-20 4 0,-20 20-7 0,1 0 5 16,-20 0-6-16,36 0 4 0,-20 0-4 0,4 0 6 0,18 20 4 15,-38-20-8-15,17 17-1 0,-17 2-1 0,39-1 2 0,-23 18-2 16,20 20-1-16,17 54 4 0,-53-35-5 16,22 16 0-16,-3-52-1 0,-19 52 2 0,0 39-3 15,0-75-1-15,0-17 1 0,0-2 1 0,0 2-2 0,-41 90 4 16,41-54-4-16,-17-18 0 0,1-39-1 0,-4 40-13 16,4-40 6-16,16 18-13 0,-36-15-30 15,36-1 28-15,-20 0-67 0,1-19 13 0,2 0-12 16,17 0 49-16,-22 0 7 0,22 0 9 0,0 0-29 0</inkml:trace>
  <inkml:trace contextRef="#ctx0" brushRef="#br0" timeOffset="12485.82">26729 5019 69 0,'0'0'23'0,"0"0"30"0,-16 0 3 0,16-20-29 15,0 20 20-15,0 0-26 0,-22 0 13 0,22 0-4 0,0 0-17 16,-17 0 0-16,17 0 17 0,-19 0-15 0,2 0-2 15,-2 0-1-15,19 20-1 0,-17-20-5 0,-2 16 5 16,19 21-3-16,-20-18-3 0,4-1-2 0,16 2 1 0,-22 16 2 16,22-16-4-16,-20 15 2 0,20-16-2 0,-16 0 0 0,-1-2 2 15,17 19-3-15,-19 3 4 0,19 35-3 0,-17-37 2 0,17-21-2 16,-19 58 0-16,19-18 0 0,0-19-1 0,0 19 1 16,0-19-2-16,0-18 2 0,0 35 1 0,19-34-1 0,-19 33 0 15,17-15 1-15,2 17-1 0,-2-18 0 0,-1 20 1 16,4-40-3-16,2 2 1 0,14 17 1 0,-17-16 0 15,-19-3 0-15,17-17-2 0,2 0 2 0,17 0 0 16,-19 19-2-16,5-19 1 0,14-19 0 0,0-18-8 16,0 19-4-16,-36 0 2 0,19-1-2 0,-19 2-2 0,33-40-19 15,-11 20-8-15,-2 1-18 0,-1 0-20 16,-19-2 29-16,17 2-62 0,-17-2 27 0,0 20 61 0,19 0-22 0</inkml:trace>
  <inkml:trace contextRef="#ctx0" brushRef="#br0" timeOffset="12684.59">26713 5516 109 0,'0'0'0'0,"0"0"118"0,0 0-65 0,0 18-7 16,-22-18-3-16,22 0-24 0,0 0-1 0,0 0-2 0,0 0 12 15,0 0-7-15,0 0-10 0,0 0 6 0,22 0-2 16,-6 0-3-16,-16 0-6 0,20 0-1 0,-1 0 6 0,-2 0-5 16,-17 0-1-16,36-18 4 0,0 18-2 0,-20-18-3 0,26 18 2 15,-6-21-1-15,-36 21-4 0,36-16 0 0,-36 16-1 0,38-20 1 0,-24 20-2 0,-14-17-1 16,61 17-8-16,-44-19 0 0,-17 19-4 0,55-19-26 0,-55 19 13 15,36-18-43-15,3 0-34 0,-3 18 34 0,-36-19-3 0,38 19-38 16,-21 0 50-16</inkml:trace>
  <inkml:trace contextRef="#ctx0" brushRef="#br1" timeOffset="34386.21">24499 9148 34 0,'-19'0'61'15,"19"0"-61"48,36 0 263-48,-36 0-263 48,0 19 130-63,0-19-130 62,0-240 75-62,0 240-75 63,-202-388 37-63,202 388-37 62,-465-183 12-46,465 183-12 46,-421 166-9-62,421-166 9 63,-221 332 7-63,221-332-7 62,-94 239-4-62,94-239 4 63,0 55-516-47</inkml:trace>
  <inkml:trace contextRef="#ctx0" brushRef="#br1" timeOffset="34740.15">23005 8503 71 0,'-41'19'302'31,"41"-19"-302"32,-34 737 31-48,34-737-31 48,534-128 111-63</inkml:trace>
  <inkml:trace contextRef="#ctx1" brushRef="#br1">25474 9830 0,'37'92'15,"110"111"-15,-17-37 16,73 110-16</inkml:trace>
  <inkml:trace contextRef="#ctx0" brushRef="#br1" timeOffset="43319.5">26505 9057 50 0,'0'0'0'0,"0"0"101"0,0 0-72 15,0-20 24-15,0 20-29 0,0 0-2 0,0-18-4 0,0 18 26 16,0 0-32-16,0-18 17 0,0 18-20 0,0 0-2 16,0 0 8-16,0-19 0 0,0 19 11 15,0-17-20-15,0 17 4 0,-16 0 0 0,16 0 6 16,0-20-7-16,0 2 3 0,-17 18-9 0,17 0 1 16,0-18 4-16,0 18-6 0,-19-18 5 0,19-2-2 15,0 20-1-15,-17-17-2 0,17 17-2 0,-19-19 4 16,19 1-2-16,-20 18 0 0,20-19-1 0,-36 0 1 15,36 1-2-15,0 0 1 0,-38-20 3 16,2 38-5-16,19-36 3 0,-2 36-1 0,-37-37 0 16,15 18 1-16,27 1-1 0,-5 0-1 0,-37 0 2 15,20 18-1-15,-5-20-1 0,-12 3 1 0,1-2 2 16,-4 2-2-16,18-3 0 0,-34 1 3 16,16 19-2-16,-2-17-1 0,22-1 0 0,-19-2 2 15,-3 20-1-15,41-18-2 0,-19 18-2 0,20-18 2 16,-23 18-1-16,22 0-2 0,-57-36 9 0,54 36-2 15,-35-20-4-15,38 20 0 0,-2 0 2 0,-1 0-2 0,-35-18 1 0,-17 18-5 16,33 0 4-16,23 0 0 0,-6 0 1 0,-14 0-1 0,-36 18 0 16,36 2 0-16,-39-3 1 0,56 2-1 0,-53-1 2 0,14 20 0 15,22-38-3-15,-20 35 2 0,-21 4-1 0,44-3 0 16,13-36 0-16,-93 55 2 0,80-37-2 0,-3 0-1 0,-56 21 2 16,54-22 1-16,-18 2-2 0,20-2 1 0,0 3-2 0,-38 16 2 15,54-36-1-15,-16 18 0 0,-19-18 0 16,33 19 2-16,5-19-1 0,1 0 0 0,-4 19-3 0,-16-1 1 15,17-18 1-15,-17 19 0 0,14-19 0 16,3 0 0-16,5 17-1 0,-6 3 2 0,1-20-1 16,2 18-2-16,-2-18-2 0,2 18 3 0,17 0 1 15,-19-18 0-15,0 20-1 0,19-20 0 0,-39 36-4 0,22-18 4 0,-2 0 1 16,2 2 1-16,-2-2-1 0,2 0-1 0,-2 20 1 0,0-38-1 16,19 0 2-16,-17 17-3 0,-5 2 0 0,22-1-1 15,-17 1 2-15,17-19-4 0,0 19-2 0,-19-19-2 16,19 18 0-16,0-18-9 0,0 0 7 0,0 0-3 0,0 0-16 0,0 0-8 15,0 0 17-15,0 0-26 0,0 0-13 0,19-18-13 16,-2 18-12-16,-17-19 43 0,22 0-17 0,-22 19 43 0,17-37-28 16</inkml:trace>
  <inkml:trace contextRef="#ctx0" brushRef="#br1" timeOffset="43653.37">23445 8577 42 0,'0'0'19'0,"0"0"19"16,0 0-24-16,0-18 2 0,-17 18-2 0,17 0 12 0,0 0-3 0,0-20 5 16,0 20-13-16,0 0-6 0,0 0-2 15,0 0 7-15,0 0 0 0,0 0-9 0,0 0 1 0,0 0 2 16,0 0-5-16,0 0 0 0,0 20 1 0,0-2-4 0,0 0 1 16,0 0 2-16,-19 21 0 0,19-22-2 0,-17 39 2 15,17-38-2-15,-19 0 0 0,0 38 0 0,-20-2 0 0,22 2 2 16,-2-1 3-16,2-36-3 0,-2-1 2 0,19 0-1 0,-36 38 5 15,17-38-1-15,19 19-3 0,-17-18 3 0,17-1-5 0,-22-18 1 16,22 19 4-16,-17-19-3 0,17 19 4 0,0-19-6 0,0 18 6 16,17-18-1-16,-17 0 1 0,39 0 2 0,-1 18-2 15,-21-18-7-15,-17 0 2 0,36 0 1 0,17 0 3 0,-12 0-1 16,-5 0-6-16,0 0 2 0,3 0-3 0,16-18-4 16,-36 18 0-16,37 0-29 0,-56 0 13 0,36 0-31 15,-20 0 15-15,23-18-51 0,-39 18 35 0,19 0 1 0,-2 0-28 0,2 0 53 16,-19 0-13-16</inkml:trace>
  <inkml:trace contextRef="#ctx0" brushRef="#br1" timeOffset="52270.05">26987 10255 44 0,'0'0'14'0,"0"0"-9"0,0 0-2 0,0 0 5 15,0 0-3-15,0 0 8 0,0 0 3 0,0-18-8 0,0 18 9 16,0 0-10-16,0 0 10 0,0-19-8 0,0 19 0 0,0 0 0 16,0 0 19-16,0 0-19 0,0 0 9 0,-17 0-1 15,17 0-1-15,0 0 6 0,0 0-16 16,-19 0 7-16,19 0-7 0,0 0 5 0,0 0 0 0,0 0-1 0,0 0-6 15,0 0 2-15,0 0 3 0,0 0-1 0,0-18 0 16,0 18-5-16,0 0 3 0,0 0-4 0,0 0 1 16,0 0-1-16,0 0 2 0,0 0 0 0,0 0-3 0,0 0 4 15,0 0 0-15,0 0-1 0,0 0-1 0,0 18 0 16,0-18 3-16,0 0-3 0,0 19 2 0,0-19-2 0,0 18 2 16,0 1-3-16,0-19 1 0,0 18 0 0,0 0 2 15,0 20-1-15,19-2 0 0,-19-17-1 16,0 18 0-16,0-19-2 0,0 20 0 15,0-20 1-15,0 18-1 0,0-36 1 0,-19 37 1 0,19-18-2 0,0 17 1 16,-17 1 1-16,17-19-1 0,-19 21 0 16,-1-3-1-16,-18-19-1 0,-34 76 6 15,36-56-4-15,16-18 1 0,-18 16-8 16,21-15 4-16,-2-2 0 0,2-18 1 0,-2 18 1 16,2-18-1-16,-2 19 0 0,19-19 0 0,-36 19 2 0,-6-1-1 15,9-18 0-15,33 18 0 0,0-18-1 0,-19 0 1 16,2 0-1-16,-2 0 0 0,-1 0 0 0,20 18 1 0,-16-18-1 0,-4 0 0 15,20 0-1-15,0 0 2 0,-22 20-1 0,22-20 1 0,-16 0-1 16,16 0-1-16,-17 0-1 0,17 0 0 0,0 0 0 16,0 0 1-16,0 18 0 0,0-18-2 0,0 0 2 0,0 0-1 15,0 0-1-15,0 0 1 0,0 0-1 0,0 0-4 0,0 0 3 0,0 0-2 16,0 0 0-16,0-18-11 0,17 18-6 0,-17 0-5 0,0 0 13 16,0 0-23-16,0 0 17 0,0 0-61 0,0 0 11 15,16 0 34-15,-16 0 3 0,0 0 8 0,0 0 8 0,0 0-40 16</inkml:trace>
  <inkml:trace contextRef="#ctx0" brushRef="#br1" timeOffset="52687.61">26361 10789 69 0,'0'0'15'0,"0"0"16"0,0 0 1 15,0 0 2-15,0 0 16 0,0 0-35 16,0 0 14-16,0 0-16 0,0 0-2 0,0 0-2 0,0 0 6 0,0 0-8 16,0 0 8-16,0 0-9 0,0 0 0 0,0 19-1 0,0-19 4 0,0 19-5 15,0-1 4-15,0-18-5 0,0 37 3 0,-22-18 0 16,22 18-1-16,-16 18 1 0,-1-37-4 0,-2 19 1 15,2 0-1-15,-22 37 0 0,23-38 0 0,-4-17-1 16,-2 18 1-16,22-37 0 0,-19 36 0 0,19-16-1 0,0-2 0 16,0 0 0-16,0-18-1 0,0 18 2 0,0 2 1 15,0-3-1-15,0-17 1 0,19 19 3 0,23-19-1 0,-42 0-3 16,36 18 5-16,-17-18-3 0,-2 0-1 0,19 18-1 16,2-18 3-16,-18 20 3 0,-4-20-6 0,23 18 1 15,-39-18-3-15,36 0 3 0,-3 18 0 0,-13 0-4 0,2-18 2 16,-6 0-1-16,4 20 1 0,-1-20-12 0,-2 17-11 0,-17-17 8 15,36 19-31-15,-36-19 16 0,19 18-49 0,-19-18 26 0,17 19-64 16,-17-19 36-16,22 18 33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7T19:44:10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6476 10716 41 0,'16'0'39'0,"1"-19"-21"16,-17 1-8-16,22 0-8 0,-3-1 9 15,-19 19-6-15,0-36 17 0,20 17-12 0,-20-1 2 16,0 3 11-16,0-2-14 0,0 2 8 0,-20-39 7 16,20 38-23-16,-19-1 0 0,-3 1 2 15,22-1-3-15,0 19 0 0,-33-18 0 16,-3 18 0-16,0-18 0 0,16 18 1 15,-16 0 3-15,-38 0 7 0,38 0-6 16,-20 0 7-16,15 0-6 0,-28 0 5 0,-61 0 3 0,38 0-1 16,-2 0-2-16,58 0-7 0,0 0-1 0,-94 0 8 15,39 0-4-15,-3 0-2 0,0 0 0 16,-33 18 0-16,52-18-4 0,-52 18 1 0,85-18-1 16,-46 19 0-16,-7-1-1 0,-32 1 0 0,88-19 1 15,-32 18 0-15,-24-18-2 0,7 18 2 16,-62 20 2-16,4-21-4 0,90-17 1 0,-40 19 2 15,-65-2 0-15,67 3-1 0,-19-1 0 16,60-2-1-16,-60 2 1 0,60 0-1 0,-168 73 0 16,143-37 0-16,-27 19 0 15,66-37 0-15,-35 17-1 0,38-16 1 0,-94 72-2 0,94-72 1 16,0-2-1-16,-20 1 3 0,-18 56-4 0,18-57 3 0,-21 38-1 16,8-18 4-16,13 17-1 0,-2-17 1 0,-14 17 2 15,56-53-3-15,-23 16 1 0,22 1-1 0,-21 17 0 0,38-35-1 16,-20 55-1-16,4-18 2 0,16 0 0 0,-20-2 0 15,40 19 0-15,32 1 0 0,26 38-1 16,68 17 0-16,-54-74-1 0,74 37 0 16,-17-36 0-16,-60-20-1 0,99 1 0 0,-80-19-1 15,5 18 1-15,125-16-1 0,-108 0 0 0,238-4-2 0,-257 4 2 16,130 16-1-16,-4-18 2 0,-123-18 1 0,-3 19 3 0,146-19-4 16,-127 17 4-16,127-17-7 0,-16-17-1 0,-3 17 4 15,113-19-2-15,-149 1 7 0,-108 0-1 0,200-36 6 16,90-59 15-16,-306 95-19 15,309-148 20-15,-276 93-16 0,-1-2-2 16,1 1 3-16,-75 38-5 0,36-38 1 0,-33 38-3 0,16-38 1 16,-36 36-1-16,56-72 5 0,-75 73-4 0,0-147 5 15,0 92-5-15,-58-1-3 0,6 2 3 16,-26-1-2-16,42 54-3 0,-55-54 1 0,-1 0 3 16,-18 0-3-16,-76-37 2 0,-90-1 0 15,204 111 0-15,-3-17-2 0,-224-56 2 16,136 54 0-16,-20 21-4 0,-5-2 1 0,25 19 0 15,-25 0 5-15,-67 0-3 0,89 19-5 16,-36 17-13-16,128-17 7 0,-56 36-17 0,-147 37-47 16,166-37 21-16,56-17 20 0,-95 90-104 15,62-36 57-15,33-36 32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7T19:46:22.852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8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0-07T19:46:36.053"/>
    </inkml:context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2934 8522 71 0,'-19'0'51'0,"19"-19"3"16,0 2 1-16,-17 17-2 0,17-20-21 16,-19 1 34-16,19 19-56 0,0 0 1 15,0 0-1-15,0-17 18 0,0 17-21 0,0 0 6 16,0 0-7-16,0 0 10 0,0 0 3 0,0 0 0 0,0 17 4 16,-17 2-10-16,-2 92 11 15,19-56-20 1,0 1-4-16,0 91 1 15,36 37 5-15,0 1-4 16,-36-166-1-16,0 35-1 0,19 2 1 16,-2 18-6-16,-17-38 6 0,16-16-5 15,-16 16-97-15,0-36-36 16,0-19 92-16,0-37-90 0,0 2 61 16,0-19 52-16,0-20-2 0,0 37-26 15</inkml:trace>
  <inkml:trace contextRef="#ctx0" brushRef="#br0" timeOffset="216.62">2879 8595 66 0,'0'0'15'0,"0"-56"192"16,0 56-184-16,0-17-2 15,0 17 21-15,19 0-34 0,-19-19 0 0,17 19 5 16,2 0 1-16,-2-17 6 0,21-3-9 16,-38 20-5-16,39-19 16 0,-3 19-9 0,-19 0-3 15,21-17 2-15,-38 17-7 0,14 0 3 0,28 0 3 16,-23 17-4-16,-2 2-2 0,2 1 2 15,-19-3-3-15,19-17-3 0,-19 36-1 0,0 20 4 16,0-19 0-16,0 0-6 16,-55 37-49-16,-6 0-93 15,9-56-49-15,35 1 120 16,-2-19-31-16</inkml:trace>
  <inkml:trace contextRef="#ctx0" brushRef="#br0" timeOffset="615.59">3432 8835 83 0,'0'0'49'0,"0"0"-6"0,0 0-9 16,0 19 76 0,0 18-71-16,19-19-18 15,-19 18-6-15,0-36-9 0,17 56 9 16,-17 18 17 0,0-56-16-16,0 0-5 15,17 19 18-15,-17-37-25 0,0 0 2 0,0 0 4 16,0 0-4-16,19 0 3 0,-19 0 0 0,0 0-5 15,0-37 4-15,22 1-3 0,-22 18-4 16,36-38 2-16,-16 37-2 0,-20-18-2 16,16 19-3-16,-16 0-5 0,19 0-21 15,-2-19-44-15,2 0-12 0,-2 18 10 16,-17 0-4-16,22 1-41 16,-5 18 107-16,-17 0-60 0</inkml:trace>
  <inkml:trace contextRef="#ctx0" brushRef="#br0" timeOffset="899.42">3836 8798 70 0,'0'0'47'0,"0"19"0"0,-17-19 6 0,17 18 99 16,-19 1-78-1,19-2-50-15,-17 21 11 0,-2-2-18 16,19-16-13-16,0 16 1 16,0-18-2-16,0 20-1 0,0-38-1 15,0 18 0-15,0 0 3 0,19-18-5 16,-2 18 6-16,2-36-2 15,15 0-4-15,-34 0 0 0,41-20 2 16,-5-127 0 0,-17 128-1-1,-19-37 4-15,-19 56-3 0,19-2 0 16,-16 20-2-16,16 0-5 0,-20 0-18 16,1 20-33-16,19-2-18 0,0-18 45 15,-22 18-84-15,22 19-11 16,22-18 60-16,-22-19 10 0</inkml:trace>
  <inkml:trace contextRef="#ctx0" brushRef="#br0" timeOffset="1250.09">4187 8743 78 0,'-16'0'103'0,"-4"0"24"15,4 0-94 1,-3-18 5-16,-1 18-16 0,4-20 13 15,16 20-24-15,-20 20 2 0,20-2-4 16,-22 18-5-16,22 2 1 0,58 36 0 16,-58-56-3-1,20 0-2-15,-1 20 5 0,-19-21-3 0,16-17 4 16,4 0-7-16,-4 0-1 0,1-17 6 16,5-39-1-16,-2 18-3 15,-20 2 0-15,0-20 2 0,0 38-2 16,0-38 0-16,0 20 3 0,0 19 6 15,0 17-4-15,0 0 9 0,0 17-7 16,16 19 17-16,-16 168 14 16,0-2-29-1,-16-16-22 1,-4-113-12-16,-2-36-5 0,-11-1-275 16,33-36 202-16,-20-19-34 15</inkml:trace>
  <inkml:trace contextRef="#ctx0" brushRef="#br0" timeOffset="1548.96">4467 8761 71 0,'0'0'0'0,"0"0"72"16,0 0 15-16,0 0-62 0,0 0 16 0,0 0-23 15,0 18 11-15,0-18-17 0,0 19 11 0,0-19-14 0,0 0 0 16,0 37 8-16,0-18 3 0,0-2-5 0,0 21-4 16,0-2-1-16,0-16-4 0,0-3-3 0,0 2 1 15,0-1 0-15,0 0 2 0,0 2-1 0,0-20-2 0,0 18 14 0,0-18-10 16,0 18 6-16,0-18-7 0,0 0-2 0,0-18-1 0,17 18-1 16,-17-38 4-16,0 20-3 0,19-19-3 15,-19 20 1-15,16-21-2 0,4 2-4 0,-20 16 1 16,0-16-11-16,16 18 5 0,-16-1-19 0,23-18 9 0,-23 19-37 15,16-20-54-15,-16 38 20 0,20-36 45 0,-20 36-25 16,19-17 32-16,-19 17-24 0</inkml:trace>
  <inkml:trace contextRef="#ctx0" brushRef="#br0" timeOffset="2149.58">4760 8854 63 0,'0'0'28'0,"0"0"26"0,0 0-20 0,-22 17 101 0,22-17-108 16,0 0 17-16,0 20-9 0,-17 16 12 15,17-36-40-15,0 18 7 0,0 2-4 16,0-3 3-16,0 2-11 0,0-1 2 0,0 0-2 16,0 2 1-16,17-20-3 0,-17 18-1 0,0-18 1 15,0 0 4-15,42 18-3 16,-42-18-2-16,36-18 3 0,-17-38-2 16,-19 38-1-16,0-1 2 0,17-18 1 0,2 19-2 15,-19 0 0-15,0-20 0 0,0 21 1 0,0 17-1 0,0-37 4 16,0 18 0-16,0 0-2 0,0 19 2 0,0 0 3 15,0 0-4-15,0 0-2 0,0 19 2 0,0 0 1 16,0 18-1-16,0 36 0 16,0-35-2-16,0-2-1 0,0 0-6 0,19 2-16 15,-19-2-14-15,14 20-54 16,5-19-43-16,4-18-20 0,-23-19 132 16,19 18-8-16,-2-55 16 0,-17 0 8 15,19 1-4-15,-19 36 3 0,19-38-8 0,-19 2 6 16,17-2 4-16,2-16 33 0,-19-2 5 15,17 38 10-15,-17 18-22 0,0 0 88 16,0 0-53-16,16 36 13 16,-16 2-21-16,0-2-29 0,0 20-6 15,23 35-5-15,-23-72-8 16,19 18-1-16,-19-18 1 0,0-1 4 0,17-18 0 16,-17 0 1-16,19-18-3 15,-19 18 0-15,19-19 0 0,-2-54 1 16,-17 35-3-16,19 2-1 0,-19-20 6 15,33 20 5-15,-33 36-7 16,20-20 10-16,-20 20-9 0,22 0 4 0,-22 0 8 16,17 20-12-16,-17-3 4 0,19 20 6 0,-19-37-13 15,0 18 0-15,19 2 0 0,-19-2 1 0,0 18 2 0,36 57 0 16,-36-74-5-16,17 17 4 16,-17-18-5-16,19 19-7 0,-19-18-8 15,17-19-20-15,-17 18-22 0,0-18 23 0,0 0-4 16,22 19-55-16,-22-19 36 0,0 19-63 0,0-19 36 0,17 18 8 15</inkml:trace>
  <inkml:trace contextRef="#ctx0" brushRef="#br0" timeOffset="11303.84">1515 11103 54 0,'0'0'12'0,"0"0"-8"0,0 0 10 16,0 0-10-16,0 0 12 0,0 0-12 0,0 0 4 16,0 0 5-16,0 0 7 0,0 0-8 15,0 0 5-15,0 0 2 0,0 0-5 16,0 0-6-16,0 0 8 0,0 0-11 16,0 0 0-16,0 0 1 0,-20 18 8 15,20-18-10-15,0 0-2 0,0 20 5 16,0 16 6-16,0-18-12 0,0 19 2 0,-16 18 4 15,16 19-2-15,-20-18 0 16,20 0-3-16,0-2 0 16,-19 2 1-16,19-38-4 0,-17 38 0 15,17 0 1-15,-19-39 2 0,19 2-1 0,0-1-1 16,0-18 0-16,0 19 0 0,0-1 1 0,0-18-1 0,0 19 0 16,0-2 3-16,-22 2 0 0,22 1 0 0,0-3 0 15,0 2 3-15,0-1-2 0,0-18 4 16,0 0-4-16,0 19 8 0,0-19-7 15,0 0-2-15,0 0 3 0,0 0-3 0,0 0-3 16,0 0 2-16,0 0 1 0,0 0-4 16,0 0 2-16,0 0 0 0,0 0 0 0,0 18-1 15,0-18 1-15,0 0 3 0,0 0-2 0,0 0-1 16,0 19 5-16,0-19-4 16,0 0-2-16,0 0 1 0,22 0 3 0,-22 0-3 0,0 0 1 0,0 0 0 15,0 17-1-15,0-17 2 0,0 0-2 0,0 0 1 16,0 0-1-16,19 0-1 0,-19 0 2 0,0 0-1 15,0 0 1-15,17 0-2 0,-17 20 0 16,0-20 0-16,19 0 1 0,-19 0 1 0,20 0-1 0,-20 19-1 0,0-19 0 16,16 0 2-16,4 0-1 0,-20 17 1 15,16-17-1-15,1 0 1 0,-17 0-1 16,0 0 0-16,22 0-1 0,-3 0 0 0,-19-17 2 16,17 17 0-16,-17 0-2 0,19 0 0 0,1 0 1 15,-20 0-1-15,16 0 0 0,4 0 1 0,-4 0 0 16,1 0 1-16,-17 0-2 0,19 0 0 0,-19 0-2 0,22 0 2 15,-5 17 1-15,2-17 0 0,1 0-2 0,-4 0 1 16,4 18-1-16,-4-18 2 0,4 0 1 16,-4 0-1-16,-16 0-2 0,22 0 3 0,-5 0-2 0,22 0 0 15,-39 0 1-15,16 0-2 0,20 0 0 16,-16 0 2-16,13 0 0 0,-11-18 0 0,-3 18 1 16,1 0-3-16,-20 0 0 0,36 0 2 0,-36 0-1 0,16 0 1 15,4 0 0-15,-20 0 1 0,33 0 0 0,-33 0-1 0,19 0 0 16,-19 0-1-16,22 0 3 0,-2 0 0 0,16 18 5 15,-17-18-6-15,-19 0-2 0,17 0 0 16,19 0 3-16,-20 0-3 0,-16 0 0 16,42 0 1-16,-26 0-1 0,-16 0 1 0,0 0-1 0,39 0 1 15,-39 0-2-15,17 0 2 0,2 19 0 0,-19-19 0 16,17 0 0-16,-1 0 1 0,4 19 0 16,2-19-2-16,-6 0 0 0,-16 0 0 0,20 18 2 0,-1-18-1 15,-2 0-2-15,2 0 0 0,-2 0 1 0,2 0 1 16,-2 0-1-16,-17 0 0 0,0 0 0 0,22 0 0 0,-22 0 1 15,16 0 1-15,-16 0-1 0,20 0-3 0,-1 0 2 0,-19 0 0 16,17-18 0-16,2 18 0 0,-2 0 2 0,2 0-3 16,-2-19 1-16,-17 19 1 0,38 0-2 0,-38 0 0 15,20 0 1-15,-1-19 0 0,-19 19-1 16,17 0 3-16,-17 0 0 0,19 0-2 0,-19-18-1 0,17 18 1 0,2 0 0 16,0-17-1-16,-5 17 1 0,-14 0 0 0,20 0 0 15,2 0 0-15,-3 0 0 0,-19 0 1 16,17 0 0-16,-17 0-1 0,38 0-1 0,-38 0 0 15,17 0 1-15,-17 0-1 0,19 17 3 0,-2-17-1 0,-17 0 0 16,17 0-1-16,-17 18 0 0,22-18-1 0,-3 0-1 16,-19 0 3-16,17 0 1 0,21 19-2 0,-38-19 1 15,17 0 0-15,-17 0-2 0,19 19 2 0,-19-19 0 0,17 0 1 16,-17 0-2-16,17 0 1 0,-17 0-2 0,19 0 1 16,-19 0 0-16,22 0 2 0,-5 0-1 0,2 0-3 15,-19 0 2-15,20 0 1 0,-4 0-2 16,3 0 3-16,-2 0-1 0,2 0-1 0,-2 0 0 15,-17 0 2-15,22 0 1 0,-5 0-4 16,2 0 2-16,17 0 0 0,-17 0 1 16,-2 0-1-16,2 0 1 15,-19 0-1-15,34 0 1 0,-12 0-1 16,-3 0 1-16,1 0-1 0,-4 0 0 0,20 0 1 16,-17 0-1-16,1 0 0 0,-6 0 1 15,27 0-1-15,-41 0 1 0,20 0-1 16,-4 0-1-16,4 0 3 0,-1 0 0 0,-3 0-3 15,4 0 1-15,-4 0 0 0,1 0-2 16,5 0 3-16,-2 0 0 0,-20 0-1 16,16 0-1-16,4 0 2 0,15 0-1 0,-35 0-1 15,36 0 1-15,-36 0-2 0,17 0 1 0,25 0 4 16,-6 0-3-16,-36 0-3 16,36-19 1-16,-36 19 1 0,0 0 0 0,35 0 2 0,-35 0-1 15,20 0 1-15,-4 0-3 0,7 0 1 0,-7 0 3 16,4 0-5-16,16 0 2 0,-1 0 2 15,-15 0-3-15,-4 0 5 16,1 0-2-16,-17 0-4 0,42 0 2 0,-42 0-1 0,0 0 2 0,36 0-2 16,-36 0 2-16,19 0-3 0,-2 0 3 15,2 0-2-15,0 0 2 0,14 0 1 16,-33 0-3-16,42 0 0 0,-42 0 1 0,0 0 1 0,36 0 0 16,-36 0-2-16,19 0 2 0,-19 0 0 0,36 0-3 15,-19 0 1-15,-1 0 4 0,7 0-1 16,-4 0-2-16,-19 0 1 0,17 0-2 0,2 0 0 0,0 0 1 15,-19 0 1-15,36 0-1 0,-36 0-1 0,33-19 4 16,-13 19-3-16,-20 0-1 0,22 0 2 0,-5 0 0 16,2 0 0-16,0 0 0 0,-2 0-4 15,2 0 3-15,-2 0 2 0,-17 0-2 0,36 0 0 16,-36 0 0-16,22 0-1 0,-5 0 3 16,2 0-2-16,0 0 0 0,-19 0 1 0,17 0-1 15,-17 0 1-15,19 0-1 0,-19 0 2 0,17 0-1 0,2 0-1 0,-19 0-1 16,17 0 3-16,-17 0-4 0,39 0 2 0,-39 0 2 15,19 0 1-15,-19 0 0 0,19 0-4 16,-2 0 2-16,2 0 0 0,-19 0 0 0,17 0-1 0,2 0 1 16,-19 0-1-16,20 0 1 0,-20 0 0 0,13 0-3 15,-13 0-2-15,20 0 0 0,2 0 3 0,-3 0 0 16,-19 0 1-16,17 0 1 0,2 0 0 0,1 0 1 16,-4 19-1-16,-16-19-2 0,0 0 2 15,36 0-1-15,-19 0 1 0,-17 0 1 0,22 0-1 16,-22 0 0-16,19 0-1 0,-2 0 3 0,-17 0-3 15,39 0 0-15,-39 0 0 0,16 0 0 0,4 0 1 16,-4 0-1-16,20 0 2 16,-14 0 0-16,-22 0-3 0,17 0 1 0,2 0 3 15,1 0-3-15,-4 0-1 0,-16 0 1 16,20 0 1-16,-4 0-2 0,-16 0 1 0,20 0 0 16,-20 0 3-16,16 0-2 0,6 0 0 0,-5 0-1 15,2 0 1-15,-19 0-2 0,20 0 0 16,-4 0 1-16,4 0 1 0,-4-19-3 0,4 19 5 15,-4 0-1-15,1 0-5 0,5 0 7 16,-3 0-4-16,-19 0 0 0,20 0 1 0,-20 0 0 16,16 0-2-16,4 0 0 0,-20 0 0 0,16 0 1 15,4 0 1-15,-20 0-1 0,19 0 1 0,-5 0-2 0,-14 0 3 16,19 0-3-16,-19 0 2 0,22 0-3 0,-2 0 4 16,-4 0-2-16,-16 0-1 0,20 0 3 0,-1 0 1 15,17 0-3 1,-3 0-3-16,-33 0 5 0,22 0-3 15,-22 0 2-15,20 0 0 0,-4 0-2 0,-16 0 0 16,20 0 2-16,-1 0 1 0,-2 0-2 16,2 0-1-16,-19 0 1 0,17 0-1 0,-1 0 3 0,-16 0 0 15,20 0-3-15,-20 0 0 0,22 0 1 0,-22 19 1 16,16-19-2-16,-16 0 1 0,20 0 2 0,-20 0-3 0,36 0 0 16,-36 0 2-16,19 0-1 15,-19 0 0-15,0 0 0 0,17 19 1 0,-17-19-2 0,19 0 0 16,-19 0-1-16,17 0 7 0,-17 0-5 15,22 0 0-15,-22 0 2 0,0 0-3 0,16 0 1 16,-16 0 0-16,0 0 0 0,20 0 1 0,-20 0-1 16,19 0-1-16,-19 0-1 0,0 0 2 0,17 0 4 15,-17 0-5-15,19 0 5 0,-19 0-3 0,0 0-1 16,0 0-1-16,17 0 1 0,-17 0 0 0,0 0 1 0,19 0 0 16,-19 0-4-16,17 0 7 0,-17-19-2 0,0 19 0 15,16 0-2-15,-16 0 0 0,0-19 2 0,0 19 0 0,22-18-1 16,-22 18 0-16,0 0-4 0,20-17 3 0,-20 17-2 0,0 0 5 15,0-19-1-15,19-1-1 0,-19 20-2 16,0-17 1-16,0 17 1 0,0-19 1 0,0 19-1 0,0-18 0 16,17-1 1-16,-17 1-1 0,0 18-1 15,0-19 1-15,19 2 0 0,-19-3 0 16,0 1-1-16,0 19-1 0,0-17 3 0,0-20 1 16,0 37-5-16,17-19 1 0,-17-18 2 0,0 37 0 15,0-37-1-15,0 18 1 0,0-17-2 0,0 36 0 0,0-18 0 16,19-1 1-16,-19-18 6 0,0 0-8 15,0 37 2-15,0-18 0 0,0 0 0 0,0 18 2 0,0-18-2 16,19-2 1-16,-19-16 1 0,0 36-2 0,0-36 0 16,14 36 0-16,-14-38 0 0,0 38 2 0,0-18-1 15,0 0-1-15,0-2-3 0,0 2 4 0,0 18-1 16,0-18 0-16,0 18-1 0,0 0 1 0,0-19-2 0,0 1 3 16,0 18-1-16,0-19-1 0,0 19 3 15,-14-18 0-15,14 18-2 0,0-18 2 0,0 18-3 16,0 0 1-16,0 0 0 0,0-18 0 0,0 18 0 15,0 0-2-15,0-20 3 0,0 20 2 0,0 0-3 16,0-18 0-16,0 18 0 0,0 0-1 0,0 0 0 0,0 0 1 16,0-18 0-16,0 18 0 0,0 0-1 0,0 0 2 15,0 0-1-15,0 0-1 0,0-18 1 0,0 18 2 16,0 0-2-16,0 0 0 0,-19 0-1 16,19 0 1-16,0 0 1 0,-19 0-2 0,19 0 1 15,0 0 2-15,-17 0-3 0,-2 0 0 16,19 0 1-16,-17 0 0 0,-2 0 3 0,19 0-3 15,-20 0 0-15,20 18 1 0,-22-18 1 0,6 0-1 0,16 0-2 16,-17 0 1-16,-2 18 0 0,19-18-1 0,-17 0 0 16,-2 0 3-16,2 18-1 0,-2-18-1 0,-1 0-1 15,4 0 0-15,-6 0 2 0,5 0 0 0,-2 0-2 16,19 0 2-16,-36 0-3 0,19 0 1 16,-2 0 2-16,-17 0-1 0,36 0 0 15,-42 0 1-15,42 0 0 0,-16 0 2 0,-1 0-4 16,-2 0 0-16,2 0 2 0,17 0 0 0,-19 0 0 15,-1 0-4-15,20 0 3 0,-16 0 3 0,-26 0-5 16,26 0 3-16,16 0 2 0,-17 0-4 16,-2 0-1-16,2 0 0 0,-2 0 3 0,-1-18 1 15,4 18-2-15,-4 0-1 16,-2-18 2-16,3 18 2 0,19 0-3 0,-33-18-2 16,33 18 2-16,-36 0 1 0,16 0-2 0,4-19 2 15,-4 19-2-15,-21 0 3 16,24 0-2-16,1 0-2 0,-4 0 0 0,4 0 2 15,-4 0 0-15,-16 0 3 0,17 0-3 16,2 0 1-16,-41 0 0 16,58 0-1-16,-16 0-1 0,-20 0 0 0,16 0 1 15,-16 0 1-15,36 0-1 0,-22 0 1 0,3 0 0 16,2 0-1-16,1 0 0 0,-4 0-2 0,4-19 1 16,-4 19 0-16,1 0 1 0,19 0 0 0,-75 0-2 15,75 0 1-15,0 0 2 0,-36 19 1 0,20-19-1 16,-23 0 8-16,22 19-7 0,-24-19-2 0,8 0-2 15,-6 18 1-15,22-18 2 0,-2 0 0 16,-17 0-1-16,17 0 1 0,-4 0-2 0,7 0 0 16,-20 0 1-16,19 0-1 0,-2 0 1 0,-17 0 1 15,-22 0 0-15,41 0-1 0,17 0 0 16,-19 0-1-16,-17 0 3 0,19 0-1 0,-2 0-1 0,0 18 0 0,-40-18 0 16,-10 0 3-16,50 0-3 15,-17 0-1-15,36 0 1 0,-19 18 0 0,-37-18-2 16,56 0 2-16,-19 0 0 0,-17 0 1 0,0 0-1 0,36 0 0 15,-42 0-1-15,23 0 2 0,5 0-1 0,-24 0 0 16,21 0 1-16,-19 0-1 0,-25 0 4 16,44 0-3-16,-19 0-2 0,1 0-1 0,18-18 4 15,-2 18-2-15,-17 0 0 0,13 0 0 0,7 0-1 16,-4 0 1-16,4 0 0 0,-3-18 0 0,2 18 0 0,-2 0-1 16,-1 0 1-16,20 0-1 0,-16 0 1 0,-26 0 0 0,9 0 0 15,13 0-1-15,4 0 3 0,-3 0 2 0,-17 0-2 16,36-18 1-16,-42 18-2 0,9 0-1 0,13 0-6 15,-15 0 3-15,-21 0 2 0,56 0 2 16,-41 0-1-16,27 0 0 0,-25 0-2 0,22 0 2 0,-2-19 2 16,3 19-3-16,-4 0 1 0,-21 0 0 0,24 0 0 15,-19 0-1-15,19 0 1 0,-2 0 3 16,-17 0-3-16,0 0 1 0,-3 0-2 16,39 0 1-16,-36 0-1 0,17 0 2 0,-17 19 0 15,17-19 0-15,-20 0-2 0,20 18 1 16,-15-18 1-16,-40 18-2 0,38-18 0 15,-56 18 2 1,37-18 3-16,-6 20-4 16,47-20-1-16,-24 0 2 0,2 18 1 15,0-18-4-15,16 0 1 0,-2 0 2 0,6 18 0 0,-1-18-2 0,17 0 1 16,-36 0 1-16,17 0-1 0,2 0 1 16,-22 0-2-16,39 0 0 0,-38 0 0 0,21 0 1 15,17 0 0-15,-36 0-1 0,17 0 2 0,2 0-1 0,-22 0 0 16,1 0-3-16,18 0 3 0,4 0 0 15,16 0-1-15,-36 0 2 0,36 0 0 0,-17 0-1 0,-2 0-1 16,-17 0 1-16,36 0-1 0,-20 0 1 0,-2 0-1 0,6 0 0 16,-1 18 0-16,17-18 1 0,-19 0-4 0,-17 0 1 15,16 19 3-15,4-19 2 0,16 0-3 16,0 0 0-16,-20 0 0 0,-2 18 0 0,22-18 0 0,-19 0 1 16,5 0 1-16,14 19-1 0,0-19 0 0,-19 0-1 0,-1 0 3 0,4 18-2 15,16-18-1-15,-20 0 1 0,4 0 1 16,16 18-2-16,-20-18 1 0,1 0 0 0,-3 0-1 0,5 0 2 15,1 0-1-15,-4 0 0 0,4 0-1 0,-4 0 1 16,4 0 1-16,-23 0 1 0,0 0 0 0,3 0-2 16,0 0-1-16,36 0 0 0,-16 0 1 0,-4 0 1 15,20 0-1-15,-19 0-1 0,2 0 1 0,-5 20 1 0,3-20-1 16,2 0 0-16,17 0-1 0,-16 0 2 0,-4 18-2 16,4-18 1-16,16 0 0 0,0 0 1 0,-20 18-1 0,-16-18-3 15,36 0 3-15,-41 18 2 16,24-18-1-16,17 0-1 0,0 0-1 15,-16 0 0-15,16 0 1 0,-20 0 0 0,20 0-1 0,-16 0-2 0,16 0 4 16,-20 0 2-16,20-18-3 0,0 18-1 0,0 0 2 16,0 0-2-16,0 0 1 0,-19 0-1 0,19 0 2 0,0-18-2 15,-17 18-3-15,17 0 4 0,0 0-5 0,0 0-4 16,0 0-3-16,0 0 0 0,0 0-2 16,0 0 9-16,0 0-11 0,0 0 11 0,0-18-11 15,0 18 1-15,0 0 7 0,0 0-11 0,0 0-1 16,0-20 0-16,0 20 9 0,0 0-11 0,0-18-10 15,0 18-11-15,0 0-6 0,0 0 22 0,0 0-34 16,0 0-19-16,0 18-47 0,17-18 112 16,-17 20-20-16</inkml:trace>
  <inkml:trace contextRef="#ctx1" brushRef="#br1">1697 11656 0</inkml:trace>
  <inkml:trace contextRef="#ctx0" brushRef="#br1" timeOffset="13900.21">7970 10514 65 0,'0'0'26'0,"0"0"13"0,0 0-29 16,0 0 14-16,-17 0 4 0,17 0-8 0,0 0-6 15,0 0-10-15,0 17 2 16,0-17-4-16,0 19 0 0,0-2-1 16,0-17-1-16,0 0 0 0,17 20 2 0,-17-20-2 15,0 36 1-15,0-36-1 0,0 19 0 0,19 0 1 0,-19-1 1 16,0 0-1-16,20 1 0 0,-20 1 0 0,0-20 0 16,0 36 0-16,16 0-2 0,-16-17 2 0,19 17-1 0,-19-17-2 15,0 18-27-15,0-18-14 0,17-19 18 16,-17 0 0-16,0 17-20 0,0 1 10 0,0-18-13 15</inkml:trace>
  <inkml:trace contextRef="#ctx0" brushRef="#br1" timeOffset="15584.06">7912 10071 36 0,'0'0'16'0,"0"0"-13"0,-17 0 3 0,17 18-1 16,0-18 1-16,0 19 6 0,0-19-8 0,-17 18 2 0,17 18 4 15,0-36-6-15,0 20 4 0,-19-2 4 16,19 0 1-16,0 1-1 0,0-1-2 0,0 1-2 15,0-1-1-15,0 0-2 0,0 20 3 16,0 17 4-16,0-18-8 0,0-19-2 0,0 0 1 16,0 2-2-16,19 34 6 0,-19-17-5 0,0-1 0 15,17 2-2-15,-17-20 2 0,0 0-2 0,0 1 1 0,0 18-1 16,0-18 2-16,0 17-1 0,0-17-1 16,0-1 0-16,0-18-2 0,0 18 0 0,0 1-7 0,0 0-19 15,0-19 18-15,0 0-12 0,0 18 2 0,0-18 12 0,0 0 1 16,0 0-10-16,-17 0 13 0,17 0-3 0,0 0 5 15,0-18-2-15,-19 18 5 0,19-19 1 16,0 19 0-16,-16-19 6 0,16 1-5 0,0 18 0 16,0-18 7-16,-20 18-6 0,20 0 7 0,0-19-3 15,0 19-1-15,0 0 1 0,0 0 3 16,0-19-7-16,0 19 0 0,0 0-1 0,0 0 12 16,0 0-4-16,0 0-7 15,0 0 1-15,20 0-5 16,-20 0 0-16,0 0 1 0,16-17 1 0,-16 17-2 15,36 0-2-15,-19 0 0 16,2-19-6-16,3 19-4 0,-22 0-5 16,36 0-3-16,19 0-49 15,-38 0 59-15,41 0-37 0,-58 0 19 16</inkml:trace>
  <inkml:trace contextRef="#ctx0" brushRef="#br1" timeOffset="15853.85">8191 10716 32 0,'0'0'8'0,"0"0"-2"0,0 0 7 0,0 0-2 15,0 0 24-15,0-19-13 16,0 19 1-16,0 0-11 0,0 0-1 0,-16-18 29 15,16 18-20-15,0 0 2 0,0 0-1 16,-20 0 3-16,1 0-12 0,2 0 9 16,17 0-16-16,-22 18-1 0,22-18-1 0,0 19 1 0,-17 18 3 0,17-37-6 15,0 36 2-15,-19 2 1 0,19-20-2 0,0 0-2 16,0 1 1-16,0 0-1 0,19-1-1 16,-19-18 1-16,0 19 1 0,17-2 0 0,5-17-1 15,-5 0 2-15,2 0 0 0,17-17 3 16,-16-2-4-16,-20 1 0 0,16-1 1 15,3-18 3-15,-2 0-3 0,-17 18-2 16,0-17 2-16,17 36-2 0,-17-17 0 16,0-3 1-16,0 1-1 0,-17 19-4 15,17 0-4-15,0 0 1 0,0 0-85 16,0 39-53-16,0-39 115 0,0 17 4 16,0-17 4-16,0 19-35 0</inkml:trace>
  <inkml:trace contextRef="#ctx0" brushRef="#br1" timeOffset="16116.9">8465 10642 76 0,'-19'0'42'0,"19"0"60"16,0 19-85-16,0-19 35 0,0 0-43 16,0 0-1-16,0 18 2 0,0 19 1 15,0-37-6-15,0 20-1 0,0-3 0 0,0 2-1 0,0-2-2 16,0 2 0-16,0-19 3 0,0 19-2 15,0-19 5-15,0 0 5 0,0 0 0 0,19 0 3 16,-19 0-11-16,0-38 8 0,0 21-9 0,22-19 1 16,-22 16-1-16,0 20-3 0,20-37 1 0,-20 19 0 15,0-37 0-15,0 55-8 0,16-39-24 16,-16 22-27-16,0 17 8 0,20-19-10 0,-20 2-32 16,0 17 66-16,0 0-14 0,19 0-22 15</inkml:trace>
  <inkml:trace contextRef="#ctx0" brushRef="#br1" timeOffset="17350.9">8855 10531 51 0,'0'0'56'0,"-16"0"-36"0,16 0 0 0,0 0 10 0,0 0-21 15,0-17 10-15,0 17 6 0,0 0-16 0,0 0 8 16,0 0 3-16,0 0 19 0,-23 0-23 15,23-18 1-15,0 18-2 0,0 0-9 0,0 0 1 16,0 0 6-16,0 0-8 0,0 0 6 0,0 0-4 0,0 0-1 16,0 0 0-16,0 0 4 15,0 0-7-15,0 0-2 0,0 18 4 16,0-1-4-16,0-17 0 0,0 36 1 16,0-16 0-16,0-1-1 0,0 17 0 15,23-36 0-15,-23 19 1 0,0-1 0 0,16-18-2 16,-16 18 0-16,0-18 2 0,20 0 0 0,-20 0 0 15,19 0 0-15,-19 0 0 0,17-18 0 0,-17 0-2 16,19 18 1-16,-3-19 1 0,-16 0-1 0,0 19 0 16,20-17 1-16,-4-2-1 0,-16-1 0 0,0 20 0 0,23 0-1 15,-23-17 0-15,0 17-1 0,0 0 3 16,16 0 2-16,-16 0-2 0,0 0 0 0,0 37 1 16,0-1 1-16,0-17-3 0,20 0 3 15,-20-1-2-15,0 0 3 0,19-18-2 0,-19 39 4 16,17-22 3-16,2-17-7 15,-19 0-1-15,0-17 0 0,17 17 1 0,2-20-1 0,-3-17 2 16,1 19-5-16,-17-1 0 0,22 19-4 16,-2-36-47-16,-20 17 17 15,0-1-9-15,19 3-35 0,-19-2 3 16,17 19-44-16,-17-17 64 0,0 17-17 16</inkml:trace>
  <inkml:trace contextRef="#ctx0" brushRef="#br1" timeOffset="17934.86">9447 10514 22 0,'0'0'21'0,"0"0"-11"0,0 0-3 0,0 0 8 0,0 0 117 32,0 0-113-32,0 0 15 0,0 0-1 0,0 0-18 15,-19 0 22-15,19 0-27 0,0 0 6 0,-19 0-3 16,19 0-10-16,0 0-1 0,0 17 2 0,0-17-2 0,-17 0 1 15,17 19-1-15,0-2 3 0,0-17-3 0,-19 20 2 16,19-20 1-16,0 19-1 0,0-19 1 16,0 17 0-16,0-17-1 0,0 0 3 0,0 19-4 0,0-19 4 15,19 0-1-15,-19 0-3 0,0 0 1 0,0 0 0 16,0 0-1-16,17-19 2 0,-17 19-3 16,0 0 0-16,19 0 2 0,-19 0 1 0,0 0 3 0,0 0-6 15,19 0 3-15,-19 0-1 0,0 0 3 0,0 0 1 16,0 0 2-16,0 0-7 0,0 0 2 0,17 0 0 15,-17 0-4-15,0 0 1 0,0 0-1 0,0 0 3 0,19 0 2 16,-19 0-2 0,0 0-2-16,0 0 1 0,0 0-2 0,17 0 0 15,-17 0 0-15,0 0 0 0,0 0 0 0,0 0-1 0,16 19 1 16,-16-19 0-16,0 0 0 0,23 19 0 16,-23-19 0-16,0 0-1 0,0 0-1 15,0 0 1-15,0 0 0 0,0 0 2 0,19 18-3 16,-19-18 2-16,0 0 0 0,0 0-1 0,0 0 0 15,0 0-3 1,17 0 2-16,-17 0 2 0,19 0-1 0,-19 0 0 16,0 0 0-16,19 0 0 0,-19 0-1 15,0 0 0-15,0 0 2 0,17 0-2 16,-17 0 1-16,0 18 1 0,0-18-1 0,0 0-1 16,0 19-4-16,0-19 3 0,0 0-4 0,0 0 4 15,0 20-5-15,0-20 0 0,0 0 1 16,0 17-12-16,0-17 13 0,19 0-19 0,-19 0-12 15,0 0 4-15,0 0-6 0,17 0-9 16,-17 0-54-16,0-17 60 0,0 17 1 0,0 0-27 0,0-20 11 16,0 20 20-16</inkml:trace>
  <inkml:trace contextRef="#ctx0" brushRef="#br1" timeOffset="19267.25">9907 10531 29 0,'-17'0'17'0,"17"0"7"0,0 0-4 16,0 0 2-16,0 0 16 0,0 0-23 0,0 0 15 16,0 0 9-16,0 0-16 0,0 0 26 15,0 19-33-15,0-2 25 16,0-17-28-16,0 20-8 0,0-1 5 16,0-2 4-16,0 2-7 0,0 18 2 15,0-19-7-15,0 1 1 16,0 1 4-16,0-20-5 0,0 0 4 15,0 0-3-15,0 0 1 0,17 0 1 0,-17 0-1 0,0 0 4 16,0-20-6-16,19 1 2 0,-19-17-1 0,0 17-2 16,0 19 1-16,0-19-1 0,0 2-1 0,19-22 2 0,-19 22-3 15,17 17 2-15,-17-54-4 0,0 54-1 0,0-20-8 16,19 2-8-16,-19-19-72 16,17 37 26-16,-17-18-10 0,0 18 51 15,19 0-40-15,-19 0 33 0,0 0-3 16,17 0 31-16,-17 0 1 0,0 0 0 0,0 18 0 0,0 1 1 0,16-19 3 15,-16 18 2-15,23 0 0 0,-23-18 7 0,0 20 7 16,0-20-5-16,19 0 41 0,-19 18-33 0,0-18 0 16,0 0-1-16,0 0 14 0,19 0-5 0,-19 0-8 0,0 0-11 15,0 0 23-15,0 17-20 0,0-17 10 16,0 0-17-16,0 19 3 0,0-2-1 0,0-17-4 16,0 39 2-16,0-22-3 0,0 21 0 15,-19-2-1-15,19-17-1 0,0 1 0 16,0-20-1-16,0 36 1 0,0-19 1 0,0-17 0 15,0 19 0-15,0-19 1 0,19 0 1 0,-19 0 0 16,0 0-1-16,17-19 2 0,-17 2-1 16,19-2-2-16,-19 2 1 0,0 17-2 0,17-20 2 0,-17-17-2 15,19-19 1-15,-19 56-1 0,0-17 1 0,0-22 2 16,0 3-3-16,20 36 2 0,-20-17 0 0,0-21 7 16,0-17 2-16,0 55-8 0,0-55 10 15,-20 17-5-15,20 20 0 0,0 0-3 0,0 18-2 0,-19-37 8 16,19 19-6-16,0 18-4 0,0-19 5 0,0 1-4 15,-17 18 0-15,17-18 2 0,0 18-2 0,0 0 0 0,0 0 2 16,-19-20-1-16,19 20-2 0,0 0-2 0,0 20 3 16,0-20 0-16,0 0-1 0,0 0 0 0,0 0-1 0,0 36 4 15,0-36-4-15,0 19 0 0,0-1 1 0,0 1 1 16,0-1-2-16,0 0 0 0,0 0 0 16,0 2 1-16,0-2-1 0,0-18 0 0,0 18 1 0,0 1-1 15,0-1 0-15,-17-18-1 16,17 19 0-16,0-1 3 0,0-18-1 0,0 18-2 15,0-18 1-15,0 0 3 0,0 0-2 0,0 0 0 16,0 0-1-16,0 0 1 0,0-18-1 16,0 18-1-16,0-18 1 0,0 18 0 0,0-19 3 15,-19 1-3-15,19-1-1 0,0-17 2 16,0 16-3-16,0 2 2 16,-19 0 2-16,19 18-1 0,0-18-1 0,0 18 1 0,0-19-2 15,-23 1 2-15,23-1 3 0,-16 19-3 16,16 0-1-16,0 0 2 0,0 0 0 15,0 0-3-15,0 0 4 0,0 56 2 16,0-2-1-16,0 2 0 0,16-19 0 16,-16 18-1-16,42 19 1 0,-42-57-3 15,36 95 3-15,-36-55-1 0,19-4-3 16,17 21 3-16,-16-36-3 0,13 16 0 16,-11-36-6-16,-3 2-26 0,-2-2-17 0,-17-18-26 15,19 0 25-15,1-56-258 16,-20 39 240-16</inkml:trace>
  <inkml:trace contextRef="#ctx0" brushRef="#br1" timeOffset="20340.09">7895 10108 42 0,'0'0'0'0,"0"0"23"0,0 0-14 15,-17 0 21-15,17 0 4 16,0 0 11-16,0 0-35 0,-19-19 20 15,19 19-19-15,0 0 34 0,0 0-20 0,0 0-5 16,0 0-8-16,-16 0 0 16,16 0 5-16,0 0-7 0,0 0-5 0,-20 19 9 15,20-19-2-15,0 0-8 0,0 18 6 16,-19-18-6-16,19 0 1 0,0 0 2 0,0 0-3 0,0 0 1 16,-17 0 1-16,17 0-4 0,0 18 4 0,0-18-2 0,0 0 0 15,-19 0-2-15,19 18 3 0,0-18-4 0,-22 0 4 16,22 20-4-16,0-20 3 0,0 18-2 0,-17-18-3 0,17 18 1 15,0-18 1-15,0 37 5 0,0-18-6 0,-17-1 1 0,17 0 1 16,0-18-1-16,0 38 1 0,0-20-3 0,0 0 1 0,0 1 1 16,0-1-1-16,17 19 1 0,-17-19-1 15,0 2-1-15,0-2 0 0,0-1 3 0,17 19-1 0,-17 3-1 16,0-39 1-16,0 17 1 0,0 21-3 0,22-2 2 16,-22-36-1-16,0 39 0 0,19-3-1 0,-19-19 1 0,17 21 2 15,-17-20-2-15,0 19 0 0,19-18 0 0,-19-1 1 16,0-18-1-16,20 36-1 0,-20-36 1 15,0 38-1-15,16-38 0 0,-16 18 1 0,0-18-1 16,19 18-3-16,-19-18-6 0,0 0-10 16,0 0-11-16,0-18-10 0,0 0-40 15,0-2 11-15,-19-15-33 0,19 16 49 0,-16-18 22 16,16 18 11-16,-20 1-14 0</inkml:trace>
  <inkml:trace contextRef="#ctx0" brushRef="#br1" timeOffset="20570.09">7676 10642 40 0,'0'0'15'0,"0"0"1"16,0 0 51-16,0 0-43 15,0 0 8-15,0 0 4 0,0 0-5 0,0 0-17 0,17 0 9 16,-17 0 7-16,19 0-11 16,-2-19 6-16,22 2-2 0,-39 17-10 15,55-19 1-15,-55 19-10 0,20 0 0 0,15 0 0 0,-35 0-1 16,34-20-1-16,7 20-1 15,-24 0 0-15,2-17-3 0,1-2-13 16,-4 19-9-16,-16-17-15 0,19-1-87 16,-19 18 52-16,0-20 9 0,0 20 40 15,17 0-46-15</inkml:trace>
  <inkml:trace contextRef="#ctx0" brushRef="#br1" timeOffset="38221.14">11622 8743 46 0,'0'0'9'0,"0"0"16"16,0-18-14-16,17-2 11 0,-17-16 9 15,0 36-20-15,0-37 24 0,22 18-12 16,-22 1 5-16,0 18-15 0,16-36 36 15,-16-37 17-15,0 53-49 16,0 20-1-16,0-19-3 0,0 2 6 16,0-1-13-16,0 18-1 0,-16-20 3 0,16 20-3 0,-22 0 3 15,22 0-5-15,0-18-2 0,-17 18 0 0,-2 0 2 16,19 0-1-16,-17 0-3 0,-2 18 3 16,19 2-1-16,-17-2-3 0,17-1 3 0,0-17-2 0,-19 39 1 15,-1 14-2-15,4 21 1 0,16 1 0 16,0-2-1-16,0-36 0 0,-22-18 0 0,22 18 2 0,0 18-1 15,0 1 1-15,0-2 0 0,0 2 0 16,0-38-1-16,0 0-1 0,0 19 0 0,0 0-4 0,0-18 1 0,0 18-7 16,0-37 4-16,0 18-1 0,0 0-14 0,0 2-3 0,0-3 11 0,0-17-2 15,0 0-24-15,0 19-5 0,0-19 20 0,0 0-32 0,0 0 29 16,0 0 4-16,0-19-10 0,0 19 23 0,0-17-7 0,0 17-29 16</inkml:trace>
  <inkml:trace contextRef="#ctx0" brushRef="#br1" timeOffset="38385.61">11420 9001 41 0,'0'0'24'16,"0"0"-22"-16,0 0-1 0,0 0-1 15,0 0 0-15,0 0 0 0,0 0 1 0,0 0-2 0,0 0 2 0,-19 0 0 16,19 0-1-16,0 0-1 0,0 0 1 0,0 0 1 16,0 0-2-16,0 0 1 0,0 0-1 0,0 0-4 0,0 0-3 15,0 0 2-15,-17 0-43 0</inkml:trace>
  <inkml:trace contextRef="#ctx0" brushRef="#br1" timeOffset="38591.31">11365 8965 32 0,'0'0'12'0,"0"0"-1"0,0 0-8 0,0 0 3 0,0 0-2 15,0 0-1-15,-20 0-2 0,20 0 0 0,0 0 0 0,0 0 0 16,-16 0 5-16,16 0-1 0,-20 0 11 16,20 0 3-16,0 0 5 0,-22 0 1 0,22 0-14 15,0 0 12-15,0 0-11 0,0 0 26 0,0 0-15 16,0 0-1-16,0 0-2 0,22 0-11 0,-2-20 8 15,-4 20-8-15,4 0 8 0,-20 0-10 0,19 0-1 0,-2 0 1 0,35 0 8 16,-52-18-13-16,20 18 1 0,2 0-1 0,-6 0-1 0,23 0 1 16,-22 0-1-16,2 0-1 0,-2 0 0 0,2 0-5 0,20 0-14 15,-39 0 3-15,0 0-6 0,36 0-38 0,-36 0-26 16,19 0-2-16,-2 0 56 0,-17 0-57 0</inkml:trace>
  <inkml:trace contextRef="#ctx0" brushRef="#br1" timeOffset="38885.53">11954 8854 94 0,'0'0'0'0,"0"0"55"0,0 0-6 15,0 0-8-15,-19 0-23 0,19 0-1 0,0 0-2 0,0 0 9 16,0 0-15-16,0 0 0 0,-17 0 6 0,17 0-9 0,0 0 1 0,0 0-5 16,0 0 0-16,-19 0 0 0,19 0-1 0,0 0 2 0,0 0-3 15,0 0 1-15,-17 17 0 0,17-17-1 0,0 20-1 0,-19-2 1 16,19 0-1-16,0 20-1 15,0-21 2-15,0 2-2 0,0-19 1 0,0 18 0 0,0 0-1 16,0-18 2-16,0 20-1 0,0-2 1 0,0-18 0 0,19 0 0 0,-19 0 1 16,17 18 0-16,19-36 1 0,-36 18-1 0,19-18-1 15,0-2 1-15,-5-16-1 0,6 0 1 0,2 16 0 0,-22-16-2 16,19 18 2-16,-19-2-3 0,17-16-6 0,-17 36-2 16,19-37-20-16,-19 37 11 0,0 0-3 0,0-19-3 0,0 19-4 0,0 0-3 15,0-18-1-15,0 18-55 0,0 0 18 0</inkml:trace>
  <inkml:trace contextRef="#ctx0" brushRef="#br1" timeOffset="39156.68">12305 8965 69 0,'0'0'53'0,"0"17"-24"0,-19 2-2 0,19-19-15 15,0 18 9-15,0 0-1 0,0 2-4 0,0-2-11 16,0-18-1-16,0 18 3 0,0 0-3 0,0-18 0 0,0 20 0 0,0-3 6 16,0-17-4-16,0 0 1 0,0 19-1 0,0-19 2 0,0 18 22 15,0-18-22-15,0 0 14 0,0 0-16 0,0 0-1 16,19-18-1-16,-2-1 3 0,-17 19-4 0,17-37 3 0,-17 19-4 0,19 0 0 16,3 0-1-16,-22-2-2 0,0 20 2 0,36-36-1 0,-36 17-1 15,0 2-3-15,20 17 0 0,-20 0-2 0,16-38-22 0,4 38 14 16,-20-18-3-16,16 18-24 0,-16 0 18 0,19-18-31 0,-19 18 25 15,0 0-31-15,17 0 35 0,-17 18-9 0,0-18-34 0</inkml:trace>
  <inkml:trace contextRef="#ctx0" brushRef="#br1" timeOffset="40068.75">12820 8871 44 0,'0'0'12'0,"0"0"2"16,0 0-1-16,0 0 6 0,0 0-6 0,0 0 0 16,0 0 16-16,0 0-14 0,0 0 0 0,0 0 14 0,0 0-15 15,0 0 12-15,0 0-15 0,0 0 11 0,0 0-1 0,0 0-12 16,0-17 9-16,0 17 2 0,0 0-10 0,0 0-3 0,0-19 5 15,0 19-8-15,0 0 2 0,0 0 3 0,0 0-3 0,0-18-1 16,0 18-2-16,0 0-3 0,0 0 1 16,0 0 0-16,0 18-1 0,-16 1-3 0,16-19 1 15,0 17 1-15,0 21-4 0,0-38 1 0,0 36-3 16,0-16 3-16,0 16-1 0,0 0-1 0,0-16 4 16,0-2 4-16,0 0 0 0,0 20-4 0,0-21 6 15,16-17-2-15,-16 0 6 0,19 0 0 0,1 0-3 16,-6-17 0-16,-14 17-1 0,41-20 3 0,-41 2-5 15,0 18-1-15,36-56 3 0,-36 56-3 0,20-18 0 0,-1-19 2 16,-2 20 0-16,-17 17-2 0,19-20 0 0,-19 2 2 16,0 18-2-16,16 0 0 0,-16 0 2 0,0 0-1 15,17 0 0-15,-17 0-1 0,0 18 6 0,0 2-5 0,0-3 1 16,0 2 2-16,0-1-4 0,22 0 1 0,-22 2-2 16,0-2 0-16,0 0 3 0,20 0-1 0,-20-18-2 0,0 20 3 15,16-20 1-15,-16 0 0 0,20 0-4 16,-20 0 2-16,19 0-2 0,-19 0 0 0,36-20-2 15,-36 2-8-15,16 18 4 0,-16 0-1 0,17-18-27 16,2 0 0-16,4 18-8 0,-23-20 19 0,16 20-3 0,4-18-37 16,-20 18 24-16,19 0-41 0,-19-18 24 0,17 18-17 15</inkml:trace>
  <inkml:trace contextRef="#ctx0" brushRef="#br1" timeOffset="40575.42">13523 8909 117 0,'0'0'43'0,"0"0"28"0,-19 0-25 0,19 0-27 0,0 0 0 16,0 0-4-16,0 0 12 0,0 0-19 0,-17 0 4 0,17 0-8 15,0 18-2-15,0-18 1 0,0 0-2 0,-19 0 2 0,19 18-2 16,0-18 0-16,0 0 0 0,-20 37-1 0,20-37 0 0,0 19 1 16,0-19-2-16,0 18 1 0,0-18 0 0,0 18 0 0,0 2-3 15,0-20 3-15,0 18 2 0,0-18-2 0,0 18 1 16,0-18 1-16,0 0-1 0,0 0 2 0,20-18 1 15,-20 18-1-15,19-18-1 0,-19-2 0 0,17-16 5 0,2 17-6 16,-19 2 6-16,17-21 4 0,-17 20-6 0,19-20 4 16,-19 21-6-16,16 17 4 0,-16-19-3 0,17 19-2 0,-17-18 8 15,0 18-7-15,0 0 2 0,0 0-3 0,22 0 2 0,-22 0 4 16,0 0 0-16,0 0-6 0,0 18 4 0,0 1-7 0,0-2 1 16,0 3-2-16,20-2 0 0,-20 0-1 0,0-18-2 0,0 18-3 15,0 19-16-15,19 0-14 0,-19 1-15 0,0-38 21 0,0 36-48 0,0-18-7 16,17 19 49-16,-17-37 7 0,0 37-4 0,0-37 27 15,0 19 4-15,19-19 2 0,-19 0 5 0,0 0-2 0,17 0 5 16,2-37 16-16,-19 37-9 0,0-19 26 16,0 2-12-16,19-21 63 0,-5 20-50 0,-14-20-17 15,19 38-10-15,-19-18 0 0,0 0 15 0,0 18-7 0,23-19 9 16,-23 19-15-16,0 0-10 0,19 0 9 16,-19 19-10-16,0-1 4 0,17-18-6 0,-17 18 4 15,0 2-5-15,0-2-1 0,19 0 2 0,-19-18 0 0,19 38 4 16,-19-38-5-16,17 17 1 0,-17-17 2 15,0 0-3-15,19 0 0 0,-19 0 1 0,0 0-2 0,0 0 1 0,17-37-4 16,-1 19-9-16,-16 0 1 0,0 0-4 0,23-2-22 16,-23-16-11-16,19 36 21 0,-19-19-2 0,17 2-39 0,-17-3-27 15,0 2 12-15,19 0 4 0</inkml:trace>
  <inkml:trace contextRef="#ctx0" brushRef="#br1" timeOffset="40935.71">14223 9001 119 0,'0'0'82'0,"0"0"-25"16,0-19-7-16,0 19-6 0,0-17-9 0,0 17-5 16,0-20-8-16,0 20-8 0,0 0 0 0,0 0-1 15,0 0-10-15,0 0 0 0,0 0 1 0,0 0 0 0,-17 0-1 16,17 56 0-16,-19-56-3 0,0 36 3 16,19-16-3-16,0 16-1 0,-17-18 0 0,17 2-1 15,0 16-4-15,0-18-2 0,0 1 3 0,0 0 5 16,0-19 1-16,0 0-1 0,0 0 0 15,17-38 3-15,-17 20 0 0,19-38-1 0,0 2 1 16,-2 34-1-16,-17-16 0 0,19-20 1 0,-2 2 0 0,2-39 1 0,20-17 3 16,-22 17-2-16,2 57-2 0,0-76 5 15,17-35 10-15,-19 111-13 0,2-2-2 0,-19 38-4 16,17-18 3-16,-17 0 3 0,16 18-3 0,-16 0 7 16,23 0-6-16,-23 0-3 0,0 0 9 0,19 0-3 0,-19 18 1 15,19 20 2-15,-19 16-5 0,0-34-2 0,0 16 0 16,0 38 2-16,0 35-2 0,0 57 1 0,0-36-5 15,-19 0-4-15,19-76 1 0,-19 38-18 0,19-36 4 16,0 18-34-16,0-38 22 0,0-16-5 0,0 34-47 0,0-35 34 0,0-19-5 16,19 37-62-16,-19-37 69 0,0 17-11 0,0 2 17 0</inkml:trace>
  <inkml:trace contextRef="#ctx0" brushRef="#br1" timeOffset="41702.06">15385 8539 43 0,'0'0'74'0,"0"0"-32"0,0-17 0 16,0 17-21-16,0 0-2 0,0 0 0 0,0 0 11 0,0 0-17 15,0 0 20-15,0 0-22 0,0 0-2 0,0 0-1 0,0 0 5 16,-22 0 3-16,22 0 7 0,0 0-18 0,-17 0-1 15,1 17 7-15,-4 3 3 0,4-20-11 16,-4 18 2-16,20-18-5 0,-16 18 3 0,-4 19 2 16,1-37-4-16,2 37 0 0,17-37 0 0,-22 36 1 0,6-16 0 15,16-2 1-15,-20 18 4 0,20-17 0 16,0-19-4-16,0 19 3 0,0-1-2 16,20-18 2-16,-20 19 4 0,16-19-5 0,6 17 3 0,-22-17-2 15,17 0-3-15,-17 20 1 0,19-20 5 0,-19 18-4 0,36 18 5 16,-36-36-7-16,0 20 4 15,0-3-5-15,0 2-1 0,0-1 1 0,0-18-3 0,0 38 3 16,0-2-10-16,-16 2-27 0,-4-21-29 16,20 2 4-16,-19-1 23 0,19 1-99 0,0-19 29 15,0 0 32-15,0 0 51 0,0 0-15 16</inkml:trace>
  <inkml:trace contextRef="#ctx0" brushRef="#br1" timeOffset="42037.14">15756 8430 67 0,'0'0'106'0,"0"0"-51"16,0 0-13-16,-20 17-4 0,20 2 8 15,0 18-13-15,0-18-25 0,-22 18 12 16,22-19-9-16,0 18-3 0,0 20-2 0,0 0-3 16,-16 90 2-16,16-108-4 0,0-2 0 15,0 56-5-15,0-72 1 0,-17 54-9 0,17-20-14 0,0-35 8 16,0 36-28-16,-19 0-17 0,19-36 23 0,0 18-44 15,0-18 45-15,0 16-11 0,0-35 36 0,0 0-10 0</inkml:trace>
  <inkml:trace contextRef="#ctx0" brushRef="#br1" timeOffset="42236.32">15880 8835 88 0,'0'0'67'0,"0"0"22"0,20 0-58 15,-20-18 13-15,0 18-37 0,22 0 10 16,-22 0-12-16,0 0-2 0,0 0-2 0,16 0 1 16,-16 0-1-16,0 0 0 0,0 0-1 0,0 54-1 15,0-54-1-15,0 38-7 0,0-38 1 0,0 36-18 16,0 1 7-16,0 0-33 0,0 1-19 0,-16-2 1 16,16 2-28-16</inkml:trace>
  <inkml:trace contextRef="#ctx0" brushRef="#br1" timeOffset="42403.81">16049 8632 212 0,'0'0'66'0,"0"0"9"0,0 0-28 0,0 0-8 16,0 0-8-16,0 0-19 0,0 0-3 0,0 0 3 16,0 20-4-16,0-20-7 0,0 36 2 0,0-36-4 15,0 37-34-15,0-19-33 16,0-18-5-16,0 18 24 0,0-18-9 0,0 18-99 15,0-18 83-15</inkml:trace>
  <inkml:trace contextRef="#ctx0" brushRef="#br1" timeOffset="42619.62">16309 8909 177 0,'0'0'103'0,"0"0"-41"15,0 0-18-15,0 0-11 0,0 0-19 16,0 0-2-16,-19 0 14 0,19 18-8 0,0-18-16 0,-20 38 1 15,-2-2 2-15,22-36-6 0,-16 36 1 16,16 2 2-16,0-2-1 0,-17 1-7 0,17-18 4 16,0 18-4-16,0 0 0 0,0-37 3 0,0 36-7 0,0-16 2 15,0-3-8-15,0 2-4 0,0-1-4 0,0-18 8 0,0 19-19 16,0 0-6-16,17-1-10 0,-1-18-19 16,6 0-33-16,-2 17 81 0,-20-17-40 0</inkml:trace>
  <inkml:trace contextRef="#ctx0" brushRef="#br1" timeOffset="43105.85">16677 9185 40 0,'0'0'0'0,"0"0"25"16,0 0-19-16,-19 0 36 0,19 0-12 16,0-18 14-16,0 18-30 0,0 0 11 15,0 0-14-15,0 0 49 16,0 0-31-16,0 0-22 0,19 0-1 0,-19 0 10 0,0 0-12 15,20 0 10-15,-20 0-5 0,16 0 10 16,20-19 8 0,0-18-6-1,22-73-10 1,-58 110-9-16,20-19 2 0,-20-18 1 0,0 19 2 0,0 0-4 16,16 18 1-16,-16-55 15 15,-55 18 7 1,-3 55 2-1,25 56-16-15,13-56-6 0,20 20-4 16,-36 34 1-16,36-34-1 0,-19-2-3 0,19-16 1 16,0-3-1-16,-17 20-1 0,17 1-6 0,0 16-16 15,0 20-47-15,17-36 19 0,2-20-12 16,-19-1 27-16,20 2-49 0,-4 18-81 16,4-18 133-16,-20-1-2 0</inkml:trace>
  <inkml:trace contextRef="#ctx0" brushRef="#br2" timeOffset="104023.6">2104 12578 49 0,'0'0'24'0,"0"0"-19"0,0 0 0 0,0 0-2 0,-22 0 2 0,22 0 8 16,0 0 0-16,0 0-6 0,0 0 0 0,-17 0 12 15,17 0-13-15,0 0 16 0,-16 0-14 0,16 0 22 16,0 20-20-16,0-20 7 0,0 0-3 0,0 0-3 0,0 0 5 15,0 0-11-15,0 0 3 0,0-20-1 16,0 20 0-16,0 0-3 0,0-18-1 0,0 18 1 0,0 0 3 0,0-18-2 16,0 18-2-16,16 0 2 0,-16 0-2 0,0 0 3 15,0 0-3-15,0 0-1 0,0 0 0 0,0 0 5 0,0 0-6 16,0 18 1-16,0 20 4 0,0-2-3 0,0-36-3 16,0 37 2-16,-16-1 0 0,16-17 0 0,0-1-1 15,0-18 1-15,-20 37-1 0,20-18 3 0,0-2-3 0,0 3 0 0,-16 16-1 16,16-16 1-16,0-2 0 0,0 0 0 0,-20-18 0 0,20 37 2 15,0 0 11-15,0-18-10 0,0-19-4 16,0 17 2-16,0 2 1 0,0 0 5 0,0-19-3 16,0 0-4-16,0 0 7 0,0 0-6 0,36 0 11 15,0 0-11-15,-19 0 0 16,5 0 0-16,-3 0 2 0,17 0-1 0,-36 0 0 0,36 18 2 16,-16-18-6-16,-1 0 4 0,-19 0-2 0,14 0-2 0,5 0 2 0,23 18 0 15,-42-18 1-15,36 0 0 0,0 38 0 16,-36-38-1-16,19 0 6 0,-2 18-2 0,-1-18-1 0,26 0-6 15,-42 0 3-15,16 18 4 0,4-18-1 16,-20 0-5-16,36 18 9 0,0-18-5 0,-36 0-2 0,0 0 0 16,36 18 1-16,22-18 0 0,-39 0 0 15,17 20 2-15,-19-20-2 0,2 18-4 0,20 0 4 16,-3 2 4-16,-17-20-5 0,17 17-2 0,-36 2 3 16,36-19 1-16,-19 18-2 0,-1 0 2 0,26-18-2 0,-42 18-1 15,19-18 0-15,-2 20 1 0,2-20 1 0,-2 0-1 0,-17 19 0 0,19-19-2 16,14 17 4-16,-13-17 0 0,-20 0 0 0,41 20-3 15,-24-20-1-15,2 0 1 0,0 0 0 0,-2 17 4 16,-17-17-4-16,19 0 1 0,-2 0-3 0,0 0 5 0,-17 0 0 16,22 19-3-16,-3-19 2 0,-19 0 0 0,17 0 1 0,2 0-2 15,-19 18-1-15,0-18 0 0,19 0-1 0,-19 0 0 16,0 0 0-16,0 0 2 0,17 18 0 0,-17-18 1 0,19 0-1 16,-19 0-2-16,0 0-5 0,0 0-3 0,0 0-11 15,0-18-7-15,0 18-9 0,0-18 12 16,0-18-68-16,0 16 11 0,-19 3 29 0,19-2-2 0,0-1 5 15,0 2-11-15,0-18-16 0</inkml:trace>
  <inkml:trace contextRef="#ctx1" brushRef="#br2" timeOffset="91193.15">4114 15952 0</inkml:trace>
  <inkml:trace contextRef="#ctx0" brushRef="#br2" timeOffset="107480.46">2234 12616 54 0,'0'0'0'0,"0"0"14"0,0 0-8 16,0 0-4-16,0 0 1 0,0 0 0 0,0 18-2 0,0-18 0 15,-19 0 2-15,19 0 3 0,0 0 3 0,0 0-5 16,-20 0 6-16,20 0-6 0,0 0 7 0,-16 0-4 16,16 0-2-16,0 0 2 0,0 0 3 0,0 0-2 0,-20 0 0 15,20 0 7-15,0 0-10 0,0 0-3 0,0 0 2 0,0 0-4 16,0 0 1-16,0 0 2 0,0 0 11 16,0 17-6-16,0-17 2 0,0 0 2 0,0 0-6 15,0 20 7-15,0-20-7 0,20 19 28 16,-20-19-26-16,16 0 6 0,-16 17-1 0,0-17-8 15,20 0 12-15,-20 0-11 0,0 19 7 0,19-19-4 16,-19 0 0-16,0 0-4 0,14 0 0 0,-14 18-2 0,19-18 4 16,3 0 0-16,-2 0 0 0,-4 0 1 15,4 19-4-15,-1-19 4 0,34 0 0 16,-15 0-6-16,-18 0-1 16,-20 0 0-16,16 0 0 0,23 0-1 0,-22 0 3 0,2 0-3 0,-2 0 2 15,19 18-3-15,2-18 0 0,1 0 3 0,-39 0-2 16,36 0 0-16,-19 0 1 0,41 19 1 0,-42-19-2 0,23 0 1 15,-3 17 0-15,-19-17 0 0,35 0 2 0,-30 20-1 16,17-20-1-16,-22 0-1 0,19 20 0 0,-36-20 1 0,38 16 1 16,-4-16 0-16,7 0 1 0,-24 20-3 0,21-20 2 0,-2 18 0 15,-2-18 0-15,7 18 1 0,-5-18-1 16,0 0-1-16,-17 0 0 0,15 0 0 0,7 18 3 16,31-18 2-16,-36 0-5 15,-17 0 4-15,20 0-3 0,17 0 2 0,-40 0-3 16,20 0 2-16,0 0 0 0,-19 0-3 15,24 0 3-15,14 0 6 16,-38 0-9-16,2 0 3 0,15 0 0 0,-15 0 2 0,23 0 0 16,-42 0-3-16,0 0 1 0,36 0 3 0,-17-18-3 15,17 18 1-15,-20 0-4 0,1-18 4 0,25 0-3 16,-26 18 1-16,23 0 2 0,-23-20-1 16,4 20-1-16,-4 0-3 0,20 0 5 0,-13 0-4 15,13-16 0-15,-17 16 3 0,-2 0-1 0,2 0-1 16,17 0 2-16,3 0-1 0,-39 0-2 15,36 0-1-15,-36 0 2 0,19 0-1 0,-2 0 3 0,2 0-1 16,17 0-3-16,-36 0 2 0,16-20 1 0,1 20-1 16,-17 0 1-16,78 0 2 0,-78 0-4 0,19-20 3 15,-2 20-2-15,21-17 2 0,-5-2-3 0,26 19 3 16,-40-18-2-16,17-1-1 0,-17 19-1 16,-2-18 4-16,-1 18-2 0,7 0 2 0,-4 0-4 0,17-19 2 15,-17 19 1-15,17 0 1 0,-19-17-3 0,19 17 0 16,-14 0 0-16,14 0 0 0,0-19 3 15,0 19-2-15,-17 0-1 0,-2-20 2 16,22 20-1-16,-39-17-2 0,19 17 2 0,17 0 5 0,-17-18-5 16,-2 18 0-16,2 0-1 0,-2-18 1 0,-1 18-5 0,7 0 7 15,-4-20 6-15,0 20-9 0,17 0 1 0,0 0-2 0,-16 0-4 16,-7 0 2-16,7 0 4 0,21 0-2 0,-24 0 1 0,2 0-1 16,1 0 2-16,-4 0-1 0,20 0 0 0,-19 0 4 15,24 0-3-15,-24 0-2 0,2 0 1 0,17 0 0 16,0 0 3-16,-19 0 2 0,2 0-7 0,20 0 3 15,0 0 0-15,-39 0 0 0,16 0-1 0,4-18 1 0,-4 18-1 0,-16 0 0 16,36 0 0-16,-14 0 0 0,34-18-1 0,-20 18 5 16,0 0-3-16,-20 0-2 0,62 0 3 15,-78 0-1-15,36 0-2 0,-20 0 0 0,23 0 0 16,-25 0 3-16,27 0-1 0,-5 18-2 0,-36-18-1 16,39 0 3-16,-22 0 1 0,19 0-2 0,2 0 2 15,-2 0-3-15,-16 0 1 0,16 0 2 0,0 0-1 0,0 0-2 16,22 0 0-1,14 0 4-15,-36 0 0 0,2 0-2 16,1 0 0-16,14 0-3 0,-53 0 2 16,52 0-3-16,-10 0 5 0,-6 0 0 0,-36 0 0 15,36 0-2-15,-17 0 2 0,14 0 0 0,-13 0-3 16,21 0 2-16,-24 0 0 0,21 0-1 16,-21 0 0-16,-17 0 1 0,36 0-1 0,-36 0 1 15,39 0 0-15,-20 0 1 0,-2 0 0 0,22 0-1 16,-23 0-2-16,-16 0 1 0,19 0 1 0,15 0 1 15,24 0-1-15,-39 0-1 0,-19 0-1 16,20 0 3-16,15-18-2 0,-18 18 0 0,41 0 2 16,-22 0-2-16,-16 0-1 0,32 0 0 15,-33 0 1-15,15 0 2 0,-34 0-3 0,61 0 3 16,-45 0-4-16,20 0 3 16,-17-18 1-16,1 18-1 0,-20 0-1 0,55 0 2 15,20-20-5-15,-59 20 4 16,4 0 1-16,-4 0 0 0,1 0-3 0,5 0-3 0,-2 0 5 0,-20 0 0 15,0 0-2-15,36 0 5 0,-36 0-6 0,36 0 2 0,-36 0-1 0,19 0 1 16,-3 0 1-16,20 0-3 16,-13 0 2-16,-7 0 1 0,23 0 4 15,-22 20-5-15,-17-20-1 16,0 0 1-16,0 0 2 0,19 0-5 0,-19 0 2 0,0 18 4 16,0-18-2-16,16 0-2 0,-16 18 1 0,0-18 0 0,0 18 2 15,20 2-2-15,-20-2-1 0,0-18 1 0,16 18 0 16,-16-1 1-16,0 3-2 0,0 16-2 0,0-17 5 15,0-1-2-15,0 1 0 0,0 18-2 0,0-20 1 0,0 59-1 16,0-58 3-16,0 0 6 0,0 19 3 0,0 0-6 16,0-18-3-16,0 36 0 0,0-19-3 0,0 2-3 15,0 16 4-15,0-36 6 0,0 20-2 0,0 0-4 0,0-2-3 0,0-18 2 16,0 0 0-16,0 20 3 0,0-19 0 0,0 18-1 0,0-20-5 16,0 20 6-16,0-19 4 0,0 3-8 15,0 15 4-15,0-36-1 0,0 35 3 0,23 3 1 16,-23-20-8-16,0-18 2 0,0 39 8 15,0-22-4-15,0 0-8 0,0 2 7 32,-39-19-7-32,39 0 2 0,-20 0 3 15,4-19 4-15,-3 19 7 0,2-17-4 0,-2 17-6 16,-17-17-1-16,13 17 2 0,4-21-1 0,2 3 1 16,-18 18-4-16,-1-18 6 15,-20-1-9-15,17 0 9 0,23 19 4 16,-4-18-6-16,4 18-3 0,-3-17-1 0,-1 17 1 15,-16-19 4-15,14 19-2 0,-11-17 1 0,13 17-2 16,1 0 7-16,3 0-2 0,-4-21-6 0,-16 21-3 16,17 0 5-16,-3 0-1 0,-12 0 0 15,15 0 0-15,3 0 0 0,-4 0 1 16,-16 0-4-16,0 0 1 0,-3 0 5 0,39 0-3 0,-36 0 1 16,17-18-4-16,3 18 4 0,16 0 0 0,-39 0 3 15,39 0-5-15,-39 0-2 0,39 0 3 0,-36 0 5 0,19 0-2 16,-2 0-2-16,-17 0 2 0,17 0 0 0,-17 0-1 15,36 0-4-15,-39-18 2 0,22 18 3 0,-2 0-4 16,2 0 3-16,-2 0-5 0,19 0 5 0,-19 0 0 0,2 0 0 0,-2 0-1 16,19 0-2-16,-22 0 5 0,2 0 5 0,6 0-6 0,-5 0-6 0,0 0 3 15,2 0 7-15,-2 0-2 0,2 0 5 16,-22 0-11-16,17 0 4 0,6 0-3 0,-1 0 3 0,-2 0-4 16,-17 0 1-16,36 0 1 0,-36 0-4 0,0 0 3 0,36 0 1 15,-39 0 2-15,20 0-1 0,2 0-2 0,-2 18 0 0,-17-18 0 0,16 0 3 16,-18 0-1-16,38 0-1 0,-36 18-3 0,19-18 3 15,17 0 1-15,-36 0 1 0,-3 0-2 0,23 0 0 0,-26 0-2 16,9 0 2-16,14 0 4 0,2 0-1 0,-22 0-4 16,3 0 0-16,14 0 4 0,3 0-4 0,-14 0-3 15,33 0 3-15,-36 0 3 0,16 0 2 0,20 0-5 16,-16 0 1-16,-4 0-3 0,1 0 3 0,-3 0 0 0,5 0 1 16,1 0 3-16,-4 0-5 0,4 0-6 0,16 0 7 0,-20 0 1 15,4 0 2-15,-4 0-4 0,1 0-1 0,2 0 5 16,-5 0 1-16,-30 0-2 0,52 0-3 15,-36 0 3-15,16 0 2 0,1 0-5 0,2 0-2 0,-24-18 3 16,24 18 1-16,1 0 1 0,-4-18-2 16,-16 18-2-16,36 0 1 0,-36 0 0 0,36 0 3 0,-19 0-5 0,19-19 3 15,-22 19-4-15,5 0 3 0,1 0 0 0,16 0 2 0,-20 0 0 0,4 0 0 16,16 0-2-16,-20 0 1 0,1 0 0 0,19 0 4 0,-36 0 5 0,14 0-7 16,2 19-4-16,7-19 1 0,-7 0-3 15,-52 0 6-15,72 0-3 16,-38 0-1-16,-1 0 7 0,-14 0-5 15,34 0-2-15,-36-19 2 0,16 19-3 0,22 0 1 16,-2 0 2-16,-17 0 4 0,36 0-6 16,-17 0 3-16,-2 0 2 0,0 0-4 0,-20 0 1 15,19 0-1-15,20 0 0 0,-33 0 4 16,33 0-3-16,-36 0-1 0,36 0 1 0,0 0-1 16,-19 0 0-16,0 0 4 0,19-17-4 0,-17 17 1 0,17 0 2 15,-19 0-1-15,-4-20-4 0,23 20 1 0,0 0 1 16,-16 0 4-16,-1 0 0 0,-2-17 0 0,2 17-7 15,-2 0 6-15,19 0 0 0,-19 0-2 0,2 0-2 16,-2 0 0-16,-4 0 6 0,4 0-3 16,5 0-2-16,-5 0 3 0,0 0-2 15,2 0-7-15,-2 0 5 0,2 0 7 16,-2 0-8-16,-1 0 3 0,-2 0 0 0,-11 0 2 16,13 0 0-16,4 0 0 0,-20 0-2 0,36 0-4 0,-55 0 6 15,32 0-1-15,7 0-4 0,-4 0 5 16,20 0-1-16,-35 0-3 0,18 0 6 0,-2 0-4 0,-17 0-4 15,-6 0 1-15,25 0 4 16,1 0-3-16,-20 17 0 16,-19-17 9-16,13 0-4 0,25 0-4 0,-19 0 0 15,-19 0-2-15,55 0 1 0,-36 0 1 0,14 0 4 16,-31-17-9 0,17 17 9-16,1 0-3 0,-4 0 0 15,0-19 1-15,3 19-5 0,36 0 4 16,-52 0 9-16,32 0-9 15,20 0 0-15,-36 0 4 0,14 0-5 16,5 0 0-16,-19 0 0 0,17 0 4 16,-17 0-6-16,17 0 2 0,-39 0 5 15,58-20-4-15,-34 20-6 0,-2 0 6 0,17-18 1 16,0 18 1-16,2 0 2 0,-41 0-7 0,22 0 5 16,19 0 2-16,-2 0-6 0,0 0 2 0,2 0-4 15,-2 0 4-15,-23 0-1 0,28 0 3 0,-24 0-2 0,21 0-1 16,-38 0 3-16,35 0-1 0,-18 0 3 0,2 0-6 0,0 0 4 15,-36 0-2-15,14 0-2 0,5 0-2 0,34 0 3 16,-17 18-11-16,14-18 7 0,2 0-2 0,4 0 3 0,16 20-2 0,-17-20-8 16,-2 0 8-16,2 0-8 0,17 0 5 0,-19 0-25 0,-1 0 2 15,4 0-19-15,16 0 21 0,-20 0-6 0,20 0-39 16,0 0-7-16,0 0 36 0,0 0-7 0,20 0-68 0,-20 19 73 16,16-19 15-16,23 0-33 0</inkml:trace>
  <inkml:trace contextRef="#ctx0" brushRef="#br3" timeOffset="145493.25">22302 8854 53 0,'0'0'131'0,"-16"0"-68"15,16 0-27-15,0 0 15 16,-22 0-20-16,22 0-25 0,-17 0 18 16,17 0-3-16,0 17-13 15,0-17 6 1,0 20-11-16,17-2 9 0,-17 18-4 15,22 38-3-15,-22-56-3 16,16 56 4-16,4-37-6 0,-1 56 0 16,-19-20 2-16,17 2 1 0,-17-40-3 0,36 114-2 15,-17-76 2-15,-19-54-4 0,17-1-3 16,-17 38-40-16,16-39-57 16,-16-17 70-16,22 20-120 0,-22-57 78 15,0 37 25-15</inkml:trace>
  <inkml:trace contextRef="#ctx0" brushRef="#br2" timeOffset="147827.47">22302 9001 46 0,'0'0'51'16,"0"0"32"-16,0 0-34 0,0 0-28 16,0 0 19-16,0 18 6 0,-16-18-22 0,16 0-15 0,0 0-1 15,0 18-1-15,0-18 0 0,0 20 17 0,0-20-14 0,0 18-5 16,0-18 0-16,0 18 7 0,0-18-6 15,0 18 0-15,0-18 0 0,0 0-4 0,0 0 8 0,0 20-6 16,0-20-1-16,0 0-3 0,0 17 2 0,0-17 1 0,0 19 3 0,0-19-3 16,0 18-1-16,0 1 3 0,0 0-2 0,0-19 0 0,0 18 0 0,0 0 5 15,0 0-5-15,0 19 3 0,16 0-1 0,-16 1-1 0,0-20-3 16,0-1 1-16,0 2-1 0,0 18 3 0,20-18-2 0,-1 55 6 16,-19-57-5-16,0 3 1 0,0 35-6 0,17 19-1 15,-17-18 7-15,0-39-4 0,19 39 2 0,-19-38 0 16,0 18-2-16,17 3-2 0,-17-22 3 15,0 1-2-15,0 2-3 0,0-20-6 16,0 0-12-16,0 0-10 0,0 0-15 16,-17-74-140-16,17 54 82 0,0 3 60 15,0-20-12-15,0-19 0 0</inkml:trace>
  <inkml:trace contextRef="#ctx0" brushRef="#br2" timeOffset="148228.71">22286 9223 43 0,'0'0'18'0,"0"0"-3"0,-22 0 56 15,22 0-44-15,0 0-2 0,0-19 1 0,0 19 20 0,-17 0-6 16,17 0-24-16,0 0 0 0,0-19 11 0,0 19-16 0,-19 0 10 0,19 0 6 16,0 0-22-16,0 0-1 0,0 0 4 0,0 0-2 15,0 0 0-15,0 0 12 0,0-18-5 0,0 18-8 16,36 0 14-16,41-19-1 16,-60 19-11-16,19 0-1 0,-17 0-4 15,36 0 5-15,-35 19-2 16,16-1-2-16,-17 20 0 0,-2-20-2 0,2 18 2 15,-19 1-1-15,19 19 2 16,-19-19-1-16,0-1-4 0,0 20 0 16,-19-19-1-16,19-37 0 0,-19 18-6 0,19-18 5 15,-17 36-3-15,-2-36 1 0,19 0 2 0,-17 0-2 16,-2 0 6-16,19-17 0 0,0 17 1 16,0 0 0-16,0 0 1 0,0 0 0 0,0 0 10 15,19 0-3-15,-2 0-1 0,-17 17-8 0,19 3 8 16,-19-1-7-16,55 54-2 0,-41-36-2 15,6 0 3-15,-20-1 0 0,22 2 3 16,-22-2-3-16,0-17 0 0,0-2-1 0,0 22 2 0,0-4 2 16,0-35-3-16,0 20-2 0,0-2-1 0,0 0-12 0,-22 19-37 15,22-37 27-15,-20 0-37 0,20 19-14 0,-14-19-11 16,-5-19-13-16,19 19 51 0,0-18 8 0,0-1-19 0,-19 1 28 16</inkml:trace>
  <inkml:trace contextRef="#ctx0" brushRef="#br2" timeOffset="148666.37">23096 9720 36 0,'0'0'101'0,"0"0"-43"0,0 0 15 16,-19 0-32-16,19 0-4 0,0 0-7 16,0 0 0-16,-17 0-5 0,17 0-6 0,0 0 12 15,-19 19-14-15,19-19-2 0,-19 17-8 0,19 3 6 16,-17-1-4-16,17 17-3 0,-22-36 1 0,22 37-1 16,0 0-2-16,0-20 0 0,0 3-3 0,0-1 0 15,0-2-2-15,0 1 2 0,0-18 2 0,22 20-2 0,-22-2 0 16,17-18-1-16,-17 0 1 0,0 0 0 0,19 0-1 0,0 0 0 15,-2-38 0-15,-17 38-2 0,19-18 2 0,-2-18 0 0,2-1 0 16,-19 18 1-16,17-17 0 0,-17-2 1 16,22 2 2-16,-22 16 1 0,0 20 2 0,0-17-7 0,17 17 0 15,-17-19 0-15,0 19 1 0,0 0 0 0,0 0-2 0,0 0-3 0,0 0 3 16,0 0 5-16,0 19-3 0,0-2 2 0,0 3-2 16,0-1 0-16,0 17-1 0,19-36-1 0,-19 19 2 0,0 17-2 15,0-17 0-15,19 18 1 0,-19-18-2 0,0 16-14 16,17-15-22-16,2 16-29 0,-19-17 37 15,17-1-43-15,-17-18 29 0,0 0-59 0,19 19 43 0,-19-19 8 0,17 0-15 16,-17 0 19-16</inkml:trace>
  <inkml:trace contextRef="#ctx0" brushRef="#br2" timeOffset="148910.6">23539 9795 97 0,'0'0'0'0,"-22"0"143"0,22 0-107 0,0 0 42 0,0 0-58 16,-19 0 14-16,19 0-19 0,0 0-1 0,0 0-1 0,-34 0 31 15,34 0-26-15,-19 0 4 0,19 0-7 16,-17 0 0-16,17 0-4 0,-19 0-3 0,19 0 0 16,0 17 1-16,0 2-4 0,0-19 3 0,0 19-7 15,0-1 3-15,0 0 0 0,0-18-2 0,19 19 0 16,-2 18 1-16,-17-37-1 0,19 19-1 0,1-2-1 16,-20-17 0-16,14 18 0 0,5-18-4 0,-19 0 0 15,22 20-1-15,-3-20-15 0,-2 0-33 0,2 0 28 16,1 0-32-16,-20-20 23 0,16 20-2 0,4-18-51 0,-20 1 34 0,0 17-8 15,33-39-77-15,-33 22 118 0,22 17-15 0</inkml:trace>
  <inkml:trace contextRef="#ctx0" brushRef="#br2" timeOffset="149137.09">23666 9093 63 0,'0'0'91'0,"0"0"-59"0,0 0 24 0,0 0-31 15,0 0-3-15,0 0 33 0,0 18-25 0,0-18-16 16,-16 0 9-16,16 0-4 0,0 20-2 0,0-3-1 16,0-17-3-16,0 19 1 0,0 18-7 0,0-18 5 0,16-1-7 15,-16 0-1-15,0 20 3 0,0-2-4 0,0-18 2 0,17 1-4 16,-17 35 5-16,22-15-7 0,-3 15 3 0,-19-17-3 0,17 38 0 0,2-39-2 16,1 19-9-16,-4 20-12 0,-16-58 5 0,20 57-37 15,-4-38-27-15,1 20-32 0,-17-56 52 0,0 18 10 0,19 2-8 16,-19-20 48-16,22 18-24 0</inkml:trace>
  <inkml:trace contextRef="#ctx0" brushRef="#br2" timeOffset="149377.29">23998 9370 64 0,'0'0'165'0,"0"0"-97"0,0 0-38 16,0 0 19-16,0 0-26 0,0 0-2 0,0 19 16 0,0-19-6 15,0 18-17-15,0-18-3 0,0 17-1 0,-16-17 0 0,16 19-4 0,0 1 0 0,0-3 3 16,0 2-4-16,-20-1 2 0,20 1-1 0,0-1-4 15,0 18-1-15,-16-16 4 0,16-1-3 0,0-19 1 0,-20 17-1 16,20 2-6-16,0-19 1 0,-19 18 1 0,19 1 3 0,0-1 0 0,0 1 0 16,-17-2 1-16,17-17 0 0,0 20-3 0,0-20 2 0,17 19 2 15,2 17-1-15,-19-36-2 0,20 19 2 0,16-1-1 16,-20 0-3-16,4-18 1 0,18 0-7 0,-21 19-7 16,-17-19 2-16,19 0-3 0,17 0-54 0,-16 0 37 0,-20 0-9 15,16 0-10-15,4-19-83 0,-4 1 15 0,1 0 34 0</inkml:trace>
  <inkml:trace contextRef="#ctx0" brushRef="#br2" timeOffset="149877.69">24200 9665 55 0,'0'0'128'0,"0"0"-76"16,0 0-30-16,0 0-4 0,0 0 30 0,17 0-20 0,-17 0-16 16,0 0 6-16,0 0-1 0,0 0 3 0,0 0-11 15,22 0 0-15,-22 0 8 0,0 0 0 0,0 0-3 16,0 0-11-16,19 18 6 0,-19 1-2 0,0-19-7 0,20 37 7 0,-20-37-5 15,16 37 2-15,-16-18-4 0,0-2 2 0,20 2 0 0,-20 18 0 16,36-19 0-16,-36 18 0 0,0-36-1 0,19 20-1 0,-5-1 0 16,-14-19 2-16,19 17-1 0,-19-17-1 0,22 0 1 0,-2 0 2 15,-20-17-2-15,0 17 1 0,16 0-1 0,4-39 1 0,-1 3-2 16,-19 36 1-16,17-55 5 0,-17 19 2 0,19-3-4 0,-19 22-3 16,17-39 2-16,-17 19-1 0,16 1-3 0,-16 16 4 15,0-16-2-15,0 36 0 0,0-18-1 16,22-19 9-16,-22 37-3 0,0 0 0 0,20 0 11 0,-20 0-13 15,0 18 3-15,16 19 0 0,-16-1 9 16,20 3-13-16,-20-39-1 0,19 36-6 0,-2 1 1 16,2-37 4-16,-19 18-1 0,17 1 3 0,-17-2-1 15,16-17-3-15,-16 0-2 0,20 0-9 0,2 0-7 16,-22 0-12-16,16-17-18 0,4-2-16 0,-20 19 27 16,19-37-45-16,-19 0-72 0,17 37 102 0,2-17-24 15,-2-39 18-15</inkml:trace>
  <inkml:trace contextRef="#ctx0" brushRef="#br2" timeOffset="150195.01">25014 9424 58 0,'0'0'0'0,"0"0"131"0,0 0-72 0,0 0-34 0,0 0-3 0,0 0 19 16,0 0-22-16,0 0 13 0,-17 0-4 0,17 19-4 16,0-19 21-16,0 0-25 0,-19 0-11 0,19 20 7 15,0-3 2-15,0-17-10 0,0 19-2 0,0-19 0 0,0 18 13 16,0 19-14-16,0-18-1 0,0-2-1 0,0 3 1 15,0 16-3-15,0-36 1 0,19 19 4 0,-19-1 2 16,17-18-4-16,-17 0-4 0,0 0-1 0,19 0 4 16,-19 0-1-16,0 0 1 0,17-18-1 0,-17 18 0 0,19-36-7 15,-19 36 5-15,0-39-1 0,0 22 1 16,0 17 3-16,17-74-1 0,-17 38-3 0,0 36 1 16,0-20 2-16,0 20 2 0,0-19-5 15,0 19 5-15,0 0-6 0,0 0-2 0,0 0 13 16,0 0-9-16,0 19 3 0,0-19-5 0,0 37-12 15,0 0 6-15,0 0-43 0,16-1-8 16,-16-36 26-16,0 20-50 0,0 16-18 0,22-36 41 0,-22 19-90 16,0-1 126-16,0-18 12 0,20 0-1 0,-20 0-2 15,0 0-7-15</inkml:trace>
  <inkml:trace contextRef="#ctx0" brushRef="#br2" timeOffset="150376.84">25235 9536 31 0,'0'0'8'0,"0"0"4"16,0 0 5-16,0 0-3 0,0-19 30 0,0 19-18 0,20 0 29 15,-20 0 0-15,0 0-29 0,0 0 25 0,0 0-28 0,0 0 21 16,13 37-8-16,-13-18-5 0,0-2-5 0,0 22-9 15,20 15-5-15,-20-35-5 0,0-1-4 16,22 1 9-16,-22-2-5 0,0 3 0 0,0-20-5 16,19 0 2-16,-19 0 3 0,0-20-1 0,17 20 0 0,2-36 6 15,-19 18-12-15,20-19-2 0,-20 37-1 0,0-19-2 0,16-17-13 16,-16 16-16-16,20-16-13 0,-20 36 21 0,16-18-31 16,-16-1 24-16,0 1-47 0,17-1-23 0,5 19 51 0,-22-17 9 15,19-3-6-15,-19 20 36 0,17 0-23 0</inkml:trace>
  <inkml:trace contextRef="#ctx0" brushRef="#br2" timeOffset="150711.93">25678 9407 64 0,'0'0'189'0,"0"-18"-148"0,0 18 19 16,-17 0-16-16,17 0-6 0,0-19-19 0,0 19 31 16,-22 0-27-16,22 0-6 0,0 0-11 0,0 0 2 15,-19 19-2-15,19-1-3 0,0-1-2 0,0 2 0 0,0 1 1 16,0-3 1-16,0 2 0 0,0 18-2 0,0-19 0 15,19 1 0-15,-19-19 0 0,0 17 0 0,0 3-3 0,22-1 2 0,-22-19 0 16,0 17 2-16,17-17-1 0,2 0 2 0,-19-17-2 16,20-22 0-16,-20 22-2 0,0-2 2 0,0-18 3 0,0 19-4 15,16-57-1-15,-16 2 2 0,0 36 1 0,0 20-2 16,0-39 2-16,0-18-1 0,0 38-1 0,0-38 0 0,-16 36 1 16,16-36 2-16,0 56 1 0,0-38 1 0,0 39-3 0,0-2 1 0,-20 1-1 0,20-1 4 15,0 19-2-15,0 0 11 0,0 0-11 0,0 0 5 16,0 0-6-16,0 37 4 0,0-37-3 0,0 74 8 15,0-56-10-15,0 37 1 0,0 74 0 16,0-92-3-16,0 56-3 0,0-37 4 0,20-20-4 0,-4 55-15 0,-16-52-3 16,36 34-40-16,0-19-26 0,-14-15 33 0,14 15-76 15,0-17-29-15,-16-18 95 0,49 18-27 0</inkml:trace>
  <inkml:trace contextRef="#ctx0" brushRef="#br2" timeOffset="151294.43">27391 9001 69 0,'0'0'32'0,"0"0"44"16,-17 0 22-16,17 0-72 0,0 0 18 0,0 0-8 16,-17 0-22-16,17-19 25 0,-19 19-13 0,19-17-4 15,-17 17-3-15,17 0-1 0,-19 0-9 0,19 0 7 16,-19 0-8-16,19 0-1 0,-17 0 7 0,-2 0-3 0,-20 0 0 16,39 0-5-16,-17 0 5 0,-2 17-7 0,19-17-2 0,-17 19 2 15,-2-19-1-15,19 18 0 0,-19 0 0 0,2 2-2 0,-2-2 0 16,-3 18 1-16,22-36 0 0,0 20-1 0,0 16 1 15,0-18-2-15,0 1 1 0,0 0-2 0,0-19 2 0,22 18 3 16,-22 0-4-16,0-18 1 0,19 0 3 0,17 0 0 0,-17 0-3 16,-2 0 0-16,19 0 2 0,-36 0 0 0,39 0 1 15,-3 0 2-15,-17 0-2 0,0 0-1 0,-2 0-1 0,2 0 3 16,-2 18-3-16,0 19 4 0,2 0-3 16,3-18-2-16,-22 0-2 0,0 16 12 0,17 21-1 0,-17-37-10 15,0-1-3-15,-17 19-1 0,17-37-5 0,-22 36-25 0,22-16-25 16,-19-1-24-16,2-2-89 0,0-17 23 15,17 0 26-15,-19-17 44 0</inkml:trace>
  <inkml:trace contextRef="#ctx0" brushRef="#br2" timeOffset="151481.03">27706 9075 100 0,'0'0'47'0,"0"0"39"0,0 0-26 0,0 0-7 16,0 0-27-16,0 0 21 0,0 0-27 0,0 18 12 0,0-18-5 15,0 0-16-15,0 18 10 0,0-18-4 0,0 20-3 16,0-20-1-16,0 17-8 0,0 20 10 0,0-37-11 16,0 19-1-16,0 0 0 0,0-19-2 0,0 36 2 0,0 2-3 0,0-38 1 15,0 17-3-15,0 39-41 0,0-19-3 16,0-20-20-16,0 22-86 0,0-3 18 0,0-36 76 16,0 18 16-16,0-18 16 0,19 19-14 0</inkml:trace>
  <inkml:trace contextRef="#ctx0" brushRef="#br2" timeOffset="152177.87">27725 8779 40 0,'0'0'11'0,"0"0"10"0,0 0 15 0,-19 0-13 0,19 0 26 0,0 0-24 16,0 0 0-16,0 0 21 0,-17 0-6 0,17 0-21 0,0-18 13 15,-19 18 8-15,19 0-11 0,0 0 1 0,0 0-1 16,-17 0 5-16,17 0-22 0,0 0 7 16,0 18-3-16,0-18-5 0,0 0 6 0,-19 19 7 15,19 0-12-15,0 18 5 0,0 0-9 16,0-19-3-16,0 0 3 0,0 20-7 0,0-38 3 16,0 54 0-16,0 2-2 0,0-38 3 0,0 37-4 15,0-36-1-15,0 55 0 0,19-18 2 0,-19-2 2 16,0-16-4-16,0-20-3 0,0 55-20 0,17-36-10 15,-17 0-12-15,0-1-16 0,0-16-18 16,19-1-13-16,-19-2-93 0,17-17 46 16,-17 0 105-16</inkml:trace>
  <inkml:trace contextRef="#ctx0" brushRef="#br2" timeOffset="152360.97">27925 9277 87 0,'0'0'107'16,"0"0"-58"-16,0 0 21 0,0 0-43 0,0 0 24 0,0 0-7 0,0 0-25 15,0 0-3-15,0 0 14 0,0 20-17 0,0-20-2 0,0 0 7 0,0 0-9 16,0 17 12-16,0 2-16 0,0-19-1 0,0 18 0 16,0 1-3-16,0 0 4 0,0-1-4 0,0-18-1 15,0 36-21-15,0-36 5 0,0 0-2 0,0 20-61 16,19-3 1-16,-19-17 33 0,0 0-65 0,22 19-44 16,-22-19 83-16</inkml:trace>
  <inkml:trace contextRef="#ctx0" brushRef="#br2" timeOffset="152498.81">28002 9131 49 0,'0'0'57'0,"0"-20"31"0,0 2-3 0,-17 0-49 0,17 18-6 16,0-18 21-16,0-2-8 0,0 20-26 0,-19 0 8 0,19 0-16 16,0 0-1-16,0 0 4 0,0 0-9 0,0 0 0 0,0 20 1 0,0-20-3 15,0 18 1-15,0 0-5 0,0 0-10 0,0 2-14 16,0-3 7-16,0 2-61 0,0-19 48 0,0 18-5 0,0 1-47 16,19-19 40-16,-19 0 4 0,17 19 7 0,2-19-19 15,37 18 29-15,-56-18-2 0</inkml:trace>
  <inkml:trace contextRef="#ctx0" brushRef="#br2" timeOffset="152682.62">28276 9223 36 0,'0'0'11'0,"0"0"14"0,0 0 64 16,0 0-31-16,0-19-17 0,0 19 3 0,0 0 5 16,0 0-25-16,0 0-3 0,0 0 36 0,0 19-6 15,-17-1-6-15,1 18-12 16,16-16-25-16,-20 16 4 0,20-36-8 0,0 18 0 0,0 20 10 16,-16-20-5-16,16 18-1 0,0-36-2 0,0 37-2 0,0-18 0 15,16-1 0-15,-16-18-4 0,20 19 3 0,-20-19-2 16,16 18 1-16,1-18-5 0,41 19-47 15,-58-19 30-15,19-19-71 16,1 19 3-16,-4-18-25 0,-16 18 45 0,20 0-1 0,-4-19-32 16,-16 1 75-16,0 18-12 0</inkml:trace>
  <inkml:trace contextRef="#ctx0" brushRef="#br2" timeOffset="153027.37">28555 9131 62 0,'0'0'96'0,"0"0"-58"0,0 0-3 15,0 0-4-15,0 0 20 0,0 0-31 0,0 0 18 0,0 0-19 16,0 0 0-16,0 0-3 0,20 0 7 0,16 0-1 16,-36 0-10-16,33 17-3 0,-11-17-2 0,-3 0-4 0,1 0 1 15,-4 0 0-15,4 0-1 0,-4 0-3 0,-16-17-1 16,20-3 5-16,-1 2-1 0,-19 18-2 0,14-18 0 15,-14-20 1-15,0 20-2 0,0 0 1 0,0-18 1 16,0 16-1-16,-14-16-1 0,-5 18 3 16,-1-2 1-16,4 20-2 0,-4 0 1 0,20 0 2 0,-16 0 9 15,-4 20-2-15,-21 54 24 16,24-20-25-16,1 20 2 0,-4 37-8 16,20-38 12-16,0 1-13 0,0-55-6 15,20 0 1-15,13 35-9 0,8 2-25 0,-21-56-20 16,16 18-88-16,0-18-1 0,-17 0 65 15,-5 0 10-15,5-37-15 0,23 37 51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2800" b="1" dirty="0"/>
              <a:t>Exercise 16</a:t>
            </a:r>
            <a:endParaRPr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Dependence Graph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Draw the Control Dependence Graph for the following program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DD836F-B2F4-31AF-7583-8A7E600C4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21" y="2621951"/>
            <a:ext cx="47053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 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PDGs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Slicing</a:t>
            </a:r>
          </a:p>
        </p:txBody>
      </p:sp>
    </p:spTree>
    <p:extLst>
      <p:ext uri="{BB962C8B-B14F-4D97-AF65-F5344CB8AC3E}">
        <p14:creationId xmlns:p14="http://schemas.microsoft.com/office/powerpoint/2010/main" val="76723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Dependence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1801536" y="370078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997395"/>
            <a:ext cx="610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Influence is more than control, it’s also what values mattered to your behavior</a:t>
            </a:r>
          </a:p>
        </p:txBody>
      </p:sp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D2B8BDCE-B817-1DF2-2394-F3B39D11A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31"/>
          <a:stretch/>
        </p:blipFill>
        <p:spPr>
          <a:xfrm>
            <a:off x="7927595" y="3340321"/>
            <a:ext cx="2389770" cy="1838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2C0037-5456-2A54-C6E9-A7FF782A2F63}"/>
              </a:ext>
            </a:extLst>
          </p:cNvPr>
          <p:cNvSpPr txBox="1"/>
          <p:nvPr/>
        </p:nvSpPr>
        <p:spPr>
          <a:xfrm>
            <a:off x="7746233" y="5297226"/>
            <a:ext cx="3380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 here: a value at L</a:t>
            </a:r>
            <a:r>
              <a:rPr lang="en-US" baseline="-25000" dirty="0"/>
              <a:t>1</a:t>
            </a:r>
            <a:r>
              <a:rPr lang="en-US" dirty="0"/>
              <a:t> might have set a value at L</a:t>
            </a:r>
            <a:r>
              <a:rPr lang="en-US" baseline="-25000" dirty="0"/>
              <a:t>5</a:t>
            </a:r>
            <a:r>
              <a:rPr lang="en-US" dirty="0"/>
              <a:t>, but it’s not control dependent!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10E58B-9742-3214-FFBF-91B660433451}"/>
              </a:ext>
            </a:extLst>
          </p:cNvPr>
          <p:cNvSpPr/>
          <p:nvPr/>
        </p:nvSpPr>
        <p:spPr>
          <a:xfrm>
            <a:off x="8885306" y="1527529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C06945-7786-6EE9-155A-63283C0B054A}"/>
              </a:ext>
            </a:extLst>
          </p:cNvPr>
          <p:cNvSpPr/>
          <p:nvPr/>
        </p:nvSpPr>
        <p:spPr>
          <a:xfrm>
            <a:off x="8885306" y="2359575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F7737B-A2A6-1FC8-B9C5-F3EBACFB1F98}"/>
              </a:ext>
            </a:extLst>
          </p:cNvPr>
          <p:cNvSpPr/>
          <p:nvPr/>
        </p:nvSpPr>
        <p:spPr>
          <a:xfrm>
            <a:off x="8353383" y="3106183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5FF21-30B6-F5E6-EE32-70286BFD9519}"/>
              </a:ext>
            </a:extLst>
          </p:cNvPr>
          <p:cNvSpPr/>
          <p:nvPr/>
        </p:nvSpPr>
        <p:spPr>
          <a:xfrm>
            <a:off x="9412071" y="3106183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22228E-6CF1-3A76-CB4B-A7542089F1FD}"/>
              </a:ext>
            </a:extLst>
          </p:cNvPr>
          <p:cNvSpPr/>
          <p:nvPr/>
        </p:nvSpPr>
        <p:spPr>
          <a:xfrm>
            <a:off x="8885306" y="3804747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656BE0-3847-8950-13EF-7A66D4F06E15}"/>
              </a:ext>
            </a:extLst>
          </p:cNvPr>
          <p:cNvSpPr/>
          <p:nvPr/>
        </p:nvSpPr>
        <p:spPr>
          <a:xfrm>
            <a:off x="8885306" y="4478086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EAE57E-2661-3355-9F3E-22C1C439BD87}"/>
              </a:ext>
            </a:extLst>
          </p:cNvPr>
          <p:cNvCxnSpPr>
            <a:stCxn id="4" idx="2"/>
            <a:endCxn id="9" idx="0"/>
          </p:cNvCxnSpPr>
          <p:nvPr/>
        </p:nvCxnSpPr>
        <p:spPr>
          <a:xfrm>
            <a:off x="9109176" y="1956351"/>
            <a:ext cx="0" cy="4032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53631B-EAEA-3DCD-A3FC-33D7AF301F14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8577253" y="2788397"/>
            <a:ext cx="531923" cy="3177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B4E6F8-9996-B3D8-2BE2-B3731BBCE07D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9109176" y="2788397"/>
            <a:ext cx="526765" cy="3177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69282B-C806-4E8C-6940-8B222139A249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8577253" y="3535005"/>
            <a:ext cx="531923" cy="2697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D1F2B5-75FE-82B5-9639-1F3C3DDE3CD7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9109176" y="3535005"/>
            <a:ext cx="526765" cy="2697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C643D8-FBA8-50F8-6541-877B8457DA50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9109176" y="4233569"/>
            <a:ext cx="0" cy="244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7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Data Dependence Graph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1801536" y="370078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997395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Depiction of the </a:t>
            </a:r>
            <a:r>
              <a:rPr lang="en-US" i="1" dirty="0"/>
              <a:t>reaching definitions</a:t>
            </a:r>
            <a:r>
              <a:rPr lang="en-US" dirty="0"/>
              <a:t> of each statement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205D0-0A64-C764-B727-539E89120BC9}"/>
              </a:ext>
            </a:extLst>
          </p:cNvPr>
          <p:cNvSpPr/>
          <p:nvPr/>
        </p:nvSpPr>
        <p:spPr>
          <a:xfrm>
            <a:off x="5410586" y="2945472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D57E9-1B80-9C18-8074-DD632B1513C9}"/>
              </a:ext>
            </a:extLst>
          </p:cNvPr>
          <p:cNvSpPr/>
          <p:nvPr/>
        </p:nvSpPr>
        <p:spPr>
          <a:xfrm>
            <a:off x="5410586" y="3607251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693172-8DEE-B8FD-BFC7-9B549399C3A4}"/>
              </a:ext>
            </a:extLst>
          </p:cNvPr>
          <p:cNvSpPr/>
          <p:nvPr/>
        </p:nvSpPr>
        <p:spPr>
          <a:xfrm>
            <a:off x="5067847" y="4208817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74A1A-BF8B-99CF-2CE5-3BEF22D50EBC}"/>
              </a:ext>
            </a:extLst>
          </p:cNvPr>
          <p:cNvSpPr/>
          <p:nvPr/>
        </p:nvSpPr>
        <p:spPr>
          <a:xfrm>
            <a:off x="5798616" y="4208817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2A3C5-9A73-66C8-434C-4848EA9B1C62}"/>
              </a:ext>
            </a:extLst>
          </p:cNvPr>
          <p:cNvSpPr/>
          <p:nvPr/>
        </p:nvSpPr>
        <p:spPr>
          <a:xfrm>
            <a:off x="5410586" y="4907381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CBE408-24E2-DDCE-0179-BC413B6CE505}"/>
              </a:ext>
            </a:extLst>
          </p:cNvPr>
          <p:cNvSpPr/>
          <p:nvPr/>
        </p:nvSpPr>
        <p:spPr>
          <a:xfrm>
            <a:off x="5410586" y="5580720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82CDAB-BA9B-CDF1-70BB-FCE226DDBEFE}"/>
              </a:ext>
            </a:extLst>
          </p:cNvPr>
          <p:cNvCxnSpPr>
            <a:stCxn id="4" idx="2"/>
            <a:endCxn id="9" idx="0"/>
          </p:cNvCxnSpPr>
          <p:nvPr/>
        </p:nvCxnSpPr>
        <p:spPr>
          <a:xfrm>
            <a:off x="5634456" y="3374294"/>
            <a:ext cx="0" cy="2329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B31DD0-611E-6617-4FD8-3A3DB69D8E27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5291717" y="4036073"/>
            <a:ext cx="342739" cy="1727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6751C8-57A9-067E-067C-92350F5FBD04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5634456" y="4036073"/>
            <a:ext cx="388030" cy="1727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ADF830-B27D-10CE-D6FB-441AEB587173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5291717" y="4637639"/>
            <a:ext cx="342739" cy="2697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909650-2FDF-FD21-D9D4-C000F40DAD5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5634456" y="4637639"/>
            <a:ext cx="388030" cy="2697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29DF8B-95A7-C725-AD8E-CBFD546A5584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5634456" y="5336203"/>
            <a:ext cx="0" cy="244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17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Data Dependence Graph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1801536" y="370078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997395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Depiction of the </a:t>
            </a:r>
            <a:r>
              <a:rPr lang="en-US" i="1" dirty="0"/>
              <a:t>reaching definitions</a:t>
            </a:r>
            <a:r>
              <a:rPr lang="en-US" dirty="0"/>
              <a:t> of each statement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205D0-0A64-C764-B727-539E89120BC9}"/>
              </a:ext>
            </a:extLst>
          </p:cNvPr>
          <p:cNvSpPr/>
          <p:nvPr/>
        </p:nvSpPr>
        <p:spPr>
          <a:xfrm>
            <a:off x="5410586" y="2945472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D57E9-1B80-9C18-8074-DD632B1513C9}"/>
              </a:ext>
            </a:extLst>
          </p:cNvPr>
          <p:cNvSpPr/>
          <p:nvPr/>
        </p:nvSpPr>
        <p:spPr>
          <a:xfrm>
            <a:off x="5410586" y="3607251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693172-8DEE-B8FD-BFC7-9B549399C3A4}"/>
              </a:ext>
            </a:extLst>
          </p:cNvPr>
          <p:cNvSpPr/>
          <p:nvPr/>
        </p:nvSpPr>
        <p:spPr>
          <a:xfrm>
            <a:off x="5067847" y="4208817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74A1A-BF8B-99CF-2CE5-3BEF22D50EBC}"/>
              </a:ext>
            </a:extLst>
          </p:cNvPr>
          <p:cNvSpPr/>
          <p:nvPr/>
        </p:nvSpPr>
        <p:spPr>
          <a:xfrm>
            <a:off x="5798616" y="4208817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2A3C5-9A73-66C8-434C-4848EA9B1C62}"/>
              </a:ext>
            </a:extLst>
          </p:cNvPr>
          <p:cNvSpPr/>
          <p:nvPr/>
        </p:nvSpPr>
        <p:spPr>
          <a:xfrm>
            <a:off x="5410586" y="4907381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CBE408-24E2-DDCE-0179-BC413B6CE505}"/>
              </a:ext>
            </a:extLst>
          </p:cNvPr>
          <p:cNvSpPr/>
          <p:nvPr/>
        </p:nvSpPr>
        <p:spPr>
          <a:xfrm>
            <a:off x="5410586" y="5580720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82CDAB-BA9B-CDF1-70BB-FCE226DDBEFE}"/>
              </a:ext>
            </a:extLst>
          </p:cNvPr>
          <p:cNvCxnSpPr>
            <a:stCxn id="4" idx="2"/>
            <a:endCxn id="9" idx="0"/>
          </p:cNvCxnSpPr>
          <p:nvPr/>
        </p:nvCxnSpPr>
        <p:spPr>
          <a:xfrm>
            <a:off x="5634456" y="3374294"/>
            <a:ext cx="0" cy="2329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B31DD0-611E-6617-4FD8-3A3DB69D8E27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5291717" y="4036073"/>
            <a:ext cx="342739" cy="1727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6751C8-57A9-067E-067C-92350F5FBD04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5634456" y="4036073"/>
            <a:ext cx="388030" cy="1727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ADF830-B27D-10CE-D6FB-441AEB587173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5291717" y="4637639"/>
            <a:ext cx="342739" cy="2697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909650-2FDF-FD21-D9D4-C000F40DAD5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5634456" y="4637639"/>
            <a:ext cx="388030" cy="2697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29DF8B-95A7-C725-AD8E-CBFD546A5584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5634456" y="5336203"/>
            <a:ext cx="0" cy="244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54312B7-84E6-A62A-651B-D9104BCFDCD3}"/>
              </a:ext>
            </a:extLst>
          </p:cNvPr>
          <p:cNvSpPr/>
          <p:nvPr/>
        </p:nvSpPr>
        <p:spPr>
          <a:xfrm>
            <a:off x="8163764" y="3642710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9373D8A-43D0-AF41-84D7-8E3841E6851A}"/>
              </a:ext>
            </a:extLst>
          </p:cNvPr>
          <p:cNvSpPr/>
          <p:nvPr/>
        </p:nvSpPr>
        <p:spPr>
          <a:xfrm>
            <a:off x="7392929" y="4734877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8D2E359-F0C0-30DE-2CB0-A9A4294298E5}"/>
              </a:ext>
            </a:extLst>
          </p:cNvPr>
          <p:cNvSpPr/>
          <p:nvPr/>
        </p:nvSpPr>
        <p:spPr>
          <a:xfrm>
            <a:off x="9602190" y="3612030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5FE554C-ED7C-2A73-2E58-464DC6CC0B8A}"/>
              </a:ext>
            </a:extLst>
          </p:cNvPr>
          <p:cNvSpPr/>
          <p:nvPr/>
        </p:nvSpPr>
        <p:spPr>
          <a:xfrm>
            <a:off x="8902202" y="3637931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9E71C5B-FCC1-3CFF-F0BE-CE753DA448E0}"/>
              </a:ext>
            </a:extLst>
          </p:cNvPr>
          <p:cNvSpPr/>
          <p:nvPr/>
        </p:nvSpPr>
        <p:spPr>
          <a:xfrm>
            <a:off x="8367364" y="4814417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516D438-A701-1495-61D3-95DD0A453E0D}"/>
              </a:ext>
            </a:extLst>
          </p:cNvPr>
          <p:cNvSpPr/>
          <p:nvPr/>
        </p:nvSpPr>
        <p:spPr>
          <a:xfrm>
            <a:off x="10390464" y="3607251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6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6A2F3E9-A0EC-AD23-293C-DD92D22328DB}"/>
              </a:ext>
            </a:extLst>
          </p:cNvPr>
          <p:cNvCxnSpPr>
            <a:cxnSpLocks/>
            <a:stCxn id="56" idx="0"/>
            <a:endCxn id="55" idx="2"/>
          </p:cNvCxnSpPr>
          <p:nvPr/>
        </p:nvCxnSpPr>
        <p:spPr>
          <a:xfrm flipV="1">
            <a:off x="7616799" y="4071532"/>
            <a:ext cx="770835" cy="663345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EBD1D9C-3A8B-3D14-0892-3F935D5F5584}"/>
              </a:ext>
            </a:extLst>
          </p:cNvPr>
          <p:cNvCxnSpPr>
            <a:cxnSpLocks/>
            <a:stCxn id="59" idx="0"/>
            <a:endCxn id="58" idx="2"/>
          </p:cNvCxnSpPr>
          <p:nvPr/>
        </p:nvCxnSpPr>
        <p:spPr>
          <a:xfrm flipV="1">
            <a:off x="8591234" y="4066753"/>
            <a:ext cx="534838" cy="747664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1681CC5-CA48-EDB5-0952-855CBD83C5C1}"/>
              </a:ext>
            </a:extLst>
          </p:cNvPr>
          <p:cNvCxnSpPr>
            <a:cxnSpLocks/>
            <a:stCxn id="59" idx="0"/>
            <a:endCxn id="55" idx="2"/>
          </p:cNvCxnSpPr>
          <p:nvPr/>
        </p:nvCxnSpPr>
        <p:spPr>
          <a:xfrm flipH="1" flipV="1">
            <a:off x="8387634" y="4071532"/>
            <a:ext cx="203600" cy="742885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C1B0567-9354-7435-F29D-21F059C3AF4A}"/>
                  </a:ext>
                </a:extLst>
              </p14:cNvPr>
              <p14:cNvContentPartPr/>
              <p14:nvPr/>
            </p14:nvContentPartPr>
            <p14:xfrm>
              <a:off x="3891600" y="1182240"/>
              <a:ext cx="7881840" cy="5066640"/>
            </p14:xfrm>
          </p:contentPart>
        </mc:Choice>
        <mc:Fallback xmlns:a16="http://schemas.microsoft.com/office/drawing/2014/main"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C1B0567-9354-7435-F29D-21F059C3AF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2240" y="1172880"/>
                <a:ext cx="7900560" cy="50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2082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 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PDGs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Slicing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4A15EA-1CB7-7530-DC40-4BA157EA7342}"/>
                  </a:ext>
                </a:extLst>
              </p14:cNvPr>
              <p14:cNvContentPartPr/>
              <p14:nvPr/>
            </p14:nvContentPartPr>
            <p14:xfrm>
              <a:off x="631800" y="3061080"/>
              <a:ext cx="1778400" cy="743400"/>
            </p14:xfrm>
          </p:contentPart>
        </mc:Choice>
        <mc:Fallback xmlns:adec="http://schemas.microsoft.com/office/drawing/2017/decorative" xmlns:a16="http://schemas.microsoft.com/office/drawing/2014/main"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4A15EA-1CB7-7530-DC40-4BA157EA73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440" y="3051720"/>
                <a:ext cx="179712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3378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Program Dependence Graph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420479" y="2225138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549656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overlay of the CDG + DDG = PDG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205D0-0A64-C764-B727-539E89120BC9}"/>
              </a:ext>
            </a:extLst>
          </p:cNvPr>
          <p:cNvSpPr/>
          <p:nvPr/>
        </p:nvSpPr>
        <p:spPr>
          <a:xfrm>
            <a:off x="3306379" y="3003654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D57E9-1B80-9C18-8074-DD632B1513C9}"/>
              </a:ext>
            </a:extLst>
          </p:cNvPr>
          <p:cNvSpPr/>
          <p:nvPr/>
        </p:nvSpPr>
        <p:spPr>
          <a:xfrm>
            <a:off x="3306379" y="3665433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693172-8DEE-B8FD-BFC7-9B549399C3A4}"/>
              </a:ext>
            </a:extLst>
          </p:cNvPr>
          <p:cNvSpPr/>
          <p:nvPr/>
        </p:nvSpPr>
        <p:spPr>
          <a:xfrm>
            <a:off x="2963640" y="4266999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74A1A-BF8B-99CF-2CE5-3BEF22D50EBC}"/>
              </a:ext>
            </a:extLst>
          </p:cNvPr>
          <p:cNvSpPr/>
          <p:nvPr/>
        </p:nvSpPr>
        <p:spPr>
          <a:xfrm>
            <a:off x="3694409" y="4266999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2A3C5-9A73-66C8-434C-4848EA9B1C62}"/>
              </a:ext>
            </a:extLst>
          </p:cNvPr>
          <p:cNvSpPr/>
          <p:nvPr/>
        </p:nvSpPr>
        <p:spPr>
          <a:xfrm>
            <a:off x="3306379" y="4965563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CBE408-24E2-DDCE-0179-BC413B6CE505}"/>
              </a:ext>
            </a:extLst>
          </p:cNvPr>
          <p:cNvSpPr/>
          <p:nvPr/>
        </p:nvSpPr>
        <p:spPr>
          <a:xfrm>
            <a:off x="3306379" y="5638902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82CDAB-BA9B-CDF1-70BB-FCE226DDBEFE}"/>
              </a:ext>
            </a:extLst>
          </p:cNvPr>
          <p:cNvCxnSpPr>
            <a:stCxn id="4" idx="2"/>
            <a:endCxn id="9" idx="0"/>
          </p:cNvCxnSpPr>
          <p:nvPr/>
        </p:nvCxnSpPr>
        <p:spPr>
          <a:xfrm>
            <a:off x="3530249" y="3432476"/>
            <a:ext cx="0" cy="2329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B31DD0-611E-6617-4FD8-3A3DB69D8E27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3187510" y="4094255"/>
            <a:ext cx="342739" cy="1727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6751C8-57A9-067E-067C-92350F5FBD04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3530249" y="4094255"/>
            <a:ext cx="388030" cy="1727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ADF830-B27D-10CE-D6FB-441AEB587173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3187510" y="4695821"/>
            <a:ext cx="342739" cy="2697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909650-2FDF-FD21-D9D4-C000F40DAD5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3530249" y="4695821"/>
            <a:ext cx="388030" cy="2697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29DF8B-95A7-C725-AD8E-CBFD546A5584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3530249" y="5394385"/>
            <a:ext cx="0" cy="244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D549217-8333-B5AE-F5CC-A999FFB21923}"/>
              </a:ext>
            </a:extLst>
          </p:cNvPr>
          <p:cNvSpPr/>
          <p:nvPr/>
        </p:nvSpPr>
        <p:spPr>
          <a:xfrm>
            <a:off x="5141316" y="2978624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F273B7-89B6-2D70-9CA6-F009C9354376}"/>
              </a:ext>
            </a:extLst>
          </p:cNvPr>
          <p:cNvSpPr/>
          <p:nvPr/>
        </p:nvSpPr>
        <p:spPr>
          <a:xfrm>
            <a:off x="5783071" y="2985303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F6F253-5077-B0AC-2EDA-3A91CBBCAB15}"/>
              </a:ext>
            </a:extLst>
          </p:cNvPr>
          <p:cNvSpPr/>
          <p:nvPr/>
        </p:nvSpPr>
        <p:spPr>
          <a:xfrm>
            <a:off x="5462193" y="3666887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03D7E2-1B97-DA04-EE7A-5FB7F42F14E2}"/>
              </a:ext>
            </a:extLst>
          </p:cNvPr>
          <p:cNvSpPr/>
          <p:nvPr/>
        </p:nvSpPr>
        <p:spPr>
          <a:xfrm>
            <a:off x="6054941" y="3666887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A533AF-04F9-7F1C-5EFD-A602291EECDA}"/>
              </a:ext>
            </a:extLst>
          </p:cNvPr>
          <p:cNvSpPr/>
          <p:nvPr/>
        </p:nvSpPr>
        <p:spPr>
          <a:xfrm>
            <a:off x="6512590" y="2985303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AB55BA-73D2-057C-E9CE-876B0C26F63D}"/>
              </a:ext>
            </a:extLst>
          </p:cNvPr>
          <p:cNvSpPr/>
          <p:nvPr/>
        </p:nvSpPr>
        <p:spPr>
          <a:xfrm>
            <a:off x="7134921" y="2985072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6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3AFB4EF-A891-3A95-7036-1594A368EF7F}"/>
              </a:ext>
            </a:extLst>
          </p:cNvPr>
          <p:cNvCxnSpPr>
            <a:cxnSpLocks/>
            <a:stCxn id="21" idx="0"/>
            <a:endCxn id="33" idx="2"/>
          </p:cNvCxnSpPr>
          <p:nvPr/>
        </p:nvCxnSpPr>
        <p:spPr>
          <a:xfrm flipV="1">
            <a:off x="5365186" y="2651075"/>
            <a:ext cx="1034215" cy="3275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21CC00-E9CA-31F6-29E2-2A16B862AA63}"/>
              </a:ext>
            </a:extLst>
          </p:cNvPr>
          <p:cNvCxnSpPr>
            <a:cxnSpLocks/>
            <a:stCxn id="22" idx="0"/>
            <a:endCxn id="33" idx="2"/>
          </p:cNvCxnSpPr>
          <p:nvPr/>
        </p:nvCxnSpPr>
        <p:spPr>
          <a:xfrm flipV="1">
            <a:off x="6006941" y="2651075"/>
            <a:ext cx="392460" cy="334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F54FD05-D2BD-90BA-3742-9A26DCC9B649}"/>
              </a:ext>
            </a:extLst>
          </p:cNvPr>
          <p:cNvCxnSpPr>
            <a:cxnSpLocks/>
            <a:stCxn id="24" idx="0"/>
            <a:endCxn id="22" idx="2"/>
          </p:cNvCxnSpPr>
          <p:nvPr/>
        </p:nvCxnSpPr>
        <p:spPr>
          <a:xfrm flipH="1" flipV="1">
            <a:off x="6006941" y="3414125"/>
            <a:ext cx="271870" cy="2527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9DBC84-B165-A736-C4B0-DEA9AC203345}"/>
              </a:ext>
            </a:extLst>
          </p:cNvPr>
          <p:cNvCxnSpPr>
            <a:cxnSpLocks/>
            <a:stCxn id="23" idx="0"/>
            <a:endCxn id="22" idx="2"/>
          </p:cNvCxnSpPr>
          <p:nvPr/>
        </p:nvCxnSpPr>
        <p:spPr>
          <a:xfrm flipV="1">
            <a:off x="5686063" y="3414125"/>
            <a:ext cx="320878" cy="2527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E3A668-F813-FD62-B497-9ECD4DB7224B}"/>
              </a:ext>
            </a:extLst>
          </p:cNvPr>
          <p:cNvCxnSpPr>
            <a:cxnSpLocks/>
            <a:stCxn id="25" idx="0"/>
            <a:endCxn id="33" idx="2"/>
          </p:cNvCxnSpPr>
          <p:nvPr/>
        </p:nvCxnSpPr>
        <p:spPr>
          <a:xfrm flipH="1" flipV="1">
            <a:off x="6399401" y="2651075"/>
            <a:ext cx="337059" cy="334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C4C184-2717-81BF-A929-510DEEDD5398}"/>
              </a:ext>
            </a:extLst>
          </p:cNvPr>
          <p:cNvCxnSpPr>
            <a:cxnSpLocks/>
            <a:stCxn id="26" idx="0"/>
            <a:endCxn id="33" idx="2"/>
          </p:cNvCxnSpPr>
          <p:nvPr/>
        </p:nvCxnSpPr>
        <p:spPr>
          <a:xfrm flipH="1" flipV="1">
            <a:off x="6399401" y="2651075"/>
            <a:ext cx="959390" cy="3339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27F74AA-78E2-AB06-C6A9-B3BE13156906}"/>
              </a:ext>
            </a:extLst>
          </p:cNvPr>
          <p:cNvSpPr/>
          <p:nvPr/>
        </p:nvSpPr>
        <p:spPr>
          <a:xfrm>
            <a:off x="6175531" y="2222253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baseline="-25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39C1D2-9348-C0E5-735E-0FC46F53701F}"/>
              </a:ext>
            </a:extLst>
          </p:cNvPr>
          <p:cNvSpPr/>
          <p:nvPr/>
        </p:nvSpPr>
        <p:spPr>
          <a:xfrm>
            <a:off x="5599283" y="4733516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5B1B67-6B52-EC50-F033-D4D40A61F6BA}"/>
              </a:ext>
            </a:extLst>
          </p:cNvPr>
          <p:cNvSpPr/>
          <p:nvPr/>
        </p:nvSpPr>
        <p:spPr>
          <a:xfrm>
            <a:off x="4828448" y="5825683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6E9CAF-EFF1-5156-D503-817757379B73}"/>
              </a:ext>
            </a:extLst>
          </p:cNvPr>
          <p:cNvSpPr/>
          <p:nvPr/>
        </p:nvSpPr>
        <p:spPr>
          <a:xfrm>
            <a:off x="7037709" y="4702836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0B7601-83D5-53A7-97B5-73CA68AC3978}"/>
              </a:ext>
            </a:extLst>
          </p:cNvPr>
          <p:cNvSpPr/>
          <p:nvPr/>
        </p:nvSpPr>
        <p:spPr>
          <a:xfrm>
            <a:off x="6337721" y="4728737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F13547-EF88-5CD9-0C47-156CE1422615}"/>
              </a:ext>
            </a:extLst>
          </p:cNvPr>
          <p:cNvSpPr/>
          <p:nvPr/>
        </p:nvSpPr>
        <p:spPr>
          <a:xfrm>
            <a:off x="5802883" y="5905223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620A56-F0F9-F8CF-8278-973179E16702}"/>
              </a:ext>
            </a:extLst>
          </p:cNvPr>
          <p:cNvSpPr/>
          <p:nvPr/>
        </p:nvSpPr>
        <p:spPr>
          <a:xfrm>
            <a:off x="7825983" y="4698057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6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FC69D8-80E7-FC52-1635-0F0A5E63544A}"/>
              </a:ext>
            </a:extLst>
          </p:cNvPr>
          <p:cNvCxnSpPr>
            <a:cxnSpLocks/>
            <a:stCxn id="6" idx="0"/>
            <a:endCxn id="3" idx="2"/>
          </p:cNvCxnSpPr>
          <p:nvPr/>
        </p:nvCxnSpPr>
        <p:spPr>
          <a:xfrm flipV="1">
            <a:off x="5052318" y="5162338"/>
            <a:ext cx="770835" cy="663345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43004B9-73DA-D55E-E635-A42792C2C8B3}"/>
              </a:ext>
            </a:extLst>
          </p:cNvPr>
          <p:cNvCxnSpPr>
            <a:cxnSpLocks/>
            <a:stCxn id="36" idx="0"/>
            <a:endCxn id="35" idx="2"/>
          </p:cNvCxnSpPr>
          <p:nvPr/>
        </p:nvCxnSpPr>
        <p:spPr>
          <a:xfrm flipV="1">
            <a:off x="6026753" y="5157559"/>
            <a:ext cx="534838" cy="747664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2CD37B6-70FA-C9E6-8516-07B34DA8F723}"/>
              </a:ext>
            </a:extLst>
          </p:cNvPr>
          <p:cNvCxnSpPr>
            <a:cxnSpLocks/>
            <a:stCxn id="36" idx="0"/>
            <a:endCxn id="3" idx="2"/>
          </p:cNvCxnSpPr>
          <p:nvPr/>
        </p:nvCxnSpPr>
        <p:spPr>
          <a:xfrm flipH="1" flipV="1">
            <a:off x="5823153" y="5162338"/>
            <a:ext cx="203600" cy="742885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D23A0E0B-17AC-16F7-BB5F-5ABAB737CD8E}"/>
              </a:ext>
            </a:extLst>
          </p:cNvPr>
          <p:cNvSpPr/>
          <p:nvPr/>
        </p:nvSpPr>
        <p:spPr>
          <a:xfrm>
            <a:off x="8035893" y="3283631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C91F1DB-CC1B-12C6-B570-F512D33FDB8B}"/>
              </a:ext>
            </a:extLst>
          </p:cNvPr>
          <p:cNvSpPr/>
          <p:nvPr/>
        </p:nvSpPr>
        <p:spPr>
          <a:xfrm>
            <a:off x="8677648" y="3290310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6A6B2F9-C72A-6F7F-209F-8CFF88187F40}"/>
              </a:ext>
            </a:extLst>
          </p:cNvPr>
          <p:cNvSpPr/>
          <p:nvPr/>
        </p:nvSpPr>
        <p:spPr>
          <a:xfrm>
            <a:off x="8356770" y="3971894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72E236D-30A2-15B0-771A-FF8F5D8BD25E}"/>
              </a:ext>
            </a:extLst>
          </p:cNvPr>
          <p:cNvSpPr/>
          <p:nvPr/>
        </p:nvSpPr>
        <p:spPr>
          <a:xfrm>
            <a:off x="8949518" y="3971894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39B2217-AA5E-E5B4-792F-5F66516E9057}"/>
              </a:ext>
            </a:extLst>
          </p:cNvPr>
          <p:cNvSpPr/>
          <p:nvPr/>
        </p:nvSpPr>
        <p:spPr>
          <a:xfrm>
            <a:off x="9407167" y="3290310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5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0F2B988-D7BE-E023-DD72-CB50554953A6}"/>
              </a:ext>
            </a:extLst>
          </p:cNvPr>
          <p:cNvSpPr/>
          <p:nvPr/>
        </p:nvSpPr>
        <p:spPr>
          <a:xfrm>
            <a:off x="10029498" y="3290079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6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BB06371-896F-FC16-C6F1-8EA16A660571}"/>
              </a:ext>
            </a:extLst>
          </p:cNvPr>
          <p:cNvCxnSpPr>
            <a:cxnSpLocks/>
            <a:stCxn id="60" idx="0"/>
            <a:endCxn id="72" idx="2"/>
          </p:cNvCxnSpPr>
          <p:nvPr/>
        </p:nvCxnSpPr>
        <p:spPr>
          <a:xfrm flipV="1">
            <a:off x="8259763" y="2956082"/>
            <a:ext cx="1034215" cy="3275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4AE677A-E5B3-77FE-935F-A47A6AD4EB1C}"/>
              </a:ext>
            </a:extLst>
          </p:cNvPr>
          <p:cNvCxnSpPr>
            <a:cxnSpLocks/>
            <a:stCxn id="61" idx="0"/>
            <a:endCxn id="72" idx="2"/>
          </p:cNvCxnSpPr>
          <p:nvPr/>
        </p:nvCxnSpPr>
        <p:spPr>
          <a:xfrm flipV="1">
            <a:off x="8901518" y="2956082"/>
            <a:ext cx="392460" cy="334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567539F-3F0A-39D5-5F4D-4FC62389D0D0}"/>
              </a:ext>
            </a:extLst>
          </p:cNvPr>
          <p:cNvCxnSpPr>
            <a:cxnSpLocks/>
            <a:stCxn id="63" idx="0"/>
            <a:endCxn id="61" idx="2"/>
          </p:cNvCxnSpPr>
          <p:nvPr/>
        </p:nvCxnSpPr>
        <p:spPr>
          <a:xfrm flipH="1" flipV="1">
            <a:off x="8901518" y="3719132"/>
            <a:ext cx="271870" cy="2527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7532DB0-3A06-3EF4-F141-3278A98B82ED}"/>
              </a:ext>
            </a:extLst>
          </p:cNvPr>
          <p:cNvCxnSpPr>
            <a:cxnSpLocks/>
            <a:stCxn id="62" idx="0"/>
            <a:endCxn id="61" idx="2"/>
          </p:cNvCxnSpPr>
          <p:nvPr/>
        </p:nvCxnSpPr>
        <p:spPr>
          <a:xfrm flipV="1">
            <a:off x="8580640" y="3719132"/>
            <a:ext cx="320878" cy="2527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09D74BD-D46E-E8F0-B43E-88EDC9BC5030}"/>
              </a:ext>
            </a:extLst>
          </p:cNvPr>
          <p:cNvCxnSpPr>
            <a:cxnSpLocks/>
            <a:stCxn id="64" idx="0"/>
            <a:endCxn id="72" idx="2"/>
          </p:cNvCxnSpPr>
          <p:nvPr/>
        </p:nvCxnSpPr>
        <p:spPr>
          <a:xfrm flipH="1" flipV="1">
            <a:off x="9293978" y="2956082"/>
            <a:ext cx="337059" cy="334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114D34A-ADE8-7DF6-272C-45DA218FA975}"/>
              </a:ext>
            </a:extLst>
          </p:cNvPr>
          <p:cNvCxnSpPr>
            <a:cxnSpLocks/>
            <a:stCxn id="65" idx="0"/>
            <a:endCxn id="72" idx="2"/>
          </p:cNvCxnSpPr>
          <p:nvPr/>
        </p:nvCxnSpPr>
        <p:spPr>
          <a:xfrm flipH="1" flipV="1">
            <a:off x="9293978" y="2956082"/>
            <a:ext cx="959390" cy="3339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3FB94AA-AAB9-9EDB-3DD2-FBEFBA3BC0DC}"/>
              </a:ext>
            </a:extLst>
          </p:cNvPr>
          <p:cNvSpPr/>
          <p:nvPr/>
        </p:nvSpPr>
        <p:spPr>
          <a:xfrm>
            <a:off x="9070108" y="2527260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baseline="-25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6E94F6B-D1AF-7349-1A78-77D2F92324FB}"/>
                  </a:ext>
                </a:extLst>
              </p14:cNvPr>
              <p14:cNvContentPartPr/>
              <p14:nvPr/>
            </p14:nvContentPartPr>
            <p14:xfrm>
              <a:off x="2995560" y="1586880"/>
              <a:ext cx="6846480" cy="3021480"/>
            </p14:xfrm>
          </p:contentPart>
        </mc:Choice>
        <mc:Fallback xmlns:a16="http://schemas.microsoft.com/office/drawing/2014/main"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6E94F6B-D1AF-7349-1A78-77D2F92324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6200" y="1577520"/>
                <a:ext cx="6865200" cy="304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589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 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PDGs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Slicing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84074B-CFB1-5343-9935-FE3EFFD2342B}"/>
                  </a:ext>
                </a:extLst>
              </p14:cNvPr>
              <p14:cNvContentPartPr/>
              <p14:nvPr/>
            </p14:nvContentPartPr>
            <p14:xfrm>
              <a:off x="657720" y="3725280"/>
              <a:ext cx="2265480" cy="948960"/>
            </p14:xfrm>
          </p:contentPart>
        </mc:Choice>
        <mc:Fallback xmlns:adec="http://schemas.microsoft.com/office/drawing/2017/decorative" xmlns:a16="http://schemas.microsoft.com/office/drawing/2014/main"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84074B-CFB1-5343-9935-FE3EFFD234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360" y="3715920"/>
                <a:ext cx="2284200" cy="9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868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“SUB-Program” Concept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Big Idea: ignore “Irrelevant” functionality for a particular case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68315"/>
            <a:ext cx="52481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Control Dependence Graph (CDG)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Shows what program statements depend on each other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b="1" dirty="0">
                <a:solidFill>
                  <a:srgbClr val="666666"/>
                </a:solidFill>
              </a:rPr>
              <a:t>Program Dependence Graph (PDG)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At minimum: A CDG enriched with </a:t>
            </a:r>
            <a:r>
              <a:rPr lang="en-US" dirty="0">
                <a:solidFill>
                  <a:srgbClr val="666666"/>
                </a:solidFill>
              </a:rPr>
              <a:t>data dependence</a:t>
            </a:r>
            <a:r>
              <a:rPr lang="en-US" i="0" dirty="0">
                <a:solidFill>
                  <a:srgbClr val="666666"/>
                </a:solidFill>
                <a:effectLst/>
              </a:rPr>
              <a:t> information</a:t>
            </a:r>
          </a:p>
        </p:txBody>
      </p:sp>
    </p:spTree>
    <p:extLst>
      <p:ext uri="{BB962C8B-B14F-4D97-AF65-F5344CB8AC3E}">
        <p14:creationId xmlns:p14="http://schemas.microsoft.com/office/powerpoint/2010/main" val="3306665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Slice of the Program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Slicing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F9E640-9C6F-D3AA-4740-2C2986283C1D}"/>
              </a:ext>
            </a:extLst>
          </p:cNvPr>
          <p:cNvSpPr txBox="1"/>
          <p:nvPr/>
        </p:nvSpPr>
        <p:spPr>
          <a:xfrm>
            <a:off x="549729" y="3429000"/>
            <a:ext cx="26661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rand()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rand()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net_read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(y ==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(x &gt;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array[x] = 4;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E70709-7D75-E2E6-3D64-68A9461BF8F2}"/>
              </a:ext>
            </a:extLst>
          </p:cNvPr>
          <p:cNvGrpSpPr/>
          <p:nvPr/>
        </p:nvGrpSpPr>
        <p:grpSpPr>
          <a:xfrm>
            <a:off x="1464118" y="1889053"/>
            <a:ext cx="4572014" cy="1069367"/>
            <a:chOff x="838186" y="1889053"/>
            <a:chExt cx="4572014" cy="1069367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208E6857-D984-D77F-E7C0-0C75987B74B6}"/>
                </a:ext>
              </a:extLst>
            </p:cNvPr>
            <p:cNvSpPr txBox="1">
              <a:spLocks/>
            </p:cNvSpPr>
            <p:nvPr/>
          </p:nvSpPr>
          <p:spPr>
            <a:xfrm>
              <a:off x="847895" y="1889053"/>
              <a:ext cx="2303520" cy="68579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000" kern="1200" cap="all" spc="150" baseline="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cap="small" dirty="0"/>
                <a:t>Forward Slice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80400D-2F6E-897C-2B1F-E459780F0F6E}"/>
                </a:ext>
              </a:extLst>
            </p:cNvPr>
            <p:cNvSpPr txBox="1"/>
            <p:nvPr/>
          </p:nvSpPr>
          <p:spPr>
            <a:xfrm>
              <a:off x="847894" y="2283505"/>
              <a:ext cx="45623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666666"/>
                  </a:solidFill>
                  <a:effectLst/>
                </a:rPr>
                <a:t>Everything </a:t>
              </a:r>
              <a:r>
                <a:rPr lang="en-US" b="1" i="0" dirty="0">
                  <a:solidFill>
                    <a:srgbClr val="666666"/>
                  </a:solidFill>
                  <a:effectLst/>
                </a:rPr>
                <a:t>influenced by</a:t>
              </a:r>
              <a:r>
                <a:rPr lang="en-US" i="0" dirty="0">
                  <a:solidFill>
                    <a:srgbClr val="666666"/>
                  </a:solidFill>
                  <a:effectLst/>
                </a:rPr>
                <a:t> statement K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690277-F00F-0DCD-15AD-2515804C3045}"/>
                </a:ext>
              </a:extLst>
            </p:cNvPr>
            <p:cNvSpPr txBox="1"/>
            <p:nvPr/>
          </p:nvSpPr>
          <p:spPr>
            <a:xfrm>
              <a:off x="838186" y="2589088"/>
              <a:ext cx="330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Forward reachability in the PDG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6D57FE-9FED-4BC9-60BE-62C0499CF0CE}"/>
              </a:ext>
            </a:extLst>
          </p:cNvPr>
          <p:cNvGrpSpPr/>
          <p:nvPr/>
        </p:nvGrpSpPr>
        <p:grpSpPr>
          <a:xfrm>
            <a:off x="7374961" y="1845884"/>
            <a:ext cx="4038710" cy="1111373"/>
            <a:chOff x="5616909" y="4052635"/>
            <a:chExt cx="4038710" cy="1111373"/>
          </a:xfrm>
        </p:grpSpPr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91D79605-0F91-61FB-B75C-3FBCF995EA70}"/>
                </a:ext>
              </a:extLst>
            </p:cNvPr>
            <p:cNvSpPr txBox="1">
              <a:spLocks/>
            </p:cNvSpPr>
            <p:nvPr/>
          </p:nvSpPr>
          <p:spPr>
            <a:xfrm>
              <a:off x="5616910" y="4052635"/>
              <a:ext cx="2612690" cy="68579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000" kern="1200" cap="all" spc="150" baseline="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cap="small" dirty="0"/>
                <a:t>Backwards Slice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D9EE1B-EC7A-0759-1DCB-DE45FF73F403}"/>
                </a:ext>
              </a:extLst>
            </p:cNvPr>
            <p:cNvSpPr txBox="1"/>
            <p:nvPr/>
          </p:nvSpPr>
          <p:spPr>
            <a:xfrm>
              <a:off x="5616909" y="4447087"/>
              <a:ext cx="40387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666666"/>
                  </a:solidFill>
                  <a:effectLst/>
                </a:rPr>
                <a:t>Everything that </a:t>
              </a:r>
              <a:r>
                <a:rPr lang="en-US" b="1" i="0" dirty="0">
                  <a:solidFill>
                    <a:srgbClr val="666666"/>
                  </a:solidFill>
                  <a:effectLst/>
                </a:rPr>
                <a:t>influences </a:t>
              </a:r>
              <a:r>
                <a:rPr lang="en-US" i="0" dirty="0">
                  <a:solidFill>
                    <a:srgbClr val="666666"/>
                  </a:solidFill>
                  <a:effectLst/>
                </a:rPr>
                <a:t>statement 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F935A6-E6D5-57AD-7F1D-BD9397093074}"/>
                </a:ext>
              </a:extLst>
            </p:cNvPr>
            <p:cNvSpPr txBox="1"/>
            <p:nvPr/>
          </p:nvSpPr>
          <p:spPr>
            <a:xfrm>
              <a:off x="5660002" y="4794676"/>
              <a:ext cx="3532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Backward reachability in the PDG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1EB6008-0370-025D-DE43-78CA972F6E2F}"/>
              </a:ext>
            </a:extLst>
          </p:cNvPr>
          <p:cNvSpPr txBox="1"/>
          <p:nvPr/>
        </p:nvSpPr>
        <p:spPr>
          <a:xfrm>
            <a:off x="3820920" y="3388590"/>
            <a:ext cx="21146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net_read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(x &gt;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array[x] = 4;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10CAA3-84B0-3238-CAF8-E2988EC9A732}"/>
              </a:ext>
            </a:extLst>
          </p:cNvPr>
          <p:cNvSpPr txBox="1"/>
          <p:nvPr/>
        </p:nvSpPr>
        <p:spPr>
          <a:xfrm>
            <a:off x="7837775" y="3497448"/>
            <a:ext cx="2666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rand()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(y ==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5AFBF30-28C9-0B83-C2B3-BA2504B65DE0}"/>
                  </a:ext>
                </a:extLst>
              </p14:cNvPr>
              <p14:cNvContentPartPr/>
              <p14:nvPr/>
            </p14:nvContentPartPr>
            <p14:xfrm>
              <a:off x="497520" y="2948400"/>
              <a:ext cx="9896400" cy="2794680"/>
            </p14:xfrm>
          </p:contentPart>
        </mc:Choice>
        <mc:Fallback xmlns:a16="http://schemas.microsoft.com/office/drawing/2014/main"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5AFBF30-28C9-0B83-C2B3-BA2504B65D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160" y="2939040"/>
                <a:ext cx="9915120" cy="28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612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Slice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Do we need our sliced subprogram to BE Executable?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703227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If so, we may need to include additional instructions</a:t>
            </a:r>
          </a:p>
        </p:txBody>
      </p:sp>
    </p:spTree>
    <p:extLst>
      <p:ext uri="{BB962C8B-B14F-4D97-AF65-F5344CB8AC3E}">
        <p14:creationId xmlns:p14="http://schemas.microsoft.com/office/powerpoint/2010/main" val="107400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16: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Dependence Graph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71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Output dependence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Do we need our sliced subprogram to perform identically to the original?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703227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If so, we’ll need additional output dependence edges</a:t>
            </a:r>
          </a:p>
        </p:txBody>
      </p:sp>
    </p:spTree>
    <p:extLst>
      <p:ext uri="{BB962C8B-B14F-4D97-AF65-F5344CB8AC3E}">
        <p14:creationId xmlns:p14="http://schemas.microsoft.com/office/powerpoint/2010/main" val="1407763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Slicing Summary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Static Slicing has some promising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703227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It’s not a one-size-fits-all scalability panacea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9E09A-88F6-6D68-156A-4D20B94106E6}"/>
              </a:ext>
            </a:extLst>
          </p:cNvPr>
          <p:cNvSpPr txBox="1"/>
          <p:nvPr/>
        </p:nvSpPr>
        <p:spPr>
          <a:xfrm>
            <a:off x="850394" y="3065487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Any (sound) slicing is likely a benefit!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C0B030-62E6-814C-14AB-146D7E391B91}"/>
              </a:ext>
            </a:extLst>
          </p:cNvPr>
          <p:cNvSpPr txBox="1">
            <a:spLocks/>
          </p:cNvSpPr>
          <p:nvPr/>
        </p:nvSpPr>
        <p:spPr>
          <a:xfrm>
            <a:off x="847894" y="388673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applications Beyond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EC9AE-BDB8-E738-BD86-A3A3E4C7A04D}"/>
              </a:ext>
            </a:extLst>
          </p:cNvPr>
          <p:cNvSpPr txBox="1"/>
          <p:nvPr/>
        </p:nvSpPr>
        <p:spPr>
          <a:xfrm>
            <a:off x="845592" y="4370851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Automatic parallelization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F07A45-BF22-81B3-A5A0-5F2B76C718E5}"/>
              </a:ext>
            </a:extLst>
          </p:cNvPr>
          <p:cNvSpPr txBox="1"/>
          <p:nvPr/>
        </p:nvSpPr>
        <p:spPr>
          <a:xfrm>
            <a:off x="818111" y="4868021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Software metrics (how big of a change is this refactor?)</a:t>
            </a:r>
          </a:p>
        </p:txBody>
      </p:sp>
      <p:pic>
        <p:nvPicPr>
          <p:cNvPr id="12" name="Picture 11" descr="A knife and oranges falling out of a blue background&#10;&#10;Description automatically generated">
            <a:extLst>
              <a:ext uri="{FF2B5EF4-FFF2-40B4-BE49-F238E27FC236}">
                <a16:creationId xmlns:a16="http://schemas.microsoft.com/office/drawing/2014/main" id="{FE09B906-7D35-0462-0A4C-0B2F502B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25" y="2103149"/>
            <a:ext cx="5081158" cy="31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63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Tools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Switching Gears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We’ve Covered several popular analysis techniques for imperative programming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B4FF0-3110-31C2-563B-5C6C50E1ABD3}"/>
              </a:ext>
            </a:extLst>
          </p:cNvPr>
          <p:cNvSpPr txBox="1"/>
          <p:nvPr/>
        </p:nvSpPr>
        <p:spPr>
          <a:xfrm>
            <a:off x="850394" y="3065487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Let’s talk a bit about their tooling</a:t>
            </a:r>
          </a:p>
        </p:txBody>
      </p:sp>
      <p:pic>
        <p:nvPicPr>
          <p:cNvPr id="15" name="Picture 14" descr="A box of tools on a wood surface&#10;&#10;Description automatically generated">
            <a:extLst>
              <a:ext uri="{FF2B5EF4-FFF2-40B4-BE49-F238E27FC236}">
                <a16:creationId xmlns:a16="http://schemas.microsoft.com/office/drawing/2014/main" id="{645B7F6A-E4B1-A0FD-158F-035C051DD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780" y="1750509"/>
            <a:ext cx="5361482" cy="40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93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LLVM: Static Slicing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Analysis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FB96C-37B4-7B00-D540-C2B798E7F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477" y="1528854"/>
            <a:ext cx="8760351" cy="49618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1A625C-9FA6-A4B8-D226-D16F5232D624}"/>
              </a:ext>
            </a:extLst>
          </p:cNvPr>
          <p:cNvSpPr txBox="1"/>
          <p:nvPr/>
        </p:nvSpPr>
        <p:spPr>
          <a:xfrm>
            <a:off x="3046751" y="1126976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https://github.com/mchalupa/dg</a:t>
            </a:r>
          </a:p>
        </p:txBody>
      </p:sp>
    </p:spTree>
    <p:extLst>
      <p:ext uri="{BB962C8B-B14F-4D97-AF65-F5344CB8AC3E}">
        <p14:creationId xmlns:p14="http://schemas.microsoft.com/office/powerpoint/2010/main" val="2555864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1976421"/>
            <a:ext cx="582490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Dealing with “Real” programs</a:t>
            </a:r>
          </a:p>
          <a:p>
            <a:pPr marL="342900" indent="-342900">
              <a:buFontTx/>
              <a:buChar char="-"/>
            </a:pPr>
            <a:r>
              <a:rPr lang="en-US" dirty="0"/>
              <a:t>Pointers</a:t>
            </a:r>
          </a:p>
          <a:p>
            <a:pPr marL="342900" indent="-342900">
              <a:buFontTx/>
              <a:buChar char="-"/>
            </a:pPr>
            <a:r>
              <a:rPr lang="en-US" dirty="0"/>
              <a:t>(after that) Classes</a:t>
            </a:r>
          </a:p>
          <a:p>
            <a:pPr marL="342900" indent="-342900">
              <a:buFontTx/>
              <a:buChar char="-"/>
            </a:pPr>
            <a:r>
              <a:rPr lang="en-US" dirty="0"/>
              <a:t>(after that) </a:t>
            </a:r>
            <a:r>
              <a:rPr lang="en-US" dirty="0" err="1"/>
              <a:t>Interprocedural</a:t>
            </a:r>
            <a:r>
              <a:rPr lang="en-US" dirty="0"/>
              <a:t>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234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16: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Dependence Graph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19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16: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Dependence Graph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2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16: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Dependence Graph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86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Program Slicing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Control Dependence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Focus the analysis on what we care about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68315"/>
            <a:ext cx="5248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Control Dependence Graph (CDG)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Shows what program statements </a:t>
            </a:r>
            <a:r>
              <a:rPr lang="en-US" dirty="0">
                <a:solidFill>
                  <a:srgbClr val="666666"/>
                </a:solidFill>
              </a:rPr>
              <a:t>most immediately decide</a:t>
            </a:r>
            <a:r>
              <a:rPr lang="en-US" i="0" dirty="0">
                <a:solidFill>
                  <a:srgbClr val="666666"/>
                </a:solidFill>
                <a:effectLst/>
              </a:rPr>
              <a:t> which others execute</a:t>
            </a:r>
          </a:p>
        </p:txBody>
      </p:sp>
      <p:pic>
        <p:nvPicPr>
          <p:cNvPr id="4" name="Picture 3" descr="A magnifying glass with a target and arrow&#10;&#10;Description automatically generated">
            <a:extLst>
              <a:ext uri="{FF2B5EF4-FFF2-40B4-BE49-F238E27FC236}">
                <a16:creationId xmlns:a16="http://schemas.microsoft.com/office/drawing/2014/main" id="{74D84AA5-6B58-BB32-AFC4-92311FD2F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572" y="2290727"/>
            <a:ext cx="4291370" cy="278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1976421"/>
            <a:ext cx="582490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Extending the Dependence relation and showing its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13506</TotalTime>
  <Words>735</Words>
  <Application>Microsoft Office PowerPoint</Application>
  <PresentationFormat>Widescreen</PresentationFormat>
  <Paragraphs>207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Tenorite</vt:lpstr>
      <vt:lpstr>Monoline</vt:lpstr>
      <vt:lpstr>Exercise 16</vt:lpstr>
      <vt:lpstr>Exercise 16: Solution</vt:lpstr>
      <vt:lpstr>Exercise 16: Solution</vt:lpstr>
      <vt:lpstr>Exercise 16: Solution</vt:lpstr>
      <vt:lpstr>Exercise 16: Solution</vt:lpstr>
      <vt:lpstr>Administrivia and  Announcements</vt:lpstr>
      <vt:lpstr>Program Slicing</vt:lpstr>
      <vt:lpstr>Last Time: Control Dependence</vt:lpstr>
      <vt:lpstr>Overview</vt:lpstr>
      <vt:lpstr>Lecture Outline</vt:lpstr>
      <vt:lpstr>Data Dependence</vt:lpstr>
      <vt:lpstr>The Data Dependence Graph</vt:lpstr>
      <vt:lpstr>The Data Dependence Graph</vt:lpstr>
      <vt:lpstr>Lecture Outline</vt:lpstr>
      <vt:lpstr>The Program Dependence Graph</vt:lpstr>
      <vt:lpstr>Lecture Outline</vt:lpstr>
      <vt:lpstr>The “SUB-Program” Concept</vt:lpstr>
      <vt:lpstr>The Slice of the Program</vt:lpstr>
      <vt:lpstr>Slice Execution</vt:lpstr>
      <vt:lpstr>Output dependence</vt:lpstr>
      <vt:lpstr>Slicing Summary</vt:lpstr>
      <vt:lpstr>Analysis Tools</vt:lpstr>
      <vt:lpstr>LLVM: Static Slicing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76</cp:revision>
  <dcterms:created xsi:type="dcterms:W3CDTF">2023-08-21T14:00:41Z</dcterms:created>
  <dcterms:modified xsi:type="dcterms:W3CDTF">2024-10-07T21:24:28Z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