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2"/>
  </p:notesMasterIdLst>
  <p:handoutMasterIdLst>
    <p:handoutMasterId r:id="rId23"/>
  </p:handoutMasterIdLst>
  <p:sldIdLst>
    <p:sldId id="296" r:id="rId5"/>
    <p:sldId id="309" r:id="rId6"/>
    <p:sldId id="310" r:id="rId7"/>
    <p:sldId id="311" r:id="rId8"/>
    <p:sldId id="25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37" y="42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0T20:11:29.41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context xml:id="ctx1">
      <inkml:inkSource xml:id="inkSrc134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1-20T20:16:16.159"/>
    </inkml:context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8086 6612 53 0,'0'0'19'0,"0"0"-6"0,0 0 3 0,0 0 24 0,0 21-19 15,0-21 1-15,0 0 16 0,-18 0-7 0,18 0-17 16,0 0 13-16,0 0-15 0,0 17 13 0,-20-17-4 0,20 0-14 15,0 0 1-15,0 0 2 0,0 20-5 0,0-20-1 0,0 0 4 16,0 0-4-16,0 18-1 0,0-18 1 0,0 0-2 0,0 0 2 16,0 21 3-16,0-21-4 0,0 18 0 0,0-18-1 0,0 0 1 15,0 20 1-15,0-20-2 0,0 0 0 0,20 0 2 0,-20 0-3 0,18 18 4 16,-18-18-3-16,20 0 3 0,-20 0-3 0,20 19 1 0,-20-19-2 16,17 0 3-16,-17 0-1 0,20 0-2 0,-20 0 1 0,0 0-1 15,17 0 1-15,-17 0-1 0,17 0 1 0,3 0-1 16,-20 0 1-16,23 0-3 0,-23 0 2 0,18-19 0 0,2 1 5 15,-20 18-2-15,20-38 0 0,-20 17-2 0,17 3-2 0,-17-2 1 16,0 3 0-16,20-23 0 0,-20 22 0 0,0-2 0 16,0 1 0-16,0-1-1 0,0 2 2 0,0-1-1 0,0 1-1 15,0 18 0-15,-20-21-1 0,20 21 2 0,-17-38 0 16,17 38 0-16,-20 0 0 16,0 0-1-16,20 0-1 0,-18 0 1 0,-5 0 1 0,3 0 0 15,3 20 0-15,17-20-1 0,-17 18 0 0,-3-18 0 16,20 21-1-16,-17-3 2 0,-3 1-1 0,20-1 0 15,0 2 0-15,-20 19 0 0,20-21-2 0,-18 1-1 0,18 2-2 16,0 16 3-16,0-19 2 0,-20 3 1 0,20 17-3 0,0-20 2 0,0-18 0 16,0 40 1-16,0-3 1 0,20-37 0 0,-20 39 0 0,18-21-2 15,-18-18 0-15,20 38 1 0,-20-38-2 0,0 19 0 0,20 2 1 0,-3-4 0 16,-17-17 1-16,20 19-2 0,-3 2 3 0,0-21-1 16,3 0-1-16,3 19-1 0,15-19 2 0,-18 0-1 0,-3 0 1 15,3 0-2-15,-3 0 2 0,3-19-2 0,-20 19 0 16,18-21 0-16,22 21 1 0,-40-19-2 0,20 19-5 0,0-17-7 15,-20-4 4-15,17 21-16 0,-17-19 10 0,20 19-2 0,-20-18-3 16,17 18-28-16,-17-20 20 0,0 20-39 0,20-18-16 0,-20 18 42 16,0-22-13-16,18 22-8 0</inkml:trace>
  <inkml:trace contextRef="#ctx0" brushRef="#br0" timeOffset="468.08">8751 5982 37 0,'0'0'16'0,"0"0"3"0,0 0-11 16,0 0 13-16,0 0 24 0,0 0-13 0,0 0-2 15,-15 0-16-15,15 0 0 0,0 0 14 0,0 0-15 0,0 0 0 16,0 0 10-16,0 19-1 0,0-19-12 0,0 19 9 0,0 19-3 16,0-18-3-16,-20-3-8 0,20-17 1 0,0 22-1 0,0-4-1 15,0 1 0-15,0 19 4 0,0-18-4 0,0 35 3 0,0-55-6 16,0 40 2-16,0-2-3 0,0 1 3 0,0-21-1 0,0 2-2 16,0-2 0-16,0 21 1 0,0 18-2 0,20-38 1 0,-20 19-2 15,0-38 0-15,0 40-2 0,15-3-9 0,-15-37 3 0,0 39-21 16,0-21 9-16,0 2-4 0,0-2-5 0,0-18-8 0,20 19-6 0,-20 19-92 15,0-38 81-15</inkml:trace>
  <inkml:trace contextRef="#ctx0" brushRef="#br0" timeOffset="650.38">8943 6440 130 0,'23'0'90'15,"-23"0"-26"-15,0 0-14 0,0 0-9 0,-23 0-11 16,23 0-8-16,0 21-13 0,0-21-2 0,0 18 5 15,0-18-8-15,0 19 3 0,0-19-4 0,0 18-2 0,0 21 2 0,0-39-1 16,0 20-2-16,23-2 0 0,-23 1-1 0,0 2-3 0,0-4 2 16,0 3 0-16,20-2 0 0,-20 3-8 0,0-21-1 0,0 38-33 15,0-38 11-15,0 18-65 0,0-18 34 0,0 19 0 0,0-19 13 0,0 0-38 16</inkml:trace>
  <inkml:trace contextRef="#ctx0" brushRef="#br0" timeOffset="784.5">9003 5982 97 0,'0'0'56'0,"0"0"-28"0,0 0 21 0,0 0-12 0,0 0-16 0,0 19-9 16,0-19-9-16,0 19 1 0,0-19-3 0,0 20 0 0,0-2 0 15,0 2-3-15,20-20-2 0,-20 0-5 0,0 17-26 0,0 5 8 16,0-22-5-16,0 0-5 0,0 18 1 0,20 1-17 0,-20-19-22 0</inkml:trace>
  <inkml:trace contextRef="#ctx0" brushRef="#br0" timeOffset="1133.29">9175 6461 64 0,'0'0'0'0,"0"0"92"0,0 18-61 0,0 1 25 0,0 19-13 16,0-38-26-16,20 39 12 0,-20-21-4 0,0 1-8 16,0 19-7-16,20-18-3 0,-20-2-4 0,17-18 4 15,-17 21-6-15,0-3 1 0,20-18 0 0,-20 20-1 0,0-20 1 16,18 0 1-16,2 0-6 0,-20 0 5 0,17-20 0 0,6-37-7 16,-23 57 1-16,17-58-5 15,-17 39 6-15,0 1 3 0,20-2 1 0,-20 1-1 16,0-1 0-16,0 20 0 0,0-18 0 0,0 18 0 15,0 0 1-15,0 38 7 0,0-19-4 16,0 19 1-16,20 2-5 0,-20-40 0 0,0 37-2 0,0 2 1 16,17-1 1-16,-17-20 4 0,0 1-1 15,20 2-2-15,-20-21 1 0,0 0 0 0,18 0 3 0,2 0-2 16,-20 0-1-16,0-21 3 0,17 2-2 0,-17 19-1 16,0-18 0-16,17-2 1 0,-17 20-3 0,23-39 1 0,-23 39 1 15,20-18 0-15,-20-2-2 0,20 3 2 0,-3 17 1 16,-17 0 0-16,20 0 2 0,-20 0-1 0,18 17-3 15,-18-17-1-15,0 20 2 0,0-2-1 0,0 3-2 16,20 17 1-16,-20-38 0 0,0 37-10 0,0-37-1 16,0 21-21-16,20-4-24 0,-20 3 18 0,0-20-62 0,0 17 42 15,0-17 6-15,0 22-59 0</inkml:trace>
  <inkml:trace contextRef="#ctx0" brushRef="#br0" timeOffset="1767.22">9920 6536 49 0,'0'0'13'0,"0"0"-5"0,0 0 7 0,0 0-7 0,0 0 9 0,0 0-8 15,0 19 1-15,0-19 2 0,0 0 10 0,0 0-2 0,0 20 0 16,0-20 1-16,0 18 3 0,0-18-1 15,0 19-12-15,0 2 8 0,0-4-5 0,20 21 0 0,-20-38-8 16,0 21 1-16,0-3-2 0,0 20 4 0,0 2-5 0,0-3 0 16,0-20-3-16,0 5 1 0,21 16-2 0,-21-20-11 15,0-18-4-15,0 19-40 0,0 2 12 0,0-21-65 0,0 0 64 16,0 0-30-16</inkml:trace>
  <inkml:trace contextRef="#ctx0" brushRef="#br0" timeOffset="1917.14">9903 6192 115 0,'0'0'42'0,"0"0"0"0,0 0-5 0,0 0-7 0,0 0 16 16,0 0-10-16,0 0-21 0,0 0 8 0,0 0-15 0,0 0 3 16,0 20-4-16,0-2-4 0,-20 2-1 0,20-20-2 15,0 17-3-15,0 5-3 0,0-22-20 0,0 18-20 0,0 1-75 16,0 0 24-16,0 0 34 0,0-19 8 16</inkml:trace>
  <inkml:trace contextRef="#ctx0" brushRef="#br0" timeOffset="2134.17">10052 6670 92 0,'0'0'32'0,"0"0"37"0,0 0-38 0,0 18 21 0,0 3-11 16,0-3-11-16,0 2-19 0,0-2 7 0,0-18-12 0,0 19 3 15,23 2-2-15,-23-4-4 0,17-17 1 0,-17 20-4 16,0-20 3-16,20 17 0 0,1-17-3 0,-21 0 0 0,17 0 0 16,-17 0-1-16,20 0 0 0,-3-17-1 0,-17-3 0 0,0 20 0 0,20-38-5 15,-3 19 7-15,-17 1 0 0,0 18 1 0,23-38 1 16,-23 38-2-16,17-21 1 0,-17 21-1 0,0-18 1 0,0 18 3 15,20 0-3-15,-20 0-1 0,0 18-1 0,0 21 2 0,0-19 1 16,0-2 0-16,0 1 0 0,0 19-1 0,21-1-6 16,-21-15-3-16,0 34-45 0,0-37 22 0,0 2-6 0,0-4-57 15,17 23 7-15,-17-21 41 0,0-19-6 0</inkml:trace>
  <inkml:trace contextRef="#ctx0" brushRef="#br0" timeOffset="2433.88">10514 6440 52 0,'0'0'49'0,"0"0"21"0,0 0-34 16,0 0 25-16,0 0-16 0,0 0-27 0,0 0 15 0,0 0-17 16,0 21 8-16,-20-3-7 0,20-18-10 0,0 37 3 15,0-17-4-15,0 19-3 0,-17-39-1 0,17 37-1 0,0-16-2 16,0 16 2-16,0-19 0 0,0 21 4 0,0-19-4 0,0 17-1 16,0 1 0-16,17-1 1 0,-17 3-1 0,20-40 2 15,-20 0-2-15,0 20 1 0,17-20 0 0,3 0-2 16,-20-20 1-16,20 2-3 0,-20-21 1 0,14 19 2 15,-14-18 1-15,0 38 1 0,21-37 2 0,-21-1-3 0,0-1-1 16,22-19 2-16,-22 58 0 0,0-19 0 16,21 19-2-16,-21-18 1 0,0 18 1 0,0 0 0 0,0 0 0 15,0 18 1-15,0 1-2 0,17 19-1 0,-17-18 1 0,0-2 0 16,0 21 1-16,0-19 0 0,20 17 0 0,-20-16-3 0,20-4-4 0,-20 20-16 16,17-15-20-16,3 16-21 0,-20-20-31 0,17 1 34 15,1 2-48-15,4-21 45 0,-22 0 24 0</inkml:trace>
  <inkml:trace contextRef="#ctx0" brushRef="#br0" timeOffset="2584.27">10895 6135 81 0,'0'0'0'0,"0"-18"91"0,0-4-63 0,0-15 24 0,0 37-27 0,20-18 24 15,-20-2-27-15,0 20 14 0,0-19-22 0,0 19 12 16,0 0-15-16,0 19 5 0,17-19-9 0,-17 38 0 0,0-1 7 0,0-15-10 16,0 34 5-16,18 1-2 0,-18-20-5 0,0 41 1 0,0-39-1 15,0 56 0-15,0-38 0 0,20-18-3 0,-20 95-19 0,0-59-7 16,0-37 5-16,0 39-48 0,0-20-50 0,0-36 48 15,0 36-36-15,0-38 38 0</inkml:trace>
  <inkml:trace contextRef="#ctx0" brushRef="#br0" timeOffset="2722.18">10858 6516 158 0,'0'0'58'0,"0"0"26"0,0 0-29 0,0 0-33 16,0 0-1-16,0 0 13 0,0 0-10 0,20 20-8 0,-20-20-11 15,17 19 3-15,-17-19-4 0,37 20-1 0,-19-2-4 16,25 1 1-16,-26-19-3 0,23 38-44 0,-3-38-26 15,-20 20 19-15,21-2-85 0,-38-18 78 0,40 21-53 16</inkml:trace>
  <inkml:trace contextRef="#ctx0" brushRef="#br0" timeOffset="3391.81">11448 6593 54 0,'0'0'23'0,"0"0"-3"0,0 0 26 16,0 19-1-16,0-19-6 0,0 21-11 0,0-21-7 0,0 0-14 15,0 17-1-15,0-17 5 0,0 0-7 0,20 20 2 0,-20-20-1 16,0 0-3-16,0 18 0 0,21-18 2 0,-21 0-2 0,0 0 0 16,14 0 4-16,-14 0 0 0,20 0-1 0,3-18 0 15,-23-2-4-15,0 3 0 0,20-4 2 0,-20 21-2 16,0-19 1-16,0 1-1 0,0-2 0 0,0 20 0 0,0-19 4 16,0-1-1-16,0 20 8 0,0-18-4 0,-20 18 2 0,20 0 10 0,-23 0 1 15,3 0 0-15,20 18-11 0,-35 21 22 0,15-39-20 16,3 38 8-16,-3-38-12 0,3 40 1 0,-3-23-4 15,0 21 3-15,-3-17-5 0,6 17 8 0,17-20-8 0,-18 22 5 0,-2-3-6 16,20 2 0-16,-17-1 0 0,17-38-2 16,0 37-4-16,17 1-15 0,3 2-18 0,-20-21 11 0,18-1-5 15,-1 2-8-15,6-3-66 0,-3 4 34 0,37-2-75 0,-40-19 93 16,3 19-12-16</inkml:trace>
  <inkml:trace contextRef="#ctx0" brushRef="#br0" timeOffset="4137.13">13630 6345 57 0,'0'0'22'0,"0"0"-5"0,0 0 3 16,-20 0 25-16,20 0 2 0,0 0-7 0,0 0-9 16,-20 0-18-16,20 0 9 0,0 0-13 0,0 0 9 0,-17 19-3 15,17-19-3-15,-20 20-8 0,20-20 4 0,0 18-4 16,-23 2 2-16,23 19-1 0,0-39-3 0,-17 55 7 0,17-35-6 16,0-1-2-16,0 19 4 0,0-19-3 0,-18 2 3 0,18 16-2 15,0 20 3-15,0-37-5 0,0-2 1 0,0 1 2 16,18 2-1-16,-18-21 1 0,0 17-1 0,17-17 3 15,-17 0 2-15,23 0-4 0,-23 0-1 0,0 0 1 0,20-17 2 0,-20-4-4 16,17-16 1-16,-17 17 1 0,0-19-1 0,20 39-2 16,-20-38 3-16,0 21-2 0,0-23 3 0,0 40-2 0,20-18-1 15,-20-2 3-15,0 20-3 0,0-19 5 0,0 19 5 0,0-20 0 16,0 20-2-16,0 0-5 0,0 0 2 0,0 0-3 16,0 0 3-16,0 20 1 0,17-1 0 0,-17 1-2 15,0-2 1-15,0 22-3 0,20-40-2 0,-20 17 1 16,18 21-2-16,-18-38 0 0,17 0-1 0,3 21 2 0,-20-3 0 0,23 2-3 0,14-2 2 15,-37 1-1-15,20-19 1 0,-3 21 0 0,21-4 1 16,-38-17-2-16,20 20-3 0,20-20-10 0,-23 0 2 0,-17 0-3 16,20 17-27-16,0-17 15 0,-3 0-40 0,3 0 24 0,-20 0-7 15,18 0-8-15,2 0-83 0,-3 0 38 0,0 0 39 0</inkml:trace>
  <inkml:trace contextRef="#ctx0" brushRef="#br0" timeOffset="5050.04">16153 5658 58 0,'0'0'34'0,"0"0"2"0,0 0 2 15,0 0-20-15,0 0 18 0,0 0-5 0,0 0-7 16,-20 0-13-16,20 0 7 0,0 0-9 0,0 0 0 0,0 0 9 16,0 0-3-16,-23 0-1 0,23 17 0 0,0-17-8 15,0 0 9-15,-20 0-2 0,20 0 2 0,-15 22-9 0,15-22 6 16,-20 18 0-16,20-18-2 0,-20 36 3 16,3-36-8-16,-3 21 3 0,20-21-4 0,-17 20-1 0,17-20 4 0,-20 17-3 15,0 4 1-15,20-21-2 0,-23 18 1 0,6 3-2 16,-1-4 1-16,18 3-2 0,-20-20-1 0,20 17 0 0,-17 4 2 15,-3 17-1-15,20-38 0 0,-17 38 0 0,-3 0-1 0,20-18 0 16,-20 19 2-16,20-2-3 0,-18 1 0 0,18 0 3 16,-22-38-2-16,22 37 1 0,0 3-1 0,-18-21 1 15,18 19-1-15,0-38 1 0,0 38 0 0,-20 0-2 0,20-17 1 16,0 16 0-16,0 1 1 0,-17 1 0 16,17-21-1-16,0 22 0 0,0-23-1 0,0-17 1 0,17 38 0 0,-17-17 0 15,20 17 2-15,-2-20-2 0,-18 1 0 0,22 2 2 16,-4-4 2-16,2 3-2 0,-20-3-2 0,37 5 2 0,-37-4-1 15,20 2-1-15,-3-20 0 0,-17 18 0 0,20-18 2 0,-2 19-1 0,-1 2-1 16,6-4 1-16,-23-17-2 0,40 0 1 0,-23 19 1 0,3-19 0 0,-3 21-1 16,-17-21-1-16,20 0 0 0,0 19 1 0,-20-19 1 0,15 0 0 15,5 18 0-15,-20-18-1 0,23 0-1 0,-3 0 0 0,-20 0-3 16,17 20-9-16,3-20-7 0,-20 0-8 0,20 0-13 16,-20 0-18-16,17 0 24 0,3 0-172 15,-20 0 125-15,0 0 9 0</inkml:trace>
  <inkml:trace contextRef="#ctx0" brushRef="#br0" timeOffset="6733.6">16609 6058 50 0,'0'0'13'0,"0"0"2"0,0 0-7 0,0 0 2 0,0 0 1 0,0 0 13 15,0 0 1-15,0 20-1 0,0-20-1 0,0 0-12 16,0 0 14-16,0 0-13 0,0 0-1 0,0 0 0 0,0 0 12 0,0 0-12 16,0 0 12-16,0 17-3 0,0-17-12 0,0 0 10 15,0 0-10-15,0 0 12 0,0 0-14 0,0 0 7 0,0 22 6 16,0-22-13-16,0 0-1 0,0 0 4 15,20 18-1-15,-20-18-5 0,0 19 2 0,0-19-3 0,17 19 0 0,-17-19 0 16,0 39 3-16,0-21-1 0,0 2 0 0,23-3-3 0,-23 5 0 16,0-4 0-16,0 20 0 0,0-38-1 0,0 39 2 0,17-1-2 15,-17-20 1-15,0 3-1 0,0-21 0 0,0 55 0 0,20-35 1 0,-20 19 0 16,20-2-1-16,-20-16-1 0,0-4 2 0,17 3-2 0,-17-2 2 0,0 21-1 16,20-1 3-16,-20-19-3 0,0 2 0 0,18 16-1 0,-18-20-2 15,0 5-6-15,0-4 1 0,0 2-14 0,0-2 9 16,0-18-2-16,0 0-3 0,0 19-1 0,0-19-26 0,0 21 20 0,0-21-3 15,0 0-41-15,0 0-11 0,0 0 19 0,0 0 32 0,0-21 18 16,0 21-42-16</inkml:trace>
  <inkml:trace contextRef="#ctx0" brushRef="#br0" timeOffset="6936.64">16591 6516 76 0,'0'0'40'0,"0"0"10"16,0 0-26-16,0 0 22 0,0 0-28 0,0 0 23 15,0 0-31-15,0 0 6 0,0 0-9 0,0 0 2 0,0 0-2 16,0 0-5-16,0 0 2 0,0 0-3 0,0 0 1 0,0 0-1 16,0 0 0-16,0 0 0 0,18 0 0 0,-18 0 1 0,0 0-2 15,20 0-1-15,-20 0 2 0,17 0 0 0,-17 0 0 0,23 0-1 16,-23 0-1-16,17 0-1 0,3 0-3 0,0 0-8 0,-3 0-8 16,-17 0 6-16,0 0-26 0,20 0-15 0,-20 0 23 15,18 0-27-15,-18 0 38 0,0 0 7 0,20 0-62 0</inkml:trace>
  <inkml:trace contextRef="#ctx0" brushRef="#br0" timeOffset="7634.22">17165 6479 66 0,'0'0'44'0,"0"0"-11"0,0 0-15 0,0 0 19 0,0 0-19 15,0 0-1-15,0 19 12 0,0-19-16 0,0 18 8 0,0-18-12 16,0 0-2-16,0 20 0 0,0-20 0 0,0 19 5 0,0 19-1 0,0-19-2 15,0 2-2-15,0-4-4 0,0 21 2 0,0-17-2 16,0-3-2-16,0-18 2 0,0 38 4 0,0-38-3 0,17 19 5 0,-17 19 2 16,0-38 3-16,0 20 1 0,0-20-8 15,0 17 7-15,0-17-8 0,17-17 11 0,-17 17-7 16,0-37-5-16,0 37 0 0,0-21 2 0,23 2-3 0,-23-19 2 0,20-1-1 16,-3 1-2-16,4 0-1 0,-1 1 1 15,-20 37-2-15,17-39 0 0,-17 19-2 0,20 20 1 0,-20 0 0 16,17-18-4-16,-17 18 1 0,17-19-8 0,-17 19 3 0,0 0-1 0,20 0-31 15,-20 0 22-15,23 0-26 0,-23 0-13 0,17 0-18 16,-17 0 30-16,21 0-48 0,-21 0 59 0,20 19-12 0,-20-19-2 16</inkml:trace>
  <inkml:trace contextRef="#ctx0" brushRef="#br0" timeOffset="8017.39">17586 6670 60 0,'0'0'30'0,"0"0"-9"0,0 0-11 16,0 0 9-16,0 0 0 0,0 0 1 0,0 0-10 16,17 0 11-16,-17 0-3 0,0 0 0 0,0 0-10 15,0 0-1-15,0 0 0 0,0 0-3 16,0 0 0-16,0 0-1 0,0 0 5 0,21 0 0 0,-21 0-2 16,0 0-2-16,0 18 3 0,0-18-4 0,0 0 1 0,0 21 3 15,20-3 11-15,-20 2 7 0,0-20-17 0,17 0 8 16,-17 0-10-16,0 18 5 0,0-18-1 0,20 0-3 15,-20 0-4-15,0-18 3 0,0 18-1 0,0-20-1 16,17 2-2-16,-17 18-1 0,0-21 1 0,0 21-1 0,0-18 1 16,20-2-2-16,-20 3 2 0,0-4 0 0,17 2 0 15,-17 19 1-15,0-18 1 0,0 18 2 0,0-20 5 16,0 20-4-16,0 0 8 0,0 20-7 0,0-20 1 0,0 0-1 0,0 18-1 16,0 1 4-16,0 39 7 0,0-40-8 15,0 21-7-15,0-19 0 0,0 17 7 0,0-16-7 0,18 33 5 16,-18-54-8-16,0 40 4 0,22-20-4 15,-22-2 0-15,21 1 2 0,-21-19-3 0,0 21-2 16,20-21 0-16,-20 0 0 0,17 0-13 0,3 0-12 0,-20 0 12 0,0 0-4 16,17-21-28-16,-17 21 18 0,20-19-75 0,0 1 20 15,-20-2 38-15,15 2-41 0,5-4 35 0,-20 5-10 16</inkml:trace>
  <inkml:trace contextRef="#ctx0" brushRef="#br0" timeOffset="8417.62">18082 6727 45 0,'0'0'10'0,"0"0"-3"0,0 0 11 0,0 0 31 16,0 0-29-16,0 0 0 0,0 0 19 0,0 0-20 0,0 20 0 0,0-20 15 15,0 0-4-15,0 0-15 0,0 18 21 0,0-18-27 16,17 0 17-16,-17 0-19 0,0 0-1 0,18 19 5 15,-18-19-6-15,0 0 3 0,0 0 1 0,23 0-5 0,-3 0 6 16,-20 0-8-16,0 0 0 0,17-19 3 0,-17 19-2 0,20-18 5 16,0-2-3-16,-20-19-3 0,0 21-1 15,0-2 2-15,17 3 1 0,-17-4-3 0,0 2 2 16,0 19 0-16,0-18 5 0,0 18-5 16,0-20 0-16,0 20 3 0,-17 0 3 0,-3 0 6 0,20 0-10 15,0 0 0-15,-20 0 3 0,3 20-3 0,17-2-2 16,-43 22 3-16,43-23-4 0,0 3 2 0,-18 19 1 0,18-21-3 15,-17 20 5-15,17-19-5 0,0-19 2 0,0 38-2 0,-20-18 0 16,20 19-2-16,0-39 0 0,0 38 2 0,0-1-2 0,0-16 0 16,20 15 0-16,-20-15-1 0,17-2-7 0,1-1 0 0,-18-18-3 15,0 20-3-15,43-20-23 0,-43 17 13 0,17-17-38 0,3 0 22 16,0 0-59-16,-3 0-80 0,3-17 108 0,-3 17 19 16</inkml:trace>
  <inkml:trace contextRef="#ctx0" brushRef="#br0" timeOffset="8783.92">18481 6058 67 0,'0'0'65'16,"-18"0"-12"-16,18-18-1 0,0 18-7 0,0 0-9 15,-20-20 2-15,20 20-27 0,0 0 8 16,0 0-10-16,0-19 8 0,0 19-2 0,0 0-2 0,0 0 0 16,0-19-2-16,0 19 2 0,0 0-3 15,20 0 3-15,-2 0-5 0,-18 0-5 0,23 0 7 16,-23 0-7-16,37 0 5 0,-37 0-1 0,37 19-2 16,-17-19-3-16,-3 19 2 0,21 39 0 0,-21-58-2 15,-17 39 0-15,43-2 2 0,-23-18-3 0,17 38 5 0,21 58 1 16,-44-38-3-16,6-1 1 0,-20 1-1 15,23-2-3-15,-23 2 1 0,0 1 3 0,0-2-4 16,-23-38 0-16,3 20 1 0,6-1-2 0,-6-20-2 16,-18 0-8-16,38-16 0 0,-37-21-5 0,37 38-7 0,-40-38-36 0,40 18-17 15,-23-18 34-15,-32 21-120 0,55-21 102 16,-37 0-22-16,20 0 56 0,17 0-17 0</inkml:trace>
  <inkml:trace contextRef="#ctx0" brushRef="#br1" timeOffset="25452.66">11910 4339 495 0,'17'-20'-2'0,"3"2"-5"16,0 18-6-16,-20 0 3 0,17-20 0 0,-17 20-19 0,21 0 13 16,-4 0-22-16,-17 0-6 0,0 0 19 0,20 0-2 0,-20 0-2 15,0 0-35-15,17 0 2 0,-17 0 39 0,23 0-6 0,-23 0 21 16,0 0-51-16</inkml:trace>
  <inkml:trace contextRef="#ctx0" brushRef="#br0" timeOffset="34219.33">12119 7414 44 0,'0'0'10'0,"0"0"5"0,0 0-10 0,0 0 0 0,0 20 11 15,0-20-10-15,0 0 1 0,0 0 16 0,0 0-15 16,0 0 25-16,0 0-22 0,0 0 0 0,0 0 19 15,0 0-20-15,0 0 33 0,0 0-33 0,0 0 21 16,0 0-12-16,0-20-1 0,0 20-8 0,0 0 0 16,0 0 22-16,0 0-25 0,-20 0 16 15,3 0-8-15,17 0-11 0,-23 0-2 16,6 0 9-16,-3 20 1 16,-18 19-6-16,38-39-4 0,-17 18 0 15,-3 2 0-15,0-2 3 0,3 1-2 0,-6 2-1 16,3-3-1-16,3 21 3 0,0-20-1 15,-4 38-2-15,-16 0 0 16,37-39 0-16,-20 22 2 0,3-2-1 0,-3-19 0 16,-3 19-2-16,6 56 0 15,17-73 0-15,-17 36 2 0,17-38-1 0,-21 38 0 16,21-38 0-16,0 2 0 0,-17 35-1 0,17-37-1 0,-20 78 5 16,20-97-5-16,0 75 5 15,0-56-1-15,20 19 7 0,-20 2-4 0,38 16-3 16,-21-56-3-16,0 58-1 0,6-40 3 15,14 22-2-15,-17-22 0 0,17 20 1 0,-16-38-1 16,13 38 1-16,9-18-1 0,14-2 0 16,-19-18 2-16,-1 20-3 0,-20-20 2 0,23 0-1 15,-20 0 1-15,38 0 0 16,-58 0-2-16,37 0 2 0,-20 0 1 0,23 0-5 16,-20 0-1-16,0 0-8 0,-2 0-25 15,-18 0 21-15,0 0-2 0,0 0-26 0,0 0-12 16,20 0-53-16,-20 0 65 0,0 0 0 0,0 19-60 15,0-19 81-15</inkml:trace>
  <inkml:trace contextRef="#ctx0" brushRef="#br0" timeOffset="34721.87">12440 8141 71 0,'0'0'55'0,"0"0"-33"0,0 0 59 16,0 0-20-16,0 0-49 0,0 0 22 16,0 0-28-16,0 19 16 0,0-19-14 15,0 0 22-15,0 0-24 0,23 19 14 16,-3-19-7-16,-20 0-9 0,18 0 0 16,2 21 3-16,-20-21-5 0,37 0 5 15,-37 18-5-15,54-18-3 0,-54 0 0 0,43 0 5 16,15 0-1-16,-41 0-3 0,3 0 3 15,-3 0 0-15,0 0 0 16,3 0-3-16,3 0 5 16,-23 19-4-16,0-19 8 0,0 0-8 15,0 38 6-15,0 1 1 0,0-39-6 16,-23 18 0-16,3 22 5 0,20-22-5 0,0 20 3 16,-17-19-1-16,17 0 0 0,0 19 3 0,0-38-7 0,-17 40 1 15,17-22-1-15,0 1-17 16,-20 0 8-16,20-19-54 0,0 20-31 15,0-20 5-15,0 0-102 16,0 0 164-16</inkml:trace>
  <inkml:trace contextRef="#ctx0" brushRef="#br0" timeOffset="35669.37">13283 7834 49 0,'0'0'31'0,"0"0"-16"0,0 0 38 15,0 0-34-15,-17-17 48 0,17 17-52 16,-20-19 34-16,20-2 1 16,0 3-18-16,0 18-24 0,-17 0 16 15,17 0 4-15,0 0-12 16,0 0-11-16,0 0 7 16,0 0-9-16,0 0 6 0,-20 0-6 0,20 18 6 15,-20 22-4-15,20 55-1 16,0 20-4-1,-23 76 5-15,23-19-7 16,0-134 2-16,0 57 17 0,0-74-13 16,23 93-6-16,-3-56 4 15,-20-58-2-15,0 36 0 0,20-16-1 0,-3-20 2 16,20-20 2 0,18-16-3-16,-35 15 0 0,23-16 0 15,-26 37 2-15,40-58-11 0,-57 39 6 16,55 0 9-16,-32 1 12 15,-3 18-15-15,-3 37 12 0,3 40-1 16,-20-77-11-16,0 94 8 16,-37-36-6-16,-6-20-4 15,43-18-4-15,-35-1-55 0,15-19-45 16,3 0 67-16,-3-39-172 0,0-17 57 16,20 36 111-16</inkml:trace>
  <inkml:trace contextRef="#ctx0" brushRef="#br0" timeOffset="36273.94">14049 8294 57 0,'0'0'42'0,"0"0"-24"0,0 0 63 16,0 0-15-1,0 0-52-15,0 0 38 0,0 20-12 16,0-20-31-16,0 0 13 0,0 18-15 0,17 1 20 16,-17 2-21-16,17-3 16 0,-17 1-17 15,23 0 8-15,-3 19 2 16,0-18-14-16,-20-2 14 0,17 1-8 16,21 2 2-16,-38-21-6 0,20 0 10 15,0 18-10-15,14-36 5 0,-34 18-6 0,43-58 11 16,-43 58-12-16,57-58 10 0,-19 2-2 15,-21 16-10 1,0 22-10-16,-17 18 2 0,23 0-44 16,-23 0-23-1,20 0 50-15,-20 0-66 0,0 0 10 0,17 18-85 16</inkml:trace>
  <inkml:trace contextRef="#ctx0" brushRef="#br0" timeOffset="36736.64">15000 8256 60 0,'0'0'71'15,"0"0"-21"-15,0 0 36 0,0 0-24 16,0 0-50-16,0 0 30 0,0 19-23 16,0-19-14-16,23 0-1 0,-3 0 6 15,0 0-8-15,18 0 10 0,19 0-1 16,-43 0-11-16,29 0 4 15,-43 0-1-15,58 0-1 0,-38 0 1 0,17-19 1 16,-37 19-3-16,17 0 6 0,0 0-3 0,6-19 3 16,15 19 1-1,-38 0-5-15,0 0 10 0,0 0-10 0,20 19 4 16,-20 0-6-16,0 20 1 0,0-21 0 16,0 1-1-16,0 39 6 0,-20-58-3 0,20 77 5 15,0-40-9-15,-18 21 3 0,18-19-4 16,0-1 1-16,-20-1-18 0,20-37 9 0,0 39-27 15,0-39 21-15,0 0-49 0,0 18-2 16,0-18-73-16,0 0 90 0,0-18-98 16</inkml:trace>
  <inkml:trace contextRef="#ctx0" brushRef="#br0" timeOffset="37452.39">16075 8372 51 0,'0'0'8'0,"0"0"24"16,0 0 31-16,0 0-12 16,0 0-40-16,0 0 32 15,0 0 7-15,0 0-20 16,0 0-21-16,-20 0 30 0,20 0-31 16,0 0 16-16,-20 0-17 0,3 0 19 15,17 0-19-15,-37 0 18 0,37 0-20 0,-20 0 5 16,0 0-7-16,-20 56 14 0,22-18-7 15,-2 0 3-15,3 2 3 16,-3-22-14-16,3 40 7 0,17-40-7 0,0 20 3 16,0 2-6-16,0-4 6 0,0-16 1 15,17 0-5-15,3-2 1 0,17 20 3 16,-19-38-5-16,-1 20-4 0,46-1 7 16,-9-19-8-16,-54 0-1 0,55 0-46 15,-35 0 30-15,23-19-130 0,-26-1-23 16,3 2 78-16</inkml:trace>
  <inkml:trace contextRef="#ctx0" brushRef="#br0" timeOffset="37752.58">16454 7912 82 0,'0'0'49'0,"0"0"-24"15,-17 0 70-15,17 0-26 16,0-19-22-16,0 19-37 0,0 0 25 16,0 0-31-16,37 0 17 0,-14 0 2 15,-6 0-18-15,3 19 12 16,37 20 8-16,-2 16-10 16,5 80 3-16,-3 75-5 15,-39-57 5 1,-18-37-7-16,0-78-10 0,-38 56 4 15,38-54-4-15,-37 74-3 0,17-96 1 16,-37 60-10-16,19-22-92 16,1-36-73-16,17-20-57 15,0 0 170-15</inkml:trace>
  <inkml:trace contextRef="#ctx0" brushRef="#br0" timeOffset="38369.23">17603 8428 45 0,'0'0'40'15,"0"0"-25"-15,0 0 59 0,0 0-10 16,0 0-22 0,0 0 10-16,0 0 1 15,21 0-12-15,-21 0 0 16,0 0-33-16,20-19 18 15,-3 0-1-15,20 1 0 16,0-60-8-16,3 21-5 16,-19-1-6-1,-1 39-2-15,-3 0 1 16,20 78-1-16,3-3 0 16,-5 60-1-1,-12-2 10-15,14-56-7 16,3-2-9-16,-23-18-24 15,3-18-62 1,-3-2-46-16,1-18-141 16</inkml:trace>
  <inkml:trace contextRef="#ctx0" brushRef="#br0" timeOffset="38769.65">19189 7759 72 0,'0'0'48'0,"0"0"92"16,-17-19-55-16,17 0-69 0,0 0 35 15,-20 0-11-15,2-1-19 16,-22 20 6 0,-20 39-11-16,-32 76-1 15,-42 57 3-15,76-20-1 16,1 1-5 0,34-96-10-16,6 115 21 0,0 39-9 15,34-77-3 1,0 18-5-16,46-36 0 15,-9-40-5-15,1-20-14 16,8-36-52 0,32-1-145-16,-18-19-42 15</inkml:trace>
  <inkml:trace contextRef="#ctx0" brushRef="#br0" timeOffset="39536.64">19458 8466 73 0,'0'0'23'0,"0"0"78"0,0 0-80 0,0 0 41 16,0 0-17-16,0 0-23 15,20 0-3-15,18-19-1 16,16 19-3-1,6-19-2-15,-60 19-7 0,58-19 13 16,-21 19 4 0,-3-19-8-16,-14 19-1 15,3 0-1-15,-23 19-5 16,0 19 9-16,0-19-10 16,20 1 9-16,-20 38-7 15,0-21 0-15,0 2-1 16,0-1-4-1,0-38-4-15,18 37 2 0,-18 2 1 16,0-39-3-16,0 18-2 0,0 2-33 16,-18 0-38-1,18-20-60-15,0 0-127 16</inkml:trace>
  <inkml:trace contextRef="#ctx0" brushRef="#br0" timeOffset="40255.73">20605 8466 53 0,'0'0'55'0,"0"0"72"16,0 0-56 0,-20 0-19-16,3 0-5 15,-23 0-7-15,-1 20-7 16,-33 17-14-1,57 40-14-15,-41 39-1 16,18-22 1-16,20 20 5 16,3-18-1-1,34-58-5-15,20 19 8 16,4-57 0-16,-1-37 4 16,14-39-4-1,44-154-3-15,-41-19-15 16,0 77 9-16,-42-56-1 15,5 74 3 1,3 2 0-16,-23 94-4 16,0 1 2-16,0 38 7 15,-23 19 0-15,23 0-5 16,-20 57 2 0,20 37-1-16,0 23-3 15,0 92-2 1,0 21 0-16,20 96 12 15,3-194-15 1,14 2-39-16,-17-76-71 16,17-20-216-1</inkml:trace>
  <inkml:trace contextRef="#ctx0" brushRef="#br0" timeOffset="40936.1">21580 8179 70 0,'0'0'20'0,"0"0"93"15,0 0-50-15,0 0-6 16,0 0-25 0,14 21 6-16,6 16-7 15,-20 1-13 1,23 38 1-16,-23-18-8 16,20-1 21-16,-20-19-13 15,17 2 6-15,23-22-1 16,-22-36-13-1,36-60 7 1,-11 2-11-16,-6-20 0 16,21 20-5-16,-4-1-5 15,-14 39-25 1,-20 19-33-16,-20 19-62 16,20 19-61-16,-20 38-34 15</inkml:trace>
  <inkml:trace contextRef="#ctx0" brushRef="#br0" timeOffset="41402.97">22632 8314 68 0,'0'0'26'0,"0"0"179"15,0 0-98 1,37 0-65-1,-20 0-17-15,61 0-5 16,-21-20-7 0,-2 1-2-16,-12 0 4 15,-6 0-3-15,0 19-1 16,-17 0-2-16,-3 0 5 16,-17 38-7-1,0 1-8-15,0 19 2 16,-17-2 11-1,17 39-2-15,-20-56-11 16,20 19-14-16,0-20-46 16,0-20-44-1,0 1-152-15,0-19 89 16</inkml:trace>
  <inkml:trace contextRef="#ctx0" brushRef="#br0" timeOffset="41969.82">23793 8294 70 0,'0'0'75'0,"0"0"-47"0,0-19 72 16,-17 0-16-16,0 19-35 15,-4 0-12-15,21 0-30 16,-17 0 16-16,-23 0-4 15,40 19-14-15,-37 0 8 0,37 1-10 0,-40 38 11 16,22 17 18-16,-2-18-11 16,3 39 0-1,17-76-17-15,0 36 10 0,0 20-3 16,0-56-8-16,37 56 4 16,-2-37-1-16,25 17-3 15,-40-56-3-15,38 21-5 0,19-21-22 16,-20-21-61-1,-2-35-152-15,5 17 4 16,-60 21 183-16</inkml:trace>
  <inkml:trace contextRef="#ctx0" brushRef="#br0" timeOffset="42386.67">24197 7491 106 0,'0'0'105'0,"-23"-18"-2"16,23-1-24-1,0 19-63-15,0-20 29 0,43 20-1 16,32 0-2 0,22 20-18-16,-2 55-5 15,-58-75-15-15,81 116 9 0,13 16-5 16,-90-92-5-16,50 112 1 16,-30 39 0-16,-61-133-2 0,20 210 18 15,-60-38 3-15,-18-22-12 16,38-150-9-16,-75 133 5 15,1 0-7-15,16-115-30 16,-16-18-101-16,57-40-34 16,17 3 107-16,-18-21-177 15</inkml:trace>
  <inkml:trace contextRef="#ctx0" brushRef="#br0" timeOffset="43169.6">25610 8504 60 0,'0'0'18'0,"0"19"74"0,0-19-4 16,0 21-71-16,0-21 35 15,18 18-18-15,-18-18-27 0,20 19 16 16,3-19 0-16,-6 0 6 16,3-19-23-16,0-20 6 15,17-37 14-15,1 1-9 16,2-3 6-16,-3 21-3 16,-17 38 4-1,17 19 1-15,-20 19-7 16,4 38-5-1,-21-37-7-15,34 17 7 0,-11 21 0 16,-3-39-7-16,17 39 6 0,-17-21-6 16,-3-16-7-16,-17-3 2 15,21 1-12-15,-1 0-53 16,-6-19 37-16,-14 0-145 0,20 0-114 16,-20-19 233-16</inkml:trace>
  <inkml:trace contextRef="#ctx0" brushRef="#br0" timeOffset="43669.41">27617 7376 79 0,'0'0'28'0,"0"-19"117"16,0 1-58-16,-17 18-44 15,-3-20-7 1,3 20-9-16,-23 0-4 16,0 20-2-16,19-20-15 0,-33 75 14 15,-21 22 2 1,15-3-10-16,-52 99 4 16,35-40-6-16,57-115-8 0,-37 152 5 15,39 40 7-15,-2-39 4 16,40 19-9-1,-2-77 4-15,39 39-2 16,-3-75-9-16,-54-79 0 16,61 40 3-16,-4-20-6 15,-3-20-7-15,27-36-84 16,-24-20-65-16,20-38-141 16</inkml:trace>
  <inkml:trace contextRef="#ctx0" brushRef="#br0" timeOffset="44187.71">27752 8314 48 0,'0'0'50'16,"0"0"23"-16,-17 0 6 15,17 0-25-15,0 0 3 16,0 0-17-1,0 18 5-15,17-18-4 16,3 19-17 0,17 2-5-16,21-21-4 15,-18 0-2-15,34 0 4 16,-39-21-11 0,-15 2 2-1,3 19 4-15,-3 0-8 16,-20 19 9-16,0-19-8 15,0 39-1 1,-20-1 11-16,20-19-4 16,-23 20-6-1,3-2-2-15,20-16-6 16,0-3-13-16,0 1-43 16,0-19-78-1,0 0-74-15,0 0-24 16</inkml:trace>
  <inkml:trace contextRef="#ctx0" brushRef="#br0" timeOffset="45253.4">28976 8390 44 0,'0'0'19'0,"0"0"53"16,0-18-4-16,0 18 1 16,0-21-28-16,-23 2 5 15,23 1 0 1,-20 18-15-16,20 0-10 15,-14 0-6-15,-6 18 1 16,-18 22-8-16,1 35 5 16,-3 98 0-1,0 55-8 1,40-112-2 0,17-22 4-1,6-16 12-15,54-41 14 31,15-152-11-15,-49-19-14-16,15-18-5 16,-21-58-2-1,20-152-6 1,-37 55 10 0,-20 135-3-1,-20 77 0-15,20 17 3 16,0 3 4-1,0 75 4 1,-23 38-11 0,6 20-5-1,17 36 4-15,-17 270 1 16,51 56 11 0,9-209 10-1,-6-59-22 1,21-19-6-16,56-18-103 31,-19-77-386-15</inkml:trace>
  <inkml:trace contextRef="#ctx0" brushRef="#br0" timeOffset="46203.11">30086 8200 37 0,'0'0'0'0,"0"0"13"0,0 0 33 0,0 0 37 16,0 0-28 0,0-21-7-16,0 21-16 15,0 0 1-15,0 0-1 16,0 0-26-16,0 21 11 0,0 35 5 16,0-56-16-16,0 58 13 15,17 37-1-15,-17-38 1 16,20 21-5-1,0-41 3-15,-3-18 1 16,20-19 5-16,-37 0-19 0,38-56 6 16,22-22 1-1,-23 2-12-15,0 18 9 16,1-18-8-16,2 57-11 16,-20 0-40-1,0 19-26-15,-3 19-93 16,-17 0-25-16</inkml:trace>
  <inkml:trace contextRef="#ctx0" brushRef="#br0" timeOffset="47203.55">31115 8409 57 0,'0'0'112'16,"0"0"-34"-16,0 0-55 0,0 0 47 16,0 0-57-16,0 0 32 15,0 0-15-15,0 0-22 0,0-19 11 16,17 19-14-16,3 0 8 0,40-18-2 15,-22 18 0 1,-1-21-4-16,-17 21-6 0,37 0 9 16,1-19 0-16,-58 1-7 15,37-2 5-15,-17 20-6 0,14-19 6 16,-11-19-3-16,-3 38-2 16,0 0-2-16,-2-19 3 0,-18 19-3 15,20 0 4-15,-20 19 1 16,0-19-5-16,0 57 3 0,0-57-3 0,0 57 7 15,0 1-5 1,0-20-2-16,0-19 2 0,0 19 10 16,17 2-12-1,-17 16 3-15,0-18-4 16,0 0-1-16,0-19-1 16,0-19-2-16,0 21-16 0,0-21 10 0,0 0-61 15,0 0 45-15,0 0-119 16,20-21-108-16</inkml:trace>
  <inkml:trace contextRef="#ctx0" brushRef="#br0" timeOffset="47753.27">31995 7434 83 0,'0'0'55'16,"0"-20"56"-16,0 3-86 0,-17 17 54 15,17-21-27-15,0 21-42 0,-20 0 18 16,20 0-21-16,0 21 11 16,0-4-13-16,0 23 9 0,0-21-11 0,0 56 6 15,20 40 2-15,-3 77-7 16,3-20-1 0,-20-115-2-16,17 210 1 0,-17-56 13 15,0-1-11-15,0-76-4 16,0-76 2-1,0-58-1-15,0 18 2 0,37-18 1 16,24-95-1 0,-24 0 1-16,-17 55-3 0,95-168-13 15,-58 92 9-15,-57 97 5 0,72-58-4 16,-49 77 4-16,17-38 19 16,-3 58 18-16,-20 38-13 15,-17-58-21-15,20 75 15 0,-20-56-12 16,-37 77 8-16,-40 18-14 15,19-38-16-15,58-56 4 0,-57 38-77 16,-18-58-112-16,35 0-38 16,40-38 190-16,-37 18-40 15</inkml:trace>
  <inkml:trace contextRef="#ctx0" brushRef="#br0" timeOffset="48070.25">32740 7319 100 0,'0'0'0'16,"0"0"145"-16,0 0-127 0,0-18 30 0,-17 18-17 16,17 0 11-16,0 0-30 0,0 0 28 15,0 0-30-15,17 18 16 0,3 2-17 0,38 17 20 16,-58-16-23-16,57 36 16 15,-37-20-16-15,95 77 15 0,-98-74-16 0,98 170 21 16,-58-96-17-16,-57-56-5 16,40 190 16-16,-60-19 1 15,-40-17-1-15,43-156-21 0,-78 115 0 16,-20 22-17-16,21-99-45 16,74-74 34-16,-58-2-103 15,41 2 79-15,-78-20-278 16</inkml:trace>
  <inkml:trace contextRef="#ctx0" brushRef="#br0" timeOffset="61420.93">13166 8734 32 0,'-18'0'15'0,"18"0"3"16,0 0-13-16,0 0 17 0,0 0-6 16,0 0 5-16,0 18-3 15,0-18 3 1,0 0-14-16,0 0 23 0,0 0-5 15,0 0-19-15,0 0 20 0,0 0-18 16,0 20 17-16,0-20-2 16,0 0-18-16,0 20 18 0,0-2-11 15,0 2 3 1,0-2-7-16,0-18-7 0,18 20 6 16,5-1-3-1,-23 0-2-15,20-1-1 0,0-18 2 16,-20 0-3-16,37 19 8 0,0 2-4 15,-37-21-3-15,20 0 3 0,-5 0-2 16,5 18 1-16,3-18-2 0,-3 0 4 16,-3 0-5-16,3 0-9 15,-20 0-33-15,0 0-53 16,0 0 64-16,0 0-59 16,0 0 65-16,-20 0-70 0</inkml:trace>
  <inkml:trace contextRef="#ctx0" brushRef="#br0" timeOffset="97290.98">8315 10397 69 0,'0'0'0'0,"-17"0"72"0,17 0-52 0,0 18 69 16,0-18-47-1,0 19-3-15,0 1-18 16,17 17-8-16,3-37-6 16,17 20-2-16,-37-20-2 0,40 18 6 15,-40-18-6-15,38 0 8 16,-18 0 2-16,-20 0-10 0,17 0 9 15,3-38 1-15,-20 20-5 16,0-1-3-16,0 19-3 16,0-20 1-16,0 1 2 15,-37 1 2-15,17 18 0 16,0 0-5-16,2 0 5 0,18 0-5 16,-40 18 6-16,20 21-2 15,3 36 2-15,-3-17-1 16,20 0-5-1,0-58-2-15,20 76 1 0,-3-56-1 16,3-2 1-16,-2 20-1 0,4-38-1 16,-4 38-1-16,22-38 1 0,14 19-26 15,-16 2-37-15,2-21-50 16,-40 0 73-16,57-21-154 0</inkml:trace>
  <inkml:trace contextRef="#ctx0" brushRef="#br0" timeOffset="97941.05">8908 9918 53 0,'0'0'0'0,"0"0"30"0,0 0-19 0,0 0 1 0,0-19 15 16,0 19 1-16,0-18 20 0,0 18-35 16,0 0 23-16,0-21-25 0,0 21 0 0,0 0 21 0,0 0-22 15,0 0 14-15,0 0-10 0,0 0 0 16,0 21 0-16,0-21-8 0,18 0 11 0,-18 18-11 15,0-18 3-15,0 19-4 0,0 0 8 0,0 1 7 16,0-20-13-16,0 19 6 0,0 19-5 0,0-20-1 16,0 3-7-16,0 55 0 0,0-57 2 0,0 0 0 15,0 57 1-15,0-38-2 0,0 20 2 0,0 18-4 16,17 0 1-16,-17 2-1 0,0-2 1 0,0 0-5 16,0-38-1-16,23 38-18 0,-23-36 6 0,0 16-71 0,20 2-58 15,-3-40 41-15,-17 1 68 0,0-19-37 16</inkml:trace>
  <inkml:trace contextRef="#ctx0" brushRef="#br0" timeOffset="98124.79">9232 10645 145 0,'0'0'86'0,"0"0"-26"0,0 0-11 16,0 0-28-16,0 0-3 0,0 0 11 0,0 0-10 0,0 0-13 15,0 0-1-15,0 0-1 0,0 0 2 0,0 0-4 0,0 18 1 16,0-18-1-16,0 19-1 0,0 0 0 0,0-19-1 0,0 0 2 0,0 20-1 15,0 0 0-15,0-20-3 0,0 18 1 0,0 1-5 0,0 0-1 16,0-19-3-16,0 20-3 0,0-2-28 0,0 1-19 0,0-19 19 16,0 0-7-16,0 21-4 0,0-21 1 0,0 0 11 0,0 18-49 0</inkml:trace>
  <inkml:trace contextRef="#ctx0" brushRef="#br0" timeOffset="98274.76">9195 10320 125 0,'0'0'100'0,"0"0"-56"16,-20 0 29-16,20 0-18 0,0 0-34 0,0 0-5 0,0 0 9 15,0 19-6-15,0-1-3 0,0-18-10 0,0 20 0 16,0 18 0-16,0-19-5 0,20 1 0 0,-20-1-4 16,0-1-21-16,0 2-10 0,0-20 9 0,0 0-36 0,20 0 21 15,-20 0-52-15,0 0 42 0,0 18-35 0,17-18 41 16,-17 0-12-16</inkml:trace>
  <inkml:trace contextRef="#ctx0" brushRef="#br0" timeOffset="98673.78">9347 10587 80 0,'0'0'26'0,"0"0"29"0,0 0-27 0,0 0 27 0,0 0-30 15,0 0-1-15,0 0-2 0,0 0 14 0,0 0-10 0,0 19-15 16,0-19 6-16,0 20-9 0,0-20-2 0,20 19 7 16,-20-1-7-16,0 1-2 0,20 0-3 0,-20-19 0 0,0 20 1 15,0-20-1-15,0 20 0 0,0-20 0 0,17 18 0 0,-17 1 0 16,0-19-1-16,0 0 0 0,20 19 0 0,-20-19 1 0,0 0-1 16,0 0 2-16,0 0-4 0,18-19-2 15,-18 19 4-15,0-19-2 0,0 1 1 0,20 18 1 0,-20-20 0 16,0 0 0-16,0 20-1 0,0 0-1 0,0 0 1 0,0 0 2 15,0 0-2-15,0 0 0 0,0 0 2 0,0 0-1 0,0 0 0 16,0 20 1-16,0 0-1 0,0-2 0 0,0-18 0 0,0 38 2 16,0-18 2-16,17-2-2 0,-17-18-1 0,0 19 4 0,0 2 0 15,0-3 1-15,17-18 3 0,-17 0-3 0,0 0 5 16,23 0-3-16,-23 0-1 0,20-39-5 0,-20 39-1 0,0-37 3 16,20 37-2-16,-20-20-1 0,0 20 0 0,17-38-1 0,-17 20 1 15,20-2 0-15,-2 20 0 0,-18-20-1 0,0 20 1 0,20-19-1 0,-20 19 0 16,20-19 1-16,-20 19 0 0,14 0 1 0,-14 0 5 0,20 19 1 15,-20-19-3-15,0 19 6 0,0-19-6 0,23 20-1 0,-23 0 1 16,0-2 2-16,20 1-5 0,-20 20 1 0,0-39-1 0,0 37 0 16,17 2-2-16,-17-21 0 0,0 2 2 0,0-2-1 0,0 2-4 15,0 0-1-15,20-2-14 0,-20-18 5 0,0 0-4 0,0 19-24 16,21-19-14-16,-21 0 22 0,0 20-44 0,0-20 30 0,0 0-60 16,17 0 14-16,-17 0 63 0,0 0-23 0</inkml:trace>
  <inkml:trace contextRef="#ctx0" brushRef="#br0" timeOffset="98941.53">10150 10721 65 0,'-17'0'19'0,"17"0"0"16,0 0 35-16,0 0-36 0,0 0 36 0,0 0-37 16,0 0-1-16,0 0 11 0,0 0-4 0,0 0-2 15,0 0-13-15,0 0 6 0,0 0-4 0,17 20-6 0,-17-20 2 16,0 18 0-16,0 1-2 0,0 0-3 0,0 1 1 16,20-2-2-16,-20 22-9 0,0-40 0 15,0 36-55-15,0-16-9 0,0-2-58 0,0-18 100 16</inkml:trace>
  <inkml:trace contextRef="#ctx0" brushRef="#br0" timeOffset="99093.73">10150 10262 185 0,'-17'0'124'0,"17"0"-86"0,0 0 20 16,0 0-10-16,0 0-27 0,-21 0 24 0,21 19-34 0,0-19 6 15,0 20-10-15,0-1-5 0,0 0 1 0,0-1-3 16,0 2-1-16,0 0-10 0,0-2-21 0,0 1-72 15,0 1 50-15,0-20-85 0,0 19 69 0,0-1-78 0</inkml:trace>
  <inkml:trace contextRef="#ctx0" brushRef="#br0" timeOffset="99424">10396 10645 46 0,'0'0'29'0,"0"0"-17"0,0 0 0 0,0 0 7 0,0 0-11 0,0 0-2 0,0-19 4 16,0 19-4-16,0 0 14 0,0 0-11 0,0 19 2 0,0-19 14 15,0 18-2-15,0 20 11 0,0-18-9 16,0 0-12-16,0-2-2 0,0 1-1 0,0 0-1 0,17 19 6 0,-17-19-9 0,0 2 0 16,0 15 4-16,0 2 1 0,0-18-5 0,23-20 8 0,-23 20 1 15,0-20-9-15,0 0 12 0,0 0-13 0,20 0-2 16,-20-40 5-16,21 40-5 0,-21-38 0 0,0 20-2 15,17-21 4-15,3 2-2 0,-20 17-2 0,17-36 0 16,-17 36-1-16,0 20 1 0,20-20 1 0,-20 1-2 0,20 0-1 16,-20 19 4-16,0 0-2 0,14 0 1 0,-14 0-1 15,0 0 0-15,0 19 0 0,0 0 0 0,21 1-1 0,-21 18-3 16,0 0-5-16,0 0-17 0,22-19 4 0,-22 20-40 16,0-21-22-16,21 2 31 0,-21-20-3 0,17 38-65 0,-17-38 101 15,0 20-24-15</inkml:trace>
  <inkml:trace contextRef="#ctx0" brushRef="#br0" timeOffset="99690.95">10778 10701 32 0,'0'0'0'0,"0"0"39"0,0 0-18 0,22-19 33 0,-22 0-29 16,0 19-5-16,0-18 21 0,0-1 8 0,0 19 0 0,0-20-29 15,0 20 16-15,0 0-8 0,0 0-2 0,0 20-4 16,0-20-13-16,0 19 6 0,0-1-1 0,0 1-4 16,0 20-5-16,0-39-1 0,0 20-1 0,0 17-2 0,0 2 1 0,0-2 1 15,0-16-3-15,21-3 1 0,-21 0-2 0,0 2 1 16,17-2 1-16,3-18 1 0,0 0 0 0,-3 0 1 15,-17 0-4-15,20 0 1 0,-3-18 1 0,-17-20-2 16,0 38 2-16,18-18-2 0,-18 18-1 0,20-58-8 16,3 58 10-16,-23-39 0 0,17 39-2 0,-17-19 1 15,0 1-3-15,20 18-1 0,-20-20 2 0,20 20-11 16,-3 0-6-16,-17 0 12 0,0 0-3 0,20 20-19 16,-20-2-14-16,17-18 16 0,-17 19-46 0,20 0-27 15,-2 1-21-15,5-2 66 0</inkml:trace>
  <inkml:trace contextRef="#ctx0" brushRef="#br0" timeOffset="99873.77">11202 10090 121 0,'0'0'42'0,"0"0"-7"0,0 0-6 16,0 0-5-16,0 0 22 0,0 0-3 0,0 0-8 0,0 19-22 15,0-19-1-15,0 0-2 0,0 58 15 0,0-39-18 0,0 20 0 16,0-21-5-16,20 96 4 0,-3-17-5 0,-17-22 0 15,20 22 0-15,-20-22-10 0,17-17-2 0,-17-20-7 16,0 58-40-16,20-58 15 0,-20 77-137 0,0-78 131 16,0 41-43-16</inkml:trace>
  <inkml:trace contextRef="#ctx0" brushRef="#br0" timeOffset="100024.14">11202 10759 123 0,'0'0'124'0,"0"-18"-42"15,-20 18-48-15,20 0 30 0,0-20-36 0,0 20 15 16,0-20-26-16,0 20 5 0,0 0-9 0,0 0-3 0,0 0 13 0,0 0-12 15,20 0-3-15,0 0-3 0,-3 0 3 0,20 0-5 16,-17 20 0-16,15-20 2 0,-12 0-6 16,17 0-16-16,-3 20 3 0,0-20-31 0,-2 18-20 15,-15-18-30-15,23 19-39 0,-43 0 59 0,17-19-38 0,3 20 85 16,0-20-11-16</inkml:trace>
  <inkml:trace contextRef="#ctx0" brushRef="#br0" timeOffset="100624.03">11775 10606 47 0,'0'0'23'0,"0"0"0"15,0 0-10-15,0 0 15 0,0 0 0 0,0 20-16 0,0-20 6 16,0 0-11-16,0 0-1 0,0 0 3 0,0 19-3 16,0-19-2-16,0 0-2 0,0 0 0 0,0 0-1 0,0 18-1 0,0-18 1 15,0 0-2-15,0 0 0 0,0 0 1 0,0 0-2 16,0 0 1-16,0 0-2 0,0 0 2 0,0 0 1 0,0 0 0 16,20 0 0-16,-20 0 0 0,0 0 0 0,0 0 1 0,0 0-1 15,0 0 4-15,17 0-1 0,-17 0 8 0,0 0-4 0,0 0 1 16,0 0 1-16,0 0 0 0,0 0 0 0,0 0 9 0,0 0-10 0,21 0 7 15,-21 0-2-15,0 0-6 0,0 0 3 0,17 0-5 0,-17-18-1 16,0 18 5-16,0 0-2 0,0 0-1 0,17-19-3 16,-17 19 0-16,0 0-1 0,20-20 0 0,-20 1 1 0,23 19-3 15,-23 0 2-15,0-18-2 0,0-2 1 0,17 20 0 16,-17-20 3-16,0 2 2 0,0 18-2 0,20-20 4 16,-20 20 1-16,0-18 1 0,0 18-4 0,0 0 0 0,0-19 5 15,0 19-3-15,0 0-5 0,0 0 6 0,0 0 0 16,0 0-7-16,0 0 4 0,0 0-5 0,0-20 4 15,0 20-4-15,0 0 3 0,0 0-2 0,0 0 1 0,-20 0 2 16,20 0 2-16,0 0-4 0,0 0-1 0,-17 0 4 16,17 0-1-16,-23 0 1 0,23 0-3 0,-20 20 8 15,20-20-8-15,-17 19 4 0,17-1 3 0,0 2-5 16,0-2 5-16,0 2-5 0,-17 18 10 0,17-19-10 0,0-19-1 16,0 39 3-16,0-21-1 0,0 20-1 0,0-18-4 15,0 18 2-15,17 0-1 0,-17-38 1 0,17 38-1 16,3-19-1-16,-20-19-2 0,23 21 4 0,-6-3-1 0,-17-18-4 15,20 18-3-15,0-18-12 0,18 0-38 0,-21 0 26 16,3 0-45-16,-3 0-25 0,6 0 35 0,14-18-86 16,-17 18 41-16,-20 0 79 0,38 0 0 0</inkml:trace>
  <inkml:trace contextRef="#ctx0" brushRef="#br0" timeOffset="101390.67">13590 9784 69 0,'0'0'23'0,"0"0"-5"0,0 0 20 0,0 0 7 0,0 0 2 0,0 0-27 16,0 0-3-16,0-19 31 0,0 19-34 0,0 0 13 16,-17 0-15-16,17 0 12 0,0 0-17 0,0 0 12 0,0 0-11 0,0 0 1 15,0 0 9-15,0 0-9 0,0 0-4 0,0 0 4 16,0 19-5-16,0 1 6 0,0-1 1 0,0 0-7 0,0-1 0 16,0 40 2-16,0-39-4 0,0 39 1 0,0-21-4 0,17 21 0 15,-17-19 1-15,0 37-1 0,0-38 2 0,0 0-1 0,20 38 3 0,-20 1-2 16,0-57-1-16,20 55 2 0,-20-35-1 0,0-3 1 15,17-17-2-15,-17-1 3 0,0 18 0 0,0-37 0 0,20 19-1 16,-20-19 0-16,0 0 1 0,0 20 1 0,18-20 2 0,-18 0 4 16,0-20-7-16,17 1 3 0,3-18-1 0,3 18 0 15,-6-20-1-15,23 21 1 0,-23-22-1 16,3 22 0-16,-20-2-1 0,38 2 4 0,-21-1-2 0,6 19 7 16,-6-20-5-16,3 20-3 0,-20 0-2 0,20 0 3 0,-3 0-3 15,-17 0 1-15,20 0 6 0,-20 20 2 0,0-1-8 0,0-1 1 16,0 2 2-16,-20 38 1 0,20-58-4 0,-17 37-1 15,-3-37 0-15,0 0-2 0,3 20 0 0,-6-1-4 0,6-1-1 16,-21-18-10-16,1 0-5 0,37 0 3 0,-40-18-32 0,0-21 2 16,3 39 22-16,19-37-46 0,-2-3-29 0,3 2-20 15,-3 20 58-15,20 18 9 0,0-39-16 0,0 20 20 0</inkml:trace>
  <inkml:trace contextRef="#ctx0" brushRef="#br0" timeOffset="101874.27">15502 9574 78 0,'0'0'55'0,"0"0"-27"0,0 0-2 0,0 0 25 0,-20 0-28 0,20 0-3 16,0 0 17-16,0 0-21 0,-17 0 11 0,17 0-16 0,0 0 11 15,-20 0-12-15,20 0 8 0,0 0-9 0,-20 20 7 0,2-20-8 16,18 0 11-16,-20 0-9 0,-3 18 6 0,23-18-10 0,-17 0 8 15,-20 20-1-15,20-1-3 0,-23 0-2 0,40-19-3 16,-38 18-1-16,15 22 5 0,3-40-4 0,6 37 0 0,-26 2 1 16,40-20-4-16,-37 39 1 0,37-40-2 0,-38 20 3 0,18 20 1 15,-20 0-3-15,40-21-1 0,-17-18-1 0,17 20 2 0,-20-20 2 16,20 0-1-16,-17 20 0 0,-3 17 2 0,20-36-3 0,0 18 1 0,0 20 1 0,20-21-1 16,-20 20-1-16,17-37-2 0,20 38 3 0,-20-21-1 15,6-17-1-15,-3 36 0 0,38-17 1 0,-41-19-1 16,23 17-1-16,-26-37 1 0,49 39 0 0,-63-39 0 0,38 18-1 0,-18 1-1 15,-3-19-1-15,3 21-7 0,37-3-11 0,-19-18-18 16,-18 18 10-16,37-18-46 0,-40 0 24 0,0 0-8 0,26 20-96 16,15-20 17-16,-41 0 94 0,3-20 10 0</inkml:trace>
  <inkml:trace contextRef="#ctx0" brushRef="#br0" timeOffset="102564.99">16514 9632 70 0,'0'0'0'0,"0"0"73"0,0 0-49 0,0 0 23 0,0 0-26 15,-17 0 17-15,17 0-10 0,-23 0-5 0,23 0-12 16,0 0 10-16,-20 0-11 0,20 0 5 0,-17 0-10 0,17 0 1 16,0 0 4-16,-18 0-6 0,18 19 1 0,-20-19 3 0,20 0-1 0,-17 0 2 15,-3 19-1-15,-17-19 1 0,37 0-3 0,-43 0 6 0,26 18-6 16,-1 3 2-16,-2-2 2 0,20-19-5 15,-17 18-5-15,17 1 2 0,-40 20 2 0,23 17-3 16,-3-17 1-16,-3-1 1 0,3 20 0 0,20-39-1 0,-15 38-3 0,15 1 1 16,0-1 2-16,0-18-2 0,0 17-1 15,15 2 1-15,-15-40 1 0,20 22 0 0,-20-22-1 0,0 1 0 0,23 38 0 16,-23-37-2-16,0-20 1 0,20 38-7 0,-20 0-11 0,0-38 6 0,0 0-2 16,17 19-20-16,-17 1 19 0,0-20-20 0,0 0-9 0,0 0 17 15,0 0-2-15,0 0-39 0,0 0 33 0,0-20 2 0,0 20-16 16,0-19 37-16,0 1 2 0,0-22 10 0,0 22 1 0,0-2 2 15,-17-17 9-15,17 17 10 0,0 1-8 0,-20 1 2 0,20 18 21 16,0-40 7-16,-23 40 0 0,23-18-24 0,0 18 13 16,0 0-15-16,0 0-1 0,0-19 0 0,0 19-1 0,0 0 12 0,0 0-16 15,0 19 6-15,0-19-4 0,23 0-8 0,-23 18 2 0,20-18-3 16,-20 20-3-16,57-20 0 0,-40 20-4 0,3-20-4 16,-2 0-21-16,-1 18 4 0,6-18-41 0,14 0-18 15,-17 0-2-15,0 0 49 0,-3 0-10 0,3 0 34 0,-2 0 2 16,-1 0-32-16</inkml:trace>
  <inkml:trace contextRef="#ctx0" brushRef="#br0" timeOffset="102808.07">16554 10301 40 0,'0'0'29'0,"0"0"-17"0,0 0 23 16,0 0 13-16,0 0-21 0,0 0 0 0,0 0 24 0,0 0-25 16,0 0-4-16,0 19 1 0,0-19-2 0,0 0-4 0,0 19 0 0,0-19 9 0,-20 18-5 15,20 22-6-15,-20-22-2 0,20 1-7 16,-17 20 3-16,17-21-4 0,0 2-2 0,0-20-3 0,0 38 3 0,-23-18 0 16,23-20-2-16,0 18-1 0,0 1 1 0,0-19 0 15,23 20-1-15,-23-20 1 0,17 0 0 0,-17 0-1 16,20 0 1-16,-20-20-2 0,20 20 2 0,-20-19-1 0,17-19-1 0,3 0-1 15,-20 38 3-15,18-38-2 0,2 19 3 0,-20-1-1 16,0 1-2-16,17-19 2 0,-17 38-1 0,0-20 2 0,23 20 0 16,-23 0 0-16,0 0-1 0,0 0 2 0,0 0 2 15,0 20-2-15,0 0-2 0,0-20 0 0,0 18-1 16,0 1 1-16,17 1-1 0,-17 17-7 0,0-17-10 0,0-2 3 16,20 2-35-16,-20 0-21 0,20-2-25 0,-20 1-24 15,17 1 30-15,-17-20 23 0</inkml:trace>
  <inkml:trace contextRef="#ctx0" brushRef="#br0" timeOffset="103030.15">17050 9784 130 0,'0'0'39'0,"0"0"-8"0,0 0 39 0,0-19-31 15,0 19-23-15,0-19 8 0,0 19-15 0,0 0-1 0,0 0 4 16,0 0-6-16,0 0 0 0,0 0 3 0,0 0-5 0,0 0 0 0,0 0-2 15,0 0 5-15,0 19-2 0,0 0-1 0,0 39 5 16,0-58-7-16,0 39-1 0,-23-2 0 0,23-18 0 16,0 58 1-16,-20 38-7 0,6-39 6 0,14-38-2 15,0 58-17-15,-20-38-20 0,20-1-30 0,0-20 20 16,-20 1-8-16,20 20-48 0,0-39 69 0,0 20-34 0</inkml:trace>
  <inkml:trace contextRef="#ctx0" brushRef="#br0" timeOffset="103324.78">17431 10205 93 0,'0'0'38'0,"0"0"71"0,0 0-51 0,0 0-8 16,-17 0-29-16,17-19-2 0,0 19-3 0,0 0 11 0,0 0-15 15,0 0-2-15,-23 0 9 0,23 0-4 0,-20 0-8 0,20 0 2 0,-17 19-6 16,0-19 2-16,17 20-4 0,-20-20-1 0,20 18 2 15,-17 20 1-15,17-18-1 0,-20-1-1 0,20 18 0 16,0-37 0-16,0 20-1 0,0 0 0 0,0-2 1 0,0 1 0 16,0 1 0-16,0-1 1 0,0-1 4 0,0 2-3 0,0-2 6 15,20 2-3-15,-20 0-2 0,0-2-2 0,0-18 1 0,0 19 1 16,0 1-2-16,0-1-1 0,0-1-1 0,0 1-5 16,0 0-13-16,-20-19-21 0,20 0 11 15,-21 0-50-15,21 0-33 0,-17 0-22 0,17-19 39 16,-20 0 66-16,20 1-5 0</inkml:trace>
  <inkml:trace contextRef="#ctx0" brushRef="#br0" timeOffset="103757.55">17661 10357 143 0,'0'0'102'0,"0"0"-67"0,0 20 18 0,0 0-8 16,-17-20-8-16,17 18-21 0,0-18 9 0,0 39 1 16,0-39-19-16,17 19 3 0,-17-1-1 0,20-18-1 15,-20 20-2-15,17-2-5 0,3 2 1 0,-3-20 3 16,-17 20-5-16,40-20 3 0,-19 0-2 0,16 0 2 15,-17-20-2-15,-3 20 1 0,3-38-4 0,0 0 0 16,-20 19-1-16,15-20 2 0,-15 1-1 16,0 38 0-16,20-20 2 0,-20-17-1 0,0-2 1 0,0 39 1 0,0-56 2 15,0 56-2-15,-20-20 0 0,20 20 1 0,0-19 0 16,-15 19 1-16,15 0-2 0,-40 0 3 0,3 0 2 0,37 0-3 16,-17 19-1-16,-3 19 3 0,-1-38-4 0,-1 0 2 0,4 38 0 15,1 20-1-15,-3 0 1 0,20-40-2 0,-17 40 3 0,-3 18 0 16,20-19-4-16,-17-18 0 0,17 17 0 0,0 2 0 15,17-20 0-15,3 19-5 0,-20-36 0 0,17 35-24 16,20-38-5-16,-37 2 9 0,0-20-3 0,40 20-47 16,-19-20-27-16,16 0-25 0,-17 0 33 0,-20 0 36 15</inkml:trace>
  <inkml:trace contextRef="#ctx0" brushRef="#br0" timeOffset="104008.07">18160 9574 124 0,'0'0'48'0,"0"0"44"0,0 0-72 15,0 0 24-15,0 0-25 0,0 0 12 0,0 20 4 0,17-2-26 16,3 2 17-16,17-1-13 0,0 18 3 16,-19-37-12-16,42 58 7 0,-40-20-4 0,17 20 0 15,-37-40-4-15,37 59-1 0,-17 0-4 0,-2-38 2 16,5 56-1-16,-6-57 1 0,-17 38 3 0,0 1 0 15,0-1 1-15,-17 96 1 0,-6-133-4 16,5 56 0-16,-19-19-3 0,-40 38-16 0,37-36-19 16,-15-41-34-16,18 2-24 0,-3-21 41 0,3 2-58 15,-4 0 38-15,24-20 12 0</inkml:trace>
  <inkml:trace contextRef="#ctx0" brushRef="#br1" timeOffset="112308.59">11795 9173 22 0,'0'0'24'0,"0"0"-16"0,0 0 5 0,0 0-10 15,0 0 8-15,0 0-9 0,-20 0 5 16,20 0-5-16,-20 0 3 0,3 0-1 15,17 0-3-15,-20 0 0 16,-3 0-1-16,6 0 2 0,0 0 0 0,-4 0 12 16,4 0 15-16,17 0-22 15,-20 0 15-15,0 0-2 0,20 0 27 16,-17 0-1-16,17 0-35 0,-20 0 22 16,20 0-12-16,-23 0-6 15,23 0 2-15,0 0-11 0,-20 0 17 16,20 0-18-16,0-19 12 0,0 19-14 0,20 0 9 15,3-18 1-15,-3 18-9 0,-3-21-1 16,40 2 9-16,21 1-4 16,-58 18-7-16,75-20 3 0,56 2 3 15,-113 18-6-15,117-20 3 0,-118 20-2 16,98 0 1-16,-78 0-4 0,115-18 9 16,-37-2 0-16,91-38 1 0,44 2-3 15,-213 56-4-15,135-58 1 0,-120 40-3 16,237-58 2-16,-137 36-3 15,-117 22 1-15,177-40 0 0,-83 20-3 16,-49-1 0-16,72-18-7 0,-57 38 11 16,-40 19-1-16,59-38 1 15,38 1 0-15,-94 16 3 16,-41 21-3-16,-20-19 1 0,61 1 2 16,-38 18-3-16,92-77 6 0,-38 58-3 15,-74-20-4-15,78 20 2 0,-24-18 2 0,-56 37-2 16,62-39 2-16,-26 39-3 15,-34-19 2-15,35 19-2 0,-32 0 0 16,-3-19 2-16,17 19-3 0,-17-19 2 0,-3 19-2 16,3 0 0-16,-2 0 0 0,-1 0-1 15,-17 0 1-15,0 0 0 0,23 0-10 0,-23 0 5 0,0 0-30 16,0 0 19-16,0 0-54 16,-23 0-33-16,23 0 59 0,-35 0-158 0,35 0 172 15,-20 19-40-15</inkml:trace>
  <inkml:trace contextRef="#ctx0" brushRef="#br1" timeOffset="114558.55">27351 9479 33 0,'0'0'22'0,"0"0"-16"16,0 0 0-16,-18 0 7 0,18 0-5 0,0 0 11 0,-20 0 12 16,20 0-18-16,-23 0 45 0,6 0-36 0,17 0-3 0,-17 0 10 15,-3 0-23-15,20 0-1 0,-17 0 3 0,17 0-6 0,-20 0 0 16,20 0 4-16,-20 0 0 0,2 0 3 0,18 0-5 16,0 0 1-16,0 0 5 0,0 0-3 0,-20 0-1 15,20 0-1-15,0 0 0 0,0 0-1 0,0 0 0 16,0 0 1-16,0 0 5 0,0 0-3 0,0 0 2 0,0 0-5 15,0 0 1-15,0 0 0 0,0 0-1 0,0 0 5 16,0 0-6-16,0 0 2 0,0 0 4 0,0 0-3 0,0 0-5 16,0 0 5-16,0 0-5 0,0 0 4 0,20 0-1 0,-20 0-3 15,0 0 3-15,0-19-2 0,18 19 1 16,-18 0-2-16,0 0 2 0,0-20-1 0,0 20 1 0,20 0-1 0,-20-18-4 16,20 18 3-16,-20 0 1 0,17-20 0 15,3 20-1-15,-20 0 0 0,17 0 0 0,23-18-1 0,-40 18-1 16,20 0 1-16,-2 0 0 0,22 0 1 0,-40 0 0 15,37 0-2-15,-37-20 2 0,17 20 1 0,0 0 0 0,4 0 3 16,1-20-2-16,16 20-1 0,-18 0 2 0,-3 0-4 0,3 0-1 0,35-18 1 16,-15 18 1-16,-20-19 1 0,17 19-2 15,-17 0 1-15,17-19 0 0,-19 19 0 0,22-20-1 0,-20 20 1 0,37-18 1 16,0-2-5-16,-42 20 4 0,65-18 0 0,-40-2-2 16,112-18 2-16,-60 20 0 0,8-22 0 0,-45 22-1 15,42-20 2-15,-2 18-3 0,2-18 2 0,55-1 0 16,-37 2 0-16,-1 18 1 0,-2-20 1 0,23 1-2 15,-17 0-2-15,-64 0 2 0,81-1 1 0,-1-18-1 16,59-37-4-16,-136 54 0 0,75-17-4 0,-75 19 7 16,0 1-1-16,58-41-1 0,-58 40 1 0,21 0 1 0,37-20 1 15,-1-18 1-15,-56 38-1 0,56-19-1 0,-22-1 2 16,8 20 0-16,90-38 1 0,-133 57-3 16,-23-2 1-16,67 3 1 0,-64-20-1 0,98 19 1 0,-98 0 0 15,40-19-1-15,1 38 2 0,-41-40-3 0,17 22 2 0,-13 18-2 16,36-39 1-16,-23 39-1 0,7-37 1 0,-24 17-1 15,20-17 2-15,21-3-1 0,-4 2 1 0,-34 19-2 16,18-19 1-16,-21 20 0 0,3 18-1 0,-3-38 0 16,-2 38 1-16,8-21-1 0,-26 21-2 0,23-17 0 15,-40 17 3-15,37 0-6 0,-37 0 2 0,35 0-8 0,-35 0 4 16,0 0-12-16,0 0-8 0,0 0 9 0,0 0-3 0,0 17-35 16,0-17 19-16,0 40-60 0,-17-21-17 0,-1 19 34 0</inkml:trace>
  <inkml:trace contextRef="#ctx0" brushRef="#br0" timeOffset="119825.22">16399 11964 43 0,'0'0'0'0,"0"0"10"0,0 0 4 16,0 0-10-16,0-21 13 0,0 21-12 16,0-18 44-16,0 18-38 15,0 0 3-15,0 0 28 0,0 0-27 0,0 0-1 0,0 0 29 16,0 0-30-16,0 0 24 0,0 0-13 0,-17 0 4 15,17 0-19-15,0 0 19 16,0 0-24-16,-20-19 13 0,20 19-11 0,0 0-2 0,0 0 10 16,0 0-11-16,-20 0 5 0,20 0-7 0,0-19 1 15,-17 19 1-15,17 0 0 0,0 0 0 0,-20 0 3 0,-3 0-4 16,23 19 1-16,-17-19-4 0,-1 37 8 16,-2-37-7-16,3 39 4 0,-3-20-2 15,20-19 0-15,-37 39-1 0,17-21 1 0,-3 20 2 0,3-19 1 16,5 2-4-16,-25 34 5 0,40-55-2 0,-37 59 1 15,20-22-1-15,-3 2-3 0,0-2-2 0,-20 40 2 16,40-57-1-16,-18 55 3 0,18-54-2 16,-20-3-1-16,20 40 0 0,0-20-1 0,-17 0 1 15,17 0 0-15,0 0 1 0,0 0 0 0,0-18-2 16,0-2 0-16,17 40 3 0,3-20-2 0,-2 0 0 16,-1-18-2-16,26 38 1 0,-43-40 1 15,57 21 3-15,-57-20-1 0,17-19-2 0,23 38 2 0,-25-38-1 16,28 38 4-16,-23-38-4 0,-20 19-1 0,37 0 1 15,-17-19 0-15,35 39 5 0,-38-39-4 16,6 20 0-16,14-3-1 0,-17-17-1 0,17 21 1 16,-17-21 0-16,-2 0 2 0,19 0-1 0,-37 0 1 15,40 0-3-15,-20 0-1 0,-20 0 1 0,0 0-1 16,20 0-3-16,-20 0-2 0,0 0-1 0,17-21-36 16,3 21 29-16,-20 0-20 0,0 0-12 0,0-17-85 15,0 17 86-15,-20-20-126 16,20 20 150-16</inkml:trace>
  <inkml:trace contextRef="#ctx0" brushRef="#br0" timeOffset="120675.87">16858 12460 52 0,'0'0'21'0,"0"0"33"16,0 0-33-16,0 0 61 16,0 0-63-16,0 0 32 0,0-20-36 0,0 20 33 15,0 0-38-15,0 0 18 0,0 0-9 16,0 0 4-16,0 0-19 0,0 0 22 15,0 0-16-15,0 0-7 0,20 0 5 16,0 20-8-16,-3-20 4 0,21 0 0 16,-18 0-3-16,0 0 0 0,14 0 0 15,-34 0 1-15,43 0-1 0,-43 0-1 0,37 0-3 16,-16-20 7-16,-4 1 0 0,-17 19-3 0,0 0-1 16,37 0 3-16,-37-19-1 0,0 19-3 0,0 0 7 15,0 19-1-15,0-19-5 0,-17 19 8 16,17 1-6-16,-20 18 2 0,20-38-3 0,0 37 0 15,0-16 0-15,-17-3 0 0,-4 20 1 0,21-18-3 16,0 18 1-16,0-20-1 0,0 2-1 16,0 0-2-16,0-20 1 0,0 18-9 0,0-18 5 0,0 19-2 15,0-19-29-15,0 0 22 0,0 19-1 0,0-19-50 16,0 0 40-16,0 0-72 0,0 0 59 0,0 0-1 0,0 0-30 16,0 0 33-16,0 0 20 0</inkml:trace>
  <inkml:trace contextRef="#ctx0" brushRef="#br0" timeOffset="121225.16">17661 12593 123 0,'0'0'76'0,"0"0"6"0,-17 0-43 16,-3 0 4-16,20 0-31 0,0 0-4 0,-38 0 7 15,38 19-12-15,-23-19 4 0,6 20-3 0,17-20-3 16,0 18 3-16,-20 2-2 0,20-2-2 0,-17 22 0 16,-3 16 1-16,20-56 0 0,0 20 0 0,0 36-1 15,0-56 1-15,0 58 1 0,37-39 1 16,-37 0 0-16,20-19 2 0,-20 20-2 0,17-20 5 15,6 0-3-15,-6-20-1 0,24-18 3 16,-41 20-4-16,17 18 0 0,3-58-1 0,-20 38-2 0,17-18 0 0,20-58 4 16,-19 1-1-16,25-38-5 0,-43 57 0 15,20 18 6-15,-20-18-2 0,0 17-4 0,17 4 4 16,-17 34-1-16,0-74 3 0,0 76-4 0,0-39 1 16,0 40 0-16,0-20 3 0,0 18-1 0,0 1 1 15,-17-37 17-15,17 17-15 0,0 1 10 0,0 38-10 16,0-20 12-16,0 20-6 0,0 0 1 15,0 0-8-15,0 0 3 0,0 20-5 16,0 18 0-16,0-20-4 0,0 3 4 0,0 16-2 16,0-18 1-16,0 115 0 0,17-96 0 0,-17 57 1 15,20 2 0-15,-20-22 1 0,17 1-5 16,-17 1 3-16,20-37-3 0,-20 36 6 0,20-20-3 0,-20 40-3 16,15-39 2-16,5 58-1 15,3-58 0-15,-3-38-5 0,-20 1-9 16,17-2-11-16,-17-18 9 0,20 20-50 0,-20-20 38 15,20 18-79-15,-3-18 12 0,20 0-76 16,-37 0 132-16</inkml:trace>
  <inkml:trace contextRef="#ctx0" brushRef="#br0" timeOffset="121759.45">18578 12516 53 0,'0'0'14'0,"0"0"0"15,0 0 3-15,0 0 22 0,0 0 4 0,0 0-22 0,0 0 38 16,0 0-12-16,0 0-24 0,-17 0-12 0,17 19 8 16,0-19 1-16,0 0-10 0,0 0 8 0,0 0-10 15,0 0 13-15,0 21-11 0,0-21-1 0,0 0-2 16,0 0-2-16,17 18 7 0,-17-18-10 15,0 19 7-15,0 0-7 0,20 1 3 0,-20-2 1 16,0-18-3-16,17 20 2 0,-17-20-3 0,0 18-1 0,0-18-1 16,21 0 3-16,-21 20 1 0,17-20 2 0,-17 20-4 0,17-20 2 0,6 0 1 15,-23 18-1-15,20-18 1 0,0 0-2 0,-20 0 0 16,0 0 2-16,17 0 3 0,3-18 0 0,-3-22-4 16,-17 40-4-16,21-18 2 0,-1-20 0 0,-20 18-1 0,14 1 2 0,6-18 0 15,-20-3-1-15,23 22-2 0,-3 0-9 16,-20-2 2-16,17 0-5 0,-17 1-20 15,0 19 17-15,0 0-2 0,0-19-46 0,20 19 37 0,-20 0-37 16,0 0 23-16,0 0-58 0,0 19-2 0,0-19 65 16,0 0 12-16,20 0-29 0</inkml:trace>
  <inkml:trace contextRef="#ctx0" brushRef="#br0" timeOffset="122409.36">19630 12402 90 0,'0'0'32'0,"0"0"2"0,0 0 31 0,-20 0-9 0,20 0-7 0,0 0-27 0,0 0-4 16,0 19 0-16,-23-19 10 0,23 0-8 0,0 0-10 0,0 0 8 15,0 19-10-15,0-19 1 0,0 20 5 0,0-20-2 0,0 20-6 16,0-20 3-16,0 18 0 0,23-18-1 0,-23 18-4 15,20-18-3-15,0 19 10 0,-2-19-6 0,19 0-2 16,-37 0-1-16,20 0-1 0,14 0 3 0,9 0-1 16,-43 0-2-16,38 0-3 0,-38-19 3 0,40 19 1 0,-40 0 0 15,17 0 0-15,3 0-2 0,-20-18 0 0,17 18 2 16,-17 0-2-16,17 0 1 0,-17 0-1 0,23 0 4 0,-23 0 0 16,0 0-1-16,0 0-1 0,20 18 7 0,-20-18-7 15,0 19 3-15,0-19-2 0,0 21 3 0,0-21-5 0,0 18 1 0,0-18-1 16,0 38 1-16,-20-38 1 0,20 38-2 0,0-18 2 0,0-20-1 15,0 18-1-15,0-18-1 0,0 20-2 0,0 18 1 0,-23-38 1 16,23 19 2-16,0-19-3 0,0 19 1 0,0-19 0 0,0 20-9 16,0-2-1-16,0-18-4 0,0 20 2 0,0-20-1 15,0 0-23-15,0 0 15 0,0 0-2 0,0 0-3 0,0 18-61 0,0-18 52 16,0 0-50-16,0 0 34 0,0 0 0 0,0-18 5 16,23 18-65-16</inkml:trace>
  <inkml:trace contextRef="#ctx0" brushRef="#br0" timeOffset="123392.52">20622 12402 69 0,'0'0'0'0,"0"0"54"0,0 0-26 15,0 0-1-15,0 0 24 0,0 0-28 0,-17 0 0 0,17 0 20 0,0 0-24 16,0 0 14-16,0 0-17 0,0 0 12 0,-20-18-6 0,20 18-10 16,0 0 4-16,-17 0 1 0,-3 0 2 0,20 0-11 15,0 0 8-15,-20 18-11 0,-3-18 9 0,23 0-4 0,-18 19-3 16,1 0-4-16,-3 1 2 0,20 0-3 0,0-2 3 0,-17 0 3 16,-3 1-1-16,3 20-2 0,17-39-3 0,0 38 0 0,-20 0 1 15,20 0-3-15,0 2 2 0,0-3-1 16,0-18 0-16,0 19-2 0,20-18 5 0,-20 18-3 0,0-38-2 0,17 38-1 15,3-19 2-15,-3 0 1 0,-17 1 1 0,20-20-1 0,15 38 3 0,-12-20-10 16,17 2-5-16,-40-20 3 0,37 0-11 0,-20 0 4 16,23 0-21-16,-5 0-13 0,-35-20 17 0,23 20-3 0,-3-18-4 15,-3-20-54-15,3 38 36 0,17-39-51 0,-17 2 46 0,-20 17 17 16</inkml:trace>
  <inkml:trace contextRef="#ctx0" brushRef="#br0" timeOffset="123726.15">21041 11925 63 0,'0'0'0'0,"0"0"21"0,0 0 24 0,0-19 0 0,0 19-24 0,-17 0 18 16,17-19-20-16,0-1 12 0,0 20-17 0,0-19 7 0,0 19-11 15,0-19-2-15,0 19 6 0,0-19-8 0,0 19 6 0,0-18-1 0,0 18-5 16,0-21 9-16,0 21-10 0,17 0 5 0,-17-18-4 15,20 18-1-15,3-19 4 0,-6 19-5 0,-17 0 2 0,40 0 6 0,-3 0-1 16,1 0-5-16,-38 0-1 0,57 0 5 0,-37 0-6 16,37 0 8-16,-39 19-7 0,19-1 0 0,-20 3 0 0,26-3 2 0,32 39 6 15,-21 19-2-15,-34-37-5 0,23-1 0 0,-6 57 7 0,-37-56-8 0,38 57 9 16,-38-59-10-16,20 21 3 0,-20 57 3 0,0-1 0 0,0 0-3 16,-20 2-2-16,2-60-4 0,-2 40 6 15,0-38-8-15,-17 36-4 0,14-54 1 0,3-2 7 0,-14 38-3 0,-4 0-11 16,1-18-17-16,-3-39-22 0,0 18-13 0,23-37 26 15,-3 21-53-15,-18-21-30 0,21 0 56 0,-23 19-33 16,23-19 50-16,-6 0 14 0</inkml:trace>
  <inkml:trace contextRef="#ctx0" brushRef="#br0" timeOffset="171962.66">8814 14160 117 0,'0'0'31'0,"0"0"-7"16,0 0 24-16,0 0-25 0,-20 0-1 0,20 0 16 0,0 19-5 15,0-19-1-15,0 19-3 0,0 3-10 0,0-22-11 16,0 17-2-16,0 1 13 0,0-18-15 0,0 19 1 0,0 2-3 15,0-3 4-15,0-18-6 0,0 19 7 0,20-19-2 16,-20 0-4-16,0 19 4 0,17-19 0 0,3 0 0 0,0 0 4 16,-3 0-10-16,3 0 2 0,-20 0-2 0,18 0 3 15,-1 0-1-15,-17 0 0 0,23 0-2 0,-23 0 4 0,20 0 0 0,-3-19-1 16,-17 19-3-16,20 0 0 0,-20-19 3 0,0 19 0 0,20-39 1 16,-20 20 2-16,0 1-5 0,0 1 4 0,0-5-5 0,0 22-1 0,0-19 2 15,0 0 2-15,0-20-2 0,0 39 3 0,0-36-4 0,-20 36 5 16,20-20-3-16,-20 20 2 0,3-17-6 0,17 17 4 0,-20 0 1 15,-3 0-1-15,6 0 1 0,-21 0-1 0,38 17-4 16,-37 3-2-16,17-3 8 0,3 22 3 0,-3-20-4 0,-3 19-2 16,23-16 0-16,0 13-3 0,0 23 4 15,0-20-1-15,23 0-1 0,-23-18 0 0,37 17 4 16,-17 2-1-16,0-1-2 0,17-18-2 0,-19-2 3 16,-1 2-2-16,6-20-1 0,14 18-23 0,3 1-3 0,-23-19-7 15,3 0-17-15,15 0-23 16,-35 0 32-16,43-19-91 0,-43 1 95 0,37-2-70 0</inkml:trace>
  <inkml:trace contextRef="#ctx0" brushRef="#br0" timeOffset="172345.55">9596 13606 53 0,'0'0'11'0,"0"0"1"0,0 0 19 0,0 0 10 15,0 0 2-15,0 0 1 0,0 0 0 0,0 0-7 16,0 0-3-16,0 0-18 0,0 0 13 0,0 0-16 16,0 20 11-16,0-20-19 0,0 19 12 0,0-19-7 0,0 37 11 15,0-19-7-15,0 3-10 0,0-2 5 0,0 0-3 0,0 1-2 16,0 18 5-16,0-1-4 0,0 2-5 0,0-2 2 0,0 2 1 16,0 18-3-16,18 2-4 0,-18-23 7 0,0 22-7 0,0 0 3 15,0 0-5-15,0-40-4 0,0 40-19 0,0-40 7 16,0 20-29-16,0-38 16 0,20 41-98 0,-20-24 29 0,0 4 26 15,0-21 11-15</inkml:trace>
  <inkml:trace contextRef="#ctx0" brushRef="#br0" timeOffset="172515.44">9826 14198 149 0,'0'0'108'0,"0"0"-36"0,0 0-43 0,0 0-5 15,0 0 0-15,0 22 17 0,0-22-10 0,0 0-12 0,0 17-3 16,0-17-9-16,0 18 2 0,0-18-5 0,17 19-4 15,-17 2 1-15,0-3 3 0,0-18-4 0,0 19-1 0,17 0-1 0,-17-19 5 16,0 38-2-16,0-38-2 0,0 20-4 0,23-2-13 0,-23-18 2 16,0 19-5-16,0-19-35 0,0 22-31 0,0-22 27 0,0 0-67 15,0 0 75-15,0 0-44 0</inkml:trace>
  <inkml:trace contextRef="#ctx0" brushRef="#br0" timeOffset="172663.28">9860 13682 157 0,'-17'0'61'0,"17"0"52"0,0 0-66 0,-17 0 10 16,17 18-37-16,0-18-13 0,0 21 3 0,0-2-9 0,0-19-1 16,0 19 0-16,0 1-2 0,0-2-5 0,17 2-18 0,-17-2-18 15,0 1-16-15,17-19 20 0,-17 18-46 0,0 3 40 16,23-1-28-16,-3-3-22 0</inkml:trace>
  <inkml:trace contextRef="#ctx0" brushRef="#br0" timeOffset="172999.6">10052 14048 89 0,'0'17'25'15,"0"-17"26"-15,0 0 1 0,0 37 15 0,0-37-49 16,0 19 14-16,0 1-19 0,0 18 14 0,0-19-20 16,0 20 5-16,0-39-8 0,23 37 1 0,-23-16-2 0,0-3-1 0,17 20-3 15,-17-38 3-15,20 38 1 0,-20-38-5 16,21 20 1-16,-21-20 1 0,17 0 0 0,-17 0 1 0,37-38-2 16,-37 18 0-16,20 1-1 0,-20 0 0 0,17-20 2 15,-17 2-1-15,23-2 3 0,-23 20 3 16,17 0-4-16,-17 19 1 0,0 0-1 0,0 0 6 0,0 0-4 15,0 0 2-15,20 0 6 0,-20 19 1 0,0-19-6 0,0 19 0 0,0 20 2 16,0-2 1-16,0-37-1 0,21 39-7 0,-21-1-3 16,0-38 0-16,0 38 3 0,17 19 8 0,-17-35-8 15,20-22-3-15,-20 17 5 0,0-17 0 0,17 0 3 16,-17-17-3-16,20 17 1 0,-20-41-2 0,17 23 0 0,-17 18-3 16,17-38 4-16,-17 18-4 0,23 1-2 0,-23 0 2 0,0 19 3 15,20-39 0-15,1 39 0 0,-4-19-3 0,-17 19 1 16,0 0 0-16,20 0 1 0,-20 19 0 0,17 2-2 0,-17-3 0 15,0 1 1-15,0 0-3 0,20 39-1 0,-20-58-4 16,0 37-20-16,0 2-25 0,20-18 15 0,-20-21-6 16,0 17-5-16,0 3-57 0,0-2 56 0,0-18-24 0,14 20 12 0</inkml:trace>
  <inkml:trace contextRef="#ctx0" brushRef="#br0" timeOffset="173184.2">10743 14295 49 0,'0'0'0'0,"0"0"96"0,0 0-28 0,0 0-11 15,0 0-35-15,0 0 15 0,0 0-22 0,0 0 9 0,0 0-2 16,0 0-2-16,0 18-1 0,17-18-14 0,-17 0 1 0,0 19 2 16,0 0-6-16,18-19 3 0,-18 20-2 0,0-2 0 0,0-18-2 15,0 20-1-15,22-2 0 0,-22 1 3 0,0 3 3 16,0-5-6-16,0 4-1 0,0-21 0 0,21 37-10 0,-21-37 2 16,0 18-29-16,0 2 14 0,0-2-39 0,0-18 24 0,17 19-52 0,-17 3 1 15,0-22 58-15,0 17-40 0</inkml:trace>
  <inkml:trace contextRef="#ctx0" brushRef="#br0" timeOffset="173329.17">10838 13930 112 0,'0'0'55'0,"0"0"38"0,0-17-23 0,0 17-10 0,0 0-38 0,0 0-3 16,0 0 13-16,0 0-18 0,0 0-4 0,0 0 3 0,0 17-8 0,0-17 1 16,0 21-4-16,0-3 4 0,0 2-8 0,0-2-2 15,0 23-14-15,0-41 2 0,0 17-28 0,0 3 12 0,0-3-54 16,0 2-23-16,0 1 6 0,0-1 65 0,0-19-29 0</inkml:trace>
  <inkml:trace contextRef="#ctx0" brushRef="#br0" timeOffset="173596.35">11010 14220 119 0,'0'0'51'0,"0"0"-5"0,0 0 22 0,0 0-20 16,0 0-25-16,0 17 17 0,0-17-24 0,0 0 5 15,20 18-12-15,-20-18-6 0,0 19 6 0,0 2-5 0,20-3-7 16,-20 1 5-16,0-19-3 0,17 19 1 0,3-19-3 15,-20 20 3-15,17-2-12 0,-17-18 0 0,20 0 6 16,-20 20 1-16,18-20-11 0,5 0 13 16,-23-20-5-16,17 2 6 0,-17-2 5 0,20-18-4 0,-20 20 0 15,0-3 6-15,20 21-3 0,-20-19 5 16,0 19-1-16,0 0 13 0,0 0-4 0,17 19-8 0,-17 20 4 16,0-39-7-16,0 38 0 0,20-38-4 0,-20 20 1 0,0 18 2 15,0-1 0-15,0 2-4 0,17-18-7 0,-17 16-13 0,0 1-16 16,0-20 11-16,20 1-36 0,-20 3-13 0,18-5 35 15,-18 3-29-15,0-20 39 0,17 0-14 0,-17 0 14 0,23 0-3 16</inkml:trace>
  <inkml:trace contextRef="#ctx0" brushRef="#br0" timeOffset="173895.85">11523 14198 82 0,'0'0'0'0,"0"0"108"0,0 0-76 0,0 0 22 0,0 0-32 0,0 0-1 16,-20 0 8-16,20 22-6 0,0-22-4 0,0 0-12 15,-14 17 5-15,14-17-8 0,0 0-1 0,0 18 1 0,-21 22 2 16,21-22-4-16,0 20 0 0,0-18 2 0,0 18-4 16,0-38 1-16,0 37-2 0,0-15 1 0,0-5 0 15,21 4 0-15,-7-4-1 0,6-17 0 0,-20 20 1 16,23-20-3-16,-3 0 6 0,-3-20-3 0,-17 3-1 16,20-4-1-16,0-18 4 0,-3 20-1 0,-17 1 2 15,21-20-2-15,-21 38-1 0,0 0-1 0,0-39 3 0,0 39-1 16,0-19 2-16,0 19-2 0,0 0-3 0,0-18-1 0,0 18 3 15,0 0-4-15,-21 0 1 0,21 18-8 0,0-18 6 0,-17 0-3 16,17 19 0-16,0 0-13 0,0 1 9 0,0-20 1 0,-20 38-18 0,20-38 14 16,0 18-1-16,0 1-21 0,0 3 19 0,0-5-24 0,0 4 20 15,0-4-24-15,0 3 3 0,20-20 26 0,-20 18-7 0,0 2 9 16,0-20-15-16</inkml:trace>
  <inkml:trace contextRef="#ctx0" brushRef="#br0" timeOffset="174379.29">11850 13606 92 0,'0'0'31'0,"0"0"28"0,0 0-6 0,0 20-29 16,0-20 21-16,0 0-25 0,0 19 24 0,0-19-25 16,0 18-14-16,0 1 8 0,0-1-1 0,0 3-8 15,0 17 6-15,0 0-7 0,0-38-2 0,0 57 4 0,0-39-5 16,17 61-1-16,-17-41 1 0,0-20 0 0,0 77 3 15,0-56-1-15,0-1-1 0,0 78 0 0,0-79-3 0,0 2-2 16,0 17-16-16,0 2-25 0,0-20-23 0,0 0 25 16,0-18-47-16,0 17-15 0,0-37 84 0,0 22-27 0</inkml:trace>
  <inkml:trace contextRef="#ctx0" brushRef="#br0" timeOffset="174779.43">11795 14179 136 0,'0'0'0'0,"0"0"200"16,0 0-141-16,0 19-35 0,0-19 37 15,0 22-44-15,0-5 7 0,0-17-14 0,0 37 8 0,17-16-6 16,-17-3-8-16,21 1 0 0,-4 0 1 0,0 19-3 16,3-18-1-16,3-2 3 0,-6 1-6 0,23 3-24 15,-23-5-16-15,4 4-13 0,-4-21-16 0,-17 17 29 0,37 3-101 16,-14-20 99-16,-6 18-23 0,3-18 32 0,-20 0 29 16,20-18 2-16,-3-2 6 0,4 20 1 0,-21-17 3 15,17-4 0-15,-17 21 12 0,20-17 10 0,-20 17-12 0,17-22 28 16,-17 22-5-16,17-19 5 0,-17 19-19 15,0 0-3-15,0 0 23 0,23 0-14 0,-23 0-19 0,0 0-2 16,0 0-2-16,20 0 2 0,-20 0-4 0,20 0 10 0,-20 0-6 0,0 0-2 16,18 0-1-16,-18 19-1 0,20-19 0 0,-20 0-8 15,17 0 6-15,-17 0 2 0,20 0-2 0,-20 0-4 0,0 0 2 16,0 0-1-16,20 0 0 0,-20 0-2 0,0 0-1 0,0 0 0 16,-20 0-4-16,20-19 3 0,0 19 5 0,-20-18 0 15,3 18 2-15,-3 0-3 0,2-20-1 0,18 20 3 0,-40 0 9 0,40 0-5 16,-40 0 7-16,40 0-5 0,-37 20 16 0,37 17-18 15,-17-37 2-15,-4 39 0 0,4-1-5 0,-3 0 7 0,20 0-6 16,0 3-8-16,0-24-1 0,0 21 3 16,20 0-3-16,18-18-12 0,-38-20 1 0,17 18-27 0,20 1 14 15,3-19-50-15,-40 0 26 0,40 0-11 0,-22 0-72 0,2 0 78 16,-3 0 16-16,3 0-18 0</inkml:trace>
  <inkml:trace contextRef="#ctx0" brushRef="#br0" timeOffset="175980.09">14083 13854 66 0,'0'0'53'16,"0"0"-34"-16,0 0 38 0,-17 18-21 0,17-18 7 15,0 0-18-15,-17 21 12 16,17-21-26-16,0 0 13 0,0 0-3 0,-20 0-12 0,20 20 10 15,0-20 2-15,-18 0 6 0,18 0-5 16,-20 17 5-16,20-17-21 0,-17 0 33 0,-3 21-25 16,0-3-5-16,20-18-3 0,-17 20 6 15,-6-2-6-15,6 1 8 0,17 3-9 0,0-5-1 16,-20 3 3-16,2 16-3 0,18 3 4 0,0-20-8 16,0 22 3-16,0-24-2 0,18 20-8 15,2-16 12-15,20-3-3 0,-3 20-3 16,-17-18-5-16,17-2-1 0,1 2-22 0,-21-20 10 15,-17 0-5-15,60 18-77 0,-3-18-112 0,-39 0 144 16,2-18-42-16,0 18 36 0</inkml:trace>
  <inkml:trace contextRef="#ctx0" brushRef="#br0" timeOffset="176613.48">15597 13415 51 0,'0'0'0'0,"0"0"26"0,0 0 77 16,-18 0-49-16,18 0-38 0,0 0 32 16,0 0-39-16,-43 19 21 0,26-19 2 15,0 18-2 1,-3 3 2-16,3-21-22 0,-3 19 29 15,-18 19-17-15,-5 19-8 16,26-38-12-16,-20 57 12 16,20 21 0-16,-3-79-10 0,-18 115 17 15,-5 2-15-15,43-98-4 0,-20 98 2 16,40-1-2 0,41-37 4-16,-61-80-8 0,77 59 4 15,18-19-3-15,-38-35-17 16,18-22-40-1,-53 0 36-15,36 0-123 0,56-59-115 16</inkml:trace>
  <inkml:trace contextRef="#ctx0" brushRef="#br0" timeOffset="177180.47">16399 13663 71 0,'0'0'33'0,"-94"-57"286"31,94 57-319 32,-195 515 105-48,195-515-105 48,-20 268-473-63,20-268 473 62,-15-248 434-62</inkml:trace>
  <inkml:trace contextRef="#ctx0" brushRef="#br0" timeOffset="177463.57">16609 14141 84 0,'0'0'215'16,"0"0"-215"46,-55 154 134-62,55-154-134 63,172-174 41-63,-172 174-41 62</inkml:trace>
  <inkml:trace contextRef="#ctx0" brushRef="#br0" timeOffset="178896.62">16362 13587 45 0,'0'0'0'63,"-115"76"378"-63,115-76-378 62,-137 288 101-62,137-288-101 63,0 0 0-1,23 495-434-46,-23-495 434 46,-115-398 138-62,115 398-138 63,-37-59 280-63,37 59-280 62,361 37 91-62</inkml:trace>
  <inkml:trace contextRef="#ctx0" brushRef="#br0" timeOffset="179367.44">16669 14179 58 0,'-78'0'372'47,"78"0"-372"15,-20 364 85-62,20-364-85 63,155-288 130-63,-155 288-130 62,55 363-104-46</inkml:trace>
  <inkml:trace contextRef="#ctx0" brushRef="#br0" timeOffset="179696.56">17070 13587 67 0,'0'0'256'31,"-20"382"21"16,20-382-277 16,0 630-532-48</inkml:trace>
  <inkml:trace contextRef="#ctx0" brushRef="#br0" timeOffset="179937.67">17472 13969 149 0,'-58'96'435'47,"58"-96"-435"16,-60 441 18-63</inkml:trace>
  <inkml:trace contextRef="#ctx0" brushRef="#br0" timeOffset="180263.87">17661 13473 55 0,'0'-21'286'31,"0"21"-286"31,155 116 256-62,-155-116-256 63,129 1050 50-48</inkml:trace>
  <inkml:trace contextRef="#ctx0" brushRef="#br1" timeOffset="183519.04">16474 13492 64 0,'-112'-19'242'32,"112"19"-242"30,75-77 132-46,-75 77-132 46,2735-516 70-62,-2735 516-70 63,2465-1242-52-63</inkml:trace>
  <inkml:trace contextRef="#ctx0" brushRef="#br0" timeOffset="194731.5">17890 14141 55 0,'0'0'0'0,"0"0"20"0,0 0-4 0,0 0-1 16,0 0 3-16,-20 0 0 0,20 0 1 0,0 0 0 16,0 0 0-16,-17 19 4 0,17-19-2 0,0 0-10 15,0 0-1-15,0 19 0 0,0-19 7 0,0 19-5 0,0-19-6 16,0 22 5-16,17-5-2 0,3 1-2 0,-20 1 1 16,20-19-7-16,-20 21 2 0,15-21 2 0,5 18 0 0,-20-18-1 15,23 19-2-15,-23-19 1 0,20 0 3 0,-3 0 1 0,-17 19-1 16,40-19-4-16,-40 0 6 0,17-19-1 0,-17 19-3 15,20-19-2-15,-20 1 4 0,17-22-6 0,-17 22 6 0,18 1-3 0,-18-5 0 16,0-35-1-16,23 18 3 0,-23 22-4 0,0-42 4 0,0 40-4 16,0-19 3-16,0-1-5 0,-23 2 5 0,23 16-2 15,-18-16 0-15,18 37 2 0,-17-38 2 0,-3 20-2 0,3-2 1 16,17 20 0-16,-20-19 4 0,20 19-2 0,-20 0-4 16,3 0 3-16,17-19-2 0,-20 19-1 0,-3 0 1 0,23 0 0 15,0 19-2-15,-20-19-2 0,5 19-2 0,15-19 7 0,-20 38 0 16,0-18 0-16,3 17 0 0,17 2-2 0,-20-19-2 15,20 36 2-15,0 1-1 0,-17 2-2 0,17-23 1 16,0 22 3-16,0 0 0 0,0 0-2 0,0-40-1 16,0 40 5-16,0-20-5 0,17-20 2 0,-17 23 0 0,0-24-1 0,20 41 2 0,-3-20-4 15,3 21 1-15,-20-42 0 0,35 21 2 0,-35-18-3 16,43 18 0-16,-23-20 1 0,-3 23-1 0,23-41 2 0,14 35-3 16,-13-15-2-16,-4-20 2 0,-17 0 1 0,37 20 0 15,-40-20-3-15,44-20-13 0,-44 20 8 0,3-20-3 0,0 20 1 0,-3-35-5 16,3 35-2-16,17-59-25 0,-19 39 7 0,22-18-46 0,0 0 9 15,-23-1 7-15,-17 20 31 0,20-19-26 0,-20 20 37 0,17-19-14 16,-17 37-13-16</inkml:trace>
  <inkml:trace contextRef="#ctx0" brushRef="#br0" timeOffset="195081.58">18598 13817 68 0,'0'0'0'0,"0"0"46"0,0 0-12 0,0-20 2 0,0 20-17 0,0 0 15 15,0 0-19-15,0 0 10 0,0-18-13 0,0 18 11 0,0 0-13 16,0 0 1-16,0 0 9 0,0 0-10 0,0-20 0 0,0 20-3 0,0 0 0 15,0 0 5-15,17 0-6 0,-17 0 9 0,21 0 2 0,13 20-6 16,-11-2 4-16,-3 20 5 0,37 20 5 16,1 0-10-16,-24 17-8 0,9 20-3 0,-6-18 2 15,-17 20 0-15,-2-60-1 0,-18 40 1 0,0-1-4 16,0 0 3-16,0-38-1 0,0-19-4 0,-18 20 0 0,-22 37 2 16,3 3 4-16,14-62-5 0,-31 59-6 0,16-38-12 0,18 1-16 15,-17-2-23-15,17-37 24 0,-3 20-3 0,23-20-10 0,-34 21-64 16,34-21 48-16,-21 0 7 0,-16 0-20 0,37 0 18 0</inkml:trace>
  <inkml:trace contextRef="#ctx0" brushRef="#br0" timeOffset="-198629.36">16090 16778 55 0,'0'0'11'0,"0"0"13"0,0 0-11 0,0 0 13 0,0 0 0 16,0 0-12-16,0 0-1 0,0 0-1 0,-15 0 8 0,15 0-11 15,0 0 0-15,0 0 6 0,0 0-3 0,-20 0 1 0,20 0 3 16,0 0-5-16,-20 0 0 0,20 0-3 0,0 0 3 15,0 0-2-15,0 0-5 0,-17 0 5 0,17 0 0 16,0 0-1-16,0 0 0 0,-20 0-5 0,20 0 3 0,0 0 3 16,0 0-5-16,-17 0 9 0,17 0-11 0,0 0 4 15,0 0 0-15,0 0 3 0,-20 0-3 0,20 21 0 0,0-21 4 16,0 0-5-16,-20 0 0 0,20 0 6 0,0 0-7 0,-23 0 0 16,23 17-1-16,0-17 2 0,-17 0-2 0,17 0 2 0,-18 21-3 15,18-21 2-15,0 17-1 0,-20 3-1 0,20-20-1 0,0 21-1 16,-17-4 2-16,17-17-2 0,-20 38 2 0,20-38-2 0,0 38 1 0,-17-17 0 15,17-4-1-15,0-17 1 0,-20 39-1 0,20-20 2 0,0-1-2 16,0 3 0-16,0-1 1 0,0-3 1 0,20 4-1 16,-20-4-1-16,37 4 2 0,-20-3-4 0,3 2 0 0,-2-20 2 15,-1 0-1-15,6 17-1 0,-3 4 3 0,0-21 0 16,-3 0-1-16,3 0-1 0,-3 0 1 0,-17 0 1 0,40-21-1 0,-40 21 1 0,15-17 0 16,5-3-1-16,3-19 3 0,-23 39-3 0,20-38 1 15,-20 21-1-15,17-3 2 0,3-19-1 0,-20 1-2 0,0 18 1 16,20 3 0-16,-20-4 1 0,0-17-1 0,0 38 1 0,0-20 2 0,0-15-1 15,0 14-1-15,0 1 3 0,0 20-2 0,-20-17 3 0,20 17-1 16,0 0 3-16,0-21-3 0,-20 21 4 0,20 0-4 0,0 0 0 16,0 0-1-16,-17 21 1 0,17-4 4 0,-20 24-2 15,20-41-4-15,0 17 0 0,0 1 3 0,0 23-1 0,0-3-4 16,0-1 3-16,20 1 1 0,-20 1-4 0,17-2-1 16,3-16 2-16,0 17-1 0,-20-20 0 0,17 2 0 15,3-3 1-15,15 4-2 0,-35-1 1 0,23-3-7 0,14 4 1 16,-17-21 2-16,0 0-8 0,-20 0 4 0,37 0-14 15,-19 0 7-15,-1 0-19 0,26 0-8 0,-26-21-14 0,-17 21 24 16,20 0-45-16,0-17 33 0,-3 17-4 0,3-41-119 16,-2 41 119-16</inkml:trace>
  <inkml:trace contextRef="#ctx0" brushRef="#br0" timeOffset="-198293.62">16878 16874 99 0,'0'0'0'0,"0"0"32"0,0 0 28 16,0 0-10-16,0 0-27 0,0 0 33 0,0 0-30 0,0 0-7 16,20 0-12-16,-20 0 4 0,17 0-1 0,21 0 1 15,2 0-8-15,-26 0 0 0,-14 0-1 16,43 0 0-16,-23 0-1 0,-3 0 0 0,-17-20-2 0,41 20 3 16,-24 0-2-16,3 0-1 0,-3-17-8 0,0 17 0 15,-17 0-3-15,0 0-2 0,23 0-3 0,-3 0-28 0,-3-21-19 0,-17 21 25 16,21 0-38-16,-21-17 45 0,0 17-12 0,0 0-10 0</inkml:trace>
  <inkml:trace contextRef="#ctx0" brushRef="#br0" timeOffset="-198129.75">16993 17046 63 0,'0'0'65'0,"0"0"-41"16,-20 0 74-16,0 0-75 0,20 0 19 0,0 0-9 16,-18 0-6-16,18 19-5 0,0-19 0 0,18 0-12 15,-18 0-6-15,40 19 2 0,-40-19-1 0,34 0-4 16,-11 0 0-16,-3 0 2 0,17 0-2 0,-16 0-2 15,16 0 1-15,-20 0-11 0,0 0 0 0,6 0-27 16,-3 0 10-16,18 0-51 0,-18 0-27 0,-20 0 54 0,17 0-72 16</inkml:trace>
  <inkml:trace contextRef="#ctx0" brushRef="#br0" timeOffset="-197845.07">17644 16396 60 0,'0'0'15'0,"0"0"13"15,0 0-14-15,0 0 11 0,0-20 4 0,0 20-13 16,0 0 12-16,0 0-13 0,17 0 9 0,-17-19-1 0,0 19-1 16,0 0 0-16,0 0-11 0,20 0 1 0,-20 0 12 15,0 0-2-15,0 0-7 0,0 19-8 0,17-19 8 0,-17 40-1 16,0-22-9-16,0-18-2 0,0 38 2 0,20 20 3 15,-20-20 0-15,0 0-4 0,17 21-2 0,-17-22 0 16,0 21-2-16,0 36 1 0,18-36-1 0,-18-40-3 16,0 2-1-16,0 39-12 0,0-3-12 0,0-37 10 0,0-1-3 0,0-18-2 15,0 41-4-15,0-41-4 0,0 38-40 0,0-38-4 0,0 17 16 16,0-17 38-16,0 0 5 0,0 0-11 0,0 0-12 0</inkml:trace>
  <inkml:trace contextRef="#ctx0" brushRef="#br0" timeOffset="-197695.75">17661 16816 68 0,'0'0'20'0,"0"0"35"0,-17-17-19 0,17 17 38 15,0-21-39-15,0 3 21 0,-20 18-12 0,20-20-27 0,0 20 12 16,0 0-4-16,0 0-1 0,0 0-15 0,0 0-2 0,0 20 5 16,20-20-7-16,-20 0-2 0,17 18 4 0,-17 3-5 0,20-21 0 15,-20 0-1-15,37 17 1 0,-20 4-2 0,1-21-1 0,4 17-11 16,-1-17-1-16,-1 20-8 0,-3-20-37 0,-17 0 20 0,20 21-56 0,-3-21 38 16,3 0-50-16,0 17 32 0,-5-17 14 0</inkml:trace>
  <inkml:trace contextRef="#ctx0" brushRef="#br0" timeOffset="-197413.17">18099 16799 88 0,'0'0'32'0,"0"0"32"15,0 0-36-15,0 0-3 0,0 0 17 0,0 0-8 0,0 0-19 16,0 0-3-16,0 0 7 0,0 0-7 0,0 17-1 16,0-17-7-16,18 21-1 0,-18-21-1 0,0 17-1 15,0-17 0-15,0 41 2 0,0-24-4 0,0-17 2 16,0 18-3-16,0 2 3 0,0 1-1 0,0-4 1 15,0 4-1-15,0-4-1 0,0-17 1 0,0 20 0 0,0-1 1 0,0-19 2 16,0 19 8-16,23-1-4 0,-23-18 7 0,0 0 2 16,0 0-8-16,20 0 13 0,-20-18-8 15,17-1-8-15,-17 0 4 0,20-1-2 0,0 3 0 16,-3-21-3-16,3 38-3 0,-3-41 3 0,1 23-2 0,2 1-1 16,3-4-1-16,-23 21-1 0,17-20-2 0,-17 3-7 15,20 17 1-15,-20 0-2 0,0-21-24 0,20 21 11 0,-20 0-5 16,17 0-45-16,-17 0 26 0,0 0-5 0,20 0-52 0,-20 0 65 0,0 0-47 15</inkml:trace>
  <inkml:trace contextRef="#ctx0" brushRef="#br0" timeOffset="-197091.65">18521 16895 130 0,'0'0'0'16,"0"0"178"-16,0 0-119 0,0 0-37 0,0 0 16 0,0 0-20 15,0 0 10-15,0 0-15 0,0 0-4 0,0 0 3 0,0 0-8 16,0 17 4-16,0-17-5 0,0 0 1 0,0 0-1 0,0 18-2 0,0-18-2 15,0 20 2-15,0-20 2 0,0 21-2 0,0-4-3 0,0-17 1 16,20 0-3-16,-20 21 1 0,0-21 2 0,0 17-3 0,0-17 2 16,20 0-1-16,-20 20 0 0,17-20 0 0,3 0 2 15,-20 0 1-15,17-20 0 0,4 20 0 0,-21-17-1 16,17 17 3-16,-17-21 1 0,17 4 1 0,-17 17-1 16,0 0 5-16,23-21-3 0,-23 21 3 0,0-20-2 0,20 20 0 15,-20 0 0-15,0 0 0 0,0 0 2 0,0 0-1 16,20 20-1-16,-20-20-2 0,0 21 2 0,0-21-4 15,0 17 1-15,0 4 0 0,17-4-1 0,-17-17-2 0,0 20 1 0,0-1 0 16,0 0 1-16,20-1-1 0,-20-18-1 0,0 21-1 0,17-1 0 16,-17-3-7-16,0-17 1 0,21 21-27 0,-21-21 18 15,20 17-25-15,-20-17 14 0,0 0-35 0,0 0 25 0,14 0-54 16,-14-17-17-16,0 17 58 0,0-21-18 0,20 4 10 0</inkml:trace>
  <inkml:trace contextRef="#ctx0" brushRef="#br0" timeOffset="-196812.83">18942 16837 66 0,'0'0'0'0,"0"0"81"0,0 0-3 0,0 0-16 16,0 0-37-16,0 0 18 0,0 17-26 0,0-17 10 0,20 20-10 16,-20-20-11-16,18 21 4 0,-18-4-8 0,0-17 3 0,20 18-3 15,-20-18 0-15,17 20 1 0,0 1-1 0,6-4 0 16,-23-17 1-16,20 0 0 0,-3 0-2 16,-17 0 2-16,20 0-2 0,-20-17 0 0,0 17-2 15,20-21 2-15,-20 1 0 0,0 20-1 0,0-35 1 0,0 35 0 0,18-21 1 0,-18 1-2 16,0 3 1-16,0 17 0 0,0-21 1 0,0 4 1 0,0 17 6 15,-18-21 6-15,18 21-9 0,0 0 1 0,-20 0 3 0,20 0-4 16,-37 38 18-16,37-17-17 0,-20-4 6 0,20 41-2 16,-23-40-7-16,23 23 2 0,0-3-2 0,0-21-1 15,-17 22-1-15,17 19 0 0,0-38-2 0,0-3 0 0,0 21-8 16,17 1-10-16,-17-39 4 0,23 20-4 0,-23-3-34 0,20-17 17 16,-3 0-48-16,23 21-25 0,-22-21-11 0,19 0 27 15,0 0 36-15</inkml:trace>
  <inkml:trace contextRef="#ctx0" brushRef="#br0" timeOffset="-196129.26">20241 17274 148 0,'0'0'47'0,"0"0"31"0,0 0-20 0,0 0 9 16,0 0-49-16,0 21 24 0,0-21-32 15,0 0-1-15,0 20 3 0,0-20-4 0,0 17-5 0,0 4-1 16,0-21 1-16,0 17-1 0,-17 22-3 0,17-39-1 15,0 20-4-15,-20-3-17 0,0 4-20 0,2-1-29 0,18-20 21 16,-23 17-72-16,23-17 22 0,0 0 16 0</inkml:trace>
  <inkml:trace contextRef="#ctx0" brushRef="#br0" timeOffset="-195595.29">21368 16127 71 0,'0'0'32'0,"0"0"-2"15,0 0 27-15,0-17-7 0,0 17-27 0,-18 0 18 0,18-20-21 16,-20 20 9-16,20 0-18 0,0-17 6 0,0 17-8 0,-17-21 7 0,17 21-9 16,0 0 9-16,0-18-9 0,0 18 0 0,-20 0 5 15,20 0-3-15,0 0-6 0,0 0 2 0,0 0 6 0,-20 0-5 0,20 0 4 16,0 0-4-16,0 0 7 0,0 39-3 0,0-39-7 15,-17 37 2-15,17 21 0 0,0-41-3 0,0 43 2 0,0-23-4 16,0 38 0-16,0-36 0 0,0 57 2 0,0-58 0 0,0 58 1 16,0-57-3-16,0 56-1 0,0-39 2 0,17 2-1 15,-17-37 1-15,20 14-1 0,-20-15 0 0,0 1 1 0,20-21-2 16,-20 17 4-16,17-17-1 0,3 0-3 0,-20 0 2 16,38-17 0-16,-21 17-1 0,0-21 4 0,6 1-2 0,-3 2 4 15,17 18-4-15,1-38 5 0,-18 18 2 0,14 20 4 16,-14-17-7-16,3 17 6 0,-3-21-8 0,17 21 10 15,-17 0-7-15,-20 0-4 0,0 21 2 0,0-21-3 0,0 17 2 0,0 3 5 16,0 1-3-16,0-4-9 0,-20-17 4 0,0 18 1 0,3 2 6 16,-26 1-13-16,23-21-3 0,-14 17-27 0,-4-17-17 15,38 0 21-15,-37 0-43 0,17 0 31 0,0-38-51 0,-3 38-15 0,6-20 52 16,17 2 3-16,-17 18 11 0,17-38-36 0</inkml:trace>
  <inkml:trace contextRef="#ctx0" brushRef="#br0" timeOffset="-195228.89">22150 16530 118 0,'0'0'107'0,"0"0"-25"0,0 0-51 15,0 0-6-15,0 0 23 0,0 0-29 0,0 0 16 0,0 0-23 16,0 21 2-16,0-21-2 0,0 0-3 0,0 0 9 0,0 0-12 0,0 0 1 15,23 0-1-15,-23 0 1 0,17 0-2 0,-17 0-3 0,20 0 0 0,0 0 2 16,-2 0-4-16,2 0-4 0,-20 0-13 0,17 0-12 16,3 0 8-16,-20-21-34 0,17 21 21 0,-17 0-5 15,17 0-60-15,-17 0 41 0,23-20-86 0,-23 20 75 0</inkml:trace>
  <inkml:trace contextRef="#ctx0" brushRef="#br0" timeOffset="-195089.61">22173 16702 99 0,'0'0'147'0,"0"21"-107"15,0-21-7-15,-23 0 16 0,23 0-11 0,0 17-10 0,-17-17-6 16,17 0-10-16,0 20 10 0,0-20-13 16,0 0 1-16,17 18-2 0,-17-18-6 0,23 0-1 0,-6 0 1 15,3 0-6-15,0 0-9 0,-2 0-14 0,2 0 3 16,-3 0-44-16,3 0 20 0,14 0-74 0,-34 21 1 0,23-21 26 16</inkml:trace>
  <inkml:trace contextRef="#ctx0" brushRef="#br0" timeOffset="-194495.46">23357 16034 97 0,'0'0'0'0,"0"0"73"15,0 0-37-15,0 0 25 0,0 0-36 0,0 0 18 0,-20 0-10 0,20 0-19 16,0 0 8-16,-17 0-14 0,17-21 1 0,-20 21 7 0,0 0-2 16,20 0-7-16,-23 0 3 0,6 0-2 0,-1 0-1 15,-2 0-2-15,3 0-3 0,17 21 1 0,-20-21 4 0,20 18-6 16,-17-18 1-16,17 38 0 0,-20-38 1 0,0 37-1 0,3 4 0 16,17-24-1-16,0 2 0 0,0 1 2 0,0 18 0 0,-23 3 2 0,23-6-5 15,-18 43 3-15,18-40-1 0,0 0 1 0,0 38-3 0,0 0-2 16,0 3 0-16,0-24 2 0,0 4-4 0,0-1-13 15,0-23-12-15,0 6-12 0,0-24 15 0,0-17-2 16,0 38-33-16,0-18-9 0,0-20 33 0,0 0-28 0,0 0 16 16,0 0 31-16,-20 0-6 0,20 0 19 0,0-37 0 0,0 37 5 15,0-21 0-15,0 4 1 0,-17-24 6 0,17 6 10 0,0 14 19 16,-20-16 16-16,20-1-25 0,0 17 23 0,-17 3-27 16,17-2 26-16,0 3-26 0,0-4 0 0,0 21 15 0,-20-20-22 0,20 20 10 15,0 0-4-15,0 0-12 0,0 0 15 0,0 0-13 16,37 0 5-16,-37 0-10 0,20 0-6 15,-20 0 0-15,37 20 1 0,-37-20-3 0,18 21-2 0,5-21-4 0,-6 0-21 16,3 17 4-16,17-17-40 0,0 20-31 0,-17-20-23 16,-2 0 64-16,-1 18 10 0,26-18-12 0,-43 0 15 0</inkml:trace>
  <inkml:trace contextRef="#ctx0" brushRef="#br0" timeOffset="-194245.57">23509 16702 74 0,'0'0'23'0,"0"0"33"0,0 0 7 0,0 0-34 0,0 0 26 15,0-20-11-15,0 20-25 0,0 0 14 0,0 0 7 16,0 0-30-16,0 0-2 0,0 20 10 0,0-20-11 0,-17 21 6 15,17-4-6-15,-20-17-5 0,20 38 1 0,-23-17 0 16,23-4 0-16,0-17-3 0,0 21 1 0,0-4 0 16,0 3-3-16,0 1 0 0,0-21 2 0,0 17-2 15,23-17 3-15,-3 0 0 0,-3 0 1 16,-17 0 0-16,20-17-3 0,-20-4 3 0,20 1 2 0,-20 3-1 0,0-4-1 16,17 4 6-16,3-4-4 0,-20 3 0 0,0 18 1 0,18 0-2 15,-18-20 5-15,0 3-4 0,0 17 0 0,0 0 0 0,0 0 0 16,0 17 2-16,0-17-4 0,0 20 0 0,0-20-2 15,0 18 1-15,17 20 0 0,-17-38-3 0,0 0-1 0,0 21-3 0,0-4-16 0,23 3-15 16,-23 1 12-16,0-21-5 0,0 17-7 0,20-17-3 0,-20 18-58 16,17 2-15-16,-17 1 21 0,20-21 59 0,-20 0-11 0</inkml:trace>
  <inkml:trace contextRef="#ctx0" brushRef="#br0" timeOffset="-193994.32">23968 15900 60 0,'0'0'66'0,"0"-20"37"15,0 20-71-15,0 0 23 0,0-18-13 0,0-3-13 16,0 21 3-16,0 0-16 0,0 0-7 0,0 0-2 0,0 0 15 16,0 0-15-16,0 0-1 0,0 39 12 0,0-19-12 15,0 17 6-15,0 22-4 0,-20 72 1 16,20-34-4-16,0-59-3 0,-17 38-1 0,17 40-1 15,0-40 0-15,0-18-10 0,-21-20 1 16,21 1-5-16,0 36-20 0,0-16-13 0,0-21-13 0,0-38 25 16,0 37-4-16,0-37-54 0,0 21 1 0,0-21 58 0,0 0-46 15</inkml:trace>
  <inkml:trace contextRef="#ctx0" brushRef="#br0" timeOffset="-193762.53">24389 16320 129 0,'0'0'55'15,"0"0"-5"-15,0 0 59 0,0 0-80 0,0 0-3 0,0 18 21 0,20-18-13 16,-20 19-10-16,0-19-14 0,0 19 3 16,0 1 3-16,0 18-10 0,0-38 3 0,0 58-2 15,0-20-5-15,0-17-1 0,-20-4 0 0,20 21 0 0,0-38-1 16,-23 38 2-16,23-17-3 0,0 16-3 0,-20 1 7 0,20 0-5 16,0-17 4-16,0-4-1 0,-14 4-1 0,14-4-1 15,0 3-2-15,0 1 0 0,-20-21-7 0,20 0 2 16,0 0-12-16,0 17 7 0,0-17-25 0,-20 0-20 0,20 0-17 15,0 0-17-15,0-17 41 0,0 17-40 0,0-21 59 16,0 21 7-16,0-20-25 0</inkml:trace>
  <inkml:trace contextRef="#ctx0" brushRef="#br0" timeOffset="-193462.37">24730 16606 71 0,'0'0'29'0,"0"0"19"0,0 0-11 0,23 0-23 15,-6 0 21-15,-17 0-25 0,21 0 1 0,-1 0-5 16,-20 0-5-16,37 0 3 0,-37 0-2 0,17 0-2 16,3 0 1-16,-3-18 0 0,6 18 5 0,-23 0-4 15,0-20 4-15,18 20-2 0,-18-17 9 0,20-4 6 0,-20 21-7 16,0-20 17-16,0 2-4 0,0 18-1 0,0 0-12 16,0-20 2-16,0 20-1 0,0-18 13 0,0 18 0 0,0 0-12 15,-20 0 12-15,2 0-3 0,-22 0 13 0,20 0-17 16,3 18-11-16,-3 2-3 0,3-2 4 15,-3 2-5-15,20-20-4 0,-21 58 0 0,21-40-1 0,-17 2-1 16,17-2 10-16,0 20-5 0,0-38 2 0,-23 41-8 0,23-4 4 16,0 2-1-16,0-39 0 0,0 38-2 0,0-21-3 0,0 24-12 15,23-24-13-15,-6 1-15 0,24 2-13 0,-41-20 22 16,17 21-56-16,20-21 28 0,-37 0-11 0,78 17-108 0,-58-17 134 16</inkml:trace>
  <inkml:trace contextRef="#ctx0" brushRef="#br0" timeOffset="-193060.9">25648 17181 76 0,'0'0'0'0,"0"0"40"0,0 0 38 0,0 0-43 15,0 17 22-15,0-17-34 0,0 21 19 0,0-21-22 0,-20 0 16 0,20 18-19 16,0-18 16-16,0 0-19 0,0 0 12 0,0 20-4 16,0-20-12-16,-18 0 6 0,18 0-10 0,0 0 1 0,0 17 13 15,-17-17-12-15,17 21-4 0,0-21-2 0,0 0 0 16,0 0 0-16,-20 20 3 0,20-20-4 0,0 17-3 0,-17-17-6 0,-3 21-21 16,20-21 2-16,-20 17-7 0,20-17-6 0,-17 0-60 0,-3 21-38 15,20-21 66-15,0 0-80 0</inkml:trace>
  <inkml:trace contextRef="#ctx0" brushRef="#br0" timeOffset="-192558.31">26683 16568 43 0,'0'0'30'16,"0"0"29"-16,0 0-11 0,0 0-25 0,0 0 24 16,0 0-26-16,0 0 33 0,0 0-22 0,0 0-15 15,0 0 36-15,-20 0-40 0,20 0 24 16,0 0-26-16,-18 0 23 0,-2 20-25 0,0-2 20 15,20-18-20-15,0 20-1 0,-17-20 0 0,-6 39 8 0,23-39-9 16,0 17-1-16,-20 3 4 0,20 18-1 0,0-38-7 0,-17 38 5 16,17-38-5-16,0 21 1 0,0-4 1 0,-17 21 1 0,17-38-2 15,0 41-1-15,0-24 0 0,0 21 0 0,0-17 0 16,0-4-2-16,17-17-2 0,0 21-3 0,-17-4-1 16,20-17-15-16,3 20-20 0,-6-20-25 0,3 0 23 15,-20 0-66-15,20 0 39 0,18 0-145 0,-21 0 126 16</inkml:trace>
  <inkml:trace contextRef="#ctx0" brushRef="#br0" timeOffset="-192195.15">27084 16472 145 0,'0'0'131'0,"0"0"-49"0,0 0-51 15,0 0 23-15,0 0-32 0,0 20 13 0,0-20-10 0,0 0-15 16,0 0-1-16,0 0 10 0,0 0-13 0,0 18-4 0,14-18 8 16,-14 0-9-16,43 0-1 0,-23 20 2 0,-2-20 0 15,22 0-8-15,-40 0-2 0,17 0 2 0,-17 21-6 0,20-21-3 16,-3 0-3-16,-17 0-3 0,40 0-29 0,-40 0 19 0,20 17-42 0,-20-17 29 16,18 0-50-16,-18 0 47 0,20 0-48 0,-20 0 29 15</inkml:trace>
  <inkml:trace contextRef="#ctx0" brushRef="#br0" timeOffset="-192044.69">27179 16702 92 0,'0'0'82'0,"-18"0"-39"0,18 0-3 0,0 0 27 0,0 0-39 16,0 21 17-16,-20-4-9 0,20-17-5 0,0 20-5 15,0-2-3-15,0-18-13 0,0 21 5 0,0-21-10 16,0 0 0-16,0 17-1 0,20-17-1 0,-20 0 0 0,0 0-1 0,18 21-1 0,-18-21 0 16,20 0-1-16,37 17-2 0,-40-17-18 0,-17 0 0 0,17 0-5 15,26 0-43-15,-43 0 23 0,38 0-73 0,-18 0-17 0,-3 0 82 16,-17 0-23-16</inkml:trace>
  <inkml:trace contextRef="#ctx0" brushRef="#br0" timeOffset="-191774.69">28208 16127 18 0,'0'0'0'0,"0"0"5"0,0 0-4 0,0 0-2 16,0 0 1-16,0 0-1 0,0 0 1 0,0 0-1 15,0 0 1-15,0-17-1 0,0 17 0 0,0 0-3 0,0 0-11 0</inkml:trace>
  <inkml:trace contextRef="#ctx0" brushRef="#br0" timeOffset="-191526.48">28191 15937 54 0,'0'0'18'0,"0"0"1"0,0 0 33 0,0 0-22 0,0 0 61 16,-18 0-19-16,18-19-52 0,0 19-2 0,-20 0 27 15,20 0-32-15,-17 0 10 0,-3 0-6 0,20 0-10 16,-20 0 7-16,3 19-5 0,17-19-5 0,-20 18 0 16,20-18 0-16,-23 21 1 0,23 16 1 0,0-37-3 15,-20 39 2-15,20-18-4 0,0-4 1 0,-15 61 4 0,-5-61-4 16,20 2 1-16,0 59-2 0,-20-40 1 0,20 58-2 0,0-58 1 0,0 38-3 16,0-18 2-16,0 19-2 0,0-19 3 0,-17-21-2 0,17 40 1 15,0-19-7-15,0-23-9 0,-20 23-10 16,20-58 8-16,0 21-29 0,0-21 17 0,-17 17-92 0,17-17 72 15,0 0-49-15,-20 0 13 0,20-17 69 0,0-4-12 16</inkml:trace>
  <inkml:trace contextRef="#ctx0" brushRef="#br0" timeOffset="-191410.14">27827 16530 75 0,'0'0'0'0,"0"0"84"0,0 0-38 0,0 0 62 0,0 0-58 0,0 0-28 0,0 0 13 16,0 21-23-16,17-4 7 0,6 3-6 0,-3-20-8 15,17 38-3-15,-17-20-18 0,17 3-20 16,-17-4-34-16,15 3-36 0,-12-20 48 0,-3 21-39 15,-3-21 9-15</inkml:trace>
  <inkml:trace contextRef="#ctx0" brushRef="#br0" timeOffset="-191145.6">28325 16644 102 0,'0'0'50'0,"0"0"90"16,-17 0-107-16,17 0 19 0,0 0-30 0,-20 21 15 0,20-4 3 15,-20 3-29-15,20 1 6 0,-17 16-7 16,17 2-3-16,0-39-6 0,0 17 1 0,-20 4-1 0,20-4 2 15,0 3-2-15,0 1-2 0,0-4-3 0,0-17 3 16,0 18-1-16,20 2 2 0,-3-20 1 0,-17 0-2 0,20 0 2 16,-20 0 0-16,20 0 0 0,-3 0 0 0,-17 0 2 0,0-20 1 15,20 20 5-15,-2-18 4 0,-18 18-9 0,0 0 1 16,17 0 5-16,-17 0-4 0,0 0 0 0,0 0-1 0,0 0-1 16,0 0 5-16,0 0-1 0,0 0-2 0,0 18-3 0,0-18-2 15,20 20 1-15,-20 1-3 0,0-21-4 0,0 17-1 16,0-17-16-16,23 21 6 0,-23-21-6 0,17 17-70 15,-17 3 3-15,20-20-31 0,-20 0-7 0,20 0 81 16,-20-20-31-16</inkml:trace>
  <inkml:trace contextRef="#ctx0" brushRef="#br0" timeOffset="-190935.31">28669 16052 87 0,'0'0'39'0,"0"0"2"0,0 0-3 0,0-18 27 0,0 18-38 16,0-21 39-16,0 4-26 0,20 17-3 0,-20-20-8 15,0 20-2-15,18-21-15 0,-18 21 1 0,0 0 7 16,0 0-4-16,0 0-3 0,20 21 2 0,-20-1-3 16,0 18-5-16,17-38-2 0,-17 39-3 0,0-39 1 0,0 37 0 15,17 1 0-15,-17 18-2 0,0-15 4 0,0 34-3 0,0-38-1 16,0 22 0-16,0 55-11 0,0-38-9 0,0-38 6 16,0 0-3-16,0 3-2 0,-17-4-4 0,17 19-34 0,-17-18 19 0,17-18-6 15,0 18-7-15,-20 0-75 0,20 0 6 0,0-17 78 0,0-4-20 0</inkml:trace>
  <inkml:trace contextRef="#ctx0" brushRef="#br0" timeOffset="-190495.49">29280 16472 36 0,'0'0'14'0,"0"0"0"0,0 0 5 16,0 0 2-16,0 0 0 0,0 0-12 0,0 0 14 15,0 0-15-15,0-18-1 0,0 18 9 0,0 0-7 0,0 0-2 16,0 0 12-16,0-20 1 0,0 20 1 0,0 0-10 0,0 0 10 15,0 0 1-15,0-18-10 0,-17 18 13 0,17 0 12 16,0-20-27-16,0 20 3 0,0 0 6 0,0 0-9 0,0 0 0 16,-20 20 23-16,20-20-11 0,0 18-3 0,0-18-13 15,-17 20 3-15,17-2 8 0,0 20 2 0,0-18-15 16,-21 18 0-16,21-18-1 0,0 18 9 0,0 18-7 16,0-15-1-16,0-24 2 0,0 21 1 0,0-17-5 0,0 17 4 15,0-38-2-15,0 37 2 0,0 1 1 0,0-20-3 16,0 2-1-16,0 18-4 0,0-38 1 0,0 21-1 15,-20-21-2-15,20 17-13 0,-17-17-14 0,17 0 8 16,-20 20-32-16,20-20-20 0,-23-20-21 0,23 20-21 16,-17-17 54-16,17-21-39 0,0 17 37 0</inkml:trace>
  <inkml:trace contextRef="#ctx0" brushRef="#br0" timeOffset="-190239.3">29529 16626 97 0,'0'0'0'0,"0"0"100"15,20 0-45-15,-20 0-7 0,21 0-30 0,-21 0-2 0,17 0-3 16,-17 0 11-16,20 0-4 0,-3 0-4 16,3 0-11-16,-3 0-2 0,-17 0-1 0,17 0 0 0,6 0 4 15,-23 0-5-15,20-20 3 0,-20 20-1 0,0-18-1 16,0 18 3-16,0-20 0 0,0 3 8 0,0-4-6 16,-20 21-1-16,20-20-2 0,0 20 0 0,-23 0 8 0,6-18 4 15,17 18-6-15,-37 0 24 0,20 18-24 0,-3 2 11 16,-18 18-11-16,1 20-6 0,37-40 0 15,-23 20 1-15,6-18-5 0,17 38 1 0,-37-2-2 16,37-35-2-16,0-4 0 0,0 24-8 0,0-24 3 0,0 1-3 0,0 23-18 16,0-3-16-16,17-38 13 0,3 17-54 0,-3 3-31 0,23-1-64 15,-40 0 120-15</inkml:trace>
  <inkml:trace contextRef="#ctx0" brushRef="#br0" timeOffset="-189678.87">30180 17219 185 0,'0'0'0'0,"0"0"104"0,0 0-71 0,0 0 19 0,-20 18-11 15,20 2-24-15,0-20 14 0,0 17-4 0,0 4-17 0,-17-21-1 16,17 20 2-16,-20 18-6 0,20-38-4 0,-20 38 2 0,3 0-10 16,17-21-4-16,-20 24-36 0,-3-41-40 0,5 17-116 15,18 4 91-15,0-21 50 0</inkml:trace>
  <inkml:trace contextRef="#ctx0" brushRef="#br0" timeOffset="-189145.67">30943 16588 137 0,'0'0'50'0,"0"0"39"0,0 18-27 15,-17-18-12-15,-4 20-7 0,4-2-25 0,-3-18 5 0,0 21-9 16,3-4-7-16,-3 3 1 0,20 18-3 0,-23-18-4 15,-11 36 2-15,34-56-2 0,0 38 1 16,0-18-2-16,0 1-1 0,0-4 0 0,0 1 0 0,0 23 1 16,0-41-2-16,14 38 1 0,-14-21 3 0,20-17-2 0,3 20 0 15,-23-1 1-15,0-19 1 0,37 0-1 0,-37 0 5 0,20 0-4 16,0-19 1-16,-20-1-3 0,17 3 5 0,4-4-4 0,-4-55 6 16,-17 59-5-16,17-4-1 0,6-16 0 0,-23-1-2 0,20-38 7 15,-3-21 2-15,3 22-5 0,-20 34 1 0,20-35 0 16,-3 18-1-16,-17-15 0 0,0 32-1 0,21 3 3 15,-21 18-3-15,0-36 3 0,0 18 1 0,0 18-5 0,0 3 6 16,0-4 9-16,0 3-13 0,0 18-1 0,0-21 4 16,0 21-1-16,0 0-1 0,-21 0 11 0,21 0-7 0,0 21 9 15,0-21-14-15,-17 18-1 0,17 20 0 0,0-1 11 16,0 4 1-16,-20-5-11 0,20 22 2 0,-20 18 1 16,20-38-3-16,-17 58-1 0,17 0-2 0,0-38 1 0,0 39-5 0,0-42 1 15,17 21-3-15,-17 41-1 0,20-42-8 16,-20-19-10-16,0-35 7 0,20-1-5 0,-20-3-32 0,0 4 19 15,0-4-6-15,17-17-4 0,-17 21-66 0,0-3-23 0,21-18 68 16,-21 0-68-16</inkml:trace>
  <inkml:trace contextRef="#ctx0" brushRef="#br0" timeOffset="-188645.4">31459 16568 51 0,'0'0'0'0,"0"0"56"0,0 0-37 0,0 0 41 16,0 0-12-16,0 0-35 0,0 0 10 0,0 0-13 15,0 0 2-15,0 0 0 0,0 0 12 0,0 0-12 0,0 0 13 0,0 0-13 16,0 0 9-16,20 0-11 0,-20 0 9 0,0 0-8 16,0 0-3-16,0 0 1 0,0 0 4 0,17 20-6 0,0-20 5 0,-17 0-7 15,23 0-2-15,-23 0-2 0,40 18 7 0,-40-18-5 16,0 0-2-16,18 0 1 0,-18 0-1 0,37 0 3 0,-37 0-2 0,20 0 0 16,0 0-4-16,-20 0 2 0,34 0-5 0,-34-18 2 0,43 18-10 15,-43 0-7-15,18-20-36 0,2 20 1 0,-20-17 19 16,20 17-54-16,-20 0-3 0,17-21 4 0,-17 21 32 15</inkml:trace>
  <inkml:trace contextRef="#ctx0" brushRef="#br0" timeOffset="-188492.39">31556 16702 74 0,'0'21'53'0,"0"-21"10"0,0 17 3 16,-20-17-9-16,20 0-33 0,0 20-4 0,0-2 28 0,0 3-32 15,0-21 10-15,0 17-15 0,0-17 7 0,0 21-2 16,20-4-7-16,-20-17-3 0,0 20-3 0,20-20 3 0,-20 21-3 15,18-21 0-15,2 0-2 0,17 17 0 0,-37-17-4 16,20 0-13-16,-6 0 0 0,6 0-6 0,3 0-83 16,-23 0 53-16,20-17-10 0,-2 17-62 0,2-21 0 15</inkml:trace>
  <inkml:trace contextRef="#ctx0" brushRef="#br0" timeOffset="-187978.89">32241 16530 73 0,'0'0'84'0,"0"0"-3"0,0 0-47 0,0 0-3 0,-17 0-4 0,17 0 22 15,0 0-30-15,0 0 0 0,-20 0 13 0,3 0-9 0,17 0-15 16,0 0 0-16,-20 0-1 0,3 0 8 0,17 21-11 0,-20-21 1 15,20 17 2-15,-20 3-3 0,20-2-5 0,-18 2 1 16,18 19 0-16,0-2-2 0,-23-16 3 0,23-4 1 16,0 21-4-16,0-38 1 0,0 21 1 0,23-4 0 0,-23 4 1 15,0-21-1-15,18 17-1 0,2 3 1 0,0-20 4 0,-3 0-1 16,-17-20-1-16,20 3 0 0,-3 17 0 0,-17-21-1 16,0 4 3-16,37-42 4 0,-37 59-5 0,0-38 1 0,23 18 8 15,-23 3-7-15,18-4 1 0,-18 3-1 0,0 18-3 0,0-20 4 16,20 2-3-16,-20 18 4 0,0 0 4 15,0 0-10-15,0 18 2 0,0 41 6 16,-20-22-9-16,20 1-3 0,0 0-27 0,0-17-14 16,0 17-24-16,0-1-18 0,0 1-147 15,0-20 135-15,0-18 30 0</inkml:trace>
  <inkml:trace contextRef="#ctx0" brushRef="#br0" timeOffset="-187712.22">32494 16530 74 0,'0'0'58'0,"0"0"-24"15,0 0 31-15,0 0-38 0,0 0-5 0,0 0 15 0,0 0-3 16,0 0-27-16,0 0 4 0,0 0-8 0,0 0 3 16,0 0-4-16,0 0 0 0,0 0-1 0,17 21 0 0,-17-21 1 0,0 17-1 15,0-17 0-15,0 20-5 0,0-20 3 0,0 18 0 0,0 2 2 16,20-2-3-16,-20 3 4 0,0-4 3 0,0-17 4 16,0 20 6-16,0-20-3 0,17 21-5 0,-17-21 13 0,0 0-1 15,0 17-9-15,0-17 7 0,20 0-1 0,-20 0-2 16,20 0-2-16,-20 0-5 0,0 0 7 0,15 0 2 15,-15 0-6-15,0 0-7 0,0 0 4 0,20 0-2 0,-20 0-3 16,0 0 3-16,0 20-2 0,23-20-3 0,-23 18 3 0,0 3-2 16,0-21 1-16,0 17-1 0,0 4-5 0,0-21-11 0,0 37-19 15,0-37 11-15,0 21-37 0,0-4-19 0,0 1-25 16,0-18-23-16,0 20 27 0,0 1 28 16</inkml:trace>
  <inkml:trace contextRef="#ctx0" brushRef="#br0" timeOffset="-186990.25">32623 16760 39 0,'0'0'0'0,"0"0"43"0,0 0-28 0,0 0 3 0,0 0 2 0,0 0 28 16,0 0-1-16,0 0-5 0,0 0-23 0,0-20-3 0,0 20-2 0,0 0 9 15,0 0-12-15,0 0 7 0,23-17 0 0,-23 17 0 16,0-21 6-16,0 21-16 0,20 0 9 0,-20 0-3 16,17-20-6-16,-17 20 0 0,20 0 9 0,-20 0 2 0,20-17-4 15,-3 17-2-15,-17-21 0 0,0 21-7 0,20 0 2 16,-20 0-3-16,0 0-1 0,0 0-1 0,0 0 4 0,18 0-5 16,-18 0 0-16,0 0 3 0,17 0-3 0,-17 0-1 0,0 0 3 15,0 0-2-15,0 21 1 0,23-4-1 0,-23 3 0 0,0 1 1 16,0-4-2-16,0 3-1 0,0-2 1 0,0 20 0 15,0-38-2-15,0 38-3 0,0-18-5 0,0 1 1 16,0-4-16-16,0 1-9 0,0 2-12 0,0-20 18 0,0 0-42 16,0 0 26-16,0 21-66 0,0-21-11 0,0-21 37 15,0 1 29-15</inkml:trace>
  <inkml:trace contextRef="#ctx0" brushRef="#br0" timeOffset="-186795.38">32967 16434 95 0,'0'0'106'0,"0"0"-32"0,0 0-49 0,0 0 16 16,-17 0-5-16,17 20-5 0,0-20-5 0,0 18-17 15,0 2 3-15,0-20-6 0,0 0-1 0,0 18 2 0,0 2-3 0,0 1 2 16,17-4-4-16,-17 3-1 0,0-2 0 0,0-18-3 16,20 38-9-16,-20-17-9 0,23-4-35 15,-23-17 29-15,17 20-40 0,-17 1 23 0,0-21-4 0,0 0 0 0,20 17-32 16,-20-17 0-16</inkml:trace>
  <inkml:trace contextRef="#ctx0" brushRef="#br0" timeOffset="-186628.32">33219 16434 86 0,'0'0'47'0,"0"0"53"0,0 0-55 0,0 0 26 0,0-18-18 16,0 18-31-16,0-20 13 0,0 20-24 0,0-20 15 0,-20 20-6 16,20 0-13-16,0 0 5 0,0 0-6 0,0 20 0 0,-40 38 8 15,23-20-10-15,17-20 1 0,-20 23-1 0,-35 73 11 0,-2-1-3 16,14 4-5-16,-12-3-4 0,18 0-2 0,0-18-9 15,-23 38-47-15,60-96 23 0,-18 0-8 0,-2 37-65 16,3-54 38-16,-3 34-75 0,0 4-21 0</inkml:trace>
  <inkml:trace contextRef="#ctx1" brushRef="#br1">20508 5351 0</inkml:trace>
  <inkml:trace contextRef="#ctx1" brushRef="#br1" timeOffset="5731.58">18959 5236 0</inkml:trace>
  <inkml:trace contextRef="#ctx0" brushRef="#br2" timeOffset="-54581.18">11296 4453 37 0,'0'-20'16'0,"0"20"-4"0,0 0 2 0,0 0 1 0,0 0-8 16,0 0 10-16,0 0-7 0,-20 20 9 0,20-20-8 0,0 0 12 15,0 0 5-15,0 0 1 0,0 20-15 0,0-20 15 0,-17 18-2 16,17-18-15-16,0 0 1 0,0 20-2 0,0-20 1 0,0 0 8 15,-20 18-11-15,20-18 0 0,0 21 9 0,0-21-2 0,0 0-9 16,-17 17 6-16,17-17-6 0,0 20 3 0,0-20-5 0,0 18 3 16,-20-18-3-16,20 0-2 0,0 20 1 0,0-20 0 15,0 20-2-15,-20-20 2 0,20 18 2 0,0-18-4 0,0 20 1 16,-17-2 0-16,17 3 0 0,0-21-2 0,-23 17 4 0,23 3-1 16,-18 1-2-16,18-21 2 0,0 37 1 0,-20-18 0 15,20-1 1-15,-17 22-1 0,17-23-3 0,-20 3 0 0,20 0 2 16,-17 17-2-16,17-17 2 0,0 0-3 0,0 18 1 15,0-21-1-15,-20 3 2 0,20 0-2 0,0-1 0 0,0-2-1 16,0 24 1-16,0-41 0 0,0 17 0 0,0-17 0 0,0 21-1 16,0-4-1-16,0-17-1 0,0 0 0 0,0 0-5 0,0 20-1 0,0-20-4 15,0 0-26-15,0 0 12 0,0 0-39 0,0 0 26 0,0-20-55 16,0 20 40-16,0-17-48 0,0-21 32 0,0 38 9 0</inkml:trace>
  <inkml:trace contextRef="#ctx0" brushRef="#br2" timeOffset="-54014.68">11202 4567 48 0,'0'-17'34'0,"0"17"-17"0,0 0 20 0,0 0-16 0,0 0 20 0,0 0-21 15,0 0-1-15,0 0 17 0,0 0-18 0,0 0 12 0,0 0-6 16,0 0-3-16,0 17-3 0,0-17-10 0,0 20 9 0,0-20-8 15,0 18 4-15,0-18-6 0,0 20-2 0,0 0 6 0,0-2-7 16,0 2 5-16,0-2-1 0,0 20 1 0,0 3-3 16,0-24 0-16,0 3-4 0,20-1 5 0,-20 18-1 15,0 1 0-15,17 2-2 0,-17-21-2 0,0-1-2 0,20 22 5 16,-20-2-2-16,17-1 0 0,-17-17-2 0,20-1 1 16,-20 19-1-16,18-18 1 0,-18-3-1 0,0-17-1 0,17 38 1 15,-17-38-1-15,23 20 1 0,-23 19-2 0,20-39 0 16,-20 17 0-16,0 4-5 0,0-21 0 0,20 20-14 0,-20-20-14 15,0 17-15-15,0 3-16 0,0-20-26 0,0 0 39 16,0 0 0-16,0 0 4 0,0 0-69 0</inkml:trace>
  <inkml:trace contextRef="#ctx0" brushRef="#br1" timeOffset="-39580.15">5907 7434 114 0,'-17'-20'63'0,"-3"20"-29"0,0-17-1 16,-3-4-4-16,23-16-4 0,-18 37-13 0,1-38 11 16,17 19-14-16,-20-21 17 0,3 4-4 0,-3 15-1 15,3-16-9-15,-3 18-3 0,20-39 0 0,0 40-4 16,0-22-1-16,0 4-3 0,0-4 2 0,0 22-2 15,20-42 0-15,-20 43-1 0,17-3 3 0,3-37 3 0,-3 39-3 0,3-20-3 16,-3-21 4-16,64-55 4 0,-44 39-6 0,-20 36-1 16,23-57-2-16,-5 20 0 0,25-1 3 0,-40 39 0 15,17-2-2-15,-17 3 1 0,38-39 2 0,-21 0 0 0,3 39-2 0,-3 16 0 16,-20-18 0-16,21 2 0 0,22-38-1 0,-23 36 1 0,38-19 0 16,5-18 1-16,-26 55-1 0,-16-17 0 0,42-18 1 0,-43 19-1 0,35-4 1 15,-52 24-1-15,23-3 0 0,-6 1 0 0,38-18 0 0,2-1 1 16,-37 18-1-16,32-18 1 0,-52 19-1 0,20-1 0 0,38 0 0 0,-1-18 1 15,-40 1 0-15,1 37 0 0,-1-20 0 0,17-17 0 0,-11 17-2 16,15 0 3-16,-21-18-1 0,17 19 1 0,-11-18 0 0,15 17 1 16,-41 3-1-16,60-4-1 0,-19 21 2 0,-38-20-2 15,17 20 1-15,-20 0-1 0,43 0 1 0,15 0 1 0,-18 0-2 16,-39 0-1-16,22 0 1 0,37-17 1 0,-22 17 0 0,-38 0-2 16,63 0 1-16,-23 0 2 0,21-21-2 0,-41 21 0 0,40-18-1 15,1 18 2-15,-41 0-4 0,38 0-1 0,2 0 2 16,-20 0 3-16,-19 0 0 0,22 0-4 0,-23 0 1 0,0 0-1 15,21 0 4-15,-41 0-3 0,23 0 1 0,0 0 0 0,-3 0 0 16,1-20 0-16,-18 20-1 0,14 0 0 0,9 0 1 0,-43 0 1 16,37-18-1-16,-16 18 1 0,-4-20-1 0,3 20-1 0,-3 0-1 15,0-20 2-15,6 20-3 0,-23 0-1 0,0-18-1 0,20 18-11 16,-20-20-8-16,0 20-10 0,0-17 14 0,0 17-4 16,0 0-1-16,0-21-31 0,0 21 25 0,0-18-1 0,0-2-37 0,-20 20 31 15,-3-58-81-15,23 40 101 0,0-2-8 16,-17 3 14-16,17-5 10 0,-17-15 1 0,-3-1 2 0,20 38 2 15,-17-19 1-15,17-18 14 0,-21-4 11 0,1 41-13 0,20-37 25 16,-17 20-21-16,17-22 22 0,0 39-21 0,-20-58 36 16,-3 58-28-16,23-38-17 0,-20 38 12 0,20 0-14 0,0-20 7 15,0 3-6-15,0 17-7 0,0 0 1 0,-14 0 4 0,14 0-1 16,0 0-4-16,0 0-1 0,0 17 0 0,14 20 15 16,29-16-8-16,-23-21-7 0,-3 20-1 0,24-3 4 0,-4-17-4 15,20 39 4-15,-37-39-4 0,17 21 0 0,1-21 0 0,16 17 0 0,-11 3-2 16,-26-20 1-16,41 17 0 0,-21 4-1 0,0-21 0 0,-14 20 0 15,14-3 0-15,-37-17-1 0,0 20 4 0,0-1-4 16,0 1 1-16,0 18 0 0,-37 18 1 0,-60 40-1 0,-38 18 0 16,-54 61-2-16,94-82 1 0,-77 62-6 0,17 17-4 15,58-97 0-15,22 2-5 0,-59 57-33 0,22 0-21 0,14-20-28 16,61-56 34-16,0-20-3 0,17 1 6 0,-3 36-64 0</inkml:trace>
  <inkml:trace contextRef="#ctx0" brushRef="#br1" timeOffset="-34011.59">2659 8351 64 0,'0'0'0'0,"0"0"57"0,0 0-12 0,-20 0-22 0,20 0 21 16,0 0-1-16,-18 0-20 0,-2 0 23 0,0 0-11 15,20 0-24-15,-17 0 6 0,-3 0-12 0,-3 0 1 0,23 0-2 0,-17 21 1 16,0-21 2-16,17 0-4 0,0 18 1 0,-20 1 8 0,2-19-1 15,-22 38 12-15,23-19-4 0,-3 1-9 0,20-2-2 0,-43 1 0 16,29 20-3-16,14-20-3 0,-20 58 5 0,0-59-6 16,20 22-2-16,0-4 1 0,20-16 2 0,-20 38 1 0,34-1-1 15,-34-20-1-15,20-18-2 0,3 20 0 0,-3-1 0 0,-3-18 0 16,3 18 3-16,0-38-1 0,-20 0 1 0,18 18-2 0,-18-18 1 16,0 0 0-16,37 0 0 0,-37 0 3 0,17-18 6 0,-17 18-6 0,23-38-5 15,-3 18 0-15,-20 20 4 0,0-38 0 0,17 20-2 16,-17-3 0-16,0-16 1 0,0 18 1 0,0 0 1 0,0 19-3 0,0-38-2 15,0 0-2-15,0 18 4 0,0 0 0 0,0-16 1 0,-17 36-1 16,17-21 2-16,0 21-3 0,0 0-1 0,0 0 2 16,-20 0 5-16,20 21-2 0,0-3-2 0,0 20 2 15,20-38-1-15,-20 58-1 0,37-20 1 0,-37 0-2 0,58 20 4 16,-41-40-3-16,20 40 2 0,-37-20-4 0,40-20 1 0,0 40-1 0,-22 0 2 16,19-40 2-16,-17 20-2 0,-3-18-3 15,6-1 0-15,-6 0 1 0,3-19-2 0,0 18-7 0,-20-18 2 16,38 0-5-16,-21 0-44 0,3-18 30 0,-20 18-2 0,17-19-36 15,-17 19 29-15,17-19-58 0,-17-1 34 0,23 20-63 0,-3-18 42 16,-20-2 33-16</inkml:trace>
  <inkml:trace contextRef="#ctx0" brushRef="#br1" timeOffset="-32979.24">3576 8848 49 0,'0'0'15'0,"0"0"10"15,0 20 16-15,0-20-27 0,0 0 16 0,-20 0 0 16,20 0-1-16,0 0-15 0,0 0 0 0,0 19-1 0,0-19 11 16,0 0-5-16,0 0 0 0,0 0-10 0,0 0 10 0,0 0 2 15,0 19-1-15,0-19-11 0,0 0-1 0,0 0-1 16,0 0 6-16,0 0-6 0,0 18 8 0,0-18-8 0,0 0-1 16,0 0 2-16,0 0-5 0,0 0 4 0,0 0-3 0,20 0 1 15,-20 0-2-15,17-18 4 0,-17 18-5 0,0-19 5 0,18 19 0 16,2-19 1-16,3-1-2 0,-6-18-1 15,-17 20 0-15,20-2-5 0,-20 0 1 0,20 2 1 0,-3-21 5 16,3 20-3-16,-20-19-3 0,0 38 1 0,17-18 1 16,-17 18 0-16,20-20-1 0,-20 20 0 0,18 0 3 15,5 20 5-15,-23-20-8 0,0 0 1 0,17 18-2 16,-17 2 4-16,0-2 2 0,20-18-2 0,-20 19 1 0,20 2-1 16,-20-3-3-16,0-18-1 0,17 18 4 0,-17 22-3 0,20-2-2 15,-20-20 3-15,17 2-1 0,-17-1-3 0,0-19 2 16,20 37 0-16,-2-37 0 0,-18 19 0 0,0-19-1 0,17 21-6 15,-17-3-7-15,23-18-6 0,-23 20 5 16,20-20-20-16,-20 18 11 0,0-18-27 0,20 0 21 0,-20 0-35 0,0 0 27 16,0 0-6-16,0 20-7 0,0-20-62 0,17 0 64 0,-17 0 11 0,0 0-32 15</inkml:trace>
  <inkml:trace contextRef="#ctx0" brushRef="#br1" timeOffset="-32395.01">4436 8006 70 0,'0'0'49'0,"0"0"1"15,0 0-6-15,0 0-10 0,0 0-19 16,0 21 12-16,0-21-13 0,0 0 22 0,0 0-16 0,0 19-12 15,0-19 2-15,0 0-2 0,0 0 0 0,0 0 6 0,0 19 1 16,0 0-6-16,0 0-2 0,0 1-4 0,0-2 2 16,0 20 2-16,0 1-3 0,0 18-2 0,0 19-1 0,20-37 2 15,-20 18-2-15,0-18 1 0,0 37 2 0,0-38-2 0,17 0-1 0,-17 96 3 16,20-76-3-16,-2 18-2 0,-1-18 4 16,3 18-1-16,-20-38-4 0,0-38 4 0,0 18-2 0,23 1 0 15,-23 2 1-15,17-3-2 0,-17 1 1 0,0-19 1 16,0 0 0-16,20 0-2 0,-20 0 3 0,20-19-1 15,-3 1 0-15,-17-3-1 0,0 2 1 0,21 1 1 0,-21-20-1 0,17 18 3 16,3-18-3-16,-20 38 0 0,40-39 1 0,-40 20 2 16,17 19 1-16,3-18 14 0,0-1-6 0,-3 19 0 15,-17 0-6-15,38 0 5 0,-38 0-5 0,20 37 5 0,-20-37-7 16,17 58 6-16,0-20 3 0,6 57 1 0,-23-56-11 16,0-20-2-16,0 38 2 0,0-37-3 0,-23 37 5 0,6-20-1 15,0 3-4-15,17-22-2 0,-20-18 0 0,3 20-11 0,-4-2-13 16,4-18 7-16,-3 20-34 0,0-20 22 0,-20 0-40 0,23-20-15 15,-3 20 35-15,-18-38-122 0,38 0 89 16,-17 38 60-16,17 0-14 0</inkml:trace>
  <inkml:trace contextRef="#ctx0" brushRef="#br1" timeOffset="-31628.91">4207 8027 31 0,'0'0'6'0,"0"0"4"0,0 0 4 0,0 0 5 0,0 0-7 15,0 0 1-15,0 0 16 0,0 19 3 0,0-19-15 0,0 0-1 16,0 0 15-16,0 19-4 0,-23-19-1 0,23 0-3 15,0 0 0-15,0 19-2 0,-20-19-13 0,20 0-1 0,-15 19 5 16,15-19-4-16,0 20 8 0,0-20-9 0,-20 37 8 0,20-37-8 16,0 40 11-16,0-40-11 0,-20 37 6 0,20-18-2 0,0 0-6 15,0 0-1-15,0 19 4 0,-17-19-4 0,17 2 0 0,0-3 4 0,0 20 9 16,0 0-11-16,0 0 0 0,0 20-1 0,0-39-3 0,0 20 2 16,0-21-3-16,0 20 1 0,0 2 1 0,0-22-1 0,17 0 0 15,-17 40-1-15,20-38 2 0,0 18 2 0,-20 18-3 0,0-37-2 16,15 20 2-16,5-19-1 0,-20 18-3 0,23 0-10 15,14-1-9-15,-37-16 5 0,20-21-3 0,17 37-72 0,-17-37 52 16,-2 19-52-16,-1-19 38 0,6 0-4 0,-3 0-40 0,-3 0 19 16</inkml:trace>
  <inkml:trace contextRef="#ctx0" brushRef="#br1" timeOffset="-31344.84">4892 8256 52 0,'0'0'0'0,"0"0"26"0,0 0 3 16,0 0 7-16,17 0 3 0,-17 0 0 0,43 0-3 16,-23 19-17-16,-3 0 15 0,4-19-18 0,-4 20 12 0,23-2-2 15,-26 22-12-15,29-3 9 0,35 40 12 16,-61-59-24-16,37 78 10 0,-11-20-10 0,-26 0 1 0,24 2-4 15,-41-40-3-15,0 37 3 0,17 2-4 0,-17-39-3 16,0 19 1-16,-17-18-2 0,-3 37 2 0,-1-56-3 16,21 18-1-16,-17-19 0 0,17 0-6 0,-43 19-19 0,26-18-23 0,0-2 19 15,17-18-4-15,-20 20-3 0,3-2-104 0,-3-18 92 0,20 0 6 16,-21 0 10-16,4 0-6 0,-26 0 7 0</inkml:trace>
  <inkml:trace contextRef="#ctx0" brushRef="#br1" timeOffset="-30773.85">3040 8065 40 0,'0'0'0'0,"0"0"21"0,0 0 4 0,0 0-9 0,0 0 1 0,0 0 20 15,0 0 28-15,17 0-26 0,-17 0-26 16,17 0 9-16,6 0-1 0,-23 19-12 0,20 0 17 16,0-19-19-16,-2 20-2 0,2-2 7 0,-3 20 2 15,23 1 6-15,-5 18-12 0,-13 0-1 16,16 1 2-16,-18 18 1 0,0-38-4 0,-20 20 6 16,37 18-5-16,-20-19-3 0,1 20-1 0,-18-57-2 0,22 56-1 15,-22-38 2-15,0 20-5 0,0-40-2 0,0 40-13 16,0-20-18-16,0-38 12 0,-22 18-40 0,22-18 23 0,0 19-51 15,0-19 2-15,-18 0 59 0,1 0-43 16</inkml:trace>
  <inkml:trace contextRef="#ctx0" brushRef="#br1" timeOffset="-30368.32">2349 7702 43 0,'0'0'11'0,"-20"0"0"0,6 0 18 0,-26 0-3 15,22 0-20-15,-2-19 0 0,3 19 0 0,-3-20 4 0,-40 2 15 0,23 18-4 0,19-19-13 16,-19 19 8-16,17 0-9 0,0 0-1 0,3 0 1 0,-23 19 5 16,20-19-6-16,-55 38 5 0,38 19-5 0,14-20-2 15,-32 41 10-15,18-2 8 0,17-18-11 0,0-1-3 0,20 0-3 16,-17 58 2-16,17-1-5 0,0-56-1 0,17 75 6 0,3-36 0 16,0-41-6-16,-3 2 1 0,-17 0 0 0,38 37 3 0,-21 20-3 0,26-21 1 15,-26-36-1-15,23 38-1 0,-23-58-1 0,3 0 1 16,-2 58 0-16,2-78 0 0,20 58-1 0,-3-36 0 0,-37-22 1 15,20 20-3-15,17-18-12 0,-37 18 0 0,38-20-34 0,-4 3 15 16,-11-2-51-16,17-1-1 0,-3 1-18 0</inkml:trace>
  <inkml:trace contextRef="#ctx0" brushRef="#br1" timeOffset="-28745.74">5792 8848 93 0,'0'0'24'0,"0"0"44"16,0 20-46-16,0-20 36 0,0 0-32 0,0 0-3 15,0 0-17-15,0 0 21 0,0 0-21 16,0 0 6-16,0 0 1 0,0 0-8 0,0 0 4 15,0 0-3-15,0 0 0 0,17 0 7 0,1-20-8 0,-18 20 6 16,43-38 1-16,-23 20 0 0,-20 18-9 16,17-20 0-16,20-18 4 0,-17 20 2 15,0-3-9-15,-20 2 2 0,15 19 0 0,-15 0-1 0,20-18 5 16,3 18-1-16,-3 0 5 0,-3 18 0 16,-17 1 4-16,20 2-11 0,0 35 8 15,-20-36-8-15,17 18 2 0,3-20-3 0,-3 40 0 16,-17-40-2-16,0-18-1 0,18 58 3 0,5-20-2 15,-3 0-5-15,-3-38 1 0,-17 20-14 0,20-20 5 16,-20 18-24-16,20 1-16 0,-20-19 19 0,17 0-53 0,3 21-23 16,-3-21 7-16,1 0 11 0</inkml:trace>
  <inkml:trace contextRef="#ctx0" brushRef="#br1" timeOffset="-28281.14">7323 7951 69 0,'0'0'27'0,"0"0"0"0,0 0 27 0,0 0-26 15,0 0-3-15,-23 0 18 0,23 0-6 0,-20 0-21 16,3 0 13-16,0 0-14 0,-3 0-2 0,2 0 9 0,-2 0-13 0,0 0 6 16,3 0-3-16,-26 0-5 0,9 18 7 0,34-18-6 0,-38 0-1 15,18 20 7-15,-37 18 1 0,34 0-3 0,-31 38 0 16,54-57-9-16,-58 77 7 15,21-38-3-15,17 18-1 0,-3 0 4 0,6-38-3 0,17 20 6 16,0-20-13-16,0 38 2 0,0-36 1 0,0 36-2 0,0-38 1 16,17 0-4-16,26 76 5 0,-43-94-3 0,0 18-1 0,20 0 2 15,17 57 0-15,1-38-3 0,-18-37 3 0,-20-2-1 0,57 58 2 16,-37-56-4-16,-3 18 2 0,23-18 0 16,-40-2-4-16,38 2 1 0,-21-1-20 0,0-19 11 15,-17 0-23-15,43 0 13 0,-43 0-38 0,17 0 21 0,3 0-62 0,-20 0 42 16,20 0-2-16,-2-19-36 0,2-1 18 0</inkml:trace>
  <inkml:trace contextRef="#ctx0" brushRef="#br1" timeOffset="-26845.27">7495 8523 32 0,'0'0'0'0,"0"0"23"0,0 0-15 16,0 0 10-16,0 0-8 0,0 0 0 0,0 0 24 0,0 0-13 15,0 0 2-15,0 0-12 0,0 0 18 16,-23 21-1-16,23-21-16 0,0 0 0 0,0 0 8 0,0 18-4 16,-17 1 1-16,17 0-2 0,0-19-9 0,0 20-2 0,-20-2 3 15,20 20 0-15,0-19-4 0,0-19 0 0,-17 39 0 0,17-21 2 16,0 2 1-16,0 0-4 0,0-2 2 0,0 2-3 15,0-2 3-15,0 2-1 0,0-1-1 0,17 18 1 16,-17-37-5-16,0 0 5 0,20 19 1 0,-20-19 0 0,17 0-3 16,-17 0 2-16,23 0 4 0,-23 0-4 0,17 0-2 0,-17-19 3 15,0 19-3-15,20-18 4 0,-20-1-4 0,20 19 1 0,-20-19 0 16,0-1 0-16,0 2 3 0,0-2 0 0,0 2-3 0,0 18 1 16,0-20 6-16,0 0-3 0,0 20 3 0,0 0 1 15,0-18-2-15,0 18 1 0,0 0-1 0,0 0-5 16,0 38 10-16,18 0-5 15,-18-18-4-15,0-2-2 0,20 2-1 0,-20-1 0 16,17 0 0-16,-17-1 0 0,20 1-3 0,-20-19 1 0,17 21-12 0,0-3-11 16,-17 2-12-16,23-20-17 0,-3 18 19 0,-20-18-48 15,20 0-23-15,-2 0 3 0,2 0 3 16</inkml:trace>
  <inkml:trace contextRef="#ctx0" brushRef="#br1" timeOffset="-26528.02">7971 8544 69 0,'0'0'21'16,"0"0"-1"-16,0 0 20 0,0 0-19 0,0 0 17 0,0 0-12 15,0 0-5-15,0 0-1 0,0 18 9 0,0 1-16 16,0-19 0-16,0 39 0 0,20-1 0 15,-20-20-5-15,0 1-4 0,0 20 3 0,0-39-4 16,17 38 4-16,-17-18 1 0,17-2 1 0,-17 2-4 0,23-2 4 16,-23 2 0-16,0-1-4 0,20-19-1 0,-20 19 6 0,0-19-5 15,18 0 0-15,2 0 3 0,0 0-3 0,-20 0-2 0,17 0-1 16,3-19 2-16,-20 19-3 0,17-19 1 0,0-1-1 0,-17 20-1 0,20-38 1 16,-20 20-1-16,0 18 3 0,23-20-2 0,-5 0-2 0,-18 2-2 15,20 0-9-15,0 18 2 0,-3-21-15 0,-17 2 13 0,0 19-21 0,20 0 13 16,-20-18-3-16,0 18-3 0,0 0-4 0,17 0-39 0,-17 0-11 15,20-20-11-15,-20 20 40 0</inkml:trace>
  <inkml:trace contextRef="#ctx0" brushRef="#br1" timeOffset="-25115.37">8470 8523 26 0,'0'0'0'0,"0"0"22"0,0 0-12 0,0 0-4 16,0 0 8-16,0 0 0 0,0 0 1 0,0 0 3 15,0 0 12-15,0 0-7 0,0 0 7 16,0 0-21-16,0 0 8 0,0 0-9 0,0 21 4 0,0-21-6 16,0 0 1-16,0 0 1 0,0 0-2 0,0 18-3 15,0-18 2-15,0 0-4 0,0 0 1 0,0 0 0 0,0 0 0 0,0 0 2 16,0 0-3-16,0 0 3 0,0 0-1 0,0 0-3 15,0 0 1-15,0 0 0 0,0 0 0 0,0 0-2 0,0 0-2 16,0 19-11-16,0-19-21 0,0 0-26 0,0 0 22 16,0 0-35-16,0 0 47 0,0 0-30 0</inkml:trace>
  <inkml:trace contextRef="#ctx1" brushRef="#br1" timeOffset="120999.09">8887 8675 0</inkml:trace>
  <inkml:trace contextRef="#ctx0" brushRef="#br1" timeOffset="-21146.03">8966 8544 48 0,'0'0'21'0,"0"0"20"0,0 0 29 0,-23 0-46 15,23 0 44-15,0 18-48 0,-17-18-2 0,17 0 17 16,0 0-20-16,-18 0 0 0,18 19 31 0,-20-19-31 0,20 0 1 15,-17 19 11-15,-3-19-20 0,20 20-1 0,-20-20 9 0,3 18-4 16,-3 20 1-16,20-38-6 0,0 40 0 0,0-40-3 0,-23 36 12 16,3 4-2-16,20-2-3 0,0 0 0 15,0-19-6-15,-15 0 1 0,15 18 3 0,0-16-7 16,0 17 2-16,0-38-1 0,15 18 1 0,5 20-2 16,-20-18-5-16,23-2 6 0,14 22 1 0,3-3-2 15,-23-37-3-15,3 19 1 0,15 1 0 0,-35-20-3 16,43 0-31-16,-26 0 14 0,3 0-34 15,0-20-22-15,17 20 30 0,-19-19-70 0,-1 0-12 0,3-20 43 16</inkml:trace>
  <inkml:trace contextRef="#ctx0" brushRef="#br1" timeOffset="-20711.89">9252 8046 76 0,'0'0'45'0,"0"0"-9"0,0 0-20 16,0 19 30-16,0-19-30 0,0 19 29 0,18-19-32 16,-18 0 1-16,20 39 16 0,-3-21-22 0,6 20 12 15,-23-38-12-15,17 39 0 0,3-20 7 0,0 0-8 0,-20 19-2 16,55 96 20-16,-18-96-19 0,-20 96 18 15,6-96-18-15,-23 0 0 0,20 58 10 0,-20-58-10 0,0 39 0 16,0-58-3-16,-20 115 6 0,20-116-8 16,0 20 2-16,-40 39 0 0,23-58-6 0,-3 1-7 15,2 18-44-15,-19-38-50 0,17 0 60 16,0-20-59-16,3 2 50 0,17 18 8 0,-23-20 12 0,6 1-40 0</inkml:trace>
  <inkml:trace contextRef="#ctx0" brushRef="#br1" timeOffset="-20096.05">9978 8716 53 0,'0'0'20'0,"0"0"50"0,0 0-44 0,0 0 1 0,0 0 49 15,0 0-8-15,0 0-47 0,0 0-1 0,0 0-2 16,0 0 30-16,0 0-36 0,0 18 15 0,0-18-19 15,0 0 0-15,0 18 4 0,0-18-12 0,0 20 1 16,0-20 1-16,0 0-2 0,0 20 0 0,0-20-3 0,0 0-12 16,0 0-19-16,0 18 8 0,0-18-6 0,0 0-59 0,0 0-23 15,0 0 60-15,20 20-94 0</inkml:trace>
  <inkml:trace contextRef="#ctx0" brushRef="#br1" timeOffset="-19828.02">10170 8734 46 0,'0'0'14'0,"0"0"17"0,17 0-16 0,-17 0-7 0,0 0 9 16,0 0-9-16,20 0 12 0,-20 0-14 0,0 0-2 0,0 18 0 16,17-18-3-16,-17 0 0 0,23 0 2 0,-23 0-3 0,0 0-1 15,17 0 3-15,-17 0-2 0,0 0 1 0,20 0-1 16,-20 0-1-16,21 0 2 0,-21 0-1 0,17 0-1 0,-17 0-1 16,20 0 0-16,-20 0-1 0,0 0-6 0,17 0-11 15,-17 0 13-15,20 0-5 0,-3 0-8 0,-17 0 8 16,17 0-2-16,-17 0 12 0,23 0 2 0,-23 0 4 15,0 0-1-15,0 0 10 0,20 0 8 0,-20 0-9 16,21 0 15-16,-21 0-13 0,0 0 0 0,0 0 16 0,17 0 13 16,-17 20-20-16,20-20-13 0,-20 0-3 0,17 0 3 15,-17 0-9-15,0 20 1 0,20-20-4 0,-20 0-19 16,0 18-34-16,0-18 17 0,20 20-72 0,-20-20 26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0T20:22:53.1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5637 4053 37 0,'0'0'11'0,"0"0"0"0,0 0-6 0,0 0 9 0,0 0 6 16,0 0-7-16,0-20 15 0,0 20-14 0,0 0 13 16,0-21 2-16,0 21 0 0,0-17-1 0,0 17-1 15,0 0-13-15,-17 0 8 0,17 0-12 0,0 0-1 0,0-20 8 0,0 20-2 16,0 0-9-16,0 0 9 0,-20-17 5 16,20 17-16-16,0 0 6 0,0 0-7 0,0 0 6 0,-17 0-6 15,17 0 0-15,-20 0 9 0,20 0-9 0,0 0-1 0,-17 0 4 16,17 0-2-16,-20 0 2 0,20 0-3 0,-38 0 0 0,38 0-1 15,-23 17 0-15,3-17 1 0,-14 20-2 0,-3-3 0 0,17-17 0 16,-18 41 1-16,18-24-1 0,-3 4-1 0,6 18 2 0,-37-2-1 16,13 21-2-16,4-2 1 0,-6-18 1 15,29 21 1-15,-26 16-3 0,23-17 1 0,17-19 1 16,-21-2 0-16,4 1-1 0,17 0 1 0,0 0 1 0,0-17-3 0,0 16 2 16,0 1-2-16,0 1-1 0,0-2 4 0,17-16-1 15,4-21 0-15,-4 37-2 0,3-17 1 0,0-1 0 0,37-1 3 16,-37 2-2-16,38-20 0 0,-41 0 0 0,20 20 1 15,-20-20-2-15,26 17 0 0,-5-17-1 0,-18 0 1 16,-3 0-1-16,-17 21 2 0,37-21 0 0,0 0 3 0,3 0-2 0,-19 0-2 16,16 0-1-16,-37 0 0 0,37-21 1 0,-17 21 2 15,-3 0-2-15,6-17 0 0,15 17-2 0,-38-20 2 0,20 20-2 0,-3 0-10 16,3-20 2-16,-20 20-2 0,17 0-18 0,3-18-9 0,-3-1-8 16,-17 19-8-16,18 0-17 0,-18 0-17 15,0-20 46-15,23 20-17 0,-23 0 42 0,0 0-19 0</inkml:trace>
  <inkml:trace contextRef="#ctx0" brushRef="#br0" timeOffset="516.8">6443 3975 34 0,'0'0'0'0,"0"0"21"0,0 0-13 16,0 0 1-16,-20 0 14 0,20 0 5 0,0 0-13 0,0 0-2 16,0 0 14-16,0 0-15 0,0 0 45 15,0 0-47-15,-17 0 1 0,17 20 8 0,0-20-9 0,0 0 10 0,0 0-10 16,0 17 8-16,0 4-1 0,0-1-3 0,0-3-1 15,0 4-6-15,-23-3 5 0,23 3-7 0,0-4 1 0,0 3 2 16,0 18-5-16,0-38 0 0,0 37 3 0,0 22-2 0,0-21 0 16,0 18 0-16,0-36-4 0,0 18 2 0,0 38-1 0,0 0 0 15,-20 2 1-15,20-22-1 0,0 22 0 16,0-41-1-16,0-18 0 0,0 2-2 0,20 55-8 0,-20-38-5 16,0-38-8-16,0 20-8 0,23-3-9 0,-23 4-12 15,0-21 20-15,0 0-41 0,17 0 3 0,-17 0 43 16,0 0 7-16,0-21 6 0,0 4-36 0</inkml:trace>
  <inkml:trace contextRef="#ctx0" brushRef="#br0" timeOffset="917.33">6480 4033 43 0,'0'0'9'0,"0"0"6"0,-17 0 3 16,17 0-7-16,0 0 15 0,0 0-1 0,0 0-4 15,0 0-1-15,0 20 1 0,0-20-10 0,0 17 11 16,0-17-11-16,0 21 6 0,0-3-1 0,0 3-3 16,0-4-1-16,0 3-7 0,0-3 0 0,0 4 2 0,0-1-3 0,0 17 3 15,17 20 0-15,-17-37-3 0,0 19 2 0,20 16-2 16,-20-15-2-16,17 54 2 0,4-56-2 0,-4 58 2 16,6-75-3-16,-6 16 1 0,-17 21 0 0,20-2 1 15,-20-35-2-15,20-4 0 0,-3 23-1 0,3-3 1 0,18 3 0 0,-21-23 0 16,-17 4 1-16,0-21 0 0,17 17 4 0,6 3 1 0,-3-20 3 15,-20 0-4-15,20 0 5 0,-3 0-3 0,-17-20-6 0,20 3 1 16,-3-4 2-16,4-54 0 0,13 16-1 0,-14-35-1 16,3 57-2-16,-23-21-1 0,20-19 2 0,-3 37-1 0,-17-15 0 15,0 16 0-15,20-57 1 0,-20 59-1 0,0-2 0 0,20-38 0 16,-20 40 0-16,0-4-1 0,18-13 2 0,-18 33 0 0,0-18-1 0,0 22 0 16,0 17-2-16,0-20 2 0,0 20-2 0,0-21 2 0,20 21-1 15,-20 0-1-15,0-17-2 0,0 17 1 0,0 0-1 0,-20 0-8 16,20 0-6-16,0 17-6 0,0 4-6 0,0-1-11 15,0-20 16-15,0 0-5 0,0 38-5 0,0-20-55 0,0 3 43 0,0 16-21 16,0-20 44-16,0 4-13 0</inkml:trace>
  <inkml:trace contextRef="#ctx0" brushRef="#br0" timeOffset="1217.58">7472 4012 54 0,'0'0'23'0,"0"0"23"0,-17 0 40 16,17 0-68-16,0 21 17 0,0-21-18 0,0 20 13 0,-20-3 8 15,20 4-18-15,0 18-4 0,-17-2-1 16,17 1-4-16,0-1-3 0,-20 2-2 0,20-19-4 15,0 57 2-15,0-60-3 0,0 79-1 0,0-76 0 0,0 56 0 16,0-38 2-16,20-18-2 0,-20 57 4 0,0-60-2 0,0 24 1 0,0 15-3 16,17 2-3-16,-17-21-4 0,0 20-17 0,0-17-17 15,20-2-13-15,-20-21 22 0,0-17-41 0,0 20-6 0,0-20 21 16,17 0 28-16,-17 0-10 0</inkml:trace>
  <inkml:trace contextRef="#ctx0" brushRef="#br0" timeOffset="1441.89">7512 4053 77 0,'0'0'36'0,"0"0"2"0,0 0 33 16,-17 0-40-16,17 0 20 0,0-20-11 0,0 20-24 0,-23 0 20 15,23 0-17-15,-17 0-5 0,17 0-9 16,0 0 1-16,0 0-3 0,0 0 2 0,0 0 1 0,0 0-2 16,0 0-2-16,0 0 1 0,17-21 2 0,6 21 1 0,14 0-2 0,-37 0-4 15,38 0 3-15,-18-17-3 0,17 17 0 0,-37 0-2 16,57 0 3-16,-37 0-1 0,-20-20 0 0,38 20-1 0,-1 0 0 15,3-17-4-15,-6 17-8 0,-11 0-8 0,-3 0-11 0,-2 0 12 16,2 0-25-16,0 0 18 0,-3 0-3 0,-17 0-4 0,0 17-42 16,0-17 38-16,20 20-22 0,-20-3 33 0,0-17 11 0,0 41-18 15</inkml:trace>
  <inkml:trace contextRef="#ctx0" brushRef="#br0" timeOffset="1600.66">7799 4301 35 0,'0'0'16'0,"0"0"17"0,-20 18 21 0,-17 2 8 0,19-3-35 15,-45 5 15-15,46-22-26 0,0 0-2 0,-20 17 8 0,17 3-13 16,-18-20 8-16,18 18-9 0,3 2 5 0,-6-20-3 0,23 20-4 15,-17-20-1-15,17 18 0 0,0-18-4 16,17 20 2-16,-17-20 1 0,23 0-1 0,-23 0-1 0,37 18 2 0,-37-18-3 16,20 0-1-16,-2 0 2 0,2 0-2 0,34 21-2 15,-37-21-3-15,6 0-3 0,17-21-22 0,-22 21 4 0,2 0-8 16,17 0-59-16,-17 0 38 0,-20 0 4 0,34-18-59 0</inkml:trace>
  <inkml:trace contextRef="#ctx0" brushRef="#br0" timeOffset="6254.92">5428 6937 461 0,'37'0'17'16,"-37"0"-6"-16,23 0-9 0,-6 0 4 0,-17 0 1 15,21 0-3-15,-21 0-3 0,20 0-1 0,-20 0 0 16,17 0-3-16,-17-18-2 0,0 18 0 0,0 0-1 0,0 0-15 16,0 0 7-16,0-20-2 0,20 20-25 0,-20 0 16 0,17-40-155 15,3 23 114-15,-20-3 16 0,17 20-27 16</inkml:trace>
  <inkml:trace contextRef="#ctx0" brushRef="#br0" timeOffset="6834.97">6807 6633 46 0,'0'0'18'0,"0"0"-3"0,0 0-8 0,0 0 12 0,0-21 2 15,0 21-9-15,0 0 2 0,0 0 16 0,0-19-13 0,0 19 18 16,0 0-18-16,0 0 17 0,0 0 0 0,0-18-2 0,0 18-4 15,0 0-16-15,0 0 1 0,0 0 9 0,0 0-2 16,-20 0-2-16,0 18-11 0,-20 1 11 0,23-19-10 16,-21 21-4-16,1 16 4 0,-3-19-3 0,23 3-2 15,17-3 0-15,-40 2 3 0,2-2-2 0,18 22-2 16,3-23 2-16,-3 3 2 0,0-3-3 0,20 5-1 16,-17-4 2-16,17 2-3 0,-23-2 2 0,23 1-1 0,0 2 0 0,-20-21-1 15,20 36 3-15,0-15-1 0,0-21-3 0,0 37 1 0,20-17-3 16,-20-20 4-16,23 38-3 0,-6-19 0 0,3 0 1 15,17-1-1-15,21 22 6 16,19-2-6-16,-40-19-6 0,-17 0-7 0,-3-19 3 16,4 18-20-16,13-18-11 0,-11 0 15 0,-23 0-4 15,40 0-48-15,-23-18-21 0,20-1 2 0,-16 19 61 0,-1-40-55 16</inkml:trace>
  <inkml:trace contextRef="#ctx0" brushRef="#br0" timeOffset="7135.53">7131 6956 89 0,'0'0'0'0,"0"0"81"0,0 0-52 0,0 0 30 16,0 0-7-16,0 0-30 0,-23 0-3 0,23 0-2 0,0 0-1 16,-17 0 0-16,17 0-2 0,-17-19 25 0,-3 19-27 0,2 0 10 0,-2 0-3 15,0 0-10-15,3 0 6 0,17 0-10 0,-20 0 1 16,-3 0-3-16,23 0 5 0,-20 0-5 0,6 0 2 0,-6 0-5 0,20 19 2 16,0 2 2-16,-21-4-4 0,21 2 0 0,0 21 1 15,0-22-1-15,21 19-2 0,-1-16 1 0,-6-2 1 16,6 0-1-16,3-1 2 0,-3 3-2 0,-3-21 0 0,-17 19-1 15,40-2 5-15,-22-17-1 0,19 0-3 0,-20-17 1 16,6-23 0-16,-3 22 0 0,17-20 1 0,-37 17-1 16,20-16 3-16,-2 0-4 0,2-3 1 0,-20 23-1 0,17-23-1 0,0 2 1 15,-17-2 0-15,0 23 1 0,0-3 1 0,0 3-4 16,0 17-1-16,-17-21-6 0,17 21 3 0,-17 0-11 16,-3 0-7-16,2 0-10 0,18 0 13 0,-20 0-2 0,20 21-34 15,-20-4-18-15,3 3-10 0,17-3 10 16,0 5-43-16</inkml:trace>
  <inkml:trace contextRef="#ctx0" brushRef="#br0" timeOffset="7434.89">7323 6859 77 0,'0'0'44'16,"0"0"0"-16,0 0-20 0,0 0 26 0,0 22-28 0,0-22 16 15,0 0-22-15,0 18 14 0,0-18-17 0,0 20 6 0,0-2-12 16,0 1 2-16,0 2-6 0,0-4 2 0,0 23-2 15,17-40-1-15,-17 37 0 0,0-17 0 0,20-20-1 0,-20 17-1 16,20-17 1-16,-20 21 3 0,18-21 0 0,2 0 0 0,-20-21-2 16,17 4 2-16,3-3-1 0,-20-17 1 0,40-3-3 0,-23 23 0 15,3-4 0-15,0 2 0 0,-2-19 1 0,-18 38 0 0,20-18 5 16,17-4 1-16,-37 22 1 0,17 0 3 0,0 0 4 16,6 0-8-16,-23 22-1 0,20-4-1 0,-20 20 6 0,0-38-8 15,20 40 5-15,-20-23-7 0,18 23 2 0,-18-3-5 0,0-17 2 16,0 18 0-16,0 0 0 0,0 1-4 0,0-3-5 15,0-15-9-15,0-2 3 0,0 0-20 0,0-19 11 16,0 18-32-16,0-18 20 0,0 20-50 0,0-20-13 0,0 0 53 16,20 0 8-16,-20 0-60 0</inkml:trace>
  <inkml:trace contextRef="#ctx0" brushRef="#br0" timeOffset="8068.08">8197 6977 63 0,'0'0'35'0,"0"0"-17"0,0 0 24 0,0 0 6 16,0 0-26-16,0 0 20 0,0 0-22 0,0 0-2 0,0 0 14 15,0 0-18-15,0 17 15 0,0-17-16 0,20 0 0 0,-20 0 12 16,23 19-14-16,-23-19-2 0,0 21-2 0,18-2 12 0,2 36 3 16,0 4-10-16,-3-20-4 0,3 18 0 0,-20-19-5 15,17 37 5-15,-17-37-5 0,20 39 2 0,-20 19-1 0,0-38 2 16,0-1-3-16,-20-19-3 0,20 20 3 15,-17-22-2-15,-3-15-2 0,20-2 2 0,-17 19-3 0,17-38-4 0,-20 19-12 16,20-19 3-16,0 0-3 0,-20 20-28 0,20-20 17 0,-18-20-40 16,-25-18-23-16,26 0-12 0,0 17 58 0,17 4 12 0,0-2 7 15,-20-20-33-15</inkml:trace>
  <inkml:trace contextRef="#ctx0" brushRef="#br0" timeOffset="8250.92">8240 6364 147 0,'0'0'81'16,"0"0"-22"-16,0 0-4 0,0 20-6 0,0-20-11 0,0 18-12 16,0 20-7-16,0 1-3 0,0-39-10 15,-23 37 2-15,23-17-4 0,0-1-3 0,0-19 0 0,0 20-2 16,0 17-23-16,0-16-23 0,0-21 12 0,0 17-72 16,0 3-20-16,0-2 74 0,0-18-63 0</inkml:trace>
  <inkml:trace contextRef="#ctx0" brushRef="#br0" timeOffset="8533.73">8524 7071 73 0,'0'0'28'0,"-17"20"24"0,17-20-25 0,0 0 26 0,0 0-28 0,0 17 19 16,0-17-9-16,0 21-10 0,0-21-16 0,0 19 3 0,0-19-1 16,0 19-1-16,0-19-6 0,0 0 0 0,0 18 0 0,0-18-3 15,0 0 2-15,0 21-2 0,0-21 1 0,17 0-1 0,-17 0 0 16,20 0-1-16,-20 0 1 0,18 0-1 0,-1 0-1 15,-17-21 0-15,23 3 0 0,-3 18 2 0,-20-19-1 16,0 19 1-16,20-19-1 0,-20 19 1 0,17-21 2 0,-17 4 10 16,0-3 2-16,0 20 2 0,0 0-8 0,0 0 8 15,0 0-10-15,0 0 8 0,0 0-9 0,0 20 6 0,-17 18-6 16,17-38 0-16,0 38 2 0,0 20 3 0,0-58-7 16,0 38 3-16,0-19-7 0,0 0 3 0,0 37 0 0,0-56-3 15,0 19-2-15,0 19 2 0,0-38-2 0,0 20-11 0,17 0 1 16,-17-1-28-16,0-19 13 0,0 18-41 0,0-18-19 15,20 0-22-15,-20-18 53 0,17-1-30 0,-17-1 58 0</inkml:trace>
  <inkml:trace contextRef="#ctx0" brushRef="#br0" timeOffset="8817.62">8831 7053 124 0,'0'0'0'0,"0"0"82"0,0 18-11 16,0-18-40-16,0 20 45 0,0-20-58 0,0 17 14 15,0-17-19-15,0 21 12 0,0-2-6 0,0 18-3 0,0-37-10 16,20 40 1-16,-20-2-1 0,0-19-2 0,0 0-1 15,20 19 1-15,-20-38-3 0,0 0-1 0,17 18 3 0,-17 1-2 16,20-19 3-16,-20 0-1 0,18 0 2 0,-18-19-4 16,17 19 0-16,26-38 2 0,-43 20-2 0,17-1 0 15,3-21 7-15,0 23-9 0,-3-2 2 0,-17-2 5 16,20 21 3-16,-20 0-4 0,18 0 5 0,-18 0-6 16,17 0 3-16,-17 21 1 0,0-2-4 0,20-2 8 15,-20 23-20-15,0-3 22 0,23 1-11 0,-23 2-2 16,0-23 0-16,17 3-5 0,-17 0-3 0,0-1-3 15,0-1-1-15,0 2-30 0,0-2-17 0,0-18 25 0,0 0-38 16,0 19 0-16,0-38-9 0,20-19-3 0,-20 20 19 16,0-41 22-16,0 21 13 0,20 1-12 15</inkml:trace>
  <inkml:trace contextRef="#ctx0" brushRef="#br0" timeOffset="9033.59">9462 6937 59 0,'0'0'90'0,"0"0"-65"0,0 0 1 0,0 0 44 0,0 0-48 0,0 0-1 15,0 0 17-15,0 19 22 0,0-19-36 16,0 0-13-16,0 0 2 0,0 0 7 0,-20 0-10 0,20 21 11 16,0-21-7-16,-18 17-5 0,18 23 2 15,-20-21 7-15,20 19-7 0,0-21-6 0,0 42 7 16,-17-1-5-16,17-20 0 0,0-19-7 0,0 0-1 0,0 19 1 16,17-1 4-16,-17 1-2 0,20-18-3 0,-2 19 0 15,-18-21-1-15,20-18-2 0,-20 20-2 0,17-20-2 0,0 18-37 16,6-18 23-16,-3 0-72 0,0 0 6 0,17-18-27 15,-37-2 56-15,18-17-57 0,2-3 68 16</inkml:trace>
  <inkml:trace contextRef="#ctx0" brushRef="#br0" timeOffset="9217.01">9731 6498 171 0,'0'0'0'0,"0"0"88"0,0 0-36 15,0 18 11-15,0 2-23 0,0 19 12 16,0-21-37-16,0 1 8 0,0 19-6 0,0-38-9 0,0 59 5 15,0-21 1-15,0 20-6 0,17-41-5 0,-17 60 3 16,20 1-1-16,-20-42-4 0,21 42-1 0,-21-21-1 0,17-20 1 16,-17 3 1-16,0-23-2 0,20 60-11 0,-20 1-22 0,0-41 7 15,17 20-40-15,-17-37 28 0,0 17-5 0,0-16-59 0,0-3 11 0,0 0 32 16,0-18 20-16,0 0 21 0,0 0-22 0</inkml:trace>
  <inkml:trace contextRef="#ctx0" brushRef="#br0" timeOffset="9354.08">9688 7071 55 0,'0'0'43'0,"0"0"-13"0,0-18 44 0,0 18-35 15,-20-19-4-15,20-2 25 0,0 21-37 0,0-19-4 0,0 19 10 0,0-17-6 16,0 17-1-16,0-21-12 0,0 21-2 0,0 0 5 0,20 0-9 16,3-19 5-16,-3 19-5 0,-3 0-2 0,24 0 0 15,-4 0-1-15,-3 0-4 0,-34 0-2 0,23 0-2 0,55 0-45 16,-78 0 25-16,37 19-49 0,-3-19-44 0,-14 0 59 16,20 21-25-16,-20-21 18 0</inkml:trace>
  <inkml:trace contextRef="#ctx0" brushRef="#br0" timeOffset="9500.51">10264 7034 99 0,'0'0'70'0,"0"0"-31"0,0 0 32 16,0 0-11-16,-17 19-11 0,17-19-27 0,0 18 11 16,0 2-20-16,0-3-3 0,0-17 0 0,-23 40 6 0,23-21-2 15,0 20-3-15,0-20-7 0,-17 19 2 0,17 0-2 0,0 0-4 16,0-1-1-16,0-16-12 0,0-21-1 0,0 17-30 16,0 3 12-16,0-20-49 0,0 0 27 0,0-37-109 15,0 37 125-15,0-21 8 0,0-16-31 0</inkml:trace>
  <inkml:trace contextRef="#ctx0" brushRef="#br0" timeOffset="9883.67">10342 6575 124 0,'0'0'47'0,"0"0"-1"0,0 0 27 0,0 18-45 0,0-18 13 15,0 19-27-15,-20 2 4 0,20-4-9 0,0 21-2 0,-17-17-4 16,17-3 0-16,0 20-1 0,0-38-1 0,0 19 2 16,0 2-4-16,0-4 0 0,0-17-1 0,0 20-12 0,0-3-10 15,0 5-8-15,0-22 14 0,17 18-24 0,3 2-4 0,-20-20-1 16,17 0 24-16,3 18-11 0,-3-18 13 0,-17 0 15 15,17 19 1-15,6-19 6 0,-23 0 2 0,20 0 10 0,1 0 4 16,-21 0-9-16,17 0 10 0,-17 0 9 0,0 21 10 16,20-21 28-16,-20 0-46 0,0 17 17 0,0-17-21 15,0 0 0-15,0 19 9 0,0 2-7 0,-20 16-8 0,20-17 1 16,0-3-5-16,0 23 6 0,-17-3 1 0,17-16-5 16,0 15 4-16,0-15 0 0,0-2-6 0,0 0 1 0,0-1 3 15,0-18-5-15,0 20 4 0,0-20 0 0,0 0-4 16,0 0 0-16,17 0 5 0,-17 0-7 0,0-20 3 0,20-17-1 0,-3-3-2 15,-17 4 1-15,20 15-1 0,-20-16-2 0,0 18 0 0,20-39 2 16,-6 21 1-16,-14 16-4 0,0-36 2 0,0 38-5 16,0 1 3-16,0-20-3 0,0 16 1 0,0 5 3 0,0 17-2 15,0 0 0-15,0-20-2 0,0 20 1 0,0 0 2 0,0 0-1 0,0 0-1 16,0 0-6-16,0 20 3 0,0-3-10 0,0 5 7 0,0 16-14 0,0-38 9 16,0 37-3-16,0 1-26 0,0-38 14 0,0 19-5 0,0 21-57 15,21-2-9-15,-21 0 31 0,22 0 32 0,-22-38-11 16</inkml:trace>
  <inkml:trace contextRef="#ctx0" brushRef="#br0" timeOffset="10117.2">10760 6977 43 0,'0'0'39'0,"0"-21"25"0,0 21-28 16,0-19 0-16,18 19 26 0,-18-18-3 0,0 18-32 0,0 0 0 15,0 0-3-15,0 0 20 0,0 18-5 0,0-18-23 0,0 19-4 16,0 2 6-16,0 15-5 0,22-15-11 0,-22 16 6 0,0 0 11 16,0-16-13-16,0 17-2 0,21-20 1 0,-21 3-3 15,0-21-2-15,17 19 4 0,-17-19 3 0,0 0-5 16,40-19 6-16,-40-2-7 0,17-16 2 0,3 18 2 15,-3-19-3-15,1 0-4 0,25 19-3 16,-43-21 5-16,17 23 3 0,3 17-4 0,-20 0 4 0,20 0 0 16,-3 0-3-16,-17 17 2 0,0-17-3 0,20 19 1 15,-3 21-1-15,-17-2-1 0,0 0-4 0,0-19-1 0,0 0-2 16,0 39-32-16,0-41 11 0,0 60-104 0,-17-20 6 16,17-36 56-16,0-4 6 0,-20 23-26 0,20-3 41 0</inkml:trace>
  <inkml:trace contextRef="#ctx0" brushRef="#br0" timeOffset="10685.19">11795 6881 130 0,'0'0'66'0,"0"0"-12"0,0 0-3 0,0 0-5 0,0-22-13 0,0 22-22 16,0 0 1-16,0 0 12 0,0 0-13 0,17 0 7 0,-17 0-9 16,21-17 2-16,-21 17 0 0,17 0-4 0,0 0 4 0,-17 0-7 15,0 0-2-15,43 0 1 0,-43 0 2 0,37 0 0 0,-17 17-3 16,-3-17 1-16,21 0-1 0,-38 0-1 0,37 22-2 0,-37-22-4 15,23 0 1-15,-6 0-16 0,-17 0 6 0,20 0-6 16,-20 18-32-16,20-18 16 0,-3 0-56 0,-17 0 37 0,0 0-50 0,21 0 63 16,-21 0-44-16</inkml:trace>
  <inkml:trace contextRef="#ctx0" brushRef="#br0" timeOffset="11184.2">13148 6842 60 0,'-17'0'40'0,"17"0"-19"0,0 0 45 0,0 0-24 0,0 0-24 16,-20-20 13-16,20 20-6 0,0 0-14 0,-17 0 9 0,17 0-2 15,-20 0 0-15,3 0 11 0,-3 0-9 16,20 20-5-16,-20-3-4 0,2 5-6 0,18-4 5 16,-23 20-2-16,23-38-5 0,-17 40 2 0,17-23-4 0,0-17 1 15,0 19-1-15,0 2 2 0,0-2-4 0,0-1 2 0,0 2 1 0,0-3-1 16,0-17 1-16,0 21 0 0,17-21 0 0,-17 19 0 0,0-19 1 0,23 0 4 15,-23 0 0-15,18 0-4 0,-18-19-1 0,20-19-1 0,0 0 2 16,-3 19-2-16,3-21 2 0,-20 2-4 0,0 19 1 16,17-19 4-16,3-19 4 0,-20 37-5 0,0 3 2 0,0-4-2 15,17 2 3-15,-17 1 6 0,0-2 3 0,0 20-9 0,0 0 0 16,0 0 3-16,0 20 0 0,0-2-2 0,0 1-4 16,0-19 1-16,0 38 4 0,0-18-5 0,0 19 1 0,0-21-3 0,0 20 0 15,0 19-1-15,0-17-4 0,0-21 0 0,0 36-14 16,0-55 4-16,0 40-26 0,0-21 15 0,18-1-38 0,-18-18 25 15,0 21-6-15,23-2-61 0,-23-19-8 0,20 0 65 0,0 0-15 0,-20 0 41 16,0-19-17-16</inkml:trace>
  <inkml:trace contextRef="#ctx0" brushRef="#br0" timeOffset="11434.54">13513 6822 88 0,'0'0'79'0,"0"0"-41"0,0 0-2 0,0 0 25 15,-18 20-34-15,18-20-5 0,0 17 17 0,0 5-6 0,0-22-20 16,-20 38 12-16,20-20-2 0,0 1-13 0,0-19-1 0,0 38 4 15,-17 2-4-15,17-40-6 0,0 19 1 0,0 19 1 0,0-21-1 16,0 4 0-16,0 17-1 0,0-20 1 0,17-18 2 16,-17 0-1-16,20 0 0 0,-20 0-1 0,18 0 2 0,-1-18 1 15,6-20-4-15,-3 0 3 0,-3 18-4 0,3 2-1 0,17-22 2 16,-37 21-2-16,38-19 3 0,-21 19-3 0,-17 1 0 0,20-2-2 0,20 2 2 16,-40 18 1-16,20 0 0 0,0-22 1 0,17 22 2 0,-37 22-1 15,38-4-3-15,-21 2 3 0,6 17-1 0,-23 20-2 16,17-17-3-16,3 15-2 0,-20-15 0 15,0-3-21-15,0-16 6 0,0 36-31 0,0-57 20 0,20 38 0 0,-20-20-37 16,0 2-17-16,17-20-26 0,-17 18 9 0,0-18 43 16,0 0 10-16</inkml:trace>
  <inkml:trace contextRef="#ctx0" brushRef="#br0" timeOffset="11800.3">14375 6881 78 0,'0'0'0'0,"0"0"29"0,0 0 33 0,0 0-3 15,0 0-8-15,0 0-28 0,0 0-2 0,0 0 17 0,0 0-9 16,0 0-18-16,0 0 0 0,0 0-1 0,-20 0 7 0,20 0-8 16,0 0 11-16,0 18-5 0,0 20 0 0,-20-38-10 15,20 40 6-15,0-4-2 0,0-15-7 0,0 36 4 0,0-57-5 16,0 17 0-16,0 23 3 0,0-3-2 0,0 3 0 0,20-40 4 16,-20 17-5-16,0-17 0 0,20 0 2 0,-20 0 1 0,18-17 4 15,-18-2-4-15,20-20 2 0,-3 1-3 0,0-20-4 16,6 21 1-16,-3-41 3 0,-3 3-4 0,3-41-2 0,-20 60 3 15,20-20 3-15,-20-21 0 0,0 59-2 0,0 19-1 0,0-58 2 16,0 39 1-16,0 19-3 0,0-19 2 0,0 20 0 0,0-4 1 16,0-15 2-16,0 37-2 0,0 0 1 0,0-18-1 15,-20 18-1-15,20 0 5 0,0 18-3 0,0-18-2 16,0 20-1-16,-20-3 5 0,20 23-3 0,0 17 0 16,0-37-1-16,0 18-7 0,-17 19 7 0,17-20 0 0,0 59 8 0,0-38-9 15,-20 56 1-15,20-56-1 0,0-1-1 0,0 0 0 0,20 40-1 16,-20 17 0-16,17-75 0 0,-17 56-9 0,40-20-7 0,-22-17-4 15,-18-38-16-15,37 17-55 0,-20-17 54 16,3-20-50-16,3 18-26 0,-23-18 55 0,37 0-39 0,-37 0 69 16,0 0-17-16</inkml:trace>
  <inkml:trace contextRef="#ctx0" brushRef="#br0" timeOffset="12450.99">5583 8848 47 0,'0'0'29'0,"0"0"-16"0,0 0 22 16,0 0-15-16,0 0 1 0,0 0 16 0,17-18-3 0,3 18-3 15,-20 0-16-15,40 0 15 0,-2-20-15 16,-18 20 1-16,-3 0-9 0,20 0 6 0,-17-18-1 0,15 18-8 15,8 0 2-15,-43 0-3 0,37 0 0 0,0 0 0 0,-17 18-2 16,0-18-5-16,-5 0 4 0,5 0-2 0,3 0 3 0,-3 0-4 16,-3 20-10-16,-17-20-1 0,20 0-6 0,0 18-6 0,-20-18-54 0,17 20-59 15,-17-20 44-15</inkml:trace>
  <inkml:trace contextRef="#ctx0" brushRef="#br0" timeOffset="12918.48">6689 8830 55 0,'0'0'38'0,"0"0"-2"0,0 0-16 0,0 0 36 0,0 0-43 15,0-20 12-15,0 20-14 0,0 0-1 0,0 0 9 16,0 0-9-16,0 0-1 0,0-18 8 0,0 18-9 0,-17 0 5 0,17 0-5 15,-20 0-1-15,3 18 2 0,-3 2-5 0,20-2 0 16,-20 21-3-16,20-39 0 0,-17 77 2 16,17-59-1-16,0 20-1 0,0-18 0 0,0 18 1 0,0-1 0 15,17 2 4-15,3-20-1 0,0-19-3 0,-20 19 6 16,54-19 7-16,-54 0-12 0,21 0 4 16,-4-19-3-16,-17 0 2 0,17-20-3 0,6 2 4 0,17-21-3 15,-23 2-2-15,3-40 1 0,-3 20-1 0,4-21-2 16,-1 22-3-16,-20-1-2 0,14-96 9 15,-14 94-1-15,0 40-1 0,0-18 3 0,20-3 1 16,-20 41-1-16,0-21 5 0,0 39-4 0,0-38 3 16,0 38-5-16,0-19 3 0,0 19-3 0,0-21 4 0,0 21 6 15,0 0-12-15,0 0 1 0,0 21 1 0,0-21-2 16,0 38 3-16,0-38-1 0,0 38-2 0,0 0-1 16,0 21 3-16,0 92 1 0,23-93-4 0,-3 19 8 15,-20 18-4-15,17 0-4 0,3-19 1 0,-20-36-7 16,20-2 0-16,-20 38-17 0,38 38-33 0,-38-94 28 15,17 18-6-15,-17 20-45 0,17-21 29 0,-17 2-65 0,23-1 7 16,-3-20 70-16,-20-18-22 0</inkml:trace>
  <inkml:trace contextRef="#ctx0" brushRef="#br0" timeOffset="13102.44">7455 8924 131 0,'0'0'45'16,"0"0"33"-16,0 0-46 0,0 0 27 0,0 0-8 0,0 0-7 15,0 0-25-15,0 19-5 0,0 2 8 0,0-3-5 0,0 2-9 16,0 18 5-16,0 0-4 0,0-1-4 0,0 2 1 16,0-1-1-16,0-18-5 0,0 18-1 0,0 0-1 15,0-19-12-15,0 18-43 0,0-17 27 0,0-20-6 16,17 0-49-16,-17 0-14 0,0-38 0 0,23 0 31 0,-23 18 47 16,0-18-25-16</inkml:trace>
  <inkml:trace contextRef="#ctx0" brushRef="#br0" timeOffset="13234.32">7552 8447 49 0,'0'0'51'0,"0"0"18"0,0 0-2 0,0 0-39 16,0 0-3-16,-20 0 14 0,20 19-5 0,0-19-8 16,0 20-8-16,-20-2-5 0,20 1-10 0,0 2 2 0,0-3-1 15,0 1-1-15,0-19-3 0,0 19-4 16,-17 1-11-16,17-2-23 0,0 2 9 0,0-20-6 0,0 18-7 0,17-18-53 16,-17 19 51-16,20-19-18 0,0 21-8 0</inkml:trace>
  <inkml:trace contextRef="#ctx0" brushRef="#br0" timeOffset="13452.12">7779 8695 34 0,'0'0'29'0,"0"0"-1"0,20 0 5 0,-20 0 5 16,0 0-18-16,0 21 21 0,0-21-6 16,0 0-19-16,0 0 8 0,0 18-12 0,0-18-2 0,0 0 1 0,0 18 10 0,0-18 1 15,0 20-10-15,0-20 8 0,20 20 0 0,-20-20-1 16,0 18-11-16,0-18 1 0,0 20-3 0,0-2 4 0,14 2-2 16,-14-1-3-16,0 0 1 0,0-1-4 0,20 1 5 0,3 2 1 15,-23 17 5-15,20-20-8 0,-20 20 6 0,18-18-3 16,-18-2-7-16,0 1 3 0,20 2 1 0,-20 16-1 15,20-37-2-15,-20 19 3 0,0 1-4 0,0-2 0 16,0 2-5-16,-20-2-12 0,20-18-3 0,0 0 1 0,-20 20-33 0,20-20 22 16,-18 0-5-16,18-20-44 0,-20 20 33 0,-3-18-52 0,23-2 53 15,0 20 7-15,-20-38 10 0,20 38-9 0,-14-19-3 0</inkml:trace>
  <inkml:trace contextRef="#ctx0" brushRef="#br0" timeOffset="13901.57">8372 8924 44 0,'0'0'16'0,"0"0"16"0,0 0-12 16,0 0 22-16,0-18 0 0,0 18-2 0,0 0-2 0,0 0-21 15,18 0 0-15,-18 0 14 0,0 0 0 0,0 0-17 0,0 0 13 16,22 18 1-16,-22-18-16 0,0 0-3 0,18 40-1 0,2-22 9 15,-20 20 1-15,20-18-10 0,-3 36 3 0,-17-16-7 0,20 36 3 16,-20-20 4-16,0-17-4 0,0-2-3 0,0 3-1 0,0 16 2 16,0-17-2-16,0 19 4 0,-20-1 1 0,20-19-8 15,0-19 0-15,-17 39 0 0,-3-2 6 0,0-37-5 0,2 20-4 16,18-20 1-16,-40 20-16 0,40-39 9 0,-20 0-9 0,3 18-6 16,-3-18 12-16,-17-39-46 0,17 2 39 15,2-2-22-15,-5 20 17 0,3-37-28 0,3 35 22 0,17 3-1 0,-17-20 0 16,17 18-1-16,0 2 4 0,-20-20 1 0,3-2-20 0,17-16 16 0,0 18 8 15,0 0-5-15</inkml:trace>
  <inkml:trace contextRef="#ctx0" brushRef="#br0" timeOffset="14051.81">8352 8620 45 0,'0'0'18'0,"0"0"16"0,0 0-1 0,0 0-16 16,0-20 13-16,0 20-14 0,0 0-2 0,0 0 16 0,0 0-17 15,0 0 8-15,0 0-13 0,0 0 0 0,0 0-1 0,20 0 5 0,-20 0-8 16,0 0 1-16,0 20-1 0,0-2-1 0,0-18-3 15,0 20 1-15,0-20-3 0,0 18-1 0,0-18-17 0,0 19-21 0,0 2-21 16,0-3-10-16,0 0 15 0,0-18 36 0,0 0-24 0</inkml:trace>
  <inkml:trace contextRef="#ctx0" brushRef="#br0" timeOffset="14406.36">8659 9002 40 0,'0'0'23'0,"0"0"-12"0,0 0 16 16,0 0 4-16,0 0-14 0,0 0-2 0,0 0 12 0,0 0-8 0,0 18-10 15,0-18 9-15,0 0 0 0,0 20-9 0,0-20-1 16,0 18 4-16,0 2-8 0,20-20 2 0,-20 18-2 0,0 1 4 0,0 20-2 16,0-20 3-16,17 20-1 0,-17-21-6 0,0-18 1 15,0 20 3-15,0-2-3 0,20-18-1 0,-20 20 1 0,0-1 2 0,20-19-2 16,-20 0 0-16,15 19 6 0,-15-19-4 0,0 0 1 0,20 0 0 15,-20-19 0-15,23 19-4 0,-23-19 1 0,20-19 1 0,-20 38-2 16,0-20-2-16,17-18 2 0,-17 19 0 0,0-18 2 0,20 16 2 16,-20-16-1-16,0 37 0 0,0-20-2 0,0 2 4 15,0-2 2-15,20 20 3 0,-20 0 1 0,0 0-7 16,0 0 6-16,0 0-8 0,0 20 0 0,0-2-2 0,17 2 5 16,-17 17-6-16,0-16 1 0,0 16 1 0,0 2-4 0,0-1-3 15,20-38-1-15,-20 38-13 0,0-19-15 0,0 18-13 16,18-17-14-16,-18 0-20 0,0-20 32 0,0 0 2 15,0 18-29-15,17-18 32 0,-17 0 28 0,0 0 1 0,0 0-9 16</inkml:trace>
  <inkml:trace contextRef="#ctx0" brushRef="#br0" timeOffset="14669.43">9003 9078 39 0,'0'0'18'0,"0"0"32"0,0 0-10 0,0 0 6 0,20 0-1 16,-20 0-25-16,0 0-2 0,0 0-2 0,0 0 15 0,0 0-16 15,0 0 0-15,20 18 9 0,-20-18-13 0,0 0-2 0,17 0 8 0,-17 0-3 16,0 19-8-16,20-19 1 0,-2 21-3 0,-18-21-4 15,17 18 2-15,-17-18-1 0,0 19 1 0,0-19 1 0,20 19 0 0,-20-19-3 16,23 0 1-16,-6 20 0 0,-17-20 1 0,20 0 4 0,0 0-5 16,-20 18-1-16,0-18 1 0,17 0 4 0,-17 0 1 0,20 0-3 15,-20 0 2-15,18 0 0 0,-18 20 8 0,20-20-9 16,-20 18 4-16,0 2-3 0,0-20-4 0,17 19 1 0,-17 0 2 16,0-1-3-16,0 2 0 0,0-20-2 0,0 20 1 15,0 18 0-15,0-38-2 0,0 0 2 0,0 18-8 0,0 2 0 16,0-20-18-16,0 19-16 0,0-19-20 0,0 0-19 15,0 0 34-15,0 0-50 0,0 0 57 0,0-19-19 0,0-1 1 16</inkml:trace>
  <inkml:trace contextRef="#ctx0" brushRef="#br0" timeOffset="15534.41">9883 8943 38 0,'0'0'13'0,"0"0"10"0,0 0 5 15,0 0 4-15,0 0-1 0,-23 0-1 0,23 0-2 16,0 21-14-16,0-21 8 0,-17 0-12 0,17 0 13 15,-17 18-10-15,17-18-7 0,0 20 1 0,0-20-1 0,0 0 2 0,0 0 0 16,-20 18 0-16,20-18 1 0,0 0 0 0,0 0 0 0,-17 20 9 0,17-2 3 0,0 2 0 16,-21 17-1-16,21-16-4 0,0 16-2 15,0 2-3-15,0-21-3 0,0 20-1 0,0-38-3 16,0 39 2-16,0-20-1 0,0 19-3 0,0-18 0 0,0-2 0 16,0 2 0-16,21 18-2 0,-21-38 0 0,17 19-1 0,-17 0-5 15,20-19 0-15,-20 18-3 0,17-18-2 0,-17 0-4 0,17 21-34 16,6-21-22-16,-23-21-27 0,20 3 41 0,-3-20-51 0,3 18 71 15,-20-18-29-15</inkml:trace>
  <inkml:trace contextRef="#ctx0" brushRef="#br0" timeOffset="15702.96">10092 8523 101 0,'0'0'45'0,"0"0"16"0,0 0-27 0,0 21-15 15,0-3 23-15,0-18-1 0,0 19-23 0,0 0-2 0,20 1 10 16,-20 18-13-16,0-1 8 0,21 2-8 0,-21-21-8 15,0 40 0-15,17-20-1 0,3 38 1 0,-20-57-4 0,0 20-1 16,17 19 2-16,-17-20-2 0,0-1-2 0,0-16-2 0,0 35-19 0,0-18 4 16,20 20-42-16,-20-20-25 0,0-20 38 0,0 2 1 15,0 0-28-15,0-20 50 0,0 18-9 0,0-18-14 0</inkml:trace>
  <inkml:trace contextRef="#ctx0" brushRef="#br0" timeOffset="15834.26">10075 9078 52 0,'0'0'16'0,"0"0"52"0,0-20-13 0,0 20-29 16,0-18 22-16,0 18-28 0,0 0 16 0,0 0-9 0,0 0-7 15,0 0-13-15,17 0 6 0,-17 0-9 0,0 0 0 0,20 0 3 16,1 0-3-16,-4 18 0 0,-17-18-2 0,37 0-2 0,-17 20 0 16,-20-2-1-16,17-18 0 0,23 19-15 0,-40 2 3 0,41-3-36 15,-24 1-23-15,3-19 27 0,-3 19-45 0,20-19 24 0,-37 20 46 16,17-20-20-16</inkml:trace>
  <inkml:trace contextRef="#ctx0" brushRef="#br0" timeOffset="15953.88">10531 9154 40 0,'0'0'30'0,"0"19"9"0,0-19-14 16,0 19 29-16,0 1-5 0,-17 36 38 15,17-36-70-15,0-1-3 0,0 18 7 0,0-17-15 0,0 18 1 16,0-18-5-16,-20 37 0 0,20-20-1 0,0-37-1 0,0 40-1 0,0-22-9 16,0 2-16-16,0-2-21 0,0-18-22 0,0-18-19 15,0 18 48-15,0-20-15 0,0-38-3 0</inkml:trace>
  <inkml:trace contextRef="#ctx0" brushRef="#br0" timeOffset="16602.36">10666 8752 62 0,'0'0'0'0,"0"0"37"15,0 0-18-15,0 20 21 0,0-20-21 0,0 38 0 0,0-38 10 0,0 38-14 16,0-18-10-16,0 18 3 0,0-1-1 0,0 2 2 16,0-1-6-16,0-18-1 0,0 18-2 0,0 38 0 15,0-38-1-15,0 0 0 0,0-18-2 16,0-2 2-16,20 2 0 0,-20-20 0 0,20 19 0 16,-20 0 0-16,17-19 1 0,-17 0 1 0,0 0 0 0,20 0 0 15,-20 0 1-15,17 0 0 0,-17-19 2 0,0 19 1 0,18 0 1 0,-18 0 2 16,22-19 11-16,-22 19-9 0,0-20-2 0,21 20-1 0,-21 0 4 0,0 0 3 15,0 0 6-15,17 0-11 0,-17 0 5 0,0 0-3 0,0 0 1 16,0 0-6-16,0 20 12 0,0-20-12 16,0 19 7-16,0-19-7 0,0 19 4 0,0-19-9 0,0 18 4 0,20 2 2 15,-20 0-3-15,0-20 0 0,0 18 2 0,0-18-2 16,20 0-1-16,-20 0 1 0,0 0 3 0,0 0-4 0,0 0 0 0,17 0 4 16,-17 0-4-16,0 0-1 0,0-18 1 0,20-2 1 0,-20 20-3 15,0-38 2-15,17 19-1 0,-17 0-2 0,0-1 1 16,0 20 2-16,0-18-2 0,0-2-1 0,0 20-2 0,0-18 4 15,0-2-2-15,0 20-1 0,0-19 2 0,0 19 1 16,0 0-2-16,18 0 1 0,-18 19-2 0,0 1 1 16,0-2 2-16,0-18-2 0,0 20 0 0,0-20-1 15,0 0 2-15,0 18 1 0,0-18-1 0,0 20 0 0,0-20-3 16,0 0 1-16,0 0 3 0,0 19-1 0,0-19 0 0,-18 0-2 16,18 0 0-16,0 0 1 0,0 0 3 15,0 0-5-15,0 0 2 0,0 0-2 0,0 0 5 0,-17 0-1 16,17 0-3-16,0 0 2 0,0 0-1 0,0 0 3 0,0 0-3 15,-20 19 5-15,20-19-6 0,0 0 0 0,0 0 2 16,0 0 0-16,0 18 1 0,0-18-2 0,0 0-1 0,0 0 0 16,0 20 2-16,0-20 0 0,0 0 0 0,0 0-1 0,0 0-1 15,0 0 0-15,0 0 1 0,0 0 1 0,0 0 2 0,20-20-2 16,-20 20-3-16,0-18 2 0,0 18 0 0,17-19 0 0,-17 0 0 16,0-1 0-16,0 20-3 0,0-38 2 0,18 20 0 0,-18-21-2 15,0 20 1-15,0 19 2 0,0-39 0 0,0 20 2 16,0 19 0-16,0-38-2 0,0 38-5 0,0 0 4 0,0-18 0 15,0 18 0-15,-18 0 0 0,18 0 0 0,0 0-5 0,-17 0-1 16,17 0 4-16,0 18-5 0,-20 2 3 0,20-2-7 0,0 1-5 16,0 20 1-16,0-39 7 0,0 38-19 0,0-38 8 0,0 20-5 15,0-2-30-15,0 2 26 0,0-2-29 0,0-18 26 0,0 20-2 16,0-1-34-16,0-19 40 0,0 19-13 0,0-1 17 0,20-18 16 16,-20 20-6-16,0-20-15 0</inkml:trace>
  <inkml:trace contextRef="#ctx0" brushRef="#br0" timeOffset="16885.25">11050 9288 44 0,'0'0'12'0,"0"0"0"0,0 0 18 0,0 0-12 0,17-20 25 16,-17 20-18-16,0 0-1 0,0 0 17 0,0 0-25 0,0 0 13 16,20 0-16-16,-3 0 10 0,-17 0-12 0,0 20 4 0,20-20-7 15,-20 19-2-15,0 0 1 0,18-1 2 0,-18 2-4 0,0 0 4 0,0-2-5 16,23 2 2-16,-23-20-6 0,0 18 3 0,0 2 0 0,17-1 4 15,-17-19-2-15,0 0 1 0,20 0-2 0,-20-19 0 0,20-1-2 16,-20-18-1-16,0 20 1 0,17-40 1 0,-17 39-2 16,20-20 0-16,-20 1-1 0,0 20 2 0,17-21-2 15,-17 20 2-15,20-20-1 0,-20 39 1 0,18 0 1 0,-18 0-1 16,0 0 7-16,17 0-2 0,6 39 1 0,-23-39-4 16,0 58 4-16,20-2-6 0,-20 2-3 0,0 18-5 0,20-18-18 15,-20-20 5-15,0 20-41 0,0-20 20 0,0-20-11 16,17 21-11-16,-17 19-63 0,0-39 80 0,0 18-24 0</inkml:trace>
  <inkml:trace contextRef="#ctx0" brushRef="#br0" timeOffset="17351.18">12271 9078 75 0,'0'0'29'0,"0"0"2"0,0 0 0 0,0-20 30 0,0 20-35 16,0 0-1-16,0 0 15 0,0-18-25 0,0 18 11 0,0 0-15 15,0 0 0-15,20-20 6 0,0 20 8 0,-2 0-17 16,2 0-2-16,-3-18 10 0,23 18-6 0,-6 0-1 0,9 0-4 16,-5 0-2-16,-38 0-4 0,37 0 5 0,0 0-5 15,-20 18 0-15,6-18-7 0,15 0-17 0,-38 0 7 0,0 20-9 16,20-20-4-16,0 18-58 0,-3-18 33 0,-17 0-53 0,20 0-9 16</inkml:trace>
  <inkml:trace contextRef="#ctx0" brushRef="#br0" timeOffset="17800.93">13338 8887 36 0,'0'0'17'0,"0"0"-8"0,0 0 10 15,0-19 6-15,0 19 7 0,0 0-16 0,0 0 15 0,-15 0 7 16,15 0-26-16,0 0 34 16,-20 0-35-16,20 0 16 0,0 0-20 0,-20 0 8 0,20 0 1 15,-17 0-9-15,-3 38 17 0,20-1-12 16,-17-37-6-16,17 21 0 0,-20-3 2 0,20 2-4 0,-20 18 3 15,20-20-4-15,-23 39 9 0,23-18-8 0,0-1 1 16,0-18-4-16,0 18 0 0,0-20 1 0,0 21-2 16,23-20 3-16,-23-19-1 0,0 18 1 0,20 2 0 0,-20-20 4 15,20 20-1-15,-3-20-2 0,3 0-1 0,-3-20 5 0,3 0-4 0,-20 2-2 16,35-20 5-16,-15-20-4 0,3 1 0 0,-3 38-2 16,-20 1 2-16,17-40 1 0,3 0-2 0,-20 20-2 0,0-1 2 15,0 20-1-15,0 19 0 0,0-37-1 0,0 18-1 0,0-1-2 16,0 20-9-16,0 0 5 0,0-18-17 0,0 18-13 0,-20 0-15 15,20 0-14-15,0 0 27 0,0 18-49 0,-17 2 42 16,17-20-28-16,0 19 49 0,0 18-32 0</inkml:trace>
  <inkml:trace contextRef="#ctx0" brushRef="#br0" timeOffset="18103.36">13974 8848 69 0,'0'0'82'0,"0"0"-60"0,0 20-2 0,0-1 18 16,0 0-21-16,-20 18 13 0,20-37-19 0,0 39 7 0,0-1-2 16,0 20-5-16,-20-21 1 0,20-16-8 0,0 16 2 15,0-18 0-15,0 19-2 0,0-38 4 0,0 20-2 0,0-20 2 16,0 18 1-16,0-18 12 0,0 0-12 0,0 0 0 0,0-18 8 0,20-2-9 15,-20-18 0-15,20 0-1 0,-3-20 1 0,3-18-2 16,18-1-1-16,-4 40-1 0,-11-39 2 0,17-2 1 16,-40 60 0-16,37-21-5 0,-19 39-1 0,-18-19 1 0,20 19 0 15,0 0-1-15,14 0-9 0,-34 0-1 0,23 0-17 0,14 0-13 16,-37 0 14-16,20 19-7 0,-20-19-6 0,38 21-69 0,-18-21 44 16,-20 18 3-16,17 20-23 0,0-38 46 0</inkml:trace>
  <inkml:trace contextRef="#ctx0" brushRef="#br0" timeOffset="18838.63">16818 5830 71 0,'0'0'32'0,"0"0"-19"16,0 0 16-16,0 0-11 0,0 0 1 0,0-21 2 0,0 21 0 0,-17 0 14 15,17 0-8-15,0 0-16 0,-20 0-2 0,20 0-2 0,0 0-1 16,-18 0 3-16,18 0-5 0,-20 0 2 0,20 0-3 0,-17 0 0 0,-3 21 2 15,20-21-3-15,-20 18 3 0,3 3-3 0,17-21 1 16,-23 17 0-16,23 3 1 0,-17-3 4 0,-3 4-4 0,2 17 3 0,-19 38 2 16,17-56-4-16,20 19 0 0,-20-2 1 0,-20 98 8 15,20-98-10-15,3 59 5 0,-1-57-6 0,-2 55 5 0,3-16 0 16,17-41-4-16,-20 58 2 0,20-18 3 0,-20 0 0 16,20-2-2-16,0-35-4 0,0 74 5 0,0-56-1 15,20-1 1-15,-20-19-4 0,0 0-2 0,0-20 1 0,20 22-1 16,-3 17 2-16,3 0 1 0,-20-39-3 0,18 1 0 0,-1 2 0 0,3 15 1 15,3-15 1-15,14-2-2 0,-17-1 1 0,17 2-2 16,-37-20 0-16,18 19 1 0,2-19 0 0,20 19-2 0,-40-19-1 16,17 0 0-16,3 0 1 0,0 0-4 0,-3 0-9 0,21 0-31 15,-38 0 20-15,20-19-44 0,-3 0-30 0,0 19-21 16,-17-38 64-16,0 19-81 0</inkml:trace>
  <inkml:trace contextRef="#ctx0" brushRef="#br0" timeOffset="19300.82">17391 6919 71 0,'0'0'19'0,"0"0"21"0,0 0 8 15,0 0 6-15,0 0-6 0,0 0-28 0,0 0 13 16,0-20-20-16,0 20 0 0,0 0-2 0,0 0 1 0,23 0 7 0,-23 0-11 16,17-18 8-16,4 18-2 0,-21 0-8 0,20-22 5 0,-3-15-2 15,3 37-4-15,-20-17 0 0,54-41 13 16,-31 20-9-16,-6 38-3 0,4-39 1 0,-1 2 2 0,-3 16-6 15,3-16 3-15,-3 17-2 0,-17 20-2 0,20-39 4 0,-3 39-1 16,-17-18-3-16,18 18 0 0,4 0-1 0,-22 0 4 16,21 18 1-16,-21-18-4 0,20 20 4 0,-20-1-3 15,17-19 0-15,-17 38 4 0,20 2-3 0,-20-40-3 0,17 37 2 0,-17 2 6 16,20-1-5-16,-20-1 8 0,20-16-8 0,-20-4-2 16,0 3 1-16,15 19-1 0,-15-1-2 0,20-20 1 0,-20 1 1 15,23 2-1-15,-23-4 2 0,20 2-3 0,-20 2-1 0,0-21-3 16,17 19-1-16,-17-19-5 0,20 18-16 0,-20-18 7 15,0 0-33-15,0 0 19 0,20-18-51 0,-20-1-28 16,0 19 49-16,0-21 2 0,0 2-32 0,17 2 18 0</inkml:trace>
  <inkml:trace contextRef="#ctx0" brushRef="#br0" timeOffset="19634.21">18426 6154 78 0,'0'0'55'0,"0"0"-29"0,0 0 20 16,0 0-6-16,0 0-6 0,0 0-19 0,0 0-2 0,0 0-1 15,17 0 10-15,-17 0-11 0,0 0-1 0,0 0 0 0,20-19 40 16,-2 19-31-16,5 0 11 0,-6 0-11 15,-17 0-12-15,40 0 8 0,-23 0-2 0,3 0-1 16,-3 0-6-16,4 19 7 0,13 0 2 0,-34 0-10 16,23-19 0-16,17 38 1 0,-40-1-3 0,37-15 0 0,1 53 0 15,-4 1 1-15,-34-18-2 0,43-20-1 0,-43 19-1 0,37 20-2 0,-37-38 2 16,0 57 2-16,20-59-2 0,-20 20 0 0,0 38-1 0,0-36 1 16,0-21 0-16,-20 96-11 0,-17-58-11 0,37-20 8 0,-43 21-26 15,29 0-19-15,-6-1-18 0,-18-18-22 0,1-20-17 16,37 0 29-16,-40-38 58 0,40 19-19 0</inkml:trace>
  <inkml:trace contextRef="#ctx0" brushRef="#br0" timeOffset="20418.08">16454 8581 47 0,'0'0'13'0,"0"0"6"0,0 0-3 15,0-19-2-15,-17 19-1 0,17-18-5 0,0-3 10 16,0 21-10-16,0 0 0 0,0-19-1 0,-18 1 9 0,18 18-7 0,0-20 1 16,0 20 13-16,-20-19 1 0,20 19-12 0,0-19 13 0,-17 19-14 15,17 0 10-15,-20-19-11 0,20 19 1 0,-20 0-2 0,3 0 13 16,-3 0-12-16,-3 19 9 0,6-19-10 0,-21 19 8 0,38 0-6 15,-17 1 0-15,-23 17 14 0,3 2-15 0,-6-1-2 0,-12 20-5 16,18-21 0-16,0 40 0 0,-6-19 1 16,26-20-4-16,-21 37 1 0,38-16 5 0,-17-41-4 0,17 20-2 15,-20 19-1-15,20-18 2 0,0 37-1 0,-17-18 1 0,17-39 2 16,0 38 1-16,0 1-3 0,17-1 3 0,-17-38-2 16,0-1-1-16,20 40 1 0,35 19 2 0,-55-58-3 0,40 39-3 15,-20-40 3-15,17 40 1 0,-17-20-3 0,-20-20 2 16,37 21-6-16,-17-20-4 0,15-19 0 0,-12 19-22 0,-3 1 9 15,-3-20-41-15,3 0 21 0,0 19-68 0,-20-19 51 0,37-19-41 16,-19-1 10-16</inkml:trace>
  <inkml:trace contextRef="#ctx0" brushRef="#br0" timeOffset="20834.43">16915 8887 63 0,'0'0'21'0,"0"0"16"0,0 0 3 0,0 0-19 15,0 0-2-15,0 0 31 0,0 19-36 0,0-19 12 16,0 0-13-16,0 18 11 0,0 1-7 0,0 2-3 0,0-3-8 15,0 2 6-15,0-2-6 0,0 20 6 0,20-38-6 16,-20 38 6-16,0 2-1 0,0-22-5 0,18 1-1 0,-18 20 4 16,0-21-6-16,0 20 5 0,0-38-4 0,20 39 5 0,-20-39-6 0,0 19 7 15,0-19-7-15,20 18 6 0,-20-18-6 0,14 0 5 0,-14 0-4 16,20 0 9-16,-20 0-8 0,23 0 5 0,-23 0-7 0,20-18 6 16,-3 18-7-16,3-38 4 0,-20 18 0 0,21 20-4 15,-4-18 0-15,-17-2 0 0,20-18 1 0,-20 38 0 0,17-19-2 16,-17-18-1-16,17 37 1 0,-17 0-1 0,23-40 2 0,-23 40-3 0,20 0 1 15,-20-18-4-15,17-2 0 0,-17 20 1 0,0 0 0 0,0-18-5 16,21 18-8-16,-21-20-10 0,0 20 11 0,20 0-3 0,-20 0-23 16,0 0-13-16,0-18-19 0,0 18 30 0,0 0-1 0,0 0-45 0,0 0 24 15,0 0-6-15</inkml:trace>
  <inkml:trace contextRef="#ctx0" brushRef="#br0" timeOffset="21201.22">17753 8409 109 0,'0'0'0'0,"-18"0"74"0,18 0-17 0,0 0-35 0,0 0-1 0,0 0 14 16,0 0-6-16,18 0 1 0,4 0-7 15,-1 19-1-15,-1 0-13 0,-3 0 8 16,-17-19-7-16,37 0-4 0,-17 38 8 0,-20-19-8 0,20 2 0 0,-5-21 1 16,5 18-2-16,-20 1 3 0,23 20-2 0,-3-21-1 0,-3 2 0 0,60 94 5 15,-42-38-5-15,-35-37-2 0,23 38 4 0,-3-1-5 16,-20-1-3-16,0-17 2 0,0-1 3 0,0 20-3 15,-20-40-2-15,-3 41 0 0,-12-21-3 0,15 1-7 0,3-21 4 16,-23 21-14-16,23-20-12 0,-46 20-13 0,48-40 17 16,-25 1-43-16,23 0-26 0,-3 1 47 0,3-20 3 0,-3 19-17 15,20 0 43-15,-21-19-27 0</inkml:trace>
  <inkml:trace contextRef="#ctx0" brushRef="#br0" timeOffset="22084.63">5927 10893 62 0,'0'0'31'15,"0"0"1"-15,0 0 8 0,0 0-20 0,0 0-2 0,0 0 0 0,0 0 13 16,0 0-18-16,0 0 12 0,0 0-12 0,0 0 12 0,0 0-12 16,0 0 11-16,17 0-13 0,-17 0 9 0,0 0-2 0,0 0-2 15,20 18-9-15,-20-18 6 0,20 0-3 0,-5 0-3 16,-15 20 0-16,20-20-2 0,3 0 4 0,-3 0-4 15,17 18 0-15,-37-18-3 0,20 0 3 0,-3 0-3 0,20 0 1 0,-19 20-2 16,-18-20 0-16,43 0 0 0,-43 0-1 0,17 0-1 16,3 0 0-16,-20 0-9 0,20 0 1 0,-3 0-40 0,-17 0 28 15,20 0-5-15,-20 0-41 0,0 0 25 0,17-20-49 16,-17 20 48-16,0 0 6 0,0 0 5 0,0-18-52 0</inkml:trace>
  <inkml:trace contextRef="#ctx0" brushRef="#br0" timeOffset="23555.44">7151 10931 28 0,'0'0'0'15,"0"0"24"-15,0 0-19 0,0 0 4 0,0 0 0 0,0 0-5 16,0 0 3-16,0 0-4 0,0-20 5 0,0 20 1 16,0 0-4-16,0 0 0 0,0 0 1 0,0-18 6 0,0 18-5 0,0 0 7 0,0 0-7 15,0 0 8-15,0-18 1 0,0 18-7 0,0 0 7 16,0 0-7-16,0 0 10 0,0 0 0 0,0 0-1 0,0 0-9 16,0 0 8-16,-20 0 0 0,20-21-9 0,0 21 8 15,0 0-9-15,0 0 6 0,0 0-8 0,0 0 2 0,0 0-1 0,0 0 0 16,0 0 8-16,0 0-7 0,0 0 4 0,0 0 1 0,0 0-6 15,0 0 4-15,0 0-5 0,0 0 5 0,0 0-3 0,0 0-2 16,0 0 2-16,0 0-3 0,0 0-1 0,0 0-1 16,0 0 0-16,0 0 1 0,0 0-1 0,0 21-1 15,0 15 2-15,0-16-1 0,0-2-2 0,-23 2 2 16,23 18 0-16,0-19-1 0,0 20-1 0,0-21 3 0,0 22-2 16,0-22 1-16,0 2 1 0,0-2-3 15,0 1 2-15,0-19-1 0,0 20 4 0,0-20-4 0,23 0 3 16,-23 0 2-16,0 0 0 0,20-20-2 0,-20 1-3 15,17 1 2-15,-17-20 0 0,20 38-2 0,-20-20-1 0,38-18 2 16,-38 19 0-16,37-1 1 0,-20 1-2 0,3-19-1 16,20 18 0-16,-40 2 1 0,20 18 0 0,-20-20-1 0,20 2 2 15,-2 0-1-15,2 18-2 0,17 0 7 16,3 0-1-16,-40 0-2 0,0 18 0 0,37 20 4 0,-37-38-9 0,20 58 7 16,-20-40-1-16,18 40 7 0,2 18-9 0,-20 1 0 15,17-40 0-15,-17 21 0 0,20-2-1 0,-20-16 0 0,17 18-2 16,-17-21 0-16,0-37-2 0,0 19-10 0,17 1 1 15,-17-20-2-15,0 19-25 0,23-19-15 0,-23 0 22 0,20-19-41 16,0-1-50-16,-20 1 75 0,18 0-40 0,2-19 27 16,-3 0-2-16</inkml:trace>
  <inkml:trace contextRef="#ctx0" brushRef="#br0" timeOffset="23935.06">7914 11103 54 0,'0'0'0'0,"0"0"28"0,0 20 39 16,0-20-10-16,0 0-41 0,0 0 14 16,0 18-17-16,0-18 12 0,0 0-14 0,0 0 7 0,0 20-6 15,0-20-3-15,0 0-4 0,20 0-1 0,0 0 3 16,-20 0-1-16,17 0 0 0,3 0-3 0,-3 0 3 0,-17 0-4 16,0 0 0-16,17 0 1 0,6-20-1 0,-23 20 1 0,20-18 1 15,-2 18-2-15,-18-20 0 0,20 0-1 0,-20 20 3 16,20-18-2-16,-20 18 0 0,0-19 0 0,17 19 1 0,-17-20 3 0,0 1 2 15,0 19 1-15,0-18-1 0,0 18-2 0,0 0-1 16,0-20 1-16,0 20 1 0,-17 0 16 0,17 0-16 0,-20 0 1 0,0 0 4 16,2 0-5-16,18 0 0 0,-43 0 8 0,43 0-9 0,-34 20 7 0,14-20-7 15,-17 18 0-15,-1-18 0 0,38 19-3 0,-43-19 2 16,23 39-1-16,6-1 0 0,-6-18-1 0,20 18-2 16,-20-20 0-16,20 1 1 0,0 20-1 0,0-21-3 0,20 40-2 0,0-20 5 15,-20-38-2-15,34 39-2 0,-11-2-8 16,-3-17 4-16,-2 0-13 0,2-2-9 0,17-18 11 0,-37 19-3 15,37-19-30-15,-20 19 23 0,26-19-32 0,-5 0-10 0,-1-19-6 16,-37 19 42-16,37-19 4 0,-20 1-14 0,26-22 17 0,-5 22 11 16,-38-22 9-16,20 40 0 0,17-36-34 0</inkml:trace>
  <inkml:trace contextRef="#ctx0" brushRef="#br0" timeOffset="24251.95">8412 11065 34 0,'0'0'29'0,"0"0"-13"16,0 0 29-16,0 0-16 0,-22-19 39 0,22 19-38 0,0 0 23 15,0 0-11-15,-18 0-24 0,18 0 12 0,-20 0-19 0,20 0 7 16,-17 19-2-16,17-19 0 0,-20 18-3 0,20 22-1 15,-17-40-7-15,17 38 6 0,0-1-1 0,0-17-5 16,0 17 2-16,0 3-5 0,0-2 4 0,0-20-4 0,17 58 3 16,-17-36-4-16,20-22 0 0,-20 1 1 0,0-19 0 15,17 19 2-15,-17 1-1 0,20-20-1 0,-2 0 0 0,-18 0 0 16,0 0 0-16,22-20 0 0,-22 1-1 0,18 0 1 0,-18 19 0 16,20-38 1-16,-20 0-2 0,0 38-1 0,20-40 1 0,-20 22-1 15,0-20 0-15,0 0 2 0,0 0-1 0,0 38 0 16,0-39 0-16,0 20 1 0,0 1-1 0,0-2-1 0,0 20 1 15,0 0 0-15,0-18 3 0,0 18 0 0,0 0-1 0,0 18 5 16,0-18-3-16,0 38 1 0,17 1-1 0,-17 18 0 0,20 1 2 16,-20-1-6-16,0-20 1 0,0 21-1 0,17 38-1 0,-17 18 1 15,0-17-1-15,0-60 2 0,0 21-3 0,-17-20 2 0,-20 57 0 16,17-19-3-16,-18-18-12 0,16-21-15 0,4 2-18 16,-2-19 17-16,3-2-40 0,-3-18-8 0,20 19-12 15,-17-19-15-15,-3-19 17 0,0 1 60 0,20 18-22 16</inkml:trace>
  <inkml:trace contextRef="#ctx0" brushRef="#br0" timeOffset="24633.51">8871 11161 92 0,'0'0'33'0,"0"0"32"0,0 0-37 15,-20 0 22-15,20 0-30 0,0 0 18 0,0 18-5 0,-20-18-7 16,20 19-5-16,0 1-3 0,0-1-10 0,0-1 1 16,-17 22 14-16,17-2-12 0,0-20-5 0,0 21 4 15,0-20-6-15,0 19-1 0,0-18 0 0,17-20 3 16,-17 18-2-16,20 1-1 0,-20-19 1 0,20 0-1 16,-20 0 3-16,17 0-4 0,3-37 1 0,-20 17-1 0,18-18 1 15,-1-2-2-15,-17 22 0 0,23-38-1 0,-23 36 1 16,20 0 0-16,-20-37 2 0,17 38-1 0,-17-19-2 0,0 38 1 15,20-18 0-15,-20 18 2 0,0-20-1 0,0 20 2 0,0 0 1 16,0 0-4-16,0 20 4 0,0-2-2 0,0-18 1 0,0 20-1 16,0-2 0-16,0 21 0 0,0-39-1 0,20 77 1 0,-20-39-4 15,0-38 1-15,17 76-17 0,3-38-11 16,-2 19-45-16,-1-38-36 0,3 1 16 16,3-20-50-16,14 0 71 15,-17 0 45-15,-20-39 1 0</inkml:trace>
  <inkml:trace contextRef="#ctx0" brushRef="#br0" timeOffset="24784.94">9367 10797 37 0,'0'0'28'0,"0"0"3"16,0-19 14-16,0 19 10 0,0 0-26 0,0 0 0 0,0 0 0 15,0 57 61-15,0 57-25 16,20-37-37-16,-20-38-23 0,0-1 0 16,17 57 4-16,-17-56-7 0,20 57 5 0,-20-39-6 15,18 38-10-15,-18-37-37 16,0-20-3-16,0-20-76 0,-18-18-58 15,18-56 133 1</inkml:trace>
  <inkml:trace contextRef="#ctx0" brushRef="#br0" timeOffset="25054.52">9330 11198 34 0,'0'-19'45'0,"0"1"29"15,-23-2-6-15,23 2 38 0,0 18-31 16,0 0-32 0,40 18-12-16,-20 2-25 15,-20-20-4-15,57 37 0 16,-39-37-5-16,19 20-18 0,-20-1 8 0,6-19-5 0,17 18-94 15,35-18-69-15,-41 0 127 16,29 0 47 0,-46-18 19-16,-17 18-5 0,20-19 43 15,-20 19-27-15,21 19 94 0,-21-19-91 16,0 38 62-16,0 56-19 16,0-73-55-16,0 74 31 0,-21 1-21 15,21-78-21-15,0 40 4 0,0-58-6 16,0 58 1-16,0-58-3 0,0 0-11 15,0 0 1-15,0 0-4 0,0-20-62 0,0 1 42 0,0-76-146 16,0 76 126-16,0-134-58 0,0 113 94 16</inkml:trace>
  <inkml:trace contextRef="#ctx0" brushRef="#br0" timeOffset="25435.23">9883 10797 54 0,'0'0'0'0,"0"0"97"0,0 0-70 0,0 57 51 15,0-57-66-15,0 57 14 0,0-37-20 0,0 38 13 16,0-40-15-16,0 40 2 0,0-40-5 15,0 22 2-15,0-22-2 0,0 2 0 0,0 37 0 16,20-57-1-16,-20 57 0 0,0-37 0 16,17-2 1-16,-17 2-2 0,20-2 1 15,1-18 2-15,-4 0-1 0,-17 0-1 0,0-18 10 16,20 18-5-16,-20-20 1 0,0 20-3 0,0 0 16 16,0 20 20-1,0-2-18-15,0-18-12 0,0 18-1 16,0 40 13-16,0-18-10 0,0-22-2 15,0 20 3-15,0 1-11 0,17-20 6 16,-17-1-6-16,17-18 4 0,-17 0-4 0,20-56 12 16,3-20-2-16,-6 56-9 15,-17-58 0-15,0 42-1 0,20-79 2 16,-20 95-3-16,0-37 5 0,0 19-4 16,0 18-1-16,-20 20 2 15,20 20-4-15,-17 18 1 16,17-18 1-16,0-2 0 0,0 58-2 0,0 20-18 15,0-78 9-15,17 60-42 16,-17-58 26-16,0 36-78 0,0-56 62 0,0 20-6 0,20-1-87 16,1 0 106-16,-21-38-58 0</inkml:trace>
  <inkml:trace contextRef="#ctx0" brushRef="#br0" timeOffset="25668.67">10322 11141 41 0,'0'0'46'0,"0"0"73"0,20 38-3 16,-20-38-96-16,0 58 31 0,0-58-37 0,0 114 41 15,0-38-37-15,0-56-14 16,0 95 9-16,0-58-5 16,17-57-4-16,-17 19 11 0,37-58-4 15,-37 2-9-15,17-21 2 0,6 21-4 16,18-97 2-16,-4 19 2 16,0 58-6-16,-37 57 3 0,55-20 0 15,-55 20-1-15,43 38 0 16,-26 96-7-16,23-38-29 15,-40-58 14-15,17 114-208 0,-17-36 19 16</inkml:trace>
  <inkml:trace contextRef="#ctx0" brushRef="#br0" timeOffset="26551.03">11468 11295 128 0,'0'0'77'0,"-20"0"43"16,20 0-31-16,0 0-71 0,0 0 40 15,0 0-16-15,0 0-35 16,41 0 15-16,36 0-3 16,-20 0-10-16,38-20-1 15,-38 0-8 1,-20 20-28-16,-16 0-53 15,-21 0 49-15,17 0-143 0,0 0-106 16</inkml:trace>
  <inkml:trace contextRef="#ctx0" brushRef="#br0" timeOffset="26951.73">12558 11237 113 0,'0'0'81'0,"0"0"150"15,-17 38-132 1,17 114-65 15,17 2-12-15,60-288 5 15,18-115-18-15,40 212 6 15,-61 209-4-16,-37 18-95 1</inkml:trace>
  <inkml:trace contextRef="#ctx0" brushRef="#br0" timeOffset="27233.75">13401 11198 71 0,'0'0'22'0,"0"20"239"15,-63 95-120 1,8 133-88 15,95-114-43-15,18-154 18 15,36-285-13 0,-74 170-15-15,-57 98-20 0,17 114-252 15</inkml:trace>
  <inkml:trace contextRef="#ctx0" brushRef="#br0" timeOffset="27451.94">14083 10415 145 0,'0'0'0'63,"0"306"406"-63,0-306-406 62,43 1032-461-62</inkml:trace>
  <inkml:trace contextRef="#ctx0" brushRef="#br0" timeOffset="27734.25">13877 11123 78 0,'-38'-40'377'31,"38"40"-377"31,344-94 81-46</inkml:trace>
  <inkml:trace contextRef="#ctx0" brushRef="#br0" timeOffset="28534.38">16227 10454 56 0,'-37'0'255'16,"37"0"-255"46,-192 95 325-46,192-95-325 46,-287 841 59-62,287-841-59 63,324 592 21-63,-324-592-21 62</inkml:trace>
  <inkml:trace contextRef="#ctx0" brushRef="#br0" timeOffset="29168.52">16973 10911 46 0,'0'20'241'31,"0"-20"-241"31,155 38 284-62,-155-38-284 63,263-76 45-63,-263 76-45 62,-20 268 31-62,20-268-31 63,-34 229-131-48</inkml:trace>
  <inkml:trace contextRef="#ctx0" brushRef="#br0" timeOffset="29739.19">17925 10491 71 0,'0'0'22'0,"0"0"0"0,0 0 27 0,0-18 4 0,0 18-27 15,0 0 19-15,0 0-26 0,0 0-1 0,0 0 13 0,0 0-17 16,0 0-2-16,0-19-1 0,0 19 12 0,0 0-13 0,0 0 0 16,0 0 8-16,0 0-9 0,20 0 7 0,-20 0-2 0,23 0 0 15,-23 0-6-15,0 0-1 0,37 0 12 0,3 19 0 16,-23-19-6-16,-17 18-8 0,37 2 6 0,-19-2-7 16,5 2 3-16,-3 0-6 0,-3-2 2 0,-17 1 0 0,40 1-1 0,-23 36-3 0,3-37 3 15,35 97 11-15,-15-40-7 0,-20-38-4 0,0 57-1 16,-20-56 1-16,17 57 1 0,-17-20 0 0,0 20-2 15,0-39-1-15,0-20 0 0,0 59 0 0,-37 0-1 0,17 0-3 16,-20-19 0-16,20-21 4 0,-15 21 2 0,-2 18-1 16,17-57-4-16,-37 40-3 0,34-41 2 0,-12 20-2 0,-22 0-7 15,20 1-4-15,-6-40-9 0,8 21-9 0,35-39 15 16,-40 0-1-16,40 19-1 0,-17-19-1 0,-20 19-28 0,17-19-7 0,-1 0-14 16,-1 0 31-16,4 0-42 0,1 0 47 0,-3 0-17 15,20 0 8-15</inkml:trace>
  <inkml:trace contextRef="#ctx0" brushRef="#br0" timeOffset="34869.75">9135 4605 63 0,'0'0'20'0,"-20"0"1"0,20 0-9 0,-17-18 25 0,-1 18-14 16,18 0-12-16,-20-20 11 0,20 20-11 0,0 0 14 0,0 0 2 15,-17-17-1-15,17 17-14 0,0 0 10 16,0 0-3-16,-20-21 0 0,20 21-11 0,0 0 8 0,20-18 3 16,-20 18-10-16,0 0-5 0,17-20 4 15,-17 20-3-15,38-18 10 0,-21 18-9 0,26-20 7 0,-26 20-1 16,40 0-2-16,-37-20-7 0,18 20 1 0,2 0-3 16,-3 20 3-16,20 0-1 0,-39-2-1 0,19 2 1 0,3-2-1 15,-20 3 0-15,37 16 1 0,-19-19-2 0,-4 2 2 16,29 18-1-16,-46-38-2 0,24 20 1 0,13-20 2 0,23 18-1 15,1-36-1-15,-44 18 0 0,46-38 2 0,-59 38-2 16,16 0-1-16,40-40 1 0,-60 40 1 0,24-18-2 0,13-19 2 0,-34 37-2 16,37-39 3-16,1 19-1 0,-38 2-3 0,17-2 2 0,-17 0 0 15,37 20 0-15,-36-18-1 0,-21 18 0 0,37-20 2 0,0 20 0 16,-17-17 1-16,-3 17-3 0,23 0 3 0,-19 0 0 0,-4 0-1 0,3 0 0 16,17 0 1-16,0 17-2 0,24 21-4 0,-44-38 3 15,3 20 0-15,0 0 2 0,17-2 1 0,-20 2-3 0,21-2 0 0,2 3 0 16,-20-21 1-16,37 17-1 0,-20 3 2 0,21-20 0 0,-18 0-2 15,-3 0 3-15,-20 0-2 0,38-20 1 0,-35 3-1 16,23-22 2-16,-6 19-1 0,21-18 0 0,-41 38-1 16,43-20 1-16,-60 2-2 0,17-2 2 0,3 20-2 0,-20 0-1 15,20 0 0-15,-3 0 0 0,-17 0-2 0,0-17-6 0,21 17 0 0,-21 0-20 16,17 17 10-16,-17-17-25 0,0 0 17 0,17 20-36 0,-17-20-21 16,0 18-13-16,0-18-23 0,0 20 78 15,-17-20-8-15</inkml:trace>
  <inkml:trace contextRef="#ctx0" brushRef="#br0" timeOffset="35403.64">9175 4091 47 0,'0'0'14'0,"0"0"-5"0,0 0 1 0,0 0-3 0,0-21 8 16,0 21-6-16,0-17 13 0,0 17-9 0,0 0 11 16,0-20-12-16,0 20 14 0,0-21 3 0,0 21-15 0,0-17 14 15,0 17-16-15,0 0 0 0,0 0 7 0,0 0-1 0,0 0-9 16,0-20 7-16,0 20 1 0,-17 0-3 0,17 0-1 15,-23 0-2-15,3 20-7 0,3-3 7 0,-1 4-7 0,-2-1 3 16,-17 18 0-16,37 1-4 0,-20-22 0 0,-17 20 2 0,14 4-1 16,6 15 0-16,-1-36-2 0,-2 18 1 0,20-21-1 0,-17 22 2 15,-3-1-1-15,20-18 0 0,0 0 1 0,0 36 1 0,20-18 0 0,-3 20 2 16,21-38-4-16,22 36 2 0,14 2-2 0,24-20 3 16,-61-18-2-16,38-1-2 0,2 18-4 0,0-16 1 15,-59-21 1-15,19 17 0 0,43-17-2 0,-25 0-8 0,-35 0 0 16,34-17-28-16,-11 17 10 0,-26-21-11 0,41-16-68 0,-4 18-34 15,-11-1 82-15,-6 3-37 0</inkml:trace>
  <inkml:trace contextRef="#ctx0" brushRef="#br0" timeOffset="36736.8">12976 3365 70 0,'-17'0'18'0,"17"0"-1"0,0 0 16 0,0 0-17 16,0 18 16-16,0-18 3 0,0 0-19 0,0 0 0 0,0 20-1 0,0-20 8 15,0 17-13-15,0 4 6 0,0-1 0 0,17 18 2 0,-17-21-2 16,23 22-7-16,-23-19 5 0,18 18-3 0,-18-38-8 16,20 37 2-16,-20-19-3 0,0 3 1 0,20-1-1 0,-20 18-1 15,17-38 0-15,-17 17-1 0,0 4-2 0,0-3-3 0,0 2-17 0,20-3-25 16,-20 4-34-16,0-21-22 0,0 0 26 16,0 0-4-16</inkml:trace>
  <inkml:trace contextRef="#ctx0" brushRef="#br0" timeOffset="36886.85">13338 3441 69 0,'0'0'62'0,"0"20"-28"0,0-20 37 0,0 17-7 15,0-17-38-15,0 38 16 0,0-17-14 0,0-3-16 0,20 2 3 16,-20-3-9-16,0 4 3 0,23 16-1 0,-23-19-7 16,20 23 2-16,-3-41-4 0,-17 38-7 0,20-38-3 15,0 17-29-15,-20 4-27 0,17-21 22 0,-17 18-9 0,20 2-49 0,-20-20 65 16,18 0-45-16</inkml:trace>
  <inkml:trace contextRef="#ctx0" brushRef="#br0" timeOffset="37769.29">14163 4109 54 0,'0'0'23'0,"0"0"-10"0,0 0 3 0,0 0 20 0,0 0-17 0,0 0 0 16,0 0 17-16,0-18-3 0,0 18-1 0,-17 0-16 16,17 0 10-16,0 0 8 0,0 0-14 0,-20 0-11 15,20 0-1-15,0 0 18 0,0 0-18 0,-20 0 0 0,20 0 0 16,0 0 10-16,-23 0-9 0,23 0 8 0,0 0-9 0,-17 0 7 0,0 0-3 16,-3 0-1-16,20 0 0 0,-18 18-7 15,18-18 1-15,-20 0 0 0,20 0 3 0,-37 21 1 0,37-21-7 16,-20 17 2-16,3 20-1 0,17-37-1 0,-23 41 1 15,23-24-1-15,-17 22 1 0,17-39-2 0,0 38 2 0,-20-1-4 16,20-37 1-16,0 39-1 0,0 19 2 0,0-38-1 0,0-20 1 16,0 38-1-16,20-20 0 0,-3 20 0 0,-17-18 0 0,23-2-1 0,-6 22 1 15,3-22 1-15,-20 2-1 0,20-20 0 0,-3 18-1 0,-17-18 2 16,20 0-1-16,-2 21 0 0,2-21 0 0,-20 0 1 0,17-21-1 16,0 21 0-16,-17-18 0 0,23-2 3 0,-23 20-6 0,20-38 4 15,0 18 0-15,-20 20 3 0,0-38-4 0,17 0 1 0,-17 38 0 16,0-38-1-16,20 0 0 0,-20 0 2 0,0 18-1 0,0 3 0 15,0-5 0-15,0-15-2 0,0 19 1 0,0-21 2 0,0 39-1 16,0 0 1-16,0-20-3 0,0 20-5 0,0-17 6 0,0 17 5 16,0-20-4-16,0 20 0 0,0 0 2 0,0 0-1 0,-20 0 0 15,20-21 1-15,0 21 1 0,0 0-3 0,0 0-1 16,0 0 1-16,0 0 1 0,0 0-2 0,0 0 2 16,-17 0 6-16,17 0-7 15,0 0-1-15,0 0 1 0,0 0 0 0,0 0 0 16,0 0 2-16,0 21-4 0,0-1 2 0,0-20-1 15,0 17 1-15,0 3 2 0,0 19-1 0,0 16-3 16,17-16 4-16,-17-19 2 0,20 18-4 16,-20 0 2-16,18 0 0 0,-18 0-1 0,20-38-1 0,0 38-3 15,-20-38 3-15,14 40-2 0,-14-40 1 0,20 18 1 0,-20-18 0 16,23 20 0-16,-3-20-1 0,-3 18-4 0,-17-18 3 0,20 0-1 0,0 0-3 16,-20 0-1-16,18 0-11 0,-18 0 4 0,20 0-23 15,-3-18-10-15,0-2-15 0,-17 20 24 0,23-18-4 16,-23 18-3-16,20-20-51 0,-20 20 43 0,17-20-50 0,-17 2 63 0,0 18-36 15</inkml:trace>
  <inkml:trace contextRef="#ctx0" brushRef="#br0" timeOffset="38122.98">14639 4242 56 0,'0'0'0'0,"0"0"47"15,0 0-19-15,0 0 31 0,0 0-12 0,0 0-28 0,0 0 15 16,0 0-17-16,0 0 15 0,0 0-4 0,0 0-13 16,0 0-3-16,0 20 14 0,0-1-3 0,0 1-13 0,0-2 11 0,0 41 8 15,0-42-21-15,0 3-1 0,0-2-2 0,0 22 5 16,0-22-6-16,0 20 3 0,0-17-5 0,0 16 3 0,0-19-2 16,0 2 1-16,0 0 2 0,0-2-1 0,0 2-1 0,0-20-1 0,23 18 4 15,-23-18-5-15,0 0 3 0,17-18 1 0,-17 18-3 16,20-38-1-16,-20 38 0 0,20-20-1 0,-2 0 0 0,-18 2 0 0,20-19 0 15,-3 37-1-15,3-21 1 0,-3-17 2 0,6 0-3 0,-6 18-1 16,3 2 0-16,0 18 3 0,-2-20 0 0,-18 20-2 16,20 0 0-16,-3 0 0 0,-17 0 1 0,20 0 0 0,-20 20 0 15,17-2-1-15,-17 2 0 0,17 0 0 0,-17-2 0 0,0 41-2 16,23-22-8-16,-23 1-13 0,0 0-11 0,0-38 12 16,0 38-4-16,0 0-39 0,0-18-13 0,0 1 31 0,20-4-62 15,-20 3 8-15,0-1 69 0,20-19-35 0</inkml:trace>
  <inkml:trace contextRef="#ctx0" brushRef="#br0" timeOffset="38472.49">15347 4339 95 0,'0'0'87'0,"0"0"-46"0,0 0-8 0,0 0 22 0,0 17-31 0,0-17 0 0,0 22-1 16,0-5 17-16,0 3-24 0,0-20-1 0,-17 38 10 0,17 0-4 15,-20-38-13-15,20 38 8 0,0 38 0 0,0-56-13 16,-17 0 2-16,17 57-2 0,0-40 0 15,17-16-1-15,-17-4-2 0,0 3 0 0,20-20 0 0,-20 0 1 0,17 19 1 16,0-38 0-16,6-18-1 0,-3 16-1 16,-2-37 2-16,2-18-3 0,0-38 1 0,-20 56 1 15,0 0 2-15,17-56-3 0,-17 17-1 0,20 4 2 0,-20-3 2 16,0 59-3-16,17-60 1 0,-17 21-1 0,0 55 0 16,0-54 1-16,0 36 1 0,0 2-1 0,0 16 0 0,0 4-2 15,-17-21 2-15,17 38-1 0,0-21 2 0,0-17 2 0,0 38 0 0,0 0 1 16,0 0 0-16,0 0 4 0,0 0-5 0,-20 0 0 0,20 0-1 0,0 0-1 15,0 38 5-15,0-17-4 0,0-3 2 0,0 19 0 0,0 4-2 16,-17-6-1-16,17 23 1 0,0 39 3 0,0-39-5 0,0 73 3 0,0-52-3 16,17 55 1-16,-17-58-2 0,37 56 2 0,-20 22-5 0,26-19-4 15,-25-21-13-15,22 1-25 0,-23-38-27 0,3-39 27 16,17 38-136-16,-19-76 107 0,4 38-51 0,16-38 36 16</inkml:trace>
  <inkml:trace contextRef="#ctx0" brushRef="#br0" timeOffset="39285.48">16973 4205 35 0,'0'0'10'0,"0"0"-4"0,0 0 8 0,0 0-5 0,0 0 2 16,0 0-4-16,0 0 62 15,0 0-53-15,0 0-8 0,0 0 7 0,0 0-7 16,0 0 8-16,0 0-6 0,0 20 11 0,0-20-1 16,0 0 0-16,0 0-10 0,0 17 0 0,0-17 8 0,0 0-1 15,0 0-9-15,-20 0 8 0,20 20-9 0,0-20-1 0,0 0 6 16,0 0-2-16,0 19-6 0,-18-19-1 0,18 0 4 0,0 0-3 15,0 0 0-15,0 20 5 0,-20-20-2 0,20 0-4 0,0 18 1 0,0-18 1 16,0 0-1-16,-17 20 3 0,17-20-4 0,0 17 6 0,0-17-2 16,0 22-2-16,-20-5 0 0,20 3 0 0,0-2 0 15,0 2-4-15,-20 18 3 0,20-18-1 0,0-2-2 16,0 20 1-16,0-18 0 0,0 18-1 0,0-38-1 0,0 38 0 16,20-38 1-16,-20 38-1 0,20-17 0 0,-20-21 0 15,17 17 1-15,-17-17 0 0,20 20 0 0,-2 1 2 0,-18-21 0 16,20 0 5-16,-20 0-5 0,20 0 5 0,-6 0 1 0,6-21 0 15,3 21-6-15,-23-20 6 0,20 3-6 0,-20-22 5 0,17 19 0 16,3 2-3-16,-20-22 0 0,21 22 0 0,-21 18-4 16,0-37 3-16,0 16 0 0,0 3 0 15,0-20 0-15,0 38-1 0,0 0 0 0,0-20-1 0,0 0-1 0,-21 20 3 16,21-18-3-16,-20 18 1 0,3 0-1 0,-3 0 0 16,20 0 0-16,-23 0 0 0,23 0-1 0,-20 0 0 0,20 18 0 15,-14 2-4-15,14-20 0 0,0 20-11 0,0-20 4 0,0 38-17 16,0-20-6-16,0-18 15 0,0 21-29 0,14-4 21 0,-14-17-2 15,0 20-5-15,43-2-44 0,-23-18 28 0,17 20-65 0,-37-20 64 0,58 20-15 16,-41-20 26-16</inkml:trace>
  <inkml:trace contextRef="#ctx0" brushRef="#br0" timeOffset="39555.11">17910 3709 72 0,'0'0'82'0,"0"0"-13"15,0-20-43-15,-20 20 18 0,0-21-4 0,20 3-4 0,-17 18-21 16,17-17 0-16,-37 17 11 0,37-20-14 0,-20 20-1 0,-1 0-1 16,-1-21 10-16,4 21-2 0,1-17-2 0,-3 17-10 15,3 0 6-15,-3 17-1 0,3-17-6 0,-3 41 3 0,-1 15 1 16,4-19-3-16,-6 22-1 0,6 17-1 0,17-18-2 16,-20 35 0-16,20-14-1 0,0-23 0 0,0 39-1 0,0-56 0 15,20 36 0-15,-20 22-2 0,0-59-2 0,17 21-12 16,-17 16-15-16,0 1-17 0,23-18-14 15,-23-20-6-15,0-18 31 0,0-1-41 0,0-1 40 0,0-18 4 0,0 19-20 16,0-19 33-16,-23 0-8 0,23 0 19 0,0 0 2 0,0-37-36 16</inkml:trace>
  <inkml:trace contextRef="#ctx0" brushRef="#br0" timeOffset="39688.32">17472 4491 40 0,'0'0'35'0,"-20"-38"9"16,20 38-16-16,0-20 3 0,-21-18 27 0,4 38-34 0,-6-39 35 16,23 22-43-16,0 17 11 0,-20-20-4 0,20 20-11 15,0 0 12-15,0-18-3 0,0 18-11 0,20 0 7 0,3 0-7 16,15 0 0-16,-18 0-5 0,-3 0-4 0,40 0 0 15,-17 0 0-15,-23 0-3 0,4 0-3 0,36 0-30 16,-20 0-35-16,20 0-44 0,-16 0-20 0,-4 0 42 16,0 0 47-16</inkml:trace>
  <inkml:trace contextRef="#ctx0" brushRef="#br0" timeOffset="40509.46">19917 4147 74 0,'0'0'0'0,"0"0"62"0,0 0-27 0,0 0 28 0,0 0-35 0,0 0 19 15,-20 0 5-15,20 0-38 0,0 20-1 0,0-20 14 16,0 0-15-16,0 0 0 0,-17 0 8 0,17 0-11 0,-20 17 7 16,20-17 1-16,-20 21-9 0,2-21 6 0,18 20-3 0,-20-3-6 15,20 3-1-15,-23-1 5 0,23 1-6 0,-20 18 5 0,6-21-4 16,14 5 0-16,0-5-1 0,0 3 0 0,-20 18 3 0,20 0 0 16,-20-18-5-16,20-2 2 0,0 20-2 0,0 0 1 0,0 2 0 15,20-22 0-15,-20-18 0 0,0 38 0 0,20-38 0 0,-20 0-2 0,14 21 2 16,-14-4-1-16,43-17 6 0,-23 0-1 0,-2 0-3 15,22-17 2-15,-23-4 1 0,3-35 3 0,-3 16-2 0,0-36-4 16,26 20 2-16,-43 36-3 0,18-38-1 0,2-36 7 16,-20 55-8-16,0 19 2 0,0-17-1 15,0 37 0-15,0-21 1 0,0 21-2 0,0-17 2 0,0 17-6 0,-20 0 1 16,20 0-7-16,0 0 1 0,0 0 0 0,0 0-16 0,-18 17-7 16,18 24-10-16,0-24-7 0,0 3 23 0,0-20-3 15,-20 39-37-15,20-21 28 0,0 19-54 0,0-37 40 0,20 39-40 0,-20-1-9 16</inkml:trace>
  <inkml:trace contextRef="#ctx0" brushRef="#br0" timeOffset="40752.91">20338 4395 54 0,'0'0'42'16,"0"0"17"-16,0 0 3 0,0 0-35 0,0 0-3 0,0 0 19 16,0 20-24-16,0-2 31 0,0 2-34 0,0 0 12 15,-23 18-4-15,23-38-15 0,0 39 6 0,0-22-9 0,0-17-2 16,0 20 1-16,0-2 3 0,0-18-3 0,0 40 15 0,0-40-4 15,0 0-6-15,23 0 9 0,-23 0-11 0,18-40 5 16,-18 22-7-16,20-2 0 0,17-36 7 0,-17-2-6 0,17-17-2 16,-20 16-2-16,24 2-2 0,-1 20 0 15,-23-4 1-15,20 24-5 0,-37-3-8 0,20 20-8 16,0 0 6-16,-20 0-3 0,0 0-2 0,15 0-31 0,5 0 21 0,3 0-4 16,-23 0-1-16,20 20-46 0,-20-20 33 0,0 17-5 0,17-17-2 0,23 41-126 15</inkml:trace>
  <inkml:trace contextRef="#ctx0" brushRef="#br0" timeOffset="41069.51">21196 4167 118 0,'0'0'46'0,"0"0"35"15,0 0-50-15,-18 0 22 0,18 0-28 0,0-20 20 0,0 20-10 0,-20 0-6 16,20 0-8-16,-17 0-10 0,17 0 7 0,-20 0-8 16,20 0 4-16,-20 0-3 0,20 20-3 0,0-20-3 15,-17 17 2-15,17 4-3 0,0-21-1 0,0 20 0 0,0-20-1 16,-23 37 9-16,23-18-7 0,0 1 1 0,0-2 0 16,0 2 1-16,0-3 0 0,0 5-3 0,23-5 5 15,-23 3-6-15,0-2 2 0,0-18-4 0,17 58 9 16,-17-38-7-16,0-20 1 0,0 39-1 15,0-22-6-15,0-17 3 0,0 20 3 0,0-2-4 0,-17-18-4 0,17 20-6 16,0-20-20-16,-23 20 11 0,23-20-32 0,-20 18-18 0,3-18-78 16,17 0 26-16,0 0 68 0,-18-18-17 0,18 18 21 15</inkml:trace>
  <inkml:trace contextRef="#ctx0" brushRef="#br0" timeOffset="41571.69">22018 3555 69 0,'0'0'63'0,"0"0"1"0,0 0 13 16,0 0-55-16,-17 20 36 0,17-3-42 0,0-17-2 15,-23 58 19-15,23-58-25 0,0 39-2 0,-20-2 4 16,3 1-8-16,0 21-6 0,17-21-12 16,-20-1-49-16,20-16 29 0,-18 18-154 0,18-39 152 15,0 0-55-15</inkml:trace>
  <inkml:trace contextRef="#ctx0" brushRef="#br0" timeOffset="41704.67">22210 3555 78 0,'0'0'51'0,"0"0"5"0,0 37 14 15,-20-16-35-15,20 34 0 0,-17-34-27 16,-6 54 8-16,23-36-15 0,-17 19-14 16,-3-21-9-16,-17 40-176 0,37-40 157 0</inkml:trace>
  <inkml:trace contextRef="#ctx0" brushRef="#br0" timeOffset="62405.13">26797 7569 45 0,'0'0'10'0,"0"0"21"0,0 0-6 15,0 0 45-15,0 0-51 0,0-21 16 0,0 21-6 16,0 0-15-16,0 0 19 0,0 0-23 0,0-19 8 15,0 19-2-15,0 0-10 0,0 0 7 0,0 0-6 0,0 0 20 16,0 0-20-16,0 0 5 0,-20 0 0 16,20 0-5-16,0 0 11 0,0 0-11 0,-17 0 12 15,17 0-13-15,0 0 0 0,0 0 5 0,0 0-6 0,-23 0 1 0,23 0 9 16,-17 0-9-16,17-18-2 0,-20 18 4 0,20 0 0 16,-17 0-5-16,-3 0 6 0,2 0-7 0,-22 0 5 15,0 0-3-15,20 18-1 0,3-18 1 0,-20 40 0 16,37-22-3-16,-18 0 1 0,-2 3 0 0,-17 36 5 15,17-38-7-15,-20 38 1 0,23 1 6 0,-3-20-5 0,2 19 1 16,-2-38-1-16,0 39 3 0,3-20-3 0,17 0-2 0,0-19 0 16,-20 38 2-16,-3 2 0 0,23-41-1 0,0 20-1 15,0 20 3-15,0-21 2 0,0 21-4 0,23-39 4 16,-3 19 7-16,-3-18-7 0,3 17-3 0,0-16-2 0,-2-3 0 0,2 20 1 16,37-18 1-16,-57-20 1 0,37 18 1 0,-17-18-3 15,-20 0 0-15,38 0 3 0,-18 0-2 0,14-18 4 0,9-21-5 16,-26 2-6-16,23-3 3 0,-22 2 3 0,2 0 0 0,-3 0 2 15,43-58-1-15,-60 58-2 0,37-58 2 0,-17 39 1 0,-20 19-2 16,18-58 0-16,-18 58-1 0,20-38 5 0,-20 55-4 0,0-15 0 0,0-22-1 16,0 1 1-16,0 0-1 0,0 36 2 0,0-15-1 15,-20-4 2-15,20 22-2 0,0-2-1 0,0 20 0 16,0-18 1-16,0 18 0 0,0 0 0 0,0-19 1 0,-18 19 0 16,18 0 0-16,0 0 1 0,0 0 0 0,-20 0-2 0,20 0 1 15,0 37 1-15,0-17-2 0,-20-2 1 0,20 22 0 16,0-4 0-16,0 4 0 0,0 36-1 0,0-38 0 15,0 20 1-15,20 18-1 0,-20 0 0 16,20-18 3-16,-20-20-2 0,18-19-2 0,2 38 2 0,-3-38-2 0,-17 0 1 16,0 20-1-16,37 18 3 0,3-38-2 0,-20 38 0 15,0-57 0-15,18 39 2 0,-21-1-1 0,23-19 0 0,-6 20 13 16,9-21-3-16,-25-18-11 0,2 19-2 0,0-19 0 0,17 21 5 0,-20-21-5 16,23 18 0-16,18-18-27 15,-38 0-11-15,-3 0 14 0,3-18-38 0,-3 18 20 0,0-21-59 0,4 2 50 16,1 19-6-16,-4-38-82 0,-18 19 63 0,40 0-40 0,-23 0 55 15</inkml:trace>
  <inkml:trace contextRef="#ctx0" brushRef="#br0" timeOffset="63140.03">28116 7473 99 0,'0'0'69'0,"0"0"-37"0,0 0 25 0,0 0-32 0,-20 0 20 0,20 0-6 15,0 0-23-15,0-19-1 0,0 19 0 0,0 0-3 0,0 0 0 0,0 0 7 16,0 0-2-16,0 0-1 0,0 0 0 0,0 0-5 16,0 0-6-16,0 0 6 0,0 0-4 0,0 0-2 0,0 0 6 15,0 0 1-15,0 0-6 0,0 19 0 0,0-19 6 0,20 18-8 16,-20 2 2-16,0-20-1 0,0 18 1 0,20 1 5 0,-20 20-6 0,0-39-2 16,0 39 7-16,17-2 2 0,3 2-1 0,-20-20-11 0,0 19 8 15,18-20-4-15,-1 3 6 0,6 15-4 0,-3 23 2 16,-3-59-6-16,-17 19 0 0,20 0 3 0,17-19-1 15,-37 20-1-15,20-20 2 0,15 0 6 0,-35 0-6 0,43 0 3 0,-6-39 2 16,-17 39-6-16,-3-38 2 0,21-2 2 0,-1 23-7 16,3-23 3-16,-40 22-3 0,20-1 1 0,17-19 2 0,-37 19-3 15,20-1-1-15,-20 2 0 0,38-22 2 0,-38 40-2 0,17-36 2 0,-17-4-3 16,17 22 0-16,-17 18-7 0,0-20 4 0,23 20-5 0,-23-18-13 16,0 18-38-16,0 0 34 0,0 0-36 0,0 0 26 15,0 18-49-15,0 20-18 0,0-19-21 0,0 2 56 0,20 15-41 16,-20-36 74-16,0 40-1 0</inkml:trace>
  <inkml:trace contextRef="#ctx0" brushRef="#br0" timeOffset="63744.48">29607 6422 100 0,'0'0'44'0,"0"0"-2"0,0 0 25 0,0 0 8 0,-20 0-56 15,20-20 14-15,0 20-18 0,-17 0 9 0,17 0-4 16,-21-18-3-16,21 18-9 0,0 0 4 0,0 0-7 16,-20 0 9-16,20 0-9 0,0 0 5 0,0 0-4 0,-17 0 4 15,17 0-5-15,0 0 2 0,0 18 11 0,0 2-13 0,-23-2 7 16,23 3-8-16,0 16 5 0,0 1-6 0,0 19 5 0,0 0-4 16,0-19-1-16,23 79 2 0,-6-3 7 0,-17-56-6 0,0 36-3 15,20-36-3-15,-20 55 2 0,38 2 1 0,-38-58-4 16,0 2 1-16,20-3 0 0,-3 98 2 0,-17-97 0 0,20 20 0 15,-20-20-2-15,17 20-2 0,-17-22 4 0,17 4 1 0,-17-21-1 16,0-18-2-16,23 17 0 0,-23-37 0 0,0 19 1 0,20 2-2 16,-20-21 2-16,0 0-1 0,21 0 2 0,-21 0-2 15,0 0 2-15,17-40 1 0,3 21-1 0,-20 1-2 0,17-40 2 16,23-1 0-16,-5-35 1 0,-13 37-3 0,16-21 0 0,-18 41 1 16,17-20 0-16,-37 19 0 0,55-20 1 0,-12 0-1 0,-6 40 1 15,-37-20 0-15,37 38 6 0,0 0-2 0,-37-19 2 0,18 19 8 16,25 19-2-16,-26-1 0 0,23 2-10 0,-23 17 9 15,3 41-1-15,-20-41-7 0,17 59 3 0,-17 0-2 16,0-39-2-16,0-18-2 0,0 16 0 0,-37 23 0 0,0-2 2 0,17-36-4 16,-20 35 5-16,2-36-2 0,21-21-1 0,-60 59 1 15,40-39-2-15,-21-19-4 0,21 1-6 0,-41-20-25 0,35 18 2 16,-11-18-49-16,17-18 30 0,-21-2-58 0,18 1 49 0,-14-38-71 0,34 39 62 16,-18-22 2-16,1 2-33 0,37 0 55 0,-23 19 22 15</inkml:trace>
  <inkml:trace contextRef="#ctx0" brushRef="#br0" timeOffset="69740.09">25057 11179 67 0,'-20'-56'273'32,"20"56"-273"14,-94 0 228-30,94 0-228 47,-476 496 62-63,702-37-56 31,-71-422 0-16,17-132 4 1,-57-344 3 15,-158 305 13-15,8 96-16 0,15 38-4-1,3 76 3-15,54 287 16 16,115-38-13 15,-77-230-3-31,5-55 2 16,-6-3-6-16,24-37 3 15,-41-19-14 1,21-39-79-16,-4-19-91 16,24 1-174-1</inkml:trace>
  <inkml:trace contextRef="#ctx0" brushRef="#br0" timeOffset="70156.47">25954 11141 86 0,'0'0'104'16,"-17"0"-71"-16,17 20 91 0,0-20-72 15,0 18-20-15,0 1 25 16,0 38-13-16,0-17-35 15,17 16 14-15,-17-38-17 0,38 98 12 16,-21-97-14-16,26 58 6 0,-23-20-1 0,17 0 12 16,-20-37-12-16,24-1 18 0,-27 0-9 0,49-19 16 15,-63 0-27-15,17-38 6 0,23 18-4 16,15-76 5-16,-38 78-14 0,26-59 2 16,-26 58-1-16,23-57 2 0,-40 18-2 0,38 20-10 15,-38 20 4-15,34-22-59 0,-34 40 37 16,20-18-72-16,-20 18 58 0,0 0-4 0,23 0-61 15,-23 0 42-15,0 18-7 0,17 2-168 0</inkml:trace>
  <inkml:trace contextRef="#ctx0" brushRef="#br0" timeOffset="70857.32">27462 10587 98 0,'0'0'39'0,"0"-38"73"0,0 18-55 16,0-18-34-16,0 1 21 0,0 17-23 0,0-17 16 0,0-21 9 15,-17 0-6-15,17 39-18 0,0 0-12 16,0 1 0-16,0 18 8 0,-17-20-1 0,17 20-10 0,0 0 3 16,0 0-3-16,0 0 5 0,0 0-6 0,-20 0 2 0,20 20-5 15,0-2 1-15,0-18-1 0,0 58 0 0,0-2-2 0,-17-16 2 16,17 54-1-16,0 21-2 0,0 20 2 0,0-59-1 15,0 0-1-15,0 96 3 0,0-96-3 0,0 96 0 0,0 0 0 16,0-19 1-16,0-76-1 0,0 0-2 0,0-21 3 0,0 2-5 16,17 56 2-16,-17-76 2 0,20 0 2 0,-3-19 2 0,-17-19-5 15,0 21 4-15,17-21 1 0,4 0-5 0,-21 0 0 0,40 0 7 16,-20-21 1-16,17-16-3 0,-17-1-2 0,35-38 0 16,-15 37 0-16,0-19 0 0,34-38 4 0,-16 20 5 0,-38 57-8 15,17 0 0-15,20-39 6 0,-22 58-2 0,8 0 1 16,-23 0-2-16,-20 0-4 0,0 20-1 0,17-1 1 0,-17 38 2 15,0-37-2-15,0 36 4 0,-17 21 0 0,-46 18-6 0,48-56 3 16,-42 37 0-16,37-38-1 0,3 2-4 0,-46-3 3 16,46 2-2-16,-21-21-4 0,21-18-2 0,17 20-6 0,-20-20-5 0,3 0-2 15,-3 0-38-15,0 0 23 0,20 0-5 0,-40 0-4 0,40-20-50 0,-18 2 44 16,-2-3-55-16,20-16-16 0,0-2 20 0,38 2 32 16</inkml:trace>
  <inkml:trace contextRef="#ctx0" brushRef="#br0" timeOffset="71205.85">28784 11351 59 0,'0'0'22'0,"0"0"31"0,-23-18 1 15,23 18-4-15,0-20-6 0,0 20-6 0,-17 0-20 16,17-18 16-16,0 18-18 0,0 0 12 0,-17 0 0 0,17 0 0 16,0 0 0-16,0 0-16 0,0 18 12 0,0 20-13 15,0-38 0-15,0 39 6 0,0-20-8 0,0 39 6 0,0-2-4 16,0-17-6-16,0 37 3 0,17-38-4 0,-17 20 3 0,0-21-5 16,0-16 0-16,17-3 1 0,-17 1 0 0,23 19 7 0,-23-18-4 0,20-1 8 15,-20-19-6-15,0 0 1 0,37 0 9 0,-17 0 0 0,18-19-8 16,-38-1-6-16,34-18 3 0,-14 19-4 0,3-38 0 0,14-20 1 15,-17 39-4-15,18-1 3 0,-38 2-3 0,20 18 2 0,14-57 1 16,-11 36-4-16,14-18-6 0,-17 40 2 0,-20-20-3 0,0 20-4 0,38-2-35 0,-38 0 16 16,20 2-33-16,-20 18-5 0,17-19 32 0,-17 19-45 15,17-20-17-15,-17 20-18 0,20 0 60 0,-20 20-53 16</inkml:trace>
  <inkml:trace contextRef="#ctx0" brushRef="#br0" timeOffset="71523.75">30160 11103 95 0,'0'0'101'0,"-17"0"-61"0,17 0 13 0,0 0-14 16,0 0-21-16,-20 0 15 0,20 0-18 0,0 0-1 0,-20 0 9 15,20 0-12-15,-17 20 19 0,-3-20-19 0,-3 18-1 0,23 2 2 16,-18-20-1-16,1 37 13 0,-20 20 2 0,-3 1 1 0,2 19-3 16,16-40-15-16,-33 59 12 0,35 0-2 0,3-58-13 15,17 20-2-15,-20 19 1 0,3-2 1 0,17-55-1 0,0 18-2 16,17 19 3-16,3-38-4 0,-20 0-1 0,37 1 2 0,-3 18 5 16,30-20-5-16,-27-18 0 0,0 19-3 0,41-19 3 0,-1 21-8 15,-23-21-19-15,-16 0-1 0,42-21-49 0,-6 2-30 0,-33 19 40 16,-4-18-10-16,20 18-103 0,15-20 47 0,-29 2 83 15</inkml:trace>
  <inkml:trace contextRef="#ctx0" brushRef="#br0" timeOffset="78093.39">22858 14485 63 0,'0'0'26'0,"0"0"47"0,0 0-49 0,0 0 24 0,-17 0-9 15,17 0 18-15,0 0-44 0,-20-17 11 16,20 17-8-16,0 0-4 0,-17 0 3 0,17 0-1 15,-20 0-7-15,20 0-1 0,-20 0 9 0,20-22-10 16,-17 22 7-16,17 0-7 0,-21 0 10 0,-1 0-9 0,4-19-1 16,1 19 3-16,-3 0-4 0,-17 0 5 15,17 0-3-15,20 0-4 0,-17 0 2 0,-4 0 2 0,-1 19-2 16,1-19-5-16,21 0 1 0,-14 39-1 0,-6-39 0 0,20 21 3 0,-20 16 3 16,3-19-2-16,-3 39-1 0,3-18-3 0,-4 57 0 0,21-20 7 15,-20 0-4-15,20-38-4 0,20 79 2 0,1-100 2 16,-4 41-6-16,3-2-3 0,17 2 8 0,-37-37 2 15,34-4-2-15,-13 22 5 0,22-39-3 0,-43 0 2 16,17 0-2-16,23 19 2 0,-23-38-1 0,-17 19-2 0,37-19 4 16,-19-1-5-16,-18 20 2 0,43-38 9 0,-6-20 2 15,-17 2-14-15,-3 36 2 0,-17-35 2 0,37-4 1 16,-37 1 3-16,18 41-6 0,-18-42 2 0,20 39-4 0,-20-37 4 16,0 38 0-16,0-37 8 15,0 36-6-15,23 20 3 0,-23 20-7 0,0-2 4 16,17 61 6-16,3 14-7 0,0-55-4 0,-3 58-2 15,3-58-3-15,17 58-2 0,4-20 5 0,16-18 3 0,-20-2 3 16,-20-35-3-16,3-1-2 0,-2-3-1 0,-1 4 0 0,26-4-3 16,-6-17-3-16,-17 20-11 0,-20-20 4 0,37 0-3 15,-37 0-4-15,20 0-29 0,15-20-13 0,-12-18-13 0,-3 38 30 16,17-17-59-16,-17-24-15 0,-20 23 67 0,37-1-50 0</inkml:trace>
  <inkml:trace contextRef="#ctx0" brushRef="#br0" timeOffset="78792.92">23853 14790 47 0,'0'0'9'0,"0"0"8"0,0 0-8 0,0 0 12 0,0 0-9 15,0 22 12-15,0-22-12 0,0 0 1 0,0 0 2 0,0 0 1 16,0 0 20-16,0 17-18 0,-17-17 16 0,17 18-1 0,0-18-1 16,0 20-15-16,0-20 11 0,-23 20 0 0,23-2-1 15,0-18-3-15,0 0-13 0,0 21 6 0,0-21-11 16,0 0 1-16,0 0 0 0,0 0 0 0,0 17-2 0,0-17 11 0,0 0-12 0,0 0 11 16,0 0-3-16,0 0-6 0,23 0-1 0,-23-17 2 15,17 17 1-15,-17-21-9 0,20 3 0 0,0-2 9 0,-3-18 3 16,4 38-6-16,-21-17-3 0,17-24 1 0,3 41-5 0,-3-38 2 15,-17 20 0-15,40-20 3 0,-20 1 1 0,0-4-1 16,-20 41-3-16,17-18 2 0,4-2 12 0,-21 2 2 16,17 18-17-16,-17 0 5 0,20 0 3 0,-20 0-3 0,17 18 3 15,-17 2-1-15,0-20 1 0,17 18-6 0,-17 23 10 0,23-4 0 16,-23-19-10-16,20 20 10 0,-20-18-10 0,20 39 7 0,-3 16-5 16,4-36 1-16,-21 17-4 15,17-19-4-15,3 4-7 0,-20-3 0 16,20-21 0-16,-6 22-15 0,6-39-8 0,-20 0-79 15,0 0 31-15,23-19 28 0,-23 19-5 0,0-20-77 16,20 3 16-16,-20-4 24 0</inkml:trace>
  <inkml:trace contextRef="#ctx0" brushRef="#br0" timeOffset="79508.16">24885 13872 75 0,'0'0'23'0,"0"0"20"0,0 0-22 0,0-18-1 0,0 18 19 15,0 0-3-15,0 0-4 0,0 0-18 0,-20-19 10 0,20 19-10 16,0 0 13-16,0 0 0 0,0-18-7 0,0 18-10 15,0 0 16-15,0 0-8 0,0 0-9 0,0 0 6 16,0 0-7-16,0 0-4 0,0 0 5 0,0 0 8 0,0 0-8 0,0 0-4 16,0 0 10-16,0 0-9 0,0 0 4 0,-17 0-5 0,17 0 4 15,0 0-3-15,0 0-2 0,0 18-1 0,0 1 3 0,-20-1-1 16,20 3 2-16,0-1-7 0,0 18 7 0,0-20-2 16,0 39 3-16,0-18-8 0,0 37-1 0,0 3 0 0,0-44-3 15,0 61 8-15,0-1 4 0,0-56-9 0,0 37-1 0,0-38 5 16,0 3-4-16,0 34 0 0,0-37-2 0,20-1 8 0,-20 2-4 0,0-21-2 15,0 61-3-15,0-42 2 0,17 19 5 0,-17-56 0 0,0 41-4 16,20-24 5-16,-20 4-1 0,0-4-8 0,17 3 3 16,-17-20 1-16,0 0 0 0,23 19 0 0,-23-19 12 0,18 0-1 15,-18 0-11-15,20-19-2 0,0 19 1 0,-3-37 5 16,-17 37-2-16,20-38 0 0,-20 17 0 0,17 21-3 0,3-38 1 16,-3 19 0-16,1-20 2 0,-18 1 1 0,0 38-2 0,23-18-1 15,-3-22-1-15,0 40 2 0,-20-35 4 0,17 13-4 0,-17 22 2 0,20-19 2 16,-3 1 3-16,3 18-3 0,-20 0-1 0,20 0 5 0,-20 0-2 15,15 0-2-15,5 18 4 0,3 23-1 0,-3-24 4 16,-20 21-9-16,17 0-2 0,-17 20 7 16,0-20-5-16,0 0-5 0,-17 0-7 0,-26 0 13 0,8 20-1 15,35-40-4-15,-57 23 1 0,57-24 0 0,-37 4 2 16,-3-4-5-16,17 3-2 0,-12-1-18 0,15-19 9 0,-17 0-22 0,0 0 16 16,17 0-2-16,2-19-3 0,-5-1 0 0,6 3-3 0,-20-4-33 0,17 21 26 15,20-37-36-15,-17 16 32 0,17 3-50 0,0-1 41 0,0 0-33 16,0 19 55-16,0-20-32 0</inkml:trace>
  <inkml:trace contextRef="#ctx0" brushRef="#br0" timeOffset="81274.98">25975 14543 58 0,'0'0'42'0,"0"0"-21"15,0 0 1-15,0 0 20 0,0 0 1 0,0 0-7 0,0 0-22 16,0 0 14-16,0 0-16 0,0 0-1 0,0 0 9 0,-21 0-5 15,21 0-9-15,0 0 6 0,0 0 6 0,0 0-13 16,0 0-2-16,0 0 8 0,0 0-8 0,0 0 7 0,0 0 0 16,0 0-3-16,0 0-4 0,0 0 0 0,0 0 6 0,0 18-1 15,0-18-7-15,21 0 7 0,-21 0-4 0,17 20-3 0,-17-2 3 16,0-18-3-16,17 19 2 0,-17 3 0 0,0-22 1 16,0 17-2-16,23 3 3 0,-23-2-3 0,0 2 2 15,0-20-4-15,20 18 6 0,-20 2 1 0,0-20-2 0,20 18-5 0,-20 1 5 16,17-19-4-16,-17 22 2 0,0-22 1 0,0 0 0 0,20 17 5 0,-20-17-7 15,17 18 8-15,-17-18-8 0,21 0 2 0,-21 0 1 16,0 0 1-16,20-18-5 0,-20 18 4 0,14-39 8 0,6 2-8 16,3 17 3-16,-23 2-3 0,20-20 1 0,-20 18-3 0,17 3-1 0,-17-5-3 15,20-15 3-15,0 17 0 0,-20-18-1 0,18 38 1 16,-18-17-2-16,20 17 1 0,-20-21 2 0,17 21 1 0,-17 0-5 16,0 0 1-16,17 0-1 0,-17 0-2 0,0 0-7 15,23 0-12-15,-23 21-9 0,0-4-8 0,0 3-10 0,0-20 19 16,0 18-32-16,0-18 25 0,20 20-46 0,-20-2 35 15,0 1-50-15,0 20 25 0,0-39 11 0</inkml:trace>
  <inkml:trace contextRef="#ctx0" brushRef="#br0" timeOffset="81925.13">27236 14313 66 0,'0'0'41'0,"0"0"-19"0,0 0 25 0,0 0-21 0,0 0 47 0,0-18-53 16,0 18 35-16,0 0-38 0,0 0 17 0,-17 0-19 15,17 0 2-15,0 0 9 0,-20 18-6 0,20-18-9 0,-20 19 11 16,2 0-2-16,18 1-12 0,-43-2 8 0,43 2-13 16,-34-2 9-16,14 1 4 0,0 20-11 0,3-1-1 0,-21 0 0 15,38-18 0-15,-40 17 2 0,17 2-4 0,6-19-1 0,0 36 4 16,17-36-4-16,-20 17 2 0,20 2-1 0,0-1-3 16,0-18 1-16,20 36 0 0,-20-36 3 0,34-1-4 0,-11 18 0 15,-3 4-3-15,18-24 2 0,-38 4 4 0,37-4-7 0,-17-17-1 16,14 20 7-16,9-20 1 0,-5 0-15 0,-38 0-3 15,40-20-33-15,-3 20-26 0,-20-38 30 0,23 38-67 0,-2-38-26 16,-18 18 32-16,-20 2 48 0</inkml:trace>
  <inkml:trace contextRef="#ctx0" brushRef="#br0" timeOffset="82710.73">25229 13568 34 0,'0'0'0'0,"0"0"12"0,0 0-3 16,0 0 0-16,0 0-4 0,0 0 1 0,0 0 7 0,0 0-5 15,0 0 6-15,0 0 2 0,0 0-8 0,20 0 9 16,-20 0-7-16,0 0 11 0,15 0-11 0,-15 0 3 0,0 0 10 0,20 0 5 16,-20 0-14-16,0 0 0 0,23 0 8 0,-23 0-2 15,0 0-10-15,20 0 10 0,-20 0-5 0,0 0-8 0,0 0 0 16,17 0 8-16,-17 0-7 0,0 0-4 0,0 0 8 0,0 0 2 16,20 0-9-16,-20 0 0 0,20 0 1 0,-20 0 2 0,17 0 1 15,-17 0-5-15,0 0 5 0,20 0 0 0,-3 19-4 0,1-19 3 16,-18 0-5-16,23 0 2 0,-3 0-5 0,17 19 4 15,-37-19-1-15,20 20 3 0,-3-20-3 0,20 37 5 16,1 0-9-16,2 3 5 0,-20-40-2 0,0 39 5 16,17 17-2-16,1 2-2 0,2 18 5 0,-3 3-4 0,-37-42-3 15,20 19-1-15,-3 23 1 0,3-4-1 0,-20-38-1 0,0 2 2 16,17 17 1-16,-17-15 2 0,0 34-3 0,0-57 0 0,0 61-2 16,0-62 1-16,0 59-1 0,-17-19 1 0,17-35 3 15,0 13-4-15,-20 5 3 0,3 16-6 0,-3-17 3 0,0-2 1 0,-20 42-4 16,23-23-6-16,-4-37 7 0,4 40 3 0,-20-42-2 15,17 41-3-15,0-39-1 0,3 0 1 0,-6-1-8 0,3 3 6 0,20-21-1 16,-18 37-18-16,1-37 14 0,-3 21-15 0,20-4 11 16,-17 3-23-16,17-1-10 0,0 1-13 0,-20-3-12 0,20-17-3 15,0 21 43-15,0-21 8 0,20 0-46 0</inkml:trace>
  <inkml:trace contextRef="#ctx0" brushRef="#br0" timeOffset="83341.13">22858 13510 104 0,'0'0'51'0,"0"0"22"16,-17 0-47-16,-3 20 54 0,20-20-66 15,-17 19 18-15,-3-19-24 0,-17 19 18 16,37-19-21-16,-21 0 6 0,-1 19-5 0,4-19 5 15,1 19-4-15,-20-19-2 0,17 20-2 0,-17-20 0 16,37 0 2-16,-78 19 2 0,38-1-8 0,-14 1 9 16,-10-1-1-16,-125 117-5 15,97-57 2-15,12 16-1 0,26 1-2 0,16-18 0 16,18-19-3-16,-17 0 2 0,-40 115 3 0,57-118 0 0,-18 62 0 16,1-4-5-16,37-37 1 0,-43 21-1 0,43-41 4 0,-20 60-4 15,20-23-1-15,0 3 3 0,20 38 8 0,3-96-7 16,-3 1 2-16,17 39 1 0,-17-43-1 0,-2 24 1 15,19 17 2-15,23 19 1 0,-43-56-3 0,23 57-1 0,-2-59-2 0,-21 2-1 16,43 77 4-16,-23-39-5 0,1-19-1 16,-18-23 2-16,17-16-3 0,-37 20-4 0,40-1-27 0,-3 0-32 0,21-18-89 15,-41-2 92-15,3-18 2 0,14 20-35 0,-34-20 35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0T20:25:57.318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7644 4587 51 0,'0'0'18'15,"0"0"12"-15,0 0 8 0,0 0-19 0,-17-20 18 0,17 3-2 16,-20 17-4-16,20 0-17 0,0-21-1 0,-17 21 11 0,17 0-13 16,-20-18 11-16,2 18-1 0,-2-20 0 0,-17 2-2 0,37 18-8 15,-40 0 7-15,3-20-3 0,17 20-6 0,-18 0 9 16,-22 0-6-16,6 20-5 0,16-2-1 0,-19-18 1 0,-58 59 5 15,58-42-6-15,14 21-3 0,-11-18 2 0,-21 38 1 0,35-19-3 0,0-2-1 16,23 21-2-16,-21-21 0 0,-19 60 1 0,20-40 1 0,-24 38 1 16,24 19-2-16,20-56-1 0,-3-2 2 0,0 116 0 0,3-55-1 15,-6-40-1-15,23 56 0 0,0-57 1 0,0 58-2 0,0-79 1 16,23 23 0-16,-23-21 1 0,17 77 0 0,23 0-1 0,14 18-2 16,-33-75 1-16,-4 1 2 0,43 73 1 0,-3-16 0 0,15-1 0 15,-29-77-2-15,-23 0 0 0,55 58 2 0,-21-21-1 16,6-16 0-16,-20-59 0 0,-2 19 0 0,-4 0 0 0,26 0 0 0,18 20 0 15,-24-20 0-15,-31-38-2 0,34 19 0 0,-19-19 3 16,-21 19-2-16,43-19 1 0,15-19-7 0,-38 0 4 16,0-2-10-16,43-36-61 0,-62 57 42 0,-18-37-5 15,20 37-6-15,-3-19-9 0,3-19-74 0,14 18 9 0,-14 2 37 0</inkml:trace>
  <inkml:trace contextRef="#ctx0" brushRef="#br0" timeOffset="533.65">8679 5906 48 0,'0'0'23'0,"0"0"-9"16,-20 0 44-16,20 0-17 0,0 0-4 16,-17-20-21-16,17 20 0 0,-20 0 16 0,20 0-3 0,-20-17 12 15,-3 17-18-15,23 0-12 0,-17-21 14 0,17 21-13 16,-18 0-1-16,18 0 0 0,-20 0 6 0,3 0-2 0,17 0-9 0,0 0 0 15,-37 21 5-15,37-21-6 0,-20 37 6 0,0-20-5 0,20 4-2 0,-18 17 3 16,-22 58 3-16,20-39-8 0,3-19 0 16,-3 1-1-16,20-21 1 0,0 2-2 0,0 37 2 15,0-19-1-15,0 1 0 0,20-21-1 0,17 20 2 0,-37-17-1 16,18-21-1-16,4 18 1 0,-4-18-1 0,2 0 1 0,0 0-1 0,-3 0 1 16,3-18 2-16,-3-3-2 0,21 3-1 0,-21-40 2 0,26-17-1 15,-23 36 0-15,-3 1 0 0,20-79 1 0,-17 23-1 16,0 75 0-16,-20-19 1 0,15 17 0 15,-15 21-2-15,0 0 4 0,0 0 3 0,0 0-2 16,0 0 4-16,20 21 3 0,-20-1-3 0,0 36-1 16,0-36-3-16,0 35 2 0,23 23-2 0,-23-21-2 0,20 58 0 15,-3-76-3-15,3-21-1 0,-20 20 2 0,37 20-2 0,-17-1-8 16,38-19-16-16,-58-19 6 0,37 19-33 0,3-38 20 16,-3 20-49-16,-19-20 29 0,59 0-164 0,-20 0 103 15,-19 0 56-15</inkml:trace>
  <inkml:trace contextRef="#ctx0" brushRef="#br0" timeOffset="1149.49">9806 5869 88 0,'0'0'25'0,"0"0"25"0,0 0 4 16,0 0-29-16,0 0 1 0,0 0 37 0,0 0-46 15,0 0 17-15,0 0-4 0,0 17-6 0,0 3-6 16,0-3-3-16,0 4-9 0,20-1 5 0,-20-2-6 0,17 20 2 16,0 0 0-16,6-1 0 0,-23 3-1 0,20-21-2 15,-3 0-3-15,3 20 4 0,1-21-1 0,-21-18 0 0,17 20 6 16,3-20-4-16,-3 17 0 0,0-17 7 0,3 0 1 0,20-17-3 15,1-21-2-15,-24 18-5 0,20-18-1 0,23-38 2 16,-43 18-3-16,41-18 1 0,-38 18-1 0,17 20 0 0,-20-38 2 0,23 19-6 16,-20 17 0-16,1 23 4 0,-21-4-2 0,17 21-3 15,-17 0-10-15,0 0-13 0,0 0 9 0,20 0-2 0,-20 0-29 16,0 0-18-16,0 21-21 0,0-4 33 0,17 23-77 0,3 17-33 16</inkml:trace>
  <inkml:trace contextRef="#ctx0" brushRef="#br0" timeOffset="1590.7">11431 4817 130 0,'0'0'32'0,"0"-20"20"0,0 20-25 0,-20 0 58 16,20-17-42-16,0 17-12 0,0 0-19 0,-17 0 13 0,17 0-14 15,0 17 10-15,0 3-12 0,-20 17 9 0,20-18-10 0,0 59 6 16,0 16-3-16,0-56-7 0,0 79 4 0,0-62-6 0,20 62 4 16,-20-41-4-16,17 38 2 0,-17-39-2 0,0 60 2 0,20 16-2 15,-20-16-1-15,0-76-1 0,17 113 3 16,-17-77-2-16,20-57-2 0,-20-20 1 0,0 58 1 0,21-37 0 15,-21-19-2-15,14-2 2 0,6-18 1 0,-20 19-1 0,0-19 0 0,23 21-1 16,-3-21 1-16,-20 0-1 0,0 0 2 0,37 0 1 0,-37 0-1 0,20-21-1 16,18-16 0-16,-4 17 0 0,-11-19-1 0,34-37 2 0,18-57-2 15,-38 115 1-15,3-41 3 0,0 21-2 0,15-19 8 0,-35 39-3 16,-3 18 2-16,43-22 9 0,-40 5-12 0,18 17 3 0,-38 0-5 16,17 17 2-16,3 5 4 0,-3-4-5 0,-17 20 7 0,0 19 1 15,-37 20-3-15,20-20-6 0,-21 1-1 0,-42 36 2 16,26 2 0-16,-64 19-2 0,64-77-15 0,16-19 5 15,18 2-6-15,-17-21-7 0,-40 17-31 0,19-17-24 0,1-38-10 16,34 19 38-16,-11-37-61 0,13-3-28 0,1-16 29 16,20 16 76-16,0 22-9 0</inkml:trace>
  <inkml:trace contextRef="#ctx0" brushRef="#br0" timeOffset="1915.83">12440 4473 62 0,'0'0'31'0,"0"-20"18"0,0-18-2 0,0 18-22 0,0-56 45 16,0 38-30-16,0 38-20 0,23-39-2 0,-3 39 0 0,-20-17-1 16,38-3 13-16,-18-1-4 0,17 4-14 0,-20 17 0 0,43-20 9 15,35 20 8-15,20-38-1 0,-4 20-8 0,-50 18-12 16,13-21-1-16,-19 21 1 0,62 0 11 0,-62 0-8 0,8 21-2 15,49 35 6-15,-35 39-5 0,0 41-2 0,-22 36-1 0,-15-97-4 16,0 136 1-16,-23-116-4 0,3 19 0 0,-2 96 1 0,-18-93 1 16,0-3-1-16,0 115 3 0,-18 0 1 0,-19 0 3 0,17-113-2 15,-60 111 7-15,-12-16-10 0,55-96-3 0,-61 77 3 0,-19-20 8 16,62-77-10-16,-2-20-1 0,-41 60-2 0,-13-1-16 16,13-58-24-16,61-38 9 0,-61 20-55 0,24-41-35 0,-21-17-40 15,18-17 1-15,40-2 109 0,-1-2-5 0</inkml:trace>
  <inkml:trace contextRef="#ctx0" brushRef="#br0" timeOffset="8083.51">14662 6001 181 0,'0'0'0'0,"0"19"165"0,0 1-119 0,-23-20-6 16,23 0-23-16,0 18 13 0,0 2-8 0,0-20-5 15,0 0-11-15,0 17 0 0,23 5 1 0,-23-22-1 0,17 18 0 16,-17 20-4-16,40-19-1 0,-22 19 1 0,2-1 2 15,-20-15-3-15,37-4 1 0,-20 20-3 0,23 19 1 0,0 2 2 16,15 16 0-16,-18-56 0 16,3 1 2-16,-40-2-3 0,40-18 6 0,-2 0 2 0,-21 0-5 15,23-38 4-15,-6-1 2 0,-11 21-6 0,15-19 2 0,-18-2-1 16,37-38 4-16,-23-1 0 0,-11 23-5 0,15 16-1 0,-18-39 3 16,17 3-3-16,-37 56-1 0,37-38 1 0,-20-1-1 0,-17 41-1 15,0-22 0-15,21 39-1 0,-21-21 0 0,22 4-3 0,-22 17 0 16,18 0-9-16,-18 0-11 0,0 0 8 0,0 0-45 15,20 0 6-15,-20 0-14 0,0 0 28 0,0 0-56 16,0 17 38-16,20-17-4 0,-20 21 7 0,0-21-16 0,0 18 24 0</inkml:trace>
  <inkml:trace contextRef="#ctx0" brushRef="#br0" timeOffset="8516.93">16743 5715 117 0,'0'0'46'0,"0"0"31"0,0 0-49 0,0 0-4 0,-17 19 22 0,17-19-3 16,0 0-23-16,0 17 16 0,0-17-5 0,0 21-16 15,0-21-1-15,-20 0 10 0,20 20-2 0,0-20-12 0,-20 0-1 16,20 17 0-16,0 4 7 0,-17-21-9 0,-6 39 3 0,6-22 0 0,-21 20-1 16,38-16-6-16,-20-1 2 0,3 17 4 0,-3 2-7 15,-17 16-2-15,-6 42 4 0,8 0 8 0,35-41-8 16,-20 39 3-16,3-19-5 0,17 20-1 0,17-20 0 0,21 1-6 15,-21-37 7-15,43 36 3 0,-40-58-3 0,17 20-3 0,1 2 4 16,-18-23-1-16,57 23 1 0,-40-3-3 0,38 0 1 0,-58-37 0 16,63 40-3-16,-42-21 1 0,2-19-2 0,-6 18 1 0,46 3-17 0,-59-21-3 15,50 0-47-15,-48 0 21 0,35 0-75 0,-38 0 46 0,34 0-93 16,-17-21 20-16</inkml:trace>
  <inkml:trace contextRef="#ctx0" brushRef="#br0" timeOffset="30590.7">12271 10473 67 0,'0'0'0'0,"0"0"66"0,0-19-25 16,0 19-19-16,0 0 20 0,0 0-23 0,0 0 16 0,0 0-19 16,0 0 10-16,0 0-15 0,0 0 14 0,0 0-15 0,0 0 1 15,0 19 9-15,0-19-10 0,0 0 9 0,0 0 2 16,0 18-12-16,0-18 11 0,0 0-2 0,0 0-3 0,0 0-8 16,0 20 9-16,0-20-9 0,0 0 6 0,0 0-2 0,0 18-3 15,0-18-5-15,20 0 1 0,-20 0 2 0,0 0-3 16,0 20 3-16,20-20-3 0,-20 20 2 0,0-2 0 0,18 1-1 15,2 38-1-15,-20-19 1 0,17-18 1 16,-17 18-3-16,20 0-1 0,-20-38-1 0,20 38 3 16,14-19-9-16,-34 2 7 0,23-21 2 0,-3 18 13 0,-2 0-9 15,22-18-6-15,-3-18 9 0,-3-21-2 0,-11 20-7 16,-3-19 1-16,18 0-2 0,-18 0 1 0,34-57 4 0,6-20 1 0,-22 77-4 16,-1-38-1-16,0-1 3 0,-37 38 1 0,20 20-1 0,-3 0-2 15,6-19 3-15,-23 19 5 0,18 19-11 0,-18-19 4 0,20 19-4 16,-20 0-8-16,0 0-11 0,0 0 9 0,0 0 0 0,20 0-27 15,-20 0-15-15,0 0 27 0,0 19-32 0,0-19 25 16,0 19-40-16,0-19 30 0,17 20-63 0,-17-2-7 0,0 1 28 16,20 0 33-16</inkml:trace>
  <inkml:trace contextRef="#ctx0" brushRef="#br0" timeOffset="31123.86">13573 11333 82 0,'0'0'40'0,"0"0"30"0,0 0-9 0,0 0-33 15,-20 0 23-15,20 0-10 0,0 0-23 0,0 0 14 0,-23-20-6 16,23 20-16-16,0 0 10 0,0 0-10 0,0 0 1 0,0-18 6 16,0 18 0-16,0 0-1 0,0 0-9 0,0 0 9 15,0 0-1-15,0 0 1 0,0 0-2 0,0 18-2 16,23-18-7-16,-23 20 4 0,20-2-6 0,-20 0 1 0,17-18 1 0,-17 58 2 16,20-18-2-16,17-3-1 0,-37 2-3 0,38 37 3 15,22 20 2-15,-23-19-4 0,0 18-3 0,21 0 4 0,-1 19-1 16,-17-56 1-16,35 56-5 15,-58-74 3-15,0-22 1 0,26 40 4 0,-6-21-16 0,-17 2 4 16,-20-39 12-16,38 38-7 0,-38-38 1 0,20 18-1 0,-20-18-2 16,14 0-7-16,6 19-15 0,-20-19 1 0,23 0-2 0,-23 21-6 15,0-21-40-15,0 0 27 0,20 0-3 0,-20-21-72 0,0 21-16 16,0-19 37-16,0 1 52 0</inkml:trace>
  <inkml:trace contextRef="#ctx0" brushRef="#br0" timeOffset="31934.48">11887 11198 32 0,'0'0'26'0,"0"0"-13"0,0-19 1 16,23 1 9-16,-23 18-7 0,0-20 0 15,17 2 24-15,-17-2 26 16,0 20-54-16,0 0-1 0,0 0 14 0,0 0-13 0,0 0 13 15,0 0-14-15,-17 20 1 0,17-20-2 0,0 38 9 0,-23-20 0 0,-14 21-3 16,-38 56 5-16,55-75-17 0,-17 16 1 0,-41 42 2 16,21-21-4-16,-23 38 3 0,45-56-2 0,-59 57 3 15,51-59-4-15,-49 40 2 0,18 0-3 0,33-38 0 0,-53 55 5 16,74-56-2-16,-58 39-3 0,4-20-5 0,54-19 4 0,-58 39 2 16,61-38-1-16,-20-2-2 0,17 2-1 0,-17 36-2 0,16-54-4 15,21-3-18-15,-22 1 9 0,1 0-26 0,21 1-20 16,0-20 21-16,-14 0-12 0,14 0-7 0,0-20-48 0,0 20 22 0</inkml:trace>
  <inkml:trace contextRef="#ctx0" brushRef="#br0" timeOffset="33121.76">9404 13262 77 0,'0'0'40'0,"0"0"-22"0,0 0 20 0,0 0-20 0,0 0 16 16,0 0 8-16,20 0-20 0,-20 0 13 15,0 0-14-15,0 0-12 0,0 0-1 0,18 18 9 16,-18-18-9-16,0 21 8 0,20 16-4 0,-20-16 3 0,0 16-7 16,17 1 12-16,-17 1 5 0,0-20-14 0,17-1-2 0,6 40 1 15,-3-20-2-15,-20-18-6 0,37 17 9 0,-37-18 5 16,38-19-10-16,-38 0 4 0,40 18 10 0,-26-36-13 0,49-19-3 0,-5-21-7 15,13-56 3-15,-28 56 3 0,32-95 2 0,-21 95-3 16,6-74 0-16,-19 16 0 0,-24 78-1 0,20 0-1 0,-17-38-8 16,-3 56 0-16,-17-18-1 0,23 20-12 0,-6 18-23 0,-17-20 13 15,20 20-96-15,-20 0 75 0,0 20-66 0,0-20 14 16,0 37 17-16</inkml:trace>
  <inkml:trace contextRef="#ctx0" brushRef="#br0" timeOffset="33685.33">8544 14237 57 0,'0'0'18'0,"0"0"18"0,0-17-17 0,0 17 2 15,0 0 0-15,0-22 0 0,0 22 2 0,18-19 18 0,-18 0-3 0,0 19-22 16,0-19 7-16,0-1 0 0,0 1-12 0,0 19 7 0,0-17-3 15,0 17-7-15,0 0 9 0,0 0-10 16,0 0-1-16,0 17 0 0,-18 22 0 0,-2-1 3 0,-17 3-3 0,20-6-1 16,-23 5-1-16,-18 16 2 0,-36 39-1 0,-4 20-4 0,-14 19-1 15,69-76 3-15,-86 132 4 0,66-73-8 0,29-62 0 16,-41 42-9-16,35-39 13 0,-17 17-4 0,37-36 1 0,-17 36-13 16,19-36 6-16,-2 19-13 0,0-21-6 0,20 2-8 15,-17-19 13-15,17-2-31 0,0 2-16 0,0-3-12 0,0-17 42 16,0 21 5-16,17-21-10 0</inkml:trace>
  <inkml:trace contextRef="#ctx0" brushRef="#br0" timeOffset="34253.03">7168 16644 78 0,'0'0'22'0,"0"0"16"0,0 0-1 16,-17 0 19-16,17 0-26 0,0 0-18 15,0 0-1-15,0 0-1 0,0 0 0 0,-20 21 9 0,20-21-11 0,0 0 0 16,0 17-1-16,-23-17 6 0,23 0-7 0,-17 20 7 0,17-20-9 16,0 0 1-16,-17 21 9 0,17-4-4 0,0-17-7 0,-20 20 0 15,20-20 1-15,-18 18-2 0,18 3 4 0,0-21-5 0,-20 17 2 16,20 4-1-16,0-4 2 0,0 24-2 0,0-24-1 0,0 1 0 15,0 2 0-15,0 18 1 0,0-17 0 0,20-4 0 0,-20 3-1 16,18-1 1-16,2-19-1 0,-3 19 2 0,0-1-1 0,6-18 0 16,-3 0 1-16,-20 0 0 0,17 0-2 0,3 0 2 0,0-18-3 0,-20-1 2 15,38-20 3-15,-21 1-5 0,-17 21-1 0,0-4 1 0,37-17 2 16,-37 0 0-16,0-20-2 0,23 20 1 0,-23 20-1 0,0-19 2 16,0-21 2-16,0 37-3 0,-23 3 1 0,23-20 0 0,-20 18 3 0,20 20-4 15,-17-17 0-15,17 17 3 0,-17 0-1 0,17-21 6 0,-20 21-4 0,20 0-3 16,0 0 0-16,0 0 0 0,-18 21 1 0,18-21-1 0,0 37 0 15,0-37 0-15,0 38 0 0,18 1 0 0,2-2-2 0,14 21 0 16,-14-40 1-16,3 20 0 0,-6-17 0 0,41 16-2 0,-38-16 1 16,34 14 0-16,6 6 0 0,-2-24-10 0,-4 4-18 0,-14-21-16 15,-20 0 17-15,18 0-7 0,-1 0-51 0,17 0-29 16,-11 0 5-16,-23 0 71 0,18 0-15 0</inkml:trace>
  <inkml:trace contextRef="#ctx0" brushRef="#br0" timeOffset="34767.4">10342 13854 80 0,'0'0'77'0,"0"0"-14"0,0-19-13 0,-20 19-26 16,20-18 18-16,0-2-3 0,-17 20-23 0,17-18 6 15,0 18-10-15,0-20-1 0,-21 1 10 0,21 19-11 0,0-19 6 16,0 19-7-16,0-21 4 0,-20 21 0 0,20-18-6 0,0 18 7 16,0 0-13-16,0 0 9 0,0 0 4 0,0 0-4 0,20 39 1 15,-20-20-4-15,0 20-4 0,38 17 3 0,-1 22-2 16,0-2-1-16,-37-39 1 0,40 22-3 0,-20-23 0 0,1 3 1 15,-4-1-3-15,20 59 2 0,3-41 2 0,-26-18-4 0,7 0 7 0,22 20-7 16,-26-20 4-16,3 0-10 0,0 0 9 0,-3 3 0 0,3-24 2 16,-3 3-2-16,-17-2-1 0,40 40-8 0,-19-21 3 0,-4-15-17 15,3-22 15-15,-20 17-12 0,20-17 0 0,-20 0-6 0,0 18-5 0,17-18-38 16,3 0-25-16,-20 0 32 0,0 0-7 0,0 0 1 0,17 0 11 16,-17 0 13-16,0 0-12 0</inkml:trace>
  <inkml:trace contextRef="#ctx0" brushRef="#br0" timeOffset="35518.73">11222 15804 70 0,'0'0'32'0,"0"0"-4"0,0-21 23 0,0 3-4 0,0-1-24 15,0 1 22-15,0-3-6 0,-20 4-6 0,20-3-21 16,0 20 8-16,0-18 10 0,0 18-21 0,-20 0 13 16,20 0-6-16,0 0-3 0,0 18-8 0,-17 2 9 15,17-3-12-15,0 22 7 0,0-20-7 0,0 57 12 16,0 20-6-16,0-57-5 0,0 37 1 0,0-18-2 0,0 56-3 15,17-18 3-15,3-20-1 0,-20-38-2 0,0 0 2 16,20-18-1-16,-20 18 0 0,17 20 1 0,-17-40 2 0,20 41 3 16,-20-22-4-16,0-37-3 0,17 21 4 0,3-21-5 0,-20 17 1 0,18-17 0 15,-18 0 2-15,17 0 1 0,-17 0 0 0,23 0 1 16,-23-17-3-16,20-4-1 0,-20 1 0 0,20 3 2 0,-3-22 1 16,20 1-1-16,-17 1 2 0,15-4-1 0,-15 3 4 15,23 20 6-15,-43-2 3 0,17 2-12 0,3 18 4 16,0-20-4-16,-3 20 5 0,21 20 2 0,-38-2 1 15,17 20-7-15,26 41 26 16,-43-42-24-16,0 1 4 0,0-20-9 0,-20 20 0 0,-20 40 2 16,2-22 1-16,1 2-5 0,17-58-2 0,-40 21-15 0,26-4-22 15,-24-17-18-15,1 0-10 0,14-38-10 16,-12 1-16-16,38 16-16 0,-3 4 54 0,-17-42-74 0,37 42 72 16</inkml:trace>
  <inkml:trace contextRef="#ctx0" brushRef="#br0" timeOffset="36838.97">14679 12900 57 0,'0'0'9'0,"0"0"10"0,0 0 2 0,0 0-10 0,20 0 16 0,-20-20-14 16,0 20 0-16,0 0-1 0,0-20 10 0,20 20-11 0,-20 0 13 16,0-18 3-16,0 18 1 0,18-20-1 0,-18 20-15 15,0 0-1-15,0 0-1 0,0 0 14 0,0 0 0 0,20 0-12 0,-20 0 13 16,0 0-12-16,0 0 7 0,0 0 11 0,0 0-12 15,0 20-8-15,0-20 5 0,0 0-6 0,0 18-6 0,0-18 14 16,-20 20-4-16,20 0-6 0,0-20-6 0,-18 18 2 16,-2-18 2-16,20 19-1 0,-20 0 1 0,-20 1 1 0,40-2-4 15,-37 20-1-15,20 2 3 0,-3-22-1 0,2 0 1 0,-22 40-2 16,23 0-11-16,-3-2 10 0,-3 2 5 0,23 0 1 16,0-2-6-16,23-35 2 0,-3 36 1 0,17-19-7 15,-17-19-2-15,18 39 1 0,-4-40 3 0,26 19 6 0,18 3 1 16,-61-40-7-16,43 19-3 0,-43-19 3 0,23 0-3 0,-2 0-3 15,-1-19-9-15,-3 19 5 0,-11 0-5 0,-23-19-2 0,40 19-5 0,-22-21-41 16,2 3-24-16,-3 18-21 0,3-19-28 0,-20 19 72 16,20-18-66-16</inkml:trace>
  <inkml:trace contextRef="#ctx0" brushRef="#br1" timeOffset="43303.51">22993 5697 67 0,'0'0'58'16,"0"0"-30"-16,-17 0 74 0,17 0-82 15,0-22 48-15,-20 22-18 0,20-17-40 16,-20 17 18-16,20 0-20 0,-40 0 30 15,20 0-13-15,-35 76-1 16,-2-1-9-16,40-54-13 16,-44 72 5-16,7 62 0 15,54-21-5-15,0-96-2 16,17 96 3-16,20-96-2 0,24 38 3 16,-24-19 3-16,-17-57-5 0,17 20 10 15,-2-20-9-15,-15-39 9 0,20 39-9 16,37-114 7-16,-22 18-2 15,-15 0 0-15,-40 96-6 0,20-57 3 16,0 38 5 0,-20 77 6-16,17 19-7 15,-17-40-5-15,20 116 2 0,-20-134-4 16,55 95 1-16,5-17-3 0,-60-79-3 16,37 20-36-16,20-19-59 15,-37-19 66-15,58-19-192 0,-21-19-6 16</inkml:trace>
  <inkml:trace contextRef="#ctx0" brushRef="#br1" timeOffset="43871.01">24217 5772 67 0,'0'0'37'0,"0"0"90"0,0-21-13 16,0 21-48-16,0 0-53 0,0 0 27 15,0 0-28-15,-20 0 41 0,20 0-17 16,-23 41-2 0,23-3-21-16,0-20-11 0,0 57 10 15,0-54-8-15,0 36 4 0,0-38-6 16,0 1-1-16,23 57 6 0,-3-2 15 16,17-55-7-16,-16-20-12 15,50 0 15-15,-28-39-3 0,-6 39-10 16,58-115 12-16,3 1-7 15,-98 93-8-15,57-54 0 0,-40 57-1 0,60-78 0 16,-19 37-32-16,-21 21-49 16,-17 21 48-16,20-3-97 15,-40 20 76-15,38-20-215 0,-18 2 205 0</inkml:trace>
  <inkml:trace contextRef="#ctx0" brushRef="#br1" timeOffset="44456.44">25803 4587 118 0,'0'0'0'0,"0"0"125"0,-21-20-28 0,21 3-59 15,-17 17-29-15,17-21 18 16,0 21-23-16,0 0 17 0,0 21-9 16,0 92-1-1,17 60 4-15,-17 150-5 16,0-54-8-16,0 75 4 16,21-115-3-16,-21-172-2 15,17 58 4-15,-17-21 3 16,23-94-4-16,-6 22 11 0,3-4 3 15,0-18-13-15,34-40 13 0,1-92 9 16,45 17-6 0,-62 96-16-16,59-76 24 0,-40 58 2 15,-57 37-26-15,55 37 12 16,-38 58-1-16,-17-56-10 0,-34 113 11 16,-61 1-3-16,75-114-12 0,-95 93 3 15,95-112-5-15,-60 37-4 16,80-57-5-16,-72 19-84 0,52-19 63 0,-17-19-82 15,17 1 68-15,3-59-136 0,17 58 133 16,37-96-137-16</inkml:trace>
  <inkml:trace contextRef="#ctx0" brushRef="#br1" timeOffset="45424.67">27655 5697 63 0,'0'0'34'0,"0"0"62"0,0 0-27 15,0 0-49-15,0 0-1 0,-18-22 31 0,18 22-35 0,0 0-1 16,0-17 25-16,0 17-28 0,0 0 30 16,0 0-32-16,0 0 15 0,0 0-18 0,0 0 14 15,0 0-14-15,0 0 1 0,0 17 18 16,0 23-15-16,0-21-9 0,0 19 2 0,0 20 5 16,0-40-6-16,0 3-2 0,0 33 2 0,0 5 1 0,18-1 1 15,-18-20 0-15,0 1 3 16,0-21-6-16,40 1 17 0,-40-19-11 15,20-19 16-15,0 19-16 0,34-57 17 0,-34 19-22 16,38-58 13-16,-38 75-12 0,17-33 4 0,0-6-1 16,3 2 0-16,-25 41-5 0,-15-2 1 0,63-38 6 15,-46 36-7-15,3 4 1 0,0 17-2 16,-3-20-6-16,3 20-3 0,-20 0-10 16,18-20-33-16,-1 20 7 0,6 0-45 15,-23 0 53-15,20 0-93 0,-20 0 17 0,17 20-52 16,3 0 86-16</inkml:trace>
  <inkml:trace contextRef="#ctx0" brushRef="#br1" timeOffset="45786.26">29297 5352 123 0,'0'0'123'0,"0"0"-13"16,-17 0-47-16,17 0-28 0,-17 0-4 0,17 0-17 0,0 20-1 15,-58-3 26-15,58 3-31 0,-37 19 12 16,17-22-16-16,-20 42 9 0,3-21-7 0,-21 58 3 15,41-79-7-15,-3 42 4 0,-3-42-4 16,3 24-1-16,6 53 6 0,-6-36-5 0,20-1 1 16,0-38-1-16,0 1-1 0,54 75 2 0,26-76 2 15,-59 0-3-15,50 0 1 0,-28-19-2 16,-6 20 0-16,98-2-11 0,-98-18-5 0,21 0-40 16,-4 20-36-16,44-3-197 0,-78-17 214 15,-3 22-45-15</inkml:trace>
  <inkml:trace contextRef="#ctx0" brushRef="#br1" timeOffset="52608.09">25155 9823 107 0,'0'0'79'0,"0"0"-47"16,0 0 18-16,0 0-13 0,0 0-22 0,-20 0-1 0,20 19 7 0,0-19-11 16,0 0 9-16,0 0-15 0,0 0 5 0,0 18-7 15,0-18 1-15,0 0 5 0,0 21-4 0,0-3 8 16,0 1 6-16,20 0-1 0,-20 20-11 15,0-20 6-15,0 18 2 0,17-37-9 0,-17 58 8 0,0-39-8 16,0 1 1-16,0-1 0 0,20 19 13 0,-20-19-14 0,0 1-2 16,17-2 2-16,-17 1 3 0,0 0-4 0,20 1 0 0,-20-1 4 0,0 0-5 15,0-1 2-15,20 2 3 0,-20 0-2 0,35-2 7 16,-35-18-10-16,43 19 5 0,-26-19 1 0,-17-19-4 16,40 19 1-16,-40 0-3 0,37-18 4 0,21-40-2 0,-21 58-2 15,20-58 4-15,-37 20-5 0,15 20 4 0,25-21 0 16,-20-18 0-16,-23 37-1 0,20 1-3 0,1-39 2 0,2 21-1 0,-20 18-2 15,17 0-4-15,-37-1-3 0,37 1-17 0,-16 19-5 16,-21-19 9-16,17 19-29 0,-17 0 21 0,0 19-69 16,17-19 55-16,-17 19-62 0,0-19 42 0,0 0-4 0,0 20 5 15,0-1-28-15,0 0 46 0</inkml:trace>
  <inkml:trace contextRef="#ctx0" brushRef="#br1" timeOffset="53237.49">24581 10989 63 0,'0'0'38'0,"0"0"-17"0,0 18 21 0,0-18-20 16,0 0 16-16,0 0-22 0,0 0-2 0,0 0-1 0,0 0-1 0,0 19 0 0,17-19 10 16,-17 0-1-16,0 0-10 0,0 20-2 0,0-20 6 15,0 0-8-15,0 0 5 0,0 19 4 0,0-19-4 0,0 0-2 16,0 18 13-16,-17-18-13 0,17 20-1 0,-20-20 5 0,-3 38 0 16,-11 0-2-16,-23 20 0 0,19-40-5 0,18 40-1 0,-77 19 5 0,59-20-7 15,-42 39 2-15,46-40-2 0,-41 21 4 0,18 18-2 16,17-56-7-16,20-1 1 0,-18 39 4 0,21-38-2 0,-23 17-3 15,0 2 3-15,40-40-1 0,0 1-2 0,-20 2-1 0,20-3 0 0,-17 19-6 16,17-16-12-16,-17-3 7 0,17-18-3 0,0 20-26 0,0-20 16 16,0 0-40-16,0 0 26 0,0 0-116 0,0 0 58 15,0-20 9-15</inkml:trace>
  <inkml:trace contextRef="#ctx0" brushRef="#br1" timeOffset="53753.99">22858 13129 88 0,'0'0'48'0,"0"0"-5"0,0 0-5 16,0 19-19-16,0-19-2 0,0 0 1 0,0 0-1 0,0 0 10 16,18 18-5-16,-18-18-10 0,0 20 10 0,0-2-2 0,20 21-1 15,-20-39-12-15,23 37 10 0,-23-16-14 0,0 16 0 16,17-37 1-16,-17 39-2 0,20-20 16 0,0 19-3 0,-3 1-8 16,-17-39-2-16,20 19-1 0,-3 19 1 0,3-19 2 15,-2 0 9-15,5 0 6 0,-6-19-11 0,-17 0 10 16,20 0-10-16,0 0 10 0,-3 0-13 0,-17 0 1 0,20-38 2 0,-3 19-11 15,21-1 2-15,-21 2 5 0,-17-1-4 0,43-20 2 0,-23 1 1 16,-20 38-3-16,37-37 0 0,-37 16 0 0,17 21-4 16,-17-17 1-16,20 17-1 0,-20-20-1 0,20-1-6 0,-20 21-1 15,0 0-1-15,15 0-27 0,-15 21-20 0,20-21 20 0,-20 0-5 0,0 20-60 16,23-20 37-16,-23 38-82 0,20-20-4 0</inkml:trace>
  <inkml:trace contextRef="#ctx0" brushRef="#br1" timeOffset="54170.31">26167 10911 116 0,'0'0'47'0,"0"0"39"0,-20 0-20 15,20 0-37-15,0 0-2 0,0 20 26 0,0-20-30 0,0 38 18 16,0-38-25-16,0 20 1 0,0-2 11 0,0 1-17 0,0 1 8 0,20 17-9 15,-20 3 5-15,34-22-8 0,-34 2-1 0,43 37 5 0,14 20 0 16,-19-3-1-16,-4-34-6 0,26 55 3 0,-40-56-8 16,38 75 6-16,-24-76-2 0,26 59 5 0,-20-2-8 0,-22-18 1 15,19-40 0-15,0 40 4 0,-14-1-1 0,-6-18-1 16,3 17 0-16,0-36-4 0,-2 19-7 0,2-21-9 16,-3-37 2-16,-17 39-5 0,20-39-4 0,-20 38-42 0,17-20 27 15,-17-18-7-15,0 19-5 0,17 2-78 0,-17-21 55 0,23 18-54 0,-23-18 54 16</inkml:trace>
  <inkml:trace contextRef="#ctx0" brushRef="#br1" timeOffset="54487.66">27391 12976 108 0,'0'0'49'0,"0"0"57"0,0 0-61 0,0 0 0 16,0 0-22-16,0 0-2 0,-20 0 12 0,20 0 3 16,-20 18-29-16,2 2 9 0,-2 18 3 0,-3-18-10 0,23-2-1 15,-34 40 6-15,-3 18 0 0,-3 1 1 0,2-1 4 16,38-38-10-16,-23 39 9 0,3 57-3 0,20-97-15 15,0 21 0-15,0 0 0 0,43-2 1 0,-23-37-1 16,-20-1 0-16,38 3-7 0,-18-1 1 0,17-3-12 0,-3-17-22 0,9 0-17 16,-5 0-26-16,-38 0 30 0,37-17-81 0,17 17 1 15,-54-20 50-15</inkml:trace>
  <inkml:trace contextRef="#ctx0" brushRef="#br1" timeOffset="55103.68">22804 14371 82 0,'0'0'34'0,"0"0"77"0,0 0-46 16,0 0-15-16,0 0-28 0,0-20 39 0,0 20-44 15,0 0 11-15,0 0-5 0,0 0-1 0,0 0-12 0,0 0 7 16,0 0-7-16,-20 0-1 0,20 0 7 0,0 0-12 0,-20 20 8 16,20-2-11-16,-38 20 4 0,16-19 0 0,4 3-1 0,-56 53 6 0,-27 39-7 15,10 0-4-15,-24 2 1 0,20 16-2 16,18 3-6-16,40-77 4 0,-41 56 0 0,61-56 4 0,-43 37-3 15,23 19-21-15,19-37-6 0,-2-1-12 16,20-57 15-16,0 40-34 0,-20-21-22 0,20-20 35 0,0-18-4 16,0 38 1-16,0-38-36 0,0 19 54 0,0-19-28 0</inkml:trace>
  <inkml:trace contextRef="#ctx0" brushRef="#br1" timeOffset="55538.2">21273 16988 77 0,'0'0'47'0,"0"0"-2"15,0 0 1-15,-17-17-5 0,17-4-8 0,0 21-19 16,0 0 0-16,0 0-1 0,0-20 13 0,-23 20-15 0,23-18 6 0,0 18-10 16,0 0 0-16,-17 0 0 0,17-17 8 0,-20 17-7 0,20 0 5 0,-18 17-6 15,18-17 0-15,-20 38 9 0,3-17-4 0,-3 17-1 16,20-1-7-16,-20 1 5 0,3-20-6 0,17 61 4 0,-23-62-6 16,23 59 3-16,23-18 1 0,-6-20 0 0,3 21 0 15,-20-42 0-15,37-17-3 0,-17 41 5 0,-2-24 0 0,2-17-3 16,-20 0-2-16,17 0 5 0,23 0-1 0,-20 0-3 0,0 0 2 15,-3-17-3-15,3 17 0 0,-2-41 1 0,-18 41-1 0,20-17-1 16,-3-3 0-16,-17 2 4 0,0 18-4 0,17 0 2 0,-17-21-2 16,0 21 3-16,0 0-2 0,0 0 0 0,23 21 0 15,-23 17-1-15,20 0-1 0,-20-18 0 0,0 18 0 0,37-21-1 16,1 42-1-16,2-1-11 0,-6-23-1 0,66 23-64 0,-62-58 37 16,-4 0-8-16,46 0-73 0,-5-17-13 0,2-24 32 15,-19 6 44-15</inkml:trace>
  <inkml:trace contextRef="#ctx0" brushRef="#br1" timeOffset="55921.83">23759 14812 97 0,'0'0'81'0,"0"0"-43"0,0 0-1 0,0 0 25 0,0 0-14 0,0-22-9 0,-21 22-7 15,21 0-18-15,0 0 15 0,0 0 0 0,0 0-6 16,0 0-10-16,0 0 0 0,0 0-4 0,0 0 10 0,0 0-1 15,0 0-6-15,21 22 2 0,-21-5 3 0,0-17-10 0,0 18 5 16,0 2-8-16,17 0 4 0,0 19 3 0,-17-22-9 0,0 3 2 16,43 18 1-16,-26 21-11 0,23 16 6 0,-2 2 4 15,-21-19-4-15,60 56 1 0,-57-77-1 0,17 60 0 16,-16-59-1-16,16 38-6 0,-3-18 0 0,-11-20 0 0,17 17-19 16,-40-34 4-16,17 16-6 0,21 2-45 0,-38-19 29 0,20 17-60 15,0-19 42-15,-20-18-7 0,14 41-62 0,6-24 81 0,-20-17-15 0</inkml:trace>
  <inkml:trace contextRef="#ctx0" brushRef="#br1" timeOffset="56403.89">24598 16510 69 0,'0'0'30'0,"0"0"-1"0,0 0-1 0,0 0 24 0,0-18-6 16,0 18-25-16,0 0 16 0,0 0-10 0,0 0-5 16,0 0-1-16,0 18-11 0,0 2 29 15,0 1-13-15,0-4-17 0,0 3 8 0,0-2-10 0,0 20 10 16,0 0-9-16,0-18 0 0,0 18 7 0,0 0-9 0,0 21 0 0,0-22-2 15,0-16-2-15,21 14 1 0,-1 81 0 0,-3-19-1 0,3-21 2 16,-20 20-3-16,17-58-2 0,0 55 1 0,-17-52 2 16,0-3 0-16,20 55-1 0,-20-52 1 0,23 15 2 0,-23-19-1 15,17 23 2-15,-17-60-1 0,0 17-4 0,0 3 8 0,0-3 0 0,21-17-4 16,-21 0 0-16,0 0-1 0,0 0 0 16,20-37-2-16,-20-19-3 0,0 35 1 0,0 4 2 0,17-59 1 15,-17 35 0-15,20-35-3 0,-3 21 2 0,3-3 0 0,20-1-1 16,-22 42 4-16,2-21 4 0,0 38-4 0,17-20 21 15,-20 20-17-15,-17 0 7 0,37 20-4 0,-37-3-6 16,41 21 3-16,-41 1-4 0,20-2 1 0,-20 4-2 16,0-3 4-16,0 0-6 0,0-21 1 0,-20 42 1 0,-21-21-1 0,4 0-12 15,-17-1-16-15,-27-37-20 0,64 21 14 16,-20-21-5-16,-20-21-50 0,19 21 41 0,-22-17-45 0,6-24-9 16,34 24 43-16,20 17 0 0,-38-38-32 0,38 38 44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0T20:27:14.174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01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1-20T20:30:38.282"/>
    </inkml:context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5563 4395 63 0,'0'0'0'0,"0"0"30"15,20 0 5-15,-20 0-16 0,17-17 21 0,-17 17-20 0,20 0 2 16,-3 0 20-16,23 17-3 0,-19-17-19 0,16 20 20 0,0-2-1 16,-17 2-20-16,15 38 10 0,8-40-17 0,-23 20-1 0,17 0-1 15,0 20 8-15,-37-20-10 0,35 41 5 0,-15-5-2 0,-20 3 0 16,0-38-4-16,0 36 6 0,-20-17-2 0,20-19-6 15,-35 19-1-15,-2-3 0 0,17-35-3 0,-37 19 0 0,34-22-5 16,5-17-3-16,-19 41-28 0,-17-41-71 0,13 0-3 16,1 0-28-16,23 0 26 0,-3-41 23 0</inkml:trace>
  <inkml:trace contextRef="#ctx0" brushRef="#br0" timeOffset="832.11">5546 4281 43 0,'0'0'6'0,"0"0"10"0,0 0-4 0,0 0 22 16,17 0 9-16,-17 0-21 0,0 20-3 0,0-20 15 0,0 0-19 0,0 18-1 15,0-18-1-15,20 20 13 0,-20-20-13 0,0 17 10 0,0 5 0 16,0-22-12-16,17 17 10 0,-17 3-1 0,0-20-10 0,0 0 8 16,0 18-3-16,0-18-8 0,0 0-2 0,0 0 6 15,0 20-5-15,0-20 7 0,0 0 0 0,0 0-9 0,0 0 1 0,0 20 1 16,0-20 2-16,0 18-5 0,0 2 3 0,0-2 3 15,0 40-1-15,0-40-6 0,-17 99 3 0,-3-22-3 16,20-39-1-16,-17 59 0 0,17-37-1 0,-20-21 0 0,20 75 0 0,20 22 1 16,-3-77 0-16,3 57 1 0,-3 18-2 0,3-1 2 15,-3-73-1-15,6-1 0 0,-6 37 0 0,4-56 0 0,-1 56 2 16,-3-17-2-16,3-22-2 0,-3 1 1 0,-17-55 1 16,0 34 1-16,20-34-3 0,-20 17-2 0,0-38-2 15,0 18-3-15,0-18-17 0,0 0-31 0,0 0 17 16,0 0-62-16,0-38-33 0,0-19 11 0,17-1 36 15</inkml:trace>
  <inkml:trace contextRef="#ctx0" brushRef="#br0" timeOffset="1316.56">6744 5142 57 0,'0'0'47'0,"0"17"8"16,0-17-28-16,0 0-3 0,0 0 19 0,-17 21-6 0,17-21-18 15,0 0-1-15,-17 20 16 0,17-3-8 0,-21-17-14 0,4 38 8 16,17-18-10-16,-20-1 6 0,3 18-1 0,17-16-7 16,-20 36 6-16,-17-1-1 0,14-18-6 0,23 59 5 0,-17-60-7 0,-4 41 4 15,21-1-2-15,0 0-1 0,21 36 1 16,-21-94-5-16,40 38 1 0,-3-20-1 0,-17 3 1 15,-3-40-2-15,3 19 3 0,-3-19 1 0,-17 0-1 0,38 0 4 16,-38 0-4-16,40-37 3 0,-20 15-4 0,-20-33 4 0,37-3-4 16,-17-38 1-16,18-39-1 0,-38 81-3 0,0-63 4 15,0 40-3-15,0 39-1 0,0-38-1 0,-21 39-11 16,4-1-13-16,17 18-4 0,-20 1-5 0,20 19 10 16,-17-20-32-16,17 20 23 0,0 0-4 0,-20 0-50 0,20 0 38 15,-20 20-53-15,20-1 34 0,0 18 31 0</inkml:trace>
  <inkml:trace contextRef="#ctx0" brushRef="#br0" timeOffset="1483.36">7151 5448 171 0,'0'0'0'0,"0"0"110"0,0 0-40 0,0 0-7 15,0 17-9-15,0 4-33 0,0 17 8 0,0 0-17 0,0 0 3 0,0 59-7 16,-20-60-5-16,20 1-1 0,0-1 1 0,0 2-1 15,0 19-4-15,0 0-24 0,0-58 0 0,0 18-10 0,0 1-9 0,0-19-84 16,0 0 46-16,0 0-54 0,0-19 58 0</inkml:trace>
  <inkml:trace contextRef="#ctx0" brushRef="#br0" timeOffset="1615.77">7263 4873 83 0,'0'0'26'0,"0"0"-5"0,0 21-10 0,0-4-1 15,0 23-5-15,0-40 0 0,0 37 3 0,0-17-7 0,0 17 0 0,0-16-1 16,-17 16-15-16,17 2-30 0,0-22 20 0,0 24-9 16,0-41 19-16,0 17-22 0</inkml:trace>
  <inkml:trace contextRef="#ctx0" brushRef="#br0" timeOffset="1850.44">7455 5217 48 0,'0'0'58'15,"0"0"-26"-15,0 0 2 0,0 21 26 0,0-4-7 0,17-17-30 16,-17 39 20-16,0-39-23 0,0 37 14 0,23-16-21 0,-23-1 11 15,0-3-15-15,0 3 6 0,17 19-10 0,-17-22 2 0,0 4-2 16,20-4 1-16,-20 4-1 0,0-21 4 0,20 0-1 16,-20 0-1-16,0 0 7 0,0-21-2 0,0 4-7 0,18-4 6 15,-18-16-5-15,0 37-1 0,20-39 8 0,-20 22-6 0,0-3-1 0,17-1-1 0,-17 21 1 16,0-17-2-16,20-3 3 0,-20 20 1 0,17 0-2 0,-17 20-4 16,0-20-1-16,17 17 1 0,-17 4 1 0,23 16 0 0,-23 2-3 0,20 36-1 15,-20-35 1-15,20-3 0 0,-20 20 0 0,18 21 0 0,-18 16-1 16,20-55 1-16,-3 36-2 0,-17-34-5 0,20-4-24 0,-20-18 6 15,0 1-3-15,20-20-4 0,-20 18-38 0,14-18-14 0,-14 0 33 16,20-38-75-16,-20-18 16 0,23-2 34 0</inkml:trace>
  <inkml:trace contextRef="#ctx0" brushRef="#br0" timeOffset="2033.64">8180 4356 159 0,'0'0'60'0,"0"0"-15"0,0 0 8 0,0 0-28 0,0 0 2 16,0 0 53-16,17 39-60 0,-17-19 12 0,0-2-19 0,0 40 10 15,20-20-12-15,3 58 9 0,-5 1-4 0,2 35-5 16,0-75-6-16,-20 60 2 0,17-42-5 0,-17 39 4 0,20-56-4 16,-20-2 0-16,0 61 0 0,17-22-3 0,-17-1-14 0,0-34-2 15,0 15-41-15,0-17-22 0,0-19 34 0,0-22-1 0,0 3-3 16,0-3-54-16,0 4 53 0,0-21 7 0,0 0-11 0,0 0 45 16,0 0 4-16,-17-21 0 0,17 4-25 0</inkml:trace>
  <inkml:trace contextRef="#ctx0" brushRef="#br0" timeOffset="2152.66">8143 5428 29 0,'0'0'12'0,"0"0"-5"16,-17-39 39-16,-3 2 44 0,20-1-3 0,-20 38-52 0,20-39 20 15,-18 19-12-15,18 3-25 0,0-4 0 0,18 21 12 0,-18-17-17 16,20 17 12-16,0 0-14 0,-3 0-2 0,3 0 7 0,14 0-5 16,9 17-8-16,-25-17-1 0,22 21 0 0,-23-21-2 0,20 37-3 15,23-18-19-15,-42 1-5 0,22-3-59 0,-3 4-33 0,-20-1 48 16,21-3-63-16,2 3 68 0,-40-20 32 0</inkml:trace>
  <inkml:trace contextRef="#ctx0" brushRef="#br0" timeOffset="2349.38">8716 5083 91 0,'0'0'143'0,"0"0"-107"0,0 0-5 0,0 0 26 16,0 0-32-16,0 0 19 0,-20 0-26 0,20 20 14 16,0-20-6-16,0 0-16 0,0 20 9 0,0-1 2 0,0 19-3 15,0-18-2-15,0-3-7 0,0 21 10 0,0-38-8 0,0 39-3 16,0 19 2-16,0-38-1 0,0-3-5 0,0 42 5 16,0-4 1-16,0 4-6 0,0-21 1 0,0-18-6 15,0 35 5-15,0-15-3 0,0 17-2 16,0 19-19-16,-17-76-1 0,-3 21-8 0,-17 16-116 15,17-20 77-15,-20-17-92 0,-15 0 12 0,18 0 51 0</inkml:trace>
  <inkml:trace contextRef="#ctx0" brushRef="#br0" timeOffset="2783.5">9347 5524 117 0,'0'0'47'0,"0"0"29"0,0 0-47 0,0 0 29 0,0 0-32 16,0 0-1-16,20 0 14 0,-20 0-21 0,0 0-4 0,20 0 25 15,-3 0-34-15,21 0 12 0,-18 0 3 0,14 0-6 0,-11 0-8 16,17 0 6-16,-23 0-7 0,3 0 0 0,38 0 3 0,-44 0-5 16,29 0-1-16,14 19 0 0,-36-19 0 0,-4 0-2 15,20 0-7-15,-20 19-18 0,6-19-24 0,-23 0 13 16,20 0-8-16,-20 0-157 0,17 0 125 0,-17 0-75 0</inkml:trace>
  <inkml:trace contextRef="#ctx0" brushRef="#br0" timeOffset="3066.05">10413 4645 111 0,'0'0'89'0,"0"0"-19"0,0-20-12 16,0 20-7-16,0 0-30 0,0 0 19 0,0-20-4 0,0 20-20 15,0 0 11-15,0 0-17 0,-17 0 6 0,17 0-4 0,0 0 2 16,0 0-8-16,0 0-2 0,0 20 0 0,0 0 4 0,0-2-4 16,0 20 5-16,17-17-5 0,-17 54 1 0,23 1-1 0,-23-18-1 15,20-19-2-15,-20 74 3 0,21-16-3 0,-4-39-2 16,3 56 3-16,-20-57-2 0,17 58 0 0,3-19-5 0,0 18-12 16,-20-76-1-16,14 59-39 0,-14-43 19 0,0-13-3 0,0-23-2 0,0 20-2 15,0-18-51-15,0-2 43 0,0 2-54 0,0-20 68 0,-14 0-31 16</inkml:trace>
  <inkml:trace contextRef="#ctx0" brushRef="#br0" timeOffset="3232.37">10187 5159 210 0,'0'0'0'0,"0"0"116"16,0 0-85-16,0 0 24 0,0 0-25 0,0 21 26 0,0-1-15 0,20-20-24 16,-3 17 8-16,6-17-15 0,-6 21 6 0,24-4-6 15,-4 22-4-15,-37-39-3 0,37 20-2 0,-3-3 1 0,9 4-1 16,15-1-5-16,-41-3-1 0,23 3-20 0,-26-1 7 0,7 1-7 15,22-3-34-15,-26-17 22 0,23 21-55 0,-40-4 33 0,37-17-10 16,-2 21-65-16,-35-21 89 0,22 19-13 0</inkml:trace>
  <inkml:trace contextRef="#ctx0" brushRef="#br0" timeOffset="3516.55">11087 5465 123 0,'-20'-17'53'0,"20"17"36"0,0 17-58 0,0-17-3 16,0 0 24-16,0 21-26 0,0-4 15 0,-17-17-6 0,17 21-16 15,0-2 6-15,0 0-6 0,-20-1-7 0,0 22 9 0,20-2-7 16,-17-21-8-16,17 5 0 0,-43 53 3 0,-12 22-2 16,18-22 0-16,37-37-6 0,0 0 5 0,-20 20 2 0,3-1-4 15,17-38 2-15,0 39-8 0,0-40 3 0,0 2 0 0,17-3 3 16,3-17-2-16,0 0 2 0,-3 0-1 0,20 0-8 16,-37-37 1-16,38 37-1 0,-38-18 1 0,40-40 5 0,17-18 1 0,-37 38-2 15,-3-20 1-15,3 20-1 0,-2 0 0 0,5-59 0 0,-23 22 0 16,0-1-3-16,0 38 3 0,0 18-2 0,0-37 3 0,-23 0-10 15,5 36-9-15,18 4 8 0,-20 17-2 0,3-20-15 0,17 20 11 16,-20 0-1-16,3-19-20 0,-3 19 17 0,0 0-1 0,-40 0-46 16,42 0 16-16,1 0 23 0,-3 39-34 0,3-1-17 15,-3 0 37-15,0 18-23 0,3 1 48 0,17 57-28 0</inkml:trace>
  <inkml:trace contextRef="#ctx0" brushRef="#br0" timeOffset="12800.36">4932 7511 260 0,'0'0'47'0,"0"0"11"15,-40 18-7-15,3 1 1 0,37-19-36 0,-17 0 0 0,-4 0 9 16,4 21-10-16,-3-21-2 16,20 0-9-16,-20 0 1 0,40 0-3 0,0-21 3 15,18 21-1-15,33-37 1 16,-8 37-2-16,32-38 3 0,20 38-1 0,57 0 0 15,-115 0-3-15,-3 0-1 0,141 0 0 0,-63 0 1 0,3 18 3 16,17-18-7-16,20 20 4 0,-95-20 5 16,18 0-5-16,-1-20-1 0,213 2-2 0,20-21 2 15,-118 2 0-15,21-3-5 0,-136 2 4 0,21 38-2 0,172-56 8 16,-95 35-5-16,92-15 2 0,-130 15-2 16,1 21 4-16,-3-18 1 0,0 18-2 15,3 0 3-15,-81 0-5 0,81 0-1 0,-3 18 2 0,-3 3 4 16,-69-2-3-16,-5-19-2 0,2 17 1 0,78-17-2 0,-23 40 0 15,40-3 1-15,-57-17-2 0,-21-20 0 16,-16 18 0-16,34 1 7 0,-69-19-7 0,31 21 1 16,-37-21-3-16,-37 0-1 0,38 0-3 0,-15 0 2 15,-6 0 3-15,3 0-4 0,-20 0-1 0,0 0-13 16,0-21-12-16,0 21 7 0,0 0-37 0,0 0 22 16,-37 0-110-16,14 0 84 0,5 0-6 0,-19 21-44 0,17-21 36 15</inkml:trace>
  <inkml:trace contextRef="#ctx0" brushRef="#br0" timeOffset="99425.95">7168 9460 72 0,'0'0'29'0,"0"0"-14"0,0 0 14 0,0 0-14 0,0 0 1 0,-17 0-1 16,17 0 0-16,0 0 15 0,0 0 0 0,0 0-6 0,0 0-2 15,0 0-2-15,0 0-2 0,0 0-9 0,0 0-1 16,-20 0 1-16,20 0 1 0,0 0 8 0,0 0-9 0,-23 0 23 16,23 0-25-16,0 0 5 0,0 0-1 0,-17 0-1 0,17 0-1 15,-17 0-6-15,17 0 1 0,-20 0 6 0,20 0-6 16,-18 0 1-16,-2 0 1 0,20 0 1 0,-20 0-2 0,3 0 5 15,17 19-7-15,-20-19 1 0,-3 0-2 0,23 19 0 0,0-19 1 16,-20 18-3-16,-14 22 1 0,34-2 1 0,-21-20-2 16,21 2-1-16,-17-1 3 0,17 0-1 0,0-19 1 0,0 18-2 15,0 3 0-15,0 16 0 0,0-37 0 0,0 19-1 0,0 0 1 0,0 20-2 16,0-20 3-16,0 20 1 0,0-39-1 0,38 37-2 0,-18 2-2 16,-6-1 2-16,6-38 1 0,-20 19 1 0,23 20 2 0,-3-21-2 0,17 20 0 15,-37-38-1-15,38 39 0 0,-38-39 1 16,20 0-1-16,-20 0-1 0,17 0 1 0,0 0 1 0,-17 0 0 0,23-19-2 15,-3 19 2-15,-20-39-1 0,17 20 1 0,-17-20 1 16,20 2-1-16,-20 18-1 0,20-20 1 0,-20 1 0 0,0-1 0 16,0 21 1-16,0-20-3 0,0-1 1 0,0 2 4 0,0 37-3 15,0-19 0-15,-20-20 0 0,20 39 4 0,0-19-3 16,0 19 1-16,0-19 1 0,0 19-1 0,-20 0 0 0,20 0 3 0,0-20-3 16,-17 20 1-16,17 0-1 0,0 0 1 0,0 20-3 15,-20-1 2-15,20 0-1 0,0-1-2 0,0 3 2 16,0 16-2-16,20 1 1 0,-20 1 0 0,17-2 2 0,-17 2-2 15,20-20-2-15,0 0 2 0,-20 20-1 0,18-20 1 0,2 18-1 0,-3 2 1 16,0-1-2-16,26-18-1 0,-43-1-1 0,37 19 0 0,1 1 4 0,-1-2 1 16,0 2-2-16,-14-39-9 0,-6 38 10 0,23-38 1 15,-2 38 7-15,-1-38-14 0,-37 20-1 0,17-20-1 0,23 0-15 16,-40 0 8-16,40 0-21 0,-22 0-8 0,19-20-12 0,-17 20 20 16,0-20-44-16,14 2-23 0,-34 18 45 0,23-19 3 15,-23 0 11-15,20 19-41 0</inkml:trace>
  <inkml:trace contextRef="#ctx0" brushRef="#br0" timeOffset="99992.24">8524 9728 53 0,'0'0'42'0,"0"0"-27"0,0 0 18 0,0 0-16 0,0-19 38 0,0 19-39 15,0 0 0-15,0 0 26 0,0 0-28 0,0 0 12 16,0 0-1-16,0 0-14 0,0 0 20 0,0 0-21 0,0 0 5 16,0 0 0-16,0 0-8 0,0 0 6 0,0 0 0 15,0 0-4-15,0 0-3 0,20 0 8 16,-2 0-6-16,-18 0-5 0,17 19 4 0,26-19-5 16,-23 0-1-16,-3 0 3 0,-17 0-2 0,37 0 1 0,3 0-1 15,-25 0 2-15,28 0-2 0,-43 0-1 0,20 0-2 0,17 0 1 16,-17 0 1-16,-3 0 0 0,21 0-1 0,-21 0 0 0,6 0-4 15,14 0 1-15,3 0-4 0,-3 0 1 0,-2 18-29 16,-15-18 20-16,-20 0-25 0,23 0-16 0,-6 0 21 0,-17 19-49 16,20-19-8-16,-20 0-6 0,0 19 35 15</inkml:trace>
  <inkml:trace contextRef="#ctx0" brushRef="#br0" timeOffset="100275.98">8602 10186 54 0,'0'0'28'0,"0"0"-15"15,0 0 19-15,0 0 10 0,0 0 2 0,0 0-4 16,0 0-22-16,20 0 33 0,-20 0-36 0,0 0-1 0,37-19 23 16,-37 19-26-16,0 0-1 0,37-19 10 0,-17 19-2 15,15 0-6-15,-35-19-4 0,20 19 3 0,3 0-5 0,14 0 1 16,-37 0-2-16,20 0-3 0,0 0 3 0,17 0 2 0,-37 0-4 15,18 0 1-15,22 0-1 0,-20 0-3 0,-20 0 1 0,17 0-1 16,23 19 2-16,-23-19 1 0,3 0-3 0,-2 0 0 16,-18 0 0-16,17 0-1 0,3 0 0 0,3 0-7 0,-23 0-2 15,17 0-4-15,-17 0-3 0,20 0-29 0,-20-19 15 0,20 19-53 16,-20-20-27-16,0 20 55 0,17-19-26 0,-17 19 17 0</inkml:trace>
  <inkml:trace contextRef="#ctx0" brushRef="#br0" timeOffset="101297.11">11202 9307 76 0,'0'0'87'0,"0"0"-41"0,0 0-3 0,-20-19-24 16,20 19 13-16,0 0-20 0,0 0 12 0,-17 0-5 0,17 0-3 15,-23 0 4-15,5 0-7 0,18 0-7 0,-20 0 3 16,3 0 0-16,17 0-5 0,-20 0 5 0,3 0-7 16,17 19 5-16,-20 0-1 0,0-19-4 0,3 18 3 0,17 2-3 15,-23 0 4-15,3-2-1 0,20 2 2 0,-18-2-1 16,18 2-2-16,0-1 2 0,-17 0 0 0,17-19-3 15,0 18 1-15,0-18-3 0,17 40 10 0,-17-2-2 0,18-20-1 16,-18 2-4-16,20-1 0 0,3 18 3 0,-6-16 3 16,-17 16-7-16,0-37 0 0,20 58 1 0,-20-39-2 0,20 0-1 0,-20 38 1 15,0-38 1-15,17 58 0 0,-17-40-4 0,0-16 0 0,0 55 1 0,0-57 3 16,0 19-1-16,-17-19-1 0,17 19 2 0,-40 20 0 0,23-20 0 0,-6 0-1 16,3-18-3-16,-15-2 3 0,15 1-3 0,3 1 1 0,-23-20 0 15,23 19 0-15,-4-19 2 0,-1 0-1 0,22 0 0 0,-35 0-4 0,-2 0-4 16,-3-19 4-16,23-1 1 0,-26-17-5 0,-12-3-1 0,-19-36 1 15,53 38 4-15,1 0 3 0,-20-19 1 0,3-20-7 16,20 38 3-16,17 2-1 0,-20-21 3 0,20 2 0 0,0-21 1 16,0 19 2-16,0 0 0 0,0 40-2 0,20-40 0 0,-20 2 1 15,17 16 0-15,3-16-1 0,-20 36 0 0,17-18 1 16,0-38 2-16,6-20-2 0,-23 58 0 16,20 0-2-16,-20-1 1 0,0 2 4 0,0-21-4 0,0 40-1 15,0-20 2-15,0 38-1 0,0-58 3 0,0 39-2 16,-20 0 0-16,20-1 0 0,-23 2-1 0,6 18 1 0,0-38 0 15,-3 38 1-15,3-20-1 0,-3 0-1 0,20 20 0 0,-17-18 0 0,-4 0 4 16,21 18-3-16,-20 0-2 0,3-21 0 0,-6 21 3 16,6 0 1-16,17 0-1 0,-20 0 2 0,20-19-4 0,-17 19 0 0,17 0 1 15,-20 0-1-15,20 0 0 0,-17 0 3 0,17 0-2 0,0 19 1 16,0 2-1-16,0 15 4 0,17 4 0 0,20 36 0 0,0-1-1 16,-14-16-2-16,35 35 2 0,-41-36-2 0,20 38 5 15,17-2-3-15,-31-36-4 0,35 38 2 0,-21 18 1 0,3-75-1 16,-26 19-1-16,50 37 2 0,-47-39-3 0,40 41 1 0,-2-22 3 15,-12 22-2-15,-6-59-14 0,0 38 10 0,-17-57 3 16,15 58 10-16,-15-59-11 0,3 22-2 0,-6-3-2 0,23-17 5 16,-23 17-1-16,20 1-1 0,-37-18 0 0,0 0-4 0,20-2 7 15,-2 1-2-15,5 1-7 0,-23-1-9 0,0-19 4 16,17 18-19-16,-17-18 10 0,20 19-3 0,-20-19-6 0,0 0-41 0,20 0-17 16,-20 0-18-16,0 0 49 0,0 0 4 0,17-19-25 15,-17 19 25-15</inkml:trace>
  <inkml:trace contextRef="#ctx0" brushRef="#br0" timeOffset="102023.5">11566 8695 76 0,'0'0'39'0,"0"0"1"0,-20 0 5 0,20-19-1 16,0 19-25-16,0 0 13 0,0 0-18 0,-23 0 10 16,23-18-1-16,0 18-1 0,-20-20-2 0,20 20-12 0,0 0 10 15,0 0-10-15,-14 0 0 0,14-18 5 0,0 18 1 0,0 0-5 16,-21 0-4-16,21 0 4 0,0 0-2 0,0 0 1 15,0 0 1-15,0 18 0 0,0 2-5 0,0-2 6 16,0 1-6-16,0 2 5 0,0 35-1 0,0-18-2 0,0 0-4 16,0 20 4-16,21 38 0 0,-21-2-1 0,14-17-1 15,6 18-2-15,3-19-1 0,-3 20 2 0,-20-57-3 16,17 56 1-16,3 1 0 0,0-57 0 0,18 94-2 16,-38-94 1-16,17 56 0 0,0-18-2 0,6-40 0 15,-23 2-2-15,20-1 2 0,-20-19 2 0,0 20 0 0,17-39 1 16,-17 18 0-16,0 1 0 0,20 0-3 0,-20-19 2 0,20 0 0 15,-20 0 2-15,0 20-1 0,17-20-1 0,-17 0 1 0,0 0-2 16,21-20 1-16,-4-18 1 0,0 20 5 0,-17-21 1 0,20 39-3 16,3-57-3-16,-6 18 0 0,-17 20 0 0,40-57 2 15,-23 57-2-15,21-97-3 0,-1 60 4 0,-14 17-1 16,-23 2 0-16,37 18 0 0,-37-20-2 0,20 20 1 0,-3 19 1 0,4-39 0 0,-21 21 6 16,54-2 5-16,-14 20-5 0,-20 0 2 15,0 20 1-15,-2 18 12 0,39 190 22 31,-77-131-39-31,-35-1-2 0,-8-40-6 16,29 2 2-16,-24 0 2 0,41-40-4 16,-63 40-21-16,5-20-39 0,38-38 3 15,-23 18-50-15,40-36 24 0,-14 18 41 0,13-19-54 16,-16-20-8-16,17 1-30 0</inkml:trace>
  <inkml:trace contextRef="#ctx0" brushRef="#br0" timeOffset="110726.47">16227 9250 51 0,'0'0'23'0,"0"0"-10"16,0 0 1-16,0 0 18 0,0 0 2 0,0 0-16 0,0 0-1 0,0 0 13 0,0 0-6 15,0 0-1-15,0 0-4 0,0 0-10 16,0 0 11-16,-17 0-10 0,17 0 5 0,0 0-6 0,0 0 5 16,-20 0-6-16,20 0 6 0,0 0-8 0,-20 0-1 0,20 0 9 0,0 0-6 15,-17 0-2-15,17 0 1 0,-20 0-1 0,-3 0-2 0,23 0 0 16,-20 0 4-16,20 0-8 0,-15 18 3 0,15 2-1 0,-20-1 0 15,0 0-2-15,20-1 4 0,-17 2-2 0,-3 0 3 0,20-2-2 16,0 2-3-16,-17-2 0 0,17 2-2 0,0-1-1 0,0 18 6 16,0-16 0-16,0-2-3 0,0-1-1 0,0-18 2 15,0 20-2-15,0-2 0 0,17 2 2 0,-17-20 1 0,20 38-1 0,-3-20-1 16,3-18 1-16,0 21 1 0,-5-21-1 0,5 0 0 16,3 0 2-16,-3 0 2 0,-20-21-4 0,0 3 1 0,37-1 1 15,-37-20 0-15,20 1 0 0,-3 1 4 16,3 16-4-16,-20-16 2 0,0 18-3 0,18-1 0 0,-18 2 1 0,0-2 3 15,0 2-1-15,0-2 6 0,17 0-2 0,-17 20-4 0,0-18 1 16,0 18 2-16,0 0 6 0,0-19-3 0,0 19-4 0,0 0-8 16,-17 0 6-16,17 0 5 0,0 0 0 0,-18 0-5 0,18 19 5 0,0 19-4 15,0-18-1-15,0-2-2 0,0 2 1 0,0 18-1 16,0-38-2-16,0 38-2 0,18-20 3 0,-1 22-2 0,-17-22 2 16,23 20-2-16,-3-18 0 0,-3-1 1 0,23 39-3 15,-23-58 0-15,-17 19-1 0,0-19-2 0,38 18-16 0,-38-18 5 16,0 19-3-16,17-19-4 0,3 19-31 0,3-19 23 0,-23 0-3 0,17-19-39 15,3 19-18-15,-20-37-21 0,20 18 11 0,-3-2 5 16</inkml:trace>
  <inkml:trace contextRef="#ctx0" brushRef="#br0" timeOffset="111110.02">16835 8810 70 0,'0'0'0'0,"0"0"44"0,0 0 8 0,0 0-1 0,0 0-25 0,-17 0 21 15,17 0-6-15,0 0-7 0,0 20-9 0,0-20-13 16,0 0 10-16,0 0-6 0,0 0-7 0,0 18 0 0,0-18 2 16,0 0 5-16,0 0-4 0,0 0-6 0,-17 20 0 0,17-20-2 15,0 0 2-15,0 19-4 0,0-19-3 0,17 19 1 0,-17-19 1 16,0 18-11-16,0-18-17 0,0 19 9 15,0-19-35-15,0 0 19 0,0 21-7 0,0-21-8 0,17 0-5 16,-17 18-49-16,0-18 63 0,0 20 8 0,0-2-28 0</inkml:trace>
  <inkml:trace contextRef="#ctx0" brushRef="#br0" timeOffset="111509.08">17242 9212 69 0,'0'0'0'0,"0"0"44"15,0 0 8-15,0 0-25 0,0 0 26 0,0 0-7 0,0 0-8 16,0-20-8-16,0 20-6 0,0 0-14 0,0 0 0 15,0 0 0-15,-20 0-1 0,20 0-1 0,0 0 9 0,0 0-2 0,0 0-8 16,-23 0-2-16,23 0 2 0,0 0 0 0,-17 0-3 0,17 0 1 0,0 20 1 16,0-2-3-16,-17-18-2 0,17 20 2 0,0-20-1 0,0 38 0 15,-20-19 2-15,20 0-4 0,0-1 2 0,0 2-2 0,0 0 2 16,0-2-3-16,0 2 4 0,0-2-3 0,0 2 5 0,20-1-3 16,-20 0 0-16,17 20 5 0,-17-39-3 0,17 0 0 0,-17 37-2 0,23-37-1 15,-23 38 5-15,20-18 4 0,-20-20-7 0,0 19-2 16,17 0 2-16,-17-19-1 0,0 18 3 0,0 3-4 0,21-21 4 0,-21 19-4 15,0-19-1-15,0 18 1 0,0 1-4 0,-21-19-7 0,21 0-1 16,-17 0-1-16,-3 19-46 0,20-19 31 0,-23 0-33 16,23 0 24-16,-17-19-46 0,0 19 36 0,17 0-42 0,-20 0 50 15,20 0-38-15,0 0 34 0</inkml:trace>
  <inkml:trace contextRef="#ctx0" brushRef="#br0" timeOffset="112475.55">18598 9288 55 0,'0'0'29'16,"0"0"-13"-16,0 0 2 0,0 0 25 0,0 0-22 0,0 0 20 0,-20 0-24 15,20 0 0-15,0 0 11 0,0 0-2 0,0 0-1 0,-17 0-14 16,17 19 7-16,0 0-1 0,-20-19 2 0,20 18-10 16,0 2 16-16,0 0-18 0,-20-20 5 0,20 18-8 15,0 2 10-15,0-20-5 0,-17 18 3 0,17 2-5 0,0-1 5 16,0-19-8-16,0 19 8 0,0-1-2 0,0-18-4 15,0 0-2-15,0 21 5 0,0-21-5 0,0 19 2 0,0-19-2 0,0 18-1 16,0-18 7-16,0 0 0 0,17 0-10 0,-17 0 3 16,20 20 6-16,-20-20-8 0,20 0 0 0,-20 0 3 0,17 0-1 15,3 0-2-15,-20 18 5 0,17-18-4 0,-17 0 2 16,0 20-1-16,21-20-2 0,-21 19-1 0,0 0 2 16,0-1-1-16,0 3 2 0,0-21-3 0,0 19 1 0,0-1-1 15,0 1-2-15,0 0-1 0,0-19 4 0,0 20-6 0,-21-1 0 16,21-19-10-16,0 19-11 0,0-19 8 0,0 0-4 15,0 18-29-15,0-18 21 0,0 0-42 0,0 0-22 0,0 0 40 16,21 0-1-16,-21 0-38 0,0-18 61 0,17 18-31 0</inkml:trace>
  <inkml:trace contextRef="#ctx0" brushRef="#br0" timeOffset="112825.75">18962 9651 69 0,'0'0'28'0,"0"0"31"0,0 0-5 0,0 0-11 15,0 0-23-15,0 19 18 0,0-19-22 0,0 0 13 16,0 0-24-16,0 0 2 0,18 0-4 0,-18 0-3 16,20 0 4-16,-20 0-3 0,0 0 3 0,34 0 2 15,-34 0-6-15,0 0 3 0,23 0 0 0,-3 0 2 0,-20 0-3 16,0-19 3-16,17 0-4 0,-17-1 5 0,20 2 1 0,-20 18-4 16,0-20-1-16,20 2-1 0,-20-1 3 0,0-2 3 0,0 21-4 15,0-18 4-15,0-1-3 0,0 19 1 0,0-19 7 0,-20 19 0 16,0 0 1-16,20 0-5 0,-17 0-2 0,17 0 8 0,-20 0-2 15,-3 0-5-15,6 0 11 0,0 19-8 16,17-19-7-16,-20 19 7 0,2-19-6 0,18 18-1 0,-20 3 0 16,20-2 0-16,-20 19 5 0,20-20-5 0,0 21-1 0,0 19-1 0,0-39-1 15,0 18 3-15,0-18-3 0,0 1 0 0,0 18 0 0,0 1 0 16,0-21-2-16,0 1 2 0,0 20-4 0,20-20 1 0,-20 0-3 16,20 0-9-16,-20-1 3 0,18 3-20 0,2 16-10 0,-20-37 13 15,17 19-35-15,0 1-23 0,6-20-26 0,-23 0 15 16,20 19 64-16,-3-19-34 0</inkml:trace>
  <inkml:trace contextRef="#ctx0" brushRef="#br0" timeOffset="113195.71">19421 8943 38 0,'0'0'13'0,"0"0"-4"0,0 0 12 16,0-19 8-16,0 19 6 0,0-18 4 0,0 18-19 16,0 0 18-16,0 0-20 0,0-19 0 0,0 19 17 0,0 0-18 15,0 0-2-15,0 0-1 0,0 0 10 0,0 0-13 0,0 0 9 0,0 0-9 16,0 0 6-16,0 0 0 0,0 0-9 0,0 0 7 0,0 0-8 16,0 0-1-16,0 19 4 0,0-1-3 0,0-18-2 0,0 19 6 15,0 2-5-15,0-3 4 0,0-18-7 0,0 20 3 0,0 18-1 16,0-38-3-16,0 38 7 0,0-20-5 0,0-18-2 0,0 40-2 15,0-3 5-15,17 20-2 0,-17-37-1 0,0-2 1 16,0 21-2-16,0-20-1 0,20 39-2 0,-20-2 3 0,0-36 1 16,20 18-2-16,-20 20 1 0,0-40 0 0,0 40-3 0,0-39 3 15,18 39 1-15,-18-39-1 0,0 18-2 0,0 2-5 0,20 38-14 16,-20-40 4-16,0 2-3 0,0-20 10 0,0 0-22 16,0 0-5-16,0-1 15 0,0 3-27 0,0-3 15 0,0-18-36 15,0 19 31-15,0-19 2 0,0 0 1 0,0 0-20 0,0 0-3 16,0 0 35-16,0-19 11 0,0 19-16 0</inkml:trace>
  <inkml:trace contextRef="#ctx0" brushRef="#br0" timeOffset="113412.1">19286 9498 64 0,'0'0'0'0,"0"0"64"0,0 0-29 0,0 0 30 0,0-19-14 0,0 19-9 15,0 0-24-15,0 0 1 0,0 0 15 0,0-19-6 0,0 19-15 16,0 0-2-16,0 0-1 0,0 0 9 0,0 0-11 0,20 0 8 0,-2 0-9 15,-18 0 5-15,20-20 4 0,-3 20-8 0,3 0-1 0,-3 0 7 16,6 0-8-16,-6-18 4 0,3 18 0 0,0 0-8 16,18 0 5-16,-21 0-1 0,-17 0-4 0,37 0-1 0,-20 0-1 15,-17 0 0-15,23 0 1 0,-3 0-1 0,0 0-11 0,-20 0-2 16,18 0-3-16,-18 0-6 0,20 0-42 0,-20 0 20 0,17 0-69 16,3 0 42-16,-20 0-65 0,20 0 20 0</inkml:trace>
  <inkml:trace contextRef="#ctx0" brushRef="#br0" timeOffset="114125.58">21924 9498 64 0,'0'0'0'0,"0"0"70"0,0 0-19 0,0 0-1 0,0 0-8 15,0 0-24-15,-20 0-2 0,20 0 11 0,0 0-15 16,0 0 3-16,0 0 17 16,0 0-15-16,20 0-4 0,-20 0-8 0,0 18 6 15,0 3-3-15,0-21-5 0,17 19 3 0,-17-1 0 16,0 20-1-16,17 1-3 0,-17-39-2 0,0 37 0 0,0 3 3 15,20-3-3-15,-20 2-6 0,0-20-3 0,0 18-22 16,0-16-21-16,0-3 15 0,0 1-60 0,0-19 43 16,0 19 4-16,0-19 8 0,0 0-56 0</inkml:trace>
  <inkml:trace contextRef="#ctx0" brushRef="#br0" timeOffset="114276.03">21941 9230 87 0,'0'0'0'0,"0"0"70"0,0-18 2 0,0-2-1 16,17 1-9-16,-17 19-13 0,0-19-14 0,0 1-19 15,0 18-3-15,0-21 8 0,0 21-15 0,0 0 7 16,0 0-2-16,20-19 0 0,-20 19-7 0,0 0-6 16,0 19 5-16,0-19-3 0,0 0 6 0,23 21-7 0,-23-21-3 15,0 18-2-15,0-18-17 0,0 19 4 0,0-19-5 0,0 19-95 16,0 1-1-16,0-2 58 0,17-18-34 0,-17 20 22 16</inkml:trace>
  <inkml:trace contextRef="#ctx0" brushRef="#br0" timeOffset="114542.67">22210 9632 102 0,'0'0'0'0,"0"0"69"0,0 19-38 0,0 0 20 0,0 20-10 15,0-39-26-15,0 19-3 0,0-1-3 0,0-18 2 0,0 19-1 16,20 0-6-16,-20-19 1 0,18 20 7 0,2-20-1 0,-20 0-4 16,17 0 1-16,-17 0-5 0,20-20 0 0,-3 20-2 0,-17-19 0 0,17 0 0 15,-17 1 0-15,23 18 1 0,-23-19-2 0,20-2 1 0,1-16 0 0,-4 18 2 16,3-1 6-16,-3 2 1 0,3 18-1 0,-20-20-4 15,0 20 11-15,20 0-8 0,-20 0 0 0,14 0 5 0,-14 0 1 16,21 38-2-16,-21-18-4 0,0-1-3 0,0 18 2 16,0 3-5-16,22-22-3 0,-22 1 1 0,0 0-1 0,0 20-4 15,0-2-19-15,0-16 2 0,0 16-33 0,0-18 19 16,21 1-53-16,-21 18 38 0,0-19-48 0,0-1 57 0,0-18-13 0,0 21-6 16</inkml:trace>
  <inkml:trace contextRef="#ctx0" brushRef="#br0" timeOffset="114876.24">23030 9537 94 0,'0'0'116'0,"0"0"-46"0,-17 0-12 0,17 0-11 16,0 0-29-16,0 0-1 0,-20 0-4 0,20 0-3 0,0 19 2 0,0-19-4 16,-17 0 3-16,17 0-1 0,-20 0 3 0,20 18-3 0,0-18-6 0,-20 20 5 15,20-20-5-15,-17 38 3 0,17-38-3 0,0 38 1 0,-23 1-1 16,23-20-1-16,0-1-1 0,0 20 3 0,0 1-7 0,0-2 1 15,0-16 3-15,0 16-2 0,0-37 3 0,23 39-5 16,-23-20-2-16,17 0-20 0,-17 0 8 0,20-1-26 16,17-18-22-16,-37 0 21 0,20 21-69 0,-3-21-5 0,3-21 36 15,-20 21 30-15</inkml:trace>
  <inkml:trace contextRef="#ctx0" brushRef="#br0" timeOffset="115176.72">23357 8868 81 0,'0'0'44'0,"0"0"4"0,0 0 2 0,0 0-9 16,0 0-20-16,0 0 15 0,0 0-20 0,0 19 5 15,0-19-11-15,0 0-1 0,0 0 10 0,0 19-10 0,0-19 0 16,0 18 8-16,0 1 0 0,0 2-1 0,0-3-9 0,17 2 2 0,-17-2-5 15,0 20 8-15,0 0-8 0,0 2 6 0,0 36-6 16,20-20-2-16,-20-17 1 0,0 38-2 0,0-21-1 16,0-17 2-16,0 38 2 0,0-1-4 0,0 1-3 15,20-21-2-15,-20 21-9 0,0-59 4 0,0 40-21 16,0-39 12-16,0 20-25 0,0-1-15 0,15 1-56 16,-15-39 76-16,0 18-32 0,20 1 24 0,-20-19-22 15</inkml:trace>
  <inkml:trace contextRef="#ctx0" brushRef="#br0" timeOffset="115510.6">23681 9612 101 0,'0'0'0'0,"0"0"85"0,0 0-8 0,0 0-45 0,0 0-3 0,0 0-3 0,0 0 18 16,0-18-11-16,-17 18-5 0,17 0-17 0,0 0 0 0,0 0 3 16,0 0-9-16,0 0 3 0,0 0-1 0,0 0-3 0,0 18-1 15,0-18-2-15,0 0 0 0,0 20 2 0,0-20-2 0,0 19 0 0,0 0 0 16,0-1 0-16,0 3 0 0,0-2 1 0,0-1 2 0,17 1-2 15,-17 0-4-15,0 20 1 0,0-39 3 0,20 19 2 16,-20-1-3-16,20 3 2 0,-20-21-3 0,17 18 3 0,-17-18-1 16,0 0 2-16,21 0-4 0,-21 0 2 0,17-18-2 0,0 18 0 15,3-21 5-15,-20 3-2 0,23-1-4 0,-23 19 1 16,17-19-1-16,-17-1 3 0,0 1-1 0,20 19 4 0,-20-19-2 16,20 1 4-16,-20 18 0 0,0-19-2 0,0 19-1 0,0 0-2 15,17-21 3-15,-17 21 0 0,0 0 2 0,0 0 1 0,0 0 0 16,0 21-4-16,0-2 3 0,0-19-4 0,0 18 0 0,0 1 2 15,21 20-2-15,-21-20-2 0,0 18-1 0,0-16 1 0,17 16-1 16,-17-18-3-16,0 20-12 0,0-20-18 0,0 0 13 16,20-1-35-16,-20 3-20 0,17-3-25 0,-17 1 39 15,23-19-66-15,-23 0 73 0,0 0-27 0</inkml:trace>
  <inkml:trace contextRef="#ctx0" brushRef="#br0" timeOffset="116225.91">24312 9479 41 0,'0'0'0'0,"0"0"21"0,0 0-13 15,0 0 12-15,0 0-9 0,0 19 0 0,0-19 0 0,0 0 1 0,0 0 1 0,0 0 1 16,0 0 17-16,0 0-15 0,0 0 16 0,0 0-17 0,0 0 1 16,0 0-2-16,0 0 15 0,0 18-16 0,0-18 12 0,0 0-3 15,0 0-1-15,0 21-12 0,20-21 11 0,-20 0-2 0,0 19-11 16,0-19 0-16,14 0 7 0,-14 0-7 0,0 18 6 0,0-18-6 15,0 0 5-15,0 0-6 0,20 20-2 0,-20-20 3 0,0 0 5 0,0 0-7 16,0 0 1-16,0 18 4 0,0-18 1 0,0 0-6 0,0 0 3 16,23 0-5-16,-23 0 1 0,0 0 3 0,0 0-4 15,20 0 1-15,-20 0 1 0,0 0-3 0,0 0 2 0,17 0 0 16,-17 0-4-16,0 0 5 0,0 0-3 0,0-18-1 16,21 18 0-16,-21 0 0 0,0 0 1 0,0-20-2 0,20 20 0 15,-20 0 3-15,0 0 3 0,0-18-5 0,0 18 1 16,0 0-2-16,0 0 3 0,0 0 0 0,0 0 0 0,0-19-4 0,0 19 2 15,0 0 2-15,0 0-1 0,0 0 1 0,0 0-3 0,0 0 0 16,0 0 1-16,0 0 2 0,0 0-1 0,0 0 1 0,0 0-2 0,0 0-2 16,0 0 1-16,0 0 1 0,0 0 0 0,0 0 3 15,-20 19-1-15,20-19-3 0,0 18 0 0,0-18 1 0,0 0 2 16,0 20 1-16,0-20-3 0,0 0 0 0,0 18-2 0,0-18 1 0,0 0 1 16,-21 20 2-16,21-20-1 0,0 19-3 0,0 0 2 15,-17-19 0-15,17 18 1 0,0-18-4 0,0 21 5 0,0-2-2 0,0-19 1 0,-20 37 2 16,20-37-2-16,0 19 0 0,0 20-3 0,0-39-2 15,0 58 4-15,0-58 1 0,0 37-3 0,0-18 2 0,0 1-1 16,0-1 0-16,0 0-1 0,0 0 1 0,0-19 0 0,0 18 1 0,0 3-5 16,0-3 3-16,0-18 2 0,0 19 5 0,0-19-3 0,20 0-4 15,-3 0 1-15,4-19 1 16,-1-20 0-16,-3 2-1 0,-17 18-1 0,20-39 1 0,-3 21 2 16,-17-40 0-16,17 38-1 0,6 2-3 0,-23-59 2 15,20 1 3-15,-3-2-3 0,4 59 2 0,-21 0-4 0,0-38 4 16,20 38-2-16,-20 0 3 0,0-59-1 0,0 40-3 0,0 39 1 15,0-2 0-15,0 2 3 0,0-20 3 0,0 38-1 0,0 0-2 16,0-21 2-16,0 2 0 0,0 19 4 0,0 0-1 0,0 0-7 16,0 0 2-16,0 19-1 0,-20 20 7 15,20-19-10-15,0 56 2 0,0-58 0 0,-21 40 3 16,21-20-3-16,0 0-1 0,-17 0-2 0,17 58 1 0,0-20 1 16,-20 21-1-16,20-22 2 0,0-36 0 0,0 38-1 15,0-40 1-15,0 2-1 0,0 94-22 0,20-75-11 16,-20-39 11-16,17 38-34 0,-17-57 24 0,21 38-92 0,-21-38 75 15,20 20-46-15,-3-20 39 0,-17 0-2 0,0 0 1 0,54-39-88 16,-54 39 105-16</inkml:trace>
  <inkml:trace contextRef="#ctx0" brushRef="#br0" timeOffset="116509.76">24963 9594 82 0,'0'0'76'0,"0"0"-39"0,0 0-2 0,0 18-4 15,0-18-4-15,0 20 22 0,0-20-11 0,0 38 6 16,0-38-32-16,0 18 10 0,20 3-13 0,-20-2-3 15,17-19-4-15,3 18 2 0,-20-18-3 0,17 19 3 0,3-19 0 16,-20 0-2-16,17 0 4 0,1 0-2 16,-18-19-3-16,23 19 1 0,-23 0-3 0,20-37 5 0,-20 16-4 15,20-16 2-15,-20 18 1 0,0-1-1 0,0-18 6 16,0 38-4-16,0-18-1 0,0-1 5 0,0 19-4 16,0-21 3-16,-20 3 4 0,20 18-5 0,0 0-1 0,-43-19 9 15,43 19-10-15,0 0-1 0,-18 0 1 0,1 19 2 0,17-19-4 0,-20 39 3 16,3-2-1-16,17-17-3 0,-20 18 2 0,3-19-3 15,-3 39-4-15,20-21 4 0,0 1 1 0,-20 38-7 16,20-18-9-16,0-19-8 0,0 18-16 0,20 0-53 16,-20-38 19-16,20-19 32 0,-20 19-2 0,0-19-4 15,17 0-1-15,3 20-59 0,17-20 67 0,-37 0 7 16</inkml:trace>
  <inkml:trace contextRef="#ctx0" brushRef="#br0" timeOffset="116726.42">25456 9479 64 0,'0'0'34'0,"0"0"49"15,0 0-35-15,0 0 38 0,0-19 15 0,0-1-55 16,0 20-26-16,-18 0 19 0,18 0-30 0,-17-18 7 0,17 18-1 16,-20 0-8-16,20 0-1 0,0 0-2 0,-17 18 6 0,17-18-5 15,0 20 6-15,0-1-6 0,-20 0-1 0,20-1-1 0,0 22 2 16,0-40-4-16,0 38 6 0,0-20-4 0,0 21 0 0,0-2-1 16,0-16 1-16,0 16 7 0,0 1 3 0,20 1-5 0,-20-20-5 15,0 20 2-15,0-21-1 0,0 40 4 0,0-20-7 16,0 20-7-16,0-21-1 0,0 2-9 15,0-20 0-15,-20 19-44 0,0-38-36 0,3 19-40 0,-26 1-30 16,23-20 40-16,5 0 63 0</inkml:trace>
  <inkml:trace contextRef="#ctx0" brushRef="#br0" timeOffset="117997.11">27543 8792 50 0,'0'0'20'0,"0"-20"37"0,0 20-11 0,0 0-22 0,0-20 0 15,0 20 20-15,-20-18-7 0,20 18-2 0,0-18 7 16,-18 18-20-16,18 0-4 0,0 0-4 0,0 0 1 16,-22 0-8-16,22 0 4 0,0 0 1 0,0 0-1 15,0 18-3-15,0-18-7 0,0 38 6 0,0-18 0 16,0-2-4-16,0 2 2 0,0 18-3 0,0-38-2 0,0 56 4 16,0-16-2-16,0 36 1 0,0-38-3 0,0-1 2 15,0 2-2-15,0 57 1 0,0-58 0 0,0 0 0 0,0 0-3 0,0 38 5 16,0-56-4-16,0 57 3 0,-21-20-1 0,21-19 1 0,0-19-1 15,0 0-1-15,0-1 0 0,0 22 7 0,0-22-3 16,0-18-4-16,21 19 2 0,-21-19 1 0,0 0-1 0,22 0 3 0,-22 0-6 16,38 0 11-16,-18-19 0 0,-3 1-4 0,-17-1-3 15,37-20 3-15,-17 1 5 0,20 18-2 0,-22 2-4 0,22-39 9 16,-23 57-11-16,3-39 4 0,17 20 3 0,-37 19-4 16,18-19 6-16,-18 19-7 0,17 0 2 0,6 0-2 15,-23 0-2-15,0 0 4 0,0 19-6 0,0 18 3 0,0-37-2 16,-23 40 11-16,6-40-9 0,-1 18-1 0,-2 20-1 0,3-18-1 15,-20-1 2-15,37 0-4 0,-40-1-15 0,0 3-17 16,40-21 10-16,-18 0-3 0,-2 19-42 0,3-19-21 0,-3 0 37 16,20 0-4-16,-17-19-75 0,17 19 13 0,0-21 74 0,17-16-35 0</inkml:trace>
  <inkml:trace contextRef="#ctx0" brushRef="#br0" timeOffset="118409.9">28976 9537 96 0,'0'0'0'0,"0"0"106"0,0 0-51 0,0 0-9 16,0 0-6-16,0 0-9 0,0 19-17 0,0-19 7 15,0 18-4-15,0-18-7 0,0 0-3 0,0 20 9 0,0-2-11 16,0 21 7-16,0-39-9 0,0 37 0 0,0-37-1 0,0 40 0 16,0-22-2-16,20 20 1 0,-20-38-4 15,0 39-32-15,0-2-9 0,0-16-21 0,0-21 23 0,0 0-9 16,0 18-54-16,0-18 26 0,0 0 16 0</inkml:trace>
  <inkml:trace contextRef="#ctx0" brushRef="#br0" timeOffset="118541.89">29108 9096 100 0,'0'0'53'0,"0"0"-3"0,0-18 35 0,0-2-53 0,0 20 27 16,-17-18-6-16,17 18-11 0,0-20-3 16,0 20-30-16,-20 0 4 0,20 20-3 0,0-20-7 0,0 18 3 15,0 2-5-15,0-20-2 0,0 18-5 0,0 1-15 16,0 2-25-16,0-3 11 0,0 1-59 0,0-19-38 16,0 19 7-16,0 1 65 0</inkml:trace>
  <inkml:trace contextRef="#ctx0" brushRef="#br0" timeOffset="118842.31">29607 8523 50 0,'0'0'44'0,"0"0"10"0,0 0 5 0,-20 0 15 16,20 0-32-16,0 0 11 0,0 21-36 16,-17-3 27-16,17-18-32 0,0 19-3 0,0 20 13 15,0-21-16-15,0 20 6 0,17 2-2 0,-17-22-8 0,20 78 3 16,-3-20 1-16,3 20-3 0,-3-2-3 0,0 2 0 16,6 0 1-16,-23-58-1 0,20 58 0 15,-20-58 1-15,0 0-1 0,0 96-10 0,0-115 3 0,0 18-4 16,0 40-23-16,0-58 12 0,0 20-1 0,0 19-53 0,0-40 46 0,0 1-5 15,-20 0-44-15,20 1 8 0,0-1 1 0,0-19 55 16</inkml:trace>
  <inkml:trace contextRef="#ctx0" brushRef="#br0" timeOffset="118980.2">29512 9594 80 0,'0'0'0'0,"0"0"101"0,0 0-64 0,-23-20 74 16,23 2-89-16,0 18 14 0,0 0-20 0,0 0-1 0,0 0 37 15,23-19-43-15,-6 19 13 0,-17 0-15 16,20 0-1-16,-20 0 1 0,38 0-4 0,-1 0-2 15,0 0-6-15,-20 0-25 0,-17 0 1 0,43 0-56 16,-22-21-42-16,-4 21-4 0,20 0 13 16</inkml:trace>
  <inkml:trace contextRef="#ctx0" brushRef="#br0" timeOffset="119459.19">30389 9250 83 0,'0'0'34'0,"0"0"34"0,0 0 18 16,0 0-62-16,0 0-4 0,-20 0 25 0,20 0-32 16,0 0 11-16,0 0-14 0,-17 0 8 0,17 0-2 15,0 0-9-15,0 0 11 0,0 18 3 0,-20-18-5 0,20 20 4 16,-17-1-4-16,17 0-3 0,-20-1-4 16,0 2 8-16,20 0-11 0,0-20-2 0,-17 38 7 15,17-20-1-15,-23 21 4 0,3-20-10 0,20-19-1 16,0 18 2-16,0 3-2 0,-18-2 1 0,18-1 6 0,0 2-4 15,0-2 1-15,0-18-3 0,18 20 1 0,2-1-5 16,-20-19 3-16,23 19 5 0,14-1-3 0,-37-18-5 16,20 21-1-16,-3-21 3 0,-17 19 0 0,20-19 3 0,-3 18-4 15,-17 1 2-15,20-19 0 0,-20 19 0 0,18 1 1 16,-18-1-4-16,0-19-2 0,0 19 3 0,0-1 2 16,0 3-9-16,0-21 0 0,-18 18-29 0,18-18-4 15,-20 0-16-15,20-18-12 0,0-3-10 16,-17 21 34-16,17-18-3 0,0 18-60 0,0-19 53 0,0 0-35 0,17-1 38 15,-17 1 7-15</inkml:trace>
  <inkml:trace contextRef="#ctx0" brushRef="#br0" timeOffset="119943.45">30713 9594 45 0,'0'0'0'0,"0"0"25"0,0 0 0 0,0 0-18 0,0 0 8 16,0 0-1-16,0 0-8 0,0 0 6 0,0 0 0 15,0 18 0-15,0-18-7 0,0 0 7 0,0 0 0 16,20 0 0-16,-20 0-6 0,0 0 0 0,0 0 7 0,0 0-5 16,0 0 10-16,0 0-13 0,21 0 1 0,-21 0 14 15,0 0-11-15,14 20 22 0,-14-20-23 0,0 0 18 16,0 0-19-16,0 0 6 0,0 0-8 0,20 0 0 0,-20 19 1 15,0-19 4-15,0 0 4 0,23 0-9 0,-23 0 0 16,0 0-1-16,0 0 0 0,20 0 0 0,-20 0 3 16,17 0-5-16,-17 0 2 0,20 0-1 0,-20 0 2 15,20 0 6-15,-20-19-9 0,17 19 1 16,-17 0 0-16,0 0 0 0,0-20 0 0,0 20 2 0,0-18 0 0,21-2-1 16,-21 2 0-16,0 18-2 0,17-19 5 0,-17-2 1 15,0 3-4-15,0-1 2 0,0 0 2 0,0 19-1 16,0-20-2-16,-17 20 6 0,17-18-2 0,-21 18-1 0,21 0-2 15,-17 0 2-15,-3 0-6 0,0 0 6 0,20 0-6 16,-17 18-2-16,-3 21 4 0,20-20-1 0,-23-1 2 16,23 40-3-16,-20-38-2 0,6 56 4 0,14-58-3 15,0 22 3-15,0-22-5 0,0 40 1 0,-21-20 2 0,21 1 0 16,0-21-3-16,0 20 0 0,0-18 1 0,21-1-2 0,-7 19-22 16,6-20-10-16,3 3 9 0,-23-21-39 15,37 0-74-15,-37 0 75 0,20-21-5 0,0 3-53 16,-20-1 81-16,17 0 13 0</inkml:trace>
  <inkml:trace contextRef="#ctx0" brushRef="#br0" timeOffset="120259.85">31347 8600 66 0,'0'0'32'0,"0"0"66"0,0 0-44 16,0 0-10-16,0 0-7 0,0 0 13 16,0 20-22-16,0-20-17 0,0 0 2 0,0 18-1 0,0-18 1 15,0 20 10-15,0-2-6 0,0 1-9 0,0 20 7 0,0-21-9 16,0 22 15-16,0 16-12 0,0 2-2 0,0-21-4 16,0-16 2-16,0 55 2 0,17-20-7 0,-17 60 5 15,0-78-2-15,0 56-1 0,0-16-1 0,0-40 0 16,0 18 0-16,0 22-1 0,0-40 1 0,0 18-1 0,0 2 0 15,0 38-4-15,0-39-5 0,0 39-18 16,0-38-9-16,0-2-13 0,0-56 21 0,0 20-4 16,20 18-48-16,-20-19-26 0,0-19 51 0,0 19 5 0,0-19 11 15,20 20 13-15</inkml:trace>
  <inkml:trace contextRef="#ctx0" brushRef="#br0" timeOffset="120792.36">32187 8810 77 0,'0'0'30'0,"0"0"35"0,0 0-3 0,-20 0 11 0,20-18-55 16,0 18-3-16,0-20 15 0,0 20-19 0,-17 0 12 0,-3-20-4 15,20 20-11-15,0 0 1 0,-20 0 8 0,2 0-8 16,18-18 5-16,-23 18-7 0,3 0 5 0,20 0-7 0,-17 0 3 16,0 0 0-16,17 18-5 0,-20 2 6 0,3 0 0 0,-3 18 0 15,20 0-7-15,0-38 1 0,-20 56 4 0,20-37-3 16,0 2 1-16,0 73-1 0,-18-37-3 0,18 40 8 15,0-59-6-15,0 38-3 0,0-38 2 0,0-18 0 16,0 36 0-16,0 41-2 0,0-22-1 16,0-55 0-16,0 36-2 0,0-35 1 0,0-2-2 0,0 18-5 15,0 2-16-15,0-1-8 0,0 19-28 0,0-19 0 0,0-18-67 16,0-1 76-16,0 0-74 0,0-19 100 16,0 0 6-16</inkml:trace>
  <inkml:trace contextRef="#ctx0" brushRef="#br0" timeOffset="120958.29">31685 9574 102 0,'0'0'36'0,"0"0"-1"0,0 0-3 0,0 0 47 0,0 0-34 0,20 0 9 16,23-18-40-16,-43 18-2 0,18 0 6 0,22 0 0 16,-3 0-1-16,-3-19-6 0,-11 19-7 0,35 0 5 15,-38 0-8-15,34 0-2 0,-17 0-1 0,-14 0-9 16,15 0-1-16,-38 0-6 0,57 0-85 0,-40 0 49 15,3 0-6-15,-3 19-56 0,-17-19 75 0,23 0-28 0</inkml:trace>
  <inkml:trace contextRef="#ctx0" brushRef="#br0" timeOffset="133758.72">23108 2525 53 0,'0'0'0'0,"0"0"16"0,0 0 0 0,0 0-8 0,0 0 1 16,0 0 9-16,0 0-8 0,0 0 1 0,0 0-1 0,0 0 0 0,0 0 0 15,0 0 10-15,0 0 0 0,0 0-10 0,0 0 0 0,0 0 10 16,0 0-1-16,0 0-1 0,0 0 0 0,-17 0 2 16,17 0-10-16,0 0 10 0,0 0-1 0,0 0-2 15,-23 17 15-15,23-17-22 0,-18 0 3 16,18 20-4-16,0-20-1 0,-20 0 0 0,20 0 0 16,-17 18-2-16,17-18-1 0,-20 0-4 0,20 20 1 15,-17-20 4-15,17 0-5 0,-20 18 2 0,20-18-2 0,-20 20-1 16,3-2 0-16,-6 23 3 0,23-41-2 0,-20 37 0 15,20-19-1-15,-18 2-1 0,18 19 2 0,0-39 0 0,-17 37 0 16,17-16-2-16,0-4 2 0,0 42 0 0,0-21-2 16,0-21 1-16,17 24 1 0,-17-24-1 0,18-17 1 0,2 39 0 15,3-2-1-15,14-37 1 0,-17 21 1 16,-20-21-2-16,17 0 0 0,20-21 0 0,-37 4 2 0,38-3-1 0,-15-19-1 16,-6 22 0-16,23-24 1 0,-40 24-1 0,0-21 1 15,37-1 1-15,-37-19 0 0,17 0-2 0,3 20-1 0,-20 0 3 16,0 0 2-16,0 0 1 0,0 0-1 15,0 18 3-15,0 20 2 0,0-18 0 0,0 18-5 16,-20-20 7-16,20 20 0 0,-17 0-8 0,17 0 0 0,0 20 4 16,-20-2 1-16,20 2-4 0,0-2 2 0,0 20-2 0,-17 3 3 15,17-24-4-15,0 41 1 0,0-40-1 0,0 61-2 0,0-62 2 16,17 42-1-16,3-4 0 0,-3 3 0 0,-17-40 0 16,20 23-2-16,15-3 1 0,-35-38-1 0,43 37 3 0,-23-37-3 0,-3 19 0 15,3 1 2-15,-3-20-1 0,23 17-1 0,-25-17 0 0,5 0 1 16,3 0-3-16,14 0 2 0,-17 0 0 0,17 0 1 15,-17-17-2-15,-2 17 0 0,-1-20-1 0,6 20 0 0,14-19-7 16,-17-1-9-16,0 3-8 0,-20 17 11 0,17 0-1 16,4-21-23-16,-21 21-13 0,17 0 21 0,-17-17-42 0,17 17 31 15,-17 0-55-15,0 0 43 0,20 0-40 0,-20 0 24 16</inkml:trace>
  <inkml:trace contextRef="#ctx0" brushRef="#br0" timeOffset="134542.53">22993 3592 49 0,'0'0'24'0,"-17"0"-7"0,17 0 22 0,0 0 28 15,0 0-46-15,-20 0-1 0,20-17 12 0,0 17-7 0,0 0-14 16,0 0 0-16,-20 0 0 0,20 0 7 0,0 0-2 0,0 0-7 16,0 0-1-16,0 0-2 0,-17 0 7 0,17 0 0 0,0 0-7 0,0 17 7 15,-23-17-8-15,23 41 11 0,0-6-9 0,0-35-3 16,0 21-1-16,-20-1-1 0,20 18 4 0,0 0-3 16,0 0-1-16,0-21-1 0,0 41 2 0,0-20 0 0,0 21 0 15,0-42-2-15,0 4-1 0,20 37 1 0,-20-19 1 0,0-2 1 16,0 1-2-16,0-1 1 0,0 2-1 0,0-1 2 15,0-18-1-15,0 36 0 0,0-18-2 0,0 2 0 0,0-22 2 16,0 2 0-16,0 19 0 0,0-22-1 0,0 3-1 16,23-20 0-16,-23 18 2 0,0-18-1 0,0 0 0 15,17 0 0-15,-17-38 1 0,20 38 0 0,-20-38-2 0,20 20 1 16,-3-2-2-16,3-18 4 0,-3 18-2 0,3-18 0 0,21-1 1 16,-24 2 1-16,23-1 0 0,-3 19 0 0,-37-1 1 15,37 3 2-15,-19-3 10 0,-1 20-8 0,6-21 3 0,-3 21-7 0,-20 0-2 16,20 0 0-16,-3 0 2 0,3 21 2 0,-20-21-3 0,17 37 5 0,-17-17-3 15,0 19 4-15,0-39-6 0,0 38 2 0,0 1-2 0,0-2-1 16,-17-19-1-16,-3 22 3 0,3-22-3 0,17 2 0 0,-40 19 1 16,17-22-4-16,6 3 2 0,17-20-4 0,-55 38-13 0,35-38 5 15,3 0-1-15,-3 0-21 0,0 0-10 0,3 0-5 16,-6 0 24-16,23 0 0 0,-18 0-32 0,-2 0 24 0,20 0-5 16,0-20-53-16,0 20 45 0,0 0 5 0,0 0 9 0,0 0-3 0,0 0-14 15</inkml:trace>
  <inkml:trace contextRef="#ctx0" brushRef="#br0" timeOffset="135078.84">23050 5409 47 0,'0'0'13'0,"0"0"11"0,0 0 6 0,0 0-13 0,0 0 20 0,0 0-19 16,0 0 17-16,0-20-4 0,0 20-18 0,0 0 11 0,0-17 10 16,0 17-13-16,0 0-11 0,0 0 9 0,0 0-10 15,0-20 8-15,0 20-10 0,0 0 7 0,0 0-7 16,-20 0 6-16,20 0-6 0,0 0 8 0,0-21-1 0,0 21-7 16,-17 0 5-16,17 0-2 0,-20 0-5 0,3 0 5 0,17 0-5 15,-20 0 2-15,20 0-5 0,-20 21 3 0,3-1-1 16,-6-20-1-16,3 37 0 0,2-37-2 0,1 39-1 15,17-22 2-15,-20 4 1 0,20 36-2 0,0-20 0 0,0 3-1 16,0-40 2-16,0 38-2 0,0 1 2 0,20-21-2 16,-20 18 0-16,17-36 1 0,21 41 1 0,-38-24-1 0,23 4 0 15,-6-3-1-15,23 3 1 0,-23-4 1 0,20 3-4 16,-17-3 1-16,-2-17 0 0,5 0-1 0,-6 0-8 0,23 0-16 16,-23 0 0-16,3 0-13 0,-3 0-5 15,3-17-4-15,-2 17-9 0,-1-20-8 0,-17 3-12 16,23 17 5-16,-23 0 46 0,0-21-3 0,0 21-15 15</inkml:trace>
  <inkml:trace contextRef="#ctx0" brushRef="#br0" timeOffset="135695.68">22993 6747 27 0,'0'0'12'0,"0"0"-10"0,0 0-2 16,0 0 1-16,0 0-1 0,0 0 0 0,0 0-1 0,0 0-1 15,0 0-5-15,0 0-25 0</inkml:trace>
  <inkml:trace contextRef="#ctx0" brushRef="#br0" timeOffset="136227.45">22976 6747 34 0,'0'0'16'0,"0"18"-5"16,0-18 3-16,0 19 5 0,0-19 5 0,0 0-11 16,0 21 11-16,-20-4-6 0,20-17-4 0,0 20-2 15,0-20 0-15,0 0-6 0,0 17 6 0,0-17-7 0,0 22 9 16,0-22 0-16,-20 0-7 0,20 18 9 16,0-18 0-16,0 0-7 0,0 0 10 0,0 0-10 0,0 20 9 15,0-20-2-15,0 0-9 0,0 0 6 0,0 0 2 0,0 0-2 16,0 0-7-16,0 0-1 0,0 0 4 0,0 0-5 0,0 0 1 15,0 0 0-15,-17 0 6 0,17 0-8 0,0 18 3 0,0-18 1 16,-23 0-5-16,23 0 1 0,0 0-1 0,0 19 4 0,0-19-5 0,-20 21 3 16,20-4-2-16,0-17-1 0,0 19 1 0,-18 2-1 15,18-2 0-15,0-1 0 0,0 2 0 0,0-3 1 16,0 4-2-16,0 17 1 0,0-38 0 0,0 39 0 0,0-39 1 16,0 36-3-16,0-15 2 0,18-2-1 0,-18 0 2 0,0-1-2 15,0-18 1-15,20 20-2 0,-20-20 3 0,23 18-1 0,-23 1-1 16,0-19 2-16,17 0 0 0,-17 0-1 0,0 0 0 0,20-19 0 15,-20 1 0-15,20-20 1 0,-3 0 3 0,3-19-2 0,-20-1-4 16,17 1 1-16,-17-21 2 0,0 21-1 0,0 38-1 16,0-19-1-16,0-39 0 0,0 60 1 0,0-23 0 0,0 2 1 15,0 20-1-15,0-41 2 0,0 2-1 0,0 0 0 0,0 37 0 16,-17-17 1-16,17-2 3 0,-20-17-1 0,3 36-2 0,17-18 0 0,-20 19 3 16,20-21 0-16,-20 40-3 0,20-17 4 0,0 17-3 15,0-20 5-15,0 20 5 0,0 0-11 0,0 20 6 0,0-20-6 16,0 0 2-16,0 17 5 0,0 5-6 0,0 15 4 0,0-37-5 15,0 38 1-15,0-18-1 0,0 18-1 0,20-20 0 0,-20 21 3 16,20-2-3-16,-20-17 0 0,17 37 0 0,-17-17 0 0,37 74-1 16,-37-56 3-16,20-4-2 0,-2-14 0 0,5 17 0 15,-23-36 1-15,17 36-3 0,3 0 1 0,-20-40 2 0,0 4-2 16,20 17 1-16,-3 1 2 0,-17-20-3 0,20 38 1 0,-20-38 0 0,17 19 0 16,3-1 1-16,-2 1-4 0,-1 2 1 15,6-21 1-15,-23-1-1 0,20-18-2 0,-20 20-1 0,20-2-6 0,-3 1-5 16,-17-19-8-16,20 21 9 0,-3-21-18 0,-17 0 14 15,20 0-29-15,-20 0-8 0,0-21 25 0,20 21-3 0,-20-19-43 0,15 19 30 16,-15-18-61-16,20-2 58 0,-20 20 14 0,0-37-1 0,23 17 2 16</inkml:trace>
  <inkml:trace contextRef="#ctx0" brushRef="#br0" timeOffset="136878.09">24082 2752 56 0,'0'0'16'0,"0"0"15"0,0 0 5 0,0 0 4 16,0 20 15-16,0-20-40 0,0 0 15 0,0 0-2 15,0 18-14-15,0-18 12 0,0 0-14 0,0 0 7 0,21 0-3 16,-21 0-3-16,0 0-1 0,0 0-7 0,17 0 6 16,-17 0-6-16,20 0 3 0,-20 0-4 0,17 0 3 0,0 0 3 15,6 0-7-15,-23 21 1 0,20-21 1 16,0 0-2-16,-20 0-3 0,17 0 2 0,4 0-3 0,-4 17-7 15,-17-17 1-15,20 0-18 0,-20 0 8 0,20 0-27 0,-20 0 18 16,14 0-34-16,-14 0 25 0,0 0-2 0,20 0 0 0,-20 0-30 0,0 0 22 16,0 0 31-16,23 0-49 0</inkml:trace>
  <inkml:trace contextRef="#ctx0" brushRef="#br0" timeOffset="137092.67">24045 3117 71 0,'0'0'0'0,"0"0"52"0,0 0 8 0,0 0-32 0,0 0 18 0,0 17-12 0,0-17-21 16,0 0-1-16,0 0-2 0,0 0 11 0,0 0-11 0,20 21 7 0,-3-21-9 15,-17 0 0-15,38 0 13 0,-18 0-10 0,-3 0-6 16,0 0 3-16,-17 0-4 0,43 0 2 0,-23 0-4 0,-20 0-1 16,17 0 0-16,21 0 1 0,-38 0 0 0,20 0 0 0,0 0-1 15,-20 0-1-15,14 0-1 0,-14 0-1 0,20 0-5 0,-20 0 1 0,23 0-3 16,-23 0-22-16,20 0-15 0,-20 0 18 0,0 0-6 0,17 0-56 15,4 0-34-15,-21 0 46 0</inkml:trace>
  <inkml:trace contextRef="#ctx0" brushRef="#br0" timeOffset="137776.03">24082 4184 76 0,'0'0'50'0,"0"0"-1"15,0-17-26-15,0 17 20 0,0 0-3 0,0 0-5 0,0-20-6 16,0 20-5-16,21 0-5 0,-21 0-3 16,0-17-2-16,0 17-7 0,17 0 6 0,-17 0-3 0,0 0-1 15,0 0-4-15,20 0-1 0,-20 0-1 0,17 0 7 0,-17 0-7 16,0 0 0-16,17 0 2 0,-17 0-3 0,23 0 0 0,-23 0 0 15,20 0 1-15,-20 0-1 0,20 0-1 0,-20 0 3 16,17 0-3-16,4 0 0 0,-21 0-1 0,0 0-1 0,17 0-2 16,-17 0-6-16,20 0-4 0,0 0-33 15,-20 0 28-15,0 0-31 0,0 0 19 0,14 0-40 0,-14 0 29 16,0 0-2-16,0 0-61 0,0 0 73 0,0 0-19 0</inkml:trace>
  <inkml:trace contextRef="#ctx0" brushRef="#br0" timeOffset="138028.16">23985 4491 85 0,'0'0'62'0,"0"0"26"0,0 0-64 0,0 0 18 16,0 0 5-16,0 0-34 0,0 0-1 0,0 0-1 0,23 0 8 15,-23 0-3-15,17 0-8 0,3 0 2 0,-20 0-5 0,20 0 5 16,-3 0-5-16,4 0 2 0,-21 0-5 0,17 0-1 0,3 0 1 15,-20 0-1-15,17 0 3 0,0 0-4 0,-17 0 2 0,23 0-1 16,-3 0 2-16,-20 0 1 0,20 0-2 0,-3 0-2 0,-17 0-6 16,21 0-8-16,-21 0 2 0,0 0-4 0,17 0-3 0,-17 0-31 15,0 0-15-15,0 0 25 0,20 0-56 0,-20 0 51 16,0-18-15-16,0 18 42 0,0 0-27 0</inkml:trace>
  <inkml:trace contextRef="#ctx0" brushRef="#br0" timeOffset="138661.76">24008 5486 40 0,'0'0'20'0,"0"0"24"0,0 0 0 0,0 0 1 16,0 0-7-16,0 0-21 0,0 0 12 0,17 0-5 15,-17 0-1-15,0 0-12 0,0 0 10 0,0 17-13 0,0-17 8 0,20 0 6 16,-20 0-15-16,0 21 5 0,0-21-1 16,20 0-5-16,-20 0 0 0,0 0 5 0,0 19-6 0,0-19 5 15,17 0-1-15,-17 0-6 0,0 0 6 0,21 0-2 0,-21 0-4 16,0 0-1-16,17 0 3 0,-17 0-1 0,20 0-2 0,-3 0-2 15,0 0 4-15,6 0-2 0,-3 0 2 16,-20 0-1-16,20 0-2 0,-3 0-4 0,-17-19-5 16,0 19 1-16,21 0-14 0,-21 0 7 0,17 0-2 0,-17 0-2 0,0-21-28 15,20 21-11-15,-20 0-16 0,0 0 29 0,0 0-84 16,0 0 103-16,0 0-9 0,0 0 0 0</inkml:trace>
  <inkml:trace contextRef="#ctx0" brushRef="#br0" timeOffset="138894.21">23985 5944 72 0,'0'0'56'0,"0"0"-28"0,0 0 22 0,0 0-6 16,0 0-24-16,0 0 17 0,0 0-21 0,0 0 12 0,0 0-17 15,0 0 11-15,0 0-3 0,0 0-12 0,23 0 8 16,-23 0-8-16,0 0 0 0,17 0 4 0,-17-21-4 0,20 21-1 0,-20 0-1 15,20 0 7-15,-3 0-5 0,-17 0-5 0,21-17 1 0,-21 17-2 16,17 0 0-16,-17 0 0 0,20 0 1 0,-3 0 0 0,-17-20-2 0,17 20-6 16,6 0-9-16,-23-17-13 0,20 17 8 0,-20 0-31 0,20 0-16 15,-20 0-18-15,0-21-11 0,17 21 29 16,-17 0 48-16,0 0-26 0</inkml:trace>
  <inkml:trace contextRef="#ctx0" brushRef="#br0" timeOffset="139446.14">24025 6919 84 0,'0'0'32'16,"0"0"36"-16,0 0-39 0,0 0 20 0,0 0-8 0,0 0-23 15,0 0 13-15,0 0-19 0,0 0 14 0,0 0-6 16,0 0-13-16,0 0 1 0,0 0 1 0,0 0 5 0,0 0-8 0,0 0 4 15,0 0-2-15,0 0-4 0,20 0 1 0,-20 0-3 0,20 0 1 16,-20 0-1-16,17 0 1 0,-17 0-1 0,21 0 2 0,-21 0-4 16,17 0-1-16,3 0 3 0,-20 0 1 0,17 0-4 0,0 0 2 15,6 0-2-15,-23 0-2 0,20 0-11 0,0 0-8 16,-20 0 7-16,17 0-22 0,-17 0 15 0,0 0-3 0,21 0-34 0,-21 0-17 16,0 0 33-16,0 0 2 0,0 0 5 0,0 0-8 0,0 0 32 15,0 0 1-15,0 0-29 0</inkml:trace>
  <inkml:trace contextRef="#ctx0" brushRef="#br0" timeOffset="139648.46">23968 7263 87 0,'0'0'29'0,"0"0"25"0,0 0-11 0,0 0-23 0,0 19 18 16,0-19-21-16,0 0-1 0,0 0 11 0,0 0-5 0,0 19-12 15,17-19 0-15,-17 0-1 0,0 0 2 0,23 0 7 0,-23 0-8 0,0 0-1 16,37-19 17-16,-37 19-18 0,20 0 9 0,-3 0-4 0,4-19-6 15,-21 19-3-15,17-21-1 0,-17 21-2 0,37 0 2 16,-37 0-2-16,17 0 1 0,-17-17-1 0,23 17 0 0,-3 0-2 0,-20 0-5 16,20-19-13-16,-3 19-12 0,-17 0 11 0,0 0-6 15,0 0-5-15,21 0-48 0,-21 0-32 0,17 0 7 0,-17 0 15 16</inkml:trace>
  <inkml:trace contextRef="#ctx0" brushRef="#br0" timeOffset="171110.26">25556 2312 414 0,'0'0'8'0,"0"0"-1"15,0 0 7-15,0 0-8 0,0 0 1 0,-20 0 5 0,20 0-4 0,0 0-5 16,-20 19 5-16,20 0 2 0,-17-19-7 0,17 20 0 0,-20 1-1 15,20-21 0-15,-23 17 2 0,23 3-4 0,-18-2 1 0,1 20-1 16,17-38 0-16,-20 41 2 0,20-41-2 0,-17 17 1 0,17 3-1 16,-20-2 0-16,20 2 1 0,0-2 1 0,0 20-5 15,0-38 3-15,0 20 1 0,0 1-1 0,0-4 0 16,0 3 0-16,0-2 0 0,20-18 0 0,-20 20 1 0,0-20-1 16,17 18-1-16,3-18 1 0,-20 0-1 0,0 0 3 0,17 0-1 15,-17 0-2-15,41-18 0 0,-41 18 4 0,0 0-1 0,20-20-3 16,-20 20 1-16,17 0 2 0,-17-18-1 0,0 18-1 15,0 0 2-15,0 0-1 0,0 0 3 0,0 18-2 16,-17-18-1-16,17 20 5 0,-20 19-1 0,-3-22 1 16,23 3-2-16,0 18 2 0,-18 0-2 0,18-17 1 0,0 17-4 15,0-38 1-15,0 37 0 0,0 19 4 0,0-35-5 16,0-1-1-16,18-3 0 0,-18-17 1 0,0 21 0 0,23-4 0 16,-3-17 0-16,-20 0 1 0,17 0-2 0,3 20 0 15,-20-20-1-15,20 0 1 0,-20 0-1 0,17 0 0 0,3 0-4 0,-20-20 2 16,17 20-8-16,-17 0-11 0,0 0 7 0,18 0-40 15,2 0 11-15,3 0-44 0,-23 0 49 16,0 0-58-16,0 0 46 0,0 0-24 0,17 0-4 16</inkml:trace>
  <inkml:trace contextRef="#ctx0" brushRef="#br0" timeOffset="175445.67">7188 11676 43 0,'0'0'16'0,"0"0"-13"0,0 0 4 0,0 0 3 16,0 0 13-16,0 0-13 0,0 0 2 0,0 0 0 0,-20 0 14 15,20 0-14-15,0 0 12 0,0 0-14 0,0 0 1 0,0 0 9 16,0 0-10-16,0 0-1 0,-17 0 8 0,17 0-10 0,0 0 7 0,0 0-7 15,0 0 6-15,0 0-6 0,0 0-1 0,0 0 7 16,0 0-7-16,0 0 5 0,0 0-5 0,0 0 0 0,0 0 0 0,0 0-1 0,-20 0 5 16,20 0-5-16,0 0 4 0,0 0-4 0,0 19 4 0,0-19 0 15,0 0-1-15,0 0-5 0,0 0 1 0,-23 20 2 16,23-20 0-16,0 19-1 0,0 0 0 0,0-19-2 0,0 18 0 16,0-18 1-16,0 21-2 0,0-3 0 0,0-18-1 0,0 19 3 15,0-19-1-15,0 19 0 0,0 0 4 0,0 1-1 16,23-1-5-16,-23 0 1 0,0-1 0 0,0 3 0 0,0 16-2 15,0-37 3-15,0 19-1 0,20-19-2 0,-20 38 1 0,0 0 1 0,0-38 2 0,0 19-3 16,0 20 4-16,17-2-4 0,-17-16 0 0,0-3-1 0,0 39 0 16,0-18 2-16,20 19-1 0,-20-40 1 0,0 1-2 0,0 20 3 15,0 17-2-15,20-16-1 0,-20 16 1 0,0-18 4 16,0-18-4-16,0 38-1 0,0-40 0 0,0 1 2 16,0 38 2-16,0-19-2 0,0-18 0 0,0 18-1 0,0-19 1 15,0 0-1-15,0 19 1 0,0-18-2 0,0 18 2 0,0-18-1 16,0-20-1-16,0 36 2 0,0-15-1 0,0-2 2 0,0 19-1 0,0-38-2 15,0 18 2-15,0 2 3 0,0-20-3 0,0 19-1 16,0 0 0-16,0-19 0 0,0 0 1 0,0 18 0 16,0-18-2-16,0 0 1 0,0 0 0 0,18 0 1 15,-18 0 0-15,0 0-2 0,0 0-1 0,0 0 2 0,0 0 3 16,0-18-3-16,0-1-2 0,20 19 3 0,-20-39 0 0,0 39 0 16,0-38-1-16,17 20 1 0,-17-22 0 0,17 4-1 15,-17-4 2-15,20 2-1 0,-20 20 1 0,23-21-1 16,-23 2-2-16,17-3 1 0,-17 2 2 0,0 38-3 15,0-38 3-15,20 0-1 0,-20 20-1 0,0-22 0 0,0 22 1 16,0-20 0-16,20 18-2 0,-20 20 2 0,0-38-2 0,18 20 1 16,-18-22 1-16,20 4-1 0,-20 16-2 0,17-19 3 15,3 39 0-15,-20-19-1 0,17 1 3 0,6-3-4 0,-6 21 2 0,3-18-3 16,0 18 3-16,18 0-1 0,-21 0 0 16,3 0-1-16,-3 39 0 0,-17-39 1 0,40 37-1 0,-40-18 0 15,20 21 0-15,-20-22 2 0,20 40 0 0,-2-40 0 0,-18 40 2 16,20-40-2-16,-20 20-2 0,0-18 2 0,0 18-1 0,0-19-1 0,0 20 1 0,0-1-1 15,-20 20 1-15,20-40 0 0,-18 20 0 0,-2 20 4 0,0-40-3 16,-20 40 1-16,-14 18-6 0,16-38 3 0,-42 20-1 16,80-58-2-16,-37 18 0 0,20-18 1 0,-3 21-5 15,-18-21-1-15,18 0 2 0,-20 0-9 0,20 0 5 0,3 0 0 16,0-21 0-16,-3 21-3 0,20-18-11 0,-18 18 13 0,18-19-2 0,-20 0-10 16,20 19 8-16,0 0-19 0,0-20 17 0,0 20-1 0,20-18-25 15,-20 18 18-15,38 0-67 0,-38 0 55 0,17 0-2 0,0-20-2 16,3 20-29-16,20 0 47 0,-20 0-8 0,0 0-8 0</inkml:trace>
  <inkml:trace contextRef="#ctx0" brushRef="#br0" timeOffset="176015.31">8851 12516 57 0,'0'0'27'0,"0"0"8"0,0 0-13 15,0 0 21-15,0 0-4 0,0 0-20 0,-20 0 16 16,20 0-18-16,0 0 15 0,0 0-16 0,0 0 0 0,0 0-2 0,0 0 14 15,0 19-16-15,0-19 0 0,0 0-1 0,0 0 11 0,0 0 0 0,0 0-10 16,0 0 4-16,0 0-1 0,0 0-8 0,0 0-1 16,0 0-1-16,0 0 0 0,0 0 6 0,0 0-3 0,20 0-2 0,0 21 3 15,-20-21-3-15,17 0-3 0,21 18 2 0,-38-18-4 16,17 0 3-16,6 0-1 0,-23 0-1 0,37 19 3 0,-17-19-3 16,17 19-2-16,-17-19 1 0,15 20-2 0,-15-20 5 15,-20 0 3-15,40 18-7 0,-20-18 1 0,17 20 0 0,-37-20-1 16,20 0-2-16,-2 18-1 0,19-18 3 0,-37 0-3 0,23 0 2 15,-6 0-4-15,-17 20 0 0,20-20-9 0,0 0 7 0,-3 0-16 16,-17 0-12-16,20 0 17 0,-20 0-24 0,18 0 19 0,-18 0-29 16,0 0 22-16,20 0-36 0,-20 0 31 0,0 0-4 0,0 0-37 15,0 0 42-15,-20 0-9 0,20 0 34 0,0 0-15 0,-18 0-10 16</inkml:trace>
  <inkml:trace contextRef="#ctx0" brushRef="#br0" timeOffset="176311.52">8908 12880 63 0,'0'0'15'0,"0"0"25"0,0 0 7 0,0 0-2 0,-20 20-25 0,20-20 16 16,0 0-19-16,0 0 9 0,0 0-5 0,0 0-1 16,0 0-3-16,0 18-10 0,0-18 7 0,0 0-6 0,0 0 0 15,0 0 8-15,0 0 0 0,0 0 7 16,20 19-5-16,-20-19-10 0,18 0 5 0,-1 0-3 0,6 19 2 15,-3-19-5-15,-20 0-2 0,0 0 0 0,37 0-2 0,-17 20 2 16,-20-20-3-16,37 0 8 0,-2 0-3 0,-15 0-5 0,-20 0-1 16,40 18 3-16,-20-18-3 0,-20 0 0 0,37 0 2 0,-17 0-3 0,-2 20-1 15,-18-20-1-15,20 0 0 0,20 0 1 0,-40 0 3 0,37 0-4 16,-37 0-2-16,20 0-8 0,-3-20-6 0,-17 20 5 16,20 0-23-16,-20 0 13 0,18 0-33 0,2-18-16 0,-20 18-21 15,0 0 40-15,17 0-42 0,-17 0 45 0,0 0 5 16</inkml:trace>
  <inkml:trace contextRef="#ctx0" brushRef="#br0" timeOffset="177329.15">11182 12287 43 0,'0'0'14'0,"0"0"-1"0,0 0-4 0,0 0 30 15,-17 21-5-15,17-21 2 0,0 0-20 0,0 0-1 16,0 0-3-16,0 18 10 0,-23-18-3 0,23 0-11 0,0 0 9 16,-18 0-1-16,18 0-2 0,0 19-4 0,0-19-3 0,-20 0 10 15,20 0-4-15,-17 0 2 0,17 0-7 0,0 0-2 0,-20 0 7 16,20 0-5-16,0 0-2 0,-17 18 5 0,17-18 1 0,-20 21-7 16,20-21 1-16,-20 0-3 0,20 37 2 0,-17-37-4 0,-6 39 4 15,23-1 1-15,-20-1-3 0,2 2 1 0,18-20-3 16,0 0 1-16,-17 39-1 0,17-40 0 0,0 2-2 0,0 18 3 0,-20-19-2 15,20 0 0-15,0 19 0 0,20 20 2 0,-20-38-1 0,17-2-2 16,1 20-2-16,2-18 1 0,3-2 4 0,-6 20-1 16,40-18 0-16,-37-20 0 0,17 0 1 0,-37 0-2 15,18 0 2-15,5 0-1 0,14-38 2 0,-37 18-1 0,20-18-2 16,-3 38 1-16,3-38 2 0,-20 20 0 0,17-22 0 0,3 2-1 16,-2-19 1-16,-18 38-1 0,17-19 2 0,-17 18-2 0,23 2 1 15,-23-20 4-15,0 18-4 0,0-18 7 0,0 20 3 0,0 18-6 16,0-40 5-16,0 40 1 0,0-18-7 0,-23 18 3 0,6-18-3 15,17 18 0-15,0 0 0 0,-18 0 2 0,18 18-5 0,0-18 0 16,0 18 0-16,-20 1-3 0,20 2 8 0,-17-3 3 0,17 20-8 0,0-18-2 16,0 36 2-16,0-36-1 0,0 18 0 0,17 20 0 15,-17-2 0-15,38-36-2 0,-21 37 3 0,26-18-1 0,-43-21-2 16,57 20-2-16,-40-18 2 0,24 18 2 0,-7-20-1 0,-11-18-2 16,-3 21 2-16,17-2-2 0,0-19-3 0,1 0-6 15,-21 0-2-15,26 18-10 0,-43-18 5 0,37 0-25 0,0 0 15 16,-37-18-4-16,38 18-41 0,-21 0 29 0,26 0-68 0,-6 0-28 15,-37 0 84-15,20 0 13 0,-3 0-20 0</inkml:trace>
  <inkml:trace contextRef="#ctx0" brushRef="#br0" timeOffset="179027.72">15941 11964 50 0,'0'0'11'0,"-23"0"9"0,23 0-11 0,0 0 0 0,0 0 17 16,0-21 4-16,0 21-4 0,0 0-1 0,0 0 1 16,0 0-14-16,-17-18 12 0,17 18-12 0,0 0 0 0,0 0 12 15,0 0-1-15,-18 0-2 0,18 0-10 0,0-19 9 16,0 19-11-16,0 0 1 0,0 0 6 0,-20 0-5 0,20 0 2 16,0 0-1-16,0 0-8 0,0 0 1 0,-17 0-1 0,17 0 0 15,0 0 7-15,0 0-8 0,0 19 8 0,0-19-6 0,0 18 2 0,-20-18-4 16,20 21 4-16,0-3 1 0,0 1-8 0,0 0 2 15,-17 1 1-15,17-2 4 0,0 2-3 0,0-2-2 0,0 1-1 16,0 2 2-16,0-3 0 0,0 1 4 0,0 20-4 0,0-21 1 16,-20 2-2-16,20 17-1 0,0 2-1 0,0-2 1 15,0 2 3-15,0-1-6 0,0-18 0 0,0 36 3 0,0-37 3 16,0 20-2-16,20-1-1 0,-20-18 0 0,0 18-1 0,17-20 1 0,-17 22-2 0,0-3 2 16,20 20 0-16,-20-37-1 0,17 18-1 0,-17 0 2 15,20-19 0-15,-20 20 0 0,0-1 0 0,18-38-1 0,-18 38-1 0,0-38 1 16,0 20 2-16,0-2-1 0,17-18-1 0,-17 18 1 15,0-18-2-15,0 0 4 0,0 0-3 0,0 0 3 0,0 0-3 16,23 0 2-16,-23 0-4 0,0 0 1 0,20-18 2 16,-20 18 1-16,0-18 2 0,0-22-5 0,20 22 7 15,-3-20-2-15,20 18-4 0,-17-18 3 0,15 0-1 16,-15 38-2-16,-20-38-1 0,23 38 2 0,-3-20 4 0,-3 20-3 16,3 0 3-16,0 0-2 0,-20 0-1 0,17 0 0 0,-17 20 4 15,20 18 1-15,-20-38-5 0,18 20 1 0,-18-2 1 0,0-18-1 0,0 38 2 16,0-38-4-16,-18 38 5 0,-2-18-2 0,3-2 1 15,17 2-6-15,-40 0 4 0,40-20-4 0,-37 18 3 0,37-18-2 16,-43 18-4-16,28-18 1 0,-5 0-1 0,0 0-10 0,-17 0 3 16,37 0-3-16,-17-18-19 0,-3 18-9 0,20-18-13 0,0-2 24 15,0 0-3-15,37 2-76 0,-17-2 15 0,-3 2 42 16,23-2-37-16,-25 1 63 0,28-18-40 0</inkml:trace>
  <inkml:trace contextRef="#ctx0" brushRef="#br0" timeOffset="179300.09">16646 11925 125 0,'0'0'50'0,"0"0"69"0,0 0-59 0,0 0-34 0,0 0 19 0,0 0-29 16,-17 0 13-16,17 0-18 0,0 0 9 0,0 0-13 16,-20 18 3-16,20-18-3 0,0 21-2 0,0-3 2 0,0-18-5 15,0 19 1-15,0 0-2 0,0-19-2 0,0 20-1 0,0-20-1 16,0 18-10-16,20 2-8 0,-20-20 6 0,0 18-30 0,0-18 14 16,17 19-42-16,6-19 30 0,-23 21-64 0,17-3 11 15,-17-18 66-15,0 19-33 0</inkml:trace>
  <inkml:trace contextRef="#ctx0" brushRef="#br0" timeOffset="179577.84">17128 12440 151 0,'0'0'57'0,"0"0"-6"0,0 0 20 16,0 0-43-16,0 20 21 0,-21-20-8 0,21 20-22 15,0-20 15-15,0 18-9 0,-20-18-9 0,20 18-9 0,0-18-1 16,-17 0-1-16,17 19 3 0,-20 2-4 0,-3-21 1 0,3 18-3 15,6 1 1-15,14-19-2 0,0 19 3 0,-20 1 2 16,20-20-7-16,0 18 1 0,-20 2 1 0,20-20 0 0,0 0 2 16,0 18-1-16,0 2 4 0,0 0 0 0,0-20-3 0,0 37-1 15,0-18 2-15,0 1-2 0,0-2 1 0,20 2-2 16,-20-2 0-16,0-18 0 0,0 20 0 0,20 0 1 0,-20-2-2 16,0-18 0-16,0 19-2 0,0 0 2 0,0-19-6 0,0 0-1 15,0 20-24-15,0-20 8 0,0 0-7 0,0 18-58 0,0-18 30 16,-20 0-92-16,20 0-86 0</inkml:trace>
  <inkml:trace contextRef="#ctx0" brushRef="#br0" timeOffset="180115.92">18578 12498 55 0,'0'0'23'0,"0"0"-2"0,0 0 2 0,0 0 25 0,0 0 19 0,0 0-49 0,0 0-1 15,-17 0 10-15,17 0-14 0,0 0-1 0,0 0 11 0,0 0-6 16,-20 0-3-16,20 0-8 0,0 0 5 0,-20 0 0 15,20 0-5-15,-17 0 5 0,17 0-6 0,0 18 6 0,-23-18-7 16,23 19 9-16,-18 2-2 0,18-21 1 0,0 18 0 16,0 1 1-16,0 20-5 0,0-39-2 0,0 38 7 0,0-20 5 15,18 2 0-15,-18 0-6 0,23-2-6 16,-23 1 5-16,17 0 2 0,3 1-7 0,0-2 11 0,-20 2-14 16,17-2 6-16,-17 2-2 0,20 0-6 0,-20-2 1 15,17 1 0-15,-17 0 2 0,0-19-2 0,0 38 3 16,0-18-4-16,0-2-1 0,0-18-3 0,0 0 0 0,0 20-14 15,0-20 5-15,0 0-5 0,-17 0-46 0,17 0 6 16,-20-20-15-16,20 20 29 0,0-18-55 0,0-20-58 16,0 38 94-16,0-39 47 0,0 39-35 0</inkml:trace>
  <inkml:trace contextRef="#ctx0" brushRef="#br0" timeOffset="180430.57">18905 12842 63 0,'0'0'0'0,"0"0"37"0,0 18 8 0,0-18-22 0,0 0 19 0,0 20 3 16,0-20-34-16,0 0-1 0,0 0 1 0,17 0-5 0,-17 20-3 16,0-20 0-16,0 0 2 0,0 0-3 0,20 18 0 0,-20-18 2 0,20 0-3 15,-20 0 1-15,18 0 0 0,-18 0 1 0,20 0 1 16,-20-18-2-16,0 18 2 0,0-20 2 0,17 0-3 0,-17 20 0 0,0-38 6 16,0 38-7-16,17-38 6 0,-17 38 7 15,0-19-7-15,0 0-1 0,0 19 4 0,-17-18 1 0,17-2 2 0,0 20 1 16,-17 0-7-16,17 0 9 0,-20 0 2 0,-18 20 6 15,18-2-14-15,3-18-7 0,-3 19 6 16,-3 0-2-16,23 1-5 0,-20-2 1 0,20 2-2 16,-14 18 3-16,14-18-4 0,0 17-2 0,0-18 4 0,0 1-1 0,0-20 1 15,0 38-2-15,14 0-5 0,-14-18-6 0,20 16-4 0,3-36 5 16,-23 21 0-16,0-2-4 0,20-1-19 0,17 2-18 0,-17-20 18 0,-20 18 0 16,18 2-43-16,19-1-68 0,-20-19 71 15,-17 0 55-15,23 0 6 0,-3 0-34 0</inkml:trace>
  <inkml:trace contextRef="#ctx0" brushRef="#br0" timeOffset="180694.98">19398 12230 87 0,'0'0'32'0,"0"-18"43"0,0-3-10 16,0 3-39-16,0-1 17 0,0 19-26 0,0-18 7 0,0-22-6 16,0 40-9-16,0-18 7 0,0 18-7 0,0-20 1 15,0 20-4-15,0 0 2 0,0 0-5 0,-17 0 0 0,17 0 3 16,0 0-2-16,0 0-4 0,0 20 4 0,0 17 1 0,-20-37-1 15,20 39 0-15,0-20-1 0,0-1 2 0,0 21-4 16,0-19-1-16,0 56 0 0,0-39-1 0,0 40 1 16,0-1 5-16,0 1-5 0,0-38-1 0,0 57 0 0,0-59 3 15,0 98-2-15,0-98-1 0,0 2-6 16,0-21 0-16,0 40-19 0,0-2-11 0,0-16 10 0,0-2-40 0,0 0 28 16,0-19 0-16,0 0-32 0,0-1 43 0,0-18-13 0,0 21 26 15,0-21-3-15,0 0 12 0,0 0 2 0,0 0 1 0,0 0-1 0,0-21 2 16,0 3-6-16,0-20-1 0,-17 38-23 0</inkml:trace>
  <inkml:trace contextRef="#ctx0" brushRef="#br0" timeOffset="180828.51">19306 12900 52 0,'0'0'29'0,"0"-20"-7"0,-20 0 37 0,20 2-24 0,-20-20 38 0,3-1-5 16,17 39-39-16,0-19-6 0,-23 1 12 0,23 18-22 0,0-20-3 0,0 20 1 15,0 0-1-15,-20-20 6 0,20 20 0 0,0 0-9 0,0 0 3 16,20 0-2-16,-20 0-8 0,23 0 7 0,14 0-1 0,-37 0-6 16,20 20 0-16,-2-20-1 0,19 0-11 0,-37 0 1 15,20 0-6-15,20 0-32 0,-3 0-30 0,1 0-39 0,-1 0-9 16,-17 0 81-16,37-20-33 0</inkml:trace>
  <inkml:trace contextRef="#ctx0" brushRef="#br0" timeOffset="181266.1">21405 12345 71 0,'0'0'35'0,"0"0"29"0,0 0-7 0,0 0-8 16,0-19-26-16,0 19 17 0,0 0-6 0,0-18-21 15,0 18 8-15,0 0-10 0,0 0 9 0,0 0-12 16,0-21 0-16,0 21 1 0,0 0 4 0,0 0-1 0,0 0-3 0,0 21 6 15,0 16-9-15,0-19-3 0,0 3-1 0,17 16 4 0,-17 2-4 16,0-1-1-16,0 20-1 0,23-40 0 0,-23 58-3 0,20-56 0 16,-20 18-14-16,0 0-15 0,0-19 12 0,0 0-5 15,0-19-48-15,0 20 22 0,20-2-72 0,-20-18 67 0,0 0-26 16,0 0 35-16</inkml:trace>
  <inkml:trace contextRef="#ctx0" brushRef="#br0" timeOffset="181411.06">21422 12020 100 0,'0'0'0'15,"0"0"110"-15,0-19-63 0,0 0 59 0,-17 19-81 0,17-18 15 16,0 18-25-16,0-21 11 0,0 21-9 0,0 0-7 0,0 0-4 16,0 21 2-16,0-3-6 0,0 1-2 0,0 0-1 15,0-19 2-15,0 38-5 0,0-38-3 0,0 38-23 0,0-38 7 16,17 19-47-16,-17 2 24 0,23-3-133 0,-23 1 130 16,20-1-55-16</inkml:trace>
  <inkml:trace contextRef="#ctx0" brushRef="#br0" timeOffset="181630.44">21637 12440 117 0,'0'0'49'0,"0"0"43"0,0 20-22 0,0 0-38 16,-23-20 20-16,23 18-31 0,0 0 14 0,0 40 1 15,0-20-14-15,0-18-15 0,0-20-4 16,23 18 3-16,-3 2-3 0,-3-2 0 0,-17-18-2 0,20 0 1 16,38 0 5-16,-58 0-8 0,17-18 0 15,0-2 3-15,26 2-1 0,-26-2 2 0,3 20-1 16,0-19 1-16,-2 0-5 0,2 19 1 15,-20 0 3-15,17 0 0 0,-17 0-3 0,0 0 2 16,0 19-3-16,0 0-9 0,0 1-12 0,0-2-15 16,17-18 11-16,-17 20-47 0,0-2-26 0,20-18-22 15,-20 20 70-15,0 0-14 0,0-20 13 0</inkml:trace>
  <inkml:trace contextRef="#ctx0" brushRef="#br0" timeOffset="182445.76">22403 12632 31 0,'0'0'12'0,"0"0"1"0,0 0-10 0,0 0-1 0,0 0 0 16,0 0 0-16,0 0 3 0,0 0-2 0,0 0 2 0,0 0 6 0,0 0-3 0,0 0 11 15,0 0 20-15,0 0-24 0,0 0 18 16,0 0 2-16,0 0 14 0,0-20-25 0,0 20-7 15,0 0 1-15,0 0-6 0,0 0 18 0,0-19-24 16,0 19 3-16,0 0 15 0,0 0-11 16,0 0-9-16,0 0-1 0,0 0 5 0,0 0-1 0,0 0 1 15,0 0-3-15,0 0 5 0,0 0-6 0,0 0 6 16,0 0-3-16,0 0-3 0,0 0 5 0,-21 0-5 16,21 0-1-16,0 0 11 0,0 0-7 0,-20 19 1 15,20-19 1-15,0 0-5 0,-23 0 2 0,23 20-1 16,-17-20 0-16,17 0 0 0,-17 18-2 0,17 2-1 15,0-20 2-15,-20 18 0 0,20 2-1 0,0 0-3 16,0-2 5-16,0 1-4 0,-17-19-1 0,17 19 1 0,0 1 2 0,0-2 1 16,0 20-3-16,0-18 0 0,0-20-1 0,0 38 3 15,0-19-2-15,17 0 0 0,-17-19 0 0,20 20-1 0,-3-2 1 16,-17-18-1-16,17 0-2 0,6 0 1 0,-23 0-4 16,41 0-15-16,-41 0 7 0,0 0-1 0,37 0-49 15,-37 0 33-15,17-18-95 0,3 18 2 0,0 0 2 16,-20 0 82-16,14-20 11 0</inkml:trace>
  <inkml:trace contextRef="#ctx0" brushRef="#br0" timeOffset="182764.8">22764 12078 74 0,'0'0'28'0,"0"0"39"16,0-20-4-16,0 20-35 0,0 0 20 0,-17-18 8 16,17 18-41-16,0 0-1 0,0-20 9 0,0 20-2 0,0 0 1 15,0 0-5-15,0 0-11 0,0 0 7 16,0 0 2-16,0 0 0 0,0 0-10 0,0 0-1 0,0 20 6 16,0-20-6-16,0 18 1 0,0-18-2 0,0 20 1 0,0-20-1 15,0 18 0-15,17 22 2 0,-17-22-2 0,0 58 2 16,0-19-4-16,0-36 0 0,0 55-1 15,0 0 0-15,0-38 1 0,0-20 0 0,0 98 1 0,0-60-7 16,0 21-7-16,0-58 3 0,0 19-4 0,0 20-25 0,0-20-10 16,0-19 18-16,0 38-90 0,0-37 72 0,0-20-5 15,0 18-40-15,0 2 63 0,0-20 12 0,0 20-1 0,20-20-30 16</inkml:trace>
  <inkml:trace contextRef="#ctx0" brushRef="#br0" timeOffset="183079.38">22993 12650 51 0,'0'0'41'0,"0"-18"26"0,0-2 8 15,0 20-44-15,0-19 22 0,0 0-7 0,0 19-23 16,0 0 13-16,0 0-7 0,0-18-4 0,0 18-6 0,0 18-3 16,0-18-2-16,0 0-11 0,-17 19 6 15,17-19-7-15,0 0 3 0,0 19 0 0,0 1-6 0,0-2 3 16,0 2 1-16,0-20-4 0,0 38 5 16,0-18-3-16,0-2 0 0,0 1 0 0,0-19 0 15,0 19 0-15,0-19 1 0,0 20-4 0,0-20 1 0,17 0 6 16,-17 0-2-16,20 0-4 0,-20 0 3 0,17 0 0 15,3-20-3-15,-20 20 2 0,18-19 0 0,5 0 0 16,-6 1-1-16,-17 18 0 0,0-20 0 0,20 20 2 16,-20 0 0-16,20-20 2 0,-20 20-3 15,0 0-1-15,0 0 1 0,0 0 2 0,0 20-2 0,0 0 0 16,0-20 0-16,0 18 0 0,0 20 0 0,0-18-3 0,0-20 1 16,0 38-3-16,0-20-7 0,0 2 3 0,0-20-4 0,0 20-2 15,0-2-23-15,0 20-42 0,0-18 9 0,0-2-14 16,0 2 36-16,0-20-1 0,17 18-31 0,-17-18 57 15,0 20 0-15</inkml:trace>
  <inkml:trace contextRef="#ctx0" brushRef="#br0" timeOffset="183728.76">23429 12708 53 0,'0'0'0'0,"0"0"17"0,0 0 14 0,0 0-19 15,0 0 13-15,0-20 1 0,0 20-12 0,0 0 27 16,0 0-28-16,0 0 0 0,0-18 11 0,0 18-1 16,0 0-5-16,0 0-9 0,0-20 7 0,0 20-3 0,0 0 1 15,0 0-9-15,-15 0 5 0,15 0 4 0,0 20 1 16,0-2-3-16,-20 2-1 0,20 0-7 0,0-20 0 0,0 18 0 16,0 1 1-16,-20 20-3 0,20-1 3 0,0-20-2 15,0 2-1-15,0 18-3 0,0-19 1 0,0 0 1 0,0 1 3 16,0-2-3-16,0 2-1 0,0-2 4 0,0 2 3 0,0-20-2 15,20 20 0-15,-20-2-2 0,0-18 4 0,0 0-4 0,20 0 3 16,-20 0 3-16,15 0-6 0,-15-18-1 0,20-2 3 16,-20-18-5-16,23 0 5 0,-3-1-2 15,-3-18 0-15,3 19-2 0,-20 0-1 0,0 18 1 16,20-36 2-16,-3 36-3 0,3-56 1 0,-2 18 1 0,-18 0 2 16,17 2 2-16,-17 17-2 0,0 20-1 0,23-38 4 0,-23 38-4 15,0-39 7-15,0 40-5 0,0-41 1 0,0 41-2 16,0-19 4-16,0-3 0 0,0 2-2 0,0 20-4 15,0 18 1-15,20-20 2 0,-20 1 1 0,0 0-3 16,0 19 0-16,0-18-3 0,0 18 5 0,0-21 0 0,0 21-1 16,0 0-1-16,0-18 2 0,0 18-1 0,0 0 0 0,0 0 1 15,0 0-4-15,0 0-1 0,0 0 1 0,0-19 2 0,0 19-1 16,0 0 1-16,0 0 1 0,0 0-2 0,0 0-1 16,0 0 3-16,0 0-2 0,0 0 2 0,0 0 1 15,0 19-5-15,0-19-1 0,0 0 4 0,0 18 2 16,0 3-3-16,0-3 2 0,0-18-2 0,0 38-2 0,0-38 1 15,0 38 0-15,0-18 1 0,0 17 0 0,0 2-2 0,0-2 0 16,0 22 3-16,0-22-2 0,0-16-1 0,0 34 1 16,0 3 0-16,0 1-3 0,0-23 2 0,0 41-1 0,0 0 2 15,0-19 2-15,0-2-1 0,0-18-2 16,0 0-1-16,0 20 3 0,0-39-3 0,17 20-2 16,-17-1-1-16,0-20-6 0,0-18 3 0,20 20 0 0,-20 0-12 15,20-20 7-15,-20 18-13 0,17 0 12 0,-17-18-19 0,21 0 16 16,-4 21-24-16,-17-21 17 0,0 0-4 0,17 0-34 0,3 0-6 15,-20 0 30-15,23-21-1 0,-6 3-47 0,-17 18 42 0,20-18-29 16,-20 18 48-16,20-20 10 0,-3 0-41 0</inkml:trace>
  <inkml:trace contextRef="#ctx0" brushRef="#br0" timeOffset="184196.2">24140 12708 40 0,'0'0'8'0,"0"0"2"0,0 0-5 0,0 0 2 0,0 0 2 0,-20 0 35 16,20 0 10-16,0 0-37 0,0 0 0 0,0 0 0 16,0 0-2-16,0 0 1 0,0 0-1 0,0 0 10 0,0 0-5 0,0 0 14 15,0 0-22-15,0 0 11 0,0 0-2 0,0 0-11 16,0 0 0-16,0 0 5 0,0 0-2 0,0 0 4 16,0 0-10-16,20 0 5 0,-20 0-2 0,0 0-5 0,0 0 0 15,0 0-1-15,17 0 3 0,-17 0-4 0,0 0 2 0,17 0 2 0,-17 0-5 16,23 0 5-16,-23 0-6 0,20 0-2 0,-20 0 3 15,20 0 3-15,-3-20-3 0,4 20-1 0,-21-18-2 16,0 18 3-16,17-20 0 0,-17 20-2 0,20-18 5 16,-20-2-3-16,20 1 1 0,-20 0-1 0,0 19-4 0,14-39 5 15,-14 20 0-15,0 19 0 0,0-18-3 0,0 18 0 0,0-18 1 16,0-2 2-16,0 20-1 0,0-20 4 0,-14 20-1 16,14 0-4-16,0 0 0 0,-20 0-3 0,20-19 3 0,-20 19-1 15,3 0 4-15,-4 0 1 0,21 19-4 0,-17 1-1 16,-3-20 5-16,0 20-2 0,20-2-1 0,-23 0-1 15,23 1 0-15,-17 20 1 0,0-20 0 0,17 20-2 16,0-39 3-16,-20 38 0 0,20 0 2 0,-17 0-2 0,-4 20-2 16,21-20 0-16,0 0-2 0,0 0 4 15,0-38-2-15,0 38-1 0,0-18-1 0,0-2 1 0,0 2-2 16,0-2 3-16,0 2-4 0,21-20-1 0,-21 20-10 0,17-2-6 16,-17-18 6-16,0 0-29 0,20 18-55 0,-3-18 56 15,-17 0-4-15,17 0-7 0,6 0-5 0,-3-18-101 0,0 18 114 16,-3-18 3-16</inkml:trace>
  <inkml:trace contextRef="#ctx0" brushRef="#br0" timeOffset="184446.04">24639 12480 103 0,'0'0'43'0,"0"0"43"0,0 0-52 0,0 0-5 0,0 0-1 0,0-20 0 0,0 20 19 15,0-20-9-15,-20 1 6 0,20 19-36 0,0 0-1 16,-21-19 16-16,21 19-5 0,-17 0-12 0,17 0 7 15,0 0-8-15,-20 0 3 0,20 0-1 0,0 0 0 0,0 0 1 16,-23 19-4-16,23-19 1 0,0 19 3 0,0-19-2 0,0 40-1 0,0-40 2 16,0 18-6-16,0 0 1 0,0 1 2 0,0 2 1 0,0-3-4 15,0 1 1-15,0 0-2 0,0 1 0 0,0-2 2 0,23 2-1 16,-23-2 0-16,0 22-1 0,0-22-1 0,0 1 1 0,0 0-5 16,0 1-2-16,0 18-37 0,-23-20-19 0,6 2-100 15,0 0 89-15,-3-2-75 0,3-18 56 16,-3 19 48-16</inkml:trace>
  <inkml:trace contextRef="#ctx0" brushRef="#br0" timeOffset="185280.16">26396 12326 19 0,'0'0'15'0,"0"0"-9"0,0 0-2 0,0 0 0 16,0 0 2-16,0 0 1 0,0 0 5 0,0 0-3 16,0 0 2-16,0 0 32 0,0 0-27 0,0 0 1 0,0 0 15 15,0 0-2-15,0 0-16 0,-23 0 26 0,23 0-30 16,0 0 7-16,0 0-10 0,0 0 0 0,-17 0 8 0,17 0 1 16,0 0-9-16,-17 0 8 0,17 0-2 0,0 0-6 15,-20 0 5-15,20 0-7 0,-18 0-1 0,18 0 6 0,0 0-8 0,-20 19 7 16,20-19-4-16,-20 0 0 0,20 18 3 0,-17 40 14 15,17-19-14 1,-20-1 5-16,20-20-9 0,0 22 10 16,0-22-10-16,0 1 1 0,20 20 1 15,-20-39-5-15,0 18 4 0,17-18-4 0,-17 20 2 16,20-20 3-16,-20 0-4 0,0 0-1 0,20 0 1 0,-20 0-1 0,0 0 0 16,18 0 5-16,-18 0-6 0,0-20 6 0,20 20-3 15,-20-18 0-15,17 18 2 0,-17 0-2 0,0 0 2 0,17-20 1 16,-17 20-4-16,0 0-1 0,0 0 3 0,0 0-2 15,0 0 1-15,0 0 8 0,0 0-10 0,0 0 1 0,0 0 0 16,0 20 3-16,23-2-4 0,-23-18 0 0,0 20 0 16,0-2 0-16,0 2 2 0,20 0-6 0,-20-2-2 15,0-18 0-15,17 19-35 0,-17 0-6 0,20-19 16 16,-20 20-8-16,20-20-115 0,-2 0-43 0,2 0 152 16,-3-39-31-16</inkml:trace>
  <inkml:trace contextRef="#ctx0" brushRef="#br0" timeOffset="185515.43">26760 11887 83 0,'0'0'50'0,"0"0"-3"0,0 0-3 0,0 0 84 16,0 0-106-16,-23 0 16 0,23 0-10 15,0 0-1-15,0 0-22 0,-17 0 1 0,17 19 1 16,0-19-7-16,0 19 5 0,0-1-3 0,0-18-3 16,0 21-3-16,0-3-13 0,0-18 7 0,0 19-25 0,0-19 11 15,0 19-6-15,0-19-49 0,17 20-80 0,-17-2 34 16</inkml:trace>
  <inkml:trace contextRef="#ctx0" brushRef="#br0" timeOffset="185850.65">27118 12173 51 0,'0'0'26'0,"0"0"31"0,0 0 9 16,0 0 19-16,0 0-60 0,0 0-2 0,0 18 30 15,0-18-37-15,-20 0 33 0,20 0-36 16,0 21 23-16,-14 17-16 0,-6-38-11 15,0 37 10-15,3 2-6 16,17-20-9-16,0-1 0 0,0 21-4 0,-20-1 3 16,20-38-1-16,0 40-1 15,0-22 2-15,0 19 6 0,20 2-2 16,-20-20-4-16,17 20 6 0,-17-1-1 16,20-20-6-16,-20 2 3 15,20 0 0-15,-20-2-3 0,0 1-3 0,0 0 1 0,0 1 1 16,0-20-1-16,0 18 0 0,-20 2-24 0,-17 18-102 15,17-38-25 1,20 0 86-16,-38 0-145 0,38 0 158 0</inkml:trace>
  <inkml:trace contextRef="#ctx0" brushRef="#br0" timeOffset="186713.11">28423 12191 63 0,'0'0'68'16,"0"0"-37"-16,-23 0 101 0,23 0-79 15,0 0-21-15,-20 0 1 0,20 0-27 16,0 0 22-16,-17 0-10 15,17 39-5-15,0-1-8 16,0-19-2-16,0 39 4 16,0-19-4-16,0 17 0 0,0-16-3 0,0-4 0 0,17 118 4 15,26 76 5 1,-26-58-7-16,-17-20 1 16,20-114-2-16,-20 77-7 0,0-19 23 15,0-96-23-15,0 37-29 0,0-17 1 16,0-1-52-16,0-19 49 0,0 19-155 15,0-38 153-15,-20-20-60 0</inkml:trace>
  <inkml:trace contextRef="#ctx0" brushRef="#br0" timeOffset="186945.5">28480 12326 76 0,'0'0'0'0,"0"0"24"0,0-18 90 0,17-3-17 0,-17 21-76 16,20-19 35-16,-20 19-41 0,18 0 44 15,2 0-27-15,-3 19-15 16,6 20 2-16,-23-39-15 0,37 58 17 0,-37-21-18 16,37 2 3-16,-37 17-3 15,20-37 0-15,-20 2-2 0,0 35 3 0,0-36-3 0,0 36 1 16,0-36 1-16,0 18-11 0,0-19 2 16,-37 20-28-16,-3-21-31 15,40-18 41-15,-40 0-72 0,40 0 57 0,-17 0-102 16,-3 0 58-16</inkml:trace>
  <inkml:trace contextRef="#ctx0" brushRef="#br0" timeOffset="187262.49">29013 12574 68 0,'0'0'87'0,"0"0"-46"0,0 0-6 15,0 0 67-15,-17 0-37 16,17 0-53-16,0 0 10 0,-20 19-13 0,-3 20 10 16,23-1-14-16,0-20-4 15,-20 59 2-15,20-58-4 0,0 39 3 16,0-40-2-16,0 22 3 0,43-3 10 16,-43-37-7-16,20 0 19 0,-3-19-19 15,24-39 24-15,-24-18-12 16,3-20-6-16,-20 78-8 15,17-59 3-15,-17 58-9 0,17-20-3 16,-17 20-29-16,0 19 16 0,0 0-70 16,0 40-51-16,0-40 91 0,0 37-106 15,0 2 121-15</inkml:trace>
  <inkml:trace contextRef="#ctx0" brushRef="#br0" timeOffset="187445.89">29415 12574 94 0,'0'0'54'0,"0"-18"135"16,0-3-84-16,0 21-84 0,0 0 52 15,0 0-54-15,0 0-14 0,-17 21 9 16,17-21-14-16,0 18 1 0,-21 20-29 16,21-38 13-16,0 20-88 15,0-20-87-15,0 0 127 0,0 0-113 16</inkml:trace>
  <inkml:trace contextRef="#ctx0" brushRef="#br0" timeOffset="187715.96">29529 12212 91 0,'0'0'76'0,"0"0"53"16,0 18-58-16,-17 2-59 16,17 17 12-16,-23 39-18 15,23-18-12-15,0 19-37 16,0-59 26-16,0 59-66 0,0-77 59 15,0 57-48-15,0-37 63 16,0-20 42-16,0 0-18 0,40-58 62 16,1 20 2-1,-4-20-15-15,0 22-11 16,-20 36-19-16,-17 0-22 0,17 55 29 16,6 3-20-16,-23-39-16 15,20 97-4-15,1-22-20 16,-21-36-33-16,0-38 26 15,0 17-138-15,0-18 107 0,0 1-120 0,0-20 143 16</inkml:trace>
  <inkml:trace contextRef="#ctx0" brushRef="#br0" timeOffset="187929.45">30215 11829 81 0,'0'0'86'0,"0"0"-42"0,0 0 52 15,0 0-69-15,0 0 54 0,0 0-68 0,-18 38 21 16,18-38-24-16,0 76 20 0,-17 1-25 16,17-57-3-16,0-2 0 0,0 97 0 15,-20 38 0-15,20-116-2 0,0 98-5 16,0-98-3-16,-17 116-61 0,17-113 38 16,0 54-111-16,0-74 81 0,-20 75-138 15</inkml:trace>
  <inkml:trace contextRef="#ctx0" brushRef="#br0" timeOffset="188096.89">30103 12363 85 0,'0'0'99'0,"0"0"15"16,0 21-30-16,0 16-36 16,20 22-36-16,-20-59-9 0,20 55 0 15,-3-16-13-15,-17-20 3 16,20 20-49-16,15-21-79 15,-15 2-9-15</inkml:trace>
  <inkml:trace contextRef="#ctx0" brushRef="#br0" timeOffset="188731.75">30524 12632 44 0,'0'0'19'0,"0"0"-11"0,-20 0 44 15,20 0 18-15,0 0-17 16,0 0 9 0,0 0-18-16,20 18-14 15,-20 2-10 1,0-20-17-16,17 0 11 0,3 0-10 16,-2 0 0-16,-1 0 2 0,26 0 10 15,-6-38-8 1,0-1 7-16,4-19-6 15,-41 39 0-15,14-17-1 16,-14 36-6-16,0-20 12 16,-14 0 6-16,-7 20-2 15,-36 20 0 1,20 36-2-16,-6 21-6 16,26-20-7-16,-1-19-1 0,-2 96 4 15,20-56-12 1,0-2-20-1,38-58-43-15,-38 2 44 0,40-2-112 16,0 2-86-16,-23-20 181 16</inkml:trace>
  <inkml:trace contextRef="#ctx0" brushRef="#br0" timeOffset="189146.26">31060 12650 89 0,'0'0'43'0,"0"0"0"0,0 20 67 16,17-2 6-1,21-18-96 1,-1 0-16 0,-37-18 0-16,23-20-3 15,-23-20 3 1,-23 19 26 0,-14 39 5-1,20 0-12 1,-21 58-11-16,-2 77 1 31,23 17-17-15,74-38-132-1</inkml:trace>
  <inkml:trace contextRef="#ctx0" brushRef="#br0" timeOffset="189929.03">31685 12480 106 0,'0'0'185'15,"0"0"-185"48,-172 113 280-63,172-113-280 62,138 459 40-62</inkml:trace>
  <inkml:trace contextRef="#ctx0" brushRef="#br0" timeOffset="190496.17">28400 13072 57 0,'0'0'27'0,"0"0"-27"63,-284-40 364-63,284 40-364 62,1032 269 160-46,-1032-269-160 47,2483 76 101-63,-2483-76-101 62,155-97-291-62</inkml:trace>
  <inkml:trace contextRef="#ctx0" brushRef="#br0" timeOffset="191450.67">32760 12480 52 0,'-37'-20'359'32,"37"20"-359"30,-175 210 90-62,175-210-90 63,55 152 72-48,-55-152-72 48</inkml:trace>
  <inkml:trace contextRef="#ctx0" brushRef="#br0" timeOffset="191729.72">32795 12842 43 0,'23'-58'248'31,"-23"58"-248"32,0 76 183-63,0-76-183 62,77-248 55-46,-77 248-55 31,-117 460-138-32</inkml:trace>
  <inkml:trace contextRef="#ctx0" brushRef="#br0" timeOffset="191897.84">33159 12001 116 0,'0'-76'414'46,"0"76"-414"17</inkml:trace>
  <inkml:trace contextRef="#ctx0" brushRef="#br0" timeOffset="192045.85">33067 12326 62 0,'0'0'149'16,"0"0"-149"47,92 134-30-63</inkml:trace>
  <inkml:trace contextRef="#ctx0" brushRef="#br0" timeOffset="192229.61">33314 12440 87 0,'0'0'249'16,"0"0"-249"47,-58 364 242-63,58-364-242 62</inkml:trace>
  <inkml:trace contextRef="#ctx0" brushRef="#br0" timeOffset="193362.34">33239 11964 46 0,'0'0'39'0,"0"0"-39"62,-97-77 518-46,97 77-518 46,-75 325 155-62,75-325-155 63,37 744 47-63,-37-744-47 62,0 173-325-46</inkml:trace>
  <inkml:trace contextRef="#ctx0" brushRef="#br0" timeOffset="193731.17">33104 12535 118 0,'0'0'0'62,"55"39"480"-62,-55-39-480 63,381 76-140-63,-381-76 140 62,0-152 163-46,0 152-163 31,-149 496 32-32</inkml:trace>
  <inkml:trace contextRef="#ctx0" brushRef="#br0" timeOffset="194229.44">32795 12688 38 0,'-35'77'284'63,"35"-77"-284"-16,95 115 197-32,-95-115-197 48,-17-115 78-63,17 115-78 62,-78 497-176-46</inkml:trace>
  <inkml:trace contextRef="#ctx1" brushRef="#br0">33026 13223 0</inkml:trace>
  <inkml:trace contextRef="#ctx0" brushRef="#br1" timeOffset="-150859.58">7226 14160 93 0,'0'0'0'0,"0"0"76"0,0 0-50 15,0 0 22-15,0 0-9 0,0 0-20 0,0 0-5 0,0-19 12 16,0 19-15-16,0 0 26 0,0-20-22 0,0 20 5 16,0 0 1-16,0 0-12 0,0 0 11 0,0 58 24 15,0-17-37-15,-18-24 1 16,18 1-4-16,0 59 2 0,0-38-5 0,-20 133 10 0,0-58-10 16,20 0-4-16,-17 2 4 0,17-60-2 0,0 116 3 15,0-114-3-15,0 56-9 0,0-56 11 0,17 56 0 16,-17-17 0-16,0-60 0 0,0 22-2 0,20 17 1 0,-20-39-3 15,0 22 3-15,0-42 1 0,20 60 2 0,-20-58-3 16,0-1-1-16,0-18 1 0,18 21-1 0,-18-21 3 0,20 0 2 16,-20 0-3-16,17-21-4 0,0 3 2 0,3-1-1 0,3 1 4 15,-6-20-2-15,23-20 0 0,15-18 2 0,-35 55-1 16,-3-16 3-16,43-22-2 0,-2 4 0 0,36-22-1 0,-74 77 4 16,18-20 6-16,-18 3-5 0,-3 17 2 0,3 0-3 0,0 0-5 15,-6 17 4-15,-14 3-2 0,20 19 8 0,-20 19 2 0,0-23-5 16,0 82 13-16,-54-4-1 0,17-54-9 0,17-4-5 0,-61 63 4 15,27-43-3-15,17-38-4 0,-21 23-8 0,18-60 0 0,23 17-6 16,-20 3-26-16,-1-20-19 0,18 0 24 0,-17-20-47 16,14 3-15-16,3-24 42 0,3 5-66 0,0-22 7 0,17 21 75 15,0-2-17-15</inkml:trace>
  <inkml:trace contextRef="#ctx0" brushRef="#br1" timeOffset="-150391.66">9043 15632 139 0,'0'0'0'0,"-20"20"98"0,20-20-30 0,-20 0-38 0,3 18 22 16,17 2-6-16,-20-20-27 0,20 38 25 15,0-38-33-15,0 18-4 0,20-18 0 0,-3 0-3 0,23 19 1 0,-23-19-4 0,21 18-1 16,22-18 6-16,14 0 5 0,-36 0-11 0,22 0-4 15,14 0-10-15,-16 0-1 0,-24-18-5 0,66 18-57 0,-8 0-76 16,9 0-14-16,-64 18 69 0</inkml:trace>
  <inkml:trace contextRef="#ctx0" brushRef="#br1" timeOffset="-149576.29">11050 15154 59 0,'0'0'20'0,"0"0"2"0,0 0 5 0,0 0 3 0,0 0 33 0,0 0-32 16,0 0 21-16,0-19-29 0,0 19-3 0,0 0-2 0,0 0-3 0,0 0 2 16,0 0 11-16,0 0-12 0,-20 0 7 0,20 0-12 0,0 0 7 15,0 0-1-15,-20 0-9 0,20 0 5 0,0 0-10 0,-17 0 6 16,17 0-1-16,0 0-5 0,0 0-5 0,-23 19-5 0,23 18 8 16,0-16 3-16,0-1-2 0,0 18 0 0,0-38-3 0,0 37 4 15,23 19 5-15,-6-35-6 0,3 37 1 0,17-21 3 16,-37 2-3-16,37 36 3 0,1-36-3 0,-38 19-1 0,23 17 4 0,-6 1 5 15,3 1-4-15,-20-19-4 0,0-21 3 0,0-16 0 16,-20 55 8-16,3-38-7 0,-6-1-2 0,5-18 1 0,-19 22 2 16,0-24-2-16,-3 24-1 0,0-24-9 0,40-17 2 15,-38 0-10-15,21 18 2 0,-3-18-4 0,-17 0-1 0,0-18-14 0,-6 1 3 16,8-62 11-16,-22 3 9 0,20 18 5 0,-6-19-2 16,8-56 2-16,-5-19 2 0,23 94 1 0,17-77-1 15,0 98-1-15,0-19 2 0,0-41 7 0,0 1 5 0,0 59-6 16,17-40 12-16,3-19-10 0,14 58-6 0,9-58 1 15,15-94 12-15,-38 93-10 0,-3 60-6 0,-17-21 1 16,0 41 0-16,20-21 1 0,-20 16 2 0,0-53-3 0,0 55 0 16,0 20-2-16,0 0-1 0,0-19 2 0,0 19 0 15,-20 0 1-15,3 0-2 0,-3 0 4 0,0 0-4 0,3 0 1 16,-26 0 1-16,8 19 0 0,35-19 0 0,-40 20-2 0,3-20 0 16,20 38 1-16,-24-20 0 0,41 1 0 0,-40 20-1 0,40-1 1 15,0-18 0-15,0 77-1 0,0-4-1 0,0-36 1 0,40 79 5 16,-40-80-2-16,58 77 3 0,-38-57-6 0,37 59 4 0,-43-77 4 15,50 134 8-15,-27-78-5 0,-17-58-7 0,34 60 3 16,7-2 1-16,-44-56-18 0,40 35 13 0,-37-35-3 16,35 39 15-16,-15-3-17 0,0-16-2 0,14-22-7 15,-16 2 1-15,2-20-1 0,-20-38-1 0,0 20-4 0,-3-20-4 16,3 18-32-16,17-18-20 0,-19 0 26 0,-1 0-8 0,6-18-69 0,-3 18 49 16,0-38-66-16,-20 38 89 0,17-20-7 0</inkml:trace>
  <inkml:trace contextRef="#ctx0" brushRef="#br1" timeOffset="-148458.92">9175 14733 86 0,'0'0'23'0,"0"0"25"0,0 20-22 0,0-20 22 15,20 0-29-15,-20 0 13 0,0 18 1 0,20 1-19 0,-20 3 15 16,0-22-6-16,0 17-16 0,17 1 21 0,-17 2-12 15,0-20-9-15,0 20 7 0,20-20-6 0,-20 18 12 16,18 3 0-16,2-4-8 0,-3 3-2 0,6-20-2 16,-6 19 6-16,23 0-8 0,-23-1-2 0,41 2 12 15,-24-20-10-15,9 21-3 0,-23-21-8 0,-3 0-1 16,3 0-3-16,18 0-20 0,-4 0-33 0,9 0-36 16,-6-21-35-16,4 1-1 0,-41 20 30 0</inkml:trace>
  <inkml:trace contextRef="#ctx0" brushRef="#br1" timeOffset="-115340.39">12635 15287 81 0,'0'0'43'0,"0"0"25"0,0 0-47 0,0 0-2 16,0 0 15-16,0 0 3 0,0 0-27 0,0 0 7 16,0-17-2-16,0 17-7 0,0 0-4 0,0 0 0 0,0-21 3 15,0 21-5-15,0 0 5 0,0-17-4 0,0 17 5 0,0-20 1 16,0 20 0-16,-23-21 0 0,23 21 6 0,0 0-7 15,0-18 3-15,-17 18 4 0,17-19-4 0,0 19-4 16,-17 0 0-16,17 0 5 0,-20-19-3 0,20 19-4 0,-37 0 8 16,-1 0 5-16,18 0-18 0,-3 0-2 15,-11 19 5-15,34-19-6 0,-20 0 5 0,-17 58 1 16,-1-21 0-16,-2 21 2 0,17-39 1 0,-11 39 2 16,34-38-5-16,-37 35-1 0,16-16 1 0,21-19-1 0,-17 55 4 15,-3-36-6-15,20-19 4 0,0 111-3 0,37-52 4 16,-16-23 0-16,-4-19-3 0,20 21 1 0,3-37-2 15,18 18 1-15,-38-22-1 0,17 3 1 0,17 18 0 0,-31-18-10 0,15-3 10 16,73 22 15-16,-88-18-15 0,35-4 2 16,-21 3-4-16,0-20 0 0,0 0-4 0,-14 0-3 15,-5 0-6-15,22 0-25 0,-40 0-21 0,37 0-23 0,-20-20-94 16,3 20 44-16,-3-17 11 0</inkml:trace>
  <inkml:trace contextRef="#ctx1" brushRef="#br0" timeOffset="117683.32">13245 17140 0</inkml:trace>
  <inkml:trace contextRef="#ctx0" brushRef="#br0" timeOffset="-106672.28">25421 3803 84 0,'0'0'0'0,"0"0"118"16,0 0-93-16,0 20-2 0,0-20 19 0,-20 0 40 15,20 17-69-15,-17-17 18 0,17 0-21 16,0 0 11-16,0 0-11 0,0 0 8 0,0 0-6 16,0 0 7-16,0 0-17 15,0 0-1-15,0 0 0 0,0 0 6 16,0 21-6-16,-20 54 1 0,20-75-2 15,-20 76 2-15,3 21-1 16,-26-1 1-16,43-59-2 0,-20 22-1 16,20-21 2-16,0 18 0 0,0-18-1 0,0-38 0 15,0 20 0-15,0-20 1 0,0 20 1 0,0-20-1 16,0 0 1-16,20-20 1 0,3 20-2 16,-23-20 0-16,20 2-3 0,-20-2 4 0,0 3-1 15,17-5 0-15,-17 5-1 0,0 17 4 16,0 17 1-16,0 5-3 0,0 15 6 15,0-19-5-15,-17 60 7 0,17-60-7 16,0 58 3-16,0-18-3 0,0-20 2 0,0 0-2 0,0-18-2 0,0 38 5 16,17-39-3-16,3 18 0 15,0-16-2-15,-3-4 2 0,3 3-2 16,-20-20 0-16,17 20-1 0,24-20-22 16,-21 0 2-16,-20 0-10 0,17-20 10 0,3 20-27 15,0-20-35-15,-20 20-26 0,17 0 65 0,-17 0-49 16,20 0 22-16,-20 0 47 0,0 0-32 0</inkml:trace>
  <inkml:trace contextRef="#ctx0" brushRef="#br0" timeOffset="-94955.61">16247 14640 55 0,'0'0'26'0,"0"0"28"15,0 0 27-15,0-22-17 0,-20 22-47 16,20-19 1-16,0 19-2 0,0 0 11 0,-17-18-4 0,17 18 2 16,0 0-1-16,0 0-4 0,-20 0-6 0,20 0 0 15,0 0 1-15,0 0-3 0,-20 18 10 16,20 1-6-16,0 20 3 0,0-19-10 16,0 56 5-16,-17-17-13 15,17-4-1-15,0 4 3 0,0 54 3 16,0-75-10-16,0 39-3 0,0 153 5 15,0-193 3-15,0 40 2 0,0-40 1 0,0-16-4 16,17 55 0-16,-17-56-2 0,20 35 2 0,-20-16 1 16,20-20-1-16,-3 40-1 0,-17-59 0 0,20 17 0 15,-2 4 4-15,-18-21-1 0,17 0 0 0,6-21-4 16,-3 4 6-16,-3-61-1 0,23 39-1 16,-40 2-1-16,92-77 8 0,63 37 15 31,-138 77-21-31,-17 0 0 0,23 39 5 0,-6-1-5 0,-17-18 0 15,0 94 5-15,0-97-8 0,-17 4 2 0,-43 75 6 16,22-20-12-16,1-39 3 0,17-19-3 16,-40 3-9-16,43-21-10 0,-1 0 8 15,18 0-3-15,-37-21-3 0,37 3-31 0,-20-39-45 0,0 57 61 16,20-18-3-16,0-3-2 0,0-16-53 0,20-2-7 0,0-19-12 16</inkml:trace>
  <inkml:trace contextRef="#ctx0" brushRef="#br0" timeOffset="-94671.97">16935 15001 94 0,'0'0'160'0,"-20"0"-76"16,20 0-60-16,0 0 20 0,0 0 16 0,0 0-32 15,0 0-2-15,-17 0-9 0,17 0-8 16,0 0-4-16,0 0 0 0,0 0-5 16,0 0 2-16,0 18-2 0,0-18-6 0,17 20-15 15,-17-20 4-15,0 21-6 0,20-21-35 0,-20 38-133 16,0-38 126-16,18 37-87 15</inkml:trace>
  <inkml:trace contextRef="#ctx0" brushRef="#br0" timeOffset="-94421.85">17280 15212 118 0,'0'0'93'0,"0"0"-24"0,0 0-25 0,0 0 18 15,0 0-45-15,0 20 40 0,0-20-46 16,-21 17 7-16,21 4-9 15,0-21-2-15,-17 17-2 0,17 22-3 0,0-39 0 0,0 37 2 16,-20 4 0-16,20 34-2 16,0 22 5-16,0-62-4 0,0 6 1 15,0-3-2-15,20-21 1 0,-20 4-1 0,0-3 0 0,0 1 0 0,17 40 2 16,-17-42-3-16,0 4 2 0,0 17 4 0,0-1-3 16,0-19-4-16,0 3 0 0,0-21-21 15,0 0-57-15,-17 0-12 0,17-21-119 16,-20 3 145-16,20-1-42 0</inkml:trace>
  <inkml:trace contextRef="#ctx0" brushRef="#br0" timeOffset="-93898.9">18541 15249 88 0,'0'0'39'0,"0"0"44"0,0 0-20 0,0 0-11 0,0 0-29 0,0 0-2 16,-20 0 17-16,20 0-4 0,0 0-10 0,-17 38 9 15,17-38-20-15,-23 20-5 0,23-1 0 16,-38 39 7-16,21-38-11 15,17 18 0-15,0-21-2 0,-20 3 0 16,20 19 1-16,0-22 4 0,0 4-2 16,20-1 8-16,35 36 13 15,-55-56-21-15,23 0 1 0,-23 20-1 0,17-2 5 0,-17-18-6 0,20 20 2 16,17 36 3-16,-37-19-5 16,20 4-1-16,-20-41 1 0,0 56-2 15,0-56-1-15,0 38-5 0,0-38 2 0,-20 19-9 0,20-19 3 16,0 0-29-16,-17-19-125 15,17 1 118-15,-20 18-2 0,20-38-58 0,0 0-9 0,0 18 35 16,0-19 20-16</inkml:trace>
  <inkml:trace contextRef="#ctx0" brushRef="#br0" timeOffset="-93623.87">18770 15576 96 0,'0'0'41'0,"0"0"42"0,0 0-19 0,0 0-13 16,0 0-29-16,0 0-4 0,0 0 11 0,0 17-3 15,17-17-14-15,-17 18 0 0,21-18-10 16,13 21 6-16,9-21-6 15,-43 0-1-15,20 0 2 0,17 0-1 16,-17 0-2-16,-20 0 0 0,18-21 0 16,-18 3 2-16,20 1 0 0,-20-24 6 15,0 24-4-15,0-3-4 16,-38 1 3-16,18 19 2 16,0 19 1-16,20-19-3 0,0 20 2 0,-37 38 5 15,14-2-3-15,3 40 1 16,20 0-4-16,0-2-4 0,0-16 3 15,43-22-8-15,-23-35-10 16,-3-4-59-16,23-17-39 0,-2-17-70 16,-4-22 62-16,-34 18 90 15</inkml:trace>
  <inkml:trace contextRef="#ctx0" brushRef="#br0" timeOffset="-93438.98">19286 14733 170 0,'0'0'0'0,"0"0"198"0,-20 0-111 15,20 0-47-15,0 0-25 0,0 20 17 16,0 17-13-16,0 116 24 16,0-36-47-16,20-42 7 0,-20-19-5 15,0-15 2-15,0-3 2 0,38 151-4 16,-38-150-4-16,0-2 0 0,20 98-55 0,-20-59 3 0,0-57 19 16,0 57-60-16,0-55 37 0,0-3-9 0,0 39-78 15,0-39 99-15</inkml:trace>
  <inkml:trace contextRef="#ctx0" brushRef="#br0" timeOffset="-93305.8">19134 15404 96 0,'0'0'57'0,"0"0"101"16,-20-41-57-16,20 41-52 0,0-37 8 15,20 37-20-15,18 0-9 0,-21 0-22 16,0 0 9-16,26 19-5 0,-6-19-11 0,21 0 4 16,-4 18-2-16,26 3-12 0,12-1-49 15,-52-20 20-15,-20 0-13 0,95 17-271 0,-81-17 262 16,-11 0-5-16</inkml:trace>
  <inkml:trace contextRef="#ctx0" brushRef="#br0" timeOffset="-92451.1">21368 15384 102 0,'0'0'116'0,"0"0"-55"0,0 0-35 15,0-21 23-15,0 21 6 0,0 0-37 0,0 0-1 16,0 0 26-16,0 0-19 0,20 21-3 0,-20-21-13 16,0 58 8-16,0-21-10 0,17 2 0 0,-17-22-4 15,0 41 1-15,17 19-4 0,-17-40-9 16,0 97-350 0,0-113 244-16,0-21 77 0,0 18-8 15</inkml:trace>
  <inkml:trace contextRef="#ctx0" brushRef="#br0" timeOffset="-92289.04">21405 15098 205 0,'0'0'129'0,"0"-21"-11"0,0 4-22 0,0 17-74 0,0 0-4 15,0-21 22-15,0 21-19 0,0 0-20 0,0 38 26 16,0 0-35-16,0-38 4 16,0 39 4-16,17-20-28 0,-17-1-20 15,0 3 13-15,0-1-55 0,23 18-120 0,-23-21 8 16,0-17 150-1</inkml:trace>
  <inkml:trace contextRef="#ctx0" brushRef="#br0" timeOffset="-92088.79">21637 15535 163 0,'0'0'0'0,"0"0"68"0,0 0 28 0,0 21-7 16,0-1-41-16,0-3-12 0,20 1-13 16,-20-18-14-16,0 21 7 0,17-21-5 0,3 20-9 15,18-20 2-15,-1 0-1 0,3-20-4 16,-20-1 0-16,-3 3-2 0,3 1-1 0,18-3 2 15,-38 20 3-15,20-21 0 0,-3 21-2 0,-17 0 1 16,0 0 1-16,17 0 2 0,-17 58-6 16,0 1-5-16,0-21-13 0,0-21 4 0,0 59-67 15,-17-35-2-15,17 72-200 16,0-113 266-16,0 39-17 0</inkml:trace>
  <inkml:trace contextRef="#ctx0" brushRef="#br0" timeOffset="-91803.38">22339 15535 67 0,'0'0'40'0,"0"0"-15"0,0-17 50 0,0 17-31 15,0 0-7-15,0 0 9 0,-17 0 11 16,17 0-34-16,0 0 14 15,-17 17 7-15,17 24-7 16,-20-24-21-16,20 22-1 0,0-1 4 16,0-38-14-16,0 37-1 0,0 21 4 15,0-19-4-15,0-2-1 0,0 22-2 16,0-22 0-16,20 2-5 0,-20-2-5 16,17 2-44-16,0-18 33 0,6-4-61 15,-23-17 11-15,20 0-21 0,1 0-18 0,-4 0-4 16,3-17 55-16</inkml:trace>
  <inkml:trace contextRef="#ctx0" brushRef="#br0" timeOffset="-91237.85">22858 15039 69 0,'0'0'18'0,"0"0"108"15,0 0-55-15,0 0-48 0,0 0-3 0,0 0 0 16,0 21 49-16,-17-21-40 0,17 17-17 16,0 4 6-16,0 16 1 0,0-37-12 0,0 38 12 15,0 1-7-15,0-19-1 0,0-3-8 0,0 4 0 16,0 16-1-16,0 40 3 0,0-2-2 0,-20 1-3 15,20-35 3-15,0 15-3 0,0 19-1 0,0 1 1 0,0 21-7 16,0-1-32-16,0-38-41 16,0-19-64-16,20-2-147 15</inkml:trace>
  <inkml:trace contextRef="#ctx0" brushRef="#br0" timeOffset="-90871.41">23148 15611 162 0,'0'0'129'0,"0"0"-83"0,0 0 22 0,-20 21-41 0,20-1 38 0,0-2-30 16,-20 19-17-16,20 2-12 0,-17-2-2 15,17-37 0-15,0 41-2 0,-23-3 3 16,23-20-7-16,0 2 4 0,0-2 2 16,0 40-1-1,0-58-3-15,0 20-1 0,0-20 2 16,23 0-1-16,-6-20 5 0,-17 20-2 0,40-39 4 15,-23 20-5 1,3 1 1-16,-3-2 2 0,-17 20-5 0,20-18 0 16,-2-3 5-16,-18 4-4 0,17 17 4 15,-17-20 0-15,0-1-3 0,0 21 0 0,0 0 4 16,0 0-2-16,0 0 1 0,0 21 2 16,0-1-4-16,0-3 1 0,23 79 1 15,-23-37-3-15,0-21-1 0,20 38-1 16,-20-38 0-16,20-1-20 0,-3-18-27 15,-17-19 23-15,20 20-6 0,-3-20-86 16,3-20-127-16,0 20 144 16,15-36 18-16</inkml:trace>
  <inkml:trace contextRef="#ctx0" brushRef="#br0" timeOffset="-90555.67">23664 15746 80 0,'0'0'137'0,"0"0"-89"0,0 0 30 0,0 0 20 15,-20 0-30-15,20 0-54 0,0 0 12 16,0 0-3-16,-23 19 1 0,6 40-18 15,17-21 1-15,0 0-5 0,-18-1 1 16,18 99 2-16,0-119-4 0,-20 78 1 16,20-18-4-16,20-36 4 0,-20-6-7 15,18-35-1-15,-1 19 1 0,6-38-3 16,-3 1 6-16,-3-98-15 0,23 22 14 0,-23-40 2 16,4 58 3-16,-4-78 2 0,0-74-5 15,3 73 4-15,3-17 3 0,-6 41 26 16,-17 90-24-16,0 4-8 0,0-2-1 0,20 1 6 0,-20 0 5 15,0 38-1-15,20-20-2 0,-20 20-4 0,0 0 3 16,0 58 7-16,0 0-12 16,0 39-1-16,0-3 7 0,0-36-6 0,-20 306 3 15,0-157-3-15,20-53-4 16,0-95-1-16,0 248-82 16,0-214 6-16,20 21-94 0,17 2-127 15,-37-98 287-15,0-18-19 0</inkml:trace>
  <inkml:trace contextRef="#ctx0" brushRef="#br0" timeOffset="-90205.25">24237 15824 75 0,'0'0'31'0,"0"0"84"0,0 0-53 16,0 0 14-16,0 17-12 0,17 4-17 16,4 17-13-16,50 38 15 15,-28-39-40 1,-43-16-6-16,20-3-2 0,-3-18 3 15,4 21 0-15,-1-21-4 0,-3 0 1 16,-17-21 1-16,20 3 1 0,-3-61 1 16,0 24-2-16,-17-21-1 0,0 35 5 15,0-35 7-15,0 39-9 0,0-1-3 16,-17 17 3-16,17 3 1 0,-17 18 0 16,-3 0 2-16,20 0 0 0,-17 0-5 15,-3 59 8-15,-1-41-6 0,4 19 7 16,17-16-6-16,-20 16 2 0,-3 22-5 0,23-21-3 15,-20 18 7-15,6 60-5 0,-6-40 4 16,20-38-3-16,0 38-2 0,0-38-1 16,0-18 1-16,0 55-10 0,0-36-8 15,20-39-11-15,14 38-65 16,9-38-16-16,-5 0-43 0,-18 0 30 16,17 0 37-16,-20-38 45 0</inkml:trace>
  <inkml:trace contextRef="#ctx0" brushRef="#br0" timeOffset="-89987.88">24963 15593 101 0,'0'0'224'15,"-20"-17"-127"-15,20 17-73 0,0 0 16 0,-18 0-7 0,18-20-3 16,-23 20-3-16,6 0-12 0,-3 20-10 16,20-20 0-16,-17 0 3 0,-3 35 3 0,20-14-8 15,0 17-1-15,0-38 0 0,-17 37 5 0,17 2-6 0,0 19 0 16,0 18 6-16,0-38-3 0,0 20-5 0,17-38 2 15,-17 57 6-15,0-2-2 16,0-38-7-16,0 2 2 0,-17 19-13 16,17-20-25-16,-20-1-41 0,-1-18-132 0,4-19-25 15,-6 0 158-15</inkml:trace>
  <inkml:trace contextRef="#ctx0" brushRef="#br0" timeOffset="-89021.92">26872 15479 50 0,'0'0'54'0,"0"0"3"0,-17 0-29 0,17 0 21 0,0 0-10 16,0 0-7-16,-20 0 5 0,2 0 7 15,-2 0-23-15,0 19-3 0,3 1 6 16,-6 18 0-16,-14-1-3 15,0 2-11-15,19 19 6 16,-2-2-2-16,20-56-11 16,0 19 3-16,-20-1-1 0,20 3 0 0,0-1-1 15,0-20 3-15,0 17-2 0,0 4-4 0,0-21 1 0,0 18 0 16,0-18 1-16,0 20-1 0,0-20 0 0,0 0 0 0,0 0 1 16,0 0-2-16,0 0 4 0,0 0-3 0,0 0 0 0,0 0 3 15,0 0-4-15,0 0 3 0,0 0-4 0,0 0 3 16,0 0-2-16,0 0 0 0,0 0 1 0,0 0-2 0,0 0 1 15,0 0-1-15,0 0 0 0,0 0 2 0,0 0-1 16,0 0 1-16,0 0-3 0,0 0 3 16,0 0-3-16,0 0 1 0,0 0 0 15,-17 0 1-15,17 0 1 0,0 0-2 16,0 0-2-16,0 0 3 0,0 0-1 0,0 18-11 16,0-18 9-16,0 0-3 0,0 0-3 15,0 19-1-15,0-19-1 0,0 0-5 0,0 0-5 16,0 0-7-16,0 0-6 0,0 0-8 0,0 0 15 0,0 0-3 15,0 0-5-15,0 0-205 0,-23 0 177 16,23 0 8-16</inkml:trace>
  <inkml:trace contextRef="#ctx0" brushRef="#br0" timeOffset="-88355.74">26835 15518 64 0,'0'0'75'0,"0"0"-46"15,0 0-1-15,0 0 21 0,0 0-7 0,0 0 9 0,-18 0-17 16,18 0-17-16,0 0-2 15,-20 0 7-15,20 0-7 0,-20 0 7 16,3 0-10-16,-6 0 3 0,-14 0 0 16,20 38 8-16,17-38-17 0,-20 20 7 15,20-3-8-15,-38 42 12 0,18 54 7 16,3-37-16-16,17-55-5 16,0 17 1-16,0-1-2 0,0 22 8 15,17-21-9-15,3 1 1 0,0 15 0 16,18-33 0-16,-38-21-1 0,54 37 4 15,6-18-2-15,-22 1-2 0,-18 1 0 16,17-21-2-16,-3 0 2 0,-34 0 0 0,63 0-19 16,-8 0-25-16,-35-21-6 0,0 1-15 15,-6 20 22-15,6-19-126 0,23 2-13 16,-43-3 107-16</inkml:trace>
  <inkml:trace contextRef="#ctx0" brushRef="#br0" timeOffset="-87737.51">28268 15556 111 0,'0'0'45'0,"0"0"106"0,-17 0-46 15,17 20-37-15,-20-20-56 0,20 17 24 16,0 1-29-16,-23 3-1 15,23 93 2-15,0-56-7 0,0-38-1 16,23-3-1-16,-23 4 1 0,0-3-5 0,0 78-40 16,20-38-47-16,-3-2-253 15,-17-56 283-15</inkml:trace>
  <inkml:trace contextRef="#ctx0" brushRef="#br0" timeOffset="-87587.92">28363 15060 204 0,'0'0'67'0,"0"0"26"0,-18 17-22 16,18-17-20-16,0 38-14 0,-20 1 4 16,3 19-29-16,17 0-2 15,-20 17-24-15,20-36-54 16,0-39 31-16,0 20-59 0,0-3-47 0,37 4-38 16,-37-21 134-16</inkml:trace>
  <inkml:trace contextRef="#ctx0" brushRef="#br0" timeOffset="-87387.77">28804 14963 171 0,'0'0'59'0,"0"0"-12"0,0 0 18 0,0 0-1 15,0-20-32-15,0 20-7 0,0 0-4 16,0 0-19-16,0 0 2 0,0 0 1 16,0 20-3-16,0-20 3 0,0 56 1 0,0 23-15 15,0-23 7-15,0 116 3 16,0-77-3-16,0 2 2 0,0-39-2 15,0 56-19-15,0-21-6 0,0 4-15 0,0-22-25 16,0-34 21-16,0 53-119 0,0-36 85 16,0-38 34-16</inkml:trace>
  <inkml:trace contextRef="#ctx0" brushRef="#br0" timeOffset="-87237.89">28707 15611 82 0,'0'-18'109'0,"0"1"-38"0,0 17-9 0,0-20 4 0,0-1-24 16,0 42 30-1,20-1-60-15,-3-20-9 16,23 17-1-16,0 1-8 0,-23 3-21 16,41-1-122-16,-38-20-46 15,14 0 109-15,-34 18 28 16</inkml:trace>
  <inkml:trace contextRef="#ctx0" brushRef="#br0" timeOffset="-86801.11">29472 15404 48 0,'0'0'21'0,"0"0"29"0,0 0 12 15,0 0-4-15,0 0 45 16,0 0-72-16,0-20-4 0,0 20-3 0,0 0-13 0,0 0 18 16,0 0-2-16,0 0-20 0,-37 0 10 15,17 20 1-15,3 18-11 16,-24 18 0-16,41-19-7 15,-40 39 8-15,40-55-7 0,-20 17-3 16,20 20 4-16,0-40 0 0,43 40 17 16,-26-21 13-16,3-16-26 15,-20-3 3-15,21 2-3 0,-21-2 3 0,17 60 6 16,-17-61-9-16,0 43-8 16,-17-43-19-16,-24-17-224 15,41 0 189-15,0-17-6 16,-17-43-123-16,17 23 125 15</inkml:trace>
  <inkml:trace contextRef="#ctx0" brushRef="#br0" timeOffset="-86504.6">29607 15728 96 0,'0'18'55'0,"0"-18"52"0,0 0-68 0,0 0-7 0,0 0 38 0,0 0-34 16,0 0 2-16,0 19-19 0,17-1-9 15,-17-18-5-15,0 0-2 0,0 21 2 0,37-1 3 0,-37-20-7 16,0 0-1-16,17 17 3 0,6-17 1 0,-23 21-2 0,20-21-1 15,18 18-2-15,-18-18 2 0,-3-18 5 16,3-3-7-16,0 4 3 0,-20-24-2 16,14 23 1-16,-14-19 0 0,0-1 0 15,0 38 1-15,0-38-1 0,0-3 0 0,0 41-1 0,0-18 3 16,0 18 4-16,-14 0 8 0,-6 0-7 16,0 0-1-16,-17 39 2 0,37-19-2 15,-17-2-6-15,-4 40-1 0,1 18 8 16,20-39-11-16,0 59-5 15,0-57-8-15,0-2-11 0,0 2-41 0,20-18 3 16,1-4-13-16,-21-17 31 0,17 20-66 0,-17-20 57 0,37 17-32 16,-37-17 44-16</inkml:trace>
  <inkml:trace contextRef="#ctx0" brushRef="#br0" timeOffset="-86254.84">30295 14982 47 0,'0'0'43'0,"0"0"11"0,0 0-26 0,0 0 55 0,0 0-35 0,0 0-6 16,0 19 1-16,0-1-15 15,0 23-19-15,0-3 9 0,0-21-1 16,0 3-10-16,0 77 25 0,0-22-25 0,0-19 2 16,0 23-2-16,0 35 0 0,0-59-4 15,0-14 0-15,0 35 0 0,0 20-2 0,0-40 0 0,0-18 1 0,0 57 0 16,0-18 0-16,0 1-2 0,0-42-3 0,0 22-12 15,0 18-38-15,0-18-46 0,0-38 11 16,20-2-78-16,-20 2 125 0,0-20-1 0,0 0 3 16</inkml:trace>
  <inkml:trace contextRef="#ctx0" brushRef="#br0" timeOffset="-85904.13">31077 15173 66 0,'0'0'95'0,"0"0"-27"0,0 0 13 0,-17-19-19 15,17 19-31-15,0-19-5 0,-20 19-4 16,20 0-4-16,0-20-5 0,-20 20-7 0,20 0 11 15,0 20-8-15,-17-20-1 0,17 19-6 16,-20 0 7-16,20-1 0 0,0 3-4 0,-23-1 0 16,23-3-4-16,0 4 1 0,0 16 3 0,-17 19 0 15,17-15-1-15,0-24-5 0,0 41 2 0,0-39-3 16,0 1 2-16,0 73 2 0,0-34-1 0,0 75-1 16,0-58 1-16,0-56-1 0,0 56-4 15,0 21-9-15,0-80 5 0,0 41-18 0,0 39-66 16,0-80 57-16,0 3-58 15,0 18-83-15,0-1 52 0</inkml:trace>
  <inkml:trace contextRef="#ctx0" brushRef="#br0" timeOffset="-85737.81">30659 15804 149 0,'0'0'155'0,"0"0"-99"0,17 0 59 16,20 0-86-16,4 0 2 0,-27 0-25 15,-14 0-1-15,100 0 7 0,-63 0-7 16,-16 0-3-16,205 37-252 16,-186-37 94-16,0 0 52 15,-22 0 49-15</inkml:trace>
  <inkml:trace contextRef="#ctx0" brushRef="#br0" timeOffset="-46164.08">7280 16854 23 0,'0'0'14'0,"0"0"-10"0,0 0 4 0,0 0-3 16,0 0 0-16,0 0-2 0,0-17 0 0,0 17 3 0,0 0 1 15,0 0 0-15,0-21 3 0,0 21-6 0,0 0 6 16,0 0-2-16,0 0 1 0,0-17-1 0,0 17 2 16,0 0 1-16,0-21 0 0,0 21-1 0,0 0-5 15,0-18 5-15,0 18 6 0,0 0-7 0,0 0-5 16,0-20 3-16,0 20 1 0,0 0 1 0,0 0-2 16,0 0-2-16,0 0 6 0,0 0-3 0,0 0-4 15,0 0 3-15,0 0-4 0,0 0 1 0,-17 0-2 0,17 0 2 0,0 0 1 16,0 0 0-16,0 0-2 0,0 0-2 0,0 0 2 0,0 0-2 15,0 0 3-15,-17 0-2 0,17 0-1 0,0 20 1 0,0-20-1 16,0 0 0-16,0 0 0 0,0 18 1 0,0-18 2 0,0 21-2 16,0-21-2-16,0 17 1 0,0 4 1 0,0-21-1 0,0 0 0 15,0 17-1-15,0-17 1 0,0 20 3 0,0-20-2 0,0 21 0 16,0-4-2-16,0 1 1 0,0-18-1 0,0 41 2 0,0-41-3 0,0 38 2 16,0-38 0-16,0 37 0 0,0-18 0 0,0 18-1 0,0-16 1 15,0 16-1-15,0 1 1 0,0 1-1 0,0-2 1 16,17 21-2-16,-17 1 0 0,17 17 1 0,-17-39 0 0,20 22 1 15,-20-4 0-15,23 4-1 0,-23-21 0 0,0-18 0 16,17-3 0-16,-17 43 0 0,0-43 1 0,20 20 0 0,-20 4-1 16,0-41 1-16,20 17-1 0,-20 4 1 0,0-4-3 15,0 5 4-15,0-22-3 0,0 0 3 0,18 17-5 0,-18-17 5 0,0 0-2 16,0 20 2-16,0-20-2 0,0 0 0 0,0 0 1 0,0 0 2 16,0 0-2-16,0 0-1 0,0 0 1 0,0 0 0 0,0 0 0 0,0 0-1 15,0 0 1-15,0 0-1 0,20 0 1 0,-20 0 2 0,0 0-3 16,0-20 1-16,0 20 0 0,0 0 2 0,0-17-2 0,0 17 1 15,0-22-1-15,0 22 0 0,17 0 1 0,-17-17 0 0,0 17 0 16,0 0-1-16,0-21 1 0,0 21-1 0,0-17 1 0,0-3-1 16,0-1 0-16,0 21-1 0,0-17 2 0,0-3-1 0,0 20 1 15,0-39 0-15,0 39-2 0,0-17 0 0,0-4 1 16,0 4 1-16,0-3-3 0,0-1 2 0,0 21-2 0,0-35 3 16,0 35-2-16,0-20 1 0,0-1-1 0,-17 4 1 0,17 17-1 15,0-21 1-15,0 21 0 0,0-17-1 0,0-4 1 16,0 21-1-16,0-17 1 0,0 17-1 0,0 0-2 0,0-21 2 0,0 21 2 15,0 0-1-15,0-17-1 0,0 17-2 0,0-20 2 16,0 20 0-16,0 0 1 0,0-21 0 0,17 21-1 0,-17-17-1 16,20 17 3-16,-20-20-3 0,0 20 1 0,17 0 0 0,6-18 0 15,-23 18 1-15,0-21 0 0,17 21-1 0,3-17-1 0,0 17 2 16,-20 0-1-16,38-21 0 0,-21 4-1 0,3 17 1 16,-3 0-1-16,0 0 0 0,6 0 1 0,-23 0 0 15,20 0 0-15,0 0 0 0,-2 0 2 0,2 0-1 0,-3 17 1 16,-17-17-1-16,20 38 2 0,-20-38-3 0,20 39 1 0,-20-39 2 15,14 37 0-15,6-16 0 0,3 16 0 0,-23-16-1 0,0 17-1 16,0-38 1-16,0 17-1 0,0 4 0 0,0-4 0 0,0 24 1 0,-23-23-2 16,3 20 0-16,6-38 0 0,-6 37 2 0,-17-37 1 15,17 21-2-15,-18-4 0 0,18 5-3 0,-57-5-4 16,40-17-1-16,19 20 3 0,-39-20-2 0,17 0-1 16,20 0 0-16,-17 0-8 0,19 0 7 0,18 0-1 0,-40 0-24 15,40 0 19-15,0 0-14 0,0 0 14 0,-17 0-17 0,17 17-5 16,0-17 15-16,0 0-2 0,17 0 0 0,3 0-23 0,-20 0 24 15,0 21 3-15,20-21 2 0,-2 0-7 0,2 20-13 0</inkml:trace>
  <inkml:trace contextRef="#ctx0" brushRef="#br0" timeOffset="-45553.32">8888 17370 41 0,'0'0'11'0,"0"0"-4"0,0 0 10 0,0 0-5 0,0 0 14 0,0 0 1 15,-17 0 3-15,17 0-17 0,0 0 1 0,0 0 10 16,0 0-12-16,-20 0 10 0,20 0-12 0,0 0-1 0,-20 0-1 0,20 0 8 16,0 0-1-16,0 0-1 0,-17 0-2 0,17 0-4 15,0 0 5-15,0 0-3 0,0 0 0 0,0 0 1 16,0-17-2-16,0 17-1 0,0 0-6 0,0 0 5 15,0-21-1-15,0 21-3 0,0 0-2 0,17 0 1 16,3 0-1-16,17-17-1 0,1 17 2 0,-38 0-2 16,40-20 1-16,-3 20 0 0,-17 0-2 0,17 0 2 15,1 0 3-15,-1 0-2 0,3 0-6 0,-40 0 2 16,40 0-4-16,-23 0 2 0,3 20-8 0,-2-20 3 0,2 0-2 0,-20 0-16 16,17 0 10-16,-17 0-26 0,23 17-10 0,-23-17 22 0,0 0 1 15,17 0 0-15,-17 0-25 0,0 21 33 0,0-21-7 0,0 0-5 16</inkml:trace>
  <inkml:trace contextRef="#ctx0" brushRef="#br0" timeOffset="-45319.38">8908 17677 46 0,'0'0'0'0,"0"0"26"0,0 0-15 16,-20 0 11-16,20 0-4 0,0 0-12 0,0 0 5 0,-17 0 0 16,17 0-4-16,0 0 12 0,0 0-6 0,0 0 14 0,17 0-2 15,-17 0-13-15,20 0 13 0,-2-18 0 0,-18 18-13 16,17 0 8-16,6 0-10 0,-23-20-2 0,0 20-2 0,37-21 6 15,-37 21-8-15,40 0 6 0,-23-17 1 0,3 17-6 0,-2-21 3 16,-1 21-3-16,3-17 1 0,3 17-3 0,-6 0 1 0,3 0-3 16,-20 0 0-16,37-21 1 0,-17 21 0 0,-2 0 0 0,2 0-4 15,20 0 0-15,-40 0 0 0,17 0 0 0,-17 0-3 16,20 0-8-16,0 0-6 0,-20 0-12 0,17 0-15 16,-17 0-12-16,0 0 27 0,20-17-1 0,-20 17-28 0,18 0 9 15,-18 0 32-15,20 0-44 0</inkml:trace>
  <inkml:trace contextRef="#ctx0" brushRef="#br0" timeOffset="-43352.86">10628 17525 36 0,'0'0'15'0,"0"0"-1"15,0 0-5-15,0 0 11 0,0 0-9 0,0 0 12 0,0 0-11 16,0 0 16-16,0 0-14 0,0 0 15 0,0 0 1 0,0 0-16 15,0-21 1-15,0 21-2 0,0 0 14 0,-22 0-14 0,22 0 12 16,0 0-13-16,0 0 9 0,-21-17-4 0,21 17-9 0,0 0 5 16,-14 0-2-16,-6 0 0 0,20 0-2 15,-20 0-6-15,20 0 6 0,-17 0-1 0,-3 0-3 0,3 17 0 16,17-17-4-16,-21 0 1 0,1 21 2 0,-3-4-4 16,6 4 1-16,17-4-1 0,-17 4 3 0,17 17-1 15,-20-18-3-15,20 15 1 0,0 6 0 0,-17-41 0 0,17 38 0 16,0 1 0-16,0-22 0 0,0 3-1 0,17 18 1 0,3-18-1 15,-20-3 1-15,34 4 1 0,-34-21-2 0,0 17 2 16,43-17-1-16,-22 22 0 0,-4-22-2 0,20 0 2 0,-17 0 1 16,-20-22-1-16,34 22 1 0,-34-38 0 0,0 38-1 0,43-58 1 15,-22 21 0-15,-21-19 0 0,17 35-1 0,3-54 0 16,-20 37 0-16,0-21 0 0,0-34 2 0,0 15-2 0,0 1 1 16,-20 2 0-16,20-1-1 0,-17 18 2 0,17 19-2 15,0 20 0-15,-21-37-1 0,21-3 2 0,-22 21-2 0,1 21 2 16,7-41 2-16,14 58-2 0,-20-38 1 0,20 17-2 0,0 21 2 15,-20-38 1-15,20 38-2 0,0 0 1 0,-17-17 1 0,17-4 0 0,-20 21-1 16,20-20 1-16,0 20 6 0,-17 0-6 0,17 0 3 0,0 0-3 16,0 0 1-16,0 0-2 0,-21 0 3 0,21 20-2 0,0 1-1 15,0-4 3-15,0 3-4 0,0-20 0 0,0 39 1 0,0-1-1 16,0-1 0-16,21 1-1 0,-21 0 1 0,17 21 1 0,20 16-1 16,-17 1-2-16,0-38 2 0,15 38-2 0,-13-35 2 0,-22-3 0 15,58 18-2-15,-21 22 0 0,-17-40 2 0,-3 0 0 0,23 17-7 16,-19-14 7-16,-4-23-1 0,3 20 1 0,-20-18 8 0,37 35-8 0,0-16 0 15,-19-39 0-15,-18 37-1 0,43 4-1 0,-6-41 0 0,-17 38 1 0,17-21 1 16,-20 5-3-16,-17-22 1 0,38 37-14 16,2-37-8-16,-40 0 7 0,20 17-3 0,0-17-26 0,-3 0 19 15,3 21-30-15,-3-21-9 0,-17 0 24 0,20 0-52 0,-2 0 47 16,-18 0 6-16,17 0-14 0,-17 0 10 0</inkml:trace>
  <inkml:trace contextRef="#ctx0" brushRef="#br0" timeOffset="-38414.36">9043 18365 29 0,'0'0'19'0,"0"0"-9"0,0 0 2 0,0 0 15 16,0 0-12-16,0 0 19 0,0 0-16 0,0 0 0 0,0 0 18 15,-20 0-19-15,20 0 15 0,0 0-18 0,0 0 12 0,0 0-3 16,0 0-13-16,0 0 8 0,0 0-11 0,0 0 17 0,0 0-10 15,0 0-9-15,0 0 2 0,0 0-1 0,0 0 4 16,0 0-1-16,0 0-6 0,0 0 0 0,0 0-1 0,0 0 0 0,0 0 4 16,0 0-3-16,0 0-2 0,20 0-2 0,-3 0-1 15,-17 0 5-15,20 0-1 0,-2 0-1 0,-1 0 1 0,-17-20-1 16,43 20 2-16,-26 0-3 0,-17 0 1 0,40 0 0 0,-23 0-2 16,21 0-3-16,-18 0-1 0,-3 0 1 0,6 0-17 15,14 0-6-15,-37 0 10 0,20 0-28 0,-20 0 16 16,17 0-41-16,-17 0-10 0,20 0 42 0,-20 20-21 15,0-20 40-15,0 17-6 0,0-17-2 0</inkml:trace>
  <inkml:trace contextRef="#ctx0" brushRef="#br0" timeOffset="-38199.59">9098 18708 53 0,'0'0'47'0,"0"0"-8"16,-18 19 7-16,18-19-24 0,0 0 18 0,0 0-23 0,0 0 12 15,-20 0-6-15,20 0-13 0,0 0-1 0,0 0 7 0,0 0-8 16,0 0 1-16,20 0-1 0,-20 0 6 0,18 0-7 0,-18 0 0 0,17 0 5 15,-17 0-6-15,43-19 5 0,-26 19-1 0,-17 0-6 16,20-19 0-16,0 19 0 0,-3 0 2 0,3-18-4 0,-2 18-2 0,19-20 0 16,-37 20 0-16,23 0 2 0,-6 0 1 0,3-20-3 0,0 20 0 15,-3-18 0-15,3 18-3 0,-20 0-1 0,18 0-9 16,-18 0 3-16,20 0-1 0,-20 0-2 0,17 0-20 0,-17 0 12 16,17 0-35-16,-17 0 20 0,23 0-46 0,-23 0 40 0,20 0-25 15,-20 0 15-15</inkml:trace>
  <inkml:trace contextRef="#ctx0" brushRef="#br0" timeOffset="-37269.16">10551 18459 35 0,'0'0'14'0,"0"0"3"16,0 0-7-16,0 0 13 0,0 0 3 0,0 0-11 0,0 0 19 15,0 0 1-15,0 0-4 0,-20-18 11 16,20 18-28-16,0 0 1 0,0 0 10 0,-17 0-14 0,17 0 7 16,0 0-10-16,0 0 6 0,0 0-7 0,-20 0 4 0,20 0-5 15,0 0-1-15,0 0-3 0,-17 0 2 0,17 0 0 0,0 0-2 16,0 18 6-16,-21-18-2 0,21 20-1 0,0 0 7 16,-20-2-9-16,20-18-1 0,0 20 1 0,0-2-1 0,0 3 1 15,0-21-2-15,0 17 1 0,20 3 0 0,-20-2 1 0,21 2-1 16,-4 0 2-16,3-2 1 0,-3 1-2 0,3 0 0 15,-20 2 0-15,0-4-1 0,20 3 1 0,-6 19 0 0,-14-39-2 16,21 18 1-16,-21 2 0 0,22-2 1 0,-22-18-1 0,0 19 2 16,0-19-2-16,0 21 1 0,0-21-3 0,0 17 1 0,0-17-1 15,-22 0 3-15,22 0-3 0,-21 0 1 0,21 0-2 0,-34 0 0 16,34-17-1-16,-20 17 0 0,3-21-3 0,-3 2 2 0,3-19-7 16,-24 38 6-16,41-18 1 0,0 18-1 0,-40-39-3 0,3 2 1 0,20-3 0 15,-20-17 1-15,16 19 2 0,1 18 2 0,3-18 1 16,17 20-2-16,-23-20-4 0,6-20 4 0,-3 21 3 15,20-2-1-15,0-19 0 0,0 38-1 0,0 2 1 0,0-41 1 16,0 42 0-16,0-3-1 0,0 2 1 0,20-41-1 0,-20 22 2 16,0 37-2-16,0-38 1 0,0 18 0 0,0 3-1 0,0-5 2 15,0 5-1-15,0 17 2 0,0-21-1 0,0 4 0 0,-20 17-1 16,20-20 0-16,0-1 0 0,0 21 0 0,-17 0 1 0,17-17-1 16,0 17 2-16,-20 0-2 0,3 0 1 0,17 0-1 0,0 0-1 15,-21 0 1-15,1 0 5 0,20 0-4 0,-17 0 1 0,-6 17 1 16,3-17-2-16,3 21 1 0,17-1-1 0,-17-20-1 0,-3 55 3 15,20-55-3-15,0 76 4 0,20-35-1 0,-3-3-3 16,20 38 1-16,23 0 0 0,-22-18 3 0,-1-20 0 16,-17 1 0-16,37 36-2 0,1 1 0 0,-21-18-1 0,-17-40 0 15,-3 22-2-15,43 16 3 0,-39-35-3 0,16 37 1 0,-20-22 3 16,3-16-4-16,0 17 1 0,15 1 1 0,-35-38-1 16,22 40 3-16,16-21-1 0,-38-1-2 0,20 2-2 0,-20 0 1 15,20-3-1-15,-3-17 2 0,-17 21-4 0,20-4-6 0,-20 3-6 16,17-20-8-16,1 19-6 0,-18-19-5 15,0 0-7-15,0 0-10 0,0 0 18 0,0 0-7 0,0 0-59 16,0 0 4-16,0 0 61 0,0 0-37 0</inkml:trace>
  <inkml:trace contextRef="#ctx0" brushRef="#br0" timeOffset="-36652.44">11276 18748 34 0,'0'0'11'0,"0"0"8"0,0 0 3 16,0 0-10-16,0-21 33 0,0 21-30 0,0 0 1 15,0 0-2-15,0 0 13 0,0 0 10 0,0 0-15 16,0 0-1-16,0-19-12 0,-17 19 9 0,17 0-10 16,0 0 0-16,0 0 7 0,0 0-7 0,0 0 14 0,0 0-15 0,-20 0 6 15,20 0-7-15,0 0 6 0,-17 0-2 0,17 0-4 16,-20 19-1-16,20-19 0 0,0 0-1 0,-20 21 1 15,20-4-2-15,0-17 0 0,0 20 0 0,-17 19 0 0,17-1 0 16,0-20-3-16,0 1 0 0,17 19 2 16,-17-18-1-16,20 0-3 0,-20-1 2 0,20-19 2 15,-3 18 0-15,-17 2-1 0,20-20-1 0,-20 0 2 0,17 0-3 16,3-20 4-16,-20 2-2 0,18-21 1 0,-18 2 2 16,17-3-2-16,-17-55 1 0,23 37-2 15,-23 2 0-15,0-2 2 0,0 0-1 0,0 20 1 16,-23-38-8-16,23 17 1 0,0 4 13 0,-17 35-6 15,17 20 1-15,0-38 3 0,-18 0-3 0,18 0 0 16,0 38-1-16,0-20 0 0,-20 20 0 0,20-18 5 0,0 18-9 16,-17 0 14-16,17 0-10 0,0 0 5 15,0 18-7-15,17 2 6 0,-17 18-12 0,20 0 4 16,-20 38 24-16,18-39-18 0,62 136-5 16,-43-39 4-16,0-96-4 0,-16 0 0 0,36 77-4 15,-37-75 3-15,-20-3-1 0,57 20-5 0,-19 0-12 16,39 57-67-16,-40-56-19 0,-17-37-11 15,35 34-75-15,-55-34 123 0</inkml:trace>
  <inkml:trace contextRef="#ctx0" brushRef="#br0" timeOffset="-35168.65">16437 18117 49 0,'0'0'25'16,"0"0"11"-16,0 0-26 0,0 0 52 16,-18-21-24-16,18 21-25 15,-20 0 49-15,20 0-22 16,0 0-26-16,-17 0 31 0,17 0-33 0,-40 0 19 16,23 0-1-16,-3 0-25 15,-20 0 13-15,22 0-13 0,-19 39 3 16,-20 19-3-16,57-41-4 15,-20 42 2-15,20-41-4 0,0 60 3 16,37-22 8-16,3 22-7 16,-3-78-2-16,-2 18-2 0,-12-18 1 15,34 20 0-15,-37-20 1 0,17-38-11 16,18-79 12-16,-32 80-1 16,14-135 4-16,-17 20-4 15,-20-3 3-15,0 118-3 0,0-40 2 16,-20 60-2-16,20-59 4 0,-20 76-4 15,3-20 5-15,-6-1 7 16,23 21-11-16,-20 0 9 0,3 76-2 16,17 20-4-16,0-74-2 15,37 167-2-15,23 3 2 16,-3-78-2-16,-2 0 6 16,-32-76-4-16,14 40-7 0,0-22-23 15,-37-56 12-15,58 38-100 0,-41-18-17 16,-17-20 73-16,17 0-136 15,6 0 137-15</inkml:trace>
  <inkml:trace contextRef="#ctx0" brushRef="#br0" timeOffset="-34868.54">17087 17887 156 0,'0'0'0'0,"0"0"55"0,0 0 70 0,-17 0-37 15,-3 0-44 1,-3 0-24-16,23 0-16 15,0 0-3-15,0 0-7 0,0 0-52 16,23 0-89 0,14 20-135-16</inkml:trace>
  <inkml:trace contextRef="#ctx0" brushRef="#br0" timeOffset="-34652.35">17472 18096 113 0,'0'21'275'15,"-20"55"-173"17,-41 58-80-1,61-20-7-15,23-18-13-1</inkml:trace>
  <inkml:trace contextRef="#ctx0" brushRef="#br0" timeOffset="-33959.27">18578 18210 89 0,'-57'21'350'31,"57"-21"-350"32,-58 210 128-48,58-210-128 48,152 190-23-63</inkml:trace>
  <inkml:trace contextRef="#ctx0" brushRef="#br0" timeOffset="-33667.03">18905 18382 111 0,'17'22'249'31,"-17"-22"-249"31,-17-194 104-62,17 194-104 63</inkml:trace>
  <inkml:trace contextRef="#ctx0" brushRef="#br0" timeOffset="-33502.1">19266 17829 122 0,'0'0'372'16,"0"0"-372"46,115 860-150-46</inkml:trace>
  <inkml:trace contextRef="#ctx0" brushRef="#br0" timeOffset="-33351.88">19249 18441 85 0,'0'0'95'0,"0"0"-95"63,149-154 363-63</inkml:trace>
  <inkml:trace contextRef="#ctx0" brushRef="#br0" timeOffset="-32252.09">18905 18499 31 0,'-63'56'212'47,"63"-56"-212"16,0-18 208-63,0 18-208 62,235-133 48-62,-235 133-48 63,-290-117 50-63,290 117-50 62,-134 212 32-46,134-212-32 46,269 249 7-62,-269-249-7 63</inkml:trace>
  <inkml:trace contextRef="#ctx0" brushRef="#br0" timeOffset="-31601.71">20892 18537 47 0,'-40'-20'425'63,"40"20"-425"-1,-38 289-391-62</inkml:trace>
  <inkml:trace contextRef="#ctx0" brushRef="#br0" timeOffset="-31451.79">20797 18193 100 0,'0'0'0'0,"0"0"0"62,-20 134 317-62</inkml:trace>
  <inkml:trace contextRef="#ctx0" brushRef="#br0" timeOffset="-31201.71">21006 18499 91 0,'0'0'0'47,"115"56"392"-47,-115-56-392 62,152-18 83-62,-152 18-83 63,77 362-466-47</inkml:trace>
  <inkml:trace contextRef="#ctx0" brushRef="#br0" timeOffset="-30335.8">22038 18576 32 0,'0'0'0'63,"0"-39"334"-63,0 39-334 62,-134 39 201-46,134-39-201 46,-95 304 69-62,95-304-69 63,229 116-555-63</inkml:trace>
  <inkml:trace contextRef="#ctx0" brushRef="#br0" timeOffset="-29751.21">22440 18117 71 0,'0'0'0'0,"-20"-21"405"62,20 118-309-31,0 37-66-15,0 38-4 0,20 77-11 15,-20-117-33-16,17-35-191 1</inkml:trace>
  <inkml:trace contextRef="#ctx0" brushRef="#br0" timeOffset="-29018.48">22704 18517 103 0,'0'0'199'15,"0"20"-73"17,0 94-60-17,0-17-53 1,22-21-5 15,56-115 26 0,-41-57-25-15,-2 38 2 0,-15 135 20 15,3 57-17-15,14 20-24-1,57-79-377 16,-36-112 213-15,-1-135 166 0,35-39 210 15,-69 153-52-15,-23 58-70 15,-40 172-47-16,40-57-23 17,40-75-5-17,17-289 10 17,0-57-21-17,-57 37 29 1,0 80 30 15,0 206-23-15,0 194-7-1,35 362 3 17,-15-304-116-17,3-175-195 1</inkml:trace>
  <inkml:trace contextRef="#ctx0" brushRef="#br0" timeOffset="-28518.63">23604 18727 28 0,'0'0'49'0,"60"-38"210"32,-23 97-169-17,38-1-69 16,2-99 9-15,-37-93-5 15,-40 2 20-15,-100 54 14 15,45 174-48-15,38 58-3-1,34 112-56 17,58-169-142-17,22-117-108 1,96-323 376 31,-156 227 126-32,-37 60-101 17,17 133-61-17,43 267 42 32,-103-210-99-16,-49-59-378-15</inkml:trace>
  <inkml:trace contextRef="#ctx0" brushRef="#br0" timeOffset="-27612.55">26147 18345 70 0,'0'0'175'15,"0"0"3"1,-21 20-106 15,-33-3-19-15,-43 156-9 15,59 20-36-15,18-4-7-1,175-169 7 17,-46-288 8-17,-29-76-24 17,-60-56 33-17,-40 267 1 1,20 94-2-1,0 39-24 48,20 306 45-47,-20-306-45 46,192 801 44-62</inkml:trace>
  <inkml:trace contextRef="#ctx0" brushRef="#br0" timeOffset="-27131.93">27809 18727 34 0,'0'-19'170'46,"0"19"-170"17,-20-77 312-63,20 77-312 62,78 289 111-62</inkml:trace>
  <inkml:trace contextRef="#ctx0" brushRef="#br0" timeOffset="-26950.71">27844 18117 71 0,'0'-133'507'47,"0"133"-507"16,0 361-386-63</inkml:trace>
  <inkml:trace contextRef="#ctx0" brushRef="#br0" timeOffset="-26134.5">28440 18459 55 0,'40'-38'402'47,"-40"38"-402"15,344 96-410-62</inkml:trace>
  <inkml:trace contextRef="#ctx0" brushRef="#br0" timeOffset="-25918.25">29033 18287 62 0,'0'0'212'16,"0"0"-212"46,-80 134 280-46,80-134-280 46,23 385-28-62</inkml:trace>
  <inkml:trace contextRef="#ctx0" brushRef="#br0" timeOffset="-25582.64">29280 18459 95 0,'0'0'0'47,"97"78"367"-32,55-328-312 48,-152 250-55-1,-152 364 62-62</inkml:trace>
  <inkml:trace contextRef="#ctx0" brushRef="#br0" timeOffset="-25318.09">29850 17829 83 0,'0'0'110'0,"0"0"-110"63,0 250 330-48,0-250-330 48,81 975-32-63</inkml:trace>
  <inkml:trace contextRef="#ctx0" brushRef="#br0" timeOffset="-24884.87">30561 17907 50 0,'0'0'0'0,"0"0"0"62,0-95 455-62,0 95-455 63,-209 150 93-63,209-150-93 62,17 995-486-62</inkml:trace>
  <inkml:trace contextRef="#ctx0" brushRef="#br0" timeOffset="-24751.3">30235 18593 95 0,'-55'-56'290'31,"379"74"-349"32</inkml:trace>
  <inkml:trace contextRef="#ctx0" brushRef="#br0" timeOffset="-23301.31">16075 16492 37 0,'0'0'0'62,"-57"-58"282"-62,57 58-282 63,0 117 107-63,0-117-107 62,37 572 27-46,-37-572-27 46,287-324 71-62,-287 324-71 63,-77 247 21-63</inkml:trace>
  <inkml:trace contextRef="#ctx0" brushRef="#br0" timeOffset="-23053.99">16686 16338 76 0,'-40'134'222'47</inkml:trace>
  <inkml:trace contextRef="#ctx0" brushRef="#br0" timeOffset="-22797.58">17070 16568 75 0,'-97'97'362'47,"97"-97"-362"15,34 437 35-62</inkml:trace>
  <inkml:trace contextRef="#ctx0" brushRef="#br0" timeOffset="-22000.62">18369 16665 57 0,'0'0'29'0,"0"0"-29"62,-60 0 432-46,60 0-432 46,-92 265 33-62,92-265-33 63,152 172 77-63,-152-172-77 62</inkml:trace>
  <inkml:trace contextRef="#ctx0" brushRef="#br0" timeOffset="-21651.15">18693 16950 70 0,'0'0'115'15,"0"0"-115"48,115 115 300-63,-115-115-300 62,20-342 65-62,-20 342-65 63,-158 400 56-63,158-400-56 62,364 286-534-62</inkml:trace>
  <inkml:trace contextRef="#ctx0" brushRef="#br0" timeOffset="-21401.04">19266 16568 32 0,'0'0'0'0,"-17"-38"107"15,17 38 15 1,17 76 47 15,3 117-118-15,0-4-38 0,35 138-152 15,-55-213-138-16</inkml:trace>
  <inkml:trace contextRef="#ctx0" brushRef="#br0" timeOffset="-21251.56">19266 17065 39 0,'0'0'29'0,"-17"-56"77"16,-6 35 23-16,3-17-25 16,3 38-49-16,34 0-7 15,26 38-19 1,-6-17-18-16,21 16-4 15,-4-18-12-15,26 0-94 16,-25-1-143 0</inkml:trace>
  <inkml:trace contextRef="#ctx0" brushRef="#br0" timeOffset="-20684.32">20986 17046 64 0,'0'0'59'0,"0"0"15"15,0-20-5 1,0 20-54-16,0 0 28 0,0-17-30 0,0 17 1 15,0 0 31-15,0 0-32 0,0 0 30 0,0 0-33 16,0 0 20-16,0 0-20 0,0 17 23 16,0-17-27-16,0 20 9 0,0-1-10 0,0 18 5 15,20-16-7-15,-20 16 3 16,0-16-5-16,0 55-3 0,18-18-11 16,-18-58 1-16,17 76-83 0,-17-38-131 15,0-21 49 1</inkml:trace>
  <inkml:trace contextRef="#ctx0" brushRef="#br0" timeOffset="-20532.41">21061 16799 89 0,'0'0'63'0,"0"-59"51"15,0 59-88-15,0-17 50 16,0-4-34-16,0 1-9 0,0 20-11 0,0 0 1 16,0 0-17-16,0 0 6 15,0 20-11-15,0 1 3 0,0-21-4 0,0 17 1 0,0 3-3 16,0-20-3-16,0 39-42 0,0-39 19 0,0 0-8 15,0 38-133-15,0-38 51 0,0 17 11 0</inkml:trace>
  <inkml:trace contextRef="#ctx0" brushRef="#br0" timeOffset="-20284.85">21330 17009 88 0,'0'0'39'0,"0"0"-2"0,0 17 87 0,0 22-10 15,20-2-72-15,-20-37-36 16,18 21 7-16,2-21-8 15,-20 20-3-15,0-20-1 0,34 0 3 0,-11 0-3 16,-3-20 0-16,0-1 2 16,17-16 3-16,-37 37-1 0,38-19 17 15,-38-1-17-15,20 20 18 0,-20 0-8 16,0 20-11-16,14-20-1 0,-14 38 2 16,0-20-4-16,0 40 0 0,0-20-4 0,0 21-17 15,0-59 10-15,0 96-97 0,0-58-43 16,0-20 107-16,0 2-103 15,20-3 55-15</inkml:trace>
  <inkml:trace contextRef="#ctx0" brushRef="#br0" timeOffset="-19945.93">21904 17181 50 0,'0'0'12'0,"0"0"0"0,0 0 2 0,0 0 17 0,0 0-13 0,0 0 2 0,0 0 0 0,0-21 15 15,-18 21-7-15,18 0 1 0,0 0-13 0,0 0 15 16,0 0-4-16,-20 0-14 0,20 0 11 0,0 0 0 16,0 0-11-16,0 0 0 0,0 0 11 0,-20 0-12 0,20 0-6 0,0 0 3 15,0 21 15-15,0-21-18 0,0 17 9 0,0 4-8 16,0-21 1-16,0 18 1 0,0 2-1 0,0-3 0 15,-17 24-2-15,17-41-5 0,0 17 0 0,0 21 2 16,0-17-2-16,0-3 0 0,0 19 1 0,0-16-2 16,0 16-1-16,0-16 2 0,17-21-2 0,-17 38 0 0,0-38-3 15,0 17 0-15,20 4-19 0,-20-4 14 0,20 4-14 16,-20-21 11-16,18 0-16 0,2 20-8 0,-3-20 14 0,-17 0-32 16,17-20-18-16,3 20 30 0,3-21-40 0,-6 4 10 15,3 17 47-15,0-38-46 0</inkml:trace>
  <inkml:trace contextRef="#ctx0" brushRef="#br0" timeOffset="-19597.88">22210 16644 50 0,'0'0'9'0,"0"0"0"0,0 0 15 0,0 0 7 0,0-18 6 15,0 18-19-15,0 0 1 0,0-20 15 0,0 20-4 0,0-18-17 16,0 18 14-16,0 0-2 0,0-20-3 0,0 20-1 16,0 0-2-16,0 0-3 0,0 0-9 0,0 0 0 0,0 0 1 15,0 0 5-15,0 0-6 0,0 0 8 0,0 0 0 0,0 0-2 16,0 0-5-16,0 0 4 0,0 0-1 0,0 20-2 16,0-20-3-16,0 18 2 0,0 20 0 0,0-38-4 15,0 38 3-15,0 3-2 0,0-4 1 0,20 2 0 16,-20-1-3-16,0-1 0 0,0 1-2 0,18 0 3 0,-18 21-2 15,0-42-2-15,0 41 0 0,0-40 2 0,0 61-1 16,0-62-2-16,20 22 0 0,-20-19 0 0,0 18-1 0,0-1-5 16,0 1-9-16,17-38 5 0,-17 39-17 0,0-19 9 0,0-3-2 15,0 4-28-15,0-1-6 0,0-20 23 0,20 17-48 0,-20-17-9 16,0 0 47-16,17 0-22 0,-17 0-13 0</inkml:trace>
  <inkml:trace contextRef="#ctx0" brushRef="#br0" timeOffset="-19284.29">22554 17026 77 0,'0'0'31'0,"0"0"40"0,0 0-36 16,0 0-2-16,0 0 22 0,0 0-11 0,0 0-27 0,0 0 0 15,0 0 8-15,0 0-14 0,0 20 12 0,0-20-18 0,-22 19 5 16,22 0-2-16,0-19-7 0,0 0 0 0,0 18 3 16,0 3-3-16,0-21 1 0,0 20-1 0,0-3 0 0,0 21 2 0,0-17-2 15,0-3-1-15,0-18 1 0,0 20-1 0,22-3 2 0,-22 4-1 16,0-21 0-16,0 20-2 0,0-20 2 0,21 0 4 15,-4 0-3-15,-17 0-1 0,0 0 2 0,0-20-1 0,20 20 1 0,-20-21-3 16,20 4 3-16,-20-3 0 0,0 2-1 0,0-3 1 0,0 4-2 0,17-4 4 16,-17-16 2-16,0 37-3 0,20-21-2 0,-20 3 1 15,0 18 0-15,0-19 0 0,0 19 0 0,0 0-3 0,0 0 7 16,0 19 4-16,0-1-5 0,17-18-4 0,-17 41 2 0,0-41-3 16,0 17 0-16,0 21 1 0,18 1-2 0,-18-39 1 0,22 37-2 15,-22-16-1-15,21-1-3 0,-21 18-12 0,17-21 1 0,3 22-24 16,-20-39 15-16,20 20-33 0,-3-3-22 0,3 4-21 0,-3-1 2 15,1-3 35-15,2-17 42 0,-20 0-23 0</inkml:trace>
  <inkml:trace contextRef="#ctx0" brushRef="#br0" timeOffset="-18964.82">23240 17123 71 0,'0'0'0'0,"0"0"48"0,0 0-17 0,0 0 4 16,0 0 2-16,0 0 28 0,0 0-17 0,0 0-28 0,0 0-3 15,0 0-3-15,-18 0 5 0,18 0-13 0,0 20 3 0,-20 18-3 0,20-38-3 16,-17 38 1-16,17-38-3 0,-20 38 1 0,20 20 0 15,0-41-1-15,-17 21 1 0,17-17-2 0,0 17 1 0,0 0-2 16,0-18 0-16,0-3 0 0,0 21 1 0,0-17 0 0,0-4-1 16,0-17 0-16,0 21-1 0,0-21 3 0,0 0 0 0,17 0 1 15,-17 0-2-15,20-38 2 0,-20 17-2 0,0-34 1 0,17-3 1 16,-17 20-2-16,20-21 1 0,-20-54 0 0,18 37 2 16,-18 35 0-16,17-35 5 0,-17 38-3 0,0-20 6 15,23-18 2-15,-23 38 1 0,0 0-2 0,0 20-8 16,0-2 1-16,0 20 2 0,0 0 0 0,0 0 0 0,0 0 0 15,0 0 0-15,0 38-4 0,0-17 2 0,0-4-3 16,0 4 3-16,0 16-4 0,0 19 1 0,0-15-1 0,0 34 0 16,0-19-1-16,0 40 1 0,0 1 1 0,0-1-4 0,0-41-1 15,0 24-9-15,0-41 1 0,0 0-5 0,20 38-35 16,-20-38 18-16,0 37-48 0,0-16-25 0,0-42 47 0,20 24-45 16,-20-41 70-16,0 17 6 0,0 4-14 0</inkml:trace>
  <inkml:trace contextRef="#ctx0" brushRef="#br0" timeOffset="-18484.49">23429 17487 70 0,'0'0'22'0,"0"0"0"0,0 0 29 0,0-20 5 0,0 20-4 16,0 0-28-16,20 0 18 0,-20-21-10 0,0 21-9 0,0 0-13 15,23 0 7-15,-23 0-11 0,0 21 3 0,20-1-2 0,-3 18-3 16,3-21-1-16,0 4-2 0,-20-21-1 0,0 17 1 16,17 4 3-16,-17-21-4 0,20 17 1 0,-20-17-1 0,18 0 0 15,-18 0 1-15,0 0 1 0,0 0 2 0,0 0 1 0,17-17 2 16,-17-4-2-16,0 4-1 0,0-4-2 0,0 4 0 0,0-21 12 15,0 18-1-15,-17-1-7 0,17 21-2 0,0-17 3 16,0-3-3-16,0 20-2 0,-18-18 2 0,18 18-1 16,0 0-3-16,0 0 1 0,-20 0-1 0,20 18 2 0,0 19-1 15,0-37-3-15,-17 41 0 0,17-41-1 0,0 38-1 0,0 0-8 16,0-21 3-16,17 21-16 0,-17-17 8 0,0 17-22 0,20 0-11 16,-20-18-14-16,18 18-12 0,-18-21 37 15,17 5-24-15,6-5 23 0,-23-17 27 0,20 20-4 0,-3-20 11 16,3 0 5-16,-20-20 2 0,20 20 0 0,-3-17 0 0,-17-5 0 15,21 5 2-15,-21-21-2 0,17 38 0 0,-17-58 2 0,17 40 0 16,-17-2 2-16,20-1 3 0,-20-17 6 0,23 0 33 0,-23 21-17 0,17-41 27 16,-17 37-33-16,0 4 22 0,0-21-24 0,0 17 17 0,0 4-8 15,0-4-6-15,0 4 6 0,0 17-24 0,0-20 2 16,0 20-7-16,0 0 2 0,0 0 2 0,-17 0-3 0,17 0 2 16,0 0-2-16,0 0 2 0,0 20 4 0,0-3-3 0,0-17-3 15,0 38 2-15,0-38-2 0,0 39 0 0,0-39-1 0,0 37 4 0,0 21 0 16,0-37-1-16,0-4 3 0,17 21-1 0,-17-17-5 15,0 17 8-15,0-18-6 0,0-2-2 0,0-1 0 16,0 24 0-16,0-41 0 0,-17 38-2 0,17-21-3 0,-23-17-3 0,3 39-18 16,3-19-17-16,0-20 8 0,-4 17-57 0,-16 4-27 15,37-21 54-15,-37 0-48 0,37 0 75 0,-20 0 7 0,-3 0-11 16</inkml:trace>
  <inkml:trace contextRef="#ctx0" brushRef="#br0" timeOffset="-16815.42">25745 17332 33 0,'0'0'26'0,"0"0"-4"0,0 0-8 0,0 0 0 0,0 0 1 0,0 0 18 0,0 0 0 16,0 0-2-16,0 0-17 0,-17 0 0 0,17-17 25 15,0 17-16-15,0 0-1 0,-20 0-11 0,20 0 11 0,0 0-3 16,-20 0 10-16,3 0-11 0,17 0-10 16,-23 17 7-16,3-17-2 0,20 21-6 15,-35-4 14-15,15 4-8 0,3-3-8 0,17 2-2 16,-20 38-1-16,0-20 1 0,20-38-2 0,-17 17-1 16,17 4 2-16,0-4-2 0,0 4 0 0,0-4 1 0,0 24 0 15,0-23-2-15,37 40 1 16,0-41-1-16,0-17 1 0,1 0 4 15,-15 0-3-15,-6 0 2 0,23-58 8 0,-40 23-4 16,37-44 4-16,-20 24-3 0,4-79 4 16,-4 17-7-16,-17 62 0 0,23-4-4 15,-23-75 6 1,0 96-4-16,-23-55 8 0,23-3-1 16,-17 96-10-16,17-39 0 0,0 39 1 0,0-20 3 15,-21 3 7-15,21 17-7 16,0 0 0-16,0 17-4 0,0 21 6 15,0-17 0-15,0 34-1 0,0 3-1 0,0 56 1 16,0-75-4-16,0-2 1 0,21 80 1 0,-4-79-2 16,-17 20-1-16,23 18 1 0,-6-21 0 0,3 24-2 15,17 14 1-15,-17-17-2 0,-3-18-11 16,-17-58-8-16,21 38-28 0,-4-16-51 16,-17-22 67-16,17 0-46 0,6-22-77 15,-23-33 9-15,20 55 117 16</inkml:trace>
  <inkml:trace contextRef="#ctx0" brushRef="#br0" timeOffset="29972.76">25573 6859 52 0,'0'0'42'0,"0"0"37"16,0 0-25-1,0 0 1-15,20-37 28 16,-20-20-8 15,0 57-37-31,0-18-15 16,0 18 1-16,-37 58 4 31,-3 18-16-15,23-1-12-1,-3-37 2-15,20 39-4 16,0 19 5 0,20-21-3-1,-3-35-4 1,-17-21 4-16,0-1-3 16,0 2 0-1,-17-2 7 1,-3 22-5-1,20-3 2 1,-23 20 0-16,5 78 1 16,36-40-1 15,25-39-1-31,-6-35 3 16,0-21-4-1,61-21-4 1,-24 21-169-1,-54 0-68 1</inkml:trace>
  <inkml:trace contextRef="#ctx1" brushRef="#br0" timeOffset="-172506.34">26834 9057 0</inkml:trace>
  <inkml:trace contextRef="#ctx0" brushRef="#br1" timeOffset="85346.45">15043 4817 61 0,'0'0'16'0,"0"0"2"0,0 0 23 16,0 0-9-16,0 0-17 0,0 0 15 0,0 0-5 15,0 0-14-15,0 0 17 0,0 0-11 0,0 0-9 0,0 0 9 16,0 0-1-16,0 0 9 0,-20 0-11 15,20 0-1-15,0 0-2 0,-23 19 5 16,6-1-2-16,0-18-1 0,17 0-5 16,0 19-3-16,-20-19 2 0,20 0 0 0,-37 0 6 15,37 0-10-15,-18 0 5 0,18 0-3 16,0 0-3-16,-20 0 0 0,0 38 4 16,3-18-5-16,17 0-1 0,-40 74-2 15,20-16 5-15,3-59-3 0,17 19 0 0,0 20 0 16,-20 18 1-16,20-18-1 0,20 35 0 15,-3-34 0-15,-17-40 0 0,20 38 1 0,-3-37-1 0,23 18 1 16,-20-21-1-16,0 5 1 0,18-22 0 16,-38 0 0-16,17 0 1 0,3-39 1 15,-3 18-2-15,23-36 2 0,-20 1-1 0,0 18 0 16,-2-59 2-16,-18 39-2 0,0 21-1 16,0-40 2-16,0 19 3 15,0 22 3-15,0 16-5 0,-18-38 8 0,-22 1 0 16,17 39-4-16,6-1-3 0,0 19 1 15,-3 0 4-15,3 0-6 0,17 37-3 16,-20 20 3-16,20-36-3 0,0 16 1 0,0 2-1 16,37 113 4-16,-17-115-5 15,14 60 3-15,9-39-3 0,-23-20 1 0,18 18 0 16,-21-36-1-16,23 17 1 0,-40 1-2 0,57 21-1 16,-19-21 1-16,39 20-3 0,-43-40-8 15,-11 3-5-15,15-4 5 0,-38-17-2 0,20 0-3 0,0 0-24 16,17 20-11-16,-20-20-12 0,0-20-15 15,4 20 30-15,1-38-61 0,-4 20 26 0,2-3 9 0</inkml:trace>
  <inkml:trace contextRef="#ctx0" brushRef="#br1" timeOffset="86257.85">15138 4147 51 0,'0'0'35'0,"-20"0"-10"0,20 0-11 0,0 0 1 16,0 0 0-16,0-17-2 0,-17 17 26 0,17 0-26 0,-20 0 21 15,2-21-10-15,18 21-16 0,0 0-1 0,-40 0 0 16,40 0 5-16,-40 0 0 0,23 0 0 0,-20 0-7 15,17 0 3-15,-18 21-1 0,1-4-2 0,-23 61 2 16,5-2-2-16,-25 1 2 0,26 18-2 16,34-57-3-16,-75 152 5 0,72-94-7 0,-11 1 1 15,14 17 0-15,2-19-1 0,18 57 0 16,0-35 0-16,0-61 1 0,55 153 1 0,-15-95-2 16,-3-56 0-16,-17-19-1 0,132 153 2 15,-74-97-1-15,36 0 0 0,15-36 0 16,-66-41 1-16,46 1 4 0,-28-19-1 15,-24 0 4-15,-20 0-3 0,41-37 7 0,94-117 19 16,-152 114-27-16,17 3 0 0,20-39 6 0,1-20 0 16,19-75 0-16,-22 36-2 0,-38 41-4 15,26-98 4-15,-23 153-7 16,-20-36 3-16,-20-39 3 0,-58-41-1 16,58 98-5-16,-74-58 2 0,-58-19 0 15,92 96-2-15,22 21-1 0,-36-42-1 16,-41 21 2-16,58 38-3 0,19-20 0 0,-5 20 0 0,9 0-1 15,14 0 2-15,0 20-10 0,3 0 6 0,17-2-12 16,-20 41-47-16,20-4-23 16,20 3 8-16,-3-20 31 0,23 41-52 0,-26-42 62 0,29 0 13 0,-23 3-40 15</inkml:trace>
  <inkml:trace contextRef="#ctx0" brushRef="#br1" timeOffset="86658.08">16110 5217 57 0,'0'0'33'0,"0"0"-7"16,0 0 29-16,0 0-30 0,-20 21 40 0,5-21-11 15,-25 17 18-15,3-17-31 16,37 0-34-16,-17 0 17 16,-3 0-15-16,0-17 23 0,20 17-25 0,-23 0 1 0,23 0-1 15,0 0 3-15,0 0-1 0,0-21 1 16,0 21-6-16,0 0 4 0,43 0 0 0,-6 0-7 15,20 21 4-15,-37-21-2 0,-5 17-2 0,65 3 1 16,-23-1-1-16,-37-19-1 0,15 20 1 0,45-3-5 0,-5 4-18 16,-58-21 6-16,3 0-3 0,20 0-35 0,0 20-21 15,15-20-90-15,-18 0 53 0,3-20-6 16</inkml:trace>
  <inkml:trace contextRef="#ctx0" brushRef="#br1" timeOffset="86942.87">16591 4663 82 0,'-20'0'115'0,"3"0"-41"0,-3 0-39 16,20 20-4-16,0-2-3 0,-20 20-3 0,20-18-14 15,0 1-2-15,20 35 9 0,37 19-6 16,-19-55-10-16,-21 19-1 0,23-1 0 0,17 20 1 0,98 35 1 16,-80-52 0-16,-21-41-2 15,-11 17 0-15,32-17 1 0,-55 0-1 0,57 0 1 16,-60-17 5-16,24 17 0 0,-24 0 7 15,-17 0-8-15,20 0 3 16,-20 0-4-16,0 0 1 0,0 17-1 0,-20 4 4 0,-17-4 1 16,-21 59 8-16,18-18-9 0,3-19-6 0,-21 19 3 15,-2 18-2-15,6-18-1 0,34-20-3 0,2-21 1 0,-19 59-1 16,17-55 0-16,0 16-2 0,-3 23-13 0,23-43 5 0,0 20-38 16,0 4 4-16,0-23-13 0,0-18-14 15,0 19 27-15,23 0-59 0,-3-19 15 0,17 20-11 16</inkml:trace>
  <inkml:trace contextRef="#ctx0" brushRef="#br1" timeOffset="87858.73">18254 4395 89 0,'0'0'28'0,"0"0"58"16,-20 0-18-16,3-17 17 15,-3-5-49-15,-17 22 18 16,37 0-20 0,0 39-21-16,0-39-7 0,0 58 5 0,0 114 8 15,0-114-17-15,0 39-2 16,0 34 2-16,17-34 1 0,-17-39-2 0,0 18-2 16,20 76 2-16,-20-132 0 0,20 18-1 0,-20 19 0 15,0-18 3-15,17-39-1 0,-17 17-2 16,0-17 1-16,20 0 3 0,15 0-1 0,-15 0-1 0,-20 0-1 15,60-37 1-15,-3-19 6 16,-20 36-5-16,4-18 5 0,-4 18-2 16,0 1-3-16,-17 19 5 0,18-20 2 0,-4 20 6 15,-11 0-13-15,-23 0 0 0,20 39 8 0,-20-19-4 0,20-3 5 16,-40 80 13-16,-23-22-13 16,9-35-9-16,13-3-2 0,4-17-2 15,-20 0-23-15,-3-20 9 0,0 0-46 16,22-40 11-16,-2 3-8 0,3-3-11 0,17 2-15 15,-20 21 35-15,20-42-54 0,0 22 20 0,0-1 39 16,20 18 28-16,-20 1-22 0</inkml:trace>
  <inkml:trace contextRef="#ctx0" brushRef="#br1" timeOffset="88408.26">18905 3958 70 0,'0'0'42'0,"-20"0"7"16,20 0-24-16,-23 0 19 0,-11 0 9 0,-7-22-26 16,4 22-7-16,0 0-2 0,37-17-9 15,-77-4 16-15,39 21-11 0,-19-17 1 0,37 17-8 16,-38-20 4-16,-36 20-3 0,34-21-3 0,22 21 0 0,-56-17 4 16,16-3 2-16,4 20 0 0,17 0-2 0,-1 20-1 15,-36 18 2-15,53-1-4 0,1 1-4 0,-14 21 1 16,-24 55 4-16,1 19-4 0,3 98-1 15,36-117-1-15,38 79-2 16,58 110-1-16,-41-227 1 16,40 96 2-16,132 212 5 0,-71-176-8 15,34-36 1-15,-17-75 1 16,-4-59 0-16,4-18 2 0,-78-20 0 16,21 0 5-16,17-58 3 0,19-39 5 0,-36 3-6 15,-21 37-5-15,58-136 4 0,-58 42-5 0,-20 94-1 16,3-97-5-16,-2 20 10 0,-21-55 6 15,0-4-9-15,-17 79-1 0,-17 18-1 0,0 20-3 16,-41 0-5-16,1-2-11 0,-20 1-11 16,-18 22-6-16,18 16-5 0,19 19-6 0,1 20-11 15,34 0 25-15,-32 0-42 0,1 39-20 0,-3-1 3 16,16-18 59-16,-16 36-42 0</inkml:trace>
  <inkml:trace contextRef="#ctx0" brushRef="#br0" timeOffset="110781.89">26181 2503 52 0,'0'0'33'0,"0"0"5"0,-14 0 55 15,14-19-51-15,0 19-30 0,0 0 1 16,-20-18 11-16,-1 18 48 16,21 0-57-16,0 0-2 15,0 0-8-15,-17 0 0 0,17 0 1 0,0 0 10 0,0 0-8 0,-20 0-3 16,20 0 6-16,0 0-6 0,-17 37 3 16,17-15-5-16,0-5-1 0,-20 59 4 15,20 58 0 1,-20-96-4-16,20 96 2 0,-23-75-1 0,23-1-1 15,0-2-2-15,0-19 4 16,0-16-1-16,0-4 5 0,23-17-2 16,-3-17 4-16,17-4 2 0,-17-16-7 15,18 16 1-15,-38 3-2 0,20 1-2 0,14-41 5 16,46-19 7-16,-42 57-1 16,-38 3-7-16,37 17 1 0,-37 0-5 0,0 0 0 15,17 37 7-15,-17 19 6 0,0-35-12 16,0 16 0-16,-17-16 1 0,-20 35 5 0,19-19-8 15,-22 1 1-15,23 1-1 0,-101 56 1 16,44-57-9-16,54-38-14 16,-3 0-6-16,23 0-9 0,0 0 16 0,0-17-101 15,23-4 58-15,34 4-106 16,1-24 59-16,-24 24 20 16</inkml:trace>
  <inkml:trace contextRef="#ctx0" brushRef="#br0" timeOffset="111743.14">26683 2446 62 0,'0'0'12'0,"0"0"17"0,0 0 8 0,0 0 5 0,0 0-21 16,0 0 36-16,0 0-40 0,0 0 14 0,0 0-18 15,0 0 21-15,0 0-25 0,0 0 1 0,0 0 5 0,0 0-7 16,0 0 5-16,17 0 13 16,-17 0-12-16,0 0-1 0,0 0-5 0,20 0-2 0,-20 0-1 0,0 0 2 15,0 0-2-15,0 0 5 0,17 0-3 0,-17 0-2 0,0 0-2 0,0 0 6 16,23 0-3-16,-23 0-4 0,0 0 0 0,0 0 2 15,0 20 1-15,0-2 0 0,0-18-5 0,-23 19 3 0,23 3-2 16,0-22 0-16,0 17 0 0,-17 3-1 0,17-20 1 0,-20 38 0 16,20-20-1-16,-17 2 0 0,-3 18 1 0,20-38 0 0,-18 38-1 15,18-38 1-15,0 38-2 0,-20-18 1 0,20-20 0 16,0 18 1-16,0 3-1 0,0-4 0 0,0 3-1 0,0 18 4 16,0-38-3-16,0 0 1 15,0 0 0-15,20 0-1 0,-20 0 0 0,18 0 0 16,2 0 2-16,-20 0-1 0,17 0-3 15,-17 0 3-15,0 0 0 0,20 0 0 0,-20 0-2 0,0 0 3 16,17 0 1-16,-17 0-2 0,0 20 2 16,23-2 2-16,-23-18 0 0,0 21-2 15,0 17 0-15,0-1-2 0,0-37 1 0,0 38-1 16,0 38 2-16,0-38-3 16,0 21 0-16,0-21 0 0,0-1 2 15,0 1-4-15,0-17 0 16,-23-3 2-16,23 2-10 0,0-3-8 15,-17 4-32-15,-3-1-28 0,3-3-80 16,17 4 1-16,-20-4 89 16,20-17 7-16</inkml:trace>
  <inkml:trace contextRef="#ctx0" brushRef="#br0" timeOffset="119561.01">29587 12212 484 0,'-38'75'1'0,"-22"40"-1"15,6 39 1-15,-4-22-1 0,38-55-1 0,-20 0 1 0,20-19 1 16,3 56-2-16,-20-56 1 0,37-1 0 0,-17 38 0 0,-4-39 1 16,21-15-2-16,0-24 0 0,0 4 1 0,21-3 0 0,-4 1 5 0,3 0-4 15,-20-19 1-15,34 0 1 0,-14 0-1 0,-20 0 2 0,60-19 1 16,-39 19-1-16,33-75 1 0,-17 16-4 0,81-55 1 0,-24-2 1 16,21 2-1-16,-81 56-2 0,67-56 1 0,-64 76-1 15,18-20 2-15,5-18-1 0,-20 37-1 0,-3 2 0 0,-20-1-1 0,44-20 4 0,-24 19-4 16,-37 21 1-16,37-19 0 0,-17 37 0 0,-20-21 0 0,17 21 0 15,-17 0 1-15,0 0-1 0,0 0 1 0,0 21-1 0,0-3 0 16,-17 40 0-16,-40 74-1 0,37-74 2 0,-20 18-1 16,2 2 1-16,21-2-1 0,-20 0 1 0,-20 76-1 0,-4-18 1 0,24-20 0 15,0 2-1-15,17-78 5 0,20 1 2 0,-17 18 4 0,17-38-9 16,0 19-2-16,0-38 3 0,37 0-1 0,-17 0 0 0,17 0 4 16,21-38-10-16,-21 19-1 0,57-77 4 0,41-17 5 15,-78 35-3-15,78-36-1 0,0-21-1 0,-26 21 3 16,-46 56-2-16,32-56 1 0,-1 18-2 0,-54 58 4 15,15-1-1-15,22-36 0 0,-37 36-3 0,15-37 3 0,-35 39-2 0,37-3 1 16,-37 40 0-16,18-38 0 0,-38 38 0 0,20-18 0 0,-3 18-1 16,-17 0-2-16,20 0 3 0,-20 18 0 0,0 39-1 0,0-36-1 15,0 16 0-15,-37 78 1 0,-1-59 1 0,18 40-2 0,-17-20 2 0,14 20-1 16,-31 76 1-16,34-96-1 0,-18 58-1 0,18-76 2 0,3-2-2 16,17 2-1-16,-23 0 1 0,3-2 4 0,20-35 3 0,0-2 0 0,20-1-8 15,-20-18 1-15,23 0 2 0,-6 0-1 0,3 0-10 0,0-18 6 16,18-22 7-16,39-35 0 0,-40 19-4 0,58-79-1 0,-38 78 1 15,1 0 0-15,-1-21-1 0,-3 21 1 0,27-38-1 0,10 18 0 0,-10 0-1 16,-7 21 3-16,-37 17 0 0,-14 20-2 0,35-20 1 16,-21 39 1-16,40-19-1 0,-19 19 1 0,-58 0 2 15,37 0-3-15,17 19 3 0,-54 2-3 0,41-3 2 16,-21 1 0-16,0 0 0 0,-3 1 1 0,3-2-1 0,-3 2 0 16,3-20-2-16,15 0 1 0,-15 0-1 0,3 0 3 15,14 0 0-15,-37-20-1 0,40-18-4 0,-23 38 4 0,21-19-3 16,-38 0 0-16,17 1 0 0,6-3-2 0,-3 21 0 0,-3-19-4 0,3 1 4 15,-20 0 4-15,0 18-2 0,20-20-1 0,-20 20 0 0,0 0 4 16,0 20 0-16,0-20-2 0,0 18 0 0,-20 19-2 0,0-16 3 16,3 55 2-16,-3 0 0 0,-3-19-3 0,23 20 0 0,-17-39-1 15,17 38 3-15,0-38 0 0,0 0-1 0,0-38 0 16,0 0 1-16,0 20 1 0,17-20-1 0,-17 0 3 0,43-20 0 0,-26 2-4 16,23-20 2-16,-3-20 1 0,-2-18-3 15,45-20 1-15,-5 0 1 0,-55 58-1 0,20 0 1 0,-23-1-3 16,60-36 1-16,-59 36 0 0,36-19 1 0,-11 21 1 0,-23 19 0 15,17-22 4-15,-37 40-4 0,38-18 1 0,-38 18-2 0,0 0 6 16,20 0-3-16,-20 18 1 0,0 22-2 0,0-22 0 0,14 58 4 16,-14-18-5-16,-34 75 2 0,34-38-2 0,-38 77 1 0,38-95-4 15,-37 0 0-15,37 57 0 0,-20-78 3 0,20 41-2 0,-20-39-6 16,20-58 2-16,0 18-1 0,0 1-13 0,0-19-18 0,20 0-29 16,-20 0 20-16,37-37-161 0,-37 16 63 0,20-16 97 15,-20 16 4-15</inkml:trace>
  <inkml:trace contextRef="#ctx0" brushRef="#br0" timeOffset="120284.6">29661 11179 77 0,'0'19'53'0,"0"-19"-2"0,0 0-4 0,0 0-26 15,-17 0-2-15,17 0-3 0,0 0-2 0,0 0 10 0,0 0-4 16,-20 0-4-16,20 0-9 0,0 0 0 0,0 20 10 16,0-20-14-16,0 0 3 0,0 19-3 0,0-1 8 0,0-18-8 15,0 20 3-15,0 0 4 0,0 18 1 0,0-2-2 16,20 42 11-16,-20-21-10 0,0 1 1 15,17-1-5-15,-17-19-1 0,0-19-3 0,17 58 1 16,-17-59-3-16,0 3 0 0,0 16 1 0,0-37-3 0,23 19 3 16,-23 20-2-16,0-39 1 0,20 19-9 0,-20 0-13 15,21-1-18-15,-21-18-12 0,0 21 21 0,0-21-47 0,17-21-58 16,-17 3 98-16,0-1-9 0,0-20-7 0</inkml:trace>
  <inkml:trace contextRef="#ctx0" brushRef="#br0" timeOffset="120493.72">29701 11275 36 0,'0'0'17'0,"0"-20"-4"0,0 2 24 15,0-21 42-15,0 2-26 0,0 17-29 16,20-18 22-16,1 0-7 0,-21 19-9 0,17 19-19 0,-17-20-1 16,20 1 7-16,-3-19 8 0,3 38-18 0,-20 0-2 15,20-20 6-15,-20 20-6 0,14 0 2 0,7 0 4 0,-21 20-6 0,22 0 6 16,-1-2-3-16,-4 1-4 0,-17-19-2 0,20 39 6 0,-20-1-1 16,20-18-2-16,-20-2-3 0,0 20 3 0,0-19-4 15,0 20-1-15,0-1 3 0,0-18 0 0,-20-2-2 0,20 20 1 16,0-38-1-16,-20 18 0 0,20 3-1 0,-17-2-2 0,-4 19 1 0,-1-38-1 15,1 38-11-15,21-38-1 0,-14 0-4 0,-6 19-34 0,0-19-16 16,20 0 28-16,0 19-4 0,-17-19-4 0,17 0-1 0,0 0-38 0,-20 0-27 16</inkml:trace>
  <inkml:trace contextRef="#ctx0" brushRef="#br0" timeOffset="120794.4">30143 11409 56 0,'0'0'38'0,"0"0"-19"15,0 0 69-15,0 0-66 0,0-19-3 0,0 19 0 16,0 0-3-16,0 0 15 0,0-21-19 0,-20 21 13 0,20 0-14 0,0 0 0 16,0 0-2-16,0-18 7 0,0 18-10 0,-20 0 6 0,20 0-3 15,-17 0-1-15,17 18-4 0,0-18 0 0,0 21 2 0,-20 16 11 16,20 3-9-16,0-22-3 0,0 1-3 0,0 0 0 16,0-19-1-16,0 39 1 0,0-20 4 0,0-1-3 0,0-18-2 15,20 0 5-15,-3 0-2 0,-17 0-1 16,40-37 6-16,-40 37-6 0,17-58 3 0,3 39-2 15,-20-19 0-15,17 0-1 0,1-2 3 0,-18 22-5 16,20-38 8-16,-20 36-8 16,0 20-1-16,0 0-1 0,0 0 1 0,0 0-3 0,0 0-4 15,0 20-15-15,0-2 5 0,0-18-5 0,0 38-35 0,0-38 19 16,0 18-7-16,0 3-7 0,0-21-3 0,0 37-50 0,0-17 41 0,0 18 5 16</inkml:trace>
  <inkml:trace contextRef="#ctx0" brushRef="#br0" timeOffset="120960.54">30430 11295 93 0,'0'0'0'0,"0"-20"121"0,0 0-18 0,0 20-77 16,0-18 14-16,0-1-22 0,0 19-1 0,0 0-2 0,-23-20 24 15,23 40-12-15,0-20-20 16,0 19 2-16,-18 19 0 0,18-18-8 0,0-2 0 0,-20 2-1 16,20-2-2-16,0 0-19 0,0 22-38 15,0-22-8-15,0 2-22 0,0-20-17 0,0 0 56 16,0 20-19-16,0-20 6 0</inkml:trace>
  <inkml:trace contextRef="#ctx0" brushRef="#br0" timeOffset="121227.53">30596 11103 87 0,'0'0'36'0,"0"0"32"0,0 38 14 0,0-18-35 16,0 17-14-16,0-17-22 0,0-1-3 0,-17-1-3 0,17 22 2 0,0 16 0 15,0-17-6-15,0-2-2 0,0 3-2 16,0 16-5-16,0-56 6 0,0 20 0 0,0-1 2 15,0 0 2-15,0-19-1 0,0 0 0 0,0 0-1 0,17 0 1 0,26-38 7 16,-43 18-6-16,20 1 0 0,-3-18 1 0,3-3 2 16,-3 22-1-16,-17-40 10 0,41 20 10 15,-7 0-17-15,-34 18 6 0,23 2-6 0,-3-1 6 0,-3-1 8 16,3 20-14-16,-20 0 10 0,20 0-4 0,-3 20-7 16,4 17 9-16,-21 3-9 0,17-2-2 15,0-2-1-15,-17 22-3 0,0-38 0 0,0 0-1 16,0 36-1-16,23-17-11 0,-23-2-14 0,0-17 8 0,0-1-35 15,0 0-18-15,0 0 27 0,20-19-59 0,-20 19 49 0,0-19-37 16,0 0 63-16,17-19-33 0</inkml:trace>
  <inkml:trace contextRef="#ctx0" brushRef="#br0" timeOffset="121410.85">31307 10875 89 0,'0'0'37'0,"0"0"91"0,0-21-91 0,0 21 23 15,0 0-19-15,0-19-10 0,0 19-3 0,17 19 10 16,-17-19-26-16,0 21-3 15,0 15-3-15,23-36-4 0,-23 58 4 0,0-20-5 16,0-19 0-16,17 1 0 0,-17 75 3 0,0-18-3 16,0-40 0-16,0 3-2 0,0 34 1 0,0 24-10 0,0-61-1 0,0 21-31 15,0 18-28-15,0-38 24 0,-17 20-62 0,17-21 0 16,0 2 39-16,0-39 51 0,0 19-32 0</inkml:trace>
  <inkml:trace contextRef="#ctx0" brushRef="#br0" timeOffset="121544.01">31324 11351 50 0,'0'0'15'0,"0"-18"1"0,0-2 21 0,0 2-16 0,0-2 30 15,0-37 46-15,0 18-43 0,0 39-39 16,0 0-3-16,0-18 10 0,0 18-13 0,0 0 6 0,0 0-10 16,23 0 6-16,-23 0-7 0,17 37 4 0,-17-37-7 15,20 20-1-15,-20-1-5 0,20-1-15 0,-2 2-22 16,-18-20 9-16,37 38-112 0,-37-38 92 0,20 20-24 16,-3-2 53-16,-17-18-20 0</inkml:trace>
  <inkml:trace contextRef="#ctx0" brushRef="#br0" timeOffset="121760.43">31900 11198 108 0,'0'0'173'0,"0"-19"-112"0,0 19-13 0,0 0-29 0,-23 0-2 0,23 0 11 15,0 0-6-15,-17 0-7 0,0 0-5 0,17 0-6 16,-20 19 2-16,20-19-4 0,0 0-1 0,0 20 1 16,-17 57 5-16,-3-59-6 0,20 2 0 15,0 56 2-15,0-58-4 0,0 40 0 0,0-20 2 16,0 20-1-16,0-1 1 0,-20-19-1 15,20 1 1-15,-18-1-4 0,18-20-11 16,-20-18-18-16,-3 0-65 0,3 0 52 0,6 0-66 0,14 0 52 16,-20-18-66-16,20-1 82 0</inkml:trace>
  <inkml:trace contextRef="#ctx0" brushRef="#br0" timeOffset="122277.48">32431 10759 63 0,'0'0'18'0,"0"0"22"0,0 0 0 0,0 0-21 16,0 0 20-16,0-18 21 0,0 18-8 16,0 0-10-16,0 0-29 0,23 0 7 0,-23 0-2 15,0 0-3-15,20 18-1 0,-20-18-9 0,0 19 2 16,20 20 2-16,-20-39-6 0,17 37 2 0,-17 2-3 15,0-21 0-15,20 40-1 0,-20-1 0 16,0 78 1-16,0-59-2 0,0-18-5 0,0 74-57 16,-20-55-63-16,3-19 0 15,17-39 68-15,0 38-13 0,-20-38 24 0</inkml:trace>
  <inkml:trace contextRef="#ctx0" brushRef="#br0" timeOffset="122411.47">32431 11198 130 0,'0'0'51'0,"0"0"36"16,0 0-53-16,0 0-5 16,0 20-8-16,0-20-18 0,23 0-2 0,-3 19-2 15,17-1-69-15,-37-18 34 0,37 20-94 16,-17-20 97-16,15 20-10 0,-35-20 0 16</inkml:trace>
  <inkml:trace contextRef="#ctx0" brushRef="#br0" timeOffset="122577.39">32875 11123 71 0,'0'0'40'0,"0"0"-20"0,0 0 4 15,0 0 59-15,0 0-35 0,-20 0-10 0,20 18-7 0,-17 2-4 16,17-2-15-16,-20-18 0 0,-3 39 10 0,6-2-5 16,-21 59 1-16,1-20-11 0,17 1-1 15,3-19-3-15,-3 37-4 0,20-37 1 16,0-39 1-16,0 0-1 0,20-19-1 16,-20-19-2-16,37-58-86 15,-17 19 20-15,-3 40 28 0,-17-20-3 0,20-58-85 16,-2 39 77-16,-18 18 1 0</inkml:trace>
  <inkml:trace contextRef="#ctx0" brushRef="#br0" timeOffset="122893.78">30332 10989 113 0,'0'0'126'0,"0"0"-75"0,0 0-13 16,0 0-15-16,0 0-12 0,0 0-7 0,0 0-5 16,0 0-12-16,0 0-34 0,0 0-45 15,0 0-10-15,0 0-9 0</inkml:trace>
  <inkml:trace contextRef="#ctx0" brushRef="#br0" timeOffset="138495.67">26201 3958 30 0,'0'0'0'0,"0"0"29"0,0 0-20 0,0 0 3 0,0 0-4 15,0 0 12-15,0-22 5 0,-20 22 4 0,20 0-15 0,0 0 1 16,0 0 28-16,0 0-16 0,0 0-2 16,-14 0 19-16,14 0-24 0,0 0 16 15,0 0-28-15,0 22 9 0,0-22-2 16,0 0-1-16,0 0 2 0,0 0 3 0,0 0-8 15,0 0-8-15,0 0 6 0,0 0-5 16,0 0 2-16,-20 0-2 0,20 17-1 16,0 3-2-16,0-3 0 0,0 41 0 0,0-37 0 15,0 18-1-15,0 36 1 0,-21 21-2 0,21-2 0 0,-17 2 1 16,17-20 0-16,0 2 1 0,0-60-1 0,0 20 1 16,0-17-1-16,0 54 1 0,0-55-1 0,0-1 0 0,0-19 0 15,0 37 1-15,0-37 0 0,0 21 1 0,0-21-1 0,0 0 1 16,0 0 5-16,0 0-2 0,17-40 0 15,-17 22-2-15,21-21 0 0,13 1-1 0,-34 18-1 0,0 3 1 16,43-42 6-16,-6 21-2 0,-17 18 2 0,18 2 0 16,-1-2 3-16,-20 3 3 0,6 17-8 15,-3 0 4-15,-3 0-7 0,3 17 3 0,-20 21-3 16,20 2 1-16,-20-22-1 0,0 41-1 0,-20 16 4 16,0-55-4-16,-40 94 4 0,-12-57 0 15,32-37-6-15,23-20 0 0,-26 0 2 0,43 0-3 16,-34 0 1-16,14 0-9 0,-18-38-10 0,38 38 5 0,-37-59-43 15,17 59 32-15,20-38-3 0,0 1-36 0,0 37 29 0,0-19-5 0,0-18-51 16,0-4-12-16,20 3 16 0,-3 38 60 0,20-38-43 16</inkml:trace>
  <inkml:trace contextRef="#ctx0" brushRef="#br0" timeOffset="150962.83">26949 4739 78 0,'0'0'43'15,"0"0"-21"-15,0 0 22 0,0 0-22 0,0 0 18 0,0-17 12 16,0 17-22-16,-23 0 11 0,23 0-16 15,0 0-2-15,0 0-3 0,0 0-4 0,0 0 1 16,0-21 4-16,0 21-12 0,0 0 0 0,0 0-3 0,0 0 11 16,0 0-1-16,0 0-1 0,0 0 7 15,0 0-8-15,0 21-2 0,0-21-6 0,0 17-1 0,0 3 3 16,0 18-2-16,0-38-4 0,0 20 0 0,0-1 0 16,0-1 3-16,0 1-5 0,-17 2 0 0,17-4-2 0,0 3 0 0,-17 0-11 15,-3-1-33-15,20-1-2 0,0 2-11 16,-17-20-11-16,17 0-19 0,0 20 37 0,0-20-59 0,0 0-46 15</inkml:trace>
  <inkml:trace contextRef="#ctx0" brushRef="#br0" timeOffset="151734.54">27695 4205 44 0,'0'0'20'0,"0"0"-7"0,0 0 1 15,0 0 17-15,0 0-12 0,0 0 1 0,0 0 2 0,-18 0 40 16,18 0-28-16,0 0-8 0,0 0-3 0,-22 0-5 16,22 0-3-16,0 0-2 0,-18 0-1 0,18 0-1 15,-20 20 3-15,3-20 1 0,17 0-10 16,-20 0 7-16,20 17-1 0,0-17-4 0,-17 0-2 16,17 0 14-16,-20 20-7 0,20-20-8 0,0 19 1 0,-20 1 6 15,20-20-7-15,-18 0 0 0,18 18 4 0,-22 2 1 0,22-20-6 16,0 17 2-16,-21 22 7 0,21-39-10 15,-17 20 5-15,17-2-4 0,-17 2 5 16,17 18-5-16,0-18-2 0,-20-20 2 16,20 39-1-16,0-39-2 0,0 17-1 0,0-17 2 0,0 20-1 15,0-20 2-15,0 18-1 0,0 2-1 0,0 0 2 16,20-2 0-16,-3 2 1 0,-17-2-3 0,38 3 2 16,-38-21-1-16,40 37 1 0,0-16 0 15,-3-4-2-15,18 3-1 16,-15-20-7-16,-40 19 2 0,40-19-16 0,-40 0 6 15,17 0-3-15,3 0-57 0,-3 0-36 16,3 0 11-16,-2 0-12 0,-1-19-21 0</inkml:trace>
  <inkml:trace contextRef="#ctx0" brushRef="#br1" timeOffset="159430.3">18217 6250 31 0,'0'0'22'0,"0"0"-14"16,0 0-2-16,0 0-2 0,0 0-2 0,0-20 1 16,0 20-1-16,0 0 2 0,0 0 2 0,0 0-3 0,0 0 0 15,0 0-1-15,0 0 5 0,0 0 29 16,0 0-13-16,0 0-12 0,0 0 0 0,0 0 12 16,0 0-12-16,0 0 0 0,0 0 0 0,0 0 21 0,0 0-13 15,-20 0-1-15,20 0-10 0,0 0 6 0,0 0-7 0,0 0 0 16,0 0-1-16,0 0 1 0,-20 0-1 0,20 20 4 0,0-20-5 0,0 0 6 15,-17 0 0-15,17 17-1 0,0-17 0 0,0 22-6 16,-20-22 9-16,20 18 0 0,0 1-3 16,-23-19-1-16,23 19-5 0,0-19 0 0,-18 0 0 0,18 0 0 0,0 19 3 15,-17 1-2-15,17-20-2 0,-20 0 0 0,20 38 3 16,-17-38-4-16,17 39 2 0,0-21-2 0,-20-18 0 0,0 37 0 0,20 2-1 16,0-1 2-16,-17 2-2 0,-3-3-1 0,20 20 3 15,-23-37-1-15,3 38 4 0,20-4-2 0,-15 24-2 0,-5-21-1 16,20-17 0-16,0-21 0 0,-20 19 1 0,20 19-2 0,0-38 1 15,0 39-1-15,0-41 1 0,0 23-1 0,0-21 1 0,0 19-1 0,20-1 0 16,-20-16 0-16,20 16 0 0,-20-17 2 0,15-1-2 0,5-1 0 16,-20 20 0-16,43 2 1 0,-26-4-1 0,23-15-1 15,-23-2 1-15,3-19 0 0,-20 18 1 0,35 2 0 0,-12-20-1 0,14 19-1 16,3 19 0-16,-40-38 1 0,37 19 2 0,-2-19 0 16,8 0-1-16,-26 0-1 0,3 0 0 0,17 0-1 0,-17 0 2 15,17 0-1-15,-37-19 0 0,41 0 0 0,-4-19 3 0,0 18-1 16,0 2-1-16,1-1-1 0,-38-20 0 0,17 39-1 0,26-58 3 15,-23 40-2-15,34-59 2 0,-33 40-2 0,-1 16 1 0,14-36 1 16,-34 39-1-16,23-41 3 0,14 2-1 0,-37 1 0 16,40-2 3-16,-40 21-4 0,0 16-1 0,18 2 1 0,2-19 2 15,-20 19-3-15,0-19-2 0,17-2-1 0,-17 40 2 0,0-37 4 16,0-1-4-16,0 38 3 0,0-37 1 0,0-1 0 0,0-1-2 16,0-19 1-16,0 39-4 0,-17-19 1 15,17 19 4-15,-20-19-2 0,2 19-1 0,-2 19 0 16,0-39-1-16,20 21 0 0,-17-2 0 0,-3 20 0 0,20-18 0 15,-23-2 1-15,3 1 0 0,20 19-1 0,-14-19-1 0,-6 19 1 16,20-19 0-16,0 19 1 0,-21-18 0 0,21 18 0 0,0 0-1 16,0 0 0-16,-17-22 0 0,17 5-4 0,0-3 3 15,-20 20-8-15,20-18-18 0,0 18-2 0,-17-20 13 16,17 20-23-16,0 0-9 0,0 0-14 0,0 0-17 16,0 0 32-16,0 0-98 0,0 0 92 0,0 0 35 15,0 0-31-15</inkml:trace>
  <inkml:trace contextRef="#ctx0" brushRef="#br1" timeOffset="159831.71">18578 6575 54 0,'0'0'10'0,"0"0"7"0,0 0 12 0,-17 0-10 0,-3 0 48 15,20 0-46-15,-20 0-3 0,20 0 13 0,-17 0-18 0,17 0 10 16,-23 0-13-16,23 0-1 0,0 0 11 0,-18 0-10 16,18 0-1-16,0 0 1 0,0 0 0 0,0 0 2 15,0 0-4-15,0 0-2 0,0 0 8 0,0 0-1 0,18 0-7 16,-18 0 1-16,23 0 8 0,-6-20-1 0,3 1 6 16,-20 19-15-16,20-38 1 0,-3 19-3 0,-17-20 4 0,20 39-6 15,-3-38 3-15,-17 0-1 0,21 0-2 0,-4 19 1 16,-17-21 0-16,0 3 0 0,17 19 3 0,-17-21-2 0,0 39-1 15,43-56 6-15,-43 34-3 0,20 22 3 0,-3 0-2 16,-17 0 2-16,20 22 1 0,-3 15 0 16,24 1-1-16,-27 0-3 0,6-18-2 0,-20-20 0 0,43 39 3 15,-26-2-4-15,23-18 0 0,-22 20 0 0,2-39 0 16,-3 38-1-16,23-20 0 0,-3 21-2 0,-17-20 3 16,0-19-2-16,-2 0 3 0,2 18-3 0,-20-18-3 0,17 0-7 0,20 0-14 15,-37 0-15-15,40 0-13 0,-40 0-15 0,20 0-21 16,0 0-30-16,-20 0 4 0,18 0 49 15,-18 0 12-15</inkml:trace>
  <inkml:trace contextRef="#ctx0" brushRef="#br1" timeOffset="161546.56">17853 5923 54 0,'0'0'10'0,"0"0"4"0,0 0 3 15,-20 0 6-15,20 0-10 0,0 0 12 0,0 0-2 16,0 0-3-16,-17 0-4 0,17 0-8 0,0 0 9 15,-20 0 14-15,20 0-15 0,0 0 1 16,0 21-1-16,-21-21-11 0,21 0 6 0,-22 0 0 0,22 20 1 16,0-20-4-16,-18 0 6 0,18 0 2 0,-37 18 12 15,20 40-8-15,-3-58-15 16,-17 38 11-16,-1 19-6 0,-22 0 1 16,-14 58 0-16,-7-58-6 15,10 40 3-15,-30 17-2 0,84-77-5 0,0-16 0 16,-61 73 0-16,41-37 0 0,14 1 4 15,-11-19-2-15,14 17-3 0,-18 20 5 16,18-76-4-16,-17 40-7 0,17-2-7 16,-3-38 5-16,23 0-3 0,-17 38-47 15,0-38 15-15,17 19-12 0,-20-19-13 0,2 0-73 16,18 0 116-16,-20 0-15 0,3 0-27 16</inkml:trace>
  <inkml:trace contextRef="#ctx0" brushRef="#br1" timeOffset="161848.26">16646 6805 48 0,'0'0'10'0,"0"0"5"0,0 0-10 16,0 0 8-16,0-21 17 0,0 21-3 0,0-19 1 16,-17 19-1-16,17-18 12 0,0 18-16 15,0 0-2-15,-20 0-3 0,20 0 6 0,0 18-9 16,-18 1-2-16,18 19 7 0,-20-1-8 15,3 23-1-15,17-42-7 0,-40 58 5 0,40 2-2 16,-40-21 0-16,40-20-5 0,-20 60 3 0,20-22 1 16,0-35-3-16,0-23-1 0,0 42 5 15,0-41-4-15,0-18 1 0,43 20 7 0,-26-20-5 16,3 18 0-16,0-18-1 0,17-18 2 0,1 18-4 16,2-38-1-16,-3 19-2 0,0 19 3 0,1-40-3 15,-1 2 1-15,-20 38-1 0,-17 0-2 0,43-37-16 16,-23 17-23-16,17 2-47 0,1-41-148 15,-18 59 195-15,-20-17-35 16</inkml:trace>
  <inkml:trace contextRef="#ctx0" brushRef="#br1" timeOffset="162480.49">15482 7454 55 0,'0'0'14'0,"0"0"-8"0,0 0 7 0,0 0 5 0,0 0-8 15,0 0 2-15,0 0 26 0,0 0-24 0,-17 19 27 16,17-19-30-16,0 0-1 0,0 0 8 0,0 0-4 16,0 0-6-16,0 18 13 0,0-18-8 0,-20 0 1 0,20 0-1 15,0 20-3-15,0-20-4 0,-20 0 10 16,20 18-5-16,0-18-7 0,0 0 2 15,-18 19-3-15,18-19 0 0,0 21 2 0,-20-3 0 16,-3 0 4-16,23 22-4 0,0-40-3 0,0 38 0 16,0 38 3-16,0-37-1 0,0-20-1 15,43 95 0-15,-25-94-1 16,2-2 0-16,0 19 1 0,-3-16-1 0,3-2-1 16,35 0-1-16,-15-19 0 15,17 0 0-15,-37-19-21 0,35 0-30 16,-33-2 7-16,-4 4 19 0,2 17-3 0,-20-38-31 15,37 18-32-15,-37 1 46 0,20 19 31 0,-20-38 2 0,0 38-53 16</inkml:trace>
  <inkml:trace contextRef="#ctx0" brushRef="#br1" timeOffset="163117.88">15809 6994 41 0,'0'0'9'0,"0"0"-3"16,0 0 2-16,-20 0-1 0,20 0 1 0,-20 0 5 0,20 0 4 16,-18 0 3-16,-4 0 16 15,4 0-1-15,-2 0-23 0,-34 0 25 16,14 0-12-16,0 0-10 0,2 0 7 15,-16 0-4-15,14 0-6 0,-21 0 2 16,27 0-7-16,-43 19 1 16,59-19-7-16,-25 21 3 0,9 16-1 0,14-17-3 15,0 18 2-15,-17 18 0 0,-1 22-2 0,18-2 1 16,-20 96 0-16,40-135 0 0,0 98-1 16,0-59 1-16,17-1-1 0,6 3 0 0,-3 16 0 15,0-16 2-15,18 17 1 0,19 20 4 16,20-19-3-16,-19-58 1 0,-41 0-2 0,37 0 3 0,-31-38-4 15,15 19 3-15,19 2 4 0,-3-3-2 0,-33-18-4 16,39 0 6-16,-40 0-7 0,34-18 3 0,6-3 1 0,-22 2-1 16,-1-19-1-16,0 19 1 0,-17-19 0 0,15 1-1 0,8-3-1 0,31-36 2 15,-34 20-2-15,18-41 1 0,-38 40-1 0,37-38 1 0,-40 37-3 0,3 20 0 16,15-77 2-16,-35 58-2 0,23-57 2 0,-3-79-1 16,-20 156 0-16,0-1 0 0,0-21-2 0,0-16 0 0,-43-1 0 15,26 38 1-15,-1 19 0 0,-19-21-1 0,-20-35-1 0,37 55-1 16,-78-74-16-16,61 73 12 0,-43 2-8 0,45-19 5 0,-22 38-14 15,-18-18-23-15,15 36 11 0,23 2-8 16,20-2 17-16,-23 39-80 0,22 2 31 0,-25-41 47 16,43 20 10-16,-17 59-58 0</inkml:trace>
  <inkml:trace contextRef="#ctx1" brushRef="#br0" timeOffset="-26540.55">26260 17465 0</inkml:trace>
  <inkml:trace contextRef="#ctx0" brushRef="#br0" timeOffset="178098.95">26356 16778 74 0,'0'0'94'0,"0"0"-29"16,0 0-36-16,0 0 23 0,0 21-6 0,0-21 5 15,0 0-37-15,0 0 11 0,0 17-14 0,0-17 0 0,0 0 17 16,0 21-10-16,0-21-2 0,0 0-9 0,0 17 8 16,0-17-7-16,0 0 0 0,0 20-2 0,17-20 3 0,-17 0-2 15,0 21 11-15,0-21-13 0,23 17 5 0,-23-17-7 0,20 18 6 0,-20-18-7 16,0 20 1-16,17-20 2 0,-17 21 3 0,0-21-7 0,0 17 3 16,20-17-2-16,-20 21 1 0,0-21 0 0,0 0-6 15,20 0-1-15,-20 17 0 0,0-17-15 0,0 0-1 16,0 0-6-16,0 0-7 0,0 0-53 0,0 0-30 0,0 0 47 15,0 0-76-15,0 0 90 0,0 0 15 0,0 0-10 0</inkml:trace>
  <inkml:trace contextRef="#ctx0" brushRef="#br0" timeOffset="178381.33">26700 16930 118 0,'0'0'107'0,"0"0"-38"0,0 0-26 0,0 0-6 0,0 0 8 16,0 0-31-16,0 0-2 0,0 0-1 0,0 0-2 0,0 0 6 15,0-18 2-15,0 18-5 0,0 0-1 16,-17 0-8-16,17 0 2 0,0 0 1 0,0 0-1 0,-20 0 0 16,20 18 2-16,0 2-4 0,0 1 3 0,0 17 1 0,0-38-2 15,0 56 2-15,0-37-6 0,0 20 3 0,20-2 0 16,-20-37-3-16,17 38 2 0,-17-17-4 0,20-3 2 0,-20 2 0 16,17 18 0-16,6-18 4 0,-23 18-1 0,37 0-1 15,-37-38 0-15,20 38 1 0,-20-38 4 0,18 17-2 16,-18 4-3-16,0-1 3 0,0-3 1 0,0-17-3 15,0 21-2-15,0-21 0 0,-18 0-1 0,-2 0-4 16,0 0-5-16,3 0-29 0,-6-21-31 0,-14 21-24 16,0-37-73-16,37 37 101 0,-18-21 2 0,18 21 11 0,-20-17 13 0,20 17 15 15,0 0-18-15</inkml:trace>
  <inkml:trace contextRef="#ctx0" brushRef="#br0" timeOffset="179298.39">28173 16950 59 0,'0'0'21'0,"0"0"5"0,0 0 34 0,0 0-31 0,0 0-2 0,0-20 38 15,-20 20-46-15,20 0 14 0,0 0-18 0,0 0 13 0,-17 0-2 16,17 0-15-16,0 0 7 0,0 0-10 0,-20 0 8 16,20 0 0-16,-20 0-1 0,20 0-9 0,-17 0 5 0,17 0-5 15,0 0 3-15,-20 20-1 0,20-20-6 0,-23 0 2 0,23 0 0 16,0 21 2-16,0-21-4 0,-20 17 4 0,20 4-2 0,0-21-2 16,0 17 0-16,0-17 0 0,-15 20 4 0,15-1-3 0,0 0 5 15,0-1-2-15,35 23 19 0,-35-41-19 0,0 17 0 16,23 4 6-16,-3-4-1 0,-3 4-3 0,-17-3-4 0,20-18-3 15,-20 37 5-15,20-16 2 0,-20 16 0 0,17-16 0 16,-17-4-7-16,0 22 6 0,-17-39 2 0,17 20-6 0,0-20-1 16,-20 17-2-16,20 4 0 0,0-21 0 0,-20 20 0 0,20-20-3 0,-17 0-3 15,-3 0-18-15,20-20-13 0,-23 20 12 0,23-21-37 0,-20 4 25 16,20-21-44-16,0 17 37 0,0 4-48 0,0-21 41 0,0-3-52 16,43 4 32-16,-43 37 53 0,57-56-8 0,-57 56-8 15</inkml:trace>
  <inkml:trace contextRef="#ctx0" brushRef="#br0" timeOffset="179603.24">28423 17084 56 0,'0'0'39'16,"0"0"22"-16,0 0 3 0,0 0-13 0,0 0-11 16,0 0 7-16,0 18-34 0,0-18 10 0,0 21-13 15,17-21 7-15,-17 20-11 0,0-20-1 0,0 17 4 0,20 4-4 16,-20-4-4-16,0-17 0 0,20 21 1 0,-20-3-1 16,17-18 0-16,-17 20 1 0,20-20-1 0,-20 0 1 0,38 0 5 15,-21 0-3-15,-17-20 2 0,23 20-3 0,-6-18 1 0,-17-3 1 16,20 21-2-16,-20-38-1 0,0 38 1 0,20-17 0 0,-20-3-3 15,0-19 3-15,0 20 1 0,0 0 2 0,0-1-1 16,0 3 4-16,0 17-3 0,0-21-2 0,-20 4 7 0,20 17-2 16,-20 0-4-16,3 0 6 0,17 17-5 0,-23-17 4 15,6 21 0-15,-3 16-2 0,20-18-5 0,0 0 0 16,-18 20 4-16,-2-2-1 0,20-16-4 0,0-4 0 0,-17 59 4 16,17-55-5-16,0-1 1 0,0 35-1 0,0-16-1 0,17-2 1 15,-17-16-1-15,20-21 0 0,-20 37-1 0,18-16 0 0,2 17-7 0,-20-38-2 16,40 17-20-16,-23 4-13 0,-17-21 17 0,40 0-36 15,-23 17-20-15,-17-17 31 0,38 0-69 0,-18-17 12 16,-3 17 74-16,0-21-28 0</inkml:trace>
  <inkml:trace contextRef="#ctx0" brushRef="#br0" timeOffset="179832">29125 16644 113 0,'0'0'47'0,"0"0"42"0,0-18 0 0,0 18-43 16,0 0-27-16,-17-20 16 0,17 20-11 0,0 0-9 15,0-18-9-15,0 18 0 0,-17 0-1 0,17 0 5 0,0 0-9 16,0 18 2-16,0-18 5 0,0 20-1 0,0 94 8 16,0-114-13-16,0 59 1 15,0-21 1-15,0-21-3 0,0 24 0 0,0-24 0 0,0 42-2 16,0-21 1-16,17 18 2 0,-17-19 0 0,0 4-2 0,17-24 0 0,-17 21-1 16,0 21-6-16,0 16-26 0,23-37-12 0,-23 21-21 15,0-1-100-15,0-41 120 0,0-17 3 0,0 21-24 16,-23-21 32-16,23 0-5 0</inkml:trace>
  <inkml:trace contextRef="#ctx0" brushRef="#br0" timeOffset="179998.42">28919 16950 75 0,'0'0'0'0,"0"0"92"0,0 0-40 0,-20-20 30 0,20 20-53 0,0 0-2 16,0 0-4-16,0 0 35 0,0 0-23 0,0 0-5 0,20 20-18 16,-20-20-1-16,34 0 7 0,-11 21-2 0,14-21-9 15,4 17-1-15,-24-17-3 0,37 21 5 0,26-21-5 16,-22 17-1-16,-41-17-2 0,43 0-2 0,-23 0-10 0,-16 0-2 15,-4 0-6-15,40-17-80 0,-17-4 7 16,-3 21-28-16,1 0 3 0,-18-17 53 0,-20-4 21 16</inkml:trace>
  <inkml:trace contextRef="#ctx0" brushRef="#br1" timeOffset="186136.22">20052 7434 42 0,'0'-20'10'0,"0"20"15"15,0 0-15-15,0 0 40 0,0 0-36 0,0 0 38 16,-20 20-3-16,20-20-15 16,-20 20-4-1,20-20-25-15,-18 19 20 0,-2-19-19 0,-3 0 24 16,-11 38-4-16,14-20-16 16,3 1-8-16,-3 2 7 15,20-3-8-15,-20 21 7 0,20-20-5 0,0 57 5 16,0-38-7-16,0 20 4 0,20-20-3 15,17 19 0-15,17 37 3 16,-11-54 4-16,15-2-3 16,-58-38-3-16,37 0 18 0,17-78 0 15,-31-16-14 1,-23 37-3-16,18-96 0 0,-18 114-3 0,-18-210 7 16,18 77-7-16,-23 21 2 15,23 113-2-15,-20-116 0 16,-14 20-1-16,34 96 0 0,0-1 7 15,0 1-3-15,0 21 1 0,0 17 5 16,0 0-8-16,0 0 4 16,0 76-4-16,0-58 1 0,0 77 4 15,0-58-7-15,17 195 7 16,20-98-4-16,-14-58-1 0,15 37-3 16,-38-73 1-16,37 111 1 0,-17-111 0 15,17 55-1-15,-37-58-1 0,58 79 3 16,-38-78-4-16,17 37 2 0,-17-54 1 0,17 75-8 15,-2-59-8-15,-35-18 7 16,43 2-27-16,-43-21 20 0,37 0-88 16,-17 0 9-16,-3-21 55 0,3-35-176 15,0 17 133-15</inkml:trace>
  <inkml:trace contextRef="#ctx0" brushRef="#br1" timeOffset="189222.28">20123 6516 36 0,'0'0'0'0,"-17"0"17"0,17 0-8 0,0 0 1 0,0 0-5 16,0 0 2-16,0-18 14 0,0 18-5 0,-17 0 10 15,17-19-17-15,0 19 17 0,0 0-15 16,0 0-1-16,-20 0 10 0,20-18-10 0,0 18-1 0,0 0 16 0,0 0-17 16,-17 0-2-16,17 0 14 0,-20-21-15 0,20 21-1 0,-20 0 10 15,20 0-9-15,-18 0 7 0,-2 0-7 16,-3 0-1-16,6 0 1 0,0 0-1 16,17 0-2-16,-20 21 3 0,3-21-1 0,17 0-3 0,-20 0 1 15,0 18 2-15,-18-18-2 0,38 19-1 0,-43-1 0 0,29 2 0 0,14-1-1 16,-40 38 0-16,23-57-1 0,-3 38 1 0,2 0 0 15,-2 1 1-15,0 18 2 0,-3-36-1 0,6 16-2 16,-20 40-1-16,20-2 2 0,-3-35-1 0,-18 55 1 0,18-57-1 16,3 77-1-16,-6-78 1 0,23 1 0 0,-17 39 0 15,17-38-1-15,-20 57 1 0,20-20 1 0,-17 0-1 0,34 20-2 16,3-20 1-16,-3-38 1 0,43 77-2 0,-40-77 1 16,35 78 1-16,-18-79-1 0,-20-18 1 0,64 57-1 15,-4-18 0-15,18-20 3 0,39 20 4 0,-39-40-9 16,-58-18 3-16,41 19-1 0,-1-19 0 15,-40-19 1-15,3 19 1 0,18-38-4 0,-21 0 3 0,-20 19 0 0,101-96 16 16,-81 21 2-16,0-3 1 0,-37 40-11 16,20 0-3-16,-5-58 6 0,-15 58-5 0,0-1 0 0,0 1-2 0,0 0-1 0,0-59 1 15,0 60-2-15,0-41 2 0,-15-54-2 16,-42 17 2-16,37 96-3 0,-37-78 1 0,16 78-2 16,24-2-2-16,-77-54-3 0,56 56 3 0,-2 20 0 0,-54-41-8 15,56 42 3-15,-5 17-3 0,-68-40-25 0,93 22 22 0,-42-2-14 16,23 20 13-16,0 0-21 0,-21 20-66 0,58-20 66 15,-23 18-37-15,23 1 40 0,-20 2 9 0,20-4-46 16</inkml:trace>
  <inkml:trace contextRef="#ctx0" brushRef="#br0" timeOffset="205151.12">26244 7263 96 0,'0'0'65'0,"0"0"-9"0,0-21-7 16,0 21-31-16,0 0-1 0,0 0 10 0,0 0-15 0,0 0 10 15,0 0-3-15,0 0-12 0,0 0 5 0,0 0-6 0,0 0 6 16,0 0-7-16,0 0 0 0,0 0 7 0,-20 21 1 0,20-2 6 15,0 0-7-15,-23-1-2 0,23-18 2 16,0 20-1-16,0-2-6 0,-20 22 1 0,20-40-3 0,0 17-1 16,0 23 5-16,0-3-3 0,0-37-4 0,0 57 3 0,0-36-1 15,0-3 0-15,0 21 1 0,0-20-2 0,0 19 1 0,20-19-1 16,-20 19 1-16,23-1 0 0,-3-16 1 0,-3-2-1 16,3-2 1-16,0 4 1 0,-20-21 1 0,18 0 1 15,2 0-3-15,-20-38 1 0,0 19-2 0,34-58 7 16,-34 58-8-16,23-57 1 0,-23 55 1 0,0-36-3 0,20-18 3 15,-20-1-1-15,0 36 0 0,0 2-1 0,0-18 2 0,0-1-2 16,0 18 3-16,-20-20 1 0,20 22-3 16,-23 0 2-16,23 16-1 0,-17 2 1 0,0-19 3 0,17 19-5 0,-20 1 5 15,20-2-5-15,0 20 1 0,-18-18 3 0,18 18-4 16,0 0 4-16,0 0-4 0,0 0-2 0,0 18 1 0,0 20 3 16,0-19-3-16,0 19 0 0,0-19 0 0,18 39-1 0,2-21 0 15,-20 22 0-15,17-41 1 0,0 39 1 0,26 2-3 16,-43-3-2-16,17-16 4 0,3-23 0 0,-20 23-1 0,20-21 2 15,-2 19-3-15,2 38 0 0,14-18 3 0,-34-20-3 16,20-19 0-16,3 0 1 0,-6 19-2 0,-17-20 0 0,20 3-2 16,0-2-13-16,-20-2 2 0,18-17-28 0,-18 21 15 0,20-21-39 0,-3 0 26 15,-17 0-5-15,0 0-11 0,20 0-10 0,-3 0-77 0,6 0 84 0,-23-21 16 16,17 4-8-16</inkml:trace>
  <inkml:trace contextRef="#ctx0" brushRef="#br0" timeOffset="205687.26">27084 6899 88 0,'0'0'58'0,"0"0"-2"0,0-18-30 15,0 18-2-15,0 0-1 0,0-22 20 0,0 22-6 0,-20 0-7 16,20-17-7-16,0 17-3 0,0 0-11 0,0 0 8 15,0 0-8-15,0 0-2 0,0 0 6 0,0 0 1 0,0 0-7 16,0 0 6-16,0 0-6 0,0 17 5 0,0-17-9 0,0 22 5 16,0-4 0-16,0 2 1 0,0-20-8 0,0 37 6 15,0-16-4-15,0-4 2 0,0 2-2 0,0 2 1 0,0-2-2 16,0-1 2-16,0 2 0 0,0-20-3 0,0 17 0 0,0 4 0 16,0-2 4-16,0-19-6 0,-20 19 3 0,20-1-3 0,0 3 4 15,0-2 0-15,0-19-3 0,-17 0 1 0,17 17 0 0,0 4-1 16,0-21 1-16,-20 19-1 0,20 0-2 0,0-1 4 15,0 2 1-15,-18-20-4 0,18 18 1 0,0 1 1 16,0 2 0-16,0-21-1 0,0 17 0 0,0 3-1 16,0 0 3-16,0-1-3 0,0-1 0 0,0 2 2 0,0-2 0 15,0-18-1-15,18 19 1 0,-18 2 1 0,0-21-2 16,20 18 1-16,-20 0-2 0,0-18 2 0,17 21 1 16,-17-21 2-16,20 0-3 0,-20 19 0 0,20-19 0 15,-20 18-2-15,0-18 2 0,14 20 0 0,-14-1 0 0,0 0 0 0,0-19 2 16,20 19-2-16,-20 0 0 0,0-19 0 0,23 18 0 15,-23 3 0-15,0-2 2 0,0-19-3 0,0 17 1 16,0 4-1-16,0-21 2 0,0 19-1 0,0 0 1 0,0-19-2 16,0 19 1-16,0-19-1 0,-23 19 0 0,23 1 1 0,-20-20-2 15,20 18 1-15,0-18-1 0,-14 0-2 0,14 20-1 0,-20-3-10 16,0-17 4-16,20 21-15 0,-17-21 11 0,17 19-19 0,-20-19-10 16,20 19-13-16,0-19 24 0,-18 19-45 0,18 0-25 15,0 1-8-15,0-2 32 0,0-18 27 0</inkml:trace>
  <inkml:trace contextRef="#ctx0" brushRef="#br0" timeOffset="-192027.41">28251 4854 50 0,'0'0'87'0,"0"0"-25"0,0 19 15 16,0 2-37-16,0-21-24 0,0 17 11 0,0 3-15 15,0 0 16-15,0-20-21 0,0 19 5 0,0-1-1 16,17 2-4-16,-17 0 16 0,0-3-5 15,0 4 0-15,0-4-10 0,0-17 1 0,0 20 7 0,0 0-1 0,0-1-7 16,0-2 13-16,0 4-10 0,0-21-6 16,0 20 4-16,0-20-5 0,0 17 1 0,-17 4-1 0,17-4-1 15,0-17-1-15,0 0-2 0,-20 20 2 0,20-20-2 16,0 0-7-16,0 19 4 0,0-19-15 16,-23 0 2-16,23 20-5 0,0-20-7 0,0 0-9 15,0 0-1-15,0 0 19 0,0 0-19 0,0 0-6 16,0 0 20-16,0 0-4 0,0 0-39 0,0 0 26 0,0 0-36 15,0 0 28-15,0 0 36 0,0 0-36 0</inkml:trace>
  <inkml:trace contextRef="#ctx0" brushRef="#br0" timeOffset="-189359.83">28996 4683 49 0,'0'0'0'0,"0"0"18"0,0 0 11 16,0 0 7-16,0 0-16 0,0 0 22 0,0 0-22 0,0 0 20 0,0 0-3 16,-20 0-4-16,20 0-1 0,0 0-4 0,0 0-14 15,-23 0 11-15,23 0-13 0,0 0 0 0,-20 0-2 0,20 0 1 16,-14 0 8-16,14 0-8 0,-20 0-4 0,20 0 2 0,-20 0-1 0,2 18 6 0,-19-18-2 15,37 0-7-15,-20 0 0 0,0 21 2 0,-3-21-4 16,6 17 0-16,17 3 0 0,-17-20-2 0,-3 21 1 0,2-4 0 0,-2 22 2 16,-17-21-2-16,37 1-2 0,0 2 0 0,-20-4 0 0,20 3 0 0,0 19-1 15,0-21 0-15,0 2 2 0,0-20 0 0,20 20-1 16,17-3 3-16,-17-17 2 0,-20-17-4 0,38-3 1 16,-21-18-1-16,0-1 2 0,26-38 1 0,14-38-3 15,-39 39 1-15,22-96 0 0,-6 37 1 0,-34 60-2 16,0 19 0-16,23-2 0 0,14-114 0 0,-37 58 1 0,20 73-1 15,-20-14 0-15,0 17-1 0,0 0 1 0,0-21 2 0,0 42-1 0,0-24-2 16,-20 24-2-16,3-21 2 0,17 38 3 0,-20 0 2 0,20 0-3 16,-23 0 5-16,23 0 1 0,-20 0-2 0,20 0-3 15,0 18 0-15,-14-18 1 0,14 20-3 0,-20 18 3 0,20-18-3 0,0-3 1 16,-20 59-2-16,20 21 2 0,0-59-2 0,0 59 1 0,0 15-1 16,20-15 2-16,14-2-2 0,9-1-1 0,-43-35 2 15,57 37 0-15,-36-20-10 0,16-38 11 0,-3 38 1 16,-34-38 6-16,43 20-10 0,-26-38 1 0,-17 17-3 0,41-37 0 0,-24 40-6 15,3-23-7-15,-3 3 5 0,-17-20-3 0,37 20-19 0,-37-1 14 16,23-19-27-16,-6 18-13 0,24-18-12 0,-41 0 32 0,17 0-6 16,3-18-64-16,-3-1 3 0,3-1 46 0,-3 20 20 15</inkml:trace>
  <inkml:trace contextRef="#ctx0" brushRef="#br0" timeOffset="-188876.83">29816 3803 129 0,'0'0'46'0,"0"0"30"0,0 0-17 0,-20-18-32 16,20 18 18-16,-17-21-4 0,17 21-22 0,0-17 12 16,-20 17-7-16,3-21-5 0,17 21-4 0,0-17-2 15,0 17 0-15,-21 0-3 0,21 17-2 0,0 4 1 16,0-4-1-16,0 4-6 0,0-21 2 0,21 38 1 0,-21-21 0 15,0 4-4-15,17-1 3 0,-17 18 0 0,20-21-1 16,-20 5-3-16,17 15 3 0,-17-20-1 0,20 4-1 16,-20-1-2-16,0-20 2 0,0 17 1 0,20-17-2 0,-20 21 0 0,0-21 0 15,0 18 4-15,0 3-3 0,0-21 0 0,0 0 0 0,0 17 0 16,0-17 0-16,0 0 1 0,0 20-2 0,-20-3 1 16,20-17 0-16,-20 21-1 0,3-21 2 0,17 20-2 0,-20-3 0 15,3-17 1-15,17 20-1 0,-21 19-2 0,21-21 2 0,0-18 0 16,-20 20 0-16,20-3 1 0,0 5 0 0,0-5-1 0,-23 3 0 0,23-2-1 15,0 2 1-15,0 38 1 0,23-58-3 0,-23 39 2 16,20-39 2-16,-20 37-1 0,21-19 0 0,-4 2-3 0,3 0 3 16,-3-2 0-16,3-18 0 0,-20 0-1 0,0 20-1 15,20-20 2-15,-6 18-1 0,-14 3 0 0,21-21 0 0,-21 17 1 0,22 3 1 16,-22 1-1-16,21-4 0 0,-21 3 0 16,0-20 0-16,0 19-1 0,0-1-1 0,0 1 3 15,0 2-1-15,-21-4-2 0,-1 23-2 0,22-40 1 16,-21 19-11-16,7-1-6 0,-6 2 10 0,20 0-2 0,-20-20-1 15,3 17-22-15,17 4-11 0,-20-4 20 0,20-17-2 0,-17 20-2 0,17 0-35 16,-21 16-18-16,1-15-22 0,20-1 11 0,-23-3 62 16,23 4-21-16</inkml:trace>
  <inkml:trace contextRef="#ctx0" brushRef="#br0" timeOffset="-182427.33">7896 18421 217 0,'-172'172'135'47,"172"-172"-135"16,230 96 86-48,-230-96-86 48,17-705 29-63,-17 705-29 62,-57 303 16-62,57-303-16 63,326 612 30-63,-326-612-30 62,210 58-433-46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0T20:36:41.198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32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1-20T20:39:17.681"/>
    </inkml:context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5698 5275 46 0,'0'0'10'0,"0"0"1"0,0 0 19 0,0 0 10 0,0 0-19 16,0 0 17-16,0 0-21 0,0 0 13 0,0 0-5 0,0 0-14 15,0 0 10-15,0 0-11 0,-21 0 8 0,21 0 0 0,0 0-10 16,-17 0 7-16,17 0-8 0,-23 0 6 0,23 0-7 16,-17 19 2-16,-3 1 0 0,20-20-4 0,-37 17 3 0,37-17-4 15,-17 41 4-15,-3-24-1 0,20 3-4 0,-21-1 3 0,4 1-4 16,-6 18 4-16,23 0-3 0,0-19 0 0,-20 18 0 0,3 20 2 16,0-19-2-16,17 2 0 0,-20 17-1 0,20-20 1 15,0 2-1-15,20-1 0 0,-20-18-1 0,0-3 1 0,17 4 0 16,-17-1-1-16,17-2 0 0,3-18 1 0,-20 19 1 0,0-19-1 15,23 0 0-15,-6 0 3 0,24-19 0 0,-24-19-3 0,-17 17 0 16,20 21 0-16,-3-37 1 0,3-19 0 0,-3-2 1 0,6 20-2 16,-6-38 0-16,-17 38 0 0,0-20 1 0,0-1 2 0,0 42-4 15,0-4 3-15,0-16 0 0,0 37 0 0,0-19 0 0,0 19 1 16,0 0-2-16,0 0 5 0,0 0-4 0,0 19 2 0,0 1 2 16,0-3-3-16,0 42 11 0,0-3-9 15,0 22-2-15,41 15 1 0,-41-52-3 0,37-3-2 16,0 18-3-16,-2 2 7 0,8-1 5 0,14-18-8 15,-40-21 0-15,58 19-5 0,-15-15 2 16,-60-22-1-16,20 0 0 0,17 0-10 0,0 0-4 0,-19-22 8 16,5 22-19-16,34-17-57 0,-20 17 56 0,-17-20-43 15,-3 20 29-15,1-18-62 0,2 18 52 0,20-20-21 0,-20 1 22 16</inkml:trace>
  <inkml:trace contextRef="#ctx0" brushRef="#br0" timeOffset="669.17">6767 5372 60 0,'0'0'65'0,"-23"0"-43"0,23 0 22 16,0 0-24-16,0-20-1 0,0 20-2 0,0 0-2 0,-17 0 11 0,17 0-3 15,0 0-13-15,0 0 8 0,-17 0-10 0,17 0 6 16,0 0-2-16,0 0-6 0,0 0 0 0,0 0 5 0,0 0-6 16,0 0 5-16,0 0-6 0,17 20 4 0,-17-20-5 0,17 17 4 15,6-17-3-15,-3 0-1 0,17 20 0 0,0-20 0 0,-37 19-2 16,41-19 0-16,-7 20 1 0,-11-20-1 0,14 0 0 16,3 17 0-16,-2-17-7 0,-38 0-2 0,57 0-31 15,-37 0-5-15,-3 0-15 0,-17 0 24 0,0 0-5 16,20 0-48-16,-20 0 22 0,0-17-2 0</inkml:trace>
  <inkml:trace contextRef="#ctx0" brushRef="#br0" timeOffset="851.08">6744 5543 56 0,'0'0'15'16,"0"0"2"-16,0 0 28 0,-17 0 8 0,17 0-7 0,0 19-11 16,0-19-5-16,0 0-17 0,17 0 10 0,26 0-2 15,-23 18-12-15,-3-18 6 0,3 0-3 0,-3 0-6 0,4 20-1 16,13-20 2-16,-14 0-5 0,3 20 0 0,14-20-1 0,3 0 1 15,-40 0 0-15,38 0-1 0,-4 17-1 0,-34-17-1 0,43 0-2 16,-26 0-16-16,3 0-1 0,0 0-5 0,-20 0-7 0,38 0-50 0,-21 0-16 16,20 0 27-16,-14 0 4 0</inkml:trace>
  <inkml:trace contextRef="#ctx0" brushRef="#br0" timeOffset="1685.86">8716 4988 55 0,'0'0'17'0,"0"0"4"0,0 0-9 16,0 0 0-16,0 0 1 0,0 0-1 0,0 0 0 0,0 0 10 0,0 0-12 0,0 0 0 15,0 20 2-15,0-20 8 0,0 0 1 0,0 0 1 0,0 0-12 16,0 20 9-16,0-20-1 0,0 17-9 0,0 4 8 0,0-21-3 15,0 17-7-15,0 3 5 0,0 0-2 0,0 16-6 16,0-15 3-16,0-1-4 0,20 55 13 16,-20-19-8-16,0-15-1 0,0-24-5 0,15 42 2 0,-15-21 0 15,0-21-2-15,0 42 2 0,0-21-2 0,0-1 1 16,-15-16-2-16,15 18 2 0,0-2 0 0,-20-20-3 0,20 4 3 16,-20-1-1-16,3-3-1 0,-3-17-1 15,20 0 1-15,-37 0 0 0,17 0-1 0,-3 0 0 0,23-17-1 0,-35-3-1 16,35-1-1-16,-20 4 2 0,3-20-7 0,-3 15 3 0,3-33-7 0,-23 15 3 15,22-37 4-15,-4 39 3 0,4-18 0 0,-2 19 1 16,20-21-1-16,-17-1 1 0,17 42 1 0,0-21 1 0,0-3-1 16,0-15 2-16,17 19-1 0,-17-1 0 0,20-2 0 15,-20-17 1-15,18 20-1 0,-18-21 0 0,0 39 1 0,22-18-2 16,-22-60 1-16,18 39 3 0,-18 20-1 0,0 1-2 16,0-2 0-16,0-19 0 0,0 20 1 0,-18 18-1 15,18-19 0-15,0 22 0 0,-40-21 2 0,20-1 1 0,-17 2 1 16,20 17-3-16,-3-1 0 0,-18 21 3 0,15-17 0 0,-14 17-1 15,20 0-2-15,17 0-1 0,-20 17 4 0,20 4-1 0,0 16 5 16,0 2 1-16,0-1-4 0,0 58 5 0,37-38-6 16,0 56 7-16,-14-38-7 0,35 41 4 0,-41-43-6 0,40 42 2 15,-39-41-4-15,4-17 1 0,16 56 2 0,-18-76-3 0,17 79 1 16,-20-80 0-16,-17 40 0 0,38-39-2 0,-38 0 1 0,17 20 1 0,6-3-1 16,-23-33-1-16,20 15 0 0,17 1 1 0,-37-1-2 15,37-16 0-15,-17-3-5 0,0 3-14 0,15-21-14 0,-12 17-12 16,-3-17-15-16,17 0-19 0,-17 0-89 15,17 0 80-15,-2 0 18 0</inkml:trace>
  <inkml:trace contextRef="#ctx0" brushRef="#br0" timeOffset="2301.65">9940 5083 55 0,'0'0'32'0,"0"0"-12"0,0 0 29 0,0-17-24 0,-20 17 26 0,20 0-7 15,-17 0-24-15,17 0-2 0,0 0-1 0,-20-21 14 0,-3 21-4 16,23 0-13-16,-17 0-1 0,0 0 11 0,-20 0-5 0,-4 0-3 15,24 0-8-15,-26 21 9 0,23-21-10 0,-14 37 6 0,-4 2-3 16,18-39-6-16,-17 58 5 0,-6-3-8 0,-11 42 7 16,36-40-5-16,-2-18-1 0,20-1 0 15,0-21-1-15,0 4 0 0,20 35 1 0,-2-16-1 0,2-23-1 16,14 21 0-16,29 2 2 0,-26-21-2 0,1-19 0 16,-4 17 0-16,9-17-1 0,-6 0 0 0,-17 0 1 0,38 0-6 15,-1-17-11-15,0-2-18 0,-36 19 11 0,-4-18-4 16,37 18-45-16,-34-22 28 0,20 22-68 0,-40 0 51 0,41-17-30 15,-24 17 40-15</inkml:trace>
  <inkml:trace contextRef="#ctx0" brushRef="#br0" timeOffset="4422.37">5735 7569 29 0,'0'0'16'0,"0"0"4"0,0 0-3 16,0 0-7-16,0 0 13 0,0 0-10 0,0 0 13 0,0 0-14 16,0 0 0-16,0 0-1 0,-17 0 11 0,17 0-12 0,0 0 10 0,0 0-10 15,0-21 7-15,-20 21-9 0,20 0 7 0,0 0-7 0,0 0 8 16,-21 0-9-16,21 0 0 0,0 0 0 0,0-19-2 0,-17 19 8 0,-6 0-1 16,23 0-4-16,0 0-4 0,-17 0-2 0,17 0 1 0,-20 0 1 15,20 19 1-15,-17-19-2 0,-3 0 6 0,20 0-6 16,0 21-1-16,-17-21-1 0,17 0 0 0,0 18 0 0,-20-18 1 15,20 18-1-15,0-18 0 0,0 21 0 0,-21-2 1 0,21-19-1 0,0 18 0 16,0-18 0-16,0 20 0 0,-17-1-2 0,17-19 2 0,0 38 1 16,0-19-2-16,0-1-2 0,0 3 2 15,17-2-1-15,-17-19 0 0,0 38 0 0,21-19 3 0,-21 0-1 16,20 0-1-16,-20 0 1 0,0 1-1 0,0-20 0 16,17 18 0-16,-17-18 1 0,0 20-1 0,20-20 1 15,-20 17 0-15,17-17-2 0,-17 21 0 0,20-21 2 0,-3 19-3 16,-17-19 0-16,23 0 1 0,-23 19 0 0,17-19 2 0,4 19-1 15,-21-19 1-15,20 0-1 0,-3 0 0 0,-17 19 0 16,20-19 1-16,-3 0-1 0,-17-19 2 0,20 19-2 16,-20-19 0-16,17 19 3 0,-17-38-2 0,18 17 2 0,-18 21-2 0,23-17 0 15,-23-21 0-15,20 18 0 0,-20 1 0 0,20 0 0 0,-20-19-1 16,0 17 0-16,0 4-1 0,17-23 1 0,-17 22 0 16,0-20 0-16,0 38 0 0,0-19 0 0,0-20 3 15,0 21-3-15,0-1 0 0,0 19 0 0,0-21-1 16,-17 3 1-16,17 18 0 0,0-18 0 0,0-3 0 0,0 21 1 15,-20 0 1-15,20-19-4 0,0 19 0 0,0-18 3 0,0-2-1 16,-20 20 0-16,20-18 1 0,0 18-2 0,0 0 1 16,0 0 0-16,0 0 0 0,0 0 1 0,0 0-1 0,0 0 0 15,0 0-1-15,0 0 1 0,0 0 1 0,0 18 0 16,0-18 0-16,0 0-1 0,0 20 1 0,0-20-1 16,0 18 2-16,0-18-1 0,0 19-1 0,0-19 1 0,0 0 1 15,0 21 2-15,0-21-3 0,20 18 0 0,-20-18 0 16,0 18 1-16,0-18-2 0,0 21 1 0,20-21 0 0,-20 19 1 15,0-19-2-15,0 18 2 0,0 2-1 0,17-20 1 0,-17 19-1 16,20 19-1-16,-20-38 0 0,0 37 3 0,17-16-2 16,-17-2 0-16,20-2 0 0,-20 4 0 0,20-2-3 0,-20-19 0 0,15 38 1 15,5-19 4-15,23 1-2 0,-26-2-2 0,3 2 0 16,-20-20 3-16,20 17 0 0,17 4-2 0,-20-2 1 0,-17-19-2 16,18 0 2-16,5 19-1 0,14-19-2 0,-37 0-10 0,40 0-13 15,-40 0 8-15,17-19-29 0,3-21-57 0,-3 40 56 16,1-37-52-16,-18 19 59 0,20-2-6 0,-20 1 6 15</inkml:trace>
  <inkml:trace contextRef="#ctx0" brushRef="#br0" timeOffset="4851.04">6996 7282 91 0,'0'0'64'0,"0"0"-16"16,0 0-30-16,0 0 14 0,0 0-17 0,0 0 14 0,0 0-17 16,0 19 11-16,0-19-14 0,0 0 8 0,0 0-11 15,20 0 0-15,0 0 1 0,-2 18-2 0,-18-18-1 0,37 0 1 16,-20 0-1-16,26 20-3 0,-6-20 0 0,-17 0-1 0,-2 0 2 15,19 0 0-15,-20 18-1 0,26-18-3 0,-6 0-5 0,-37 0-1 16,38 0-1-16,-18 19-18 0,-3-19 11 0,3 0-3 0,-20 0-4 0,40 0-31 16,-40 0 22-16,17 0-97 0,-17 0 110 15,0 0-38-15</inkml:trace>
  <inkml:trace contextRef="#ctx0" brushRef="#br0" timeOffset="5020.38">6824 7626 80 0,'0'0'0'0,"0"0"48"15,0 0 2-15,0 19 27 0,0-1-53 0,0 2 16 16,20-20-23-16,-3 19 11 0,4 0-9 0,-1-19-7 0,14 19-8 16,9-19 3-16,32 19 1 0,-55-19-7 15,37 18 0-15,-37-18-1 0,37 0 1 0,-19 0 0 0,16 0 0 16,-31 0-4-16,-6 0-4 0,41-18-18 0,-1 18-18 0,-40-19 15 16,23 0-47-16,0 19-18 0,-22-19 52 0,39 0-12 0,-40 19 2 15</inkml:trace>
  <inkml:trace contextRef="#ctx0" brushRef="#br0" timeOffset="5750.64">9060 7013 61 0,'0'0'30'0,"0"0"-1"0,0 0 1 0,0 0 0 0,0 0-2 0,-17 0 20 16,17 0-27-16,0 0 15 0,0 0-7 0,-20 0-16 0,20 0-1 15,0 0 11-15,-20 0-14 0,20 0 9 0,-17 0-10 0,17 21 7 0,-20-21-3 16,20 19-7-16,0-19 0 0,-23 18 2 0,6 2 1 16,17-3-1-16,-18 23-1 0,18-21-1 0,-20-1-3 15,20 3 2-15,0 15 3 0,0 4-4 0,-17-40 0 0,17 57 3 16,0-39-6-16,17 22 3 0,-17-3-3 0,38 20 1 0,-21 39 3 15,6 0-1-15,-3-58-3 0,-20 0-2 16,17-20 3-16,-17 39 1 0,20 2-1 0,-20-21-1 0,0-18 0 0,0-2 1 16,-20 19 1-16,20 3 0 0,-17-40-1 0,-3 19 2 0,20 0-1 15,-40-19-2-15,40 0 1 0,-38 0 1 0,1-19-1 0,17 19-3 16,-40-59-6-16,40 42 2 0,-35-79-18 0,18 37 16 16,20 23 0-16,-63-136-9 0,42 94 9 0,21 21 6 15,-3-20 0-15,20 20 1 0,-17 1 0 0,-3-20 2 16,20 18 0-16,-20 39 0 0,20-21-1 0,0 23 0 0,0-40 2 15,0 36-1-15,0-36 2 0,0 38-3 0,0-37-1 16,0 17 0-16,0 2 2 0,0-3 2 0,20 2 3 16,-20 20-1-16,0-3 6 0,0 21-5 0,0 0 9 0,0-18-8 15,-20 18 2-15,20 0-5 0,0 0-2 0,0 0-2 0,0 0 0 16,0 18 5-16,0-18-2 0,0 59 2 0,0-1 2 16,0-21-4-16,20 40 2 0,0-19-4 0,17 94 4 15,0-96-3-15,-37 1-1 0,35 2-1 0,-12-3 1 0,-3 21-2 0,17-20 2 16,0 57 0-16,-17-17 1 0,15-22-2 0,8-35 0 15,-43-2 0-15,37 38 1 0,3-18 0 0,-3-1-3 0,-19 0-1 16,22-37 4-16,-20 17-4 0,17-18-2 0,-17 20-6 16,-3-20-3-16,3-19-9 0,-2 19 8 0,-18-19-1 0,17 0-20 15,3 0 14-15,3 19-32 0,-6-19-17 0,3 0 29 0,-20 0-7 16,20 0-2-16,-3 0-36 0,3-19 44 0,-2 19 9 0</inkml:trace>
  <inkml:trace contextRef="#ctx0" brushRef="#br0" timeOffset="6366.99">10015 7683 48 0,'0'0'54'0,"0"0"-26"0,-17 0 28 0,17 0-31 15,0 0 17-15,0 0-22 0,0-20-2 0,-20 20 15 0,20 0-20 16,0 0-2-16,-17 0 8 0,-24 20 3 15,24-1-11-15,-3-19-5 0,20 0-1 0,-40 38 6 0,40-19-8 0,-17-1 0 16,-3 22 1-16,3-2-1 0,17-19-1 0,-21 19 0 0,1 1-1 16,20-21-1-16,0 19 2 0,0 22-1 0,0-40-1 15,0 20-1-15,0-2 1 0,0 3 0 0,0-40 1 0,20 37 0 0,1-18 0 16,-4 0 0-16,3 0 0 0,-20-19 0 0,17 0 1 16,0 0 2-16,26-38 2 0,-43 19-3 0,17-18 0 15,3-3 0-15,18-55 2 0,-1-1-1 0,-37 39-1 16,0 0-2-16,17-39 2 0,3 0 0 0,-20 38-1 0,0 22-1 0,23-60 1 15,-23 57-2-15,0-38 2 0,0 21-2 0,0-20 2 0,0 36-2 16,0-16 2-16,0 18-1 0,-23 0 2 0,23-21 3 0,-20 42-3 16,3-61 6-16,-20 60-6 0,37-21 1 0,-38 19-1 0,38-18 6 15,-20 38-4-15,3-19 4 0,-3 19-2 0,20 0-3 0,0 0 1 16,-23 0-1-16,23 0 0 0,0 0 0 0,-17 0 3 0,0 19-2 0,17 2 0 16,0-4-2-16,0 3 6 0,-20 37-7 0,20-19-2 0,0 38 3 15,20-18-2-15,-3 56 0 0,23 40-2 0,-3-96 2 16,-37-1 0-16,41 37 0 0,-4 3-1 0,-3-59 1 0,-14 56-2 15,20-54 0-15,1 36-1 0,-24-38 1 0,3 20 0 16,17-20 0-16,3 19-2 0,-40-18-1 0,17-21-1 0,24 41-10 0,-4-22-9 16,17 20-5-16,-54-57 13 0,17 20-3 0,26 17-24 0,-22-16 14 15,33 35-105-15,-34-56 71 0,35 38-130 16,-33-38 156-16</inkml:trace>
  <inkml:trace contextRef="#ctx0" brushRef="#br0" timeOffset="9683.89">5718 9384 40 0,'0'0'14'15,"-41"18"176"17,41-18-190 30,-77 77 137-62,77-77-137 63,20 918 11-63,-20-918-11 62,78 114 39-46,-78-114-39 46,344-210 128-62,-344 210-128 63,-365 268-303-63</inkml:trace>
  <inkml:trace contextRef="#ctx0" brushRef="#br0" timeOffset="10133.7">7108 9918 75 0,'0'0'0'62,"155"39"383"-62,-155-39-383 63,441 57-384-63</inkml:trace>
  <inkml:trace contextRef="#ctx0" brushRef="#br0" timeOffset="10295.85">7108 10225 62 0,'-17'0'95'0,"17"0"-95"63,421 114 328-47</inkml:trace>
  <inkml:trace contextRef="#ctx0" brushRef="#br0" timeOffset="10858.18">9158 10071 40 0,'-43'-76'256'32,"43"76"-256"30,-189 267 191-62,189-267-191 63,441 135 22-48,-441-135-22 48,37 37 79-63</inkml:trace>
  <inkml:trace contextRef="#ctx0" brushRef="#br0" timeOffset="12200.04">9158 9881 39 0,'0'0'0'62,"-23"37"353"-62,23-37-353 63,-192 287 99-48,192-287-99 48,172 364 36-63,-172-364-36 62,232-727 111-62,-232 727-111 63,-115 344 61-63,115-344-61 62,456 496 2-46,-456-496-2 31,445-153-482-32</inkml:trace>
  <inkml:trace contextRef="#ctx0" brushRef="#br0" timeOffset="13304.08">6019 11982 24 0,'0'0'10'0,"0"0"-10"62,23 0 270-62,-23 0-270 63,-192 0 155-48,192 0-155 48,-250 516 50-63,250-516-50 62,462 382 36-62,-196-402-30 32,-151-18-84-17,-41 20-252 1</inkml:trace>
  <inkml:trace contextRef="#ctx0" brushRef="#br0" timeOffset="13750.73">7472 11982 136 0,'-17'0'287'32,"17"58"-218"-1,135 17-57-16,17-36-12 1,20-20-229 15</inkml:trace>
  <inkml:trace contextRef="#ctx0" brushRef="#br0" timeOffset="13967.53">7323 12460 71 0,'-23'20'135'16,"23"-2"-28"-16,60 19-2 31,92-16-46-15,-57-3-46-16,-18-18-6 15,1 0 5 1,74 0-53-1,-41-18-239 1</inkml:trace>
  <inkml:trace contextRef="#ctx0" brushRef="#br0" timeOffset="14850.18">9290 11599 76 0,'0'0'28'0,"0"-18"89"0,-20-1-8 16,2 0-46-16,-2-20-9 16,3 20-16-16,-3 1-7 15,0 18-13 1,20 0-2-16,-17 56-3 15,-6 40-7 1,3 114-1-16,20 1-3 16,0 57-2-16,0-20 2 15,0-116-3 1,20-36 7-16,3-58-4 16,-23-18-3-16,17-20 5 0,40 0-3 15,-57 0 0-15,58-58-1 16,39-76-1-16,-22 19 6 15,22-18 4-15,-22 57 2 16,-21 76-4 0,-11 0 1-16,-6 58 3 15,-37 38 10 1,0-41-8-16,-57 22 1 16,-40-19-13-16,2-20-13 15,18-18-10-15,59-20 15 16,-59 0-37-16,37-20-23 15,3 20-5-15,37 0-31 16,20 0-43 0,-20 20-6-16</inkml:trace>
  <inkml:trace contextRef="#ctx0" brushRef="#br0" timeOffset="19884.46">7799 14543 45 0,'0'0'14'0,"0"0"0"0,0 0 2 16,0 0 21-16,-20 0 6 0,20 18-20 0,0-18 21 0,0 0-5 15,0 0-22-15,-17 0-4 0,17 20 9 0,0-20-11 16,0 0 23-16,0 0-25 0,0 0 0 0,0 18 7 0,0-18-9 0,0 0 0 16,0 0 14-16,0 0-15 0,0 0-1 0,0 0 2 15,17 0 7-15,-17 0-5 16,40 0-3-16,-26 0 1 0,6 0-3 0,-20 0-2 0,23 0 0 16,-3 0 0-16,18 0 0 0,-1 0 2 0,0 0-6 15,-37 0 2-15,40 0 2 0,-2 0 1 0,-38 0-1 0,57 0-4 16,-57 0 2-16,37 0 0 0,-20 0 3 0,26 0 1 0,-43 0-2 15,38 0-4-15,-18 0-4 0,17 0-5 0,-20 0 5 16,-17 0-12-16,20 0-3 0,-2 0 8 0,4 0-31 16,-22-18 8-16,0 18-27 0,18 0 41 15,-18 0-23-15,0 0-3 0,0 0 23 0,0 0-19 0,0 0 24 16,-18 0 3-16,18 0-8 0,0 0 18 0,0 0 3 0,0 0 0 16,-22 0-10-16,22 0-14 0</inkml:trace>
  <inkml:trace contextRef="#ctx0" brushRef="#br0" timeOffset="21067.92">9307 14295 57 0,'0'0'38'0,"0"0"13"0,0 0-23 0,-17 0 27 0,17 18-3 16,0-18 17-16,-20 0-30 0,20 19 4 16,0-19-30-16,-18 0 24 0,18 0-30 15,-20 19 29-15,20-19-24 0,0 0-8 0,0 0-2 16,0 0 3-16,0 0 7 0,0 0-9 0,0 0 5 0,0 0 4 16,0 0-7-16,0 0 3 0,0 0-4 0,0 0 2 15,20 0 7-15,18 0-18 0,-38 0 7 16,40 0 4-16,-23 0-5 0,23 0-3 0,-23 0-1 0,3 0 5 15,18 0 1-15,-21 0 3 0,43 0-13 0,-23 0 11 16,21 0-5-16,-58 0 1 0,34 0 1 0,9 0-10 0,-23 0 9 16,38 20 3-16,-41-20 0 0,20 0-6 0,-20 0-2 15,6 0 9-15,-3 18-4 0,-3-18 0 0,3 0-2 16,1 0-4-16,-4 20 0 0,3-20 0 0,-3 0-14 0,-17 0 3 16,17 0 9-16,-17 0 0 0,0 0-1 0,0 0 1 0,0 0-26 15,20 0 22-15,-20 0-2 0,0 0-37 0,0 0 30 16,23 18-23-16,-23-18 19 0,0 0-27 0,0 0 24 0,0 0-2 0,0 19-65 15,0-19 67-15,0 22-14 0,0-5 16 0,0-17-1 16</inkml:trace>
  <inkml:trace contextRef="#ctx0" brushRef="#br0" timeOffset="21401.52">9330 14179 57 0,'0'0'30'0,"0"0"5"0,-23-19 4 16,23 19-16-16,0 0-1 0,-17-19 23 0,17 19-6 16,-20-20-22-16,20 20 35 0,0 0-16 0,-18 0 3 15,18 0-31-15,0 0 13 0,0 0-12 0,0 0 2 0,0 0-5 16,0 0 15-16,0 20 4 0,0-20-18 0,38 19 5 16,-38 0-8-16,40 0 0 0,-23 20 1 0,3-21 4 0,17 22-3 15,-37-40-3-15,58 56 6 0,-41-18-7 16,23-18 2-16,-20-2 0 0,0 1 0 0,-3 20-5 0,21-1 0 15,-18-38 3-15,34 58-2 0,-54-40-2 0,43 1 3 0,-26 20-6 16,3-39 4-16,1 20 1 0,-4 18 1 0,3-20-7 16,-3 2 2-16,0-20-14 0,6 18 12 0,-3-18-3 0,-3 41-28 15,3-41 4-15,-20 17-8 0,21-17-14 0,-21 0-60 16,0 0 68-16,0 0 1 0,0-17-58 0,0 17 83 16,0-41 1-16,0 41 14 0,0-18-28 0</inkml:trace>
  <inkml:trace contextRef="#ctx0" brushRef="#br0" timeOffset="21635.47">9789 14255 51 0,'0'0'26'0,"0"0"22"0,0 0 8 16,0 0 7-16,0 0-33 0,0 0 23 0,0 0-32 0,0-18-1 16,0 18 30-16,0 0-15 0,0 0-19 0,0 0 2 0,0 0 5 15,0 0-14-15,0 18 3 0,0 1 8 0,-21 20 1 16,21-39-11-16,-20 38 1 0,20-38-6 0,0 38-3 0,-17-38-4 16,-3 38 14-16,20-38-5 0,-43 19 0 0,29 20-8 0,-6-18 10 15,-38 54-6-15,41-75-2 0,-23 37 6 0,40-15-7 16,-40-5 1-16,40 3 1 0,-17-2-4 0,-3 2 5 0,2 18-6 15,-19-20 0-15,17 23-6 0,0-24 2 0,3 21-6 0,-6-18-4 0,23 19-3 16,-17-22 5-16,17 3-4 0,0-20 6 16,0 19 1-16,0-19 1 0,0 19-1 0,0-19-1 0,17 0-10 0,6 0-9 15,-6-19 1-15,3 0 3 0,0-1 11 0,17 3-21 0,-19-22-10 16,-18 19 17-16,54-18-67 0,-31 21 42 0,-23-24 36 16,20 41 5-16,0-18-15 0</inkml:trace>
  <inkml:trace contextRef="#ctx0" brushRef="#br0" timeOffset="22168.48">9614 14179 31 0,'0'0'0'0,"0"0"19"0,0 0-14 0,-18-19 17 16,18 19-14-16,0 0 2 0,0-19 27 0,0 19-22 0,-20-20 13 15,20 20-14-15,0-19 11 0,0 2 9 0,0 17-24 16,0 0 15-16,0-20-2 0,0 3-4 16,-17 17 0-16,17 0-8 0,0-22 8 0,0 22 5 0,0-19 3 15,0 19-16-15,0 0-1 0,0 0 1 0,0-18 8 0,-20 18 1 16,20-20 7-16,0 20-19 0,0 0-1 0,-20 0 3 16,20 0-5-16,0 0 9 0,0 0-12 0,0 0 1 0,0 0 3 15,-23 0 0-15,23 0-3 0,0 0 6 0,0 20-5 0,-17-2-3 16,17-18 2-16,0 19 3 0,0 3 3 0,0-5-1 0,-17 20-11 15,17-18 6-15,0 1-4 0,0-1 3 0,0 19 2 0,0 19-5 16,0-38 3-16,0 39 4 0,17-19-2 0,-17-21-5 16,0 39 2-16,0-35-1 0,0 16 4 0,17 17-2 15,-17-35-1-15,0-2-4 0,23 40-2 0,-23-38 0 0,0-2-5 0,0 58-24 16,0-76 20-16,20 41-41 0,-20-24 32 16,0 1-62-16,0 2 16 0,0-20-67 15,0 0 41-15,0 20 16 0,0-20 42 0</inkml:trace>
  <inkml:trace contextRef="#ctx0" brushRef="#br0" timeOffset="25168.35">11124 14561 50 0,'0'0'25'0,"-20"0"50"0,20 0-51 0,0 0 82 15,-17 0-44-15,-3 0-48 16,20 0 23-16,-17 0-29 0,-3 20 22 16,0-20-25-16,3 18 9 0,17 1-9 0,-43 20 3 15,25-19-8-15,1 56 11 0,-3 0-4 16,20-76-9-16,-17 76 3 15,17-76 0-15,0 21-1 0,17 35 0 0,-17-37 2 0,20 19 1 16,-20-17-3-16,17-21 0 0,21 17 2 0,-38-17 0 16,40 0 14-16,-40 0-13 0,57-58 5 15,-37-18 6-15,-3 76-10 16,-17-56 12-16,20 36-10 0,-20 0-1 0,0-37 14 16,0 38-15-16,0-19 1 0,0 20 3 0,0-2 9 15,0 2-13-15,-20-2 25 0,20 20-25 0,-37 0 17 16,20 38 0-1,17 20-21-15,0-40 0 0,17 58-14 16,20-18 20-16,-17-20-1 0,-20-38-4 16,78 76 3-16,-78-56 1 0,74 39-16 15,4-22-2-15,57 19 12 0,16-15-13 16,-53-24-61-16,-81 4 44 16,23-21-105-16,-2 0 76 0,-4 0-206 15,-34 0 224-15</inkml:trace>
  <inkml:trace contextRef="#ctx0" brushRef="#br0" timeOffset="28168.25">7644 14179 428 0,'499'134'95'0,"-499"-134"-95"62,155-93-440-46</inkml:trace>
  <inkml:trace contextRef="#ctx0" brushRef="#br0" timeOffset="51086.38">13917 9250 20 0,'0'0'0'0,"0"0"18"0,0 0-13 0,0 0 2 15,-23 0 1-15,23 0 0 0,0 0-3 0,0 0 7 16,0-20 5-16,0 20-8 0,0 0 12 0,0 0 0 16,0 0-9-16,0-18 20 0,-17 18-12 0,17-20-2 0,0 20-9 15,0 0 8-15,0 0 1 0,0 0-4 16,-20 0-5-16,20 0-2 0,0 0 16 0,0 0-7 16,0 0-7-16,-18 0 8 0,18 0-1 0,0 0-8 0,0 0 9 15,0 0-1-15,-20 20-6 0,20-20 1 0,0 0-4 0,0 0 6 16,0 18-2-16,0-18-1 0,0 0-7 0,0 20 4 15,0-20-4-15,0 18 1 0,0 2 1 0,0-20 1 0,0 19-4 16,0 0 0-16,0 19-2 0,0-38-1 0,0 38 2 0,20 0 3 16,-20-18-2-16,0 57-4 0,18-58 2 0,2 113 5 15,-20-92-3-15,0-3-1 0,17 2-2 0,-17 38 1 0,0-1 2 0,0-19-2 16,23 19-2-16,-23-18-3 0,0-20 1 0,0 1 5 16,0-2 2-16,0-18-3 0,0 1 0 0,0-1 0 15,0-19 0-15,0 19 3 0,0-19-2 0,0 0 0 0,0 18 0 0,0-18 2 16,0 0-1-16,0 0 0 0,0 0-1 0,0 0-1 0,0-18 2 15,0-1-2-15,0-20 1 0,0 1 3 0,17 20 4 0,-17-2-5 16,20-18-2-16,-20 19-1 0,20-20 0 0,-3 1 0 0,3-1 0 16,18 21 1-16,-38 18 0 0,0-19 0 0,34 19 1 15,-34-19 2-15,43 19 6 0,-43 0-7 0,0 19-7 0,20-19 9 16,-20 37 6-16,17-16 5 0,-17-3-16 0,0 1 1 0,0 0-1 16,0 20 3-16,0-20 0 0,0 19 1 0,-17-38-3 0,17 38 1 0,-20 0 0 15,0 1-1-15,20-39-1 0,-23 19-4 0,6-1-9 16,0-18 1-16,-3 0-23 0,2 0-11 0,-2-37-11 15,3 18-57-15,-3-20 19 0,20 2 46 16,0-2-39-16,0 20 55 0,0-19 9 0,37-1-35 0</inkml:trace>
  <inkml:trace contextRef="#ctx0" brushRef="#br0" timeOffset="51319.72">14699 8887 86 0,'0'0'30'0,"0"0"0"0,0 0 26 0,0 0-29 16,-20 0 24-16,20 19-4 0,0-19-27 0,0 18-2 0,0 1 9 16,-17 20-9-16,17-39-11 0,0 38 2 0,-23 0-7 0,23-38-2 15,0 38-1-15,0-19 1 0,0 2-1 0,0-3-3 0,-20 1-17 16,20 0-25-16,0 1-27 0,0-2-21 0,0-18 5 15,0 0 59-15,0 0 1 0,0 20-11 0</inkml:trace>
  <inkml:trace contextRef="#ctx0" brushRef="#br0" timeOffset="51653.66">15138 9651 88 0,'0'0'0'0,"0"0"148"0,0 0-109 0,-20 0 27 0,20 0-12 16,0 0-31-16,0 0 14 0,-17 0-20 0,17 0-1 0,0 0-2 15,0 0-3-15,-20 0 10 0,20 0-16 0,-18 19 8 0,18-1-6 16,-20 3-1-16,20-21-3 0,-20 19-3 0,20-1 2 0,0 20 1 15,-23-18 2-15,23-1-7 0,0 18 3 16,0 2-3-16,0-1 3 0,0 1 2 0,0-1-2 16,23-20-2-16,-23 21 3 0,0-20-8 0,0 0 1 15,0 20 6-15,0-39 0 0,0 19-1 0,0 0-5 0,0 0-2 16,0-19-4-16,0 0-5 0,0 20-29 0,0-20 13 0,0 0-48 16,0 0-33-16,0 0 49 0,0-20-47 0,0 1 23 0</inkml:trace>
  <inkml:trace contextRef="#ctx0" brushRef="#br0" timeOffset="52186.72">16629 9537 63 0,'0'0'51'0,"-20"0"1"0,20 0-26 16,0 0 23-16,-18 0-26 0,18 0-2 0,0 19 16 16,-20-19-21-16,3 0 13 0,-3 0-5 0,20 0-15 0,0 18 1 0,-37-18 14 15,37 0-17-15,-23 20 4 0,23-20-5 0,-20 0 0 16,20 0 0-16,-17 38 14 0,17-38-14 0,0 0-3 0,0 19 1 0,0-19-1 15,0 37 3-15,0-37-3 0,0 21-1 0,17 16 7 0,3 1 1 0,-20-38-4 16,0 20-1-16,40 18 6 0,-20-38-7 0,0 39 10 16,17-21-1-16,-19 20-5 0,-18-38-3 0,20 20-3 0,-3-1 5 15,-17 0-3-15,23 0 7 0,-23-1-1 0,17 3-5 0,-17-3 1 16,20 1-4-16,-20 0 2 0,0-19-7 0,-20 20 2 0,20-1-2 16,-17-19 2-16,17 19-3 0,-23-19 2 0,23 19-2 0,-17-19-24 15,17 0 11-15,-20 0-29 0,2-19-10 0,-2-19-70 16,20 18 19-16,-17 1-2 0,17 0 64 0,0 1-8 15,0-21 34-15,0 39-10 0</inkml:trace>
  <inkml:trace contextRef="#ctx0" brushRef="#br0" timeOffset="52470.5">17070 9976 64 0,'0'0'53'16,"0"0"-24"-16,0 0 31 0,0 19-32 0,17-19 22 0,-17 19-30 15,0-1 11-15,20-18-20 0,-20 21 9 0,0-3-11 0,21-18-3 0,-21 19 7 16,0 0-10-16,17-19 6 0,-17 20 2 0,20-20-5 0,-20 0 1 15,17 19-4-15,-17-19-1 0,0 0 4 0,17 0-2 0,-17-19 0 16,0-20-1-16,23 20-1 0,-23 1-1 0,0 18 0 0,0-39 2 16,0 20-2-16,0 0-1 0,0-20 1 0,0 20-1 0,0 19 1 15,-23-37 1-15,23 16 2 0,0 3-2 0,-17-1 3 0,0 0 7 0,17-1-5 16,-20 20 4-16,3-19 3 0,-4 19-1 0,1 0-7 16,3 0 6-16,-3 19 1 0,-3-19-11 0,23 20-1 15,-20-1-1-15,6 0 3 0,14-1-4 0,-20 3 3 0,20 16 0 0,-20-18-1 16,20 20 1-16,0 17-4 0,0-17-3 0,0 38-1 0,0-20 1 15,20-37 1-15,-20 17 0 0,20 2-15 0,-6-1 6 0,-14-20-5 16,43 2-4-16,-23 18-32 0,17 1-20 0,-37-39 26 0,21 19-58 16,16-1 7-16,-20-18 44 0,0 0 14 0</inkml:trace>
  <inkml:trace contextRef="#ctx0" brushRef="#br0" timeOffset="52875.58">17698 9040 78 0,'0'0'0'0,"0"0"79"0,-17 0-53 0,17-20 26 0,0 20-27 0,0 0-1 0,0-18 19 16,-20 18-24-16,20-20 16 0,0 20-3 0,0-18-5 0,0 18-7 15,0 0-11-15,0 0-1 0,0 0 7 0,0 0-7 16,0 0 10-16,0 18-13 0,0 2-1 0,0 18 3 0,20 0-3 15,-3 38-1-15,3-38-2 0,-20 58 0 0,35-20 0 16,-35-38 0-16,43 58-1 0,-43 0 2 0,20-58-3 0,-20 39-9 16,17 18-13-16,-17-57 7 0,0 77-58 15,0-40-2-15,0-54 29 0,0 16-2 0,0 21-40 0,0-39 55 0,0-19 6 16,-17 19 7-16,17-19 5 0,0 19-3 0,0 1 12 0,-20-20-30 0</inkml:trace>
  <inkml:trace contextRef="#ctx0" brushRef="#br0" timeOffset="53006.76">17472 9918 76 0,'-20'0'90'15,"20"-19"-65"-15,-21 19-1 0,21 0-1 0,-17-18 40 16,17-3-28-16,0 3-6 0,0 18-19 0,38 0 10 16,-38 0-11-16,57 0 14 0,-20 0-19 0,61 0 5 15,-7 0-10-15,-51 0 1 0,75-19-18 0,-80 19-1 16,45 0-52-16,-3 0-46 0,-60-19 51 0,44 19-29 16,-24 0 42-16</inkml:trace>
  <inkml:trace contextRef="#ctx0" brushRef="#br0" timeOffset="53386.48">19152 9307 50 0,'0'0'53'0,"0"0"4"0,0 0 4 16,0 19-5-16,0-19-10 0,0 18 12 15,0 2-41-15,0-20-3 0,0 20 5 0,20 36 0 16,-20-56-14-16,0 39 3 0,17-2-2 0,-17-16-4 0,0-2 0 16,17 19-1-16,-17 0-1 0,20 0-7 0,-20-20-2 0,0 3-19 15,23 16-15-15,-23-18 15 0,0 0-44 0,0-19 28 16,17 20-83-16,-17-1 72 0,0-19-6 0</inkml:trace>
  <inkml:trace contextRef="#ctx0" brushRef="#br0" timeOffset="53538.1">19226 9002 72 0,'0'-20'80'0,"0"2"-18"16,0-22 30-16,0 22-66 0,-20-20 60 16,20 18-67-16,0 20-8 0,0 0-2 15,0 0-5-15,0 0-1 0,0 20-2 0,0-1 0 16,0 0 0-16,0-19-9 0,0 37-14 0,0 2-59 16,0-1-10-16,0-38 36 0,20 0 2 0,-20 38-29 15,0-18 55-15,0-2-21 0</inkml:trace>
  <inkml:trace contextRef="#ctx0" brushRef="#br0" timeOffset="53770.32">19421 9460 82 0,'0'19'147'15,"0"18"-52"-15,0 3-31 0,0-2-35 0,0-20-7 16,0 21-4-16,0-20-10 16,17-1-3-16,-17 3 0 0,20-2 0 15,0-19-3-15,18-19 3 0,-21-2-3 16,20 3 1-16,-20-20-1 0,6 38-1 15,-23 0-1-15,0-20 0 0,78-18 4 16,-41 38 11 0,-37 0-10-16,20 77 1 15,-20-58-7-15,0 57-1 0,14 1-25 16,-14-40-8-16,0 2-18 0,0-1-15 0,20 1-58 16,-20-20 40-16,0 0-8 15</inkml:trace>
  <inkml:trace contextRef="#ctx0" brushRef="#br0" timeOffset="54103.76">20241 9516 60 0,'0'0'34'0,"-17"0"68"16,17 0-39-16,0 0-4 0,-20 0-8 15,20 21 7-15,-20-21-29 0,2 19 9 16,18-1-28-16,-43 2 10 0,43-20-17 0,-17 38 6 16,0 0-6-16,17-20 3 0,-20 22 0 0,20-22-4 15,-17 59 2-15,17-40-5 0,0-37-1 16,0 39 0-16,0-1 4 0,17-18 0 0,-17-1-1 0,20 19-2 15,-3-38 0-15,-17 18-7 0,37 3-7 16,-37-21 4-16,41 0-19 0,-41 18-18 0,40-18-20 0,-40 0 25 16,17-18-5-16,-17 18-2 0,57-21-90 0,-40-16 87 0,6 37 12 15</inkml:trace>
  <inkml:trace contextRef="#ctx0" brushRef="#br0" timeOffset="54355.72">20470 8868 64 0,'0'0'39'0,"0"0"-18"16,0 0 20-16,-20 0-1 0,20 0 14 0,0 0-20 15,0 0-4-15,0 0-17 0,0 0-1 0,0 19 9 16,-17 0-3-16,17-1-10 0,0 22 10 0,0-22-6 16,0 20-1-16,0 0-3 0,0 19 0 0,17-36-5 15,-17-3 0-15,0 1-1 0,0 38 3 0,0-37-2 0,0 18-1 0,0 38 2 16,0-18-1-16,0 18 2 0,0-37-3 0,0-2-1 0,0 21-1 15,0-2-1-15,20 2-6 0,-20 0-13 0,0-2-8 16,0-35 10-16,17-3-2 0,-17 20-33 0,0-38-14 0,0 20 31 16,18-1-69-16,5-19 52 0,-3 0 25 15,-20 0 21-15,37-19-35 0</inkml:trace>
  <inkml:trace contextRef="#ctx0" brushRef="#br0" timeOffset="54728.91">20869 9402 42 0,'0'0'51'0,"-17"0"12"15,17 0 6-15,0 0 23 0,-18 0-21 16,18 20-35-16,0-20-22 0,0 18 1 0,-20 21 17 16,20-20-19-16,-17 77 12 15,17-20-22-15,0 19 11 16,0-76-12-16,0 39 1 0,0-1 3 16,0-19 5-16,0 20-4 0,17-39-2 15,-17-19-2-15,38 39 1 0,-21-39-4 16,6 18 1-16,-3-18 6 15,17-18-6-15,-37-3-1 0,20 21-1 0,-3-37 3 16,3-1 2-16,-20 18-2 0,18-18-4 16,-1 20 3-16,-17-3 0 0,20 3 2 15,-20-1 4-15,0 0-8 16,0 19-4-16,0 0 12 0,0 19-8 16,0-19-1-16,0 37 8 0,0 2-4 15,0-1-2-15,0 1 1 0,0-20 0 16,23 76-13-16,-23-95 6 15,0 39 0-15,17-1 0 0,3-19-4 0,0 0-26 16,-3 1-38-16,-17-20 39 0,20 0-5 16,-2-39-164-16,2 20 106 0,-3-39 10 15</inkml:trace>
  <inkml:trace contextRef="#ctx0" brushRef="#br0" timeOffset="55870.38">21594 9728 31 0,'0'0'0'0,"0"0"20"0,0 0-3 0,0 18 24 16,0-18 24-16,0 0-33 15,0 0-18-15,0 0 27 0,0 0-1 0,0 0-6 16,0 0 12-16,0 0-2 16,0 0 9-1,0 0-44-15,0 0 8 0,0 0-11 0,0 0 2 0,0 0 6 16,0 0 11-16,0-18-16 0,0 18-5 0,0 0-1 0,0 0 6 15,0 0-7-15,0 0 0 0,0 0-2 0,0 0 1 0,0 0-1 16,0 0 5-16,0 0-1 0,0 0-4 0,0 0-1 16,0 0 1-16,0 0-1 0,0 0 2 0,0 0 0 0,0 0 0 15,0 0-1-15,0 0 1 0,0 0 2 16,0 0-2-16,0 0 2 0,0 0-2 16,0 0 0-16,0 0 1 0,20 0-5 15,-20 0 5-15,0 0 6 0,0 0-5 0,23 0-4 0,-23 0 3 16,20 0-2-16,-20 0 3 0,17 0-5 0,-17 0 3 15,20-19 1-15,-20 19-2 0,0 0-1 0,20-21 1 0,-20 21 2 16,0 0-2-16,0-18 2 0,0 18-1 0,0-19 1 16,0 19-2-16,0 0 2 0,0 0-3 0,0-19 3 0,0 19-1 15,0 0-2-15,0 0 3 0,0 0-2 0,0-20 1 16,0 20-1-16,0 0-1 0,0 0 3 0,0 0 0 0,0 0 2 16,0 0-4-16,0 0 0 0,0 0 2 0,-20 0-1 15,20 0 1-15,0 0 0 0,0 0-3 0,-20 20 2 16,20-20 1-16,0 0-3 0,0 0-1 0,0 0 3 15,0 19 3-15,-17-19-3 0,17 0 0 0,0 0-2 16,0 0 0-16,0 19 3 0,0-19-2 0,0 0 0 16,0 0 0-16,0 0-1 0,0 0 1 0,0 18 4 15,0-18-3-15,0 0-1 0,0 0 1 0,-20 21-1 0,20-21 1 16,0 0 2-16,0 19-5 0,-23-19-2 0,23 18 8 16,0 1-4-16,-20 0 2 0,6-19 4 15,14 20-4-15,-20-1 0 0,20 18 1 0,-20-37-6 0,20 77 7 16,-18-38 7-16,18-20-10 0,-20 18-2 15,20 2-16-15,0-1 9 0,0-18 6 0,0 37 0 16,0-38 5-16,0-19-2 0,0 38 1 0,0-38-4 0,0 19 3 0,20-19 1 16,18 0 0-16,-4-19-1 15,-14-19 6-15,3 38-1 0,-3-38 1 0,-3 0-2 0,23-38-1 16,-22-1 1-16,2-18-5 0,-3-2 1 0,-17 22 1 16,17-22-2-16,6 59 0 0,-23 1-1 0,0-2 0 0,20 1 4 15,-20 0-1-15,17-58 2 0,-17 38-3 0,20-37 4 16,-20 76-4-16,0-77 8 0,0 78-9 15,0-2 2-15,-20 20 2 0,20 0-1 0,0 0-1 16,0 0-1-16,0 0 4 0,-17 0-1 0,17 20-1 16,0-2-3-16,-20 39-3 0,20 20 5 15,-23-19-1-15,23-40-1 0,0 58 0 0,-17-36 1 16,17-22 2-16,0 20-1 0,0 1 0 0,0 19-1 0,0 17-4 16,0-36 4-16,0-2-1 0,0-16 0 0,0 74-4 0,0-57 1 0,0-20 0 15,0 40-7-15,0-39 1 0,17 1-3 0,-17-1-2 0,23 19-34 16,-23-20 25-16,20 3-32 0,-3-3 0 0,-17-18 28 0,40 19-59 15,-22-19 53-15,2-19-37 0,14 1-39 0,9-3 54 16,-43-16 36-16,17 37 6 0,23-77-6 0,-22 19 16 16,2 40 3-16,-3-1 3 15,60-116 72-15,-57 98-45 0,0-2-22 0,-20 39 5 16,18-18 6-16,2-20 48 0,-3 19-7 0,-17 19-26 16,20 0-3-16,-20 0-6 0,0 0-7 0,0 19-6 15,0-19-7-15,0 38 7 0,0 19-6 16,0-20-3-16,0-37-1 0,0 40 0 0,0-22-1 15,0 1-1-15,17-19 0 0,-17 19 1 0,0 1-1 0,0-1 1 16,0-19 0-16,17 19 3 0,-17-19 0 16,23 0-3-16,-23-38 3 0,20 38-2 0,-20-39 3 0,0 39-3 15,0-37 3-15,0 18-3 0,21-20 7 0,-21-19 8 16,0 20-3-16,0 20-5 0,0-1-6 0,0 19-1 0,0-21 2 16,0 21 1-16,0-18 6 0,0 18-1 15,0-19 0-15,-21 19-6 0,21 0 0 0,-20 0 0 0,-20 0-1 16,40 19-3-16,0-19 2 0,-37 39-1 0,37-20-1 0,-17 37 1 15,17-36-2-15,-20-1 1 0,20 18-1 0,-18-16 0 0,18 54 0 16,-20-17-1-16,20-19-4 0,0 17-13 0,0 2-14 0,0-21-14 16,0 21-21-16,20-19-11 0,-2-20-3 0,-18-19 39 15,20 19-94-15,-3 0 66 0,-17-19 49 16,37-19-28-16</inkml:trace>
  <inkml:trace contextRef="#ctx0" brushRef="#br0" timeOffset="56086.71">22704 9574 53 0,'0'0'0'0,"0"0"84"0,0 0-50 15,0-18 31-15,0-1-11 0,0 19-27 0,0 0 21 0,0-21-27 16,0 21 12-16,0-18-10 0,0 18-15 0,0 0 5 16,0 0-4-16,0 0-3 0,0 0-5 0,0 0 1 15,0 0 4-15,0 18-1 0,0 3-4 0,0-2 3 16,0 19 3-16,22-38-3 0,-22 38 7 0,0 0-1 0,0-20-4 16,21 22 6-16,-21-3-5 0,0-37 4 0,17 39 0 15,-17-1 0-15,0 1 0 0,0-39-7 0,0 37 4 0,0-18 5 16,0 20-4-16,0-20-13 0,0 0 0 0,0-1-7 0,-17 21-5 15,17-20 0-15,-21 0-36 0,-1-19 16 0,4 20-61 16,1-1 38-16,17-19-7 0,-20 0-6 0,3 0-48 0,-23 19 41 0</inkml:trace>
  <inkml:trace contextRef="#ctx0" brushRef="#br0" timeOffset="57036.98">24366 9574 60 0,'0'0'71'16,"0"0"-45"-16,-20 0 23 0,20 0-25 0,0 0 19 0,0 0-6 15,0 0-19-15,-14 0-4 0,14 0 26 0,0 0-15 16,-20 0-7-16,20 0-2 0,0 0-2 0,-20 0-9 15,20 0 5-15,0 0-6 0,-17 0 6 0,17 0 0 0,-21 0 1 16,21 0-7-16,-17 0-4 0,17 0 3 0,0 20-1 0,-20 18 1 16,20-19 1-16,0 39-2 0,-20-39 0 15,20 18-2-15,0 40-2 0,20-59 4 16,-20 21 3-16,20-20 0 0,-20-19-2 0,17 19-1 16,-17-19-2-16,0 0 2 0,21 0 1 0,-21 0 0 0,17 0 3 15,3-19 2-15,-20 0 2 0,34-38-2 16,-34 38-2-16,20-20 3 0,-20 39-8 0,0-38 5 15,0 1 3-15,23 37-7 0,-23-21 1 0,0 3 7 16,0-1-6-16,0 19 1 0,0-19-3 0,0 19 2 0,0 0-1 16,0 19-1-16,0 0-2 0,0 20 1 15,0-2-1-15,0 21-1 0,20-2-1 16,-20 2-8-16,17-19-8 0,-17-20 3 0,41 19-46 0,-24 19-22 16,-17-57 50-16,20 19-5 0,-20-19-5 0,0 19-6 15,34-19-66-15,-11 0-12 0,-3 0 75 16</inkml:trace>
  <inkml:trace contextRef="#ctx0" brushRef="#br0" timeOffset="57255.37">24902 9212 84 0,'0'0'40'0,"0"0"2"0,-17 0-3 0,17 0 29 0,0 0-9 0,0 0-13 16,-20-20-25-16,20 20-3 0,0 0 20 0,0 0-22 0,0 0 11 15,-17 0-7-15,17 0-9 0,0 0 0 0,0 38 4 16,0-38-12-16,0 38 2 0,0 1-2 16,17-20 0-16,-17 19-6 0,0-18-3 0,0-2-10 15,0 2 2-15,0-2-5 0,20 2-38 0,-20-1-26 0,0-19 30 16,0 19-64-16,0-1 11 0,0-18 71 0,0 0-25 0</inkml:trace>
  <inkml:trace contextRef="#ctx0" brushRef="#br0" timeOffset="57936.98">25499 9537 48 0,'0'0'31'0,"0"0"1"0,0 0 41 0,0 0 28 15,0 0-74-15,0 0-2 0,0 0-3 0,0 0 15 0,0 0-5 0,0 0-2 16,0 0-15-16,0 0 4 0,0 0-12 0,0 0 5 16,0 0-2-16,0 0-8 0,0 0 3 0,0 0-1 0,0 0-2 15,0 0-1-15,0 19 3 0,0-19 3 0,0 0-4 0,0 0 0 16,0 0-2-16,0 0 2 0,0 18 1 0,0-18 0 0,0 0-1 0,0 0 1 16,17 20 5-16,-17-2-3 15,20-18-5-15,-20 20-2 0,0-20 2 0,0 0-1 0,0 0 3 0,0 19-1 16,20-19 2-16,-20 19-4 0,0-19-2 0,0 18 3 0,17-18-1 15,-17 0-1-15,0 0 4 0,0 0 0 0,0 0-3 0,0 21 0 16,0-21 0-16,0 0 4 0,0 0-3 0,0 0-1 0,0 19 2 16,0-19-1-16,0 0 2 0,0 0-1 0,0 0 2 0,0 18 2 15,0-18-4-15,0 0-2 0,0 0 0 0,0 0 2 16,0 0-2-16,0 0 0 0,0 0 2 0,0 0-1 0,0 0-1 0,0 0 1 16,0 0-1-16,0 0 0 0,0 0-1 0,0 0-2 0,0 0 1 15,0-18-1-15,0-1-5 0,0 19 5 16,0-21-1-16,0 21 1 0,0 0 2 0,0 0 0 15,0 0 2-15,0-18-1 0,0 18-1 0,0 0 2 0,0 0-2 16,0 0 1-16,0 0 2 0,0 0-1 0,0 0 1 0,0 0-5 16,0 0 4-16,0 0-1 0,0 0 3 0,0 0-2 0,-17 0 1 15,17 0-2-15,0 0 2 0,0 0-2 16,0 18 1-16,0-18-2 0,0 0 0 0,0 0 1 0,0 0 0 16,0 0 1-16,-20 0-3 0,20 0 2 0,0 0 2 0,0 0-2 15,0 0-1-15,0 0 3 0,0 0-2 0,0 0-2 16,0 0 3-16,0 0 0 0,0 0 0 0,0 0-1 15,0 0 2-15,0 0-1 0,0 0 3 0,0 0-3 0,0 0 0 16,0 0-1-16,0 21 2 0,0-21-2 0,0 19-2 16,0-19 2-16,0 18 4 0,-20 1-3 15,20-19-3-15,0 19 1 0,-17 1 0 0,17 18 2 0,-20-20 2 16,20 3-2-16,0-3-1 0,-23 1 1 0,23 0-2 16,-18 1 3-16,1-1 0 0,17 0-3 0,-20 0 0 0,3-1 1 15,17 3-2-15,-20-21-2 0,20 18-4 0,-20-18-4 0,20 19-4 16,-17-19-27-16,17 0 16 0,-20 0-46 0,-3 0-31 0,3 0-28 15,20 0 10-15,-15 0 33 0</inkml:trace>
  <inkml:trace contextRef="#ctx0" brushRef="#br0" timeOffset="58470.21">26663 9230 44 0,'0'0'0'0,"0"0"20"0,0 0 10 16,0 0-11-16,0 0 26 0,0 0-22 0,0 20 22 0,0-20-4 16,0 0-23-16,0 0 17 0,0 0-21 0,0 18 12 0,0-18-14 15,0 0-1-15,20 20 9 0,-20-1-14 0,0 0 6 0,0-1-6 16,0 2 8-16,17 18-1 0,-17 0-6 0,0-18-4 16,0 36 5-16,0-35-4 0,20 36 2 0,-20-19-2 0,0 39 1 15,0-2 0-15,17 22 0 0,-17-60-2 0,0 2-1 0,0 57-2 16,0-59-3-16,0 21-1 0,0-20 2 0,0 38 1 0,0-37 2 0,-17 57-4 15,17-39-6-15,-20 38-26 0,20-57-10 16,-17-19-18-16,17 1-14 0,0-1 37 0,-20-19-76 16,20 0 51-16,0-19 21 0</inkml:trace>
  <inkml:trace contextRef="#ctx0" brushRef="#br0" timeOffset="58654.11">26683 9709 53 0,'0'0'14'0,"17"0"3"0,-17-39 58 0,20 20-15 16,-3-20-9-16,6 21-7 0,-6-2-3 0,3-17-5 15,-20 37-20-15,38-39 16 0,-18 39-15 0,-20 0-3 0,0-19-1 16,37 19 11-16,-20 0-3 0,0 0 0 0,6 0-11 16,-23 19-3-16,40 20 8 0,-40-20-12 15,0 19 2-15,0-20-2 0,-20 21-4 16,20-2-11-16,-20-37 5 0,20 21-4 0,-23 16-24 0,6-18-22 16,17 0 22-16,-17 1-51 0,17-20 35 0,-20 19-62 0,3 0 16 15,17-19 67-15,0 0-27 0</inkml:trace>
  <inkml:trace contextRef="#ctx0" brushRef="#br0" timeOffset="58928.26">27161 9651 88 0,'0'0'119'0,"0"0"-54"0,0 0 10 16,0 0-39-16,0 19-7 0,0-19-7 0,0 0-14 16,0 0 0-16,0 0 3 0,0 18 1 0,0-18-8 15,-20 0 0-15,20 40-2 0,0-40-2 16,0 18 1-16,0 1-1 0,0 0-1 15,0-19 1-15,0 20 2 0,0-1 1 0,20-19-2 16,-2 0 7-16,-18 0-3 0,20-19 7 0,-20 19 4 16,0-20-8-16,20-18 6 0,-3 20 3 15,3-22-7-15,-20 22-3 0,17-20 8 0,-17 0-14 16,0 18 3-16,0 20-2 0,0-18-2 16,0 18-5-16,0 0-9 0,0 0 1 15,0 38-44-15,-17-20-1 0,17 2-16 0,0 18-21 16,0-20 40-16,-20 22-94 0,20 16 61 15</inkml:trace>
  <inkml:trace contextRef="#ctx0" brushRef="#br0" timeOffset="59122.3">27523 9651 145 0,'0'0'62'0,"0"0"45"0,0 0-33 0,0 0-15 0,0 0-12 16,0 0-10-16,-18 0 13 0,18 0-43 15,0 19 5-15,-22-19-8 0,22 18-1 0,0-18-2 16,0 21 0-16,0-2-1 0,-21-19-3 0,21 0-1 0,0 18-7 0,0 1-2 16,0-19-1-16,0 0-4 0,-17 19-26 0,17-19-17 0,0 20 25 15,0-20-6-15,0 0-62 0,0 19-11 0,0-19 11 16,0 0 64-16</inkml:trace>
  <inkml:trace contextRef="#ctx0" brushRef="#br0" timeOffset="59437.04">27677 9516 67 0,'0'0'70'0,"0"0"-48"0,0 21 16 0,0-21-10 0,0 19-8 0,0-1-6 16,0 2-8-16,0-2-2 0,-22-18-5 0,22 0 2 15,0 20-3-15,0-1 0 0,0 0-6 0,0-1-17 16,-18 3-11-16,18-2 15 16,0-1 15-16,0 1 6 0,0 0 5 0,0-19 11 15,0 20 32-15,0-20-13 0,18 0-19 16,-18 0 0-16,0 0 14 0,22-20-2 0,-22 1-13 0,18 19 12 15,2-37 0-15,0 18-5 0,-3-2-12 0,-17 21-2 0,0-18 0 0,20-20 2 16,17 18 4-16,-19-18 6 16,22 20-12-16,-40 18 3 0,20 0-3 15,-20 0 2-15,20 38-2 0,-3-20-1 16,-17 21-1-16,0-2-2 0,0 3-3 0,0-22-2 16,0 20 1-16,0 1 2 0,0-2 1 0,0-16-3 0,0 16-4 15,0-18-2-15,0 20-5 0,0-20-12 0,0-19 7 16,0 19-24-16,0-1-17 0,0-18-19 0,0 0 29 15,0 0-7-15,0 0-56 0,0 0 11 0,0 0 51 16</inkml:trace>
  <inkml:trace contextRef="#ctx0" brushRef="#br0" timeOffset="59921.06">28380 9040 40 0,'0'0'19'0,"0"0"4"0,0 0 4 0,0 0 0 15,0 0-11-15,0 0 34 0,0 0-31 0,0 0 1 16,0 0 20-16,0 0 6 0,0 0-22 0,0 0-12 15,0 0 10-15,0 0-5 0,0 0 0 0,-17 18-8 0,17-18-1 16,0 20 6-16,0-2-9 0,0 1 4 0,0 2-5 0,0-3 0 16,0 1-2-16,0 58 5 0,0-39-5 0,0 18 0 15,-18 40 4-15,18-20-6 0,0 136 2 16,-20-117-7-16,20-58 0 16,0 2-14-16,0-1 7 0,-17 1-23 0,17-20 11 0,0 0-3 15,0-1-6-15,0 3-51 0,-20-3-10 0,20-18 18 0,0 19-3 16</inkml:trace>
  <inkml:trace contextRef="#ctx0" brushRef="#br0" timeOffset="60122.1">28208 9556 64 0,'-17'0'23'0,"17"0"2"0,0 0 1 0,0 0 24 0,0 0-2 0,0 0-5 16,0 0-4-16,0 0-22 0,0 0 0 0,0 0 10 15,0 0-16-15,0 0-2 0,0 18 7 0,0-18-5 0,0 20-7 16,0-20 2-16,0 18-2 0,17 2 0 0,6-20-2 15,-23 19-2-15,20-19 0 0,17 19 0 0,-17-1 2 16,35-18-2-16,-18 21-20 16,-14-21-3-16,-23 0 7 0,37 19-23 0,-17-19-13 15,-3 0-12-15,3 0-1 0,-2 0 9 0,2 0 14 16,-3 0 28-16,6-19-8 0,-23 19-13 0</inkml:trace>
  <inkml:trace contextRef="#ctx0" brushRef="#br0" timeOffset="60409.34">28744 9670 50 0,'0'0'23'0,"0"0"17"0,0 18-13 0,0 3 5 16,0-2-19-16,0-1 10 16,0 1 16-16,17 0-9 15,-17-19-21-15,23 20 17 0,-23-20-18 0,20 19-1 0,-20-19 1 16,0 0-1-16,20 0 15 0,17 0 7 0,-19-19-11 16,2-20-1-16,0 20-11 0,-20 1 0 15,0-1 8-15,14-2-9 0,-14-35 24 0,0 56-16 16,0-38 1-16,0 18-5 0,0 20 0 0,0-18 10 15,-14 18-10-15,-6 0-2 16,0 0-4-16,20 0 0 0,-18 18-1 0,-19 20 3 16,37-18-2-16,-20-1-3 0,0 39-2 15,-3-2 2-15,6-37-2 0,17 20-1 16,0-39-1-16,-17 37-8 0,17 2-6 0,0-1-6 0,0-18 8 16,0-20-5-16,17 38-63 0,0-38 50 0,6 19-46 0,-23-1-15 15,20-18 48-15,0 21-22 0,17-21 36 0,-19 0 1 16</inkml:trace>
  <inkml:trace contextRef="#ctx0" brushRef="#br0" timeOffset="60769.98">29340 9574 73 0,'0'0'78'0,"0"0"-32"0,0 0 35 0,0 0-20 0,0 0-17 0,0 0-26 16,-23 0 7-16,23 0-16 0,0 20 7 0,0-20-3 16,-20 18-5-16,20 21 2 0,0-20-7 15,0-1-1-15,0 3 0 0,0-2-2 16,0 18 1-16,0-18 1 0,20 1-2 15,3-1 6-15,-6-19-2 0,3 0 1 0,1 0 9 16,-4-19-9-16,3-20 1 16,-3 2-2-16,3 18-4 0,-20-2 5 0,17-16-1 15,-17-40 10-15,0 77-8 16,0-18-6-16,0-1 4 0,0-2-3 0,0 21 1 16,0-18 3-16,-17 18 3 0,-3 0-5 0,3-19-1 0,-3 19-1 15,20 0 3-15,-17 0-3 0,-4 0 3 0,1 0-3 0,3 19-1 16,-6-19 1-16,3 18 1 0,20 3 1 0,-17-2-3 0,0-19 2 0,-20 76 1 15,-4 20-2-15,24-1 0 0,-26 0-1 16,43-37 0-16,0-20-2 0,0-20 2 0,0 21-5 16,23 19-20-16,14-39 3 0,-37 0-13 15,20-19 11-15,1 19-5 0,-4-19-90 0,3 0 73 16,-3 0-51-16,0 0 51 0,3 0 1 0,3-38-33 0,14 19 37 16</inkml:trace>
  <inkml:trace contextRef="#ctx0" brushRef="#br0" timeOffset="61021.57">27462 9020 154 0,'0'0'110'0,"0"0"-37"0,0 0-17 0,0 20 4 0,0-20-48 15,0 0 13-15,0 18-16 16,0 2-7-16,0-2-14 0,21-18-73 16,1 0 43-16,-22 19-77 0,18-19 52 0,2 0-38 0,0 0 34 15</inkml:trace>
  <inkml:trace contextRef="#ctx0" brushRef="#br0" timeOffset="61471.17">29185 9115 42 0,'0'0'7'0,"0"0"17"15,0 0-15-15,0 0 33 0,0 0-29 0,20 0 15 16,-20 0 3-16,0 0-4 0,21 0-16 0,-21 0-2 15,0 0-2-15,0 0 7 0,17 0 15 0,-17 0-23 16,0 0 3-16,0 0-5 0,0 0-1 0,20 0 1 16,-20 0 0-16,0 0-2 0,17 0 0 0,-17 0-1 15,0 0 0-15,0 0 1 0,17 0-2 0,-17 0 1 16,0 0 0-16,0 0-2 0,0 0 1 0,0 0 2 0,20 0 2 16,-20 0 3-16,23 0 1 0,-23 0 4 0,0 0 1 15,0 0 1-15,0 0-6 0,0 0 9 0,0 0-12 16,0 0 1-16,0 0-2 0,0 0-1 0,0 0-3 15,0 21-1-15,0-21 0 0,0 0-4 0,0 18-18 16,0-18-18-16,0 19-20 0,0-19-20 0,0 19-4 16,0-19 17-16,0 0 44 0,0 20-21 0</inkml:trace>
  <inkml:trace contextRef="#ctx0" brushRef="#br0" timeOffset="61776.42">29779 9288 103 0,'0'0'47'0,"0"0"51"0,0 0-22 15,0 0-20-15,0 0 8 0,-20 0-30 0,20 0-10 16,0 0-5-16,-17 19 1 0,17 0-8 0,-21-1-1 15,21 2 1-15,0 0-9 0,0-2-1 0,-20 2-1 16,20-2 0-16,0 2 2 0,0 18-3 0,-23 1 2 16,23-2-2-16,0-17 1 0,0 18-2 15,0-38 0-15,0 38 0 0,0-38 2 0,-17 39-1 0,17-2-9 16,0-18 1-16,-17 0-14 0,17 20-34 16,-20-20-8-16,20-19 23 0,0 18-60 0,-17 3 41 15,17-21-58-15,-20 18 13 0</inkml:trace>
  <inkml:trace contextRef="#ctx0" brushRef="#br0" timeOffset="62421.15">31212 9326 80 0,'0'0'128'15,"0"0"-62"-15,0 0-14 0,-20 0-8 0,3 0 13 16,17-19-29-16,-23 19-2 16,23 0-17-16,-20 0-2 0,20 0 1 0,-17 0 0 0,17 19 0 15,0-19-5-15,-17 18 1 0,17 2 5 0,0-20-5 16,0 0 0-16,-21 38-1 0,21 0-1 0,0-18 3 0,0-1-3 15,0 0 2-15,0 20 0 0,21-20 2 0,-4 19 3 16,-17-20-6-16,37 21 9 0,-37-39-9 0,23 19 0 16,-23-1 6-16,17-18-4 0,-17 21-2 0,20-21 3 15,-20 19-4-15,20-19 4 0,-20 0-3 0,0 18-1 16,0-18 3-16,0 0-6 0,0 19 1 0,0-19-1 0,0 0 0 16,0 19-1-16,0-19-15 0,0 0-13 0,-20 0 11 0,20 20-7 15,0-20-47-15,0 0 27 0,-20 0-121 0,20 0 101 16,0 0 4-16,0 0-20 0,-17 0 33 0</inkml:trace>
  <inkml:trace contextRef="#ctx0" brushRef="#br0" timeOffset="62687.08">31536 9728 90 0,'0'0'170'0,"0"18"-105"16,0-18-48-16,20 0 12 0,-20 0-8 15,0 0-1-15,38 0 0 0,-38 0-18 16,20-18 1-16,-20 18-4 0,17-40 4 0,-17 22 0 15,20-20-2-15,0 18 2 0,-20-18 1 16,0 20 2-16,14-22 3 0,-14 22 1 0,0 18-1 0,0-19 7 16,0 0-4-16,0-1-5 0,0 20 0 0,-14 0 0 0,14-18 8 15,-20 18-11-15,20 0 2 0,-20 18-2 0,20-18-2 0,-17 0 2 0,-3 39 0 16,2-20-3-16,18-1 0 0,-20 22 2 0,0-2-2 16,-3 56-1-16,6-54 0 0,0 16-1 15,17 41-8-15,0-60-10 0,0 21-13 0,0-20-18 16,0-20-31-16,17 21-33 0,0-20-15 0,6-19 77 15,-3 0-5-15,0 0 23 0</inkml:trace>
  <inkml:trace contextRef="#ctx0" brushRef="#br0" timeOffset="62887.06">32110 9002 111 0,'0'0'44'0,"0"-20"0"0,0 2 31 0,0-3-43 0,0 2 0 0,0 19-2 15,-18-37 26-15,18 18-10 0,0-1-17 0,0 2-11 16,-23 18-3-16,23 0-9 0,0 0-2 0,0 0-1 0,-20 57 12 15,20-38-12-15,-17 39 1 0,17 18-7 16,-17 20 8-16,17-59-2 0,0 2-1 0,-20 151-8 16,20-152 6-16,-17 210-14 15,17-152-14-15,0-38-12 0,0 18-14 0,0-18-19 16,-20-20-26-16,20-20 43 0,0 21-49 0,0-20 72 16,0-19 12-16,0 19-24 0</inkml:trace>
  <inkml:trace contextRef="#ctx0" brushRef="#br0" timeOffset="63037.83">31900 9537 45 0,'0'0'56'0,"0"0"-22"0,0 0 3 0,0-21 35 16,0 21-41-16,0 0-3 0,0 0-6 0,0 0 15 0,0 0-8 0,0 0-19 15,20 21 4-15,-20-21-10 0,18 19 3 0,2-1-6 16,0 2 0-16,-3-2-2 0,-17 2-4 0,37-20-16 0,-20 19-28 16,26 0-29-16,-25-1-17 0,22 3 9 0,-3-21 38 15,-20 0 3-15</inkml:trace>
  <inkml:trace contextRef="#ctx0" brushRef="#br0" timeOffset="63204.44">32531 9498 90 0,'0'0'185'16,"0"-19"-111"-16,0 19-15 0,0 0-35 0,-20 0 1 0,20 0-3 0,-17 0 14 15,17 0-22-15,-20 0-4 0,20 0-1 0,-43 37 20 16,8 41-19-16,15-78-8 0,20 38 0 0,-17 18 0 16,17-35-3-16,-20 54 0 0,20-17 0 15,0-1-2-15,0 1-3 0,20-20-11 0,-20-1 8 16,0-16-3-16,0 16-9 0,0 2-5 0,0-20-4 0,0 0 11 15,0 0-29-15,0-19 17 0,0 19-6 0,0-19-54 0,0 0-16 16,-20 20 29-16,20-20 23 0</inkml:trace>
  <inkml:trace contextRef="#ctx0" brushRef="#br0" timeOffset="64487.8">14413 12040 46 0,'0'0'32'0,"0"0"0"0,0 0-9 0,0 0 31 16,0-20-29-16,0 20-2 15,0 0-1-15,0 0 21 0,-20-19-13 16,20 19-14-16,-18 0 15 15,-2 0-6-15,0 0-2 0,3 19-5 16,-3 1-11-16,20-20-4 0,0 0 1 16,-23 38 9-16,3-20 4 0,6 40 10 15,14-39-17-15,0 38 2 16,0-37 0-16,0-2-4 16,0 22 1-16,0-3-10 0,14-19 5 0,-14 3 3 15,43 35-7-15,-23-16 2 0,-3-4-2 16,3-36 2-16,18 58 2 0,-18-58-4 0,-20 19-2 0,34 0 3 15,-34-19-3-15,23 20 4 0,34-2-6 0,-37 2-6 16,-2-20-8-16,19 0-34 0,-20-20-8 16,3-18-116-16,3 19 74 0,-6 0 24 15,-17 19 51-15,0-18-28 0</inkml:trace>
  <inkml:trace contextRef="#ctx0" brushRef="#br0" timeOffset="64837.41">15172 11562 51 0,'0'0'31'0,"0"0"5"0,0 19 60 16,0-19-69-16,0 0-2 0,0 18 37 0,-14 2-31 15,-6 18 33-15,20-19-55 16,-20 20-2-16,3-1-5 15,17-20-6-15,0 3-11 0,0-3-17 0,-20 20-57 16,20-19 4-16,0 20-63 16,0-39 80-16</inkml:trace>
  <inkml:trace contextRef="#ctx0" brushRef="#br0" timeOffset="65887.22">15729 11925 50 0,'0'0'12'0,"0"0"1"0,0 0 24 0,0 0 12 15,-18 0 6-15,18 0-28 0,0 0 25 0,0 0-29 16,0-19 20-16,-20 19 8 0,3 0-15 16,-3 0-10-16,20 0-19 0,-17 0 1 0,17 0 3 15,-58 58 14 1,58-40-21 0,0 1 1-16,-22 0-2 0,22-19 2 15,0 20 0-15,0-2-3 0,0 2 3 0,0-2-2 16,0 1-3-16,0-19 2 0,0 21 3 0,0-21-1 15,0 0-2-15,0 0 3 0,0 18 1 16,0-18-1-16,0 0-3 0,0 0-2 16,0 0 6-16,0 0-1 0,0 0-5 0,0 0 1 15,0 0-1-15,0 0 3 0,0 0-3 16,0 0 0-16,0 0 2 0,0 0-2 0,0 0 1 0,22 0-1 16,-22 0 1-16,0 0 1 0,0 0-1 15,0-18-2-15,0 18 2 0,0 0-2 0,0 0 3 16,0 0-1-16,18 0 0 0,-18 0-1 0,0 0 1 0,0 0-2 15,0 0-1-15,0 0 4 0,0 0-1 16,0 0 0-16,0 0-4 0,0 0 5 16,0 0 0-16,0 0-1 15,0 0 1-15,0 0-5 0,0 0 4 0,-18 0-1 16,18 18 2-16,0-18-3 0,-22 19-1 16,22-19 2-16,-21 18 2 15,21-18-3-15,0 0 2 0,0 21 0 0,0-21-1 0,0 18 1 16,0-18-3-16,-17 20 3 0,17-20 1 0,0 0-3 0,0 37 2 15,-17-37 1-15,17 21-2 0,0-21 1 16,-20 18-2-16,20-18 0 0,-17 37 0 0,-3-16 3 16,20-3-3-16,-20 1-1 0,20-19-1 0,-18 19 1 15,18-19-2-15,-20 20-24 0,-3 0-5 0,6-20 12 16,17 0-33-16,-17 0 20 0,17 18-5 0,0-18-7 0,-20 0-58 0,20 0 51 16,0 0-43-16,20 0 38 0,-3 0 13 0</inkml:trace>
  <inkml:trace contextRef="#ctx0" brushRef="#br0" timeOffset="66438.47">16915 11810 90 0,'0'0'73'0,"0"0"-39"0,0 0 47 0,0 0-58 0,-17 0-1 0,17 0 55 16,0 0-65-16,0 0-1 0,-20 0-1 15,20 0 11-15,0 0-11 0,-20 19 1 0,20-19-4 16,0 19-3-16,-23-19 0 0,23 19 8 0,-17 20-4 0,17-39-6 15,-17 58 6-15,17-40-6 0,0 20-1 16,0-18 4-16,0-2-4 0,0 2-1 0,0-2 0 16,17 22 3-16,-17-40 2 0,17 18-1 0,6 1 6 0,-3 20 16 15,0-39-21-15,-20 18 2 0,17 20 7 16,3-38-11-16,-20 19-1 0,0 2 3 0,0-21-1 0,0 18-3 16,0 1 2-16,0-1-2 0,0-18-1 15,0 21 0-15,-20-3-27 0,3-18-18 0,17 0 16 0,-40-39-339 16,17 2 260-1,23 19 63-15</inkml:trace>
  <inkml:trace contextRef="#ctx0" brushRef="#br0" timeOffset="66703.89">17199 12078 69 0,'0'18'59'16,"0"-18"2"-16,23 19 40 0,-3 2-82 0,-20-21-1 16,17 18 18-16,4 1-27 0,-21-19-3 0,20 0 1 15,-3 39 8-15,20-21-10 0,-37-18-1 0,17 20 3 16,3-20-4-16,3 0 1 15,-6 0 3-15,4 0-3 0,-21-20-3 0,0-19 1 16,0 21 1-16,0-1-1 0,0-20 5 16,0 20 1-16,-21-19 6 0,21 38-8 0,-17-38 9 15,-6 38-2-15,3-38 10 16,3 38-17-16,-57 19 9 16,53 0-10-16,21 1-4 0,0-2-3 0,-17 2 1 15,17 17 1-15,0 2 0 0,0-2-1 0,0-16 1 0,17 35-5 16,-17 2-3-16,41 18-29 0,-24-18-38 15,20-2-48-15,-20-37 69 0,3 2-1 0,3-3-44 16,15 1 4-16</inkml:trace>
  <inkml:trace contextRef="#ctx0" brushRef="#br0" timeOffset="66904.37">17910 11523 121 0,'0'0'0'0,"0"0"101"0,0 0-22 0,0 0-24 0,0 0-34 0,0-19 37 15,0 19-49-15,0 0-1 0,0 0 7 16,0 19-2-16,0 96 3 16,0-38-15-16,0-58 0 0,0 76-1 0,0 1 4 15,0-20-2-15,15 59-6 0,-15 74-43 16,0-133 1-16,0-37 15 16,0 36-57-16,0 22-76 0,-15-59 93 0,15 0 18 15</inkml:trace>
  <inkml:trace contextRef="#ctx0" brushRef="#br0" timeOffset="67037.53">17816 12421 77 0,'0'-19'88'0,"-20"-20"43"0,-1-16-50 0,-1-3-34 16,22-1-6-16,22 4-9 15,-1 34-28-15,-1 2-1 16,17 1-3-16,20-2-14 0,-22 20-11 16,25 0-56-16,17 0-66 0,18 20-17 15,-38-2 91-15</inkml:trace>
  <inkml:trace contextRef="#ctx0" brushRef="#br0" timeOffset="67422.19">19266 11943 75 0,'0'0'0'0,"0"0"58"15,0 0 5-15,0-18 81 0,0 18-93 16,0 0-25-16,0 18 9 16,0 3-14-16,20 16 23 0,-20 2-34 15,0-21-6-15,0 20 1 0,0-19-3 0,20 57 2 16,-20 1-1-16,18 0-6 16,-18-1-45-16,20-57-3 0,-20-19 15 15,0 20-6-15,0 0-198 0,0-20 115 16</inkml:trace>
  <inkml:trace contextRef="#ctx0" brushRef="#br0" timeOffset="67570.66">19381 11715 114 0,'0'0'41'0,"0"0"36"15,0 0-8-15,0-20-9 0,0 20-34 0,0 0 37 16,0 0-33-16,0 0 1 0,0 20-20 16,0-1-3-16,0 0-9 0,0-1 0 0,0 21 4 15,0-20-10-15,0 0-7 0,0 20-44 16,0-20-14-16,0 0-23 0,0-1-13 15,17 3 21-15,-17-3 61 0,0 1-38 0</inkml:trace>
  <inkml:trace contextRef="#ctx0" brushRef="#br0" timeOffset="67755.5">19570 12136 89 0,'0'0'33'0,"0"0"3"0,0 0 36 16,0 0-37-16,17 0 24 0,6-21 2 0,-23 21-15 16,20 0-23-16,0-19 9 0,-2 19-29 15,19 0 7-15,-17-18-4 0,0 18-1 16,-20 0 1-16,34-20-4 0,-34 20-1 0,0 0 3 0,23 0 1 15,-3 0 4-15,-20 0-5 0,0 0-3 0,18 20 3 16,-18-2-4-16,0 40 3 16,0 18-8-16,0-56 1 0,0 17-3 0,-18 21-33 15,18-1-2-15,0-38 18 0,-20 40-70 16,20-23 3-16,0-36 43 0,0 19-38 0,0 2 34 0,0-3-4 16</inkml:trace>
  <inkml:trace contextRef="#ctx0" brushRef="#br0" timeOffset="68240.02">20470 12020 39 0,'0'0'0'0,"0"0"6"0,0 0 2 0,0 0-5 0,0 0 3 16,0 0-2-16,0-19-1 0,0 19 1 0,0 0 2 0,0-19 1 0,0 1 0 15,0 18-5-15,0-21-1 0,0 3 0 0,0 18-1 16,0-19 0-16,0 19 1 0,0 0 0 0,0-19-1 0,0-1 1 0,0 20 5 16,0-19-2-16,0 19 2 0,0-19 5 0,0-18 6 15,0 16-11-15,0 21-2 0,0 0 0 0,0-18 2 0,0 18 11 16,0-19 5-16,0 0 4 0,0 19-12 0,0-20 2 15,0 20-1-15,0 0 2 0,0-19 18 0,0 0-16 0,0 19 19 0,0-19-20 16,0 19 1-16,0-19-2 0,-20-1 13 0,20 2-3 0,0-20-2 16,0 38-15-16,-17-39 7 0,17 39-10 0,0 0 1 0,0-19-1 0,0 19-2 15,-20-18 8-15,20 18-1 0,0 0-8 0,0 0 4 16,-17 0-1-16,17 0 2 0,0 0-4 0,0 18-1 0,0-18-1 16,0 58 8-16,0-39-8 0,0 18 2 0,0-17-3 15,0 37 0-15,0 20 1 0,17 18 0 0,-17-56-4 0,0-1 3 16,0 38 1-16,0-37-2 0,0 17-3 0,0-16 1 0,0-3-1 0,0 20 1 15,20-37-1-15,-20 38-7 0,0-21 2 0,0 2-9 0,0-2 0 16,0 2-7-16,0-39 8 0,0 20-18 0,0-2-11 16,0-18 18-16,0 0-3 0,0 18 0 0,0-18-3 0,0 0-40 0,0 0-14 15,0-18 1-15,0 18 48 0,0-18-11 0,0 18 35 16,0-40-7-16</inkml:trace>
  <inkml:trace contextRef="#ctx0" brushRef="#br0" timeOffset="69005.8">20605 11523 30 0,'0'0'11'0,"0"0"-5"0,0 0 0 0,-20 0 7 0,20 0-4 0,0 0 2 16,0 0 1-16,0 0 3 0,0 0 19 0,0 0-15 0,0 0 18 0,0 0-2 15,0 0-18-15,0 0 20 0,0 0 1 0,-17 0-22 0,17 20-1 16,0-20 9-16,0 19-1 0,0 0-12 0,-20-19 1 0,20 0 0 16,0 38 14-16,0-19-2 0,-20 0-4 0,20 19-2 15,-23 1-4-15,23-20-4 0,-18-1-2 0,18 3-3 0,0-3 9 16,-17 20 0-16,-3 1-3 0,20-20-7 0,0 0-2 16,-17 20 0-16,-3-2 2 0,20 2 2 0,-17-1-1 15,17-1 2-15,0 78-4 0,0-95-2 0,0-2 0 16,0 40 2-16,17-21-3 0,3 2 0 0,-3-1 2 15,38 20 1-15,-12-40-3 0,-6 1-4 16,-17-19 4-16,-3 0 1 0,23 0-3 0,-40 0 0 16,35 0-9-16,-12 0 3 0,-23-19-3 0,20 1-21 15,-3-20-52-15,23-1 0 0,-40 2-31 0,17-2-17 16,3-19 36-16,-20 39 70 0,18 1-18 0</inkml:trace>
  <inkml:trace contextRef="#ctx0" brushRef="#br0" timeOffset="69209.39">21041 11427 136 0,'0'0'51'0,"0"0"34"0,0 0-25 0,-17 0-33 0,17 0-3 0,0 0 15 15,0 0-24-15,0-18 20 0,0 18-25 0,0 0-2 0,-18 0 1 16,18 0-6-16,0 18 10 0,0 2-9 0,0-20 2 16,0 38 7-16,0-38-7 0,0 19-1 0,0 20 6 0,0-39-6 0,0 76 7 15,0-57-9-15,0 38-1 0,0-37-1 0,0 57 5 16,0-2-7-16,0 1 3 0,0 1-4 0,0-1 1 15,0 1-7-15,0-20-20 0,0-19 10 0,0 2-8 16,0-3-5-16,0-19-5 0,0 40-59 0,0-39 33 0,0 21-69 0,0-22 79 16,0 0 15-16,0 1-26 0</inkml:trace>
  <inkml:trace contextRef="#ctx0" brushRef="#br0" timeOffset="69637.86">21502 12040 80 0,'0'0'0'0,"0"18"59"0,0-18-2 0,-17 0 16 15,17 0-54-15,0 20 17 0,0-20-19 0,-20 0 14 16,20 0-18-16,-20 0 10 0,20 18-7 0,-23-18-11 0,23 19 3 16,0 2 3-16,-17-21-6 0,17 37 3 0,0 2-3 0,-17-39-2 15,17 18-1-15,0 2-1 0,0-2 7 0,0 22-1 0,-20-3-6 16,20-19 0-16,0 3-3 0,0-3 3 0,0-18-1 0,0 19 2 15,0 0 1-15,0-19-1 0,0 20-1 0,20-20 0 0,-20 0 1 16,17 0 2-16,-17 0 0 0,17-20 4 0,-17 1-5 0,23 0 4 0,-23-20 3 16,20 2-3-16,0-2-6 0,-20 20 1 0,0-19 3 15,17-38 2-15,21-20 0 0,-38 58-3 0,0 0-2 0,20-1 2 0,-20 2-3 16,20-59 10-16,-20 57-5 0,14-37 5 0,-14 57-6 0,20-19-1 16,-20 19 2-16,0-38 3 0,23-1-5 0,-23 39 7 0,0-19 11 15,0 18-15-15,0 2 0 0,0-1-4 16,0 19 1-16,0 0-3 0,0 0 3 0,-23 0 1 0,23 0-2 15,0 37 2-15,-20 3 1 0,20-22-5 0,0 40-3 16,-14 18 5-16,-6-38 0 0,20 20 0 0,0 56-15 16,-20-18 10-16,20-57 3 0,0 17-2 0,0 20-6 0,0-36 0 15,0 36-14-15,0-1-18 0,20-17-20 0,-20-1-16 16,0-19 31-16,20 2-49 0,-20-40 37 0,14 36-66 0,-14-36 65 16,20 19-35-16,-20 2 61 0</inkml:trace>
  <inkml:trace contextRef="#ctx0" brushRef="#br0" timeOffset="69971.24">21904 12096 41 0,'0'0'35'15,"0"0"-2"-15,0 0 1 0,0 0-19 0,0 0 15 0,-18 19 4 16,18-19-14-16,0 0-10 0,0 0 1 0,0 0 0 0,-20 21 12 16,20-3-13-16,0-18 1 0,0 0 1 0,0 19 0 0,0-19 1 0,0 18 10 15,0 3-4-15,0-21-11 0,0 38 11 0,0-38-8 16,0 18 2-16,0 1-6 0,0-19 11 0,0 21-3 15,0-3-8-15,20-18-1 0,-20 0 8 0,0 19-7 0,0-19 0 0,0 18 4 16,0-18-8-16,0 0 5 0,0 21-3 0,0-21 8 16,18 0-11-16,-18 18 3 0,0-18-2 0,0 0 0 0,0 0-2 15,0 0 0-15,20 19 4 0,-20-19 3 0,17 0-7 0,-17 0 0 16,0 0 1-16,0 0-2 0,17 19 5 0,-17-19-6 0,0 0 3 16,0 0 0-16,20 0-2 0,-20 0 2 0,0 0 2 0,0 0-2 15,0 0-1-15,0 0 1 0,0 0 0 0,23 0-4 0,-23 0 3 16,0 0-1-16,0 0-2 0,0-19 0 0,0 19-1 15,0 0-10-15,0 0-10 0,0 0-11 0,0-19-15 16,0 19 18-16,0 0-49 0,0 0 28 0,0-18-75 0,0 18 64 0,0 0 13 16,0 0-42-16</inkml:trace>
  <inkml:trace contextRef="#ctx0" brushRef="#br0" timeOffset="71054.71">21101 12001 45 0,'0'0'11'0,"0"0"16"0,0 0-11 0,0 0 3 0,-17-19 21 0,17 19 3 15,0 0 29-15,-23-18-35 0,23 18 0 16,0 0-10-16,0 0-3 0,-20 0-3 16,20 0-12-16,0 0 9 0,0 0-3 0,-17 18-6 0,17-18 4 15,0 19-3-15,0-19-8 0,-18 19 6 0,18 1-7 0,0-2 2 0,0 2 1 16,0-2-1-16,0 1 0 0,-20 2-1 0,20 16 3 16,0-19-2-16,0 21-3 0,0-19 2 15,20-2-2-15,-20-18 3 0,0 19-3 0,18 2 3 0,-1-21-3 0,3 18 4 16,-20 1 4-16,23-19-2 0,-6-19-1 0,3 19 4 15,0-18 1-15,-3-22-1 0,-17 22-5 0,20-2 1 16,-20 2-3-16,18-3 0 0,-18 3-1 0,0 18 0 16,0-19 0-16,20 1 3 0,-20-3-3 0,0 21 2 0,0 0-2 15,0 0 1-15,0 0 5 0,0 0-7 0,0 0 1 16,0 0 1-16,0 21-1 0,-20-3 0 0,20 1-1 16,0-1-1-16,0-18 0 0,0 21-2 0,0-3-9 0,0 20-35 15,0 2-6-15,0-22-16 0,0 1-20 0,0 20-24 16,0-21 1-16,0-18 72 0,0 19-45 15</inkml:trace>
  <inkml:trace contextRef="#ctx0" brushRef="#br0" timeOffset="71604.3">21786 12250 64 0,'0'0'101'0,"-17"0"-8"15,17 0-72-15,0 18 18 0,0-18-11 0,0 0-16 16,0 0 11-16,0 0-13 0,0 19 7 0,17-19 5 15,-17 0-6-15,23 0-12 0,-3 21 14 0,-3-21-7 16,-17 0 1-16,20 0 2 0,0 0-6 0,-20-21 9 16,38 2 10-16,-38 1-18 0,17-20 12 0,0 17-6 15,3 3-5-15,-20-19-5 0,23-3 1 16,-23 22-2-16,0-20 1 0,0 38 0 0,0-39-1 16,0 20-4-16,0 19 8 0,0-18-4 0,0 18-7 0,0-21 8 15,0 21-3-15,-23 0 10 0,3 0-12 0,20 0 0 0,0 0 2 16,-17 21 2-16,0 16-5 0,-21 2 7 0,18 17-7 15,20-37 2-15,-20 2 0 0,20 16-8 0,-17-19-1 16,17 21 0-16,0 18-35 0,0-36 20 0,0-3-3 0,0 19-40 16,0-16 26-16,0 16-54 0,17-18-27 0,-17 21 58 0,0-40 5 0,20 0 15 15,0 18-38-15</inkml:trace>
  <inkml:trace contextRef="#ctx0" brushRef="#br0" timeOffset="71820.94">22382 12001 73 0,'0'0'145'0,"0"0"-64"15,0-19-14-15,0 19-11 0,0 0-31 0,0 0 22 16,-20 0-10-16,20 0-24 0,0 0-5 0,-23 0 2 0,23 0 0 0,-17 0-7 16,17 19 2-16,-17-19-1 0,17 19-1 0,0-19 0 0,-20 20-3 15,20-2 3-15,-17 2-2 0,17-2-1 0,0 1 0 0,0 2-1 16,0 16-1-16,0 20 5 0,0-19-2 0,0 20 1 16,0-21 0-16,0 2 1 0,0-1-3 15,0 2 1-15,0-22-1 0,0 19 2 0,0-16-3 16,0-3 1-16,-20 1-9 0,20 0-36 0,-18 19-65 15,-2-38 55-15,20 0-7 0,-20 20-9 0,20-20-63 0,-17 0 89 16,17 0-23-16</inkml:trace>
  <inkml:trace contextRef="#ctx0" brushRef="#br0" timeOffset="72804.64">23492 11467 69 0,'0'0'38'0,"0"0"10"0,0 0-21 0,0 0 0 0,-20 0 24 0,20 0-28 15,0 0 16-15,0 0-21 0,0 0 12 0,-23 0-16 0,23 0 0 16,0 0 9-16,0 18-3 0,0-18-11 0,0 0 1 0,0 0-2 15,-20 0 14-15,20 19-9 0,0-19-2 0,0 0-1 16,0 0-2-16,0 19-1 0,0 1 0 0,0-1-3 16,0 0-2-16,0-1 1 0,0 2-1 0,0 18 2 0,0 0-3 15,0-18 0-15,0 36 0 0,20-35 0 0,-20-3 0 0,0 20 2 0,0 39-2 16,0-1 2-16,0-37-3 0,23 17 3 0,-23 2-1 16,0 0-2-16,20-40 0 0,-20 2 0 0,0 17 1 0,17 2 2 15,-17-39-3-15,0 0 3 0,20 0-2 16,0 0 3-16,17-18-3 0,-37-3 0 0,35-16 2 15,-35 17 2-15,0 20-4 0,43-39 3 0,-43 21-2 0,17-19 2 16,3 16 0-16,-20 21-1 0,0-37 3 0,20 37 0 16,-20 0-3-16,17 0 0 0,-17 0-1 0,0 0 1 15,0 0-1-15,0 0 1 0,-17 0 3 0,17 18-3 0,-20 1 1 0,0 2-2 16,3 16-1-16,-26-19-4 0,43-18-2 16,-17 21-5-16,17-21-4 0,-18 38-51 0,-2-38 7 15,20 18-13-15,0-18 29 0,0 0-6 0,0 19-62 0,20-19 4 0,-20 0 69 16,58-19-56-16</inkml:trace>
  <inkml:trace contextRef="#ctx0" brushRef="#br0" timeOffset="73038.17">24312 11485 79 0,'0'0'0'0,"-20"0"83"0,20 0-26 16,0-18-6-16,-17 18-9 0,-4-20-25 0,21 0 12 0,-17 20-18 15,-3-18 9-15,20-1-4 0,-20 19 0 0,20-21 2 16,-23 21 1-16,23 0-1 0,0-18-10 0,-17 18 7 16,17 0-8-16,0 0 5 0,0 18-7 0,0-18-1 0,0 21 3 15,0 16 0-15,0 3 0 0,0-40-7 0,0 18 2 0,0 1-1 16,0 20-1-16,0-39 0 0,0 38-3 0,0-20-1 0,0 2-15 16,0-1 5-16,0-19-4 0,0 19-4 0,0 0-5 0,17 0-44 0,-17 1-23 15,0-20 41-15,0 19-48 0,0 0 36 0,23-1 5 16</inkml:trace>
  <inkml:trace contextRef="#ctx0" brushRef="#br0" timeOffset="73338.21">24730 11734 131 0,'0'0'0'0,"0"0"149"0,-20 0-108 0,20 0 26 16,0 0-40-16,0 0 20 0,-17 0-26 0,0 0 14 0,17 0-4 16,-20 0-7-16,3 0-15 0,17 0 5 0,-20 19-10 15,20-19 0-15,-21 18 5 0,21 3-3 0,-17 16-5 0,17 1 1 16,0 1 0-16,-20-2-2 0,20-37 0 0,0 39 0 0,0-1 0 16,20 0 4-16,-20-18-4 0,0 17 1 15,17-16 2-15,-17 16-6 0,0-37 2 0,0 39 2 0,0-21 0 16,0 2-2-16,0-20-4 0,0 18 0 0,0 1-19 0,0 2 6 15,0-21-7-15,0 18-44 0,0-18 25 0,-17 0-63 0,17 19 45 16,0-19-5-16,0 0 5 0,-20 0-29 0,20 0 41 0</inkml:trace>
  <inkml:trace contextRef="#ctx0" brushRef="#br0" timeOffset="73854.38">25992 11619 68 0,'0'0'0'0,"0"0"83"0,0 0-7 0,0 0-17 0,0 0-34 16,-17 0 21-16,17 0-6 0,0 19-8 0,0-19-18 0,-21 19 8 16,21-19-13-16,0 38 3 0,0-18-7 0,0 18 6 0,0-38-7 15,0 39 3-15,0-21-6 0,0 20 3 0,0-19-2 0,0 1-1 0,21 36 2 16,-21 41 4-16,17-22-5 0,-17-36-7 15,0 19 5-15,0 17 1 0,0-54-4 0,0 55-9 0,0-58 1 16,0 20-4-16,0-18-3 0,0 76-83 0,0-78 65 16,0 20-48-16,0-18-11 0,0-2 51 0,0-18 11 0,0 20-44 15</inkml:trace>
  <inkml:trace contextRef="#ctx0" brushRef="#br0" timeOffset="74055.06">26009 11657 57 0,'0'0'0'0,"0"0"30"0,23-19 8 0,-23 0-14 0,0 19 2 15,0-20 0-15,20 2 28 0,0-1-8 0,-3-20-10 0,3 20 12 16,-20 19-34-16,17-19-1 0,-17 19-2 0,21-18 2 16,-21 18 0-16,20 0 15 0,-20 0-13 0,14 0 20 0,6 0-26 15,3 18 4-15,-23 1-6 0,20 20 3 0,-20-1-1 0,17 0 1 16,-17-19-7-16,0 19 4 0,0 1-2 0,0-1-3 16,0-20-1-16,0 40-1 0,-17 0-4 0,17-39-3 15,-20 18-20-15,20-37 9 0,-23 39-7 0,23-39-4 0,-20 38-42 16,6-18-76-16,-6-20 89 0,20 18-52 0,-21-18 3 15</inkml:trace>
  <inkml:trace contextRef="#ctx0" brushRef="#br0" timeOffset="74338">26528 11906 136 0,'0'0'49'0,"0"0"34"0,0 0-23 0,0 0-33 15,0 0 17-15,0 19-11 0,0-19-7 0,-17 0 2 16,17 0-20-16,0 18 4 0,-20-18-8 0,20 21 1 15,0-21-5-15,-18 0 4 0,18 18-3 0,0-18 0 0,0 19-1 16,-20-19 0-16,20 19 1 0,0-19-1 0,0 0-1 0,0 20 1 16,0-20-1-16,0 0 1 0,20 0 3 0,-20-20 1 0,18 20-6 15,-18-19 2-15,20 0 3 0,-20 1 0 0,0-3 0 0,17 21-2 0,0-37 5 16,-17-2 3-16,20 1-4 0,-20 19-1 0,23 1 1 0,-23-21 4 16,17 20-5-16,-17-39 1 0,0 58-4 0,20-19-1 15,-20 0 3-15,0 19-2 0,0 0 0 0,0 0 0 16,0 0-2-16,-20 0-5 0,20 19-9 0,0 0 5 15,-17 0-18-15,17 1 11 0,-23-1-26 0,23 18 14 0,0 2-36 16,-20-1-17-16,20-38 34 0,0 39-52 0,0-20 57 0,0-19 11 16,0 19 8-16,0-1-22 0</inkml:trace>
  <inkml:trace contextRef="#ctx0" brushRef="#br0" timeOffset="74522.23">26855 11792 117 0,'0'0'0'0,"0"0"90"0,0 0-49 0,0 0 29 0,0-21-8 0,0 21-34 15,0 0-3-15,0 0-2 0,-20 0 13 0,20 0-8 0,0 0-7 16,0 0-4-16,-18 0-4 0,18 21-8 0,0-3 7 0,0 1-4 16,-20 0-6-16,20 39-2 0,0-39 0 15,-20 20-9-15,20-21 0 0,0 1-20 0,0 0-12 16,-17 1-21-16,17-2-22 0,0 2 33 0,0-20-67 0,0 0 61 16,-23 0-20-16,23 0 52 0,0 0-11 0</inkml:trace>
  <inkml:trace contextRef="#ctx0" brushRef="#br0" timeOffset="74804.96">26989 11427 71 0,'0'0'80'0,"0"0"-50"0,18 0 30 16,-18 0-7-16,0 0-17 0,20 0-16 0,-20 20-3 15,0 0-15-15,0-20-1 0,0 18 0 0,0 1 0 0,-20 20-2 16,20-1-10-16,0 0-11 0,0 0-11 16,0-19 14-16,-18 0-22 0,18 20 2 0,0-2 6 0,0-37 19 15,-20 21 1-15,20-3 1 0,0 1 3 0,0 0-3 0,0 20 7 16,0-39 8-16,0 19 11 0,0-19 0 0,0 0 23 0,20 0 3 15,-20-19-4-15,0 19-19 0,18 0-1 0,-18-20 16 16,0 1-16-16,20 0 0 0,-3 0 16 0,-17 1-3 0,20-21-1 16,-20 39-14-16,20-19-2 0,-20 0 9 0,0 19-12 0,14-20 8 15,-14 20-10-15,20-19 5 0,-20 19-8 0,23 0 7 0,-23 0 2 16,0 19-8-16,0 20 7 0,0-39-9 0,0 58-3 16,0-21 1-16,0 1-3 0,0 1 1 15,0-2-4-15,0 2-18 0,0-20 6 0,0 0-2 0,0 1-4 16,0 18-75-16,0-1-2 0,20-37 40 0,-20 21-2 0,0-21 7 15,0 0-12-15,0 0 20 0</inkml:trace>
  <inkml:trace contextRef="#ctx0" brushRef="#br0" timeOffset="74971.64">27617 11218 68 0,'0'0'65'0,"0"0"-25"16,0 0 76-16,0-20-52 0,0 20-12 0,0 0-11 0,0 0-11 15,0 0-18-15,0 20 7 0,0-1-7 16,0 19-3-16,0 0-4 0,0 18-1 0,0-16-2 0,0 36 1 15,-17 77-1-15,17-76-4 0,0-21-3 16,-20 21-12-16,20-38 5 0,0 38-23 0,-17-1-28 16,17-1-33-16,-20 1-29 0,20-17 17 0,0-22 76 0,-20-16-17 15</inkml:trace>
  <inkml:trace contextRef="#ctx0" brushRef="#br0" timeOffset="75421.6">27543 11810 48 0,'0'0'0'0,"0"0"42"0,0 0 0 0,0-18-17 0,0 18 4 15,20-21 27-15,-20 3-7 0,0 18-28 0,0-19 12 16,0 19-11-16,17 0-11 0,-17 0-6 0,0 0-4 0,20 0 3 16,-20 19-3-16,0-19-2 0,17 18 2 0,-17-18-2 0,0 21-2 15,20-3-13-15,-2-18 4 0,-18 19-19 0,22-19-11 16,-4 19-6-16,2 0-14 0,0-19 29 16,-3 0 24-16,-17 0 10 0,20 0 0 0,-20-19 1 15,37 0 25-15,-37 0-6 0,18 19-3 16,-18 0 1-16,17-18 3 0,-17 18 1 0,23 0-1 15,-23 0-3-15,20 18-1 0,0 1 8 16,-20 0-11-16,17-19-3 0,3 39 1 16,-3-20-3-16,-17 0-5 0,40-1-3 15,-25-18-3-15,-15 21 3 0,20-21 2 0,3 0-1 16,-3 18-2-16,-3-18 4 0,3 0-1 0,-20-18-4 16,20 18 3-16,-3-21 2 0,3-35 2 0,-20 36-1 15,18-18 4-15,-1 1 11 16,-17 16-13-16,0-16 18 0,0 37-16 0,0-19 6 15,0-1-3-15,0 20-7 0,0-19 1 0,-17 19 0 0,17 0 8 16,-18 0-3-16,-2 0-7 0,3 0 5 0,-60 39 5 16,77-20-12-16,-43 0-1 0,43-1-2 0,-15 3 0 15,-5 16 1-15,0-18-2 0,20 0 2 0,0-19-4 0,0 20 2 16,-17 18-3-16,17-38 2 0,0 39 0 0,0-39 1 0,-20 37-4 16,20 2-5-16,0-21 1 0,0 2-13 0,0 17-14 0,20-16-14 15,-3 16-45-15,-17-37 55 0,20 18-58 16,0 3-8-16,-20-21 61 0,15 0 13 0,5 0-10 0,-20 0 11 0</inkml:trace>
  <inkml:trace contextRef="#ctx0" brushRef="#br0" timeOffset="75706.66">28288 11810 55 0,'0'0'23'0,"0"0"3"0,0 0 5 0,0 0 49 0,0 0-62 16,0 0 7-16,0 0-15 0,0 19 6 0,0-19-3 16,0 0-7-16,0 19-1 0,0-19 4 0,20 19-3 0,-20 1 2 15,37 36 22 1,-37-56-27-16,18 0 0 0,-1 21 8 0,3-21-3 15,-20 0 2-15,23 0 19 0,-6 0-11 0,3-21-3 0,0 3-3 16,-20-1-4-16,0 0-5 0,17-1 0 0,-17 1-1 16,0 19 2-16,0-19 2 0,20 0-5 0,-20 1 6 0,0-3-4 15,0 3 5-15,0 18-4 0,0-19 3 0,0 0 1 0,-20-1 1 16,3 20-4-16,17 0-2 0,-20 0 2 0,20 0-3 16,-20 20-2-16,3-1-2 0,-6 0 1 0,3-19-1 0,20 39 3 15,-17-39-2-15,17 18-2 0,-18 20-4 0,-2 1-2 0,20-20 3 16,0 0-1-16,-17 20-8 0,17-21 3 0,0 40-22 15,0-20 7-15,0-38 10 0,0 37-23 0,0-16-14 0,0 16 20 16,0-37-4-16,0 18-45 0,17 21 9 0,-17-19 27 16,20-20 1-16</inkml:trace>
  <inkml:trace contextRef="#ctx0" brushRef="#br0" timeOffset="76304.95">28784 11619 30 0,'0'0'11'0,"0"0"10"15,0 0 17-15,0 0 15 0,0 0-9 16,0-20 33-16,0 20-44 16,0 0-17-16,0 0-2 0,0-18 24 0,0 18-7 0,0-19-14 15,0 19-1-15,0 0 11 16,0 0-16-16,0 19-6 0,0-1-1 16,0 2-4-16,0-20-2 15,0 19-10-15,0-19-18 0,0 19-20 0,0 0-67 16,0 0-35-16,0 1 86 0,0-20 9 15</inkml:trace>
  <inkml:trace contextRef="#ctx0" brushRef="#br0" timeOffset="76521.63">29148 11657 99 0,'0'0'91'0,"0"0"-15"0,0 0-18 0,0 0-7 15,-23 0 11-15,23 0-31 0,0 0-6 0,0 0-2 16,-17 0-13-16,17 0 5 0,-17 0-7 0,17 0-5 15,-20 19-1-15,3 0-2 0,17-19 1 16,-21 20 0-16,21-20-2 0,0 0 1 0,0 38 2 0,-20-20-1 0,3 98-37 16,17-78 21-1,0 1 0-15,0-21-10 0,0 1-10 0,0 0-12 16,0-19 13-16,-20 20-60 0,20-2-24 16,0-18 71-16,0 0-45 0</inkml:trace>
  <inkml:trace contextRef="#ctx0" brushRef="#br0" timeOffset="77038.19">30960 11523 59 0,'0'0'0'0,"0"0"141"0,0 0-107 0,0 0 26 0,-17 0 39 16,17 0-60-16,-17 20 6 16,17-20-23-16,-21 0 5 0,4 38-3 15,-3 0-8-15,20-19-8 0,0 19-4 16,0-38-1-16,-20 39 2 0,20-1-2 0,0 19 4 15,0-19-5-15,20 39 22 16,-20-77-15-16,0 18-5 0,0 3 1 16,20-3 8-16,-20 1 0 0,17-19-10 0,-17 0 5 15,0 0-5-15,0 0-2 0,0 19 7 0,-17 1-6 16,17-20-15-16,-20 18-13 16,20-18-18-16,0 20-13 0,-20-20-66 15,20 18-58-15,-17-18 13 0,17 0 89 0</inkml:trace>
  <inkml:trace contextRef="#ctx0" brushRef="#br0" timeOffset="77304.87">31324 11982 94 0,'0'0'37'0,"0"0"36"0,0 0-40 0,0 0-3 0,0 0-5 16,23 0 16-16,-23-18-28 0,0 18 20 0,0-21-23 16,17 3-7-16,-17-1-1 0,20-20 1 0,-20 1-3 15,20 38 1-15,-20-37 0 0,0 37 0 16,0 0 0-16,18-39 2 0,-18 20 4 0,0 0 13 15,0-1-4-15,0 20 2 0,-18-19 29 16,-2 38-20-16,0 1-12 0,20-1-5 16,-40 18-3-16,40 2-5 0,-17-1 4 15,-3 1-5-15,3 56 4 16,17-57-1-16,0 20-7 0,0-40 4 0,0 1 0 0,0 2-1 16,17 55-1-16,-17-58-2 0,20 20-10 0,-3-19-20 15,6 2-17-15,14 16-114 0,-37-19 106 16,58-36-150-16,-41 18 150 15</inkml:trace>
  <inkml:trace contextRef="#ctx0" brushRef="#br0" timeOffset="77488.75">31958 11198 119 0,'0'0'68'0,"0"0"139"16,0 0-173-16,0-19 24 0,-20 19 4 0,20 0-47 15,-18 19 11-15,-2 1 1 0,20 37-17 16,-23-19-6-16,23 39-2 0,0-20 0 15,0 115 1-15,-17-76-5 16,17 95-17-16,-17-154 10 0,17 2-5 0,-20 75-55 16,20-56-6-16,0-21 29 0,-17-16-8 0,-3 75-199 15,20-78 157-15</inkml:trace>
  <inkml:trace contextRef="#ctx0" brushRef="#br0" timeOffset="77604.77">31748 11943 99 0,'0'-18'167'0,"0"-1"-102"16,0-20-43-16,0 20 13 0,18 19-21 0,-18-19 2 0,40 0 28 15,-23 19-23-15,20-18-14 0,23 18-1 16,15 0-4-16,-38 0-13 0,195 37-215 16,-157-37 94-16,17 38 3 15</inkml:trace>
  <inkml:trace contextRef="#ctx0" brushRef="#br0" timeOffset="78623.81">14430 14332 60 0,'0'0'36'0,"0"0"3"0,0-19 22 0,0 1 20 16,-17 18-63-16,17 0 24 0,0-21-11 15,-20 21-15-15,20 0 4 0,-18 0-5 16,18 0-12-16,0 0 3 0,-20 0-3 0,20 0 7 0,-37 39 7 16,37-39-11-16,-20 19-6 0,20 0-3 0,-23-19 5 15,23 38 3-15,-20-18-2 0,20-2-3 0,-14 23-3 0,-6-3 3 16,20-1-1-16,0 1 2 0,-20-38-3 0,20 18 2 0,0 1-1 16,0 3 3-16,0 15 0 0,0-19-3 0,20 2 2 0,-20-2 1 15,20 2 0-15,-6-20-5 0,-14 0 5 0,0 0-1 0,20 0 2 16,3 0-2-16,-23-20 6 0,20 20-2 0,-20-18 1 0,17-20 2 15,-17 38-5-15,20-37 2 0,0-22 6 0,-20 21-9 16,18-20 10-16,2 19-9 0,-20 2 4 0,0-1 2 16,0-1-2-16,0 2-2 0,0-21-3 0,0 41 6 0,0-5-5 15,0-35 7-15,0 18 0 0,0 2-6 0,0-2 2 0,0 20-3 16,-20-19 5-16,20-1 1 0,-18 39-2 0,18-17 0 16,-20-24 4-16,20 23-8 0,-20-1 1 0,20 19-3 15,0 0-2-15,-17 0 1 0,17 0 3 0,0 0-3 16,0 19 1-16,0-19-3 0,0 18 2 0,0 3 1 0,0-1-1 0,0 18-1 15,0-20-1-15,17 154-2 0,23-76 3 16,-2-1 0-16,-21 0 2 0,23 1 1 16,-3-20-2-16,-17 20-3 0,0-58-5 0,18 41-20 15,-4-4-14-15,-34-19-10 0,43 2-15 0,-43-58 26 0,17 38-59 16,3-17-20-16,-20-4-19 0,20-17 80 16</inkml:trace>
  <inkml:trace contextRef="#ctx0" brushRef="#br0" timeOffset="78855.78">15118 13817 98 0,'0'0'34'0,"0"0"62"15,0 0-11-15,0-20-61 0,0 20 11 0,0 0 5 16,0 0-23-16,-17 0-7 0,17 20-4 0,0-2 9 15,0-18-13-15,0 37-1 0,0-16 1 0,0-1-3 16,0-3-4-16,0 4-12 0,0-3-19 0,0 2-21 16,0-2-22-16,17 1-13 0,-17 3 9 0,0-5 5 15</inkml:trace>
  <inkml:trace contextRef="#ctx0" brushRef="#br0" timeOffset="79239.27">15769 14506 81 0,'0'0'76'0,"0"0"28"0,0 0-49 15,-18-38 41-15,-4 38-71 0,22-22 3 16,-18 22-20-16,18-19 3 0,-20 19 0 16,3 0-5-16,17 0-2 0,-20 0 0 15,20 0 1-15,0 0-3 0,0 0-1 0,-17 0 8 16,17 41 0-16,0-24-1 0,0 4-5 0,0-4-4 16,17 59 9-16,3-35-5 0,-20-4-3 15,37 1 6-15,-37-20-3 0,18 2 1 0,-18 17-1 16,22-15 1-16,-4 33-3 0,-18-35 5 15,0 19-2-15,0-2-8 0,0 1-3 16,0-20-7-16,-18 2-31 0,-4 1-20 16,4-21-4-16,18 0-15 0,-20 0-14 15,20-21 47-15,-17 1-54 0,-3 2 60 0</inkml:trace>
  <inkml:trace contextRef="#ctx0" brushRef="#br0" timeOffset="79878.5">16781 14351 64 0,'0'0'55'0,"0"0"-24"0,0 0 0 16,-18 0-1-16,18 0-1 0,0 0-3 0,0-19 25 0,0 19-6 0,-20 0 8 16,20 0-30-16,0 0-11 0,-17 0 9 15,-3 0-2-15,0 19-9 16,20-19-8-16,0 20-3 0,-17-20 1 0,17 18 3 16,0 20-3-16,0-19 4 0,0 20 4 15,17-1-3-15,-17-18 4 0,20 18-1 0,-20-20 0 16,37 40 23-16,-17-20-17 15,-2 20 6-15,-18-21-13 0,20-15-2 16,-20-5 3-16,0 1-10 0,0 2 2 0,0 0-6 16,0-2-15-16,-20 3-10 0,20-21-101 15,0 0 89-15,0 0-9 0,-18-21-60 0,18 3 1 16,0-2 71-16,0 0 13 0,0 2-27 16</inkml:trace>
  <inkml:trace contextRef="#ctx0" brushRef="#br0" timeOffset="80155.53">17070 14618 65 0,'0'0'62'0,"0"0"-28"0,0 0 29 0,17 0-7 16,3 0-14-16,-20 22-10 0,21-5-6 0,-21-17-15 16,17 20-5-16,-17-20-5 0,20 18 1 15,-20-18 0-15,17 20-1 0,-17-20 0 0,0 0-1 0,17 0 3 16,-17 0-1-16,0 0 1 0,0 0 2 16,0-20 2-16,0 20-6 0,0-18 0 0,0-2 2 0,0 3 5 15,0-24-4-15,0 23 8 0,-17-2 8 0,17 2 10 16,-17-2-20-16,17 3 1 0,0 17-2 0,-20-21 9 0,20 21-11 15,-38-17 17-15,38 17-15 0,0 0-4 0,-20 0 4 16,3 0-8-16,17 0 0 0,-20 38 1 0,20-1 2 16,0-37-4-16,0 18 2 0,-23 20-4 0,23 3 2 0,0-4 2 0,0 1-2 15,0 0-5-15,0-20-4 0,0 40-5 0,23-40 4 16,-23 22-18-16,20-1-14 0,-3-39 15 0,3 37-42 0,-20-18-14 16,21-19-22-16,-4 19 3 0,-17-19 64 0,20 0 10 15,-20 0 1-15</inkml:trace>
  <inkml:trace contextRef="#ctx0" brushRef="#br0" timeOffset="80438.83">17509 13951 103 0,'0'0'49'0,"0"0"65"0,0 0-89 0,0 0 15 0,17 0-4 15,-17 0-20-15,0 18-1 0,0-18 5 0,20 20-13 0,-20-2 4 16,17 1 0-16,6 20-1 0,-6-2-4 16,4 21-3-16,-1-20 0 0,-20 38 0 0,17-55-4 15,-17 111 2-15,0-91-1 0,20-3 0 0,-20 74-20 0,0-73 6 16,0 19-29-16,0 17-25 0,-20-36 21 0,20 19-59 15,0-40 53-15,-17 40-68 0</inkml:trace>
  <inkml:trace contextRef="#ctx0" brushRef="#br0" timeOffset="80572.39">17472 14561 96 0,'0'0'39'0,"0"0"31"16,0 0-18-16,0-18-6 0,17 18-23 0,3-20 15 15,17 20-7-15,-37 0-21 0,17 0-3 0,-17 0-2 0,40-17-1 16,38 17-2-16,-61 0-10 0,20 0-28 0,-19 0 11 15,45 0-50-15,-9 0-79 0,1 0 79 0,-35 0 25 16</inkml:trace>
  <inkml:trace contextRef="#ctx0" brushRef="#br0" timeOffset="80972.3">19226 14523 117 0,'0'0'57'0,"0"0"43"0,0 0-63 0,0 0-7 16,0 0-1-16,-20 0 19 0,20 0-27 0,0 0 10 0,0 0-16 0,0 20 9 15,0-2-4-15,0 2-4 0,0 17-9 0,0-15-5 16,0 15 6-16,0-19-8 0,20 20 6 0,-20 0 0 15,0-19-7-15,0 3-5 0,0-5-14 0,0 21 7 0,23 0-26 16,-23-38 11-16,0 21-7 0,0-4-57 0,17 3-33 0,-17-1 10 16,0-19 77-16,0 0-24 0</inkml:trace>
  <inkml:trace contextRef="#ctx0" brushRef="#br0" timeOffset="81106.24">19324 14255 124 0,'0'0'0'0,"0"0"45"0,0-18 0 0,0-21 69 0,0 39-53 16,0-19-37-16,0 19-4 0,0 0-7 0,0-19 15 0,0 19-5 0,0 0-18 15,0 0 6-15,0 0-6 0,0 0-1 0,0 0-2 0,0 19 2 0,0 0-4 16,0 3 1-16,0-5-1 0,0 1-6 0,0 22-21 16,0-40 7-16,20 37-39 0,-20-37 19 0,0 19-12 0,0 1-66 15,0 18 9-15,0-20 11 0</inkml:trace>
  <inkml:trace contextRef="#ctx0" brushRef="#br0" timeOffset="81305.52">19516 14677 65 0,'0'18'119'0,"17"2"-11"0,-17-20-48 15,0 0-36-15,0 0-3 0,20 18-5 0,-3-18 22 16,0 0-30-16,-17 0-1 0,43 20 7 0,-43-20-13 0,0 0 0 0,38 0 5 16,-38 0-4-16,20-20 1 0,17 2-1 0,-37 18 0 15,0-20-3-15,20 20 1 0,-6-18 1 0,6-2-2 0,3 20 0 0,-3-17 1 16,-20 17 1-16,18 0 2 0,-18 0-5 0,0 0-2 16,0 0 1-16,20 0 1 0,-20 0 1 0,0 37 3 15,0-19-9-15,0 40-28 0,0-21-5 16,0 2-15-16,0-39 24 0,0 38-5 0,0-38-2 0,0 38-40 0,0-17 40 15,0-21 5-15,0 37-65 0</inkml:trace>
  <inkml:trace contextRef="#ctx0" brushRef="#br0" timeOffset="81808.42">20396 14599 37 0,'0'0'13'0,"0"0"-8"0,0 0 7 0,0 0 4 16,0 0 3-16,0 0-10 0,0-18 14 0,0 18 1 0,0 0-12 15,0 0 2-15,0 0 0 0,0 0 17 0,-20 0 0 0,20 0-18 16,0 0 15-16,0-20-14 0,0 20 17 0,0 0-4 0,0 0-16 16,0 0-2-16,-20 0 14 0,20 0 10 0,0 0-23 15,0 0 5-15,0 0-8 0,-18 0 2 0,18 0 11 0,0 0-17 16,0 0 1-16,0 0-2 0,0 0 3 0,-23 0 2 0,23 0-5 15,0 20 6-15,0-20 7 0,0 0-14 0,-17 0 6 16,17 18-2-16,0-18-1 0,0 0 13 0,-20 19-10 0,20 3-7 16,0-5 4-16,0-17 0 0,-17 20-1 0,17-2-2 15,0 2-4-15,0-20 3 0,0 18-1 0,-20 20 4 0,20 3 2 16,0-24-4-16,0 1-3 0,0 2 1 0,0-20 2 16,0 38 0-16,0 0-2 0,20-18-8 0,-3-1 3 15,3 0-4-15,-3-1-5 0,6 2-24 0,15-20-2 16,-18 21-23-16,-3-21 22 0,3 0-65 0,-3-21-18 15,3 1 72-15,-3 2-48 0</inkml:trace>
  <inkml:trace contextRef="#ctx0" brushRef="#br0" timeOffset="82038.92">20814 13969 143 0,'0'0'50'0,"0"0"-7"0,0 0 20 0,0-18 7 0,0 18-48 0,0 0 11 15,0 0-11-15,0 0-6 0,0 0-1 16,0 0-11-16,0 0 2 0,0 0 0 0,0 0 2 16,0 18-3-16,0 2-5 0,0-2-1 0,0 23 4 0,0 13-1 15,-17 42 4-15,17 38-6 16,0-57 1-16,0 20-4 0,0-60 4 0,0 19-4 0,0-15-2 16,-20 72-39-16,20-19-40 0,0-36-4 15,0 0-16-15,0-20 12 0,20 0 41 0,-20-38 7 16</inkml:trace>
  <inkml:trace contextRef="#ctx0" brushRef="#br0" timeOffset="82321.94">21216 14389 60 0,'0'0'64'0,"0"0"-27"0,0 0 0 0,0 0 34 0,0 0 14 16,0 0-37-16,0 0-10 0,0 0-10 15,0 20-4-15,0-20-7 0,0 37-1 0,-20 40 20 16,20-77-33-16,0 20 6 0,0 18-5 15,0-20-7-15,0 1 9 0,0 20 0 0,20-19-3 16,-20-20-1-16,0 18 2 0,0 2 0 0,17-20 4 0,23 0-2 16,-40 0 4-16,20 0-5 15,0-20 4-15,-3 2-13 0,3 18 7 0,-20 0-2 0,18-37 6 16,2-4-5-16,-3 41-4 0,-17-18 6 16,0 18-2-16,17-20-2 0,-17 20-2 0,0 0 7 0,0-18-6 15,0 18 0-15,23 38-9 0,-23 21-32 16,0-22 6-16,20 1 14 15,-20 18-74-15,0 2-59 16,20 0-36-16,-3-19 92 0</inkml:trace>
  <inkml:trace contextRef="#ctx0" brushRef="#br0" timeOffset="82824.22">21829 14677 39 0,'0'0'0'0,"0"0"18"0,0 0-8 0,0 0 43 15,0-20-25-15,0 20 0 0,0 0-3 16,0 0-14-16,0 0 9 0,0-17-11 0,0 17 10 0,0 0-12 15,0 0-1-15,0 0 13 0,0 0-3 0,0 0-1 16,0 0-8-16,0 0 24 0,0 0-17 0,-20 17 14 16,20-17-17-16,-23 20 16 0,6 18-9 0,17-38-10 15,0 38 1-15,-37 38 14 0,19-38-21 0,-2 21 2 16,20-3-1-16,0-37-5 16,0 19 3-16,0-17 4 0,0-4-2 15,0-17 10-15,20 0 14 0,-2-38-8 16,19-19 7-16,-20-20-8 0,26-16-9 15,-26-4-5-15,3 22-1 0,0 34 1 0,-2-52 5 16,2 55-8-16,-3-156 18 0,20 99-1 16,-37 1-5-16,23 16-7 0,-23 40-2 15,0-18 9-15,0 56-11 16,0 0 3-16,0-20 0 0,0 20-4 0,0 0 4 16,0 20-4-16,0-20-3 0,-23 56 5 0,23-36-3 15,0 76-1-15,-20-2 4 0,20-36-4 0,0-21 4 16,-17 135-8-16,17-37-25 0,0-1-40 15,17-59-1-15,-17-18-24 0,0-17 38 0,43 74-232 16,-26-96 203-16,-17 2 44 0</inkml:trace>
  <inkml:trace contextRef="#ctx0" brushRef="#br0" timeOffset="83159.52">22382 14523 87 0,'0'0'0'0,"0"0"129"0,0 0-40 0,0 0-67 16,0 20-4-16,0-20-2 0,0 0 18 0,21 18-2 15,-21 2-15-15,0-20-14 0,17 18-2 0,-17 1 3 0,20-19-2 0,-20 22 6 16,17-5-2-16,3-17-4 0,-20 20-3 0,20-2 1 16,-6 2-1-16,7-20 6 0,-21 0-1 0,22 18-3 0,-22-18 4 15,0-18-3-15,21 18 5 0,-4-38-3 16,-17 38-3-16,0-37 8 0,0-4-5 16,0 3 5-16,0 20 5 0,0 18-8 0,0-20 9 0,0 3 0 15,0-4-8-15,0 4-1 0,-17 17-2 0,-4 0 0 16,21 0 5-16,-22 0 2 0,1 0-3 0,-13 17-8 0,14 4 2 15,3-4-2-15,-3 3 1 0,20-2-1 0,-17-18 0 16,-4 79 0-16,1-62-1 0,-3 41 3 0,23-20 0 0,-17-1 0 16,17 40-1-16,-17-57-4 0,17 19 0 0,0-2-2 0,0 19 4 15,0-36-3-15,0 18 0 0,0 0-8 0,0 20 3 0,0-40-1 0,17 23-22 16,-17-24 12-16,0-17-4 0,0 21-33 0,40-4-44 16,-40 3 62-16,20-20-48 0,-20 0 44 0,21 0 2 0,-4 0 6 0,-17 0 8 15,20 0-7-15,-3 0-2 0</inkml:trace>
  <inkml:trace contextRef="#ctx0" brushRef="#br0" timeOffset="83522.17">22919 14599 63 0,'0'0'52'0,"0"0"13"0,0 0-30 0,0-18 33 16,0 18-17-16,0-20-10 0,-23 20-4 16,23 0-16-16,0-18 33 0,0-2-37 0,0 20 2 0,-20 0-4 15,20 0 8-15,-18-17-4 0,18 17 2 0,-17 0-13 0,17 0 3 16,-20 0 6-16,3 17-16 0,17-17 0 15,-20 20 5-15,20-2-6 0,-20 20-4 0,20-38 6 16,0 41-2-16,0-41 1 0,0 37-2 0,0-37-2 0,0 38-4 0,0-20 9 16,20 2-1-16,-20-2 3 0,0-18-7 0,20 41 4 0,-20-24-7 15,0 1 5-15,0-18-5 0,0 20 2 0,17 18-6 0,-17-38 8 0,0 38-16 0,0-38 1 16,0 20-7-16,0-1-31 0,0 18-15 0,-17 4-18 16,-3-24-20-16,20 4 49 0,-20-4-38 0,-18 22 24 15</inkml:trace>
  <inkml:trace contextRef="#ctx0" brushRef="#br0" timeOffset="84538.75">24237 14389 77 0,'0'0'41'0,"0"0"111"0,0 0-93 0,-20 0-8 0,20 0-12 15,-20 0-12-15,-3 0-14 0,23 0-3 0,-17 0 8 0,0 0-5 16,17 0-8-16,0 0 0 0,-20 0-1 0,20 0 2 0,-17 0-7 16,17 0-1-16,0 20 4 0,-21-2-1 0,21 1 0 0,0 20-1 15,0-18 0-15,0 16-1 0,0-19 1 0,0 39 3 0,0-35-2 16,0-5-3-16,0 21 2 0,21 0 2 0,-21-18 0 0,0 17-1 16,17-15 5-16,-17-22-3 0,0 17-1 0,20-17-3 0,-20 18 9 0,17-18-7 15,-17 0 11-15,17 0 4 0,6-18-11 16,-3-40 13-16,-20 58-13 0,20-18-1 0,-20-20-1 0,0 38 2 15,17-38 7-15,-17 18-8 0,0 20-1 0,0-17 7 0,0-24 2 16,0 41-4-16,0-18 1 0,0 18-4 0,0-20 6 16,0 20 2-16,0 0-7 0,0 20-6 0,0-20 5 0,0 18 1 15,0 23 1-15,0-24-5 0,0 3-6 0,0-2 3 16,0 20 2-16,0 0-9 0,21 3-10 0,-4-6-27 16,3-15-9-16,-20 18 20 0,0-38-1 0,20 21-45 15,-6-4-24-15,29 3-30 0,-23-20 14 0,-3 0 29 16</inkml:trace>
  <inkml:trace contextRef="#ctx0" brushRef="#br0" timeOffset="84739.59">24885 13893 86 0,'0'0'38'0,"0"0"2"0,0 0 29 0,-20 0-13 15,20 0-29-15,0 0 21 0,0 0-28 0,0 20 18 0,0-20-23 16,-17 17 3-16,17-17-7 0,0 39 11 0,0-19-7 0,0-2-7 15,0 23-5-15,0-24-3 0,0-17 3 0,0 37 1 0,0-37-3 16,0 39-11-16,0-39 2 0,0 19-19 0,0 0-18 16,0 0-28-16,0 3-29 0,17-5-13 0,-17 1 34 15,0-18 20-15</inkml:trace>
  <inkml:trace contextRef="#ctx0" brushRef="#br0" timeOffset="85088.75">25573 14389 57 0,'0'0'0'0,"0"0"40"0,0 0-13 0,0 0 31 0,0 0-27 0,0 0-2 0,0 0 26 15,-17-18 8-15,17 18-34 0,0 0-3 16,0 0 4-16,0 0-4 0,0 18 1 0,0 2 2 16,-20-2 3-16,20-18-25 0,0 19 1 0,0 3-2 15,0 16 15-15,0-1-14 0,0-19 2 0,0 2-6 16,0 17 0-16,-20-15-3 0,20-5 1 16,0 3 1-16,0-2 4 0,0 2-5 0,0-2 3 15,-17 2-3-15,17-20-1 0,0 37 0 0,0-15-2 16,-20-22 3-16,20 17 0 0,-23 1 0 0,23 2-7 0,-18 0-4 15,-19-2-46-15,0 20-67 16,0-38-77-16,37 0 134 0,-20 0-40 16,-3 0 34-16</inkml:trace>
  <inkml:trace contextRef="#ctx0" brushRef="#br0" timeOffset="85688.73">26817 14007 62 0,'0'0'76'0,"0"0"-18"0,0 0-30 0,-20 0 23 16,20 0-29-16,0 0 50 0,-20 0-44 15,20 0 3-15,0 0-21 0,0 0 1 0,0 0-4 0,-17 0 10 0,17 0-1 16,0 0-6-16,0 0 14 0,0 0-10 16,0 19-4-16,0-19-6 0,0 39 5 0,0-2-1 15,0 2-4-15,0 57 2 0,17 18-4 16,-17-76-2-16,20 58 3 0,-20-58-1 0,20 79-1 16,-20-80-5-16,18 57-1 0,-18-18 2 15,0 20-31-15,0-76 15 0,0 77-84 16,0-80 35-16,0 4-14 0,0-4-84 15,0 3 106-15,0-20 39 0</inkml:trace>
  <inkml:trace contextRef="#ctx0" brushRef="#br0" timeOffset="85896.87">26817 14371 53 0,'0'0'13'0,"0"0"22"0,0-20-13 16,18 1 26-16,-18 0-4 0,0-20-7 15,20 39-3-15,-3-37 16 0,3 20-18 0,-3-5-3 16,0 3-9-16,-17 0-8 0,23 19 10 0,-3-19 4 15,-20-1 2-15,20 20-13 0,-20 0-6 0,18 0 17 16,-18 0-9-16,20 20-12 0,-20-1 6 16,0-19-6-16,0 38-5 0,0-16 1 0,-20-5 2 15,20 1 1-15,-18 1-4 0,18 2 2 0,-20-3-4 0,0 1-8 16,-3 20-16-16,23-39 10 0,-17 38-57 0,-20-1-93 16,20-37 50-16,17 22 58 0,0-22 10 15,-20 0-40-15</inkml:trace>
  <inkml:trace contextRef="#ctx0" brushRef="#br0" timeOffset="86189.76">27256 14468 77 0,'0'0'49'0,"0"0"79"0,0 0-67 16,-20 0 7-16,20 0-29 0,0-22 1 16,0 22-17-16,-17 0-2 0,17 0-19 15,-20 0 10-15,20 0-6 0,-20 0 3 0,20 0-7 16,-18 22 1-16,18-5-2 0,-20 4 0 0,20 16 7 15,-23-19-6-15,23 2-5 0,0-2 3 0,0 23 6 16,0-41-6-16,0 17 0 0,0 3-1 0,0-20 9 16,23 18 12-16,-23-56-2 0,20-1-7 15,-20 39-6-15,38-95 16 0,-18 18-11 16,-3 58-2-16,-17 1-9 0,20-20-4 0,-20 18 7 16,0-18 8-16,0 20-25 0,0 18 4 0,0 0-23 15,0 0 20-15,0 0-25 0,0 0 15 0,0 18-71 16,0 20 22-16,0-38-9 0,0 38 38 0,0-18-35 15,0 17-3-15,0 2 57 16,0-18-19-16</inkml:trace>
  <inkml:trace contextRef="#ctx0" brushRef="#br0" timeOffset="86373.06">27483 14409 72 0,'0'0'76'0,"0"-20"-33"0,0 2 70 15,22-2-49-15,-22 20-5 0,0-38 7 16,0 38-31-16,0-18-11 0,0 18 13 15,0 0-27-15,0 0 12 0,0 18-12 0,0 1-5 16,0-19-6-16,-22 19 3 0,22 1 1 0,0-2-12 16,0 2-24-16,-21-20 16 0,21 18-65 15,0 1-6-15,0-19 36 0,0 0-11 0,-17 0-68 0,17 22 35 16,0-22 27-16</inkml:trace>
  <inkml:trace contextRef="#ctx0" brushRef="#br0" timeOffset="86655.26">27715 14179 107 0,'0'0'47'0,"0"0"45"0,0 0 7 16,0 0-73-16,0 0 33 0,-20 0-35 16,20 19-16-16,0-19 7 0,0 22-3 0,-18-5-4 15,18 20-3-15,0-16 2 0,-22 35 3 16,22-36-11-16,-18 18 1 0,18-20-3 0,0 23-6 16,-20-24 2-16,20 21-10 15,0-18 15-15,0-20 3 0,0 0-1 0,0 0-1 0,0-20 1 16,20 3 2-16,-2 17 1 0,4-60 2 15,16 23 11-15,-1 17 0 0,-17-18-2 0,-3 19 1 16,21-18 5-16,2 16 11 16,-40 2-20-16,20 19-1 0,-20 0-8 15,0 19-5-15,20 2 5 0,-20-3 4 0,0 58-5 16,-20-56-22-16,20-2 6 0,0 23-26 0,-20 14-58 16,20-55 54-16,0 38-63 0,0-18 45 0,0-2 1 15,0 1-35-15,-23 3 17 0</inkml:trace>
  <inkml:trace contextRef="#ctx0" brushRef="#br0" timeOffset="86889.34">28400 13721 132 0,'0'0'101'0,"-20"0"-24"15,20-21-19-15,-17 21-16 0,17-18-24 0,0 18-3 0,-18 0 10 16,-2 0-3-16,20 0-13 0,-17 0-1 15,17 18 0-15,0 3-5 0,-20 17 6 0,20-38-7 0,0 76 5 16,-20 2-1-16,20-61-6 0,0 60 3 16,-17 1-4-16,17 74 4 0,-20-38-7 15,20-76-1-15,0 19-17 0,0 3-12 0,-23 52-95 16,23-15-85-16,-17-59 140 16,17-20 9-16</inkml:trace>
  <inkml:trace contextRef="#ctx0" brushRef="#br0" timeOffset="87339.45">28096 14274 55 0,'0'0'18'0,"-17"0"60"0,17 0-46 15,0-19 1-15,0 19 30 0,0 0-36 0,0 0 22 16,-20 0-29-16,20 0 16 0,0 0-8 0,0 0-16 16,0 19 21-16,20-19-11 0,17 21 17 15,0-3-27-15,-17-18-3 0,-20 0-8 0,35 19 4 0,-12-19-1 16,14 19-4-16,20-19-12 15,-19 20-39-15,-21-20-7 0,26 0-20 0,-43 0-34 16,37 0-53-16,-17 0 108 0,-20 0 14 16</inkml:trace>
  <inkml:trace contextRef="#ctx0" brushRef="#br0" timeOffset="87622.66">28517 14274 88 0,'0'0'0'0,"0"0"66"0,0 0 20 0,0 0-42 15,0 0-5-15,0 0-12 0,0 39 10 16,0-39-34-16,18 19 1 15,-18 0-3-15,20 1 3 0,-3-2-3 16,6-18 0-16,-6 0 0 0,3 20 5 0,0-20 0 16,-20 0-3-16,17 0 4 0,3 0 2 0,-2-20-2 15,2 2-4-15,-20-2 3 0,0 1 4 16,0 0-8-16,0 19 9 0,0-18 0 0,0-3-2 16,0 2 12-16,0 19-7 0,-38 0 2 15,38 0-5-15,-20 0-8 0,-17 19 2 16,17 2-5-16,3-21 2 0,-6 18 0 0,23 1-7 15,0-19 6-15,-37 39 3 0,37-21-6 0,-18 2-2 16,-2 39-10-16,20-21-7 0,0-21 9 16,0 3-14-16,0 18 1 0,0-38 9 0,38 37-38 15,-38-37 28-15,0 0-3 0,37 39-83 0,-14-39 32 16,-6 20 18-16,3-20 28 0,0 0 23 0,-3 0-27 0</inkml:trace>
  <inkml:trace contextRef="#ctx0" brushRef="#br0" timeOffset="87971.17">28996 14332 75 0,'0'0'0'0,"0"0"94"16,0 0-64-16,-20 0 45 0,20 0-39 0,0 0-17 16,0 19-9-16,0-19-6 0,-23 0-1 0,23 20 11 15,0-20-10-15,0 18 0 0,0 2-1 0,0-20-2 16,23 18 6-16,-23 1 3 0,20-19-5 0,-20 22-1 16,0-22 1-16,37 0 18 0,-37 17-6 0,21-17 5 15,-4 0-13-15,3 0 6 0,-20-39-8 0,17 39-4 16,0-37 1-16,-17-1-2 0,0 18-1 0,23 1 6 15,-23 0-5-15,0 1 10 0,0-3-4 0,0 2-1 16,0 1 12-16,0 18-5 16,-23-17-7-16,6 17 4 0,0 0-1 15,-3 35-8-15,20-16-2 0,-17 2-2 0,-4 16 3 16,21 2 2-16,-37 58-4 16,17-42 1-1,20-17-1-15,0-18 1 16,0 17 0-16,20-15-5 0,-3-5-7 0,3 3-20 15,1-2 0-15,16-18-10 0,-3 0-90 16,9-38-27-16,-6 21 29 16,1-24 69-16</inkml:trace>
  <inkml:trace contextRef="#ctx0" brushRef="#br0" timeOffset="88257.46">29452 13893 117 0,'0'0'49'0,"0"0"39"0,0 0-55 0,0 0-3 0,0 0 21 16,0 0-28-16,0 20 35 0,0-3-43 16,0 4-10-16,0-3-4 0,0 20 6 15,20 3-13-15,-20 13-45 0,0-15-6 16,17-1-74-16,-17-38 27 0,0 19 64 16,0 3-48-16</inkml:trace>
  <inkml:trace contextRef="#ctx0" brushRef="#br0" timeOffset="88472.89">29701 14198 108 0,'0'0'92'0,"0"0"-19"0,0 0-21 0,0 0-8 16,0 0-7-16,0 0-21 0,-23 0 13 0,23 0 2 16,0 0-8-16,-17 0-12 0,0 22 2 15,17-5-9-15,0 1-5 0,-20 22 0 0,20-22 3 0,-17 1-2 16,-3 38-2-16,20 0 2 0,0-18-3 15,-17-18-14-15,17 34-15 0,0 2-11 16,-21-35 22-16,21-5-165 0,0 3 81 16,-20-20 65-16,20 0 13 0,0-20-30 0</inkml:trace>
  <inkml:trace contextRef="#ctx0" brushRef="#br0" timeOffset="88772.74">27677 13568 177 0,'0'0'105'16,"0"0"-71"-16,0 0 20 0,0 0-13 0,0 0-17 15,0 0-8-15,18 19-7 0,-18-19-10 16,0 19-23-16,20 1 8 0,0-1-159 0,-20-1 47 16,17 1 12-16</inkml:trace>
  <inkml:trace contextRef="#ctx0" brushRef="#br0" timeOffset="91939.58">29796 15039 131 0,'0'0'123'0,"0"0"-29"0,-17 0 13 0,17 21-50 16,0-21-39-16,-20 0-1 0,20 0-5 15,0 17-4-15,-17-17 0 0,17 0 1 0,-21 0-4 0,1 21 1 16,20-4-10-16,0-17 6 0,-23 76 3 15,23-76-5-15,-17 41 0 16,17 14 2-16,0-55-2 0,17 39 7 16,6-2 1-16,-3 4 8 15,1-24-4-15,-4 4 1 0,3 16 0 16,-20-18-2-16,17 1-5 0,-17-20-10 0,0 58 20 16,0-41-14-16,-17 22-1 0,17-19-3 0,-20-2 0 0,20 19-11 15,-17-16-13-15,-4 16-19 0,1-19-25 0,-3 3-17 16,6-1-85-16,0-20 35 0,17 0 83 15,-20 0-39-15</inkml:trace>
  <inkml:trace contextRef="#ctx0" brushRef="#br0" timeOffset="92206.94">30160 15518 105 0,'0'0'50'0,"0"0"45"0,0 0-57 0,0 0 63 16,0 0-49-16,0 0-30 0,20 0 14 0,-20 0-22 0,0 0-3 15,0 0 8-15,0 0-5 0,0 0-7 0,0 0-1 16,0 0-1-16,0 0-2 0,0 0-3 0,0-20 3 15,0 1-3-15,0-1 0 0,0 3-2 16,0-21 1-16,0 18 3 0,0-1 1 16,0-16-2-16,0 18 1 0,-20 19 0 0,20-20 0 0,0 20-2 15,-37-17 0-15,17-4 0 0,20 21 1 0,-17 0 4 0,-3 0-2 16,20 0-3-16,-23 0 8 0,5 38-2 0,18-38-6 0,-17 20 0 16,17 18 0-16,0-20 0 0,0 3 1 0,0 37 1 0,0-41-1 15,0 42 3-15,0-1-2 0,17-23-2 0,1 6-2 0,5-23 0 0,-23 2-3 16,0-3-2-16,37 41-22 0,3-40-22 0,-40 23-19 0,17-41 29 15,20 17-57-15,-19-17-20 0,-18 0 61 0,20 0 8 0,3 0-12 16,-6-17 28-16</inkml:trace>
  <inkml:trace contextRef="#ctx0" brushRef="#br0" timeOffset="92372.65">30754 15154 130 0,'0'0'56'0,"0"0"44"0,0 0 7 15,0-19-55-15,0 19-11 0,0 0-25 16,0 0 0-16,0 0 7 0,0 0-18 0,0-20 2 0,0 20-9 15,0 0-3-15,0 20 6 0,0-20-2 0,0 38 2 16,0-20-1-16,0 40-3 0,0-37 1 0,-21 54-14 16,21-36 8-16,0 19-15 0,0-21 7 0,-20 19-27 15,3 20-22-15,17-35 22 0,-20 53-122 0,3-57 113 16,-3 21-17-16,20-37 27 0</inkml:trace>
  <inkml:trace contextRef="#ctx0" brushRef="#br0" timeOffset="92506.23">30504 15535 128 0,'0'0'166'0,"0"0"-135"0,0 0-5 0,0 0-1 0,20 0 66 0,17 0-41 16,-2 0-42-16,8 0 5 0,14 21-7 15,-40-21-3-15,24 0-3 0,36 0 2 0,-3 0-16 16,-53 0-6-16,13 20-11 0,26-20-74 0,35 0-142 0,-78 0 183 16,3 0-4-16</inkml:trace>
  <inkml:trace contextRef="#ctx0" brushRef="#br0" timeOffset="116774.4">7704 16148 15 0,'0'0'0'0,"0"0"13"15,0 0-9-15,0 0-2 0,0-21-1 16,0 21-1-16,0 0 1 0,0 0-1 0,0 0-1 0,0 0 1 0,0-17 1 16,0 17-1-16,0 0 0 0,0 0-1 0,0 0-2 0,0 0-29 15</inkml:trace>
  <inkml:trace contextRef="#ctx1" brushRef="#br0">4969 16605 0</inkml:trace>
  <inkml:trace contextRef="#ctx0" brushRef="#br0" timeOffset="156744.57">6214 13872 33 0,'0'0'14'0,"0"0"-12"0,-23 0 1 16,23 21-3-16,-18-1-2 15,18-20 0-15,0 17 0 0,0 4 0 0,0-3-4 16,0 2-8-16,0-20-10 0</inkml:trace>
  <inkml:trace contextRef="#ctx0" brushRef="#br0" timeOffset="157211.44">6214 14141 35 0,'0'0'14'0,"0"0"6"0,20 0 5 0,-20 0-17 16,0 0 6-16,0 0-4 0,17 19 4 15,3-19 19-15,0 0 0 0,-20 0-14 0,0 0 20 16,17 0-3-16,-17 0-9 0,0-19-3 0,0 19-16 16,0 0 2-16,0-20 9 0,0 20 3 0,0-19-3 15,0 2 5-15,-17 17-11 0,-3-20-2 16,-17 20-1-16,-6 0-4 16,-12 0-1-16,-39 37-1 15,51-37-1-15,43 39-3 0,-35-20 1 16,-22 95-2-16,20-37 0 0,17 57-1 15,20-96 5-15,0 38-5 0,40 40 3 0,14-41 0 16,-14 2 1-16,-5-39 0 16,8-17 6-16,-43-21-7 0,37 0 3 0,-17-21 6 15,17 21-4-15,-2-38 2 0,25-39 2 0,-20 2-4 16,32-79 5-16,-12 61-5 0,-20-24-2 16,-23 40 2-16,20-18-5 15,-37 37-1-15,0 2 1 0,0 17 0 0,-17-36 7 16,-40-22-11-16,37 60 5 0,3 37-1 15,-26-38-1-15,25 18-3 0,-19 1 14 16,0 38-10-16,17 19 1 16,3 37-3-16,-3-17-1 15,-3 97 4-15,23-20-5 0,43 54 2 16,14-55-2-16,-3-20-2 16,-16-38 8-16,2-19-2 0,0-18-5 15,-3-21 1-15,18 22 2 0,25-1-1 16,-63-22-4-16,3-17 0 0,35 0-36 0,5 20-41 15,-3-40-87-15,-40 20 112 0,38-38-169 16</inkml:trace>
  <inkml:trace contextRef="#ctx0" brushRef="#br0" timeOffset="165611.9">22919 3020 53 0,'0'0'34'0,"0"0"-17"0,0 0 1 0,0 0 21 0,-23 0-2 16,23-20-7-16,0 20-17 0,0 0 11 0,0 0-1 0,-20 0-13 15,20 0 0-15,0 0 0 0,-18 0-2 0,18 0-1 0,0 0 5 0,-17 0 4 16,-3 0-6-16,20 0-6 0,0 0 0 0,-17 0 0 16,17 0 7-16,0 0-4 0,-20 0 7 0,20 0-6 0,0 0 10 15,-20 0-2-15,20 0 0 0,-17 0-9 0,17 0 0 0,0 0-3 16,-21 0 5-16,-1 0 0 0,22 0-8 0,0 0 3 0,-18 0 0 15,18 20 0-15,-17-20-1 0,17 21-2 0,-20-21 2 0,20 35-1 16,-17-35-1-16,17 41-1 0,0-41-1 0,-20 38 2 16,20-21 0-16,0 3 0 0,0 36-2 0,0-15-2 0,0-24 2 0,0 4 0 15,0-4 1-15,20 42 2 0,-20-42-2 0,17 4 0 0,20 37 4 0,-19-20-4 16,25-20 1-16,-26 2-1 0,3-3 2 0,0-17-2 16,-20 0 0-16,37 0 1 0,-37 0 0 0,17 0 1 0,1 0-3 15,2-17 1-15,-20-3 2 0,23 2-1 0,-23-3 1 0,17-17 2 16,3 38-1-16,-20-37 2 0,20-1-1 0,-20 18-2 0,17-19 0 15,-17 1-1-15,0 1 1 0,0 37-2 0,0-38 3 0,0 18-2 16,0-19 0-16,0 39 1 0,0-17 0 0,-17 17 0 0,17-21 2 16,-20 21-2-16,20 0 1 0,-20 0 0 0,20 0-2 15,0 0 0-15,0 21-1 0,0-4 2 0,-17 3 0 0,17 19-2 16,0-1 1-16,0-1-5 0,0-16 3 0,0 17 0 0,0 17 3 16,17-14 0-16,-17-24-1 0,20 4 0 0,0 17 1 15,-20 0-1-15,37 0-1 0,-37-18 0 0,17-3 1 0,3 22-1 16,-2-19 0-16,22-3-1 0,-40 4 0 15,40-21 1-15,-40 0-3 0,37 0-4 0,-20 0 0 0,-17 0-1 16,38 0-17-16,-21 0 7 0,6-21-28 0,-3 21 18 0,0-17-39 16,-3-3-19-16,3-1-19 0,-3 3 7 0,3 1 35 15,-20-3 24-15</inkml:trace>
  <inkml:trace contextRef="#ctx0" brushRef="#br0" timeOffset="166244.5">23240 2562 67 0,'0'0'41'0,"0"0"-7"0,0 0-17 0,0-20-1 0,0 20 14 16,-18-17-5-16,-2 17-3 0,20-22-3 0,-17 22-1 15,17-19-8-15,0 19 5 0,-20-18-2 0,20 18-7 0,-17-20 4 16,17 20-5-16,-20 0 4 0,20-18-4 0,0 18 0 16,-20-20 5-16,3 20-1 0,-24-17 2 0,21-4 0 0,-17 21 0 15,20-20 0-15,-3 20-7 0,0-19 0 0,-40 19 6 16,25-19-3-16,15 19-3 0,3 0-1 0,-23 0 2 15,-20 0 1-15,5 0 2 0,38 0-7 0,-23 19 3 16,2 20 0-16,-5-18-1 0,-11 16 1 0,17 19 0 16,-1 2-1-16,-5-20-3 0,9 58 2 0,14-58-1 0,-17 20-1 15,19 18 1-15,-2 0 1 0,20-55-2 0,-20 17 0 16,20-1 0-16,-17 1-1 0,17 38 2 0,0 193 2 16,0-231-4-16,17 37 1 0,3 1 4 15,18 58 0-15,-1-57-2 0,-37-40-1 16,37 21 0-16,-37-20 0 0,40 1 0 0,1 39 0 0,-4-40 0 0,-20 1 1 0,3-2-1 15,35 21 3-15,-12-41-3 0,14 22 2 0,-3-1-1 16,7-1-1-16,-24-15 0 0,20-5 2 0,-2-17-2 0,5 20-1 16,-40-20 1-16,34 0 0 0,7-37 1 0,-4 15 1 15,-40-15-2-15,40-1 3 0,21-38 0 0,-21 1 0 0,15-43 0 16,-52 81-2-16,3-40 2 0,14 40-2 0,3-60-1 16,-40 59 0-16,17-38 2 0,3 39-4 0,-20-39 2 0,18 0 0 15,-18-2 3-15,0 1 1 0,0 2-2 16,0-1-3-16,-18-3 1 0,-19 3 1 0,17 59 0 0,-17-60-1 15,-26 19-1-15,28 38 1 0,15 3-1 0,-17-22-1 16,0 19-2-16,-6 2-4 0,26 18 3 0,-1 0-10 0,-2 0 7 16,-17 0-25-16,20 0 17 0,-3 18-25 0,0 2 15 15,3-2-39-15,-6 40-23 0,23-20 32 0,0 0-58 16,0 38 33-16,0-56 23 0</inkml:trace>
  <inkml:trace contextRef="#ctx0" brushRef="#br0" timeOffset="166895.54">23664 3365 63 0,'0'0'34'0,"-20"0"-17"0,20 0 18 0,0 0-18 0,0 0 0 0,0 0 28 15,-23 0-18-15,23 0-14 0,0 0 22 0,0 0-22 16,-17 0 12-16,17 0-3 0,0 0-1 0,0 0-13 0,0 0 3 16,0 0 6-16,0 0-10 0,0 0 5 0,0 0-7 0,0 18 14 15,0-18-8-15,0 0-6 0,40 0 19 16,-40 20-20-16,0-20 1 0,37 0 5 0,-17 0-5 0,17 17 8 16,38-17 0-16,-35 0-9 0,-20 0-3 15,210 21 15 1,-116-21-7-16,-39 20-4 0,22-20-2 15,-39 17-1-15,16-17 0 16,-14 0-1-16,-2 0 0 0,-4 0 1 0,-17 0-1 16,3 0-1-16,1 0-2 0,-4-17 2 0,-20 17-3 15,20 0-9-15,-37 0-11 0,41-20-13 0,-21 20-13 16,0 0-8-16,-20 0-7 0,17-21-100 16,3 4 53-16,-20 17 67 0,0 0 9 15</inkml:trace>
  <inkml:trace contextRef="#ctx0" brushRef="#br0" timeOffset="167195.57">24639 3041 77 0,'0'0'104'0,"0"0"-52"0,0 17-8 0,-20-17 8 15,20 18-12-15,20 23 1 16,-20-41-31-16,37 17 7 0,-20 4-3 0,20-4 0 0,3 3 0 15,38 36 12-15,-1-35-2 16,-39-1-14-16,-1-3 2 0,37-17-4 16,-56 21-4-16,25-21-1 0,-23 17 1 15,-3-17-2-15,-17 21-3 0,20-3 4 16,-20 40-2-16,-20-58 0 0,3 37 1 16,-23 40 3-16,-1-40-3 0,-13 39-1 15,-3-18-2-15,-78 77-6 16,118-77-11-16,-3-19-14 0,-1-2-12 0,21-20-17 15,-17 24-70-15,34-24-82 0,4 4 134 16</inkml:trace>
  <inkml:trace contextRef="#ctx0" brushRef="#br0" timeOffset="168278.6">26339 2525 48 0,'0'0'0'0,"0"0"46"0,0 0-17 0,0 0-12 0,0-22 18 0,0 22 19 16,-20-19-10-16,20 19-18 16,-18-18 24-16,-2-2-17 15,0 20-13-15,20-18-11 0,-17 18-1 0,17 0 6 0,-43-20 2 16,43 20-11-16,-20 0 7 0,-14 0-1 0,-4-17-4 16,38 17-3-16,-20 0 1 0,-17 0 1 0,17 0-5 15,-3 0 3-15,-11 17 2 0,-4-17-2 0,1 38-2 0,17-38-1 16,-40 57 2-16,43-35-1 0,-41 33 2 15,21-17-1-15,17 0-2 0,-40 20 1 0,25 0 0 0,35-19-1 16,-57 36 1-16,37-16-2 0,3-4 1 0,-3 3 2 16,20-40-2-16,-23 61 0 0,5-42 1 0,18 19-1 15,-17-15-1-15,17 14-2 0,0-16 2 0,0-2 0 0,0 21 3 0,0 1 0 16,0-4 1-16,17-14-3 0,-17-6-1 0,18-14 0 16,25 75 1-16,-6-41 0 0,-17-14 0 0,17 14 0 0,-20-33-2 15,21 32-1-15,-15-13 2 0,34-3 1 0,-20 18 1 16,18-19 2-16,5-16-1 0,-23-1-3 0,-17-20 1 0,35 17 2 15,5-17 1-15,-3 0-1 0,-19 20 1 0,16-20 1 16,-11-20 0-16,-6 20-3 0,-17-17 1 0,18-3 0 0,-21 20 0 16,43-58 3-16,-3 20 2 0,-2-18-1 0,5-2-3 15,-23 21 0-15,1-23 4 0,-1 23-5 0,23-60 3 16,-60 80-3-16,37-21-2 0,1-38 1 0,-38 56-2 0,57-77 2 16,-40 1 5-16,0 59-4 0,-17 19 0 0,23-78 0 15,-23 58-3-15,0 18 0 0,0-36 3 0,0 35-2 0,0-37 2 0,0 40-3 16,0-20 1-16,0 18-1 0,0-18 1 0,0-18 0 0,-23 36 0 15,23 3 0-15,-17-24 1 0,0 3-2 0,17 20 1 0,-20-2-1 0,20 20 1 16,-17-18-1-16,17-2 1 0,-20 3-1 0,2-4 0 0,-2 21 0 16,0-20 0-16,3 20 1 0,-6 0-2 0,-14-18-2 15,37 18 2-15,-37 0-7 0,19 0-6 0,-2 0 5 0,0 0-15 16,3 0-12-16,-26 18-10 0,43-18 19 0,-17 0-33 16,0 20 25-16,-3-20-97 0,20 21 76 0,-18-21-1 0,18 17-39 15,-20 3 11-15</inkml:trace>
  <inkml:trace contextRef="#ctx0" brushRef="#br0" timeOffset="168845.13">26319 3134 37 0,'0'0'15'0,"0"0"4"15,0 0 17-15,-18 0-4 0,18 0-13 0,0 0 21 0,0 0-2 16,-20 0-6-16,20-17-6 0,-20 17 0 15,20 0-1-15,-17 0-15 0,17 0 1 0,0 0 0 0,-20-20 11 0,20 20-11 16,-23 0 11-16,3 0-11 0,20 0 10 0,-34 0 4 16,34 0-11-16,-21 0 0 0,4 0-10 0,-3 0 5 15,20 0-5-15,-17 37 6 0,-3-37-7 0,20 0 2 16,-20 21 0-16,20-4-2 0,0 3-2 0,-23-1 1 0,23 1-1 16,0-3 1-16,-17 4 0 0,17 16-4 0,0-16 2 0,0-4 0 15,17 4 1-15,6 17 2 0,-23-38-2 0,0 17-1 16,40 4 0-16,-3-1 1 0,1 18 0 15,-4-38 0-15,-14 17-1 0,23 4 0 0,-26-21-3 16,3 0-10-16,0 0 0 0,-2 0-30 0,2 0-21 0,-3 0-20 16,-17 0 32-16,17 0-8 0,-17 0-1 0,23 0 4 0,-23 0 11 0,0 0-32 15</inkml:trace>
  <inkml:trace contextRef="#ctx0" brushRef="#br0" timeOffset="170428.61">23222 4167 58 0,'0'0'0'0,"0"0"75"0,0 0-12 15,0 0-42-15,-20 0 14 0,20 0-20 0,0 0-1 16,0 0 11-16,0 0-12 0,-17 0 22 0,17 0-12 15,0 0-1-15,0 0-2 0,-20 0 6 0,20 0-16 16,0 0 6-16,0 0 4 0,-17 0-6 16,17 0-7-16,0 0 17 0,0 0-15 0,0 0-1 15,0 0-1-15,0 0-1 0,0 0-2 16,0 0 1-16,0 17-1 0,17 4-3 16,-17 16 1-16,20-37-1 0,17 39 0 15,-2-1 3-15,8-18-4 0,-23 19-1 0,34-2 2 16,-14 1-1-16,18 20 0 0,-21-40 0 15,3 20 0-15,32 40 1 0,-29-40-2 16,-26-20 1-16,3-18 1 0,17 38-1 0,1 3 0 0,-38-24-1 16,37 3 1-16,3-1 0 0,-20 18 0 0,17-16 2 0,-16-4-2 15,16 23 1-15,-20-40 0 0,6 19-2 16,-6-1 0-16,3 2 0 0,0 0 0 0,-20-20-3 16,17 0-5-16,4 17-5 0,-21-17-8 0,0 0 7 0,0 0-24 15,17 0-13-15,-17 0 23 0,0 0-230 16,0 0 215-16,0 0 11 0,0 0 2 0</inkml:trace>
  <inkml:trace contextRef="#ctx0" brushRef="#br0" timeOffset="170797.21">23738 5083 79 0,'0'0'74'0,"0"0"-52"16,0 0-2-16,0 20 37 0,21 0-13 15,-4 16-12-15,0-36-23 0,3 21 6 0,3-21-9 16,-6 20 4-16,23 18 4 0,-23-21-6 0,41 3 3 16,-18-1-5-16,-23-19-4 0,-17 20 1 0,40-3 4 15,-23 4-1-15,4-21 2 0,-4 0 2 16,3 20-5-16,-3-20 1 0,0-20 18 0,6-18-16 15,-23 18-1-15,20 1-3 0,-20-1 3 0,0-18-3 16,20 1 2-16,-20-20-1 0,0-21-1 0,0-16 0 16,0 37-2-16,0-20 1 0,-20 57-2 0,20-18 0 0,0-96 0 15,-20 114 0-15,20 20-2 16,0-18 1-16,0 18-3 0,0 0 1 0,0 0-1 16,20 0-4-16,-20 0-9 0,0 18-12 0,0 2 10 15,20 18-55-15,-20 0-45 0,17 0 70 16,-17-18-43-16,0 1 54 0,21 16-54 0</inkml:trace>
  <inkml:trace contextRef="#ctx0" brushRef="#br0" timeOffset="171567.87">25192 5428 57 0,'0'0'40'0,"0"0"5"0,0 0-22 0,-20 0 21 16,20 0-8-16,-17 0-4 0,17 0-2 16,-20 20-6-16,20-20-15 0,-20 17 15 0,-21 4-5 15,24 17-2-15,17-38-13 0,-37 76 10 16,37-76-10-16,-20 75 7 0,20-35-5 16,-17-21-3-16,-3 95 10 0,20-76-7 0,0 20 0 15,0-58-3-15,0 38 2 0,20 0 2 16,-3-18 4-16,3-20 0 0,-3 0 1 15,3-20 11-15,-3-18-10 0,1 0-3 0,-18 17-5 16,23-16 6-16,-3 20-6 0,0-60 6 0,-3 0-4 16,3-18 0-16,-3 18-5 0,3-18 3 15,-20 36-2-15,20 1 1 0,-20 21-3 0,0-40 3 16,0 19-2-16,0 41-2 0,0-42 4 0,0 21 2 16,0 1-3-16,0-1 0 0,0-1 2 15,-20 2 6-15,0 37-5 16,20 0-4-16,0 0 3 15,0 17-2-15,0-17 0 0,-17 20-1 0,17 0-1 0,0-1-1 16,0-1-3-16,0 2 2 0,0 17 1 0,0 1-1 16,0-18 3-16,0 36-3 0,0 2 3 0,0 0 1 0,0-2-4 15,0 2 1-15,0-38 0 0,17 36-1 0,3 41 0 16,-20-59 2-16,0-1 0 16,20 23-2-16,-5-6-1 0,5-13-2 0,-20-24 1 0,23 22-10 15,-3-18-7-15,-3 16-8 0,-17-37 11 0,20 0 0 0,-20 17-22 16,20-17-5-16,-3 0-39 0,-17 0 49 0,20-17-96 15,-20 17 77-15,17-37-45 0,-17-2 1 16</inkml:trace>
  <inkml:trace contextRef="#ctx0" brushRef="#br0" timeOffset="172251.42">25172 4701 49 0,'0'0'41'16,"0"0"-15"-16,0-18 2 0,0 18-14 0,-17 0 12 16,17 0-15-16,-20 0 0 0,20-20 9 0,-20 20-2 0,-3-18 11 15,23 18-20-15,-18 0 1 0,18-20 9 0,-17 20-10 16,-20 0 26-16,17-20-29 0,3 20 0 0,-23 0 6 16,22 0 0-16,-5 0-6 0,6-18 7 0,-20 18-2 0,-101 0 13 15,138 0-22 1,-54 38 10-16,17 0-2 0,-1-18-7 15,18 19 3-15,-3-2 0 0,-31 58 0 16,37-55-4-16,-41 74-3 0,58-39 1 0,-20-35 1 0,20-4-1 16,-23 5 1-16,23 14 1 0,0 21 0 0,0-18-2 0,0 18 0 15,23 21 2-15,-3-22-2 0,18 80 1 16,-18-99-1-16,-3 19 2 0,3 3 1 16,-3-59-2-16,23 96 3 0,-3-58 0 15,-16-37-3-15,16 35 1 0,0 4-1 0,-20-40-1 0,3 0 1 16,41 39 1-16,-4-40-1 0,-20 3 0 0,3-3 0 15,-2-18 0-15,19 0-1 0,15 0 2 0,-9 0-1 16,11-39 1-16,-19-17 0 0,25-39 0 16,-23 36 1-16,-22 21-2 0,8-37 1 0,-6-2-1 15,0 19 0-15,-17 20 1 0,15-37 0 0,-35-2-1 16,43 0 0-16,-26-1 0 0,-17 61 0 0,20-79 3 16,-20-39 0-16,0 118-4 0,20-24 0 15,-20 24 2-15,0-42 1 0,-20 4 1 0,20 14-3 0,0 24-1 0,0-2 1 16,-20-21 2-16,-20-15 3 0,20 35-4 0,2-18 1 0,-19-1-1 15,-20 2-2-15,-21-40 1 16,24 40-1-16,-3 16-4 0,-6-16-7 0,-9 16-12 16,-28 3-18-16,82 18 26 0,-73 18-73 15,51 3 28-15,22-4 27 0,-42 24-42 16,23-4-5-16,-21 57-20 0,58-54 44 0</inkml:trace>
  <inkml:trace contextRef="#ctx1" brushRef="#br0" timeOffset="18485.29">21100 5981 0</inkml:trace>
  <inkml:trace contextRef="#ctx0" brushRef="#br0" timeOffset="175846.2">21674 5982 64 0,'0'0'17'0,"0"0"16"16,0 0 6-16,0-18 4 0,-17-2 28 15,-3-1-29-15,-3 21 7 0,23-17-38 16,-20 17 17-16,6-20-3 0,-6 3 7 16,20 17-22-16,-20 0 1 15,2 0-1-15,18 0-2 0,0 0-3 0,-20 17 0 16,20 20-1-16,-17-37-2 0,17 21 0 0,0 17 0 0,-20 0-1 16,0 20 4-16,20-1-4 0,-23 0 0 15,23-19-1-15,-17 21 0 0,17 74-1 16,0-115 1-16,0 40 2 0,0-40-2 0,0 59 9 15,0-77-7-15,17 19 8 0,26-19-3 16,-6 0 2-16,1-19-2 0,36-19 1 16,-14 19-2-16,18-19 0 0,-1 19-3 0,-20 1 0 15,15-3 2-15,-52 21-3 0,-20 0 0 0,40 0 2 16,-20 21 1-16,-20-21-4 0,20 18 0 0,-20 39 2 16,0-18-1-16,-20-21-3 0,-17 39 0 0,-40 40 8 15,-1-39-3-15,1-4-1 0,-35 6-5 16,49-23-5-16,29-37 0 0,-24 0-32 15,1 0-12-15,34 0 30 0,6 0-26 0,17-19 20 0,-17 19-1 16,-3-18-108-16,20-20 23 16,0 38 79-16,20-22-75 0</inkml:trace>
  <inkml:trace contextRef="#ctx0" brushRef="#br0" timeOffset="176545.75">21829 5465 62 0,'0'0'39'0,"0"-17"4"0,0 17-28 16,0-20 14-16,-20 1 19 0,-3-18-29 15,-11-4 20-15,14 24-25 16,2 17-8-16,-2-20 7 0,-17 1 2 0,17-1-7 16,-23 3 1-16,9 17-1 0,-4 0 4 15,1 0-6-15,-43 0 4 0,25 17-4 16,35-17-4-16,-37 39 5 0,0-19-2 0,19 18-4 0,18-18 0 15,-54 36 1-15,-24 19 0 0,24 2-1 0,54-37-1 16,-58 55 1-16,21-1-1 0,40-55 1 0,-26 57-1 0,8 0 0 16,35-41-1-16,-20 4 1 0,20-1 0 0,0 56-1 0,0 21-1 15,0-60 2-15,35 59-3 0,-35-57 1 0,63 57 2 0,-46-78 1 16,23 1 0-16,15 78-2 0,22-22 1 0,18-16 1 0,-58-39-1 16,43 36 2-16,12-16-1 0,120-2 13 15,-172-58-8-15,15-18 2 0,62-18 17 0,-80-22-16 16,55 4 7-16,63-99 13 0,-95 98-25 15,35-118 9-15,-1 4-3 0,-74 94-7 16,18-58 1-16,-18 55-2 0,17-72 3 0,-37-20-1 0,17 93-2 16,0-150 5-16,-17 94-3 0,-34-57 0 15,34 116-3-15,-57-39-1 0,-1-2-4 0,-56-55-11 16,16 56 2-16,44 58 3 0,-41-39-15 0,-120 20-23 16,86 57-16-16,66 37 10 15,9-17 12-15,36 36-11 0,-2-35 22 16,-17 73-62-16,37-54 64 0,-20 132-80 0</inkml:trace>
  <inkml:trace contextRef="#ctx0" brushRef="#br1" timeOffset="205965.53">22382 5658 30 0,'0'0'0'0,"0"17"24"0,-20-17-8 16,20 22 20-16,-23-4 9 15,23 1 28-15,-17-2 2 16,0 4-23-16,17-21-1 16,-20 20-14-1,20-20 0-15,-17 17-10 16,-3-17-6-16,20 21 0 15,-18-21-8 1,18 0-3-16,0 0-7 0,0 18 7 16,0-18 1-1,0 0-3-15,0 0 2 16,0 0-6-16,0 0-2 0,0 0 8 16,0 0-4-16,0 0-4 15,0-18 3-15,38-20 4 16,-21-3-4-16,20 5-2 15,44 18-1 1,-44-21 4-16,34 1-1 16,-7-20 0-16,10-1-4 15,3 4-10 1,1-21 12-16,-6 18 0 16,-72 38-2-16,80-57 3 0,-6 2 1 15,-54 56-3-15,58-59 6 0,-4 3-4 16,4 16-5-1,16-35 2-15,-19 36 0 16,5 21-2 0,12-40-1-16,-32 19 2 15,18 0 1-15,-24 2-1 16,81-61 3 0,-75 62 0-1,-3 16-3-15,-40 39 1 16,41-37-1-16,-24-4 0 15,9 24 7-15,32-20 1 16,-35-2-5 0,-26 39-5-16,49-38-1 0,-5-3 5 15,-21 24 2-15,20-3 0 16,-20 3-2 0,41-22 2-16,-44 18-4 15,-34 21 3-15,43-37-6 0,15 16 6 16,-41 21-4-16,20-17 7 15,0 17-2-15,4 0-4 16,-1 0 1-16,-3 0 2 16,-37 0-3-16,37 0 1 15,-2-20-4-15,8 2 3 16,-6-3-1 0,0 4-7-16,3-4-7 15,-25 4-11-15,-15-3 19 0,43-1-29 16,-43 3-42-16,0 18-32 15,0-17-93 1,0 17 14-16</inkml:trace>
  <inkml:trace contextRef="#ctx0" brushRef="#br1" timeOffset="206314.69">24925 3499 86 0,'0'0'116'0,"0"0"-6"16,0 0-46 0,0 0-17-16,38 0-20 15,-1 0-5-15,0 0-2 16,18 0 1-16,25-21 1 16,-23 21-8-1,-2 0-1-15,-12 0-7 16,14 0 9-1,-20 21-3-15,-2-4 4 16,-12 4 0-16,-3 17-1 16,-20 20-1-1,-20-2-5-15,-38 19 1 16,-36 42-9-16,-24 35-1 16,24-18-21-1,36-59-45-15,1-16-114 16,40-21-50-16</inkml:trace>
  <inkml:trace contextRef="#ctx0" brushRef="#br1" timeOffset="207167.07">22554 6575 48 0,'0'0'39'0,"0"0"-25"0,0 0 68 16,-22 0-22-16,22 0-12 16,0 0-38-16,-21 0 27 15,7 0 8-15,14-20-7 16,-20 20 6-16,0-19-6 15,20 19-14 1,-17 0-4-16,17 0-5 16,0 19-1-16,0-19-13 15,0 0 9-15,17 20-5 16,37-2 15-16,-33-18-17 16,59 0 9-16,92 0 1 0,74-18 0 15,-54-21 0 1,35-18 1-16,-72 0-7 15,-38-1-3 1,-79 58-4-16,56-75 4 0,1 16 3 16,-18 21-2-16,-37 19-1 15,-2-19-4-15,-38 38 0 16,17-18-5-16,3-4-34 16,-20 22-48-16,-37-17-66 15,37 17 106-15,-38 0-243 16,-2-20 200-16</inkml:trace>
  <inkml:trace contextRef="#ctx0" brushRef="#br1" timeOffset="207498.27">23664 5923 95 0,'0'0'0'0,"0"0"34"0,0 0 78 15,0 0-6-15,0 0-47 16,17 0-47-16,3 0 21 15,38 0-7-15,-41 0-20 16,20 0 9-16,3 0-9 0,38 0 18 0,-1 0-5 16,-3 0 0-1,-53 0-13-15,33 0 5 0,-37 0-6 0,26 21 15 16,-43-21-13-16,37 20 13 0,-16-20-17 0,-4 18 12 16,-17 1-10-16,20 38 9 15,-20 20-10-15,-37 18-1 16,-1 1 2-1,38-77-4-15,-97 115 7 0,-35 37-8 16,72-56-19-16,22-75 7 0,1 14-46 16,37-32 34-16,-37 74-150 15,14-60-43-15,23 22 28 16</inkml:trace>
  <inkml:trace contextRef="#ctx0" brushRef="#br2" timeOffset="-201226">26720 2924 31 0,'0'0'24'0,"0"0"-14"16,0 0-5-16,-20 0 20 0,20 0 3 15,0 0-11-15,-17 0 2 0,17 21 2 0,0-21-9 16,0 0 0-16,0 0 14 0,0 0-2 0,0 0 53 16,0 0-57-16,0 0-2 15,0-21 6-15,0 21-1 0,0 0-16 16,0-18 6-16,0 18-8 0,0-20 8 0,0 3 2 16,0-24-6-16,17 24 1 15,-17-4-6-15,0 3 0 0,20 18-2 0,-20-20 1 0,40-18 5 16,55-58 8-1,-1-38-5 1,-16 58-2-16,-41 18-2 0,-17 39-3 0,75-76 9 16,-38 39-5-16,-20-2 2 0,3 20-6 0,18-38 3 15,-21 38-2-15,0 18-8 0,41-76 14 16,-58 57-9-16,54-19 1 16,-14 3 8-16,-22 17-9 0,74-41 4 15,-72 61-7-15,-20 1 1 16,0 17 1-16,17-20 1 0,-20-1 0 0,38 21-3 15,-35 0 2-15,23 0 0 0,-26 0-1 0,23 0-1 0,-3 0 2 16,41 0-2-16,-61 0 1 0,3 0 0 16,72 21-2-16,-92-21 1 0,80 20 3 15,-23 15 0 1,-19 6-3-16,-21-41 0 0,23 38-1 0,0 0 1 0,-23 17 0 16,21 3 2-16,-1 19 4 15,-37-19-4-15,17 93 0 0,-17-110-1 16,0-3 0-16,0 59 1 0,0-24-1 0,-17 5 1 15,0 36-1-15,-21 41 1 16,1-24 0-16,37-90-2 0,-80 110 4 16,63-74-7-16,-58 57 3 0,55-59 1 15,-40 39 1-15,40-73 0 0,-72 90 5 16,-5-14-2-16,59-62-4 0,1-55-1 16,0 39 1-16,-26-19 2 0,-66 18-5 15,69-38 12-15,5 0-10 0,-40 0 2 16,35 0-1-16,23 0-1 0,-20 20 0 15,39-20-1-15,-4 0 0 16,1 17-1-16,4-17 0 0,0 21-3 0,17-21-4 16,0 0 6-16,-20 17-15 0,20 5-29 15,0-22 37-15,0 0-17 0,20 17-2 0,-20-17-3 16,17 0-53-16,-17 0 28 16,17 0-23-16,4 0-108 15,1 0 142-15</inkml:trace>
  <inkml:trace contextRef="#ctx0" brushRef="#br2" timeOffset="-200744.12">27580 3420 49 0,'0'0'9'0,"0"0"29"0,20-17-13 0,-20 17-12 15,0-20 38-15,0 20-39 0,0 0-2 0,0 0 1 0,0 0-3 16,0 0 8-16,0 0 9 0,-20 0-16 0,20 0-3 16,0 0 9-16,-17 0 8 0,17 0-8 15,-20 0 2-15,0 0 9 0,2 0-14 16,-25 0 6-16,9 0 4 0,14 0-11 15,-17 0-6-15,-1-18 9 0,-39 18-6 16,40-21-2-16,-3 21 4 0,-41 0 8 16,67 0-11-16,-26 0-6 0,23 21 5 0,-3-3-1 15,2-18-4-15,-2 20 5 0,0-3-2 16,-3 4 0-16,6-1-1 0,17-3-2 0,-17 4 5 16,17 17 1-16,0-20-6 0,17 2 0 0,0 18 1 15,26 17 0-15,-43-55-1 0,38 21 0 0,19 16 4 16,20 22 4-16,-19-21-3 0,-1 0 1 15,58 20-7-15,-58-19 6 0,38 56 10 16,-18-18-13-16,-60-77-3 16,3 37 0-16,38 38-6 0,-58-55-18 15,20-1-20-15,0 1-20 0,-3 18-18 16,3 1-157-16,17-22 122 0,-37 3 80 16</inkml:trace>
  <inkml:trace contextRef="#ctx0" brushRef="#br2" timeOffset="-198929.87">26416 4091 53 0,'0'0'0'0,"-20"0"20"15,20 0-1-15,0 0-8 0,0 0 1 0,0 0 12 0,0 0-11 0,0 0 0 16,-23 0 23-16,23 0-15 0,0 0-12 0,0 0 1 0,0 0 21 16,0 0-20-16,0 0-7 0,0 0 5 15,0 0-5-15,0 0 0 0,0 0 3 0,0 0-4 0,0 0 9 16,0 0-7-16,0 0 5 0,0 0-2 0,0 18-1 16,0-18-3-16,0 0-1 0,23 0 0 0,-23 0 1 0,37 21 4 15,-17-21-3-15,0 0-1 0,-2 17-2 0,-18-17 0 0,0 0 0 16,37 20 3-16,-37-20-3 0,37 17 6 0,-14 4-4 15,14 16 1-15,-17-37-2 0,-20 39 2 0,38-1 3 16,-1-18-5-16,-37-3-3 0,40 22 5 0,-40-39-4 16,0 20 0-16,17-2 2 0,3 22-3 0,-20-40 1 15,20 38 1-15,-2 1 1 0,-18-22-1 0,20 3-1 16,-20-2 0-16,0-18 1 0,17 20-1 0,-17 18 4 0,0-18-5 16,0-20 0-16,0 18 1 0,0 3 0 0,0-4 0 0,0 3 0 0,0 1 1 15,-17 16 0-15,17-37 0 0,-20 37-1 0,2 3 0 16,18-23-1-16,-20 23-3 0,0-21 4 0,3-1-1 0,-6 22 3 0,-14-2-2 15,0 19-1-15,19-38 0 0,-22 19 2 0,40-18-1 16,-60 18 0-16,6-1 0 0,16 2 0 16,18-22 1-16,-17 4-2 0,-3-1-1 0,3-3 1 15,19 3 0-15,-22-1 2 0,23 1-3 0,-3-3 0 16,-23 4 2-16,43-21-1 0,-14 17 0 0,-6-17 0 0,20 21 0 16,-21-21 0-16,21 19-1 0,-17 0 1 0,17-1 0 0,-20 22-1 15,3-40-4-15,17 38 1 0,0-38-9 0,0 17-5 16,0 5 5-16,0-4-16 0,0-18-9 0,0 19-13 15,0-19 20-15,0 0-45 0,0 0 34 0,0 0 2 0,0 0 8 0,0 0 8 0,17 0-44 16</inkml:trace>
  <inkml:trace contextRef="#ctx0" brushRef="#br2" timeOffset="-198559.06">26126 5238 55 0,'0'0'8'0,"0"0"6"0,0 0-6 0,0 0 13 0,0-21-9 16,0 21 15-16,0 0 2 0,0 0-15 0,0 0 24 16,0-17-15-16,0 17-13 0,0 0-1 0,0 0 0 0,0 0 1 15,0 0-1-15,0-20 8 0,0 20-3 0,0 0-6 0,21 0-1 16,-21 0 13-16,0 0-13 0,0 0-2 0,0 20 8 0,20-3-7 16,-20 4 6-16,0-4-1 0,0 22 1 0,0-19-9 0,0-3 1 15,-20 41 1-15,-1 1-2 0,-33 36 1 0,34-58-3 16,-23 41 2-16,26-21-1 0,-21 0-1 0,21-37 0 15,-20 36 0-15,17-35 0 0,-17 16 5 0,14-20-3 16,6 4-1-16,-21 17 3 16,38-38-4-16,0 0 3 0,0 0 3 0,0 0-5 15,0 0 2-15,38 0 3 0,-38 0-4 0,17 0 1 0,23 0-2 16,0 0 4-16,-3 0-3 0,135 0 1 0,-114 0-3 16,19 0 0-16,-60 0-1 0,23 19 0 15,-22-19-1-15,2 0-2 0,37 0-22 0,-57 0 12 0,57 19-73 16,-57-19 57-16,20 0-38 0,-20 20-18 15,0-20 38-15,18 18-32 0,-18-18 54 0,0 20-37 0</inkml:trace>
  <inkml:trace contextRef="#ctx0" brushRef="#br3" timeOffset="175847.29">25264 6479 52 0,'-15'0'41'0,"15"0"10"16,0 0-36-16,0-18 24 0,0 18-28 16,0-21 29-16,0 21-31 0,0-18 9 0,0-2-9 15,-20 20 1-15,20-18 33 0,0-2-33 0,0 20 9 16,-20-19-10-16,20 19 0 0,-17-19 22 0,17 19-24 15,-20 0 14-15,20 0-15 0,-17 0 1 0,-3 0 9 16,20 0-11-16,-43 19 14 0,43-19-15 0,-18 19 3 16,18 1-4-16,-17-20-1 0,-20 38 5 0,37-38-5 15,-20 18 0-15,3 3 1 0,-3 54 0 16,0-75-3-16,2 57 2 0,18-17-5 0,-23 36 3 16,23-58 3-16,-17 77 0 0,17-58-1 15,-20 3 0-15,3 74 0 0,17-56 0 0,-20 56 2 16,20-36-3-16,0 16 1 0,0-17 0 0,20 94 3 15,-20-150-6-15,54 130 3 0,-54-130-2 16,41 36 2-16,-21 19-1 0,74 20 1 16,-77-58-1-16,24 38 1 0,-1-57-1 0,-23 21-1 15,20 16 3-15,3-18 0 0,18 19-3 0,-21-18 2 16,3-1 1-16,-3-38-2 0,21 38 5 16,-58-38-4-16,57 0 4 0,-57-19-6 15,74-19 6-15,-56 1-3 0,62-60 1 16,-23-37 1-16,-40 77-11 0,4-58 13 15,-4 20 5-15,6 55-12 0,-23-111 4 0,17 73-3 0,-17-54 1 16,0 93 0-16,0-56 1 0,0 57-3 0,-17-57 0 16,-6-20 3-16,23 77-3 0,-17-38-2 15,17 36 3-15,-21-38-5 0,4 3 2 0,-20 0 5 0,-3 16 0 16,40 2 0-16,-40 19-3 0,40-19 0 0,-38-1 0 16,38 40 0-16,-17-20 1 0,-3 18-2 0,3 1 2 15,17 0 0-15,-20 19 0 0,20-19-2 16,-20 19 0-16,20-18-1 0,-17 18-4 0,17-22-10 0,-20 22 6 15,20 0-16-15,-23 0-12 0,23 0 15 0,-18 0-60 16,18 0 48-16,0 0-3 0,0 0-56 0,0 0-17 0,0 0 6 16,0 0 50-16</inkml:trace>
  <inkml:trace contextRef="#ctx0" brushRef="#br3" timeOffset="176380.87">25384 6899 44 0,'0'0'12'0,"0"0"-4"0,0 0-2 0,0 0 1 0,0 0 9 0,0-18 2 0,0 18-9 16,0 0 1-16,0 0 20 0,0 0-20 0,0 0 1 15,0 0 9-15,-20 0-2 0,20-22-10 0,0 22 9 0,0 0-8 16,0 0 10-16,-20 0-1 0,20-17 2 0,0 17 7 16,0 0-19-16,-17 0 9 0,17-20-7 0,0 20-2 15,0 0 7-15,0-17-8 0,0-4 7 0,0 21-8 0,0-37 8 16,0 37-8-16,0-20 4 0,0-19-4 0,0 21-4 0,0-19 5 15,0-3-2-15,0 2 0 0,0-1 1 0,0 2-3 16,0 19 1-16,0-3 0 0,0-17 5 0,0 20-5 0,0 18 0 16,0-39 2-16,0 20 5 0,0 19-6 0,0-19 4 0,0 1-5 15,0 18 7-15,0-22-6 0,0 22 3 0,0 0-3 0,0 0 4 16,0 22 0-16,0-22-1 0,0 18-5 0,0-18 2 16,17 19 0-16,3 19-1 0,0-18 2 0,-20-20 0 15,17 18-5-15,3 2 4 0,-20-20-3 0,35 18 1 0,-12 3-1 16,34-3 3-16,-20 1-3 0,-37-19-1 15,37 18 0-15,1 2 0 0,-38-20-1 0,40 19-4 0,0 1 7 16,-23-20-3-16,20 0 10 0,-16 18-7 0,-4-18-3 0,6 0-4 16,14 19-1-16,-17-19-7 0,-3 0-15 0,3 0-14 15,-20 21 13-15,0-21-2 0,17 0-42 0,4 0-18 0,-4 0-33 16,-17 17 0-16,0-17 80 0,0 0-24 0</inkml:trace>
  <inkml:trace contextRef="#ctx0" brushRef="#br3" timeOffset="178567.4">25648 6440 53 0,'0'0'10'0,"0"0"7"0,0 0-6 0,0 0 19 0,0 0 8 15,-20 0-2-15,20 0-6 0,0 0-1 16,0 0-15-16,0 0 14 0,0 0-1 0,0 0-15 0,0 0 9 16,0 0-3-16,0 0-10 0,0-18 7 0,0 18-4 0,0 0-5 15,20-20 10-15,-20 20-9 0,23-18 10 0,-23 18-7 0,0-20 0 16,0 1 7-16,0-19-4 0,17 20 0 0,-17-21-1 16,0 39-8-16,0-20 1 0,0-18 2 0,0 38-3 0,0-19 0 0,0-19 1 15,0 20-3-15,-17-4 0 0,17 5 0 0,-23-3-1 0,23 2 1 0,0-2-2 16,-20-18 3-16,2 0-2 0,18 38 0 0,-17-38 2 0,17 18-2 15,-20 20 1-15,20-17-2 0,0 17 0 0,0-21 0 0,-17 3 2 0,17 18-2 16,0 0 0-16,0-21 2 0,0 21-1 0,0 0 0 16,0 0-1-16,0 0 1 0,0 0-1 0,17 21 2 0,-17-21-1 0,20 0 3 15,-3 18-3-15,21-18 2 0,2 21 1 0,-20-4-2 0,37 3 1 16,-19-20 0-16,2 17-2 0,34 4 4 0,1-1-1 0,-15-2-2 16,14 1-1-16,1 0 0 0,-32-19 0 0,32 20-3 15,2-2-5-15,-20-18-13 0,-19 20-28 16,16-20-32-16,6 0-32 0,-20 0 38 0,-2 0-75 15,16 17 18-15</inkml:trace>
  <inkml:trace contextRef="#ctx0" brushRef="#br3" timeOffset="209501.18">25688 5944 46 0,'0'0'31'0,"0"0"-16"0,0 0 1 0,0 0 21 0,-17 0 6 0,17 0-1 16,0 20-3-16,0-20-21 0,-23 0 11 0,23 0-5 16,0 0-4-16,0 18-10 0,-20-18 5 0,20 0-1 15,0 0 0-15,0 19 0 0,0-19-7 0,0 19 2 0,0-19 6 16,-18 20-2-16,18-2-8 0,0 2 4 0,0-3-4 0,0 5 5 16,0 15-1-16,0-18-1 0,0 0-4 0,0 1 4 15,18-2-3-15,-18 2 1 0,0 19-3 0,20-2-1 0,20 1 1 16,-40-18-2-16,20-2 0 0,0 2 2 0,34 37 2 0,-33-38-4 15,56 58 2-15,-3-19 1 0,-36-21-2 0,42 2 4 0,-43-21-4 16,35 39 3-16,-9-36-3 0,12 16 6 0,-38-20-4 0,60 5 1 16,-59 16-4-16,16-38-2 0,26 37 4 0,-5-37-1 0,-38 21-1 15,61-21 0-15,-61 17-3 0,40-17 4 0,1 0 1 0,-61 0-4 16,57 0 2-16,-31-17-1 0,15-4 0 0,-21 2 0 0,40 1 2 16,-19-20 0-16,-4-1-5 0,-37 19 2 0,26 3 2 15,15-41 3-15,-21-1-2 0,0 4-1 0,-19-3 2 0,22-1 0 16,0 4 0-16,-23 34-3 0,20-35 0 0,1-2 2 15,-38 21-1-15,40-22 1 0,-40 21-2 0,20-19 3 16,17 39-3-16,-37-59 2 0,37 19-2 0,-37 20 0 0,20-20 1 16,0 41 0-16,-5-60 1 0,-15 19 0 0,20-1-2 0,-20 21 1 15,23 21-1-15,-23-23 1 0,0 22 1 0,20-41-1 0,-20 21 0 16,0 21-1-16,0-42 1 0,0 22 0 0,0-1 0 0,0-21 0 0,0 21 0 16,-20-20 0-16,20 22 1 0,-23-21 3 0,3-21-2 0,5 41-2 15,-25-78 0-15,3 38 1 0,20 19-3 16,-3 20 1-16,-23-38 1 0,43 18 0 0,-17-18-1 0,-1 18 2 15,-2 2 0-15,3-2-2 0,-3 19 1 0,3 2 1 16,-3-1-2-16,20 38 1 0,0-20-2 0,-20 20 1 0,2-38-1 16,18 38 2-16,0-18 0 0,-22-3 0 0,4 4-1 0,-2-3 2 15,20-1-1-15,-17 4-2 0,-3-3 2 0,3 3 0 0,17-5 0 16,-20 5-1-16,0-4 0 0,2 21 0 0,-4-37-1 0,1 16 1 16,-13-16 1-16,-23 19-1 0,19-20 1 0,18 17-1 15,-20-16 2-15,23 37-2 0,-20-21-3 0,-3 3-4 0,22 1 3 16,-25 17-8-16,43-20 9 0,-20 20 0 0,6-21-2 0,-6 21 0 15,0 0-1-15,20 0-8 0,-17 0 0 0,-3 21-1 0,2-1-2 16,-2-20-6-16,0 35-4 0,20-14 12 0,-23-21-3 16,6 58-42-16,17-58 39 0,-17 38-22 0,17-20-7 15,0 19-10-15,0-16-8 0,0-1 36 0,0-20 2 0,0 17 5 16,0 4-17-16,0-4-19 0</inkml:trace>
  <inkml:trace contextRef="#ctx0" brushRef="#br3" timeOffset="209901.31">26737 3975 106 0,'0'0'60'0,"0"0"-1"0,0 20-6 0,0-3-6 16,0-17-28-16,0 0-3 0,0 21 9 0,0-1-7 0,0-3-5 15,0 4 2-15,0-3 1 0,23 3 5 0,-23-21 2 16,0 0-12-16,17 17 23 0,3-17-24 0,-20 0 8 16,20-38 6-16,-20 20-18 0,18-40 9 0,-18 37-12 15,20-16 2-15,-20 37-4 0,0-39 2 0,17-16 2 0,-17 35-5 16,0-1 0-16,0 4 1 0,0-3 1 0,0-19 0 0,0 22 0 15,0-21-1-15,0-3 0 0,0 41-1 0,0-35 0 16,0 15 1-16,0 20 0 0,0 0 0 0,0 0-2 0,20 20 2 16,-20-20 0-16,34 35 1 0,-11-14-2 0,17 16 0 0,15 1 0 15,-35-17 1-15,57 17-1 0,-39-21 1 0,39 24 1 0,0-24-4 16,-59-17 1-16,39 0 0 0,-3 0-3 0,-11 21-2 0,-25-21-8 16,22 0-9-16,52 0-110 0,-70-21 68 0,-4 21-18 0,39 0-89 15,-20 0 42-15</inkml:trace>
  <inkml:trace contextRef="#ctx0" brushRef="#br0" timeOffset="-178793.49">13303 3668 51 0,'0'0'10'0,"0"0"0"0,0 0 1 0,0 0 1 15,0 0 1-15,-20 0 1 0,20-18 18 0,0 18 2 0,0 0-18 0,0 0-1 16,-17 0 13-16,17 0-15 0,0 0 14 0,0-17-2 0,-20 17-14 15,20 0 8-15,-17 0-2 0,-3 0-3 0,20 0 1 16,-20 0-1-16,20 0-8 0,-23 0 4 0,5 17-2 0,1-17-4 16,17 0-1-16,-20 18 4 0,20 3-3 0,-17-21 0 0,17 20 0 15,-20-3-1-15,3 4 5 0,-3-4-3 0,20 4-2 0,-20-3-1 16,2 19 0-16,-5-16 0 0,23 16-1 0,-17 1 1 0,17-16-1 16,-20 15 0-16,3 21 0 0,17-41 0 0,0 22 1 0,-20-18-1 15,20-4 0-15,0 20-1 0,0-16 0 0,0 16 0 0,0 2 0 0,20 19-1 16,-3-19 2-16,-17-22 0 0,37 21-1 0,-14 2 1 0,15-2-2 15,-18 1 3-15,17-22 1 0,0 3-2 16,-37-2 0-16,17-18 1 0,-17 0 2 0,41 0 2 0,-21 0-1 0,0 0-2 16,17-18 2-16,-37-2-3 0,37 3 1 0,-17-42 2 15,-5 21-3-15,5 18 0 0,3-57 1 0,-3 60-1 0,-3-60 1 16,-17 57-2-16,20-38 1 0,-20 21-1 0,0-19 1 0,0 18 0 16,0-20 1-16,0 38 0 0,-20-19 0 0,20 22-1 15,0-4 0-15,-17 4 4 0,-26-24 2 0,43 41-4 0,-35-17 4 16,35-3-3-16,-40 2 5 0,23 18-1 0,-3 0-2 0,3 0-1 15,17 0-2-15,-20 0 3 0,0 0-4 0,20 18 4 16,0 2-5-16,0 18 3 0,-23-18-3 0,23-3 0 0,0 21 0 0,23 21 1 16,-23-21-2-16,40 59-1 0,-23-22 1 0,20-38 0 15,3 40 1-15,-5-18-1 0,-12-22-2 0,14 21 2 0,-17-40-1 16,17 41 1-16,-17-42-1 0,15 3 1 0,-12-2-1 0,-3 2 0 16,17-20 0-16,-17 38 0 0,17-38-1 0,-37 20 1 0,35-20-1 15,-15 18-2-15,20-18-2 0,-20 0-1 0,0 0-3 16,-3 0-24-16,3 0 11 0,18 0-30 0,-38 0 21 0,40 0-2 0,-40-18-5 15,37 18-50-15,-17 0 37 0,-20-20-7 0,17 20-2 0,21-18-42 0,-18 18 24 16</inkml:trace>
  <inkml:trace contextRef="#ctx0" brushRef="#br0" timeOffset="-177843.66">13111 3134 41 0,'0'0'8'0,"0"0"-2"16,0 0 0-16,0 0 6 0,0 0-5 0,0 0 0 0,0 0 8 0,0 0-8 16,0 0 9-16,0 0-9 0,0 0 8 0,0 0-9 0,-17 0 7 15,17 0-2-15,0 0-5 0,0 0 0 0,0 0 0 0,0 0 7 16,-20-17-6-16,20 17 7 0,0-20 0 0,-17 20-7 0,17-21 6 16,-20 21 0-16,20-18 2 0,-20 18-6 0,20 0 7 15,-18-17 0-15,-5 17-2 0,23 0-7 0,-17-21-3 0,-3 21 0 16,20 0-1-16,-37 0 2 0,0 0-1 0,37 0-2 0,-38 21 3 15,-5-4-2-15,26 1-1 0,-20 3 0 0,0 37-2 0,-21-2 1 16,35-19 0-16,-11 4-3 0,-3 53 0 0,37-36 2 0,-40 38 2 16,40-41-1-16,-18 42 0 0,-2-39 0 0,20 35 0 15,0-35 0-15,0 56-2 0,0 58 0 0,20-114 1 16,-2 1 0-16,2 73 1 0,17-15-1 0,-17-42 1 0,95 136-1 16,-78-153 0-16,98 131-3 0,-115-149 4 15,17-4-1-15,40 43 3 0,-39-62-2 0,-1 22 0 0,37 19-1 16,-33-38 1-16,-1-3 0 0,-3 3 0 0,55 19 3 0,-12-22-1 0,-43-17-2 15,41 21 2-15,-1-21 1 0,-60 0-2 0,58-21 3 0,-35 4-2 16,37-22 3-16,-59 19-3 0,19-17 1 0,23-21 2 0,-3-19-1 16,-39 60-2-16,36-100 6 0,-31 79-5 0,17-56 11 15,-40 37-9-15,17-57 5 0,3-41 4 0,-20 59-5 16,0 0-4-16,0 19 0 0,0 22-3 0,0 16-1 0,-37-56 3 16,17 58-4-16,-23-60 4 0,-11-17-1 0,-1 18-1 15,-2-1 0-15,17 39-2 0,-75-94-1 0,38 56 3 16,39 59 0-16,-19-2-1 0,20 1 0 0,-41-37-1 0,41 55 0 15,0-19-1-15,-6 22 0 0,-32-4 1 0,38 21-1 0,-43-17 3 16,62-3-3-16,1 20-1 0,-40 20-1 0,57-20 2 0,-37 17-1 16,17 4 2-16,2-4-4 0,-5 22 1 0,6-2 2 15,17 4-3-15,-20-3-3 0,20 18-4 0,0 22-3 16,0-61 3-16,0 21-1 0,20 38-21 0,-20-55 11 0,17 16-3 0,6-19-3 0,15 61-40 16,-1-23-20-16,0-19 37 0,18 21-44 0,25 2-18 15</inkml:trace>
  <inkml:trace contextRef="#ctx0" brushRef="#br0" timeOffset="-177391.77">14221 4091 57 0,'0'0'12'0,"0"0"13"0,0 0-11 0,0 0 21 0,-20 0 29 16,2 0-26-16,18 0-3 0,-20 0-2 16,20 18-4-16,0-18-2 0,0 0-13 0,-17 21 19 15,17-21-26-15,0 17 18 0,0 3-8 0,37-3 3 16,-19 4-14-16,2-21 5 0,0 20-7 0,14-3 6 16,9 3 5-16,-6-20-11 0,1 19 2 0,-1 1 2 15,-37-20-3-15,40 0 0 0,17 18-1 0,-37-18-1 16,35 20 2-16,-55-20-3 0,60 17 1 0,-23 5-4 15,21-22 1-15,-4 0 0 0,-54 17-3 16,40-17-8-16,-20 0-1 0,18 0-20 0,-1 0-11 0,-17 0-9 16,-3 0 20-16,0 0-45 0,26 0-25 0,-23 0 1 15,-2-17 65-15</inkml:trace>
  <inkml:trace contextRef="#ctx0" brushRef="#br0" timeOffset="-166243.32">15023 4012 45 0,'0'0'21'0,"0"0"4"0,0 0-4 15,0 0 0-15,0-17 0 0,0 17-3 0,0 0-12 16,0 0 8-16,20 0-7 0,-20 0 8 0,0 0-2 0,0 0-1 15,20 0 2-15,-20 0-5 0,0 0 11 0,18 0 3 16,-18 0 2-16,20 0 0 0,-20 0-14 0,17 38 19 16,3 20-4-16,0-19-8 0,-20-22-9 15,14 3 8-15,-14 18-10 0,20-1 7 0,-20-37-8 0,23 39 7 16,-3 19 5-16,-20-58-12 0,0 17 0 0,18 22 4 16,2-19-3-16,-20-2-3 0,0 2-1 0,0 0 4 0,0 18 1 15,0 1 4-15,0-22-9 0,0 3-1 0,-20 18 3 16,20 0 2-16,-18-18-3 0,-2 36 5 0,-3-36-7 0,3 18 2 0,6 19-1 15,-26-17 1-15,3 17-2 0,19-20-4 16,-2 3 3-16,0-2 0 0,20-38-2 0,-23 37 1 16,23-17-6-16,0-1-15 0,0-19 6 0,0 17-24 15,0-17-13-15,23 0-21 0,17 0-22 0,-22 0-27 16,19-56-35-16,3 56 106 0</inkml:trace>
  <inkml:trace contextRef="#ctx0" brushRef="#br0" timeOffset="-165543.08">16325 3975 43 0,'0'0'18'16,"0"0"-9"-16,0 0 0 0,0 0 12 0,0 0 5 0,0 0 5 15,0 20 3-15,-20-20 0 0,20 0-17 0,0 0-1 0,0 0 14 16,0 17-16-16,-23-17-3 0,23 0 11 0,0 0-3 0,0 0-11 16,0 0 9-16,-17 0-8 0,17 0-1 0,0 0 0 0,0 21 0 0,0-21 1 15,0 0-1-15,0 0-1 0,-18 0 8 0,18 20-1 0,0-20 0 16,0 0-8-16,-20 0 6 0,20 17-2 0,0 4-4 0,0-21-1 15,-17 18 5-15,17-18-8 0,-20 21 7 0,20-21-5 0,0 17 2 0,-20 3 1 16,20-20-5-16,0 17 3 0,-17 4 0 0,17-1-4 16,0-3 4-16,0 3-3 0,-20 19 3 0,20-39-3 0,0 55 5 15,0-55-5-15,0 22-2 0,0-5 1 0,0 3 2 0,0 18 0 16,0 0-1-16,0-18-1 0,0-2 1 0,20 3-2 16,-3-4 0-16,-17-17 0 0,20 20 0 0,0-2 2 0,-3-18 0 15,3 20-2-15,15-20-7 0,-35 0-7 0,23 0 3 16,-3 0-17-16,-20 0 11 0,37 0-26 0,-37 0 17 0,20 0-6 0,-3 0-4 15,-17-20-50-15,38 20-15 0,-38-18 10 0,37-2 31 0,-37 20 4 16</inkml:trace>
  <inkml:trace contextRef="#ctx0" brushRef="#br0" timeOffset="-165276.28">16743 4491 40 0,'0'0'15'0,"0"0"9"0,0 0-9 0,0 0 20 15,0 0-14-15,0 0 26 0,0 0 2 0,0 0-26 0,0 20 21 16,0-20-24-16,0 0-1 0,0 0-1 0,0 0-1 0,0 0-1 0,0 18 16 16,0-18-4-16,0 0-7 0,-17 21-12 0,17-21 4 0,0 17-8 15,0 3 1-15,0-2-3 0,-20 2-1 0,20 0 2 16,-20-2-2-16,20 2 1 0,0-2-3 0,-17 3-2 0,17-4-10 15,-23 3-13-15,23-20 7 0,-17 21-30 0,17-21-24 16,-20 0-28-16,20 0-4 0,0 0 31 0,0 0-4 16</inkml:trace>
  <inkml:trace contextRef="#ctx0" brushRef="#br0" timeOffset="-164759.57">17128 4281 88 0,'0'0'34'0,"0"0"35"0,0 0-10 16,-21 0-11-16,21 0-26 0,0 0 15 0,-20 0-21 0,20 20-2 15,0-20-3-15,-17 0 5 0,17 18-5 0,-20 2-7 0,20-3 4 0,-23 5-3 16,23-5-4-16,-20 3 3 0,20 18-1 16,0-38-2-16,0 20-2 0,-14 18 3 0,14-38-2 15,0 18 0-15,0-18 0 0,14 21 2 0,-14-21-1 0,0 17 0 16,0-17 0-16,20 0-2 0,-20 0 2 0,23 0 0 0,-23 0 2 16,20 0-1-16,-20-17-1 0,17-4 0 0,-17 3 1 0,20-20-2 0,-20 18 0 15,21-38 2-15,16-36 4 0,-20-40-6 16,0 58 0-16,-17-3 1 0,0 62 0 0,23-59 0 0,-23-3 0 15,0 42 5-15,0-2-2 0,0 1 5 16,0 21 3-16,0-3-5 0,0-1 6 0,0 3 0 0,0 18-6 16,0-17 5-16,-23 17 0 0,23 0-5 15,0 0 5-15,0 0-8 0,0 0 0 0,-17 0 3 0,17 0-1 16,0 17-4-16,0-17 0 0,-17 18 0 0,17 40 5 0,0-37-6 16,0 17 1-16,0-20-1 0,0 40 0 0,0 0 0 0,0-19 0 15,0-22-1-15,0 20 0 0,0 42 1 0,0-61-1 0,0 20 0 0,17 40 0 16,-17-22 1-16,17 2-1 0,-17-19 0 0,43 16-2 0,-43-35 2 15,0 18-1-15,17-18 0 0,-17-2-1 0,21 3-1 0,-21 34-7 0,20-35-9 16,-3 0-11-16,-17-2 11 0,0-18-1 0,20 0-1 0,-20 20-3 16,17-20-1-16,-17 18-74 0,17-18 57 0,-17 0-59 0,20 0 3 15,-20 0 60-15,0 0 11 0,23-18-27 0</inkml:trace>
  <inkml:trace contextRef="#ctx0" brushRef="#br0" timeOffset="-164019.9">17087 3134 57 0,'0'0'0'0,"0"0"29"0,-17 0-1 0,17 0-13 0,0 0 15 0,0-17-14 16,-20 17-1-16,20 0 14 0,-23 0-17 0,23-20 0 0,-20 20-1 0,6 0 20 16,14 0-20-16,-20-21-1 0,0 21 11 0,2-18-1 15,-39 1 7-15,14 17-11 0,9-21-3 16,-4 21-3-16,1 0-6 0,-3 0 4 0,23 0-5 0,-43 0 4 16,42 0-4-16,-39 0 4 0,37 0-3 0,3 0-1 0,-43 21 5 15,5 14-1-15,-2-14 0 0,37-1-3 0,-3-3 0 0,-32 21 3 16,-19 21-3-16,31 16-3 0,-12-16-1 0,35-21 0 15,3 0 2-15,-20 37 3 0,17-54-3 0,0 17 0 0,-20 37 0 0,40-36-2 16,0 19 1-16,-18-2 0 0,-2-19-1 0,20 42 1 0,-17-40-1 16,17 36 1-16,0-38-3 0,0 40 1 0,0-40 1 0,-20 41 1 15,20-21 1-15,0-20-1 0,20 2-1 0,-20 39-1 0,17-40 0 16,-17 38 4-16,20-58-3 0,-2 60 1 0,-18-60-2 0,40 20 2 0,-20 20-1 16,17-1 1-16,0 0-1 0,-17-37 2 0,58 37-3 15,-58-17 1-15,17-23-1 0,38 41 1 0,-35-38 0 0,37 16-1 16,-5-15 2-16,28-1 0 0,-45-3-1 0,42-17-1 0,-40 0 2 15,38 0-2-15,-55-17 1 0,15-3-1 0,19 20 2 0,6-38 2 16,-42-1-3-16,39 2 1 0,1-21 2 0,-24 20 0 16,-37-1-2-16,43-19-1 0,-39 21-1 0,16-19 4 0,-17 15-1 15,17-15 4-15,-20 18-2 0,-17-40 0 0,23 22 4 0,-6 18-4 16,-17-20 0-16,0 21-1 0,21-40 1 0,-21 57-1 0,0-36 0 16,0 15 0-16,-21-13 0 0,21-6 0 0,-17 23-1 15,-6-21 1-15,-14 2-2 0,20 18 0 0,-3 18 0 0,3-18 0 0,-41-21-1 16,15 21-1-16,-28-20-4 0,13 3-2 0,15 34 3 0,9 4 0 15,-24-21-6-15,1 17-4 0,34 21 7 0,-31-38-15 0,16 38 9 16,1-17-16-16,-26 17-3 0,46 0 11 0,-20 0-38 16,-1 17-25-16,21 4 36 0,-40 17-43 0,-3 17-49 15</inkml:trace>
  <inkml:trace contextRef="#ctx0" brushRef="#br0" timeOffset="-157208.68">13917 7185 620 0,'17'40'6'0,"3"-2"2"15,-20-19-3-15,0 0-2 0,0-1 0 0,-20 2 4 0,20-2-4 0,-17 22 2 16,-6-23-4-16,6-17 1 0,-21 20 4 0,18 0-5 0,3-20-1 16,-23 0 0-16,0 0-4 0,3 0-6 0,-1-20-7 15,21 0-6-15,-23 3-8 0,23-4 14 0,-26 2-24 0,26 1-7 16,17-2 24-16,0 2-2 0,-18 18-1 0,18-19-33 0,0 0-4 16,0-2-5-16,0 21 32 0,0-17-27 0,18 17 41 15,-1 0-20-15,-17-19 1 0</inkml:trace>
  <inkml:trace contextRef="#ctx0" brushRef="#br0">13283 6977 43 0,'0'0'9'0,"0"0"0"16,0 0-6-16,0 0 0 0,0-21 6 0,0 21-5 0,0-19 0 15,0 19 12-15,0-18-9 0,20 18 1 0,-20-20 0 0,0 2 18 16,0-4 3-16,0 5-10 0,0-3-1 16,0 3-8-16,0-4-1 0,20 2 11 0,-20 19-10 0,0-18 9 15,0-2 0-15,0-19 0 0,0 21-5 0,-20-2-1 16,20 20-7-16,0-38 8 0,0 38-10 0,-20-19 1 16,20 1-1-16,0 18-3 0,0-20 1 0,0 1-1 0,-17 19 1 15,17-20-1-15,0 2 3 0,0 18 2 0,-20-19-2 0,20 1 4 16,0 18 0-16,0-21 0 0,0 3 2 0,0-2-3 15,-17 2 1-15,17-2 8 0,0 20-10 16,0-19 4-16,0 0-5 0,0 19 1 0,0 0 5 0,-20-19 1 16,20 19-5-16,0-18 3 0,0 18 0 0</inkml:trace>
  <inkml:trace contextRef="#ctx0" brushRef="#br0" timeOffset="-153705.24">13189 6267 576 0,'0'0'2'16,"0"0"2"-16,0 22 1 0,0-4 0 0,0-18-4 16,0 38 1-16,0 1-1 0,0-21 0 0,0 41 0 0,0 16 0 15,0 22-1-15,20-21 1 0,0-20-1 0,-3 38 2 16,3-54-1-16,-3 55 1 0,-17-55-1 0,40 34-1 0,-25 3 0 15,5-37 1-15,3-2 0 0,-3-19-1 16,-3 0 2-16,3-19 1 0,-20 18-1 0,20-18 3 0,-20 0-1 16,37 0 2-16,-37 0 0 0,35-37 0 0,-12 18-1 15,14-2-1-15,-37 4-3 0,77-23 5 0,-77 3-2 16,35 18 2-16,25-19 0 0,-40 18 0 0,0 20 2 16,-3-18-4-16,3 18 4 0,-20 0 0 15,18 18-4-15,-18 2 3 0,0-3 1 0,0 4-4 0,0-21-1 0,0 38 5 16,-18-20-2-16,18 3-3 0,-37-2 1 0,37 19-3 15,-40-19 2-15,40 0-2 0,-77-1 0 0,39 2-1 0,21-2-8 16,-3-18 1-16,-77 0-57 16,59 0 37-16,38-18-4 0,-17 18 12 0,17 0-1 15,-20 0-45-15,20 0 45 0,0-20-16 0,0 20 20 0,0 0 0 16,0 0-17-16,20 0-1 0,-20 0 17 0,17 0-20 0,3 0 0 16,-20 0 18-16,18 20-23 0,-18-20 17 0,17 18-29 0,-17-18 31 15,23 19-12-15,-3-19 14 0,-3 21 14 0,-17-21-7 16,20 0-20-16</inkml:trace>
  <inkml:trace contextRef="#ctx0" brushRef="#br0" timeOffset="-153025.56">13418 6154 41 0,'0'0'11'0,"0"0"-2"0,-17-19 1 16,17 19-4-16,0 0 0 0,-20-18 9 0,20-4 3 0,0 22-9 15,-23-17 10-15,3-3 0 0,20 2 0 0,-15 18 1 16,15 0-10-16,-20-20 10 0,20 20-12 0,-20-19 11 0,3 19 3 16,17 0-9-16,-20-19 9 0,20 19-12 0,-17 0-1 0,17 0 0 15,-20 0 6-15,0 0 0 0,-21 0-1 0,41 0-8 0,-17 0 7 16,-40 0 4-16,57 0-12 0,-37 0 5 0,-24 0-1 16,24 19-4-16,37-19-2 0,-54 19 5 15,34 1-5-15,-18-20-1 0,-5 18 3 0,26 2-2 0,-20-3 6 16,-20 23-3-16,-4 17-5 0,-10 18 1 0,51-35 0 15,-61 75 1-15,61-58-2 0,6-20-1 0,14 59 2 16,-20 1-2-16,20-41 1 0,20 38 3 0,-6-34-2 0,-14-2-1 16,20-1-1-16,23 38 2 0,-5 18 1 0,-1-54-3 0,-17-21 1 15,57 96-3-15,-59-78 3 0,22-16-2 0,14 74 1 0,-17-76 0 0,4 0 1 16,36 37 3-16,0-35 0 0,-2 17 1 0,-18-37-2 16,21 18-2-16,16-21 2 0,4-17 1 0,-61 21-2 0,0-21 1 15,41 0 3-15,-41-21-3 0,20 4 2 0,18-21 2 0,-52-1-2 16,51-18 4-16,-16 0-3 0,-41 18-3 0,43-37 0 15,-23-2 3-15,1 2-2 0,-1-19-1 0,3 0 0 16,-40 38 0-16,40-77 3 0,-40 77-4 0,0-21 2 16,0 2-3-16,0 20 0 0,0 17 0 0,0-38 4 0,0 39-3 15,0-1 0-15,-20-37 1 0,0 0 1 0,-20 38-2 0,23-38 0 16,-41-20 1-16,1 20 0 0,-20-1-2 0,22-1 1 16,-45 3-1-16,65 37-1 0,-2 0-1 0,-63-20 2 0,45 20-2 15,-19-1-4-15,-61-19-5 0,98 41 6 0,-3 17-1 16,-1 0-1-16,4 0-12 0,20 0 8 0,-3 0 0 0,-17 38-33 0,-1-18 28 15,15 18-19-15,6 1 15 0,17-22-3 0,-20 61-31 16,3-41 24-16,-3 40-41 0,20 18-21 0,-17-18-4 0,17-38 59 16,0-2 11-16,17 1-30 0</inkml:trace>
  <inkml:trace contextRef="#ctx0" brushRef="#br0" timeOffset="-147174.76">14163 6937 368 0,'38'19'34'0,"-18"-19"-17"0,14 0-7 16,-14 0 7-16,3 0-11 0,14 0 10 0,-17 0-11 15,55-19 10-15,-58 19-12 0,63-56 5 16,-60 34-4-16,35 5 3 0,5-41-1 15,52-38 3-15,-92 78-7 0,57-40 2 0,-39 21 2 16,76-59 0-16,-74 78-4 0,35-41 3 16,-41 21-3-16,-14 19-1 0,61-19 2 0,-61 20-2 0,-3-4 1 15,80-33 2-15,-79 35-1 0,2 1-2 0,37-19 4 0,-23-2-3 16,47-15 3-16,-81 35-4 0,57-18 0 16,-57 38 0-16,55-38 3 0,-33 17-5 0,16 4 3 15,-18-20-6-15,-3-2 9 0,3 39-3 16,-3-21 2-16,3 4-3 0,-20 17-1 0,18-20-2 15,-18 20 3-15,17-21 2 0,6 21-2 16,-23 0-2-16,20 0 1 0,-20 0 1 0,20 0 0 16,-20 0-2-16,0 0 2 0,0 0 1 15,0 0-3-15,0 0 1 0,0 0-1 16,0 0-1-16,0 0 1 0,0 0-1 16,-20 0-9-16,20 0 5 0,0 0-15 0,0 0 13 15,0 0-39-15,0 0 31 16,0 0-37-16,0 0-9 0,-20 0 36 0,20 0-77 15,0 0 60-15,0 0-1 0,0-17-27 0,-23 17-12 0</inkml:trace>
  <inkml:trace contextRef="#ctx0" brushRef="#br0" timeOffset="-146807.82">15364 5830 66 0,'0'0'15'0,"0"0"0"0,0 0 21 16,-17 0 8-16,17 0 17 0,0 0-25 15,0 0-4-15,0 0-3 0,0 0 20 16,0 0-39-16,17 0 18 0,-17-21-12 0,61 21 5 16,-61-17-15-16,57-3 12 0,-20-1-10 15,1 4-2-15,22-2 1 0,-40 1-4 0,34-42 2 16,-16 23-2-16,42-20 5 0,-63 38-5 0,3-2-2 0,17-17 3 15,-2 1-2-15,45-19 8 0,-80 56-7 16,37-20 2-16,-37-1 4 0,40 21 2 16,-40 0-3-16,15 21 4 0,-15 16 4 0,0-17-5 15,0 19-3-15,0 16 1 0,0-34-4 16,-15 55 0-16,15-1-4 0,-20-35 1 0,20-4 0 0,-20 119-1 16,20-117 0-16,0 38 1 0,0-56-2 0,-17 18 0 15,17 38-6-15,0-18-9 0,0-20-30 0,0 1 23 16,0-39-1-16,0 37-72 0,0-37 56 0,17 38-107 15,-17-18 27-15,0-2 33 0,0-18 29 0</inkml:trace>
  <inkml:trace contextRef="#ctx0" brushRef="#br0" timeOffset="-133373.37">17107 5180 50 0,'0'0'11'0,"0"0"5"0,0 0 4 15,0 0-9-15,-20 0 1 0,20 0 0 0,0 0 11 0,0 0-12 0,0 0 1 16,0 0-1-16,0 0 9 0,0 0-12 0,-17 0 6 0,17 0-2 16,0 0-2-16,0 0-5 0,0 0 1 0,0 0 1 0,0 0-2 0,-20 0 7 15,20 0 0-15,0 0-7 0,0 0 6 0,0 0-5 16,-23 0 5-16,23 0-5 0,0 0 0 0,0 0 1 0,0 0-1 0,0 0 4 16,-20 0 1-16,20 20-6 0,-14-20 5 0,14 0-6 0,0 0-1 15,-20 0 3-15,20 17 3 0,-20-17-6 0,20 0 1 0,0 0 0 16,-18 21-1-16,18-4 2 0,0-17-3 0,-20 0 2 15,20 20-3-15,0-20 0 0,0 0-1 0,0 19 0 0,-17 1 2 0,17-20-2 16,0 38 1-16,0-38 0 0,0 20 1 0,-20-3-1 0,20-17 0 16,0 20-1-16,0-1 1 0,0 18 1 0,0-16-1 0,0-4-1 0,0 23 3 15,0-21 0-15,0-1-2 0,0 22 3 0,0-23-2 16,20 4 3-16,-20-4-3 0,0 23 3 0,17-4-1 0,-17 22-1 16,20-19 4-16,-2-1-3 0,-18-18-2 0,0 38 3 15,40-21-2-15,-40 20 1 0,14-37-2 0,6 19 3 16,23 17 1-16,-43-37-5 0,17 19 2 0,3-18-1 0,-20 19 2 15,38-2 0-15,-18-18-3 0,14 20 2 0,-34-21-2 16,23 2 0-16,14-2 1 0,-37 21-1 0,58-2 1 0,-38-17 1 16,-3-1-2-16,0-19 0 0,3 20 0 0,3-20 0 0,-6 18 0 15,24 1-1-15,-41-19 2 0,17 0-1 0,20 21 1 0,-37-21 0 0,37 0 1 16,3 0-1-16,-19 0-1 0,-1 0 0 0,-3 0 0 0,20 0 0 16,-37 0-1-16,37 0 1 0,-19 0-1 0,-18 0 1 0,43-21 0 15,-6 21-1-15,-17-19 1 0,-3 19-1 0,3-18 2 0,0 18-2 0,-5-20 0 16,5 20-1-16,3-19 1 0,-23-1 1 0,20 20 0 0,17-37 1 15,-37 37-2-15,20-18 1 0,-3-3-1 0,3 21 1 0,-3-38 0 0,1 20 0 16,-18-2-1-16,23-18 0 0,-3 19 0 0,-3 1 1 16,-17-4 1-16,20 5-2 0,0-21 1 0,-20-1 0 0,17 20-1 15,-17 0 0-15,20-21 1 0,-20 40-1 0,0-37 1 0,17-1-1 0,-17 38 2 16,0-38-2-16,0 0 0 0,0 38-1 0,18-38 2 0,-18 18-1 16,0 3 1-16,0-4-1 0,0-18 2 0,0 39-1 0,0-17 0 0,0-24 1 15,0 41-2-15,0-36-1 0,0 18 0 0,0-4 2 0,-18 22-1 16,18-38 1-16,0 21-1 0,0 17 0 0,-17-20 0 0,17 20 1 0,-20-38 1 15,3 19-1-15,17 0-2 0,-20 19 1 0,20-21 1 0,0 21 0 0,-20-17 0 16,20-4 0-16,-17 4-2 0,-3-3 0 0,-3 20 1 0,23-19-1 16,-35-18 3-16,15 37 1 0,3-41-4 0,-3 41 0 0,0-17 2 15,20-3 0-15,-37 20 1 0,14-19-3 0,3-1 2 0,5 3-1 16,-5 17 1-16,0-21 0 0,3 4-2 0,-3 17 1 0,3-20 1 0,-3 20-1 16,-1-21 0-16,-1 21 0 0,4-17-1 0,1-2 1 15,-3 19 1-15,3-20-3 0,-3 20-2 0,20 0 3 0,-17 0 2 16,17-20-1-16,-20 20 0 0,-1 0 1 0,21-17-2 15,-17 17 1-15,17 0-1 0,-23 0 1 0,23 0 0 0,0 0-1 16,0 0 0-16,-17 0 1 0,17 0-8 0,0 17-15 0,0-17-12 16,0 20 15-16,0 0-27 0,17-20 22 0,-17 19-35 15,23-2-10-15,-6 4-21 0,-17-21 39 0,41 37-33 0,-24-16 26 16</inkml:trace>
  <inkml:trace contextRef="#ctx0" brushRef="#br0" timeOffset="-132806.98">17452 5428 30 0,'0'0'11'0,"0"0"-1"15,0 0-4-15,0 0-3 0,0 0 2 0,0 20 6 16,0-20-7-16,0 0 8 0,0 0-4 0,0 0 15 0,0 17 5 16,0-17-13-16,0 0 15 0,0 0-17 0,0 0 14 15,0 21-1-15,0-21-4 0,0 17-11 0,0-17 6 16,0 21-2-16,0-21-8 0,0 19 1 0,20 0 5 0,-20-19-7 0,0 18 6 16,0-18-7-16,0 20 6 0,0 0-4 0,0-20 6 0,0 17 0 15,0-17-8-15,0 0 5 0,17 0 0 0,-17 21 2 16,0-21-7-16,0 0 8 0,0 0-7 0,0 0-1 0,0 0 4 15,0-21-1-15,0 4 1 0,-17-3 1 0,17-18-6 16,0 38-1-16,0-38 3 0,-20 17-4 0,20 4 1 0,0-41 1 16,-21 39-2-16,21-1 0 0,0 3 0 0,-17-41 1 0,-6 19-1 15,23-19 2-15,-20 21 0 0,3 16-2 0,0-35 4 0,17 19-1 16,-20 16-4-16,20 21 2 0,0-37-2 0,-17 17 1 0,17 2-2 16,0 18 3-16,0-19-2 0,0-1 0 0,0 20 1 0,0-20-2 15,0 20 2-15,17 0 2 0,3 0-2 16,-20 0-1-16,17 0 0 0,0 0 1 0,-17-17-1 0,43 17 3 15,-26 0-3-15,4 0 2 0,16 0 2 0,-17 0-1 0,-3-21-3 0,20 21 4 16,24 0 1-16,-24 0-4 0,77-19 7 16,-114 19-8-16,41 0 0 0,-4 0 2 0,-37 0-2 15,37 0 0-15,-17 0-1 0,75-18 6 16,-38 18-5-16,-37 0-1 0,15 0-1 16,-12-19 0-16,-3 19-3 0,17 0-24 15,-17 0 16-15,-20-20-1 0,17 20-22 0,-17 0 14 0,20 0-30 0,-3 0-11 16,-17 0-10-16,18 0 31 0,-18 0-3 0,20 0-51 15,-20 0 51-15,23 0 8 0,-6 20-63 0</inkml:trace>
  <inkml:trace contextRef="#ctx0" brushRef="#br2" timeOffset="-1497.65">5827 16799 36 0,'0'0'13'0,"0"0"-3"15,0 0 3-15,23 0-5 0,-23 0 3 0,20-21 17 0,-20 21 3 16,20-18-4-16,-20 18-14 0,17-20 11 0,-17 20-2 0,20-17-13 16,-20-4 8-16,0 21-8 0,17 0-2 0,-17-20 8 0,20 20 10 15,-20 0-17-15,0 0 1 0,0-17-2 0,0 17 6 0,0 0 0 16,0-21 1-16,0 21-9 0,0 0 8 0,0 0-9 15,0 0 3-15,0 0-4 0,0 0 8 0,0 0-5 0,0 0-2 0,-20 0 4 16,3 0-2-16,17 0-6 0,-20 0 8 0,3 0-6 16,-3 0 1-16,20 0-3 0,-20 21 2 0,-3-4 0 0,5 3 1 15,1 1-2-15,-3-4-2 0,20 21 0 0,-17-38 1 0,17 59 2 16,0-42-2-16,0 24 0 0,-20 14 0 0,40 21 1 0,-3-56 0 16,3 57 0-16,15-19-2 0,-12-2 2 0,17-19 0 15,-23 4-1-15,-17-24 2 0,37 4-2 0,-37-21 1 0,20 17 1 16,0-17 1-16,-5 0 1 0,5 0 1 0,3-17-3 15,-3-4 2-15,-3-16-1 0,-17 37-2 0,20-58 3 16,0 2-1-16,-20 35-1 0,0-55-1 0,0 57 0 0,0-58 3 16,-57-95 19-1,57 172-22-15,0-17-1 0,-20 17 3 16,20 0-1-16,-23 0 1 0,23 0 2 0,0 0-2 0,-20 0-2 0,20 38 0 16,0-38 1-16,0 37 0 0,0 19 1 0,20 2 0 0,3-20-3 15,14 38 0-15,-17-35 1 0,0-24 0 0,34 60 4 0,-36-40-5 16,25 21 0-16,-6 1 1 0,0-21-1 0,-17-21 1 15,35 24 0-15,-32-24-2 0,-6 4 2 0,23-4 0 0,-23 4-2 0,3-21 0 16,-3 0 2-16,4 0-2 0,-4 0-2 0,6 0 0 16,-6-21-3-16,3 21-17 0,0-38-18 0,-3 21 15 0,3-24-35 15,-20 41 26-15,17-17-2 0,4-21-44 0,-21 38 36 0,17-59-46 0,0 22 27 16,-17-1 3-16</inkml:trace>
  <inkml:trace contextRef="#ctx0" brushRef="#br2" timeOffset="-564.42">4456 16303 51 0,'0'0'46'0,"0"0"-32"0,0-21-1 0,0 21 11 16,0 0-2-16,0 0-9 0,0 0 10 0,0 0-12 15,0 0 8-15,0 0-9 0,0 0 9 0,0 21-9 0,37-21 7 0,-37 17-8 16,35-17 10-16,-15 0-10 0,3 18 7 0,14-18-3 16,0 19 1-16,-16-19-7 0,33 0 2 0,-31 19-4 0,-6-19-2 15,61 0 5-15,-7 0-1 0,-48 0-4 0,17 0-1 0,35-19 2 16,-21 0-1-16,-11 19-2 0,-5-18 3 0,19 1-3 16,0-4 0-16,-20-16 1 0,4 37-3 0,-41 0 1 15,17-21-4-15,-17 21-3 0,20-20-18 0,-20 20-17 0,17-19-19 16,-17 19-26-16,0-17 39 0,0-3-31 0,-17 20 1 15</inkml:trace>
  <inkml:trace contextRef="#ctx0" brushRef="#br2" timeOffset="-213.72">4989 16204 51 0,'0'0'15'0,"0"0"-6"0,0 0 2 16,0 41 14-16,0-41-11 0,-17 17 0 0,17 3 16 0,0 18-16 0,0-20 13 16,-20 1-15-16,20 20 7 0,0-1-4 0,0 0 1 0,0 0-2 15,0-18-9-15,0 18 4 0,0 0 0 16,20-18-6-16,-3-2-1 0,4 3-1 0,-21-4-3 16,0-17-2-16,17 0-13 0,3 20-23 0,0-20-28 0,-20-20-7 15,14 3 47-15,6-22-44 0</inkml:trace>
  <inkml:trace contextRef="#ctx0" brushRef="#br2" timeOffset="902.62">5144 16204 24 0,'0'0'13'0,"17"0"-8"0,-17 0-3 0,21 0 1 0,-21-19-1 16,20 19 4-16,-3-17-3 0,3 17 7 0,-20-20 12 15,17 20-6-15,-17-21 24 0,17 21 1 0,-17-17-4 16,23-3-2-16,-3 20-3 0,-20-17-16 0,0 17 13 0,0-21-2 16,0 21-14-16,0 0-2 0,17-18 10 0,-17 18-1 15,0 0-11-15,0 0 9 0,0 0-2 0,0-21 5 0,0 21-6 16,0 0-8-16,0 0-1 0,-17 0 6 0,17-17-7 16,0 17 5-16,-20 0-6 0,-3 0 4 0,23 0-4 0,-17 0 5 15,-20 0-2-15,37 0-5 0,-17 0 0 0,-3 0 1 16,-18 0 1-16,38 0-2 0,-43 0 1 0,23 0-2 0,6 0 0 0,-6 0-1 15,0 17 0-15,-18 22 1 0,21-39 1 0,-3 38-2 0,20-38 0 16,-20 37-2-16,-3 4 2 0,6 15 0 0,0-18 1 0,17 20 0 0,-20-21-3 16,20-18-3-16,0 21 0 0,0-2-4 0,0 18-13 0,0-36 8 15,0 1 1-15,0 34-15 0,0-35 12 0,20 19-22 0,-20-22 17 0,0 3-24 16,0 1-6-16,17-4-9 0,-17 3 24 0,0-20-41 16,0 0 40-16,0 18-17 0,17-18-13 0</inkml:trace>
  <inkml:trace contextRef="#ctx0" brushRef="#br2" timeOffset="1219.7">4952 16052 52 0,'0'0'19'0,"0"0"8"0,-20 0 8 16,-3 0 4-16,6 0-4 0,0 0-18 0,17 0-2 0,-20 0-1 15,20 0 11-15,-17 0-12 0,-4 0 20 0,21 0-23 16,0 0 14-16,0 0-12 0,0 0 13 0,0 0-14 0,0 21 2 0,0-4 9 16,0-17-11-16,0 0-1 0,21 37 9 0,-4-37-10 0,3 41 7 15,-3-24-2-15,23 2-6 0,0 22 5 0,-2 17-4 16,-1-4 0-16,17-15-4 0,-31-1-3 0,-3-18 1 0,38 36 2 16,-4-15-1-16,-14 14 3 0,-3-17-5 0,-16-17-2 0,16 16 0 15,0 21 5-15,0-19-4 0,-37-1-1 0,40-1 1 16,-19-16 0-16,-1 14-1 0,-3-15-2 0,-17 18-2 0,20-17-10 15,-3-4 2-15,3-17-26 0,-20 20-13 0,17-1 22 0,-17-19-45 16,23 0 30-16,-23 19-71 0,0-19 53 0,17 0-32 0,-17 0 38 16</inkml:trace>
  <inkml:trace contextRef="#ctx0" brushRef="#br2" timeOffset="1952.71">8048 16510 53 0,'0'0'0'0,"0"0"27"0,0 0-10 16,0 0 23-16,0 0 2 0,-23 0-5 0,23 0-20 0,-17 0 13 15,17 0-16-15,0 0 13 0,-17-18-15 0,-3 18 19 16,3 0-20-16,-3 0 15 0,20 0-16 0,-20 0 8 15,20 0-8-15,-18 0-1 0,-2 0-3 0,20 0 3 0,0 0-5 16,-23 0-2-16,23 0-1 0,0 0 1 0,0 18 4 0,0-18-3 16,0 0 0-16,0 0-4 0,0 20 4 0,23-20-1 0,-3 0 2 15,18 0-1-15,-18 0 3 0,34 21-1 16,-14-21-4-16,-2 0 2 0,-18 0-1 0,0 0-1 0,34 0 2 16,-37 0-2-16,26 0-1 0,-5 0-1 0,-18-21 2 0,34 21 2 0,-34 0-2 15,-2 0-1-15,-18 0-3 0,40-20 4 0,-20 20-1 0,0 0 2 16,-3-18-5-16,-17 18-3 0,37 0-11 0,-17 0 5 0,-20 0-20 0,18-20-12 15,-18 20 19-15,17 0-3 0,-17 0-39 0,23 0-15 0,-23-18 3 16,0 18 29-16,0 0 33 0,0 0-25 0</inkml:trace>
  <inkml:trace contextRef="#ctx0" brushRef="#br2" timeOffset="2219.81">7954 17084 79 0,'0'0'0'0,"0"0"42"0,0 0 10 0,0 0-25 16,0 0-1-16,0 0 20 0,-20-19-10 0,20 19-21 0,0 0 11 0,0 0-4 16,0-19-4-16,0 19-1 0,0 0-9 15,20 0 8-15,-20 0 1 0,17-20-9 0,20 20 7 0,-20 0-1 16,26 0-3-16,-25 0-6 0,2-17 0 0,37 17 4 16,-40 0-7-16,0 0 2 0,26 0 3 0,-5-21-2 0,-1 21-2 15,-17 0-1-15,-3 0 1 0,21 0-2 0,2 0 1 0,0 0-2 16,-23 0 2-16,20 0 0 0,-37 0-2 0,38 0-6 15,-21 0 0-15,-17 0-4 0,23 0-16 0,17-17-15 0,-23 17-18 16,-17 0 22-16,20 0-6 0,-3 0-68 0,3-21 0 0,0 21 14 16</inkml:trace>
  <inkml:trace contextRef="#ctx0" brushRef="#br2" timeOffset="3303.22">10224 16682 65 0,'0'0'16'0,"0"0"1"0,0 0 1 0,0 0 22 0,0 0-21 0,0 0 1 0,0 0 17 15,0 0-20-15,0 0 12 0,0 0-16 0,0 0 12 0,-17 0-12 16,17 0 11-16,0 0 12 0,0 0-24 0,0 0 12 15,0 0-15-15,-20 0 16 0,20 0-10 0,0 0-3 16,0 20 2-16,0-20-2 0,-17 21 0 16,17-4-2-16,0-17-2 0,0 20 0 0,0-2-4 0,0 20 7 15,0 0-7-15,0 3 0 0,0 14 0 16,0-17-1-16,0 20-1 0,0-20 0 0,0 38 0 16,0 1 1-16,0-19-1 0,0-21-2 0,0 1 1 15,0 21 1-15,-20-1 1 0,3-3-1 0,17-34-1 0,-41 17 1 16,1 0 1-16,40-38-1 0,-20 20-1 0,-14-20 1 0,-3 18-2 15,37-18 2-15,-41 0 2 0,-36-38-3 16,40 0-3-16,-21-21 0 0,41 21 2 0,-46-57-3 16,29-19 2-16,34 76 0 0,-20-59 1 0,2 2 0 0,18 18-1 15,0 60 3-15,18-24-2 0,2-52 4 0,0 55-4 16,-20-1 0-16,34-19-2 0,-34 21 3 0,43-40 2 0,-26 19-3 16,-17 20 0-16,20-38 1 0,1 36 0 0,-4 21-1 0,-17-18 2 0,20-21 1 15,-20-19-1-15,17 19 0 0,-17 21-2 0,0-19-1 16,0 35 2-16,0 4 0 0,0-24 0 0,0 23-2 15,0 18 0-15,-17-37 5 0,17 37-3 0,-20-20-1 16,3 20 0-16,17-18 0 0,-21 18 2 16,1 0-2-16,3 0 0 0,-3 0 1 0,-3 0-1 0,3 0-1 15,-14 18 1-15,14-18 0 0,2 20 2 16,-2 17-2-16,3 2-1 0,17-19 0 0,0-3 0 0,-20 22 0 16,20 19 1-16,0 17 1 0,0-36 0 0,20 153 1 15,-3-116 0-15,21-17-1 0,-38-22 0 16,40 57-1-16,17-16-1 0,-20 16 2 0,4 2 0 0,-4-20 0 15,20 0 1-15,-37-35-1 0,17 35 0 16,-16-38-1-16,33 37 1 0,-37-37-1 0,43 38 0 0,-19 3 1 0,13-3-2 16,-17-18 1-16,-14-40 1 0,-6 40 1 0,24-20-2 15,-24-21 0-15,3-17 1 0,-3 39-1 0,3-19-1 0,-20-20 0 16,34 17 1-16,-34 4-3 0,0-21-1 0,23 0-9 0,-23 0-9 16,0 0 6-16,20 0-2 0,-20 0-4 0,0 0-3 0,0 0-5 0,0-21-3 15,0 21-42-15,-20-17 32 0,20-3-50 0,0-19-8 0,0 39 21 16,0-17 56-16,0-4-22 0</inkml:trace>
  <inkml:trace contextRef="#ctx0" brushRef="#br2" timeOffset="3953.34">10760 15996 90 0,'0'0'25'0,"0"0"25"0,0 0-26 0,0 0 16 0,-17 0-21 0,17 0 13 16,0-20-1-16,0 20-19 0,0 0 1 0,0 0-3 0,-20 0 12 15,20 0-1-15,0 0-3 0,-17 0 7 16,17 0-14-16,0 0-8 0,0 0 3 0,-20 0 1 15,20 20-1-15,0 18-1 0,0-38-3 0,0 39 5 0,0-22-4 16,0 3-1-16,0 38 2 0,0-2-3 0,0 40 1 16,0-40 0-16,20-16 1 0,-20 16-3 0,17-18 2 0,3 58-7 0,-3 58 5 15,23-60 2-15,-19-18-2 0,-21-35 1 16,17 34 2-16,23 2-1 0,-40-19-2 0,17-58 0 0,3 38 2 16,-20-20 2-16,17 2-4 0,1-3 3 0,2-17 0 15,3 0 0-15,-23 21-2 0,17-21 2 0,3-21-2 16,0 4 3-16,-3-3 5 0,3-19-3 0,-3 22-5 15,21-41 13-15,-15 37-4 0,-6 3-5 16,-17-1 1-16,20 0 5 0,0-1 0 0,-3 3-4 0,3 17-3 16,-3 0 2-16,-17 0-9 0,20 0 3 0,-2 0 0 15,-18 0 7-15,0 17-1 0,17 3-4 0,-17-1 2 0,0 18 3 16,0-37-3-16,-17 21-2 0,17-1 0 0,-38 18 0 0,38-21-2 16,-37 22-1-16,0-39 0 0,0 37 11 0,-4-37-7 0,4 21-18 15,17-1 6-15,3-20-4 0,-40 0-18 0,57 0 12 0,-43 0-1 16,25 0-30-16,1-20-7 0,-3 20-2 0,20-21 28 0,-17 21-40 15,17-17-20-15,0 17 43 0,0-20-30 0,17 20 54 16,-17 0-19-16</inkml:trace>
  <inkml:trace contextRef="#ctx0" brushRef="#br1" timeOffset="43589.16">25648 2945 44 0,'-20'0'28'0,"20"0"-16"16,0 0 42-16,0 0-40 0,0 0 39 16,0 0 3-16,0 0-25 15,0 0-6-15,0 0-19 16,0 0 17-16,0 0 0 15,0 0-19-15,0 0 22 0,0 0-21 0,0 0 14 16,0 0-11-16,0 0 20 0,0 0-22 16,0 0 11-16,0 0-11 0,0 0 14 15,0 0-4-15,0-21-1 16,0 21-12-16,0-38 17 16,0 0-10-16,0 18-5 0,0-18 11 15,-18 20-13-15,1-20 4 0,17 1-1 0,-20-4 2 16,20 23-4-16,-37-40 9 15,17 20-7-15,20 21-4 0,-37-42 4 16,14 39-2-16,5 2-3 16,-19-19 5-16,0-4-4 0,37 22-1 15,-20 0 0-15,-17-16 2 0,14 35-2 0,-52-58-3 16,38 19 5-16,20 18-3 0,17 21 0 16,-81-37-1-16,27-1-1 15,17 18 0-15,-21-18 3 0,35 38-1 0,-68-39 2 16,71 39-2-16,-61-17-1 0,-10-3-6 15,70-1 9-15,-56 3 10 16,60 18-12-16,-20 0 0 0,-64-19-9 0,27 19 3 16,19 0 13-16,-42-18-6 0,22 18-1 15,18-20 1-15,-20 20 1 16,56 0-1-16,-96 0-4 0,5 0 1 16,17 0 3-1,58 0-1-15,-83 20-1 0,85-20 1 0,-79 18-8 16,19 1 7-16,58-1 1 15,-43 3 1-15,62-21-1 0,-76 20 1 16,74-20 1-16,-58 0 0 0,41 0 1 0,-37 17 7 16,-4-17-17-16,78 0 4 15,-57 21 3-15,37-21 2 0,-40 0-6 16,39 18 6-16,-13 2 2 0,-3-2-5 0,-41 19 2 16,1 4 1-16,60-41-2 0,-41 38 0 15,21-38-1-15,-23 39 2 16,23-39 1-16,-38 37-2 0,52-16 0 15,-31-21 0-15,16 17-1 0,-62 1-1 0,83 1 2 16,-58-19-1-16,55 19 0 0,-60 1 1 16,66-20 0-16,14 0 0 0,-58 21-1 0,58-4 0 0,-37 3 2 15,17-2-2-15,-23 2-1 16,9 17 2-16,-4 22 2 16,1-3-3-16,17-56 1 0,-17 58 0 15,14-37 2-15,6-4-3 0,-3 3-1 0,-18 18 4 16,38-38-2-16,-17 39 0 15,17-22-1-15,-20 3 5 0,20-20-3 0,0 21-2 0,-20-4 1 16,-20 21-1-16,40 0-1 16,0-38 2-16,-20 21 1 0,20-4-2 15,0 24 0-15,0-41 1 0,-17 35 0 16,17 23 0-16,-18-58 0 0,18 58-1 16,-20-2-1-1,20 2 2-15,0-58-3 0,-17 59-3 16,17-59 7-16,0 38-2 0,0-21 2 0,0 4 0 15,0 16 1-15,-20-16-2 0,20 35 0 0,0-56 0 16,0 78-4-16,0 15 1 16,0-72 3-16,-20 35-2 0,20-19 2 0,0 42 0 15,0-3-4-15,0-38 4 16,0 20 1-16,0-40-1 0,0 57 0 16,0-54-1-16,0 55 0 0,0 21-1 15,0-60 3-15,0 1 0 16,0 20-4-16,0-58 3 0,0 56 2 15,0-36-2-15,0-20 0 0,0 38-3 0,0-18 3 0,0 36 2 16,0-56-1-16,0 38-1 16,0-18 0-16,0 18 1 0,0 19-3 15,20-57 2-15,-20 19 1 0,0 2-2 0,0-4 1 16,0 3 0-16,0 0 1 16,0 17-1-16,0-37-1 0,0 40 3 15,0-23-8-15,0-17 6 16,0 21 0-16,0-21 0 0,20 17 0 15,-20 3 1-15,0 0-3 0,0-1 2 16,0-2 1-16,0 4-2 0,0-21 1 16,17 20-1-16,-17 18 2 15,0-38-1-15,0 17-1 0,0 3 0 16,0-1 2-16,0 1-1 0,0-3 1 16,20 4-1-1,-20-1 0-15,0-20 0 0,0 17 0 0,0 3 1 16,0-20-1-16,18 0 0 0,-18 19-2 15,0 1 4 1,0-20-1-16,0 0-1 0,0 0 0 16,17 17 1-16,-17-17-3 0,0 21 3 15,0-21-2-15,0 0 3 16,0 0-1-16,0 0-4 0,20 0 2 16,-20 17-17-1,0-17-17-15,0 0 23 16,0 0-49-16,0 21-34 15,-20-21 66-15,20 19-122 0,-35-19-34 16</inkml:trace>
  <inkml:trace contextRef="#ctx0" brushRef="#br1" timeOffset="45492.12">20605 5428 27 0,'0'0'13'0,"0"0"-9"16,0 0 3-16,0-19-2 0,0 19-1 0,0 0 1 16,0 0 2-16,0-20 3 0,0 3-6 0,0 17 0 15,0 0 7-15,0 0-5 0,0-20 7 0,0 20 3 0,0 0-8 16,0 0 0-16,0-21 0 0,0 21 9 0,0 0-9 0,0 0 0 0,0-17 7 15,0 17-9-15,0 0 7 0,0 0-7 0,0 0 15 0,0-20-8 16,0 20-6-16,0 0-1 0,0 0 7 0,0 0-8 16,0-19 4-16,0 19-4 0,0 0 0 0,0 0 7 0,0-20-9 15,0 20 3-15,0 0-1 0,0 0-3 0,0 0 2 0,0-17-1 16,0 17-1-16,0 0-1 0,17 0-1 0,-17 0 1 0,0 0 0 16,0 0 1-16,0 0-2 0,20 0 0 0,-20 17 0 15,0-17 1-15,0 0 0 0,20 0 1 0,-20 20-2 0,15-1 1 16,5-19 0-16,-20 20 0 0,23-20-2 0,-23 17 2 0,20 4 2 15,-3-1-3-15,-17-20 1 0,20 17-1 0,-20-17 1 16,20 20-1-16,-3-20 2 0,-17 19 0 0,20 1 0 0,-2-3 2 16,-1 4 1-16,26-21 0 0,-43 17-3 0,0-17 0 0,37 0 5 15,-37 0-3-15,20 21 5 0,-3-21 0 0,3 0 2 16,-2-21-1-16,-1 21-2 0,3-38 2 0,20 1-4 16,-20-2-3-16,0 22-2 0,-3-3 0 0,3-1 0 0,-2-16 1 15,-18 37-1-15,20-39-1 0,-3 1 3 0,6 38-3 0,-6-37 1 16,3-1 1-16,0 19 1 0,-20-1-1 0,17-38 2 15,3 41-4-15,-2-23 0 0,-18 22 0 0,20-1-1 16,-20 19-2-16,0-40-16 0,17 40-5 0,-17-17 11 16,0 17-20-16,0 0 14 0,0-21-4 0,0 21-31 0,0 0-15 15,0 0 31-15,0 0-1 0,0 0-27 0,0 21 22 0,0-21-4 16</inkml:trace>
  <inkml:trace contextRef="#ctx0" brushRef="#br1" timeOffset="51090.2">24561 6289 77 0,'0'0'25'0,"-23"0"-1"0,23 0 19 0,0 0-23 0,0 0-1 0,0 0-2 0,0 0 13 16,0 0-18-16,0 0 0 0,0 0 8 0,0 0-1 0,0 0-2 15,0 0-4-15,0 0-2 0,0 0-6 0,0 0 1 0,0 0-1 16,0 0 1-16,0 0-1 0,23 0-1 0,-23 0 3 0,0 0-3 16,20 0 4-16,-20 18-2 0,0-18-2 0,0 0 2 0,0 19-1 0,0-19 0 0,17 38 4 15,-17-38-5-15,0 20 0 0,0-2 2 0,0 20-4 0,0-17 5 16,0-3 3-16,0 1-7 0,0 19 1 0,0-38-1 16,0 39 0-16,0-2 1 0,0 1-1 0,0-18 0 0,-17-2 1 0,17 41 3 15,-20-41-4-15,20 59 3 0,-40-20 1 0,40-19-4 16,-37 2 1-16,37-23-1 0,-37 60 4 0,16-40-5 0,-16 22 3 0,14-1-1 15,-31-1 2-15,34-20-4 0,-55 58 10 16,32-55-5-16,26-21-3 0,-20-1-1 0,20-18 1 0,-21 38 3 16,18-38-3-16,-57 19 3 0,40-19-2 0,-21 0-1 15,38 0-3-15,-20 0-2 0,-92 0 1 0,55 0 0 16,59 0 0-16,-19 0 1 0,-20 0 0 0,-6 0 0 0,28 0 0 16,15 0 0-16,-34 0-3 0,14 0 2 0,-18 0 2 0,38 0-2 15,-17 0-2-15,20 0 2 0,17 0 0 0,-20 0-2 16,0 0-8-16,20 0 3 0,-17 0-13 0,17 0 9 0,-23-19-20 15,23 1 13-15,0 18-5 0,0-20-3 0,0-17-36 0,0-20-63 16,23-1 29-16,-23 20 13 0,37 0 34 0,-37 17-11 16</inkml:trace>
  <inkml:trace contextRef="#ctx0" brushRef="#br1" timeOffset="51956.4">23128 6994 48 0,'0'0'25'0,"20"0"-13"0,-20 0 3 0,17 19 40 16,3-19-6-16,-3 21-22 0,3-2-3 0,-20-19-12 16,18 18 1-16,-18-18 1 0,0 20-2 0,0-20-1 0,17 17 6 0,-17 4-12 15,23-2 6-15,-23 0-2 0,0-1-1 0,20 22-4 0,-20-40 0 16,0 38 3-16,0-19 1 0,0 0-2 0,0 19 1 16,0-38-2-16,0 18 0 0,0 1 0 0,-20 2 6 0,-3-4-2 0,6-17-3 15,-1 20-1-15,-2 0-2 0,3-20-1 0,-3 0 0 16,-17 0 1-16,-23 19 0 0,22-19-7 0,-36 0 5 0,-6 0 7 0,8 0-6 15,15 0-1-15,14 0-1 0,-12-19 0 0,38 19-1 16,-40-20 5-16,-7 20 2 0,50 0-5 0,-6 0 0 16,20 0 0-16,-20 0 1 0,20 20 4 0,0-20-4 0,0 0 2 15,0 19-2-15,40-1 2 0,-40 2 1 0,78 38 15 0,51 36-4 16,-29-36-6-16,-8-2 1 0,-52-35-8 16,54 36 8-16,-16-19-3 0,-38-19-6 0,34 0 1 0,4 56 1 15,-41-35-4-15,-17-40 2 0,-3 19-1 0,-17 0-2 16,40 0-5-16,-40 1-2 0,15-20-3 0,5 0-5 0,-20 18-3 0,0-18-32 15,0 19-18-15,0-19 25 0,0 0-68 0,0 0 46 0,0 19 4 16,0-19-28-16,0 0 47 0</inkml:trace>
  <inkml:trace contextRef="#ctx0" brushRef="#br1" timeOffset="58857.25">16133 5103 25 0,'0'0'11'0,"0"0"-5"0,0 0 1 0,0 0-3 0,0 0 0 16,0 0-2-16,20 0 1 0,-20 0-1 0,0 0 0 0,0 0 3 0,0 0-2 15,17 0 0-15,-17 0 7 0,0 0 3 0,0 0 4 0,0 0 6 16,0 0-9-16,0 0 18 0,0 0-2 0,0 0-15 15,0 0-1-15,0 0 1 0,0 0-2 0,0 0 0 0,0 0-1 0,0 0 11 16,0 0 0-16,-17 0-11 0,17 0-2 0,0 0 10 0,0 0-11 16,0 0 0-16,0 20 6 0,-20-20 1 0,20 0 1 0,-23 0-4 15,23 0-3-15,-20 0 1 0,20 0-6 0,-15 0 5 16,15 0-5-16,-20 0 4 0,0 0-3 0,20 0-1 16,-17 0-2-16,-3 0 1 0,20 0-2 0,0 0-1 0,-17 0 1 15,-3 0-1-15,0 0 4 0,-20 19 1 0,22-19-4 0,-2 17 0 16,3 4 0-16,-3-1 0 0,3-3 2 0,-23 4-1 0,-18 16 1 15,38-37-2-15,3 39 1 0,-20-22-2 0,-3 24 3 0,0-24-1 16,2 22-2-16,21-39 0 0,-3 20 0 0,3-3 0 0,-23 4 0 16,2 17 1-16,-2-19-2 0,3 0 1 0,0 19 0 15,17-38-1-15,-18 37 1 0,-5-16-1 0,43-4 1 16,-54 5 1-16,17 15-3 0,19-20 0 0,-22 24 2 0,-17-3-1 16,57-38 0-16,-57 39 1 0,39-22 0 0,-22 3 0 15,0 18-1-15,3 0 2 0,0-38 0 0,19 38-1 0,-22 0 0 16,0-18-1-16,40-3 0 0,-37 5 2 0,0-4-2 15,37-18 0-15,-18 19-1 0,-2 0 2 0,-17 0 0 0,37 1 1 16,-20-20-2-16,-3 18 1 0,23-18-1 0,-17 20 0 0,0-3 0 16,17-17-1-16,-20 22 3 0,2-4-2 0,18-18 0 15,-20 0 1-15,20 0 0 0,-20 19-1 0,20-19 0 0,-17 0 0 0,-3 19 2 16,20-19-1-16,0 19-1 0,-23-19-2 0,3 20 1 0,20-20 1 0,-14 18 0 16,14-18 0-16,-20 20 0 0,20-20 1 0,0 0-1 0,-20 18 1 15,20-18-2-15,0 0 2 0,-18 21-1 0,18-21 0 0,0 0-1 16,0 0 0-16,-20 18 1 0,20-18-2 0,0 0 2 0,0 0-4 0,0 0-1 15,0 0-13-15,0 0-9 0,20-18 10 0,-20 18-3 16,0-21-2-16,18 3-26 0,-18 18 22 0,20-38-32 0,0 18-13 16,-6 1-11-16,-14 0 40 0,20 0 1 0,3 1-19 0,-23-4 39 15,20 22-27-15</inkml:trace>
  <inkml:trace contextRef="#ctx0" brushRef="#br1" timeOffset="59166.06">14413 5830 129 0,'0'0'43'0,"0"0"-8"0,0 0 37 0,0 0-53 0,-20 0-2 0,20 18 18 16,0-18-20-16,-18 0-1 0,18 21 8 0,-20-4-4 0,20 3-5 15,-20-3-6-15,20 24-4 0,-17-41 0 0,17 18-2 0,-20 20 2 16,-3 20 0-16,23-41-1 0,-20 5-1 0,20-4 0 0,-14 39 0 0,-6-19 1 15,0 21 1-15,20-41-2 0,-18 1 2 0,18 39 2 16,-20-40-1-16,20 2-1 0,-17-2 4 0,17 21-4 0,0-2 3 16,0-37-4-16,0 20 0 0,0 19 3 0,0-21 0 0,17 1-2 15,75 39 9-15,-29-40-7 0,-26 3-4 16,1-3 1-16,16 2 0 0,-31-20-2 0,14 0-2 16,-17 0-1-16,18 0-16 0,16 0-20 0,-34 0 12 0,40 0-82 15,-40 0 6-15,18 0 44 0,-38-20 7 0,37 20 10 16,-20 0-36-16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#32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SSDLC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At what point in the software development life cycle should threat modelling begin?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6C9FF-64AF-54D9-6918-92FC5FF9F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C9C2-6B58-B2FD-9522-7B091459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551FF90-BB3E-9D25-0692-335D85FEF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4C764D-F611-3F03-591C-2DC5856E9EBF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3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06BBD1-E4E0-2AE5-CE45-DC3DE67E2F16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C741DE-D97D-B4E2-B180-D4E20F25D464}"/>
                  </a:ext>
                </a:extLst>
              </p14:cNvPr>
              <p14:cNvContentPartPr/>
              <p14:nvPr/>
            </p14:nvContentPartPr>
            <p14:xfrm>
              <a:off x="1713600" y="832320"/>
              <a:ext cx="10361160" cy="6130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C741DE-D97D-B4E2-B180-D4E20F25D4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4240" y="822960"/>
                <a:ext cx="10379880" cy="614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709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6D8EE-3B81-7847-6B44-377300A76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607F2-0FC4-4D93-72A8-0D1AF69D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F17B973-8F54-80AE-8700-A0D8A207813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5BD41B2-B925-D17F-92B8-E118EB9F72B2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3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C9515E-2CAC-D265-1852-72AF88F88B8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013BD2-2882-35E1-E418-F871961F0399}"/>
                  </a:ext>
                </a:extLst>
              </p14:cNvPr>
              <p14:cNvContentPartPr/>
              <p14:nvPr/>
            </p14:nvContentPartPr>
            <p14:xfrm>
              <a:off x="1604160" y="543240"/>
              <a:ext cx="10107360" cy="5896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013BD2-2882-35E1-E418-F871961F03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4800" y="533880"/>
                <a:ext cx="10126080" cy="59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697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EEF6E-CBB2-338D-A95A-6B251FA63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E3F1-608B-EF78-3E3A-175C739F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B7E87CD-8561-0E8E-01B4-B32BA12E57E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888609-51C5-D6EF-457B-5C9C2CEA8211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3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2FF5DF-EAE3-3557-FE7C-4CB85FBD6955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33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E2834-280D-E7C3-DE48-D7384B3D8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A19D-3359-7A52-7A77-59FEA3C5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C7B2238-5746-F34B-F5BD-A15A04923AD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412354-AD69-D27A-F5EF-195837C63CF3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3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F419EE-C2A0-0E84-12AB-7B63FE90B2E4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183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79860-0B76-CB28-8A5B-BFB60CD66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8C1C9-74B2-3038-97EB-EDC9B2D3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0889B93-0C6C-FE10-11C4-B59F4BBA5BC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82A0693-484D-CE3A-3C3D-B53825EFD721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3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412BFB-EB49-A6CB-3601-2880065D2F99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06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4CF12-B4F7-6525-205B-CDB21763F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AA631-3388-ACF1-59A2-FA09F817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D2BF48-720D-E895-CA63-87E2C806DEB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323FE33-FFB2-B438-9588-35137E083B40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3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22E274-B7B9-6150-10B4-804EE2102FDC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107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DA670-99FD-A2B2-9642-31B1BED15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0F0F-CDA3-07DE-BA24-079AC893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07EEC92-794D-DCD3-78F1-66F6002E477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CD2673-F3F1-1C1F-7EF5-7CE341ECD481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3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BC39B0-4605-7DC2-9F15-803F13EB50A9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06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977EF-CD5E-1D3A-DA6D-C3AB67855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A3883-187B-DCAB-3D65-A958A796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56CB72B-BC92-2EB9-0A9C-72129A1465A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CAE8F40-E9F7-6094-CA44-D30262E6A75A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3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81133B-B17A-D28A-B2E3-7DE9C95D5686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13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FAC15-1477-B50B-C25F-E49FAE243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2D9F-D6F9-0F13-7776-8A980519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#32 </a:t>
            </a:r>
            <a:r>
              <a:rPr lang="en-US" sz="3200" b="1" dirty="0" err="1"/>
              <a:t>Solultion</a:t>
            </a:r>
            <a:endParaRPr lang="en-US" sz="3200" b="1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FF537D1-3814-9E29-4CC6-5C2B6CEF1EE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B1665E-DE3D-A944-A987-07AED4D2E405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SSDLC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995A90-AD83-2D85-DEFB-C33C1C11FB7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FB7A91F-20CF-464A-A4DD-1FFC3516718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2029E4-18B2-9F76-5F32-5D4EF4D58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At what point in the software development life cycle should threat modelling begin?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99F38-51F9-B5B1-0019-3D77826CEDA8}"/>
              </a:ext>
            </a:extLst>
          </p:cNvPr>
          <p:cNvSpPr txBox="1"/>
          <p:nvPr/>
        </p:nvSpPr>
        <p:spPr>
          <a:xfrm>
            <a:off x="934935" y="3212997"/>
            <a:ext cx="60969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SDLC</a:t>
            </a:r>
          </a:p>
          <a:p>
            <a:r>
              <a:rPr lang="en-US" dirty="0"/>
              <a:t>– Requirement analysis</a:t>
            </a:r>
          </a:p>
          <a:p>
            <a:r>
              <a:rPr lang="en-US" dirty="0"/>
              <a:t>– Design</a:t>
            </a:r>
          </a:p>
          <a:p>
            <a:r>
              <a:rPr lang="en-US" dirty="0"/>
              <a:t>– Development</a:t>
            </a:r>
          </a:p>
          <a:p>
            <a:r>
              <a:rPr lang="en-US" dirty="0"/>
              <a:t>– Testing and verification</a:t>
            </a:r>
          </a:p>
          <a:p>
            <a:r>
              <a:rPr lang="en-US" dirty="0"/>
              <a:t>– Deployment</a:t>
            </a:r>
          </a:p>
          <a:p>
            <a:r>
              <a:rPr lang="en-US" dirty="0"/>
              <a:t>– Maintenance and evolution</a:t>
            </a:r>
          </a:p>
        </p:txBody>
      </p:sp>
    </p:spTree>
    <p:extLst>
      <p:ext uri="{BB962C8B-B14F-4D97-AF65-F5344CB8AC3E}">
        <p14:creationId xmlns:p14="http://schemas.microsoft.com/office/powerpoint/2010/main" val="318121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EA810-49A8-D964-8720-DE5D9F5AB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DD733-65E3-1DBD-AFB6-FDAAFD0FF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Announcments</a:t>
            </a:r>
            <a:endParaRPr lang="en-US" sz="3200" b="1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D5372E9-A772-F219-4B2D-CE8BA64961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7540E77-C557-7489-EB5C-64B81CCB5B26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Administrivia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19C166-DAE4-276A-6B0C-E5CAA38D601B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DFA3BF0-BA0E-185C-7811-F457E94B2191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Drop 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9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11E72-7E1A-D040-894B-BE3B24EA5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4B13D-627A-5396-8270-E75301A8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Announcments</a:t>
            </a:r>
            <a:endParaRPr lang="en-US" sz="3200" b="1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45E28C4-C344-FB5D-8E6F-45FB42D3EC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571220-1F5A-B347-ECD7-34117FCEC2ED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Administrivia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DEEC26-F6E6-AE2A-4588-168B95C120C5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36A2A14-5A1D-0E84-7076-251F2C9607BF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Exercise Swap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Quiz 3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14AEB-A627-6922-11B9-B9FFBAEF4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1543-4881-28E8-309A-2018F82F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Topics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6814A5-3D1F-6B75-57E4-B6A2DEB58E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5E9485D-D6CE-DE1E-C3CA-F38A0AD1F89D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3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A2E531-E37A-168A-8D9B-F6E53102A6CB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62E257-F338-B95B-43F3-EDA93A7133FC}"/>
              </a:ext>
            </a:extLst>
          </p:cNvPr>
          <p:cNvSpPr txBox="1">
            <a:spLocks/>
          </p:cNvSpPr>
          <p:nvPr/>
        </p:nvSpPr>
        <p:spPr>
          <a:xfrm>
            <a:off x="1198063" y="1310488"/>
            <a:ext cx="4315714" cy="501365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Points-to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Reference Monitors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Program Instrumentation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Static Instrumentation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LLVM Instrumentation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Dynamic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Control Flow Integrity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Fuzzing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Symbolic Execution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Concolic Execution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Sat solving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SMT solving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SSDLC</a:t>
            </a:r>
          </a:p>
        </p:txBody>
      </p:sp>
    </p:spTree>
    <p:extLst>
      <p:ext uri="{BB962C8B-B14F-4D97-AF65-F5344CB8AC3E}">
        <p14:creationId xmlns:p14="http://schemas.microsoft.com/office/powerpoint/2010/main" val="317151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99B46-E4F8-4FF1-AF19-C89CBB122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902C-1A45-52E1-F024-EF9B8A23B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5E7682E-0204-B7C1-AEB2-356160F61AF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30E6E94-ED3D-FD8E-3306-602497B565B2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3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CA44F3-F976-9A06-D864-AB79C84A1044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911A5A2-A85D-3381-3BEE-0A945CB4703D}"/>
              </a:ext>
            </a:extLst>
          </p:cNvPr>
          <p:cNvSpPr txBox="1"/>
          <p:nvPr/>
        </p:nvSpPr>
        <p:spPr>
          <a:xfrm>
            <a:off x="3590526" y="1496297"/>
            <a:ext cx="609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 ∨ b) ∧ (a ∨ c) ∧ (¬b ∨ ¬c) ∧ (¬d ∨ ¬c) ∧ (¬d ∨ ¬b)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40CF7-338C-00D2-FC4C-AD65D779157B}"/>
              </a:ext>
            </a:extLst>
          </p:cNvPr>
          <p:cNvSpPr txBox="1"/>
          <p:nvPr/>
        </p:nvSpPr>
        <p:spPr>
          <a:xfrm>
            <a:off x="2609508" y="1132644"/>
            <a:ext cx="8018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Apply pure literal elimination to the following until no longer applicable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CECF96B-ABB5-1264-BAD6-293F8BDA3010}"/>
                  </a:ext>
                </a:extLst>
              </p14:cNvPr>
              <p14:cNvContentPartPr/>
              <p14:nvPr/>
            </p14:nvContentPartPr>
            <p14:xfrm>
              <a:off x="592920" y="1424880"/>
              <a:ext cx="11373480" cy="4925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CECF96B-ABB5-1264-BAD6-293F8BDA30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560" y="1415520"/>
                <a:ext cx="11392200" cy="494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251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258B4-CFBA-9C73-3ACB-CF791EEA6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AB5C-4787-316E-FF56-1CAD25D1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D495438-8ABB-640E-8A22-E2E55637C36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DB8ED53-FADD-0732-8A1F-C1217DD0D3C1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3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03B8F2-3B12-CF4E-F9ED-BA2CC29A2054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62986D-BC6E-72A4-AACE-4E05844E4B59}"/>
                  </a:ext>
                </a:extLst>
              </p14:cNvPr>
              <p14:cNvContentPartPr/>
              <p14:nvPr/>
            </p14:nvContentPartPr>
            <p14:xfrm>
              <a:off x="1789920" y="1211400"/>
              <a:ext cx="9240480" cy="4739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62986D-BC6E-72A4-AACE-4E05844E4B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0560" y="1202040"/>
                <a:ext cx="9259200" cy="475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777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19E31-15CA-927E-1BA1-7BDBE495B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2BEFB-2529-04DF-EB65-87F59B291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84457EC-23F6-5B98-ABD0-D0A5516CB07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1057BA0-6ED8-0D53-415B-3FE6A6124AD0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3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9C08B8-0931-2092-DF8C-766139A2EB76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94C977-3E2B-73AB-5269-F367083367C5}"/>
                  </a:ext>
                </a:extLst>
              </p14:cNvPr>
              <p14:cNvContentPartPr/>
              <p14:nvPr/>
            </p14:nvContentPartPr>
            <p14:xfrm>
              <a:off x="2297880" y="1465200"/>
              <a:ext cx="8367120" cy="4966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94C977-3E2B-73AB-5269-F367083367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8520" y="1455840"/>
                <a:ext cx="8385840" cy="498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3083341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7235-BEC4-4F82-87A8-2F5DAD53B5F9}">
  <ds:schemaRefs>
    <ds:schemaRef ds:uri="71af3243-3dd4-4a8d-8c0d-dd76da1f02a5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230e9df3-be65-4c73-a93b-d1236ebd677e"/>
    <ds:schemaRef ds:uri="16c05727-aa75-4e4a-9b5f-8a80a1165891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15292</TotalTime>
  <Words>233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Tenorite</vt:lpstr>
      <vt:lpstr>Monoline</vt:lpstr>
      <vt:lpstr>Exercise #32</vt:lpstr>
      <vt:lpstr>Exercise #32 Solultion</vt:lpstr>
      <vt:lpstr>Announcments</vt:lpstr>
      <vt:lpstr>Announcments</vt:lpstr>
      <vt:lpstr>Quiz 3 Review</vt:lpstr>
      <vt:lpstr>Topics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80</cp:revision>
  <dcterms:created xsi:type="dcterms:W3CDTF">2023-08-21T14:00:41Z</dcterms:created>
  <dcterms:modified xsi:type="dcterms:W3CDTF">2024-11-20T22:16:22Z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