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3"/>
  </p:notesMasterIdLst>
  <p:handoutMasterIdLst>
    <p:handoutMasterId r:id="rId34"/>
  </p:handoutMasterIdLst>
  <p:sldIdLst>
    <p:sldId id="1246" r:id="rId5"/>
    <p:sldId id="1245" r:id="rId6"/>
    <p:sldId id="295" r:id="rId7"/>
    <p:sldId id="1060" r:id="rId8"/>
    <p:sldId id="1115" r:id="rId9"/>
    <p:sldId id="256" r:id="rId10"/>
    <p:sldId id="1224" r:id="rId11"/>
    <p:sldId id="1185" r:id="rId12"/>
    <p:sldId id="1226" r:id="rId13"/>
    <p:sldId id="1209" r:id="rId14"/>
    <p:sldId id="1227" r:id="rId15"/>
    <p:sldId id="1229" r:id="rId16"/>
    <p:sldId id="1233" r:id="rId17"/>
    <p:sldId id="1232" r:id="rId18"/>
    <p:sldId id="1228" r:id="rId19"/>
    <p:sldId id="1231" r:id="rId20"/>
    <p:sldId id="1234" r:id="rId21"/>
    <p:sldId id="1235" r:id="rId22"/>
    <p:sldId id="1244" r:id="rId23"/>
    <p:sldId id="1236" r:id="rId24"/>
    <p:sldId id="1249" r:id="rId25"/>
    <p:sldId id="1251" r:id="rId26"/>
    <p:sldId id="1238" r:id="rId27"/>
    <p:sldId id="1239" r:id="rId28"/>
    <p:sldId id="1247" r:id="rId29"/>
    <p:sldId id="1250" r:id="rId30"/>
    <p:sldId id="1248" r:id="rId31"/>
    <p:sldId id="11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9:02:03.72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5997 8060 29 0,'0'0'14'0,"0"0"-6"0,0 0-6 15,0 0 1-15,0 0 0 0,0 0 0 0,0 0-1 0,0 0 3 0,0 0 0 16,0 0 1-16,0 0-3 0,0-18 3 0,0 18-2 15,0-18 2-15,0 18-2 0,0-19 1 0,0 19-1 16,0-18-2-16,0 18 3 0,0-19-1 0,0 19-1 0,19 0 1 16,-19-18 3-16,0 18-3 0,0 0 3 0,0-18 2 0,0 18-4 15,0 0-1-15,0 0 6 0,0-18 1 0,0 18-6 0,17 0 0 16,-17 0 0-16,0 0 6 0,0 0-5 0,0 0 8 0,0 0 6 16,0 0-14-16,0 0 6 0,0 0-5 0,0 0-2 0,0 0 6 15,0 18 3-15,0-18-5 0,0 0-1 16,0 0-5-16,0 18 2 0,0-18-2 0,0 0 2 0,0 18-2 15,0-18-2-15,0 0 3 0,0 19-3 0,0-19 3 0,0 18 0 16,-17 57 4 15,-2 35 4-31,19-54-8 0,0-38-2 0,0 38 0 0,0-2-1 16,-22-36-1-16,22 20 2 0,0-21-1 0,0 39 1 0,0 0-1 16,0-2 1-16,0 21 0 0,0-2-2 15,0-55 1-15,0 57 0 0,0-58 0 0,0 39-3 16,0-18 1-16,0-21 1 0,0 2 1 0,0 17-1 0,0 2 1 15,0-38-2-15,0 36-2 0,0-16-2 0,0-3-1 0,0 2-2 16,0-1-8-16,0 1-10 0,0-19-20 16,0 0 28-16,0 0-2 0,0 0-1 0,0 19-41 0,0-19 42 15,0 0 0-15,0-19-15 0,0 19 6 0,0 0-34 16</inkml:trace>
  <inkml:trace contextRef="#ctx0" brushRef="#br0" timeOffset="554.95">6456 8042 36 0,'0'0'11'0,"0"0"-4"0,0 0 1 0,0-18-5 15,0 18 6-15,0 0-6 0,0 0 4 0,0 0-4 0,0-19 5 16,0 19-4-16,20 0 6 0,-20-18-5 0,0 18 4 0,0 0 0 16,0 0-4-16,0 0 4 0,0-19 5 15,0 19-3-15,0 0-6 0,0 0 8 0,0 0-7 0,16 0 6 16,-16 0 0-16,0 0-8 0,0 0 6 0,0 0 0 0,0 0-5 16,0 0 6-16,0 19-6 0,0-19 0 0,0 18 3 15,0-18-3-15,0 19 4 0,0-19-4 0,0 18 2 0,0 0-1 0,0 2 1 16,0-2-3-16,0 18 0 0,0 1 3 15,0-37-3-15,0 19-1 0,0 55 4 0,0-56-5 0,0 0 1 16,0 19 2-16,0 18 0 0,0-17-2 0,0-2-1 0,0 20 1 16,0 17 0-16,0-16 0 0,0-40-3 0,0 57 2 15,0-56-2-15,0 19 1 0,0-18 0 0,0 35 0 0,0-16-2 0,0-20 0 0,0 37 2 16,0-18 0-16,0-19-1 0,0 2 0 0,0 34-6 16,0-54 2-16,0 20-11 0,-16-20-10 15,16 17 6-15,0-17-33 0,0 0 20 0,0 0 0 0,0 0 1 16,0 0-45-16,0-17 55 0,0 17-45 0</inkml:trace>
  <inkml:trace contextRef="#ctx0" brushRef="#br0" timeOffset="1099.82">6716 8652 73 0,'0'0'0'0,"0"0"20"0,0 0-3 15,0 0-9-15,0 0 11 0,0-20 2 0,0 20 3 0,0 0-11 16,0 0 13-16,0 0 1 0,0 0-3 0,0 0-6 16,-22 0 11-16,22 0-24 0,0 0 0 15,0 20 6-15,0-20-6 0,0 17 5 0,0 19 0 0,0-36-5 16,0 38 4-16,22-20-6 0,-22 19 4 0,0-18-4 0,20 18 1 15,-4 18 3-15,-16-19-4 0,0 1-2 16,20 0 0-16,-20-37 0 0,19 38 1 0,-2-2-1 0,-17 2-2 16,36-2 5-16,-20-18-2 0,-16-18 1 15,22 19 1-15,-2-19 2 0,-4-19 1 0,4-18 2 16,-1 20-1-16,-19-3-5 0,36-54 12 16,-19 56-13-16,-1 0 2 0,4-38-1 0,2 20 0 15,-6 18-3-15,4-38 0 0,-1 56 2 0,-2-37 0 0,-17 18-2 16,19-17-2-16,-19 36-3 0,17-18 0 0,-17-2-18 15,19 3-2-15,-19-2-11 0,17 19-10 0,-17-17 20 16,0 17-39-16,0 0 27 0,0 0 0 0,22 0-29 0,-22 0 41 16,0 0-60-16</inkml:trace>
  <inkml:trace contextRef="#ctx0" brushRef="#br0" timeOffset="2033.4">7657 8761 55 0,'0'0'10'0,"0"0"-3"0,0 0-1 0,0 0 1 0,0 0 8 15,0 0 3-15,0 0 0 0,0 0-10 0,0 0 0 0,0 0 0 0,-19 0 1 16,19 0 22-16,0 0-20 0,0 0 11 0,0 0 6 16,0 0-19-16,0 0 6 0,0 0-7 0,0 0 8 15,0 0-9-15,-17 0 17 0,17 0-20 0,0 0 1 16,0 0-2-16,0 0 3 0,0 18-1 0,0-18-3 0,0 19 8 16,0 0-7-16,0-19-1 0,0 18 0 0,0 1 1 15,0-2 0-15,0 3-2 0,0-20-1 0,0 36 2 0,0-36-2 16,0 18 3-16,0-18-2 0,0 20-1 0,0-3 0 15,0-17 0-15,0 19 1 0,0-19 1 0,0 0-1 0,0 18-1 16,0-18 1-16,0 18 1 0,0-18-1 0,0 0 0 16,17-18 0-16,-17 18 1 0,0-18 1 15,19-1-2-15,-19 2-1 0,0-3 2 0,19-16 0 0,-19 18 0 16,17-19-2-16,-17 37 1 0,19-19-1 0,-19 1 0 16,0 18 0-16,17-19 1 0,-17 0 1 0,17 19-1 15,-17 0-2-15,0 0 2 0,0 0-2 0,22 0 1 0,-22 19 1 16,0-19-1-16,0 56 3 0,19-19-2 15,-19-19-1-15,0 0 1 0,0 20-1 0,17-21 0 16,-17 2 0-16,0-1-1 0,19 0 2 0,-19-18-1 16,0 20 2-16,0-20-1 0,20 0 1 15,-20 0-3-15,16 0 3 0,-16-20 0 0,19 2 1 0,-19 18-2 16,0-18 0-16,17-1 1 0,0-18 0 0,2 37-1 16,-19-18 0-16,22 0 0 0,-22 18-1 0,17-18 1 0,-17-2 1 0,19 20-2 15,17-36 7 1,-17 36-1-16,17 19 6 15,-36-2-10-15,17 3 0 0,5-2 1 0,-22 0-2 0,0 20 1 16,17-2 0-16,-17-36-1 0,0 36 0 0,39 38 0 16,-39-54 0-16,16 16-4 0,-16-36 2 0,0 37-1 0,20-18-6 15,-20-1-4-15,0 0 5 0,16 0-27 0,-16 2 2 16,0-3-14-16,0-17 16 0,19 0-39 0,-19 0-2 16,0 0 38-16,0 0-21 0,17 0-35 0</inkml:trace>
  <inkml:trace contextRef="#ctx0" brushRef="#br0" timeOffset="2433.55">8614 8761 70 0,'0'0'39'0,"0"0"-29"0,0 0 11 0,0 0 5 15,0 0-11-15,0 18 18 0,0-18-16 0,0 0 14 0,0 0-16 16,0 19 10-16,0-19-1 0,0 0-13 0,0 0 11 15,17 19 10-15,-17-19-17 0,0 0-7 0,22 0 13 16,-22 0-14-16,20 0 5 0,-4 18-1 0,-16-18-7 16,20 0 1-16,-1 0 3 0,-2 19 0 15,2-19-1-15,-19 0-5 0,16 0-1 0,-16 17 1 16,17-17 0-16,-17 0-1 0,0 0 1 0,19 0 0 0,-19 0-2 0,23 0 0 16,-23 0-6-16,0 0-49 15,0 0-92-15,0 0 55 0,0 0 47 16,0-17-119-1</inkml:trace>
  <inkml:trace contextRef="#ctx0" brushRef="#br0" timeOffset="3500.13">9998 8909 55 0,'0'0'17'0,"0"0"-1"0,0 0 4 0,0 0-10 16,0 0 1-16,0 0 0 0,0 0 15 0,0 0 2 0,0 0-13 16,0 0-2-16,0 0 15 0,0 0-2 0,0 0-13 0,-17 0 0 15,17 0-2-15,0 0 0 0,0 0 12 0,0 0 8 0,-19 0-23 16,19 0-2-16,0 0 6 0,-17 0 0 0,17 0-2 0,-19 0-2 15,0 0 1-15,19 0-6 0,-17 0 3 0,-5 0-2 16,5 0-1-16,17 18 1 0,-19 0-2 0,2 2-1 16,17-3 0-16,-19 2 0 0,19-19 0 0,0 18-1 0,-17 0 0 15,17 2 0-15,0-20 1 0,0 18-1 0,0 0 1 0,0 20-2 16,0-21 1-16,0 2 1 0,0-19 0 0,0 37-1 0,0-18-1 16,36 35 0-16,-36-54 1 0,17 20 1 15,2-3-2-15,-19-17 1 0,56 19 4 16,-56-19-4-16,19 0 1 0,-19-19-4 0,19 2 3 15,-2-3 1-15,-17 2 1 0,19-18 0 0,-19-2-2 0,17 1-1 16,-17 20 1-16,19-39 1 0,-19 18 0 0,0-34 0 0,0 16-1 16,0-36 2-16,0 0-1 0,0 55-2 0,0-38 2 15,0 39-1-15,-19-111 1 0,19 109 0 0,-17 20 0 16,17-56 0-16,0 20-2 0,-19-2-3 0,19 19 2 0,0 0 0 16,-17 1 4-16,17-2 1 0,0 38-1 0,0-37 1 0,0 37-1 15,0-37 0-15,0 37-1 0,-19 0 2 0,19-18 1 0,0 18-4 16,0 0 1-16,0-18 1 0,0 18 2 0,-19 0-2 0,19 0 1 15,0 0-2-15,0 0-1 0,0 18 1 0,-17-18 1 0,17 37-2 16,0-19 0-16,0 19 1 0,0-37 0 16,0 38 1-16,0-2 6 0,0-18-2 0,0 1-4 0,0 18 0 0,0 19-3 15,0-20 1-15,17-18 0 0,-17 19 1 0,0-18 0 0,19 72 0 16,0-35-2-16,-2 18 2 0,2 1 0 16,-2-58-1-16,-17 57 1 0,19-56-1 0,-2 56 1 0,-1-55-1 15,-16 18 1-15,23 17-3 0,-4-34 2 0,0 34 1 0,-2-16 0 16,-17-2 0-16,19 2-1 0,-2-21-1 0,-17 2 0 0,19-1-1 15,-19 1 3-15,20 0 0 0,-20-19-1 0,13 18-5 0,-13 0-2 16,20 0 2-16,-20-18-2 0,22 20-12 0,-22-20-6 16,19 0-34-16,-19 0 31 0,0 0-4 0,0 0-51 0,17 0 32 15,-17 0-49-15,0 0 62 0,0 0-28 0</inkml:trace>
  <inkml:trace contextRef="#ctx0" brushRef="#br0" timeOffset="3783.67">10535 8779 105 0,'0'0'61'0,"0"0"-45"0,0 0 18 16,0 0 5-16,0 19 0 0,0-19-21 0,0 19 9 0,0-19-16 15,0 18 7-15,0 1-3 0,0-2-3 0,0 3-6 0,0-2 3 16,0 0-2-16,16 0-4 0,-16 2 0 0,0-3 8 16,0 20-8-16,0-19 0 0,0 2-1 0,17-2-2 0,-17-18 0 15,0 36 3-15,0-36-4 0,0 37 2 0,0-18-5 0,0-1-6 16,0-18 2-16,19 19-23 0,-19 0-26 0,0-1-72 16,0-18 85-16,0 0 6 0,0 0-13 0,0-37-22 0</inkml:trace>
  <inkml:trace contextRef="#ctx0" brushRef="#br0" timeOffset="3933.5">10568 8356 91 0,'0'0'0'0,"-17"0"54"16,17 0-16-16,0-19-17 0,0 19 2 0,-16-17 18 15,16 17-23-15,-20 0 24 0,20 0-35 0,0 0-5 16,-16 0 0-16,16 0-1 0,0 0-2 0,0 17 2 16,0-17-5-16,-20 19 0 0,20-19-15 0,0 18-15 0,0-18 10 0,0 0-4 15,0 0-3-15,-19 0-30 0,19 18 34 0,0-18 4 0,0 0-62 0</inkml:trace>
  <inkml:trace contextRef="#ctx0" brushRef="#br0" timeOffset="4202.07">10883 8669 139 0,'0'0'0'0,"0"19"86"0,0-19-60 0,0 0 2 15,0 0-12-15,-16 0 20 0,16 0-20 0,0 0-1 0,-20 17 28 16,20-17-31-16,-16 0-9 15,16 0 2-15,0 20-3 0,-20-20 2 0,20 0-3 16,0 18 5-16,0 0-2 0,0 0-2 0,0 1 1 0,0 0 0 16,0-1 0-16,0 18 2 0,0-16-3 0,0-20-2 15,20 36 2-15,-20 2 1 0,0-21-4 0,16 2 3 0,4 17-2 16,-20-16 0-16,0-20 1 0,16 54 2 0,4-34-3 0,-20-3 1 0,16 2-1 16,-16 18 2-16,17-18-1 0,-17-19-1 0,0 18 0 15,0 0 0-15,0 0 1 0,0 2-5 0,0-3-1 16,-17 2-14-16,1-19 3 0,-20 18-63 0,16-18 0 0,4 0-1 15,-4 0 45-15,1-18-21 0,-20-1-46 16</inkml:trace>
  <inkml:trace contextRef="#ctx0" brushRef="#br0" timeOffset="11786">14242 7727 331 0,'-19'0'16'0,"19"0"-9"16,-17 0 0-16,-2 0 5 0,19 0-8 0,-19-16 1 0,2 16 4 0,17 0 0 15,-22 0 0-15,2 0-3 0,4 0-1 16,-1 0 0-16,-2 0-1 0,19 0-2 0,0 16 1 0,-17-16 0 16,17 20-1-16,-19 17 2 0,19-37-1 0,-19 37 0 15,19 18 1-15,0 1-1 0,0-38-4 0,0 19-1 16,0 0 0-16,0-1 2 0,0 38 5 0,0 0 3 0,0 0-5 15,0-36-3-15,0 16 1 0,0-16-2 0,0-3 1 0,19 21 0 16,-19 18 1-16,0 1 0 0,0-22-1 0,0 21 1 16,0-36-1-16,0 16-1 0,0-16-1 0,0-2-5 0,0-16 3 15,0 34-8-15,-19-16-7 0,19-20-9 0,0 0 10 16,0-18-2-16,-17 38-85 0,17-21 44 0,-19-17 12 16,19 19 6-16,-23-19 7 0,23 0 16 0,0 0-25 15</inkml:trace>
  <inkml:trace contextRef="#ctx0" brushRef="#br0" timeOffset="12023.3">13777 8595 70 0,'0'0'0'0,"0"0"25"16,0 0-1-16,0 0 1 0,0 0-12 0,0-18 25 16,0 18-26-16,0 0 11 0,0 0-12 0,0 0 7 0,0 0-11 15,23 0 6-15,-23 0-3 0,0 0-7 0,0 0 15 0,19-18-2 16,-19 18-11-16,0 0 5 0,17 0 3 0,-17 0-9 15,19 0 11-15,-19 0-9 0,19 0 1 0,-19 0-3 16,36 0 4-16,-36 0 0 0,33 0-4 0,-10 0 0 16,13 0-2-16,-17 0 0 0,-19 0-2 0,19 0 3 0,17 0-3 15,-19 0-1-15,-1 0 2 0,-16 0-3 0,42 0-9 16,-42 0-2-16,0 0-5 0,36 0-34 0,-36 0 18 0,19 18-44 0,-19-18 36 16,17 0-30-16,2 0 37 0,-19 0-29 0</inkml:trace>
  <inkml:trace contextRef="#ctx0" brushRef="#br0" timeOffset="12250.42">14444 8705 186 0,'0'0'65'0,"0"0"-26"0,0 0-28 15,0 20 12-15,0-20 1 0,0 18-12 0,0-18-1 0,0 18 7 16,0 19 3-16,0 0-11 0,0-37-7 0,0 19 1 0,0-2-1 15,0-17-1-15,0 38-1 0,0-20 0 0,0 20 2 16,17-38-2-16,-17 17-2 0,0 2-9 0,0-1-16 0,0-18 5 16,0 38-330-1</inkml:trace>
  <inkml:trace contextRef="#ctx0" brushRef="#br0" timeOffset="12417.13">14461 8116 164 0,'0'0'0'0,"0"0"60"0,0 0-44 0,0 0-10 15,-17 0 3-15,17 0-5 0,0 0 1 0,0 0-4 0,-19 0 0 16,19 0 0-16,0 0-1 0,0-18-6 0,0 18 0 0,0 0-72 16,0-18 33-16,0 18 5 15,0 0 23-15,0 0-32 0</inkml:trace>
  <inkml:trace contextRef="#ctx0" brushRef="#br0" timeOffset="12716.97">14812 7711 60 0,'0'0'0'0,"0"0"33"0,0 0-11 0,0-20 3 16,0 20 0-16,0 0-13 0,0-17 26 0,0 17-26 15,0 0 1-15,0 0 18 0,0-19-21 0,0 19 12 0,0 0 7 16,0 0-13-16,0 0-8 0,0 0-1 0,0 19 10 16,0-2 2-16,0 3-11 0,0 16 0 15,0-36-4-15,0 37 3 0,0 0 0 16,0-18-5-16,0-2 0 0,0 2-1 0,-16 37 0 0,16-38-1 0,0 56 1 16,0-38-1-16,0 2 3 0,0 72 5 0,0-72-7 0,0 53-1 15,0-16 0-15,0-40 0 0,0 40-2 0,0-38 0 16,-20-19-3-16,20 57-9 0,0-58 3 0,0 57-37 0,0-19-2 15,0-55 19-15,0 37-39 0,0-37 35 0,0 19-30 16,0-2-54-16</inkml:trace>
  <inkml:trace contextRef="#ctx0" brushRef="#br0" timeOffset="13300.92">15294 8761 47 0,'0'0'0'0,"0"0"39"0,0 0-17 15,0 0-8-15,0 0-7 0,0 0 0 0,16 0 7 0,-16 0-7 0,0 18 4 16,20-18-6-16,-20 0 0 0,0 0 5 0,16 0 0 0,-16 0 0 15,17 0 3-15,-17 0-8 0,22 0 18 16,-22 0-15-16,19 0-2 0,-19 0 4 0,0 0-5 0,0 0 0 0,0 0 0 16,20-18 3-16,-20 18 1 0,0-18-4 0,0 0 2 0,0 18-3 15,16-20-1-15,-16 3 9 0,0-2-6 0,0 2 1 16,0 17-3-16,0-20 3 0,0 20-4 0,0-19 13 16,0 1-9-16,0 18-2 0,0-18 8 0,0 18-7 0,0 0-1 0,0 0 3 15,-16 0-3-15,16 0 0 0,0 0 1 0,-20 0 6 0,1 0-2 16,-3 0 3-16,5 0-9 0,1 0 4 0,16 18-5 15,-20-18 2-15,4 18-2 0,-20 21 3 0,36-22-2 16,-20 19-1-16,1 2 0 16,19-2 1-16,0 2-2 0,0-38-1 0,0 37 0 15,0 0 3-15,19-1-2 0,-19 2-3 0,20-21 0 0,-20 20 3 16,16-37-2-16,4 38 0 0,-20-20 0 0,0-18-2 0,16 36-6 0,20-16-3 16,-36-20 2-16,39 36-32 0,-20-36-21 15,1 18 0-15,-4-18-21 0,20 0-5 0,-36 0 49 16,39 0-19-16,-39-18-6 0</inkml:trace>
  <inkml:trace contextRef="#ctx0" brushRef="#br0" timeOffset="13517.65">15864 9019 133 0,'0'0'0'0,"0"0"96"0,0 0-74 0,0 0-3 0,0 0 25 16,0 0-5-16,0 0-22 0,0 0 8 0,0 0-11 0,0 18-6 16,0-18-3-16,0 20-3 0,0-20-1 15,0 0-1-15,0 18-1 0,0-18-3 0,0 18-12 0,0-18 0 16,0 0-5-16,0 0-45 0,0 18-27 0,16-18 1 0,-16 0-24 16</inkml:trace>
  <inkml:trace contextRef="#ctx0" brushRef="#br0" timeOffset="14385.17">16492 7561 89 0,'0'0'12'0,"0"0"39"16,0 0-36-16,0 0 2 0,0 0 18 0,0 0-18 0,0 0 11 15,0 0-16-15,0 0-2 0,0 0-1 0,-17 0-1 0,17 20 6 0,0-1-2 16,0-1 0-16,0-18-7 0,0 37 4 0,0-37-5 0,0 36 3 15,0-16-5-15,0-4 0 0,0 4-1 0,0 17 2 0,0-19-1 16,0 74 4-16,0-54-5 0,0 90 3 0,17-54 0 16,-17-18-2-16,0-20 1 0,0 38 0 0,19-37-3 0,-19 0 0 15,0 1 0-15,20 36 0 0,-20 17 0 0,16-55 0 0,-16 3 0 16,0 34 1-16,19-19 0 0,-19 21 2 16,0-58-2-16,17 21 1 0,-17-20-2 0,0 0 3 0,0 2 1 15,17-3-1-15,-17-17 0 0,0 0 1 0,0 0-2 0,0 0 2 16,22 0 0-16,-22 0-1 0,19-17 4 0,-19 17-4 15,17-38 4-15,-17 20 0 0,0 0-6 0,19 18 1 0,1-56 1 16,-20 19 1-16,16 37-2 0,-16-37 1 0,20 19-1 16,-4 0 0-16,1-2 0 0,2 3 5 0,3-19 5 15,14 36 12 1,-16 0-17-16,-20 17-2 0,0 2-3 0,16 18 4 16,-16-37-3-16,0 36-2 0,20-18 1 0,-20 20 1 0,0-1-2 0,0-20 3 15,0 21-3-15,-56 90 7 16,37-108-7-16,2-2 1 0,-5 18-1 15,3-36-2-15,2 20-6 0,1-20-4 0,16 0 3 16,-20 17-10-16,4-17 7 0,16 0-15 0,-39-17-118 16,39-3 120-16,0 20-5 15,19 0-32-15,-19-18 5 0,20 18 34 0,-20 0 1 0,0 0 2 0,36 0-13 16,-36 0 19-16,33-18-56 16</inkml:trace>
  <inkml:trace contextRef="#ctx0" brushRef="#br0" timeOffset="14784.45">17563 8632 93 0,'0'0'35'0,"0"0"10"0,0 0-7 15,0 0-18-15,-20-19 16 0,20 19-4 0,0 0-18 0,0 0 1 16,0 0 13-16,-16 0-3 0,16 0-14 0,-20 0 8 0,20 0 1 16,-22 0-1-16,5 19-2 0,17-19-10 0,-16 0 7 15,-3 20-7-15,2-3 20 0,-22 19-14 16,39-16-9-16,-16 16-1 0,-4 20 9 15,-2-19-7-15,22-37-2 0,0 17-1 0,0 21 2 16,0-20-2-16,0 0-2 0,0 2 1 0,0-3 0 0,22 20 2 16,-22-37-3-16,20 38 0 0,-4-38 1 0,-16 18-1 0,20 0 0 15,16-18-1-15,-17 18-1 0,-19-18-1 0,33 20-8 16,25-3-48-16,-38-17 33 0,-20 0-7 0,19 0-51 16,17 0 31-16,-19-17-66 0,18-3-8 0,-12 20 69 15</inkml:trace>
  <inkml:trace contextRef="#ctx0" brushRef="#br0" timeOffset="26001.05">19405 8725 57 0,'0'0'0'0,"0"0"15"0,0 0-2 15,0 0 5-15,0-20 6 0,0 20 3 0,0 0-13 0,0 0 0 16,0 0 14-16,0 0-14 0,0-17 0 0,0 17 12 0,0 0-1 16,-16 0-13-16,16 0 9 0,0 0-12 0,0-19 8 0,0 19-1 15,0 0 0-15,0 0-8 0,0 0 7 0,0 0-8 0,0 0 1 16,0 0 5-16,0 0-7 0,0 0 2 0,0 0 1 0,0 0 0 15,0 0-5-15,0 0 2 0,0 0-1 0,0 0-3 0,0 0 0 16,0 0 1-16,0 0-1 0,0 0 4 0,0 0-1 0,16 0-2 16,-16 0-1-16,17 0 0 0,-17 0 1 0,19 0 1 0,3-17-1 15,-5 17-2-15,-17 0 2 0,19 0-2 0,1 0 2 0,-4 0-2 16,-16 0 1-16,36 0 0 0,0 0 2 0,-36 0-4 0,39 0-1 16,-20 0 3-16,1 0-2 0,-20 0 2 0,36 0-3 15,0 17 3-15,-36-17-2 0,16 0 1 0,1 19-2 16,-17-19 1-16,22 0 0 0,-22 0 0 0,19 0-5 15,-19 0 0-15,0 0-1 0,20 0-9 0,-20 0 7 0,0 0-2 16,0 0-11-16,-20 0-7 0,20 0 11 0,0 0-22 0,0 0 19 16,0 0-2-16,0-19-29 0,0 19-13 0,0 0-29 15,0 0 55-15,0 0 26 0,0 0-8 0,0 0-42 16</inkml:trace>
  <inkml:trace contextRef="#ctx0" brushRef="#br0" timeOffset="26818.6">20606 8688 61 0,'0'0'88'0,"0"0"-54"0,0 0-4 0,0 0-17 0,0 0 0 0,-19 0 18 16,19 0-21-16,0 0 9 0,0 0-9 0,-17 0 9 16,17 0-1-16,0 0-9 0,0 0-1 0,-19 0 9 0,19 0-3 15,-20 0 0-15,20 0-8 0,-16 0 5 0,16 17 2 16,-22-17-8-16,22 0 0 0,-17 0 6 0,-2 0-2 0,2 20-1 15,17-20-6-15,-19 0 4 0,19 0-4 0,-17 0 1 0,-2 18-2 16,-39 74 8 15,22 38-2-31,36-130-7 0,0 36 0 0,0 0 0 0,0-16 1 16,0-2 0-16,16 18-1 0,4-16 1 0,2 16-1 0,14 1-1 16,-17 0 1-16,-2-37 0 0,19 36 1 0,-17-16-1 15,-19-20 0-15,39 0 1 0,-23 0 1 0,4 0-1 16,-20 0 1-16,36 0 2 0,-36-20-2 0,36 2 0 0,-36 0-1 15,36-56 10-15,-20 38-8 0,-16 16-2 16,22-16 2-16,-22-2 0 0,0 20-1 0,0-19 1 0,0-18-3 16,0-1 3-16,-38 2 2 15,2 35-3-15,19 19-2 16,-2-19-2-16,2 19 1 0,-2 0-2 0,-1 0 0 16,4 0-5-16,16 0 1 0,-22 19 0 0,22-19-10 0,-17 37 5 15,17-18-17-15,0-2-10 0,-19 21-15 0,19-20-19 0,0 0-23 16,19 19 4-16,-19-37 60 0,0 19 8 0,17-1-37 15</inkml:trace>
  <inkml:trace contextRef="#ctx0" brushRef="#br0" timeOffset="27834.41">22560 8116 51 0,'0'0'7'0,"0"0"2"0,0-18 2 0,0 18-5 15,0 0 8-15,0 0 2 0,0-18 6 0,0 18 3 16,-17 0-2-16,17 0-3 0,0-20-1 0,0 20 0 16,0 0-10-16,-19 0 9 0,19-18 9 0,0 18-9 15,0 0-8-15,-17 0 8 0,17 0-9 0,0 0 8 16,-19 0-9-16,19 0-1 0,-20 0 12 0,20 0-13 0,-22 0 6 16,6 0 0-16,-1 0-3 0,-2 0-3 0,19 0-4 15,-17 0 4-15,17 0-1 0,-19 0-1 0,19 18 4 0,-72 20 15 16,72-38-22-1,-22 18 2-15,5 0 3 0,-2 1 3 0,19-1-4 16,-17 19-4-16,17-19 0 0,0 2 1 0,-19-2 2 0,19 55 0 16,-17-54-2-16,17 17-2 0,0 2 3 15,0-2-2-15,-19 1 1 0,19-1 1 0,0 2-2 0,0-20-1 16,0 39 1-16,0 16 0 0,0-19-1 0,0-16 0 0,19-1 2 16,-19-20-1-16,17 57 0 0,-17 0-3 0,0-56 2 15,0 38 0-15,19-38 0 0,-19 19-3 0,0 0-3 0,0 1-9 16,0-20-16-16,0 0 11 0,0 0-32 0,0-18 20 0,0 20-44 15,0-20 36-15,0 0-42 0,-19 17 10 0,19-34 21 16,0 17-16-16</inkml:trace>
  <inkml:trace contextRef="#ctx0" brushRef="#br0" timeOffset="28018.82">21912 8871 58 0,'0'0'0'0,"0"0"36"0,0 0-23 0,0 0 21 15,0 0-14-15,0 0 38 0,0 0-40 0,0 0 36 16,0 0-19-16,0 0-18 0,0 0 22 0,22 0-20 15,-2 0-3-15,-20 0-8 0,0 0 0 0,36 0 12 16,0 0-6-16,0 0-3 0,-20 20-6 0,26-20 1 16,-6 0-3-16,0 0 0 0,-36 0-1 0,36 18-2 0,-17-18-1 15,20 0-4-15,-39 0-1 0,36 0-3 0,-17 0-33 16,17 0-7-16,-19 0 18 0,19 0-97 0,-36 0 81 0,0 0 5 16,38 0-15-16,-38 0 34 0,0 0-34 0</inkml:trace>
  <inkml:trace contextRef="#ctx0" brushRef="#br0" timeOffset="28202.16">22598 8965 89 0,'0'0'29'0,"0"0"57"0,0 17-60 0,0-17 18 15,0 37 13-15,0-37-23 0,0 18-9 16,0 2-16-16,0 16 13 0,0-36-19 0,0 18 0 16,0 2 1-16,0-3-2 0,0 2 0 0,0-19 0 0,0 0-2 15,0 18 0-15,0 1-1 0,0-19-9 0,0 0 1 16,0 0-6-16,0 0-30 0,0 0-71 15,0-19 24-15,0 19 53 0,0-18-71 0</inkml:trace>
  <inkml:trace contextRef="#ctx0" brushRef="#br0" timeOffset="29234.58">22690 8392 63 0,'0'0'16'0,"0"0"4"0,0 0 9 0,0 0-11 0,0-18 39 15,0 18-19-15,0 0 51 16,0-18-71-16,0 18 10 0,0 0 5 0,0 0-23 16,19 0 2-16,-19 0-2 0,0 0 1 0,0 0 9 0,0 0-1 15,19 0-9-15,-19 0-1 0,0 0-2 0,0 0 8 0,0 18-10 0,0-18 3 16,17 0-4-16,-17 0-1 0,0 18 1 0,0-18 0 0,19 0-2 15,-19 20-1-15,0-20-3 0,0 18-12 0,0-18 2 0,0 0-5 16,0 0-33-16,0 17-31 0,0-17-29 0,0 0 49 0,0 0 3 16,0 0-28-16,0 0 14 0</inkml:trace>
  <inkml:trace contextRef="#ctx0" brushRef="#br0" timeOffset="29551.66">23262 7784 90 0,'0'0'45'0,"0"0"-26"0,0 0 10 0,0 0-4 0,0 0-11 15,0 37 21-15,0-37-16 0,0 19-4 0,0-2-9 16,0 20 11-16,0-37-14 0,0 38 5 0,0-20-4 15,0 0 2-15,0 19-3 0,0 0 4 0,0-37-2 0,0 56 4 16,17-1 1-16,-17 0-5 0,0-17-4 0,0 36 1 16,19-20-1-16,-19 38 0 0,0-55-1 0,17 37 2 0,-17 1-1 15,0-39-1-15,0-19 1 0,0 21-1 0,0 17 0 0,0-18 0 16,0-18-1-16,0 18-1 0,0-19 0 0,0 18-8 0,0 20-7 0,0-56 6 16,0 18-4-16,0 0-4 0,0 2-27 0,0-2-7 0,0 0 25 15,0-18-24-15,0 18 15 0,0-18-53 0</inkml:trace>
  <inkml:trace contextRef="#ctx0" brushRef="#br0" timeOffset="30301.18">23832 8909 75 0,'0'0'63'16,"0"0"-36"-16,0 0 15 0,0 0-17 0,17 0-15 15,-17 0 5-15,0 0-10 0,19 0 5 0,-19 0-5 16,22 0-1-16,-22 0 1 0,17 0-3 0,-17 0 0 0,0-18 4 16,19 18-1-16,-19 0-3 0,20-20 5 0,-20 3 0 0,16 17 0 15,-16-19-3-15,20-18 4 0,-20 37-1 0,0-19-1 0,16 1 9 16,-16 0-9-16,0 0 6 0,0-2-6 0,0 20 0 0,0-17 0 16,0-2 6-16,0 19-7 0,0-17-1 0,0-3 5 0,-16 1 3 0,16 19-2 15,0 0-6-15,-20-18 5 0,20 18-5 0,0 0 0 16,-16 0 2-16,-4 0 3 0,1 18-4 0,2-18-1 15,17 19-1-15,-22 1 3 0,22-3-4 0,-19 2 6 0,19 18 2 16,-17-1-7-16,17-18 1 0,-16 20 0 0,16-20 0 0,0 56 2 16,0-56-7-16,0 20 3 0,0-21-1 0,0 38 3 0,0-35-3 15,0 16 0-15,0 2-2 0,16-2 1 0,1 20-18 16,2-38-6-16,3 0-11 0,-5 0 16 16,2-18-6-16,-19 20-35 0,20-3 24 0,-4-17-52 0,20 0-7 15,-16 0 55-15,-20 0 11 0,38 0-56 0</inkml:trace>
  <inkml:trace contextRef="#ctx0" brushRef="#br0" timeOffset="30620.66">24460 8927 176 0,'0'0'134'0,"0"0"-81"16,0 18-10-16,0-18-10 0,0 0-20 0,0 0-1 0,0 20 4 15,0-20-10-15,0 17 1 0,0 2-2 0,0-19-4 0,0 18 1 16,0-18 0-16,0 18 0 0,0 2-4 0,0-20-1 0,0 18-10 0,0 0 2 16,0-18-18-16,0 18-17 0,0 2-21 0,0-3-30 0,0-17 44 15,0 0 4-15,0 0-86 0</inkml:trace>
  <inkml:trace contextRef="#ctx0" brushRef="#br0" timeOffset="30953.98">25014 8246 58 0,'0'0'65'0,"0"0"-44"0,0 0 21 0,0 0-21 16,0 0 21-16,0 0-22 0,0 0 30 0,0 0-35 0,0 18 11 15,0-18-16-15,0 18-1 0,19 0 7 0,-19 19 1 0,0 0-1 16,0-37-10-16,0 56 6 0,0 0-3 0,0-20-3 16,0 55 5-16,0-52-6 0,0 52 1 0,17 37-1 15,-17-34-2-15,0-22-1 0,0 2-1 0,0 38-5 16,0-58-10-16,0-34 3 0,0-3-7 0,0 20-39 0,0-18 15 15,19 0-68-15,-19-19 53 0,0 18-33 0,0-18 63 16,0 0-37-16</inkml:trace>
  <inkml:trace contextRef="#ctx0" brushRef="#br0" timeOffset="31203.62">25454 8392 102 0,'-17'0'85'0,"17"0"-34"0,0 0-18 0,0 0 2 0,0 0-17 16,0 0 0-16,0 0 13 0,0 0-18 0,0 0 7 0,0 0-12 15,0 0 0-15,0 20-1 0,0-2 4 0,0-1-1 0,0 2-4 16,0 18 4-16,0-18-5 0,0-2-1 0,0 39 6 0,0-19-5 0,17 36 1 16,-17-35-3-16,0 17-1 0,0 74 7 0,0-37-5 15,0-54-3-15,0 72 1 0,0-36-2 0,0-18 1 0,0 17-5 16,0-19 0-16,0-15-4 0,-17-3-7 0,17 19-32 0,0 20-26 15,0-58 22-15,0 39-127 0,0-19 105 0,0-37 8 16</inkml:trace>
  <inkml:trace contextRef="#ctx0" brushRef="#br1" timeOffset="42519.21">9558 6860 167 0,'-19'0'9'0,"19"0"15"0,-39 0 15 16,-14 0 14-16,34 0-24 0,0 0-15 15,2-17 12-15,-2 17-15 0,-4 0 0 0,23-18 0 0,-19 18-1 0,5-18 0 16,-5-1 10-16,-17-19-2 0,0 38-11 0,17 0 0 0,-1-36-1 15,-19 36 7-15,4-37-3 0,18 37-4 0,-2-18-2 0,2 0 1 0,-77-19 6 16,39 1-6-16,19 36-3 0,-23-20 1 16,23 1 0-16,-55-17 5 0,16 18 2 0,-16-19-3 0,33 37-6 0,5 0 1 15,18-20-1-15,-79 4 2 0,62 16-3 0,-62-20 2 0,42 20-2 0,-130 0 3 16,55 0-1-16,92 0-1 0,-39 20-1 0,-55-4 2 16,-70 59-6-16,53-39 4 0,91 3 2 0,1-3 0 15,-76 19 3-15,6 19-1 0,-22 18-2 0,-19 0 0 0,19 19-1 16,19 0 0-16,70-56 1 0,-86 74-1 15,88-56-1-15,-72 57 1 0,75-75 1 0,-77 75-1 0,19 16-3 16,58-71 0-16,-77 73 3 0,2-20 4 0,20 38 4 16,-3-37-9-16,19 20-2 0,75-76 2 0,-3 0-2 0,3 0 4 0,-39 57-1 15,40-56 1-15,-43 110-8 0,59-129 4 0,-15 55-9 16,34 20 1-16,-19-55 5 0,19 35-8 0,0 19 2 16,0-1 6-16,19-72 3 0,1 74-6 0,-6-75 5 0,27 56-5 15,34 72-9-15,-6-53-1 0,-27-55 8 16,13-22-1-16,-3 21 0 0,62 56-11 0,88 72-8 0,-133-128 23 15,97 55-4-15,19-18 3 0,206 110-16 16,-151-111 12-16,15 2 1 0,-122-75 4 0,13 19 3 16,150 35-6-16,-2-17-3 0,-128-38 6 0,149 39-2 0,-168-58 5 0,185 21-5 15,0-38 5-15,-188 0 4 0,174 0-3 0,125-74-3 16,-153 18 6-16,103-54 2 16,86-74 3-16,-369 147-2 0,1-19 0 0,0 20 1 15,572-334 63-15,-614 334-57 16,81-56 5-16,-56-1-4 0,52-36-3 0,-54 37-4 15,2-56 3-15,-58 93-3 0,19-37 6 16,-22-18 6-16,-13-20 0 0,21 20-1 0,-5-56 4 16,-36 110-14-16,20 1 1 0,-20-148 12 15,0 93-11-15,-20-1 8 0,1 56-8 0,-39-112 6 16,-14 21-5-16,36 34-5 0,-42-36 3 16,45 93-3-16,-22-56 2 0,38 57-2 0,-60-38 0 15,5-1 3-15,-22 0 0 0,5 20 0 0,-96-56-1 16,55 38-2-16,-92-39-10 0,92 38 8 0,39 36 2 15,-75-36-7-15,75 56 2 0,-1-20-3 0,-93-17-2 16,-183-93-18-16,183 110 4 0,-4 1-3 16,-120-39-34-16,214 77 43 0,-142-39-25 15,181 38 26-15,-19 18 2 0,-16-19-10 0,50 19 10 0,-12 0-18 16,17 0 9-16,0 19-39 0,-22 17-52 0,41 2 54 16,-2-21-2-16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9:03:49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23077 4649 224 0,'0'0'21'0,"0"0"-11"0,-17-19 19 15,17 19-20-15,0 0 10 0,0-17-10 0,0 17 15 16,0-20-6-16,0 20-13 0,0-19 1 0,0 19 6 15,0-17-7-15,0 17-1 0,17 0 5 0,-17-20-1 0,0 20-4 16,19 0-2-16,-19 0 4 0,17 0-3 0,19 0 4 0,-36-17-5 16,39 17 1-16,-39 0-1 0,38 0 2 0,-2 0-1 0,0 0 2 0,20 0 1 15,18 17-1-15,-38-17-4 0,-2 0 1 0,62 20 1 0,-7 16 1 16,-48-36-2-16,197 56 3 16,-127-20-1-16,-56-36-2 0,-19 18 0 0,114 19 6 15,-62-37 3-15,-30 19-6 0,-19-19 0 0,52 19 3 0,-35 0-5 16,16-2 2-16,22 2 0 0,-58-19-4 0,0 0-1 0,0 20 1 0,-14-20-1 15,50 0 3-15,-53 16-1 0,17-16-1 0,-3 20 2 0,-11-20-2 0,34 17 1 16,-37-17-1-16,17 19 1 0,-3-19 0 0,-13 0-2 16,21 19 1-16,-24-19 0 0,2 0 0 0,1 19 0 0,-20-19 0 0,0 0-1 15,36 0 0-15,-20 16 2 0,-16-16-2 16,17 0-2-16,-17 0-2 0,0 0-3 0,0 0-7 16,0 0 3-16,0-16-32 0,-17 16 23 0,17-19-29 0,-16 19 19 15,16-19-47-15,-36 0-29 0,16 2 8 0,1 17 66 16,19 0-40-16</inkml:trace>
  <inkml:trace contextRef="#ctx0" brushRef="#br0" timeOffset="772.52">22856 4095 71 0,'0'0'17'0,"0"0"-11"0,-17 0 7 16,17 18 4-16,0-18 5 0,-19 0-10 0,19 0 1 0,0 0 11 0,0 0-11 16,0 19 12-16,-22-19-1 0,22 0-3 15,0 20-3-15,-17-20-4 0,17 0-2 0,0 0-5 16,0 0 6-16,0 0 0 0,0 0-5 0,0 0 0 0,0 0 8 16,0 0-9-16,0 0 0 0,17 0-1 0,-17-20 10 0,0 1-7 0,22 19-5 15,-22-35 3-15,0 15-3 0,19-16 1 0,-19 0 1 16,17-2 0-16,2 2-1 0,-19 16-3 0,19 1 0 0,-19-34 0 15,17-4 1-15,2 1 2 0,-19 39-4 0,17-40 2 16,-17 21-2-16,17-20 0 0,-17 38-1 0,19 1 0 16,3-39 1-16,-22 37 0 0,17-19 0 0,-17 38 0 0,0-16 1 0,19-4 0 15,0 3-4-15,-19 17 2 0,0 0 0 0,17 0 3 0,-17 0-2 16,0 0-1-16,19 0 0 0,-19 37 2 0,17 0-3 0,-17-20 2 16,19 19-2-16,-19 20 0 0,0-19 1 0,17 36-2 15,5 1 2-15,-22-55 1 0,0 37-1 0,0-2-2 0,17-54 2 16,-17 37-1-16,0-37 2 0,19 19-1 0,-19 1 1 0,19-20 1 15,-19 0-1-15,17 0 2 0,-17 0-2 0,0 0 1 0,36-56 1 16,-36 56-2-16,0-20 0 0,36 4 0 0,-36-22 0 0,17 19 1 16,5-18 0-16,-22 1 3 0,38-21-2 0,-38 40-3 0,17-19 1 15,2 16 0-15,-19 1-1 0,17-35-2 0,2 17 2 0,-19 18 1 0,20 2 0 16,-6-4 0-16,5-15 0 0,-19 36-1 0,22 0 0 0,-22-17 1 0,19 17 1 16,-19 0-1-16,17 17 5 0,-17 3-5 0,19 17 1 15,-19-1-2-15,20-19-1 0,-20 22 0 0,0-22 0 0,0 57-13 16,16-18-25-16,-16-2-9 0,0-35 15 15,0 18-53-15,0-1 35 0,20 1-58 0,-20-17 65 0,16 16-71 16</inkml:trace>
  <inkml:trace contextRef="#ctx0" brushRef="#br0" timeOffset="1034.84">24092 3707 139 0,'0'0'41'0,"0"0"27"0,0 0-52 0,0 0-1 16,-19 0 47-16,2 0-47 0,-5 0 12 0,22 19-9 15,-36-19-2-15,36 0-8 0,-16 20 4 0,-4-3-7 16,4-17 4-16,16 19-6 0,-20-19 1 0,1 17 4 0,-20 40 11 16,39-40-16-16,-19 2 3 0,19 1-1 15,0-3 1-15,0 2-4 0,0-19 0 0,0 18 1 16,0-18-2-16,0 20 3 0,0-20 0 0,19 0 1 0,-19 0-3 16,22 0 0-16,-22-20 0 0,0 2 1 0,17 18-1 0,-17-36 0 15,19 16-1-15,-19 1-2 0,20 2 1 0,-20-3 1 0,0-17-4 16,0 37 0-16,0-17-2 0,0 17-7 0,0-19-7 0,0 2-9 15,0 17-13-15,0 0 16 0,0 0-1 0,0 0-38 16,0 0 28-16,-20 17-2 0,20-17-2 0,0 19-37 0,0-19 49 0,0 17-67 16</inkml:trace>
  <inkml:trace contextRef="#ctx0" brushRef="#br0" timeOffset="1287.04">24112 3782 129 0,'0'0'56'0,"0"0"-19"16,0 0-18-16,0 0 20 0,0 0-4 0,0 0-19 0,0 0 10 15,0 0-3-15,0 0-13 0,0 17 5 0,0-17-9 16,0 0 2-16,0 0-1 0,0 0-6 0,0 21 1 0,0-21-1 16,0 16 2-16,16 4 0 15,4-20-3-15,-20 0 0 0,0 0 0 0,16 0 1 16,20 0-1-16,-36 0 2 0,17 0 1 0,5-20 1 0,-22 20-2 16,19-16 3-16,1 16 0 0,-4-21 1 15,-16 21-5-15,20 0 3 0,-4 0 0 0,-16 0-3 0,20 21 0 16,-20 15 1-16,0-19-3 0,0 2 0 0,19 1-6 15,-19-3 0-15,0-17-2 0,0 37-18 0,0-17-14 0,0-20 12 16,0 16-50-16,0 4 31 0,0-20-47 0,14 17 62 16,-14-17-27-16</inkml:trace>
  <inkml:trace contextRef="#ctx0" brushRef="#br0" timeOffset="1668.41">24701 3873 71 0,'0'0'21'0,"0"0"6"0,0 0-14 0,0 0 0 15,-19 0 18-15,19 19 24 0,0-19-35 0,0 0 1 0,0 0 14 16,-17 0-21-16,17 20-2 0,0-20 9 0,0 0-12 0,-19 0 6 16,19 0-4-16,-20 17-7 0,20-17 4 0,-16 0-1 15,-4 19 8-15,20-1-10 16,0-18-1-16,0 20 2 0,0-20-5 0,-22 16 3 0,22-16-3 0,0 0 1 16,0 20 0-16,0-3-2 0,0-17-1 0,22 0 2 0,-22 19 2 15,0-19-2-15,20 0 0 0,-4 0-1 0,-16 0 3 16,20-19 0-16,-20 2 0 0,19-19-2 0,-19-2 3 15,17 19-3-15,-17-18 3 0,0-19-1 0,19 19-1 0,-19-16 2 16,0-23 2-16,0-14-1 0,0 16-2 0,0 35-1 16,0 22-1-16,0-40 0 0,0 21 1 0,0 19 1 0,0-22 2 15,0 22-2-15,0-2 1 0,0 2 0 0,0 17 1 0,0-21-2 0,0 21 0 0,-19-16 3 16,19 16-2-16,0 0 1 0,0 0-1 0,0 0-3 0,-17 16 0 16,17 22 2-16,0-19 0 0,0-2 0 0,0 39 2 15,0-36-3-15,0 53 2 0,0-56-1 0,0 39-1 0,-19 18 1 16,19-18-3-16,0 37 0 0,0-3 2 0,0-53-3 0,0 2 0 15,0 35-6-15,0-2-10 0,0-35 2 0,0 0-5 0,0-1-3 0,0 0-37 16,19-15 22-16,-19-4-4 0,0 3-58 0,17-4-5 0,-17-16 65 16,0 20-8-16,19-20-17 0</inkml:trace>
  <inkml:trace contextRef="#ctx0" brushRef="#br0" timeOffset="2188.77">25050 3726 118 0,'0'0'84'0,"0"0"-59"0,0 0 26 16,0 0-34-16,0 0 16 0,-17 20-2 0,17-20-16 16,0 0-2-16,0 0-2 0,0 0-1 0,-19 17 7 0,19-17-2 0,0 19-9 15,-17-2 6-15,17-17-6 0,0 21 7 0,0 15-6 16,-19-19-1-16,19 2 0 0,0-19-3 0,0 20 2 16,0-3 2-16,0-17-3 0,0 19-1 0,0-19 2 0,0 18 0 0,0 2-1 15,0-20-2-15,19 16 8 0,-19 4-5 0,0-3 0 16,17-17-2-16,-17 19 2 0,0 1 1 0,0-20-5 15,19 17 4-15,-19-17-1 0,0 18-3 16,0-18 0-16,17 19 1 0,-17-19-1 0,0 20 1 0,19-20-1 16,-19 0 0-16,0 16-1 0,17-16 0 0,-17 0 0 15,0 0 4-15,0 0-3 0,0 0-1 0,16 0 0 0,-16 0 1 16,0 0-1-16,22 0 1 0,-22 0-2 0,0 0 2 0,0 0-1 0,0 0 1 16,0 0-1-16,20 0 1 0,-20-16-1 0,0 16 1 15,0 0-1-15,0 0 0 0,0-20 0 0,0 20 0 0,0-19 1 16,0 19 0-16,0 0-1 0,0-18 1 0,0 1-2 0,0 17 2 0,0-39-2 15,0 39 1-15,0 0 1 0,0-17 0 0,0 17 1 16,0-20-1-16,0 20-1 0,0-16 0 0,-20 16 0 16,20 0 0-16,0-20 1 0,0 20 0 0,0 0-1 0,0 0 0 0,0 0-1 15,0 0 2-15,0 0-1 0,0 0 2 16,0 0-1-16,0 0-1 0,0 20 1 0,0-4 1 0,0 4-2 16,0-3 0-16,0 2 2 0,20 1 0 0,-20 54 4 15,0-38-4-15,19 18-1 16,-19-34-1-16,17 36 1 0,-17-40-1 0,19 21-2 0,-19 0 1 15,0 19-2-15,17 37-41 16,2-57 4-16,-19-36 15 0,0 37-38 0,20-37 24 16,-20 0-5-16,0 19-62 0,0-19 49 0,0 0-39 0,0 0 68 0,13-36-50 15</inkml:trace>
  <inkml:trace contextRef="#ctx0" brushRef="#br0" timeOffset="2382.91">25385 3856 167 0,'0'0'0'0,"0"0"53"0,0 0-40 0,-20 17-2 16,20-17 1-16,0 19 17 0,0 1-12 0,0 16 30 15,0-18-35-15,0 18 8 0,0-16-13 0,0 16 6 0,0 1-10 16,20-37-2-16,-20 37 1 0,16 19 1 0,-16-19-3 16,20 0 1-16,-4-1-5 0,-16-16-10 0,17 16-14 15,5-19-17-15,-22 3-19 0,19-20-13 0,-2 0 9 16,-17 0 45-16,19 0 6 0,-19 0 0 0,0-37-37 0</inkml:trace>
  <inkml:trace contextRef="#ctx0" brushRef="#br0" timeOffset="2533.54">25717 3707 72 0,'0'0'15'0,"0"0"19"0,0 0 7 15,0-17-21-15,0 17 1 0,0 0 22 0,0 0-23 0,0 0-3 16,-20 0-2-16,20 0 20 0,-36 36-15 0,14 1-1 0,3-18-10 16,-34 111 21-16,17-76-18 0,17 2-1 0,2 17 0 0,-41 74 7 15,22 2-3-15,20-76-9 0,-40 76 3 0,-5 91-5 16,48-149-5-16,-26 56-2 0,3-18-5 0,0 1-11 15,16-19-12-15,20-56 11 0,-38 56-63 0,38-38 1 16,-17-17-16-16,17-38 56 0,0 18-11 0,0-36-4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9:28:51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21713 5644 95 0,'0'0'108'16,"0"0"-73"-16,0-17 26 0,-19 17-21 0,19 0-27 0,0-20 12 16,0 3-14-16,-20 17 0 0,20-19 7 0,-16 19-3 0,16-20-5 15,-20 20-2-15,4-17 5 0,-23 17-2 0,17 0-3 16,5 0-2-16,-19 0 0 0,20 0-2 0,-20 17 0 16,36-17-1-16,-39 39 1 0,0 15 3 0,3 2-3 15,20-19-2-15,-4 0-1 0,4-1 0 0,-4 1 1 0,1-1-1 0,2 2 0 16,-5 17-1-16,3 18 1 0,2-16 1 0,1-1-2 15,-4-2 0-15,20-34 0 0,0 32 0 0,0-32 1 16,53 147-3 0,-34-167 0-1,20 0 4-15,-20 0-2 0,53 18-1 0,-52-18 0 16,35 0 1-16,-36 0 1 0,37 0 2 0,-4 0-1 0,-13 19-1 16,-20-19 0-16,17 17 2 0,-16 22 4 0,16-23-2 15,-17 4-1-15,-19 17-2 0,14-37 1 0,-14 36 0 0,0-18 0 16,0 20 4-16,0-2-3 0,0 2-2 0,-14-20-1 15,14 17-2-15,-19-14 2 0,-1 15 1 0,-16-18 1 16,36 1-3-16,-36 0-2 0,36-2 0 0,-19-17 1 0,-3 0-1 0,5 19-7 16,-19-19-7-16,20 19 1 0,-4-19 7 0,4 0-11 0,16 0 8 15,-20 0-12-15,1-19-25 0,2 19 9 16,17-19 18-16,0 19-25 0,0 0-8 0,0 0 22 0,0-17-46 16,17 17 42-16,2 0-11 0,1 0 35 0,-4 0-52 15</inkml:trace>
  <inkml:trace contextRef="#ctx0" brushRef="#br0" timeOffset="400.09">22286 5958 107 0,'0'0'84'0,"0"0"-62"0,0 0 44 16,0 18 20-1,0 2-69-15,0-20-10 0,0 17 7 0,0-17-8 0,0 0-2 16,0 36 7-16,0-15-8 0,0 15 6 0,0 0-7 16,0 20 5-16,0-38-5 0,0 74 2 0,0-54-3 0,0 54 3 0,0-55-2 15,-22 36 1-15,22-17-2 0,0 17 0 0,-17-36 1 0,17 18 1 16,0-36-2-16,-19 36 2 0,19-38-1 0,0 21 3 0,0-38-3 15,0 37 6-15,0-37-6 0,0 19 3 0,0 0-3 16,0-19 5-16,0 17-3 0,0-17 0 0,19 0 5 0,-19 19-5 16,17-19 6-16,5 19 0 0,14-19-7 0,-17 19 4 0,17-19-1 15,17 0 1-15,-15 0-4 0,1 17-2 0,14-17 2 16,-1 19-2-16,-10-19 0 0,-6 0-1 16,-36 0 1-16,38 18-5 0,-2-18-6 0,-19 0 0 0,22 0-20 15,-39 0 10-15,19-18-27 0,-2-1-20 0,2 2 25 16,-19-2-61-16,19-19-8 0,-19 2 44 0,17 17 46 0,-17 1-26 15</inkml:trace>
  <inkml:trace contextRef="#ctx0" brushRef="#br0" timeOffset="602.71">22560 5883 222 0,'0'0'70'0,"0"0"-51"0,0 0-11 0,0 0 11 0,0 0-9 16,0 0 10-16,19 0-1 0,0 0-1 0,-5 0-10 15,6 0 6-15,21 0-3 0,-5 0-6 0,-17 0-1 0,34 0 2 16,-36 0-4-16,5 0 0 0,52 0 3 0,-57 0-4 16,2 0 0-16,92 0 2 0,-92 0-3 0,17 21-1 0,0-21-4 15,-19 0-2-15,5 0-3 0,-5 17-25 0,2-17-27 16,17 0-34-16,-36 0-16 0,0 0 70 0,0 19 12 16,0-19-37-16</inkml:trace>
  <inkml:trace contextRef="#ctx0" brushRef="#br0" timeOffset="802.16">22446 6216 170 0,'0'0'97'0,"0"20"-58"0,0-20-1 0,0 0-7 16,22 17 17-16,-2-17-38 0,-1 19 7 15,-2-19-10-15,2 16-1 0,-2-16 3 0,21 20-5 16,18-20-1-16,-20 19-2 0,2 0 1 0,-21-2-1 0,19-17-5 15,22 19-25-15,-41 1 8 0,2-20-38 0,17 16-25 16,0-16-28-16,0 0 24 0,-14 0 36 0</inkml:trace>
  <inkml:trace contextRef="#ctx0" brushRef="#br0" timeOffset="1183.36">23650 5717 101 0,'0'0'0'0,"0"0"70"0,0 0-24 0,0 0 0 0,0 0-23 0,0 20 32 16,16-20-41-16,-16 0 11 0,0 19-14 0,0-19-1 0,0 18-1 15,17 18 13-15,-17-16-11 0,0-3-7 0,0 19 5 16,0-15-6-16,0 33 5 0,0 20-4 0,0 0-1 0,-17-18-3 15,17 70 5-15,-16-32-4 0,-4 92-1 16,4-95 3-16,16-55-3 0,-20 38 2 0,20-36 2 16,-19-2-1-16,19-19 0 0,0 4 4 0,0-4 3 15,0-17-5-15,0 19 5 0,0-19-1 0,0 0-4 16,0 0 6-16,0 0-4 0,19 0-3 0,1-19 0 16,-20 2-2-16,16 17 0 0,4-21 0 0,13 4 2 0,-11-1-2 15,-22 18-2-15,36-18 0 0,-17 18 2 0,17-19-2 0,-16 0-3 16,-20 19 2-16,16 0-3 0,20-19-10 0,-36 19-13 0,39 0 10 15,-39 0-26-15,39-17-18 0,-39 17 24 0,16-19-56 0,4 19 35 16,-20 0-1-16,16-19 9 0,-16 19 12 0,20-18-38 0</inkml:trace>
  <inkml:trace contextRef="#ctx0" brushRef="#br0" timeOffset="1383.6">24350 6493 145 0,'0'0'0'0,"0"0"86"0,0 0-57 0,0 0-16 16,0 0 13-16,0 0 0 0,0 19-2 16,0-19-3-16,0 17-12 0,0 2 6 0,0-19-10 0,0 36 0 0,0-36-3 15,0 20 1-15,0-4-1 0,0 5 2 0,0-3 0 0,0 18-3 16,0-17 0-16,0 17 0 0,0-36 0 0,0 38 0 0,0-19-6 16,0 17-13-16,0-19 1 0,0 4-37 0,0 15-33 15,0-18-21-15,0-18 37 0,0 19 7 0</inkml:trace>
  <inkml:trace contextRef="#ctx0" brushRef="#br0" timeOffset="1534.2">24460 5976 242 0,'0'0'0'0,"0"0"104"0,0 0-60 0,0 0-13 0,-16 0 6 16,16 0-28-16,-20 20 4 0,20-3-5 0,0-17-6 0,-22 19 2 15,22-2-3-15,0-17-2 0,0 21-7 0,0-4-3 0,-19 20-82 16,19-37 55-16,0 18-62 0,0 2 41 0,-14-20 6 15,14 0 12-15,0 17 11 0,0-17-31 0</inkml:trace>
  <inkml:trace contextRef="#ctx0" brushRef="#br0" timeOffset="1799.94">24626 6548 156 0,'0'0'0'0,"0"0"79"0,0 20-48 0,0-4-15 0,0 4 12 0,0-4-19 0,0 5 3 15,0 15-7-15,0-18-3 0,0 1 0 0,0 0-2 16,0-2-4-16,0 2 3 0,0-19-3 0,0 38-7 0,20-20 8 16,-20-18 2-16,0 18 1 0,19-18 1 0,-19 0-1 15,17-18 1-15,-17 0-1 0,19-1 0 0,-2 0 1 0,-1 0 1 16,-16-17 5-16,20-1 3 0,2 19-5 0,-22 0 1 0,0-3-1 16,16 21 9-16,4 0-6 0,-20-16 14 0,19 16-13 0,-19 0 1 15,17 0 4-15,-17 0-7 0,19 16 3 0,-19 23 1 16,0-21-9-16,17 0-2 0,-17 20-1 0,0-38-3 0,0 17-6 0,0 2-28 15,0 0 10-15,0 0-10 0,0-1-66 0,0 0-11 0,19-1 47 16,-19-17 13-16</inkml:trace>
  <inkml:trace contextRef="#ctx0" brushRef="#br0" timeOffset="2233.32">25235 6402 72 0,'0'0'68'0,"0"0"7"0,0 0-35 0,0 0-22 0,-19 0 18 0,19 0-21 15,0 0 10-15,0 0-15 0,0 0 0 0,0 36 25 16,0-36-27-16,0 16 9 0,0 5-9 0,0-3 6 0,0 1-6 16,-17-2 3-16,17 2-5 0,0 1 3 0,0 16-4 0,0-20 0 15,0 23-1-15,0-21-1 0,0 0-2 0,0 1 1 0,0 0-1 16,0-2 0-16,0-17 0 0,0 19 1 0,17 0-2 0,-17-19 1 15,0 19 3-15,0-1-2 0,0-18-1 0,19 0 0 0,-19 0-2 16,20 0 3-16,-20 0-1 0,13-18 0 0,-13-1 0 0,0-19 0 16,20 21-1-16,-20-2 1 0,22 0-1 0,-22 1 0 0,19 0 1 15,-19 0-1-15,0-3 1 0,17 5 0 0,-17-4 3 0,0 4 1 16,19 16 2-16,-19 0-2 0,0 0-1 0,0 0 7 16,20 0 0-16,-20 0-7 0,0 16 3 0,0 4 1 0,0-4-2 15,16 5 3-15,-16-3-6 0,0 0 4 0,0 19-1 0,0-18-4 16,0 17 2-16,0-17-3 0,0 18 3 0,0-19-2 15,20-1-1-15,-20 21 3 0,0-19-4 0,0 18 0 0,0-37 0 0,0 36 0 16,16-17 1-16,-16 0-2 0,0 0-2 0,0-19-2 0,17 36-30 16,-17-36 20-16,22 18-42 0,-3-18 11 0,-19 0 20 15,0 0-3-15,17 0-41 0,-17-18-18 0,19 18 35 16,-19 0-2-16,0-36-28 0,20 36 60 0,-20-19-3 0</inkml:trace>
  <inkml:trace contextRef="#ctx0" brushRef="#br0" timeOffset="2475.48">25863 6584 69 0,'0'0'45'16,"0"0"11"-16,0 0 3 0,0 20 45 16,0-20-67-16,0 16-9 0,0-16-17 0,0 21 0 0,0-21 8 15,20 18-1-15,-20 0-11 0,0-18 8 0,16 18-4 16,-16 1-5-16,0-19-3 0,20 19 1 0,-20-2 1 0,0-17-2 0,16 19 3 15,4 0 2-15,-20 0-5 0,16-1 0 0,-16 0-1 0,39 20 3 16,-39-21-4-16,19 2-1 0,1 18 0 0,-4-37 0 16,-16 36 1-16,36-17-7 0,-36 0-1 0,20-19-2 0,13 55-87 15,-14-37 16-15,-19-18-40 16,22 18 3-16,-22-18 78 0,20 0-27 0</inkml:trace>
  <inkml:trace contextRef="#ctx0" brushRef="#br0" timeOffset="2652.9">26323 6604 126 0,'0'0'118'0,"0"37"-36"0,-17-1-41 15,-58 56 44-15,59-54-75 16,-4-20-1-16,-90 166 16 0,35-54-22 16,36-75-10-16,3 0-9 0,20-19 6 15,-4-16-4-15,4-20-2 0,16 35-3 0,-20-35-30 0,20 20 19 0,-19-20-1 16,19 19-40-16,-17-19 33 0,17 0 0 0,-22 17-23 0,22-17 28 0,-16 0 12 15,16 0-24-15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9:36:38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25620 7434 37 0,'0'0'0'0,"0"0"20"0,0 0-16 0,0 0 5 0,0 0-6 0,0 0 3 16,0 0 0-16,0 0 0 0,0 0-4 0,0 0 1 0,0 0 0 15,0 0 2-15,0 0-2 0,0 0 3 0,0 0-3 0,0-19 7 0,0 19-3 16,0 0 1-16,0 0 1 0,0 0 22 0,-17 0-2 16,17-19-10-16,-16 19-1 0,-4 0 0 15,20 0-10-15,-16-17 8 0,16 17-9 0,0 0 0 0,-20 0 7 0,1 0-2 16,2-19 7-16,-2 19-11 0,19 0-4 16,-22 0-1-16,22 0 0 0,-33 0 0 0,33 0 4 0,-36 0 0 0,36 0-5 15,-39 0 2-15,22 0 0 0,-2 0-2 0,-3 0-1 16,2 19-1-16,7-19 3 0,-26 36 3 0,22-36-6 0,-2 19 0 15,-17-1 0-15,16 0 0 0,-18 18-1 16,2 3 1-16,19-39-1 0,17 16 1 0,-19 4 0 0,-17-1 1 0,0 17 0 16,14-17 0-16,5 0 0 0,-2-2 0 0,-17 3 2 15,0 16 0-15,16 1-1 0,4-19-1 0,-26 1 1 0,42 0-1 16,-33-2 0-16,14 40-1 0,2-21 1 0,-2-18 0 16,-1 19-2-16,-16 0 2 0,14 1-1 0,6-2 4 15,-1 19 1-15,-2-18-4 0,19-19-1 0,-17 20 0 16,-2-2 1-16,-1 38-2 0,4-36 1 0,-4 16 1 15,20-34-1-15,-22 33 1 0,22-15-1 0,-19 17-1 16,19-35 1-16,0-3 1 0,0 75-1 0,0-55-1 16,0 0 1-16,0-18-1 0,0 36 1 0,0-37 0 0,0 37 1 15,19 0-1-15,-19-35 0 0,42-2 0 0,-42 38 0 0,16-39 1 0,4 20 1 16,-1 19-2-16,17-20 1 0,-19-16-1 0,21 16 2 16,18 1-1-16,-20 0-1 0,16-1 0 0,6-16 2 15,17 16-1-15,-22-18 1 0,-15 1 1 0,1-19-2 0,14 18 2 16,-1 1 0-16,-10-19-2 0,-6 0 0 0,39 0 0 15,-20 0 0-15,20 0 0 0,-59 0 1 0,20 0-2 0,22 0 1 16,34-37 1-16,-59 18-1 0,8 19 0 0,-5-18-1 16,20-1 1-16,-40 19-1 0,-16-17 2 0,36 17-1 0,-14-20 0 15,14 1 2-15,-36 19-1 0,20 0-1 0,-4-17 1 0,20-1-1 16,-16 18 0-16,13-19 0 0,-33 19 0 0,22 0 1 16,17-19 0-16,-39 19-1 0,36-18 1 0,-20-1 0 15,-16 19-1-15,20-17 1 0,-1 17 2 0,-5-20-3 0,5 2 0 0,-19-18 0 16,42-2 2-16,-26 1-1 0,-16 20-1 0,20-57 2 15,-1 36-1-15,-19-36 1 0,17 38-3 0,2-38 0 16,-19 18 1-16,0-18 2 0,0-18-3 0,0 18 0 0,0 38 0 16,0-37 1-16,0 35-1 0,0 2 2 0,0 0-1 0,-19-38-3 0,19 36-2 15,-17-36 0-15,17 38 5 0,-19-57-1 0,-1 56 0 16,4-17 2-16,16-3-2 0,-20-16 0 0,-21 16 1 16,41 41 0-16,-14-4-1 0,-5-35 1 0,-1 19 1 0,20 17-2 15,0-1 0-15,-36-35 2 0,20 38 0 0,16-2-1 16,-39 1 3-16,0 18-4 0,3-18 1 0,20 18-1 0,-20-19 0 15,-20 19-1-15,34 0 1 0,-30 0 0 0,-23 0 0 16,17 0-2-16,5-19-3 0,-2 19 0 0,-3 0-3 16,25 0 0-16,-3 0-4 0,16 0 4 0,-16 0 0 15,17 0-1-15,-3 0-13 0,-11 0 9 0,33 0-1 0,-39 0-15 0,22 0 13 16,-2 19-25-16,2-19-11 0,17 19 19 0,-19-19-3 0,-1 18-39 16,20-18 45-16,0 18-12 0,0 18-23 0</inkml:trace>
  <inkml:trace contextRef="#ctx0" brushRef="#br0" timeOffset="1805.67">26029 7766 64 0,'0'0'0'0,"-19"0"12"0,19 0-10 0,0 0 1 0,0 0 4 0,0 18 2 16,0-18-4-16,-22 0 1 0,22 0 5 0,0 0-5 0,0 18 7 0,0-18-6 15,-17 0 0-15,17 0-1 0,0 0 7 0,0 0-6 0,0 19 9 16,0-19-1-16,0 0-2 0,0 0-1 0,0 19 1 16,0-19 0-16,17 0-7 0,-17 0-1 0,0 0-1 0,0 17 2 15,0-17-1-15,22 0 6 0,-22 0 0 0,19 0-7 0,-19 19 8 16,0-19-7-16,20 0 3 0,16 0-1 0,-36 18-3 0,16-18 3 16,-16 0-3-16,39 0 4 0,-25 20-4 0,5-20-1 15,-19 0-2-15,22 0 1 0,14 0 3 0,-36 0-3 0,39 0 2 16,-22 0-1-16,19 0 1 0,22-20 1 0,-42 20-3 15,4 0-1-15,-1-18 1 0,-2 18 0 0,35-19 1 0,-32 19-1 16,2-17-1-16,-22-2 0 0,36 0 3 0,0-17-1 0,0-3-1 16,0 39 0-16,2-36 0 0,1 0 2 0,-39 17-2 15,53-36 3-15,-17-20 2 0,2 39-4 0,-38 18-1 0,39-38 1 16,-22 20 0-16,19-19 2 0,2 17-2 0,-24-16 2 16,6 35-2-16,21-56 5 0,-24 20-5 0,2 38-1 15,17-95 7-15,-36 94-7 0,19-1 0 0,-2-36 1 16,0 19-2-16,5 17 1 0,-22 0 0 0,19-36 1 0,-19 36-3 0,17-35 0 15,2 17 2-15,0-19 0 0,-19 1 1 0,17 16 1 16,2-143 2 0,-19 163-5-16,0-18-1 0,0 0 3 0,0-18-2 0,0 37 0 0,0-39 0 15,-19 21 0-15,19-1 0 0,0 1 0 0,-36-38 2 16,17 38-3-16,2-20 1 0,-41-37 0 16,41 56 1-16,-38-17-2 0,19 15 1 15,17 22-1-15,-37-40-1 0,18 57 2 16,38-16-1-16,-36-4 0 0,0 20 0 0,-6-17 1 15,26 17 0-15,-20-19-1 0,0 19-1 0,0 0 2 0,16 0-1 16,-18 0 1-16,2 0 0 0,0 0-2 0,0 0 1 0,0 0 0 16,-22 0 0-16,41 0-1 0,-38 19 1 0,-1-19-2 0,18 17 2 15,-15 3 2-15,34-20-3 0,-59 37 0 16,-10 16-1-16,68-53 2 0,-35 39-2 0,33-22 2 16,-31 20 1-16,1 0-2 0,32-18 0 0,-38 37 1 0,42-38 0 15,-4 0 0-15,-32 20-1 0,32-21 1 0,-38 57-2 0,6-19 0 16,32-35 0-16,20-3 2 0,-36 40-2 0,0-21 1 15,17-18 0-15,-3 37-1 0,22-36 1 0,-17 19 1 0,17-21-1 0,-16 2 1 16,-4 55-1-16,20-38 0 0,-16 20 0 0,16-1 0 16,-20-36 0-16,20 17 1 0,0-16 2 0,0 16-1 0,0 1 1 0,-19 36-1 15,19-18-2-15,0-36 0 0,0 0 1 16,0 17 0-16,0 19 0 0,0-55 0 0,0 37-1 0,0 1-1 16,0-21 3-16,-17 21 0 0,17-38-2 0,0 19 0 15,0-2-1-15,0 2-4 0,0-19 0 0,0 18-3 0,-19-18-12 0,19 18 8 16,0-18-16-16,0 0 13 0,0 0-1 0,-22 0-2 0,22 0-22 0,0 0 15 15,-20 0-37-15,20 0-7 0,-13-18 41 0,-7 0-15 16,20-18 14-16,-19 17 0 0,19 19-19 0</inkml:trace>
  <inkml:trace contextRef="#ctx0" brushRef="#br0" timeOffset="2154.29">24958 6529 65 0,'0'0'13'0,"0"0"-7"0,0 0-2 0,0 0 5 15,0 0 2-15,0 0-5 0,0 39 27 16,0-23-16-16,0-16-10 0,0 20-2 0,20-4 3 0,-20 23 0 16,19-3-3-16,-19-36 0 0,17 74 4 0,2-36-4 15,-19-2-2-15,0 19 5 0,17-18-3 0,-17 1 0 0,0-21 1 0,0 57 7 16,19-55-7-16,-19 17 0 0,0 39 5 0,0-20-2 0,0-37-4 15,17 38 7-15,-17-19 3 0,0-18-6 0,16-19 10 0,-16 17 1 16,22 2 1-16,-22-19-11 0,0 0 0 0,20 0 0 16,35-19 25-16,-38 2-28 0,22-2 4 0,-26-1-7 15,29-15 1-15,69-76 4 0,-78 73-6 0,8 1 1 0,-5 1-2 16,0 0 0-16,114-76 3 0,-62 37-3 16,-66 75-1-16,14-35 1 0,0-2-5 0,0 37-16 15,-16 0 8-15,-4 0-19 0,-16 0 11 0,39 0-28 16,-39 0-13-16,39 0 22 0,-39 0-7 0,0 0-5 0,16 19 3 0,4-19-84 0</inkml:trace>
  <inkml:trace contextRef="#ctx0" brushRef="#br0" timeOffset="3050.72">26638 4391 87 0,'0'0'0'0,"0"0"46"15,0 0-28-15,0 0 1 0,0 0-3 16,0 0-9-16,0 0-1 0,17 0 14 0,-17 0-14 16,36 0 5-16,-36 0-6 0,38 0 5 0,-18 0 2 0,-20 0-6 15,19 0 1-15,-2 0 6 0,19-20 1 0,-36 20-7 16,19 0 0-16,14 0 8 0,-11-17-2 0,-22 17-6 0,39-20 4 0,-39 20-5 16,36-16 9-16,-19 16-7 0,2 0-5 15,-19-20 1-15,19 20 1 0,-5 0 0 0,-14 0-3 0,20 0 2 16,2 0-1-16,-22 0 0 0,19 0-2 0,-19 0 2 0,17 0-2 15,-17 0 2-15,19 0 0 0,-19 0 0 0,0 0-1 0,19 20 1 16,-19-4 0-16,0 4 0 0,17-3 0 0,-17 3 1 16,0 17-1-16,0-37-2 0,-17 36 2 0,17 0-1 0,0-16-1 15,0-20 1-15,-19 37 0 0,19-1-1 0,-19-16 1 0,19 16 0 16,0-18-1-16,-17 18 0 0,17-16-1 0,-19-3-1 0,19 21 0 16,-22-19-1-16,22 17 0 0,0-16 1 0,0-20 0 15,-20 16-1-15,20 4-7 0,0-3-7 0,0-17-4 0,0 0 7 16,-14 0-2-16,14 19-2 0,0-19-4 0,0 0-32 0,-19 0-58 15,19 0 73-15,0 0 6 0,0 0 7 0,0 0-69 0</inkml:trace>
  <inkml:trace contextRef="#ctx0" brushRef="#br0" timeOffset="4766.49">27800 4484 36 0,'0'0'30'0,"0"0"-23"0,0 0-1 16,0 0-4-16,0 0 1 0,0 0 3 0,0 0-3 0,0 0 4 15,0 0 0-15,0 0 2 0,0 0 2 0,0 0 1 16,0 0 0-16,0-20-6 0,0 20 6 0,-19 0 8 16,19 0-14-16,0 0 5 0,0 0-6 0,0 0 4 15,-22 0 15-15,22 0-14 16,-17 0-6-16,17 0 5 0,0 0-5 0,-17 0 4 0,17 0-1 0,0 0-4 15,-19 0 0-15,19 0 2 0,0 20-3 0,-17-20 0 16,17 0 5-16,-19 16-1 0,19 4 0 0,0-3-2 0,-17 3 0 16,17 16-3-16,0-16 1 0,-19-20-2 15,19 17 2-15,0 2-1 0,0-1 0 0,0 0 0 0,-19 20 2 16,19-21-2-16,0-17-1 0,0 19 2 0,0-19-2 16,0 19 1-16,0-19 0 0,0 0 0 0,0 19 1 15,0-19-1-15,0 0 2 0,0 17-1 0,0-17-1 0,0 0 0 16,19 0 2-16,-19 0 0 0,0 0-2 15,19 0-1-15,-19 0 1 0,17 0 3 16,-17 0-3-16,0 0-1 0,19 0 0 0,-19 0 0 16,0 0 1-16,17-17 2 0,-17 17-3 0,19-19 0 15,-19 19 0-15,17-38 3 0,-17 21-3 0,17-21 1 0,-17 20 1 16,22-19-1-16,-22 20 0 0,19-22-1 16,-19 22 1-16,19-20 2 0,-19 1 0 0,17-20 0 0,-17 36-2 15,0-17 4-15,0 37-3 0,36-167 14 16,-36 151-13-1,19-20 0-15,-19 36-2 0,0-20 0 0,0 1 2 0,0 1-1 16,0 1 1-16,0 17-2 0,0-20-1 0,0 20 0 0,0 0 1 16,0 0 1-16,0 0 0 0,0 0-2 0,0 0 0 15,-19 0 2-15,19 0-1 0,0 0 0 0,0 0-1 0,-17 0 1 16,17 20 0-16,0-20-1 0,0 0 0 0,-19 17 0 16,19-17 0-16,0 18 0 0,0-18 1 0,-17 19 1 15,17-19-1-15,0 0-1 0,0 20 1 0,0-4-1 0,0 4 0 16,-19-4 0-16,19 5 0 0,0-4 1 0,0 19-1 15,0 20 0-15,0-19 0 0,0 0-1 16,0-17 1-16,0 16-1 0,0 0 2 0,0-16-1 16,0 17 0-16,-19-1 0 0,19-16 1 0,0 16-2 0,0-18 0 15,0 18 1-15,0-16 0 0,0-3-2 0,0 21-1 0,0-2-10 16,-22 3-7-16,22-23-7 0,0 21-10 0,0-37 15 16,0 38-31-16,0-38 20 0,0 55-101 0,0-55 113 15,0 20-7-15,0-20-25 0</inkml:trace>
  <inkml:trace contextRef="#ctx0" brushRef="#br0" timeOffset="5083.1">28021 4667 69 0,'0'0'10'0,"0"0"-4"0,0 0 6 0,0 0-7 0,0-18 7 16,0 18 3-16,0 0-6 0,0 0 11 0,0 0 0 16,0 0-2-16,0 0-1 0,0 0-8 0,0 0-3 0,0 0 0 15,0 0 5-15,0 0-1 0,0 18-6 0,0-18 13 16,0 18-7-16,0 0-3 0,0-18-4 0,0 20 1 15,0 16 0 1,0 19-6-16,-19-55-4 0,19 19-9 0,0 1 1 16,0-4-55-16,-17-16 39 0,17 20-29 0,0-20-50 15</inkml:trace>
  <inkml:trace contextRef="#ctx0" brushRef="#br0" timeOffset="5450.49">28207 4078 99 0,'0'0'11'0,"0"0"9"0,-20 0 12 15,20 0 2-15,0 0-20 0,0 0-1 0,0 0-1 0,0 0 7 0,0 0-6 16,0 0-9-16,0 0 4 0,0 0-5 0,-19 17 0 0,19-17-1 15,0 0-3-15,0 0 2 0,0 18-2 0,0-18 1 16,0 19-4-16,0-19-10 0,0 20-17 0,0-20-14 0,0 16-5 16,0-16 27-16,0 36-96 0</inkml:trace>
  <inkml:trace contextRef="#ctx0" brushRef="#br0" timeOffset="5789.31">28259 4630 66 0,'0'0'0'0,"0"0"34"0,0 0-26 0,0 0-1 15,0 0 13-15,0-17 6 0,0 17-1 0,0 0-6 16,0 0-7-16,0 0-2 0,0 0-6 0,0 0-1 0,0 0 2 15,0 0-2-15,17 17 2 0,-17-17-3 16,0 19-2-16,19-19 1 0,-19 36 1 0,0-18-1 0,0-18-1 16,0 37 1-16,22-18 1 0,-22 0 2 0,0 0 6 0,0-2 9 15,17-17 5-15,-17 19-13 0,19-19 3 0,1-55-2 16,-4 17-6-16,4 21-5 0,32-57 1 0,-13-1-2 16,-20 38 0-16,17-36-2 0,-16 17-6 0,-4 2-7 15,4 34-10-15,-20 4 8 0,16-4-2 0,-16 20-24 0,0-20-2 16,17 20 24-16,-17 0-16 0,0 0 9 0,0 0 19 15,22 20-81-15</inkml:trace>
  <inkml:trace contextRef="#ctx0" brushRef="#br0" timeOffset="7150.38">29626 4095 54 0,'0'0'17'0,"0"0"-12"0,0 0 4 0,0 0-5 0,0 0 1 0,-19-17 5 0,19 17 1 15,0 0-5-15,0 0 7 0,-17-20 1 0,17 20-6 16,0 0 9-16,0 0-1 0,0 0 2 0,-19-19 0 15,19 19 0-15,0 0 1 0,-20-17-10 0,20 17 10 0,-22 0-11 16,22 0 5-16,0 0-9 0,-16 0 1 0,-1-20 2 0,17 20-2 16,0 0-2-16,-19 0 3 0,2 0-1 0,-2 0 3 15,19 0-4-15,-17 0 0 0,-2 0 2 0,-17 0-3 0,14 0 3 0,-14 20 0 16,36-20-3-16,-17 17-1 0,-2 2 5 0,2 1-5 16,-22 15 3-16,39-16-3 0,-38 17 1 0,38-36-1 0,-36 36 0 15,19 22 0-15,-2-22-1 0,2-16-1 0,-2 16 2 0,-1-19-2 16,20 3 0-16,-16-3 0 0,-4 19 2 0,-2 4-1 0,22-24-1 15,0 4 0-15,-16 34 2 0,-1-35-1 0,17 37 1 16,0-2-1-16,0-34 0 0,0-3 0 0,0 21 0 0,0-2-2 16,0-17 2-16,0 1 0 0,0 16 1 0,17 0-1 0,-17-17 0 15,0 16 1-15,16 5-2 0,-16-24 0 0,0-16 0 0,22 37 1 16,-22 0-1-16,20-17 0 0,-20-4 0 0,16 4-1 16,-16-20 1-16,39 20-1 0,-39-4-2 0,17 3-9 0,-17 0-12 15,19-19 7-15,-2 19-27 0,-17-19 17 0,16 0-38 0,4 0-15 16,-20 0 45-16,22 17-16 0,-22-17-25 0</inkml:trace>
  <inkml:trace contextRef="#ctx0" brushRef="#br0" timeOffset="8517.82">29773 4703 62 0,'-17'0'25'0,"17"0"-13"0,0 0-5 16,0 0 12-16,-19 0 5 0,19 0 15 0,0 0-16 15,0 20 0-15,0-20-12 0,0 0 0 0,0 0-2 0,0 0 8 16,0 17-8-16,0-17-2 0,0 0 0 0,0 0 0 0,0 0-1 0,0 0 9 15,0 19-1-15,19-19 1 0,-19 0-7 0,17 0 4 0,-17 19-1 16,75-19 13 0,-42 19-15-16,-11-19-7 0,-22 0 0 0,36 17-1 15,-36-17-1-15,19 19 1 0,1-19 0 0,-4 0 1 0,-16 20-2 16,20-20-1-16,-4 0-3 0,-16 0-1 0,17 16-11 0,-17-16-10 16,0 0-12-16,0 0 13 0,0 0-33 0,0 0 25 0,0 0-35 15,0-16 38-15,0 16-10 0,0 0 13 0,0-20-37 16</inkml:trace>
  <inkml:trace contextRef="#ctx0" brushRef="#br0" timeOffset="8717.83">29939 4574 75 0,'0'0'28'0,"0"-17"7"0,-17 17 1 15,17 0 1-15,0 0-4 0,-19 0-6 16,19 0-15-16,0 0 9 0,0 0-4 0,0 17-9 16,-22-17-1-16,22 19-1 0,-17 18 10 0,17-37-12 0,0 19-1 0,0 17 3 15,-16-18-3-15,16 19 1 0,-20 56-3 16,20-57-1-16,0 1 1 0,0-18 0 15,0 0-1-15,0 0 1 0,0 17-1 0,0-16-3 0,0-4-10 16,0-16 7-16,0 20-13 0,0-20-5 0,0 0-12 16,0 0-13-16,0 0 21 0,0 0-27 0,0 0 14 15,0-20 27-15,0 20 4 0,-16 0 0 0,16-16-2 0,0 16-50 0</inkml:trace>
  <inkml:trace contextRef="#ctx0" brushRef="#br0" timeOffset="8867.82">29682 4759 53 0,'0'0'22'0,"0"0"-3"0,0 0 0 0,0 0-7 16,0 0 2-16,-20 0 20 0,20 0 3 0,-19 0 0 15,19 0-19-15,-17 19 26 0,17 0-24 0,0-2-9 16,0-17-7-16,-19 19 1 0,19 1 0 0,0-4-1 0,0-16-3 16,0 37 4-16,19-18-5 0,-2 19 0 15,2-38-3-15,-19 16-15 0,20 4 0 0,13 0-156 16,-11-20 114-16,-3 0-31 0</inkml:trace>
  <inkml:trace contextRef="#ctx0" brushRef="#br0" timeOffset="9035.95">30047 4520 129 0,'0'0'26'0,"0"0"28"0,0 0-25 0,0 0 0 0,0 0-2 0,0 0 20 0,0 0-16 16,0 0-19-16,-17 0 15 0,17 0-19 0,0 0 2 15,0 17-6-15,-16 3 2 0,-4-3-1 0,-16 58 4 16,17-39-6-16,-17-18-1 0,-19 19-1 0,35 1-1 16,4-19 0-16,-40 37-2 0,15-40 2 0,8 21 0 0,-42 36-7 15,58-53 0-15,-60 36-33 0,41-39 2 0,19-17 16 16,-19 37-32-16,17-17-15 0,-1-4-5 0,20-16 44 15,0 20-11-15,-16-20-34 0</inkml:trace>
  <inkml:trace contextRef="#ctx0" brushRef="#br0" timeOffset="9551.12">30160 5405 95 0,'0'0'62'15,"-16"0"-48"-15,16 0 13 0,0 0 1 0,0 0-1 16,-20 0-5-16,20 0-14 0,0 0 5 0,0 19-2 0,0-19-6 16,-19 0-1-16,19 0-3 0,0 17 1 0,0-17-1 0,-17 20-1 15,17-20 1-15,0 16-1 0,-22-16 0 0,22 21-2 0,-19-3-12 0,2-18-13 16,1 18-13-16,16-1 16 0,-20-17-31 0,4 0 29 15,16 20 4-15,-20-20-9 0,1 0-49 0</inkml:trace>
  <inkml:trace contextRef="#ctx0" brushRef="#br0" timeOffset="10555.86">31082 5019 49 0,'0'0'0'0,"0"0"24"0,0 0-6 0,0 0-7 15,0 0 2-15,0 0-6 0,-17-20 10 0,17 20 16 16,0 0-22-16,0 0 10 0,-19-20 1 0,19 20-1 16,0 0-11-16,-17 0 20 0,17 0-20 15,0 0 0-15,-19 0-1 0,19 0 8 0,-20 0-1 0,20 0-7 0,-16 0 9 16,-6 20-3-16,22 0-2 0,-20-20-8 0,4 16 5 0,-1 4 1 16,17 16-8-16,-19 2 4 0,2-38-4 0,17 16-1 0,0 4 0 15,-39 35 1-15,39 0-2 0,-16-35 0 0,-4 35 0 16,20-37 0-16,-22 19 0 0,22-1-1 0,0 0-1 15,0 3 1-15,0 16 1 0,0-55-1 0,0 36 0 16,0-16 2-16,0-3-1 0,22 3 3 0,-22-3 1 0,20-17-1 16,-4 0 4-16,-16 0-4 0,20 0-1 0,-1-17 5 0,17-20 1 15,-36 17-7-15,17-36 1 0,-1 39-1 0,-16-1-1 0,20-21 2 16,-20 3-2-16,22 19 1 0,-22-21-1 0,16-17 2 16,4 35-2-16,-20-16-1 0,19-19-1 0,-19 20-2 15,0 15 2-15,0 20-6 0,0-20-3 0,0 4-1 0,-19 16-10 16,19 0 13-16,0 0-12 0,0 36-25 15,-20-36 25-15,20 20-3 0,0-20-36 0,0 16 22 0,0 3-45 16,0-19 14-16,0 19 45 0,0 0-53 0</inkml:trace>
  <inkml:trace contextRef="#ctx0" brushRef="#br0" timeOffset="10919.46">31414 4354 69 0,'0'0'11'0,"0"0"32"15,0 0-15-15,0 0-13 0,0 0 13 0,0 0-3 0,0 0-1 16,0 0-13-16,0 0 0 0,0 17 6 0,0-17-1 0,19 0-9 15,0 20 3-15,-19-3 0 0,34-17 0 0,-34 20-5 16,22-20-1-16,-3 16-1 0,-2 4 3 0,21 16-1 0,-38-16-2 0,17-3-1 16,2 20 3-16,-2-18-3 0,0 37 2 0,5-2-1 0,-3-17 0 15,-2 37-1-15,-17-35-1 0,0-3 0 0,19 54 6 0,-19-14 2 16,-19-40-6-16,19 2 0 0,-36 34 2 0,14 2 1 0,-12 1-3 16,15-39-1-16,2 2 0 0,-38 36 1 0,14-1-1 0,-12-17 0 15,17-19-2-15,17-20 1 0,-17 39-1 0,-58 17-17 16,58-73 3-16,19 37-28 0,-22-37 14 15,23 19-43-15,-6-19 26 0,5 17-44 0,-2-17 56 0,2 0 8 0,17 21-43 0</inkml:trace>
  <inkml:trace contextRef="#ctx0" brushRef="#br0" timeOffset="27351.87">19737 13964 21 0,'0'0'11'0,"0"0"-4"0,0 0 2 0,0 0-6 0,0 0 4 0,0 0-4 16,0 0 3-16,20 0-3 0,-20 0 0 0,0 0 0 0,0 0 4 16,0 0 0-16,0 0-3 0,0 0 5 0,0 0-6 0,0 0 1 15,0 0 0-15,0 0 0 0,0 0 5 0,0 0-3 0,0-21 9 16,0 21-10-16,0 0 2 0,0 0 6 0,0 0 1 0,0 0-5 15,0 0-1-15,0 0 0 0,-20 0 10 0,20 0-2 0,0 0-8 0,-16 0 10 16,16 0 0-16,-20 0-11 0,20 0 1 0,-16 0 5 0,-4 0 1 16,1 0 0-16,19 0-8 0,-17 0 7 0,17 0-8 15,-22-19 1-15,22 19 0 0,-16 0 3 0,-4 0 0 0,4 0-6 16,-4 0 6-16,4 0-7 0,-4 0 2 0,20 0-2 0,-19 0 4 0,2 0-1 16,-5 0-2-16,-14 0 4 0,36 0-5 0,-36 19 2 15,20-19-2-15,-4 21 0 0,1-5 2 0,-17 4-2 0,14-3-2 16,-31 56 1-16,-2 3 3 0,19-40-2 0,-19 58-3 15,-1-4-4-15,37-54 6 0,-17 38 3 0,36-35-1 0,-41 34-10 16,24-37 6-16,-36 58 6 0,34-22-4 0,2-35 0 16,-2 0-1-16,0-1 0 0,2 38-2 0,-5-1 4 0,5-33-1 15,17 32 0-15,-19 22-2 0,19-78 2 0,0 58-1 0,0-38 0 16,0 20 1-16,0-18-1 0,0 18-1 0,0 0 2 16,19-22 0-16,-19 22 0 0,39 0-2 0,-22-2 1 0,2-34 0 15,0 36 2-15,-2-39-4 0,2 20 2 0,17 19-2 0,-2-20 4 16,7 1-1-16,-5 0-2 0,0 2 1 0,3-39 0 0,-6 36-2 15,8-19 2-15,-24 4-1 0,58-5 1 0,-59 4 0 0,23-20 1 16,36 17-1-16,-39-17 0 0,38 19-2 0,-2-19 0 0,0 0 2 16,6 0 0-16,-6-19-1 0,22 19 0 0,-22-17 1 15,2 17 0-15,-38-20 0 0,39 4 0 0,0-5 3 16,-20 4 1-16,-19-2-3 0,17-18-1 0,24-19-1 16,-60 39 1-16,38-20 3 0,-16 18-3 0,-23-18 0 0,40 0-1 15,-1-19 4-15,-22 0-4 0,9-15 2 0,-23 52 1 0,-2-18 0 16,19-20-2-16,2 1 1 0,-24 20-1 0,-14 0 2 15,20-38-1-15,21-18 2 0,-24 38-2 0,2-76 3 16,1-73 4-16,-20 130-7 16,0-3 3-16,0-33 2 0,0 53 2 0,0 18-2 15,-39-54 5-15,22 18-3 0,-24 20-3 0,41 16-3 16,-34 4-1-16,-21-42 1 0,19 58-1 0,17-18-1 0,-23 0 4 16,9 15-4-16,-22-34 0 0,19 37-2 0,0-1 3 0,-39-18-1 15,39 21 1-15,-3-5-3 0,-52-34 5 0,16 0-2 0,1 19-6 16,-18-3 5-16,56 39-1 0,-58-17-4 15,58 17 4-15,0 0-1 0,-74 17-1 16,74 2 1-16,-20 18 2 0,34-37-2 0,-14 37 1 0,-16 0-8 0,32-18 3 16,-38 38-10-16,6-21-4 0,-4 18-6 0,37-35 10 15,-39 54-43-15,41-53 36 0,1 16-33 0,-20 1-20 16,16-20-11-16,20 23 51 0,-19-6-70 0</inkml:trace>
  <inkml:trace contextRef="#ctx0" brushRef="#br0" timeOffset="30668.1">19831 13924 33 0,'0'0'0'0,"0"0"21"0,0 0-17 0,0-17 4 16,-19 17-6-16,19-19 2 0,0 19-1 0,-22-18 2 0,22 18 1 15,-17 0-2-15,17-19 3 0,-16 19 1 0,16-18 0 16,-20 18-1-16,20 0-4 0,-16-19 4 0,16 19-4 0,-20 0 12 15,20 0-9-15,-16 0 5 0,16 0 0 0,0 0-5 16,-20 0-1-16,20 0 8 0,-19 0 0 0,19 0-7 0,-17 0 11 16,-5 0-4-16,6 0 2 0,-4-17-2 15,20 17-1-15,-16 0-5 0,16-20 0 0,-36 1 24 16,16 2-27-16,-16-21 20 16,36 38-18-16,0 0 0 0,-22-18 3 0,3 0-5 0,19 18 2 15,-17-19 1-15,1 0-1 0,-4 1-1 0,20 18-2 16,-16-17 3-16,16-2-3 0,-20 19 0 0,1-38-1 0,2 20 3 15,17-19-1-15,0 20-3 0,-19 17 1 0,19-37-3 16,0-2 2-16,-22 21-1 0,22-18 4 0,0 17-4 0,0-36 0 0,0-1-1 16,0-17-2-16,0 18 3 0,0-19 3 15,22 0 4-15,-3 2-3 0,-2 15-4 0,2-17 2 16,1 38-1-16,-4-20 1 0,-16 20 0 0,36-20 1 0,-36 18-1 16,36-16 3-16,-36 16-3 0,39-36 0 0,-20 20 0 15,17-2-1-15,0-36 1 0,0 36 2 16,-14 2-1-16,14-2-3 0,-36 38 1 0,20-19-1 0,16 1 2 15,-20-20-1-15,4 37-1 0,-4-18 1 0,23 0-1 0,-39 20 0 16,19-3-1-16,1 1 1 0,16-17-2 0,-20-1 3 0,23 0 1 16,-6 20-3-16,9-3-1 0,-26 2 3 0,-16 0-1 0,39 0 4 15,-3 18-4-15,-19-20 1 0,41-16 2 0,-3 0-1 16,-2 16-1-16,5 20-3 0,-22-18 2 16,-17 18 1-16,17-18-1 0,0 18 0 0,39 0 0 15,-39 0 0-15,-36 0 0 0,36 0 0 0,0 0-1 0,2 18 0 16,-18-18 0-16,35 0 0 0,-38 18 1 0,21-18 1 15,-24 20-2-15,47-3-2 0,-25 2 2 0,-16-19 2 0,16 18-3 16,-3 0 2-16,-11 2 1 0,-3-2-2 0,37 38 0 0,-40-56 1 16,4 17 0-16,-4 20 0 0,20 0-2 0,22 18 0 0,-38-35 3 15,-4 16-2-15,-16-18 1 0,56 55-1 0,-56-17 1 16,16 18 0-16,-16-38 0 0,22 20-1 0,-22 0 0 0,0-19 1 16,0 18 1-16,0 1-1 0,0-20-1 0,0 20 1 15,0-20 0-15,0 57-2 0,0-76 2 0,-22 57 2 16,6-1-1-16,16-53-1 0,-20 53 2 0,4 0-2 0,-4 3-1 15,4-3 5-15,-4-17 6 0,1-20-4 0,-20 38-5 16,-13 73-2-16,32-110 0 0,4-18 2 16,-40 91 0-16,37-90-1 0,-20 52 0 0,3-15 1 0,20-22 0 15,16-16-2-15,-39 18-1 0,3 19 1 0,14-39 2 0,2 39-3 16,-13-19 1-16,-3-18 1 0,-19 54-5 16,35-73 2-16,-2 21-7 0,22-21-2 15,-16 16-4-15,-1-16-6 0,17 0 10 0,0 0-16 0,0 0-8 16,0 0 14-16,-19 0-4 0,19 0-35 0,0-16-38 15,0-5 70-15,0-15-19 0,0 36-25 0</inkml:trace>
  <inkml:trace contextRef="#ctx0" brushRef="#br0" timeOffset="30985.73">20493 13316 101 0,'0'0'0'0,"0"0"26"0,0 0-21 16,-17 19 5-16,17-19-5 0,0 0 8 0,-19 0-8 0,19 18 3 15,0 0-4-15,0-18 2 0,0 38-3 0,-17-38 0 0,17 36-3 16,0-16 2-16,0 34 0 0,-19-15-1 0,19 14-1 0,0 3 0 16,0-20 1-16,0 2 1 0,0-2 0 0,0 20 1 15,0-38-1-15,0 1 3 0,0 18 7 0,0-20-4 0,19 2 10 16,-19 2-8-16,36-5 9 0,-19-16-10 0,5 20 9 0,14-20 1 15,-17 17-8-15,17-17-3 0,17-17 8 0,-37 17-9 0,62-20 3 16,10-36-5-16,45 2 1 0,-22 17-2 16,-92 18-2-16,37-18-1 0,-23 37-4 0,8-19-2 0,-5-15-11 15,20 13-10-15,-40 3-17 0,42 0-58 16,-58 18 65-16,36-19-65 0,-16 0 40 0</inkml:trace>
  <inkml:trace contextRef="#ctx0" brushRef="#br0" timeOffset="31874.14">19148 10567 101 0,'0'0'0'0,"0"0"15"0,0 0-13 15,-17 0 1-15,17 0 5 0,0 0-2 0,-19 0 8 0,19 0-7 16,0 0 0-16,0 0 5 0,0 0-5 0,-22 0-3 0,22 0-1 16,0 0-1-16,0 0 1 0,0 0-2 0,0 0 3 0,22 0-1 15,-22 0 4-15,19 0 2 0,-2 0-2 0,2 0-3 16,1 0-1-16,-4 0 3 0,20 0 0 0,-36 0-3 0,17 0 0 16,24 0 3-16,-24 0-2 0,22 0 0 0,-3 0 2 0,-20 0-2 15,20 0 2-15,-14 0-2 0,-5 0 0 0,2-17 4 0,1 17-3 16,-4 0-2-16,4 0 5 0,-4-19-2 0,4 19-4 15,-4 0 3-15,6 0 0 0,-5 0-3 16,-17 0 0-16,19 0 0 0,-19 0 0 0,0 0 0 16,-19 19-2-16,19-2 1 0,-17 3-2 0,-5 16 0 15,6-17 0-15,16 18-2 0,-20-19-1 0,20 1 0 0,-16 18-11 16,-4-18 4-16,20-2-16 0,-16 21-11 0,16-2 16 0,-20 2-24 16,20-38 22-16,0 37-19 0,-19-20 11 0,19 21-37 15</inkml:trace>
  <inkml:trace contextRef="#ctx0" brushRef="#br0" timeOffset="34402">20141 10328 58 0,'-16'0'14'0,"16"0"7"0,0 0-6 15,0 0-6-15,0 0-4 0,0 0 0 0,0 20 2 16,0-20-4-16,0 0-1 0,0 0 0 0,0 0 2 0,0 18 0 16,0 0 1-16,0 1 0 0,0-1 1 15,0-18 1-15,0 19 1 0,16-1 1 0,-16 0-4 16,0-18 3-16,0 20 1 0,0-2-4 0,0-18 0 0,0 17 8 15,0-17-5-15,0 0 10 0,0 19 3 0,0-19-10 0,0 0 15 16,0 0-18-16,0 0 8 0,0 0-9 0,0 0 8 0,22 0 5 16,-22 0-14-16,0-19 4 0,0 19-2 15,0-17-2-15,20 17-3 0,-20-18-2 0,0 18-1 16,0-20 1-16,16 20-1 0,4 0 0 0,-20 0-1 16,0 0-2-16,19 0-8 0,-19 0 3 0,0 0-15 0,17 0-35 15,-17 0 31-15,19 0-38 0,-19 20 30 0,0-20 2 0,0 0 3 16,17 18-95-16</inkml:trace>
  <inkml:trace contextRef="#ctx0" brushRef="#br0" timeOffset="34752.08">20515 10623 60 0,'0'0'11'0,"0"0"-6"0,0 0-4 0,0 0 2 15,16 0 3-15,-16 0 2 0,0 0-1 16,0 0-4-16,20 0 2 0,-20 0-3 0,19 0 3 0,-19 0-3 16,17 0 4-16,2 0 1 0,-2-17 2 0,-17 17-3 15,19 0 8-15,-19 0-6 0,17-19 8 0,-17-1-1 0,16 20-7 16,-16-17 6-16,0 17-7 0,22 0 0 0,-2-36 13 0,-20 36-8 16,0-18-3-16,0-2-1 0,0 2-4 15,0 0 2-15,0 18 1 0,0-19-4 0,0 19 4 0,-20-18 5 16,-2 18-6-16,6 0-2 0,16 0-3 0,0 0 0 15,-17 0 4-15,-2 0-3 0,19 18 1 0,-17-18 1 0,-2 19-1 16,2 17-2-16,-2-16 0 0,19-2 0 0,0-18-1 16,0 36 1-16,-20-36-1 0,20 37 0 0,0-37-1 0,0 19 2 15,0-2 0-15,0 21-2 0,0-20-4 0,0 0-8 0,20 1 2 16,-20-19-2-16,0 37-22 0,19-18-15 0,-19-2-8 16,17-17 29-16,-17 19-19 0,36 0-46 0</inkml:trace>
  <inkml:trace contextRef="#ctx0" brushRef="#br0" timeOffset="35085.81">21027 10514 95 0,'0'0'0'0,"0"0"49"0,0 0-40 16,0 0 2-16,-17 0 2 0,17 0 6 0,-16 0 3 0,16 0-12 16,-20 0 15-16,20 0-18 0,-16 0 3 0,16 0-6 15,0 17-1-15,0-17-1 0,-20 0 1 0,1 19-2 0,19-19 0 16,0 17 0-16,-17-17-1 0,17 20 1 0,0-20 0 0,-19 19 0 0,19-2-2 15,-22-17 1-15,22 19 1 0,0 0-1 0,-20-1 1 16,20 0 0-16,0 1-1 0,0-19 0 0,0 20 0 16,0-3 1-16,0-17 2 0,0 0 4 0,0 0-3 15,20 0 2-15,-20 0-1 0,0 0-3 0,22-17 0 0,-22-3-1 16,19 1 0-16,-19 19 1 0,0-18 3 0,17 0-2 0,-17-1-1 0,0 0 4 16,0 2 0-16,0-2 0 0,0 19-3 0,0 0 0 15,0-20 0-15,0 20 2 0,0 0 0 0,0 0 0 16,0 0-1-16,0 0 0 0,0 20-3 0,0-20 1 0,0 19-1 0,0 17 1 15,0-36-2-15,0 37-1 0,0-19-1 0,19 1-4 16,-19 18-15-16,0-18 3 0,0-19-4 0,20 36-41 0,-20-17-14 16,0-19 40-16,16 18 5 0,-16 0-24 0,0-18 1 0</inkml:trace>
  <inkml:trace contextRef="#ctx0" brushRef="#br0" timeOffset="35420.29">21251 10642 123 0,'-17'0'70'0,"17"0"-59"0,-22 0 11 16,22 19-6-16,0-19-10 0,-19 18 3 0,19 0 0 0,-17 1-6 16,17-19 0-16,-16 37 0 0,16-37-2 0,0 36 1 0,0-17-1 15,0 0 0-15,0 17-1 0,0-17-1 16,0-19 0-16,0 37 1 0,0-37 0 0,0 19 0 0,16-2 3 16,1-17-1-16,-17 0 7 0,19-17 1 0,-19-2 0 15,22-18-1-15,-22-18-1 0,0 36-4 0,17-53 2 16,2-58 10-16,1 91-10 0,-20-52 4 0,16 55-5 15,-16-20-1-15,20-18 5 0,-20 38-5 0,0-1 1 0,16-38 3 0,-16 57-4 16,0-37 2-16,0 37-4 0,0 18 0 0,0-37-1 0,0 19 1 16,0 18-1-16,0-20 1 0,0 20 0 0,0-18 2 0,0 18-3 15,0 0 0-15,0 0 2 0,0 0-3 0,-16 18 1 16,16 20 1-16,0-1-1 0,0-19-1 0,-20 19 1 0,4 92 0 16,-4 19 0-16,20-37-2 0,0-75 1 15,0 93-2-15,0 55-8 16,20-146 3-16,-20 54-14 0,16-56 6 0,-16 38-28 0,20-36 14 15,-20-2-7-15,16 19-53 0,4 0 1 0,18 1-15 16</inkml:trace>
  <inkml:trace contextRef="#ctx0" brushRef="#br0" timeOffset="36585.5">21085 15013 55 0,'0'0'0'0,"-17"0"19"16,17 0-11-16,0 0-3 0,0-19 0 0,0 19 0 0,0 0 6 16,-19 0-6-16,19 0 18 0,0 0-16 15,-22 0 6-15,22 0-7 0,0-17 0 0,0 17 6 0,-17 0-1 0,17 0 0 16,0 0 1-16,0 0 1 0,0 0 2 15,0 0 1-15,0 0 8 0,0 0-9 0,0 0-9 16,0 0 8-16,0 0-7 0,0 0-1 0,0 0 0 0,0 0 5 16,0 0-6-16,0 0-1 0,0 0-1 0,0 0 10 0,0 0-9 15,0 0-1-15,0 0 0 0,0 0-1 0,17 0 7 0,-17 0-6 0,22 0 1 16,14 0 0-16,-36 0-4 0,19 0 2 0,1 0-1 16,68 0 2-16,-66 0-3 0,34 0 2 0,16 0-2 15,22 17 1-15,-6-17-1 0,-30 0 1 16,86 19 3-16,-86 1-3 0,-2-20 2 0,110 17 0 15,-114-17-2-15,338 17 14 0,-185-17-4 16,-133 0-8-16,3 0 0 0,-1 0-1 0,73-17 3 0,0 17-2 16,-20-17 3-16,22 17 1 0,-74-20-4 15,0 20-2-15,127-19 2 0,-150 19-2 0,78-17 1 0,-55 17-1 16,52-20 1-16,42 3 2 0,72-19-2 16,-97 16 3-1,-106 20-3-15,1 0-1 0,14 0 3 16,-34 0-4-16,-19 20 5 15,0-20-3-15,0 0-1 0,0 0-1 0,0 16-4 16,0-16-8-16,-19 20 4 0,19-20-17 0,-36 0 7 16,19 17-29-16,-2-17 18 0,-17 20-89 0,36-20 73 0,-94 0-169 15</inkml:trace>
  <inkml:trace contextRef="#ctx0" brushRef="#br0" timeOffset="36952.35">23926 14701 122 0,'0'0'21'0,"0"0"-6"0,0 0-7 0,0 0 0 0,0 0-3 0,0 0 1 16,20 0 5-16,-20 0-5 0,16 0 0 0,-16 0 0 0,36 0 9 15,-16 17 2-15,18-17-9 0,-2 0 7 0,-36 0-9 16,56 0 11-16,-40 0-11 0,59 20 11 0,-56-20-11 15,17 0 4-15,-16 0-4 0,-4 0-2 0,4 0 0 0,-1 0 0 0,14 0 4 16,45 16 10-16,-6-16-1 16,-56 0-12-16,42 20 9 0,-58-20-10 0,20 0 1 0,16 17 3 15,-36-17-3-15,52 19 8 0,-52-19-9 0,42 18 5 16,-42-18-5-16,16 19 2 0,4 1 4 0,-20-3-3 16,0 3-4-16,19-4 2 0,-19 4-2 0,0-20 1 0,0 17-1 15,0 3 1-15,-19 16 0 0,-17 1 0 0,36 0-3 0,-22-17-1 16,2-4 1-16,4 21 0 0,-37 19 1 0,-2 1-1 0,13-21-1 15,-66 74-8-15,50-54-7 0,39-38 5 16,-14 18-14-16,-3-16 7 0,16-4-23 0,-35 40-42 0,55-38 46 16,-22-18-4-16,22 20-41 0,-17-1 44 0,1-2-95 15</inkml:trace>
  <inkml:trace contextRef="#ctx0" brushRef="#br0" timeOffset="37553.08">22120 14386 60 0,'0'0'10'0,"0"0"-6"0,0 20 4 0,-23-20 3 0,23 0 3 0,0 16 1 15,0-16-2-15,-19 0-7 0,19 0 3 0,0 0-4 16,0 20 3-16,0-20-4 0,-16 0-2 0,16 0 0 0,0 18 2 0,0-18 2 15,0 0 0-15,0 0-3 0,0 18 0 0,0-18 0 0,0 0 4 16,16 0 5-16,-16 0 5 0,0 0-9 0,0 0 0 0,19 0 9 16,4 0 12-16,-23 0-12 0,16 0-8 15,-16-18-1-15,0 0 8 0,20 18-9 0,-1-20 6 0,-2 4-6 0,-17-4-2 16,0 2 0-16,19-1 3 0,-2 19-5 0,-17-19 1 0,0 1-2 0,19 2 0 16,-2 16-1-16,-17-21 2 0,22-15-1 0,-6 36-2 0,-16-19 2 15,20 19-3-15,-20-18 2 0,19-1-8 0,-2 19 2 0,2-17-23 16,-19 17 15-16,17 0-20 0,19 0-45 0,-36 0 48 15,16 0-29-15,-16 17 31 0,22-17 4 0,-22 0-79 16</inkml:trace>
  <inkml:trace contextRef="#ctx0" brushRef="#br0" timeOffset="37853.07">22856 14368 116 0,'0'0'0'0,"0"0"21"0,0 0-20 16,0 0 0-16,0 0 3 0,0 0 10 0,0 0-5 16,0 0 1-16,0 0 9 0,0 0-3 0,0 0-9 0,0 0 1 0,0 0-2 15,19 0 7-15,-19-19-1 0,19 19-6 0,-2-19 4 16,-17 19-5-16,19-18 4 0,-2-19 2 0,0 1-1 16,-17 17-7-16,0 19-1 0,19-37 1 0,-19 37-1 15,0-37 2-15,22 37-1 0,-22-16 3 0,0-5 16 0,0 2-11 16,0 19-10-16,0 0 1 0,0 0-2 0,0 0 2 15,0 0-1-15,-22 56 1 0,3-56-2 16,19 37 2-16,0-37-3 0,-17 37 2 0,17-18 0 0,0 54 1 16,0-73-2-16,-17 37-4 0,17 20-21 15,0-57 7-15,0 16-5 0,0 4-6 0,0-2-37 0,0 18 0 0,0 3 13 16,0-39 31-16,17 17-49 0</inkml:trace>
  <inkml:trace contextRef="#ctx0" brushRef="#br0" timeOffset="38168.83">23262 14422 121 0,'0'0'45'0,"0"0"-35"0,0 0-2 15,-19 0 12-15,19 0 6 0,-36 20 51 16,17-20-62-16,19 0-8 0,-17 18 9 16,17-18-12-16,0 0-2 0,-22 0 0 0,22 18-1 0,0-18 1 15,-17 0-1-15,17 18 1 0,0-18-1 16,0 0-1-16,0 19 1 0,0-19-1 0,0 0 0 0,0 0-1 15,17 0 0-15,-17 0 2 0,22 0-1 0,-22 0-2 0,17 0 2 16,-17-19 0-16,19 1 0 0,-19 0 1 0,19 0 1 16,-2-38 1-16,-17 38 0 0,0 18-3 0,0-19 1 15,0 0-2-15,0 1 0 0,0 2 1 0,0 16 0 0,0-21 3 16,0 21-3-16,0 0 2 0,0 0-1 0,0 21 1 16,0 13-3-16,0-15 0 0,0 0 1 0,0-1-1 15,0 18-1-15,0-36 2 0,19 38 1 0,-19-2-2 0,17 3 2 16,2-22-7-16,-19 3-5 0,17-4-21 0,41 22-55 15,-39-20 14-15,-19-18 39 0,36 18-21 0,-19-18-17 0</inkml:trace>
  <inkml:trace contextRef="#ctx0" brushRef="#br0" timeOffset="38586.94">23849 14239 114 0,'0'0'0'0,"0"0"15"0,0 0-10 0,-17 0 18 0,17 0-4 16,0 0 0-16,0 0-10 0,-16 0 11 0,16 0-16 16,0 0 0-16,0 0-1 0,0 0-1 0,-20 0-1 15,20 0-1-15,0 0 1 0,0 0-1 0,0 0 2 0,0 17 3 16,0-17-1-16,0 56-1 16,0-19-2-16,0-18-1 0,0-1 1 0,0 18 1 0,0-36-2 15,0 38-2-15,0-38 2 0,0 36 2 0,0-36 1 0,0 19-2 16,20 1 22-16,-20-20-2 0,0 0-12 15,0-20 6-15,0 20-9 0,16-19-1 0,-16-35 11 0,0-2-7 16,0 38-4-16,0-111 9 0,0 73-10 0,17 19-1 16,-17-55 3-16,0 55-2 0,0-73 6 0,0 0-5 15,0-58 14-15,0 133-16 16,0-58 2-16,-17 37-1 0,17 20-3 16,0 36-1-16,0 0 1 0,-16-20 2 0,16 20 2 0,0 0-5 15,0 0 1-15,0 0-1 0,-20 0 1 0,20 39 0 0,-16-2 1 16,16-20-2-16,-20 20 1 0,20-19 0 0,-19 39-1 0,19-3 0 15,-17 39 2-15,-2-57-3 0,19 75 1 0,-22-56-1 0,22-18 0 0,0 73-1 16,22 130-13-16,-22-128-8 16,19-19-18-16,17-40 9 0,-36-15-8 0,20 18-7 0,16 16-58 0,-3 41-53 15</inkml:trace>
  <inkml:trace contextRef="#ctx0" brushRef="#br0" timeOffset="39718.92">26547 14090 67 0,'0'0'16'0,"0"0"10"0,0 0-18 0,-22 0 2 0,22 0 0 0,0-17 14 15,-20 17-2-15,20 0-1 0,-16 0-2 0,16 0-10 16,0-19 0-16,-17 19 9 0,17 0-2 0,-19 0-8 0,19-18 14 16,-17 18-16-16,17 0 7 0,-19 0-7 0,19 0-1 15,-20-19 6-15,20 19-8 0,-16 0 5 0,-4 0-4 0,-2 0 4 16,-11 0 1-16,14 0-6 0,2 0 2 0,-22 0 3 0,-52 0 5 16,72 0-9-16,-1 0-1 0,-71 0 2 0,69 0-3 15,-11 0 1-15,-3 19 2 0,0-19-3 0,-58 37 4 0,22-20-3 0,16 2-1 16,-18 18 2-16,38 0-3 0,-61 0 0 0,64-18-2 15,-78 72 2-15,89-72 0 0,-11 18 0 0,-6-17-2 0,-14 52-1 16,34-35 1-16,-39 20-1 0,22-21 1 0,-36 57 1 0,52-56 0 16,4-1 1-16,-6 0-1 0,22-18-1 0,-53 94 0 0,34-95 1 15,2 59 1-15,17-59-2 0,-19 40-1 0,19 15 1 0,0-18 2 16,0-14-2-16,0-4 2 0,19 18-1 0,17 38 3 16,0-54-2-16,3 18 0 0,16 16-3 0,-19-54 1 15,0 21-1-15,19 17 2 0,-16-39 1 0,33 37-1 0,-19-15 0 0,-12-22 0 16,51 20 2-16,-1 0-3 0,17-18 0 0,-67 1 1 15,15-20 1-15,32 17-2 0,6-17 1 0,-5 0 0 0,-12 0 1 16,-21-17 0-16,-23-3 1 0,44 1-3 0,-2-18 3 0,16-17 5 16,-35-3-1-16,-20 21-4 0,22-20 3 15,33-74 10-15,-74 94-10 0,19-54 1 0,2-4 1 16,-18 2-1-16,16-204 6 16,-36 206-8-16,0-39-2 0,0 92-1 15,-17-38 5-15,17 37-3 0,-39-54 5 0,39 56-7 0,-38-2 2 16,21 2-3-16,-19-38-4 0,0 18 0 0,17 20 1 0,-17 18-1 0,-22-54-4 15,5 15-3-15,-2 38 0 0,13-18-2 0,26 20 5 16,-37-3-10-16,53 20 9 0,-39 0-14 0,3 0-2 0,14 0 10 16,3 20-1-16,-34-3-23 0,17 39-7 0,0-39 19 0,-5 23-31 15,-12 32 1-15,17-54 31 0,20 18 2 0,-40 20-72 0</inkml:trace>
  <inkml:trace contextRef="#ctx0" brushRef="#br0" timeOffset="41136.07">26381 14166 46 0,'0'0'9'0,"0"17"0"0,0-17 2 0,0 0-6 0,-20 19 15 0,20-19-6 16,0 18-7-16,0-18 7 0,0 19-2 0,0-19 13 16,0 0-19-16,0 17 6 0,0-17-2 15,0 0 2-15,0 19-2 0,20-19 0 0,-20 0-5 16,16 0 7-16,-16 21-1 0,39-21 0 0,-22 0-1 16,2 0-2-16,-19 0-3 0,33 0 1 15,-13 0-3-15,2 0 4 0,14-21-2 0,-36 21-1 0,36 0 0 0,-17-19-2 0,17 19 5 16,205-220 55 15,-205 164-55-31,0-17 0 0,2 36-5 0,-4-36 4 16,-34 34-5-16,77-125 12 0,-58 128-11 0,-2-57 4 15,-17 56-4-15,36-38 3 0,-19 21-5 0,5-22 3 16,-3-15-3-16,-2 17 0 0,2-1-2 0,0 3 2 0,-19 34 2 16,0 2-1-16,17-38 3 0,-17 1-2 0,0 54-2 15,0-54 1-15,0-1 2 0,0 18-1 0,-17 20-1 0,-2-20-2 16,19 18 2-16,-19-16 0 0,2 36 0 0,17-20-1 0,-19-18 1 15,-20 2 2-15,39 35-3 0,-17 0 2 0,-2-16-3 0,2 16 2 16,-2-18 0-16,-17 0 0 0,17 18-1 0,-23-18 1 0,28 20 1 16,-24-22-1-16,2 22 0 0,19 17 0 0,-2-19-2 15,-23 19 3-15,42-18-1 0,-33 18 0 0,33 0-1 0,-19 0 0 0,-17-19 2 16,19 19-1-16,-2 0-3 0,-17 0 2 0,-3 19-1 0,3-19 0 16,0 0-1-16,17 18 3 0,-1 1-2 0,-18-2 2 15,2 22 1-15,0-22-2 0,0 39-2 0,-20-2 1 16,18-15 1-16,-15 15 1 0,34-17-1 0,-37 19-1 15,-18 36 1-15,54-74-1 0,-32 56 1 0,13-18-1 16,39-38 1-16,-39 19-1 0,23 18 2 0,-4-37-2 0,4 38 2 16,-4-38-1-16,-52 165-4 0,50-107-1 15,6-3 9-15,16-17 1 0,-20-1-12 16,20-19 0-16,-16 2-1 0,16 16-10 0,0-36 6 0,-20 38-20 0,20 0-11 16,0-20-7-16,0 2-12 0,0-38 28 0,0 36-30 15,0-36 36-15,0 20-18 0,0-3-19 0</inkml:trace>
  <inkml:trace contextRef="#ctx0" brushRef="#br0" timeOffset="41519.19">25639 13205 57 0,'0'0'0'0,"0"0"26"0,0 0-14 0,0 0-6 0,0 0 10 0,0 0 5 15,0 0 5-15,0 0-13 0,0 0 11 16,0 0-5-16,0 0-9 0,-19 0 12 0,19 18-15 0,0-18 8 16,0 20-3-16,0-20-7 0,-17 18 7 0,17 20-1 15,0-21-3-15,0 2-4 0,-16 17 2 0,16 2 1 16,0-19-6-16,0 35 1 0,-20 22 0 0,20-5-2 0,-16 3 0 16,16-36 0-16,0 18 0 0,0-20-1 0,0-18 3 15,0 38-1-15,0-20 1 0,0-15-1 0,16 15 6 0,-16-19-3 0,0 20 4 16,20-37 1-16,-4 19 6 0,-16-19-8 0,17 17 2 15,-17-17 8-15,19 0-6 0,3 0 7 0,-5 0-12 16,58-36 17-16,-39 18-15 0,-20-1-6 0,78-55 7 0,-38 19-4 16,-1 0 1-16,-36 19-3 0,37-20-1 0,32-74 3 15,-46 77-5-15,-26 14-2 16,23 2-3-16,-22-17-7 0,-17 35 2 0,36-19-12 0,-20 20-10 16,6 0-42-16,-22 18 42 0,0-19-6 0,20 19-48 15,-20 0 40-15,0 0 4 0,0 0 8 0,0 0-54 16</inkml:trace>
  <inkml:trace contextRef="#ctx0" brushRef="#br0" timeOffset="43052.88">26840 10901 41 0,'0'0'14'0,"0"0"8"16,0 0-16-16,0 0 0 0,-19 0 1 0,19-19 6 15,0 19 2-15,0 0 0 0,0-19-8 0,0 19 1 0,-17 0 15 16,17 0-5-16,0 0-9 0,0 0 9 0,0 0-4 0,0 0-5 16,0 0-4-16,0 0-3 0,0 0 4 15,0 0-3-15,0 0 3 0,0 0-3 0,0 0 4 0,17 0 0 16,2 19-1-16,-2-19 1 0,-17 0-3 0,38 0 2 15,-38 0-3-15,39 19 4 0,-22-19 0 0,2 0-3 0,-2 0 4 16,21 0 0-16,-24 0-2 0,6 0-1 0,2 0-2 16,-22 0 0-16,36 0 7 0,-17 0-7 0,-19 18 4 15,19-18-2-15,-2 0-3 0,-17 0 2 16,0 19-2-16,0 16 5 0,0-35-5 0,0 38 1 0,0-38-2 16,-36 37-2-16,36-18 2 0,-19 17 1 0,19-36-2 15,0 38 0-15,-17-38 0 0,17 36 0 0,0-36 0 0,-19 18-1 16,19 1-5-16,0-19 0 0,-22 18-12 0,22 1 6 0,0-1-21 15,0-18 11-15,0 0-5 0,0 18-34 0,0-18 29 0,0 0-26 0,0 0 33 16,0 0-19-16,0 0-20 0</inkml:trace>
  <inkml:trace contextRef="#ctx0" brushRef="#br0" timeOffset="43520.35">27872 11011 73 0,'0'0'0'0,"0"0"11"0,0 0 3 0,0 0-7 16,0 0 0-16,0 0 11 0,0 0-7 0,0 0 11 0,0 0-11 0,0-18 7 16,0 18-9-16,0 0 9 0,0-20-9 0,-17 20 7 0,17 0-8 15,0 0 0-15,0-18 0 0,0 18 7 0,-19 0-8 0,19 0 4 0,0 0-6 16,-17-17-1-16,17 17 5 0,-19 0-4 0,19 0 0 16,-19 0-3-16,19 0 1 0,-22 0-1 0,22 0 0 0,-17 17-1 15,17-17 0-15,-17 18 0 0,17 2 0 0,-19-2 1 0,19-18-2 16,0 18 1-16,-17 20 0 0,17-20 0 0,0 0 0 15,-19 0 1-15,19-18 0 0,0 20 1 0,0-2 0 16,0-18 0-16,0 18 3 0,0 0 2 0,0 1 0 0,0-19 1 16,0 18-6-16,0 1 6 0,0-19-5 0,0 18 2 0,0-18-2 15,0 18 1-15,0 2-1 0,0-20-3 0,-17 18 1 0,17-18-1 16,0 0 0-16,-19 18 1 0,19-18-2 0,-19 18 0 0,2-18-2 16,17 0-9-16,0 0 3 0,-22 20-20 0,22-20-12 15,-17 0-14-15,17 0 23 0,0 0-33 0,0-20 35 0,0 20 2 16,0 0 2-16,17-18-12 0,-17 0 21 0,22 18-46 0</inkml:trace>
  <inkml:trace contextRef="#ctx0" brushRef="#br0" timeOffset="43903.27">28041 11269 54 0,'0'0'9'0,"0"0"1"15,-20 0-2-15,20 0-1 0,0 0-3 0,0 0-2 0,0 0 3 16,0 0-2-16,0 0-1 0,0 0 0 0,0 0-1 15,0 0 1-15,0 0 4 0,0 0-3 0,0 0 4 0,0 0 2 16,0 0 2-16,0 0-5 0,0 18 1 0,0-18 6 0,0 0-6 16,0 0 7-16,0 20 0 0,0-20 0 0,20 0 1 15,-20 0-8-15,16 0 10 0,4 0-9 16,-20 0 1-16,16 0 1 0,1 0-4 0,-17 0 4 0,0 0-6 16,22-20 4-16,-22 20-5 0,19 0 0 0,-19-18 2 0,17-19 1 15,-17 37-3-15,19-18-1 0,-19-1 1 0,0 1 1 16,0 18-1-16,0-18 4 0,0 0 0 0,0 18-2 0,0 0-3 15,0-20 3-15,0 20 2 0,-19-18-1 0,2 18-2 16,-24 0 0-16,41 0 0 0,-33 0 1 0,-3 0-4 16,36 18 1-16,-20 2 2 0,-16-2-1 0,17 0-1 15,19 0-1-15,-22 1 2 0,3-1-2 0,19 19 0 16,0-19 0-16,-14 2-1 0,14-2-1 16,0 0 0-16,0-18 1 0,0 38-6 0,14-21-8 0,-14 2 3 0,0-1-23 15,0 0-15-15,19 2-16 0,3-2 27 0,-22-18 2 16,19 18-27-16,-2 0 11 0,2-18 1 0</inkml:trace>
  <inkml:trace contextRef="#ctx0" brushRef="#br0" timeOffset="44270.17">28353 11435 43 0,'0'0'23'0,"0"0"-12"0,0 0 2 0,0 0 3 16,-19 0 12-16,19-18-19 0,0 18-2 0,0 0 7 16,0 0-9-16,-17 0 0 0,17 0 0 0,0 0 6 0,0 0 4 0,0 0 3 15,-22 0-2-15,22 18-3 0,0 0-6 0,0-18 5 16,-19 20-6-16,19-20-1 0,0 36 0 0,0-36 1 0,0 38 3 0,0-38-3 16,-17 17 3-16,17 2 4 0,0-1 2 0,0 1-1 15,0-19-1-15,0 18 1 0,0-18-10 0,0 0 8 16,17 0-2-16,-17 0-7 0,19 0 4 0,3-18-1 0,14-1-2 15,-16 19 2-15,-20 0-2 0,36-18 0 16,-20-1-2-16,20 2-2 0,-36 17 0 0,39-20 9 16,-39 20-8-16,19 0 1 0,-19 0-2 0,20 0 3 15,-4 0-2-15,-16 0 2 0,0 20-2 0,0-20 2 0,0 36-4 16,0-18 0-16,0 1 0 0,0-19 0 0,0 37-7 0,-16-20-11 16,16-17 4-16,-20 19-3 0,20-19-3 0,0 20-6 0,0-3-43 0,-19-17 26 15,19 19-1-15,0-1-37 0,0-18 52 0,0 19 3 0,0-19-34 16</inkml:trace>
  <inkml:trace contextRef="#ctx0" brushRef="#br0" timeOffset="44686.89">28907 11473 73 0,'0'0'14'0,"0"0"17"0,0 0-6 0,0 0-10 0,-20 0 11 15,20-20-4-15,0 20-6 0,-16 0-4 0,16 0-3 16,-20 0-2-16,20 0-5 0,0 0 0 0,0 0 3 0,-22 20-4 15,22-20 0-15,-19 18 0 0,19-18 0 0,-14 36 2 16,14 1-2-16,0-18-1 0,-39 55 2 16,39-57-3-16,0-17 2 0,-16 39-2 0,16-3 2 0,-20 1 0 15,20-19 0-15,-16 18-2 0,16 3 1 0,0-22 1 16,0 2 3-16,0-19 0 0,0 0 7 0,0 0 2 16,0 0 0-16,0 0-3 0,16-19-4 0,-16 2 1 0,20-3 10 15,-20 1-9-15,16-17 4 0,4-19 1 0,-1-1-1 16,14-17 1-16,-11 36-8 0,14-73 6 0,-36 72-7 0,39-36 7 15,-3-18-4-15,-19 55-4 0,-17 0 1 0,16-37 3 16,26-18 1-16,-26 18-5 0,-16 57-1 0,20-39 1 0,-20 19-2 16,19 0 1-16,-19 1 1 0,0 17-2 0,0 19 0 15,0-17 2-15,0 17-1 0,0 0 0 0,0 0 1 16,0 0 0-16,0 36-2 0,-19-36 0 16,19 36-1-16,-20 19-1 0,4 20 2 0,-4-40 0 15,-2 59-1-15,-11 16 0 0,14-18 0 0,2 0-3 16,17-36 0-16,-19-20 2 0,19 20-2 0,-20 36-9 0,20-55 2 0,-16 92-33 15,16-56 3-15,0 39-38 16,55 108-235 0</inkml:trace>
  <inkml:trace contextRef="#ctx0" brushRef="#br0" timeOffset="46536.11">22156 14312 40 0,'0'0'21'0,"0"0"-17"0,0 0 10 0,-20 0-6 16,20 0 0-16,0 0-6 0,0 0 7 16,0 0-5-16,0 0 1 0,0 0 3 0,0 0-1 0,0 0 5 0,0 0-5 15,0 0-2-15,0 0 10 0,0 0-8 0,0 0 5 0,0 0-4 16,0 0-2-16,0 0 4 0,0 0-4 0,0 0-1 0,0 0 9 16,0 0-10-16,0 0 10 0,0 0-7 0,0 0-4 15,0 18 4-15,0 1-4 0,0-19 1 0,0 19 1 0,0-1-2 16,20 2 2-16,-20-4 2 0,0 4 0 15,0-2 0-15,19 0-2 0,-19 0 5 16,0 1-4-16,0 1-1 0,0-3 3 0,0-17-5 16,17 0-2-16,-17 0 2 0,0 20 5 15,0-20-7-15,0 0 3 0,0 0 7 0,0 0-8 0,0 0 5 16,0 0-4-16,0 0 6 0,0-20-7 0,19 20 2 16,-19-17-3-16,0 17 0 0,0-39 12 15,17 21-9-15,-17 18-3 0,0-18 2 0,19 0-1 0,-19-2-1 16,0 4 0-16,17-4-1 0,-17 20 1 0,22-18 2 15,-6-20 3-15,-16 38-6 0,39-34 6 0,-39 13-3 16,17 2-3-16,2 2-2 0,-19-2 3 0,17 1 1 16,2-1-3-16,-19 19 0 0,17-17 1 0,-1-3 0 15,-16 20-1-15,22-16 2 0,-22-5-1 0,20 21-2 16,-20 0 1-16,19-19 1 0,-19 19 0 16,17 0-9-16,-17 0 0 0,0 0 1 0,0 0-2 0,0 0-17 15,0 0-4-15,0 0-13 0,-17 0-18 0,17 0 25 16,0-17-40-16,0 17 10 0,0 0 39 0,-19 0-12 15</inkml:trace>
  <inkml:trace contextRef="#ctx0" brushRef="#br0" timeOffset="47574.6">22856 14386 41 0,'0'0'11'0,"0"0"-9"0,0 0 0 0,0 0 0 0,0 0 4 0,0 0-3 16,0 0 0-16,0 0 2 0,0 0-3 0,0 0 2 0,0 0-2 0,0 0 0 15,19 0 0-15,-19 0 0 0,0 0 2 0,0 0 2 0,0 0-2 16,19 0 3-16,-19 0-3 0,0 0-1 0,17 0 5 0,-17 0-4 0,0 0 7 16,0 0-5-16,0 0 0 0,0 0-1 0,19 0 11 0,-19 0-11 15,0 0 6-15,17 0 2 0,-17 0-7 0,17-18-2 16,-17 18 9-16,0 0-6 0,0 0-2 0,19-19 5 15,-19 19-3-15,0-19 4 0,0 19-2 0,0-18-4 16,22 18 0-16,-22-16 1 0,0 16-1 0,0-40 10 16,0 23-5-16,0 17-3 0,0-19-3 0,0 19-3 15,0-18 3-15,-22 18 4 0,22-19-5 0,-19 19-2 16,19-17 0-16,0 17 0 0,-17 0 1 0,0-20 1 16,17 20-2-16,-19 0 0 0,2 0-3 0,17-16 2 15,-19 16 2-15,0 0 0 0,19 0-3 0,-17 0 1 0,-2 0 1 16,-3 0 0-16,22 0-1 0,-17 0 1 0,17 0 1 0,-17 0 0 15,-2 0 0-15,19 0 0 0,-17 0-1 0,-2 0 1 16,19 0 0-16,-19 0-1 0,2 0 1 0,17 0-2 0,-19 16 1 16,-3 4 1-16,22-3-2 0,0-17 2 15,-20 19-2-15,20-19 0 0,0 18 0 0,0 1-1 0,-14-2 1 0,14 2-1 16,0 2 2-16,0 32-3 0,0-53 2 0,0 19 0 16,0 19 1-16,0-22-3 0,14 4 2 0,-14-2 1 0,0-18 0 15,0 18-1-15,0 0 0 0,20 1 0 0,-20-19 1 0,22 20-2 0,-22-3-1 16,0 3-1-16,19-4 3 0,-2 4-3 0,2-2 3 0,-19-18-1 15,19 18-3-15,-2 0-7 0,2 2 3 0,-19-20-3 16,0 0-3-16,17 19-20 0,0-19-13 0,-17 0 19 0,22 17-1 16,-3-17-51-16,-19 0 59 0,0 0 2 0,17 0-46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9:44:50.1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4412 5477 52 0,'0'0'10'0,"0"0"-1"0,0 0-3 0,0 21 4 15,0-21-4-15,0 0 10 0,0 0-7 0,0 18 17 0,0-18-7 16,0 0-2-16,0 0-1 0,0 0-3 0,0 0-2 16,0 0-2-16,0 0-3 0,0 0 4 0,0 0-5 15,16 0 4-15,-16 0-3 0,20 0-3 0,-1 0 1 16,-19-18-2-16,17 18 1 0,2 0-2 0,-19 0 1 15,36-21 0-15,-36 21-1 0,39 0 2 0,-23 0 0 16,-16 0-1-16,39 21 5 0,-3-21 3 0,0 18-2 16,-36-18-6-16,16 0 1 0,1 18 1 0,-17-18-1 0,22 17 3 15,-2 3-1-15,-20-20-2 0,19 19-1 0,-19-19 0 0,17 17 0 0,2 3 2 16,-19-3-1-16,17-17-2 0,-17 0 2 0,0 20-2 16,0-20 0-16,19 0 0 0,-19 0 1 0,0 17 0 0,0-17-1 15,0 0 0-15,0 0 1 0,0 0-1 0,-19 0 0 0,19 0 0 16,0 0 0-16,-17 0 0 0,17-17-1 0,-19-3 1 15,2 20 0-15,-2-37-1 0,-1 20-1 0,20 17 2 16,-22-39-1-16,22 39 1 0,-17 0-2 0,17-17 1 0,-16-1 0 16,16 18 1-16,-20-18-1 0,20 18 1 0,0-21-1 0,0 21 1 15,0-16 0-15,-16 16 0 0,16 0 0 0,0 0-1 0,0 0 1 16,0 0-1-16,0 0 0 0,0 0 0 0,0 16 1 0,0-16 1 0,0 0-1 16,16 39-1-16,-16-21 0 0,20 19 2 0,13 36-2 15,-33-73 1-15,0 20-1 0,22 16 1 0,-22 1-1 16,20 0 1-16,-20-37 0 0,0 36-1 0,0-16 1 0,19-3 0 15,-19 2 0-15,0-19 0 0,0 0 0 0,0 0 0 0,0 17 0 0,0-17 1 16,0 0 0-16,-19 0-1 0,-1 0 1 0,-2-17 0 16,22 17-3-16,-17-19 1 0,1-18 0 0,-4 37 1 0,4-36-1 15,-20-1 1-15,36 0-1 0,-39 1 2 0,39 16-2 16,-16 3-1-16,16-3 1 0,-23 3 1 0,7-2-1 0,16-1 0 16,-20 20 0-16,20-17 1 0,0 17-1 0,0-18 1 0,0 18-2 0,0 0 1 15,0 0 0-15,0 0 1 0,0 0 1 0,0 0-1 0,0 0-2 16,0 18 1-16,0-1 1 0,0-17 0 0,20 56-1 15,-4-19 0-15,-16-37 1 0,39 37-1 0,-39-1 0 0,0-36 0 0,20 39-1 16,-1-39 2-16,-19 36-1 0,36-18 1 0,-36 2 1 0,16-3-1 16,4 2 3-16,-20-19-2 0,16 0 2 0,-16 17-1 15,17-17 2-15,-17 0-3 0,0 0 0 0,0-36 2 16,0 36-3-16,0-17 0 0,0-21-1 0,0 20 1 0,0-19 1 16,0 17-2-16,-17-16 1 0,17 19-1 0,-16-20 1 0,16 0 0 15,-20-2-1-15,20 39-1 0,0-17 2 0,-16-1-1 0,16 0 0 16,0-3-1-16,0 21 1 0,0 0 0 15,0 0 0-15,0 21 0 0,0-3 0 0,0 0 0 0,16 19 0 16,-16 19 1-16,36-2 0 0,3 2-2 0,-19-19 1 16,-1-1 0-16,-2 20-1 0,2-39-7 0,-19 21-2 15,17-19-20-15,2-19 8 0,-19 18-37 0,0-18 17 16,19 18-63-16,-19-18 6 0,0-18 56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3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By default, opt creates a binary-coded machine code output (&lt;file&gt;.</a:t>
            </a:r>
            <a:r>
              <a:rPr lang="en-US" altLang="en-US" sz="2200" i="1" dirty="0" err="1">
                <a:latin typeface="Arial" panose="020B0604020202020204" pitchFamily="34" charset="0"/>
              </a:rPr>
              <a:t>bc</a:t>
            </a:r>
            <a:r>
              <a:rPr lang="en-US" altLang="en-US" sz="2200" i="1" dirty="0">
                <a:latin typeface="Arial" panose="020B0604020202020204" pitchFamily="34" charset="0"/>
              </a:rPr>
              <a:t>). How is this file translated back to a human-</a:t>
            </a:r>
            <a:r>
              <a:rPr lang="en-US" altLang="en-US" sz="2200" i="1" dirty="0" err="1">
                <a:latin typeface="Arial" panose="020B0604020202020204" pitchFamily="34" charset="0"/>
              </a:rPr>
              <a:t>readble</a:t>
            </a:r>
            <a:r>
              <a:rPr lang="en-US" altLang="en-US" sz="2200" i="1" dirty="0">
                <a:latin typeface="Arial" panose="020B0604020202020204" pitchFamily="34" charset="0"/>
              </a:rPr>
              <a:t> file (&lt;file&gt;.</a:t>
            </a:r>
            <a:r>
              <a:rPr lang="en-US" altLang="en-US" sz="2200" i="1" dirty="0" err="1">
                <a:latin typeface="Arial" panose="020B0604020202020204" pitchFamily="34" charset="0"/>
              </a:rPr>
              <a:t>ll</a:t>
            </a:r>
            <a:r>
              <a:rPr lang="en-US" altLang="en-US" sz="2200" i="1" dirty="0">
                <a:latin typeface="Arial" panose="020B0604020202020204" pitchFamily="34" charset="0"/>
              </a:rPr>
              <a:t>) 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78962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Hands-on Alternative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2451350"/>
            <a:ext cx="700055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Keep bad things from happening during system execution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3242301"/>
            <a:ext cx="6148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Requires some sort of specification for “bad things”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Requires some sort of preventative capabilities</a:t>
            </a:r>
          </a:p>
        </p:txBody>
      </p:sp>
      <p:pic>
        <p:nvPicPr>
          <p:cNvPr id="10" name="Picture 9" descr="A person in black with his hand up&#10;&#10;Description automatically generated">
            <a:extLst>
              <a:ext uri="{FF2B5EF4-FFF2-40B4-BE49-F238E27FC236}">
                <a16:creationId xmlns:a16="http://schemas.microsoft.com/office/drawing/2014/main" id="{2DDA6C96-BBC3-3015-5081-F09AC4EE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280" y="2018330"/>
            <a:ext cx="4545694" cy="30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9206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Preventative Capabilities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70" y="2451350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Simple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35880" y="2863359"/>
            <a:ext cx="3312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Kill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89BB-661A-253C-2724-55D2BDDD26D2}"/>
              </a:ext>
            </a:extLst>
          </p:cNvPr>
          <p:cNvSpPr txBox="1">
            <a:spLocks/>
          </p:cNvSpPr>
          <p:nvPr/>
        </p:nvSpPr>
        <p:spPr>
          <a:xfrm>
            <a:off x="879660" y="3542042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Dataflow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1732F-EE8B-E8F7-8B88-51111777258D}"/>
              </a:ext>
            </a:extLst>
          </p:cNvPr>
          <p:cNvSpPr txBox="1"/>
          <p:nvPr/>
        </p:nvSpPr>
        <p:spPr>
          <a:xfrm>
            <a:off x="907770" y="3954051"/>
            <a:ext cx="3312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Sanitize the data</a:t>
            </a:r>
          </a:p>
        </p:txBody>
      </p:sp>
      <p:pic>
        <p:nvPicPr>
          <p:cNvPr id="9" name="Picture 8" descr="A stop sign with a sunset behind it&#10;&#10;Description automatically generated">
            <a:extLst>
              <a:ext uri="{FF2B5EF4-FFF2-40B4-BE49-F238E27FC236}">
                <a16:creationId xmlns:a16="http://schemas.microsoft.com/office/drawing/2014/main" id="{B49EAEBE-EC18-8A36-94E1-25F12986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4" y="1795105"/>
            <a:ext cx="6211330" cy="34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3303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ight bulb with a yellow light&#10;&#10;Description automatically generated">
            <a:extLst>
              <a:ext uri="{FF2B5EF4-FFF2-40B4-BE49-F238E27FC236}">
                <a16:creationId xmlns:a16="http://schemas.microsoft.com/office/drawing/2014/main" id="{49335F0D-C5FE-2E1E-9AAC-811FE642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31" y="1824870"/>
            <a:ext cx="3810000" cy="381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</a:t>
            </a:r>
            <a:r>
              <a:rPr lang="en-US" sz="3400" b="1" dirty="0" err="1"/>
              <a:t>BiG</a:t>
            </a:r>
            <a:r>
              <a:rPr lang="en-US" sz="3400" b="1" dirty="0"/>
              <a:t> Idea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731359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Keep programs on the “straight and narrow”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07768" y="2434990"/>
            <a:ext cx="53035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- Articulate a policy for allowed behavior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Keep a running record of security-relevant behavior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Prevent a violation of the policy</a:t>
            </a:r>
          </a:p>
        </p:txBody>
      </p:sp>
    </p:spTree>
    <p:extLst>
      <p:ext uri="{BB962C8B-B14F-4D97-AF65-F5344CB8AC3E}">
        <p14:creationId xmlns:p14="http://schemas.microsoft.com/office/powerpoint/2010/main" val="1724161502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Safety Policies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Execution of a process as a sequence of states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B81B1-30DF-E2E7-225D-1DD0D23346BB}"/>
              </a:ext>
            </a:extLst>
          </p:cNvPr>
          <p:cNvSpPr txBox="1"/>
          <p:nvPr/>
        </p:nvSpPr>
        <p:spPr>
          <a:xfrm>
            <a:off x="935880" y="2278471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Policy is a predicate on sequence 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63127-1FD4-3904-30A0-0269E6D5E759}"/>
              </a:ext>
            </a:extLst>
          </p:cNvPr>
          <p:cNvSpPr txBox="1"/>
          <p:nvPr/>
        </p:nvSpPr>
        <p:spPr>
          <a:xfrm>
            <a:off x="935880" y="2738447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Policy depends only on the past of a particular execution – once violated, never “</a:t>
            </a:r>
            <a:r>
              <a:rPr lang="en-US" sz="2000" dirty="0" err="1">
                <a:solidFill>
                  <a:srgbClr val="666666"/>
                </a:solidFill>
              </a:rPr>
              <a:t>unviolates</a:t>
            </a:r>
            <a:r>
              <a:rPr lang="en-US" sz="2000" dirty="0">
                <a:solidFill>
                  <a:srgbClr val="666666"/>
                </a:solidFill>
              </a:rPr>
              <a:t>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777849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Incapable of handling liveness policies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56A2F-5B70-4DA2-DD29-5151CB496301}"/>
              </a:ext>
            </a:extLst>
          </p:cNvPr>
          <p:cNvSpPr txBox="1"/>
          <p:nvPr/>
        </p:nvSpPr>
        <p:spPr>
          <a:xfrm>
            <a:off x="907769" y="4345546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“If this server accepts a SYN, it will eventually send a response”</a:t>
            </a:r>
          </a:p>
        </p:txBody>
      </p:sp>
    </p:spTree>
    <p:extLst>
      <p:ext uri="{BB962C8B-B14F-4D97-AF65-F5344CB8AC3E}">
        <p14:creationId xmlns:p14="http://schemas.microsoft.com/office/powerpoint/2010/main" val="880864933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894130017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Consider the Reactive Adversary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70" y="1808797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/>
              <a:t>Definition</a:t>
            </a:r>
            <a:endParaRPr lang="en-US" sz="2600" cap="smal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35880" y="2278471"/>
            <a:ext cx="5357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6666"/>
                </a:solidFill>
              </a:rPr>
              <a:t>Reactive Adversary:</a:t>
            </a:r>
            <a:r>
              <a:rPr lang="en-US" sz="2000" dirty="0">
                <a:solidFill>
                  <a:srgbClr val="666666"/>
                </a:solidFill>
              </a:rPr>
              <a:t> An adversary with the capability to understand the defense mechanism and an opportunity to avoid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89BB-661A-253C-2724-55D2BDDD26D2}"/>
              </a:ext>
            </a:extLst>
          </p:cNvPr>
          <p:cNvSpPr txBox="1">
            <a:spLocks/>
          </p:cNvSpPr>
          <p:nvPr/>
        </p:nvSpPr>
        <p:spPr>
          <a:xfrm>
            <a:off x="879660" y="3542042"/>
            <a:ext cx="541404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If a Defense can be avoided, it hardly matters what the enforcement does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F916F-C7D2-F218-B859-978CF4CEAC2E}"/>
              </a:ext>
            </a:extLst>
          </p:cNvPr>
          <p:cNvSpPr txBox="1"/>
          <p:nvPr/>
        </p:nvSpPr>
        <p:spPr>
          <a:xfrm>
            <a:off x="6793764" y="4497862"/>
            <a:ext cx="395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Recall the history of the Maginot Line</a:t>
            </a:r>
          </a:p>
        </p:txBody>
      </p:sp>
      <p:pic>
        <p:nvPicPr>
          <p:cNvPr id="13" name="Picture 12" descr="A map of france and france&#10;&#10;Description automatically generated">
            <a:extLst>
              <a:ext uri="{FF2B5EF4-FFF2-40B4-BE49-F238E27FC236}">
                <a16:creationId xmlns:a16="http://schemas.microsoft.com/office/drawing/2014/main" id="{596D4E09-1C73-A3F8-C31E-84D5857A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37" y="2311058"/>
            <a:ext cx="3657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4218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vs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731359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Program Proximity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D0E08957-4DBF-7A71-B928-3510B1856640}"/>
              </a:ext>
            </a:extLst>
          </p:cNvPr>
          <p:cNvSpPr/>
          <p:nvPr/>
        </p:nvSpPr>
        <p:spPr>
          <a:xfrm>
            <a:off x="1157416" y="3272481"/>
            <a:ext cx="9877167" cy="1565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579A8-F2E3-97B6-41F4-AC38BD84DD94}"/>
              </a:ext>
            </a:extLst>
          </p:cNvPr>
          <p:cNvSpPr txBox="1"/>
          <p:nvPr/>
        </p:nvSpPr>
        <p:spPr>
          <a:xfrm>
            <a:off x="10674805" y="2903149"/>
            <a:ext cx="50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CA2F2-3C87-8903-2D84-E641CF030105}"/>
              </a:ext>
            </a:extLst>
          </p:cNvPr>
          <p:cNvSpPr txBox="1"/>
          <p:nvPr/>
        </p:nvSpPr>
        <p:spPr>
          <a:xfrm>
            <a:off x="967948" y="2903838"/>
            <a:ext cx="71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5C3E5-8275-1E3C-0E8D-30FE2D03C327}"/>
              </a:ext>
            </a:extLst>
          </p:cNvPr>
          <p:cNvSpPr txBox="1"/>
          <p:nvPr/>
        </p:nvSpPr>
        <p:spPr>
          <a:xfrm>
            <a:off x="2210426" y="3832654"/>
            <a:ext cx="25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Inline reference monitor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3E921-8A0A-EEAE-A047-24A0AB48969D}"/>
              </a:ext>
            </a:extLst>
          </p:cNvPr>
          <p:cNvSpPr txBox="1"/>
          <p:nvPr/>
        </p:nvSpPr>
        <p:spPr>
          <a:xfrm>
            <a:off x="7856854" y="3832654"/>
            <a:ext cx="281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</a:t>
            </a:r>
            <a:r>
              <a:rPr lang="en-US"/>
              <a:t>reference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64765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Reference Monitor Design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Kernelized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24541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/>
              <a:t>Wrapper</a:t>
            </a:r>
            <a:endParaRPr lang="en-US" sz="2600" cap="smal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92ADA3-90FE-C6E9-0091-E8EB9D157FBB}"/>
              </a:ext>
            </a:extLst>
          </p:cNvPr>
          <p:cNvSpPr txBox="1">
            <a:spLocks/>
          </p:cNvSpPr>
          <p:nvPr/>
        </p:nvSpPr>
        <p:spPr>
          <a:xfrm>
            <a:off x="907769" y="4473008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F44D6-98B5-DD35-DDE8-1B8C4BEF2C09}"/>
              </a:ext>
            </a:extLst>
          </p:cNvPr>
          <p:cNvSpPr txBox="1"/>
          <p:nvPr/>
        </p:nvSpPr>
        <p:spPr>
          <a:xfrm>
            <a:off x="1545754" y="2291763"/>
            <a:ext cx="2561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Baked into the kernel</a:t>
            </a:r>
          </a:p>
          <a:p>
            <a:r>
              <a:rPr lang="en-US" dirty="0"/>
              <a:t>Coarse-grained</a:t>
            </a:r>
          </a:p>
          <a:p>
            <a:r>
              <a:rPr lang="en-US" dirty="0"/>
              <a:t>Secure / hard to subvert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E3F89-6B19-1DA9-405A-D0BCA0F01A8D}"/>
              </a:ext>
            </a:extLst>
          </p:cNvPr>
          <p:cNvSpPr txBox="1"/>
          <p:nvPr/>
        </p:nvSpPr>
        <p:spPr>
          <a:xfrm>
            <a:off x="1545754" y="3852579"/>
            <a:ext cx="360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Specialized execution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0C850-A18E-4117-6847-DFBE31D256A5}"/>
              </a:ext>
            </a:extLst>
          </p:cNvPr>
          <p:cNvSpPr txBox="1"/>
          <p:nvPr/>
        </p:nvSpPr>
        <p:spPr>
          <a:xfrm>
            <a:off x="1545754" y="5007441"/>
            <a:ext cx="4111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Rewrite the program / hook </a:t>
            </a:r>
            <a:r>
              <a:rPr lang="en-US" dirty="0" err="1"/>
              <a:t>syscalls</a:t>
            </a:r>
            <a:endParaRPr lang="en-US" dirty="0"/>
          </a:p>
          <a:p>
            <a:r>
              <a:rPr lang="en-US" dirty="0"/>
              <a:t>Precise</a:t>
            </a:r>
          </a:p>
          <a:p>
            <a:r>
              <a:rPr lang="en-US" dirty="0"/>
              <a:t>No special privileges (easier to subvert)</a:t>
            </a:r>
          </a:p>
        </p:txBody>
      </p:sp>
    </p:spTree>
    <p:extLst>
      <p:ext uri="{BB962C8B-B14F-4D97-AF65-F5344CB8AC3E}">
        <p14:creationId xmlns:p14="http://schemas.microsoft.com/office/powerpoint/2010/main" val="3487728549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Properties we care about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Memory Safety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24541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Type Safety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92ADA3-90FE-C6E9-0091-E8EB9D157FBB}"/>
              </a:ext>
            </a:extLst>
          </p:cNvPr>
          <p:cNvSpPr txBox="1">
            <a:spLocks/>
          </p:cNvSpPr>
          <p:nvPr/>
        </p:nvSpPr>
        <p:spPr>
          <a:xfrm>
            <a:off x="907769" y="4473008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Flow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Programs respect aggregate type sizes, process boundaries, code v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008B5-9942-99B5-A1C0-9F3E673895AE}"/>
              </a:ext>
            </a:extLst>
          </p:cNvPr>
          <p:cNvSpPr txBox="1"/>
          <p:nvPr/>
        </p:nvSpPr>
        <p:spPr>
          <a:xfrm>
            <a:off x="926235" y="3677922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Functions and intrinsic operations have arguments that adhere to the type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5108-2636-9695-6C68-89C027D8977D}"/>
              </a:ext>
            </a:extLst>
          </p:cNvPr>
          <p:cNvSpPr txBox="1"/>
          <p:nvPr/>
        </p:nvSpPr>
        <p:spPr>
          <a:xfrm>
            <a:off x="928165" y="4906767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All control transfers are envisioned by the 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984085349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1849123687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24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Instrumentation Review</a:t>
            </a:r>
          </a:p>
        </p:txBody>
      </p:sp>
    </p:spTree>
    <p:extLst>
      <p:ext uri="{BB962C8B-B14F-4D97-AF65-F5344CB8AC3E}">
        <p14:creationId xmlns:p14="http://schemas.microsoft.com/office/powerpoint/2010/main" val="262795595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Kernalized</a:t>
            </a:r>
            <a:r>
              <a:rPr lang="en-US" sz="3400" b="1" dirty="0"/>
              <a:t> reference Monitor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Semantic Abstraction: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795143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OS enforces various safety policies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797349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Processes are associated with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008B5-9942-99B5-A1C0-9F3E673895AE}"/>
              </a:ext>
            </a:extLst>
          </p:cNvPr>
          <p:cNvSpPr txBox="1"/>
          <p:nvPr/>
        </p:nvSpPr>
        <p:spPr>
          <a:xfrm>
            <a:off x="926235" y="4227651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- File access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Process space write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5108-2636-9695-6C68-89C027D8977D}"/>
              </a:ext>
            </a:extLst>
          </p:cNvPr>
          <p:cNvSpPr txBox="1"/>
          <p:nvPr/>
        </p:nvSpPr>
        <p:spPr>
          <a:xfrm>
            <a:off x="928165" y="4993507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Simplest case: same policy for all processes of the same 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3301678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Files have ACLs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6FAE8-90B9-E34F-8734-DD796AB3D2FF}"/>
              </a:ext>
            </a:extLst>
          </p:cNvPr>
          <p:cNvSpPr txBox="1"/>
          <p:nvPr/>
        </p:nvSpPr>
        <p:spPr>
          <a:xfrm>
            <a:off x="952206" y="2308381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Collection of running processes and files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0EA0A0-73D5-4E51-0095-7622B9AE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86" y="159673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9251"/>
      </p:ext>
    </p:extLst>
  </p:cSld>
  <p:clrMapOvr>
    <a:masterClrMapping/>
  </p:clrMapOvr>
</p:sld>
</file>

<file path=ppt/slides/slide2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0252E-F1C4-D522-CA7B-3A231CD21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D690B-C4F2-6BB8-5F18-82514565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AD7CB-E9A7-1576-D137-AB12B0DE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 OS-level Reference Monitors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B7999D-A1B6-37AC-ED26-C33255EC4590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880113-183B-51D9-D9A8-FA3379219A40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 err="1"/>
              <a:t>AppArmor</a:t>
            </a:r>
            <a:endParaRPr lang="en-US" sz="2600" cap="smal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CCF5C1-33DE-6135-8E02-3CC4D76DC62B}"/>
              </a:ext>
            </a:extLst>
          </p:cNvPr>
          <p:cNvSpPr txBox="1"/>
          <p:nvPr/>
        </p:nvSpPr>
        <p:spPr>
          <a:xfrm>
            <a:off x="891440" y="3464101"/>
            <a:ext cx="61531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EXAMPLE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deny @{HOME}/Documents/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deny @{HOME}/Private/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deny @{HOME}/Pictures/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deny @{HOME}/Videos/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deny @{HOME}/fake/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deny @{HOME}/.config/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deny @{HOME}/.ssh/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deny @{HOME}/.bashrc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6FAE8-90B9-E34F-8734-DD796AB3D2FF}"/>
              </a:ext>
            </a:extLst>
          </p:cNvPr>
          <p:cNvSpPr txBox="1"/>
          <p:nvPr/>
        </p:nvSpPr>
        <p:spPr>
          <a:xfrm>
            <a:off x="952206" y="2308381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Capability-based, per-program policies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59A59A-6165-AF7E-E649-C8B591119158}"/>
              </a:ext>
            </a:extLst>
          </p:cNvPr>
          <p:cNvSpPr txBox="1"/>
          <p:nvPr/>
        </p:nvSpPr>
        <p:spPr>
          <a:xfrm>
            <a:off x="924991" y="2602298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Restricts file access and system calls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D777F77-A78A-C7D0-2895-0BE1F4E201B3}"/>
                  </a:ext>
                </a:extLst>
              </p14:cNvPr>
              <p14:cNvContentPartPr/>
              <p14:nvPr/>
            </p14:nvContentPartPr>
            <p14:xfrm>
              <a:off x="7610400" y="1992240"/>
              <a:ext cx="1866240" cy="670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D777F77-A78A-C7D0-2895-0BE1F4E20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01040" y="1982880"/>
                <a:ext cx="1884960" cy="6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98049"/>
      </p:ext>
    </p:extLst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C589-133D-AD27-E407-D3548B5DA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622E1-94CA-CE88-6394-DF03C77B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C6CA1F-0ADD-47C9-CD85-1C0739AA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Wrapper-level Reference Monitor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2F22F5-C502-CE50-2A1D-1989E0E3F0F6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2A4466-C120-5CE5-A225-58600221CD4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Java Security Manager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04AB0-C7AA-2AD7-F49B-E120ECEB0732}"/>
              </a:ext>
            </a:extLst>
          </p:cNvPr>
          <p:cNvSpPr txBox="1"/>
          <p:nvPr/>
        </p:nvSpPr>
        <p:spPr>
          <a:xfrm>
            <a:off x="935880" y="2356480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Each process is a logical fault domain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0C702-AD64-03A2-8653-D3DF3596218A}"/>
              </a:ext>
            </a:extLst>
          </p:cNvPr>
          <p:cNvSpPr txBox="1"/>
          <p:nvPr/>
        </p:nvSpPr>
        <p:spPr>
          <a:xfrm>
            <a:off x="937811" y="2751949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Ensure all memory references and jump is within the process fault domain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6698C9A-2CB6-0F7E-D175-7A378BE8C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191" y="4101411"/>
            <a:ext cx="840208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0000"/>
                </a:solidFill>
                <a:latin typeface="Courier"/>
              </a:rPr>
              <a:t>j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ava Program -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Djava.security.manager</a:t>
            </a:r>
            <a:r>
              <a:rPr lang="en-US" altLang="en-US" sz="1400" b="1" dirty="0">
                <a:solidFill>
                  <a:srgbClr val="000000"/>
                </a:solidFill>
                <a:latin typeface="Courier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-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Djava.security.policy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==~/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"/>
              </a:rPr>
              <a:t>Program.policy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61443"/>
      </p:ext>
    </p:extLst>
  </p:cSld>
  <p:clrMapOvr>
    <a:masterClrMapping/>
  </p:clrMapOvr>
</p:sld>
</file>

<file path=ppt/slides/slide2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Inline Reference Monitors: SASI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Cornell project for inline policy 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6622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Change the program to enforce “any” safety 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Express allowed behavior as an FSM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C1B05-7955-9DA1-FF55-EE07EE7311D8}"/>
              </a:ext>
            </a:extLst>
          </p:cNvPr>
          <p:cNvSpPr txBox="1"/>
          <p:nvPr/>
        </p:nvSpPr>
        <p:spPr>
          <a:xfrm>
            <a:off x="870292" y="3564105"/>
            <a:ext cx="5357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Examples: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No division by zero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No network send after file read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556A44-86AC-FC39-F8FB-5ADB1940FBA7}"/>
                  </a:ext>
                </a:extLst>
              </p14:cNvPr>
              <p14:cNvContentPartPr/>
              <p14:nvPr/>
            </p14:nvContentPartPr>
            <p14:xfrm>
              <a:off x="6726960" y="1440720"/>
              <a:ext cx="4695840" cy="442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556A44-86AC-FC39-F8FB-5ADB1940F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7600" y="1431360"/>
                <a:ext cx="4714560" cy="44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853427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SASI: Cost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Attempts to minimize the number of checks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6622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Looking at every instruction is incredibly 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Example: only need to check divide-by-zero before DIV instructions</a:t>
            </a:r>
          </a:p>
        </p:txBody>
      </p:sp>
    </p:spTree>
    <p:extLst>
      <p:ext uri="{BB962C8B-B14F-4D97-AF65-F5344CB8AC3E}">
        <p14:creationId xmlns:p14="http://schemas.microsoft.com/office/powerpoint/2010/main" val="1914173444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4CBFF-32B5-BBCE-5B13-A5A8EA88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7119F-7D47-FDF2-5D32-7B57CBF5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8E080E-67A2-DB5A-989A-83AB547F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Constructing an IRM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007135-685B-AE37-5439-36CF94F8FD46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810114-EBF4-8B6B-495E-24019E25CFAF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LLVM-Based instrumentation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3D12C-1297-6E7A-F641-FD4B32A8718A}"/>
              </a:ext>
            </a:extLst>
          </p:cNvPr>
          <p:cNvSpPr txBox="1"/>
          <p:nvPr/>
        </p:nvSpPr>
        <p:spPr>
          <a:xfrm>
            <a:off x="935880" y="2356480"/>
            <a:ext cx="6622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Assume source code (or at least IR availability)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774E6-71FD-2F15-B07F-B64FCE2C9CF1}"/>
              </a:ext>
            </a:extLst>
          </p:cNvPr>
          <p:cNvSpPr txBox="1"/>
          <p:nvPr/>
        </p:nvSpPr>
        <p:spPr>
          <a:xfrm>
            <a:off x="937811" y="2751949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Inject enforcement instructions at appropriate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57E8E-CC2C-D4C5-3E5A-630F4BD36A07}"/>
              </a:ext>
            </a:extLst>
          </p:cNvPr>
          <p:cNvSpPr txBox="1">
            <a:spLocks/>
          </p:cNvSpPr>
          <p:nvPr/>
        </p:nvSpPr>
        <p:spPr>
          <a:xfrm>
            <a:off x="907769" y="385530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Leveraging static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3CDCD-7E10-C7DB-CC6E-09ECD6AA0337}"/>
              </a:ext>
            </a:extLst>
          </p:cNvPr>
          <p:cNvSpPr txBox="1"/>
          <p:nvPr/>
        </p:nvSpPr>
        <p:spPr>
          <a:xfrm>
            <a:off x="907769" y="4393289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Only inject checks where there is the possibility of failure</a:t>
            </a:r>
          </a:p>
        </p:txBody>
      </p:sp>
      <p:sp>
        <p:nvSpPr>
          <p:cNvPr id="9" name="PROGCODE_c_maybeDiv.c">
            <a:extLst>
              <a:ext uri="{FF2B5EF4-FFF2-40B4-BE49-F238E27FC236}">
                <a16:creationId xmlns:a16="http://schemas.microsoft.com/office/drawing/2014/main" id="{CC3808E0-C14E-93C7-1ECF-964E8FE32A92}"/>
              </a:ext>
            </a:extLst>
          </p:cNvPr>
          <p:cNvSpPr txBox="1"/>
          <p:nvPr/>
        </p:nvSpPr>
        <p:spPr>
          <a:xfrm>
            <a:off x="7408302" y="2798115"/>
            <a:ext cx="3764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argc;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42233876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8C828-EAD0-B65F-8C41-EAFFFBCC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08E29-B59F-707F-05F6-6D1E48BF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EE1543-53BF-AEE6-6C10-52EDDBA4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Summary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A2F68D-8C8B-D39F-1D03-0CF71F99E880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FF9B55-4917-18FD-9F3C-88CE7F806F77}"/>
              </a:ext>
            </a:extLst>
          </p:cNvPr>
          <p:cNvSpPr txBox="1">
            <a:spLocks/>
          </p:cNvSpPr>
          <p:nvPr/>
        </p:nvSpPr>
        <p:spPr>
          <a:xfrm>
            <a:off x="907768" y="1817034"/>
            <a:ext cx="870431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Reference monitor Intuition (from our perspective)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ECDC2-D333-DF4F-4F60-2E7E68A44E0B}"/>
              </a:ext>
            </a:extLst>
          </p:cNvPr>
          <p:cNvSpPr txBox="1"/>
          <p:nvPr/>
        </p:nvSpPr>
        <p:spPr>
          <a:xfrm>
            <a:off x="907769" y="2272918"/>
            <a:ext cx="9918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Dynamic program analyses that take action to alter the semantics of the program due to a safety policy violation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52A7F-5BB7-2F53-0A00-16804F00D5F5}"/>
              </a:ext>
            </a:extLst>
          </p:cNvPr>
          <p:cNvSpPr txBox="1"/>
          <p:nvPr/>
        </p:nvSpPr>
        <p:spPr>
          <a:xfrm>
            <a:off x="907766" y="3230863"/>
            <a:ext cx="9918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Explores the semantic gap tradeoff: being close to the target may add specificity, but may make the enforcement attackable</a:t>
            </a:r>
          </a:p>
        </p:txBody>
      </p:sp>
    </p:spTree>
    <p:extLst>
      <p:ext uri="{BB962C8B-B14F-4D97-AF65-F5344CB8AC3E}">
        <p14:creationId xmlns:p14="http://schemas.microsoft.com/office/powerpoint/2010/main" val="567740715"/>
      </p:ext>
    </p:extLst>
  </p:cSld>
  <p:clrMapOvr>
    <a:masterClrMapping/>
  </p:clrMapOvr>
</p:sld>
</file>

<file path=ppt/slides/slide27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9BE46-FA2F-95FA-76D6-74828E146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D01BA-676C-DB1C-894A-2A915C47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CECE02-349F-6CD8-ACBE-8B1B710A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Next Time: CFI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363F90-D540-1974-5786-84592B0194B8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2DE336-F572-33E2-E80A-1C26D41E90FE}"/>
              </a:ext>
            </a:extLst>
          </p:cNvPr>
          <p:cNvSpPr txBox="1">
            <a:spLocks/>
          </p:cNvSpPr>
          <p:nvPr/>
        </p:nvSpPr>
        <p:spPr>
          <a:xfrm>
            <a:off x="907768" y="1817034"/>
            <a:ext cx="870431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Use IRM to determine if code violates its </a:t>
            </a:r>
            <a:r>
              <a:rPr lang="en-US" sz="2600" cap="small" dirty="0" err="1"/>
              <a:t>supergraph</a:t>
            </a:r>
            <a:endParaRPr lang="en-US" sz="2600" cap="smal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6C02B-6CFD-44E7-A9F0-24D755D2E067}"/>
              </a:ext>
            </a:extLst>
          </p:cNvPr>
          <p:cNvSpPr txBox="1"/>
          <p:nvPr/>
        </p:nvSpPr>
        <p:spPr>
          <a:xfrm>
            <a:off x="907769" y="2272918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Why would we need to do this?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5C3B8-7B78-FE8D-9AF4-311AA817B74D}"/>
                  </a:ext>
                </a:extLst>
              </p14:cNvPr>
              <p14:cNvContentPartPr/>
              <p14:nvPr/>
            </p14:nvContentPartPr>
            <p14:xfrm>
              <a:off x="1588320" y="1965960"/>
              <a:ext cx="172440" cy="185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5C3B8-7B78-FE8D-9AF4-311AA817B7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960" y="1956600"/>
                <a:ext cx="191160" cy="2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07914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EE7883-4669-E4C1-9D15-42D6F9A98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Paper review due Sunday at 11:59 PM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Showing some applications of Static Dataflow</a:t>
            </a:r>
          </a:p>
          <a:p>
            <a:pPr marL="342900" indent="-342900">
              <a:buFont typeface="Tenorite" panose="00000500000000000000" pitchFamily="2" charset="0"/>
              <a:buChar char="–"/>
            </a:pPr>
            <a:r>
              <a:rPr lang="en-US" dirty="0"/>
              <a:t>Described a particular type of evasion against explicit dataflow: side channels</a:t>
            </a:r>
          </a:p>
          <a:p>
            <a:pPr marL="342900" indent="-342900">
              <a:buFont typeface="Tenorite" panose="00000500000000000000" pitchFamily="2" charset="0"/>
              <a:buChar char="–"/>
            </a:pPr>
            <a:r>
              <a:rPr lang="en-US" dirty="0"/>
              <a:t>Began to consider what we could do about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55311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Showed the concrete steps to using LLVM to inject measurement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618034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Example: Inserted 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printf</a:t>
            </a:r>
            <a:r>
              <a:rPr lang="en-US" i="0" dirty="0">
                <a:solidFill>
                  <a:srgbClr val="666666"/>
                </a:solidFill>
                <a:effectLst/>
              </a:rPr>
              <a:t>() calls before every binary operation</a:t>
            </a:r>
            <a:endParaRPr lang="en-US" dirty="0"/>
          </a:p>
        </p:txBody>
      </p:sp>
      <p:pic>
        <p:nvPicPr>
          <p:cNvPr id="9" name="Picture 8" descr="A cartoon of a dragon&#10;&#10;Description automatically generated">
            <a:extLst>
              <a:ext uri="{FF2B5EF4-FFF2-40B4-BE49-F238E27FC236}">
                <a16:creationId xmlns:a16="http://schemas.microsoft.com/office/drawing/2014/main" id="{EE428DF2-2963-BCE4-9434-97C817B1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30" y="2357137"/>
            <a:ext cx="4203802" cy="2633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A99F69-C66E-733C-CCC9-91A8890AFE27}"/>
              </a:ext>
            </a:extLst>
          </p:cNvPr>
          <p:cNvSpPr txBox="1"/>
          <p:nvPr/>
        </p:nvSpPr>
        <p:spPr>
          <a:xfrm>
            <a:off x="793465" y="3385477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Achievable via dynamically loading a .so into 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llvm</a:t>
            </a:r>
            <a:r>
              <a:rPr lang="en-US" dirty="0">
                <a:solidFill>
                  <a:srgbClr val="666666"/>
                </a:solidFill>
              </a:rPr>
              <a:t>…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2554D-7FA4-C577-4205-683DA5EC3E21}"/>
              </a:ext>
            </a:extLst>
          </p:cNvPr>
          <p:cNvSpPr txBox="1"/>
          <p:nvPr/>
        </p:nvSpPr>
        <p:spPr>
          <a:xfrm>
            <a:off x="739036" y="3804577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v</a:t>
            </a:r>
            <a:r>
              <a:rPr lang="en-US" i="0" dirty="0">
                <a:solidFill>
                  <a:srgbClr val="666666"/>
                </a:solidFill>
                <a:effectLst/>
              </a:rPr>
              <a:t>ia the optimizer (opt –load-pass-plugin)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CB293-D894-1672-4C14-45F267727A17}"/>
              </a:ext>
            </a:extLst>
          </p:cNvPr>
          <p:cNvSpPr txBox="1"/>
          <p:nvPr/>
        </p:nvSpPr>
        <p:spPr>
          <a:xfrm>
            <a:off x="766248" y="4185579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v</a:t>
            </a:r>
            <a:r>
              <a:rPr lang="en-US" i="0" dirty="0">
                <a:solidFill>
                  <a:srgbClr val="666666"/>
                </a:solidFill>
                <a:effectLst/>
              </a:rPr>
              <a:t>ia the compiler frontend (clang –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fpass</a:t>
            </a:r>
            <a:r>
              <a:rPr lang="en-US" i="0" dirty="0">
                <a:solidFill>
                  <a:srgbClr val="666666"/>
                </a:solidFill>
                <a:effectLst/>
              </a:rPr>
              <a:t>-</a:t>
            </a:r>
            <a:r>
              <a:rPr lang="en-US" dirty="0">
                <a:solidFill>
                  <a:srgbClr val="666666"/>
                </a:solidFill>
              </a:rPr>
              <a:t>plugin</a:t>
            </a:r>
            <a:r>
              <a:rPr lang="en-US" i="0" dirty="0">
                <a:solidFill>
                  <a:srgbClr val="666666"/>
                </a:solidFill>
                <a:effectLst/>
              </a:rPr>
              <a:t>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8DC5A-8121-E89D-B411-BABE4F1D5217}"/>
              </a:ext>
            </a:extLst>
          </p:cNvPr>
          <p:cNvSpPr txBox="1"/>
          <p:nvPr/>
        </p:nvSpPr>
        <p:spPr>
          <a:xfrm>
            <a:off x="767431" y="5203372"/>
            <a:ext cx="617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new way of interacting with LLVM: as a library/framework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Reference Monitors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Passive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So far, our focus has been largely on detecting undesirable behavior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439425"/>
            <a:ext cx="6130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That’s valuable!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Ask developers to correct their own mistakes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Empower users to forgo running bad software</a:t>
            </a:r>
          </a:p>
        </p:txBody>
      </p:sp>
      <p:pic>
        <p:nvPicPr>
          <p:cNvPr id="13" name="Picture 12" descr="A person in a police uniform&#10;&#10;Description automatically generated">
            <a:extLst>
              <a:ext uri="{FF2B5EF4-FFF2-40B4-BE49-F238E27FC236}">
                <a16:creationId xmlns:a16="http://schemas.microsoft.com/office/drawing/2014/main" id="{E0BCEFEC-D456-1959-8B80-32766F1D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9" t="4189" r="4890" b="17897"/>
          <a:stretch/>
        </p:blipFill>
        <p:spPr>
          <a:xfrm>
            <a:off x="7133968" y="1729495"/>
            <a:ext cx="4291913" cy="37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Limitations of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3" y="1528426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Detection might not be enough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B3D1D-410E-D3E2-8809-4B3A7F4DA1A4}"/>
              </a:ext>
            </a:extLst>
          </p:cNvPr>
          <p:cNvSpPr txBox="1"/>
          <p:nvPr/>
        </p:nvSpPr>
        <p:spPr>
          <a:xfrm>
            <a:off x="458083" y="2806485"/>
            <a:ext cx="8571627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False positives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Scalability issues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05E93-F50C-0639-07D3-E05EB6C0916C}"/>
              </a:ext>
            </a:extLst>
          </p:cNvPr>
          <p:cNvSpPr txBox="1">
            <a:spLocks/>
          </p:cNvSpPr>
          <p:nvPr/>
        </p:nvSpPr>
        <p:spPr>
          <a:xfrm>
            <a:off x="458083" y="4099760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Dynamic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30382-0B5B-C9F9-2E0D-0532B32F6E1C}"/>
              </a:ext>
            </a:extLst>
          </p:cNvPr>
          <p:cNvSpPr txBox="1"/>
          <p:nvPr/>
        </p:nvSpPr>
        <p:spPr>
          <a:xfrm>
            <a:off x="421011" y="4573509"/>
            <a:ext cx="2956503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False negatives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Run time issues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82ED7E-4869-A0EF-2D3D-CFCAF102CA36}"/>
              </a:ext>
            </a:extLst>
          </p:cNvPr>
          <p:cNvSpPr txBox="1">
            <a:spLocks/>
          </p:cNvSpPr>
          <p:nvPr/>
        </p:nvSpPr>
        <p:spPr>
          <a:xfrm>
            <a:off x="429973" y="2527191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Static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1011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1800" dirty="0">
                <a:solidFill>
                  <a:srgbClr val="666666"/>
                </a:solidFill>
              </a:rPr>
              <a:t>May be in a position where we can’t run the analysis</a:t>
            </a:r>
          </a:p>
        </p:txBody>
      </p:sp>
      <p:pic>
        <p:nvPicPr>
          <p:cNvPr id="16" name="Picture 15" descr="A close-up of a microscope&#10;&#10;Description automatically generated">
            <a:extLst>
              <a:ext uri="{FF2B5EF4-FFF2-40B4-BE49-F238E27FC236}">
                <a16:creationId xmlns:a16="http://schemas.microsoft.com/office/drawing/2014/main" id="{1735A535-9796-7212-0C5A-621F7185E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36" y="1929997"/>
            <a:ext cx="2388973" cy="3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845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10882</TotalTime>
  <Words>1039</Words>
  <Application>Microsoft Office PowerPoint</Application>
  <PresentationFormat>Widescreen</PresentationFormat>
  <Paragraphs>198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</vt:lpstr>
      <vt:lpstr>Courier New</vt:lpstr>
      <vt:lpstr>Tenorite</vt:lpstr>
      <vt:lpstr>Monoline</vt:lpstr>
      <vt:lpstr>Exercise 24</vt:lpstr>
      <vt:lpstr>Exercise 24 Solution</vt:lpstr>
      <vt:lpstr>Administrivia and  Announcements</vt:lpstr>
      <vt:lpstr>Class Progress</vt:lpstr>
      <vt:lpstr>Last Time: LLVM Instrumentation</vt:lpstr>
      <vt:lpstr>Reference Monitors</vt:lpstr>
      <vt:lpstr>Lecture Outline</vt:lpstr>
      <vt:lpstr>Beyond Passive Analysis</vt:lpstr>
      <vt:lpstr>Limitations of Analysis</vt:lpstr>
      <vt:lpstr>A Hands-on Alternative</vt:lpstr>
      <vt:lpstr>Preventative Capabilities</vt:lpstr>
      <vt:lpstr>The BiG Idea</vt:lpstr>
      <vt:lpstr>Safety Policies</vt:lpstr>
      <vt:lpstr>Lecture Outline</vt:lpstr>
      <vt:lpstr>Consider the Reactive Adversary</vt:lpstr>
      <vt:lpstr>Security vs Precision</vt:lpstr>
      <vt:lpstr>Reference Monitor Design</vt:lpstr>
      <vt:lpstr>Properties we care about</vt:lpstr>
      <vt:lpstr>Lecture Outline</vt:lpstr>
      <vt:lpstr>Kernalized reference Monitor</vt:lpstr>
      <vt:lpstr>Example OS-level Reference Monitors</vt:lpstr>
      <vt:lpstr>Wrapper-level Reference Monitor</vt:lpstr>
      <vt:lpstr>Inline Reference Monitors: SASI</vt:lpstr>
      <vt:lpstr>SASI: Cost</vt:lpstr>
      <vt:lpstr>Constructing an IRM</vt:lpstr>
      <vt:lpstr>Summary</vt:lpstr>
      <vt:lpstr>Next Time: CFI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58</cp:revision>
  <dcterms:created xsi:type="dcterms:W3CDTF">2023-08-21T14:00:41Z</dcterms:created>
  <dcterms:modified xsi:type="dcterms:W3CDTF">2024-10-30T19:53:33Z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