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1447" r:id="rId5"/>
    <p:sldId id="1446" r:id="rId6"/>
    <p:sldId id="295" r:id="rId7"/>
    <p:sldId id="256" r:id="rId8"/>
    <p:sldId id="1412" r:id="rId9"/>
    <p:sldId id="1403" r:id="rId10"/>
    <p:sldId id="1424" r:id="rId11"/>
    <p:sldId id="1426" r:id="rId12"/>
    <p:sldId id="1448" r:id="rId13"/>
    <p:sldId id="1452" r:id="rId14"/>
    <p:sldId id="1427" r:id="rId15"/>
    <p:sldId id="1445" r:id="rId16"/>
    <p:sldId id="1429" r:id="rId17"/>
    <p:sldId id="1431" r:id="rId18"/>
    <p:sldId id="1432" r:id="rId19"/>
    <p:sldId id="1433" r:id="rId20"/>
    <p:sldId id="1434" r:id="rId21"/>
    <p:sldId id="1435" r:id="rId22"/>
    <p:sldId id="1436" r:id="rId23"/>
    <p:sldId id="1437" r:id="rId24"/>
    <p:sldId id="1438" r:id="rId25"/>
    <p:sldId id="1439" r:id="rId26"/>
    <p:sldId id="1440" r:id="rId27"/>
    <p:sldId id="1442" r:id="rId28"/>
    <p:sldId id="1443" r:id="rId29"/>
    <p:sldId id="1450" r:id="rId30"/>
    <p:sldId id="1451" r:id="rId31"/>
    <p:sldId id="14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6DB"/>
    <a:srgbClr val="70AD47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37" y="51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4-11-17T21:50:17.4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19047 5597 837 0,'0'0'505'0,"0"0"-102"16,0 0 3-16,0 0-2 0,0 0-36 16,0 0-80-16,0 0-68 0,0 0-5 15,0 0-41-15,0 0-26 0,10-51-6 16,-4 47-24-16,-3 1-37 0,3-1 24 15,4-1-24-15,-7-1-13 0,6 0-13 16,0 1-18-16,4 1-12 0,-4-1-13 16,0-1-9-16,1 0-3 0,-1 2-11 0,-6 2-4 15,3 2-13-15,7 0-3 0,-7 0-18 16,-3 5-4-16,6 3 7 0,1 5 43 16,-1 3 3-16,0 0 1 0,4 0-1 15,-7-2-13-15,3 0-2 0,3-5 3 16,-2-2 12-16,2-3 1 0,4-4 14 15,2 0 7-15,-5-5 6 0,5-6 9 16,4-4-10-16,-3-2-14 0,2-2-11 16,-2-4-2-16,-1 5-2 0,-5 3-20 0,2 0 4 15,-5 6-1-15,-7 4-6 0,3 4-2 16,-3 1-20-16,-3 0-3 0,6 1 23 16,-6 4 25-16,3 2 2 0,4 2 3 15,-4 0 18-15,0 2-20 0,3-3 1 16,-3 3-2-16,6-2-12 0,1-1 9 0,-4-2-10 15,6-1 1-15,-2-2 12 16,-1-2-1-16,13-1 1 0,-7 0 11 0,-2-1-11 16,5-5 13-16,1 0-13 0,-7 2-16 15,1 1-12-15,2 0-3 0,-6 3-12 16,1 0 5-16,-7 4-2 0,6 8 16 16,0 1 24-16,1 4 47 0,-1 1 12 15,0 1-9-15,1 1-13 0,-1-2-6 16,3-1-29-16,1-4 13 0,5-1-11 15,1-3 20-15,-1-4-5 0,10-2 21 0,-6-3-12 16,6 0 3-16,0-6 15 16,-3 0-12-16,3-3 6 0,0 1-40 0,-7 4 0 15,-2 0-24-15,-4 4 11 0,-2 0-11 16,-1 0-1-16,4 0 7 0,-4 7-13 0,0-1 30 16,7 2 1-16,6 1 4 0,-3-1-3 15,-1-2-2-15,4 0 1 0,-3-2-40 16,-4-3-63-16,1-1-108 0,-10 0-139 15,-3-5-144-15,1-2-562 0,-7-5-363 16</inkml:trace>
  <inkml:trace contextRef="#ctx0" brushRef="#br0" timeOffset="666.9">19389 4788 748 0,'0'0'489'0,"0"0"-135"15,0 0 4-15,0 0-53 0,0 0-50 16,0 0-29-16,0 0-14 0,0 0 3 16,0 0-14-16,0 0-71 0,0-13-41 0,0 12-16 15,0 1-1-15,0 0 36 0,0 0-24 16,0 0-21-16,0 0-22 0,0 2-16 16,0 7 32-16,0 0 31 0,9 6 49 15,-9 3-4-15,0 3-59 0,3 3-18 16,-3 2-41-16,0 3-15 0,0 0-9 15,0-1 9-15,-3-1-2 0,3-6-14 0,-6-2-18 16,3-3-65-16,3-5-84 16,0-4-80-16,0-2-33 0,0-3-75 0,0-2-212 15,0-1-170-15,0-9-447 0,0-4 402 16</inkml:trace>
  <inkml:trace contextRef="#ctx0" brushRef="#br0" timeOffset="950.9">19407 4798 360 0,'0'0'1076'0,"0"0"-569"0,0 0-53 15,0 0 23-15,0 0-111 0,0 0-105 16,0 0-90-16,0 0-70 0,0 0-60 16,9-6-4-16,1 6 17 0,-1 0 15 15,3 2 23-15,-2 2 5 0,-1 3-16 0,3-2-1 16,-5 2-24-16,-4-1-12 0,-3 0-1 15,6 0-15-15,-6 0 0 0,0 1-4 16,0-1-3-16,0 2-21 0,-6 0-19 16,3 0 1-16,-4-2-56 0,-5 2-53 15,3-3-73-15,9 0-77 0,-3 1-64 16,-4-4-189-16,7 2-224 0,0 1-259 16,0-1 312-16</inkml:trace>
  <inkml:trace contextRef="#ctx0" brushRef="#br0" timeOffset="1300.49">19606 4940 599 0,'0'0'645'0,"0"0"-79"0,0 0-115 16,0 0-73-16,0 0-59 0,0 0-85 16,0 0-65-16,0 0-29 0,0 0 24 15,0 0 29-15,0 47-15 0,0-30-11 16,0 3-18-16,0 0-6 0,0 3-47 15,0 0-32-15,0-1-39 0,-3-1-4 16,-4-3-20-16,7-4-2 0,0-3-26 16,-3-5-75-16,3 0-108 0,0-5-96 15,0-1-104-15,0 0-371 0,3-5-952 16</inkml:trace>
  <inkml:trace contextRef="#ctx0" brushRef="#br0" timeOffset="3535.44">21044 5745 243 0,'0'0'522'0,"0"0"-53"0,0 0-52 16,0 0-63-16,0 0-40 0,0 0 0 16,0 0 20-16,0 0-46 0,0 0-71 15,0 0-24-15,0-10-32 0,0 8-19 0,0 1-16 16,0-2-33-16,0 2-18 16,0-3-13-16,0 0 0 0,3-2-18 0,4-3-4 15,5-2-3-15,-6-2-9 0,7-3-3 16,2-2-7-16,-2 2-15 0,-1-1 22 15,7-2-13-15,-4 3-9 0,-3 2 10 16,1 3-10-16,2-1-3 0,-5 3-1 16,2 0 0-16,-3 1 1 0,4 1 15 15,-4 2-2-15,-3 1 2 0,-3 3-13 16,7 0 0-16,-4 1-2 0,-3 0-12 16,6 0 10-16,-6 6-11 0,7 1 13 15,-1 0 13-15,6 4 24 0,-5-2-16 0,-4 1-18 16,9 1 0-16,-2-2-1 0,-4 0 10 15,0-1-11-15,7-2-1 0,-4 0 15 16,7-1-13-16,0-4 1 0,2-1 12 16,-2 0 1-16,3 0-1 0,-4-5-13 0,10-3 1 15,-9 0-3-15,-4-2 2 0,4-2 1 16,-1 0-2-16,-2 2 0 0,-4 0-1 16,1 0-3-16,-7 4-21 0,3 1 22 15,-6 1-23-15,4 1 10 0,-4 2-4 16,-3 1-17-16,6 0-17 0,-3 0 19 15,6 0 0-15,-6 2 34 0,7 2 1 16,-1 2-1-16,-3-1-1 0,3 0 1 16,1 2 2-16,-7-2-2 0,6 0-1 0,4-1 0 15,-4 0 1-15,0-3 1 16,7-1 2-16,-4 0 13 0,7-4-13 0,2-4 15 16,1-3-2-16,12-2-15 0,-3-3-1 15,-3 0 0-15,3 1 2 0,-9 3-2 16,3 3-10-16,-4 1-18 0,-2 4 3 0,0 1 13 15,-7 3-16-15,10 0 26 0,-13 4-8 16,6 7 10-16,-2-1 55 0,-4 5-8 16,4-2 8-16,2 1-6 0,-6 0-18 15,1-4-29-15,-7 0 0 0,6-2 0 16,0-3 10-16,-6-1-9 0,7-3 1 16,-1-1 20-16,0 0 1 0,4 0-1 15,5-3-5-15,-2-2-17 0,3 0 18 16,-7-1-19-16,16 0-1 0,-6 1 1 15,5 1 16-15,1 2 8 0,6 0-10 16,1 2 4-16,-1 0 20 0,3 0-2 16,0 0-6-16,-6 4 8 0,-3 5 1 0,-6 2-16 15,6 3-22-15,-10 4 23 0,-2 2 5 16,2 2 7-16,1-1 23 0,0 2-2 16,-7 0-6-16,7-4-22 0,-10-1-18 15,6-1 22-15,-2-4-32 0,-4-5-2 0,0-2 0 16,-6 0-3-16,4-5-25 0,2-1-20 15,-6 0-34-15,3-1-76 0,-3-9-50 16,7 0-74-16,-1-2-132 0,3 0-230 16,-5 0-487-16,-4 2-377 0</inkml:trace>
  <inkml:trace contextRef="#ctx0" brushRef="#br0" timeOffset="4637.07">21683 4951 11 0,'0'0'124'0,"0"0"-62"0,0 0-33 15,0 0-27-15,0 0-2 0,0 0-2 16,0 0-27-16,0 0-30 0,0 0-49 16</inkml:trace>
  <inkml:trace contextRef="#ctx0" brushRef="#br0" timeOffset="5154.05">21733 4818 91 0,'0'0'242'16,"0"0"-66"-16,0 0 52 0,0 0 16 15,0 0-12-15,0 0-40 0,0 0-33 16,0 0-16-16,0 0 10 0,0-8 6 0,0 8 16 16,0 0 10-16,0 0 2 15,0 0-13-15,0 0 26 0,0 0-8 0,0-1-26 16,0-1-26-16,0 1-32 0,0 1-7 16,0-1-3-16,0 1-10 0,0 0-12 15,0 0-4-15,0-1-6 0,0 1-9 16,0 0-7-16,0 0-9 0,0 0-23 15,0 0 26-15,0 0-13 0,0 1-18 16,0 3 8-16,0 2 10 0,0 2 28 16,6 4 28-16,-6 1 24 0,3 4-31 15,-3 1-34-15,6 3-6 0,-6 1-24 0,3 1-1 16,-3-1-3-16,0 3-9 0,0-3 13 16,0 1-15-16,0-5 1 0,0-3-2 15,0-2 0-15,0-2-12 0,6-5-7 16,-6-2-2-16,0-1-41 0,0-2-49 15,0-1-49-15,0 0-17 0,0-4-23 16,0-4-36-16,0-5-143 0,0-3-313 0,0-6-555 16,0-1 49-16</inkml:trace>
  <inkml:trace contextRef="#ctx0" brushRef="#br0" timeOffset="5404.48">21711 4791 248 0,'0'0'818'0,"0"0"-251"0,0 0-161 16,0 0-31-16,0 0-36 0,0 0-98 16,0 0-58-16,0 0 5 0,0 0-26 15,0 0 25-15,81-24-11 0,-63 25-22 16,-2 5-25-16,-10 0-29 0,9 1 5 16,-12 0 10-16,7 3-26 0,-10-2-21 15,0 5-9-15,0 2-1 0,0-2-12 16,-10 0-27-16,-2-1-19 0,3-3-3 0,-1-1-53 15,1-3-45-15,0-3-75 0,0 1-79 16,9-3-74-16,-4 0-62 0,4 0-194 16,0 0-222-16,4-1-495 0,5-2 598 15</inkml:trace>
  <inkml:trace contextRef="#ctx0" brushRef="#br0" timeOffset="6270.94">22074 4996 957 0,'0'0'561'15,"0"0"-165"-15,0 0-65 0,0 0 5 16,0 0-59-16,0 0-100 0,0 0-75 16,0 0-41-16,0 0-23 0,-28 9-15 15,25-3-21-15,-3 0-2 0,6 1-3 0,-4-1-13 16,4-4 0-16,0 1 12 0,0-3-15 16,0 0 18-16,0 0 1 0,0 0 13 15,0 0-13-15,0 0-29 0,4 0 29 16,-4-3 28-16,9 1-15 0,-3 0-13 15,-3-2 13-15,3 1 2 0,-3 0-11 16,4 1 18-16,-4-1 4 0,6 2 2 16,-6-2-5-16,6 2-8 0,-9 0 14 15,7 1-4-15,-7 0 4 0,3 0 6 16,-3 0 13-16,0 0 2 0,0 1 10 0,0 3 1 16,0 1 5-16,0 2 16 0,0 1 43 15,-3 4-8-15,-4-1-36 0,7 1-25 16,-9-2-25-16,6-2-27 0,3-1-3 0,-6 0 1 15,3-2 16-15,3 0-16 16,-3 2 1-16,-4-1 9 0,7 4 13 0,-9-1 0 16,6 1-7-16,-3-1 7 0,-3 2-6 15,5-4-4-15,-5 0 4 0,0-3 2 16,9 1 10-16,-3-4 3 0,-3 1-3 16,6 0 0-16,-4-2 0 0,4 0 3 15,-6 0-4-15,6 0 14 0,0-4-11 16,-3 0-15-16,3 1-18 0,0-3-2 15,0 2-14-15,0 2 13 0,0-3-9 16,0 2 10-16,0-2-20 0,0 1 19 16,0 0-9-16,0 0 10 0,0-2-1 0,3 0-12 15,3 0 2-15,-2-2 1 0,2 3 10 16,-3-1-1-16,-3-1-10 0,9 2-2 16,-9 1 0-16,9 0 2 0,-5 1 10 15,-4 2-15-15,6 1-4 0,-6 0 0 16,3 0 1-16,-3 0-19 0,0 0 9 0,0 2 3 15,6 4 28-15,-6 0 34 0,3 4 31 16,-3 0-6-16,6 1-13 0,-3 1 9 16,-3 0-2-16,7-2-26 0,-4-1 22 15,-3 1-6-15,9-3-9 0,-9 0 0 16,9-1 5-16,-6 0-2 0,7-2 6 16,-4-1 9-16,-3 0 27 0,6 0-12 15,-2-1-12-15,-1 0-22 0,0-2-5 16,3 0-10-16,4 0 0 0,-7 0-18 15,-3 0-1-15,3-2-23 0,-3 0-55 0,3 0-98 16,-6 1-74-16,4-3-106 16,-4-1-239-16,6-1-590 0,-6-1-879 0</inkml:trace>
  <inkml:trace contextRef="#ctx0" brushRef="#br0" timeOffset="8907.12">24368 5488 99 0,'0'0'163'0,"0"0"-36"0,0 0-9 0,0 0-14 15,0 0-16-15,0 0 26 0,0 0-29 16,0 0 39-16,0 0-43 0,0 0-22 15,87-57 29-15,-78 51 3 0,-6 0 55 16,7 1-3-16,-1 3 10 0,-3-2 0 16,-3 3-1-16,4-2 10 0,-4 1 7 15,3 1-11-15,-3-2 0 0,0 2-20 0,3-1 7 16,7 1-36-16,-7-1-20 0,-3-1-9 16,6 3-16-16,-3-1-17 0,4 1-12 15,-7 0-12-15,6 0-1 0,4 0-3 16,-4 0 6-16,-3 0-6 0,3 1 13 15,1 1-13-15,-4-2-6 0,9 1-1 16,-2 1-10-16,-7-2 24 0,6 0 2 16,-2 0-27-16,-1 0 18 0,0 0 6 0,4 0-25 15,-7 0 2-15,3 0 1 16,-6 1 19-16,4 0 6 0,2 1-3 0,-6 2-22 16,0 2 10-16,3 0 0 0,-3 5 21 15,4 1 17-15,-4 0-8 0,-3 6-8 16,0-3-7-16,0 2-15 0,0-1-11 0,0-1-2 15,0-2-13-15,0-1-9 0,0-2-6 16,6 1 27-16,3-2-12 0,0-2 11 16,1 3 2-16,2-5 18 0,1-1-5 15,2-1 2-15,-3-3 4 0,7 0 17 16,3-3-2-16,3-5 0 0,-4-3 13 16,-2-2-13-16,9-1-2 0,-7-3-10 15,1 0-19-15,-3-1 29 0,9 3-8 16,-10-4-24-16,4 4-1 0,0 2 1 15,-4 0 0-15,1 3-21 0,3 3-16 16,-7 1 37-16,-6 4 0 0,1 1 0 16,-7-2-24-16,0 3 2 0,3 0 8 0,-6 0 14 15,3 4 38-15,3 0 18 0,-2 1 9 16,-4 0 3-16,0 2-40 0,0 2 21 16,0 0-15-16,0 1-3 0,0 3-6 15,0 3-25-15,6-2 26 0,-6 2-24 16,3-3 11-16,3-1-13 0,3-3-14 0,-6 0 14 15,7-2 30-15,-1-4-17 0,10 1-1 16,-7-3 16-16,7-1-1 0,-1 0-14 16,-5 0-7-16,5-2 6 0,-5-1-12 15,5 1 0-15,-8 2-24 0,8 0 2 16,-2 2 20-16,-4 6 2 0,1 0 43 16,-4 0-18-16,6 2 51 0,-5 1-27 15,-4-2 16-15,0-2 36 0,6 2-59 16,-12-6-30-16,7 0-11 0,-7-2-1 15,0-1 0-15,3 0-36 0,-3-1-53 0,0-4-55 16,6-2-111-16,-6-3-117 0,3 1-108 16,-3-1-271-16,0 2-642 0,0-2-221 15</inkml:trace>
  <inkml:trace contextRef="#ctx0" brushRef="#br0" timeOffset="9890.81">24886 4684 133 0,'0'0'215'0,"0"0"23"0,0 0 127 0,0 0-43 16,0 0-3-16,0 0-13 0,0 0-14 16,0 0-11-16,0 0-48 0,0-7-50 0,0 7-22 15,0 0-27-15,0 0 7 0,0 0-5 16,0 1-6-16,0 3-9 0,0 2 27 15,0 1 30-15,0 5 5 0,0 2-43 16,0 2-1-16,0 2-16 0,0 2-42 16,0 3-14-16,0 1-12 0,0 2-5 15,3 1-14-15,3-1-5 0,-3 0-10 16,-3-2-21-16,0-5-1 0,0-2-2 16,7-5-9-16,-4-3-6 0,-3-4 2 15,6-2-27-15,-6-2-24 0,0-1-22 16,0-1-25-16,3-8-31 0,3-6-42 0,-3-7-161 15,4-4-195-15,-4-5-568 0,-3-2-368 16,0 0 694-16</inkml:trace>
  <inkml:trace contextRef="#ctx0" brushRef="#br0" timeOffset="10141.04">24914 4609 382 0,'0'0'652'16,"0"0"-93"-16,0 0-45 0,0 0-97 15,0 0-127-15,0 0-30 0,0 0-10 16,0 0-22-16,0 0 13 0,0 0-25 16,90 60 7-16,-81-41 1 0,4-1-51 15,-7 1-41-15,-3 0-43 0,3-1-28 16,-6-1-15-16,0-4-9 0,-6 0-7 0,3-1-11 16,-3-2-16-16,-7-2-3 0,4-2-3 15,-4-2-64-15,4-2-50 0,-6-2-30 16,2 0-81-16,4-7-43 0,9 2-58 15,-3-2-44-15,-3 2-54 0,6 0 0 16,0 4-120-16,0 1-210 0,0 0-25 16,0 0 212-16</inkml:trace>
  <inkml:trace contextRef="#ctx0" brushRef="#br0" timeOffset="10674.9">25162 4957 1709 0,'0'0'698'16,"0"0"-176"-16,0 0-30 0,0 0-169 0,0 0-81 15,0 0-34-15,0 0-71 16,0 0-66-16,0 0-34 0,-3-6-24 0,3 6-12 16,0 0-1-16,0-2-25 0,3 0 4 15,3-1 21-15,4 0 19 0,-4 1-17 16,9 1-2-16,-5-2-3 0,-1 3-22 16,0 0 0-16,-6 0-18 0,3 3 9 15,-2 3 24-15,-4 2 10 0,0 2 28 16,0 2 6-16,-4 2 13 0,-5 0-32 15,0 0-15-15,3-2-2 0,-7-3-1 16,4-4 0-16,9 0-31 0,-9-4-10 16,9-1 18-16,0 0 26 0,0 0 14 0,0 0-14 15,0 0-37-15,0 0-13 0,0 0 0 16,0 0-12-16,3 0 9 0,3 0 53 16,3 0 28-16,-6 1 68 0,7 4 10 15,-4 0-16-15,-3 1-15 0,-3 0 2 16,6 1-9-16,-6 0-16 0,0-2-15 0,0 0-3 15,-6-1-9-15,-3 0 12 16,-4-2-31-16,4-2-6 0,0 0-148 0,6 0-81 16,-7 0-91-16,4-1-64 0,3-1-237 15,3-2-187-15,0 3-497 0,0 1 328 16</inkml:trace>
  <inkml:trace contextRef="#ctx0" brushRef="#br0" timeOffset="11976.24">26474 5675 127 0,'0'0'388'16,"0"0"39"-16,0 0-7 0,0 0-45 0,0 0-54 15,0 0-39-15,0 0-20 0,0 0-66 16,0 0-16-16,0 0-20 0,0-18-13 16,0 13-3-16,9 2-11 0,-6-2-6 15,6-5 5-15,1 3 6 0,-1-5 7 16,0-2-26-16,13-3-29 0,-7-3-28 16,4-1-31-16,-7 0-3 0,10-1-13 15,-3 1 10-15,-1 2-6 0,-8 3 6 16,2 3 2-16,-3 3-2 0,1 3-3 0,-10 5-7 15,6 0-15-15,-6 2-11 0,0 0-26 16,0 2 0-16,3 3 37 0,-3 3 12 16,6 5 37-16,-3 0-2 0,-3 3-16 15,10-1 5-15,-10 1-20 0,12-3 2 16,-12-2-17-16,9-2-1 0,-3-2 2 0,-2-3 0 16,5 0 14-16,0-4 2 0,0 0 7 15,1 0 2-15,2-8 4 0,4-1-3 16,-4-5-4-16,7-2-21 0,-7-2 0 15,7-1-1-15,-4 4-2 0,-2-1-12 16,-4 4-3-16,0 5-10 0,-6 2-2 16,-3 0-7-16,7 5-3 0,-7 0-15 15,0 0-19-15,0 7 31 0,0 2 40 16,0 3 23-16,3 1 11 0,-3 0 3 16,0 1-6-16,6 1-19 0,-6-3-9 15,3-4-3-15,3-1 0 0,-3-2-3 16,7-5 1-16,-1 0 2 0,3 0 2 15,7-8 38-15,-1-3-21 0,4-6 2 0,6 0-21 16,-6-2-2-16,6 2-35 0,-10 2-6 16,4 2 10-16,-3 2-29 0,-1 5 16 15,1 0 12-15,-10 4 15 0,3 2-9 0,-2 0 1 16,-1 0 16-16,0 5 11 0,-6 3 1 16,7 0 39-16,-1 3 13 0,-3 0 49 15,4 2-59-15,-7 0-19 0,6 0-2 16,0 0 27-16,4-1-31 0,-4 0 1 15,7-2 18-15,-4-3-22 0,7 0 34 16,-1-1-9-16,1-2 6 0,-4-2 6 16,4-1-10-16,-1 1 19 0,-2-2-30 15,-10 0-29-15,3 0-1 0,1 0 9 16,-1 0-10-16,-9 0-2 0,0 0-19 16,0 0-62-16,0-3-48 0,0 1-53 0,0-4-118 15,0 0-241-15,-3-1-521 0,-3-1-588 16</inkml:trace>
  <inkml:trace contextRef="#ctx0" brushRef="#br0" timeOffset="13276.95">26864 4554 221 0,'0'0'525'0,"0"0"-76"15,0 0-84-15,0 0-27 0,0 0-66 0,0 0-35 16,0 0-1-16,0 0-40 0,0 0-48 16,0 0-26-16,0 0-20 0,0 0-29 15,0 0-9-15,0 0-4 0,0 0 7 16,0 0-3-16,0 0-7 0,0 0-10 16,0 0 1-16,3 1 5 0,-3 1 17 15,0 2 18-15,0 2 18 0,7-1-4 16,-7 2-9-16,0 1-21 0,0 3-1 15,0 0-6-15,0 2-18 0,0 2-10 16,0 0-12-16,0 0-13 0,3 2 3 16,-3 1 1-16,0 1-13 0,6 2 22 0,-6 0-24 15,0 1 14-15,3-1-12 0,-3-2 0 16,6-2 13-16,-6-1-4 0,0-4-9 16,3-2 9-16,-3-1-12 0,0-3 0 15,0-3-2-15,0 0-1 0,3-3 1 16,-3 0 0-16,0 0 1 0,7 0-11 0,-7-3-7 15,0-4-42-15,0-6-79 0,3-3-133 16,3-2-42-16,-3-2-29 0,-3 1-71 16,0 2-336-16,0 3-568 0,0-2 323 15</inkml:trace>
  <inkml:trace contextRef="#ctx0" brushRef="#br0" timeOffset="13694.27">26886 4591 325 0,'0'0'401'0,"0"0"3"15,0 0-52-15,0 0-50 0,0 0-55 16,0 0-46-16,0 0-39 0,0 0-26 15,0 0 9-15,0 0 0 0,40-19 15 16,-30 19-25-16,-1 0-33 0,0 0-9 16,-6 1-11-16,7 3-12 0,-1 0-15 15,-3 1 17-15,-3 0-8 0,-3 1-7 16,6-3 12-16,-6 1-9 0,0 0-13 16,0-1-19-16,0 1 0 0,0-1-6 15,0 1 13-15,-6 2-4 0,-3 0-15 16,-3-1-3-16,2 2 0 0,1-2-11 0,0-1-2 15,-1-1 0-15,1-1-19 0,6-1-1 16,-6 2-64-16,9-2-36 0,-7 1-6 16,4 0-35-16,3 1-17 0,0 1-77 15,0-1-60-15,0 0-101 0,0 3-38 0,0-3-95 16,0 1-106-16,3 0 91 16</inkml:trace>
  <inkml:trace contextRef="#ctx0" brushRef="#br0" timeOffset="14310.99">27103 4829 335 0,'0'0'763'16,"0"0"-158"-16,0 0-102 0,0 0-108 16,0 0-35-16,0 0-126 0,0 0-68 15,0 0-36-15,0 0-13 0,0 26-12 16,0-19-4-16,0 2-13 0,0-2-32 16,0-1-9-16,0 1-12 0,6-2-6 0,-3 0-7 15,7-4 9-15,-1 2 31 0,0-3 72 16,10 0 46-16,-7 0-44 0,7 0-38 15,-7-1-42-15,7-2-54 0,-10 2 0 16,0-2-2-16,1 2-1 0,-4 0-1 16,-3-2-11-16,6 2-51 0,-9-1-100 15,3-2-83-15,7 2-54 0,-10-3-55 16,0-2-303-16,0 1-477 0,0-1-209 16</inkml:trace>
  <inkml:trace contextRef="#ctx0" brushRef="#br0" timeOffset="14545.28">27230 4774 637 0,'0'0'1011'0,"0"0"-495"15,0 0-118-15,0 0-21 0,0 0-80 0,0 0-61 16,0 0-55-16,-34 67-24 0,28-50-34 16,3 4-13-16,-3 1-6 0,2 3-32 15,-2 1-1-15,3 0 7 0,-3 1-35 16,3-2-2-16,-6 0-17 0,9-3-22 15,-10-2 2-15,10-3-4 0,0-4-24 16,-3-2-54-16,3-3-96 0,0 1-74 16,0-2-54-16,0-2-169 0,0-1-317 15,0 0-516-15,0-2 227 0</inkml:trace>
  <inkml:trace contextRef="#ctx0" brushRef="#br0" timeOffset="72726.5">21596 11029 300 0,'0'0'505'0,"0"0"-9"16,0 0-38-16,0 0-49 0,0 0-72 15,0 0-15-15,0 0-68 0,0 0-47 16,0 0-25-16,0 0-17 0,0 0-20 0,-15-27-25 16,15 27-20-16,0 0-8 0,0 0-20 15,0 0-1-15,0 0 4 0,3 5 46 16,6 1 33-16,0 2-12 0,4 3-28 15,-4 1-31-15,0 4-16 0,1-1-18 16,-1 1-22-16,0 1-14 0,4-1-12 16,-4 1-1-16,0-1-1 0,-2-3-3 15,2-3-17-15,-6 0-22 0,0-3-55 16,3-1-34-16,-6-1-37 0,10-2-47 16,-7 1-70-16,-3-3-111 0,6 1-102 0,-3-2-153 15,3 0-132-15,-3-3-341 0,3-2 472 16</inkml:trace>
  <inkml:trace contextRef="#ctx0" brushRef="#br0" timeOffset="73009.37">21779 11048 151 0,'0'0'515'0,"0"0"39"15,0 0-62-15,0 0-80 0,0 0-104 16,0 0-21-16,0 0 2 0,0 0-62 16,-77 82-58-16,64-60-16 0,-5-1-20 15,-1 0-36-15,7-3-12 0,-4-2-19 0,7 0-22 16,-4-5-13-16,4-2-18 0,0-1-13 16,9-1-1-16,-3-5-2 0,3 1-19 15,0-2-3-15,0-1-32 0,0 0-75 16,0 0-98-16,3-3-12 0,9-2-71 0,4-2-128 15,-4-1-142-15,4-2-396 0,-4 2 346 16</inkml:trace>
  <inkml:trace contextRef="#ctx0" brushRef="#br0" timeOffset="73576.75">21934 11038 24 0,'0'0'538'0,"0"0"-98"0,0 0 0 16,0 0-66-16,0 0-95 0,0 0-65 15,0 0-33-15,0 0-33 0,0 0-48 16,0 0-16-16,0 0 28 0,-6-6 55 0,12 11 12 15,4-3-26-15,-1 1-20 0,-6-1-28 16,6-1-11-16,4 2-24 0,-7-1-14 16,3-2-2-16,0 1-17 0,-5-1-15 15,2 0 6-15,-3 0-2 0,-3 1-7 16,0-1-17-16,0 2 14 0,0-1-13 0,0 1 19 16,0 1 22-16,0 4 43 0,-3 0 28 15,-7 1-47-15,1 7-28 0,0-1-18 16,0 0-10-16,-7 2 4 0,10-2-16 15,-10 1 0-15,7-5 0 0,6-1-2 16,-3-4-11-16,6-1 1 0,-3 0-13 16,-4-2-21-16,7 1-35 0,0-3-18 15,0 0-29-15,0 0-45 0,0 0-35 16,0 0-71-16,0 1-116 0,10-1-143 16,-10 2-236-16,6 0-328 0,-3 1 454 15</inkml:trace>
  <inkml:trace contextRef="#ctx0" brushRef="#br0" timeOffset="73860.47">21869 11254 272 0,'0'0'424'0,"0"0"-76"0,0 0 33 16,0 0-62-16,0 0-69 0,0 0-36 15,0 0-36-15,0 0-23 0,0 0 10 16,0 0 57-16,19 0 28 0,-10 0-5 16,0-2-42-16,10 1-32 0,-7-2-27 15,4 0 2-15,-4-1-47 0,1 1-46 16,-4 1-34-16,0 0-17 0,1 2 1 0,-1 0-3 16,-6 0-1-16,6 0 0 0,1 0-17 15,-1 3-14-15,-9 0-86 0,9 2-77 16,-3-2-29-16,-3 0-199 0,4 1-222 15,-4-1-551-15,0-3 2 0</inkml:trace>
  <inkml:trace contextRef="#ctx0" brushRef="#br0" timeOffset="74543.78">22387 10911 463 0,'0'0'557'0,"0"0"-36"16,0 0-75-16,0 0-61 0,0 0-68 15,0 0-79-15,0 0-11 0,0 0-42 16,0 0 9-16,0 0-23 0,0 0-38 16,-22-31-20-16,16 31-6 0,3 0-10 15,-6 1-22-15,-1 8-22 0,1-1-10 16,0 4 1-16,-1 1-1 0,1 3 1 16,0-1-4-16,-1 3-22 0,10 4 26 0,-9-2-23 15,6 3-19-15,3 1 14 16,0 2-4-16,0 2 7 0,0-2-1 0,12-3-18 15,-5-2 1-15,2-3-1 0,0-2-10 16,1-4-2-16,2-5-7 0,0-3 19 16,-2-4 2-16,5 0 41 0,-2-6-6 15,8-6 19-15,-5-5 11 0,2-4 40 0,-5-4-42 16,5-2-35-16,-8-3-28 0,-1 1-2 16,0-1-10-16,-6 3 9 0,-3 3-1 15,0 1-32-15,0 4-24 0,-9 2-34 16,0 2-3-16,0 3-34 0,-4 2-35 15,4 5 18-15,0 3 6 0,-1 2-71 16,7 0-25-16,-6 6-30 0,3 2-98 16,-4 4-128-16,-2 1-62 0,3 1-161 15,6 4-18-15,-13 1 161 0</inkml:trace>
  <inkml:trace contextRef="#ctx0" brushRef="#br0" timeOffset="77630.9">21643 11845 267 0,'-3'-4'447'0,"3"2"39"0,0-1-34 16,-7 2-49-16,7 0-57 0,0-2-45 16,-3 2-25-16,3 1-26 0,0-2-18 15,0 2-16-15,0 0-5 0,0-1-19 16,0 1-33-16,0 0-28 0,0 0-16 0,0 0-7 15,0 0-7-15,0 0-15 16,0 0-18-16,0 0-16 0,0 0-21 0,0 0-31 16,0 0 0-16,0 0-28 0,3 1 28 15,4 6 25-15,2 0 24 0,-3 4-13 16,3 0-20-16,1-3-13 0,-1 3-3 16,-3-3 0-16,4 1-22 0,-7-2 4 15,3-2-10-15,-3 0-45 0,-3 0-56 16,0-1-40-16,3 0-20 0,3 0-60 15,-6-1-65-15,0-2-117 0,0 0-135 16,3-1-213-16,4 0-424 0,-4-7 626 0</inkml:trace>
  <inkml:trace contextRef="#ctx0" brushRef="#br0" timeOffset="77880.2">21770 11848 13 0,'0'0'489'0,"0"0"-49"0,0 0 23 15,0 0-40-15,0 0-31 0,0 0 22 16,0 0-63-16,0 0-83 0,0 0-64 0,0 0-45 15,0-17-17-15,-3 26-10 0,-3 3-19 16,2 7 23-16,-5 5 26 0,-6 3-29 16,2 3-34-16,1 1-22 0,-4 2-9 15,4 1-10-15,-4-2-12 0,4 0-9 16,3-4-9-16,-1 0-25 0,1-6-3 16,6-4 0-16,-3-5-28 0,6-3 7 15,0-3-22-15,0-2-6 0,0-1-56 16,0-3-34-16,0 0-66 0,0-1-86 15,0 0-50-15,6-4-117 0,3-7 31 0,4-7-378 16,-1-5-524-16</inkml:trace>
  <inkml:trace contextRef="#ctx0" brushRef="#br0" timeOffset="78464">21944 11854 76 0,'0'0'457'0,"0"0"2"0,0 0-6 16,0 0-47-16,0 0-36 0,0 0-37 16,0 0-62-16,0 0-21 0,0 0-39 15,0 0-26-15,-7-7-20 0,7 7-11 16,0 0-6-16,0 0-41 0,0 0-28 15,7 0 15-15,-4-2 14 0,6 2 26 16,0-1-8-16,4-1-45 0,-4 1-20 0,0-1-6 16,7-1-24-16,-10 2-29 0,3-3-2 15,7 3-11-15,-13-1-1 0,6 1-47 16,-3 1-82-16,-3 0-67 0,-3 0-65 16,0 0-61-16,0 3-56 0,0 3-80 15,-3 2-275-15,-6 1-504 0,3-1 623 16</inkml:trace>
  <inkml:trace contextRef="#ctx0" brushRef="#br0" timeOffset="78663.73">21906 11973 663 0,'0'0'616'0,"0"0"-109"0,0 0-10 16,0 0-90-16,0 0-95 0,0 0-53 16,0 0-36-16,0 0-24 0,0 0 19 15,0 0-23-15,28 10 14 0,-15-10-32 16,-4 0-32-16,0 0-38 0,1-1-39 15,-1 0-25-15,0 0-28 0,0-2-15 0,-5 1-2 16,5 1-16-16,0-3-62 0,4 3-130 16,-4 0-84-16,-3 1-101 0,-3 0-195 15,6 0-375-15,-2 1-407 0</inkml:trace>
  <inkml:trace contextRef="#ctx0" brushRef="#br0" timeOffset="84318.99">22378 11787 59 0,'0'0'665'0,"0"0"-30"16,0 0-176-16,0 0-83 0,0 0-39 16,0 0-38-16,0 0-23 0,0 0-33 15,0 0-40-15,0 0-48 0,0 0-32 0,0 0-16 16,0 0-6-16,0 0-19 15,0 0 30-15,0 0 56 0,0 0 5 0,0 0-43 16,21 54-26-16,-11-38-6 0,5-1-27 16,-6 3 5-16,4-4 3 0,-4 2-15 15,4-2-12-15,2 2-6 0,-6-2-1 0,4-1-2 16,-4 2-10-16,3 0 4 0,-2-1-10 16,-1-1-6-16,0-1 4 0,-2-3-25 15,-4 0-1-15,6-2 0 0,-9-4-11 16,9 1-7-16,-6 0 16 0,-3-1-12 15,7 0 3-15,-4-1-3 0,-3-1-13 16,6 2-20-16,-3 0-25 0,3-2-18 16,-6 2-50-16,3-2-36 0,-3-1-41 15,0 0-48-15,0 0-87 0,0 0-113 16,0 0-82-16,0-4-158 0,0-4-530 16,-9-2 415-16</inkml:trace>
  <inkml:trace contextRef="#ctx0" brushRef="#br0" timeOffset="84686.25">22536 11823 229 0,'0'0'434'0,"0"0"-30"16,0 0-29-16,0 0-53 0,0 0-24 16,0 0-58-16,0 0-56 0,0 0-3 15,0 0-36-15,0 0-20 0,-10-9-6 0,10 12 0 16,-3 3-8-16,-6 2-9 0,0 5 19 16,6 3-1-16,-7 1 4 0,1 3-5 15,-6 3-3-15,2 1 8 0,4 2-12 16,-4-1-22-16,-2 1-34 0,3-1-16 15,-4-6-21-15,7-2-16 0,6-4-3 0,0-4-14 16,-4-2-1-16,7-3-19 0,0-3-16 16,0-1-21-16,0 0-70 0,0 0-76 15,10-5-19-15,2-5-94 0,7-6-215 16,-1-4-543-16,1-1-170 0</inkml:trace>
  <inkml:trace contextRef="#ctx0" brushRef="#br0" timeOffset="85619.58">22871 11840 229 0,'0'0'199'0,"0"0"-16"0,0 0 32 15,0 0 72-15,0 0 6 0,0 0-56 16,0 0-32-16,0 0-20 0,0 0-7 16,0 0 23-16,0 0 19 0,0 0-24 0,0 0-6 15,0 0-27-15,0 0-13 0,0 0 19 16,0 0 30-16,0 0 6 0,-13 2-16 16,13-2-27-16,0 0-44 0,0 0-50 15,0 0-24-15,0 0-26 0,6 0-16 16,-2 0 35-16,5 0 16 0,-6 0-13 15,6 0-3-15,7 0-13 0,-7 0 10 16,0 0 0-16,4 0-19 0,-1 0-14 0,-3 0-1 16,-2-1-2-16,2 0 1 0,0 1 1 15,-6-1 2-15,-3 1-2 0,3 0-2 16,4 0-16-16,-7-2-28 0,0 2-44 16,0 0-39-16,0 0-42 0,0 0-47 15,0 0-46-15,0 0-39 0,-7 0-70 16,4 0-183-16,3 0-241 0,-3 0-309 0,-6 2 454 15</inkml:trace>
  <inkml:trace contextRef="#ctx0" brushRef="#br0" timeOffset="85887.36">22871 11840 190 0,'52'-36'538'16,"-58"33"-7"-16,6 2-82 0,0-1-46 15,-3 1-60-15,3 1-69 0,0 0-29 16,0-1-21-16,0 1-30 0,0 0-44 15,0 0-11-15,0 0 0 0,0 0-23 16,0 0-38-16,0 1-29 0,0 2 10 0,0 2 31 16,3 2 44-16,3 4 9 0,-6 1-41 15,0 4-19-15,0 0 6 0,0 5-15 16,0 0-31-16,0 1-25 0,3-1-18 0,-3-3 0 16,0-2-24-16,0-3 11 0,4-2-5 15,-4-4-41-15,6 0-76 0,-6-2-22 16,3-3-23-16,6-2-57 0,-3 0-53 15,-3-2-80-15,7-9-107 0,5-6-287 16,-12-3-641-16,10-5 638 0</inkml:trace>
  <inkml:trace contextRef="#ctx0" brushRef="#br0" timeOffset="86287.61">23202 11608 463 0,'0'0'740'16,"0"0"-236"-16,0 0-114 0,0 0-69 15,0 0-57-15,0 0-45 0,0 0-17 16,0 0-42-16,0 0 21 0,0 0 3 16,0 0-26-16,0 55 9 0,0-38-31 15,0 0-30-15,0 4-10 0,7-1-21 16,-7 0 12-16,3 1-38 0,3 0-21 0,-3 2-3 16,-3 2-10-16,6-1 25 0,-3 3-12 15,-3-2-3-15,0-2 2 0,0-2-5 16,3-6-19-16,-3-3-3 0,0-3-16 15,7-5-24-15,-7 0-43 0,0-3-34 16,0-1-51-16,0 0-59 0,0 0-54 0,0-2-86 16,0-6-100-16,0-1-272 0,3 1-604 15</inkml:trace>
  <inkml:trace contextRef="#ctx0" brushRef="#br0" timeOffset="88905.99">21655 12589 48 0,'0'0'0'0,"0"0"-3"16,0 0 3-16,0 0 84 0,0 0-12 16,0 0-43-16,0 0-27 0,0 0 37 15,0 0 19-15,0 0 11 0,0 0 6 16,0 0 0-16,-15-9 13 0,15 9 23 15,0-2 26-15,0 2 13 0,0 0 29 0,-7-1 16 16,7 1-6-16,0-1-17 0,-3 0 23 16,3-1 19-16,0 2 16 0,-6 0 19 0,6-1-27 15,0 1-33-15,-3 0-29 0,3-1-4 16,0 1-13-16,0 0-10 0,0-1-29 16,0 1-22-16,0 0-16 0,0 0-13 15,0 0-18-15,0 0-10 0,0 0-22 16,0 0-3-16,0 0-1 0,0 1-33 15,3 5 34-15,3 5 50 0,4 3 13 16,-1 4 9-16,3 2-10 0,1 2-12 16,-4 1 0-16,7-1 12 0,-4 1 6 15,-3-4-18-15,10-1-10 0,-10-3-16 16,4-2 20-16,-4-1-32 0,0-4 6 16,-6 2-5-16,7-4-13 0,-4-2 0 0,-3 0-3 15,-3-3-10-15,0 0 11 0,0-1-10 16,0 0 0-16,0 0-10 0,0 0-15 15,0 0-22-15,0 0-43 0,0 0-47 16,0 0-44-16,0 0-22 0,0 0-66 16,0 0-101-16,0 0-260 0,0 0-600 15,-3-1 139-15,6 2 902 0</inkml:trace>
  <inkml:trace contextRef="#ctx0" brushRef="#br0" timeOffset="89472.99">21919 12621 264 0,'0'0'476'15,"0"0"-52"-15,0 0-73 0,0 0-71 16,0 0-30-16,0 0-26 0,0 0-37 16,0 0-32-16,0 0-16 0,0 0-7 15,0 0 3-15,0 0-17 0,-22-18-6 0,22 18-13 16,0 0-7-16,0 3-6 0,-6 1-23 16,3 5-6-16,3 0 16 0,-3 5 3 15,-4 2-1-15,4 2-3 0,-6 4 0 16,3 4-8-16,-4 3-11 0,-2 1-12 0,0 2-13 15,-4 3-3-15,-2-2-7 0,5 2-14 16,-5-1-4-16,5-2-2 0,-2-4 0 16,-4-3 0-16,13-4-13 0,-3-7 2 15,2-4-5-15,4-2-10 0,3-4-19 16,0-3-51-16,0 1-72 0,0-2-41 16,3-2-24-16,13-6-97 0,-10-4-99 15,13-4-268-15,-1-2-463 0,-2 1 458 16</inkml:trace>
  <inkml:trace contextRef="#ctx0" brushRef="#br0" timeOffset="92075.3">22300 12500 14 0,'0'0'727'0,"0"0"-150"16,0 0-180-16,0 0-69 0,0 0-56 15,0 0-23-15,0 0-49 0,0 0-52 16,0 0-33-16,0 0-3 0,0 0 7 16,0 0 11-16,-9 0-3 0,6 2-35 15,-4 1-28-15,4 3-11 0,-6 0 1 16,-3 5 9-16,-4 3 6 0,-2 2-16 15,5-2-6-15,-5 2-6 0,5-2-5 16,-2-1-2-16,-4-1-3 0,7-3-15 0,9-1 9 16,-7-3 3-16,4-2-3 0,3 0 6 15,-3-1-9-15,6-2-20 0,0 1-2 16,0-1-25-16,0 1-31 0,9 2 56 16,0-1 34-16,1 4 6 0,2-2 35 0,7-1 9 15,-1 0 45-15,1-1 13 16,3 0-47-16,-4-1-21 0,1 1-28 0,-10-1-28 15,10 0-3-15,-10-1-11 0,-6 3-1 16,6-3-1-16,-9 1-2 0,7 0-13 16,-4-1 11-16,-3 0-16 0,0 0-31 15,0 0-71-15,0 0-49 0,0 0-57 16,0 3-76-16,0 0-69 0,0 1-192 16,0 3-132-16,0 1-537 0,0 1 190 15</inkml:trace>
  <inkml:trace contextRef="#ctx0" brushRef="#br0" timeOffset="92592.31">22170 12888 378 0,'0'0'610'15,"0"0"-79"-15,0 0-128 0,0 0-27 0,0 0-24 16,0 0-56-16,0 0-43 0,0 0-17 16,0 0-20-16,0 0-34 0,0 0-21 15,0 0-4-15,-19-13-17 0,19 12-44 16,0 0-27-16,0-1-26 0,13 1 3 15,-7-1 38-15,6-2 36 0,-2 1 12 16,-1 0-34-16,9 1-25 0,-5-1-30 16,-4 2-13-16,7 0-9 0,-4 1-21 15,0 0-16-15,4 0 1 0,-7 0-15 0,4-1-84 16,-1 1-85-16,4-3-90 0,-4 1-122 16,4-2-224-16,-4 0-509 0,0-5-381 15,-2 2 758-15</inkml:trace>
  <inkml:trace contextRef="#ctx0" brushRef="#br0" timeOffset="93176.46">22641 12515 483 0,'0'0'537'0,"0"0"-100"16,0 0-92-16,0 0-53 0,0 0-69 16,0 0-16-16,0 0-17 0,0 0-41 15,28-65-31-15,-19 57-2 0,-6 1 2 16,7-1 29-16,-7 2 15 0,6-1-20 0,7 2 16 15,-7-2-4-15,3 2-43 0,-2 3-40 16,-1-1-24-16,0 2-16 0,-6 1 1 16,7 0 8-16,-1 6 6 0,-3 2 1 15,-3 5-10-15,4 4 13 0,-4 4-16 16,-3 4 24-16,0 5-33 0,0 1 9 16,-10 3-20-16,1-2-14 0,0 0-1 0,-1-4-11 15,-8-2 9-15,5-3-9 0,1-4-13 16,-4-5-9-16,4-2-37 0,-3-4-6 15,2-6 11-15,4-2 32 0,-4-2-22 16,4-7-15-16,0-4 5 0,0-3 13 16,9 1 21-16,0-1 16 0,0 4 16 15,0 3 25-15,0 3 1 0,0 0-23 16,0 2 16-16,9 2 9 0,0-2 19 16,-6 4 15-16,13 0 25 0,-7 0-18 15,3 4-10-15,-2 2-25 0,-1 2-7 0,3 0-14 16,4 1 2-16,-4 0 4 15,7 1 8-15,-7 1 29 0,7 0 42 0,0-3-88 16,-10-1-10-16,10-2-31 0,-7-1-15 16,3-1-62-16,-2-3-62 0,-4 1-64 15,0-1-92-15,-5 0-111 0,5 0-133 0,-9 0-491 16,6-2-170-16</inkml:trace>
  <inkml:trace contextRef="#ctx0" brushRef="#br0" timeOffset="95077.43">21640 13418 152 0,'0'0'378'0,"0"0"-6"15,0 0 78-15,0 0-76 0,0 0-69 16,0 0-7-16,0 0-10 0,0 0-44 15,0 0 4-15,0 0-12 0,0-6-20 16,0 6-42-16,0-1-55 0,0 1-40 16,0 0-29-16,0 0-12 0,0 2 10 15,0 3 17-15,3 2 26 0,3 5 36 16,-3 1-34-16,6-1-15 0,-6 4-29 16,7 1 7-16,-1 0-7 0,-3 3 15 0,4-1 1 15,-1 2-10-15,-6 1-15 0,6-2-6 16,4-2-10-16,-7-1-23 0,-3-4 0 15,3-3 1-15,-3-1-1 0,7-3-1 16,-4 0-1-16,-6-3-14 0,3-1 3 16,-3 0-4-16,0-2 4 0,3 0 0 15,3 0-25-15,-6 0-55 0,0 0-49 0,0-3-57 16,0-3-54-16,0-4-154 0,0-3-206 16,0-1-487-16,0-2-268 0,0-2 676 15</inkml:trace>
  <inkml:trace contextRef="#ctx0" brushRef="#br0" timeOffset="95445.2">21888 13388 437 0,'0'0'675'0,"0"0"-259"0,0 0-123 15,0 0 45-15,0 0 5 0,0 0-21 16,0 0-40-16,0 0-87 0,0 0-42 15,0 0-10-15,0 0 18 0,0 3 6 16,0 6 6-16,0 4-20 0,0 4-20 16,-3 3-33-16,-4 2-29 0,4 1-19 15,-6 3-12-15,0 2-9 0,-1 2 0 0,-5 2-10 16,2 2-2-16,1 1-7 0,-3 0-9 16,2 0 19-16,1-2-4 0,-4-2 3 15,7 0-5-15,0-2 2 0,-4-3-15 16,4-2-1-16,6-5-1 0,-3-4-1 15,3-3-18-15,-4-4 16 0,7-2-20 16,0-2 7-16,0-3-28 0,0 0-9 0,0-1-25 16,0 0-40-16,0 0-17 0,0 0-5 15,0 0 1-15,7-1-32 0,2-4-44 16,-6-2-77-16,6-3-102 0,1-2-196 16,-1 2-199-16,0-5-296 0</inkml:trace>
  <inkml:trace contextRef="#ctx0" brushRef="#br0" timeOffset="96428.67">22340 13411 111 0,'0'0'127'0,"0"0"-32"15,0 0-1-15,0 0 37 0,0 0 38 16,0 0 111-16,0 0 33 0,0 0-43 16,0 0-58-16,0 0-8 0,0 0 13 15,0 0-22-15,0 0 8 0,0 0-26 0,16-29-13 16,-16 25-29-16,0 3-11 0,0-1 42 16,0 1 18-16,0 1-3 0,-6 0-18 15,-4 0-59-15,-2 8-50 0,3 2-32 16,-10 6-6-16,0 4 8 0,1-1 8 15,5-2-1-15,1-1-3 0,3-5 3 16,3-3 19-16,-4-3 9 0,7-1 0 0,3-2-4 16,0-1-24-16,0 0-21 0,0 1-10 15,0-1-30-15,3 3 30 0,7 1 40 16,-1 0 22-16,6 0 18 0,-5-1 21 16,2-1 37-16,0-3-18 0,4 0-38 15,-4 0-27-15,-2 0-31 0,-1 0-21 16,3 0 0-16,-2 0 13 0,-1-1 1 15,-3 1-16-15,-3-2-1 0,4 1 0 16,-4 1-2-16,-3-2-10 0,9 1-25 0,-9 1-63 16,0 0-63-16,3-1-42 0,-3 1-64 15,6-1-82-15,-3 1-113 0,-3-1-195 16,0 1-488-16,7-2-175 0</inkml:trace>
  <inkml:trace contextRef="#ctx0" brushRef="#br0" timeOffset="97064.12">22728 13206 104 0,'0'0'317'0,"0"0"-60"0,0 0 76 16,0 0-17-16,0 0-33 0,0 0-78 0,0 0 51 15,0 0-29-15,0 0 38 0,0 0-43 16,0 0 3-16,-16-30 18 0,16 29-10 15,0 1 14-15,0 0 4 0,0-1-22 16,0 1-17-16,0 0-30 0,0 0-25 16,0 0-46-16,0 5-50 0,0 4 12 15,0 7 13-15,0 3 8 0,0 2 22 0,0 4-28 16,0 1-30-16,7 1-28 0,-4 2-6 16,3 2 1-16,-3 0 11 0,6 4-15 15,-2 2-6-15,-4-1 22 0,0 0-1 16,3-4-24-16,-3-3-11 0,6-7 2 15,-9-5-3-15,0-4-1 0,7-5-11 0,-7-3-3 16,0-3 0-16,3 0-9 0,-3-2-7 16,0 0-23-16,0 0-34 0,0-2-37 15,0-3-18-15,0-4-37 0,0-2-71 16,0-2-89-16,0 1-122 0,0 5-190 16,0 6-343-16,0 1-390 0</inkml:trace>
  <inkml:trace contextRef="#ctx0" brushRef="#br1" timeOffset="110090.33">21562 12822 87 0,'0'0'196'16,"0"0"-59"-16,0 0-30 0,0 0-6 15,0 0-3-15,0 0-36 0,0 0 32 16,0 0-2-16,0 0-1 0,0 0-10 16,0 0 7-16,0-9 20 0,0 6-11 0,0 2 14 15,0-1-7-15,-6-1 7 0,6 1-4 16,0 1-6-16,0-2-1 0,0 2 1 16,0 0-1-16,0 0 0 0,0 0-6 15,0-1 0-15,0 2-10 0,0-1-4 16,0 0 7-16,0-4 13 0,0 3-1 0,0-2 26 15,0-1 0-15,0-1-17 16,0 0 10-16,0 1-1 0,0 0 3 0,0 1-22 16,0 0-10-16,0 0-22 0,0 1-16 15,0 3-18-15,6-1-16 0,-3 1-15 16,7 0 12-16,-1 0 5 0,9 1 4 16,1 6 3-16,0 1 9 0,5 2 19 15,11 2 16-15,5 2-4 0,0 0 9 0,10 1-9 16,9-4-9-16,6 1-22 0,-3-5-3 15,15-3 0-15,-5-4-10 0,5 0-9 16,1-4-8-16,-1 0-1 0,-5-4 15 16,2 3 7-16,-3 1 24 0,-3 0-9 15,1 2-37-15,-13 2 0 0,-7 0 0 16,-5 1-3-16,-7 3-18 0,0 1 5 16,-12 0 10-16,3 1-9 0,-4 0 11 15,-2-2 1-15,-3 0 0 0,-7-1 0 16,1 1 0-16,2-1 0 0,-6-2 3 0,-6 1 12 15,7-2-13-15,-4 0 0 0,-6 0 14 16,3 0-13-16,-3 0 9 0,0 0-10 16,0 0 17-16,0 0-1 0,0 0 3 15,0 0-21-15,0-3-91 0,-3-1-53 0,-6 1-47 16,2 1-23-16,-2 2-68 0,0 0-17 16,0 1-57-16,2 7-114 0,-2 4-186 15,-6 3-383-15,2 6 300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779F-5E13-EA0C-460E-3390DDEF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7948-22D7-D1BF-D2F1-487C37F4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FCEED4-FA3B-1B34-FA50-517EAD2AA1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8F5610-29C1-20E9-6983-77F65391699C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E8063-9300-B1A3-831D-F4DEBDE7E6B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983EF5-DB25-B4A9-A00B-6363C7E95E89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0FBC7-9AED-FFF8-7C08-23AFE7CD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Apply DPLL to determine if there is a satisfying assignment to the following Boolean formula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B65-9DCB-AC7E-961A-22BFFD2CBD26}"/>
                  </a:ext>
                </a:extLst>
              </p:cNvPr>
              <p:cNvSpPr txBox="1"/>
              <p:nvPr/>
            </p:nvSpPr>
            <p:spPr>
              <a:xfrm>
                <a:off x="2783542" y="2657946"/>
                <a:ext cx="6911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B65-9DCB-AC7E-961A-22BFFD2C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2" y="2657946"/>
                <a:ext cx="691118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C60E6-BDD2-0CC8-DC73-716C60D1A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1876B-64C8-6FDD-25B2-D4E4AD52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CE1E36-7D42-8EA4-D07E-940BA7FF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DPLL(T)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0BACD9E-D405-245C-FC86-8C80AD5ED286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2E6A00-C67E-7CF4-919A-FCF1AE00F996}"/>
              </a:ext>
            </a:extLst>
          </p:cNvPr>
          <p:cNvSpPr txBox="1"/>
          <p:nvPr/>
        </p:nvSpPr>
        <p:spPr>
          <a:xfrm>
            <a:off x="6724032" y="5102877"/>
            <a:ext cx="30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Solver: contradiction!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370953-2529-FCF1-4BE0-494823272DE4}"/>
              </a:ext>
            </a:extLst>
          </p:cNvPr>
          <p:cNvSpPr txBox="1"/>
          <p:nvPr/>
        </p:nvSpPr>
        <p:spPr>
          <a:xfrm>
            <a:off x="6727265" y="2017280"/>
            <a:ext cx="379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 ≥ 0 ∧ y = x + 1 ∧ (y &gt; 2 ∨ y &lt; 1 )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8E7261-D3BC-9905-6868-56E827DA969A}"/>
              </a:ext>
            </a:extLst>
          </p:cNvPr>
          <p:cNvSpPr txBox="1"/>
          <p:nvPr/>
        </p:nvSpPr>
        <p:spPr>
          <a:xfrm>
            <a:off x="6727262" y="2913748"/>
            <a:ext cx="379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 ∧ p2 ∧ (p3 ∨ p4 )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B62E7B-CD77-73E5-2694-17C18BF88FD5}"/>
              </a:ext>
            </a:extLst>
          </p:cNvPr>
          <p:cNvSpPr txBox="1"/>
          <p:nvPr/>
        </p:nvSpPr>
        <p:spPr>
          <a:xfrm>
            <a:off x="6727261" y="3810216"/>
            <a:ext cx="3796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p1:true</a:t>
            </a:r>
          </a:p>
          <a:p>
            <a:r>
              <a:rPr lang="en-US" dirty="0"/>
              <a:t>p2:true</a:t>
            </a:r>
          </a:p>
          <a:p>
            <a:r>
              <a:rPr lang="en-US" dirty="0"/>
              <a:t>p3:false</a:t>
            </a:r>
          </a:p>
          <a:p>
            <a:r>
              <a:rPr lang="en-US" dirty="0"/>
              <a:t>p4: true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BBCBD3-8066-3ADE-9FC6-79B5D120D9A5}"/>
              </a:ext>
            </a:extLst>
          </p:cNvPr>
          <p:cNvSpPr txBox="1"/>
          <p:nvPr/>
        </p:nvSpPr>
        <p:spPr>
          <a:xfrm>
            <a:off x="6727260" y="3361982"/>
            <a:ext cx="792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DPLL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733270-1901-FE06-C50C-FF286556F091}"/>
              </a:ext>
            </a:extLst>
          </p:cNvPr>
          <p:cNvSpPr txBox="1"/>
          <p:nvPr/>
        </p:nvSpPr>
        <p:spPr>
          <a:xfrm>
            <a:off x="6727259" y="2447743"/>
            <a:ext cx="353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Abstract all non-logical clauses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B1DDA5-8DD6-BDC2-6E30-8B3576A305DD}"/>
              </a:ext>
            </a:extLst>
          </p:cNvPr>
          <p:cNvSpPr txBox="1"/>
          <p:nvPr/>
        </p:nvSpPr>
        <p:spPr>
          <a:xfrm>
            <a:off x="6724032" y="5576229"/>
            <a:ext cx="32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information and start over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7162F5-701E-7D97-F006-55F0DFEE5A2F}"/>
              </a:ext>
            </a:extLst>
          </p:cNvPr>
          <p:cNvSpPr txBox="1"/>
          <p:nvPr/>
        </p:nvSpPr>
        <p:spPr>
          <a:xfrm>
            <a:off x="6724032" y="6098609"/>
            <a:ext cx="414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 ∧ p2 ∧ (p3 ∨ p4) ∧ (¬p1 ∨ ¬p2 ∨ ¬p3)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1356A-5EEF-AE24-668B-2E7C470A3956}"/>
              </a:ext>
            </a:extLst>
          </p:cNvPr>
          <p:cNvSpPr txBox="1"/>
          <p:nvPr/>
        </p:nvSpPr>
        <p:spPr>
          <a:xfrm>
            <a:off x="868892" y="2063446"/>
            <a:ext cx="506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“Strategize” about which constraints to solve using DPLL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82929-EEB8-6912-1234-75A63782693D}"/>
              </a:ext>
            </a:extLst>
          </p:cNvPr>
          <p:cNvSpPr txBox="1"/>
          <p:nvPr/>
        </p:nvSpPr>
        <p:spPr>
          <a:xfrm>
            <a:off x="868892" y="2762392"/>
            <a:ext cx="535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Abstract non-logical clauses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BBB2FC-555A-731C-828D-CBCB011FB6C8}"/>
              </a:ext>
            </a:extLst>
          </p:cNvPr>
          <p:cNvSpPr txBox="1"/>
          <p:nvPr/>
        </p:nvSpPr>
        <p:spPr>
          <a:xfrm>
            <a:off x="868893" y="3835542"/>
            <a:ext cx="535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still need to run the theory solvers to discard contradiction in the theories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89B2B-4086-EC32-94BD-D78E74341983}"/>
              </a:ext>
            </a:extLst>
          </p:cNvPr>
          <p:cNvSpPr txBox="1"/>
          <p:nvPr/>
        </p:nvSpPr>
        <p:spPr>
          <a:xfrm>
            <a:off x="6710891" y="1727680"/>
            <a:ext cx="105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88937-9AFA-F789-5763-CD477E52FBBD}"/>
              </a:ext>
            </a:extLst>
          </p:cNvPr>
          <p:cNvSpPr txBox="1"/>
          <p:nvPr/>
        </p:nvSpPr>
        <p:spPr>
          <a:xfrm>
            <a:off x="881592" y="3130692"/>
            <a:ext cx="535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Reason about a set of “sufficient” set of sub-formulae to satisfy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637587-B9EB-C269-79AF-4DFF0C65DEBA}"/>
                  </a:ext>
                </a:extLst>
              </p14:cNvPr>
              <p14:cNvContentPartPr/>
              <p14:nvPr/>
            </p14:nvContentPartPr>
            <p14:xfrm>
              <a:off x="6856920" y="1639440"/>
              <a:ext cx="3055680" cy="3397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637587-B9EB-C269-79AF-4DFF0C65DE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7560" y="1630080"/>
                <a:ext cx="3074400" cy="341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8" grpId="0"/>
      <p:bldP spid="31" grpId="0"/>
      <p:bldP spid="42" grpId="0"/>
      <p:bldP spid="43" grpId="0"/>
      <p:bldP spid="4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Separating concerns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C6BA0-0BCC-94ED-CB5C-435922E6D216}"/>
              </a:ext>
            </a:extLst>
          </p:cNvPr>
          <p:cNvSpPr txBox="1"/>
          <p:nvPr/>
        </p:nvSpPr>
        <p:spPr>
          <a:xfrm>
            <a:off x="1568823" y="1648369"/>
            <a:ext cx="92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Occasionally a clause will mix multiple theories.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590C3-0B6F-8119-B7E7-6EDC3179F6B1}"/>
              </a:ext>
            </a:extLst>
          </p:cNvPr>
          <p:cNvSpPr txBox="1"/>
          <p:nvPr/>
        </p:nvSpPr>
        <p:spPr>
          <a:xfrm>
            <a:off x="1492622" y="321882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Logical symbols </a:t>
            </a:r>
          </a:p>
          <a:p>
            <a:r>
              <a:rPr lang="en-US" dirty="0"/>
              <a:t>– Parentheses: (, )</a:t>
            </a:r>
          </a:p>
          <a:p>
            <a:r>
              <a:rPr lang="en-US" dirty="0"/>
              <a:t>– Propositional connectives: ∨, ∧, ¬, →, ↔</a:t>
            </a:r>
          </a:p>
          <a:p>
            <a:r>
              <a:rPr lang="en-US" dirty="0"/>
              <a:t>– Variables: v1, v2, . . .</a:t>
            </a:r>
          </a:p>
          <a:p>
            <a:r>
              <a:rPr lang="en-US" dirty="0"/>
              <a:t>– Quantifiers: ∀, ∃</a:t>
            </a:r>
          </a:p>
          <a:p>
            <a:r>
              <a:rPr lang="en-US" dirty="0"/>
              <a:t>Non-logical symbols</a:t>
            </a:r>
          </a:p>
          <a:p>
            <a:r>
              <a:rPr lang="en-US" dirty="0"/>
              <a:t>– Equality: =</a:t>
            </a:r>
          </a:p>
          <a:p>
            <a:r>
              <a:rPr lang="en-US" dirty="0"/>
              <a:t>– Functions: +, -, %, bit-wise &amp;, f(), </a:t>
            </a:r>
            <a:r>
              <a:rPr lang="en-US" dirty="0" err="1"/>
              <a:t>concat</a:t>
            </a:r>
            <a:r>
              <a:rPr lang="en-US" dirty="0"/>
              <a:t>, …</a:t>
            </a:r>
          </a:p>
          <a:p>
            <a:r>
              <a:rPr lang="en-US" dirty="0"/>
              <a:t>– Predicates: ·, </a:t>
            </a:r>
            <a:r>
              <a:rPr lang="en-US" dirty="0" err="1"/>
              <a:t>is_substring</a:t>
            </a:r>
            <a:r>
              <a:rPr lang="en-US" dirty="0"/>
              <a:t>, …</a:t>
            </a:r>
          </a:p>
          <a:p>
            <a:r>
              <a:rPr lang="en-US" dirty="0"/>
              <a:t>– Constant symbols: 0, 1.0, null`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DD454-32DA-A15D-CC52-BA998E079E54}"/>
              </a:ext>
            </a:extLst>
          </p:cNvPr>
          <p:cNvSpPr txBox="1"/>
          <p:nvPr/>
        </p:nvSpPr>
        <p:spPr>
          <a:xfrm>
            <a:off x="1492622" y="2491423"/>
            <a:ext cx="92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break down the constraint system to match our core (logical) theory at the top level, with individual clauses potentially in our theory signatures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16043F-8D81-093C-D6EA-45F816468BE5}"/>
              </a:ext>
            </a:extLst>
          </p:cNvPr>
          <p:cNvCxnSpPr/>
          <p:nvPr/>
        </p:nvCxnSpPr>
        <p:spPr>
          <a:xfrm>
            <a:off x="1662953" y="4531659"/>
            <a:ext cx="17929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821A920-447B-F337-9318-8DA14301D165}"/>
              </a:ext>
            </a:extLst>
          </p:cNvPr>
          <p:cNvSpPr txBox="1"/>
          <p:nvPr/>
        </p:nvSpPr>
        <p:spPr>
          <a:xfrm>
            <a:off x="1562472" y="1983423"/>
            <a:ext cx="92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That’s bad! It means that none of the solvers can apply</a:t>
            </a:r>
          </a:p>
        </p:txBody>
      </p:sp>
    </p:spTree>
    <p:extLst>
      <p:ext uri="{BB962C8B-B14F-4D97-AF65-F5344CB8AC3E}">
        <p14:creationId xmlns:p14="http://schemas.microsoft.com/office/powerpoint/2010/main" val="400970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Nelson-</a:t>
            </a:r>
            <a:r>
              <a:rPr lang="en-US" sz="3400" b="1" dirty="0" err="1"/>
              <a:t>Oppen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858059" y="2722059"/>
            <a:ext cx="889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the formula into </a:t>
            </a:r>
            <a:r>
              <a:rPr lang="en-US" i="1" dirty="0"/>
              <a:t>separated form </a:t>
            </a:r>
            <a:r>
              <a:rPr lang="en-US" dirty="0"/>
              <a:t>(each clause belongs entirely in a theory signature)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CE92BC-17B4-27C3-5840-AF4359102FDE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78150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method for working across theories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1DB10-666E-5426-709E-3E7FDCB98690}"/>
              </a:ext>
            </a:extLst>
          </p:cNvPr>
          <p:cNvSpPr txBox="1"/>
          <p:nvPr/>
        </p:nvSpPr>
        <p:spPr>
          <a:xfrm>
            <a:off x="839009" y="2353759"/>
            <a:ext cx="108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Big idea: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EAF07-F0E4-DB7C-A600-B614A3338D04}"/>
              </a:ext>
            </a:extLst>
          </p:cNvPr>
          <p:cNvSpPr txBox="1"/>
          <p:nvPr/>
        </p:nvSpPr>
        <p:spPr>
          <a:xfrm>
            <a:off x="864409" y="3134809"/>
            <a:ext cx="508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axioms of the theory to create new clauses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DE56C3-A0E6-D56D-486E-044B3C1D9892}"/>
              </a:ext>
            </a:extLst>
          </p:cNvPr>
          <p:cNvSpPr txBox="1"/>
          <p:nvPr/>
        </p:nvSpPr>
        <p:spPr>
          <a:xfrm>
            <a:off x="870759" y="3566609"/>
            <a:ext cx="611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Communicate information between </a:t>
            </a:r>
            <a:r>
              <a:rPr lang="en-US"/>
              <a:t>theories across equality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75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BDB67-AD21-ABAF-CE39-439C8E061D78}"/>
              </a:ext>
            </a:extLst>
          </p:cNvPr>
          <p:cNvSpPr txBox="1"/>
          <p:nvPr/>
        </p:nvSpPr>
        <p:spPr>
          <a:xfrm>
            <a:off x="950260" y="6472551"/>
            <a:ext cx="10004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Credit: this example due to </a:t>
            </a:r>
            <a:r>
              <a:rPr lang="en-US" i="1" dirty="0" err="1"/>
              <a:t>Oliveras</a:t>
            </a:r>
            <a:r>
              <a:rPr lang="en-US" i="1" dirty="0"/>
              <a:t> and Rodriguez-</a:t>
            </a:r>
            <a:r>
              <a:rPr lang="en-US" i="1" dirty="0" err="1"/>
              <a:t>Carbonell</a:t>
            </a:r>
            <a:r>
              <a:rPr lang="en-US" i="1" dirty="0"/>
              <a:t>, additional work by Aldrich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2111D-65A8-D7AE-5B9C-13DDD9D83886}"/>
                  </a:ext>
                </a:extLst>
              </p:cNvPr>
              <p:cNvSpPr txBox="1"/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(f (x) − f (y))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2111D-65A8-D7AE-5B9C-13DDD9D83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blipFill>
                <a:blip r:embed="rId2"/>
                <a:stretch>
                  <a:fillRect l="-2174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2FEDFC-CF3C-DDC7-261E-9D0FFF4DEE54}"/>
              </a:ext>
            </a:extLst>
          </p:cNvPr>
          <p:cNvSpPr txBox="1"/>
          <p:nvPr/>
        </p:nvSpPr>
        <p:spPr>
          <a:xfrm>
            <a:off x="7112000" y="3556000"/>
            <a:ext cx="3559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Signature of EUF </a:t>
            </a:r>
          </a:p>
          <a:p>
            <a:r>
              <a:rPr lang="en-US" dirty="0"/>
              <a:t>- The predicate = </a:t>
            </a:r>
          </a:p>
          <a:p>
            <a:r>
              <a:rPr lang="en-US" dirty="0"/>
              <a:t>- All literal and function symbols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A45323-4F80-EE43-8F7B-963F6805CB0C}"/>
                  </a:ext>
                </a:extLst>
              </p:cNvPr>
              <p:cNvSpPr txBox="1"/>
              <p:nvPr/>
            </p:nvSpPr>
            <p:spPr>
              <a:xfrm>
                <a:off x="7162801" y="2380628"/>
                <a:ext cx="39560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Signature of linear integer arithmetic: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integer constants, literals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A45323-4F80-EE43-8F7B-963F6805C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1" y="2380628"/>
                <a:ext cx="3956049" cy="923330"/>
              </a:xfrm>
              <a:prstGeom prst="rect">
                <a:avLst/>
              </a:prstGeom>
              <a:blipFill>
                <a:blip r:embed="rId3"/>
                <a:stretch>
                  <a:fillRect l="-1233" t="-3974" r="-92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627B1D-714B-515F-235F-016445F31870}"/>
                  </a:ext>
                </a:extLst>
              </p:cNvPr>
              <p:cNvSpPr txBox="1"/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(f (x) − f (y))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627B1D-714B-515F-235F-016445F31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blipFill>
                <a:blip r:embed="rId2"/>
                <a:stretch>
                  <a:fillRect l="-2174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4181C5-6066-6076-55EE-15982287ABBC}"/>
              </a:ext>
            </a:extLst>
          </p:cNvPr>
          <p:cNvSpPr txBox="1"/>
          <p:nvPr/>
        </p:nvSpPr>
        <p:spPr>
          <a:xfrm>
            <a:off x="1640541" y="1368327"/>
            <a:ext cx="702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idea: replace operations with fresh propositional variables 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344A4-515F-BE47-74D2-2D479698358C}"/>
                  </a:ext>
                </a:extLst>
              </p:cNvPr>
              <p:cNvSpPr txBox="1"/>
              <p:nvPr/>
            </p:nvSpPr>
            <p:spPr>
              <a:xfrm>
                <a:off x="4468904" y="2377953"/>
                <a:ext cx="224117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f(x) –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344A4-515F-BE47-74D2-2D479698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904" y="2377953"/>
                <a:ext cx="2241176" cy="2031325"/>
              </a:xfrm>
              <a:prstGeom prst="rect">
                <a:avLst/>
              </a:prstGeom>
              <a:blipFill>
                <a:blip r:embed="rId3"/>
                <a:stretch>
                  <a:fillRect l="-2174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/>
              <p:nvPr/>
            </p:nvSpPr>
            <p:spPr>
              <a:xfrm>
                <a:off x="7548282" y="2385776"/>
                <a:ext cx="2241176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282" y="2385776"/>
                <a:ext cx="2241176" cy="3139321"/>
              </a:xfrm>
              <a:prstGeom prst="rect">
                <a:avLst/>
              </a:prstGeom>
              <a:blipFill>
                <a:blip r:embed="rId4"/>
                <a:stretch>
                  <a:fillRect l="-21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A5072D-EDED-2E62-FEDE-E33C8353666E}"/>
              </a:ext>
            </a:extLst>
          </p:cNvPr>
          <p:cNvSpPr/>
          <p:nvPr/>
        </p:nvSpPr>
        <p:spPr>
          <a:xfrm>
            <a:off x="1936211" y="2437208"/>
            <a:ext cx="1091712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1A147-AC58-D0CD-82C6-AD2D3A7BEE6B}"/>
              </a:ext>
            </a:extLst>
          </p:cNvPr>
          <p:cNvSpPr txBox="1"/>
          <p:nvPr/>
        </p:nvSpPr>
        <p:spPr>
          <a:xfrm>
            <a:off x="2751142" y="1679510"/>
            <a:ext cx="643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the operation as a new constraint on the abstract variable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E4F5909-2A3B-11E2-9244-EB2242B36E90}"/>
              </a:ext>
            </a:extLst>
          </p:cNvPr>
          <p:cNvSpPr/>
          <p:nvPr/>
        </p:nvSpPr>
        <p:spPr>
          <a:xfrm>
            <a:off x="4533361" y="2999183"/>
            <a:ext cx="1445164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50785A1-2C13-0B79-1442-465F8F9B908C}"/>
              </a:ext>
            </a:extLst>
          </p:cNvPr>
          <p:cNvSpPr/>
          <p:nvPr/>
        </p:nvSpPr>
        <p:spPr>
          <a:xfrm>
            <a:off x="4746086" y="2459433"/>
            <a:ext cx="238664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0FABFE-599C-AD9C-DD75-68A11BE40FED}"/>
              </a:ext>
            </a:extLst>
          </p:cNvPr>
          <p:cNvSpPr/>
          <p:nvPr/>
        </p:nvSpPr>
        <p:spPr>
          <a:xfrm>
            <a:off x="4952462" y="2998388"/>
            <a:ext cx="403763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E79BFF-EAE2-1296-2B42-885318963A31}"/>
              </a:ext>
            </a:extLst>
          </p:cNvPr>
          <p:cNvSpPr/>
          <p:nvPr/>
        </p:nvSpPr>
        <p:spPr>
          <a:xfrm>
            <a:off x="5565238" y="2997593"/>
            <a:ext cx="403763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88D3F-A1DC-3DE5-625F-C430E9E6201F}"/>
              </a:ext>
            </a:extLst>
          </p:cNvPr>
          <p:cNvSpPr/>
          <p:nvPr/>
        </p:nvSpPr>
        <p:spPr>
          <a:xfrm>
            <a:off x="7991444" y="3037283"/>
            <a:ext cx="330231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4CFE50-DFA1-CE4B-0B20-B2E721AB9444}"/>
              </a:ext>
            </a:extLst>
          </p:cNvPr>
          <p:cNvSpPr/>
          <p:nvPr/>
        </p:nvSpPr>
        <p:spPr>
          <a:xfrm>
            <a:off x="8467714" y="3037283"/>
            <a:ext cx="330231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2B936A-054C-CC62-F180-B9C7FC3BC525}"/>
              </a:ext>
            </a:extLst>
          </p:cNvPr>
          <p:cNvSpPr/>
          <p:nvPr/>
        </p:nvSpPr>
        <p:spPr>
          <a:xfrm>
            <a:off x="7591414" y="3557983"/>
            <a:ext cx="876300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8798942-22C2-BEB7-7395-8E5E9A38351F}"/>
              </a:ext>
            </a:extLst>
          </p:cNvPr>
          <p:cNvSpPr/>
          <p:nvPr/>
        </p:nvSpPr>
        <p:spPr>
          <a:xfrm>
            <a:off x="7591414" y="4100908"/>
            <a:ext cx="876300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/>
              <p:nvPr/>
            </p:nvSpPr>
            <p:spPr>
              <a:xfrm>
                <a:off x="1380509" y="2385776"/>
                <a:ext cx="2241176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09" y="2385776"/>
                <a:ext cx="2241176" cy="3139321"/>
              </a:xfrm>
              <a:prstGeom prst="rect">
                <a:avLst/>
              </a:prstGeom>
              <a:blipFill>
                <a:blip r:embed="rId2"/>
                <a:stretch>
                  <a:fillRect l="-21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9352B-85A9-0CF9-3A2D-AFC1BD73A982}"/>
                  </a:ext>
                </a:extLst>
              </p:cNvPr>
              <p:cNvSpPr txBox="1"/>
              <p:nvPr/>
            </p:nvSpPr>
            <p:spPr>
              <a:xfrm>
                <a:off x="4416814" y="2390258"/>
                <a:ext cx="2241176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9352B-85A9-0CF9-3A2D-AFC1BD73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14" y="2390258"/>
                <a:ext cx="2241176" cy="3693319"/>
              </a:xfrm>
              <a:prstGeom prst="rect">
                <a:avLst/>
              </a:prstGeom>
              <a:blipFill>
                <a:blip r:embed="rId3"/>
                <a:stretch>
                  <a:fillRect l="-2452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/>
              <p:nvPr/>
            </p:nvSpPr>
            <p:spPr>
              <a:xfrm>
                <a:off x="7453119" y="2394740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119" y="2394740"/>
                <a:ext cx="2241176" cy="4247317"/>
              </a:xfrm>
              <a:prstGeom prst="rect">
                <a:avLst/>
              </a:prstGeom>
              <a:blipFill>
                <a:blip r:embed="rId4"/>
                <a:stretch>
                  <a:fillRect l="-2452" t="-861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670E0E-38D5-E3F1-66B3-621B64D9BC29}"/>
              </a:ext>
            </a:extLst>
          </p:cNvPr>
          <p:cNvSpPr/>
          <p:nvPr/>
        </p:nvSpPr>
        <p:spPr>
          <a:xfrm>
            <a:off x="1672419" y="4647007"/>
            <a:ext cx="145827" cy="260747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54331F-D9AD-3E30-0E97-1B288F0A169F}"/>
              </a:ext>
            </a:extLst>
          </p:cNvPr>
          <p:cNvSpPr/>
          <p:nvPr/>
        </p:nvSpPr>
        <p:spPr>
          <a:xfrm>
            <a:off x="4707719" y="4647007"/>
            <a:ext cx="238931" cy="305993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7D1CB44-A396-2CD4-0B44-194867BB070C}"/>
              </a:ext>
            </a:extLst>
          </p:cNvPr>
          <p:cNvSpPr/>
          <p:nvPr/>
        </p:nvSpPr>
        <p:spPr>
          <a:xfrm>
            <a:off x="4473964" y="5174057"/>
            <a:ext cx="618736" cy="305993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C8345C-ADD1-35B4-2A81-99E6D95064C0}"/>
              </a:ext>
            </a:extLst>
          </p:cNvPr>
          <p:cNvSpPr/>
          <p:nvPr/>
        </p:nvSpPr>
        <p:spPr>
          <a:xfrm>
            <a:off x="5190101" y="4624383"/>
            <a:ext cx="618736" cy="305993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E544C3-15E5-40E8-DF66-4AB55BCC023F}"/>
              </a:ext>
            </a:extLst>
          </p:cNvPr>
          <p:cNvSpPr/>
          <p:nvPr/>
        </p:nvSpPr>
        <p:spPr>
          <a:xfrm>
            <a:off x="8229108" y="4649782"/>
            <a:ext cx="269631" cy="305993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C5D8A1-C137-23FF-35F2-F3E40A50FD0D}"/>
              </a:ext>
            </a:extLst>
          </p:cNvPr>
          <p:cNvSpPr/>
          <p:nvPr/>
        </p:nvSpPr>
        <p:spPr>
          <a:xfrm>
            <a:off x="7502565" y="5732117"/>
            <a:ext cx="996174" cy="305993"/>
          </a:xfrm>
          <a:prstGeom prst="roundRect">
            <a:avLst/>
          </a:prstGeom>
          <a:noFill/>
          <a:ln w="19050">
            <a:solidFill>
              <a:srgbClr val="D846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  <p:bldP spid="6" grpId="0" animBg="1"/>
      <p:bldP spid="6" grpId="1" animBg="1"/>
      <p:bldP spid="9" grpId="0" animBg="1"/>
      <p:bldP spid="9" grpId="1" animBg="1"/>
      <p:bldP spid="10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2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C985DB-841A-D285-D1FD-3D06E953BFE1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67BD65-01DE-F0DB-F5CA-4571C09D60AA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1D5ADA-7030-9A00-8718-81843D12E5A9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939F7B-2A4E-EE1C-0193-A597FC8C41E5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B553EF-C27D-7330-9E21-4EDA5C3FBB19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2CCA24-C0D1-9491-FB4A-5B0163F9B183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725BD-1821-C306-4DEE-B94525F1C94C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E0D3EC-5DA7-7CAE-13D0-09E54B7E7E49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E82E14-B126-E60A-B70B-725ABE30E7E1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ACF03-108F-DAAF-8361-1B5D4D1B1AA0}"/>
              </a:ext>
            </a:extLst>
          </p:cNvPr>
          <p:cNvSpPr txBox="1"/>
          <p:nvPr/>
        </p:nvSpPr>
        <p:spPr>
          <a:xfrm>
            <a:off x="3263156" y="1164385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ECE20-1F11-5074-33B2-E4832F1C61F1}"/>
              </a:ext>
            </a:extLst>
          </p:cNvPr>
          <p:cNvSpPr txBox="1"/>
          <p:nvPr/>
        </p:nvSpPr>
        <p:spPr>
          <a:xfrm>
            <a:off x="3231779" y="230289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53682-D8A8-62DD-4CBF-94F4F0FD2FE6}"/>
              </a:ext>
            </a:extLst>
          </p:cNvPr>
          <p:cNvSpPr txBox="1"/>
          <p:nvPr/>
        </p:nvSpPr>
        <p:spPr>
          <a:xfrm>
            <a:off x="3245227" y="284925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EA568-5370-D69E-A9B2-1816E7213D78}"/>
              </a:ext>
            </a:extLst>
          </p:cNvPr>
          <p:cNvSpPr txBox="1"/>
          <p:nvPr/>
        </p:nvSpPr>
        <p:spPr>
          <a:xfrm>
            <a:off x="3258675" y="339561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EC5F4-FA6D-E313-BDE5-104F66B98050}"/>
              </a:ext>
            </a:extLst>
          </p:cNvPr>
          <p:cNvSpPr txBox="1"/>
          <p:nvPr/>
        </p:nvSpPr>
        <p:spPr>
          <a:xfrm>
            <a:off x="5495370" y="5062087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A68494-FAB7-6951-4A16-F79F62DF20EC}"/>
              </a:ext>
            </a:extLst>
          </p:cNvPr>
          <p:cNvSpPr txBox="1"/>
          <p:nvPr/>
        </p:nvSpPr>
        <p:spPr>
          <a:xfrm>
            <a:off x="4814051" y="506208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5263E2-2CDC-3F0A-E6EA-2A7DA6DF0D73}"/>
              </a:ext>
            </a:extLst>
          </p:cNvPr>
          <p:cNvSpPr txBox="1"/>
          <p:nvPr/>
        </p:nvSpPr>
        <p:spPr>
          <a:xfrm>
            <a:off x="3245227" y="5062087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9791E-E691-77B4-9B5A-8C1C253D1ED0}"/>
              </a:ext>
            </a:extLst>
          </p:cNvPr>
          <p:cNvSpPr txBox="1"/>
          <p:nvPr/>
        </p:nvSpPr>
        <p:spPr>
          <a:xfrm>
            <a:off x="3231716" y="1765717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0F449-51B2-775E-6A05-E8F5EDB3EBE3}"/>
              </a:ext>
            </a:extLst>
          </p:cNvPr>
          <p:cNvSpPr txBox="1"/>
          <p:nvPr/>
        </p:nvSpPr>
        <p:spPr>
          <a:xfrm>
            <a:off x="3245227" y="3971055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0A87FD-99D0-12B8-CC89-D205C9DCAC0C}"/>
              </a:ext>
            </a:extLst>
          </p:cNvPr>
          <p:cNvSpPr txBox="1"/>
          <p:nvPr/>
        </p:nvSpPr>
        <p:spPr>
          <a:xfrm>
            <a:off x="3258738" y="4522398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</p:spTree>
    <p:extLst>
      <p:ext uri="{BB962C8B-B14F-4D97-AF65-F5344CB8AC3E}">
        <p14:creationId xmlns:p14="http://schemas.microsoft.com/office/powerpoint/2010/main" val="394099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5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36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08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E9A15-9F40-8140-3FF5-D05DD124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B6B3-1D56-FC1A-895B-E32D8108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#32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A5730DB-87EB-75A0-45D3-B24E02B014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6555-A6F8-E64B-233B-71EA60D5668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E8703F-BA26-1C17-2AB4-33A52CCE2F3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5D7D112-F436-A640-34B9-5D9089238BC9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E73707-AB35-A073-AF9A-8B9A7C40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Apply DPLL to determine if there is a satisfying assignment to the following Boolean formula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2B8485-458F-57F0-60D2-21E0F19F81DF}"/>
                  </a:ext>
                </a:extLst>
              </p:cNvPr>
              <p:cNvSpPr txBox="1"/>
              <p:nvPr/>
            </p:nvSpPr>
            <p:spPr>
              <a:xfrm>
                <a:off x="2783542" y="2577080"/>
                <a:ext cx="6911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2B8485-458F-57F0-60D2-21E0F19F8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2" y="2577080"/>
                <a:ext cx="691118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642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9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3F2AEB-4DF1-71C1-290B-BB1F08F9C20A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4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/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</a:t>
                </a:r>
                <a:r>
                  <a:rPr lang="en-US" dirty="0"/>
                  <a:t> = a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blipFill>
                <a:blip r:embed="rId11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4A3B74-B4D5-747E-7FE6-DD12392E8E48}"/>
              </a:ext>
            </a:extLst>
          </p:cNvPr>
          <p:cNvSpPr/>
          <p:nvPr/>
        </p:nvSpPr>
        <p:spPr>
          <a:xfrm>
            <a:off x="3411085" y="447907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1E13B1-86F2-F239-554B-1BD07B9A1976}"/>
              </a:ext>
            </a:extLst>
          </p:cNvPr>
          <p:cNvSpPr/>
          <p:nvPr/>
        </p:nvSpPr>
        <p:spPr>
          <a:xfrm>
            <a:off x="3437980" y="4538363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D9B02E-2383-A6A7-6419-096BEF5DCA8B}"/>
              </a:ext>
            </a:extLst>
          </p:cNvPr>
          <p:cNvSpPr txBox="1"/>
          <p:nvPr/>
        </p:nvSpPr>
        <p:spPr>
          <a:xfrm>
            <a:off x="5571340" y="4356282"/>
            <a:ext cx="152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Arithmetic</a:t>
            </a:r>
          </a:p>
          <a:p>
            <a:r>
              <a:rPr lang="en-US" dirty="0">
                <a:solidFill>
                  <a:srgbClr val="FF0000"/>
                </a:solidFill>
              </a:rPr>
              <a:t>Contradiction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7C6DC3-9C4D-A4CC-7FC1-640B22F26352}"/>
              </a:ext>
            </a:extLst>
          </p:cNvPr>
          <p:cNvSpPr/>
          <p:nvPr/>
        </p:nvSpPr>
        <p:spPr>
          <a:xfrm>
            <a:off x="1187824" y="4438732"/>
            <a:ext cx="4334435" cy="490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“Convenient” Equalities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2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3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/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</a:t>
                </a:r>
                <a:r>
                  <a:rPr lang="en-US" dirty="0"/>
                  <a:t> = a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4A3B74-B4D5-747E-7FE6-DD12392E8E48}"/>
              </a:ext>
            </a:extLst>
          </p:cNvPr>
          <p:cNvSpPr/>
          <p:nvPr/>
        </p:nvSpPr>
        <p:spPr>
          <a:xfrm>
            <a:off x="3411085" y="447907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1E13B1-86F2-F239-554B-1BD07B9A1976}"/>
              </a:ext>
            </a:extLst>
          </p:cNvPr>
          <p:cNvSpPr/>
          <p:nvPr/>
        </p:nvSpPr>
        <p:spPr>
          <a:xfrm>
            <a:off x="3437980" y="4538363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6247341" y="1741569"/>
            <a:ext cx="556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lynchpin of our success was the existence of some</a:t>
            </a:r>
          </a:p>
          <a:p>
            <a:r>
              <a:rPr lang="en-US" dirty="0"/>
              <a:t>useful equalities. What if they aren’t in the original </a:t>
            </a:r>
          </a:p>
          <a:p>
            <a:r>
              <a:rPr lang="en-US" dirty="0"/>
              <a:t>constraints?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9E1F53-26AB-7945-CFF5-D94ECC30A9BD}"/>
              </a:ext>
            </a:extLst>
          </p:cNvPr>
          <p:cNvSpPr txBox="1"/>
          <p:nvPr/>
        </p:nvSpPr>
        <p:spPr>
          <a:xfrm>
            <a:off x="6247341" y="263240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split!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A8A70D-4147-0248-D4D8-1EC1537739FF}"/>
              </a:ext>
            </a:extLst>
          </p:cNvPr>
          <p:cNvSpPr txBox="1"/>
          <p:nvPr/>
        </p:nvSpPr>
        <p:spPr>
          <a:xfrm>
            <a:off x="6260789" y="2932724"/>
            <a:ext cx="55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add logical predicates for all possible equalities…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87CF32-2C4C-F6A0-A5DA-0590C1E89404}"/>
                  </a:ext>
                </a:extLst>
              </p:cNvPr>
              <p:cNvSpPr txBox="1"/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 ∨ 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e1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...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87CF32-2C4C-F6A0-A5DA-0590C1E89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blipFill>
                <a:blip r:embed="rId11"/>
                <a:stretch>
                  <a:fillRect l="-2446" t="-21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2DE9A4B-FBAC-2FF6-62C7-B5AEDE07FF23}"/>
              </a:ext>
            </a:extLst>
          </p:cNvPr>
          <p:cNvSpPr txBox="1"/>
          <p:nvPr/>
        </p:nvSpPr>
        <p:spPr>
          <a:xfrm>
            <a:off x="6385049" y="5582588"/>
            <a:ext cx="273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start making guesses</a:t>
            </a:r>
          </a:p>
        </p:txBody>
      </p:sp>
    </p:spTree>
    <p:extLst>
      <p:ext uri="{BB962C8B-B14F-4D97-AF65-F5344CB8AC3E}">
        <p14:creationId xmlns:p14="http://schemas.microsoft.com/office/powerpoint/2010/main" val="19868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5A7FB-E476-2621-2B8E-1044A7780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23227-3A96-9AEB-670F-013C8FB8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C9C925-5DB6-76E7-7E7A-48B5C9F5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Arithmetic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2DB2C-6C10-1F12-D1DD-E5526A26D575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6C438-BF04-5748-7CCB-DB807619D073}"/>
              </a:ext>
            </a:extLst>
          </p:cNvPr>
          <p:cNvSpPr txBox="1"/>
          <p:nvPr/>
        </p:nvSpPr>
        <p:spPr>
          <a:xfrm>
            <a:off x="756459" y="1750509"/>
            <a:ext cx="589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</a:t>
            </a:r>
            <a:r>
              <a:rPr lang="en-US" dirty="0" err="1"/>
              <a:t>kinda</a:t>
            </a:r>
            <a:r>
              <a:rPr lang="en-US" dirty="0"/>
              <a:t> danced around how the arithmetic solver 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445D1-E3CE-6653-8ED7-ABAF7E1B1358}"/>
              </a:ext>
            </a:extLst>
          </p:cNvPr>
          <p:cNvSpPr txBox="1"/>
          <p:nvPr/>
        </p:nvSpPr>
        <p:spPr>
          <a:xfrm>
            <a:off x="747496" y="2149436"/>
            <a:ext cx="320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answer: Linear Algebra.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57A56A-8FCC-641E-7C58-7D4D1F66FD27}"/>
              </a:ext>
            </a:extLst>
          </p:cNvPr>
          <p:cNvSpPr txBox="1"/>
          <p:nvPr/>
        </p:nvSpPr>
        <p:spPr>
          <a:xfrm>
            <a:off x="738533" y="2548363"/>
            <a:ext cx="756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Also, something </a:t>
            </a:r>
            <a:r>
              <a:rPr lang="en-US" dirty="0" err="1"/>
              <a:t>something</a:t>
            </a:r>
            <a:r>
              <a:rPr lang="en-US" dirty="0"/>
              <a:t> Linear Optimization and the simplex algorithm</a:t>
            </a:r>
          </a:p>
        </p:txBody>
      </p:sp>
    </p:spTree>
    <p:extLst>
      <p:ext uri="{BB962C8B-B14F-4D97-AF65-F5344CB8AC3E}">
        <p14:creationId xmlns:p14="http://schemas.microsoft.com/office/powerpoint/2010/main" val="108165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6859CD-4715-A698-3136-35199467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0729F-214B-CAE1-07DD-90189A85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143E6E-D0B2-38FD-D2E3-0C9E4E22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Theory of </a:t>
            </a:r>
            <a:r>
              <a:rPr lang="en-US" sz="3400" b="1" dirty="0" err="1"/>
              <a:t>bitvectors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28E395-CE31-D751-C41D-58470CD5384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B7A5DC-01BB-2E4E-ED6F-2424FF4118E3}"/>
              </a:ext>
            </a:extLst>
          </p:cNvPr>
          <p:cNvSpPr txBox="1"/>
          <p:nvPr/>
        </p:nvSpPr>
        <p:spPr>
          <a:xfrm>
            <a:off x="756459" y="1750509"/>
            <a:ext cx="10750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worth mentioning that for fixed-width data types (i.e. the C primitives) the theory of </a:t>
            </a:r>
            <a:r>
              <a:rPr lang="en-US" dirty="0" err="1"/>
              <a:t>bitvectors</a:t>
            </a:r>
            <a:r>
              <a:rPr lang="en-US" dirty="0"/>
              <a:t> is quite</a:t>
            </a:r>
          </a:p>
          <a:p>
            <a:r>
              <a:rPr lang="en-US" dirty="0"/>
              <a:t>applicable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035FC-60E3-6FA3-DD44-F868766EE0EC}"/>
              </a:ext>
            </a:extLst>
          </p:cNvPr>
          <p:cNvSpPr txBox="1"/>
          <p:nvPr/>
        </p:nvSpPr>
        <p:spPr>
          <a:xfrm>
            <a:off x="740911" y="2388099"/>
            <a:ext cx="365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Benefit 1: variables have finite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F1001-ABBC-009E-9343-B84D657A2559}"/>
              </a:ext>
            </a:extLst>
          </p:cNvPr>
          <p:cNvSpPr txBox="1"/>
          <p:nvPr/>
        </p:nvSpPr>
        <p:spPr>
          <a:xfrm>
            <a:off x="740911" y="2757431"/>
            <a:ext cx="766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Benefit 2: Take a lot of inspiration from digital logic for Boolean constraints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032531-8364-9F5D-21EF-49862390C062}"/>
              </a:ext>
            </a:extLst>
          </p:cNvPr>
          <p:cNvSpPr txBox="1"/>
          <p:nvPr/>
        </p:nvSpPr>
        <p:spPr>
          <a:xfrm>
            <a:off x="740911" y="3118022"/>
            <a:ext cx="622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Could actually encode the logic of an adder into predicates</a:t>
            </a:r>
          </a:p>
        </p:txBody>
      </p:sp>
    </p:spTree>
    <p:extLst>
      <p:ext uri="{BB962C8B-B14F-4D97-AF65-F5344CB8AC3E}">
        <p14:creationId xmlns:p14="http://schemas.microsoft.com/office/powerpoint/2010/main" val="2797525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Wrap-Up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Hopefully I’ve convinced you that Solvers can be implemented 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22178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 strictly magic, but they do employ some very clever techniques</a:t>
            </a:r>
          </a:p>
        </p:txBody>
      </p:sp>
      <p:pic>
        <p:nvPicPr>
          <p:cNvPr id="4" name="Picture 3" descr="A person with a red headband and blue shirt flexing her arm&#10;&#10;Description automatically generated">
            <a:extLst>
              <a:ext uri="{FF2B5EF4-FFF2-40B4-BE49-F238E27FC236}">
                <a16:creationId xmlns:a16="http://schemas.microsoft.com/office/drawing/2014/main" id="{1324E21A-75F8-D57E-5175-22CF810E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98" y="3042065"/>
            <a:ext cx="2397799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SMT solving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 :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magic that made Symbolic execution work was the solver</a:t>
            </a:r>
          </a:p>
        </p:txBody>
      </p:sp>
      <p:pic>
        <p:nvPicPr>
          <p:cNvPr id="1026" name="Picture 2" descr="How to achieve better customer satisfaction | The Sunday Mail">
            <a:extLst>
              <a:ext uri="{FF2B5EF4-FFF2-40B4-BE49-F238E27FC236}">
                <a16:creationId xmlns:a16="http://schemas.microsoft.com/office/drawing/2014/main" id="{02E35D9F-AC07-02B2-16F3-C777E69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54" y="2118550"/>
            <a:ext cx="4324758" cy="28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C918FFF-8F78-CF16-A577-D578091E471E}"/>
              </a:ext>
            </a:extLst>
          </p:cNvPr>
          <p:cNvSpPr txBox="1">
            <a:spLocks/>
          </p:cNvSpPr>
          <p:nvPr/>
        </p:nvSpPr>
        <p:spPr>
          <a:xfrm>
            <a:off x="847894" y="3130665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computationally hard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16FB-4F28-81C2-8BDE-9EE6BDD105FC}"/>
              </a:ext>
            </a:extLst>
          </p:cNvPr>
          <p:cNvSpPr txBox="1"/>
          <p:nvPr/>
        </p:nvSpPr>
        <p:spPr>
          <a:xfrm>
            <a:off x="847893" y="3587371"/>
            <a:ext cx="518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Famously NP-complete (the progenitor of that complexity class!)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0D425-FD23-DA06-4B06-B7A62FB215D0}"/>
              </a:ext>
            </a:extLst>
          </p:cNvPr>
          <p:cNvSpPr txBox="1"/>
          <p:nvPr/>
        </p:nvSpPr>
        <p:spPr>
          <a:xfrm>
            <a:off x="847893" y="4283149"/>
            <a:ext cx="518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Obvious exponential loose upper bound (brute force)</a:t>
            </a:r>
          </a:p>
        </p:txBody>
      </p:sp>
    </p:spTree>
    <p:extLst>
      <p:ext uri="{BB962C8B-B14F-4D97-AF65-F5344CB8AC3E}">
        <p14:creationId xmlns:p14="http://schemas.microsoft.com/office/powerpoint/2010/main" val="40951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Satisfiability beyond simple Boolean expressions</a:t>
            </a:r>
          </a:p>
        </p:txBody>
      </p:sp>
      <p:pic>
        <p:nvPicPr>
          <p:cNvPr id="11" name="Picture 10" descr="A close-up of a puzzle&#10;&#10;Description automatically generated">
            <a:extLst>
              <a:ext uri="{FF2B5EF4-FFF2-40B4-BE49-F238E27FC236}">
                <a16:creationId xmlns:a16="http://schemas.microsoft.com/office/drawing/2014/main" id="{7722C6FF-40FE-4479-EF47-505733D2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48" y="1932190"/>
            <a:ext cx="4621622" cy="3737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2534005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Gets us (closer) to the real programs that we want to analyze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652F80-FE02-D3FD-72CC-C69D0B65E488}"/>
              </a:ext>
            </a:extLst>
          </p:cNvPr>
          <p:cNvSpPr txBox="1">
            <a:spLocks/>
          </p:cNvSpPr>
          <p:nvPr/>
        </p:nvSpPr>
        <p:spPr>
          <a:xfrm>
            <a:off x="879533" y="3638198"/>
            <a:ext cx="5543941" cy="463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Key principles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4910BA-64EB-40A9-5EDB-D4DBF9731448}"/>
              </a:ext>
            </a:extLst>
          </p:cNvPr>
          <p:cNvSpPr txBox="1"/>
          <p:nvPr/>
        </p:nvSpPr>
        <p:spPr>
          <a:xfrm>
            <a:off x="879532" y="4573010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Considering individual theory solvers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8A58A-261C-E810-F180-A3F362C7D898}"/>
              </a:ext>
            </a:extLst>
          </p:cNvPr>
          <p:cNvSpPr txBox="1"/>
          <p:nvPr/>
        </p:nvSpPr>
        <p:spPr>
          <a:xfrm>
            <a:off x="892981" y="4097879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Formulating constraints modularize a concern to a theory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Theory Solvers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example theories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4132084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equality on uninterpreted (mathematical) functions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97D6C-20EC-AF6D-BF27-2A980E985234}"/>
              </a:ext>
            </a:extLst>
          </p:cNvPr>
          <p:cNvSpPr txBox="1"/>
          <p:nvPr/>
        </p:nvSpPr>
        <p:spPr>
          <a:xfrm>
            <a:off x="861343" y="2354714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linear integer arithmetic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DE30-E379-D877-0D01-449ABA329EFF}"/>
              </a:ext>
            </a:extLst>
          </p:cNvPr>
          <p:cNvSpPr txBox="1"/>
          <p:nvPr/>
        </p:nvSpPr>
        <p:spPr>
          <a:xfrm>
            <a:off x="847893" y="324690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arrays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08867-2065-939A-13DC-7B634D1DC71E}"/>
              </a:ext>
            </a:extLst>
          </p:cNvPr>
          <p:cNvSpPr txBox="1"/>
          <p:nvPr/>
        </p:nvSpPr>
        <p:spPr>
          <a:xfrm>
            <a:off x="861343" y="368433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strings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1703-8748-86B9-0B21-0F61D5E6748F}"/>
              </a:ext>
            </a:extLst>
          </p:cNvPr>
          <p:cNvSpPr txBox="1"/>
          <p:nvPr/>
        </p:nvSpPr>
        <p:spPr>
          <a:xfrm>
            <a:off x="847893" y="2795314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</a:t>
            </a:r>
            <a:r>
              <a:rPr lang="en-US" dirty="0" err="1"/>
              <a:t>bitvectors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63F9A-E551-C788-9575-93B4F5EB104F}"/>
              </a:ext>
            </a:extLst>
          </p:cNvPr>
          <p:cNvSpPr txBox="1"/>
          <p:nvPr/>
        </p:nvSpPr>
        <p:spPr>
          <a:xfrm>
            <a:off x="2847025" y="4990646"/>
            <a:ext cx="4275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Often possible (+ convenient / necessary)</a:t>
            </a:r>
          </a:p>
          <a:p>
            <a:r>
              <a:rPr lang="en-US" dirty="0">
                <a:solidFill>
                  <a:schemeClr val="accent2"/>
                </a:solidFill>
              </a:rPr>
              <a:t>to abstract away the actual behavior of </a:t>
            </a:r>
          </a:p>
          <a:p>
            <a:r>
              <a:rPr lang="en-US" dirty="0">
                <a:solidFill>
                  <a:schemeClr val="accent2"/>
                </a:solidFill>
              </a:rPr>
              <a:t>a function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9C54C8-D4E1-B2F2-28AA-36D2337A2D38}"/>
              </a:ext>
            </a:extLst>
          </p:cNvPr>
          <p:cNvSpPr/>
          <p:nvPr/>
        </p:nvSpPr>
        <p:spPr>
          <a:xfrm>
            <a:off x="2607109" y="4504765"/>
            <a:ext cx="1373271" cy="690281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  <a:gd name="connsiteX0" fmla="*/ 3169024 w 3169024"/>
              <a:gd name="connsiteY0" fmla="*/ 1658947 h 1658947"/>
              <a:gd name="connsiteX1" fmla="*/ 1698812 w 3169024"/>
              <a:gd name="connsiteY1" fmla="*/ 919359 h 1658947"/>
              <a:gd name="connsiteX2" fmla="*/ 0 w 3169024"/>
              <a:gd name="connsiteY2" fmla="*/ 4959 h 1658947"/>
              <a:gd name="connsiteX0" fmla="*/ 3549146 w 3549146"/>
              <a:gd name="connsiteY0" fmla="*/ 1653988 h 1653988"/>
              <a:gd name="connsiteX1" fmla="*/ 2078934 w 3549146"/>
              <a:gd name="connsiteY1" fmla="*/ 914400 h 1653988"/>
              <a:gd name="connsiteX2" fmla="*/ 380122 w 3549146"/>
              <a:gd name="connsiteY2" fmla="*/ 0 h 1653988"/>
              <a:gd name="connsiteX0" fmla="*/ 3753380 w 3753380"/>
              <a:gd name="connsiteY0" fmla="*/ 1653988 h 1653988"/>
              <a:gd name="connsiteX1" fmla="*/ 2283168 w 3753380"/>
              <a:gd name="connsiteY1" fmla="*/ 914400 h 1653988"/>
              <a:gd name="connsiteX2" fmla="*/ 584356 w 3753380"/>
              <a:gd name="connsiteY2" fmla="*/ 0 h 1653988"/>
              <a:gd name="connsiteX0" fmla="*/ 3169024 w 3169024"/>
              <a:gd name="connsiteY0" fmla="*/ 1653988 h 1653988"/>
              <a:gd name="connsiteX1" fmla="*/ 0 w 3169024"/>
              <a:gd name="connsiteY1" fmla="*/ 0 h 1653988"/>
              <a:gd name="connsiteX0" fmla="*/ 3615802 w 3615802"/>
              <a:gd name="connsiteY0" fmla="*/ 1653988 h 1653988"/>
              <a:gd name="connsiteX1" fmla="*/ 446778 w 3615802"/>
              <a:gd name="connsiteY1" fmla="*/ 0 h 1653988"/>
              <a:gd name="connsiteX0" fmla="*/ 2546729 w 2546729"/>
              <a:gd name="connsiteY0" fmla="*/ 667870 h 667870"/>
              <a:gd name="connsiteX1" fmla="*/ 578976 w 2546729"/>
              <a:gd name="connsiteY1" fmla="*/ 0 h 667870"/>
              <a:gd name="connsiteX0" fmla="*/ 694865 w 1452383"/>
              <a:gd name="connsiteY0" fmla="*/ 506505 h 609549"/>
              <a:gd name="connsiteX1" fmla="*/ 1452383 w 1452383"/>
              <a:gd name="connsiteY1" fmla="*/ 0 h 609549"/>
              <a:gd name="connsiteX0" fmla="*/ 186237 w 1557726"/>
              <a:gd name="connsiteY0" fmla="*/ 506505 h 506505"/>
              <a:gd name="connsiteX1" fmla="*/ 943755 w 1557726"/>
              <a:gd name="connsiteY1" fmla="*/ 0 h 506505"/>
              <a:gd name="connsiteX0" fmla="*/ 214522 w 1350343"/>
              <a:gd name="connsiteY0" fmla="*/ 506505 h 506505"/>
              <a:gd name="connsiteX1" fmla="*/ 972040 w 1350343"/>
              <a:gd name="connsiteY1" fmla="*/ 0 h 506505"/>
              <a:gd name="connsiteX0" fmla="*/ 213022 w 1373271"/>
              <a:gd name="connsiteY0" fmla="*/ 690281 h 690281"/>
              <a:gd name="connsiteX1" fmla="*/ 997434 w 1373271"/>
              <a:gd name="connsiteY1" fmla="*/ 0 h 6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3271" h="690281">
                <a:moveTo>
                  <a:pt x="213022" y="690281"/>
                </a:moveTo>
                <a:cubicBezTo>
                  <a:pt x="-843319" y="138952"/>
                  <a:pt x="2448222" y="690282"/>
                  <a:pt x="997434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Develop the 5 behaviors of teamwork">
            <a:extLst>
              <a:ext uri="{FF2B5EF4-FFF2-40B4-BE49-F238E27FC236}">
                <a16:creationId xmlns:a16="http://schemas.microsoft.com/office/drawing/2014/main" id="{0A8ACAE5-5D38-4696-7555-DFC955DB8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26" y="2231952"/>
            <a:ext cx="4275209" cy="22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6" grpId="0"/>
      <p:bldP spid="9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Theory Signatures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97D6C-20EC-AF6D-BF27-2A980E985234}"/>
              </a:ext>
            </a:extLst>
          </p:cNvPr>
          <p:cNvSpPr txBox="1"/>
          <p:nvPr/>
        </p:nvSpPr>
        <p:spPr>
          <a:xfrm>
            <a:off x="861343" y="2354714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(non-logical) symbols and their meanings defined by that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F9AE76-0474-FC46-2773-64B6A55C3D5C}"/>
                  </a:ext>
                </a:extLst>
              </p:cNvPr>
              <p:cNvSpPr txBox="1"/>
              <p:nvPr/>
            </p:nvSpPr>
            <p:spPr>
              <a:xfrm>
                <a:off x="856861" y="3327378"/>
                <a:ext cx="5992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Theory of linear integer arithmetic:</a:t>
                </a:r>
              </a:p>
              <a:p>
                <a:r>
                  <a:rPr lang="en-US" dirty="0"/>
                  <a:t>(integer constants, literals,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F9AE76-0474-FC46-2773-64B6A55C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61" y="3327378"/>
                <a:ext cx="5992178" cy="646331"/>
              </a:xfrm>
              <a:prstGeom prst="rect">
                <a:avLst/>
              </a:prstGeom>
              <a:blipFill>
                <a:blip r:embed="rId2"/>
                <a:stretch>
                  <a:fillRect l="-91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est signatures by famous businessmen (breakdown &amp; tips)">
            <a:extLst>
              <a:ext uri="{FF2B5EF4-FFF2-40B4-BE49-F238E27FC236}">
                <a16:creationId xmlns:a16="http://schemas.microsoft.com/office/drawing/2014/main" id="{9B8D2EF4-6219-0E0D-6AFD-A712DF52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6" y="2677879"/>
            <a:ext cx="3729318" cy="20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CC86-21EC-540C-9669-58158274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AC4E8-50B7-C049-8660-191F378D7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8A681A-11FA-9503-23B5-0777B6A3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to (Not) Use Theories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DF3B7F-A4C2-0647-7950-F5FDD0DDC55A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7A443-1E9E-1201-A666-6A6CF4C6A907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Shortcuts: The name of the game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95823-5A74-E023-35B8-BA021E56D6C9}"/>
              </a:ext>
            </a:extLst>
          </p:cNvPr>
          <p:cNvSpPr txBox="1"/>
          <p:nvPr/>
        </p:nvSpPr>
        <p:spPr>
          <a:xfrm>
            <a:off x="847893" y="2534005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We’d really like to </a:t>
            </a:r>
            <a:r>
              <a:rPr lang="en-US" b="1" u="sng" dirty="0"/>
              <a:t>not</a:t>
            </a:r>
            <a:r>
              <a:rPr lang="en-US" dirty="0"/>
              <a:t> invoke the theory solvers as much as possible, and we really want theories to </a:t>
            </a:r>
            <a:r>
              <a:rPr lang="en-US" b="1" u="sng" dirty="0"/>
              <a:t>not </a:t>
            </a:r>
            <a:r>
              <a:rPr lang="en-US" dirty="0"/>
              <a:t>intermingle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7C10A2-05FA-9B07-63D5-7548023D0EAA}"/>
              </a:ext>
            </a:extLst>
          </p:cNvPr>
          <p:cNvSpPr txBox="1"/>
          <p:nvPr/>
        </p:nvSpPr>
        <p:spPr>
          <a:xfrm>
            <a:off x="852380" y="3804813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this end, we’ll try to get our formula (i.e. path constraint) to separate concerns into theories</a:t>
            </a:r>
          </a:p>
        </p:txBody>
      </p:sp>
      <p:pic>
        <p:nvPicPr>
          <p:cNvPr id="2050" name="Picture 2" descr="Speed up your conversation with Shortcuts">
            <a:extLst>
              <a:ext uri="{FF2B5EF4-FFF2-40B4-BE49-F238E27FC236}">
                <a16:creationId xmlns:a16="http://schemas.microsoft.com/office/drawing/2014/main" id="{A103BADB-2E4B-20F7-9C43-8EE1D7CF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0" y="2293072"/>
            <a:ext cx="4456452" cy="252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22336</TotalTime>
  <Words>2257</Words>
  <Application>Microsoft Office PowerPoint</Application>
  <PresentationFormat>Widescreen</PresentationFormat>
  <Paragraphs>583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Tenorite</vt:lpstr>
      <vt:lpstr>Monoline</vt:lpstr>
      <vt:lpstr>Exercise #32</vt:lpstr>
      <vt:lpstr>Exercise #32 Solution</vt:lpstr>
      <vt:lpstr>Administrivia and  Announcements</vt:lpstr>
      <vt:lpstr>SMT solving</vt:lpstr>
      <vt:lpstr>previously : Satisfiability</vt:lpstr>
      <vt:lpstr>This lecture</vt:lpstr>
      <vt:lpstr>Theory Solvers</vt:lpstr>
      <vt:lpstr>Theory Signatures</vt:lpstr>
      <vt:lpstr>How to (Not) Use Theories</vt:lpstr>
      <vt:lpstr>DPLL(T)</vt:lpstr>
      <vt:lpstr>Separating concerns</vt:lpstr>
      <vt:lpstr>Nelson-Oppen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“Convenient” Equalities</vt:lpstr>
      <vt:lpstr>Arithmetic Constraints</vt:lpstr>
      <vt:lpstr>Theory of bitvectors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110</cp:revision>
  <dcterms:created xsi:type="dcterms:W3CDTF">2023-08-21T14:00:41Z</dcterms:created>
  <dcterms:modified xsi:type="dcterms:W3CDTF">2024-11-18T03:31:25Z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