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1424" r:id="rId5"/>
    <p:sldId id="1425" r:id="rId6"/>
    <p:sldId id="295" r:id="rId7"/>
    <p:sldId id="256" r:id="rId8"/>
    <p:sldId id="1060" r:id="rId9"/>
    <p:sldId id="1403" r:id="rId10"/>
    <p:sldId id="1412" r:id="rId11"/>
    <p:sldId id="1401" r:id="rId12"/>
    <p:sldId id="1415" r:id="rId13"/>
    <p:sldId id="1416" r:id="rId14"/>
    <p:sldId id="1417" r:id="rId15"/>
    <p:sldId id="1418" r:id="rId16"/>
    <p:sldId id="1427" r:id="rId17"/>
    <p:sldId id="1426" r:id="rId18"/>
    <p:sldId id="1428" r:id="rId19"/>
    <p:sldId id="1430" r:id="rId20"/>
    <p:sldId id="1429" r:id="rId21"/>
    <p:sldId id="1431" r:id="rId22"/>
    <p:sldId id="1421" r:id="rId23"/>
    <p:sldId id="1433" r:id="rId24"/>
    <p:sldId id="1435" r:id="rId25"/>
    <p:sldId id="1434" r:id="rId26"/>
    <p:sldId id="1422" r:id="rId27"/>
    <p:sldId id="1436" r:id="rId28"/>
    <p:sldId id="1437" r:id="rId29"/>
    <p:sldId id="1420" r:id="rId30"/>
    <p:sldId id="1413" r:id="rId31"/>
    <p:sldId id="14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7" y="42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02:52.66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4838 6805 104 0,'0'0'0'0,"0"0"82"0,0 17-42 0,0-17-2 16,0 20-19-16,0-20 12 0,17 17-6 15,-17-17-15-15,0 22 5 0,0-4-7 0,0-18-3 0,0 38 6 0,20-19-3 16,-3 2-1-16,-17 15 0 0,17 4 7 15,-17-22-3-15,0 19-3 0,23 22 1 0,-3-1 2 16,-20-41-6-16,20 4 1 0,-20 55 6 0,17-39-7 0,-17 1 1 0,21 21 4 16,-21-21-6-16,0 20 5 0,0-40-6 0,17 40 3 15,-17-40-3-15,0 40 2 0,0-39-3 0,20 18 2 0,-20-16-2 16,0-21-2-16,0 19-2 0,0-2 1 0,0-17-12 16,0 0 1-16,0 0-86 15,0-36-39-15,0 36 76 0,0-21-1 0,0-16-30 0,0 18 25 16</inkml:trace>
  <inkml:trace contextRef="#ctx0" brushRef="#br1" timeOffset="16051.19">5809 7626 106 0,'0'0'85'0,"0"0"-61"0,0 0 60 0,0 0-26 15,0 0-8 1,0 19 25 0,18 57-13-1,-18-20-46 1,23 1-11-16,-3 2-5 15,-20-21-176 1</inkml:trace>
  <inkml:trace contextRef="#ctx0" brushRef="#br1" timeOffset="17704.75">6807 7817 71 0,'0'0'30'0,"0"0"-30"63,0 0 360-63,0 0-360 62,75-575 123-46,-75 575-123 31,114-248 29-32,-114 248-29 48,344 554 5-63,-344-554-5 62,212 383-375-62</inkml:trace>
  <inkml:trace contextRef="#ctx0" brushRef="#br1" timeOffset="17950.41">6936 7529 69 0,'100'0'363'47,"204"-56"-508"15</inkml:trace>
  <inkml:trace contextRef="#ctx0" brushRef="#br1" timeOffset="18151.91">7532 7034 71 0,'0'0'106'15,"0"0"-106"48,75 95 295-63,-75-95-295 62,117 764-350-62</inkml:trace>
  <inkml:trace contextRef="#ctx0" brushRef="#br1" timeOffset="18416.4">7914 6956 40 0,'40'-97'260'47,"-40"97"-260"16,0 270 240-63,0-270-240 62,71 783-301-62</inkml:trace>
  <inkml:trace contextRef="#ctx0" brushRef="#br1" timeOffset="19158.58">8352 7263 50 0,'0'0'43'16,"0"0"-43"46,-54 306 390-62,54-306-390 63,114 171 37-48,-114-171-37 32,18-326-5-31,-18 326 5 46,94 307-443-62,-94-307 443 63,98-307 424-63,-98 307-424 62,37 269 61-62,-37-269-61 63,135-229 9-63,-135 229-9 62,114 267 40-62,-114-267-40 63,152-439-282-48</inkml:trace>
  <inkml:trace contextRef="#ctx0" brushRef="#br1" timeOffset="19386">9270 7357 39 0,'0'0'54'0,"0"0"-54"62,20-94 476-62,-20 94-476 63,-38 439 71-63,38-439-71 62</inkml:trace>
  <inkml:trace contextRef="#ctx0" brushRef="#br1" timeOffset="19951.09">10207 7319 51 0,'0'0'59'0,"0"0"-59"62,0 0 0 1,77 479 421-48</inkml:trace>
  <inkml:trace contextRef="#ctx0" brushRef="#br1" timeOffset="20201.37">10247 7511 58 0,'0'-20'49'0,"0"-37"48"16,17-38 41 0,24 19-56 15,-4 55-48-31,0 21-6 16,-3 40 6-1,30 92 1 1,-64 23-21-1,-41-79-27 1,1-38-34-16,23-38-70 16,-20-114-190-1</inkml:trace>
  <inkml:trace contextRef="#ctx0" brushRef="#br1" timeOffset="20434.82">10706 7225 52 0,'0'0'15'0,"0"0"55"15,17 0-1-15,-17 0 11 16,0 17-32 0,0 42 1-16,0 37-13 15,0-20-16-15,0-1-8 16,0-18-2 0,0-17 11-16,20-22 6 15,-20-55-6-15,35-41-6 16,8 3-12-1,-6 16-10-15,-17 2-41 16,17 19-59-16,-2 20-28 16,-15 18-19-1</inkml:trace>
  <inkml:trace contextRef="#ctx0" brushRef="#br1" timeOffset="20817.04">11165 7301 66 0,'0'0'0'0,"0"0"69"0,0-19 27 0,0 19-25 16,0-19-2-1,0 19-22-15,-23 0-6 16,23 19-20-16,-38 38-3 16,21 1-10-1,17-58-7-15,-20 57 6 0,3 0-3 16,17-20-2-1,0 20 4-15,17-17-6 16,20-40 7-16,1-19 3 16,-15-20-3-16,14-57-4 15,-17 39 0-15,-3-38 0 16,3 38-2 0,-20 0 0-16,0 38 4 15,-20-2-3 1,3 21 1-16,17 0-2 0,-20 0-1 15,0 21-16-15,3 15-26 16,17 23-57-16,0-21-69 16,17-1-5-1</inkml:trace>
  <inkml:trace contextRef="#ctx0" brushRef="#br1" timeOffset="21454.18">11661 7263 44 0,'0'0'84'0,"0"0"18"15,-21 0-18-15,4 0-33 16,-3 0-14-16,0 0-9 16,3 38-8-1,-3 18-7-15,20 1-1 16,-23 2-5-1,23-21-3-15,-20-1 0 16,20 2 3-16,0-39-1 16,20-18 0-16,-20-22-2 15,23-16 1 1,-23 17 1-16,20 19 4 16,-3 40 16-1,3 57-7-15,-20 152 18 16,20-57-29-1,-20 0 2-15,-20-38-10 16,-17-58-11-16,-6-38-59 16,9-19-46-16,-7-95-76 15,24-39 2 1</inkml:trace>
  <inkml:trace contextRef="#ctx0" brushRef="#br1" timeOffset="21736.9">11833 7434 48 0,'17'0'57'0,"-17"0"39"15,0 0-42-15,0 0 56 16,0 39-81 0,0-1-6-1,0-20-8-15,0 22-5 16,0-4-1-16,0-15 21 15,17-21-2 1,-17-39-14-16,43-19-7 16,-43 58-7-16,17-75 6 15,23-22-16-15,-2 41-28 16,-21 18-67-16,3 17-55 16,-20 21 115-16,17 0-85 0</inkml:trace>
  <inkml:trace contextRef="#ctx0" brushRef="#br1" timeOffset="22019.29">12082 7473 48 0,'0'0'43'0,"0"0"43"15,0 0-67-15,17 18 39 16,3 20-18-16,-20-38-33 0,20 0 13 16,-3 19-6-16,4-19-11 0,16 0 3 15,-20 0 5-15,0-19-10 0,6-19 9 16,-23 38-9-16,20-57 3 15,-20 20 11-15,0-3-8 0,0 22 26 16,0-20-7-16,-20 38-16 0,-3 0 17 16,-11 56-3-16,34-56-18 15,-20 40 2-15,3-23-5 0,-4 60 5 16,4-20-4-16,17-18-3 0,-20 19 0 16,20 37-11-16,20-18-28 15,18-20-66 1,-21-38-20-16,3-19 84 0,37 0-108 15</inkml:trace>
  <inkml:trace contextRef="#ctx0" brushRef="#br1" timeOffset="22252.14">12635 7206 70 0,'20'0'194'0,"-20"-21"-82"0,0 21-27 15,-20 0-43-15,20 21-21 16,-23-21-19-16,6 36 13 15,17 4-5-15,-17 35 6 16,17 2-11-16,0 0 1 16,0-59-4-16,0 58-4 15,17-18 5-15,0 0-2 16,6-39-5-16,-23 0-27 16,0-19 14-1,0 18-79-15,0-36-107 0,0-1 30 16</inkml:trace>
  <inkml:trace contextRef="#ctx0" brushRef="#br1" timeOffset="22519.05">12865 7473 35 0,'0'0'0'0,"20"-19"24"16,-20 19-18-16,37-20 41 0,-37 0-26 16,37 3 58-16,-20-23-22 15,-17 22-43-15,23-2 36 0,-23 2 3 16,0 18-37-16,0-38 37 0,0 38-15 15,0 0-30-15,-23 0 15 0,6 0-17 16,-3 38 7-16,3 18 3 16,17 1-6-16,0 20-3 15,0 1-1 1,0-21-2-16,0-38-3 0,17 57 9 16,-17-38-3-16,0 1-3 15,-17-39-4-15,-3 36-36 16,-37-15-127-16,16-42-58 15,4 4 33-15</inkml:trace>
  <inkml:trace contextRef="#ctx0" brushRef="#br1" timeOffset="23687.04">14183 7434 52 0,'0'20'44'16,"0"-20"-33"-16,0 0 30 0,0 0 11 15,0 0-24-15,0 0-20 16,0 0 19-16,0 0-9 16,-20 19-1-16,20-19-6 15,0 18-2-15,0-18 1 16,0 0-8-16,0 20 5 15,0-20 0-15,0 0 2 0,20 0 1 16,-20 0-8-16,18 0 2 0,22 0-1 16,-26 0 0-1,-14 0-1-15,43-20 2 0,-43 20-3 16,20-18 2-16,17-1 12 16,-37-38-7-16,0 36-4 15,0 21-2-15,0-37 11 0,0 37-11 16,0-20 5-16,0 2-4 0,-20-1 16 15,20 19-14-15,-17-19 10 0,-3 19-5 0,-3 0 3 16,23 0-9-16,-34 0 10 16,14 38-6-16,0-38-5 0,2 56 8 15,-2 1-3-15,3 20-1 16,17-57-5-16,0 56 5 0,0-76-6 16,0 58 3-16,0-58-3 0,0 76 3 15,37-38 0-15,-19 1-3 16,2-39-1-16,14 36-1 0,-34-36 1 15,43 0 1-15,-23 0-2 0,-3 21-13 0,3-21-3 16,0-21-25-16,18 21 22 0,-21-17-120 16,23-23-35-16,-40 40 131 15,20-37-83-15</inkml:trace>
  <inkml:trace contextRef="#ctx0" brushRef="#br1" timeOffset="24155.2">14679 7357 68 0,'0'0'21'0,"0"0"3"0,0 0 58 16,0 0-55-16,0 0-3 0,-17 0 59 0,17 0-23 15,0 0-49-15,0 19 16 16,0 2-16-16,0-4 6 0,0 3-11 0,0 0 7 15,0-1-5-15,0 19 9 0,0-1-6 16,0-37-8-16,17 39 10 16,3-39 0-16,-20 0-9 0,20 0 6 15,-2 0-4-15,-18-18-1 16,20 18-3-16,-20 0-1 0,37-58 4 0,-37 38-4 0,17 2-4 16,-17-1 0-16,23-21-14 0,-23 23 9 15,17 17-2-15,3-40-49 0,0 2-21 16,-20 20 52-16,0-20-135 0,18 38 109 15,-18-21 11-15,0 21 1 0,0 0 30 0,20 0-4 16</inkml:trace>
  <inkml:trace contextRef="#ctx0" brushRef="#br1" timeOffset="24701.62">14946 7357 54 0,'0'0'27'0,"0"0"1"16,0 19 17-16,0 2-14 0,0-21-5 16,20 17-5-16,-20 23 3 0,17-21-11 15,0-19-10-15,6 18 8 16,-3-18-8-16,0 0 11 0,-20 0-4 0,18 0 0 15,-18 0-4-15,20 0-1 0,-20-18 6 0,17-1-2 0,-17 19-4 16,20-40 7-16,-20 2-1 0,0 38 2 0,0-19 1 16,0 1 0-16,0-2-2 0,0 20-7 0,0-18 17 15,0 18-13-15,0 0 11 0,0 0-14 0,0 0 2 16,-20 0 6-16,20 0-8 0,-17 0-2 0,-3 0 8 0,20 18-2 16,-18-18-8-16,18 20 4 0,-20 17-2 0,20-37-2 15,-20 38 1-15,20-38-1 0,0 20-1 0,0 19 1 0,-23-21 0 0,23 20-3 16,0 2 2-16,0-40-2 0,0 18 0 0,23 40-14 15,-23-40 9-15,0 2-12 0,20-1-7 0,-20 0-10 16,20 0-9-16,-20-19 19 0,18 19-59 0,2-19 19 16,-3 0 0-16,3 0 10 0,0 0 14 0,-20-19 27 15,14 0-5-15,6 0 6 0,-20 0 6 0,23-38 10 16,-3 18 15-16,-2 21 6 0,-18-22 1 16,20 2 64-16,0 20 0 15,-20-1-73-15,0 19-1 0,0 0 33 0,17 0-35 16,-17 0 9-16,0 19-12 0,0-1 7 0,0 20 7 0,0-38-17 15,0 40 9-15,0 17 8 0,0-20-11 16,0-37-7-16,0 20 1 0,20 37 13 0,-20-38-18 16,17-1 3-16,-17-18-3 0,0 0 2 15,0 0-2-15,17-37 1 0,-17 18-1 0,23 0 0 0,-23 0 2 16,20-19-2-16,-20 19 1 0,18-59 4 0,-18 41-1 0,0-20 4 16,20 37-8-16,-20 0 6 15,0 20-2-15,20 0 1 0,-20 0 2 0,0 0-5 16,17 40 12-16,-17-3-8 0,0 1-5 0,20 2 0 0,-3 17 0 15,-17 0 1-15,17 19-2 0,-17-37-2 16,21 18-4-16,1-19-3 0,-22-19 4 0,0 20-11 16,18-39 5-16,-18 18-4 0,0 2-43 0,20-3 30 15,-20-17-5-15,20 0-90 0,-20 0 67 0,17 0-147 16,-17 0 148-16,0 0 13 0</inkml:trace>
  <inkml:trace contextRef="#ctx0" brushRef="#br1" timeOffset="25475.58">16669 7414 72 0,'0'0'24'0,"0"0"52"15,0 0 0-15,0 0-54 0,0 0-1 0,0 0-1 0,0-17 25 16,0 17-21-16,0 0-12 0,0 0 12 0,0 0-12 0,0-21 17 15,0 21-22-15,0 0 0 0,17 0 0 0,-17 0 1 0,0-19 24 16,0 19-26-16,20 0 7 16,-20 0-9-16,0 0 0 0,0 0-2 0,0 19 2 0,20 2 2 15,-20-4-5-15,0 3 0 0,0 0-1 0,0-20 0 0,0 19 2 16,0 19 1-16,0-20-4 0,0 40 3 16,0-58-2-16,17 39 0 0,-17-20-1 0,0 19 1 15,20-19 0-15,-20-19 1 0,0 0 0 16,18 0-1-16,2 0 0 0,-20-19 2 0,0 19-1 0,34-20-3 15,-34 20 2-15,23-58 1 0,-3 58-1 0,-20-18 1 16,20-21-1-16,-3 20-1 0,3 1 1 0,-20 18 0 0,0 0 0 0,18-20 1 16,-18 20 0-16,0-18 2 0,20 18-4 0,-20 0 4 15,0 18-1-15,20-18 2 0,-20 38 3 0,0-19 1 16,0 2-4-16,0 36 11 0,14-20-10 16,-14-37-2-16,0 39 9 0,0-20-9 0,20 0 3 15,3-19 3-15,-23 19 2 0,20-19-8 16,-20-19 5-16,17 19-4 0,-17-19-2 0,41-57 6 15,-24 57-8-15,-17-20 2 0,20 39-2 0,-3-39 1 16,0 2-1-16,-17 17-1 0,0 20 0 0,23-18-1 0,-3-1-5 16,-20-1-5-16,17 0 6 0,-17 20-9 0,21-17-3 15,-21 17 7-15,20 0-30 0,-20 0 25 0,17 0-22 0,-17 0-8 16,0 0-12-16,0 0-15 0,20 17-16 0,-20-17 37 16,0 20-80-16,17 0 58 0</inkml:trace>
  <inkml:trace contextRef="#ctx0" brushRef="#br1" timeOffset="25855.66">17489 6977 79 0,'-17'0'39'0,"17"0"-4"0,0 0-2 0,0 0-4 0,0 0-3 16,0-21 22-16,0 21-25 0,0-19 40 0,0 19-45 0,0-18 12 15,0 18-16-15,0-20-1 0,0 20 14 0,0 0-13 16,0 0 0-16,0 0-2 0,0 0-7 0,0 20 8 16,0-2-10-16,0 1 1 0,0 2-2 0,0-4 0 0,0 42 0 15,0-4 1-15,0 4 1 0,-20 16-4 0,20-35 0 16,0 112 3-16,0-113-4 0,0-1 1 0,0 20 2 16,0-40-1-16,0 21 0 0,0-39-1 0,0 19 2 15,20-19 2-15,-20 18 2 0,0-36 0 16,17-1-1-16,3-20-1 0,-20 21-2 0,37-22 3 15,3-16 1-15,-23 37-4 0,-17-21 0 0,41 23 0 16,-24-23 1-16,3 40-3 0,-3-18 4 0,-17-2 1 16,20 20-3-16,-3 0 2 0,1 20-3 0,-18-20-2 0,0 18 0 0,22 22 2 15,-22-40-1-15,0 17-4 0,21 23-30 16,-21-21 16-16,0-1-27 0,20 2 17 0,-20 17-117 16,0-37 101-16,0 39-105 0,0-39 106 0,0 0 11 0,0 18-15 15,0-18 11-15</inkml:trace>
  <inkml:trace contextRef="#ctx0" brushRef="#br1" timeOffset="26135.76">17853 7548 61 0,'0'0'0'0,"0"0"42"0,0 0 15 0,17-19 23 16,-17 19-58-16,0 0 20 0,0 0-21 0,20 0 15 0,-20 0-22 16,0 0-2-16,0 0 10 0,0 0-7 0,20 0-3 0,-20 0 0 15,15 0-7-15,-15 0 3 0,20 0-2 0,-20 19-1 16,23-19-2-16,-23 0 1 0,0 0-2 16,20 0 3-16,-20 0-4 0,0 0 0 0,0-19 1 0,0 19-1 0,17-18 4 15,-17 18-5-15,0-38 1 0,0 19 1 0,0 19 0 16,0-20 0-16,0-17 0 0,0 37 4 0,-17-40 12 15,17 40-11-15,0-18 0 0,0 18-2 0,-20-20 5 0,20 20 3 16,-23 0-2-16,3 20 5 0,20 17-10 0,-15 21 0 16,15-38-3-16,0 37 0 15,-20 1 2-15,20-22-5 0,0 4-2 16,0 17-4-16,0-19-7 0,0-38-13 16,0 37-43-16,20-16 0 15,-5-21-51-15,-15 0 88 0,20 0-71 16,3-21 43-16,-23 3 18 0,20-1 14 0,-3 0 0 15</inkml:trace>
  <inkml:trace contextRef="#ctx0" brushRef="#br1" timeOffset="26385.68">18160 7414 61 0,'0'0'16'0,"0"0"24"16,0 0 19-16,0-17 36 0,0 17-44 15,0 0 12-15,0 0-30 0,0 17-6 16,0-17-6-16,0 40 3 0,0-21-13 0,0 19-5 16,0 20 4-16,0-22-3 0,0-15-7 15,17 16 2-15,-17-17 1 0,0-1-2 16,40-19 3-1,-23-19-5-15,-17 19 2 0,20-38 0 0,15-20 10 16,8 19 6-16,-26 2 5 16,3 37-16-16,-20 0 1 0,0 0 5 15,20 18 1-15,-20 1-9 0,17 2 2 0,-17-3-5 0,0 0-1 16,20 22 3-16,-20-2 1 0,17-19-3 0,-17 19-5 16,20 20-9-16,-20-22-12 0,18 4-15 0,-18-21 16 0,23 19-36 15,-23-18 23-15,0 18-51 0,17-21-25 0,3 4-4 16,-20-21 38-16,20 0 37 0</inkml:trace>
  <inkml:trace contextRef="#ctx0" brushRef="#br1" timeOffset="27386.65">20143 7034 16 0,'0'0'5'0,"0"0"0"0,0 0-4 0,0 0 0 15,0 0-1-15,0 0 0 0,0 0-1 0,0 0 0 16,0 0 1-16,0 0-1 0,0 0-3 0,0 0-5 0,0 0-3 15</inkml:trace>
  <inkml:trace contextRef="#ctx0" brushRef="#br1" timeOffset="27754.88">20123 7013 34 0,'0'0'9'0,"0"0"1"0,0 0-2 16,0 0-6-16,0 0 3 0,0 0-3 0,0 0 4 15,0 0-1-15,0 0-1 0,0 0 3 16,0 0 1-16,0-19 2 0,0 19 3 15,0 0 6-15,0 0-9 0,0-17 25 0,0 17-24 16,0 0 2-16,0 0 13 0,0 0-12 0,0 0 28 0,0 0-28 16,0 0-3-16,0 0 1 0,0 0 6 0,0 0-9 0,0 0 8 0,0 0-3 15,0 0-6-15,0 0 17 0,0 0-7 16,0 0-3-16,0 17-10 0,0-17 5 0,0 19 1 16,0-19-5-16,0 21-2 0,0-21 3 0,0 37-1 0,-17-37-5 15,17 20 1-15,0-20 2 0,0 17-2 0,0 4 3 0,0-21-5 16,0 38 1-16,0-38-1 0,0 39 0 0,17-3 3 15,-17 4-2-15,0-3 0 0,0-17 0 0,0 17 1 0,0 1-1 16,0 2-1-16,20 17 3 0,-20-20-1 0,0-16-2 16,0-3 0-16,0 0 0 0,0 22 1 0,0-22-1 0,0 21 0 15,0-1 1-15,0-19-1 0,0-1-4 16,0 3 1-16,0-21-2 0,0 0-8 0,0 19 2 0,0-19-30 16,0 0 22-16,0 0-53 0,0 0 15 0,0 0 24 15,0-19-43-15,0-2 3 0,0 3 21 0,0-20 33 0,0 38-1 16</inkml:trace>
  <inkml:trace contextRef="#ctx0" brushRef="#br1" timeOffset="28136.57">20143 6994 75 0,'0'0'38'0,"0"0"-19"16,0 0 23-16,0 0 1 0,0 0-3 0,23-17-5 0,-23 17-20 15,0 0 13-15,0 0-15 0,0-21 0 16,38 21 35-16,-38 0-37 0,20-19 9 0,-20 19-11 0,17 0-2 0,-17 0 9 16,20 0-3-16,-3 0-2 0,3 19-1 0,-20 19-3 15,17-19 2-15,-17 2-6 0,0-21 1 0,0 19-2 0,0-1 3 16,0 2-3-16,0 18 0 0,0-19 0 0,-17 0-2 0,17-1 2 16,0 22 0-16,-20-23-4 0,3 4-9 0,-3-2-12 15,20 0 7-15,-17-1-25 0,-3-18 17 0,20 0-4 0,-20 20-135 16,2-20 65-16,18 0 58 0,0 0 8 0,0 0-36 15</inkml:trace>
  <inkml:trace contextRef="#ctx0" brushRef="#br1" timeOffset="28471.12">20697 7053 94 0,'0'0'29'0,"0"0"29"0,0 0-32 16,0 0-2-16,0 0 18 0,-20 0-8 0,20 0-5 15,0 0-16-15,0 0 10 0,0 0-15 0,-15 0 2 0,15 18-5 0,0-18 7 16,-20 20-1-16,20-3 0 0,-20 4-8 0,20-21 0 16,0 19 0-16,-17 0 1 0,17-19-4 0,0 18 2 0,-20 3-1 0,20-2 0 0,0-2 0 15,0 4 1-15,0-21-2 0,0 19 3 0,0-19-2 16,0 19 2-16,0-19-3 0,0 0 2 0,0 18 7 0,0-18-3 16,20 0 6-16,-20-37 0 0,17 18-5 0,-17-2-5 15,20 4 2-15,-20 17-1 0,20-58 2 0,-5 58-3 0,5-38 1 16,-20 17-2-16,0 21 1 0,0-17 0 0,23-3 4 0,-23 20-4 15,0 0 1-15,20-18 3 0,-20 18 1 0,0 0 2 0,0 18-5 16,0 19 4-16,17-16-2 0,-17 35-1 0,0-16-3 0,0-23 0 16,0 60 1-16,0-20-4 0,0-19 2 0,0-18-1 0,0 19-2 15,0-1-12-15,0-1-1 0,20-16-20 0,-20 15-42 16,20-15 3-16,-20-21-19 0,0 0-18 0,17 0 61 16,-17 0-19-16,0 0 18 0</inkml:trace>
  <inkml:trace contextRef="#ctx0" brushRef="#br1" timeOffset="28655.77">21084 6670 56 0,'0'0'73'0,"0"-20"0"0,0 20-41 0,0 0-4 0,0-17 16 15,0 17-25-15,0-21 12 0,0 21-18 0,0-19-3 0,0 19 1 0,0 0 8 16,0 0-2-16,0-18-9 0,0 18-2 0,0 0-1 0,0 18 4 0,0-18-4 16,0 0-1-16,0 19 3 0,0 2-5 0,0-4 0 0,0 21 0 15,0 21 2-15,0-22 0 0,17 1-3 0,-17 39-2 16,0 1-3-16,0-61 0 0,0 80-10 0,-17 18-30 15,17-58-6-15,-23-19 14 0,23 18-64 0,0-16 43 16,0-23 4-16,0 23 9 0,0-21-34 0</inkml:trace>
  <inkml:trace contextRef="#ctx0" brushRef="#br1" timeOffset="28853.78">20969 7108 157 0,'0'0'152'0,"0"0"-130"0,0 0 18 0,0 0-2 0,0 0-5 15,0 0-21-15,0 0 10 0,0 21-5 0,0-21-9 0,0 0-4 16,17 0 7-16,21 19 5 0,-38-19-15 16,37 19-2-16,-37-19-1 0,40 0-17 0,-40 0 6 15,20 0-20-15,0 0 10 0,-3-19-31 0,-17 19 22 0,20-19-45 16,-2-2 35-16,2 4-40 0,-20-21 25 0,17 19 24 16,6-21 6-16,-23 40-11 0</inkml:trace>
  <inkml:trace contextRef="#ctx0" brushRef="#br1" timeOffset="29085.92">21330 6747 62 0,'0'0'18'0,"0"0"1"0,0 0 30 0,0-20-19 0,0 20 2 0,0 0 0 0,0 0 47 15,0 0-58-15,0 0 16 0,0 0-5 0,0 0-18 16,0 0 0-16,0 0 4 0,0 20-6 0,0-20-7 0,0 37 3 16,0-37-6-16,0 38-1 0,0-38 0 0,0 37 3 0,0-15-1 15,0-4-2-15,0 20 0 0,0 38-1 0,0-18 1 16,0 0 1-16,0-39-1 0,0 18 0 0,0 3 0 16,0-40-1-16,0 17 0 0,0 4 0 0,0-2 2 15,0-19-2-15,20 0 3 0,-20 0-2 0,0-19 1 16,18-2 2-16,2 4 0 0,-20 17-1 0,17-40 5 0,0 22-1 15,6-1 1-15,-3 0 1 0,-20-2-6 0,20 21 3 0,-20 0-1 16,17 0 4-16,3 21-4 0,-20-2 3 0,18 0-4 0,2 20-1 16,-20-20-2-16,20 19 2 0,-20 18-6 15,14-36-1-15,-14 38-20 0,0-41 5 0,0 3-4 0,20 37-42 0,-20-37 24 16,0 17-70-16,0 2 42 0,0-21-2 0,0 22-41 0,0-40 55 0</inkml:trace>
  <inkml:trace contextRef="#ctx0" brushRef="#br1" timeOffset="29686.07">22936 7108 104 0,'0'0'164'16,"0"0"-138"-16,0 0 55 0,-17 0-22 0,17 0-22 16,0 0-18-16,-23 0-4 15,3 0 7-15,20 0-13 0,-18 21 11 16,1-21-18-16,17 19 4 0,-20-19 1 0,20 19-1 16,0-1-2-16,-17 3 5 0,17-2-8 0,-20-2 4 0,20 23-1 15,0-21-3-15,-20 19 1 0,20-20 0 0,0 22 1 16,0-23-2-16,-17-17-2 0,17 40 2 0,0-3-1 0,0 20-2 15,0-36-2-15,0-3-2 0,0 21-26 0,0-2-3 16,0-17-12-16,17-1 18 0,-17-19-2 0,0 0-6 0,20 19-3 0,-20 0-56 16,37-19-5-16,-17 0 29 0,-3 19-5 0</inkml:trace>
  <inkml:trace contextRef="#ctx0" brushRef="#br1" timeOffset="29983.67">23185 7434 109 0,'0'0'0'0,"0"0"81"0,0 0 17 0,0-20-27 15,0 20-35-15,0 0-20 0,0 0 13 0,0-17-2 16,0 17-3-16,0 0 2 0,0 0-19 0,0-21 2 16,-20 21 6-16,20 0-12 0,0 0-2 0,-17 0 2 15,17 0 1-15,0 0-4 0,-20 0 1 0,20 21 0 16,0-4 1-16,-20 3-2 0,20 19 0 0,0-21 0 16,0 2 2-16,0-2-3 0,-17 1 2 0,17 20-1 0,0-21-2 0,0 3 2 15,0-2 1-15,0-19 1 0,0 38 0 0,17 0-3 16,23-19 0-16,-40-19 5 0,37 0 0 15,-37-38 1-15,17 38-4 0,3-39 3 0,-2 21-2 0,-18 18 0 16,17-40 0-16,-17 40 1 0,23-36-2 0,-23-4 1 0,20 22-1 0,-20-39 1 16,20 37-2-16,-20-17 6 0,17 37-8 0,-17-21 1 0,0 21-3 15,0-37-18-15,0 37-2 0,0-20 9 0,0 20-2 0,0 0-31 16,0 0-8-16,0 0-3 0,0 0-6 0,0 20-3 16,0-20 35-16,0 0 2 0,0 18-14 0,0 1 16 15,0 2 19-15,0-4-9 0,0 3-38 0</inkml:trace>
  <inkml:trace contextRef="#ctx0" brushRef="#br1" timeOffset="30235.7">23429 7491 59 0,'0'0'21'0,"0"0"13"0,0 0-15 0,20-18 29 0,-20 18 11 0,0-19-30 16,0 19 20-16,0-20-30 0,23 20-3 0,-23-20 13 0,20 20 2 15,-20-17 14-15,0 17-32 0,0 0 0 0,17 0 9 16,-17 0-14-16,0 17 5 0,0-17-9 0,0 40 6 0,20-3-7 16,-20-17 2-16,0 17 0 0,20-16-4 0,-20-21 0 15,0 36-1-15,0-15 2 0,0-2 1 0,17-19-1 0,-17 18 0 0,0 2-2 16,0-20-1-16,20 0 3 0,-20 0-2 0,18-38 4 15,-18 19-3-15,17 19 0 0,-17-39 0 0,23-19 6 16,-3 20-4-16,-3 20-2 0,3-21 7 0,0 2-3 0,-20 16-3 16,17 2 0-16,4 19 0 0,-21 0 1 15,17 0-2-15,-17 0 1 0,0 19-3 0,17 19 2 16,-17-18-2-16,0 0-7 0,0 17-14 0,20 1-16 0,-20-38 15 16,0 40-33-16,0-4-14 0,0-15-20 0,0-2 38 0,23-19-53 15,-23 38-39-15</inkml:trace>
  <inkml:trace contextRef="#ctx0" brushRef="#br1" timeOffset="30486.48">24140 7282 121 0,'0'0'97'0,"0"0"6"16,0 0-50-16,0 0-6 0,0 19 2 16,0-19-28-16,-20 0-11 0,20 18 6 0,-17 2 5 15,-4-2-13-15,4 39 2 0,17-17-4 16,0-40-1-16,-20 37-1 0,20-17 5 0,-20 17-2 15,20 2-3-15,-17 0 2 0,17-2-3 16,0-17 3-16,0-1-2 0,0 0 3 0,0-19-1 16,0 38 2-16,0-38-2 0,0 18 3 15,0-18-7-15,0 21-1 0,0-21-1 0,-23 19-5 16,6 19-71-16,17-38 48 0,-20 19-3 16,20-19-138-16,-17 0 56 0,17 0-30 15,0 0 59-15</inkml:trace>
  <inkml:trace contextRef="#ctx0" brushRef="#br1" timeOffset="31101.35">24275 6805 84 0,'0'0'29'0,"0"0"57"16,0 0-58-16,0 0 41 0,0-21-32 0,0 21-6 15,0 0-17-15,0 0 11 0,0 0-13 0,0-19 8 0,0 19-10 16,0 0 7-16,0 0-1 0,0 0-5 0,0 0-1 15,17 0-4-15,-17 0 2 0,0 0 4 0,0 0-7 0,0 19 4 16,20 2 3-16,-20 16-3 0,0 2-6 0,20 17 1 16,-20 41 0-16,14-60-1 0,6 77-1 0,-20-74-2 0,0 17 0 15,0 0 1-15,23 58-2 0,-23-58 0 0,20 37-11 0,-20 3-14 16,0-22-21-16,0 3-23 0,0-40 25 0,0 20-66 16,0-20-7-16,0-21 71 0,-20-17 9 0,20 0-23 0</inkml:trace>
  <inkml:trace contextRef="#ctx0" brushRef="#br1" timeOffset="31268.62">24217 7339 138 0,'0'0'0'0,"0"0"103"0,0 0-63 16,0 0-7-16,0 0 23 0,0 0-8 0,0 0-10 0,0 0-9 15,0 0-17-15,0 0 9 0,0 0-13 0,0 0-1 0,0 18 3 16,20 22-1-16,-3-40-8 0,-17 17-1 16,38 3 4-16,-38-20-2 0,40 39-4 0,-26-39-4 0,29 18-10 15,-43-18 3-15,20 20-26 0,-3-2-17 0,4 1-16 16,-1-19 29-16,-20 0-3 0,17 0-50 0,3 21 21 0,-3-21 47 15,-17 0-39-15</inkml:trace>
  <inkml:trace contextRef="#ctx0" brushRef="#br1" timeOffset="31440.68">24619 7587 73 0,'0'0'59'0,"0"0"9"0,0 0-2 0,0 18-10 16,0 3-12-16,0-21-27 0,0 19 15 0,0-19-20 16,0 18 9-16,0 2-6 0,0-20-8 0,0 19 5 0,0 0-6 15,0-19 6-15,0 0-8 0,0 19 3 0,0-19 2 0,0 0-3 16,20 0-1-16,-20 0 1 0,17 0-4 0,3 0 2 0,-20-19-2 15,0 0-1-15,17 0 0 0,0-1 1 0,-17 20-2 0,20-18-3 16,3-22-8-16,-23 22-7 0,38-21-34 0,-38 20 6 16,20 1-8-16,-20-2 17 0,17 20-70 0,-17 0 53 15,20-18-26-15,-20 18 50 0,0 0-27 0</inkml:trace>
  <inkml:trace contextRef="#ctx0" brushRef="#br1" timeOffset="31734.44">25020 7605 105 0,'0'0'36'0,"0"0"39"0,0-18-6 0,0 18-41 0,0 0 29 16,0 0-41-16,0 0 14 0,0 0-4 0,0 0-16 16,0 0 8-16,0 0-4 0,-20 0-8 0,20 0-3 0,0 0 1 15,0 18-2-15,-17 3-3 0,17-2 2 0,0-19 0 0,0 38 0 16,-20-38-3-16,20 38 3 0,0-19 1 0,0 0-4 16,0-19 3-16,0 39-1 0,0-39 1 0,0 19 0 0,0-2-2 15,0-17 2-15,0 0 1 0,0 0 1 0,0 0-2 0,20 0 6 16,-20-36 5-16,17 36-7 0,-17-39 5 0,20 20-1 0,-20 0-5 15,0 0-1-15,17-20 2 0,-17 21-2 0,20-1 3 16,-20-20 0-16,17 39 0 0,-17-18-2 0,18 18-5 0,-18 0 5 16,23 0 0-16,-23 0-4 0,20 18 4 0,-20 0-3 0,0 3 1 15,0-2-3-15,0 19 2 0,20 19 0 0,-20-38-4 16,0-1-1-16,0 3-3 0,17 15-16 0,-17-15 4 0,0 17-26 0,0-19-15 16,0 20 22-16,20-21-57 0,-20 2 37 0,0-3-57 0,0 4 32 15,0-21 29-15</inkml:trace>
  <inkml:trace contextRef="#ctx0" brushRef="#br1" timeOffset="31886.01">25421 7605 128 0,'0'0'44'0,"0"0"56"0,0-18-73 0,0 18 25 15,0-18-27-15,0 18-3 0,0 0 33 0,0 0-42 0,0 0-5 16,0 0 15-16,0 0-15 0,0 0-6 0,0 36 1 16,0-36-3-16,0 21-6 0,0 16-13 0,-20-37-17 0,20 39-20 15,0-39 19-15,0 19-63 0,0 0-11 0,0 0-34 16</inkml:trace>
  <inkml:trace contextRef="#ctx0" brushRef="#br1" timeOffset="32018.04">25499 7108 89 0,'0'0'80'0,"0"0"24"0,0 0-79 0,0 0 11 0,0 0-26 0,0 21 0 16,-20-21-7-16,20 19-2 0,0-19 1 0,0 0-3 0,0 37-5 15,0-37-1-15,-23 40-19 0,23-2-14 0,0 0-18 16,0 0-9-16,0-20 35 0,0 1 5 0,0 2-69 0</inkml:trace>
  <inkml:trace contextRef="#ctx0" brushRef="#br1" timeOffset="32269.97">25573 7740 161 0,'0'0'41'0,"0"19"17"0,0-19-11 0,0 0-25 16,0 18 17-16,0-18-14 0,0 21-11 0,0-21-8 15,0 0 1-15,0 19-3 0,20-19-1 0,-20 0-2 0,0 0 0 16,0 0 1-16,17 0-1 0,1 0 1 0,-18-19-1 15,20-2-1-15,3 3 0 0,14-1 2 0,-37-19 1 16,20-1-2-16,-3 21 1 0,20-22 0 0,-37 22-1 16,38-40 15-16,-15 20 3 0,14 20 6 15,-37-1-5-15,57 19 24 0,-57 0-39 16,0 0 1-16,38 75 11 0,-38-56-14 16,0 20 1-16,17 19-6 0,-17-1 2 0,0-38-2 0,0 19-3 15,0 37-33-15,0-16-9 0,0 37-102 16,0-39-9-16,0-57 105 0,0 19 10 0,17 0-16 15,-17-19 10-15</inkml:trace>
  <inkml:trace contextRef="#ctx0" brushRef="#br1" timeOffset="32537.38">26373 6688 44 0,'0'0'36'0,"0"0"-10"0,0 0-9 0,0-18 25 16,0 18-17-16,0 0 1 0,0 0 24 0,0 0-28 0,0 0 19 16,0 0 12-16,0 0-22 0,0 0-16 0,0 0 0 15,0 18 12-15,0-18-16 0,0 39 9 0,0-19-3 0,0-2-7 16,0 39 13-16,0 2-12 0,0-21 1 16,0 37-4-16,0-16-5 0,0 55 4 0,23 1-2 15,-23 0-2-15,0-21-4 16,0 41-6-16,0-98 2 0,0 40-16 0,0 17-36 15,0-16 0-15,-23-1-107 16,23-39 57-16,-17-19-4 0,17-19 89 0,0 0-26 0</inkml:trace>
  <inkml:trace contextRef="#ctx0" brushRef="#br1" timeOffset="32673.06">26224 7414 141 0,'0'0'113'0,"0"0"-65"0,0 0-11 0,0-17-7 0,0 17 47 15,0 0-56-15,0-21 30 0,0 21-18 16,20 0-10-16,-3 0-15 15,23 21-11-15,-2-21-9 0,-4 37-141 16,9-17 12-16,-6-1-9 16,-17-19 89-16</inkml:trace>
  <inkml:trace contextRef="#ctx0" brushRef="#br1" timeOffset="33118.58">27044 7473 80 0,'0'0'64'0,"0"0"-1"16,0 0-7-16,0-19-9 0,-17 19 25 16,17 0-56-16,0-20 12 0,-20 20 10 15,20 0-26-15,0 0 10 0,0 0-12 0,0 0 10 0,-18 0 2 16,18 0-5-16,0 0-11 0,-20 20 9 0,20-20-7 16,-20 19-1-16,-3 19 3 15,23-20-6-15,-17 1 2 0,17 2-2 0,0-3-3 16,-17 0 4-16,17 3-4 0,0-2 0 0,0-19 0 15,0 18 3 1,0-18-5-16,0 0 2 0,0 0-1 0,17 0 3 16,-17 0-6-16,17 0 4 15,-17-18-5-15,0 18-6 0,23 0-3 0,-23-19-4 16,0 19 6-16,0 0-10 0,0 0 8 0,0 0-3 0,20-21-3 16,-20 21-4-16,0 0-33 0,0 0-11 0,0 0-9 0,20-18-19 15,-20 18 5-15,0-18-19 0</inkml:trace>
  <inkml:trace contextRef="#ctx0" brushRef="#br1" timeOffset="34019.61">27161 6784 68 0,'0'0'0'0,"0"0"41"0,0 0-21 0,0 0 26 0,0 0 4 0,-20-19-4 16,20 19 12-16,-23 0-42 0,23 0 13 0,-20-18 11 15,20 18-18-15,0 0-11 0,0 0 0 0,0-20 7 16,-14 20-3-16,14 0 0 0,0 0-5 0,0 0-4 15,-20 20 9-15,20-20-12 0,0 18 2 0,0 1 4 0,0 19 4 16,0-38-10-16,0 37 2 0,0-15-4 0,0 34 2 16,0-16-1-16,0-4-1 0,0-15-1 0,0 53-1 0,0 81 5 15,-20-21-4-15,-17 56-2 16,37-114 3-16,-58 38-1 16,58-74-2-16,-23-2 4 0,6-19-1 15,17-19 0-15,0 0 0 0,0 0-4 16,0-40 6-16,17 4 0 0,46-79-2 15,-25 58 5-15,33-78 0 16,-28 78 0-16,-5 37 0 16,-18 3 1-16,17-4 6 0,-37 21-2 15,37 21 4-15,-37-21-4 0,17 57-2 16,-17-38-7-16,0 19 3 0,0-1-2 0,-17-16 0 0,0 15 0 0,-20 4 0 16,17-2 0-16,0 0-5 0,2-19-3 15,-2 0-14-15,-23-19 5 0,43 18-25 0,-34 3-14 16,34-21 22-16,-20 0-38 0,20 19 31 0,-17-19-51 0,17 0-21 15,0-19-1-15,0 19 30 0</inkml:trace>
  <inkml:trace contextRef="#ctx0" brushRef="#br1" timeOffset="34318.58">27563 7548 108 0,'0'0'36'0,"0"0"59"16,0 0-52-16,-20 0-10 0,20 21 6 0,0-21-29 15,0 18 13-15,0 0-2 0,0-18-12 0,0 21 8 16,0-2-3-16,0-19-4 0,0 0-5 0,0 18 2 16,0-18-3-16,20 0 0 0,-20 20 7 0,17-20-8 0,-17 0 5 15,0 0-4-15,20-20-1 0,-20 20 3 0,0-18-4 0,17 18-1 16,-17-40 2-16,0 40-2 0,0-18 0 0,0-21 1 0,20 39-1 0,-20-19 3 16,0-19 0-16,0 20-2 0,0 18 1 15,0-39 4-15,0 39-2 0,0 0 1 0,0-20 5 0,0 20-2 0,-20 0 0 16,20 0-3-16,0 20 0 0,-17 19-3 0,-3-1 0 0,20-20-1 15,-17 22 1-15,17-4 0 0,-20 22 0 16,20-19-3-16,0-20 0 0,0 0-1 0,0 0 0 0,0-1-2 0,-20 22-14 0,20-2-13 16,0-19 10-16,20 0-31 0,0-19-16 0,-20 19 25 15,0-19-64-15,17 0 41 0,-17 0 5 0,20-19-27 0,-20 0 24 16</inkml:trace>
  <inkml:trace contextRef="#ctx0" brushRef="#br1" timeOffset="34501.78">27981 6977 76 0,'20'0'85'0,"-20"0"-47"0,0-21-7 0,0 21-5 0,0-19 22 0,0 19-4 0,0-18-8 16,0-2-8-16,0 20 1 0,0-18-24 16,0 18 0-16,0 0 2 0,0 0-2 0,-20 0-2 0,20 0-1 0,0 18 0 15,0-18 0-15,-20 20-1 0,20 17 0 16,0 1-3-16,0-38-7 0,-17 40 0 0,17-40-3 0,0 37-20 16,0-17-7-16,-20-3-9 0,20 4 23 0,0-2 0 15,0 0-59-15,0-1 25 0,-17 3 33 0,17-21 4 16,0 19-60-16</inkml:trace>
  <inkml:trace contextRef="#ctx0" brushRef="#br1" timeOffset="35422.05">28059 7034 88 0,'0'0'59'0,"0"0"-28"0,0 0-2 0,0 0 23 0,0 0-30 0,0 0 21 15,0 0-24-15,0 19 15 0,-23-19-9 0,23 0-14 16,0 0 0-16,0 0 12 0,0 0-11 0,-20 18 8 0,20-18-3 0,0 0-10 16,0 0 8-16,0 20-8 0,-15-20 9 0,15 17-4 15,0 4-5-15,0-21-1 0,0 0 1 0,-20 19 5 0,20 18-1 0,0-16 3 16,0-21-9-16,-20 36 8 0,20-15-3 0,0-2-6 16,0 0 1-16,-17 19 9 0,17-38-11 0,0 37 1 0,0-16-3 15,-20 16-1-15,20-37 0 0,0 39-2 0,0-39 3 16,0 56 1-16,0-56-3 0,0 40-2 0,0-40-1 0,0 18 0 0,20 0-14 15,-20 3 4-15,17-2-21 0,3-19-11 0,0 18-10 16,-20 2 26-16,15-20-42 0,5 0 31 0,3 0-58 0,-3 0-1 16,-20 0 58-16,37 0 11 0,-17-20-43 0</inkml:trace>
  <inkml:trace contextRef="#ctx0" brushRef="#br1" timeOffset="35668.99">28423 7206 83 0,'0'0'0'0,"0"0"133"0,0 0-55 0,0-21-20 0,0 21-34 16,0 0-2-16,0 0-2 0,0 0 13 0,0 0-4 0,0 0-9 15,0 0-12-15,-23 0-1 0,23 0 4 0,-20 0-1 0,20 0-5 16,0 0-4-16,-17 21 4 0,17-21 0 0,0 19-3 0,-18 19 7 16,18-19-2-16,0 0-2 0,-20-1-4 15,20 20 2-15,0-19 1 0,0 2-2 0,-17 16-2 0,17-37 0 16,0 20 3-16,0-20-3 0,0 19 1 0,0-19-3 0,0 18 2 16,0-18 4-16,17 0-3 0,-17 0-2 0,0-18 1 0,20-1-5 15,-2-21-9-15,-18 40 4 0,0-38-19 0,17 19-7 16,-17 1 16-16,20-20-24 0,-20 0-13 0,23 38 19 15,-23-21-54-15,17-15 3 0,-17 36 55 0,20-21-10 0,-20 3 20 16,0 18 13-16,20-19-33 0</inkml:trace>
  <inkml:trace contextRef="#ctx0" brushRef="#br1" timeOffset="36045.03">28535 7225 44 0,'0'0'40'0,"0"0"-15"0,0 17 44 0,0-17-28 16,0 0 34-16,0 0-43 0,0 21 64 0,0-21-61 16,20 0-10-16,-20 19-5 0,0-19-12 0,0 0 5 15,0 19-7-15,17-19 5 0,-17 18-1 0,0-18-6 0,0 0-2 16,0 20 3-16,23-20-4 0,-23 18-1 0,0-18 0 0,0 19 1 0,0 2-1 15,0-4-1-15,0 23 0 0,0-21-4 0,0-1 0 16,0 2 3-16,17-2-1 0,-17-18-1 0,0 19 2 16,0-19 1-16,0 0 2 0,20 0 0 0,-20-19 1 0,0 19-2 15,0-18 0-15,37-59 1 0,-17 40 0 16,-2 16 2-16,-18-16 0 0,20 37-1 0,-20-38 2 0,0 38-4 16,17-19 3-16,0 0 2 0,-17 19-3 0,0-21 1 0,23 21 4 0,-23 0-1 15,20 0-4-15,-20 0 1 0,0 0 1 0,0 21-2 0,0-2 0 0,20-19 1 16,-20 37 3-16,0-17-2 0,0-2-3 0,0 39 1 0,0-37-4 0,0 57 5 15,0-19 0-15,0-22-2 0,0-36 0 0,0 40 0 16,0-40 0-16,0 18 2 0,0-18-2 0,0 0 0 16,0 0-1-16,17 0 1 0,-17-37-1 0,20 16 1 0,-20-15 0 15,0 15 0-15,18-16-1 0,2-20 1 0,0 17-1 16,-20 23 1-16,14-23-1 0,6 2 0 0,-20 20 0 0,23-20 1 16,-3 38 2-16,-3 0-2 0,-17 0 1 15,20 0 2-15,-20 0-2 0,0 0-1 0,21 19 0 0,-21 0 3 0,0 19 1 16,0-20-4-16,0 1-4 0,0 19 1 0,0 2 0 0,0-3-4 15,0-17-2-15,0 38-17 0,0-40 8 0,0 21-25 0,0-20 19 16,0-1-4-16,0 21-34 0,-21-1-16 0,21-38 29 0,0 0-8 0,0 19-57 16,0-19 66-16,0 18 12 0,0-18-28 0</inkml:trace>
  <inkml:trace contextRef="#ctx0" brushRef="#br1" timeOffset="36352.48">29357 7339 88 0,'0'0'40'0,"0"0"-3"0,0 0 23 15,0 0-36-15,0 18 18 0,0 1-9 0,20-19-20 0,-20 21-4 16,0-4 4-16,0-17-8 0,0 20 3 0,21 0-4 16,-21-1-2-16,17-1-1 0,3-18 1 0,-3 0-1 0,-17 0 0 15,20 0 1-15,-20 0 1 0,17-37-1 0,-17 17 1 16,23 0 0-16,-23 3-2 0,0-23 1 0,17 22 2 16,-17-20-1-16,0 0 7 0,0-19 30 0,0 36-23 15,0 3-3-15,0 18-1 0,0-38 6 0,0 17-8 0,-17 21 13 16,-6-17-2-16,6 17-3 0,-3 17 1 0,3 4-13 15,-3-2-3-15,20 0 3 0,-17 39 0 0,-4-20-3 0,21 0-4 16,-20 18 2-16,3 21-2 0,17-57 1 0,-23 37-1 16,23-20-1-16,0-16 1 0,0 15-1 0,-20 4-4 0,20-2-1 15,0-19-2-15,0-19-1 0,0 38-18 0,0-38 9 0,0 19-2 0,0-19-3 0,20 18-31 16,-20-18 22-16,23 0-47 0,-6 0-24 0,-17 0 45 0,41 0-42 16,-24-18 68-16,3-1-39 0</inkml:trace>
  <inkml:trace contextRef="#ctx0" brushRef="#br1" timeOffset="36571.68">29951 7091 136 0,'0'0'0'0,"20"0"168"0,-20-20-123 0,17 20 31 0,-17 0-16 0,20-18-12 16,-20 18-12-16,0 0-25 0,0 0 12 0,0 0-13 15,0 0 2-15,-20 0-5 0,3 0 6 0,-23 0-3 0,23 18-3 0,-4-18-6 16,21 20 1-16,-22-3 2 0,22 4-1 0,-21-2-3 0,-33 75 5 16,54-73-5-16,0-2 1 0,-37 56-2 15,37-35 2-15,0-23 0 0,0 3 0 16,0 19 2-16,20-1-1 0,-20-38-2 0,0 37 1 0,17-37 0 0,3 78 4 15,-20-59-2-15,20 19 0 0,-20-19-2 0,0 0 1 16,14 19-1-16,-14-20-1 0,0 3-3 0,0 15-30 16,0-15-41-16,-14-2 1 0,-6 0-64 15,-17-19 23-15,37 0 50 0,-58 19-140 16</inkml:trace>
  <inkml:trace contextRef="#ctx0" brushRef="#br1" timeOffset="37492.32">6882 8294 65 0,'-21'0'52'0,"21"0"-3"0,0 0-25 16,0 0 22-16,0 0-25 0,0 20-2 0,0-20 26 0,0 0-32 15,0 37 17-15,0-37-22 0,0 21 3 0,0-21-5 16,0 37 3-16,21-18-4 0,-21 0 1 0,0 0 6 0,0 1-2 16,0 17-7-16,20 2-1 0,-6-1 1 15,-14-18-2-15,0-2 0 0,20 39 0 0,-20-18 1 0,23-21-2 16,-23 2 0-16,0 18-1 0,20 20 2 0,-20-39-1 0,0 37-3 0,0-35-2 16,17 35-9-16,-17-36 2 0,0 36-25 0,0-16-21 15,0-40 21-15,0 37-52 0,0-18 0 0,0-19 56 0</inkml:trace>
  <inkml:trace contextRef="#ctx0" brushRef="#br1" timeOffset="37668.61">6787 8752 100 0,'0'0'57'0,"0"0"-29"0,0 0 79 16,0 0-63-16,0 0-8 0,0 0-21 0,0 0 11 0,20 20-14 15,-3-20 10-15,-17 0-18 0,20 0 0 0,-3 0 0 0,4 20-3 16,-21-20 0-16,54 0 4 0,-11 0-7 0,-43 0-4 15,37 0-4-15,-17 0-27 0,52 0-108 0,-72 0 93 16,43 0-44-16,-26 0-22 0</inkml:trace>
  <inkml:trace contextRef="#ctx0" brushRef="#br1" timeOffset="37935.28">7455 8752 63 0,'0'0'34'0,"0"0"-16"0,0 0 24 0,0 0-20 0,0 0 20 0,0 0-6 0,-20 0-19 16,20 0-3-16,0 0 10 0,-37 20 19 15,37-20-36-15,0 0 0 0,-18 0 0 0,-2 20 7 0,0-20 0 0,20 18-6 16,-17 2-2-16,-6-20-5 0,23 18 1 0,0-18-1 0,-20 20 1 16,20-1 2-16,-17 0-3 0,17-1 0 0,0 1-1 0,0-19 3 15,0 21-2-15,0-3 1 0,17 2 0 0,3 18 1 16,-20-38-1-16,0 18-1 0,23-18 3 0,-6 20 4 16,3-20-4-16,18 0 1 0,-18-20-3 0,-20 20-1 15,17-18 1-15,3-20 1 0,-3 18-3 16,-17 20-2-16,0-18 0 0,23 18-2 0,-23-21-5 0,0 2-12 15,17 1-20-15,-17 18 25 0,0 0-1 0,0 0-4 0,0 0-64 16,0 0 18-16,0 0 6 0,0 0 17 16,0 0 17-16,20 18 3 0,-20-18-8 0</inkml:trace>
  <inkml:trace contextRef="#ctx0" brushRef="#br1" timeOffset="38216.56">7819 8964 38 0,'0'0'0'0,"0"0"27"0,0 0 4 0,0-21-8 15,0 2 27-15,0 19-26 0,0 0-3 0,0-18 16 0,0-1 13 16,0 0-34-16,0 19 11 0,0 0 1 0,0 0-14 0,0 0 10 16,0 0-14-16,0 0 8 0,0 0-9 0,-20 19 7 15,20 0-5-15,-20-1-4 0,3 1 4 0,17 2-7 0,0-3 4 16,-20 2-5-16,20 18-4 0,0 0 4 0,-18-38-2 16,18 37 2-16,0-37-3 0,18 58 5 15,-18-39-4-15,0-19-2 0,20 0 1 0,-20 0 1 0,17 0 5 16,3-19-3-16,-20 19-2 0,20-37-1 0,-6 16 4 15,6 2-2-15,-20 1 0 0,23-2-2 0,-23 2 0 0,0-2-1 16,20 2 2-16,-20-2-1 0,18-19-9 0,-18 20-7 16,0 19-4-16,0-18 10 0,0-1-17 0,0 19-8 15,0 0 13-15,0 0 1 0,0 0-30 0,0 0 21 0,0 0-6 0,0 0-50 16,0 0 45-16,0 0-24 0,0 19-3 0</inkml:trace>
  <inkml:trace contextRef="#ctx0" brushRef="#br1" timeOffset="38974.31">9175 8486 58 0,'0'0'19'0,"0"0"0"15,0 0 23-15,0 0-18 0,0 0-2 0,0 0 19 0,0 0-24 16,0 18 16-16,0-18-18 0,0 0 10 0,0 0-2 0,0 19-12 16,0-19 2-16,0 0 8 0,0 0-11 0,0 0 8 0,0 0-1 15,0 0-1-15,0 0 2 0,0 0-2 0,0 0-9 0,0 21-2 16,0-21 2-16,0 0 4 0,0 0 4 0,0 18-3 0,0 1-4 15,0-19-4-15,0 0 0 0,0 19-1 0,0-19 0 0,0 38 2 0,0 0-4 16,0-38 1-16,0 58 3 0,0-58-4 16,0 38 0-16,0 0-3 0,0 0 3 0,0 20-1 15,0-40-1-15,0 22-7 0,0-22-15 0,0 20-15 0,20 0 15 16,-20-38-3-16,0 38-36 0,20 20-56 0,-3-20 16 16,3-18 14-16,-20-20 56 0,18 18-18 0</inkml:trace>
  <inkml:trace contextRef="#ctx0" brushRef="#br1" timeOffset="39485.65">9539 8906 61 0,'0'0'0'0,"0"0"48"0,0 0-1 0,0 0-5 15,0 0 0-15,0 0-23 0,0 0 0 0,0 0 12 16,0 0-6-16,0 18-5 0,0-18-10 0,0 0-1 0,0 19 4 16,0 2-1-16,-20-3 7 0,20 2-12 0,-23-20-4 15,23 18 0-15,0-18-1 0,0 20-2 0,-17-2 1 0,17-18 1 16,0 20-1-16,0-20 2 0,0 18-3 0,0-18-1 0,0 19 3 0,0-19-2 15,0 21 3-15,0-3-3 0,0-18 0 0,0 0 0 0,17 19 6 16,6-19-4-16,-23-19 1 0,20 1 1 0,-20-3-2 0,37-16 11 16,-37 17-12-16,20 2 7 0,-20-2-4 0,0 2 2 15,18-2 5-15,2-19 1 0,-20 20 1 16,0 1-9-16,0 18 1 0,0 0 9 16,0 18-2-16,0-18-7 0,0 19-1 0,0 20-2 15,0-19 2-15,0 18 0 0,0 0-1 16,0-1-3-16,0-16-2 0,0 16-6 0,0 2-6 15,20-1-15-15,-20 0-30 0,14-19 36 0,-14 0-31 16,0-19 25-16,20 18-34 0,-20 2-2 0,23 0-18 16,-3-20 48-16,-3-20 17 0,-17 0 8 15,0 2 8-15,20-1-1 0,-20 19 4 0,21-39 4 0,-21 1 4 16,17 20 7-16,-17-21-2 0,0 39 3 0,0-37 5 0,0 37 3 0,20-40 13 16,-20 22-26-16,0-2 8 0,0 2-5 0,0 18 22 0,0-20 2 15,0 20-6-15,0 0-12 0,0 0 8 16,17 0-23-16,-17 20 7 0,0-2-5 0,0-18-5 15,0 20 6-15,0 17 2 0,17 2-6 16,-17-20-2-16,0-19-1 0,0 19 1 0,0 1 1 0,0-2-3 16,23-18 1-16,-23 20-2 0,0-20 2 0,0 0 0 0,20 0-2 15,-20 0-1-15,17-20-5 0,-17 20 2 0,20-18-16 0,-20 18 5 16,0-20-5-16,21 1-62 0,16-58-141 16,-37 77 180-16,34-38-58 0</inkml:trace>
  <inkml:trace contextRef="#ctx0" brushRef="#br1" timeOffset="39786.78">10207 8964 70 0,'0'0'0'0,"0"0"48"0,0 0 34 0,-20 18 48 15,20 2-96-15,0-20-28 16,0 18 3-16,-17 2 4 0,17 18-5 0,0-20-7 16,-20 40 2-16,20-20-2 15,0 0 0-15,0-18 0 0,0-2-2 16,20 2 0-16,-20-20 1 0,17 0 1 0,-17 0 0 0,20 0 0 15,-3-20 2-15,6-18 6 0,-23 38-5 16,0-38 7-16,17 38-9 0,-17-19-1 0,0-18 9 16,0 37-7-16,0-21 3 0,20 2-1 0,-20 1-2 15,0-2 9-15,0 20-5 0,0 0-1 16,0 0 1-16,0 20 1 0,0-2 1 0,0 22-8 16,0 16 10-16,-20-36-7 0,20 36 0 0,0-17-2 0,0-2-2 15,-17 3 3-15,17-2-1 0,0 0-2 0,-23 18-9 16,23-35 2-16,0-2-3 0,-17 19-16 0,17-20-15 0,-20-18 15 15,20 20-38-15,-17-20-20 0,-3 0-65 0,20 0 112 16,0 0 12-16,0-38-38 0</inkml:trace>
  <inkml:trace contextRef="#ctx0" brushRef="#br1" timeOffset="40106.5">10456 9192 35 0,'0'0'31'0,"0"0"-4"0,0 0 29 15,21 20-17-15,-21-20 9 0,17 0-15 16,-17 18-25-16,20-18 17 0,-3 0-5 0,3 0-14 16,0 0 13-16,-20 0-12 0,14 0 0 0,7 0 10 15,-21 0-13-15,22 0 7 0,-1 0-6 0,-21-18 3 0,17-2-5 16,3 1 3-16,-20 19-2 0,20-37 2 0,-20 16-1 16,0-36 6-16,17 19 4 15,-17 38-10-15,0-18 13 0,0-2 0 0,-17 20 8 16,-3 0-15-16,0 0 3 15,20 20-8-15,-17-2 5 0,-4 2-7 0,-1-2 1 16,22 20-2-16,-21 20 0 0,7-39-4 16,14 20 3-16,-20 75 4 15,20-96-5-15,0 22-13 0,20-22 6 0,-20 20-30 16,14-18-4-16,87 18-299 16,-64-38 184-1</inkml:trace>
  <inkml:trace contextRef="#ctx0" brushRef="#br1" timeOffset="41052.72">12635 8620 61 0,'0'0'23'0,"0"0"53"0,0-20-48 0,0 20 48 0,0 0-56 0,0 0-2 0,0-19 33 16,-23 19-35-16,6-19 35 0,17 19-40 15,-17-18 5-15,17 18-9 0,-37 0 19 16,17-21-19-16,20 21 1 0,-20 0 9 16,2 0-3-16,-2 0 1 0,20 21-13 0,-23-3 6 15,3 1-4-15,20 20 7 0,0-1-7 0,-14-1 1 16,14-16-2-16,-20 73-4 16,20-36 6-16,0-20-3 0,0-20-1 0,0 116 0 15,0-77-4-15,0-18-7 0,0 19-4 16,0-20-7-16,0 19-21 0,0-38 26 15,0-1 0-15,0 2-16 0,0 0 16 0,0-20-1 0,0 38-27 16,0-38 33-16,0-20-14 0,0 20 20 0,-20-58-11 16,20 40 15-16,0-40 1 15,0 20 5-15,-17-19 4 0,-3 20 4 16,20-21 15-16,-18 20-8 0,18 0-2 0,-20-21 28 16,0 59-39-16,20 0 13 0,0 0-13 15,0 21 22-15,0 17-7 16,0-20-20-16,20 20 9 0,-20-18-10 15,20-2-3-15,-2 1 3 0,2 20 0 0,-20-39-5 0,17 19-1 16,3 20-36-16,0-39 25 0,-6 18-26 16,6-18-15-16,3 20-75 0,-3-20 95 15,18 0-54-15,-18-20 43 0,-20 2 39 0,17-2 4 16,3-18 2-16,-20 38 5 0,17-39 12 16,0 2-5-16,6 17 33 0,-3 2 21 15,-20 18-43-15,0-20 0 0,0 20 34 0,0 0-38 16,0-18-1-16,0 18 23 0,0 0-27 0,0 0 46 15,-20 18-34-15,20-18-16 16,-23 38 12-16,6 58 2 0,17-38-15 16,-17-58-5-16,17 38 2 15,0-20-2-15,0 21 4 0,17-2-1 16,-17-17-2-16,17-20 3 0,26-20 4 16,-25 2-6-1,2-40 0-15,-20 58-3 0,0-18 0 0,0-20-20 16,20 18 6-16,-20 1-66 15,17 0-45-15,-17 1 87 0,20 18-175 32</inkml:trace>
  <inkml:trace contextRef="#ctx0" brushRef="#br1" timeOffset="41268.61">12827 9250 53 0,'0'0'0'0,"0"18"44"0,0-18 32 0,0 0-39 15,0 0 3-15,0 0-28 0,0 0 16 0,0 20 0 16,0-20 6-16,0 0-24 0,0 19 27 15,0-19-27-15,0 19 14 0,0-19-19 16,0 18 4-16,18-18 6 16,-18 0-11-16,0 0 14 0,20 0-11 0,-20-18 15 15,0 18-18-15,20-58 14 0,34 2-7 16,-34 17-5 0,-20 39-5-16,17-37 1 0,6 16-16 15,-5 21 3-15,-18-19-42 0,20 19 29 0,-20 0-79 16,20 0 0-16,-3 19-144 15</inkml:trace>
  <inkml:trace contextRef="#ctx0" brushRef="#br1" timeOffset="42990.78">14909 8620 60 0,'0'0'24'15,"0"0"-16"-15,0 0 39 0,0 18 48 16,0-18-51-16,0 0-28 0,-18 0 45 16,18 0-46-16,0 0 23 0,-20 0-25 15,20 0 28-15,0 0-30 0,-37-18 50 16,-3 18-22-1,3 0-21-15,37 0-15 16,-20 0 14-16,2 0-15 0,-39 18 8 16,57-18-11-16,-43 38 8 0,43-38-7 0,-34 40 0 15,34-22 2-15,-38 20 1 16,38-18-1-16,0-2-2 0,18 20 0 16,-18-18 0-16,54-1 1 0,6 18 1 15,-20 3-3-15,-22-40 3 0,19 38 1 16,-17-38-5-16,20 38 12 15,-3 18-1-15,-37 40 1 16,0-58-4-16,-20-18-6 0,-20 56 2 16,3-38-4-1,0 0-26-15,19-18-24 16,-22-20-53-16,40-20-29 16,20 2-14-1,38-2-17-15</inkml:trace>
  <inkml:trace contextRef="#ctx0" brushRef="#br1" timeOffset="43569.67">15215 9344 64 0,'0'0'32'0,"0"0"67"0,-23 20-25 16,23-20-58-16,-20 0 43 0,20 20-11 15,-14-20-38-15,14 0 18 0,0 0-17 16,-20 18 27-16,20-18-9 16,0 0 6-16,34-18-8 15,-14-2-12 1,-20 0-9-16,43-56 6 0,-25 58-9 0,22-78 6 16,-3-18 3-1,-3 17-9-15,-11 2 2 16,-23 77-4-16,38-78 3 0,-38 57 1 15,20 20 1 1,-20 19-3-16,0 0 1 0,20 0-4 0,-20 0 7 16,0 19-7-16,0 2 8 0,17 35-1 15,-17-56-6-15,20 76-4 16,-3 0 6-16,-17-36-3 0,17 74-1 16,-17-77 1-16,43 116 0 0,-5-19-29 15,-18-57-9 1,-20-19-36-16,0-21-15 15,0-37-6-15,0 0-43 16,0-18 79-16,-20-1 48 16,0-20 0-16,2 1 21 15,-25 18 28-15,26 2-18 0,-20-2 70 16,20 2-72-16,-23-2 27 0,22 20-31 0,-25-20 30 16,43 2-35-16,-34 18 14 0,34 0-15 15,-20 0 22-15,20 0-22 0,-17 0 26 16,34 0-7-16,-17 0-19 0,37-19 10 15,-20 19-15-15,6 0 5 0,-23 0-6 16,58-19-1-16,-58 19 0 0,37 0-27 16,17-20-91-16,-11-18-44 15,-5 20-65 1</inkml:trace>
  <inkml:trace contextRef="#ctx0" brushRef="#br1" timeOffset="43902.91">16018 8848 86 0,'0'0'92'0,"0"0"-67"0,0 0 67 15,0 0-28-15,0 0-52 0,0-18 30 16,0 18 6-16,0 0-18 16,0 38 1-1,-20-38-23-15,20 75 17 0,0-16-16 16,0 54-5-16,0-74-5 16,0 75 2-16,0 20-25 15,0-76-17-15,0-20-35 16,0-20-28-1,0-36-89-15,0-20 109 16</inkml:trace>
  <inkml:trace contextRef="#ctx0" brushRef="#br1" timeOffset="44086.84">15883 8964 60 0,'0'-21'75'0,"-20"-16"51"16,-17-1-34-16,20 0-10 15,-3 18-36-15,20 20-34 0,-20-18 24 16,20-2-2-16,0 20-27 0,0-20 14 15,77-16 19 1,-22 36-38 0,5 0 1-16,-40 0-10 15,17 0-52-15,20 18-71 16,-42-18 85-16,28 18-198 0</inkml:trace>
  <inkml:trace contextRef="#ctx0" brushRef="#br1" timeOffset="44652.33">17128 9136 52 0,'0'0'23'0,"0"0"71"16,0-21 9-16,0 2-30 15,0 1-13-15,0-2-47 16,0 2 47-16,0-2-15 16,-21 20-4-16,-16 0-12 15,-6 0-17-15,43 20-10 16,-34-2 2-16,34 2-3 0,-20 17 1 15,0 2 1-15,20-20-2 16,0 20 1-16,0-1-5 16,20 0 7-16,0-38-2 0,-6 38 7 15,-14-20-6-15,20 2 0 16,-20 0 3-16,0-2-5 0,0 20 3 16,0-18-4-16,0-1 4 0,0 18-20 15,-20-37 5-15,6 21-87 16,14-21 1-16,0 0 56 0,0-21-106 0,0 21 94 15,0-37-65-15,0 37 96 0</inkml:trace>
  <inkml:trace contextRef="#ctx0" brushRef="#br1" timeOffset="44935.73">17371 9212 92 0,'0'0'58'0,"0"0"56"15,0 0-94-15,0 0 51 0,0 0-57 0,0 0 28 16,0 0-30-16,0 0 38 0,-17 0-38 15,0 38 28-15,-20-20-11 16,37 2-26-16,-41 18 5 0,41-20-6 0,-37 40 3 16,14-20-4-16,23-38 0 15,0 20-2-15,0-1-1 0,0 0 2 0,0-19 4 16,23 0-3-16,-3 0 0 0,-20 0-1 0,38-38 1 16,-18 38 0-16,-3-58 0 0,-17 58-1 15,37-76 2-15,0 38-1 16,-37 18 0-16,23 2-6 0,-23 18 2 15,17-38-15-15,-17 38 12 0,0 0-26 0,0 0 15 16,0 0-51-16,0 0 42 0,0 0-2 0,0 18-74 16,-17 2 60-16,17 18-147 0</inkml:trace>
  <inkml:trace contextRef="#ctx0" brushRef="#br1" timeOffset="45219.42">17661 8562 89 0,'0'0'50'0,"0"0"27"15,0 0-10-15,0 0-52 16,-17 0 37-16,17 0-38 0,0 0 28 0,0 0-31 16,0 0 23-16,0 19-24 0,0-19 1 0,0 39 21 15,0-1-15-15,0-20-11 0,0-18-3 0,0 58 6 16,0 76 4-1,0-115-13-15,0 0-2 0,0 57 10 0,0 0-10 16,0-19 2-16,0 58 0 16,0-95-5-16,0 56-25 0,0-76 16 0,0 76-72 15,0-76 58-15,0 20-78 0,0-2 58 16,17-18-92-16,-17 0 41 0</inkml:trace>
  <inkml:trace contextRef="#ctx0" brushRef="#br1" timeOffset="45812.92">17853 9115 72 0,'0'0'32'0,"0"0"-3"0,0 0 124 0,0 0-58 16,-20 0-28-16,20 0-53 16,0 21 11-16,0-21-20 0,-17 18 17 0,17-18-15 15,0 19 5-15,-20 20-2 16,20-21-2-16,0 2-1 0,0-2-3 15,0 2 2-15,0 18 6 16,0-38-8-16,20 18 13 0,-3-18-8 16,-17 0-5-16,20 0 0 0,-3-18 9 0,3 18-14 15,0-19 8-15,-5-20-3 0,5 21-2 16,3-20-5-16,14-20-13 0,-37 58 9 16,57-114-51-16,-37 76 18 0,-3 18 27 15,24-19-67-15,-41 20 55 0,20 1-66 16,-20 18 68-16,0 0-29 0,17 0-1 15,-17 18-12-15,0-18 49 0,0 19 2 0,0 2-14 16,0-21 22-16,0 38-14 0,0-38 16 0,0 38 7 16,0 0 27-16,0-38-23 0,0 18 15 15,0 1-9-15,0 2 10 0,0-3-14 16,0 1 20-16,0-19-19 0,0 0-1 0,20 39 27 16,-20-39-10-16,20 18-11 15,-3-18 9-15,3 0-13 0,-20 0-10 16,35 0 10-16,-35 0-7 0,20 0 3 15,-20-18-3-15,23 18 0 0,-6-58 16 0,-17 58-15 16,20-39 13-16,-20 39-10 0,0-19 22 16,0 1-9-16,0-2 2 0,0 2-15 0,0 18 18 15,0 0-18-15,0 0 0 0,-20 0 22 16,3 0-22-16,-6 18 15 0,23-18-17 0,-38 38 4 16,38-19-6-16,0-19 0 0,-37 58 4 0,0 19 0 15,37-77-6-15,-20 76 1 16,20-58-1-16,-17 40 1 0,17-38-3 0,0 18-2 15,0 0-3-15,0-20-15 0,0 3 7 0,0-2-30 16,0-19 5-16,37 0-84 16,-37 0 81-16,20-19-56 0,-20-2 47 0,17 21 3 0,3-37-37 15,-3 18 68-15,1-1-19 0</inkml:trace>
  <inkml:trace contextRef="#ctx0" brushRef="#br1" timeOffset="46018.65">18463 9096 65 0,'0'0'62'0,"0"0"5"0,0 0 57 15,0 0-97-15,0 0 53 0,0 0-37 16,0 0-35-16,0 0 6 0,0 19-8 0,0-19-1 15,0 39 4-15,0-20-6 0,0 0-1 16,0 19 1-16,0 0-1 0,0-18-2 0,0 18 1 16,0-38 0-16,0 18 1 0,0 2 1 0,0-20 0 15,0 0 5-15,18 0 1 0,22-38-3 0,-20 19-1 16,17-38-2-16,-17 19 0 0,18-1-4 16,-38 2 0-16,34-3-1 0,9-16-9 0,-23 56 4 15,17-38-31-15,-20 38 1 0,4-20-11 16,-1 20-15-16,14-18-103 0,-34 18 122 0,23 0-28 15,-23 0 46-15,0 0-22 0</inkml:trace>
  <inkml:trace contextRef="#ctx0" brushRef="#br1" timeOffset="46387.61">19077 8982 27 0,'0'0'8'0,"0"0"9"0,0 0-16 15,0 0 1-15,0 0-1 0,0 0-1 16,0 0-1-16,0 0-4 0,0 0-6 15</inkml:trace>
  <inkml:trace contextRef="#ctx0" brushRef="#br1" timeOffset="112989.84">5583 10569 95 0,'0'0'16'0,"0"0"-10"0,-37 0-1 0,17 0 7 16,-1-20 5-16,4 20 0 0,-6-20 5 15,-14 2 40-15,0-20-10 16,37-1-14 15,209 59 14-15,-132 37-37-1,-36-39-8-15,-24 22 5 16,20-22-3-16,-17 21 0 0,-3-20-5 16,-17-1 0-16,41 154 14 15,-173 326 18 17,74-422-31-32,-19 38 4 15,20-75-3-15,-41-20 1 16,61-19-4-1,-21-19-1-15,-2-20 1 16,60 20-3 0,23 19-1-16,-3 0 1 0,-3 0 0 0,4 0 0 15,16 0 1-15,0 19-2 0,0 1 2 0,24-1 1 0,33 18-1 16,41 21 7 15,-20 0 10-31,-115-58-18 63,249 77 0-48,-117-98-189-15,-112 21 165 16,-20 0-22-16,74 0-118 16,4 0 15-1</inkml:trace>
  <inkml:trace contextRef="#ctx0" brushRef="#br1" timeOffset="113590.4">6652 11485 89 0,'-17'0'101'0,"17"19"16"31,0 20-10-31,-20-20-75 0,20 0-22 16,0 19-4-16,0-38-3 0,0 19-2 15,0-19-1-15,0 19-3 0,0-19-2 0,0 0-18 0,-20 0 4 0,20 0-39 16,0 0 18-16,0 0-59 0,-17-19-120 16</inkml:trace>
  <inkml:trace contextRef="#ctx0" brushRef="#br1" timeOffset="116222.4">7991 11255 71 0,'0'0'24'0,"0"0"16"0,0 20 1 16,-20-20 2-16,20 20-5 0,0-2-8 0,-17-18-7 15,17 38 24 1,0-38-41-16,-20 18 19 0,20 3-17 0,0-21 7 15,-20 0-3-15,20 19-7 0,0-19 2 0,0 0-1 0,-18 0 6 16,18 0-6-16,0 0-1 0,0 18 9 0,0-18-4 0,-20 20 2 16,20-20 0-16,0 0-7 15,0 0-1-15,0 20 3 0,0-20-5 0,0 0 0 0,0 0-1 0,0 0 8 16,20 0-5-16,-20 0-1 16,18-58 4-16,-18 39-5 15,20-20 3-15,17-75 5 16,-17 0-7-16,14 37 0 0,-11-20-1 15,15-111 3-15,2 149-5 0,-3-112 2 16,-3 57-1-16,9 37-1 16,-43 77 1-16,18-19-2 0,2 19 1 15,37 19 1 1,-40 38 0 0,3 0-3-16,20 38 4 15,-22-55-2-15,2 17 1 0,0 38-1 16,-3-19-1-16,-17-38 0 0,20 2 1 0,-3 34-1 0,-17-54 0 0,20 57 1 0,-20-58 0 15,18 19 0-15,-1 38 0 0,-17-57 0 0,43 58-2 16,-43-39 3-16,0-18-1 0,20-2-1 0,-20 21-6 16,17-39 2-16,-17 19-7 0,20-1-3 0,-20-18 6 0,0 0-2 15,0 0-16-15,0 20-6 0,0-20-7 0,0 0-8 16,0-20-8-16,0 20 25 0,0 0-3 0,0-18-3 0,-37-22-64 16,37 22 60-16,-20 0 10 0,0-2-17 0</inkml:trace>
  <inkml:trace contextRef="#ctx0" brushRef="#br1" timeOffset="116409.18">8143 10893 68 0,'0'0'24'0,"0"0"54"0,0 18-24 0,0-18-31 0,-17 20 20 0,17-2-7 15,0-18-6-15,0 20-5 0,0-20-14 0,0 0 9 16,0 0-11-16,0 0 7 0,0 20-7 0,17-20 30 16,37 0-15-1,-11 0-16-15,-43 0-6 0,38 0 1 0,-1 0-1 16,0 0-5-16,61 0-175 15,-61 0 42 1,0-20-71-16</inkml:trace>
  <inkml:trace contextRef="#ctx0" brushRef="#br1" timeOffset="116623.32">8736 10339 73 0,'0'0'13'0,"0"0"1"0,0 0 19 15,0 0 8-15,0 0-20 0,0 0 17 0,0 0-19 0,0 18 33 16,0-18-37-16,0 20 10 0,0 0-15 0,0 17 10 0,0 20-4 16,15-37-10-16,-15 18-1 0,20 19 2 0,-20 0-4 0,23 39 0 15,-3 20 0-15,-20-42-1 0,17 23-3 16,3-20 0-16,-20-21-8 0,20 2-14 0,-20-40 5 0,17 40-32 16,-17-58 19-16,0 20-42 0,0-2 34 0,0-18 3 0,0 18-21 0,20-18 32 15,-20 0-31-15</inkml:trace>
  <inkml:trace contextRef="#ctx0" brushRef="#br1" timeOffset="116839.73">9158 10357 136 0,'0'0'116'0,"0"0"-90"0,0 0-4 0,0-18 32 16,0 18-22-16,0 0-18 0,0 0 11 0,0 18-6 15,0-18-15-15,0 20 3 0,0 18 4 16,0-19-9-16,0 58 13 15,-23 190-5 1,23-152-10-16,0 210-30 31,0-248-18-31,23 37-223 16,-6-114 191-16,-17 0 16 16</inkml:trace>
  <inkml:trace contextRef="#ctx0" brushRef="#br1" timeOffset="117106.89">9539 10989 106 0,'0'0'90'0,"0"18"-17"0,0-18-45 0,0 0 20 0,0 0-28 15,0 19 15-15,0-19-8 0,0 20-9 0,-20-20-10 16,20 19 0-16,0-1 3 0,0-18-2 0,-23 20-2 0,23 0-3 16,0-2-1-16,0-18-1 0,-17 38 1 0,17-38-3 0,0 39 3 15,0-39-2-15,-17 19 0 0,17 19-2 0,0-18 0 16,0-2 3-16,0 2 0 0,0-2-1 0,0 0-2 15,17 3 2-15,-17-21 0 0,17 0 1 0,-17 0-1 0,0-39 0 16,23 21 0-16,-23-20 1 0,20-2 2 0,-20-17-3 16,0 38-1-16,0-19 1 0,20 20-1 0,-20-59-5 0,0 38-6 15,0 21 4-15,0-22-16 0,0 22 7 0,0 18-3 0,0 0-1 16,0-20-2-16,0 20-3 0,-20-18-33 0,20 18-6 0,0 0-5 0,0 0 7 16,0 18 38-16,0-18-7 0,0 20 18 0,0-20-40 15</inkml:trace>
  <inkml:trace contextRef="#ctx0" brushRef="#br1" timeOffset="117419.82">9668 11198 53 0,'0'-19'178'0,"20"1"-101"0,3-2-19 15,-23 20-41-15,0 0 35 16,20 0-26-16,-20 38-12 16,17-19-9-16,-17 1-1 0,0-1-3 15,20-19 0-15,-20 18-1 0,0-18 1 0,21 20 0 16,-21 0-1-16,0-20 0 0,17 0 0 0,3 18-1 0,-20-18 2 0,17 20 1 15,-17-20-2-15,17 0 1 0,-17-20 0 0,23 2 1 16,-23-2-1-16,0 0 0 0,20 2 0 0,-3-40 1 0,-17 20 3 16,20-20 2-16,-20 40-6 0,0-1 1 0,0-20-1 15,0 39 0-15,21 0 0 0,-21 0 1 0,0 0 2 0,0 0 3 16,17 0-3-16,-17 19-2 0,0 1-1 16,0 17 3-16,20 3 0 0,-20-2-1 0,0-38-3 15,0 37 0-15,17-37-1 0,-17 39 3 0,17-1 0 0,-17-38-2 0,0 38 1 16,20-18 1-16,-20-2-2 0,23 0 1 0,-23 3-3 0,17-21 1 15,-17 0-3-15,0 0-12 0,20-21-36 0,1 3-4 16,-21 0 21-16,17-20-96 0,-17-2 77 0,0 40 2 16,20-57-27-16,-20 38 50 0,0 1-15 0</inkml:trace>
  <inkml:trace contextRef="#ctx0" brushRef="#br1" timeOffset="117656.04">10477 10835 157 0,'0'0'0'0,"0"0"137"0,0 0-112 0,0 0 14 0,0 0-21 15,-21 76 133 17,21-76-146-32,-43 172 36 31,43-152-38-31,0 38 0 16,0-58-1-16,0 37 0 0,0 2 0 0,0-1 2 15,0-38-7 1,0 0 0-16,0 20-31 0,0-2-42 15,0-18 38-15,-17 0-57 0,17 0-33 0,0 0 64 0,-17 0-30 16,17-18 40-16</inkml:trace>
  <inkml:trace contextRef="#ctx0" brushRef="#br1" timeOffset="118210.25">12231 10549 40 0,'0'0'0'0,"0"0"28"0,0 0-8 0,0 0 1 0,0 0 6 16,0 0 6-16,0 0 5 0,0-20-1 0,0 20-19 16,0 0 13-16,0 0-17 0,0 0 12 0,0 0-13 15,0-18 15-15,0 18-15 0,0 0 10 0,0 0 0 0,0 0-1 16,0 0-13-16,17 0 8 0,-17 0-9 0,0 18 7 16,0-18-7-16,0 0 5 0,0 0-7 0,0 0-2 0,0 20 4 0,0-20 2 15,0 0-6-15,0 20 3 0,0-20 1 0,0 0-5 16,0 18 1-16,0 1-2 0,0-19 0 0,0 39 1 0,23-39-2 15,-23 37-1-15,0-37-1 0,0 19 1 0,20 21 1 16,-20-3-1-16,20 20-1 0,-2-17 0 0,2 54-4 0,-3-56 2 16,-17-19-2-16,20 96-25 0,-20-95 16 0,20-2-3 0,-20 40-26 15,0-40 17-15,0 2-35 0,0 0 26 0,14-20-3 0,-14 18-44 0,0-18 1 16,0 20 47-16,0-20-11 0,0 0-21 0</inkml:trace>
  <inkml:trace contextRef="#ctx0" brushRef="#br1" timeOffset="118395.36">11984 10817 98 0,'0'0'0'0,"0"0"75"0,-17 0-39 0,17 18 29 0,0-18-35 0,0 19 27 16,0-19-32-16,-20 39 17 0,20-21-9 0,152 136 56 31,-74-116-79-15,-78-38-8-16,37 0 0 0,-37 20-1 0,115-20-5 15,-78 0-14-15,-17 0 3 0,14-20-47 16,-14 0 34-16,-20 2-4 0,23-1-46 0,15-58-159 15,-38 39 146-15</inkml:trace>
  <inkml:trace contextRef="#ctx0" brushRef="#br1" timeOffset="118656.42">12612 10587 129 0,'0'0'48'0,"0"0"40"0,0 0-53 16,0 0-4-16,23 0 23 0,-23 0-31 0,20 19 16 0,-2 1-10 15,-18 17-7-15,40 21 0 0,-40-58-17 16,17 38 4-16,3 0-3 0,-3 0-4 0,0 2 4 0,-17-22-4 15,20 38 1-15,21 41 1 0,-41-78-3 16,20 19 0-16,-20 20 0 0,20-21 2 0,-20-17-3 0,0 17-1 16,0 3 2-16,17-2 0 0,-17-20-2 0,0 0 1 15,0 3-1-15,0-2 1 0,0-1 1 0,0 2 1 0,0-20-3 16,0 0 0-16,0 20 0 0,0-20 0 0,0 0-1 0,20 0-3 16,-20 0-1-16,0-20-2 0,17 20-5 15,-17-20-8-15,0 2 6 0,20 18 0 0,-20-19-20 0,17-2-4 16,-17 21 19-16,23-18-25 0,-23 0-10 0,0-2 22 15,18 20-45-15,-18 0 42 0,20-18-14 0,-20-2 18 16,20 0-21-16</inkml:trace>
  <inkml:trace contextRef="#ctx0" brushRef="#br1" timeOffset="118988.92">13189 11255 46 0,'20'0'170'0,"-20"0"-123"16,20 0-23-16,-20-18 20 0,17 18-11 16,-17 0-26-16,0-19 17 15,20-1-10-15,-20 1-4 0,17 1 3 16,-17-2-6-16,20 2 0 16,-20-2-3-16,0 20 1 0,0-20 8 0,0 20-9 0,0-18 4 15,0-1-2-15,0 19 4 0,-20-20-4 0,20 20 6 0,0 0 0 16,0 0-6-16,-17 0 5 0,17 0-6 0,-20 0 4 15,20 0 1-15,0 0-6 0,-17 20 6 0,-3-1-3 0,0-19-4 16,-3 38 5-16,23 0-1 0,-18 0-2 16,18-38-3-16,0 39 2 0,0-2-2 0,0 3 0 0,0-2 0 15,0 19-1-15,0-38 0 0,0-1-1 0,18-18 1 16,-18 40-5-16,23-22-1 0,-3 1-14 0,-20 0 3 0,37 1-24 16,-17-20-15-16,-3 0 20 0,23 0-48 0,-40 0 31 0,35-20-72 15,-12 1 18-15,14-18 19 0</inkml:trace>
  <inkml:trace contextRef="#ctx0" brushRef="#br1" timeOffset="120339.69">12827 11237 30 0,'0'0'15'0,"0"0"-7"0,0 0 6 0,0 0 6 15,0 0-7-15,0 0-5 0,0 0 0 0,0 0 11 0,18 0-8 16,-18 0 0-16,0 0 0 0,0 0 10 0,0 0 9 16,20 0-10-16,-20-19 21 0,20 19-32 15,-20 0 8-15,0 0-9 0,17-20 23 0,3 20-19 16,-20 0-2-16,17-19-1 0,3 19-6 0,-20 0 4 16,17 0 5-16,6 0-6 0,-23 0 0 15,18 0-1-15,-18 19 0 0,20-19-3 0,-20 0 2 16,0 20 1-16,20-1-4 0,-20-19 0 0,0 0 0 0,0 38 1 15,17 0 0-15,-17-18-1 0,0-2-2 16,0 0 1-16,0 40 2 16,0-58-3-16,0 20-8 0,0 18-33 15,0-19-11-15,0-19-40 0,0 19 55 16,0-19-60-16,0 20 57 0,0-20-24 16</inkml:trace>
  <inkml:trace contextRef="#ctx0" brushRef="#br1" timeOffset="121126.48">15579 10931 76 0,'0'0'75'0,"0"18"-30"0,0-18-3 16,-22 0-22-16,22 20 0 0,0-20 0 0,-21 20 31 15,4-2-12-15,17-18-28 0,0 0 1 0,-17 19 23 16,-20-19-6-16,37 0-14 0,-20 20-7 0,0-20 7 16,20 0-12-16,0 19 7 0,-18-19-8 0,18 18 1 0,-20-18 2 15,20 20-2-15,0 0 1 0,0 18-1 16,-23-1-1-16,23 20-3 0,0-37-1 16,61 74-98-1,16-16-203 1,-60-58 232-16,-17-20 0 0</inkml:trace>
  <inkml:trace contextRef="#ctx0" brushRef="#br1" timeOffset="121339.78">15901 11065 103 0,'0'0'45'0,"0"0"46"0,0 0-52 0,-18-19 69 16,18 19-69-16,-20 0 6 0,-17 0-16 16,20 19-3-16,-3 39-16 15,0-20-6-15,2-1-1 16,18 2-1-16,-22-21-3 0,22 40 0 0,22 19-6 15,36-20 10 1,-21-37 1-16,-37-40-2 16,17-18-2-16,3 38 0 0,-2-40-2 0,-1 4-13 15,-17 16 4-15,0 2-4 0,0-2-29 0,0 20 15 0,0-20-50 16,0 2-29-16,0-1 51 0,0 19-34 0,0-20 57 16,0 20-25-16</inkml:trace>
  <inkml:trace contextRef="#ctx0" brushRef="#br1" timeOffset="121690.51">16227 11141 145 0,'0'0'48'0,"0"0"31"16,-17 0-30-16,17-18-9 0,0 18 10 0,-20 0-13 16,0 18-22-16,3-18-6 0,-3 57 2 15,20-37-10-15,-23-1-1 16,23-1 1-16,-20 2-4 0,20 0 1 0,0-20-1 0,20 38-9 15,-20-20 10-15,23 0-2 0,-3-18 4 0,-3 21 7 16,23-60 17-16,-23 1-9 16,3-20 3-16,-20 21-12 0,18-116 8 15,-1-19-3-15,-17 0-3 0,0-134 13 16,0 288-18 0,0-78 7-16,0 57-3 0,0 20-6 15,0 57 8 1,0 1-7-16,0-2-1 15,0 135-1-15,0-114 0 0,0 0 0 0,0 75-1 0,0 0-8 16,0-75 1-16,23-20-2 0,-3 78-23 0,-20-78 12 0,17 38-38 16,3-38 21-16,0 38-55 0,-20-58 40 0,17 40-56 0,3-38 63 15,-2 18-16-15,-1-19-12 0</inkml:trace>
  <inkml:trace contextRef="#ctx0" brushRef="#br1" timeOffset="121957.18">16669 11103 87 0,'0'0'58'0,"0"20"-27"0,0-20 25 0,0 18-9 16,0-18-26-16,17 20 17 0,-17-2-6 0,20-18-8 16,-20 19-8-16,20 1-11 0,-20-20-1 0,17 19 2 0,-17-19 1 15,20 0-3-15,-20 0 7 0,18 0-1 0,-18 0 0 16,20 0-6-16,-20-19 2 0,0 19-3 0,0-20-1 0,0 1 1 0,17 1 1 16,-17-2-1-16,0 2-1 0,0-2-1 0,0 0 4 15,0 2-1-15,0 18 1 0,-17-19 4 0,-41-1 44 31,1 192-38-15,40-95-14-16,17-19-2 0,17 56-14 16,23-57-39-16,-40-38 24 15,55 39-108-15,-1-40 19 0,-31-18 64 0,92 20-67 16,-81-20 69-16</inkml:trace>
  <inkml:trace contextRef="#ctx0" brushRef="#br1" timeOffset="122382.02">19077 10320 114 0,'0'0'0'0,"0"0"121"0,0 0-56 0,-20-19-14 15,20 19-30-15,0 0 12 0,0 0-8 16,0-20-14-16,0 20 18 0,0 0-19 0,0 0 7 0,0 0-1 16,0 0 2-16,0 0-15 0,0 20 6 0,0-1 2 15,20 95 5 1,-3-37-10-16,3 18-3 0,-20-56-3 0,38 285-23 16,-38-210-27-1,0 1-79 1,0-38-44-16,0-39 66 0,0-18 10 0</inkml:trace>
  <inkml:trace contextRef="#ctx0" brushRef="#br1" timeOffset="122541.34">18828 10778 132 0,'0'0'112'0,"0"0"-66"0,-20 0 22 0,20 0-40 0,0-19-3 0,-21 19 17 16,4 0-12-16,17 0-6 0,0 0-4 0,0 0-5 16,17 19 0-16,4 20-6 0,33-2-4 0,-31-37-4 15,34 39 2-15,-19-21-4 0,-1-18 0 0,60 78-18 16,-39-41-15-16,-4 2-25 0,6-21-21 0,-22 2-14 15,-18-20 43-15,-3 0 1 0,3 20-29 0,20-20 55 0,-3 0-59 16</inkml:trace>
  <inkml:trace contextRef="#ctx0" brushRef="#br1" timeOffset="122740.55">19516 10989 58 0,'0'0'0'0,"0"0"47"0,0 0 37 15,0 0-21-15,-20-20-1 0,20 0 16 16,-18 20-38-16,18 0-25 0,-20 0 11 0,20 0-14 0,0 0-2 16,-20 0 5-16,3 20-3 0,17-20-6 0,0 20-1 0,-23 17 3 15,23-37-5-15,0 39 5 0,-17-1-5 0,17-18-1 0,0 18 0 16,0-20-1-16,0 1 0 0,0 20 1 0,17-39-2 15,-17 18 1-15,23 2 1 0,-6 0 0 0,3-20 0 0,0 0 0 16,-2-20 1-16,-18 0 0 0,20 2 0 0,-20-21 0 16,17 20 2-16,-17-19 3 15,20 0-3-15,-20 18-4 0,0-17 0 0,0 37-3 16,0 0-11-16,-20 0-60 16,3 0-127-16,-3 0 136 0,20 0-2 0,0 37-120 31</inkml:trace>
  <inkml:trace contextRef="#ctx0" brushRef="#br1" timeOffset="123189.32">20814 11026 117 0,'0'0'117'0,"0"0"-69"0,0 0 22 0,0 0 1 16,0 0-51-16,0 0-2 0,0 0 13 0,0 0 3 15,0 20-17-15,0-20-4 0,0 19-8 0,0-1 6 16,0-18-8-16,0 20-2 0,0 18 2 0,0-18-2 15,0 37-15-15,20-38-22 16,-20 19-82-16,0-18 76 0,0-20-5 0,0 0-168 16,0 0 107-1</inkml:trace>
  <inkml:trace contextRef="#ctx0" brushRef="#br1" timeOffset="123308.26">20852 10473 148 0,'0'-19'99'0,"0"19"44"16,0 0-117-16,0 0 16 0,0 0-12 0,0 19-11 15,0-1-13-15,0 2 3 0,0 18-5 0,0-38-3 0,17 38-4 16,-17-19-1-16,0 1-2 0,0 17-22 0,23 1-25 16,-23-18-34-16,0 18-34 0,20 0 10 0,-20-18 69 15,17-20-30-15</inkml:trace>
  <inkml:trace contextRef="#ctx0" brushRef="#br1" timeOffset="123523.33">21101 11179 221 0,'0'0'71'0,"0"0"-20"0,0 19 31 0,0-19-61 0,0 20-3 15,0-20-1-15,0 19 31 0,0-19-40 0,20 18 3 16,-20-18-1-16,20 0-5 0,-20 0 1 0,37 0-4 16,-37 0-1-16,38-18 2 0,-21-1-1 0,23-20-6 15,-20 21 0-15,0 18 2 0,17-58-1 0,-19 38 2 0,2 20 0 16,-3-18 2-16,0-1 2 0,6 19 2 0,-3 19-2 16,-20 19 0-16,20-38-1 0,-20 58 1 0,0-40-3 15,0 1 0-15,17 58-1 0,-17 17-24 16,0-36-16-16,20 38-138 15,-20-57 130-15,0-2-110 0,18-17 31 16</inkml:trace>
  <inkml:trace contextRef="#ctx0" brushRef="#br1" timeOffset="123790.7">21769 10434 98 0,'0'0'55'0,"0"0"16"0,0 0-51 16,0-19-1-16,0 19 19 0,-17 0-4 0,17 0-7 0,0-18-3 16,0 18-14-16,-20 0 9 0,20 0 0 0,0 0-8 15,0 0-1-15,0 0 12 0,0 0-12 0,0 0 18 0,0 0-20 16,0 0 9-16,0 18 1 0,0 1-9 0,0 1 6 16,0 17-4-16,20 21 5 0,-20-38-13 0,0 37 2 0,17 38-2 15,-17 1-1-15,17-2-1 16,-17 78-10-16,0-152 1 0,0 56-19 15,0-18-17-15,0 18-50 0,0-20-17 16,0-35-25-16,0 16 32 16,0-37 69-16,0 0 3 0</inkml:trace>
  <inkml:trace contextRef="#ctx0" brushRef="#br1" timeOffset="123940.09">21580 10854 84 0,'0'0'0'0,"0"0"150"0,0 0-113 15,0 0-6-15,0 0 44 0,0 0-55 0,0 21 27 16,0 15-12-16,14-16-18 0,-14 18-4 15,175 96-44 1,-135-114-24-16,55-2-204 16,-41 2 95-1</inkml:trace>
  <inkml:trace contextRef="#ctx0" brushRef="#br1" timeOffset="124208.11">22076 10949 92 0,'0'0'68'0,"0"0"47"0,0 0-84 16,0 20 94-1,0 37-79-15,20-37-39 16,-3-20 3-16,3 19-7 16,-3-19 1-16,23 18 0 0,-20-18-3 15,0-57 0 1,-2 38 0-16,-18 1 0 0,0-2-1 16,0 0-1-16,0 2 5 0,-18-2 2 0,18 20-1 15,-20 0 1-15,20 0-2 0,-37 20 18 0,37 18-8 16,-23 0-5-16,6-38-6 0,17 19 1 0,0 38 2 15,-20-37-3-15,20 18 0 0,0-18-3 0,0 37 2 0,0-20-1 16,0 21 0-16,20-20-1 0,-20 1-3 16,17-2-9-16,6 3-28 0,-6-22-28 15,3-18 8-15,0 0-53 0,-2-18 17 16,-18-2 8-16,20 20 57 0,-20-38-15 0,17 19 2 0</inkml:trace>
  <inkml:trace contextRef="#ctx0" brushRef="#br1" timeOffset="124392.9">22440 11046 105 0,'0'0'128'0,"0"0"-86"0,0 19 56 0,0 39-12 16,0-20-45-16,0-20-20 16,0 1-6-16,0 20 6 0,0-21-8 15,0 22 27-15,0-40-35 16,57-58 11-16,0-18-9 16,21-39-23-1,-41 95-28-15,-20-17-26 0,23 37-33 16,-2-20-98-1,-18 20 105-15,0 0-10 0</inkml:trace>
  <inkml:trace contextRef="#ctx0" brushRef="#br1" timeOffset="124840.31">23185 11046 46 0,'0'0'12'0,"0"0"55"0,0 0-29 15,0 0 3-15,-20 0-3 0,20 0 15 16,0 0-19-16,0 0-17 0,-17 0 13 0,17 0 8 15,-20 0 7-15,20 0-36 0,-20 0 1 16,20 0 8-16,-17 0-2 0,17 0-4 0,-23 0-1 0,23 19 0 16,-18-19 0-16,-2 18 2 15,3 2-5-15,17 18 0 0,0-38-4 0,-20 20 0 0,20-2-2 0,0 21 6 16,-17 18-1 0,17 58 1-16,0-115-8 0,17 77 6 15,20-40-1 1,-17-37-1-16,21 0 6 0,-24 0-8 0,-17-37 3 15,40 17-2-15,-23-58 1 16,20-54 0-16,-17 93-11 16,-20-18-101-1,0 39 62-15,0-2-86 16,0 20 89-16,0 0-5 0,-20 38-131 0,20-18 80 16</inkml:trace>
  <inkml:trace contextRef="#ctx0" brushRef="#br1" timeOffset="125007.18">23449 11198 130 0,'0'0'89'0,"0"0"-49"16,0-19 21-16,0 1-35 0,0 18 26 0,0-20-27 0,0 20 21 15,0 0-30-15,0 0-3 0,0 20 3 0,23-2-7 0,-23 40-4 16,0-20-2-16,0 0 0 0,20 58 2 0,-20-38-4 0,0 56 2 16,0-57-3-16,0 97 0 0,-20-59-4 15,-3 76-53-15,23-93-10 0,0-41 20 16,-20 2-11-16,20-1-72 0,-15-1 34 0,15-16 12 0</inkml:trace>
  <inkml:trace contextRef="#ctx0" brushRef="#br1" timeOffset="125532.14">23449 11237 89 0,'0'0'54'0,"0"-19"-7"0,60-38 147 0,-40 19-137 16,132-59 96 15,-95 269-136-16,-74-37-19-15,-3-78-1 16,-17 0-7-16,-61 58-127 16,81-115 62-1,-23 0 15-15,23-19 6 0,-26-57-45 16,43 36 75 0,0 22 20-16,43-1-2 15,-6 19 5-15,0-21-2 0,-17 21-2 16,15-18-2-16,25 0 5 0,-60 18 2 0,20 0 0 15,0-20 0-15,-3 20 0 0,4-18 0 0,-4 18-1 0,0 0-1 16,3-20 1-16,20 0 3 0,-40 20-1 0,20 0 2 16,-20 0 1-16,20 0 7 0,-3 0-5 0,-17 0 1 0,21 0 13 0,-21 0-8 15,0 0 1-15,17 0 15 0,-17 0-14 0,0 0 19 0,20 20-2 16,-20-20-18-16,17 0 8 0,-17 0 0 0,0 0-9 0,0 0 0 16,0 0 11-16,23 0-11 0,-23 0 17 0,0 0-12 15,0 0-4-15,17 0-8 0,-17 0-1 0,0-20 0 0,0 20 0 16,0-18 0-16,0-1-1 0,0-1-2 0,0 20 0 15,0 0 1-15,0-37 1 0,0 17 0 0,0 2 2 16,0 18 4-16,-17-20-4 0,17 20 3 0,0 0-4 0,-23-20 1 16,6 20-2-16,17 0 2 0,-20 0-2 0,20 20-1 15,-17 0 0-15,-4-2 1 0,21-18-2 0,0 20 0 16,-17-2 3-16,17 1-2 0,-20 1 2 0,20 17-2 0,-20 3 2 16,20-22 0-16,0 20-3 0,0-20 1 0,0 3-2 15,0-2 1-15,0-1 0 0,0 2 0 0,0 18-3 0,20-19-20 16,0 20-40-16,95-97-396 31,-115 58 413-31</inkml:trace>
  <inkml:trace contextRef="#ctx0" brushRef="#br1" timeOffset="125709.85">24174 11123 139 0,'-17'0'53'0,"17"0"145"0,-17 18-116 15,17 2-59-15,0 17-9 0,0 2-2 16,0-1-6-16,0 0-3 0,0-18-2 15,17 37 2-15,-17-57-3 0,0 37 0 0,40-17 3 16,-20 0 0-16,0-2-3 16,-3-18-5-16,4 0-12 0,-4-18-33 0,3-2 29 15,0 0-58-15,-6 2-2 0,-14 18 30 0,20-19-86 16,-20-2 38-16</inkml:trace>
  <inkml:trace contextRef="#ctx0" brushRef="#br1" timeOffset="126316.6">24581 11218 83 0,'0'0'33'0,"0"0"121"0,0-20-104 0,0 20-7 16,0 0-25-16,0 0 14 0,0-19-2 0,0 19-2 16,0 0 10-16,0-18-16 0,0 18-1 15,0 0-4-15,0 0-10 0,-20 0 14 16,20 0-14-16,-23 76 22 15,23-58-24-15,-17 2-3 0,17 0 3 0,0 18 0 16,0-2-1-16,0-36-2 0,0 40-1 0,0-22-2 16,0 2 3-16,0-20 1 0,0 20-2 15,0-20 0-15,0 0 1 0,0 0-2 0,17 0 2 0,-17 0 0 0,0-20-1 16,23 0-2-16,-23 2 2 0,20-1 1 0,-3-20-1 16,4 21-1-16,-21-20 3 0,20-2-2 0,-3 40 0 15,-17-37 3-15,20 17-2 0,-20 1-2 0,0 19 1 0,17 0 2 0,-17 0-2 16,0 0 3-16,17 0-3 0,-17 19-2 0,0 20 2 15,0-1-1-15,20 0-1 16,-20-18-1-16,23 37-17 0,-6 20-50 16,61 37-320-1,-1-114 233-15,-77 0 98 0</inkml:trace>
  <inkml:trace contextRef="#ctx0" brushRef="#br1" timeOffset="126490.45">25172 10549 140 0,'0'0'144'0,"0"20"-54"0,-17 37-38 16,17-1-16-16,0 21-19 15,-20 18-5-15,20 0-4 0,-20 325-7 16,-3-380-9 0,23-2-7-16,-18 58-77 0,1-20-10 0,17-19-21 15,-20-18 34-15</inkml:trace>
  <inkml:trace contextRef="#ctx0" brushRef="#br1" timeOffset="126623.38">24791 11218 78 0,'57'-20'313'0,"-3"40"-285"16,-54-20-20-16,98 37 9 16,-78-17-15-16,34 18 2 0,-13-38-4 0,36 56-19 0,-20-16-31 15,21-2-86-15,-4 19-32 16,-74-57 144-16,20 19-29 0</inkml:trace>
  <inkml:trace contextRef="#ctx0" brushRef="#br1" timeOffset="126972.92">25401 11390 93 0,'0'0'123'0,"0"0"-93"0,-17 0 28 0,17 0-11 15,0 0-30-15,0 0 9 0,0 0 20 16,0 0-34-16,0 0-5 0,17 0-2 16,38 37 5-16,-12-17-5 15,-6 0 3-15,20-40 2 16,-40 0-5-16,1-17 5 15,2 16-8-15,-20-15 1 16,0-42 8 0,0 60-5-16,0 18-4 0,0-39 8 15,0 39-7-15,0 39 1 16,0-21-1-16,0 2-1 16,0 0-1-16,0-2-1 0,0-18 0 15,-20 20 2-15,20-2-1 16,-18 0 4-16,1 3-3 0,17-21 0 15,-20 19 0-15,20-19 0 0,-17 18-3 16,17 2 3-16,0 0 0 0,-20 17-3 16,20-18 2-16,0 1-2 0,0-1 2 0,0 0 1 0,0 38 2 15,0-38-5-15,0 0 0 0,0 20-7 0,20-20-8 0,-20 0 3 16,37 20-86-16,-37-21 15 0,17-18-28 16,1 19 50-16,-18-19-40 0,43-19 16 0</inkml:trace>
  <inkml:trace contextRef="#ctx0" brushRef="#br1" timeOffset="127645.53">26645 11390 163 0,'0'0'206'0,"0"0"-156"16,0 0 17-16,0 0-48 0,-20 0 21 0,20 0-31 15,0 0-1-15,0 0 12 0,0 0-14 0,0 19 10 16,0-1-14-16,20 2 4 0,-20 0-4 0,0-20-1 16,18 18-1-16,-18 1 0 0,20 20-2 15,-3-20 0-15,-17 0-1 0,20 19-8 16,-20-19 7-16,17 0 0 0,6 0 2 0,-6-19 4 16,3 0 0-16,0-38 1 15,18-1 0-15,-38 21-2 0,17-20 2 16,-17 18-1-16,20-76 5 15,-3 78 1-15,-17-1-1 16,17 19-1-16,-17 37 5 0,23-17-8 0,-3 56 4 16,-20-37-3-16,20-2 1 15,-2 59 6-15,2-57-8 0,-20-39 3 16,17 19 0-16,23-1 5 0,-6-55-1 16,9-40-6-1,-25 19-19-15,2 40-8 16,17-78-169-16,0 38-152 15,-37 58 256-15,0 0 38 16</inkml:trace>
  <inkml:trace contextRef="#ctx0" brushRef="#br1" timeOffset="127824.86">27505 11333 183 0,'0'0'0'0,"0"0"181"0,0 0-92 16,0-20-18-16,0 20-37 0,0 20-21 0,0-20-1 15,0 36 7-15,0-36-12 0,0 78 10 0,0-2-12 16,0 0-5-16,0-56-3 16,0 56-28-16,0-37-11 0,0-2-54 0,0-16 56 15,0 16-180-15,0-37 161 0,0 0-81 16</inkml:trace>
  <inkml:trace contextRef="#ctx0" brushRef="#br1" timeOffset="127958.35">27600 10931 131 0,'0'0'0'0,"0"0"58"15,0 0 44-15,0 0-65 0,0-20 72 0,0 2-68 16,0 18-27-16,17 18-7 16,-17 2-13-16,0-2-40 15,0 2-20-15,20 0-146 0,-20-20 125 16,0 18 5-16</inkml:trace>
  <inkml:trace contextRef="#ctx0" brushRef="#br1" timeOffset="128104.79">27944 10606 150 0,'0'0'224'16,"0"20"-159"0,0-1-45-16,0 77-2 0,0 74-8 15,0-55-6-15,0 172-1 16,0-231-3-16,0 137-5 0,-20 55-97 16,20-171-5-16,-17 0-19 0,17-40 76 15,-20 20-54-15</inkml:trace>
  <inkml:trace contextRef="#ctx0" brushRef="#br1" timeOffset="128257.87">27772 11237 206 0,'0'0'115'0,"0"0"-52"0,0 0 1 0,0 18-9 16,17-18-48-16,3 40 11 0,-20-22-15 16,18 2 2-16,22 16-3 0,-20-15-11 15,17 16-16-15,-17-17-20 0,17 0-20 0,-17-20 25 16,-5 18-57-16,28 1-47 0,-23-38 90 15,-3 19-5-15</inkml:trace>
  <inkml:trace contextRef="#ctx0" brushRef="#br1" timeOffset="128488.93">28208 10741 107 0,'0'0'116'0,"0"0"-22"0,0 0-69 16,0 56 94-16,0 1-96 16,0 0-13-16,0 115 14 15,23-37-19-15,-23-20-2 16,20-1-1-16,-3 1-4 15,3-78-5-15,-20-37 8 16,20-18 1-16,-3-40 2 0,21-18 1 16,-21 56-2-16,3-17 4 0,3-2-2 0,14 1 6 15,0 38-9 1,-17 38-5-16,-20 20-13 0,18-40-1 16,-18 22-8-16,20-3-55 0,-20 40-46 0,17 37-166 15</inkml:trace>
  <inkml:trace contextRef="#ctx0" brushRef="#br1" timeOffset="129506.35">8126 12650 58 0,'0'0'31'0,"0"0"-18"0,0 0 38 15,0 0-7-15,17 0-22 0,-17 0 32 0,0 0-21 16,0 0-17-16,0 0 15 0,20 0-17 0,-20 0 25 16,0 0-18-16,0 0 6 0,0 0-21 15,-20 20 20-15,20-20-18 0,0 0-3 0,0 0 5 0,-17 18 0 16,17-18-3-16,-20 0-3 0,20 0 3 0,-38 40 1 16,18-40-4-16,-3 37-1 0,23-37-2 15,-17 39-1-15,0-39 0 0,17 38-1 0,-20-20 0 0,20 22 2 16,0-22 1-16,-17 1-4 0,17 0 0 0,37 19 8 15,-3-18-7-15,-11-2 1 0,126 2 8 16,-106-20-8 0,-5-20 3-16,-1 20 2 0,0 0-2 15,-37 0-1-15,20 20-4 0,-20 0 4 0,0-2 0 16,0 0-2-16,-20 3-4 16,3-2-9-16,-3-1-16 0,3 2-17 0,-23-2-52 0,22-18 15 15,-25-38-136 1,43 20 179-16,20-1-6 0</inkml:trace>
  <inkml:trace contextRef="#ctx0" brushRef="#br1" timeOffset="129709.35">8751 12842 71 0,'0'0'62'0,"-15"0"94"15,15 0-119-15,0 0-19 0,-20 0 41 16,20 0-28-16,0 38 21 15,0-18-45-15,0 17 9 0,0 20-6 16,0-19-5-16,35 20-3 16,-15-19-5-16,23 18-39 15,-43-57 22-15,0 18-4 0,17 2-74 0,3-1 9 0,0 0-51 16,-3-19 106-16,-17 0-9 0</inkml:trace>
  <inkml:trace contextRef="#ctx0" brushRef="#br1" timeOffset="129906.05">9023 12842 58 0,'0'0'24'0,"0"0"-3"0,0 0 35 0,0 0 9 0,0 0-4 16,-20 0-34-16,20 0 37 0,0 18-30 0,-17-18-20 16,17 40 13-16,-20-3-3 0,20-18-13 0,-40 57 8 15,-15 21-5-15,35-40-13 0,-17 58 6 0,-6-57-1 0,8 35 15 16,-5 23-8-16,-14-39-13 0,54-22-3 0,-20-15 2 0,0 37 3 16,-3-40-5-16,6 22-11 0,17-42 1 0,0 4-1 0,-18 17-23 15,18-20-10-15,0-18 19 0,0 19-43 0,0-19 32 0,0 0-39 16,18-19 0-16,-18-19 21 0,17 20 15 0,-17-20-2 15</inkml:trace>
  <inkml:trace contextRef="#ctx0" brushRef="#br1" timeOffset="130329.09">9576 12880 69 0,'0'0'39'0,"0"0"-1"0,0 0 43 0,0 0-45 0,0 0 26 0,-17 0-10 0,17 0-30 16,-20 0-2-16,0 0 14 0,-3 0-20 0,6 0 11 0,0 0-12 0,17 0-3 15,-38 0 7-15,38 0-9 0,-37 0 5 0,37 0-7 0,-20 0 0 16,20 0-3-16,-20 20 3 0,3-2-2 0,17-18-5 0,0 19 4 16,0 0-6-16,0-19 3 0,17 20 1 0,-17-20 1 15,20 18 0-15,-20 2 1 0,20-20 1 0,17 18-3 0,-37-18 2 16,18 20 0-16,2-20 6 0,-3 0-5 0,-17 20 0 15,17-20 2-15,6 18-4 0,-23-18-2 0,20 0 1 0,-20 18 4 16,0 3-4-16,0-21 0 0,0 19 0 0,0-1-2 16,0-18 3-16,0 20-12 0,-43-2-30 0,43-18-6 15,-17 0 13-15,0 20-93 0,17-20 77 0,-20 0-69 0,2-20 60 16,18 2 9-16,-20-2-44 0</inkml:trace>
  <inkml:trace contextRef="#ctx0" brushRef="#br1" timeOffset="130541.7">9843 12268 111 0,'0'0'175'0,"0"0"-117"0,0 19 32 0,0 2-38 16,0 16-15-16,0 39-17 16,0-17-18-16,0-4 2 0,0-16-1 0,0 19-1 15,0 56 3-15,0-76-5 0,0 0 0 0,0 20 0 16,0-1-1-16,0 0-16 0,0 1-18 15,0 19-57-15,0-20 0 0,0-19-16 0,-17-19 20 16,17 0 44-16,0-19 33 0,0 0 1 0,-20 0-15 0,3-19-11 16</inkml:trace>
  <inkml:trace contextRef="#ctx0" brushRef="#br1" timeOffset="130657.6">9614 12804 73 0,'0'0'0'0,"0"0"41"0,0 0-17 0,0 0 2 0,0-20 28 0,0 20-2 16,0 0-28-16,20-19 18 0,0 19-10 0,-20 0-21 0,57 0 24 15,-37 0-31-15,-3 0-1 0,24 0 1 0,-4 19-2 16,20-19-4-16,21 20-27 15,-61-20 8-15,57 18-74 0,-34-18 13 0,1 0 8 0,-4 0 25 16,-37 0 30-16,17 0-37 0</inkml:trace>
  <inkml:trace contextRef="#ctx0" brushRef="#br1" timeOffset="131274.18">10224 12822 54 0,'0'0'49'0,"-17"20"40"16,17-20-67-16,0 58 75 15,0-58-86-15,17 18 24 16,-17 1-29-16,23-19 16 0,-6 19 5 15,3-19-11-15,-20 0-13 0,0 0 0 0,21 0 2 16,-21-19 3-16,0 0-6 0,17 1 6 16,-17-40-8-16,0 20-1 0,-17-20 12 15,17 20-3 1,-21 18 2-16,1 20 8 16,3 58-9-16,-6-39-6 0,23 20 3 15,-17-1-6-15,17 0-2 0,0-18 1 0,0 36 3 16,0-36-3-16,0-2 1 0,0 20-6 0,0 2 0 0,0-22 0 15,17 21-11-15,6-2-21 0,-23-37 21 0,17 20-22 16,3-2-4-16,1-18-4 0,-21 20 0 0,17-40 0 16,3 20 2-16,-20-18 27 0,17-2-8 0,3-56 7 15,-3 76 15-15,-17-18 1 0,0-40-2 0,17 20 4 0,-17 18 0 16,23-18 4-16,-23-20 21 0,20 20-2 0,-20 20 7 16,21-2-8-16,-21 1 2 0,0 19 24 0,0 0-27 15,17 0 16-15,-17 0-6 0,0 0-16 0,0 19 8 0,0 1-5 16,0-2-10-16,0-18-2 0,20 38 6 0,-20 2-1 0,0-3-3 15,0-37-4-15,0 57-1 0,0-37 0 0,0 18-2 16,17-38 1-16,-17 38-1 0,0 1 2 0,0-39-2 0,0 19 0 0,0-1 0 16,20 2 1-16,-20-2-2 0,0-18 3 0,0 20-1 0,0-20 0 15,20 0 1-15,-20-20 1 0,14 2 0 0,-14-2-2 0,21 2 0 16,-21-1-1-16,0-20 3 0,22 21-1 0,-22-22 3 0,21-16 10 16,-4 17-12-16,-17 20 8 15,20 1-3-15,-20-2 4 0,20 20 2 0,-20 0-4 16,0 0 0-16,17 0-5 0,-17 57 11 15,20-38-13-15,15 97 4 16,-13-2 0 0,36-20 12-1,-58-94-17-15,20 21 6 16,-20-21-6-16,17 0-1 0,-17-21 3 0,20 21-3 16,-20 0-2-16,17 0 2 0,1 0 0 0,-18 0-2 0,0 0-8 15,0 0-16-15,20 0 10 0,-20 0-41 16,0 0 33-16,0 0-4 0,0 0-3 0,0 0-6 0,0 21-55 0,0-1-82 15,0-20 127-15,0 0-20 0</inkml:trace>
  <inkml:trace contextRef="#ctx0" brushRef="#br1" timeOffset="131652.28">11331 12976 124 0,'0'0'0'0,"0"0"184"0,-17-20-114 16,-1 20-12-16,18 0-43 0,-20-19 8 0,3 19-4 15,-3 0 0-15,20 0-11 0,-17-19 2 16,-23 38 15-16,40-19-22 0,0 19 1 16,-17-19 5-16,17 38-3 0,0 20 4 15,17 19-1-15,3-40-7 16,0 1 1-16,17 1 0 0,0 56 6 16,-19-56-10-16,-1-20 8 0,6 0 9 15,-3 0-9-15,-20-1-14 0,-20 40-96 16,-20-19-39-1,22-39 83-15,-19 0-77 0,37 0 74 0,-37 0-22 0,-3 0 35 16</inkml:trace>
  <inkml:trace contextRef="#ctx0" brushRef="#br1" timeOffset="132156.78">13057 12268 65 0,'0'0'29'0,"0"0"-12"0,-20 0 75 0,20-18-34 15,-20 18-23-15,20 0-20 0,0 0 15 0,-18 0-18 16,18 0 15-16,-23 0-4 0,23 0-13 0,0 0 1 0,-17 0 1 0,17 0 11 16,-20 18-3-16,20-18-1 0,0 0-9 0,0 19 5 15,0-19-6-15,-17 21 9 0,17-3-4 0,0 19 5 16,0 2-10-16,0-1-2 0,17 38-1 0,3 1-2 16,-3 18 2-16,-17-55-7 0,23 54 3 0,-23-16-2 15,18-2 2-15,2 0-8 0,-20-38-5 0,0 1-4 16,0 18-27-16,0-19 12 0,0 0-3 0,20-20-8 0,-20 23-50 0,0-24-11 15,0 4 5-15,0-21 16 0,-20 0 12 16</inkml:trace>
  <inkml:trace contextRef="#ctx0" brushRef="#br1" timeOffset="132291.1">12655 12688 133 0,'0'0'0'0,"0"0"90"0,0 0-52 0,0-18-6 0,-20 18-3 0,20 0 20 0,0 0-28 0,-23 0 13 16,23 0-1-16,0 0-9 0,23 18-3 0,-23-18-13 15,38 40 8-15,-18-22-5 0,17 20-7 0,0-18 0 16,0 18-1-16,4 0-6 0,-21-18-2 0,37-2-19 0,-40 1 6 15,20 0-35-15,4 1-17 0,-1-2-12 0,-3-18-11 16,-37 20 48-16,54-20-40 0,-54 0 69 0,18-20-34 16</inkml:trace>
  <inkml:trace contextRef="#ctx0" brushRef="#br1" timeOffset="132544.7">13229 12612 61 0,'0'-38'110'0,"0"-38"-20"0,-20-20 31 16,20 78-68-16,0 18-27 15,0 18 25-15,0 20-37 16,0 38 7-16,0-57-12 0,0 39 4 15,20 95 9-15,-20-115-17 0,0 0-1 0,17 40-3 16,-17-22 4-16,0-36-5 0,20 18 2 0,-20 20-1 0,17-40 2 16,-17 21 1-16,20-20-3 0,0-1 0 0,-20-18-2 0,15 0 1 15,-15 0 2-15,20 0 0 0,3-37 1 16,-23 37-2-16,20-39 1 0,-3 21 0 0,3-2 2 0,-20 0-5 16,0 20 0-16,20-18 4 0,-20-2-2 0,17 20 0 0,-17-18 1 0,0 18-4 0,20 0 5 0,-2 0-2 15,-1 0-2-15,-17 0 0 0,0 0 4 16,23 18 0-16,-23-18-4 0,0 38 1 0,20-18-1 0,-20 18-6 15,17-38-1-15,-17 39-18 0,0-2-16 0,0-17 16 0,0 18-36 16,20-19 25-16,-20 0-5 0,0-1-64 0,0 3 41 0,0-1 4 0,0-3-24 16,0-17 61-16,0 21-27 0</inkml:trace>
  <inkml:trace contextRef="#ctx0" brushRef="#br1" timeOffset="132823.34">13702 13129 36 0,'0'0'16'0,"0"0"-6"0,0-21 9 0,0 21-5 0,0-18 6 15,0 0 6-15,0 18 4 0,0-40 22 0,0 40-21 0,0-18 3 16,0-2 8-16,0 20-21 0,0 0 15 0,0 0-5 15,0 0 0-15,0 0-17 0,0 20 12 0,0-2-16 16,0 2 12-16,-17 18-8 0,17-38-9 0,0 58 5 16,0-40-8-16,0 2 0 0,0 18-3 0,0-19 1 15,0-19 3-15,0 19 3 0,17-1-6 0,-17-18 0 0,0 0 2 16,20 0 5-16,-20 0 5 0,0 0-8 0,23-18 4 0,-23 18-6 16,0 0 3-16,17-19 0 0,-17-20 5 0,0 21-6 0,20-2 2 15,0-17 3-15,-20 37-8 0,0 0 5 16,0-21-7-16,17 21 3 0,-17 21-3 15,38 74 1-15,-18-39-6 16,-20 2-3-16,77 56-45 16,-77-74 3-16,20-22 20 0,-3 21-37 0,21-1-21 0,-18-38 34 15,14 19-68-15,9 1 33 0,-43-20 23 0</inkml:trace>
  <inkml:trace contextRef="#ctx0" brushRef="#br1" timeOffset="132993.94">14355 12384 104 0,'0'0'86'0,"0"0"-42"0,0 0-7 0,0 0-7 16,0 0 14-16,0 18-11 0,0-18-19 0,0 58 23 0,0-58-26 15,0 20 0-15,0 35 5 0,0 42-1 16,0-21-10-16,0 38-1 0,0-36-1 0,0 54-8 16,0-92-3-16,0 17-15 0,0 57-43 0,0-95 30 15,0 57-57-15,0-55 37 0,0 35-37 0,0-37 63 0,0 20-54 16</inkml:trace>
  <inkml:trace contextRef="#ctx0" brushRef="#br1" timeOffset="133125.44">14221 13301 64 0,'0'0'0'0,"0"0"70"0,-20-21 45 0,20 3-86 16,0 18-6-16,-18-19 11 0,18-20-12 0,-20 21 2 15,20-2-11-15,0 20 5 0,0 0-11 0,0-18 5 16,0 18-4-16,0 0-6 0,38 0 1 0,-18 0-1 16,0 0-1-16,57 18 0 0,-77-18-5 0,37 0-4 15,21 0-51-15,36 20-85 0,-36-2 17 16,-38-18 21-16</inkml:trace>
  <inkml:trace contextRef="#ctx0" brushRef="#br1" timeOffset="133639.68">15961 13014 78 0,'0'0'48'0,"0"0"30"0,0 0-11 0,0 0-40 16,-20-20-1-16,20 2 30 0,-23 18-28 0,6-20-3 0,-1 20-6 15,18 0-10-15,-20 0-2 0,20 0 5 0,-37 0 1 16,37 0-6-16,-17 0-4 0,17 0-2 16,0 20 1-16,-20 18 2 0,20-20-1 0,0 22-2 15,20-4 0-15,-3 4 0 0,-17-40 0 0,20 38 1 0,-3-20 0 16,3 2-1-16,-20-20 3 0,18 19 10 0,-1-19-3 15,6-19 1-15,-3-1-1 0,0-18 9 16,-3-20-6-16,-17 40-9 0,37-78 24 16,-17 78-20-16,-20-21 1 0,0 39-9 0,20-19 3 15,-20 19 1-15,0 19 1 0,15 38 6 16,-15-19-10-16,0-18-2 0,0 36 0 16,20 79-20-16,3-40-36 15,-3-18-69-15,-20-58 85 0,37 20-302 16,-37-39 274-16,0 0 28 15</inkml:trace>
  <inkml:trace contextRef="#ctx0" brushRef="#br1" timeOffset="133824.23">16342 13052 76 0,'0'0'71'0,"0"0"4"15,0 0-10-15,0 0 24 0,20 0-63 16,-20 0 24-16,0 0-26 0,20 38 71 16,-20-20-74-16,17 3 6 15,21 16 0-15,-1-17-11 16,-14-20-12-16,14 0 4 0,0-20-4 15,-17 20-7-15,-2-37-28 16,2 37-3-16,-3-21-20 0,-17 21-10 0,23-18-7 16,-6 0-95-16,3 18 116 0,-20 0-42 15,20 0 32-15,-20 0 7 0</inkml:trace>
  <inkml:trace contextRef="#ctx0" brushRef="#br1" timeOffset="134074.47">16898 13204 66 0,'0'0'70'0,"0"0"-39"0,0 0 38 0,17 0-26 16,-17 0-23-16,20 0-12 0,-20 0 9 0,38 0-2 16,-38-18-6-16,54-39 31 15,-54 0-14 1,23-1 29-16,-23 58-41 0,0-58 30 16,-23 39 8-1,3 19-42-15,20 0-3 0,-14 0 8 0,-6 0 0 16,0 0-5-16,2 39-2 0,-19-1 5 0,37 0-9 15,-20-18-2-15,0 74 4 0,20-56-3 0,0-18-4 16,0 77-15-16,20-59 4 0,17-20-5 16,21 57-72-16,-38-75 26 0,-6 21 23 15,29-21-35-15,-23 0 34 0,17 19-10 0,21-19-78 0,-41 0 75 16,23 0 5-16</inkml:trace>
  <inkml:trace contextRef="#ctx0" brushRef="#br1" timeOffset="134807.57">18842 13129 74 0,'0'0'0'0,"0"0"76"0,-14 0 27 16,14-21-46-16,0 3-11 0,-20-20 31 15,20 0-32-15,0 0-10 0,0 18-17 16,0 20 0-16,0-19-1 0,0 0-1 0,0 1-5 16,0 18-3-16,0-20 13 0,0 20-15 15,0 0 6-15,0 20-7 0,20 36 0 0,-20-36-1 16,0-2-4-16,0 40 1 0,0 19 2 15,14-20-3-15,-14 0-2 0,0-38 0 0,0-1 0 0,20 23 3 0,-20-24 2 16,0 4-4-16,0-21 3 0,23 18-3 0,-23-18 5 0,20-18 1 16,-3-3-4-16,-17-16 1 0,40-2-1 0,-22 20 2 15,19-76 1-15,-20 19-3 0,26 36-11 0,-43 2 13 0,37-19 2 0,-17 20 6 16,-2 17-10-16,2-18 3 0,-3 18-3 0,0 2 5 0,3-2-3 16,-20 20-4-16,23 0-2 0,-6 0 4 0,3 0 3 15,-20 20-3-15,20-2-2 0,-20 2 0 0,0-20 1 0,18 38 1 0,-18-18-2 16,0 17-3-16,0-37-1 0,20 115-85 15,-20-77 24-15,17 58-230 16,-17-78 234-16,0 2 8 0,0-1 10 0,0 0-36 16</inkml:trace>
  <inkml:trace contextRef="#ctx0" brushRef="#br1" timeOffset="135031.65">19533 13032 65 0,'0'0'120'0,"0"0"-89"15,0-18 50-15,0 18-40 0,0-20-13 0,0 20-2 16,0 0 0-16,0 0-3 0,0 20 1 0,-17 18-3 15,17 0 19-15,0 1-31 0,-20-39-1 16,20 75 10-16,0-55-15 0,0 18 0 0,0-20 0 16,0 3 0-16,20 37-3 0,-3-40 3 15,-17 1 2-15,20-19 1 0,-3-19 11 0,-17 1 1 16,17-3-7-16,6-16 1 0,-23 16-5 0,0 3-5 0,20-40 10 16,-20 40-8-16,0-2 0 0,0-17 4 0,20-20-8 0,-20-21-3 15,0 40 8-15,0 38-5 0,0-38-1 0,0 20-6 16,0-2-17-16,-20 20-13 0,20 0-13 15,0 0-16-15,0 0 25 0,0 0-4 0,0 20-62 0,0-2 48 16,0 20-99-16,0-18 93 0</inkml:trace>
  <inkml:trace contextRef="#ctx0" brushRef="#br1" timeOffset="135356.37">19994 12115 168 0,'0'0'134'0,"-43"-19"30"0,43 19-149 16,0 0 14-16,-17 0-19 0,17 0-2 0,0 0 1 0,0 19-2 15,-17 57 19-15,17 20-16 0,0-57-9 16,0 56 2-16,17 19 0 0,0-17 0 0,-17-21-6 16,0 134-47-16,0-152 1 15,0-2-18-15,0 2-20 0,0-19 37 0,0-20-3 0,0-19 2 16,0 18 9-16,-17 2-3 0,17-20 34 15,0-20 15-15,-17 2 0 0,17-1 5 0,0-2 4 0,-20-35 34 0,20 18 26 0,-17-20 11 16,17 20-45-16,-20-20 21 0,0 20-19 0,20-19-8 16,-18 38-17-16,18 1-1 0,0-22 9 0,0 40-16 15,0-38 13-15,0 38-5 0,0-18-8 0,18 18-4 0,2 0 2 16,0 0-3-16,17 0-4 0,-3 0-7 0,9 18-9 16,-25-18 4-16,22 20-29 0,-23-20 14 0,57 38-97 15,-51-38 59-15,52 38-152 0,-38-38 126 0</inkml:trace>
  <inkml:trace contextRef="#ctx0" brushRef="#br1" timeOffset="135891.03">21904 12421 97 0,'0'0'0'0,"0"0"66"0,0 0-1 0,0 0-37 0,0 0 20 0,-18 0-4 15,-82 0 116 1,66 39-138 0,14-39-17-16,2 38 6 0,-22 20 3 15,3 18 0 1,37-76-13-16,0 56 8 0,0-36-4 0,20 18 4 15,-3-19 5-15,-17-19-10 0,20 19 9 0,-20-19-8 16,38 20 6-16,-18-20-6 0,-3 0 7 0,0 0-1 16,6 0-5-16,14 0 12 0,-37 0-16 0,0 0 0 0,20 0-3 15,-20 0 4-15,20 0 2 0,-2 0-2 0,-18 18-3 0,20-18 3 16,-20 20-5-16,0-2 3 0,0 2-2 0,0-20 3 0,0 38-4 16,-20-19-9-16,20 0 2 0,-18 1-14 0,-2-2-13 15,0 2-19-15,20-20-18 0,-17 18-17 16,17-18 38-16,0 0-66 0,-20 0 4 0,20 0 72 0,20-18-47 15</inkml:trace>
  <inkml:trace contextRef="#ctx0" brushRef="#br1" timeOffset="136156.64">22285 12632 105 0,'0'0'213'0,"0"-20"-167"0,-17 20-12 16,17 0 2-16,0 0-21 0,0 0 13 15,0 0-18-15,0 0-3 0,0 0-2 0,0 0 1 0,0 20 15 16,-20 18 7 0,20 20 7-16,0-40-29 0,-18 58 6 15,18-38-7-15,-20 2-1 0,20-3-3 0,-37 20-1 16,14 1-1-16,6-20 4 0,-40 58-3 0,-1 39 4 16,18-4 2-16,20-91-10 0,-14 74-43 0,34-94 20 15,-20 36-41-15,2 2-72 0,18-58 13 16,-20 19 18-16,20 1 2 15</inkml:trace>
  <inkml:trace contextRef="#ctx0" brushRef="#br1" timeOffset="136894.04">22038 12556 57 0,'0'0'25'0,"0"0"20"0,0 0 32 15,0 18-15-15,20-18-15 16,-20 0-7-16,0 0-28 0,0 0 0 0,0 19-1 0,0-19 9 16,0 0-3-16,0 0-1 0,0 0-9 0,0 19 2 15,0-19 8-15,0 0-10 0,0 20 0 0,18-20-4 0,-18 18 5 16,0 2-4-16,0-20-4 0,0 38 5 0,20-18-6 0,-20-20 1 16,0 18 3-16,0 20-3 0,17 0-1 0,-17 0 3 0,0 2-5 15,20-3-8-15,-20-18-10 0,17 39-56 16,-17-40-29-16,0 2 62 15,23-20-4-15,-23 20-72 0,0-20 75 0</inkml:trace>
  <inkml:trace contextRef="#ctx0" brushRef="#br1" timeOffset="137557.37">22497 12670 88 0,'0'0'65'0,"0"-20"63"0,-20 20-64 0,20-18-4 15,0 18-23-15,0 0-12 16,0 0-16-16,0 0 1 0,0 0-6 0,0 0-2 0,0 18 0 15,0 20 5-15,0 2-3 0,0-22-3 16,0 20 0-16,0 0 1 0,0 0 0 0,0-38-1 16,0 40 1-16,0-3-4 0,0-18 6 0,0 1 0 0,0-2-5 15,34-18 17 1,-34-18-12-16,21-2 4 0,1-36 4 16,16-2-9-16,-18 0 5 0,0 20-3 15,-3 0 2-15,-17 0-5 0,37 18-1 0,3-37 2 16,-40 38-2-16,21 19-2 0,-21-18 6 0,17 18-2 15,-17 0-3-15,0 0 0 0,20 18 2 0,-20 1 0 0,0 20 3 16,0-1-2-16,0 20-2 0,0-40-1 0,0 1-2 0,0 20 3 16,20 17 0-16,-20-36 0 0,0 0-2 0,0-20 2 0,0 37-2 15,0-18 3-15,0 1 5 0,37-2 1 16,-37-36 1 0,17-2-4-16,1 1-1 0,-18 0 2 0,20 1-2 15,3-2-1-15,-6 20-1 0,3-20-1 0,-20 20-2 16,20 0 3-16,-3 40-5 15,-17-22-1-15,20 1-9 0,-3 20-38 0,-17-1-31 16,0-20 47-16,20 2-48 0,-20 18-17 0,0-20-18 16,0-18 67-16,0 21-22 0,0-21 25 0</inkml:trace>
  <inkml:trace contextRef="#ctx0" brushRef="#br1" timeOffset="137907.18">23128 12173 157 0,'0'0'0'0,"0"0"160"0,0-19-67 16,0 1-48-16,-20 18-12 0,20-21-3 0,0 21-18 15,0 0-8-15,-17 0 3 0,17 0-4 0,0 0-1 0,0 21 1 16,0-3 1-16,0 19 2 0,0-16-7 0,0 35 2 16,0 21-1-16,17-20 1 0,-17 39 0 15,20-1-1-15,-20-56 0 0,0 57 3 0,0-20-6 0,20 20 3 16,-20-78 0-16,17 58 2 15,3-56-2-15,-20-20 3 0,17 0 0 0,-17 0-3 0,20 0 1 16,-20-20 1-16,35-56 9 0,-12 58-10 16,-3-22 3-16,-20 2 1 0,37 0 4 0,-17 0-2 0,-3 20-2 15,23-22 3-15,-25 2 0 0,5 38-4 0,-20-18 0 16,23 18-1-16,-3 0 3 0,-20 0-2 0,17 18 1 0,-17-18 0 16,0 20-5-16,0-2 4 0,0 2-3 0,0 0 1 15,0-2-2-15,-17 20 0 0,-26 0-1 0,43-38-2 0,-20 38 0 0,5-38-4 16,-5 40-21-16,0-22 9 0,-34 1-54 0,54 0 42 0,-20-19-36 15,0 0 31-15,-3 0-2 0,6 0-50 0,-1 0-56 16,-2-19 83-16,20 19-8 0</inkml:trace>
  <inkml:trace contextRef="#ctx0" brushRef="#br1" timeOffset="138225.1">23738 12822 78 0,'0'0'26'0,"0"0"35"0,0 0 3 0,0 0-36 0,0 0 21 0,0 0-27 15,0 0 17-15,0-18-6 0,0 18-17 0,0 0 18 16,0 0 13-16,0 0-38 0,0 0 0 0,-17 18 9 16,17 2-5-16,-20 18-3 0,0 0 2 15,3 0-9-15,17-18 1 0,-20 56 2 16,20-38-2-16,0 20 7 16,0-2-7-16,20-36 4 0,-20-20-4 15,17 0 3-15,23-58 12 16,-2-36-4-16,-21-2-7 15,-17 57-8-15,17 20-1 0,-17-19 3 0,0-20 0 0,20 20-1 0,-20 19-2 16,0 0 1-16,0 19-2 0,0-18-4 0,0-2-7 0,0 20-9 16,0-20-32-16,0 20 30 0,0 0-4 0,0 0-1 15,0 0-1-15,0 20-33 0,0 0-43 0,0-2 27 16,0 1 38-16,0 20-50 0,23-1 15 31</inkml:trace>
  <inkml:trace contextRef="#ctx0" brushRef="#br1" timeOffset="138424.13">23985 12154 121 0,'0'0'51'0,"0"0"-1"15,0 0-8-15,0 0-7 0,0-18-5 0,0 18 19 0,0-21-1 16,0 21-34-16,0 0 15 0,0-19-4 0,0 19 5 16,0 0-13-16,0 40 0 0,0-22-12 0,0 1-2 15,0 38 9-15,0-19-8 0,23-19-2 0,-23 174 9 16,0-41-8-16,17 96-7 15,-17-134-23-15,0-36-5 0,0 16-41 16,0-56 40-16,0 20-43 0,-17-40 32 0,17 23-59 16,0-24 51-16,0 22-28 0,0-39 55 0,0 0-24 0</inkml:trace>
  <inkml:trace contextRef="#ctx0" brushRef="#br1" timeOffset="138859.34">24447 12842 123 0,'0'0'84'0,"0"0"-20"0,0 18-13 0,0 2-6 0,0-20-24 16,0 0-4-16,0 20-1 0,0 17 9 0,0-37-12 0,0 39 6 15,0-21-12-15,0 20 1 0,0 2 2 0,0-22-9 0,0 40 0 16,0-40 0-16,0 20 0 0,0 1-3 0,20-2-1 0,-20 4-3 16,0-3-34-16,0-20 24 0,0 1-8 0,0 0-152 15,0-19-64 1</inkml:trace>
  <inkml:trace contextRef="#ctx0" brushRef="#br1" timeOffset="138945.79">24521 12421 120 0,'0'0'73'0,"0"0"-8"0,0 0 31 15,0-19-40-15,0 19-16 0,0-18-10 0,0 18-20 16,0 0-2-16,0 0-1 0,-17 0-3 0,17 0-3 0,0 18-2 16,0-18-5-16,0 0-1 0,-20 19-24 0,20 0-24 15,0 21-80-15,0-40 74 0,0 36-45 0,20 4-2 0</inkml:trace>
  <inkml:trace contextRef="#ctx0" brushRef="#br1" timeOffset="139174.34">25000 12822 125 0,'0'0'0'0,"0"0"128"0,0 0-47 0,0 0-31 16,0 0-6-16,0 0-24 0,0 0-1 0,-17 0 23 0,-3 20-17 15,0-20 1-15,2 18-16 0,-5-18 4 0,-14 40 6 16,0-22-16-16,0 40 2 16,37-40-4-16,-21 20 0 0,-19 38 1 0,3 40-6 15,37-39 5-15,0-40 8 16,0 21-5-16,17-20-12 0,26 1-1 15,15 18-20-15,-4-19-18 16,-17-38 2-16,44 19-117 0,-81-19 105 0,37 0-9 16,35 0-155-16</inkml:trace>
  <inkml:trace contextRef="#ctx0" brushRef="#br1" timeOffset="-191833.22">8163 14771 88 0,'0'0'0'0,"0"0"40"0,0 0-22 16,0 0 25-16,0 0-18 0,0 0 22 0,0 19-13 0,0-19-20 0,17 0 9 15,0 0-14-15,-17 0 1 0,43 22 17 0,-43-22-20 16,38 17 5-16,-18 1-1 0,-3-18-4 0,3 0 3 0,-3 0-5 16,3 20 8-16,20-20-7 0,-40 0 1 0,0 0 2 0,38 0 2 15,-38 0-7-15,37 0 4 0,-17 0 4 0,-3 0-3 16,3 0-3-16,-2 0-4 0,-1 0 1 0,-17 0-2 0,23 0 0 16,-3 0 1-16,-20-20-2 0,20 20 0 15,-3 0-2-15,3-18-56 16,17 1-274-1,-17 17 200 17</inkml:trace>
  <inkml:trace contextRef="#ctx0" brushRef="#br1" timeOffset="-191133.63">9252 14523 85 0,'0'0'54'0,"0"0"56"15,0 0-61-15,0 0-5 0,0 0 4 16,0 0-27-16,0 0-21 62,38 478 109-46,-38-440-84 0,0-38-21-16,0 0 4 0,0-20 3 0,0 2-2 0,17-20-6 15,6-20 1-15,-23 20-3 0,0 0-1 16,17 21 2-16,23-62-4 0,-3 79 5 31,35-56 24-31,-9 94-20 16,-26 18-2-1,1 20-10-15,16 78-57 16,6-1-358 0,-40-134 285-16</inkml:trace>
  <inkml:trace contextRef="#ctx0" brushRef="#br1" timeOffset="-190829.65">10015 14790 68 0,'0'0'47'0,"0"0"18"0,0 0-13 32,0 0 58-1,-17 0-36-31,17 0-65 0,-20 22 18 15,3 13-15-15,17-15-7 16,0 56 3-16,0-76-7 0,0 20 0 0,0-1 0 0,17-19 0 16,-17 19 3-16,20-1 0 0,-3 2-2 0,-17-20 2 15,17 0 1-15,3 0 1 0,3-20-3 16,-6-36 5-16,-17 36-6 0,20-18 2 16,1-38 10-16,-21 37-5 0,0 20-6 15,0 19-2-15,0 0-1 0,0-18 4 0,-21 18-5 16,-16 0-47-1,14 18-12-15,3 78-385 32</inkml:trace>
  <inkml:trace contextRef="#ctx0" brushRef="#br1" timeOffset="-190096.93">11411 14160 75 0,'0'0'53'0,"0"0"4"0,-17-19 71 15,17-1-34 1,0 1-61-1,-20 19 63-15,20 0-51 32,0 0-36-32,0 0 0 0,0 0-5 0,0 0 3 15,0 19-2-15,0 1-3 0,0-1 0 0,0 19-1 0,0-38 0 16,0 39-1-16,0-21 0 0,0 40 3 0,0 97-2 16,0-100-3-16,0 21-8 15,0-18-9-15,0-20 5 0,0 38-34 0,0-18 0 16,20 39-243-1,-3-60 98 1</inkml:trace>
  <inkml:trace contextRef="#ctx0" brushRef="#br1" timeOffset="-189797.3">11695 14695 133 0,'0'0'42'0,"0"0"20"0,0 0-40 0,0 0-2 0,0 0 16 16,0 0-6-16,0 20-18 0,0-20 10 0,0 0-3 15,0 18 3-15,0 2-11 0,0-20-6 0,0 0 2 0,-17 18 5 16,17 1 0-16,0 3-3 0,0-5-5 0,-17 1 5 16,17 2 1-16,0 18-7 0,-21 0 0 0,21-18 1 15,-17 18-10-15,17 0-1 0,0-17 8 0,0-21-1 16,0 38 2-16,17-21-1 0,4 3-1 0,-21-20 1 0,0 0 0 16,17 19 5-16,0-19 2 0,6-19 6 0,-3-18-1 15,-3-1-8-15,3-40-3 0,0 1 4 0,-3 59-4 0,-17-57 2 16,21 34-2-16,-21-15 2 0,17 18-2 0,-17-40 4 15,0 60-5-15,17-20 0 0,-17 38-4 0,0-20 2 0,0 20-2 16,0-17 2-16,0 17-5 0,-17 0 1 0,17 0-14 0,0 0 10 0,-17 0-14 16,17 0 9-16,0 0-2 0,0 0-4 0,0 17-1 0,-21-17-35 0,21 20-17 15,0-2-15-15,0 2 43 0,0-2 4 0,0-18 8 0,0 41-8 16,0-24-19-16</inkml:trace>
  <inkml:trace contextRef="#ctx0" brushRef="#br1" timeOffset="-189473.39">12059 14715 83 0,'0'0'91'0,"0"0"-11"15,0 0-16-15,0 0-39 0,0 0 15 0,0-20-7 0,0 20-5 16,0 0-15-16,0 0-2 0,0 0 0 0,0 0 3 0,0 20 7 0,0-20-14 16,0 18-1-16,0 2 4 0,0 17 4 15,0 2-11-15,23-1-1 0,-23-18 0 0,0-2 0 0,0 20-1 0,17 1-4 16,-17-20 0-16,0-1 2 0,0 23 0 15,20-24 5-15,-20-17-1 0,0 0 8 16,37-95-1-16,-37 76-9 0,21-18 3 16,-21 16-2-16,17-37 1 0,3 23 2 0,-20 13-3 15,17 22 3-15,-17-37-1 0,17 37-1 0,-17-38 2 0,23 38 4 0,-3 0-6 16,-20-20 1-16,0 20-1 0,38 20 6 0,-38-20-7 0,20 18 3 16,-3 2 1-16,-17 17 0 0,20 20-4 0,-20 39-8 15,0-38-13-15,0-40 4 0,20 23-5 16,-20-3-26-16,0-1-22 0,14 19-67 0,-14 2-88 15,0-37 182-15,20 16-50 16</inkml:trace>
  <inkml:trace contextRef="#ctx0" brushRef="#br1" timeOffset="-189142.3">12693 14963 87 0,'0'0'83'0,"0"0"25"15,0 0-81-15,0 0 22 0,0 0-5 0,0 0-7 0,0 0-12 16,0 0-13-16,0 0-1 0,0 19 9 0,0 0-9 0,20-1-9 15,-20 2 2-15,0 18 0 0,17 0-1 16,-17-38-2-16,20 58 6 0,-20-19-8 16,17-2 2-16,-17-37 1 0,0 21-2 0,17-21-1 0,-17 17 2 0,0-17 0 15,0 0 3-15,0 0-3 0,20-38 0 0,-20 38 0 16,0-37 1-16,0 16 0 0,0-35 6 0,0 36-2 0,0-76 4 16,0 40-11-16,-20 36 1 0,20-18-1 0,0 20 4 15,-17-40 1-15,17 41-1 0,-17-24 1 0,17 23-2 0,0 18 3 16,0 0 2-16,-20 0-1 0,20 0 1 0,0 0 2 0,0 37 6 0,20 2 6 15,-20 19 0-15,17 18-17 0,0 38-7 16,3-56 1-16,3 77 9 0,-23-1 0 0,18-79-7 0,-18 79 4 16,0 1-1-16,0-22-1 0,0 42-2 15,0-117-2-15,-18 1 0 0,18-2-2 0,-23 1-11 0,23-18 2 0,-20 16-20 16,-14-36-5-16,34 0 15 0,-20 20-35 0,20-20 21 16,0-20-1-16,-17-16-53 0,-3 36 39 0,0-58-66 0,20 0 20 0,-18 19 69 15,18 2-20-15</inkml:trace>
  <inkml:trace contextRef="#ctx0" brushRef="#br1" timeOffset="-188566.08">13037 15019 63 0,'0'0'33'0,"0"0"7"0,0 0 6 0,0 0-25 0,0 20 19 0,0-20-23 16,0 21 16-16,0-21-1 0,0 17-1 0,20-17-4 15,-20 21-6-15,17-4-3 0,20-17 2 16,-37 0-15-16,37 0 5 0,-37 20-7 0,0-20 2 0,18 0 1 0,-18 0-2 16,23-20 3-16,-23 20-3 0,20-17 9 0,0-4-4 0,-20 4-5 15,17-4 3-15,-17-17-3 0,20 0-1 0,-20 38-1 0,0-20 1 0,0 3-2 16,0-22 0-16,0 19-2 0,0-18 5 0,0-1 0 0,0 39-3 16,0-57 0-16,-20 57 0 0,20-18 3 0,0 18 0 15,-17 0 2-15,-3 0 5 0,0 38 13 16,20-20-17-16,-23 23 7 0,5-24-10 0,18 21 8 0,-17 0-10 15,17 0-4-15,0 1 2 0,-20 18 0 0,20 19 5 16,0-56-1-16,0 36-3 0,0 2 2 0,0 0-1 16,20-39-3-16,-20 39 3 0,17-21-1 0,-17 1-2 0,18-38 0 15,-18 39-17-15,23-19-18 16,-3-20-12-16,0 0-1 0,-20 0 19 0,17-20-39 16,3-19-11-16,-3 22-11 0,-17-4 48 0,40-74-68 15,-40 76 99-15,15-39 1 0,-15 41 9 0,20-24 0 0,-20 4 3 16,23-19 5-16,-23 35-1 0,0-37 9 0,20 2 8 0,-20 36-7 15,17-18 48-15,-17 20-38 0,0 18 25 0,0 0-26 16,0-20 16-16,20 20-21 0,-20 0 12 0,0 0-2 0,0 0-1 16,0 20-16-16,0-2 16 0,20 3-16 0,-20-4 0 0,0 22 3 15,0-20-8-15,0-1-1 0,17 23 2 0,-17-3 4 0,0-1-5 0,0-18-1 16,0 39 4-16,20-21 2 0,-20-16 0 0,0-4-6 0,0 3 5 16,0-20-2-16,18 0 1 0,-18 0 0 0,0 0-6 15,0-20-1-15,17-18 1 0,-17 21-2 0,0-42 7 16,23 1 4-16,-23 20-13 0,0 0 4 0,20 0-1 0,-3 38-1 15,-17-38-2-15,20 1 0 0,0 37 0 0,17-39-21 16,-37 39 6-16,35 0-31 0,-15 0-21 16,20 0-26-16,0 18-117 0,-23-18 139 0,-17 21 16 0,38-4-30 15</inkml:trace>
  <inkml:trace contextRef="#ctx0" brushRef="#br1" timeOffset="-187995.76">15519 14771 64 0,'0'0'13'0,"0"0"13"0,0 0-13 0,0 0 1 0,0 0 18 16,0 0 0-16,0 0-16 0,0-18-1 0,0 18 27 0,0-20-29 15,0 20 2-15,0 0-1 0,0-18 14 0,0 18-3 0,0 0-2 16,0-20-13-16,0 20 11 0,0 0 15 0,0-18-23 15,0 18 12-15,0 0-13 0,-17 0 11 0,17 0-8 16,-20 0-7-16,20 18-1 0,-17-18 9 0,-3 20 3 0,0-2-15 16,20-18 5-16,-18 20-4 0,-2-2-1 0,20-18-1 0,-23 41 2 15,23-24-4-15,-17 21 2 0,17-18 2 16,-17-2-4-16,17 3-3 0,0-4 0 0,0 3 1 0,0-1-1 0,0 18-8 16,17-17-6-16,-17 1 6 0,17 17-12 0,6-38 7 15,15 56-88-15,-38-37 67 0,0-19-4 0,40 18-59 16,-40 3 41-16,17-21 1 0,20 20-100 0</inkml:trace>
  <inkml:trace contextRef="#ctx0" brushRef="#br1" timeOffset="-187664.28">15961 14790 101 0,'0'0'43'0,"0"0"37"0,-20 0 4 15,20 0-62-15,0 0 37 0,-23 0-22 16,23 0-27-16,0 0-2 0,-17 22 5 0,17-22-8 0,-18 0 6 0,18 0-1 15,-20 17-5-15,20 1 2 0,-17-18-3 0,-3 20-1 16,20 0-3-16,0-20 4 0,-17 18-3 0,17-18 0 0,0 21 0 16,-20-4 4-16,20 3-2 0,0 18-4 0,0-38-2 0,0 38-2 0,0-38 2 15,0 21 5-15,0-4 1 0,0 21 3 0,0-38-4 16,20 39 10-16,-3-39-7 0,-17 0-4 16,20 0 4-16,-3 0 4 0,3-19-1 0,-2 19-4 15,-18-20-2-15,40-35 6 0,-40 55-8 0,0-41 4 16,20 4-2-16,0-2 3 0,-20 22-3 0,0-22 6 15,0 19-7-15,0 0 3 0,0 2-3 0,0 1-1 0,0 17 0 16,0 0 2-16,0-22-3 0,0 22-2 0,0 0-2 0,0 22-3 16,0-22 0-16,-20 55-56 0,20-35 38 15,0-2-2-15,0 3-2 0,-20 35-102 0,20-56 70 0,0 37-56 16,0 4 77-16,0-24-34 0</inkml:trace>
  <inkml:trace contextRef="#ctx0" brushRef="#br1" timeOffset="-186946.23">16075 14963 65 0,'0'0'72'0,"0"0"-39"0,0 0 34 0,0 0-37 0,0-20 22 0,0 20-29 16,0 0 17-16,15-17-7 0,-15 17-18 0,0 0 10 16,0 0-4-16,20 0-3 0,-20 0-4 0,0 0-4 15,0 0-4-15,0 17-5 0,23-17 1 0,-23 20-2 16,0-20 0-16,0 0 0 0,0 19 3 0,20 0-5 0,-20-19 2 0,0 18-8 0,0 2 8 16,17-20-3-16,-17 21-1 0,0-4-2 0,0 4 4 0,0-4-2 15,20-17 4-15,-20 20-2 0,0-20-1 0,0 0 3 16,0 0 1-16,20 19 0 0,-20-19-3 0,0 0 4 0,17-19 0 15,-17 19 0-15,0 0-1 0,0-20 2 0,20 20 6 0,-20-38 2 16,0 38-9-16,18-17 1 0,-18 17 0 0,17-21 7 16,-17 21-8-16,0-20-1 0,0 20 5 0,0 0-4 0,0 0-3 15,23-18 2-15,-23 18 7 0,0 0-8 0,20 0 3 16,-20-19-1-16,17 19-1 0,-17 0-1 0,20-19-1 16,-20 19 6-16,0 0-3 0,0 0-2 0,20 0 0 15,-20 0-1-15,0 0 1 0,0 0 5 0,17-20 2 16,-17 20-4-16,0 0 8 0,0 0 3 0,20 0-5 15,-20 0-3-15,0 0 0 0,0 0 0 0,18 0-4 16,-18 0-1-16,0 0-1 0,0 0 4 0,0 0 0 0,0 20 0 0,0-20-2 16,17 0 3-16,-17 0-4 0,0 0 1 0,0 19-2 0,20-19 3 15,-20 19-4-15,0-1-9 0,0 2 10 16,23-20 1-16,-23 21 3 0,0-4-3 0,0 4 0 16,0-4-2-16,0 3 0 0,0-1 2 0,0 0 0 0,0-1-1 15,0 3 1-15,17 16 2 16,-17-37-3-16,20 21 1 0,-20-21 2 0,0 0-3 0,0 17 0 15,0-17 0-15,0 0 1 0,0 0 1 0,0 0 0 0,0 20-2 16,0-20 1-16,0 0 3 0,20 0-1 0,-20 0-2 16,0 0 0-16,0 0 2 0,0 0-2 0,0 0 2 0,0 0-2 0,0 0 2 15,0-20 1-15,0 3-2 0,17 17 0 0,-17-21-1 16,0 4 2-16,0-3-4 0,20-19-1 0,-20 1 15 16,0 38-7-16,18-58 5 0,-18 58-12 0,0-38-1 15,20 18 6-15,-20-17-4 0,0 37 2 0,17-39-1 0,-17 22-2 16,0-4 8-16,0-17-3 0,23 38-2 15,-23-20-5-15,0 2 7 0,17 1-4 16,-17 17-1-16,0 0 1 0,0 17 3 16,20 1-1-16,-20-18-3 0,20 58 1 0,-3 19-7 15,-17-58 3 1,0-19 0-16,0 38 1 0,20 0 3 0,-20 0 2 16,0-18 0-16,18-1-6 0,-18 18 2 0,0-16-2 15,0-1-3-15,0-20-7 0,0 17-7 16,0-17-24-16,0 0 27 0,20 21-20 0,-20-21-6 15,0 0-14-15,0 0 23 0,0 0-41 0,0 0-15 16,0 0 38-16,0 0-96 0,0 0 95 0,0 0 23 16</inkml:trace>
  <inkml:trace contextRef="#ctx0" brushRef="#br1" timeOffset="-186632.08">17087 14943 48 0,'0'0'81'0,"0"0"-19"0,0 0-32 15,0 0 23-15,0 0-29 0,0 0 17 0,0 0-20 0,0 0 15 16,0 0-20-16,0 0 12 0,0 0-17 0,20 58 34 15,-20-40-38-15,0-18-2 0,0 41 2 0,0-41 0 0,21 38 7 16,-21-1-2-16,0 19-5 0,17-15-1 0,-17 14 0 16,0-35-5-16,20 18 0 0,-20-20 0 0,0 40 3 0,17 19-1 15,-17 1-1-15,17 36-1 0,-17-21-3 0,0-52-1 16,23 35-5-16,-23-39-1 0,0-19-1 0,0 40-20 0,0-37 13 16,0 18-25-16,0-2-11 0,0-20-12 0,0-17-13 15,0 21 33-15,-23-42-173 16</inkml:trace>
  <inkml:trace contextRef="#ctx0" brushRef="#br1" timeOffset="-186427.94">17145 15077 126 0,'0'0'97'0,"0"0"-58"0,0-17-7 0,0-4 16 16,0 1-11-16,20 2-5 0,-20 18-18 0,17-19 16 16,0 19-5-16,-17 0-12 0,23 0 9 0,-23 0-12 15,20 0 5-15,-3 0-11 0,-17 19 1 0,21-19 6 0,-21 18-9 16,20 2-1-16,-20 1 1 0,0-4 5 0,17 4-1 0,-17 16 1 15,0-18-5-15,0 18 3 0,-17-16-4 0,17-1 1 0,-20 18-1 16,-1-21 0-16,4 22-8 0,-26-20-14 0,26-1-15 16,0-18 13-16,17 21-6 0,-37-21-79 0,16 0 63 0,1 0-62 15,3 0 51-15,-3-21-32 0,-3-16 11 0</inkml:trace>
  <inkml:trace contextRef="#ctx0" brushRef="#br1" timeOffset="-186165.27">17431 14065 91 0,'0'0'34'0,"0"0"-1"0,0 0-5 0,0 0 14 16,0 0-5-16,-17 0-20 0,17 0 1 0,0 20-2 0,0-20 15 16,0 0-4-16,0 0-14 0,0 17 11 0,0 2-13 0,0 1 11 15,0-1-10-15,0 0 12 0,0 0-14 0,17 20 8 16,-17-2-3-16,0 2-9 0,21 19 5 0,-1-40-6 0,-20 20-2 0,0 3 0 15,17 34-3-15,3 0 3 0,-3 60 5 0,-17-41-5 16,20 41-17-16,-20-57-11 0,0-40 13 16,0 37-21-16,17-57 11 0,-17 61-60 0,23-42 14 15,-23-18 27-15,0-19-3 0,0 19-46 0,0-19 53 0,0 0-9 0,17 0 28 16,-17 0-15-16</inkml:trace>
  <inkml:trace contextRef="#ctx0" brushRef="#br1" timeOffset="-185848.56">17753 14887 80 0,'0'0'36'0,"0"18"62"16,22 3-29-16,-22-4-33 0,21 22 3 16,-1-2-19-16,-3-37-10 0,-17 20 7 0,20 1-4 15,-3 17 1-15,3-38-9 0,-20 17 0 0,20 3 10 16,-5-1-9-16,5-19 6 16,-20 0-5-16,23-39 10 0,-23 1-7 15,0 38-7-15,20-17-1 0,-20 17 0 0,0-41 0 0,0 4 4 16,0-2-5-16,0-17 6 0,-20 36-7 0,20 0 1 15,0 2 3-15,-23 1 9 0,3-5-8 16,5 22 5-16,15 0-2 0,-20 22-8 0,20-22 1 16,-20 35 0-16,20-15 5 0,-17 0 0 0,17-2-4 15,-20 3 1-15,20 16 2 0,-17 1-6 0,17 21-2 16,0-42 4-16,0 21 1 0,0-18 1 0,17 57 0 16,3-19-3-16,-20-21-1 0,17 1 1 15,23 21-30-15,-40-59 14 0,15 17-24 0,5 4-14 0,3-4-10 16,-23-17 27-16,20 0-54 0,-3 0-18 0,3 0 60 15,0-17 12-15,-20 17 10 0,0-21-20 0</inkml:trace>
  <inkml:trace contextRef="#ctx0" brushRef="#br1" timeOffset="-185632.15">18443 14048 109 0,'0'0'115'0,"0"0"-35"0,0 0-32 0,0 0-29 0,-17 0 16 0,17 0-16 15,0 0 14-15,0 54 17 0,0-35-30 16,0 58 10-16,0-20-19 16,0 1-5-16,0-39-2 0,0 58 2 0,17 20-1 0,-17-4-2 15,20-52-1-15,-20 14-1 0,0-17 1 0,18 96-9 16,-18 38-9-16,0 59-65 16,0-194 56-16,0 19-35 0,-18 2-214 15,-2-37 205-15,3-21 3 0</inkml:trace>
  <inkml:trace contextRef="#ctx0" brushRef="#br1" timeOffset="-185465.18">18177 14867 189 0,'0'0'160'0,"0"0"-101"0,0 0-1 0,20 0-8 0,0 0-15 16,17 0-8-16,-20 0-3 0,21 0-7 16,-38 20-12-16,40-20 6 0,0 0-7 0,-3 0 1 0,0 0 0 15,-19 18-2-15,22-18-13 0,0 0 2 0,-40 0-6 0,37 0-3 0,-20 21-35 16,-17-21 20-16,38 0-32 0,-21 0 35 0,6 0-37 15,-3 0-21-15,0 0-13 0,-3 0 19 0,-17 0 36 16,20 0-2-16</inkml:trace>
  <inkml:trace contextRef="#ctx0" brushRef="#br1" timeOffset="-185148.56">18770 14753 32 0,'0'0'25'15,"0"0"-6"-15,0 0 1 0,0 0 6 0,0 0 29 16,17 0-16-16,-17 0 11 0,41 0 10 16,-27 0-37-16,6 0 1 15,3 0-14-15,-3 0-4 0,-3 0-3 0,3 0-1 16,18 18-2-16,-1-18 3 0,-37 0-1 15,17 0 5-15,6 0 7 0,-3 0 1 16,-20 0-4-16,17-18 2 0,-17 18-7 0,0-20 3 0,20 20-1 16,-20-18 3-16,0-2 7 0,0 2-9 0,-20-2 8 15,3 20-1-15,-3-17 3 0,-3 17-1 16,-11-22-12-16,-4 22 4 16,-2 0-4-16,23 22-3 0,-26-5 3 0,43-17-1 15,-20 20-3-15,6 18 16 0,-6-20-11 0,20 20 0 16,-21 3 4-16,21-6-1 0,0-15-9 15,21 39 22-15,-21-22-26 0,0-18 0 0,34 59 7 16,29 35 1 0,-46-74-5-16,23-2-5 0,-22-16-8 0,19 16-8 15,-20-37 7-15,6 19-2 0,-3-19-2 0,37 19-52 0,-39-1 42 16,19-18-69-16,0 0 58 0,-37 21-4 0,40-21-6 0,-40 0-9 16,40 0-58-16,-22 0 72 0,19 20-18 0</inkml:trace>
  <inkml:trace contextRef="#ctx0" brushRef="#br1" timeOffset="-106562.27">4149 14160 63 0,'0'0'26'0,"0"0"-17"0,-20 0 12 0,0 0 6 15,3 0-12-15,17 0 0 0,-37 0 17 0,17 0-2 0,-23 0-5 16,26 0-12-16,-21 0 8 0,1 0-1 0,0 0-1 16,0 19-5-16,-4-19 0 0,4 0 0 0,17 0-10 15,20 0 2-15,-17 0-1 0,17 0-2 0,-20 0 2 0,20 0-3 16,-20 19 4-16,20-19-2 0,0 0 2 0,0 0-4 0,20 22 4 15,0-22 0-15,-20 17-3 0,37-17 0 0,-37 18 0 16,17-18 0-16,21 0 1 0,-38 0-3 0,23 0 2 0,-6 0 0 16,3 0-1-16,0 0 5 0,-3 0-4 0,20 0 0 0,-17 0-2 15,-20-18 1-15,58 1 3 0,-38-5-4 0,0 3 1 16,17 19 2-16,35-38 10 0,-52 38-13 0,3-20 1 16,34 1-3-16,-37 19 4 0,17-17-1 0,-19 17 2 0,42-20 1 0,-43 20-3 15,78 0 7-15,-35 0-5 0,-23 0 1 16,21 0 1-16,-41 0-4 0,60 0 1 0,-57 0-2 15,55 20 6-15,-38-20-7 0,3 0-1 0,0 0 3 0,-2 0 3 16,-21 0-3-16,37 0-1 0,9 0 0 0,-25 0 0 16,-18-20 0-16,-3 20 0 0,20 0 1 0,23-17 0 0,-22-5-3 15,19 22 3-15,-3-19-1 0,-31 1-1 0,52-2 0 16,-55 20 2-16,34 0 0 0,-14 0 0 0,-19 0-3 0,36-18 5 16,-40 18-5-16,38 0 3 0,-12 0-1 0,-23 0 2 0,-3 0-2 0,20 0 2 0,-17 0-6 15,35 0 1-15,5-21 2 0,-20 21 6 0,-3 0-4 16,-20-17-1-16,24 17-2 0,36-20 2 0,-40-1-2 15,-2 21-1-15,8-18 2 0,14-1 3 0,-3-19-3 0,-33 38 1 16,36-18-1-16,0-2 4 0,-37 20-1 0,35-19-3 0,-15 19-1 16,0-19 3-16,14-2 2 0,1 21-4 0,-35-18 0 15,23 18 1-15,-26 0 0 0,78 0 2 0,-35 0-2 0,-23 0-3 16,1 0 4-16,-1 0-2 0,-20 0-1 0,26 0 1 0,-26 18-1 16,41-18 3-16,16 21-1 0,-51-2 0 0,34-19 0 15,-19 0-1-15,-21 19-1 0,37-19-2 0,9 20 4 0,-25-20 0 16,19 0-1-16,-43 0 2 0,6 18-2 0,41-18 2 0,-21 0 2 15,14 0-5-15,-37 0-2 0,44 0 1 0,16 0 3 16,-60 0 0-16,43 0-1 0,-42 0 1 0,22 0 0 0,-3 20 2 16,0-20-2-16,-19 0-2 0,22 18-1 0,0-18 0 0,52 19 2 15,-75-19 0-15,26 18 0 0,-6-18-1 0,0 21 4 16,-17-21-2-16,15 0 5 0,-15 20-5 0,23-20-2 16,-26 0-1-16,23 0 2 0,15 17 1 0,-15-17 1 0,-3 0-3 15,3 0 1-15,-3 0 1 0,-19 0 3 0,-1 0-9 16,26 0 9-16,-6 0-1 0,-17 0-6 0,35 0 4 0,-35 0 0 15,-3 0 0-15,23 0-5 0,-40 0 1 0,40 0-1 0,-3 0 5 0,-19 21 0 16,2-21 0-16,14 0 1 0,-11 0 2 0,34 18 0 16,-37-18-3-16,18 0-2 0,-4 20 1 0,9-20 0 15,-6 0 0-15,4 0 2 0,-41 18-3 0,17-18 0 0,3 0 1 16,14 0 0-16,9 0 3 0,-6 0-3 0,-16 0-4 16,16 0 5-16,-37 0 0 0,34 0 1 0,-14 0-2 0,20 0 0 15,-20 0-1-15,1 0 2 0,-4 0-2 0,20 0 6 0,0 0-2 0,-37 0-1 16,23 0-3-16,14 0 0 0,1 0 4 0,-38 0-4 15,37 0-1-15,17 0-1 0,-11 0 5 0,-43 0-2 16,38 0 1-16,-18 0-2 0,17 0 2 0,-17 0-1 0,-6 0 1 16,29 0-2-16,-43 0 1 0,38 0-5 0,2 0 2 0,-40 0 3 15,37 0 1-15,20 0-1 0,-36 0 3 0,36 0 4 0,-20 0-5 16,-37 0 0-16,35 0-2 0,8-18 1 0,-6 18-5 16,-17 0-1-16,17 0 3 0,-37 0 5 0,37 0-5 0,61 18 10 15,-61-18-6-15,0 0 2 16,-2 19-2-16,8-19-4 0,14 0-2 0,-40 0 4 0,38 22 1 15,8-22-1-15,-26 0 1 0,-17 0 2 16,-20 0-2-16,72 0 0 0,-49 0 1 0,-3-22-2 0,37 22 0 16,-19 0 1-16,-4 0-2 0,9 0 0 0,-43 0 2 15,37 0-2-15,0 0 1 0,-37 0-2 0,38 0 4 0,22 0 0 16,-60 0-2-16,37 22 0 0,0-22-2 0,-16 0 2 16,16 17 0-16,-20-17 0 0,23 0 0 0,-20 20-1 0,55-20 3 15,-35 17-1-15,-40-17 2 0,34 0-8 0,9 0 4 16,15 0 12-16,-21 19-8 0,-3-19-3 15,9 0-1-15,-43 0-2 0,38 0 1 0,-18 0 1 0,17 0 0 16,-3 0 2-16,-14 0 1 0,41 0 1 0,-24 0 2 0,-17 0-4 16,-3 0-2-16,3 0-3 0,-3 0 1 0,6 0 3 0,15 0 2 0,-1 0 4 15,20 0-5-15,-40 20-4 0,1-20 2 0,25 0 2 0,14 0 4 16,-20 19-3-16,-2-19-3 0,28 0-1 16,-26 0 2-16,-17 0 0 0,17 19-2 0,-2-19 2 0,8 0-4 15,-6 0 3-15,-17 0 3 0,-3 0-3 0,38 0 1 0,-35 0-3 16,20 0 4-16,0 0 0 0,-3 0-2 0,1 0 1 0,-21 0 0 15,63 0 0-15,-43 0 2 0,1 0-1 16,19 0-10-16,-17 0 13 0,-3 0 12 0,-19 0-17 16,2 0 1-16,14 0 0 0,9 19-2 0,14-19-2 0,-19 0 0 15,-18 0 3-15,14 0 4 0,26 22 0 0,-40-22-4 0,18 0 2 16,-18 0 1-16,34 0-2 0,-14 17-3 0,-20-17 2 0,38 0 4 16,-41 0 0-16,3 0-4 0,20 18-1 0,-3-18-1 0,1 0 4 0,-18 0 0 15,17 0-1-15,20 19 2 0,-37-19-2 0,0 0 2 0,18 0-2 16,-21 0 1-16,37 0 0 0,-11 21 2 0,-23-21-5 0,38 0-1 15,-21 0 1-15,-20 0 3 0,43 18 0 0,-42-18 1 0,2 0-2 16,0 0-2-16,34 0-2 0,-16 19 5 0,22-19-1 0,-23 19-5 16,-17-19 3-16,17 0 0 0,-19 20 0 0,22-20-1 0,17 18 6 15,0-18 3-15,1 20-4 0,19-20 0 16,-40 0 1-16,-17 0-2 0,38 18-3 0,-1-18 1 16,-20 0 5-16,18 0-4 0,-32 0-2 0,34 0 1 0,-20 0-1 15,18 0 7-15,5 0-5 0,-20 0-4 0,-3 0 2 16,-19 0 2-16,59 19 0 0,-57-19 1 0,37 0-3 0,-19 0 0 15,19 0-2-15,0 0 6 0,1 22-1 0,-38-22-2 0,37 0 2 16,0 17-1-16,1-17 0 0,-24 0-2 16,26 21 2-16,-19-21 1 0,13 0 0 0,-37 17-2 0,43-17-3 0,18 0 7 15,-24 20 7-15,-31-20-10 0,52 0 1 0,-55 0-3 16,52 0 3-16,-9 0 1 0,-26 18-4 0,0-18 2 16,18 0-1-16,-12 0 3 0,-26 0-4 0,40 0 5 0,-2 0 1 0,5 0-3 15,-20 0-1-15,14 20-1 0,7-20-1 0,-24 0 1 16,20 0 4-16,-40 0-1 0,21 0-2 0,2 18-3 0,17-18 2 15,18 0-2-15,-35 0 1 0,-20 0 2 0,0 0-1 0,34 0 0 16,1 0 1-16,-35 0 0 0,23 0 0 16,14 0-2-16,-39 19 0 0,36-19 0 0,-31 0-6 0,34 0 15 0,-37 0-4 15,-2 0 9-15,36 0-12 0,-11 0-1 0,-26 0 5 0,41 22 2 16,-1-22-6-16,-40 0-5 0,23 0 1 0,18 0 9 16,-21 0-6-16,-17 0 0 0,14 0 0 0,9 0 4 0,-23 0-2 15,18 17 3-15,19-17-5 0,-43 0 3 0,6 0-6 0,41 0 4 16,-4 0 1-16,-37 0-2 0,-3 0 1 0,61 0-1 0,-38 20 2 15,-3-20 0-15,17 0 2 0,27 0 0 0,-64 0-3 16,40 0 0-16,1 0 0 0,-18 0 0 16,14 0-1-16,-34 0 0 0,-3 0-1 0,44 0 2 0,-4 0 1 15,-40 18-1-15,58-18 6 0,-52 0-9 0,14 0 4 0,-17 0 1 16,17 0-2-16,-17 0 5 0,38 0-6 0,-38 0 3 0,37 0 1 0,-20 0-1 16,18 20-4-16,-32-20 1 0,34 0 1 0,-20 0 1 0,-19 0 2 15,42 0 2-15,14 0-4 0,1 0-1 0,-35 0 1 0,37 0 2 16,-39 0-2-16,-4 0 0 0,46 0-5 0,-40-20 2 0,15 20 1 15,-15 0 3-15,37-18-2 0,-5 18 1 0,-29 0 0 0,-6 0-1 0,58-20 0 16,-55 20-1-16,55 0 4 0,-24 0-5 0,30 0-2 16,-64-17 6-16,61 17-2 0,-41 0 4 0,37-22-2 0,-16 22-3 15,14 0 1-15,5 0 3 0,-60 0-3 0,61 0 1 16,-61 0-2-16,55-19-1 0,45 19 3 0,-39 0-4 16,-4-18 2-16,-59 18 0 0,65-20 0 0,-62 20 1 0,56 0-1 15,-54 0 0-15,15-18 0 0,-18 18 2 0,23 0-2 0,-23 0 2 0,55-20 2 16,-29 20-1-16,-8 0-1 0,-15 0-3 0,54 0 2 0,18-17 2 15,-69 17-1-15,69 0 5 0,-14 0-5 0,-4 0-4 0,21 0 1 16,-58 0 2-16,41 0 0 0,-61 17-1 0,78-17-2 0,-78 0 2 16,75 0 1-16,-12 20 2 0,-63-20-2 0,78 0-1 15,-78 0 2-15,21 0 2 0,56 0-1 0,-22-20-5 0,-49 20 4 16,52 0-4-16,-41-17 2 0,46 17-1 0,-45 0 1 0,42-21 0 16,-59 21 1-16,76-17 1 0,-19-5 1 0,-35 22-3 15,-23-19 3-15,58 19 1 0,2-18-2 0,-59 18-3 0,-1-20 2 0,60 20-3 16,-22-18 4-16,22-2-3 0,-22 20 0 0,-38 0 2 15,1-19 2-15,42 19 2 0,-43 0-1 0,18 0 1 0,-15 0-4 0,37-19-3 16,-22 19 4-16,-38 0 0 0,46 0-2 0,-9-18-4 16,1 18 6-16,-35 0 2 0,3-21 1 0,34 21-8 0,-20 0 3 15,1-19 6-15,-21 19-1 0,6 0-3 0,14 0-1 0,-17-18-4 16,17 18 3-16,1-17 5 0,-1 17-7 16,-14-22 0-16,-23 22 4 0,37 0 1 0,-17 0 2 0,-3-19 0 15,21 19-11-15,-18 0 8 0,-3-19 0 16,6 19-5-16,-23 0 5 0,17 0-1 0,3 0 3 15,-20 0-2-15,20-19 3 0,-20 19-4 0,17 0-1 0,-17 0 1 0,0 0 2 16,20 0-3-16,-20-20 4 0,18 20 0 0,-18 0-1 0,0 0-5 0,20 0-2 16,-20-19 3-16,17 19 5 0,0 0-2 0,6 0-2 15,-23 0 0-15,20-17 3 0,0 17-2 0,-3 0-3 16,3-20 4-16,-20 20-3 0,18 0 0 16,2 0-2-16,-20 0 2 0,20 0-1 0,-20 0 1 15,0 0 0-15,0 0-3 0,14 0-5 0,-14 0-5 16,0 0-9-16,0 0 15 0,0 0-17 0,0 0-9 15,0 0 13-15,0 0-35 0,0 0 24 0,0 0-41 0,0 0 34 16,0 20-7-16,0-20-76 0,0 17 0 0,0 2 60 0,-14 1 35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10:41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16818 4473 54 0,'0'0'47'0,"0"0"-32"16,0 0 21-16,-17 0 6 0,17 0 10 0,-20 0-26 16,20 18-4-16,0-18-3 0,-18 20-1 0,18-20 1 15,0 18 1-15,-20 3-1 0,20-4-3 0,0 3 6 16,0-20-14-16,0 18 5 0,0 2 8 15,0 0 6-15,0-20-14 0,0 18 11 16,0-18-18-16,0 0-2 16,0 0-1-16,38 20 2 0,-38-20-2 0,37 18 3 15,-20-18 1-15,46 21 1 0,-46-4-6 0,61 3 3 16,-1 1 2-16,-2 16-1 16,-38-37-3-16,-20 0-1 0,43 19 0 0,-39-19 0 0,16 0 0 15,0 0 3-15,61 18-4 0,-61-18 11 16,20 0-9-16,0 0 1 0,75-37 3 15,-92 17-7-15,-19 3 0 0,-1 17 0 16,17-21 0-16,-37 1 0 0,0 20 1 0,37-38-3 16,-17 20-7-16,-20 18-1 0,0-20 1 15,0 20 1-15,15 0 5 0,-15 0 0 0,0 0-8 16,20 96-77 0,-20-75 36-16,0-4 13 0,0 3-3 15,0-1-6-15,0-1-9 0,0 1-89 16,0 2 92-16,0-21-4 0</inkml:trace>
  <inkml:trace contextRef="#ctx0" brushRef="#br0" timeOffset="562.73">17070 2790 72 0,'17'0'43'0,"-34"0"-9"0,17 0 4 16,0 0-4-16,0-18-6 0,-20 18 10 16,20 0-14-16,0-20 3 0,-23 20-6 15,23 0-7-15,0 20 14 0,0-2-9 0,0 20-2 16,0-18-9-16,0 18 7 0,43 96 17 16,-43-113-27-16,17 35 4 0,-17-36-5 0,20 55 8 15,-20-19-8-15,21 40-2 0,-4 1 2 16,3-60-2-16,-20-16 0 0,0 17-1 0,17 0 1 0,-17 37 0 15,17-36-1-15,-17 36 0 0,23-16-3 16,-23-21-2-16,0-18-6 0,20-3-19 16,-20 4-24-16,0-21-5 0,0 0-80 15,0-38-16-15,0 38 119 0,-20-20-25 16</inkml:trace>
  <inkml:trace contextRef="#ctx0" brushRef="#br0" timeOffset="760.87">16993 3289 135 0,'0'0'35'0,"0"0"27"0,0 0-36 0,0 17 20 0,0 4 6 16,0-4-28-16,0-17-7 0,0 21 18 15,0-3-23-15,14-18 6 0,6 20-3 16,40-20-3 0,-40 0-11-16,18 0 0 0,-1 0-29 15,3 0-51-15,-20 0-57 0,18 0 29 16,-18-20-34-16</inkml:trace>
  <inkml:trace contextRef="#ctx0" brushRef="#br0" timeOffset="1048.56">17509 3383 75 0,'0'0'41'0,"0"0"23"0,-20 0 17 0,20 0-63 0,0 0-3 0,0 0 8 15,0 0-15-15,0 0 0 0,0 0 4 0,0 0-7 0,0 20 11 16,20-20 1-16,-20 0-2 15,17 0-8-15,3-20 16 0,-20 20-11 16,17-18-3-16,-17 18-5 0,23-21-1 0,-23-17 3 0,0 38-3 16,0-17-1-16,0 17 0 0,17-58 2 0,-17 38 8 15,0-19 1-15,0 39-4 0,-17 0 1 16,17 0-1-16,-40 39 22 16,20-39-28-16,20 20 0 0,-37 55 10 15,20 2-6-15,-3-57-5 0,20 55 5 0,0-54-5 16,0 35 1-16,0-36-2 0,0-3-2 0,20 24 0 15,-20-24-3-15,17 1-2 0,3 23-27 0,-3-24-1 16,3-17 12-16,-3 0-35 0,-17 0 21 0,40 0-100 0,-40-37 81 16,21 37 3-16,-1-21-28 0,-3 3 52 0,-17 1-25 0</inkml:trace>
  <inkml:trace contextRef="#ctx0" brushRef="#br0" timeOffset="1260.57">17870 3117 140 0,'0'0'48'0,"0"0"35"16,0 17-20-16,-17-17-13 0,17 0-12 0,0 0-22 15,-20 21 14-15,20-4-5 0,0-17-15 0,-17 0-1 0,17 59 13 16,0-59-13-16,-20 38-2 0,20-18-5 16,0 18-2-16,0-38 2 0,0 38 2 0,0-20 1 0,0 19 4 15,0-37-5-15,0 41 5 0,0-3 5 16,0-38-8-16,20 38 10 0,-20-20-13 0,0-18 0 0,0 37 2 16,0 4-4-16,0-41 0 0,0 56-5 15,0-36 0-15,-20-20 1 0,20 17-8 0,0 4-27 0,-21-4-21 16,-1-17-22-16,22 21-22 0,-18-21-20 0,1-59-85 15</inkml:trace>
  <inkml:trace contextRef="#ctx0" brushRef="#br0" timeOffset="1573.49">18197 2697 105 0,'0'0'47'0,"0"0"66"0,0 0-83 16,0 0-4-16,-20-21 40 0,20 21-48 0,0 0 11 16,-17 0-3-16,17 0-4 0,0 0-11 0,0 0-1 0,0 0 23 15,0 21-14-15,0-4-11 0,17 21 6 0,-17 0-2 16,20 41-1-16,0 35-4 15,17 0-2-15,-37-39-3 0,17-36-2 0,-17 39-1 16,0-40 0-16,18 38-10 0,-18-38 4 0,0-1-7 0,20 22-27 16,-20-41 13-16,0 60-83 0,0-78 70 0,0 35 0 0,0-35-37 15,0 21 8-15,0-21 17 0,0 0 31 0,-20 0-9 16,20-39 6-16,-18 39-14 0</inkml:trace>
  <inkml:trace contextRef="#ctx0" brushRef="#br0" timeOffset="1696.05">18062 3248 87 0,'0'0'21'0,"-17"-17"26"0,-23-3 13 0,40 20-28 0,-17-19-1 16,-26-18 72-16,43 16-40 0,0 4-28 15,0 17-4-15,43 0-7 0,-6 0-11 16,20 17-7-16,-40-17-4 0,24 0-1 0,90 21-8 0,-70-4-7 16,-24-17-7-16,37 20-55 0,-36-20 25 0,2 0-9 0,54 0-84 15,-56 0 76-15,2 0-47 0</inkml:trace>
  <inkml:trace contextRef="#ctx0" brushRef="#br0">16686 3919 71 0,'0'0'50'0,"0"0"0"15,0 0-31-15,0 0 20 0,-17-21 31 0,-6-16 16 16,6 37-41 0,17 0 18-1,0 0-37-15,0 0-5 0,17 20-5 16,23-20-9-16,75 17 28 15,-81-17-31-15,124 0 10 0,-44-17-6 16,79-41 0-16,-139 58-4 0,388-190 9 16,-250 112-9-16,-81 22-2 0,216-99 6 15</inkml:trace>
  <inkml:trace contextRef="#ctx0" brushRef="#br0" timeOffset="18550.02">19034 2983 616 0,'23'0'-73'15,"-23"0"-53"1,0 37 10-16,-23 40-185 16</inkml:trace>
  <inkml:trace contextRef="#ctx0" brushRef="#br0" timeOffset="19411.32">16609 1550 48 0,'0'0'30'0,"-18"0"1"0,18-20-15 15,0 20-8-15,0-21 9 0,0 21 14 16,0-18 46-16,0 18-27 16,0-19 100 15,0 19-120-31,0 0 1 15,0 19-16-15,0-1 2 16,0 23-6-16,18-6-2 16,-18 24-8-1,20-22-1-15,-3-16 2 0,-17 16 0 16,23 2 0-16,14 57 2 0,-17-41-2 16,-3 24-2-16,-17-3 1 0,20-18 0 15,-2-2-2-15,2 2-1 16,-20-58-2-16,17 38-11 0,0 38-137 15,-17-55 73-15,0-21-21 0,0-21-133 16</inkml:trace>
  <inkml:trace contextRef="#ctx0" brushRef="#br0" timeOffset="19663.43">16669 1644 94 0,'0'-18'143'0,"0"-2"-68"16,0-36 25-16,17 36-78 0,3-19 10 16,-20 39-23-16,20-38 10 0,17 18 18 15,1 3-15-15,-4 17-7 0,-11 0-5 16,17 37 16 0,-60 191-6-1,-40-131-24 1,23-39-40-16,19-40 25 15,18-18-3-15,-37 38-75 0,37-38 54 0,-20 0-121 16,0 0 107-16,20-18-113 0</inkml:trace>
  <inkml:trace contextRef="#ctx0" brushRef="#br0" timeOffset="19989.03">17222 1626 89 0,'0'0'40'0,"0"18"49"0,0 2-29 15,0-3-21-15,20 22-19 16,-3-39-11-16,-17 19-4 0,21-1-3 0,-21-18 1 0,20 0 0 16,-20 21 1-16,54-21 33 0,-54 0-20 15,17-39 1 1,3-56 3-16,-20-58-9 31,-20 95 0-31,3 20 3 0,-37 76 48 31,-4 96-42-15,38-57-17-16,20 18-1 16,0-36 0-16,20 17-17 15,-3-39-56-15,4 2-86 16,16-39-62 0,-17-58 142-1,-20 20 21-15</inkml:trace>
  <inkml:trace contextRef="#ctx0" brushRef="#br0" timeOffset="20195.93">17472 1585 63 0,'0'0'217'0,"0"0"-171"0,0 0 11 16,0 21-41-16,0-21 13 0,0 20-3 0,0 18 0 15,0 0-16-15,0-38-7 0,17 55 4 0,-17-34-6 16,20-21 2-16,-20 37 2 0,17-37 1 0,3 0 20 16,-3-17-14-16,23-100 21 15,18-34-24 1,-38 93-10-16,-3 19 0 15,-17 1-13-15,20 21-40 16,-3 17 33-16,-17 0-3 0,18 0-252 16,-18 0 229-16,22 17-27 0,-22-17 39 31</inkml:trace>
  <inkml:trace contextRef="#ctx0" brushRef="#br0" timeOffset="20564.79">18349 1033 65 0,'0'-20'72'0,"-17"0"6"0,17 20-52 16,0 0-2-16,-61-94 128 16,44 74-128-16,-3 2-3 15,3 18-1-15,-40-38 16 0,37 38-25 16,-3 0 2-16,5 0-9 0,-19 56 13 16,20 21-3-16,-3-58-6 15,20 39 0-15,-20-19-1 0,20 112 6 16,0-74-15-16,20 39 2 15,0-41-2-15,-3 1-13 0,3 77-102 16,-20-95 7-16,0-58 69 16,0 37-58-16,0-16 37 0,0-21 16 15,0 0 22-15,-20 0-71 0</inkml:trace>
  <inkml:trace contextRef="#ctx0" brushRef="#br0" timeOffset="20682.02">17945 1567 64 0,'0'0'14'0,"0"0"92"0,0 0-36 16,23 0 4-16,-3 0-35 15,17 18-19 1,-37-18-19-16,20 0-4 0,17 21-14 0,-2-21-65 16,-35 0-3-16,43 20-43 0,-26-20 55 15</inkml:trace>
  <inkml:trace contextRef="#ctx0" brushRef="#br0" timeOffset="20931.32">18309 1453 72 0,'0'0'77'0,"0"0"62"0,0 0-113 16,-20 0 58-16,-15 97 21 31,35-21-90-15,0-38-17-16,0-21 0 0,0 4 3 0,35 34 1 15,-35-55-1-15,20 21 2 16,3-21 2-16,-6 0 1 0,23-97 16 16,-40 60-20-16,17-1 0 15,-17-1 0-15,0 22-2 0,20-3 1 0,-20-19-2 16,17-36 4-16,-17 17-13 0,0 37-24 15,0 3 15-15,0 18-9 16,0 0-18-16,0 18 29 0,0 3-53 16,0 16 7-16,0-16-9 0,0 16-23 15,20-18 71-15,-20 0-61 0</inkml:trace>
  <inkml:trace contextRef="#ctx0" brushRef="#br0" timeOffset="21211.78">18578 1358 94 0,'0'0'56'0,"0"0"5"0,0 0-30 0,0 0 117 16,0 0-102-16,0 0-33 0,0 0 18 15,0 20-3-15,0-20-21 16,20 38 6-16,-20-21-12 0,0-17 1 16,0 39 2-16,17 19-2 15,-17-58 0-15,21 20 0 16,-21-20-2-16,0-20 2 0,34-115-3 15,-11 98 0 1,-23 16 0-16,20-35-5 0,-20-2-8 0,20 20 1 0,-20 18 5 16,17-36-122-1,3 36 32-15,-20 20-17 0,0 20 83 0,0-20-16 16,17 19-28-16</inkml:trace>
  <inkml:trace contextRef="#ctx0" brushRef="#br0" timeOffset="21666.14">18842 1453 86 0,'0'0'27'0,"0"0"32"16,0 0-28-16,0 0 32 0,0-20 37 15,0 20-62-15,0 0 10 0,0 0-22 16,20 0 16-16,-20 0-34 0,0 0 15 16,23 20-11-16,-23 18-8 15,0 1 1-15,20-2-2 0,-20-37-3 0,0 39 2 0,17-39-2 16,-17 38 1-16,0-18-2 0,0-3 2 0,40 4 3 31,-22-138-3-31,2 4 7 16,-20 94-8-16,17-1 1 0,-17 3-1 15,0-4 1-15,40-74 5 16,-20 95 4 0,-3 116-8-1,3 18 6-15,0-58-2 16,-20-38-8-16,0-38 0 0,18 38 6 15,-18-38 1-15,20 0-6 16,-20-58 2-16,17 20 1 0,0-38 0 16,43-76 8-1,-20 132-7 1,-22 20 1-16,2 20 9 0,17 55-3 16,-37-56-8-16,17 18 2 15,6 39-3-15,-6-17-4 0,-17 54-48 16,0-72-1-16,0 15-57 15,0-36-50-15,0-2 95 0,0-18 0 16,0 19-33-16,0-19 15 0</inkml:trace>
  <inkml:trace contextRef="#ctx0" brushRef="#br0" timeOffset="21978.09">19570 1472 80 0,'0'0'84'0,"0"0"-45"0,0 0-4 0,0 0-6 0,0 0 61 16,0 0-53-16,0 0 28 0,0-19-46 15,0 19 20-15,0 0-26 16,-17 0 17-16,17 0-25 16,0 38 12-16,0-20-8 0,0 3 0 15,0 55 4-15,0-18-13 16,0-2 3-16,0-19 4 16,17-16-7-16,-17-21-1 0,17 0 2 15,-17 0-1-15,0-21 1 0,23-16 0 0,-23 19-1 0,20-3 1 16,-20 4 0-16,20-80 0 15,-20 39 4-15,18-35-2 16,-18 72-3-16,0 21 3 0,0 0-2 16,0 0-3-16,0 21 1 0,0 93 4 15,0-59-5-15,0-34-3 0,20 75-46 16,-20-59-5-16,0-19 18 16,17 61-302-16,-17-61 258 0,20 2 16 0</inkml:trace>
  <inkml:trace contextRef="#ctx0" brushRef="#br0" timeOffset="22211.19">19759 1472 69 0,'20'0'29'0,"-20"-39"132"0,0 22-121 0,0-4-7 16,0 4 21-16,0-3-28 0,23-1 25 0,-23 3-29 0,0-1 25 16,38 114 41-1,-18 1-79 1,-20-20-10 0,20 21-16-1,-20-59 15-15,17-20 3 0,-17-18 1 16,20-39-2-16,14-16 0 0,9-41 2 15,15 38 2 1,-58 58-4-16,54 19 3 16,-37 20-5-16,-17-19-2 0,20 15-38 15,-20 6 17-15,23 14-90 0,-23-34 2 0,18 92-160 16,-18-113 226-16</inkml:trace>
  <inkml:trace contextRef="#ctx0" brushRef="#br0" timeOffset="22867.58">20740 1281 140 0,'0'0'232'0,"-20"0"-150"15,-3-20-36-15,3 20 21 0,-15 0-8 16,35 0-36-1,-37 39 5-15,17-2-25 16,20-37 0-16,0 58 5 0,-17-20-4 16,17-38-1-16,0 20-1 0,0 18 3 0,0 1-1 0,0-19-2 15,0 74-1 1,0-74-10-16,17 18-22 0,3-20-4 0,-20-18 13 16,17 19-33-16,-17-19 24 0,20 18-2 0,0-18-44 0,38 21-191 15,-38-21 117 1</inkml:trace>
  <inkml:trace contextRef="#ctx0" brushRef="#br0" timeOffset="23119.4">21006 1395 125 0,'0'0'154'0,"0"21"-57"0,18-21-33 0,-1 17-3 16,-17-17-20-16,60 20-21 16,-3-20-14-1,-57 0-4-15,0 0 0 0,38 0 0 0,-18 0 2 16,20-95 6-1,-40 74-9-15,0-131 27 16,-23 132-19 0,-14 2 1-1,19 36-7-15,-19 40 4 0,17-37-5 0,0 93 5 16,3 19-31 0,17-94-19-16,0-19 8 0,17 15-9 15,-17 24-147-15,57 17-106 16</inkml:trace>
  <inkml:trace contextRef="#ctx0" brushRef="#br0" timeOffset="23678.95">22804 1416 153 0,'0'0'231'0,"0"17"-105"15,0 3-96 1,0-1-19-16,0 76 9 16,0-77-19-16,0 3 1 0,0-21-1 0,0 58-2 15,0-20 13-15,0-20 11 16,0-18-4-16,0 0 11 16,0-18-24-16,37-99 17 15,-20 62-12-15,21 16-8 0,-15-19-1 16,-6 20-1-16,60-20-14 15,-77 58 5-15,17 21-25 16,44 16-116-16,-61-37 112 0,37 58-149 16,-17-20-40-1,-3-20 174-15</inkml:trace>
  <inkml:trace contextRef="#ctx0" brushRef="#br0" timeOffset="23960.98">23280 1550 97 0,'0'0'105'0,"0"0"-42"0,0 0-36 16,0 0-1-16,20 17 80 15,-20-17-85-15,0 0-13 0,20 18 19 0,-3-18-20 16,3 0 1-16,-20 0-6 0,17 0 2 16,3 0 3-16,-20-18-1 15,0 1-4-15,20-3 1 0,-20-38 19 16,0 58-18-16,-20-19 8 0,0-18 30 16,3 16-30-16,17 21-8 15,-20 0 9-15,3 21-11 0,17-21-1 0,-20 75 16 16,0-36-9-16,-3 57-1 15,23-2-6 1,0-75 1-16,0 40-1 0,23-21 0 0,-3-20 1 16,-20 2-1-16,20-2-4 0,-3 1-10 0,-17-1 3 15,20-18-2-15,17 41-68 0,-37-41 51 0,0 0-5 16,20 0-50-16,-5 0-92 0,5 0 56 0,3 0 76 16,-23-20-22-16</inkml:trace>
  <inkml:trace contextRef="#ctx0" brushRef="#br0" timeOffset="24278.44">23701 1606 110 0,'0'0'102'0,"0"0"-49"0,0 0 27 15,0 0-50-15,0 0-18 0,0 0-2 16,0 0 36-16,20 20 2 16,-20-20-31-16,0 0-8 0,17 0-1 0,-17 18 6 15,0 58 20 1,0 19-11-1,21 1-4 1,-21-78-14-16,17 3 0 0,-17-21-1 0,17-21 7 16,-17 21-7-16,20-18 0 0,20-19 0 15,0-39 7-15,-23-2-6 0,4 39-5 16,33-57 6-16,-14 61-3 16,-20 15-9-16,0-1-4 15,-3 3 3-15,21 18-80 16,-38 18-45-16,0 3 92 15,0-21-111-15,0 20 94 0,0-20 2 0,0 17-39 16</inkml:trace>
  <inkml:trace contextRef="#ctx0" brushRef="#br0" timeOffset="24627.84">24366 1702 95 0,'0'0'139'0,"0"0"-12"15,23-21-45-15,-3 21-28 16,-20 0-32 0,0 0 15-16,17 0-8 15,-17 21-23-15,0 16 8 0,0 2-7 16,0-2-1-16,0-37-3 0,0 21-1 0,0-3-1 0,21 136-18 16,-21-116-15-1,0 58-231-15,0-58-49 16</inkml:trace>
  <inkml:trace contextRef="#ctx0" brushRef="#br0" timeOffset="24797.24">24426 1319 174 0,'0'0'264'0,"0"0"-230"16,0 0 81-16,0 0-78 0,0 18-6 15,0-18-27-15,0 21 0 0,0-21 0 0,0 0-4 16,0 37-1-16,0-37-16 0,0 21 1 0,21-4-30 0,-21 3-68 15,0-20 63-15,0 19-76 0,20-19-9 0,-20 19-23 16</inkml:trace>
  <inkml:trace contextRef="#ctx0" brushRef="#br0" timeOffset="25337.02">24538 1567 132 0,'0'18'179'0,"0"-18"-112"0,23 21 28 0,-3 17-35 15,18-18-48-15,-18 18-5 16,-3-38-6-16,20 37 6 0,-20-19-5 0,43-18-1 15,-39 21 0-15,16-21-4 16,-17-21-5-16,-3-16 1 16,-17 19 2-16,20-40 6 0,-20 20 5 15,0 17-3-15,-20 3 1 0,3 18 7 16,17 0-10-16,-37 39 1 16,17-1-6-16,20-1 2 0,-21 60-2 15,21-21-31-15,0-38 19 16,0-1-29-16,0-16 17 0,0 16-40 0,0 2-19 15,21-1-4-15,-21-18 24 0,20-20 19 0,-3 0 34 16,-17 0 11-16,20-58 2 16,-20 40 6-16,37-98 54 15,-20 39 24-15,6 19 34 0,-5 3-58 16,-18 55-38-16,40-58 76 0,-40 40-83 16,17-2 44-16,-17 20-49 15,0 0-2-15,20 58 25 16,-20-2-28-16,17-19 0 0,-17 4-1 15,20 15-2-15,-3 19-2 16,-17-34-1-16,0-41 1 0,18 38 0 0,-18-38 1 0,23 18-1 16,-23-18 1-16,0 0-1 0,20 0 0 0,-20 0-2 0,20-39-2 15,-20 39 1-15,17-58-10 0,-17 21 10 0,20-1 3 16,-20 38 2-16,17-56 2 0,-17 56-4 16,0-41 2-16,20 23 7 0,-20 36 7 15,0 79 12 1,0-1-17-16,20-38 0 15,-5-2 5-15,-15-36-9 0,20-3 2 16,23-54 5 0,-6-1-14-16,0-18-4 0,-37 56-2 15,37-78-106-15,-19 60 74 0,-18-2-69 16,23 20-40-16,-23-18-64 0,0 18 139 16</inkml:trace>
  <inkml:trace contextRef="#ctx0" brushRef="#br0" timeOffset="25895.54">26737 1720 96 0,'0'0'130'0,"0"0"-56"0,-17 0-15 0,17-18 6 16,0 18-49-16,0 0 12 0,0 0-2 0,0 0-5 15,-20 0-5-15,20 0 5 0,0 0-3 16,-17 18-3-16,17-18-11 0,0 0 1 0,-20 0-1 15,20 19 4-15,-18-1-5 0,-2 23 6 0,20-24-2 16,-20 4 1-16,3-3-2 0,-6 57 1 16,23-54-4-16,-20 37 8 0,20-58-7 0,-17 38 4 0,17 0-4 15,0 0 4-15,-17-18-2 0,17 36 1 0,0-18-5 16,0-18-2-16,0 36 2 0,17-18 1 16,20 3-2-16,-14-41-3 0,-6 17-1 0,78 21-76 15,-58-38 7 1,23-18-35-16,-40-2-50 15,-2 20 92-15,19-38-95 0,-37 38 100 16</inkml:trace>
  <inkml:trace contextRef="#ctx0" brushRef="#br0" timeOffset="26495.55">27141 1911 61 0,'0'0'13'0,"0"0"50"0,0 0 1 16,0 0-44-16,0 0 15 0,0 0 10 16,0 18-21-16,0-18-1 0,0 0-13 0,0 21 26 15,0-21-18-15,0 20 1 16,0-3 4-16,0 4 1 0,0-3 9 0,0 20-12 16,20-18 0-16,-20 55 21 0,0-36-11 15,0-1-5-15,0-18-11 16,0 1-9-16,0-21 8 0,0 17-9 0,0-17-1 0,0 18 4 0,0-18-3 15,18 0-2-15,-18 0 9 0,20-18-4 0,0-20-1 16,-3 18-2-16,3-36-3 0,-20 35-1 16,34-16 0-16,-11-1-1 0,-3 38 1 0,-20-20-1 15,38-18-3-15,-38 20-3 0,37-3-10 0,-17 4-21 16,-3 17-10-16,0 0 0 0,-17 0 17 16,0 0-5-16,21 17-139 0,1-17 115 0,-22 21-125 15,18-3 141-15,-18-18-25 0</inkml:trace>
  <inkml:trace contextRef="#ctx0" brushRef="#br0" timeOffset="26867.56">27677 2008 59 0,'0'0'153'15,"0"0"-40"-15,0 0-42 0,0 0-49 16,0 0-2-16,0 0 51 0,0 0-56 15,0 0 37-15,0 0-45 0,0 0 3 0,-22 0 20 16,22 0-24-16,0 18 3 0,0 20-1 0,0-1 4 16,0-16-10-16,0 16 1 0,0-16-1 0,0-3 3 15,0 20-3-15,0 3 3 16,22-6-1-16,-4-35-1 0,2 19 4 0,0 20 3 16,-3-39-5-16,3 0 2 0,-3 0-2 15,-17-20-3-15,20 1 3 0,-20 19-4 0,18-54 2 16,-1 54-2-16,-17-21 0 0,23-16 1 0,-3-2 0 0,0-19 0 15,-3 37-1-15,-17 4-1 0,20-21 6 16,-20 38-4-16,0 0-1 16,17 0 0-16,-17 96 6 15,20-79-5-15,-20 22-2 0,0-39 0 0,0 79 0 0,20-44-5 16,-5 23-37-16,-15-20 2 0,20-18 15 16,3 18-70-16,-3-1-75 15,17-37 53-15,-37 0-13 0,37-19-3 0</inkml:trace>
  <inkml:trace contextRef="#ctx0" brushRef="#br0" timeOffset="27161.97">28517 2084 78 0,'0'0'242'0,"0"-20"-217"0,0 20-3 15,0 0 22-15,0-18 13 0,-20 18-41 0,20 0 15 0,0 0 14 16,0 0-31-16,-17 0 15 0,17 18 26 16,-20 2-35-16,20-3-14 0,-20 24 8 15,3-24-6-15,17 4-4 0,0-3 0 0,0 3-4 16,-23 16 5-16,23-37-3 0,0 38-1 0,0-1-1 16,0-18 2-16,0 1 0 0,0 1-4 0,0-4 2 15,23 3-1-15,-6 18 1 16,-17-38-3-16,115 76-347 15,-98-76 212-15,6 0-38 16,-6 0 120-16</inkml:trace>
  <inkml:trace contextRef="#ctx0" brushRef="#br0" timeOffset="27412.09">28824 2219 53 0,'0'0'55'0,"0"0"73"0,0-21-47 0,0 21 71 15,17 38-99 1,-17-18-21-16,20 18-14 16,-20-20-13-16,0 20-1 0,18 3-2 15,-18-4-5-15,0-19-12 16,0 2 5-16,20-2-39 0,-20 23-76 15,0-24 26-15,0 3-15 0,0-20 63 0,0 0 13 16,0 0-41-16</inkml:trace>
  <inkml:trace contextRef="#ctx0" brushRef="#br0" timeOffset="27548.07">28953 1854 218 0,'0'0'207'0,"-20"-18"-108"0,20 18-62 16,0 0-29-16,-14 0-5 15,-6 0-73-15,20 18-170 16,0-18 173-16,0 0-46 0,0 0 31 16</inkml:trace>
  <inkml:trace contextRef="#ctx0" brushRef="#br0" timeOffset="28099.9">29125 1337 96 0,'0'0'151'0,"0"0"-56"0,0 0-29 15,0 0-1-15,0 0-26 0,0 0-32 16,0 0 24-16,0 0-11 0,0 0 0 16,0 0-14-16,0 41 16 15,23-3-12-15,-3-38-7 0,-20 56 1 0,17 57 3 16,-17-34-8-16,20 14 4 15,-20-52-2-15,0-3 0 0,0 134-1 16,0 0 3-16,-20-116-4 0,20 20 3 16,0-38 0-16,0-18-3 0,0-20 3 15,0 0 2-15,0 0-4 16,41-58 6-16,-24-18-4 16,3 20-3-16,14-2 3 0,-14 0-1 15,20 20 0-15,-40-1 3 0,20 22-3 0,1 17 4 16,-21-20 0-16,17 20 7 0,3 0-6 0,-3 0 13 15,3 20-11-15,-20 18-3 0,0 18 2 16,0-19 1-16,0 21 4 0,-37 39-4 16,0-22-12-16,-21-36-24 15,35-18-14-15,3-4-5 0,-51 3-103 16,50-40 72-16,1 3-68 16,3-24-8-16,17-15 73 0,0 56 43 15</inkml:trace>
  <inkml:trace contextRef="#ctx0" brushRef="#br0" timeOffset="28402.01">29607 1358 64 0,'0'0'125'0,"0"0"-17"16,0 0-30-1,0 0-28-15,0 0-6 0,-20 20-18 0,20-20-14 16,0 17 13-16,0 4-13 0,0-21-1 0,0 37 9 0,0-18 1 16,0 39 5-16,0-21-11 0,0 153 22 31,20-111-29-31,-20-4-7 16,0-75 1-16,17 59-1 0,-17-3 1 15,20 2-9-15,-20-20-7 0,0 38-65 16,17 3-3-1,0-25-109-15,-17-15-57 16,23-39 181-16</inkml:trace>
  <inkml:trace contextRef="#ctx0" brushRef="#br0" timeOffset="29037.2">30025 2064 52 0,'0'20'111'0,"0"-20"-35"0,0 17 9 16,0 4-44-16,0-1-25 16,0-3 9-16,18 4 1 15,-18-3-13-15,0-18-8 0,23 21 28 16,-3-4-24-16,-3-17 13 15,-17 0-16-15,20 20 1 0,0-20 1 16,-3 0-1-16,3-20-4 0,15 20-1 16,-15-17 1-16,20-60 0 15,-20 36-1-15,0 24 1 16,-3-21 9-16,-17 0 3 16,0 17 1-16,0 4-5 0,0-3 3 15,0 20-5-15,0-39 11 16,-17 39-13-16,17-19 0 15,0 19-2-15,-20 0-1 0,0 0 4 16,3 0-5-16,17 19-2 16,-23-19 1-16,3 18 3 0,2-18 2 15,-19 41 0-15,0-3 2 16,17-20-5-16,3 20-1 0,-3-18 1 16,-3 18 4-16,23-18 0 0,-18 18 2 15,1 1-2-15,-3 19-4 16,20-23 0-16,-17 3 4 0,17-18-7 15,0 1 2-15,0 16 2 16,17 1-1-16,-17-20-3 0,0-18 1 0,0 19 0 0,20 3 9 16,-3-5-11-16,-17-17 2 0,41 0-2 15,-21 0 2-15,17 0 1 16,0 0-1-16,18 0-4 0,-35 0 1 16,20-17-2-16,17 17-10 0,-20-22-26 15,-17 22 11-15,-2 0-6 16,5 0-33-16,-6 0-15 0,23-37-262 15,-40 37 291 1,17 0-100-16</inkml:trace>
  <inkml:trace contextRef="#ctx0" brushRef="#br0" timeOffset="30011.89">27044 3537 85 0,'0'0'93'0,"0"0"-17"0,0 0-38 15,0 0 24-15,0 0-34 0,0 0-15 16,0 0 11-16,0 18 1 0,0-18-10 15,0 0-2-15,20 20 3 0,0-3-1 0,14 4 3 16,-34-1-14-16,43-20 3 0,-25 17-4 16,-18 1 0-16,40 3 5 0,-23-21-4 15,20 20 2 1,-37-20-2-16,60-117 6 16,-60 41-3-1,0 38-4-15,0-20 2 16,-43 21 4-16,9 37-4 15,-3 0 3 1,-3 0 0-16,-41 58 4 16,47 17-4-16,14-75-5 0,3 76 3 15,17-55-4 1,-20 16 1-16,20 2-3 0,0-19 0 0,20-3-1 0,-3 42 0 16,3-4-13-1,14 3-45-15,9-20-57 16,15 1-139-16,-21-2 52 15</inkml:trace>
  <inkml:trace contextRef="#ctx0" brushRef="#br0" timeOffset="30228.42">27543 3689 114 0,'0'0'78'0,"0"0"27"0,0 0-83 15,0 0-3-15,0 20 44 16,0 18-30-16,0-38-18 0,37 38 6 0,-17-20-15 15,-3 2-1-15,43 55 7 16,52 39-6 0,-92-93-9-1,-2-1-6-15,-18-20-8 0,17 17-58 16,6-17-65-16,-3 0 14 16,0-17-3-16</inkml:trace>
  <inkml:trace contextRef="#ctx0" brushRef="#br0" timeOffset="30461.43">27961 3726 55 0,'0'0'41'0,"0"0"20"0,0 0-41 0,0-17 60 15,-17 17-29-15,17 0-37 0,-20-20 56 16,-37 20-8 0,17 0-36-16,2 37 3 15,21-37-11-15,-20 38-1 0,-3 1 7 16,0-2-13-16,22 21-4 0,-19 19-1 15,0-40-3-15,17 60 1 0,0-59-1 16,2 20-8-16,18-1-17 16,0-38-15-16,0-19 21 0,38 20-88 15,-18-20 18-15,17-20-38 16,-37 1 36-16,37-18-32 0</inkml:trace>
  <inkml:trace contextRef="#ctx0" brushRef="#br0" timeOffset="31022.91">28423 3134 97 0,'-60'1091'57'0,"60"-1074"-211"0</inkml:trace>
  <inkml:trace contextRef="#ctx0" brushRef="#br0" timeOffset="31086.08">28325 3613 109 0,'38'20'367'0,"79"111"-341"31</inkml:trace>
  <inkml:trace contextRef="#ctx0" brushRef="#br0" timeOffset="31351.37">28727 3726 151 0,'-38'172'294'31,"38"-172"-294"32,38 193 131-48,-38-193-131 32,286-306-74-15</inkml:trace>
  <inkml:trace contextRef="#ctx0" brushRef="#br0" timeOffset="31828.12">29263 3803 81 0,'0'37'371'47,"172"-37"-239"0,-172 0-132 16,-20-207 117-48,20 207-117 48,-172 668-38-63</inkml:trace>
  <inkml:trace contextRef="#ctx0" brushRef="#br0" timeOffset="32262">29570 3840 131 0,'17'0'487'47,"-17"0"-487"16,0 0 0-1,327-190 37-62,-327 190-37 63,0 480 46-48,283-652 21 32,-265 398-110 0,-53-168-119-47,15-95-208 16</inkml:trace>
  <inkml:trace contextRef="#ctx0" brushRef="#br0" timeOffset="33275.24">30639 3958 132 0,'-20'17'300'16,"-3"20"-134"0,140 42-79 31,1-234-71-32,-118 155-16 48,0 0 0-1,-327 442 95-62,419-347-230 16</inkml:trace>
  <inkml:trace contextRef="#ctx0" brushRef="#br0" timeOffset="33834.58">28116 4645 82 0,'0'0'125'0,"0"0"-125"63,-37 114 431-47,37-114-431 46,0 992 89-62,0-992-89 63</inkml:trace>
  <inkml:trace contextRef="#ctx0" brushRef="#br0" timeOffset="34036.11">27772 5409 108 0,'-20'19'404'32,"404"96"-214"30</inkml:trace>
  <inkml:trace contextRef="#ctx0" brushRef="#br0" timeOffset="34312.71">28535 5486 46 0,'0'0'122'0,"0"0"-101"0,0 0-2 15,0 17 23-15,0 23 0 16,0 17-11-16,-18-20-9 15,18-16-5-15,-20 55 23 16,20-38-14-16,0-1-16 16,-17 23 36-16,17-43-34 0,0 20 12 0,0-16-14 15,0 17 20-15,0-19-12 0,0 0-1 0,0-19 0 16,0 0 11-16,37 0-2 16,-19-38-4-16,42-38-5 0,-43 39-12 15,3-23-3-15,0 43 0 0,-3-24 0 0,-17 24-1 0,58-59 5 16,-41 38-5-16,63-58-20 15,-63 96-28-15,3-21 4 16,18 4-162-16,-4 34-152 16,-34 4 304-16</inkml:trace>
  <inkml:trace contextRef="#ctx0" brushRef="#br0" timeOffset="34497.44">29148 5543 105 0,'0'0'72'0,"0"0"134"16,0 0-186-16,20 0 15 0,-20 19-19 0,17-1 39 16,-17 22-40-16,0 37 38 15,0-23-33-15,0 4-11 0,0-19-7 16,0 57-1-16,0-39-25 0,0-18-13 16,0-21-18-16,0-18 22 0,0 20-208 15,0-20 130-15,0-38 3 16</inkml:trace>
  <inkml:trace contextRef="#ctx0" brushRef="#br0" timeOffset="34629.85">29263 5200 90 0,'0'-41'275'16,"0"24"-215"-16,0-2 13 15,0 19-1-15,0 0-46 16,0 19-8-16,0-2-9 0,0 41 3 0,0-20-22 16,0 21-103-16,0-42 67 15,0 4-74-15,0 36-152 0,0-57 198 16</inkml:trace>
  <inkml:trace contextRef="#ctx0" brushRef="#br0" timeOffset="34995.94">29678 5562 151 0,'0'0'171'16,"-17"0"-49"-1,0 0-78-15,17 0-27 0,0 18-8 0,0-18-4 16,-20 20-1-16,20-20-3 0,-17 58 3 15,17-1 2 1,0-38-5-16,-20 19 2 0,20 76 3 16,20-77 3-16,-20-37-5 15,17 0 1-15,3 0 17 0,-3-37-8 0,23-40 7 16,-20 2-12-16,-20 56-7 16,38-59 3-16,-18 3 3 0,-3-1 0 15,-17 55-5-15,0 4 2 0,20-3 20 16,-20 40-16-1,0 35 0-15,0-15-4 16,0 54 8-16,0 3-8 0,0 38 0 16,0-98-3-16,0 21-1 0,20-2-7 15,-20-18-28-15,14-1-85 16,7-37-89-16,22-37-75 0,-43-1 200 16</inkml:trace>
  <inkml:trace contextRef="#ctx0" brushRef="#br0" timeOffset="35395.32">30352 5008 61 0,'0'0'50'0,"0"0"43"0,0 0-63 15,0 0 23-15,0 0 13 0,0 0-27 0,0 20 16 16,0-20-38-16,0 0 13 0,0 17 13 16,0 4-4-16,0-4-15 0,0 3-13 0,0-20 1 15,0 39 10-15,0-1-14 0,0-1 16 0,0 1-10 16,0 38 0-16,0-35-10 16,0 396 13-1,-20-323-16-15,20-17-1 0,0-22-4 0,-17 3-12 0,17 16-43 16,0-54-8-16,0-21-23 0,0 0 37 15,0 0-70-15,0-19-96 0,0 0 123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34:46.2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25745 11848 65 0,'0'0'13'0,"0"0"8"0,0 0-12 0,0 0 11 16,0 0 2-16,0 0-1 0,0 0-11 0,0 0 9 16,0 0 11-16,0 0-22 0,0 0 9 0,0 0-2 15,0 0-7-15,0 0 7 0,0 0-7 0,0 0 6 0,0 0-7 16,0 0-1-16,0 0 1 0,0 0 6 0,0 0-6 0,0 0 5 0,0 0-5 16,0 0 5-16,-17 0 5 0,17 0-7 15,0 0-5-15,0 0 2 0,0 0-3 0,0 0-3 0,-20 0 1 16,20 0 2-16,0 0 5 0,0 19-5 0,0-19-2 0,-20 0 0 15,20 0 3-15,0 0-3 0,0 0 0 0,0 0 1 0,0 0-2 0,-17 0 4 16,17 20-4-16,0-20 1 0,0 0 0 0,0 0 0 16,-23 0 3-16,23 19-1 0,0-19-3 0,0 0 1 0,-20 0 2 15,20 0-2-15,0 19 0 0,0-19 4 0,0 0-4 0,-18 18 1 16,18-18 0-16,0 21-3 0,0-21 1 0,-17 18 3 16,17 1 0-16,0 0-2 0,-20 1-2 0,20-20 0 15,0 0 0-15,0 18 1 0,-17 2 0 0,17-2 0 0,-20 1 2 16,20-19-3-16,0 21 1 0,0-3 1 15,0-18-3-15,-20 19 3 0,20-19-2 0,0 18 2 0,0 3-4 0,-17-3 3 16,17 2 0-16,0-20-2 0,0 18 1 0,0 1-1 16,0 2 3-16,0-21 0 0,0 18-1 0,0 1 0 0,0-1-2 15,0 3 1-15,0-3-2 0,0 20 2 0,0-18 4 0,0 0-1 16,0-2-3-16,-20 0 0 0,20 1 1 0,0 2 0 0,0-3 0 16,0 1-1-16,0-19 1 0,0 19 0 0,0 1 0 0,0-20-1 15,20 18 0-15,-20-18-1 0,0 20 2 0,0-2 0 0,0 2 1 0,17 0-3 16,-17-20 3-16,20 18-1 0,-20 1 1 15,0-19-2-15,0 0 1 0,0 19 1 0,0 1 0 0,20-20-2 0,-20 18 2 16,0 2-1-16,0-20 2 0,0 18-2 0,17 2-1 16,-17-20 2-16,0 20 1 0,0-20-2 0,20 18-2 15,-20-18 2-15,0 0 2 0,0 19-2 0,0-19-2 0,17 0-1 0,-17 0 4 16,0 19-3-16,18-19 1 0,-18 0 0 0,0 0 0 0,0 20 0 16,0-20 1-16,20 0-2 0,-20 0 0 0,23 0 2 0,-23 18-2 15,17-18 0-15,-17 0-1 0,0 0 1 0,0 0-1 16,20 20-11-16,-20-20 7 0,0 0 2 0,20 0-6 0,-20 18-3 15,0-18 5-15,0 0-1 0,17 0-14 0,-17 0 8 0,0 20-17 0,0-20-13 16,0 0 18-16,0 0-3 0,20 0-3 0,-20 0-41 0,0 0-3 16,0 0 13-16,0 0 36 0,0 0-30 0</inkml:trace>
  <inkml:trace contextRef="#ctx0" brushRef="#br0" timeOffset="759.37">26777 11925 72 0,'0'0'39'0,"0"0"16"15,-17 0-20-15,17-19-5 0,0 19-4 16,0-19-3-16,0 19-5 0,0-20-3 0,0 20-8 16,0 0 7-16,0-19-5 0,0 19 7 0,0-19-1 0,0 19-6 15,0 0 0-15,0-19 7 0,0 19-7 0,0 0-2 0,0 0 12 16,0 0-11-16,0 0 0 0,0 0-1 0,17 0 7 0,-17 0-7 0,0 0-1 0,0 0 10 15,0 0-12-15,20-18 5 0,-20 18-2 16,0 0-4-16,0 0 3 0,20 0-3 0,-20 0 0 16,18 0 1-16,-18 0-2 0,20 0-2 0,-20 0 0 0,0 0 0 0,17 18 2 15,37-18 2-15,-54 19-2 16,23-19-1-16,-23 19 0 0,20-19 0 0,0 19 2 16,-20 1-1-16,18-1 4 0,2 18-3 0,-20-37-3 0,17 39 4 15,3-39-3-15,-20 38 1 0,20-38-1 0,-20 38 1 0,0-38-2 16,14 38 0-16,-14-38 0 0,20 40 2 0,-20-3-1 0,0-19-2 15,23 21 3-15,-23-39-2 0,0 38 1 0,0-19 3 16,0 2-4-16,0 16 6 0,0-19-9 0,0 3 2 0,0 16-3 16,0 2 7-16,0-39-3 0,0 38-1 0,-23 38 1 15,23-57-1-15,-20 0 0 0,20 1-3 16,-14-2-3-16,14 2 3 0,0-2-7 0,-20 2-3 0,20 0-7 16,-20-2-4-16,20-18-2 0,0 0 12 0,-17 19-14 15,-3-19-16-15,20 0 12 0,0 19 16 0,0-19-1 16,0 0 1-16,-18 0 1 0,18 0-28 0,0 0 4 15,-20 20 28-15,20-20-34 0,-20 0 23 16,20 18 10-16,0-18-11 0,0 0 5 0,0 0 2 0,-23 20-34 16</inkml:trace>
  <inkml:trace contextRef="#ctx0" brushRef="#br1" timeOffset="7895.25">25843 11313 54 0,'0'0'10'0,"0"0"3"0,0 0-6 0,0 0 9 0,0 0 3 16,0 0-8-16,0 0 12 0,0-18-1 0,0 18-12 16,0 0 1-16,0 0 8 0,0-20-1 0,0 20-2 0,0 0-8 15,0 0 6-15,-23 0-2 0,23 0 8 16,0 0-15-16,-17 0 5 0,17 0-2 0,0 0-4 0,0 0 5 16,0 0-1-16,0 0-3 0,0 0 0 0,0 0 6 0,0 0-5 15,0 0-1-15,0 0 4 0,0 0-3 0,0 0 3 0,17 20-3 16,-17-20-3-16,0 0 2 0,0 0 2 0,0 0 0 0,0 0-4 15,0 18 5-15,0-18-5 0,23 0 0 0,-23 0 4 0,0 0-3 0,0 20-3 16,0-2 5-16,0-18-4 0,0 18 3 0,0-18-3 0,0 21 3 16,0-2-2-16,0-1-1 0,0 2 0 0,0 0 1 0,0-2-2 15,17-18 1-15,-17 38 3 0,0 1 0 0,20-20-2 16,-20 19 1-16,0 0-2 0,20 0 2 0,-20-18-3 16,0-1 0-16,17 18-1 0,3 2 1 0,-20-39-1 0,17 38 2 0,4 1-1 15,-4-1 0-15,-17 1-1 0,0-21 1 0,17 20-2 16,-17 0 2-16,23 19 1 0,-23-18-1 0,20-2 0 15,-20-16 0-15,0-3-1 0,0 20 2 0,20 2-1 0,-20-40 0 16,0 37 4-16,0 2-4 0,0-2-2 0,0 2 1 0,0-19 3 16,0 16-1-16,0 22 0 15,0-20 2-15,0 20-2 0,0-58-1 0,0 38 1 16,0-38-2-16,0 38-1 0,0-38 2 0,-20 38 2 16,0 0-4-16,-3 0 2 0,6-18 2 0,17 0-4 15,0-2 2-15,-17 1-1 0,17-19 1 0,-21 19-3 0,4 1 0 16,17-2 2-16,0 2 1 0,-20-2 1 0,20 2-5 15,-17 0-1-15,17-2 2 0,-20 0-3 0,20 3-1 16,-20-21-4-16,20 19-6 0,-17-1-8 0,17-18-7 16,-23 20-13-16,23-20 19 0,-17 0-35 0,17 0-16 15,0 0 33-15,0 18-35 0,-21-18 50 0,21 0-4 0,0 0 19 16,0 0-47-16</inkml:trace>
  <inkml:trace contextRef="#ctx0" brushRef="#br1" timeOffset="8650.84">24332 11447 46 0,'0'0'0'0,"0"0"28"0,0 0-14 0,0 0 2 15,0 0-6-15,0 0 1 0,0 0 2 0,0 0 0 0,0-20 12 0,0 20 1 16,0 0-12-16,0 0-1 0,0-18 10 0,0 18 5 0,0 0-20 15,0 0 6-15,0 0 0 0,0 0 0 0,0 0-2 16,0 0-1-16,-20 0-1 0,20 0-3 0,0 18 0 16,0-18 1-16,-20 20-1 0,20-20 3 15,-17 20-1-15,17-2-4 0,0 1 2 0,-21 0-4 0,21 1 1 16,-17 18 1-16,-23 19 0 0,17 0 0 0,-11-37-3 16,14 36 1-16,3-17-2 0,-4-1-1 0,4 57 4 0,-23 2 1 0,23-59-5 15,-6 57 2-15,23-38-2 0,-17 39 0 0,-3-59 1 16,20 80-1-16,0-23-2 0,0 2 1 0,0-58 3 0,0 38 1 15,20 0-4-15,-3-18 1 0,6 38 0 16,-6-78-1-16,3 40-1 0,38 18 1 0,-58-56 1 16,37 18-1-16,-3 0-1 0,-11-20-10 0,-3 3-20 15,0-1-19-15,-3-3-26 0,4-17 26 0,-21 0-2 16,37 21-29-16,-17-21 58 0,-20 0-51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39:50.644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18885 6670 50 0,'0'0'31'0,"0"0"-21"0,0 0 0 0,0 0 12 16,0 0 3-16,0 0 2 0,0 0 2 0,0 0 1 0,0 0-15 15,0-20 10-15,0 20-14 0,0 0 10 0,0 0-11 0,-23 0 7 16,23 0-9-16,0 0 6 0,0 0-7 0,-20 0 6 0,20 0-7 16,0 0 0-16,-14 0 4 0,14 0-5 0,0 20 4 0,-20-20 1 15,20 0-4-15,-21 0 5 0,21 18-2 0,-17-18-4 0,17 0 5 16,0 21 0-16,-20-21-6 0,20 0 0 0,0 18 3 16,-17-18-3-16,17 20 1 0,0-20-2 0,0 18 1 15,-20 22 6-15,0-40-7 0,20 37-2 0,0 2 1 16,0-21 1-16,0 2-2 0,0-2-1 0,0 22 2 0,0-40-2 15,0 36 2-15,0-15-2 0,20-2-1 0,-20-1 2 16,20-18-2-16,-3 20 3 0,3-3-1 0,-20-17 1 16,0 0-1-16,17 0-1 0,-17 0 0 0,21-17 1 0,-1-40 2 15,-6 36-2-15,-14 2-1 0,20 2 1 0,-20-4-1 0,23-16 0 16,-23 17 1-16,0-20 3 0,0 23-2 0,0-3 2 0,0 3-2 16,0-4 1-16,0 2 1 0,0 19 3 0,0 0-4 15,0 0-1-15,0 0 0 0,0 0 2 0,0 0-1 0,0 19 2 16,0-19-1-16,0 21 0 0,0-4-2 0,0 3 3 0,0-3-2 15,0 23 1-15,0-2-3 0,20-19 1 0,-20 19-2 0,0-19 0 16,0 2 1-16,17-21-1 0,-17 37 2 0,20-17-1 0,0-20-1 16,-20 17 0-16,0-17 0 0,18 21-2 0,2-21 1 0,-20 19 0 15,17-19 0-15,-17 19-1 0,17-19-2 0,6 0-9 0,-23 0 3 16,37 18-17-16,-37-18 11 0,20 0-3 0,0 0-24 0,-2-18-11 0,2 18 20 16,-20 0-53-16,17 0 36 0,-17-19-52 0,17 19 62 0,3 0-63 15</inkml:trace>
  <inkml:trace contextRef="#ctx0" brushRef="#br0" timeOffset="660.77">19570 6784 85 0,'0'0'25'0,"0"0"50"0,0 0-53 0,0 0-1 0,0 0-1 0,0 21 16 15,0-21 2-15,0 0-20 0,0 17-3 16,0-17-5-16,0 0 5 0,0 0-10 15,0 0 2-15,0 0 0 0,0 0-4 0,0 0 1 0,0 0 3 16,17 0 1-16,-17 0-5 0,0 0 4 0,23 0 1 0,-3 0-4 16,-20 0-1-16,20 0 0 0,-20 20 0 0,18-20 2 0,-18 0-3 15,37 0-1-15,-37 0 0 0,20 0 2 0,0 0-3 0,-6 17 0 16,6-17 1-16,-20 0 1 0,23 0-5 16,-3 0-1-16,-20 0 2 0,18 0-2 0,-18 0-2 0,0 0-8 15,20 0-6-15,-20 0 7 0,20 0-21 0,-20 0-13 0,0 0 20 16,0 0-2-16,0 0-31 0,0 0 0 0,0 0 34 0,0 0 3 15,0 22-9-15,0-22-31 0</inkml:trace>
  <inkml:trace contextRef="#ctx0" brushRef="#br0" timeOffset="873.24">19570 6994 47 0,'0'0'17'0,"0"0"4"0,0 0-9 0,-17 0 12 0,17 19-11 15,0-19 14-15,0 0-13 0,0 0 1 0,0 0-1 0,0 0 2 0,0 0 13 16,0 0-15-16,0 0 15 0,0 0 10 0,0 21-14 15,0-21-14-15,0 0 9 0,17 0-4 0,-17 0-8 0,0 0 4 16,0 0-8-16,17 0 3 0,-17 0-4 0,23 19 1 0,-3-19 0 16,-20 0-4-16,20 0 1 0,-2 18 1 0,2-18 0 15,-20 0-2-15,17 0 0 0,-17 0 1 0,20 20 0 0,-20-20-2 16,34 0-2-16,-34 0-6 0,43 0-53 0,-43 0 32 16,20 0-46-16,-2 0-14 0,-18 0 48 0,20 0-21 15,0-20-13-15</inkml:trace>
  <inkml:trace contextRef="#ctx0" brushRef="#br0" timeOffset="1333.36">20413 6267 61 0,'-17'0'27'0,"17"0"40"0,0 0-29 0,0 0-6 16,0 0-5-16,-20 22-6 0,20-22-4 0,0 0-8 15,0 0 5-15,0 0-7 0,0 18 7 0,0-18-2 16,-20 0 1-16,20 0-7 0,0 19 0 0,0-19 7 0,0 19 3 15,0 0-5-15,0 1-1 0,0-20-4 16,0 18 4-16,0 2-2 0,0-2-4 0,0 3 4 0,0-21-4 16,0 18 0-16,0-18-1 0,0 19-1 0,0-1 3 0,0 2-1 0,0-20-3 15,0 19 1-15,0 19 3 0,0-19-2 0,0 2-3 16,0 16 3-16,0-37-3 0,0 18 1 0,0 3-1 0,0-3 1 0,0 39 1 16,0-57-1-16,0 38 2 0,0-38-1 0,0 37-1 15,0-15-2-15,0-4 2 0,20 2-1 0,-20-20 0 0,0 18 1 16,0 1-1-16,0 2-1 0,20-4 1 0,-20 2-1 0,0-19 1 15,0 21 0-15,0-2-3 0,17-1-7 0,-17 2-5 0,0-20 4 16,0 17-31-16,0 4 4 0,0-2-14 16,0-19 20-16,0 19-40 0,0-19-2 0,0 18 14 0,0-18 40 15,0 0 2-15,0 0-38 0</inkml:trace>
  <inkml:trace contextRef="#ctx0" brushRef="#br0" timeOffset="5200.96">8126 6784 31 0,'-20'0'9'0,"20"0"-3"0,0 0 6 0,0-19-8 0,0 19 2 16,0 0 3-16,0-18-4 0,0 18 0 16,0 0 2-16,0 0 1 0,0 0 0 0,0 0 1 15,0 0 0-15,0 0-3 0,0 0 6 0,0 0 3 0,0 0 1 16,0 0-8-16,0 18 7 0,0-18 0 0,0 0-8 16,0 0 6-16,0 19-2 0,0-19-7 0,0 0 5 0,0 0-5 15,0 0 6-15,0 21-1 0,0-21-4 0,-20 0 2 16,20 0-2-16,0 0 2 0,0 0-3 0,0 0 2 0,0 0-1 15,0 0 0-15,0 0-3 0,0 0 0 0,0 0 2 0,0 0-1 16,0 0 3-16,0 0-2 0,0 0-1 0,0 0 3 0,0 0-1 16,0 0 1-16,0 0-4 0,0 0 4 0,0 0 1 15,0 0-3-15,20 0-1 0,-20 0 4 0,0 0 3 0,20 0-7 16,-20 0 1-16,17 0 1 0,-17 0-2 0,0 0-2 0,0 0 1 16,20 0 0-16,-20-21 1 0,17 21 1 0,-17 0-1 0,17 0-1 0,-17-19 0 15,20 19 1-15,3-18 2 0,-5 18 3 0,-18-20-3 16,57 2 1-16,-37-3-2 0,-20 3-3 0,17 18 1 15,21-37 1-15,2 16 1 0,0 2 0 0,-40-19-2 0,37 38 0 16,-20-19 2-16,21-19-1 0,-21 19 0 0,46 1 5 16,-9-21-4-16,-14 19-2 0,-5 2 2 0,8-2 0 15,-26-18-1-15,3 38-2 0,0 0 1 0,-20-19-1 16,37 1 2-16,-19 18-2 0,22-22 2 0,-20 5-1 0,-20 17-1 0,37-20 0 16,-17 2-2-16,-3-2 0 0,3 1 0 0,-20 19 2 15,18 0-1-15,-18-19 0 0,0 19-1 0,0 0 0 0,0 0 2 16,17 0-1-16,-17 0 1 0,0-19-2 0,0 19 1 0,0 0-3 0,0 0-2 15,0 0 0-15,0 0-8 0,0 0 4 0,-17 0-13 0,17 0-3 16,0 0-24-16,-18 0-1 0,18 0-21 16,0 0-14-16,0 19 8 0,-20-19 17 0,20 19-2 15</inkml:trace>
  <inkml:trace contextRef="#ctx0" brushRef="#br0" timeOffset="10891.12">10838 7091 25 0,'0'0'29'0,"0"0"-20"15,0 0-5-15,0 0-1 0,0 0 6 0,0 0-6 0,0 0 11 16,0 0-11-16,0 0 3 0,0 0-5 16,0 0 1-16,0 0 2 0,0 0-1 0,0 0 1 0,0 0 13 15,0 0-4-15,0 0 6 0,0 0-13 0,20 0 17 16,-20 0-7-16,0 0 16 15,0 0-24-15,0 0 6 0,0 0-2 0,0 0 8 16,20 0-15-16,-20 0 6 0,0 0 0 0,0 0 2 16,0 0-6-16,17-20 2 0,-17 20-5 15,0 0 7-15,0-18-6 0,20 18 4 16,-20 0-1-16,0-19-1 0,17 19-5 16,-17-21 4-16,0 2-2 0,18 19 4 0,-18-17-5 15,0 17 2-15,0-21-5 0,0 21 2 0,20-19 1 16,-20 19-3-16,23-38-1 0,-23 38 2 15,17 0 0-15,3-40 3 0,17 3-1 16,-37 20-3-16,57-23 3 0,-57 22-2 16,18-20-1-16,5 38 1 0,-23-21 0 0,37-17 0 0,-17 21-1 15,-3-23 1-15,3 40 0 0,-3-18-1 0,21-21 1 16,-38 39 0-16,17-20 0 0,6 2 0 16,-3-1-1-16,-20 19 1 0,20-39 2 15,-3 39-2-15,-17-18 0 0,0 18 0 0,20-20-1 16,-20 20 1-16,0-18 0 0,0 18-2 0,17 0 3 15,-17-20-2-15,20 20 0 16,-20 0 1 0,0 0-1-16,-20 0 0 0,20 0-1 15,0 0 1-15,0 0 1 0,0 0-4 0,0 0-3 16,0 0-2-16,0 0-18 0,0 0 14 0,0 0-3 16,0 20-22-16,-17-20-13 0,17 0 19 0,0 0-40 15,0 18 0-15,-20 2 17 0,20 19-26 0</inkml:trace>
  <inkml:trace contextRef="#ctx0" brushRef="#br0" timeOffset="19767.68">12767 7053 459 0,'0'0'0'63,"135"-76"64"-63,-135 76-64 62,401-555 20-62,-401 555-20 63,155-133-177-48</inkml:trace>
  <inkml:trace contextRef="#ctx0" brushRef="#br0" timeOffset="23686.12">9826 7626 50 0,'0'0'24'0,"0"0"40"0,0 0-12 16,0 0-15-16,0 19 11 15,0-19-25-15,0 0 6 0,0 0-21 0,0 0 22 16,0 0-20-16,0 0 16 16,0 0-6-16,0 0-4 0,0 0-2 0,0 0 15 15,0 0-23-15,0 0 8 0,0 0-9 16,0 0 13-16,0 0-14 0,0 0 0 0,0 0 3 0,0 0-2 16,0 18 1-16,0-18-3 0,0 0 0 0,0 20 7 15,-20-20-9-15,20 0-1 0,0 38 3 0,0-38-2 16,0 38 0-16,0-38-1 0,0 18-1 15,0 22 6-15,0-40-5 0,0 17 0 16,0 4 2-16,0-2-1 0,0 0-1 16,0 0 0-16,0 0 0 0,20 19 1 15,-20-18-1-15,0 18 2 0,0 0-2 0,0 0 0 16,0-18-1-16,0-2 2 0,17 41-1 0,-17-22 2 0,0 1-5 16,0 1-1-16,17 37 5 15,-17-19-2-15,0-38 1 0,23 1 1 16,-23-2 9-16,0 22-3 0,0-40-6 15,0 18 2-15,0-18-3 0,0 19 2 16,0-19 0-16,0 0-2 0,0 0 4 16,0 0 0-16,0 0-4 0,20 0-2 15,-20 0 5-15,0 0-9 0,0-19 3 16,0 1 3-16,0 18 0 0,0-21 2 0,0 21 0 16,17-19 0-16,-17 1-2 0,0-2 2 15,0 20-1-15,0-19 1 0,20-19 3 0,-20 19-2 0,21-20-2 16,-21 2 1-16,17-2 1 15,-17 1-4-15,20 38 3 0,-3-58-1 0,-17 20-2 0,17 38 1 0,-17-38 1 16,20 19 0-16,-20 0 0 0,40-19 0 0,-40 17-2 16,0 4 3-16,20-21 0 0,1 18-3 0,-21 20 1 15,0 0 0-15,17-19 2 0,3 19-2 0,-3 0 0 16,-17 0 0-16,20 19 0 16,-3-19 1-16,-17 20 0 0,23-2-2 15,-23 2 1-15,17-3 3 0,-17 4-3 0,20 17 0 16,-20-38 0-16,0 58 1 0,0-58-1 15,0 18 1-15,0 1-1 0,0 0 1 0,0 2-1 16,0-3 0-16,0 1 0 0,-20 0 0 0,3 19-1 16,17-38 1-16,-23 20 0 0,-14-2-2 0,20-18 2 15,17 0-1-15,-37 19 1 0,16-19 0 0,-16 21 1 16,14-21-2-16,-14 0-3 0,37 0 3 16,-37 0-6-16,37 0 2 0,-17 0-4 0,17 0 3 15,-21 0-1-15,21 0 1 0,0 0-11 0,0 0 7 0,0 0-1 0,-20 18-15 16,20-18 12-16,0 0-2 0,0 0-2 0,0 0-21 0,0 0-6 0,0 0-4 15,0 0 23-15,20 0-1 0,-20 19-54 0,21-19 33 16,-4 0-13-16,-17 0 44 0,20 0-9 0,-20 0 16 16,0 0-4-16,17 0-25 0</inkml:trace>
  <inkml:trace contextRef="#ctx0" brushRef="#br0" timeOffset="25178.96">10895 8065 37 0,'0'0'23'0,"0"0"-17"0,0 0 5 16,0 0 2-16,0 0 2 0,0 0 1 0,0 0-6 15,0 0 12-15,0 0 1 0,0 0-12 0,0 0 14 16,0 0-13-16,0 0 13 0,0 0-3 0,0 0-11 0,0 0 7 0,0 0 0 15,0 0-11-15,0 0 0 0,0 0 7 0,0 0-5 16,0 0 6-16,0 0-2 0,0 0-2 0,0 0-5 0,0 0-1 16,0 0 5-16,0 0-1 0,0 0-4 0,0 0-2 0,0 0 3 15,20 0-4-15,-20 0 3 0,0 0-3 0,0-19 4 0,0 19 1 16,0 0-5-16,17 0 4 0,-17-19-2 0,0 19-3 0,18 0 1 16,-18-21 3-16,0 21-2 0,0-17 4 0,20-3-1 0,-20 20-3 15,0-18 0-15,0 18 4 0,23-39 0 0,-23 39-5 0,17-19 1 16,-17 0 2-16,0 0-1 0,0 19-3 0,20-21 3 15,-20 4-3-15,0-2 2 0,20 19 0 0,-20-21 1 16,0 21-3-16,0-18 2 0,17 18-1 0,-17-19-1 0,0 19 0 16,0 0 1-16,20 0-2 0,-20 0 0 0,0-19 4 0,0 19-1 15,0 0-2-15,0 0-1 0,0 0 1 0,0 0 1 0,0 0-1 16,0 0-4-16,17 19 6 0,-17-19-3 0,0 0 4 0,0 0-3 16,0 19-1-16,0-19 1 0,0 18 1 0,20-18-1 15,-20 21 0-15,0-21-1 0,0 19 0 0,0-19 1 0,0 17 1 0,0 4-2 16,18-2 0-16,-18 0 1 0,0 0 0 0,0 0 2 0,0 1-2 15,23-2 0-15,-23-18 1 0,0 37 0 0,0-37 2 0,0 40-3 16,0-40 1-16,17 0-1 0,-17 19 2 0,20 19-2 0,-20-38-1 0,0 20 2 16,0-2 0-16,20 1-1 0,-20 0 1 0,0-19-2 15,0 21 0-15,17-21 1 0,-17 18 0 0,0 1 0 16,20-19-2-16,-20 19 1 0,0-19 3 0,17 0-4 16,-17 19 1-16,0-19 0 0,0 0 0 0,0 0 0 15,0 0-2-15,20 0-5 0,-20 0 3 0,0 0-8 0,0 0-21 16,0 0 8-16,0 0-9 0,0 0 14 15,0 0-31-15,0 0 20 0,0 0-43 0,0 0 30 0,0 0-53 16,0 19 12-16,0-19 54 0,0 0-16 0</inkml:trace>
  <inkml:trace contextRef="#ctx0" brushRef="#br0" timeOffset="27674.88">12271 7473 75 0,'0'0'0'0,"-23"0"91"16,23 0-53-16,0 0 1 0,0 0-2 0,-17 0-3 15,0 0-4-15,-3 0 34 16,3 0-52-16,17 0 9 0,-21 18-12 0,4-18 9 0,-3 0-4 15,20 0-9-15,-20 20 6 0,3-20 3 0,-6 18-5 16,6 1-2-16,-3 2 3 0,3-3-1 0,-4 21-2 16,21-20-2-16,-17-1-2 0,-3 21 0 0,0-20-1 15,3 19 1-15,17-20-1 0,-23 3-2 0,23-2 2 16,0 19 0-16,-20-38-1 0,20 19-1 0,0 19 1 0,0-19 0 16,-17 1 0-16,17-2 0 0,0 2-1 0,0-3 0 0,0 4 0 15,0 36 1-15,0-57-1 0,0 39 2 0,0-21-1 0,0 20 2 16,0 1-1-16,0-1 1 0,0-38-4 0,0 38-1 15,0 0 4-15,0 2 1 0,0-3 1 0,0-37-2 0,17 38 4 16,-17-19 0-16,0 19 6 0,0-38-10 0,20 40 2 0,3-22-2 16,-23 1 0-16,17 20-2 0,-17-39 1 0,20 18 0 0,0 2 0 15,-20-2-1-15,17 1 0 0,4 2 2 0,-21-3 2 16,17-18-5-16,-17 18 0 0,20-18 0 0,-20 20 1 0,17-20 2 0,-17 20-2 16,23-20 0-16,-23 0 0 0,17 18 2 0,3-18-2 0,-20 0-2 15,20 0-2-15,-3 0-1 0,4 0-8 0,-4 0 4 0,-17 0-4 16,20 0-16-16,-20 0 10 0,17 0-24 0,-17 0 16 0,17-18-41 15,6 18-25-15,-23 0 39 0,20-20-58 0,-20 20 66 0,20-20-21 16,-20 20 26-16</inkml:trace>
  <inkml:trace contextRef="#ctx0" brushRef="#br0" timeOffset="28538.56">12730 7969 58 0,'0'0'27'0,"0"0"-14"0,0 0 1 0,0 0 14 15,0 0-1-15,0 0-2 0,0 0-12 0,0 0 12 16,0 0-1-16,0 0-1 0,0 0 3 0,0 0-4 16,0 0-12-16,0-18 9 0,0 18-10 0,-17 0 11 0,17 0 0 15,0 0-4-15,-20 0-3 0,20 0-2 16,0 0 5-16,0 0 0 0,-20 0-2 0,20 0-8 16,0 0 6-16,-18 0-10 0,18 0 1 0,-20 0 4 0,20 0-4 0,0 0 2 15,-23 18 1-15,23 2 1 0,-17-3-4 0,17-17 1 0,-17 21-1 16,17-21-1-16,-20 38 3 0,20-38-3 0,0 19 5 15,0 0-5-15,-17-19 1 0,17 38-2 0,0-38 1 0,0 19 0 16,-20 0 0-16,20 2-1 0,0-21-1 0,0 18-1 0,0 1 2 16,0 0 0-16,0-19 1 0,0 19-3 0,0 0 5 0,20-19-6 15,-20 20-2-15,0-20 2 0,17 18 4 0,-17 1 1 0,20-19-4 16,-20 0 0-16,0 21 1 0,34-3-1 0,-11-18 1 16,-23 0-3-16,20 0 1 0,-20 0-1 0,18 19-14 15,2-19-1-15,0 0 6 0,-20 0-20 0,17 0-9 16,3 0-10-16,-20 0 20 0,0 0-3 0,17-19-48 0,0 19-6 15,-17 0 14-15,0 0 47 0,20 0-3 0</inkml:trace>
  <inkml:trace contextRef="#ctx0" brushRef="#br0" timeOffset="29193.29">13189 7931 60 0,'0'0'29'0,"0"0"1"15,0 0 1-15,0 0-16 0,0 0 0 0,0 0 17 0,0 0-16 16,0 0 15-16,0 20-5 0,0-20-5 0,0 0 0 16,0 0-12-16,0 18 8 0,0-18-2 0,0 0-1 0,0 0-8 15,0 20 7-15,0-20-8 0,0 17 4 0,0-17-5 0,0 0 6 16,0 21-7-16,0-21 2 0,0 0-3 0,0 19 5 0,0-19 1 0,0 19-1 15,20-19 1-15,-20 19 2 0,0-19-2 16,20 19 1-16,-20-19 2 0,0 0-8 0,0 0 0 16,17 0 2-16,-17 0-1 0,0 0-2 0,0 0 1 0,20 0 0 0,-20 0 4 0,17 0-4 15,-17 0-1-15,20 0 1 0,0 0 0 0,-20 0-2 16,15 0 2-16,5-19 1 0,3 19-4 0,-23 0 1 16,20 0 0-16,-20-19 1 0,17 19 0 0,-17 0 0 0,0-19-1 15,20 19-1-15,-20 0 0 0,20-19 2 0,-20 19-1 16,0 0-2-16,0 0-2 0,17-21-2 0,-17 21-1 0,0 0-10 15,0 0 4-15,0 0-20 0,20 0-11 0,-20 0-15 16,0 0 23-16,0 0-93 0,0 0 81 0,0 0 2 16,18 0 9-16,-18 0-21 0,0 0 13 0</inkml:trace>
  <inkml:trace contextRef="#ctx0" brushRef="#br0" timeOffset="29874.84">13857 7645 48 0,'0'0'0'0,"0"0"63"0,0 0-25 16,0 0 0-16,0 0-2 0,0 0-19 0,0 0-1 0,0 0 1 15,0 0-1-15,0 0-2 0,0 0 14 0,-18 18 7 16,18-18-26-16,0 0-1 0,0 0 7 0,0 0-8 0,0 20-1 0,0-20-1 0,0 19 3 16,0-19-5-16,0 0 5 0,0 19-5 0,0-19 4 0,0 19-2 15,0-19-4-15,0 19 2 0,0-1 0 0,0 22 1 0,0-40-2 16,0 38 1-16,0-38-2 0,0 38 1 0,0-38-2 0,0 38 1 16,0 20-1-16,0-20 1 0,0 0-1 0,0 0 1 15,0 0 0-15,0 0-1 0,0 1 0 0,0-1 1 16,0 0 3-16,0-18-3 0,0 17 0 0,18-37-2 0,-18 21 3 15,0-21-1-15,0 18 2 0,0-18 0 0,0 0-2 16,0 0 1-16,20 0 2 0,-20 0 0 0,17-18 2 16,-17 18-4-16,0-21 3 0,23 2-2 0,-6 1-1 0,-17 18 0 15,20-20 2-15,-20 1-3 0,20 0 5 0,-3 19-4 0,-17-38 2 0,20 38 2 16,-2-39 1-16,-18 39-3 0,20-19 5 0,-20 19-4 0,17-19 4 16,0 19-3-16,-17 0-3 0,23 0 2 0,-23 0 0 15,0 0-3-15,20 19 2 0,-20-19-1 0,0 19 1 0,20-19-2 16,-20 21 0-16,0-3 1 0,0 1-1 0,17 0 2 0,-17 19 0 15,0-38-2-15,0 20-1 0,0-2-1 0,0-18 1 0,0 19 1 0,-17 20 2 16,17-20-3-16,-20 0 3 0,0 19 4 0,20-38-6 0,-23 20-1 16,23-2-1-16,-17-18-6 0,0 19-5 0,17-19 3 15,-20 21-9-15,20-21 5 0,-18 0-18 0,-2 0 12 0,20 0-26 16,0 0-8-16,-17 0 24 0,17 0-2 0,0 0-74 0,0 0 64 16,0-21-2-16,0 21 1 0,0 0 3 0,0 0-21 0,0 0-12 0</inkml:trace>
  <inkml:trace contextRef="#ctx0" brushRef="#br0" timeOffset="30367.5">14375 7529 55 0,'0'0'34'0,"0"0"-17"15,0 0 0-15,0 0 22 0,18 0 4 0,-18 0 0 0,0 0-3 16,0 0-21-16,20 0 17 0,-3 0-2 0,0 19-6 16,-17-19-16-16,23 21 9 0,-3-21-11 0,-3 18 6 0,3 0-4 15,-20-18-7-15,20 21 8 0,35 16 2 16,-55-17-12-16,17-1 4 0,3 19-3 0,3-38-1 0,-6 37 4 0,-17-16-4 16,40-2 0-16,-40-2-1 0,18 23 1 0,2-21-2 0,-20 39 4 0,0-40-4 15,17 2 1-15,-17 37 3 0,20-38-2 0,-20 19 1 16,0-18-1-16,0 36 1 0,0-17-2 0,0 18 2 0,0-38-5 0,-20 59-1 15,20-60 7-15,-17 39 5 0,17 0 1 0,-20-38-11 0,2 39 4 0,18-39-4 16,-20 1 2-16,0-2-3 0,-20 39 0 0,40-57-1 0,-20 21-4 16,3-3-7-16,0 0 6 0,-3 2-28 0,2-20 20 15,18 0-3-15,-20 20-20 0,0-20 15 0,20 0-31 0,-17 0-15 16,-3 0-7-16,-3 0 38 0,23 0-29 0,-17 0 39 0,17 0-14 16,-17 0 28-16,17 18-12 0,0-18-8 0</inkml:trace>
  <inkml:trace contextRef="#ctx0" brushRef="#br0" timeOffset="31159.59">13839 8486 24 0,'0'0'11'0,"0"0"0"0,0 0-8 16,0 0 3-16,0 0-3 0,0 0 4 0,0 0-4 0,0 0 0 0,0 0 4 0,0-20 0 15,0 20-2-15,0 0-1 0,0 0 7 0,0 0-5 16,0 0 1-16,0 0 7 0,0 0-6 0,0 0 10 0,0 0-7 0,0 0 13 16,0 0-12-16,0 0 1 0,0 0 9 0,0 0-12 0,0 0-1 15,0 0 8-15,0 0-8 0,0 0-1 0,0 0 8 0,0 0-9 0,0 0-2 16,0 0 3-16,0 0-3 0,0 0 2 0,0 0-2 15,0 0-3-15,0 20 1 0,0-20 0 0,0 0 0 0,0 0-2 0,0 0 3 16,0 18-3-16,0-18 1 0,0 0 1 0,18 0-1 16,-18 0 0-16,0 19-1 0,0-19 1 0,0 0-1 0,0 21 1 15,0-21-4-15,0 0 3 0,20 18 0 0,-20-18-1 0,0 19 1 16,0 0-2-16,0-19 3 0,0 20-3 0,0-20 5 0,0 18-5 16,0 2 1-16,0-20-1 0,0 18 1 0,0-18-1 0,0 19 1 0,0-19-4 15,0 21-8-15,0-21-1 0,0 0-27 0,0 0 11 0,0 18-43 16,0-18-11-16,0 0 49 0,0 0-59 0</inkml:trace>
  <inkml:trace contextRef="#ctx0" brushRef="#br1" timeOffset="38416.07">18653 8848 48 0,'0'0'25'0,"0"0"-5"0,0 0 1 0,0 0 3 0,0 0 0 0,0 0 22 16,0 0-4-16,0 0-4 0,0 0-20 0,0 0 27 0,0 0-32 16,0 0 22-16,0 0-14 0,0 0 0 15,0 0-12-15,0 0 5 0,0 0-2 0,17 0 2 0,-17 0 2 16,0 0-4-16,0 0 4 0,0 0-10 15,0 0 1-15,0 0 12 0,0 0-14 0,0 0 9 16,0 0-9-16,0 0-2 0,0 0 4 0,0 0 0 0,0 0-2 16,0 0 0-16,0 0 2 0,0 0-6 0,0 0 2 15,0 20 2-15,0-20-4 0,0 19 1 0,0 18-3 16,0-18 3-16,0 2-2 0,0-3 2 0,0 2-2 16,0 36 2-16,0-36-3 0,0 38 1 0,0 36 1 15,0-56 1-15,0 38-3 0,0-36-1 0,23 16 0 0,-23 2 3 0,0-19 0 16,20 18-1-16,-20-19-1 0,0-19 2 0,20 18 1 15,-20-16 0-15,0-2-3 0,0 18 0 0,0-37 2 16,17 0-1-16,-17 39 2 0,0-39-1 0,20 19-3 0,-20-19 2 0,0 0 0 16,0 19 2-16,0-19-1 0,17 0-1 0,-17 0 0 15,0-19 0-15,0 19 0 0,21-19 3 0,-21 19-3 16,0-20-1-16,20-18 2 0,-20 38 0 0,14-18 0 16,6-22 0-16,-20 22-1 0,0 18 0 0,23-38 0 15,-3 38 0-15,-20-20-1 0,17 2 1 0,-17 18 3 16,20-20-4-16,0 20 5 0,-20-18-5 0,18 18 0 0,2-19 0 15,-20 19 2-15,0 0 0 0,17 0 1 0,-17 0-2 0,17 0-1 0,-17 19 2 16,0-19-1-16,0 18 1 0,0 2 4 0,0-20-3 0,0 18 0 16,0 2 0-16,-17-1 1 0,0 0-1 0,17-1-1 15,-38 3 1-15,-2 16 4 16,3-18-7-16,-6 0-3 0,29 1 0 0,-6-20 0 16,-1 19-8-16,4-19-4 0,-3 19-17 0,3-19 19 15,17 0-1-15,0 0-2 0,0 0-25 0,-20 0 20 0,20 0-78 16,20 0 40-16,-20 0-7 0,0 0 30 0,17 0-46 15,-17 0 43-15,20 0 8 0,-3 0-7 0,-17 0-4 0</inkml:trace>
  <inkml:trace contextRef="#ctx0" brushRef="#br1" timeOffset="38856.51">19553 9402 70 0,'0'0'51'0,"0"0"2"0,0 0-3 0,0 0-27 16,0 0 19-16,0 0-26 0,0 0-1 0,0 0 19 0,0 0-24 15,0 0 8-15,0 0-10 0,0 0 1 0,0 0-1 0,0 0 12 16,0 0-16-16,17 0 8 0,0 0-3 0,-17 0-7 15,23 0 3-15,-23 0-1 0,20 0 0 0,-20 0-2 0,20 0 0 0,-2 0-2 16,-18 0 2-16,20 0-2 0,-3-18-6 16,3 18-9-16,0 0-6 0,-6 0-6 0,-14 0-13 15,0 0 16-15,20 0-3 0,-20 0-40 0,0 0 27 0,0 0-1 16,23 0-31-16,-23 0 31 0,0 0-11 0</inkml:trace>
  <inkml:trace contextRef="#ctx0" brushRef="#br1" timeOffset="39041.05">19478 9670 45 0,'0'0'27'0,"-20"0"23"0,20 0 14 0,0 0-31 0,0 0-2 0,0 0 22 15,0 0 17-15,0 0-57 0,0 0 8 16,20 0-12-16,-20-19-3 0,18 19-1 0,2-19 9 0,-3 19-10 16,20-20 6-16,-20 20-6 0,26-18 1 15,-23 18-4-15,18-20 1 0,-21 20-4 0,3-18-2 16,0 18-14-16,14-19-13 0,-11 19-57 0,-3 0 2 15,-2 0-11-15,2 0 26 0,0 0 48 0</inkml:trace>
  <inkml:trace contextRef="#ctx0" brushRef="#br1" timeOffset="40108.11">20470 8868 37 0,'0'0'36'0,"0"0"1"0,0 0 7 0,0 0 1 0,0 0-23 0,0 0 40 16,0 0-44-16,0 0 32 0,0 0-37 0,0 0-1 0,0 0 20 16,0 0-23-16,0 0 49 15,0 0-51-15,0 0-3 0,0 0 4 16,0 19 9-16,0-19-12 0,0 19 24 16,0-1-15-16,0 1-10 0,0 40 9 15,0-59-10-15,0 18 3 0,0 20-2 0,0 40 6 16,0-41-5-16,0 20-2 0,0-37-4 0,0 56 4 15,0-18 0-15,0-2-2 0,0 41-4 0,0-78 4 16,0-1 0-16,0 59 1 0,0-77-2 0,0 37-11 16,0-16 3-16,0-21-18 0,0 0-15 0,0 0-44 15,0 0 50-15,0 0-7 0,0 0-57 0,0-21-25 16,0 21 73-16,0-18-41 0</inkml:trace>
  <inkml:trace contextRef="#ctx0" brushRef="#br1" timeOffset="42497.68">9462 8830 29 0,'0'0'15'0,"0"0"-8"16,0 0-5-16,0 0 2 0,0 0-2 0,0 0-1 0,0 0 0 15,-20 0 2-15,20 0-2 0,0 0 3 0,0 0-1 16,-18 0 5-16,18 0 3 0,0 0-6 0,0 0 7 0,0 0-1 16,0 0-7-16,0 0 1 0,0 0 10 0,0 0-4 15,0 0 0-15,0 0-5 0,0 0 11 0,0 0-11 16,18 0 6-16,-18 0 6 0,0 0-14 0,0 0 1 15,0 0 5-15,0 0-5 0,20 0 1 0,-20 0 10 0,0 0-6 16,0-20 6-16,0 20-11 0,0 0 8 16,0 0-8-16,0 0 1 0,0 0 1 0,17 0-3 15,-17 0 0-15,0 0 1 0,0 0-3 16,0 0 1-16,17 0 0 0,-17 0 0 0,23 0 6 16,-23 0-5-16,0-18-2 0,20 18 6 0,-20-20-6 15,20 20 6-15,-3-38-3 0,21-20 3 16,-18 58-5-16,-20-38-2 0,20 20-1 0,14-2 1 15,9-36 5-15,-26 35-3 0,24 2-2 0,-24 1 2 16,3-2-1-16,14-18 5 0,26 0 2 0,18-20-3 16,16-18 1-1,-53 38-3-15,-4-1 0 0,-20 20-2 0,3 0-1 0,-3 1 0 16,6-40-1-16,14 39 2 0,38-38 2 16,-75 37-3-16,20 2 1 0,14-21 2 0,-11 1 0 0,35-59 2 15,-1 41-2-15,-57 37-2 16,20-20 2-16,-6 21-2 0,7-1-2 0,1-20 0 15,-22 0 2-15,21 39-1 16,-21-19-2-16,0 19 2 0,0-18 0 0,0 18-1 0,0 0-1 16,17-20-2-16,-17 2-2 0,0 18 1 15,0-19-11-15,0 19 8 0,-17 0-2 0,17 0 0 0,0 0-15 16,0 0 9-16,0 0-70 0,0 0 59 0,0 0-37 0,-21 19 29 16,21-19-1-16,0 38-51 0,0-20 67 0,0-18-43 15</inkml:trace>
  <inkml:trace contextRef="#ctx0" brushRef="#br1" timeOffset="44755.09">11850 9058 13 0,'0'0'0'0,"-17"0"30"0,17 0-22 16,0 0-5-16,0 0 0 0,0 0 3 0,0 0 0 0,0 0-3 15,0 0 11-15,0 0-9 0,-21 0 0 0,21 0 2 16,0 0 8-16,0 0-6 0,0 0 7 0,0 0-7 0,0 0 9 16,0 0 1-16,0 0-10 0,0 0 9 0,0 0 1 15,0 0 8-15,0 0-17 0,0 0-2 0,0-18 9 16,-17 18-9-16,17 0-1 0,0 0 5 0,0 0-7 0,0-20 6 0,0 20-5 16,0 0-1-16,-20 0 2 0,20 0-3 0,0 0 3 0,0-18 1 15,0 18-1-15,0 0-5 0,-20 0 4 0,20 0 0 16,0 0-1-16,0 0-2 0,0 0 2 0,0 0-3 15,0 0 3-15,0 0-2 0,0 0 0 0,0-20-2 0,0 20 0 16,20 0 1-16,-20 0 1 0,20 0 2 0,-3-18-3 0,4 18-1 0,13-21 2 16,9 2 4-16,14-18-1 0,-2-2-3 15,22 1 1-15,38-20 2 0,0 22 0 0,-58-4-4 0,-3 22 1 16,64-20 6-16,-64 38-4 0,84-39 2 0,-84 20-10 0,81-20-1 16,-75 39 1-16,130-57 9 0,-41 19-3 0,-12-18 0 15,-82 35 0-15,25 2-2 0,32-38 2 0,5 0 0 0,-62 39-3 16,62-41 2-16,-2 21 0 0,-78 19-1 0,1 0 1 0,59-19 0 15,-20 0 1-15,-22 0-2 0,5 18 0 0,-23 1 1 16,1 0-1-16,-1 0 0 0,40-38 3 0,-77 57-4 16,40-40 2-16,-40 40-2 0,18-18 1 0,2 18-2 0,-20-19 0 15,17 19 1-15,-17-19-3 0,0 19 0 0,0 0-9 16,0 0 5-16,0 0-16 0,0 0-8 0,0 0-11 0,0 0 17 16,0 0-36-16,0 19-23 0,-17-19-14 0,17 19 57 15,0-1-62-15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42:08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6463 7548 9 0,'0'0'6'0,"0"0"8"0,17 0-5 16,-17 0-3-16,0 0-3 0,20 0 4 15,-20 0-4-15,17 0 4 16,-17 0-2-16,0 0-2 0,0 0 7 0,21-19-2 16,-21 19 10-16,0 0 2 0,0 0-11 0,0 0 8 15,0-18-9-15,0 18 8 0,0 0-1 0,0-20-7 16,0 20 5-16,0-18 0 0,0 18-2 0,17 0-5 0,-17-19 5 16,0 19-5-16,0 0 5 0,0 0-5 0,0 0 5 0,0-20 1 15,23 20-5-15,-23-20-1 0,0 20 7 0,0 0-6 0,0 0 8 16,0-17-1-16,0 17-7 0,0 0 5 0,0 0-5 15,0 0 4-15,0 0 2 0,0 0 0 0,0 0-7 0,0 0 2 16,0 0 1-16,0-21-5 0,0 21 0 0,0 0 3 0,0 0 0 16,0 0-3-16,-23-19 1 0,23 19-3 0,0 0 3 0,0 0-5 15,0 0 3-15,-17 0-1 0,17 0 2 0,0 0-3 0,0 0 0 16,0 0 1-16,0 0 1 0,0 0-2 0,0 0 2 0,0 0 0 16,0 0-3-16,0 0 2 0,0 0 0 0,0 0 2 0,0 19 1 0,0-19-2 15,0 21 3-15,0-21-4 0,0 17 2 0,0 3-3 0,0-20 1 16,0 20 0-16,0-1 1 0,0-1 3 0,0 2-2 15,0 17-4-15,0-37 1 0,0 21 1 0,0 15-1 0,0-15-1 16,0 55 2-16,0-57-2 0,0 19 1 0,0 20-4 16,0-41 3-16,0 4 0 0,0 36 0 0,0 0 0 0,17 1 0 15,-17-39 2-15,0 38-1 0,0-37 0 0,0-2-2 16,0 41 2-16,0-41 0 0,0 20 2 0,0-19-4 0,0-19 1 0,23 39 0 16,-23-39 1-16,0 18-1 0,0 1 1 0,0-19-1 0,17 0 0 15,-17 0 1-15,0 21-2 0,0-21 0 0,0 0 1 0,20 0 3 0,-20 0-2 16,20-21-1-16,-20 2 0 0,0 1 0 0,37-2 1 15,-37-18 0-15,17 19-1 0,4 0 0 0,-21 19 1 0,17-39 1 16,-17 20-1-16,17 0-1 0,-17 1 1 0,23 18 0 0,-23-20 4 16,20 1-3-16,-20 19 4 0,20-19 0 0,-3 19-3 0,-17 0 0 15,20 19 3-15,-20-19-3 0,0 0 1 0,0 19 1 16,17 1 0-16,-17 17-2 0,0-37 0 0,0 0-1 16,0 58 5-16,0-39-3 0,0 19-3 0,-17-38 0 15,-3 19 2-15,20 1-2 0,-37-2-2 0,17 1 1 0,-3 2 0 0,-11-3-1 16,34-18-2-16,-38 19-9 0,18-19 6 0,3 0-2 0,-3 0-9 15,-17 0-6-15,14 0-1 0,6 0-5 0,17 0 1 16,0-19 0-16,0 19 9 0,-21-18-28 0,21 18 19 16,0 0-31-16,0-21 27 0,0 21-3 0,0 0-45 0,21 0 40 0,-4 0-41 15,-17 0 35-15</inkml:trace>
  <inkml:trace contextRef="#ctx0" brushRef="#br0" timeOffset="1059.16">7724 8123 29 0,'0'0'0'0,"0"0"17"0,0 0-8 0,0 0-5 0,0 0 12 16,0 0 1-16,0 0-7 0,0 0 10 0,0 0-12 15,0 0 6-15,0 0 1 0,0 0 5 0,0 0-9 16,0 0 12-16,0 0-3 0,0 0-11 0,0 0 0 0,0 0 11 16,0 0-9-16,0 0-1 0,0 0 8 0,0 0-2 0,0 0-7 15,0 0 12-15,0 0-11 0,0 0-1 16,0 0 8-16,18 0-8 0,-18 0-2 0,0 0-3 15,0 0 3-15,0-20 0 0,0 20-3 0,0 0 2 16,0 0-3-16,0-19 0 0,20 19 2 0,-20-19-1 0,0 19-1 0,0-38 3 16,17 17 0-16,-17 21-4 0,0-37 3 0,0 19-1 15,0-2 0-15,20-18 4 0,-20 19-5 0,0 0 1 16,0-2-1-16,20 21 2 0,-20-17-2 0,14-2 0 0,-14 19 5 0,0-21-5 16,0 21 0-16,20-18 1 0,-20 18-1 0,0 0 4 0,0-19-2 15,23 19-3-15,-23 0 1 0,0 0 3 0,0 0-4 0,20 0 1 16,-20 19 0-16,0-1 3 0,0-18-3 0,0 40 2 0,18-2-3 15,-18-38 0-15,0 38 0 0,20-19 0 0,-20 0 0 16,0 1 0-16,20 18 1 0,-20-21-2 0,0 4-1 0,17 17 0 0,-17-19-1 16,0 0 2-16,20 19 2 0,-3 0-2 0,-17 1 0 0,0-39-2 15,17 19 0-15,-17 0 2 0,0 0 1 0,0 0-1 0,23 1 0 16,-23-20 0-16,0 0 0 0,0 18-3 0,20-18-6 0,-2 19-7 16,-18-19-13-16,0 0-9 0,0 0 15 0,20 0-32 15,-20 0 20-15,0 0-45 0,20-19-27 0,-20 19-3 16,17-18 38-16,-17 18 34 0</inkml:trace>
  <inkml:trace contextRef="#ctx0" brushRef="#br0" timeOffset="1907.17">9080 7605 29 0,'0'0'21'0,"0"0"-10"0,0-18 2 0,0 18-5 16,-20 0 11-16,20 0 5 0,0-18 5 0,0 18-15 15,-17-21 13-15,17 21-3 0,0 0-12 0,-20-19 10 0,20 1-2 16,-20 18-10-16,20 0 0 0,0 0 0 0,-17 0 0 0,-3-20 10 0,20 20-12 15,0 0-1-15,-23 0 1 0,6 0 6 0,-1 0 2 0,-2 0-2 16,3 0-2-16,-23 0 0 0,23 0-3 0,-3 0-1 16,-3 20-3-16,3-20 3 0,5 18-5 0,15 1 1 15,-20 20 2-15,0-39-2 0,3 39 3 0,17-20-5 0,-20-1 0 0,20 2 0 16,-17 18 1-16,17-19-2 0,-20 18 3 0,20 20 1 0,-20-36-4 16,20 17 2-16,0-19-3 0,0 38 3 0,0-20 0 0,0 41 0 15,0-39-2-15,0-2 1 0,20 3-1 16,0-22-1-16,-20 20-2 0,17 0 0 0,-17-18 0 0,20-2 3 0,-20 22 0 0,37-3-2 15,-17 1 0-15,-5-38 2 0,-15 39 2 16,43-2 4-16,-43-37-4 0,37 39-1 0,-17-20-4 16,17-19 3-16,1 0-2 0,-21 19-1 0,-17-19-1 0,43 0-7 15,-26 0-9-15,23 0-9 0,-23-19 8 0,-17 19-4 0,20 0-5 16,35-37-175-16,-32 37 157 16,-6-21 7-16,-17 21 9 0,20-19 6 0,-20 19-15 15</inkml:trace>
  <inkml:trace contextRef="#ctx0" brushRef="#br0" timeOffset="2524.87">9539 8006 28 0,'0'0'18'0,"0"0"-9"0,0 0-5 0,0 0 7 0,0 0-4 16,0 0 2-16,0 0 11 0,0 0-8 0,0 0 0 0,0 0 12 0,0 0-12 16,0 0 0-16,0 0 12 0,0 0 1 0,0 0-1 15,0 0-14-15,0-17 12 0,0 17-1 0,0 0-10 0,0 0 11 0,0 0-1 16,0 0-11-16,0 0-2 0,-20 0 10 0,20 0-8 15,0 0 6-15,0 0-3 0,-23 0-8 0,23 0 7 0,-17 0-7 16,17 0-1-16,0 0 5 0,0 0-5 0,-17 17 9 16,17-17-7-16,-20 0 1 0,20 0-2 0,0 0-1 0,0 21-1 15,0-21 4-15,-18 0-3 0,18 0 4 0,0 19-6 0,0-19 3 16,0 19-1-16,-20-19 0 0,20 19 2 0,0-19-2 0,0 0 0 16,0 19-2-16,0-19-2 0,0 0 2 0,0 20-1 0,0-20 1 15,0 18-2-15,0-18 3 0,0 19-1 0,0-19-2 0,0 0-1 16,20 19 2-16,-20-19 1 0,0 21 0 0,18-21-2 0,2 0-1 15,-20 18 1-15,17-18 2 0,0 19-2 0,6-19-1 16,-23 0 0-16,40 19 1 0,-40-19-4 0,17 0-10 0,3 0 2 0,-2 0-17 16,2 19-11-16,0-19 15 0,-20 0-5 0,0 0-41 15,14 0-22-15,6 0 39 0,-20 0-46 0,23 0 37 0,-3 0 25 16</inkml:trace>
  <inkml:trace contextRef="#ctx0" brushRef="#br0" timeOffset="3151.72">10092 7951 66 0,'-17'0'46'0,"17"0"-18"0,0 0 1 16,0 0 21-16,0 0-28 0,0 0-2 0,0 0 14 0,0 0-18 0,0 0-3 16,0 0 0-16,0 0 12 0,0 0-12 0,0 18 6 0,0 2-10 15,0-20 0-15,0 17 8 0,0-17-11 0,0 40 2 0,0-21-4 0,0 19 9 16,0-38-11-16,17 38 2 0,-17-19 2 16,0 0 0-16,0-19-5 0,20 21 3 0,-20-3-3 0,21 1 5 15,-4 0 3-15,-17-19 1 0,20 0-1 16,-20 0-5-16,17 0 7 0,-17 0-2 0,20-19-6 0,-20 19 0 0,17-19 3 15,6-20-1-15,-23 20-3 0,37-18 3 0,-37 17-3 16,21 1 0-16,-21 19-1 0,17-19-1 0,-17 0 0 0,0 19-2 16,20-40-6-16,-3 40 1 0,-17 0-13 0,0-17 8 0,20 17-20 15,-3 0-5-15,-17-20 14 0,0 20-30 0,0 0 22 0,17 0-4 0,-17 0-41 16,0 0 34-16,0 20-40 0,0-20 51 0,23 0 8 0,-23 0-34 16</inkml:trace>
  <inkml:trace contextRef="#ctx0" brushRef="#br0" timeOffset="3701.9">10838 7759 50 0,'0'0'0'0,"0"0"37"0,0 0 3 16,0 0-17-16,0 0 19 0,0-19-4 0,0 19-4 15,0 0-20-15,0-19 13 0,0 19-1 0,0-19-2 16,-17 19-2-16,17 0-11 0,0 0 19 0,0 0-18 15,0 0 0-15,0 0-6 0,0 0 4 0,0 0-4 16,0 0 1-16,0 0-3 0,0 0-2 0,0 0 2 0,0 0 1 0,0 19-2 0,0-19 0 16,0 19 0-16,-21 18-1 0,21 3 0 0,0-2 1 15,0-19-2-15,0 19 1 0,0 39 0 0,0-20-3 16,0-19 1-16,0 1 0 0,0 17 1 0,0 2-1 0,0-20 1 16,0 1-2-16,21-21 0 0,-21 1-1 0,0 2 2 0,0-21 4 15,17 18-1-15,-17-18-1 0,20 0 2 16,0-18 0-16,-20-3-4 0,37-16 1 0,-20 17 1 15,21-18 1-15,-38 38-1 0,23-19 2 0,-6-18 1 16,-17 37-3-16,40-21 7 0,-23 21 2 0,3-19 0 16,-3 19-4-16,-17 0-4 0,38 0 4 0,-38 19-6 15,23 2 2-15,-23-3-4 0,0 1 7 0,17 0-2 0,-17-19 4 0,0 38-8 16,0-38 0-16,0 38 1 0,-17-19 2 0,17 2-3 0,-23-3-1 16,5 1-3-16,-2-19-1 0,20 19-5 0,-17-19-21 0,-3 19 10 15,3-19-31-15,-3 0-10 0,20 0 28 0,-20 0-43 0,3 0 34 16,-6-19-49-16,23 0 46 0,-20 19 7 0,20-19-10 0,0 1 30 0,0 18-9 15</inkml:trace>
  <inkml:trace contextRef="#ctx0" brushRef="#br0" timeOffset="4097.81">11394 7587 38 0,'0'0'17'0,"0"0"-4"0,0 0 41 0,0 0-37 16,0 0 18-16,0 0-17 0,0 0 17 0,0 0 13 15,0 0-34-15,0 0-2 0,0 0 11 0,17 0-12 0,-17 0 0 16,0 0 0-16,0 0 11 0,0 0-2 0,20 0 12 0,-20 0-14 15,0 0-9-15,0 0 7 0,17 0-3 0,-17 0-3 16,20 0 2-16,-20 0-5 0,21-18-3 0,-7 18 8 16,6 0-7-16,23 0 7 0,-43 0-7 0,17 0 6 0,23 0-4 15,-2 18-2-15,-4-18-2 0,9 18 1 0,-26 3 0 0,23 16 0 16,-23-17-1-16,21 18 0 0,-21 0-1 0,3-20 1 0,3 60-2 16,-23-40 2-16,17 20-1 0,-17-20 2 0,0 38-2 0,0 0 0 15,-17-38-1-15,-6 58 0 0,-14-20-5 0,37-55 2 16,-17 16-2-16,-21 20-2 0,18-19-2 0,0 2-18 0,-17-22-20 15,14 1-11-15,-11 0-9 0,34 1 32 0,-38-20-2 0,18 0-49 16,0 0 38-16,3 0-40 0,-3 18 54 0,20-18-9 0,-23 0 6 16</inkml:trace>
  <inkml:trace contextRef="#ctx0" brushRef="#br0" timeOffset="6615.5">6191 8752 32 0,'0'0'0'0,"0"0"13"0,0 0 4 0,0 0-12 16,0 20 3-16,0-20-3 0,0 0-2 0,-18 0 0 0,18 0 3 15,0 20 2-15,0-20 13 0,0 0-6 0,0 0-1 16,0 0-1-16,0 0 2 0,0 0 0 0,0 0-7 16,0 0 11-16,0-20 1 0,0 20-2 0,0-20-9 15,0 20-3-15,0 0 10 0,18-18 0 0,5 0-3 16,-3-3 1-16,-3 2-9 0,-17 1 3 0,40-2 0 0,-3-18 0 16,41-58 9-16,-41 58-13 0,0 0 1 15,0-18 0-15,1 16-1 0,42-55 7 0,-26 37-7 0,-16 20 0 0,2-19-1 0,0 19-2 0,14-39 5 16,-13 59-3-16,36-59 4 0,-60 58-6 0,61-59-1 15,-61 78 0-15,23-18 1 0,-3-20-1 0,-17 38-5 0,0-19-1 16,-2 19-3-16,-18 0-4 0,20-19-20 0,-3 19-22 0,0 0 18 16,3 0-56-16,-20 0 47 0,23 0-31 0,-6 0 14 0</inkml:trace>
  <inkml:trace contextRef="#ctx0" brushRef="#br0" timeOffset="7313.66">10628 8638 59 0,'0'0'21'0,"0"0"-11"0,0 0 1 0,0 0 20 0,0 0 0 16,-22 0-3-16,22 0-15 0,0-18 10 0,-21 18-11 0,21 0-2 15,0 0-1-15,-14 0 12 0,14-20-6 0,0 20-9 16,0 0-1-16,-20 0 2 0,20-19 3 0,0 19-7 0,0 0-1 0,0 0 4 15,0 0-2-15,0-19 8 0,0 1 2 0,20 18-6 16,-6-21-1-16,7 21-4 0,1-19 1 0,-1 19-2 16,-4-38 3-16,60 0 4 0,-42 19-2 0,-13-18-2 15,36-21 0-15,34-38-1 0,-32 38-1 16,-3-18 0-16,-20 19-1 0,1 36-2 0,2-34-1 16,-20 35 0-16,0 1-1 0,-3 0-3 0,-17 19-14 0,0 0 4 15,20-19-23-15,-20 19-14 0,0 0 19 0,17 0-40 16,-17 0 36-16,0 0-22 0,0 0 40 0,0 0-57 0</inkml:trace>
  <inkml:trace contextRef="#ctx0" brushRef="#br0" timeOffset="8796.49">8771 8065 68 0,'-20'0'8'0,"20"0"6"0,0 0-5 0,0-19 15 0,0 19 4 16,-15 0-2-16,15-19-2 0,0 19-9 0,0 0-1 15,0 0-6-15,0 0 10 0,0 0 2 0,15 0-10 16,-15 0 9-16,43 0-3 0,-23 19 1 0,17 0-2 16,0-19-8-16,1 19 7 0,2 0-7 0,74 1 6 0,-19 17 1 15,37-37-3-15,-52 19-4 0,-25 2-3 0,22-21 4 0,0 18-1 16,75-18 8-16,-57 0-10 0,-18 19 0 0,136-19 5 0,-122 0-6 15,121 0 4-15,-117 0-5 0,117 0 3 0,15-19 0 0,-130 19-5 0,1 0 0 16,-4 0 0-16,1 0-1 0,54 0 2 0,-12 0-1 0,-82 0-1 16,5 0 0-16,35-18 1 0,-35 18 0 0,14 0 1 0,-36 0-2 0,22-21 3 15,52 2 4 1,-75 19-34 0,-37 0-20-16,0 0-27 0,-37 0-27 0,37 0 39 15,-17 0 3-15,-41 0-33 0,38 0 27 0</inkml:trace>
  <inkml:trace contextRef="#ctx0" brushRef="#br0" timeOffset="27739.69">6119 11179 51 0,'0'0'15'0,"0"0"0"0,0 0 3 16,0 0 22-16,0 0-20 0,0 0 31 0,0 0-20 0,0 0-18 16,0 19 11-16,0-19-14 0,0 0 0 0,0 0-2 0,0 0 7 0,0 0-8 15,0 20 6-15,0-20-6 0,0 0 5 0,0 0-1 0,0 0 0 16,0 0-6-16,0 0 7 0,0 0-2 0,0 0 2 16,0 0-7-16,0 0 6 0,0 0-2 0,0 0-1 15,0 0-4-15,0 0 4 0,0 19 0 0,0-19-6 16,0 0 1-16,0 0 0 0,0 0 2 0,0 18-2 0,0-18 2 15,0 20-2-15,0 0-2 0,0-20 0 0,0 38 2 0,0-20 0 16,0 21-1-16,0-2-2 0,0-17 0 16,0 0 1-16,0 17 0 0,0 2 0 0,0-1-1 0,0-20 0 0,0 40 1 15,0-20 1-15,0 20-2 0,0-40 0 0,0 40 2 16,17-39 0-16,-17 0-1 0,0 20-2 0,0-20-1 0,0-1 1 0,0 3 8 16,0-3 0-16,0-18-5 0,20 19-1 0,-20-19-1 15,0 0 3-15,0 0-3 0,0 0 1 0,17 0 3 0,-17 0-4 16,18 0 0-16,-18-19 2 0,0 1 0 0,23 18-2 15,-23 0 0-15,20-39 1 0,-20 39-1 0,17-19 2 16,3 19 0-16,-20-19-2 0,20 19-1 0,-20 0 2 0,17-20-1 16,-17 20 0-16,20 0 3 0,-3-19 7 0,1 19-3 15,-18 0-4-15,20 19 0 0,-20-19 0 0,0 20-1 0,23 18 3 16,-6-38 2-16,-17 39-4 0,0-21 3 0,0 20-4 16,0-18 0-16,0 18-4 0,0-38 4 0,0 37 4 15,-17-37-4-15,-6 21-1 0,23-3-2 0,0-18 0 0,-20 19-1 0,2-1-4 16,1 3 3-16,-3-21-11 0,3 0-4 0,-3 0-11 15,20 0 11-15,-20 0-43 0,3-21 15 0,17 21 23 16,-20-18-32-16,20-1-54 0,0 19 65 0,0-18-35 16,0 18 51-16,0-21 8 0,20 21-37 0</inkml:trace>
  <inkml:trace contextRef="#ctx0" brushRef="#br0" timeOffset="28688.04">7472 11792 45 0,'0'0'11'0,"0"0"-4"0,0 18 1 15,0-18 14-15,0 0 21 0,0 0-30 0,0 0-1 16,0 19 0-16,0-19-1 0,0 0-2 0,0 0 6 0,0 0-10 0,0 19 6 15,0-19 1-15,0 0-7 0,0 0 1 0,0 0 5 0,0 19-1 16,0-19 3-16,0 0-5 0,0 0 7 0,0 0-7 0,23 0 6 16,-23 0 9-16,0 20-11 0,0-20-6 15,17 0 5-15,-17 0-2 0,0 19 0 0,0-19-4 16,0 0 5-16,0 19-6 0,0-19 0 0,0 0 5 0,0 0-4 16,0 0-2-16,0 18 4 0,0-18 2 0,0 0-5 0,0 0 3 15,0 0-1-15,0 0 2 0,0 0-4 0,0 0-4 16,0 0 7-16,0 0-5 0,20 0-1 15,-20 0 0-15,0-18-2 0,20 18 2 0,-20-19 2 16,0 19-2-16,0-19 0 0,0 19 0 0,18 0 3 16,-18-20 2-16,0 1 0 0,20 0-5 0,-20 0 4 0,0 1-1 15,0-3-1-15,17 21 1 0,-17 0-2 0,0-37 0 0,0 37 1 0,20-19 1 0,-3 19 1 16,-17-20-1-16,0 1-3 0,0 0 1 0,17 19 1 16,-17-19 0-16,0 19-4 0,0-19 2 0,0 19 0 15,23 0 0-15,-23 0 2 0,0 0-1 0,0 0 0 0,20 0-3 0,-20 0 2 16,0 0 2-16,0 0 0 0,0 0-1 0,20 0 2 15,-20 38 0-15,0-38-4 0,0 19 0 0,0-19 2 0,18 39-1 16,-18-1-1-16,20-38 1 0,-20 39 0 0,17-39 2 16,-17 37-2-16,0-18-2 0,20 0 0 0,-20 1 2 15,20 18 1-15,-6-20-1 0,-14 3 0 16,0-21 0-16,20 18-1 0,-20-18 0 0,0 19 0 0,23 0-2 16,-23-19 1-16,0 20-1 0,20-20-1 0,-20 18-14 0,0-18-14 0,0 20 11 15,0-20-3-15,18 0-35 0,-18 18-67 0,0-18 8 16,0 0-82-16</inkml:trace>
  <inkml:trace contextRef="#ctx0" brushRef="#br0" timeOffset="29783.59">8716 11943 122 0,'0'0'46'0,"-20"0"69"0,20 0-86 0,0 0-3 0,0 0 24 0,0 0-28 16,-17 0-2-16,17 0-2 0,0 0 9 0,0 0-15 0,0 0 9 15,0 0-3-15,0 21-10 0,0-21 6 0,0 0 3 0,0 0-8 16,0 0-2-16,0 0 3 0,0 0-7 0,0 18 2 16,0-18 4-16,17 0-3 0,-17 0-4 0,0 0 3 0,20 0 1 0,-20 0-2 15,20 0-1-15,-5 0 8 0,-15 0-7 0,20 0 0 0,-20 0-3 0,43-18 0 16,-43 18 0-16,17 0 3 0,-17 0-4 0,40 0 2 0,-40 0-2 16,37 0 2-16,-37 0-1 0,18 0 0 0,-1 0-2 0,-17 0 1 15,0 0 2-15,23 0-3 0,-3 0 2 0,-3 0-4 0,3 0 0 0,0 0-3 16,-3 0-1-16,3 0 9 0,-20 18-3 15,18-18-5-15,-1 0 3 0,-17 0 0 0,0 19 2 16,20-19 3-16,-20 0 1 0,23 0-1 0,-23 0 0 0,0 0-1 16,17 0-4-16,-17 0 4 0,0 0 1 0,20 0-1 0,-20 0 1 0,0 0-2 15,20 0-1-15,-20 0 2 0,0 0-2 0,0 0 3 0,0 0 1 0,0 0-2 16,17 0 0-16,-17 0 1 0,0 0 0 0,0 0-1 0,0 0 9 16,0 0-5-16,0 0-2 0,0 19-2 15,0-19 0-15,0 0 1 0,0 20 1 0,0-2-2 16,0 2 0-16,0-20 0 0,0 0 0 0,0 18 0 0,20 1 0 15,-20-19-1-15,0 21 2 0,0-3 1 0,0 1-5 16,18-19 1-16,-18 18-2 0,0 3 4 0,0-3-2 16,0-18-1-16,0 20-1 0,0-20-1 0,0 0 2 0,20 18-18 15,-20-18 8-15,0 0-21 0,0 19-9 0,0-19-7 0,0 0 21 16,0 0-39-16,17 0-20 0,-17 0-23 16,0 0-3-16,0 0 72 0,23 0 11 0,-23 0-17 0</inkml:trace>
  <inkml:trace contextRef="#ctx0" brushRef="#br0" timeOffset="30354.21">9826 11390 77 0,'0'0'41'0,"0"0"0"0,0 0 33 0,0-21-17 0,0 21-31 0,0 0 18 0,-20-18-6 0,20 0-6 15,0 18-17-15,0 0-1 0,0-20-3 0,0 20 1 0,0 0 7 16,0-18-3-16,0 18-1 0,0-20-2 0,0 20-2 15,0 0-6-15,-17 0 0 0,17 0 3 0,0 20 4 0,0-2-7 16,0 20 0-16,0-20-6 0,0 3 2 0,0 16 3 16,0-17 3-16,0 0-6 0,0-2 0 0,0 1-2 0,0 39 3 0,0 18-2 15,0 1-1-15,0 0-6 0,0-40 0 16,0 40 11-16,0-58-2 0,17 38 5 0,-17 1-2 0,0-20-5 16,0-20 0-16,20 1 0 0,-20 2 0 0,0-3 0 0,0-18 2 15,0 19-1-15,0-19 3 0,0 0-4 0,17 0-2 0,-17 0 1 16,0 0 1-16,0 0 4 0,17-37-4 0,-17 37 1 0,23-21-1 15,-23-16 3-15,20 37-4 0,-3-38 3 0,24-1-2 16,-24 2-1-16,3 37 0 0,-20-21 6 0,34 3-1 16,-34-1-4-16,20 19 2 0,3 0 0 0,-6 0-1 15,-17 0 5-15,20 19 2 0,1 20-5 0,-21-39 2 0,0 18-1 0,0 1-1 16,17 0 4-16,-17 19-4 0,0-18 1 0,0-2-2 0,0 1 0 16,-17 2-1-16,17-3-1 0,0 1-1 0,-21-1 2 0,1 3-1 15,20-21-2-15,-17 18-3 0,-6-18-2 0,3 20-15 0,3-2-13 0,0-18 12 16,-3 19-29-16,3-19 21 0,-4 0-39 0,21 0 29 0,-20 0-48 15,-17 0-19 17,37 0 54-32,-23-19-93 0</inkml:trace>
  <inkml:trace contextRef="#ctx0" brushRef="#br0" timeOffset="48750.06">4645 14829 49 0,'0'0'21'0,"0"0"-12"0,0 0-6 0,0 0 7 0,0 18 0 15,0-18-6-15,0 0 1 0,-17 0 9 0,17 0 3 16,0 20 5-16,0-20-9 0,0 0-2 0,0 0 9 0,0 0-13 16,0 0 8-16,0 0 3 0,0 0-10 0,0 0 1 0,0 0 9 15,0 0 1-15,0 0-13 0,0 0 7 0,0 0-7 16,0 20 7-16,0-20-4 0,0 0-5 0,0 0 0 0,0 0 0 0,-20 18 7 15,20-18-6-15,0 21-1 0,0-4-1 0,-20 22 9 0,20-20-8 16,0-1 2-16,0 2-5 0,0 18 1 0,-17-17-1 0,17-4 1 16,0 22 1-16,-23-2-1 0,23 4 1 0,-20-3 1 0,20-1-3 15,-35 1-2-15,35 1 2 0,-37 19 1 0,37-41 0 0,-40 42 1 16,23-1 1-16,-3 18-1 0,-20-58-2 0,22 58-2 16,-19-18-3-16,37-21 4 0,-40 22-2 0,23-4 3 15,17-34 0-15,-20 37-2 0,-3-2 1 0,3-36-3 0,5 18-4 16,15-38-1-16,0 0-1 0,-20 20-14 0,0-3-6 0,20-17 10 15,0 19-20-15,0-19 2 0,0 0 21 0,0 20-17 16,0-20 4-16,0 0 16 0,0 21-19 0,0-21 22 16,20 0-10-16,-20 0 11 0,0 17 0 0,0-17 2 0,20 0 1 0,-20 20-6 0,0-20 5 15,0 0-7-15,15 0-29 0</inkml:trace>
  <inkml:trace contextRef="#ctx0" brushRef="#br0" timeOffset="50466.64">9023 14771 37 0,'0'0'18'0,"0"0"-15"15,0 0 4-15,0 0-4 0,0-18 2 0,-20 18-2 0,20-20 3 16,0 20-2-16,0 0 10 0,-17-18 3 0,17 18-7 0,0 0-1 16,0 0 1-16,0-20 12 0,-20 20 1 0,20 0-11 0,0 0 18 15,0 20-14-15,0-20-10 0,0 18 6 0,0-18 1 16,0 20-7-16,0-2 3 0,0 1-4 0,0 3 0 15,0 33 5-15,0-17-5 0,0-17-4 0,0-4 0 16,0 22-1-16,0-20 0 0,0 19 3 0,-23 0-4 0,23 0-1 16,-17 1 3-16,17-20 0 0,-18 20 0 0,-19 19-1 15,17-21 3-15,-17 60 1 0,-6-42 0 16,8 4 1-16,15-21-1 0,-17 17-1 0,17-34-1 0,-17 37 0 16,17-2-1-16,-20-19 0 0,40-16-1 0,-38 16 2 15,38-16-1-15,-17-3-2 0,17-18 3 0,-20 20-2 0,20-20 2 0,0 18-2 16,-17-18 0-16,17 19 1 0,0-19 0 0,0 0 0 15,-20 0 2-15,20 0-1 0,0 0-1 0,0 0 4 0,0-19 4 16,20 1-2-16,-20-2 1 0,0 2-4 0,17-20 2 16,-17 18-3-16,20-38 4 0,-3 19-1 0,3 22-4 0,15-80 5 15,-35 60-5-15,23-1-1 0,17-38 3 0,-40 38-3 0,37-40 2 16,0 39 0-16,-17-16 1 0,15-23-1 0,-35 22-1 16,43-23-1-16,-26 3 0 15,3 38 0-15,0 0 0 0,-20 0 0 0,17 38 1 0,-17-17-1 0,0 17-1 16,20-22 1-16,-20 22 2 0,0-19 0 0,18 19-2 15,-18 0 0-15,0 0 0 0,0 0 0 0,-18 19 1 0,18-19-2 16,-20 22-2-16,3-5 4 0,17 1-1 16,-20 2-1-16,0 0-1 0,3 19 2 0,-3-2-1 0,-23 19-2 15,28-15-1-15,-5-24 1 0,-37 60 0 0,20 1 1 0,-6-40 0 16,8 37 3-16,-2 1-4 0,-20 1 0 0,19 1 1 16,16-43 0-16,-16 61 0 0,21-57 0 0,-20 39-1 0,17-40 1 15,0-20 0-15,2 39-1 0,18-39 0 0,-43 23-3 0,43-24 2 16,0-17-2-16,-17 21 1 0,0 18-10 0,17-39 5 0,0 37-21 0,0-20-16 15,0 4-18-15,0 16-20 0,0-37 37 0,0 39-26 16,0-39 45-16,0 21-13 0</inkml:trace>
  <inkml:trace contextRef="#ctx0" brushRef="#br0" timeOffset="54581.03">18615 14677 55 0,'0'0'21'0,"0"0"-15"0,0 0 1 0,0 0 5 0,0 18 3 0,0-18-2 16,0 0-3-16,0 0-4 0,0 20-2 15,0-20 2-15,-17 0-4 0,17 0 7 0,0 0-4 0,0 18 6 0,0-18-5 16,-20 0 9-16,20 20-2 0,0-20-7 16,0 0 5-16,-17 18-7 0,17-18 12 0,0 19-4 0,-20 3 1 15,20-22-9-15,0 0 3 0,0 0-2 0,0 17 12 16,-20 1-11-16,20-18-2 0,0 20 10 0,0-20-6 0,-17 20 6 16,17-2 2-16,-23 3-8 0,23-4-5 0,-18 3 2 15,18-1-3-15,-20 0 2 0,3 19 2 0,-3-17-1 0,20-4-2 0,-37 41 5 16,17-39-6-16,-20 39 6 0,2-21-3 0,-16 40 5 0,34-40-5 15,0 4-2-15,-40 34 5 0,25 2-4 0,-2-40-1 0,-3 22 1 16,3 17-2-16,37-58 0 0,-43 40 0 0,28 0-1 0,-25-2 1 16,40-37-3-16,-17-1 2 0,17 3-1 0,-20-1 1 0,20-3-2 15,-17 4 3-15,17-21-2 0,0 18 0 0,-20 3 1 0,20-4-1 16,0-17 1-16,0 0-1 0,0 20 0 0,0-20 0 0,0 17 0 0,0-17 1 16,0 0-1-16,0 21 0 0,0-21 0 0,-21 0 2 0,21 0-1 15,0 0-1-15,0 0 0 0,0-21 1 16,0 21-2-16,0 0 1 0,0 0 1 0,0 0-1 15,0 0 2-15,0 0-1 0,0 0-1 0,0 0 1 0,0 0 0 16,0-17-3-16,0 17 1 0,0 0 0 0,0 0 3 0,0 0-1 16,0 0-1-16,0-20-1 0,0 20 1 0,0 0 1 0,0 0-1 15,0 0 1-15,0 0 0 0,0-17-1 0,0 17 0 16,0 0 0-16,0 0-3 0,21 0 4 0,-21-21-5 16,0 21-4-16,0 0 2 0,20 0-9 0,-20 0-13 15,0 0 16-15,0 0-40 0,0 0 29 0,0 0-31 16,0 0-9-16,0 0-1 0,0 0 36 0,0 21 4 15,0-21 5-15,-20 0-4 0,20 0 15 0,0 0 1 0,0 0-1 0,0 17-37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44:32.4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2676 4511 50 0,'0'0'13'0,"-17"0"-6"0,17 0-4 0,0 18 3 15,0-18-3-15,-20 0 3 0,20 0 3 0,0 21-3 0,-18-21 11 16,18 0-9-16,-20 0 11 0,0 0 0 0,3 0-1 16,-3 0 8-16,20 0-17 0,-23 0 11 0,23 0-9 0,-17 0 9 15,17 0-11-15,0 0 6 0,-17 0-7 0,17 0 14 16,-20 0-8-16,20 17 4 0,0-17-6 0,0 0 11 0,0 20-7 16,-18-20-5-16,18 18-4 0,0-18-4 15,0 0 0-15,0 20 2 0,0 0-2 0,0-20 0 16,0 0 4-16,18 18-4 0,-18-18 2 0,20 0-5 0,-3 0 2 0,0 0-1 15,6 0 1-15,-3 20 2 0,-20-20-2 0,17 0-1 0,23 0 2 0,-2 18 0 16,-21-18-1-16,20 0 2 0,23 0-2 16,-22 0 0-16,-1 0 3 0,23 0-3 0,-43 0 0 0,41 0 3 0,-38 0-3 15,51 0 1-15,-8 0 1 0,-25 0 0 0,-21 0-1 0,58 0 1 16,-15 0-2-16,-3 0 1 0,-2 0 5 16,-12 0-5-16,14 0 2 0,-40 0-4 0,81 21 6 0,-81-21-6 15,40 0-1-15,0 0 2 0,-16 0-1 0,-4 0-1 0,20 0 3 16,-2 0-1-16,5 0-1 0,-3-21 1 0,0 21 3 15,1-18-2-15,19-2-4 0,-22 20-2 0,22-18 3 16,-57 18 2-16,17 0 0 0,18-20 3 0,-12 0-5 16,14 20-1-16,-40 0 0 0,58-18 1 0,-15 18 2 15,-40 0-1-15,35 0-1 0,-1 0 1 0,-31 0 0 0,17 0 1 16,-2 0-1-16,-1 0-1 0,-3 0 1 16,-34 0 1-16,43-20 1 0,-6 20-1 0,4-17 0 0,-24 17-2 15,3 0 1-15,-3 0 0 0,0 0-1 0,26-21 2 0,-26 21-1 0,24-18 0 16,-41 18-1-16,37 0 2 0,-20 0-1 0,20-20-1 0,-14 20-1 15,15-18-1-15,-1 18 2 0,0-20 2 0,-17 20-2 0,20 0 0 16,-2-20 0-16,-18 20-1 0,17 0-1 0,0 0 2 0,-20-18 2 16,1 18-1-16,45 0 2 0,-46 0-3 0,20 0 1 0,3 0-1 15,-25 0-1-15,5 0 0 0,-20 0 0 0,60 0 2 0,-40 0 1 16,0 0-3-16,17 0 4 0,-20 0-2 0,24 0 1 0,-4 0 1 0,-17 0-2 16,37 0 1-16,-2 0 2 0,-15 0-3 0,0 0 0 15,-3 0 1-15,-20 0-1 0,44-20 2 0,-44 20-1 0,23-17 0 16,14 17 0-16,-33-22 0 0,13 22 0 0,9 0-1 15,-23 0 0-15,17 0 2 0,-37 0-3 0,38 0 2 0,-4 0 2 16,-14 0-3-16,3 0 1 0,-3 0-1 0,17 0 0 0,-17 22 1 16,-2-22-1-16,-18 17 1 0,0-17 0 0,37 0 0 0,-37 0-1 15,17 20 0-15,-17-20 1 0,43 18 0 0,-43-18-2 16,17 0 3-16,3 0-2 0,-20 20 0 0,20-20 2 16,-20 0-4-16,0 0 2 0,0 0-2 0,18 0 0 0,-18 0-5 0,0 0 1 15,0 0-11-15,0 0 4 0,0 0-24 0,-18 0-14 0,18 0-16 16,0 0 25-16,0 0-62 0,-20 0-99 15,20 20 153-15,-20-2-36 0</inkml:trace>
  <inkml:trace contextRef="#ctx0" brushRef="#br0" timeOffset="31369.47">4909 12345 212 0,'0'0'10'16,"0"0"1"-16,0 0-1 0,0 0 7 0,0 0-10 0,0 0 8 15,0 0 0-15,0 0 1 0,0 0 0 0,0 0-2 0,0-19-2 16,0 19-2-16,0 0-6 0,0 0 1 0,0 0 5 16,0 0-4-16,0 0-5 0,0 0 3 0,0 0-1 15,0 0-1-15,0 0 0 0,0 0 0 0,0 0 0 0,0 0 0 0,0 0-1 0,0 0 2 16,0 0 1-16,0 0-4 0,23 0 2 0,-23-18-1 15,40 18 2-15,-23 0-1 0,4 0-1 0,16 0 0 16,-17 0 0-16,-20 0-1 0,34 0 2 0,-11 0-2 16,14 0 1-16,-37 0-1 0,41 0-1 0,-24 0 3 0,3 0-2 0,-3 0 0 15,0 0 2-15,6 0 0 0,-3 0 1 0,-3 18 2 0,4-18-1 16,-1 0 0-16,-20 0 2 0,17 0-4 0,-17 0 1 0,20 0-1 16,-20 19 1-16,17-19 0 0,-17 0 1 0,0 0-3 0,0 0 0 0,17 18 3 15,-17-18-2-15,0 0-2 0,0 0-1 0,0 21 4 0,0-21-1 16,0 18 0-16,0 1 0 0,0-19-1 0,-17 39 1 0,17-39-1 15,0 20-1-15,0-2 1 0,0 19 2 0,-17-16-1 16,17 16-2-16,0 2 1 0,0-21 1 0,0 40-1 16,0-38-1-16,0-2 1 0,0 20-3 15,0-38 4-15,0 38-2 0,0-38 1 0,0 20-2 0,17-2 0 16,-17-18 1-16,0 20-1 0,0-20-3 0,0 20 2 16,0-20-2-16,17 0-2 0,-17 0 1 0,0 0-12 0,0 0 6 0,20 18-15 0,-20-18 10 15,0 0-23-15,0 0-42 0,0 0 46 0,23 0-2 16,-23 0-1-16,0 0-30 0,0 0 18 0,0 0-14 15</inkml:trace>
  <inkml:trace contextRef="#ctx0" brushRef="#br0" timeOffset="32009.64">5850 11943 58 0,'0'0'0'0,"0"0"55"0,0-18-20 0,0 18 2 0,0 0-19 0,0 0 0 15,-23-19 15-15,23 19-4 0,0-19-16 0,0 19 12 0,0 0-3 16,0 0-12-16,0-20-1 0,0 20 8 0,0 0-9 0,0 0 7 15,0-19-2-15,0 19-2 0,0 0-7 0,0 0 0 0,0 0 1 16,0 0 4-16,0 0 1 0,0 0-5 0,0 0 3 0,0 0-2 16,0 0 0-16,0 19-1 0,0-19-2 0,0 20-1 15,0-1 4-15,0 18-2 0,0 2-2 0,0-20-1 0,0 20-2 16,0 17 2-16,0 2 3 0,0-21-3 0,-18 40-1 16,18 0-1-16,0-38 1 0,0-2-1 0,0 40 2 0,0-19 1 15,0-2-3-15,0-18 3 0,0-18 0 16,0-20 0-16,0 18-3 0,0-18 0 0,0 20-2 0,18-20 7 0,-18 0 3 15,0 0-4-15,23-20-1 0,-23-18 0 16,40 20 1-16,-40-2 0 0,37 1-3 0,-20-18-2 0,3-3-3 16,0 22 4-16,-5-20 1 0,5 18 4 0,3 1 0 15,-3 19 0-15,-20-19 0 0,17 19 0 0,3 0 1 16,-20 0-2-16,0 0-2 0,0 19 2 0,0 20 3 0,0-39-4 0,0 38 7 16,-37-1-3-16,17-16-7 0,-3 16 2 0,3-37-2 15,5 39-2-15,-5-21-11 0,20 2 2 0,-20-2-5 0,3-18-1 16,17 20-4-16,0-20-4 0,-20 20-4 0,20-20-5 0,0 0-44 0,0 0 34 0,0 18-52 15,0-18 51-15,0 0-21 0,37 0-4 0</inkml:trace>
  <inkml:trace contextRef="#ctx0" brushRef="#br0" timeOffset="32495.85">6861 12440 47 0,'0'0'41'16,"0"0"-23"-16,0 0 20 0,0 0-21 0,-17 0 19 0,17 0-18 0,0 0 17 15,0 20-19-15,-20-20 8 0,20 20 0 0,0-20-14 16,0 18 3-16,0 0 6 0,-17-18-10 0,17 0-2 0,0 19 8 0,0 2-8 16,0-3 6-16,-20-18-10 0,20 0 2 0,0 19 1 0,0 0 8 15,0-19-2-15,0 20-1 0,0-20-6 0,0 18 6 0,0-18-4 16,0 0-1-16,20 20 1 0,-20-20-5 16,17 0 1-16,-17-20-1 0,20 20 2 0,-20-18 0 0,17-21 1 15,4 20-3-15,-21-20 0 0,20 39-2 16,-20-19 1-16,14-37 1 0,6 17 3 0,-20 39-2 0,23-37 5 0,-23 16-6 15,20 3 1-15,-20-1 1 0,17 1 2 0,-17 18-5 0,0-21 2 16,0 21 3-16,0-19-2 0,20 19 8 0,-20 19-6 16,0-19 0-16,0 21-6 0,20-3 2 0,-20 1-1 0,0-1 3 15,0 21 2-15,18-1-4 0,-18-18-1 0,0 18 0 16,0-20 0-16,20 22-1 0,-3-3 3 0,-17 2-5 0,17-1-2 16,-17 0-3-16,23-18-5 0,-3 17-11 15,-20-37 9-15,17 19-19 0,3 1-11 0,-20-20 14 0,20 0-48 16,-2 0 27-16,2 0-70 0,-3 0 62 0,0 0-28 0,-17-20 41 15</inkml:trace>
  <inkml:trace contextRef="#ctx0" brushRef="#br0" timeOffset="33270.17">8217 12115 38 0,'0'0'15'0,"0"0"-3"0,0 0-3 0,0 0-6 0,0-19 4 0,0 19-3 15,0 0 8-15,0 0-2 0,23 0-4 0,-23-18 0 16,0 18 6-16,0 0-6 0,0-20 6 0,0 20-1 0,0 0 1 15,0-18 2-15,0 18-5 0,0 0 0 0,0 0 10 0,0 0 1 16,0-20-9-16,0 20 10 0,0 0-3 16,0 0-9-16,0 0 0 0,0 0 0 0,-23-19 6 0,23 19-7 0,0 0 6 15,0-19 1-15,-20 19 4 0,20 0-12 0,0 0-1 16,0 0 6-16,-17-18-7 0,17 18 2 0,0 0-2 0,-17 0 3 16,-3 0-1-16,3 0 0 0,-3 0-4 0,20 0 0 0,-38 0 3 15,18 18-1-15,20 1-1 0,-23-19-3 0,6 39 3 0,0-21-2 16,-3 2 0-16,3 17 1 0,17-16-2 0,-20-3 1 0,0 19 0 15,-18 2 2-15,38-1-2 0,-23-19 0 0,3 39 2 0,6-19-2 16,-6 17 0-16,0 2 0 0,3-21 0 0,-3 40 1 16,20-39-4-16,-18 0 3 0,18 20-1 0,0-39-1 0,-20 20-1 15,20-21 1-15,20 40 1 0,-20-58 1 0,18 38 0 0,-18-19-2 16,20 20 0-16,17-1 0 0,-37-38 1 0,34 18 1 16,-14 2-2-16,3 0-1 0,-3-20 1 0,-2 18 2 0,2 0 0 0,0-18 0 15,-3 21-2-15,20-2-3 0,-20-19 2 0,26 0-3 16,-25 18-2-16,22-18-13 0,-40 0 6 0,17 0-3 0,20 20-27 0,-37-20 17 15,17 0-33-15,26 0-16 0,-25 0-15 0,-18 0 47 16,20-20 6-16,-20 20 7 0,20 0-38 0</inkml:trace>
  <inkml:trace contextRef="#ctx0" brushRef="#br0" timeOffset="33756.65">8450 12556 57 0,'0'0'0'0,"0"0"31"0,0 0 0 0,0 0-14 0,-20 0 19 0,20 0-17 0,0 0-2 0,0 0 16 16,0 0-18-16,0 0 13 0,0 0-3 0,0 0-13 16,0 0 0-16,0 0 13 0,0 0-3 0,0 0-4 0,0 0 5 15,0 0-11-15,20 0-3 0,0 0 8 16,-3 0-15-16,-17 0-1 0,20 0 0 16,-3 0 1-16,-17 0 2 0,38 0-2 0,-38 0 0 0,40 0 0 15,-40 0-1-15,20 0 2 0,-20 0-1 0,20-21 0 0,-3 21-1 0,-17-19 0 16,20 19 3-16,-20 0-3 0,17-18 0 0,-17 18 0 0,0 0 1 0,20-18 0 15,-20 18-1-15,0 0 1 0,20 0-1 0,-20-20-4 16,0 20 4-16,0 0 2 0,0 20-2 16,0-20 2-16,0 18 3 0,0 0-6 0,0 1 2 0,0-19-2 15,-20 21 4-15,20-3-1 0,0 1-3 0,0 20 2 0,0-39-3 0,0 0 3 16,0 38-2-16,0-38 0 0,0 38 0 0,0-38 1 0,0 20-3 16,0-2 2-16,20-18-1 0,-20 19 2 0,0-19 0 0,0 19-2 0,0-19 0 15,15 20-5-15,-15-2-7 0,0-18 3 0,0 0 0 16,20 0-17-16,-20 0 9 0,0 0-4 0,0 20-4 0,0-20-40 0,0 0 27 0,23 0-3 15,-23 0-49-15,0-20 20 0,20 20-9 0</inkml:trace>
  <inkml:trace contextRef="#ctx0" brushRef="#br0" timeOffset="34355.94">9270 12001 94 0,'0'0'54'0,"0"0"22"0,0 0-31 16,0 0-7-16,0 0-22 0,-18-19 11 0,18 19-13 15,0 0-3-15,0 0 6 0,0 0-1 0,0 0-5 0,-20 0 7 16,20 0-3-16,0 19 6 0,0-19-13 0,0 0-1 15,0 0-2-15,0 19-1 0,0-19-2 0,0 20 4 0,0-2 1 16,0 2-4-16,0-2 2 0,0 22-2 0,0-3-3 0,0 2-1 16,0-1 4-16,0-20 0 0,-17 59-2 0,17-38 0 15,0 37-4-15,0-1 4 0,0-36 0 0,0 37 1 0,0-38-2 16,0 20 0-16,0 0-3 0,0-40 2 0,0 2-1 0,0 18 2 16,0-38 1-16,0 20-2 0,0-2 2 0,0-18 1 15,0 0-1-15,0 0-1 0,17 0 0 0,-17-18 1 0,0 18 2 16,0-20-2-16,20 20 0 0,-20-38-2 0,38 0 3 15,-38 38-3-15,17-20-3 0,6 1 5 0,-23 0 1 0,17 1-2 16,-17-2 1-16,20 20 3 0,-20 0-2 0,20 0-1 16,-20 0 5-16,0 20-1 0,17-2-1 0,-17-18-1 0,0 38 4 15,-17-18-4-15,17-2-1 0,0-18 0 0,-20 38 4 16,20-38-5-16,-20 40 1 0,20-40-4 0,-17 18-5 0,17 1 0 16,-23-19-14-16,6 19-14 0,17-19 11 0,-20 20-5 0,20-20-4 0,0 0-5 15,-18 0-54-15,18 0 40 0,0-20-53 0,0 20 32 0,0-19 39 16</inkml:trace>
  <inkml:trace contextRef="#ctx0" brushRef="#br0" timeOffset="34744.47">9826 12688 77 0,'0'0'49'0,"0"0"-24"0,0 0 27 16,0 0-27-16,0 0-1 0,-20 0-2 0,20 0 28 16,0 0-24-16,-17 0-3 0,17 0-2 0,0 0-1 0,0 0-13 15,0 0 2-15,0 0-2 0,0 0-2 0,0 0 10 0,0 0-11 0,0 20 7 16,0-20-8-16,0 20 6 0,0-20-7 0,0 18 3 0,0 1 0 15,17 0-3-15,-17-19-3 0,20 20 2 0,-20-2 0 0,17-18 1 16,-17 20-1-16,17-20 3 0,6 18 0 0,-23-18-2 0,0 0-2 16,20 0 5-16,17 0 0 0,-16 0-3 0,-4 0-1 0,-17 0 2 15,37-18 0-15,0-2-4 0,3-18-2 0,-20 19 2 16,1-18 2-16,-4-3 0 0,20 22-8 0,-37-2 0 16,37 2-11-16,-37-21-10 0,23 20 9 0,-23 19-28 0,17-18 19 15,-17 18-3-15,0-21-2 0,20 21-42 0,-20-19-4 0,0 19 13 16,0 0 42-16,0 0-42 0</inkml:trace>
  <inkml:trace contextRef="#ctx0" brushRef="#br0" timeOffset="35342.51">10760 12574 52 0,'0'0'0'0,"0"0"34"0,0 0-16 0,0 0 2 0,0 0 22 0,0 0 4 16,0 0-23-16,0 0 21 0,-17 0-25 0,17 0 16 0,0 0-20 15,0 0 11-15,0 19-6 0,0-19-5 0,0 0-2 16,0 0-7-16,0 19 7 0,0-19-7 0,17 0 0 0,1 0 1 15,4 20 2-15,-1-20-3 0,-4 0-2 16,3 0 2-16,0 0 2 0,17 0-4 0,-20 0-3 0,1 0-1 16,2 0 1-16,3 0 1 0,-6 0 1 0,-17 0-2 15,40-20 3-15,-23 1-2 0,-17 19-1 0,20 0-1 0,-20 0 2 16,17-19-2-16,-17 19 2 0,20 0 3 0,-20 0-2 0,18 0-1 16,-18 0-3-16,0 0 1 0,0 0 2 0,23 0 2 15,-23 0 2-15,0 0-2 0,0 19 0 0,0-19-4 0,0 0 1 16,0 19-3-16,0-19 6 0,0 20-2 0,0-20 3 0,0 18-3 15,0 2-1-15,0-20 0 0,0 18 1 0,0 2 0 16,0-20-1-16,0 20 0 0,0-2 1 0,0-18-1 0,17 19 1 16,-17 0-2-16,0-19 1 0,0 20 0 0,0-2-1 15,0-18-2-15,0 20-4 0,0-2 1 0,0-18-9 0,0 20 4 16,0-20-2-16,0 0-24 0,0 20 13 0,0-20-32 0,0 0-21 16,0 18-23-16,20-18-8 0,-20 0 64 0,0 0-41 15</inkml:trace>
  <inkml:trace contextRef="#ctx0" brushRef="#br0" timeOffset="36253.33">12059 12460 40 0,'0'0'26'0,"0"0"-7"16,0 0-8-16,0 0-1 0,0 0 24 0,0 0-22 0,0 0 1 15,0 0 11-15,0 0-2 0,0 0 12 16,-17 0 3-16,17 0-15 0,0 0 14 16,-20 0-25-16,20 0 6 0,0 0-10 0,0 0 0 0,0 0 9 0,-17 0-10 15,17 0 8-15,-21 0-1 0,4 20 1 0,17-20-9 16,0 0 3-16,0 0-3 0,-20 18 0 0,20-18 1 0,-20 18-1 0,20 1 3 15,-17 2-4-15,-6-3 5 0,23 1 0 0,0 0-5 0,-20 1 0 0,20 18 1 16,-17 0-1-16,17-38 0 0,-17 20 0 0,17 17 1 0,-21 2-4 16,21-39 3-16,0 18-4 0,0 2 5 0,0 18 0 15,0-38-6-15,0 20 4 0,0-2-2 0,0-18-1 0,21 19 1 0,-21 0-1 16,17 1 0-16,0-20 0 0,26 18-2 0,-26 2 3 0,3-20 1 16,17 0-7-16,-37 0 3 0,21 0-3 0,-4 0 4 15,3 0-11-15,-3 0-4 0,6 0 4 0,-23-20-3 0,17 20-6 16,3 0-30-16,0 0-16 0,-20 0 25 0,17-18-53 0,4 18 45 15,-21 0-30-15,17 0-5 0</inkml:trace>
  <inkml:trace contextRef="#ctx0" brushRef="#br0" timeOffset="37903.65">12541 11925 34 0,'0'0'10'0,"0"0"1"0,0 0-2 0,0 0-5 0,0 0 0 0,0 0 5 15,0 0-5-15,0 0-1 0,0 0 2 0,0 0-1 0,0 0-2 16,0 0 3-16,0 0-4 0,0 0 3 0,0 0 0 0,0 0-3 15,0 0 1-15,0 0 1 0,0 0-2 0,0 0 1 0,0 0 1 16,0 0 0-16,0 0-1 0,0 0 4 0,0 0 2 0,0 0 3 16,0 0-4-16,0 0 9 0,0 0 1 0,0 0-7 15,0 0 0-15,0 0-1 0,0 0 10 0,0 0 0 0,0 0-9 16,0 0 8-16,0 0-10 0,0 0 2 0,0 0-2 0,0 0 1 0,0 0 12 16,0 0 5-16,0 0-12 0,0 0-6 15,0 0-4-15,0 0-1 0,0 0 4 0,0 0-4 0,0 0 3 16,0 0-2-16,0 0 0 0,0 0-2 0,0 0 1 0,17 0 0 15,-17 0-2-15,0 0 7 0,0 0-7 0,0 0 2 16,20 0 1-16,-20 0-2 0,0 0 3 0,0 0 1 16,0 0-4-16,0 0 3 0,17 0-3 0,-17 0 5 0,0 0-5 0,0-19 4 15,17 19-4-15,-17 0 3 0,0 0-2 0,0 0 0 0,0 0-1 0,0 0 2 16,23 0-1-16,-23 0-1 0,0 0 0 0,0 0 1 0,0 0-1 16,20 0-1-16,-20 0-1 0,0 0 2 0,0 0 0 0,18 0-1 15,-18 0 0-15,0 0 0 0,0 0 1 0,20 0-1 0,-20 0 2 16,0 0-1-16,0 0 1 0,20 0-1 0,-20 0-2 15,17 19 1-15,-17-19 0 0,0 0-1 0,20 0 1 0,-20 0-1 16,17 18 1-16,-17-18-1 0,17 0 1 0,-17 0 0 0,0 21 0 16,20-21 2-16,-20 0-1 0,23 0-2 0,-23 18 1 15,0-18 0-15,18 19 2 0,2 0-2 0,-20 1 0 16,20-2 2-16,-20 2-2 0,17-20 1 0,-17 37 0 16,20-37 0-16,-20 21-2 0,0-3 0 0,17 19 2 0,-17-37-1 0,20 39-1 15,-20-19 0-15,0-2-1 0,17 1 1 0,-17 2 1 0,0 16 1 16,0-37-2-16,0 18 0 0,0 40 0 0,0-39 0 0,0 21 2 15,0-4-2-15,0-17-1 0,0 20 0 0,0-1 4 16,0 0-2-16,0 0-3 0,0-18 1 0,0 18 2 16,-17 0 1-16,17-18-2 0,-20 18 0 0,3 0-1 0,17 0 0 15,-20-19 0-15,3 0 0 0,17 19 1 0,-20 0-1 0,20-38 1 16,-20 40 1-16,2-22-2 0,-5 21-2 0,3-20 0 16,20-1 2-16,-17 2-3 0,0-2 0 0,-3 2-3 15,20-1 2-15,0-19 0 0,-17 19-5 0,17-1-1 0,-20-18 5 16,20 21-7-16,-20-21-11 0,20 0 15 0,-18 20-11 15,18-20-6-15,0 0-8 0,0 0-8 0,-20 17 16 16,20-17-3-16,0 0-37 0,0 21-4 0,0-21 9 0,0 0 39 16,0 18 1-16,0-18-29 0</inkml:trace>
  <inkml:trace contextRef="#ctx0" brushRef="#br0" timeOffset="38773.46">13857 12804 87 0,'0'0'48'0,"-18"0"1"0,18 0 5 0,0 18-28 16,0-18 21-16,0 0-26 0,0 0-2 0,-20 20-2 0,20-20 23 0,0 0-25 16,0 0-9-16,0 18 2 0,0-18-1 0,0 0 1 0,0 0-1 0,0 0 6 15,0 0-6-15,0 0 0 0,0 0 0 0,0 0 0 0,0 0 6 0,20 0 0 16,-2 0 3-16,-18-18-6 0,20 18-5 16,-20-20 4-16,0 2-4 0,17-2 7 0,6 1-4 15,-6-38 1-15,3 57-5 0,-20-20-1 0,20-18 1 0,-20 38-5 16,17-18 1-16,3-21 5 0,-20 2 4 0,18 37-8 15,2-21 2-15,-3-16-1 0,-17 19 1 0,17-2 4 0,6 0-6 16,-23 20 2-16,0-19 0 0,0 19-2 0,20 0 2 16,0 0-1-16,-20 0-2 0,0 0 7 0,0 0-1 0,17 19-4 15,-17 1 0-15,0-20-2 0,0 38 3 0,0-38-2 16,20 37-5-16,-20 2 5 0,18-1 0 0,-18 0 6 0,0-18-3 0,0-2-5 16,20 22 3-16,-20 16 1 0,20-36-3 0,-20 18 1 0,14 0-1 15,-14-18 0-15,20-2-5 0,-20 20 3 0,0-38 1 16,23 38-33-16,-3-38 23 15,-20 20-25-15,17-20-16 0,3 0-23 0,-20-20 30 0,20 20-69 0,-2-18-21 16,-18-2 77-16,20 20-62 0</inkml:trace>
  <inkml:trace contextRef="#ctx0" brushRef="#br0" timeOffset="39457.24">15637 11982 74 0,'0'0'51'0,"0"0"-34"0,0-18 19 16,0 18-19-16,0 0 17 0,0-21-2 0,0 21-16 0,0-18 10 15,0 18 0-15,0 0-4 0,0-19-5 0,0 19-9 16,0 0 10-16,0-19-2 0,-20 19 1 0,20 0-9 15,0 0 1-15,0 0 7 0,0 0-7 0,-20-20 7 0,2 20-1 16,18 0-7-16,-22 0 4 0,22 0-7 0,-38 0 4 0,21 0 1 16,17 20-5-16,-37-20 0 0,37 0-1 0,-40 19 3 0,40 0-2 0,-38-1 2 15,38 3-5-15,-40 16 6 0,23 2 3 0,-20 17-7 16,17 2-1-16,0-21-2 0,2 2 0 0,-25 39 3 0,23-2 1 16,6-39-5-16,14 22 2 0,-20 17 2 0,20-39-3 0,-20 2 1 0,20 17 1 15,0-16-1-15,0 16 0 0,0-18-2 0,0 58-3 16,0-77 2-16,0 38 3 0,20-37 0 0,0 18-1 0,-6-18 0 15,-14 16-1-15,20-36-2 0,3 40 1 0,-3-40 0 0,-2 18 0 16,2 2 2-16,0-20-1 0,-3 18 1 0,20 2-1 0,3-1-2 16,-20-19 0-16,18 0-6 0,-1 0-10 0,17 0-41 15,-54 0 38-15,43 0-30 0,-25 0-16 0,2 0 29 16,17 0-57-16,-17 0-9 0,-20-19 58 0,37 19 11 0,-37 0 5 16,0 0-25-16</inkml:trace>
  <inkml:trace contextRef="#ctx0" brushRef="#br0" timeOffset="39963.39">16018 12078 109 0,'0'0'65'0,"0"0"-6"16,0 0-33-16,0 0 20 0,0 0-25 0,0 0 17 0,0 0-4 15,0 0-20-15,0 18 13 0,0-18-5 0,0 19-5 16,0 20-1-16,0-20-3 0,0-1-10 0,0-18 0 16,0 39 0-16,0 18 0 0,0-18 0 0,0 19 0 0,0-21-1 15,0 22 0-15,0-23-1 0,0-17-2 0,0 20 3 0,0-20-2 16,0 20 3-16,0-1-2 0,0 0 0 0,0-18 2 0,0-2-1 16,0 1 2-16,0-19-2 0,0 0 1 0,0 19 3 0,0-19 3 15,17 0-2-15,-17 0-7 0,0 0 0 0,0-19 0 0,20 19 3 16,-20 0-1-16,20-19 2 0,-20 1-4 0,15 18 2 0,5-20-2 15,-20 20 3-15,23 0-1 0,-3-20 0 0,-20 20 1 16,17 0 1-16,-17 0 1 0,0 20-3 0,0 0 3 0,0-2 3 16,0 20-7-16,0-18 0 0,0-2 1 0,0-18 1 15,-17 38-2-15,-3-38-2 0,20 20-3 0,-23 0-1 0,3-2-13 16,20-18 3-16,-15 19-25 0,15-19 11 0,0 19-4 0,-20-19-48 0,20 0-19 16,-20 0 45-16,20 20-50 0,0-20 33 0,0 0 5 15</inkml:trace>
  <inkml:trace contextRef="#ctx0" brushRef="#br0" timeOffset="40456.92">16706 12535 91 0,'0'0'31'0,"0"0"0"0,0 0 64 16,0 0-65-16,0 0-4 0,0 21 19 0,0-21-6 0,0 0-22 15,-20 0 13-15,20 18-4 0,0 1-6 0,0 0-2 16,0-19-10-16,0 20 9 0,0-2-12 0,0 2 5 16,0-20-7-16,0 18 4 0,0 2 1 0,0 0-5 0,0 17-2 15,0-37 2-15,20 0 2 0,-20 19 3 0,20 1-4 0,-20-20 3 16,17 18-7-16,3-18 4 0,-20 0-1 0,18 0 6 0,2 0-7 15,14 0 2-15,-34 0-4 0,23 0 1 0,-3-38 1 0,17 19 3 16,-37 19-2-16,20-37-2 0,-20 37-3 0,38-40 1 0,-18 22 2 16,-6-2-1-16,-14-18-2 0,20 38-1 0,3-38-3 15,-23 20-10-15,20-3-6 0,-3 21 10 0,-17-19-25 0,0 19 15 16,20 0-29-16,-20 0 18 0,0 0-46 0,21 0-16 0,-21 0 45 16,0 0-38-16,17 0-16 0</inkml:trace>
  <inkml:trace contextRef="#ctx0" brushRef="#br0" timeOffset="40832.5">17698 12460 121 0,'0'0'79'0,"0"0"-46"0,0 0 17 0,0 0-29 0,-17 0 14 0,17 0-21 16,-20 0 7-16,20 0-10 0,-17 0 6 0,17 0-9 0,0 0-2 16,-20 20 8-16,20-20-10 0,-21 18 4 0,21-18 1 0,-17 18-3 0,17-18-2 15,-23 19 7-15,23 2-5 0,0-3-1 0,-17 1 4 0,17 20 2 16,-20-21 1-16,20 2-7 0,-17-2 0 0,17 2-1 0,0 18 2 15,0-38-4-15,-20 19 1 0,20 0-4 0,0 1 2 16,0-2 0-16,20 2 2 0,-20-2-1 0,0 2-1 0,17-20-1 16,3 20 3-16,-20-2-1 0,17-18 1 0,6 0-2 0,-6 19-2 0,4 0-3 15,-1-19 5-15,17 20-2 0,0-20-10 0,-20 0 1 0,23 0-23 16,1 0-18-16,-41 0 19 0,37 0-56 0,0 0-26 0,-2-20 7 16,8 20 2-16</inkml:trace>
  <inkml:trace contextRef="#ctx0" brushRef="#br0" timeOffset="41352.81">18332 11657 57 0,'0'0'22'0,"0"0"16"16,0 0 2-16,0-19 1 0,0 19 54 16,0 0-63-16,0 19-3 0,0-19-15 0,0 0 13 15,0 0-13-15,17 19 13 0,-17-19-4 0,20 19 0 16,0 1 8-16,-3-20-22 0,-17 19 5 16,37 0-4-16,-17-19-4 0,-2 18 1 0,5-18-4 0,-6 0-1 0,-17 21 0 0,40-3 5 15,-23-18-5-15,20 19 0 0,-16 0-4 0,13 0 13 16,9 20-3-16,-23-20-6 0,34 38 11 0,-33-38-10 0,-1 20 0 15,-6-21 0-15,29 60 5 0,-6-2-3 0,3-1-3 0,-22 22 2 16,-18-41-3-16,0 20 6 0,0 20 1 0,0-20-5 16,-58 96 6-16,58-132-9 0,-17-3 2 15,-26 40 2-15,9-1-1 0,14-37-4 0,-18 36-2 0,-19 1-5 16,37-55-2-16,-3-1-3 0,-11 18-26 0,13-20-11 0,-16 1 21 16,37-19-6-16,-37 19-47 0,37-19 31 0,-20 0-2 0,3 0-4 15,-24 0-91-15,21 0 119 0,3 0-37 0</inkml:trace>
  <inkml:trace contextRef="#ctx0" brushRef="#br1" timeOffset="53652.28">4892 13090 56 0,'0'0'26'0,"0"0"-9"0,0 0 2 0,0 0 20 0,0 0 3 15,0-18-22-15,0 18 1 0,0-20 29 0,0 0-36 16,0 2 47-16,0 18-50 0,-17-20 11 0,17 20-11 16,0-18 8-16,0 18-3 0,0 0 0 0,0 0-2 15,0 0-8-15,0 0 1 0,0 0 3 0,0 0-6 16,0 0-1-16,0 0 2 0,0 0-2 0,0 0 4 0,0 0-4 15,0 0 3-15,17 0-3 0,0 0 1 0,46-20 8 16,-25 1-10-16,-21-18-1 0,37-3 1 16,26-55 0-16,-2 18 2 0,-44 39-2 0,26-38-2 15,-19 18 0-15,13-18 4 0,6 20 1 0,-2-20-5 16,-21 55 2-16,17-36 0 0,-14 0-2 0,18 20-1 0,-21 16 0 16,-37 2 1-16,37 1 1 0,-19 18 2 0,-18-20-3 0,43 20-2 15,-43 0-1-15,20-18 3 0,-3 18 3 0,3-20-4 0,-20 20 1 0,37-19-7 16,-37 19 2-16,20 0-2 0,-20-19-7 0,15 1-8 15,5 18 6-15,3-21 0 0,-3 3-49 0,-3-1 8 0,3 0-15 16,-20-1 27-16,20 20-54 0,-3-19 25 0,-17-19 1 16</inkml:trace>
  <inkml:trace contextRef="#ctx0" brushRef="#br1" timeOffset="63054.38">7472 12688 33 0,'0'0'12'0,"0"0"1"0,0 0-8 0,-17 0-1 0,17 0-1 15,0 0-2-15,0 0-1 0,-20 0 3 0,20 0-3 16,0 0 0-16,0 0 0 0,0 0 0 0,0 0 0 16,0 0 0-16,0 0-1 0,0 0-1 0,0-18-2 15,0 18-8-15,0 0-23 0</inkml:trace>
  <inkml:trace contextRef="#ctx0" brushRef="#br1" timeOffset="63648.64">7495 12650 30 0,'0'0'13'0,"0"0"2"0,0 0-6 0,0 0-1 0,0 0-5 0,0 0 2 0,-23 0-1 15,23 0 2-15,0 0 0 0,0 0 15 0,0 0-13 0,-17 0-1 16,17 0 7-16,0 0 5 0,0 0-13 0,0 0 0 0,0 0 1 16,0 0-3-16,0 0 1 0,-20 0 1 0,20 0 5 0,0 0-4 0,0 0 7 15,0 0 0-15,0 0-1 0,0 0 8 16,0 0-15-16,0 0 1 0,0 0 0 0,0 0 5 0,0 0-7 0,0 0 3 16,0 0-3-16,0 0-2 0,0 0 1 0,0 0 3 0,0 0-4 15,0 0 2-15,0 0-4 0,0 0 1 0,0 0-1 16,0 0-1-16,0 0 0 0,0 0 2 0,0 20 0 15,0-20-1-15,0 0 2 0,0 0-2 0,0 0 2 0,0 0-1 16,0 0 0-16,0 0-1 0,0 0 4 0,20 0-2 0,-20 0-1 16,0 0 1-16,0 0-2 0,0 0 0 0,0 0 2 0,17 0-1 15,-17 0-1-15,0 0 0 0,0 0-1 0,0 0 1 0,23 0-1 0,-23 0 1 16,0 0 1-16,0 0-1 0,17 0-1 16,-17 0 0-16,0 0 1 0,0 0-1 0,0 0 0 0,20 0 1 15,-20 0 0-15,0 0-1 0,0 0 0 0,0 0-1 0,20 0 0 16,-20 0-4-16,0 0-1 0,0 0-8 0,0 0 3 0,0 18-17 15,0-18 10-15,0 0-91 0,0 20 35 0,0-20 18 16,0 0-26-16</inkml:trace>
  <inkml:trace contextRef="#ctx0" brushRef="#br1" timeOffset="64742.31">7495 12956 29 0,'0'0'19'0,"0"0"-14"0,0 0 2 0,0 0-4 16,0 0 1-16,-23 0 7 0,6 0-5 0,17 0 11 0,-20 0-7 16,3 0 7-16,17-19-7 0,-20 19 8 0,20 0-8 0,-18 0 1 0,18 0 0 15,-20 0 10-15,0-19 0 0,20 19-4 0,-17 0-8 16,17 0-2-16,0 0 9 0,-23-18-5 0,23 18-6 0,0 0 1 0,0 0 0 15,0 0 3-15,0-20 3 0,0 20-6 0,0 0-2 16,0 0 2-16,0-20-3 0,23 20 2 0,-6 0-2 0,3 0 4 16,18-18-1-16,-1 18-1 0,0-20 0 15,3 20 1-15,0-18 2 0,15 18-2 0,-1-20-3 16,-11 20 1-16,32-19 3 0,-35 19-5 0,37-19 7 0,-39 19-4 16,-1-18 0-16,60-2 3 0,15 0 0 0,-75 20-4 15,98-38 0-15,-75 38-2 0,15 0 0 0,60-18 3 0,-61-2-3 0,61 1 1 16,-78 19-1-16,78-19 1 0,17 19 3 0,-20-18-1 0,-52 18-4 15,52 0 4-15,-55-21-4 0,-5 21 3 0,-9 0-3 0,146-19 3 16,-57 1-1-16,-74 18-2 0,-1 0 1 0,132-18 3 16,-80-2-3-16,9 0 0 0,-61 20-1 0,55 0 1 15,-14-19-2-15,-44 19-1 0,41 0 5 0,0 0-3 0,-58 0-3 16,0 0 3-16,58 0 0 0,-20 0 0 0,-35 0 0 0,52 0 0 16,-75 0-1-16,60 0 0 0,-22 0 2 0,5 0-3 15,-42 0 2-15,33 0-1 0,-28 0 1 0,15 0-2 0,-1-19 2 16,0 19-1-16,-37 0 1 0,38 0 0 0,-21 0 2 15,-20 0-2-15,23 0 1 0,-2 0 0 0,-18 0-2 0,17-18 0 0,0 18 2 16,-20 0 0-16,26 0-2 0,-25 0 1 0,-18 0 0 0,40 0 0 16,-40 0-1-16,17 0-2 0,3 0 2 0,-3 0 1 0,3 0-1 15,-3 0-1-15,-17 0 1 0,0 0-1 0,23 0 2 0,-23 0 0 16,0-21 1-16,0 21-2 0,0 0-1 0,0 0 0 0,0 0-1 0,0 0-4 16,0 0 1-16,0-18-1 0,-23 18-11 0,23 0-3 0,-17 0 9 15,-3 0-5-15,3-19-23 0,-3 19 16 0,-17 0-29 0,37 0 18 16,-38 0-51-16,15 0 34 0,3 0 1 0,-14 0-22 0,-23 0 14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0:49:16.4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5698 3881 36 0,'0'0'10'0,"0"0"-2"15,0 0 6-15,0 0-7 0,0 0 10 0,0 0-6 0,20 0 27 16,-20 0-15-16,0 0-12 0,0 0 11 0,0 0-2 16,0 0-3-16,0 0-9 0,0 0 1 0,0 0 3 0,0 0 15 0,0 0-15 15,0 0 7-15,0 0-12 0,0 0-2 0,0 0 8 0,0 0 6 16,0 0-1-16,0-20-6 0,0 20-5 16,0 0-4-16,0 0-1 0,0 0-1 0,0 0 2 0,0 0 1 0,0 0 1 15,0 0-2-15,0 0 2 0,0 0-3 0,0 0 4 0,0 0 1 16,0 0-2-16,0 0-4 0,0 0 1 0,0 0-1 15,0 0 3-15,0 0-2 0,0 20 4 0,0-20-4 16,-20 0 2-16,20 17-3 0,0-17-1 0,0 0 2 0,0 21 0 16,0-21-1-16,-21 17-1 0,21-17 0 0,0 39 2 0,0-19 0 15,0-3-1-15,0 4-1 0,0-21 1 0,0 20-1 16,0-20 0-16,-17 17 0 0,17 4 0 0,0-3-1 0,0 3 3 16,0 16-1-16,0-20-1 0,0 4 0 0,0-1 1 0,0-3 0 15,0 3 0-15,0 19-1 0,0-21 0 0,0 2-1 16,0-3 2-16,17 5 0 0,-17-5-1 0,0 3 0 0,21-20 0 0,-1 18-2 15,-20 2 3-15,17 0-3 0,-17-2 1 0,20 2 3 16,-3-20-2-16,3 18 1 0,-3 3 0 0,1-4 1 16,5-17 0-16,-3 20-1 0,0-20 1 0,-3 18 0 0,3-18 0 15,-3 20-3-15,23-20-1 0,-25 20 4 0,5-20 1 16,-20 0-1-16,43 18-1 0,-26-18-1 0,3 0 0 0,0 20 2 16,-3-20 0-16,20 0-1 0,-19 0 0 0,-18 18-1 15,43-18 0-15,-26 0 1 0,3 0 0 0,0 0 0 16,-3 0 0-16,-17-18-1 0,37 18 1 0,-37 0 0 0,18-20-1 0,2 20 1 15,3-18-1-15,-6 18-1 0,-17-20 2 0,20 0-1 0,0 20 1 16,-3-18-1-16,3-19 2 0,-3 37-2 0,4-39 0 16,-21 39 0-16,17-38 1 0,6 18 0 0,-23 20-2 15,17-38 2-15,-17 18-1 0,20 3 0 0,-20-5 1 16,20 5-1-16,-3-21 0 0,-17 18 0 0,0 20 0 0,20-39 2 0,-3 22-2 16,-17-3 0-16,0-18 1 0,0 38 0 0,21-20-1 0,-21 3-1 15,0-4 0-15,0 3 2 0,0 18 0 0,0-21 1 0,0 4-2 0,0-3 0 16,0-1 0-16,-21 4-1 0,21-20 3 0,0 37-1 15,0-39-1-15,-17 39 0 0,17-38 0 0,-20 18 0 16,3-1 1-16,17 4-1 0,0-3 2 0,-20 2-1 16,20 18 0-16,-20-21 0 0,3 4 1 0,-6-4 0 15,6 21-2-15,17-17 2 0,-21-3-3 0,4 20 2 0,17 0 0 16,-20-21 0-16,20 21-1 0,-17 0 1 0,-3 0-1 0,20-18 0 16,-20 18 0-16,3 0 2 0,17 0-3 0,0 0 3 0,-23 0-4 15,23 0 2-15,-20 0 2 0,20 0-2 0,-18 0 1 16,18 0-2-16,0 18 2 0,-17-18 1 0,17 21-2 0,0-21 1 15,-20 20-2-15,20-3 0 0,0 4 3 0,-17-4-2 16,17 4-1-16,-20-3 1 0,20 2 1 0,0-3-1 0,0 4 1 16,0-1-2-16,0 18 0 0,-20-38 2 0,20 39 1 15,0-22-3-15,0 20 0 0,0-37 1 0,-17 41 1 0,17-41 0 0,0 38-1 0,0-20 2 16,0 20 0-16,0 20-1 16,0-38 0-16,0-3-1 0,0 3 2 0,0 19-1 0,-20-1-1 15,20-21 0-15,0 5 2 0,0-5-2 0,0 3 0 0,0-20 1 0,0 38 0 16,0 0 0-16,0-18-1 0,0 19 1 15,0-22 0-15,0 3 0 0,0-2-1 0,0-18 1 0,0 40 1 0,0-22-1 16,0 20-1-16,0-17-1 0,0 16 3 0,0-37-3 0,0 38 2 16,0-18 0-16,0-1 0 0,0 18 2 0,0-16-3 0,0-21-2 15,0 37 3-15,0 2 4 0,0-21-4 0,0 22-2 0,0 35 3 16,0-55-2-16,0 16-1 0,0-15 1 16,0-1 0-16,0 18 1 0,0-21-1 0,0 22-1 0,0-19 2 15,0-3-1-15,0-17 0 0,0 41 2 0,0-41-1 16,0 17-1-16,0-17 0 0,0 20-1 0,0-1 2 0,0 1 1 0,0-3 1 15,0 4-2-15,0-4-3 0,0-17 2 16,0 21 0-16,0-2 3 0,0-19-3 0,0 19 1 0,0-19-1 16,0 18 3-16,0-18-3 0,20 0-2 15,-20 0 3-15,0 0 0 0,0 0-2 0,0 0 0 0,0 0 0 16,0 0 1-16,0 0 0 0,17 0 3 0,-17 0-3 16,0 0 0-16,0-18-2 0,0 18 4 0,20 0-1 0,-20-19 0 0,0 19-2 15,0-19-6-15,0 19-1 0,0-21-16 0,0 4-10 16,20-4-12-16,-20 21-13 0,0-17 24 0,0 17-2 15,17-20-5-15,-17 20-4 0,0-19-6 0,20 19-1 0,-20-20-58 16,35 3 62-16</inkml:trace>
  <inkml:trace contextRef="#ctx0" brushRef="#br0" timeOffset="544.63">7151 4453 74 0,'0'0'30'0,"0"0"34"16,0 0-33-16,-20 0 24 0,20 0 12 0,0 0-49 15,0 0-2-15,-23 0 11 0,23 0-4 0,0 0-1 16,-17 0-12-16,17 0 7 0,0 0 0 0,0 0-9 0,0 0 8 15,0 0-8-15,-17 0-1 0,17 0 6 0,0 0 0 0,0 0-6 16,0 0-1-16,0 0 7 0,0 0-2 0,0 0-5 0,0 0 10 16,0 0-8-16,0 0 5 0,0 0-10 0,0 0 1 0,17 0 3 0,-17 0-2 15,0-20 2-15,0 20-3 0,17 0 4 0,6-18-5 0,-23 18 0 16,37 0 0-16,-17-20-2 0,-20 20 1 0,38-17-1 16,-18 17-1-16,14-22 3 0,9 5-3 0,-26 17-1 15,23 0-1-15,-22 0 2 0,2 0 2 0,17-20-3 0,3 20-7 16,-23 0 5-16,23 0 1 0,-22 0 9 0,19 0-12 15,-17 0-4-15,14 0-7 0,-34 0 7 0,0 0 0 16,43 0-11-16,-43 20-6 0,20-20-4 0,-2 0-2 16,-18 17-2-16,20-17-9 0,-20 0 19 0,0 0-31 0,0 0-5 15,0 0 27-15,-20 22-111 0,20-22 96 16,-18 0 16-16,18 0 19 0</inkml:trace>
  <inkml:trace contextRef="#ctx0" brushRef="#br0" timeOffset="858.03">7091 4701 37 0,'0'0'19'0,"0"0"-5"0,0 0 3 0,0 0 26 0,-17 0 4 0,17 0-24 16,0 0 20-16,0 0-6 0,0 21-10 0,0-21-3 15,0 0-12-15,0 0 9 0,0 0-11 0,17 0 6 16,-17 0-1-16,0 0 0 0,17 17 0 0,6-17-2 15,-23 0-7-15,20 0 1 0,-20 0 0 0,17 0 6 0,3 0 0 16,0 0-7-16,18 0 17 0,-21 0-19 0,20 0 3 16,-14 0 0-16,14 0-2 0,-17 0-5 0,35 0 7 15,-35 0-1-15,-3 0-5 0,43 0 1 16,-60 0-5-16,20 0 6 0,18 0 5 0,-21 0-9 0,3 0 0 0,14 0-5 16,-34 0 1-16,23 0-11 0,-3 0 5 0,0 0-19 15,-20 0 11-15,18 0-24 0,2-17-10 0,-20 17 24 0,17 0-35 16,3 0-13-16,-20-21 34 0,0 21-35 0,20 0 51 15,-20 0-10-15,0 0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4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E54DC-CC5F-9A0B-C91F-74B064A5F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76A2-0236-1D54-C782-088078E6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30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7BA1DB7-4DFD-814E-54A5-E0BFFAC0BA4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6ED47B-FAC1-88DC-C4B9-0F4CEC3651A3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Concolic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46B0D1-8B74-29B4-7EEF-76774DD71FF9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16A61DF-B83F-8E38-B4F9-CE7F83A1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209032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/>
              <a:t>What is the benefit of concolic execution over symbolic execution? How does it compare in terms of soundness / completeness of vulnerability finding? </a:t>
            </a:r>
            <a:endParaRPr kumimoji="0" lang="en-US" altLang="en-US" sz="2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3865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NP-Completeness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class of problems where…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878E1-7B50-6D3B-8127-71F1F4281363}"/>
              </a:ext>
            </a:extLst>
          </p:cNvPr>
          <p:cNvSpPr txBox="1"/>
          <p:nvPr/>
        </p:nvSpPr>
        <p:spPr>
          <a:xfrm>
            <a:off x="847894" y="2708817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“most difficult problems in NP”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6009D2-F39B-18F9-4034-371258B7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119312"/>
            <a:ext cx="4191000" cy="2619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21322B-7F7B-71AC-250F-DF47126E6111}"/>
              </a:ext>
            </a:extLst>
          </p:cNvPr>
          <p:cNvSpPr txBox="1"/>
          <p:nvPr/>
        </p:nvSpPr>
        <p:spPr>
          <a:xfrm>
            <a:off x="847894" y="2119312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could be used as a solver for any problem in NP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23FC4-E57F-C6EF-3123-07D0C69AB90F}"/>
              </a:ext>
            </a:extLst>
          </p:cNvPr>
          <p:cNvSpPr txBox="1"/>
          <p:nvPr/>
        </p:nvSpPr>
        <p:spPr>
          <a:xfrm>
            <a:off x="847894" y="3298322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 is the canonical example of an NP-Complete problem</a:t>
            </a:r>
          </a:p>
        </p:txBody>
      </p:sp>
    </p:spTree>
    <p:extLst>
      <p:ext uri="{BB962C8B-B14F-4D97-AF65-F5344CB8AC3E}">
        <p14:creationId xmlns:p14="http://schemas.microsoft.com/office/powerpoint/2010/main" val="4362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marvel of engineering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543914"/>
            <a:ext cx="9851483" cy="1535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NP Reductions once were used to </a:t>
            </a:r>
            <a:r>
              <a:rPr lang="en-US" sz="2400" cap="small" dirty="0" err="1"/>
              <a:t>to</a:t>
            </a:r>
            <a:r>
              <a:rPr lang="en-US" sz="2400" cap="small" dirty="0"/>
              <a:t> show that a problem was difficult, now they are used to show that a problem is do-able</a:t>
            </a:r>
          </a:p>
        </p:txBody>
      </p:sp>
      <p:pic>
        <p:nvPicPr>
          <p:cNvPr id="6" name="Picture 5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AEA493FC-F30E-8B7C-498E-458BA2D1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18" y="3188936"/>
            <a:ext cx="5167032" cy="29081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CB5D0C-FE45-7AEA-713D-A042EBA0D8EC}"/>
              </a:ext>
            </a:extLst>
          </p:cNvPr>
          <p:cNvSpPr txBox="1"/>
          <p:nvPr/>
        </p:nvSpPr>
        <p:spPr>
          <a:xfrm>
            <a:off x="3809543" y="6128507"/>
            <a:ext cx="4080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Sriram Rajamani, </a:t>
            </a:r>
            <a:r>
              <a:rPr lang="en-US" b="1"/>
              <a:t>Microsoft Research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1225030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Solving sat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3115355"/>
            <a:ext cx="4353784" cy="43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Solution: Brute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913862" y="2440433"/>
            <a:ext cx="6472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B5D0E-FDE4-CD46-302B-977BCE20C6B5}"/>
              </a:ext>
            </a:extLst>
          </p:cNvPr>
          <p:cNvSpPr txBox="1"/>
          <p:nvPr/>
        </p:nvSpPr>
        <p:spPr>
          <a:xfrm>
            <a:off x="994931" y="4669635"/>
            <a:ext cx="6719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Intuition: think of the </a:t>
            </a:r>
            <a:r>
              <a:rPr lang="en-US" dirty="0" err="1"/>
              <a:t>bitvector</a:t>
            </a:r>
            <a:r>
              <a:rPr lang="en-US" dirty="0"/>
              <a:t> of length N </a:t>
            </a:r>
          </a:p>
          <a:p>
            <a:r>
              <a:rPr lang="en-US" dirty="0"/>
              <a:t>where each bit represents a variable (1 for true, 0 for false)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45E693-D3FD-773F-A6E8-E0FFD763CEFC}"/>
              </a:ext>
            </a:extLst>
          </p:cNvPr>
          <p:cNvSpPr txBox="1"/>
          <p:nvPr/>
        </p:nvSpPr>
        <p:spPr>
          <a:xfrm>
            <a:off x="8560924" y="1758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9CE67-D9E5-6727-44EB-D807A347DF4F}"/>
              </a:ext>
            </a:extLst>
          </p:cNvPr>
          <p:cNvSpPr txBox="1"/>
          <p:nvPr/>
        </p:nvSpPr>
        <p:spPr>
          <a:xfrm>
            <a:off x="9082784" y="1758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A9533-19E3-FCE6-B37D-7C417F58635B}"/>
              </a:ext>
            </a:extLst>
          </p:cNvPr>
          <p:cNvSpPr txBox="1"/>
          <p:nvPr/>
        </p:nvSpPr>
        <p:spPr>
          <a:xfrm>
            <a:off x="9601469" y="17580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C2AFB-2C2D-9E28-8724-CF63414D9D72}"/>
              </a:ext>
            </a:extLst>
          </p:cNvPr>
          <p:cNvSpPr txBox="1"/>
          <p:nvPr/>
        </p:nvSpPr>
        <p:spPr>
          <a:xfrm>
            <a:off x="10119615" y="1758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1DCA8D0-8F54-B9F8-C103-B7C44150FB7F}"/>
              </a:ext>
            </a:extLst>
          </p:cNvPr>
          <p:cNvGrpSpPr/>
          <p:nvPr/>
        </p:nvGrpSpPr>
        <p:grpSpPr>
          <a:xfrm>
            <a:off x="8618651" y="2119238"/>
            <a:ext cx="1757748" cy="4357626"/>
            <a:chOff x="8618651" y="2119238"/>
            <a:chExt cx="1757748" cy="43576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D92228-5C79-ECD8-E572-9E4ADBC5D491}"/>
                </a:ext>
              </a:extLst>
            </p:cNvPr>
            <p:cNvSpPr/>
            <p:nvPr/>
          </p:nvSpPr>
          <p:spPr>
            <a:xfrm>
              <a:off x="8618651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F24BB3-A2BA-1624-4F5A-918CCEA273A6}"/>
                </a:ext>
              </a:extLst>
            </p:cNvPr>
            <p:cNvSpPr/>
            <p:nvPr/>
          </p:nvSpPr>
          <p:spPr>
            <a:xfrm>
              <a:off x="9140511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252E9E-2EA1-5658-D140-F5C7DE28164E}"/>
                </a:ext>
              </a:extLst>
            </p:cNvPr>
            <p:cNvSpPr/>
            <p:nvPr/>
          </p:nvSpPr>
          <p:spPr>
            <a:xfrm>
              <a:off x="9647975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84FABE-B10B-C39B-F674-32DD44FA2273}"/>
                </a:ext>
              </a:extLst>
            </p:cNvPr>
            <p:cNvSpPr/>
            <p:nvPr/>
          </p:nvSpPr>
          <p:spPr>
            <a:xfrm>
              <a:off x="10177342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9997AE-126F-7D14-8459-5F2F7C85EF0F}"/>
                </a:ext>
              </a:extLst>
            </p:cNvPr>
            <p:cNvSpPr/>
            <p:nvPr/>
          </p:nvSpPr>
          <p:spPr>
            <a:xfrm>
              <a:off x="8618651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8ED885-3300-3870-E9BA-9E92BA06AB4A}"/>
                </a:ext>
              </a:extLst>
            </p:cNvPr>
            <p:cNvSpPr/>
            <p:nvPr/>
          </p:nvSpPr>
          <p:spPr>
            <a:xfrm>
              <a:off x="9140511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99F5F4-A449-3795-8881-9CAFC9AEE15E}"/>
                </a:ext>
              </a:extLst>
            </p:cNvPr>
            <p:cNvSpPr/>
            <p:nvPr/>
          </p:nvSpPr>
          <p:spPr>
            <a:xfrm>
              <a:off x="9647975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39C4C3-8641-DFF2-7C1C-75653F32D7A1}"/>
                </a:ext>
              </a:extLst>
            </p:cNvPr>
            <p:cNvSpPr/>
            <p:nvPr/>
          </p:nvSpPr>
          <p:spPr>
            <a:xfrm>
              <a:off x="10177342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737F707-633D-0931-9C72-3532DAEFB5A2}"/>
                </a:ext>
              </a:extLst>
            </p:cNvPr>
            <p:cNvSpPr/>
            <p:nvPr/>
          </p:nvSpPr>
          <p:spPr>
            <a:xfrm>
              <a:off x="8618651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84BFDA-0BCD-766D-C9A8-1DC12726E159}"/>
                </a:ext>
              </a:extLst>
            </p:cNvPr>
            <p:cNvSpPr/>
            <p:nvPr/>
          </p:nvSpPr>
          <p:spPr>
            <a:xfrm>
              <a:off x="9140511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0A476A-5227-E48A-22CC-1A83C36F8A0E}"/>
                </a:ext>
              </a:extLst>
            </p:cNvPr>
            <p:cNvSpPr/>
            <p:nvPr/>
          </p:nvSpPr>
          <p:spPr>
            <a:xfrm>
              <a:off x="9647975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1D3554-6C0D-D24A-F760-CC09BE6860EF}"/>
                </a:ext>
              </a:extLst>
            </p:cNvPr>
            <p:cNvSpPr/>
            <p:nvPr/>
          </p:nvSpPr>
          <p:spPr>
            <a:xfrm>
              <a:off x="10177342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BEB81CF-490A-4BFD-C960-92AE7008B9D8}"/>
                </a:ext>
              </a:extLst>
            </p:cNvPr>
            <p:cNvSpPr/>
            <p:nvPr/>
          </p:nvSpPr>
          <p:spPr>
            <a:xfrm>
              <a:off x="8618651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5B1CF1-4234-9513-0AFD-D4EFE0C99788}"/>
                </a:ext>
              </a:extLst>
            </p:cNvPr>
            <p:cNvSpPr/>
            <p:nvPr/>
          </p:nvSpPr>
          <p:spPr>
            <a:xfrm>
              <a:off x="9140511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038918-FFB4-BFBB-CBFF-D9F74A088595}"/>
                </a:ext>
              </a:extLst>
            </p:cNvPr>
            <p:cNvSpPr/>
            <p:nvPr/>
          </p:nvSpPr>
          <p:spPr>
            <a:xfrm>
              <a:off x="9647975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EFC1BB-A3D3-46C6-6949-E55B76DDDABF}"/>
                </a:ext>
              </a:extLst>
            </p:cNvPr>
            <p:cNvSpPr/>
            <p:nvPr/>
          </p:nvSpPr>
          <p:spPr>
            <a:xfrm>
              <a:off x="10177342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D2BBD6-9BB7-5391-383E-5C3E731823A1}"/>
                </a:ext>
              </a:extLst>
            </p:cNvPr>
            <p:cNvSpPr/>
            <p:nvPr/>
          </p:nvSpPr>
          <p:spPr>
            <a:xfrm>
              <a:off x="8618651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14F3B9E-5278-D706-F764-571910030B6A}"/>
                </a:ext>
              </a:extLst>
            </p:cNvPr>
            <p:cNvSpPr/>
            <p:nvPr/>
          </p:nvSpPr>
          <p:spPr>
            <a:xfrm>
              <a:off x="9140511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92B0CD-EA63-54E6-EF63-CAAED09EB51A}"/>
                </a:ext>
              </a:extLst>
            </p:cNvPr>
            <p:cNvSpPr/>
            <p:nvPr/>
          </p:nvSpPr>
          <p:spPr>
            <a:xfrm>
              <a:off x="9647975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E019FDB-B1D7-DADF-7A94-B380B1EBA6B9}"/>
                </a:ext>
              </a:extLst>
            </p:cNvPr>
            <p:cNvSpPr/>
            <p:nvPr/>
          </p:nvSpPr>
          <p:spPr>
            <a:xfrm>
              <a:off x="10177342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EADC47-D382-DB95-E2CA-49DCE733109E}"/>
                </a:ext>
              </a:extLst>
            </p:cNvPr>
            <p:cNvSpPr/>
            <p:nvPr/>
          </p:nvSpPr>
          <p:spPr>
            <a:xfrm>
              <a:off x="8618651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C163EF-C551-8F94-4CBD-1AAC84C22F2F}"/>
                </a:ext>
              </a:extLst>
            </p:cNvPr>
            <p:cNvSpPr/>
            <p:nvPr/>
          </p:nvSpPr>
          <p:spPr>
            <a:xfrm>
              <a:off x="9140511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0D8EF1-8B15-8C9D-CD9B-888A536A2C81}"/>
                </a:ext>
              </a:extLst>
            </p:cNvPr>
            <p:cNvSpPr/>
            <p:nvPr/>
          </p:nvSpPr>
          <p:spPr>
            <a:xfrm>
              <a:off x="9647975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4D4E36-3921-004A-4567-756836A11A04}"/>
                </a:ext>
              </a:extLst>
            </p:cNvPr>
            <p:cNvSpPr/>
            <p:nvPr/>
          </p:nvSpPr>
          <p:spPr>
            <a:xfrm>
              <a:off x="10177342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A203C8-6C02-AEB9-91C1-6120FE6ABEED}"/>
                </a:ext>
              </a:extLst>
            </p:cNvPr>
            <p:cNvSpPr/>
            <p:nvPr/>
          </p:nvSpPr>
          <p:spPr>
            <a:xfrm>
              <a:off x="8618651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7648E4-40A6-9E82-D35A-00B83197B6A8}"/>
                </a:ext>
              </a:extLst>
            </p:cNvPr>
            <p:cNvSpPr/>
            <p:nvPr/>
          </p:nvSpPr>
          <p:spPr>
            <a:xfrm>
              <a:off x="9140511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C3B126F-F2D0-06A4-6244-C162ED4104D9}"/>
                </a:ext>
              </a:extLst>
            </p:cNvPr>
            <p:cNvSpPr/>
            <p:nvPr/>
          </p:nvSpPr>
          <p:spPr>
            <a:xfrm>
              <a:off x="9647975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501101-34AB-5C9D-83C9-6372DD38F765}"/>
                </a:ext>
              </a:extLst>
            </p:cNvPr>
            <p:cNvSpPr/>
            <p:nvPr/>
          </p:nvSpPr>
          <p:spPr>
            <a:xfrm>
              <a:off x="10177342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537A5D7-31D8-4679-5A3E-5B5F09907D4D}"/>
                </a:ext>
              </a:extLst>
            </p:cNvPr>
            <p:cNvSpPr/>
            <p:nvPr/>
          </p:nvSpPr>
          <p:spPr>
            <a:xfrm>
              <a:off x="8618651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0997B0-2F08-E0CA-6744-5434E2ED09F8}"/>
                </a:ext>
              </a:extLst>
            </p:cNvPr>
            <p:cNvSpPr/>
            <p:nvPr/>
          </p:nvSpPr>
          <p:spPr>
            <a:xfrm>
              <a:off x="9140511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792F525-3281-BA61-8C9A-8D51EEB7A9A6}"/>
                </a:ext>
              </a:extLst>
            </p:cNvPr>
            <p:cNvSpPr/>
            <p:nvPr/>
          </p:nvSpPr>
          <p:spPr>
            <a:xfrm>
              <a:off x="9647975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C569C4-591E-A5C0-BF3E-6479744520AD}"/>
                </a:ext>
              </a:extLst>
            </p:cNvPr>
            <p:cNvSpPr/>
            <p:nvPr/>
          </p:nvSpPr>
          <p:spPr>
            <a:xfrm>
              <a:off x="10177342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9817ABF-4C38-1E66-1851-CAD8B43DC623}"/>
                </a:ext>
              </a:extLst>
            </p:cNvPr>
            <p:cNvSpPr/>
            <p:nvPr/>
          </p:nvSpPr>
          <p:spPr>
            <a:xfrm>
              <a:off x="8618651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972BAE-5D0D-ACAA-44E0-F03C1B36F384}"/>
                </a:ext>
              </a:extLst>
            </p:cNvPr>
            <p:cNvSpPr/>
            <p:nvPr/>
          </p:nvSpPr>
          <p:spPr>
            <a:xfrm>
              <a:off x="9140511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1F930D9-80E1-0B7B-2F43-69B6B9F682FF}"/>
                </a:ext>
              </a:extLst>
            </p:cNvPr>
            <p:cNvSpPr/>
            <p:nvPr/>
          </p:nvSpPr>
          <p:spPr>
            <a:xfrm>
              <a:off x="9647975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253D774-782F-8A67-9333-328D149E3408}"/>
                </a:ext>
              </a:extLst>
            </p:cNvPr>
            <p:cNvSpPr/>
            <p:nvPr/>
          </p:nvSpPr>
          <p:spPr>
            <a:xfrm>
              <a:off x="10177342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83E9CFB-C908-A15B-FA54-A2E6C23CADBB}"/>
                </a:ext>
              </a:extLst>
            </p:cNvPr>
            <p:cNvSpPr/>
            <p:nvPr/>
          </p:nvSpPr>
          <p:spPr>
            <a:xfrm>
              <a:off x="9140511" y="458263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A5A887E-F566-CAE5-FC99-6580DBC9C806}"/>
                </a:ext>
              </a:extLst>
            </p:cNvPr>
            <p:cNvSpPr/>
            <p:nvPr/>
          </p:nvSpPr>
          <p:spPr>
            <a:xfrm>
              <a:off x="9647975" y="458503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0E1A351-EC52-00DB-5C4F-9F95FF650B36}"/>
                </a:ext>
              </a:extLst>
            </p:cNvPr>
            <p:cNvSpPr/>
            <p:nvPr/>
          </p:nvSpPr>
          <p:spPr>
            <a:xfrm>
              <a:off x="10177342" y="458503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070756-BD13-F05A-5063-B7E7D61D50D7}"/>
                </a:ext>
              </a:extLst>
            </p:cNvPr>
            <p:cNvSpPr/>
            <p:nvPr/>
          </p:nvSpPr>
          <p:spPr>
            <a:xfrm>
              <a:off x="9140511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225912-7ABA-04CC-3643-4BA5F232E793}"/>
                </a:ext>
              </a:extLst>
            </p:cNvPr>
            <p:cNvSpPr/>
            <p:nvPr/>
          </p:nvSpPr>
          <p:spPr>
            <a:xfrm>
              <a:off x="9647975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3D2B247-5B06-B218-690A-EED9FC6F2C21}"/>
                </a:ext>
              </a:extLst>
            </p:cNvPr>
            <p:cNvSpPr/>
            <p:nvPr/>
          </p:nvSpPr>
          <p:spPr>
            <a:xfrm>
              <a:off x="10177342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AFEED68-A4F5-151B-951D-4491557A2AF0}"/>
                </a:ext>
              </a:extLst>
            </p:cNvPr>
            <p:cNvSpPr/>
            <p:nvPr/>
          </p:nvSpPr>
          <p:spPr>
            <a:xfrm>
              <a:off x="9140511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ECADD2C-D8E8-5732-CA34-5A306C732B4D}"/>
                </a:ext>
              </a:extLst>
            </p:cNvPr>
            <p:cNvSpPr/>
            <p:nvPr/>
          </p:nvSpPr>
          <p:spPr>
            <a:xfrm>
              <a:off x="9647975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5D38489-77C7-9027-2496-ABE4511FA7C0}"/>
                </a:ext>
              </a:extLst>
            </p:cNvPr>
            <p:cNvSpPr/>
            <p:nvPr/>
          </p:nvSpPr>
          <p:spPr>
            <a:xfrm>
              <a:off x="10177342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43C001-91D1-B47C-DBF1-7BEC69FDF976}"/>
                </a:ext>
              </a:extLst>
            </p:cNvPr>
            <p:cNvSpPr/>
            <p:nvPr/>
          </p:nvSpPr>
          <p:spPr>
            <a:xfrm>
              <a:off x="9140511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2E72FF6-7FCD-BCD9-0504-4C317117688F}"/>
                </a:ext>
              </a:extLst>
            </p:cNvPr>
            <p:cNvSpPr/>
            <p:nvPr/>
          </p:nvSpPr>
          <p:spPr>
            <a:xfrm>
              <a:off x="9647975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1BE385F-6666-486D-6969-931D55399CF1}"/>
                </a:ext>
              </a:extLst>
            </p:cNvPr>
            <p:cNvSpPr/>
            <p:nvPr/>
          </p:nvSpPr>
          <p:spPr>
            <a:xfrm>
              <a:off x="10177342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DB5CA66-0FB8-3B36-4A93-D2149680E4F4}"/>
                </a:ext>
              </a:extLst>
            </p:cNvPr>
            <p:cNvSpPr/>
            <p:nvPr/>
          </p:nvSpPr>
          <p:spPr>
            <a:xfrm>
              <a:off x="9140511" y="568548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CB0F221-60B9-D376-A48B-C3616AE73C6D}"/>
                </a:ext>
              </a:extLst>
            </p:cNvPr>
            <p:cNvSpPr/>
            <p:nvPr/>
          </p:nvSpPr>
          <p:spPr>
            <a:xfrm>
              <a:off x="9647975" y="568548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96CF5F-0F06-C563-09C5-8FA102A1E69F}"/>
                </a:ext>
              </a:extLst>
            </p:cNvPr>
            <p:cNvSpPr/>
            <p:nvPr/>
          </p:nvSpPr>
          <p:spPr>
            <a:xfrm>
              <a:off x="10177342" y="568548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F118DFC-7830-8261-BBD1-727FAEF51995}"/>
                </a:ext>
              </a:extLst>
            </p:cNvPr>
            <p:cNvSpPr/>
            <p:nvPr/>
          </p:nvSpPr>
          <p:spPr>
            <a:xfrm>
              <a:off x="9140511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6D6C35-FD82-1BC2-D1B5-A004C17B91A0}"/>
                </a:ext>
              </a:extLst>
            </p:cNvPr>
            <p:cNvSpPr/>
            <p:nvPr/>
          </p:nvSpPr>
          <p:spPr>
            <a:xfrm>
              <a:off x="9647975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D604B80-0B3A-9755-357C-0773F8FACF2B}"/>
                </a:ext>
              </a:extLst>
            </p:cNvPr>
            <p:cNvSpPr/>
            <p:nvPr/>
          </p:nvSpPr>
          <p:spPr>
            <a:xfrm>
              <a:off x="10177342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B6D558-684C-A3C2-824F-84B6A5FCDF15}"/>
                </a:ext>
              </a:extLst>
            </p:cNvPr>
            <p:cNvSpPr/>
            <p:nvPr/>
          </p:nvSpPr>
          <p:spPr>
            <a:xfrm>
              <a:off x="9140511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1AD2E34-2A42-D1A6-47F6-D5B46AE81C8C}"/>
                </a:ext>
              </a:extLst>
            </p:cNvPr>
            <p:cNvSpPr/>
            <p:nvPr/>
          </p:nvSpPr>
          <p:spPr>
            <a:xfrm>
              <a:off x="9647975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4A6334C-23D0-FA33-08DD-7043B0C4F83F}"/>
                </a:ext>
              </a:extLst>
            </p:cNvPr>
            <p:cNvSpPr/>
            <p:nvPr/>
          </p:nvSpPr>
          <p:spPr>
            <a:xfrm>
              <a:off x="10177342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191A314-B423-A77A-5D53-829DF57BB64B}"/>
                </a:ext>
              </a:extLst>
            </p:cNvPr>
            <p:cNvSpPr/>
            <p:nvPr/>
          </p:nvSpPr>
          <p:spPr>
            <a:xfrm>
              <a:off x="8618651" y="458263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A3A9354-C0CF-45A5-7DC3-413875594643}"/>
                </a:ext>
              </a:extLst>
            </p:cNvPr>
            <p:cNvSpPr/>
            <p:nvPr/>
          </p:nvSpPr>
          <p:spPr>
            <a:xfrm>
              <a:off x="8618651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7056B67-F211-4F3F-03FB-C62E69934A18}"/>
                </a:ext>
              </a:extLst>
            </p:cNvPr>
            <p:cNvSpPr/>
            <p:nvPr/>
          </p:nvSpPr>
          <p:spPr>
            <a:xfrm>
              <a:off x="8618651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6B417AB-50D6-0F20-02D5-10255322DDEF}"/>
                </a:ext>
              </a:extLst>
            </p:cNvPr>
            <p:cNvSpPr/>
            <p:nvPr/>
          </p:nvSpPr>
          <p:spPr>
            <a:xfrm>
              <a:off x="8618651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1B23B6-B21E-BBF2-7520-6AF2D0D68D3C}"/>
                </a:ext>
              </a:extLst>
            </p:cNvPr>
            <p:cNvSpPr/>
            <p:nvPr/>
          </p:nvSpPr>
          <p:spPr>
            <a:xfrm>
              <a:off x="8618651" y="567413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A1F4119-ADD1-22E7-2675-F4D04345BB43}"/>
                </a:ext>
              </a:extLst>
            </p:cNvPr>
            <p:cNvSpPr/>
            <p:nvPr/>
          </p:nvSpPr>
          <p:spPr>
            <a:xfrm>
              <a:off x="8618651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1E4055A-5874-3445-633C-AB7C0FF81A9D}"/>
                </a:ext>
              </a:extLst>
            </p:cNvPr>
            <p:cNvSpPr/>
            <p:nvPr/>
          </p:nvSpPr>
          <p:spPr>
            <a:xfrm>
              <a:off x="8618651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8C79953-6D0B-3829-FCE9-7903D42B8C27}"/>
              </a:ext>
            </a:extLst>
          </p:cNvPr>
          <p:cNvSpPr txBox="1"/>
          <p:nvPr/>
        </p:nvSpPr>
        <p:spPr>
          <a:xfrm>
            <a:off x="1015922" y="5386003"/>
            <a:ext cx="671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 </a:t>
            </a:r>
            <a:r>
              <a:rPr lang="en-US" dirty="0"/>
              <a:t>numbers “fit” into N bits </a:t>
            </a:r>
            <a:r>
              <a:rPr lang="en-US" baseline="30000" dirty="0"/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2E8A16-2EF2-E069-3529-EB374BA69F83}"/>
              </a:ext>
            </a:extLst>
          </p:cNvPr>
          <p:cNvSpPr txBox="1"/>
          <p:nvPr/>
        </p:nvSpPr>
        <p:spPr>
          <a:xfrm>
            <a:off x="921932" y="3528927"/>
            <a:ext cx="671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Guess every possible assignment of truth values </a:t>
            </a:r>
            <a:endParaRPr lang="en-US" baseline="3000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06459760-8D87-D1AF-D25F-F2286D56AAD7}"/>
              </a:ext>
            </a:extLst>
          </p:cNvPr>
          <p:cNvSpPr txBox="1">
            <a:spLocks/>
          </p:cNvSpPr>
          <p:nvPr/>
        </p:nvSpPr>
        <p:spPr>
          <a:xfrm>
            <a:off x="863411" y="4242376"/>
            <a:ext cx="4353784" cy="43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Complexity: Exponential (2</a:t>
            </a:r>
            <a:r>
              <a:rPr lang="en-US" sz="2400" cap="small" baseline="30000" dirty="0"/>
              <a:t>N</a:t>
            </a:r>
            <a:r>
              <a:rPr lang="en-US" sz="2400" cap="small" dirty="0"/>
              <a:t>)</a:t>
            </a:r>
            <a:endParaRPr lang="en-US" sz="2400" cap="small" baseline="30000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57F7107-74B0-03C7-BE8F-907A7F57C930}"/>
              </a:ext>
            </a:extLst>
          </p:cNvPr>
          <p:cNvSpPr txBox="1">
            <a:spLocks/>
          </p:cNvSpPr>
          <p:nvPr/>
        </p:nvSpPr>
        <p:spPr>
          <a:xfrm>
            <a:off x="863410" y="1696318"/>
            <a:ext cx="7223827" cy="434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are the truth values for an arbitrary equation? </a:t>
            </a:r>
          </a:p>
        </p:txBody>
      </p:sp>
    </p:spTree>
    <p:extLst>
      <p:ext uri="{BB962C8B-B14F-4D97-AF65-F5344CB8AC3E}">
        <p14:creationId xmlns:p14="http://schemas.microsoft.com/office/powerpoint/2010/main" val="31737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1" grpId="0"/>
      <p:bldP spid="82" grpId="0"/>
      <p:bldP spid="83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7B2B1-5506-3582-C457-4E87887E1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FE4CB-2D87-F6C3-7CBB-407DD94A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396871-0CEE-2B0B-F2F6-71D76430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Solving sat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CF9C14-87A1-DD15-01D2-458A155F524D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10473A-75A6-C42B-A55C-3BA04CCF9EB6}"/>
              </a:ext>
            </a:extLst>
          </p:cNvPr>
          <p:cNvSpPr txBox="1">
            <a:spLocks/>
          </p:cNvSpPr>
          <p:nvPr/>
        </p:nvSpPr>
        <p:spPr>
          <a:xfrm>
            <a:off x="847894" y="3115355"/>
            <a:ext cx="4353784" cy="43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Naïve Solution: Brute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593D0-21BC-B704-1FAB-87D9934A6C14}"/>
              </a:ext>
            </a:extLst>
          </p:cNvPr>
          <p:cNvSpPr txBox="1"/>
          <p:nvPr/>
        </p:nvSpPr>
        <p:spPr>
          <a:xfrm>
            <a:off x="913862" y="2440433"/>
            <a:ext cx="6472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5A384-2920-C242-9E60-04B146843C1E}"/>
              </a:ext>
            </a:extLst>
          </p:cNvPr>
          <p:cNvSpPr txBox="1"/>
          <p:nvPr/>
        </p:nvSpPr>
        <p:spPr>
          <a:xfrm>
            <a:off x="994931" y="4669635"/>
            <a:ext cx="6719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Intuition: think of the </a:t>
            </a:r>
            <a:r>
              <a:rPr lang="en-US" dirty="0" err="1"/>
              <a:t>bitvector</a:t>
            </a:r>
            <a:r>
              <a:rPr lang="en-US" dirty="0"/>
              <a:t> of length N </a:t>
            </a:r>
          </a:p>
          <a:p>
            <a:r>
              <a:rPr lang="en-US" dirty="0"/>
              <a:t>where each bit represents a variable (1 for true, 0 for false)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3DE68-64CF-B20B-0EBA-7BFD334D7A18}"/>
              </a:ext>
            </a:extLst>
          </p:cNvPr>
          <p:cNvSpPr txBox="1"/>
          <p:nvPr/>
        </p:nvSpPr>
        <p:spPr>
          <a:xfrm>
            <a:off x="8560924" y="1758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2A978-7CB5-A08F-178E-6DC67B52A130}"/>
              </a:ext>
            </a:extLst>
          </p:cNvPr>
          <p:cNvSpPr txBox="1"/>
          <p:nvPr/>
        </p:nvSpPr>
        <p:spPr>
          <a:xfrm>
            <a:off x="9082784" y="1758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EBD4E-9FAF-6969-CC98-155012C9A528}"/>
              </a:ext>
            </a:extLst>
          </p:cNvPr>
          <p:cNvSpPr txBox="1"/>
          <p:nvPr/>
        </p:nvSpPr>
        <p:spPr>
          <a:xfrm>
            <a:off x="9601469" y="17580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C34DC8-DA9B-428B-14F8-703EEC5D93C2}"/>
              </a:ext>
            </a:extLst>
          </p:cNvPr>
          <p:cNvSpPr txBox="1"/>
          <p:nvPr/>
        </p:nvSpPr>
        <p:spPr>
          <a:xfrm>
            <a:off x="10119615" y="17580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F865DA-9546-D56A-9F30-EF8AF225DCF4}"/>
              </a:ext>
            </a:extLst>
          </p:cNvPr>
          <p:cNvGrpSpPr/>
          <p:nvPr/>
        </p:nvGrpSpPr>
        <p:grpSpPr>
          <a:xfrm>
            <a:off x="8618651" y="2119238"/>
            <a:ext cx="1757748" cy="4357626"/>
            <a:chOff x="8618651" y="2119238"/>
            <a:chExt cx="1757748" cy="43576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874562-EA1D-D163-1E22-448A59541DFD}"/>
                </a:ext>
              </a:extLst>
            </p:cNvPr>
            <p:cNvSpPr/>
            <p:nvPr/>
          </p:nvSpPr>
          <p:spPr>
            <a:xfrm>
              <a:off x="8618651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B726A4-24F9-7B9A-C1E3-DC495DB3703B}"/>
                </a:ext>
              </a:extLst>
            </p:cNvPr>
            <p:cNvSpPr/>
            <p:nvPr/>
          </p:nvSpPr>
          <p:spPr>
            <a:xfrm>
              <a:off x="9140511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4A62B6-5BC4-2E3B-383D-6986627E3AF3}"/>
                </a:ext>
              </a:extLst>
            </p:cNvPr>
            <p:cNvSpPr/>
            <p:nvPr/>
          </p:nvSpPr>
          <p:spPr>
            <a:xfrm>
              <a:off x="9647975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C44FE9-99F3-12A0-EAA2-9F532E252AD1}"/>
                </a:ext>
              </a:extLst>
            </p:cNvPr>
            <p:cNvSpPr/>
            <p:nvPr/>
          </p:nvSpPr>
          <p:spPr>
            <a:xfrm>
              <a:off x="10177342" y="211923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ACFF9F-E819-224E-255A-E9048E209536}"/>
                </a:ext>
              </a:extLst>
            </p:cNvPr>
            <p:cNvSpPr/>
            <p:nvPr/>
          </p:nvSpPr>
          <p:spPr>
            <a:xfrm>
              <a:off x="8618651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1795C3-CDD8-92FF-623D-8EA57EFB9025}"/>
                </a:ext>
              </a:extLst>
            </p:cNvPr>
            <p:cNvSpPr/>
            <p:nvPr/>
          </p:nvSpPr>
          <p:spPr>
            <a:xfrm>
              <a:off x="9140511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1F38C6-F7CB-BAC7-E9C1-9803D0CD63E8}"/>
                </a:ext>
              </a:extLst>
            </p:cNvPr>
            <p:cNvSpPr/>
            <p:nvPr/>
          </p:nvSpPr>
          <p:spPr>
            <a:xfrm>
              <a:off x="9647975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3688F1-2349-6208-6C17-0C5A96BEE5F0}"/>
                </a:ext>
              </a:extLst>
            </p:cNvPr>
            <p:cNvSpPr/>
            <p:nvPr/>
          </p:nvSpPr>
          <p:spPr>
            <a:xfrm>
              <a:off x="10177342" y="239355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A58E6E-4A92-31DF-BCF9-EB7D9E947D3E}"/>
                </a:ext>
              </a:extLst>
            </p:cNvPr>
            <p:cNvSpPr/>
            <p:nvPr/>
          </p:nvSpPr>
          <p:spPr>
            <a:xfrm>
              <a:off x="8618651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1A725C-2D8B-1B37-F72A-5B609C541CE8}"/>
                </a:ext>
              </a:extLst>
            </p:cNvPr>
            <p:cNvSpPr/>
            <p:nvPr/>
          </p:nvSpPr>
          <p:spPr>
            <a:xfrm>
              <a:off x="9140511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7AF9C5-F4DD-766D-2BCD-B245C9ADCEAC}"/>
                </a:ext>
              </a:extLst>
            </p:cNvPr>
            <p:cNvSpPr/>
            <p:nvPr/>
          </p:nvSpPr>
          <p:spPr>
            <a:xfrm>
              <a:off x="9647975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A463E1-E5FC-50DA-634C-8B37CE78B148}"/>
                </a:ext>
              </a:extLst>
            </p:cNvPr>
            <p:cNvSpPr/>
            <p:nvPr/>
          </p:nvSpPr>
          <p:spPr>
            <a:xfrm>
              <a:off x="10177342" y="265517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9567A98-6002-2CB3-251D-03A6B8EDD52C}"/>
                </a:ext>
              </a:extLst>
            </p:cNvPr>
            <p:cNvSpPr/>
            <p:nvPr/>
          </p:nvSpPr>
          <p:spPr>
            <a:xfrm>
              <a:off x="8618651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C9F727-0632-28BF-AED0-92BD436B3C35}"/>
                </a:ext>
              </a:extLst>
            </p:cNvPr>
            <p:cNvSpPr/>
            <p:nvPr/>
          </p:nvSpPr>
          <p:spPr>
            <a:xfrm>
              <a:off x="9140511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2B2444-304E-341B-ABDB-FD619E10BB00}"/>
                </a:ext>
              </a:extLst>
            </p:cNvPr>
            <p:cNvSpPr/>
            <p:nvPr/>
          </p:nvSpPr>
          <p:spPr>
            <a:xfrm>
              <a:off x="9647975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8A4DF8-B868-8362-3DDA-9C2BB2ECC4AC}"/>
                </a:ext>
              </a:extLst>
            </p:cNvPr>
            <p:cNvSpPr/>
            <p:nvPr/>
          </p:nvSpPr>
          <p:spPr>
            <a:xfrm>
              <a:off x="10177342" y="2939017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455723-AF67-6E7A-D857-1222AFC4523E}"/>
                </a:ext>
              </a:extLst>
            </p:cNvPr>
            <p:cNvSpPr/>
            <p:nvPr/>
          </p:nvSpPr>
          <p:spPr>
            <a:xfrm>
              <a:off x="8618651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5D44C5-F650-E3B4-FE57-10B6B88B3764}"/>
                </a:ext>
              </a:extLst>
            </p:cNvPr>
            <p:cNvSpPr/>
            <p:nvPr/>
          </p:nvSpPr>
          <p:spPr>
            <a:xfrm>
              <a:off x="9140511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09BB17-7479-27DD-EFE0-5C928DD2619E}"/>
                </a:ext>
              </a:extLst>
            </p:cNvPr>
            <p:cNvSpPr/>
            <p:nvPr/>
          </p:nvSpPr>
          <p:spPr>
            <a:xfrm>
              <a:off x="9647975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61BE97-5A35-F4C7-AC50-A80238511ADF}"/>
                </a:ext>
              </a:extLst>
            </p:cNvPr>
            <p:cNvSpPr/>
            <p:nvPr/>
          </p:nvSpPr>
          <p:spPr>
            <a:xfrm>
              <a:off x="10177342" y="3216510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6E76B3-0DDF-7FEC-5316-5B73ABA12F58}"/>
                </a:ext>
              </a:extLst>
            </p:cNvPr>
            <p:cNvSpPr/>
            <p:nvPr/>
          </p:nvSpPr>
          <p:spPr>
            <a:xfrm>
              <a:off x="8618651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55766D-076B-F5CE-58EA-E661F9215016}"/>
                </a:ext>
              </a:extLst>
            </p:cNvPr>
            <p:cNvSpPr/>
            <p:nvPr/>
          </p:nvSpPr>
          <p:spPr>
            <a:xfrm>
              <a:off x="9140511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AD3C26-8A28-583C-C22A-5FF486168FDD}"/>
                </a:ext>
              </a:extLst>
            </p:cNvPr>
            <p:cNvSpPr/>
            <p:nvPr/>
          </p:nvSpPr>
          <p:spPr>
            <a:xfrm>
              <a:off x="9647975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CF6A13-15D1-A651-66B9-C714D487526E}"/>
                </a:ext>
              </a:extLst>
            </p:cNvPr>
            <p:cNvSpPr/>
            <p:nvPr/>
          </p:nvSpPr>
          <p:spPr>
            <a:xfrm>
              <a:off x="10177342" y="3494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B115B3B-DD82-8A91-FB92-E1D443F17D6E}"/>
                </a:ext>
              </a:extLst>
            </p:cNvPr>
            <p:cNvSpPr/>
            <p:nvPr/>
          </p:nvSpPr>
          <p:spPr>
            <a:xfrm>
              <a:off x="8618651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A20CD53-FE54-36B1-55EF-FDE6EC82C67D}"/>
                </a:ext>
              </a:extLst>
            </p:cNvPr>
            <p:cNvSpPr/>
            <p:nvPr/>
          </p:nvSpPr>
          <p:spPr>
            <a:xfrm>
              <a:off x="9140511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E6BB25-A01D-3BF2-9F0D-76A0FB7EC055}"/>
                </a:ext>
              </a:extLst>
            </p:cNvPr>
            <p:cNvSpPr/>
            <p:nvPr/>
          </p:nvSpPr>
          <p:spPr>
            <a:xfrm>
              <a:off x="9647975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B09355-1C48-9797-389C-2C70E390C428}"/>
                </a:ext>
              </a:extLst>
            </p:cNvPr>
            <p:cNvSpPr/>
            <p:nvPr/>
          </p:nvSpPr>
          <p:spPr>
            <a:xfrm>
              <a:off x="10177342" y="3748003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9090A7C-EED6-949B-18EE-74EDEEB00E88}"/>
                </a:ext>
              </a:extLst>
            </p:cNvPr>
            <p:cNvSpPr/>
            <p:nvPr/>
          </p:nvSpPr>
          <p:spPr>
            <a:xfrm>
              <a:off x="8618651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9F5EF8-EA7F-F140-DD6A-03AA858A59A9}"/>
                </a:ext>
              </a:extLst>
            </p:cNvPr>
            <p:cNvSpPr/>
            <p:nvPr/>
          </p:nvSpPr>
          <p:spPr>
            <a:xfrm>
              <a:off x="9140511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FA7079F-D14F-0463-8B44-C5CC62E674F3}"/>
                </a:ext>
              </a:extLst>
            </p:cNvPr>
            <p:cNvSpPr/>
            <p:nvPr/>
          </p:nvSpPr>
          <p:spPr>
            <a:xfrm>
              <a:off x="9647975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B80157-5A80-38D2-8FBF-ADE6F06F61FC}"/>
                </a:ext>
              </a:extLst>
            </p:cNvPr>
            <p:cNvSpPr/>
            <p:nvPr/>
          </p:nvSpPr>
          <p:spPr>
            <a:xfrm>
              <a:off x="10177342" y="40051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FA271DC-AC51-E2DE-F5D6-0EFD02CD099E}"/>
                </a:ext>
              </a:extLst>
            </p:cNvPr>
            <p:cNvSpPr/>
            <p:nvPr/>
          </p:nvSpPr>
          <p:spPr>
            <a:xfrm>
              <a:off x="8618651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D445A90-BE2B-C8C7-3447-9144F867735F}"/>
                </a:ext>
              </a:extLst>
            </p:cNvPr>
            <p:cNvSpPr/>
            <p:nvPr/>
          </p:nvSpPr>
          <p:spPr>
            <a:xfrm>
              <a:off x="9140511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B7FB60C-F983-D284-86EC-E4F939809F5E}"/>
                </a:ext>
              </a:extLst>
            </p:cNvPr>
            <p:cNvSpPr/>
            <p:nvPr/>
          </p:nvSpPr>
          <p:spPr>
            <a:xfrm>
              <a:off x="9647975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7E090AB-B964-AADD-9F48-7729756D1B25}"/>
                </a:ext>
              </a:extLst>
            </p:cNvPr>
            <p:cNvSpPr/>
            <p:nvPr/>
          </p:nvSpPr>
          <p:spPr>
            <a:xfrm>
              <a:off x="10177342" y="428457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41A48E-7249-FB42-EBE5-9505686C7413}"/>
                </a:ext>
              </a:extLst>
            </p:cNvPr>
            <p:cNvSpPr/>
            <p:nvPr/>
          </p:nvSpPr>
          <p:spPr>
            <a:xfrm>
              <a:off x="9140511" y="458263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C0F5FA-F69F-7390-E058-41F228CB02C8}"/>
                </a:ext>
              </a:extLst>
            </p:cNvPr>
            <p:cNvSpPr/>
            <p:nvPr/>
          </p:nvSpPr>
          <p:spPr>
            <a:xfrm>
              <a:off x="9647975" y="458503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084050C-260D-989F-3DCD-3AB488ABD230}"/>
                </a:ext>
              </a:extLst>
            </p:cNvPr>
            <p:cNvSpPr/>
            <p:nvPr/>
          </p:nvSpPr>
          <p:spPr>
            <a:xfrm>
              <a:off x="10177342" y="4585034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62B60E-F08D-2D23-CB1C-39C305428954}"/>
                </a:ext>
              </a:extLst>
            </p:cNvPr>
            <p:cNvSpPr/>
            <p:nvPr/>
          </p:nvSpPr>
          <p:spPr>
            <a:xfrm>
              <a:off x="9140511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26346F-2A9E-9E18-1155-C22ACFFFBB99}"/>
                </a:ext>
              </a:extLst>
            </p:cNvPr>
            <p:cNvSpPr/>
            <p:nvPr/>
          </p:nvSpPr>
          <p:spPr>
            <a:xfrm>
              <a:off x="9647975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6B7CE8C-667B-2C3D-911E-356D8B1A356A}"/>
                </a:ext>
              </a:extLst>
            </p:cNvPr>
            <p:cNvSpPr/>
            <p:nvPr/>
          </p:nvSpPr>
          <p:spPr>
            <a:xfrm>
              <a:off x="10177342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2BE8766-0C99-A4BC-AA69-7CAFD85A8F7B}"/>
                </a:ext>
              </a:extLst>
            </p:cNvPr>
            <p:cNvSpPr/>
            <p:nvPr/>
          </p:nvSpPr>
          <p:spPr>
            <a:xfrm>
              <a:off x="9140511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205715-F114-4DEE-AEB6-47C40CB8B954}"/>
                </a:ext>
              </a:extLst>
            </p:cNvPr>
            <p:cNvSpPr/>
            <p:nvPr/>
          </p:nvSpPr>
          <p:spPr>
            <a:xfrm>
              <a:off x="9647975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C709167-41B3-566A-770A-759CFFE25A7B}"/>
                </a:ext>
              </a:extLst>
            </p:cNvPr>
            <p:cNvSpPr/>
            <p:nvPr/>
          </p:nvSpPr>
          <p:spPr>
            <a:xfrm>
              <a:off x="10177342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90C882-9D39-4DC7-E335-EDF4BCEABC6A}"/>
                </a:ext>
              </a:extLst>
            </p:cNvPr>
            <p:cNvSpPr/>
            <p:nvPr/>
          </p:nvSpPr>
          <p:spPr>
            <a:xfrm>
              <a:off x="9140511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D55644-B022-4453-36E7-7144B9CF20BE}"/>
                </a:ext>
              </a:extLst>
            </p:cNvPr>
            <p:cNvSpPr/>
            <p:nvPr/>
          </p:nvSpPr>
          <p:spPr>
            <a:xfrm>
              <a:off x="9647975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D9643F-14E8-C367-B620-6E864F71A270}"/>
                </a:ext>
              </a:extLst>
            </p:cNvPr>
            <p:cNvSpPr/>
            <p:nvPr/>
          </p:nvSpPr>
          <p:spPr>
            <a:xfrm>
              <a:off x="10177342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A1C371B-0D6C-EA6B-38B1-22BF2F58BF3E}"/>
                </a:ext>
              </a:extLst>
            </p:cNvPr>
            <p:cNvSpPr/>
            <p:nvPr/>
          </p:nvSpPr>
          <p:spPr>
            <a:xfrm>
              <a:off x="9140511" y="568548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B8CB34B-516E-DF00-C18F-0923F12CA1B5}"/>
                </a:ext>
              </a:extLst>
            </p:cNvPr>
            <p:cNvSpPr/>
            <p:nvPr/>
          </p:nvSpPr>
          <p:spPr>
            <a:xfrm>
              <a:off x="9647975" y="568548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CFEE205-95F6-FF1D-8FF9-D280706DE331}"/>
                </a:ext>
              </a:extLst>
            </p:cNvPr>
            <p:cNvSpPr/>
            <p:nvPr/>
          </p:nvSpPr>
          <p:spPr>
            <a:xfrm>
              <a:off x="10177342" y="568548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72E7BE3-A3C0-2E5C-68A8-2D0F9329276B}"/>
                </a:ext>
              </a:extLst>
            </p:cNvPr>
            <p:cNvSpPr/>
            <p:nvPr/>
          </p:nvSpPr>
          <p:spPr>
            <a:xfrm>
              <a:off x="9140511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DB61427-F06F-C0A1-5447-7849A38D74D4}"/>
                </a:ext>
              </a:extLst>
            </p:cNvPr>
            <p:cNvSpPr/>
            <p:nvPr/>
          </p:nvSpPr>
          <p:spPr>
            <a:xfrm>
              <a:off x="9647975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6CAA41-45E7-702D-22C6-E0C22C779206}"/>
                </a:ext>
              </a:extLst>
            </p:cNvPr>
            <p:cNvSpPr/>
            <p:nvPr/>
          </p:nvSpPr>
          <p:spPr>
            <a:xfrm>
              <a:off x="10177342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3469B9C-DB5D-6248-D661-2D783A057E35}"/>
                </a:ext>
              </a:extLst>
            </p:cNvPr>
            <p:cNvSpPr/>
            <p:nvPr/>
          </p:nvSpPr>
          <p:spPr>
            <a:xfrm>
              <a:off x="9140511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B92282B-567A-EBC3-09A2-1A78D54802CB}"/>
                </a:ext>
              </a:extLst>
            </p:cNvPr>
            <p:cNvSpPr/>
            <p:nvPr/>
          </p:nvSpPr>
          <p:spPr>
            <a:xfrm>
              <a:off x="9647975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6765A44-68C6-6B5D-A581-A068FC5A9BE2}"/>
                </a:ext>
              </a:extLst>
            </p:cNvPr>
            <p:cNvSpPr/>
            <p:nvPr/>
          </p:nvSpPr>
          <p:spPr>
            <a:xfrm>
              <a:off x="10177342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b="1" dirty="0">
                <a:solidFill>
                  <a:schemeClr val="dk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C424067-A190-4652-11A2-C029D9EC875F}"/>
                </a:ext>
              </a:extLst>
            </p:cNvPr>
            <p:cNvSpPr/>
            <p:nvPr/>
          </p:nvSpPr>
          <p:spPr>
            <a:xfrm>
              <a:off x="8618651" y="458263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FBDDFF8-01EB-34E7-111C-3269F5877295}"/>
                </a:ext>
              </a:extLst>
            </p:cNvPr>
            <p:cNvSpPr/>
            <p:nvPr/>
          </p:nvSpPr>
          <p:spPr>
            <a:xfrm>
              <a:off x="8618651" y="484665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DE571B-A6ED-D125-32E4-5C61C3EE9C97}"/>
                </a:ext>
              </a:extLst>
            </p:cNvPr>
            <p:cNvSpPr/>
            <p:nvPr/>
          </p:nvSpPr>
          <p:spPr>
            <a:xfrm>
              <a:off x="8618651" y="5130495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5B9F74F-CD97-397C-2D3A-BC68454F4802}"/>
                </a:ext>
              </a:extLst>
            </p:cNvPr>
            <p:cNvSpPr/>
            <p:nvPr/>
          </p:nvSpPr>
          <p:spPr>
            <a:xfrm>
              <a:off x="8618651" y="5407988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2E9A8D8-46EB-957E-E353-A823B7032914}"/>
                </a:ext>
              </a:extLst>
            </p:cNvPr>
            <p:cNvSpPr/>
            <p:nvPr/>
          </p:nvSpPr>
          <p:spPr>
            <a:xfrm>
              <a:off x="8618651" y="5674136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5C66605-61E6-171B-29B5-FBF25707B593}"/>
                </a:ext>
              </a:extLst>
            </p:cNvPr>
            <p:cNvSpPr/>
            <p:nvPr/>
          </p:nvSpPr>
          <p:spPr>
            <a:xfrm>
              <a:off x="8618651" y="5962341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77E1E68-297F-4F94-3B7F-7A42EE1523AD}"/>
                </a:ext>
              </a:extLst>
            </p:cNvPr>
            <p:cNvSpPr/>
            <p:nvPr/>
          </p:nvSpPr>
          <p:spPr>
            <a:xfrm>
              <a:off x="8618651" y="6258332"/>
              <a:ext cx="199057" cy="218532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4641D9B0-9939-0EA6-F1BD-77ACD0CDE615}"/>
              </a:ext>
            </a:extLst>
          </p:cNvPr>
          <p:cNvSpPr txBox="1"/>
          <p:nvPr/>
        </p:nvSpPr>
        <p:spPr>
          <a:xfrm>
            <a:off x="1015922" y="5386003"/>
            <a:ext cx="671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 </a:t>
            </a:r>
            <a:r>
              <a:rPr lang="en-US" dirty="0"/>
              <a:t>numbers “fit” into N bits </a:t>
            </a:r>
            <a:r>
              <a:rPr lang="en-US" baseline="30000" dirty="0"/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05B7B9-A153-55D1-EFEA-1553158BD0BD}"/>
              </a:ext>
            </a:extLst>
          </p:cNvPr>
          <p:cNvSpPr txBox="1"/>
          <p:nvPr/>
        </p:nvSpPr>
        <p:spPr>
          <a:xfrm>
            <a:off x="921932" y="3528927"/>
            <a:ext cx="6719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Guess every possible assignment of truth values </a:t>
            </a:r>
            <a:endParaRPr lang="en-US" baseline="30000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B908A522-2C5F-CEBD-3263-318444C2A017}"/>
              </a:ext>
            </a:extLst>
          </p:cNvPr>
          <p:cNvSpPr txBox="1">
            <a:spLocks/>
          </p:cNvSpPr>
          <p:nvPr/>
        </p:nvSpPr>
        <p:spPr>
          <a:xfrm>
            <a:off x="863411" y="4242376"/>
            <a:ext cx="4353784" cy="434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Complexity: Exponential (2</a:t>
            </a:r>
            <a:r>
              <a:rPr lang="en-US" sz="2400" cap="small" baseline="30000" dirty="0"/>
              <a:t>N</a:t>
            </a:r>
            <a:r>
              <a:rPr lang="en-US" sz="2400" cap="small" dirty="0"/>
              <a:t>)</a:t>
            </a:r>
            <a:endParaRPr lang="en-US" sz="2400" cap="small" baseline="30000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B90794DD-83F4-6BCB-84FF-142E5CE6D2D1}"/>
              </a:ext>
            </a:extLst>
          </p:cNvPr>
          <p:cNvSpPr txBox="1">
            <a:spLocks/>
          </p:cNvSpPr>
          <p:nvPr/>
        </p:nvSpPr>
        <p:spPr>
          <a:xfrm>
            <a:off x="863410" y="1696318"/>
            <a:ext cx="7223827" cy="434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are the truth values for an arbitrary equation? </a:t>
            </a:r>
          </a:p>
        </p:txBody>
      </p:sp>
    </p:spTree>
    <p:extLst>
      <p:ext uri="{BB962C8B-B14F-4D97-AF65-F5344CB8AC3E}">
        <p14:creationId xmlns:p14="http://schemas.microsoft.com/office/powerpoint/2010/main" val="3584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1" grpId="0"/>
      <p:bldP spid="82" grpId="0"/>
      <p:bldP spid="83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53D81-A875-3BA1-0188-FB5B31AF7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6787F-055A-445F-9962-F8A89660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594232-27FC-1769-34D5-78273BB8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can We do better than Brute Force?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4D2380-13CA-987D-CC88-6E6272DC9E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956736-C07D-2A24-D38C-BF388497D9AD}"/>
              </a:ext>
            </a:extLst>
          </p:cNvPr>
          <p:cNvSpPr txBox="1">
            <a:spLocks/>
          </p:cNvSpPr>
          <p:nvPr/>
        </p:nvSpPr>
        <p:spPr>
          <a:xfrm>
            <a:off x="863410" y="2046745"/>
            <a:ext cx="3741443" cy="434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Generically speaking, no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1986D05-D1B8-CC8C-9801-9B25099E7CCE}"/>
              </a:ext>
            </a:extLst>
          </p:cNvPr>
          <p:cNvSpPr txBox="1">
            <a:spLocks/>
          </p:cNvSpPr>
          <p:nvPr/>
        </p:nvSpPr>
        <p:spPr>
          <a:xfrm>
            <a:off x="863410" y="3633703"/>
            <a:ext cx="3664786" cy="1091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there are common cases </a:t>
            </a:r>
          </a:p>
          <a:p>
            <a:r>
              <a:rPr lang="en-US" sz="2400" cap="small" dirty="0"/>
              <a:t>where shortcuts apply</a:t>
            </a:r>
          </a:p>
        </p:txBody>
      </p:sp>
      <p:pic>
        <p:nvPicPr>
          <p:cNvPr id="72" name="Picture 71" descr="A statue of a pirate pointing at something&#10;&#10;Description automatically generated">
            <a:extLst>
              <a:ext uri="{FF2B5EF4-FFF2-40B4-BE49-F238E27FC236}">
                <a16:creationId xmlns:a16="http://schemas.microsoft.com/office/drawing/2014/main" id="{F63B0BAB-4FCC-4984-3971-808CE1FC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790" y="1913637"/>
            <a:ext cx="6711075" cy="335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2786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BE011-FBB6-0B5C-D7F6-2E1D28651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64C91-493F-A853-8EF8-BFEE5B4E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8C2C7F-86F6-377B-DF0F-FF494128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Strategy: pick “low-hanging fruit”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58A682-CB6E-2868-18B7-C862BCC12D8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D036A6-61AF-FD77-E7D6-66F72D917B3C}"/>
              </a:ext>
            </a:extLst>
          </p:cNvPr>
          <p:cNvSpPr txBox="1">
            <a:spLocks/>
          </p:cNvSpPr>
          <p:nvPr/>
        </p:nvSpPr>
        <p:spPr>
          <a:xfrm>
            <a:off x="863410" y="2046745"/>
            <a:ext cx="3741443" cy="833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variables </a:t>
            </a:r>
            <a:r>
              <a:rPr lang="en-US" sz="2400" b="1" u="sng" cap="small" dirty="0"/>
              <a:t>may</a:t>
            </a:r>
            <a:r>
              <a:rPr lang="en-US" sz="2400" cap="small" dirty="0"/>
              <a:t> have “obvious” assignments </a:t>
            </a:r>
          </a:p>
        </p:txBody>
      </p:sp>
      <p:pic>
        <p:nvPicPr>
          <p:cNvPr id="3" name="Picture 2" descr="A person in a hat picking apples from a tree&#10;&#10;Description automatically generated">
            <a:extLst>
              <a:ext uri="{FF2B5EF4-FFF2-40B4-BE49-F238E27FC236}">
                <a16:creationId xmlns:a16="http://schemas.microsoft.com/office/drawing/2014/main" id="{1D04C176-04ED-5D31-00FD-F66E775F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750509"/>
            <a:ext cx="5462304" cy="3721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BD2F87-85DA-62C3-B05C-F9D4CB1CB2B8}"/>
              </a:ext>
            </a:extLst>
          </p:cNvPr>
          <p:cNvSpPr txBox="1"/>
          <p:nvPr/>
        </p:nvSpPr>
        <p:spPr>
          <a:xfrm>
            <a:off x="921932" y="2817120"/>
            <a:ext cx="3890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Find and assign to easy variables</a:t>
            </a:r>
            <a:endParaRPr lang="en-US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B0BF7-32AA-05A3-C2A6-433B7EEF44F8}"/>
              </a:ext>
            </a:extLst>
          </p:cNvPr>
          <p:cNvSpPr txBox="1"/>
          <p:nvPr/>
        </p:nvSpPr>
        <p:spPr>
          <a:xfrm>
            <a:off x="926498" y="3287091"/>
            <a:ext cx="2680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Reduce the expression</a:t>
            </a:r>
            <a:endParaRPr lang="en-US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087E0-BF09-A45E-8134-86BF84D03F4A}"/>
              </a:ext>
            </a:extLst>
          </p:cNvPr>
          <p:cNvSpPr txBox="1"/>
          <p:nvPr/>
        </p:nvSpPr>
        <p:spPr>
          <a:xfrm>
            <a:off x="931063" y="3822768"/>
            <a:ext cx="2680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Brute force once no clever strategy remains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7689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C375-4F4B-DB93-5E03-A6EAF8568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4077D-FD4C-04C0-48ED-1650A738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408DE9-756A-3416-CFBD-C99D107D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Conjunctive Normal Form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DB630-1C7D-C575-F406-DBC6033F434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E427C-A7D9-0AD6-D6C5-8929C28729CA}"/>
              </a:ext>
            </a:extLst>
          </p:cNvPr>
          <p:cNvSpPr txBox="1"/>
          <p:nvPr/>
        </p:nvSpPr>
        <p:spPr>
          <a:xfrm>
            <a:off x="1899497" y="3251244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44152-3887-6033-B444-A14E23989645}"/>
              </a:ext>
            </a:extLst>
          </p:cNvPr>
          <p:cNvSpPr txBox="1"/>
          <p:nvPr/>
        </p:nvSpPr>
        <p:spPr>
          <a:xfrm>
            <a:off x="5439204" y="4246372"/>
            <a:ext cx="2676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((b ∧  c) ∨ (c))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393229-92AC-5E58-F065-A91644FCA8F7}"/>
              </a:ext>
            </a:extLst>
          </p:cNvPr>
          <p:cNvSpPr txBox="1"/>
          <p:nvPr/>
        </p:nvSpPr>
        <p:spPr>
          <a:xfrm>
            <a:off x="1936915" y="4243469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(¬b ∨ 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1A0EA-3892-9C33-D7E0-6119F996D609}"/>
              </a:ext>
            </a:extLst>
          </p:cNvPr>
          <p:cNvSpPr txBox="1"/>
          <p:nvPr/>
        </p:nvSpPr>
        <p:spPr>
          <a:xfrm>
            <a:off x="1952430" y="5245383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(¬a) ∧ (¬b ∨ ¬c)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A68C2-EFBB-09CD-344B-059679E11B03}"/>
              </a:ext>
            </a:extLst>
          </p:cNvPr>
          <p:cNvSpPr txBox="1"/>
          <p:nvPr/>
        </p:nvSpPr>
        <p:spPr>
          <a:xfrm>
            <a:off x="5439204" y="3251244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¬(b ∨ 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7260D-E89C-BC19-2391-BAC2B3DF8257}"/>
              </a:ext>
            </a:extLst>
          </p:cNvPr>
          <p:cNvSpPr txBox="1"/>
          <p:nvPr/>
        </p:nvSpPr>
        <p:spPr>
          <a:xfrm>
            <a:off x="5438292" y="5253562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¬(a ∧ 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F5179-6EC1-4151-CBF4-6327A7EE0AF7}"/>
              </a:ext>
            </a:extLst>
          </p:cNvPr>
          <p:cNvSpPr txBox="1"/>
          <p:nvPr/>
        </p:nvSpPr>
        <p:spPr>
          <a:xfrm>
            <a:off x="5156238" y="2076781"/>
            <a:ext cx="1879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“an AND of ORs”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4E80C-7D75-5B7C-735B-39AD2BD3E2D8}"/>
              </a:ext>
            </a:extLst>
          </p:cNvPr>
          <p:cNvSpPr txBox="1"/>
          <p:nvPr/>
        </p:nvSpPr>
        <p:spPr>
          <a:xfrm>
            <a:off x="33319" y="1321697"/>
            <a:ext cx="1226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or more </a:t>
            </a:r>
            <a:r>
              <a:rPr lang="en-US" i="1" dirty="0"/>
              <a:t>clauses</a:t>
            </a:r>
            <a:r>
              <a:rPr lang="en-US" dirty="0"/>
              <a:t> joined by </a:t>
            </a:r>
            <a:r>
              <a:rPr lang="en-US" b="1" dirty="0"/>
              <a:t>conjunction </a:t>
            </a:r>
            <a:r>
              <a:rPr lang="en-US" dirty="0"/>
              <a:t>where a </a:t>
            </a:r>
            <a:r>
              <a:rPr lang="en-US" i="1" dirty="0"/>
              <a:t>clause</a:t>
            </a:r>
            <a:r>
              <a:rPr lang="en-US" dirty="0"/>
              <a:t> is one or more possibly-negated variables joined by </a:t>
            </a:r>
            <a:r>
              <a:rPr lang="en-US" b="1" dirty="0"/>
              <a:t>disjunction</a:t>
            </a:r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1310F9FB-B30E-059A-DAC2-D347C1654221}"/>
              </a:ext>
            </a:extLst>
          </p:cNvPr>
          <p:cNvSpPr/>
          <p:nvPr/>
        </p:nvSpPr>
        <p:spPr>
          <a:xfrm rot="18880381">
            <a:off x="1640361" y="3287224"/>
            <a:ext cx="295674" cy="125936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408AD4E5-D2E3-F0D8-9C98-FC124B3C09DC}"/>
              </a:ext>
            </a:extLst>
          </p:cNvPr>
          <p:cNvSpPr/>
          <p:nvPr/>
        </p:nvSpPr>
        <p:spPr>
          <a:xfrm rot="18880381">
            <a:off x="1623027" y="4341594"/>
            <a:ext cx="295674" cy="125936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85FD9794-7081-500C-B16F-3E471C3C8007}"/>
              </a:ext>
            </a:extLst>
          </p:cNvPr>
          <p:cNvSpPr/>
          <p:nvPr/>
        </p:nvSpPr>
        <p:spPr>
          <a:xfrm rot="18880381">
            <a:off x="1660446" y="5330648"/>
            <a:ext cx="295674" cy="125936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3FC566EB-0904-AE3D-BEB1-F245B1C9CB1C}"/>
              </a:ext>
            </a:extLst>
          </p:cNvPr>
          <p:cNvSpPr/>
          <p:nvPr/>
        </p:nvSpPr>
        <p:spPr>
          <a:xfrm rot="2769532">
            <a:off x="5200325" y="3312803"/>
            <a:ext cx="252885" cy="246210"/>
          </a:xfrm>
          <a:prstGeom prst="plus">
            <a:avLst>
              <a:gd name="adj" fmla="val 3957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278C93B1-4EDF-D8D7-3641-49D8B28227A8}"/>
              </a:ext>
            </a:extLst>
          </p:cNvPr>
          <p:cNvSpPr/>
          <p:nvPr/>
        </p:nvSpPr>
        <p:spPr>
          <a:xfrm rot="2769532">
            <a:off x="5207945" y="4323723"/>
            <a:ext cx="252885" cy="246210"/>
          </a:xfrm>
          <a:prstGeom prst="plus">
            <a:avLst>
              <a:gd name="adj" fmla="val 3957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BE6D66B5-6109-0ABB-AAFA-4BEF0E0992B5}"/>
              </a:ext>
            </a:extLst>
          </p:cNvPr>
          <p:cNvSpPr/>
          <p:nvPr/>
        </p:nvSpPr>
        <p:spPr>
          <a:xfrm rot="2769532">
            <a:off x="5215565" y="5348430"/>
            <a:ext cx="252885" cy="246210"/>
          </a:xfrm>
          <a:prstGeom prst="plus">
            <a:avLst>
              <a:gd name="adj" fmla="val 3957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315E26-8938-5B59-2335-32600B3BF4CB}"/>
              </a:ext>
            </a:extLst>
          </p:cNvPr>
          <p:cNvSpPr txBox="1"/>
          <p:nvPr/>
        </p:nvSpPr>
        <p:spPr>
          <a:xfrm>
            <a:off x="8699248" y="3259439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∨ b ∨ c</a:t>
            </a:r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C0A3492D-D597-71F9-836C-522C721D72CF}"/>
              </a:ext>
            </a:extLst>
          </p:cNvPr>
          <p:cNvSpPr/>
          <p:nvPr/>
        </p:nvSpPr>
        <p:spPr>
          <a:xfrm rot="18880381">
            <a:off x="8432026" y="3317415"/>
            <a:ext cx="295674" cy="125936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996B6-6F4B-2E4B-AC16-347E942B75D6}"/>
              </a:ext>
            </a:extLst>
          </p:cNvPr>
          <p:cNvSpPr txBox="1"/>
          <p:nvPr/>
        </p:nvSpPr>
        <p:spPr>
          <a:xfrm>
            <a:off x="8746870" y="4275895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∨ b ∧ c</a:t>
            </a:r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483FFFF2-8B95-0C9C-B919-BB2F09156B00}"/>
              </a:ext>
            </a:extLst>
          </p:cNvPr>
          <p:cNvSpPr/>
          <p:nvPr/>
        </p:nvSpPr>
        <p:spPr>
          <a:xfrm rot="2769532">
            <a:off x="8453419" y="4349450"/>
            <a:ext cx="252885" cy="246210"/>
          </a:xfrm>
          <a:prstGeom prst="plus">
            <a:avLst>
              <a:gd name="adj" fmla="val 3957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AB3803-5697-650D-6E6C-5C04BFB7BCA1}"/>
              </a:ext>
            </a:extLst>
          </p:cNvPr>
          <p:cNvSpPr txBox="1"/>
          <p:nvPr/>
        </p:nvSpPr>
        <p:spPr>
          <a:xfrm>
            <a:off x="8234385" y="4599739"/>
            <a:ext cx="2211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By convention, </a:t>
            </a:r>
            <a:r>
              <a:rPr lang="en-US" sz="1400" b="1" i="1" dirty="0"/>
              <a:t>and</a:t>
            </a:r>
            <a:r>
              <a:rPr lang="en-US" sz="1400" i="1" dirty="0"/>
              <a:t> has </a:t>
            </a:r>
          </a:p>
          <a:p>
            <a:r>
              <a:rPr lang="en-US" sz="1400" i="1" dirty="0"/>
              <a:t>higher precedence than </a:t>
            </a:r>
            <a:r>
              <a:rPr lang="en-US" sz="1400" b="1" i="1" dirty="0"/>
              <a:t>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4E1F1-8DA9-5A8F-EB47-7A754BF8E4C1}"/>
              </a:ext>
            </a:extLst>
          </p:cNvPr>
          <p:cNvSpPr txBox="1"/>
          <p:nvPr/>
        </p:nvSpPr>
        <p:spPr>
          <a:xfrm>
            <a:off x="8609653" y="5362423"/>
            <a:ext cx="20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 ∧ b)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4937886D-5293-3FDF-C26C-CC15570E4B82}"/>
              </a:ext>
            </a:extLst>
          </p:cNvPr>
          <p:cNvSpPr/>
          <p:nvPr/>
        </p:nvSpPr>
        <p:spPr>
          <a:xfrm rot="18880381">
            <a:off x="8373967" y="5436497"/>
            <a:ext cx="295674" cy="125936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8215A3-6EFC-6BBA-C409-02F0A997AB62}"/>
                  </a:ext>
                </a:extLst>
              </p14:cNvPr>
              <p14:cNvContentPartPr/>
              <p14:nvPr/>
            </p14:nvContentPartPr>
            <p14:xfrm>
              <a:off x="8621280" y="4059000"/>
              <a:ext cx="1149840" cy="750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8215A3-6EFC-6BBA-C409-02F0A997AB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1920" y="4049640"/>
                <a:ext cx="1168560" cy="7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2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 animBg="1"/>
      <p:bldP spid="27" grpId="0"/>
      <p:bldP spid="28" grpId="0" animBg="1"/>
      <p:bldP spid="29" grpId="0"/>
      <p:bldP spid="2" grpId="0"/>
      <p:bldP spid="6" grpId="0" animBg="1"/>
    </p:bldLst>
  </p:timing>
</p:sld>
</file>

<file path=ppt/slides/slide1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FD56E-3FAE-495B-0005-B8F428A93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216E4-7CCC-0D3D-F645-8DAB49D0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4F7214-663A-9DF3-7142-9B331163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Conjunctive Normal Form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D2FA19F-662B-E1D4-1EED-004D251D846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32EFB-E2E0-D501-A63F-F9E54CD8EC7F}"/>
              </a:ext>
            </a:extLst>
          </p:cNvPr>
          <p:cNvSpPr txBox="1"/>
          <p:nvPr/>
        </p:nvSpPr>
        <p:spPr>
          <a:xfrm>
            <a:off x="766482" y="1757582"/>
            <a:ext cx="981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Any Boolean expression can  be represented in CNF using the standard Boolean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F6BE1-1F37-6091-DE6E-6F1ACA148544}"/>
                  </a:ext>
                </a:extLst>
              </p:cNvPr>
              <p:cNvSpPr txBox="1"/>
              <p:nvPr/>
            </p:nvSpPr>
            <p:spPr>
              <a:xfrm>
                <a:off x="587188" y="2679218"/>
                <a:ext cx="609600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¬(P ∨ Q)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¬P ∧ ¬Q</a:t>
                </a:r>
              </a:p>
              <a:p>
                <a:endParaRPr lang="en-US" dirty="0"/>
              </a:p>
              <a:p>
                <a:r>
                  <a:rPr lang="en-US" dirty="0"/>
                  <a:t>¬(P ∧ Q)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¬P ∨ ¬Q</a:t>
                </a:r>
              </a:p>
              <a:p>
                <a:endParaRPr lang="en-US" dirty="0"/>
              </a:p>
              <a:p>
                <a:r>
                  <a:rPr lang="en-US" dirty="0"/>
                  <a:t>¬¬P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P</a:t>
                </a:r>
              </a:p>
              <a:p>
                <a:endParaRPr lang="en-US" dirty="0"/>
              </a:p>
              <a:p>
                <a:r>
                  <a:rPr lang="en-US" dirty="0"/>
                  <a:t>P ∨ (Q ∧ R)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(P ∨ Q) ∧ (P ∨ R)</a:t>
                </a:r>
              </a:p>
              <a:p>
                <a:endParaRPr lang="en-US" dirty="0"/>
              </a:p>
              <a:p>
                <a:r>
                  <a:rPr lang="en-US" dirty="0"/>
                  <a:t>(P ∧ Q) ∨ (P ∧ R)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dirty="0"/>
                  <a:t>P ∧ (Q ∨ R)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5F6BE1-1F37-6091-DE6E-6F1ACA14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8" y="2679218"/>
                <a:ext cx="6096000" cy="2862322"/>
              </a:xfrm>
              <a:prstGeom prst="rect">
                <a:avLst/>
              </a:prstGeom>
              <a:blipFill>
                <a:blip r:embed="rId2"/>
                <a:stretch>
                  <a:fillRect l="-800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8E6B84-C120-D428-70EB-A11FE7EBCA33}"/>
              </a:ext>
            </a:extLst>
          </p:cNvPr>
          <p:cNvSpPr txBox="1"/>
          <p:nvPr/>
        </p:nvSpPr>
        <p:spPr>
          <a:xfrm>
            <a:off x="33319" y="1321697"/>
            <a:ext cx="1226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or more </a:t>
            </a:r>
            <a:r>
              <a:rPr lang="en-US" i="1" dirty="0"/>
              <a:t>clauses</a:t>
            </a:r>
            <a:r>
              <a:rPr lang="en-US" dirty="0"/>
              <a:t> joined by </a:t>
            </a:r>
            <a:r>
              <a:rPr lang="en-US" b="1" dirty="0"/>
              <a:t>conjunction </a:t>
            </a:r>
            <a:r>
              <a:rPr lang="en-US" dirty="0"/>
              <a:t>where a </a:t>
            </a:r>
            <a:r>
              <a:rPr lang="en-US" i="1" dirty="0"/>
              <a:t>clause</a:t>
            </a:r>
            <a:r>
              <a:rPr lang="en-US" dirty="0"/>
              <a:t> is one or more possibly-negated variables joined by </a:t>
            </a:r>
            <a:r>
              <a:rPr lang="en-US" b="1" dirty="0"/>
              <a:t>disjunction</a:t>
            </a:r>
          </a:p>
        </p:txBody>
      </p:sp>
    </p:spTree>
    <p:extLst>
      <p:ext uri="{BB962C8B-B14F-4D97-AF65-F5344CB8AC3E}">
        <p14:creationId xmlns:p14="http://schemas.microsoft.com/office/powerpoint/2010/main" val="107641823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064F-11DC-309A-6363-865C33FC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521-F234-8807-518C-9F46F0D7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6F78C3-5AB5-E7E1-FD21-E0EAE6E8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Conjunctive Normal Form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47297D-A485-FA3A-9B6E-8B2DF9B19387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86FBB-397E-DF62-B356-F53887113D91}"/>
              </a:ext>
            </a:extLst>
          </p:cNvPr>
          <p:cNvSpPr txBox="1"/>
          <p:nvPr/>
        </p:nvSpPr>
        <p:spPr>
          <a:xfrm>
            <a:off x="33319" y="1321697"/>
            <a:ext cx="1226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or more </a:t>
            </a:r>
            <a:r>
              <a:rPr lang="en-US" i="1" dirty="0"/>
              <a:t>clauses</a:t>
            </a:r>
            <a:r>
              <a:rPr lang="en-US" dirty="0"/>
              <a:t> joined by </a:t>
            </a:r>
            <a:r>
              <a:rPr lang="en-US" b="1" dirty="0"/>
              <a:t>conjunction </a:t>
            </a:r>
            <a:r>
              <a:rPr lang="en-US" dirty="0"/>
              <a:t>where a </a:t>
            </a:r>
            <a:r>
              <a:rPr lang="en-US" i="1" dirty="0"/>
              <a:t>clause</a:t>
            </a:r>
            <a:r>
              <a:rPr lang="en-US" dirty="0"/>
              <a:t> is one or more possibly-negated variables joined by </a:t>
            </a:r>
            <a:r>
              <a:rPr lang="en-US" b="1" dirty="0"/>
              <a:t>disjunction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AEC441-6BFF-A214-C028-3B845F5C3965}"/>
              </a:ext>
            </a:extLst>
          </p:cNvPr>
          <p:cNvSpPr txBox="1">
            <a:spLocks/>
          </p:cNvSpPr>
          <p:nvPr/>
        </p:nvSpPr>
        <p:spPr>
          <a:xfrm>
            <a:off x="863410" y="2046745"/>
            <a:ext cx="10109390" cy="434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If one clause is unsatisfiable, the whole equation is unsatisfiable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ECD3AE-DA63-1A52-57BB-92A8718F4050}"/>
              </a:ext>
            </a:extLst>
          </p:cNvPr>
          <p:cNvSpPr txBox="1"/>
          <p:nvPr/>
        </p:nvSpPr>
        <p:spPr>
          <a:xfrm>
            <a:off x="2334928" y="2735987"/>
            <a:ext cx="7883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false</a:t>
            </a:r>
            <a:r>
              <a:rPr lang="en-US" dirty="0"/>
              <a:t>) ∧ (…) ∧ (…) ∧ (…) ∧ (…) ∧ (…) ∧ (…) 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9850C-4BD4-BB1C-C96E-87837E2DF8DF}"/>
              </a:ext>
            </a:extLst>
          </p:cNvPr>
          <p:cNvSpPr txBox="1"/>
          <p:nvPr/>
        </p:nvSpPr>
        <p:spPr>
          <a:xfrm>
            <a:off x="2224022" y="3417425"/>
            <a:ext cx="7883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helps to realize our philosophy of “obvious choices” – we’ll try to sort out the most highly constrained clauses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0F3285-C2C6-5EB9-165B-66E7E06AF0D5}"/>
              </a:ext>
            </a:extLst>
          </p:cNvPr>
          <p:cNvSpPr txBox="1"/>
          <p:nvPr/>
        </p:nvSpPr>
        <p:spPr>
          <a:xfrm>
            <a:off x="2224022" y="4505996"/>
            <a:ext cx="7883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Let’s next consider how to identify and </a:t>
            </a:r>
            <a:r>
              <a:rPr lang="en-US" dirty="0" err="1"/>
              <a:t>utilitize</a:t>
            </a:r>
            <a:r>
              <a:rPr lang="en-US" dirty="0"/>
              <a:t> these cases</a:t>
            </a:r>
          </a:p>
        </p:txBody>
      </p:sp>
    </p:spTree>
    <p:extLst>
      <p:ext uri="{BB962C8B-B14F-4D97-AF65-F5344CB8AC3E}">
        <p14:creationId xmlns:p14="http://schemas.microsoft.com/office/powerpoint/2010/main" val="9267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30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Unit Clause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15781" y="3367817"/>
            <a:ext cx="642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882002" y="1991261"/>
            <a:ext cx="46479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unit clause or just (“unit”) is a clause with no disjunctions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43718D-63FF-2CDB-DA61-D84DE011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59" y="1538037"/>
            <a:ext cx="4383793" cy="4369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0BAA86-364A-0BB9-4E2B-C094ACA81983}"/>
              </a:ext>
            </a:extLst>
          </p:cNvPr>
          <p:cNvSpPr txBox="1"/>
          <p:nvPr/>
        </p:nvSpPr>
        <p:spPr>
          <a:xfrm>
            <a:off x="7916084" y="5907315"/>
            <a:ext cx="31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Claus is an absolute unit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6AE91-BDB4-B32E-110B-9D614C6FBDDC}"/>
              </a:ext>
            </a:extLst>
          </p:cNvPr>
          <p:cNvSpPr txBox="1"/>
          <p:nvPr/>
        </p:nvSpPr>
        <p:spPr>
          <a:xfrm>
            <a:off x="954572" y="4282708"/>
            <a:ext cx="51414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Units are tough customers! There’s only one way to make a unit true, so it yields an obvious choice</a:t>
            </a:r>
          </a:p>
        </p:txBody>
      </p:sp>
    </p:spTree>
    <p:extLst>
      <p:ext uri="{BB962C8B-B14F-4D97-AF65-F5344CB8AC3E}">
        <p14:creationId xmlns:p14="http://schemas.microsoft.com/office/powerpoint/2010/main" val="11793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dirty="0"/>
              <a:t>Exercise 30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Concolic Execution Review</a:t>
            </a:r>
          </a:p>
        </p:txBody>
      </p:sp>
    </p:spTree>
    <p:extLst>
      <p:ext uri="{BB962C8B-B14F-4D97-AF65-F5344CB8AC3E}">
        <p14:creationId xmlns:p14="http://schemas.microsoft.com/office/powerpoint/2010/main" val="3785865170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91C4-9C46-DD6D-AAA4-90BE07850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597FA-D311-F76C-EBDA-936DC901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2F998A-E6ED-492B-481C-E81738F3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Leveraging Units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63A835-F2F9-BAE7-4D90-F3AA459CC13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A3EF3-669D-26A0-B756-BACD2CF16EC4}"/>
              </a:ext>
            </a:extLst>
          </p:cNvPr>
          <p:cNvSpPr txBox="1"/>
          <p:nvPr/>
        </p:nvSpPr>
        <p:spPr>
          <a:xfrm>
            <a:off x="2823883" y="2165715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¬a) ∧ (¬a ∨ c ∨ 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3C324-96BF-A4A1-D5E1-655DDE43CFDF}"/>
              </a:ext>
            </a:extLst>
          </p:cNvPr>
          <p:cNvSpPr txBox="1"/>
          <p:nvPr/>
        </p:nvSpPr>
        <p:spPr>
          <a:xfrm>
            <a:off x="623047" y="1487411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Once units have been assigned values, the equation can be reduced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41E594-5813-B72F-FDE9-D507755F9F31}"/>
              </a:ext>
            </a:extLst>
          </p:cNvPr>
          <p:cNvSpPr txBox="1"/>
          <p:nvPr/>
        </p:nvSpPr>
        <p:spPr>
          <a:xfrm>
            <a:off x="623047" y="3192841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new equation might yield more units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D2FC3-D281-9ABC-CAC0-76604E99A5BC}"/>
              </a:ext>
            </a:extLst>
          </p:cNvPr>
          <p:cNvSpPr txBox="1"/>
          <p:nvPr/>
        </p:nvSpPr>
        <p:spPr>
          <a:xfrm>
            <a:off x="2751313" y="3624399"/>
            <a:ext cx="155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(b) ∧ (c ∨ 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28C659-D186-B7E5-8256-22D6F311961B}"/>
                  </a:ext>
                </a:extLst>
              </p14:cNvPr>
              <p14:cNvContentPartPr/>
              <p14:nvPr/>
            </p14:nvContentPartPr>
            <p14:xfrm>
              <a:off x="2910960" y="2208600"/>
              <a:ext cx="4458600" cy="1334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28C659-D186-B7E5-8256-22D6F31196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1600" y="2199240"/>
                <a:ext cx="4477320" cy="13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7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10" grpId="0"/>
    </p:bldLst>
  </p:timing>
</p:sld>
</file>

<file path=ppt/slides/slide2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65CF5-D004-29B9-A135-DA54F17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33027-E2EE-05A2-149E-15178B36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EF18C8-7FE9-C236-5852-ADA29729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Unit Propagation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D3BB41-A5FC-BA50-AEB2-E92602CF490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E9564-E6F9-CC46-7005-855C6819BC9F}"/>
              </a:ext>
            </a:extLst>
          </p:cNvPr>
          <p:cNvSpPr txBox="1"/>
          <p:nvPr/>
        </p:nvSpPr>
        <p:spPr>
          <a:xfrm>
            <a:off x="803596" y="1393088"/>
            <a:ext cx="86330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Unit propagation:</a:t>
            </a:r>
            <a:r>
              <a:rPr lang="en-US" dirty="0"/>
              <a:t> continue to identify and eliminate units until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There is a satisfying assignment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There is a false clause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There are no more units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EE4831-148F-3F62-8636-29BFCBD374B2}"/>
              </a:ext>
            </a:extLst>
          </p:cNvPr>
          <p:cNvSpPr txBox="1"/>
          <p:nvPr/>
        </p:nvSpPr>
        <p:spPr>
          <a:xfrm>
            <a:off x="1343448" y="3631189"/>
            <a:ext cx="3018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¬a) ∧ (¬a ∨ ¬b)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5DB8C-4B0F-A583-7946-FD858FDF6973}"/>
              </a:ext>
            </a:extLst>
          </p:cNvPr>
          <p:cNvSpPr txBox="1"/>
          <p:nvPr/>
        </p:nvSpPr>
        <p:spPr>
          <a:xfrm>
            <a:off x="1336173" y="2289088"/>
            <a:ext cx="3090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¬a) ∧ (¬a ∨ c ∨ 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BDFBF-443E-490E-5DAF-5DFAA990B01B}"/>
              </a:ext>
            </a:extLst>
          </p:cNvPr>
          <p:cNvSpPr txBox="1"/>
          <p:nvPr/>
        </p:nvSpPr>
        <p:spPr>
          <a:xfrm>
            <a:off x="1343448" y="5315316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1D1931-92FE-2CDC-9E91-6C71BBDBBF4E}"/>
                  </a:ext>
                </a:extLst>
              </p14:cNvPr>
              <p14:cNvContentPartPr/>
              <p14:nvPr/>
            </p14:nvContentPartPr>
            <p14:xfrm>
              <a:off x="1479240" y="2648520"/>
              <a:ext cx="5222520" cy="3213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1D1931-92FE-2CDC-9E91-6C71BBDBBF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880" y="2639160"/>
                <a:ext cx="524124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2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2" grpId="0"/>
    </p:bldLst>
  </p:timing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7838C-69CC-6F4C-56F6-F3F64497E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04C28-A8A6-A164-4781-1EC32738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97D7DF-8A3A-410F-0CC2-1B6F71A1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Unit Propagation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D36BAE-C5AE-C59E-CF30-AFC3B6E4C59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CECA6-1C38-407B-6EAC-E7B1E452FE3B}"/>
              </a:ext>
            </a:extLst>
          </p:cNvPr>
          <p:cNvSpPr txBox="1"/>
          <p:nvPr/>
        </p:nvSpPr>
        <p:spPr>
          <a:xfrm>
            <a:off x="2823883" y="2165715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¬a) ∧ (¬a ∨ c ∨ 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FDF21-011A-BF38-F687-FA2FC91A35A6}"/>
              </a:ext>
            </a:extLst>
          </p:cNvPr>
          <p:cNvSpPr txBox="1"/>
          <p:nvPr/>
        </p:nvSpPr>
        <p:spPr>
          <a:xfrm>
            <a:off x="623047" y="1487411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Once units have been assigned values, the equation can be reduced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A3CE1-ECA7-D0C5-68D1-597523794473}"/>
              </a:ext>
            </a:extLst>
          </p:cNvPr>
          <p:cNvSpPr txBox="1"/>
          <p:nvPr/>
        </p:nvSpPr>
        <p:spPr>
          <a:xfrm>
            <a:off x="623047" y="3192841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new equation might yield more units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A487A-C031-BC7F-7A68-18EA9AFAA630}"/>
              </a:ext>
            </a:extLst>
          </p:cNvPr>
          <p:cNvSpPr txBox="1"/>
          <p:nvPr/>
        </p:nvSpPr>
        <p:spPr>
          <a:xfrm>
            <a:off x="623047" y="4956329"/>
            <a:ext cx="8633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Unit propagation:</a:t>
            </a:r>
            <a:r>
              <a:rPr lang="en-US" dirty="0"/>
              <a:t> continue to identify and eliminate units until </a:t>
            </a:r>
          </a:p>
          <a:p>
            <a:pPr marL="342900" indent="-342900">
              <a:buAutoNum type="arabicParenR"/>
            </a:pPr>
            <a:r>
              <a:rPr lang="en-US" dirty="0"/>
              <a:t>There is a satisfying assignment</a:t>
            </a:r>
          </a:p>
          <a:p>
            <a:pPr marL="342900" indent="-342900">
              <a:buAutoNum type="arabicParenR"/>
            </a:pPr>
            <a:r>
              <a:rPr lang="en-US" dirty="0"/>
              <a:t>There is a false clause</a:t>
            </a:r>
          </a:p>
          <a:p>
            <a:pPr marL="342900" indent="-342900">
              <a:buAutoNum type="arabicParenR"/>
            </a:pPr>
            <a:r>
              <a:rPr lang="en-US" dirty="0"/>
              <a:t>There are no more units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E4F58-104B-8E7F-C7DC-8EFE05C60848}"/>
              </a:ext>
            </a:extLst>
          </p:cNvPr>
          <p:cNvSpPr txBox="1"/>
          <p:nvPr/>
        </p:nvSpPr>
        <p:spPr>
          <a:xfrm>
            <a:off x="2751313" y="3624399"/>
            <a:ext cx="155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(b) ∧ (c ∨ 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12FF8-9550-E65B-48E8-B6CB44B0571F}"/>
              </a:ext>
            </a:extLst>
          </p:cNvPr>
          <p:cNvSpPr txBox="1"/>
          <p:nvPr/>
        </p:nvSpPr>
        <p:spPr>
          <a:xfrm>
            <a:off x="5922683" y="5365636"/>
            <a:ext cx="3018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¬a) ∧ (¬a ∨ ¬b)</a:t>
            </a:r>
          </a:p>
        </p:txBody>
      </p:sp>
    </p:spTree>
    <p:extLst>
      <p:ext uri="{BB962C8B-B14F-4D97-AF65-F5344CB8AC3E}">
        <p14:creationId xmlns:p14="http://schemas.microsoft.com/office/powerpoint/2010/main" val="16385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9" grpId="0"/>
      <p:bldP spid="11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Pure literals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675777" y="2593886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B9E6-E475-C9B3-E54A-C58DAE4F3E57}"/>
              </a:ext>
            </a:extLst>
          </p:cNvPr>
          <p:cNvSpPr txBox="1"/>
          <p:nvPr/>
        </p:nvSpPr>
        <p:spPr>
          <a:xfrm>
            <a:off x="623047" y="1690002"/>
            <a:ext cx="7171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literal (i.e. variable) that occurs only positively, or only negatively, throughout the entire formula is </a:t>
            </a:r>
            <a:r>
              <a:rPr lang="en-US" b="1" dirty="0"/>
              <a:t>pure</a:t>
            </a:r>
          </a:p>
        </p:txBody>
      </p:sp>
      <p:pic>
        <p:nvPicPr>
          <p:cNvPr id="10" name="Picture 9" descr="A bottle of perfume&#10;&#10;Description automatically generated">
            <a:extLst>
              <a:ext uri="{FF2B5EF4-FFF2-40B4-BE49-F238E27FC236}">
                <a16:creationId xmlns:a16="http://schemas.microsoft.com/office/drawing/2014/main" id="{CCD13DE3-B9C5-0540-3970-240FC22B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40" y="1168400"/>
            <a:ext cx="4023360" cy="502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B38A9-EF38-0FB0-5303-9B02464E354D}"/>
              </a:ext>
            </a:extLst>
          </p:cNvPr>
          <p:cNvSpPr txBox="1"/>
          <p:nvPr/>
        </p:nvSpPr>
        <p:spPr>
          <a:xfrm>
            <a:off x="623047" y="3249136"/>
            <a:ext cx="7171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Again, a pure literal makes for an </a:t>
            </a:r>
            <a:r>
              <a:rPr lang="en-US"/>
              <a:t>obvious choice.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A1EAA-62F5-29C2-8641-80CE2CD6C562}"/>
              </a:ext>
            </a:extLst>
          </p:cNvPr>
          <p:cNvSpPr txBox="1"/>
          <p:nvPr/>
        </p:nvSpPr>
        <p:spPr>
          <a:xfrm>
            <a:off x="637564" y="3887760"/>
            <a:ext cx="7171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Assigning the “obvious” value to a pure literal doesn’t guarantee satisfiability, but it doesn’t hurt the search for satisfiability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1D904-6FEC-1886-5B62-B972EA1DD218}"/>
              </a:ext>
            </a:extLst>
          </p:cNvPr>
          <p:cNvSpPr txBox="1"/>
          <p:nvPr/>
        </p:nvSpPr>
        <p:spPr>
          <a:xfrm>
            <a:off x="615795" y="4773131"/>
            <a:ext cx="7171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Just like unit propagation, assigning to pure literals may simplify clauses to form new pure literals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56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A1D0E-0586-9501-5096-3CA063D3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C62C4-283B-00BA-7A71-590D9D7F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1D21-25C8-8B11-75BF-6B37D868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Pure literal Elimination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A61B11-5D3A-9B32-5A15-031F6667288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299D9-4A55-CA75-DE95-90218DA5FE92}"/>
              </a:ext>
            </a:extLst>
          </p:cNvPr>
          <p:cNvSpPr txBox="1"/>
          <p:nvPr/>
        </p:nvSpPr>
        <p:spPr>
          <a:xfrm>
            <a:off x="803596" y="1393088"/>
            <a:ext cx="86330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Unit propagation:</a:t>
            </a:r>
            <a:r>
              <a:rPr lang="en-US" dirty="0"/>
              <a:t> continue to identify and simplify out pure literals until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There is a satisfying assignment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There is a false clause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3)   There are no more pure literals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BAA45-99E9-60D6-063B-133239C8F5D5}"/>
              </a:ext>
            </a:extLst>
          </p:cNvPr>
          <p:cNvSpPr txBox="1"/>
          <p:nvPr/>
        </p:nvSpPr>
        <p:spPr>
          <a:xfrm>
            <a:off x="1350691" y="2593886"/>
            <a:ext cx="22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 ∨ ¬b) ∧ (¬b ∨ 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7069E-F283-8162-6084-19DB6C8E0F48}"/>
              </a:ext>
            </a:extLst>
          </p:cNvPr>
          <p:cNvSpPr txBox="1"/>
          <p:nvPr/>
        </p:nvSpPr>
        <p:spPr>
          <a:xfrm>
            <a:off x="1350690" y="3834402"/>
            <a:ext cx="41719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 ∨ ¬b) ∧ (¬b ∨ ¬c) ∧ (b ∨ c)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518EEB-C972-4EEE-A034-FDDB8AC991A4}"/>
                  </a:ext>
                </a:extLst>
              </p14:cNvPr>
              <p14:cNvContentPartPr/>
              <p14:nvPr/>
            </p14:nvContentPartPr>
            <p14:xfrm>
              <a:off x="881640" y="1568160"/>
              <a:ext cx="5951520" cy="3261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518EEB-C972-4EEE-A034-FDDB8AC991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280" y="1558800"/>
                <a:ext cx="5970240" cy="32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955683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C584-8763-40CA-39B0-CEC19B2A7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FD3F0-85E1-0647-A2EC-2109DDAC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5B70CA-B6FE-BE23-965D-4E3B7971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Putting the strategies together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3DD2C8-B0BD-DDD8-83F0-DEB5C74552D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8400A-22D7-A7CE-B5AF-084A38D7AC5F}"/>
              </a:ext>
            </a:extLst>
          </p:cNvPr>
          <p:cNvSpPr txBox="1"/>
          <p:nvPr/>
        </p:nvSpPr>
        <p:spPr>
          <a:xfrm>
            <a:off x="803596" y="1393088"/>
            <a:ext cx="102054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Unit propagation and pure literal elimination form the core of the most classic sat-solving algorithm, DPLL</a:t>
            </a:r>
          </a:p>
        </p:txBody>
      </p:sp>
    </p:spTree>
    <p:extLst>
      <p:ext uri="{BB962C8B-B14F-4D97-AF65-F5344CB8AC3E}">
        <p14:creationId xmlns:p14="http://schemas.microsoft.com/office/powerpoint/2010/main" val="2687925133"/>
      </p:ext>
    </p:extLst>
  </p:cSld>
  <p:clrMapOvr>
    <a:masterClrMapping/>
  </p:clrMapOvr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DPLL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A9BD6-5921-2CEC-E0A2-1E77A1B1A56D}"/>
              </a:ext>
            </a:extLst>
          </p:cNvPr>
          <p:cNvSpPr txBox="1"/>
          <p:nvPr/>
        </p:nvSpPr>
        <p:spPr>
          <a:xfrm>
            <a:off x="2823883" y="1355472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(a) ∧ (b ∨ c) ∧ (¬a ∨ c ∨ d) ∧ (¬c ∨ d) ∧ (¬c ∨ ¬d ∨ ¬a) ∧ (b ∨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785DC-4CD8-D54E-EF39-9E95160FDFBE}"/>
              </a:ext>
            </a:extLst>
          </p:cNvPr>
          <p:cNvSpPr txBox="1"/>
          <p:nvPr/>
        </p:nvSpPr>
        <p:spPr>
          <a:xfrm>
            <a:off x="421341" y="1913154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 DPLL(φ)</a:t>
            </a:r>
          </a:p>
          <a:p>
            <a:r>
              <a:rPr lang="en-US" dirty="0"/>
              <a:t>	if φ = true then</a:t>
            </a:r>
          </a:p>
          <a:p>
            <a:r>
              <a:rPr lang="en-US" dirty="0"/>
              <a:t>		return true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if φ contains a false clause then</a:t>
            </a:r>
          </a:p>
          <a:p>
            <a:r>
              <a:rPr lang="en-US" dirty="0"/>
              <a:t>		return false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for all unit clauses l in φ do</a:t>
            </a:r>
          </a:p>
          <a:p>
            <a:r>
              <a:rPr lang="en-US" dirty="0"/>
              <a:t>		φ ← UNIT-PROPAGATE(l,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for all literals l occurring pure in φ do</a:t>
            </a:r>
          </a:p>
          <a:p>
            <a:r>
              <a:rPr lang="en-US" dirty="0"/>
              <a:t>		φ ← PURE-LITERAL-ASSIGN(l,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l ← CHOOSE-LITERAL(φ)</a:t>
            </a:r>
          </a:p>
          <a:p>
            <a:r>
              <a:rPr lang="en-US" dirty="0"/>
              <a:t>	return DPLL(φ ∧ l) ∨ DPLL(φ ∧ ¬l)</a:t>
            </a:r>
          </a:p>
          <a:p>
            <a:r>
              <a:rPr lang="en-US" dirty="0"/>
              <a:t>end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DCAE49-712F-1816-466B-24ED2F469B9E}"/>
                  </a:ext>
                </a:extLst>
              </p14:cNvPr>
              <p14:cNvContentPartPr/>
              <p14:nvPr/>
            </p14:nvContentPartPr>
            <p14:xfrm>
              <a:off x="2037600" y="1314000"/>
              <a:ext cx="777600" cy="69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DCAE49-712F-1816-466B-24ED2F469B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8240" y="1304640"/>
                <a:ext cx="796320" cy="7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073141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No Magic Bullet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know some constraints are computationally hard to unpack</a:t>
            </a:r>
          </a:p>
        </p:txBody>
      </p:sp>
      <p:pic>
        <p:nvPicPr>
          <p:cNvPr id="2050" name="Picture 2" descr="Magic Bullet Personal Blender Silver MBR-0301 - Best Buy">
            <a:extLst>
              <a:ext uri="{FF2B5EF4-FFF2-40B4-BE49-F238E27FC236}">
                <a16:creationId xmlns:a16="http://schemas.microsoft.com/office/drawing/2014/main" id="{6649F3EF-3CF5-78C6-91FA-DEF6E6DD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58471"/>
            <a:ext cx="2111002" cy="40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4BE70951-B90F-CE04-91FA-86F994890E72}"/>
              </a:ext>
            </a:extLst>
          </p:cNvPr>
          <p:cNvSpPr/>
          <p:nvPr/>
        </p:nvSpPr>
        <p:spPr>
          <a:xfrm>
            <a:off x="6378202" y="1121027"/>
            <a:ext cx="5307106" cy="5319965"/>
          </a:xfrm>
          <a:prstGeom prst="noSmoking">
            <a:avLst>
              <a:gd name="adj" fmla="val 791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160894" y="2761515"/>
            <a:ext cx="1193984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s[80];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(“%s”, s);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(sha256sum(s) == c01b39c7a35ccc3b081a3e83d2c71fa9a767ebfeb45c69f08e17dfe3ef375a7b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06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SAT to SMT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Next Time…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35624" y="2280893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Symbolic execution requires path constraints far more complex than Boolean expressions.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2CF4-B0A4-764D-702F-BA3B0122A3A6}"/>
              </a:ext>
            </a:extLst>
          </p:cNvPr>
          <p:cNvSpPr txBox="1"/>
          <p:nvPr/>
        </p:nvSpPr>
        <p:spPr>
          <a:xfrm>
            <a:off x="920072" y="2974468"/>
            <a:ext cx="863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Although a naïve reduction is somewhat straightforward, naivety does not gel well with 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3 next Friday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Boolean Satisfiability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Tools / Techniques underlying 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Enhancing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980398-94D3-C8BC-8BE1-13B1E89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1" y="1936376"/>
            <a:ext cx="3090556" cy="39713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Generating test cases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157464C-8645-D26B-F095-84B4D2067EB8}"/>
              </a:ext>
            </a:extLst>
          </p:cNvPr>
          <p:cNvSpPr txBox="1">
            <a:spLocks/>
          </p:cNvSpPr>
          <p:nvPr/>
        </p:nvSpPr>
        <p:spPr>
          <a:xfrm>
            <a:off x="834447" y="2458306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Prioritizing states in the symbolic execution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0E0BF-5A57-25C3-4550-9698464DA2AA}"/>
              </a:ext>
            </a:extLst>
          </p:cNvPr>
          <p:cNvSpPr txBox="1">
            <a:spLocks/>
          </p:cNvSpPr>
          <p:nvPr/>
        </p:nvSpPr>
        <p:spPr>
          <a:xfrm>
            <a:off x="821000" y="3457872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Pruning Duplicate states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7C88D8-7FC6-55DA-F7E8-5A098BD55AE0}"/>
              </a:ext>
            </a:extLst>
          </p:cNvPr>
          <p:cNvSpPr txBox="1">
            <a:spLocks/>
          </p:cNvSpPr>
          <p:nvPr/>
        </p:nvSpPr>
        <p:spPr>
          <a:xfrm>
            <a:off x="812036" y="417504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Concretizing (some) input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magic that made Symbolic execution work was the solver</a:t>
            </a:r>
          </a:p>
        </p:txBody>
      </p:sp>
      <p:pic>
        <p:nvPicPr>
          <p:cNvPr id="1026" name="Picture 2" descr="How to achieve better customer satisfaction | The Sunday Mail">
            <a:extLst>
              <a:ext uri="{FF2B5EF4-FFF2-40B4-BE49-F238E27FC236}">
                <a16:creationId xmlns:a16="http://schemas.microsoft.com/office/drawing/2014/main" id="{02E35D9F-AC07-02B2-16F3-C777E69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4" y="2118550"/>
            <a:ext cx="4324758" cy="2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645B8-DD29-E898-5CCE-654C1C732656}"/>
              </a:ext>
            </a:extLst>
          </p:cNvPr>
          <p:cNvSpPr txBox="1"/>
          <p:nvPr/>
        </p:nvSpPr>
        <p:spPr>
          <a:xfrm>
            <a:off x="847893" y="2601239"/>
            <a:ext cx="4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Determines if a path constraint is feasible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FE91D3-93DF-DA7F-C0E7-B7690830E1C5}"/>
              </a:ext>
            </a:extLst>
          </p:cNvPr>
          <p:cNvSpPr txBox="1"/>
          <p:nvPr/>
        </p:nvSpPr>
        <p:spPr>
          <a:xfrm>
            <a:off x="847892" y="3313933"/>
            <a:ext cx="432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Induces a test case that satisfies the path constraint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A9009-720B-2ECC-C112-D3E217F481EF}"/>
              </a:ext>
            </a:extLst>
          </p:cNvPr>
          <p:cNvSpPr txBox="1"/>
          <p:nvPr/>
        </p:nvSpPr>
        <p:spPr>
          <a:xfrm>
            <a:off x="847892" y="4376179"/>
            <a:ext cx="43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for </a:t>
            </a:r>
            <a:r>
              <a:rPr lang="en-US"/>
              <a:t>consistent concretization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Boolean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At the root of the solver is a mechanism for solving a hard problem: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85BD7-DA26-74A1-C0D6-A9C79AF5B8B1}"/>
              </a:ext>
            </a:extLst>
          </p:cNvPr>
          <p:cNvSpPr txBox="1"/>
          <p:nvPr/>
        </p:nvSpPr>
        <p:spPr>
          <a:xfrm>
            <a:off x="847893" y="2247136"/>
            <a:ext cx="599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Boolean expression, provide a satisfying assignment to its variables or indicate no such assignment is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05F24-8E44-EF25-EA0E-80B408B1144F}"/>
                  </a:ext>
                </a:extLst>
              </p:cNvPr>
              <p:cNvSpPr txBox="1"/>
              <p:nvPr/>
            </p:nvSpPr>
            <p:spPr>
              <a:xfrm>
                <a:off x="1192306" y="3694213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D05F24-8E44-EF25-EA0E-80B408B11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3694213"/>
                <a:ext cx="8249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59AF8-4A8E-3570-91CA-F2A85E6AB9D8}"/>
                  </a:ext>
                </a:extLst>
              </p:cNvPr>
              <p:cNvSpPr txBox="1"/>
              <p:nvPr/>
            </p:nvSpPr>
            <p:spPr>
              <a:xfrm>
                <a:off x="1192306" y="4701988"/>
                <a:ext cx="824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A59AF8-4A8E-3570-91CA-F2A85E6A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4701988"/>
                <a:ext cx="8249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54628C-4497-7EBA-0F85-8B3F57E4DF95}"/>
                  </a:ext>
                </a:extLst>
              </p:cNvPr>
              <p:cNvSpPr txBox="1"/>
              <p:nvPr/>
            </p:nvSpPr>
            <p:spPr>
              <a:xfrm>
                <a:off x="1192306" y="5845200"/>
                <a:ext cx="769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54628C-4497-7EBA-0F85-8B3F57E4D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06" y="5845200"/>
                <a:ext cx="769121" cy="276999"/>
              </a:xfrm>
              <a:prstGeom prst="rect">
                <a:avLst/>
              </a:prstGeom>
              <a:blipFill>
                <a:blip r:embed="rId4"/>
                <a:stretch>
                  <a:fillRect l="-1587" r="-555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EDCACE-E885-5022-45B6-39778B706C59}"/>
              </a:ext>
            </a:extLst>
          </p:cNvPr>
          <p:cNvCxnSpPr/>
          <p:nvPr/>
        </p:nvCxnSpPr>
        <p:spPr>
          <a:xfrm>
            <a:off x="2909046" y="2164975"/>
            <a:ext cx="1981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14515F-97E5-5035-3223-96A807986D53}"/>
              </a:ext>
            </a:extLst>
          </p:cNvPr>
          <p:cNvSpPr txBox="1"/>
          <p:nvPr/>
        </p:nvSpPr>
        <p:spPr>
          <a:xfrm>
            <a:off x="8274424" y="2708801"/>
            <a:ext cx="3195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search for a solution </a:t>
            </a:r>
          </a:p>
          <a:p>
            <a:r>
              <a:rPr lang="en-US" dirty="0"/>
              <a:t>requires a lot of computation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BEC6C-C29B-DBEA-FB81-CA9091E1419F}"/>
              </a:ext>
            </a:extLst>
          </p:cNvPr>
          <p:cNvSpPr txBox="1"/>
          <p:nvPr/>
        </p:nvSpPr>
        <p:spPr>
          <a:xfrm>
            <a:off x="6589060" y="4305122"/>
            <a:ext cx="2838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scales rapidly with </a:t>
            </a:r>
          </a:p>
          <a:p>
            <a:r>
              <a:rPr lang="en-US" dirty="0"/>
              <a:t>the size of the problem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5166B-2E7E-F7EE-54E6-553D8C65FECD}"/>
              </a:ext>
            </a:extLst>
          </p:cNvPr>
          <p:cNvSpPr txBox="1"/>
          <p:nvPr/>
        </p:nvSpPr>
        <p:spPr>
          <a:xfrm>
            <a:off x="4507623" y="3355132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time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4C425B-E0FE-B86C-D7B0-92F515105867}"/>
              </a:ext>
            </a:extLst>
          </p:cNvPr>
          <p:cNvSpPr/>
          <p:nvPr/>
        </p:nvSpPr>
        <p:spPr>
          <a:xfrm>
            <a:off x="5015753" y="2052024"/>
            <a:ext cx="3186953" cy="798752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53" h="798752">
                <a:moveTo>
                  <a:pt x="3186953" y="798752"/>
                </a:moveTo>
                <a:cubicBezTo>
                  <a:pt x="2717426" y="487228"/>
                  <a:pt x="2247900" y="175705"/>
                  <a:pt x="1716741" y="59164"/>
                </a:cubicBezTo>
                <a:cubicBezTo>
                  <a:pt x="1185582" y="-57377"/>
                  <a:pt x="592791" y="21064"/>
                  <a:pt x="0" y="99505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0F32C9-838D-E9AF-89FE-26458DBF8F93}"/>
              </a:ext>
            </a:extLst>
          </p:cNvPr>
          <p:cNvSpPr/>
          <p:nvPr/>
        </p:nvSpPr>
        <p:spPr>
          <a:xfrm rot="7044826">
            <a:off x="9029033" y="3760247"/>
            <a:ext cx="1951018" cy="798752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53" h="798752">
                <a:moveTo>
                  <a:pt x="3186953" y="798752"/>
                </a:moveTo>
                <a:cubicBezTo>
                  <a:pt x="2717426" y="487228"/>
                  <a:pt x="2247900" y="175705"/>
                  <a:pt x="1716741" y="59164"/>
                </a:cubicBezTo>
                <a:cubicBezTo>
                  <a:pt x="1185582" y="-57377"/>
                  <a:pt x="592791" y="21064"/>
                  <a:pt x="0" y="99505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F7F134-F6E8-458B-FA05-5B39767E5FCA}"/>
              </a:ext>
            </a:extLst>
          </p:cNvPr>
          <p:cNvSpPr txBox="1"/>
          <p:nvPr/>
        </p:nvSpPr>
        <p:spPr>
          <a:xfrm>
            <a:off x="4507623" y="3724464"/>
            <a:ext cx="131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F578E0-7068-3868-2262-69A1C8996B6F}"/>
              </a:ext>
            </a:extLst>
          </p:cNvPr>
          <p:cNvSpPr txBox="1"/>
          <p:nvPr/>
        </p:nvSpPr>
        <p:spPr>
          <a:xfrm>
            <a:off x="4507623" y="4093796"/>
            <a:ext cx="13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log n time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CEFE31-9C53-E2AF-2074-3938EDCBB794}"/>
              </a:ext>
            </a:extLst>
          </p:cNvPr>
          <p:cNvSpPr txBox="1"/>
          <p:nvPr/>
        </p:nvSpPr>
        <p:spPr>
          <a:xfrm>
            <a:off x="4507623" y="4463128"/>
            <a:ext cx="18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polynomial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20320-35E5-0FA9-C915-918AD548EB9B}"/>
              </a:ext>
            </a:extLst>
          </p:cNvPr>
          <p:cNvSpPr txBox="1"/>
          <p:nvPr/>
        </p:nvSpPr>
        <p:spPr>
          <a:xfrm>
            <a:off x="4507623" y="4832460"/>
            <a:ext cx="186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Exponential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BBBA3-7FF8-C9D4-F101-5332D6F68039}"/>
              </a:ext>
            </a:extLst>
          </p:cNvPr>
          <p:cNvSpPr txBox="1"/>
          <p:nvPr/>
        </p:nvSpPr>
        <p:spPr>
          <a:xfrm>
            <a:off x="2581656" y="370574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1, A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42DBA-DF0A-88EB-EC62-66C01E9FC706}"/>
              </a:ext>
            </a:extLst>
          </p:cNvPr>
          <p:cNvSpPr txBox="1"/>
          <p:nvPr/>
        </p:nvSpPr>
        <p:spPr>
          <a:xfrm>
            <a:off x="2581656" y="4463128"/>
            <a:ext cx="131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= 0, A = 1</a:t>
            </a:r>
          </a:p>
          <a:p>
            <a:r>
              <a:rPr lang="en-US" dirty="0"/>
              <a:t>B = 1, A = 0</a:t>
            </a:r>
          </a:p>
          <a:p>
            <a:r>
              <a:rPr lang="en-US" dirty="0"/>
              <a:t>B = 1, A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59DEEC-E12C-FBA9-63E6-C4D7A0E83748}"/>
              </a:ext>
            </a:extLst>
          </p:cNvPr>
          <p:cNvSpPr txBox="1"/>
          <p:nvPr/>
        </p:nvSpPr>
        <p:spPr>
          <a:xfrm>
            <a:off x="2626724" y="5793726"/>
            <a:ext cx="13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solution</a:t>
            </a:r>
          </a:p>
        </p:txBody>
      </p:sp>
    </p:spTree>
    <p:extLst>
      <p:ext uri="{BB962C8B-B14F-4D97-AF65-F5344CB8AC3E}">
        <p14:creationId xmlns:p14="http://schemas.microsoft.com/office/powerpoint/2010/main" val="974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  <p:bldP spid="9" grpId="0"/>
      <p:bldP spid="10" grpId="0"/>
      <p:bldP spid="11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SAT and SMT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class of problems where…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185BD7-DA26-74A1-C0D6-A9C79AF5B8B1}"/>
              </a:ext>
            </a:extLst>
          </p:cNvPr>
          <p:cNvSpPr txBox="1"/>
          <p:nvPr/>
        </p:nvSpPr>
        <p:spPr>
          <a:xfrm>
            <a:off x="847894" y="1987161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can be generated in polynomial time by a nondeterministic Turing machine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878E1-7B50-6D3B-8127-71F1F4281363}"/>
              </a:ext>
            </a:extLst>
          </p:cNvPr>
          <p:cNvSpPr txBox="1"/>
          <p:nvPr/>
        </p:nvSpPr>
        <p:spPr>
          <a:xfrm>
            <a:off x="847894" y="2708817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solution can be verified in polynomial time by a deterministic Turing machine</a:t>
            </a:r>
          </a:p>
        </p:txBody>
      </p:sp>
    </p:spTree>
    <p:extLst>
      <p:ext uri="{BB962C8B-B14F-4D97-AF65-F5344CB8AC3E}">
        <p14:creationId xmlns:p14="http://schemas.microsoft.com/office/powerpoint/2010/main" val="41349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19361</TotalTime>
  <Words>1871</Words>
  <Application>Microsoft Office PowerPoint</Application>
  <PresentationFormat>Widescreen</PresentationFormat>
  <Paragraphs>390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Tenorite</vt:lpstr>
      <vt:lpstr>Monoline</vt:lpstr>
      <vt:lpstr>Exercise 30</vt:lpstr>
      <vt:lpstr>Exercise 30 Solution</vt:lpstr>
      <vt:lpstr>Administrivia and  Announcements</vt:lpstr>
      <vt:lpstr>Boolean Satisfiability</vt:lpstr>
      <vt:lpstr>Where We’re At</vt:lpstr>
      <vt:lpstr>Previously: Enhancing Symbolic Execution</vt:lpstr>
      <vt:lpstr>This Time: Satisfiability</vt:lpstr>
      <vt:lpstr>Boolean Satisfiability</vt:lpstr>
      <vt:lpstr>NP</vt:lpstr>
      <vt:lpstr>NP-Completeness</vt:lpstr>
      <vt:lpstr>A marvel of engineering</vt:lpstr>
      <vt:lpstr>Solving sat</vt:lpstr>
      <vt:lpstr>Solving sat</vt:lpstr>
      <vt:lpstr>can We do better than Brute Force?</vt:lpstr>
      <vt:lpstr>Strategy: pick “low-hanging fruit”</vt:lpstr>
      <vt:lpstr>Conjunctive Normal Form</vt:lpstr>
      <vt:lpstr>HOW Conjunctive Normal Form</vt:lpstr>
      <vt:lpstr>Why Conjunctive Normal Form</vt:lpstr>
      <vt:lpstr>The Unit Clause</vt:lpstr>
      <vt:lpstr>Leveraging Units</vt:lpstr>
      <vt:lpstr>Unit Propagation</vt:lpstr>
      <vt:lpstr>Unit Propagation</vt:lpstr>
      <vt:lpstr>Pure literals</vt:lpstr>
      <vt:lpstr>Pure literal Elimination</vt:lpstr>
      <vt:lpstr>Putting the strategies together</vt:lpstr>
      <vt:lpstr>DPLL</vt:lpstr>
      <vt:lpstr>No Magic Bullet</vt:lpstr>
      <vt:lpstr>From SAT to SMT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106</cp:revision>
  <dcterms:created xsi:type="dcterms:W3CDTF">2023-08-21T14:00:41Z</dcterms:created>
  <dcterms:modified xsi:type="dcterms:W3CDTF">2024-11-13T22:26:49Z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