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5"/>
  </p:notesMasterIdLst>
  <p:handoutMasterIdLst>
    <p:handoutMasterId r:id="rId36"/>
  </p:handoutMasterIdLst>
  <p:sldIdLst>
    <p:sldId id="296" r:id="rId5"/>
    <p:sldId id="1230" r:id="rId6"/>
    <p:sldId id="295" r:id="rId7"/>
    <p:sldId id="1060" r:id="rId8"/>
    <p:sldId id="1115" r:id="rId9"/>
    <p:sldId id="1231" r:id="rId10"/>
    <p:sldId id="256" r:id="rId11"/>
    <p:sldId id="1188" r:id="rId12"/>
    <p:sldId id="1224" r:id="rId13"/>
    <p:sldId id="1185" r:id="rId14"/>
    <p:sldId id="1226" r:id="rId15"/>
    <p:sldId id="1227" r:id="rId16"/>
    <p:sldId id="1229" r:id="rId17"/>
    <p:sldId id="1223" r:id="rId18"/>
    <p:sldId id="1207" r:id="rId19"/>
    <p:sldId id="1228" r:id="rId20"/>
    <p:sldId id="1189" r:id="rId21"/>
    <p:sldId id="1206" r:id="rId22"/>
    <p:sldId id="1203" r:id="rId23"/>
    <p:sldId id="1205" r:id="rId24"/>
    <p:sldId id="1215" r:id="rId25"/>
    <p:sldId id="1225" r:id="rId26"/>
    <p:sldId id="1211" r:id="rId27"/>
    <p:sldId id="1214" r:id="rId28"/>
    <p:sldId id="1216" r:id="rId29"/>
    <p:sldId id="1217" r:id="rId30"/>
    <p:sldId id="1218" r:id="rId31"/>
    <p:sldId id="1221" r:id="rId32"/>
    <p:sldId id="1222" r:id="rId33"/>
    <p:sldId id="116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3" y="204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2T19:08:22.58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24665 8688 40 0,'0'0'8'16,"0"0"3"-16,0 0 1 0,0 0-4 0,0 0 0 0,0-19 7 15,0 19-6-15,0 0 9 0,0 0-10 0,0 0 0 0,0 0 10 0,0 0-9 16,0 0 11-16,0 0 2 0,0 0-11 0,0 0 10 0,0 0 2 16,0 0-3-16,0 0-14 0,0 0 2 0,0 19 14 15,0-19-8-15,0 0-8 0,0 0 5 16,0 0-1-16,0 0-6 0,0 17 5 0,0-17-5 0,0 0-1 0,0 0 0 16,0 0 0-16,0 0-1 0,0 20 3 0,0-20-3 0,0 0 0 0,0 18-1 15,0-18 1-15,0 18-1 0,0 0-1 0,0 1 2 16,0 0 0-16,0-1 0 0,0 18 0 0,0 2-1 0,0-38 0 15,0 18-1-15,0 0 0 0,17 2 2 0,-17 16-1 16,19-36 2-16,-2 36 0 0,-17 2-2 0,16-38 0 0,-16 0-1 16,20 18 4-16,2 0 0 0,-22 2-3 0,16-20 2 0,-16 17 1 15,20-17 4-15,-1 0 1 0,-2 0-3 0,2 0 5 0,-2 0-5 16,-17-37 0-16,19 37-3 0,-19-18 1 0,39-18 0 16,-39 36-2-16,0-20 0 0,36-16 4 0,-36 0 0 0,19-2-3 15,-2 38-2-15,2-36 3 0,-19 16-4 0,0 20 2 0,17-17 0 16,-17-2-1-16,19 1 0 0,-19 18 0 0,17 0 1 0,-17-19 0 15,0 19 0-15,16-19-2 0,-16 19 0 0,22 0 0 0,-22 0 1 16,0-18 1-16,0 18-2 0,0 0 1 0,20 0-4 0,-20 0 2 0,0 0-5 16,0 0 1-16,0 0-3 0,19 0-18 0,-19-18-29 0,0 18 31 15,0 0-3-15,0 0-46 0,0 0-24 0,0 0 1 16,0 0 60-16,17 0-49 0</inkml:trace>
  <inkml:trace contextRef="#ctx0" brushRef="#br0" timeOffset="2332.69">30622 5295 55 0,'0'0'14'0,"0"0"5"0,0 0-9 16,0 0 12-16,0 0-10 0,0 0 14 0,0 0 0 0,0 0 9 16,0 0-15-16,0 0-2 0,0 0-2 0,0 0 1 15,0 0 3-15,0 0-12 0,0 0 8 0,0 0-9 16,0 0 21-16,0 0-21 0,0 0 7 0,0 16-2 15,0-16-7-15,0 0 0 0,0 0 3 0,0 0-4 16,-22 20 4-16,22-20-4 0,0 0-1 0,0 0 4 0,0 19-3 0,0-1 8 16,0 0-7-16,0 1-2 0,0 0 2 15,0-19-4-15,0 17 2 0,-19 3 1 0,19-4-2 16,0 5-1-16,0-3 2 0,0 17 0 0,0-15-2 0,0 16-1 16,0-16 2-16,0-3-1 0,-14 3-2 0,14 33 1 15,0-14 1-15,0 15 1 0,0-34-2 0,0 33 1 16,0 4 0-16,0-39-1 0,0 0 1 0,0 38 0 15,0-39 0-15,0 4-1 0,0-4 0 0,0 38 2 0,0-35 0 16,0-3-1-16,0 40 1 0,0-40-2 0,0 18 4 16,0-15-4-16,0 18 0 0,0-21 2 0,0 2 0 0,0 1-1 15,0-20-1-15,0 16 1 0,0-16 0 0,0 20 0 0,0-4-1 16,0-16 1-16,0 0 1 0,0 21-2 0,0-21 0 16,0 0 1-16,0 0 0 0,0 0-3 0,0 0-1 15,0-21-2-15,0 21-7 0,0-16-8 0,0-20-50 16,0 16 45-16,0 1-84 0,0 19 13 15,0-36-18-15,0 17 46 0</inkml:trace>
  <inkml:trace contextRef="#ctx0" brushRef="#br0" timeOffset="2889.79">29939 5258 75 0,'0'17'31'0,"0"-17"-16"0,0 0 17 15,0 0 3-15,0 0 0 0,0 0-18 0,0 0 12 16,0 0-16-16,0 20 8 0,0-20-11 0,0 0 0 0,0 0 7 16,0 0 1-16,0 0-9 0,0 0 7 0,0 0 0 0,0 0-8 15,19 0 7-15,-19 0-8 0,20 0 0 0,-20 0 5 0,36 0-6 16,-36 0-2-16,16 0 4 0,1 0-4 0,24 0 1 0,-5 0 1 15,-16 0-2-15,-4 0 0 0,20 0 3 0,0 0-1 0,-14 0-4 16,-5 0 1-16,38-20 1 0,-19 20 0 0,17 0 2 16,-31 0-5-16,-3 0 0 0,1-17 0 0,16 17 1 0,0 0 0 0,-17 0-1 15,14 0 1-15,-11 0-2 0,14 0 2 0,3 0-1 16,-39 0-1-16,17 0 1 0,2 0-1 0,-19 0-1 0,17 0-3 16,-1 0-6-16,6 0-7 0,-22 0-10 15,20 0-24-15,-20 0 31 0,0 0-2 0,16 0-31 0,-16 0 22 16,20 0-40-16,-20 0 35 0,19 17-32 0,-19-17 42 0,0 0 6 15,0 0 3-15,0 0-44 0</inkml:trace>
  <inkml:trace contextRef="#ctx0" brushRef="#br0" timeOffset="3444.54">28353 5551 63 0,'0'0'0'0,"0"0"14"0,0 0 5 0,0-17 5 0,0 17-11 15,0 0 0-15,0-18 14 0,0 18-13 0,0-18 29 16,20-3-15-16,-20 5 21 16,16-21-9-16,-16 18-18 0,20 0-10 15,-4 1 7-15,4 18-11 0,-4-18 1 16,6-1 3-16,-5 19-9 0,2-20 7 15,-19 20-8-15,20 20 3 0,-20-20-3 16,0 0-1-16,16 37 2 0,-16 0-2 0,36 35 1 16,-36-33-1-16,0-4-1 0,20-15 1 15,-20-1-2-15,16 18 2 0,1 0-1 0,-17-20 0 16,22-17 0-16,17 36 1 0,-39-16-2 0,72-1 0 16,-53-1 1-16,72-18 2 0,-52 18-1 15,52-36 0-15,-35 0 0 16,-37 18-1-16,-2 0 1 0,55-19 0 15,-72-1-1-15,22 20 0 0,14 0 0 0,-17-17-1 0,-2 17 1 16,2 0-1-16,-19 0 0 0,17 0-1 0,2 0-3 16,-19 0 0-16,17 0-3 0,-17 0-2 0,0 0-1 0,0 0-4 0,0 0-52 15,0 0-3-15,0 17-52 0,0-17 88 16,0 0-13-16,0 0-20 0</inkml:trace>
  <inkml:trace contextRef="#ctx0" brushRef="#br0" timeOffset="3828.52">29239 5571 76 0,'0'0'36'0,"0"0"-16"0,0 0 15 0,0 19 27 15,0-19-33-15,0 17-4 0,0-17-1 16,0 20 13-16,19-20-29 0,17 17 19 16,-19-17-18-16,2 0-7 0,-2 20 3 15,5-20-1-15,14 0-2 0,-36 0-1 16,36 0 1-16,-17 0 1 0,-2 0-2 0,2 0 2 15,-19 0-2-15,17 17 2 0,-17-17 0 16,0 36 6-16,0 39 2 0,-17-37-4 16,-2 36 1-16,2-20-1 0,-38 37-1 0,55-53-5 15,-20-19 0-15,-54 111 0 0,57-113-14 16,-2 2-63-16,2-3-39 16,17-16-29-16,0-16 83 0</inkml:trace>
  <inkml:trace contextRef="#ctx0" brushRef="#br0" timeOffset="4547.3">27006 4667 67 0,'0'0'42'0,"0"0"-3"0,0 0-10 0,0 0 28 16,-19 0-45-16,19 0 14 0,0 0-19 15,-17 0 29-15,17 0-20 16,0 0-11-16,-19 0 4 0,19 18-6 0,0 0 4 15,0 2-3-15,0-20-3 16,0 17 1-16,0 2-1 0,0 0 5 16,0 0-4-16,0-2 6 0,0-17-5 0,0 0 1 15,19 19 4-15,-19-19-5 0,17 20 11 16,-17-4-9-16,0 4 11 0,19-20-7 0,-19 36 5 16,0-36-9-16,0 19 5 0,0 0-7 0,0-3-1 15,-19 4 5-15,19 0-4 0,-17 16-2 0,17-36 0 16,-19 17-1-16,2 2-2 0,-2-1-14 15,-1-18 7-15,20 20-41 0,-22-20 30 16,22 0-54-16,0 0 47 0,0-20-90 16,0 20 89-16,0-37-39 0,22 37-10 0</inkml:trace>
  <inkml:trace contextRef="#ctx0" brushRef="#br0" timeOffset="5076.01">27357 4778 63 0,'0'0'0'0,"0"0"26"0,0 0-10 15,0 0 1-15,0 19 4 0,0-19-11 0,0 0 21 16,0 0-24-16,0 0 10 0,0 0-12 0,17 0-1 15,-17 17 8-15,0-17-5 0,17 0 0 0,-17 0 11 0,19 0-7 16,-19 0-2-16,22 0-4 0,-22 0 0 0,0 0 5 16,0-17-3-16,0 17-4 0,17-19 1 0,-17 19-1 0,0-19-1 15,19 0 0-15,-19 19 1 0,0-17 3 0,0-3 0 16,19 2-4-16,-19 18 5 0,0 0-3 0,0-18 1 0,0 18 10 16,-19-18-3-16,19 18 3 0,0 0-2 0,-19 0-2 15,19 0-5-15,-17 0 3 0,17 0-2 0,-22 18 0 16,22 0-3-16,-19 0 3 0,19 2-1 0,-17 16 6 15,17 2-7-15,0-2-4 0,0-36 1 16,0 36 0-16,0-16 1 0,0-3-3 0,0 21 1 16,0-19-1-16,0-3-1 0,17-16 2 0,-17 20-4 15,19-20 0-15,3 20-10 0,-22-4-10 0,17-16-12 0,2 0-15 16,17 20-21-16,-36-20 26 0,19 0-52 0,-2 0 55 16,-17 0 10-16,19-20-47 0</inkml:trace>
  <inkml:trace contextRef="#ctx0" brushRef="#br0" timeOffset="5778.23">28151 4703 35 0,'0'0'11'0,"0"0"4"0,0 0-3 15,0 0-4-15,0-18 26 0,0 18-20 0,0 0 0 0,0 0 17 16,0 0-15-16,0 0 16 0,0 0-16 0,-19 0 15 0,19 0-17 15,0 0 26-15,0 0-29 0,0 0 8 0,0 0-12 16,-22 0 6-16,22 0-8 0,0 0 6 0,0 0-1 0,0 0-6 16,-17 0 4-16,17 0-2 0,0 0-3 0,0 0 0 0,-16 0-1 15,16 0 3-15,0 0-3 0,0 0 2 0,0 0 1 16,-20 18-1-16,20-18 2 0,0 0-2 0,-16 20 13 16,16-20-14-16,0 17 4 15,-20-17-5-15,20 0 0 0,0 19-1 0,0 0 3 0,0-19 0 16,0 19-5-16,0-2 2 0,0 2 0 0,0-19 0 15,0 20 1-15,0-4 1 0,-19 4-1 0,19-20 0 16,0 17-1-16,0 2-1 0,0-19 2 0,0 19 1 0,0 0-3 16,0-3 1-16,0-16-1 0,0 0 0 0,0 0-1 0,0 20 2 0,19-20-1 0,-19 20 2 15,0-20-1-15,0 16-1 0,20-16 0 0,-4 0 0 16,-16 20-1-16,20-20 2 0,-20 0-1 0,0 0-2 0,16 0-1 16,1 0-9-16,-17 0 4 0,0 0-4 0,41 0-44 0,-41 0 29 15,17 0-43-15,2 0-24 0,-19-20-6 0,20 20 34 16,-4-16 0-16</inkml:trace>
  <inkml:trace contextRef="#ctx0" brushRef="#br0" timeOffset="6142.32">28334 4797 74 0,'0'0'47'0,"0"0"-22"15,0 0-12-15,0 0 11 0,0 0-2 0,0 0-3 0,0 0-2 16,0 0-1-16,0 0 0 0,0 0-9 0,0 0 0 16,0 17 4-16,0-17-5 0,0 0-1 0,0 0 7 0,0 0-7 15,0 0 13-15,19 0-4 0,-19 0-1 16,0 0 0-16,20 0-8 0,-20-17 4 0,0 17-6 0,36-19 8 16,-20 0-7-16,-16 19-3 0,20-19 0 0,-4 2 1 0,-16-3-1 15,22 2 1-15,-5 0-3 0,2 0 0 0,-19-1 0 16,20 2-3-16,-20 17-1 0,16-20-1 0,-16 20-1 0,20 0-12 0,-20-19-6 15,16 19-5-15,-16 0 13 0,0-17-1 0,20 17-22 0,-20 0 19 16,0 17-20-16,16-17 20 0,-16 0-18 0,0 19 6 0,0-19 20 16,17 0 3-16,-17 20-4 0,22-3-43 0</inkml:trace>
  <inkml:trace contextRef="#ctx0" brushRef="#br0" timeOffset="6331.83">28705 4723 46 0,'0'0'0'0,"0"0"19"0,0 0-7 0,0 0-5 0,0 0 6 15,0 17-7-15,0-17 10 0,0 0-7 0,16 0 10 0,-16 0-9 16,0 0-1-16,20 0-2 0,-20 0 7 0,0 0-8 0,16 0 5 0,-16 0-2 15,20 0-6-15,-20 0 4 0,19 0-4 0,-19-17 5 16,14 17-6-16,-14 0 1 0,0-20 1 0,19 20-3 0,-19-18 0 0,22 0 2 16,-22 18-2-16,0-18 2 0,0-1 3 0,20 2 12 15,-20-3 6-15,0 20-13 0,0-19 7 0,0 2 0 16,0 17-2-16,0 0-9 0,-20 0 10 0,20 0-7 16,0 0-2-16,-22 0 1 0,22 0 5 0,-19 17-8 0,5 2 5 0,14 1-2 15,-19 16 2-15,19-18-6 0,-20 18 6 0,20-16-7 0,0-3 0 16,-16 21 1-16,16-19-4 0,-20-2-1 0,20 2 1 0,0 1 0 0,0 16 0 15,-16 0 0-15,16 2-5 0,0-22-11 16,0 4 3-16,0 0-24 0,16-20-17 0,-16 0 18 0,20 16-54 16,-4-16-14-16,-16 0 59 0,20-16-64 0</inkml:trace>
  <inkml:trace contextRef="#ctx0" brushRef="#br0" timeOffset="6534.27">29181 4334 161 0,'0'0'61'0,"0"0"-33"16,-20 0-4-16,20 0-13 0,0 0 3 0,0 20 1 0,-16-20-1 16,16 17 15-16,0-17-16 0,-36 57 26 0,36-57-31 0,0 36 2 15,0-16-6-15,-17-4-1 0,17 21 0 0,-19 0-2 16,19 19 0-16,0-37-1 0,-20 17-3 0,20 19-12 0,0-36-2 16,0 19-34-16,0-2-29 0,-16-16 28 0,16 16-51 15,0 0-15-15</inkml:trace>
  <inkml:trace contextRef="#ctx0" brushRef="#br0" timeOffset="6730.94">29109 4574 155 0,'0'0'0'0,"0"0"87"0,0 0-56 0,0 0-14 0,0 0 26 15,0 0-4-15,0 0-24 0,0 0 7 0,19 0-6 16,-19 19-5-16,17-19-9 0,-17 0 1 0,0 0-1 0,16 0-1 0,4 0 1 16,2 20-2-16,-6-20-1 0,23 17-5 0,-39-17-2 15,17 0-22-15,2 0 6 0,-19 19-46 0,36-19 22 16,-19 18-62-16,21-18 26 0,-38 18 19 0</inkml:trace>
  <inkml:trace contextRef="#ctx0" brushRef="#br0" timeOffset="7515.59">30326 7470 73 0,'0'0'22'16,"0"0"20"-16,0 0-4 0,0 0-20 0,0 0 20 0,0 0 1 15,0 19-5-15,0-19-5 0,0 0-16 0,0 0-1 16,0 0 10-16,0 17-12 0,0-17-2 0,0 0 6 0,0 0-8 0,0 0 0 15,0 20 4-15,0-20-6 0,0 0 4 0,0 0-3 0,0 0 3 0,0 19 0 16,0-19-3-16,0 0 0 0,0 16 2 0,0-16-1 16,0 0 0-16,0 20-3 0,0-20 0 0,0 19 2 0,0-1-2 15,20-18-2-15,-20 37 3 0,0-18 0 0,0 18 0 16,0-21-2-16,0 4-1 0,0 17 1 0,0 0 2 0,0 74 5 16,0-38-2-16,0-36-2 0,0 19 0 0,0-20-2 15,0 20 6-15,0 0 3 0,0-2-9 0,0-17 0 16,0 0-1-16,0-19-2 0,0 2 1 0,0 15 0 0,0-35 0 0,0 19 0 15,0 1 0-15,0-20-1 0,0 17 0 0,0 2-1 0,0-2 3 16,0-17-2-16,0 0 2 0,0 0-1 0,0 20 0 0,0-20-2 0,0 0 0 16,0 0 2-16,0 0 0 0,0 0 0 0,0 0-2 0,0 0-2 15,0 0-6-15,0 0 4 0,0 0-12 0,0 0 2 0,0-20-21 0,0 20 12 16,0-17-37-16,0 17-20 0,0 0 31 0,0-19-6 16,0 19-54-16,0 0 38 0,0 0 11 0</inkml:trace>
  <inkml:trace contextRef="#ctx0" brushRef="#br0" timeOffset="8101.1">30254 9204 57 0,'0'0'22'0,"0"0"2"0,0 0 3 0,0 0 2 16,0 0-14-16,0 0 1 0,0 0-1 0,0-19 10 0,0 19-5 15,0 0-10-15,0 0 9 0,0 0 1 0,0 0-11 0,0 0 1 16,0 0 1-16,0 0-1 0,0 0 8 0,0 0-12 0,0 0 6 15,0 0 0-15,0 19-2 0,0-19-5 0,0 0 6 0,0 0-7 16,0 0 3-16,0 19-4 0,0-19 3 0,17 0-1 0,-17 18 0 16,0 0 2-16,0 0-2 0,0-18-2 0,0 20 2 15,0-3-3-15,0 2 0 0,0-1-1 0,0 1 1 16,0 0 0-16,0-1-1 0,0 18-1 0,19 1 2 0,-19-18-1 16,0 55 1-16,0-74-3 0,0 37 2 0,0-1 0 15,0-17 1-15,0-1-1 0,0 1-3 0,0-19 1 0,0 37 0 0,0-20-3 16,0-17-1-16,0 20-2 0,0-1 1 0,0-2-11 0,0-17 7 0,0 19-16 15,0 0 10-15,0-19-4 0,0 0-27 0,0 18-8 0,0-18 24 16,0 18-35-16,-19-18-19 0,19 19 67 16,0-19-47-16</inkml:trace>
  <inkml:trace contextRef="#ctx0" brushRef="#br0" timeOffset="8482.84">29864 10071 54 0,'0'0'0'0,"0"0"39"0,0 0-10 15,0 0 5-15,0-19-16 0,0 19 23 0,17-18 35 16,-17 18-35-16,0 0-30 16,0 0-1-16,0 0 10 0,22 0-11 0,-22 0-1 0,19 0 7 0,-19 0-8 15,17 0 1-15,-17 0-1 0,19 0 6 0,1 0-1 0,-4 0-2 16,-16 0-5-16,20 0-1 0,-4 0 5 0,20 0 0 0,-14 0-2 15,-22 0-3-15,36 0 2 0,-16-18-3 0,16 18 3 0,-36 0-4 16,36 0 1-16,2 0-1 0,-2-20 2 0,20 20-1 16,-4-18-1-16,-35 18-1 0,5 0 1 0,17 0-1 0,-39 0 0 15,36-17 0-15,-20 17 1 0,4 0-1 0,32 0 2 0,-52 0-3 16,42-19 0-16,-26 19 1 0,23 0-1 0,-22 0 1 16,-17 0-1-16,19 0 1 0,-2 0-1 0,-1 0-4 15,6 0-6-15,-22 0-5 0,0 19 4 0,0-19-2 0,20 0-22 16,-20 0 13-16,0 0-24 0,0 0 20 0,16 0-36 0,-16 0 26 15,0 0-43-15,0 0 39 0,0 0-24 0,0 0 28 0,0 0-11 16</inkml:trace>
  <inkml:trace contextRef="#ctx0" brushRef="#br0" timeOffset="9282.23">29405 9683 53 0,'0'19'29'0,"0"-19"-8"0,0 0 4 0,0 0-10 0,0 0 16 16,0 0 2-16,0 0-18 0,0 0 13 0,0 0-1 0,0 0 1 15,-20 0-16-15,20 0 0 0,0 0 7 0,0 0-13 0,0 0 1 16,0 0 0-16,-16 0 5 0,16 18-7 0,-22-18 4 0,22 0-5 16,-17 0 5-16,-2 19-2 0,19-19-3 0,-17 0 1 0,-2 0 0 15,19 17-4-15,-17-17-1 0,17 0-1 0,-19 20 1 0,-1-1-1 16,4-2 1-16,16 2 1 0,-22-19 0 0,2 19 1 0,20-1-2 16,-16 0 0-16,16 1 0 0,0-19 0 0,0 17 1 0,0 3-2 15,-17-1 1-15,17-2 1 0,0 1-1 0,0 2 1 0,0-2-1 16,0 0 1-16,0 1 0 0,0-19 0 0,0 18 1 0,0 19 2 15,0-37-3-15,0 18 1 0,0 20 8 16,0-20-7-16,0-18-1 0,0 18 1 0,-19 19 3 0,19 0 2 0,0-19-2 16,-17 0-3-16,17 20 0 0,-19-1 1 0,-1-19 2 15,4 19-4-15,-4-19 4 0,-2 2-4 0,6-2 4 0,-20 18 1 16,19-19-4-16,-58 39 5 0,75-56-8 16,-41 19 2-16,8-19-1 0,33 19 0 0,-36-19 0 0,16 18-2 15,-16-18 0-15,36 0 2 0,-19 0 0 0,19 18-2 0,0-18-1 16,0 0-3-16,0 0-1 0,0 19-6 0,0-19 2 15,19 20-33-15,-19-20 23 0,20 0-3 0,-4 0-37 16,-16 17 20-16,36-17-8 0,-16 0-112 0,13-17 52 16</inkml:trace>
  <inkml:trace contextRef="#ctx0" brushRef="#br0" timeOffset="9691.2">28871 9517 103 0,'0'0'68'0,"0"0"-29"0,-20 19-19 16,20-19-1-16,0 18 15 0,0 1-8 0,0 18 6 16,0-18-16-16,0-2-10 0,20 2 4 0,-4-1-1 15,4 19-2-15,16-18-3 0,-17-2-5 0,-2 3 3 16,-17-20-1-16,38 19 5 0,-18-19-3 0,-4 0 1 0,4 17 1 0,-20-17-2 15,36 0 1-15,-17-17-2 0,14 17 4 0,-33-39-4 0,42 22 1 16,-26 17-1-16,23-37 0 0,-39 18-1 0,17-18 1 0,2 37-1 0,17-56 0 16,-19 56-1-16,5-17 1 0,-22-2 0 0,36 1 1 15,-36 18-2-15,0 0 1 0,0 0-1 0,19 0 4 16,-19 0-1-16,0 0 3 0,0 18-2 0,17 18 4 0,-17-16-4 16,0 16 5-16,0 20-1 0,-17-2-3 0,17-15 1 15,0 16 1-15,0 0-4 0,-19-38-2 0,19 39-1 16,0-18 0-16,0-20 0 0,0 19 1 0,0-37-1 0,0 37-2 0,0-19-1 15,0 0 0-15,0 0-9 0,0 2 3 0,0-2-18 0,0 0 7 16,0-18-2-16,0 19-34 0,0-1 19 0,0-18-6 0,0 19-59 0,0-19 52 16,0 18-20-16,0 0 10 0</inkml:trace>
  <inkml:trace contextRef="#ctx0" brushRef="#br0" timeOffset="10451.41">28002 11527 55 0,'0'0'17'0,"0"0"-8"15,0 0 12-15,0 0-8 0,0 0 13 0,0 0 4 0,0 0 4 16,-17-18-7-16,17 18-5 0,0 0-1 0,0 0-11 15,0 0 2-15,0 0-2 0,0 0 10 0,0 0-3 0,0 0-11 16,0 0 2-16,0 0-3 0,0 0 5 0,0 0 0 16,0 0-6-16,0 0 5 0,0 0-5 0,0 0 5 0,0 0-2 15,0 0 0-15,0 0-4 0,0 18 1 0,0 2-1 0,0-20-1 16,0 0 0-16,0 17 0 0,0 20-2 0,0-18 1 0,0-1 0 16,0 1 1-16,0-19-1 0,17 36 1 0,-17 1-2 0,0 0 0 0,0-18 0 15,0 18 0-15,0-20 2 0,0 22-3 0,0-39 2 0,0 36 0 16,0 1 1-16,0-37-1 0,0 37-1 0,0 0-1 0,0-18 1 15,0-2 1-15,0 1 0 0,0-18 1 0,0 38-4 0,0-38 1 16,0 18 2-16,0-18-2 0,0 19 0 0,0-2 0 0,0-17-1 16,0 20-3-16,0-20 1 0,0 0-1 0,0 18-15 0,0-18 5 0,0 0-3 15,0 0-2-15,0 0-5 0,0 18-2 0,0-18-45 0,0 0-11 0,0 0 45 16,0 0 7-16,0 18-54 0</inkml:trace>
  <inkml:trace contextRef="#ctx0" brushRef="#br0" timeOffset="10658.42">28057 11381 64 0,'0'0'31'0,"0"0"0"0,0 0-16 0,0 0 15 0,0-20-15 0,0 20 15 15,20 0-16-15,-20 0-1 0,0 0 8 0,16-18 0 0,-16 18-10 16,17 0 9-16,5 0 0 0,-22 0-1 0,19 0-3 15,-2 0-2-15,-17 18-8 0,19 2 5 0,1-20 2 16,-20 17 1-16,16 2-3 0,-16 17-2 16,0-16-8-16,0-2 1 0,0 0-1 0,0 20 1 0,0-38 1 15,0 36-2-15,0-18-3 0,-16-18 0 0,16 19-13 0,-20-1-13 16,1 1-14-16,19-2 12 0,0-17-7 0,-17 0-59 0,17 19-1 16,0-19 64-16,-19 0-44 0</inkml:trace>
  <inkml:trace contextRef="#ctx0" brushRef="#br0" timeOffset="11031.73">28519 11417 67 0,'0'0'22'0,"0"0"11"0,0 0-4 16,-19 18 4-16,19-18-14 0,0 0 16 0,0 18-6 0,0-18-18 16,-17 38 8-16,17-20-6 0,0 0-8 0,0 2 1 0,0-20-1 15,-22 36 3-15,22-18 1 0,0 1-5 0,0 18 8 16,0-20-11-16,0 2 3 0,22-19-2 0,-22 0 2 15,0 0-1-15,17 20 2 0,-17-20-1 0,19 0 2 0,1-20-1 16,-20 1-3-16,16 19-1 0,-16-17 3 0,20-2 3 0,-4 1-3 16,4-1 7-16,-20 1-2 0,16-18-4 0,-16 36-2 0,17-20 1 15,-17 20-2-15,0-18 5 0,22 18 2 0,-22 0 1 16,0 0-5-16,0 0 0 0,0 0 3 0,0 0-3 0,0 18-2 16,0 2 3-16,0-3-5 0,19 20 2 0,-19-18-1 0,0-1-1 15,0 1-2-15,0-19 2 0,0 17-2 0,0 2-6 0,20 18-15 16,-20 0-18-16,0-37 10 0,0 19-5 0,0-19-8 0,0 18-8 0,16 1-114 15,-16-19 127-15,20 17-40 0</inkml:trace>
  <inkml:trace contextRef="#ctx0" brushRef="#br0" timeOffset="11243.28">28979 11048 154 0,'0'0'0'0,"0"0"54"15,-17 19-40-15,17-19-6 0,0 18 14 0,0-18-11 0,-19 36 9 16,19-16-3-16,-17-2-7 0,17 18-6 0,0 20 4 16,-19 0-6-16,19-38-1 0,0 18-1 0,0 1 1 0,0 18 1 15,0-17-2-15,0 18 0 0,0-2 0 0,0-35 1 16,0 35-2-16,19-15 0 0,-19-22 2 0,17 2 0 0,-17-19 3 0,0 18-2 16,19-18 2-16,-19 0-1 0,0 19 4 0,17-19 1 0,-1 0 0 15,6-19-6-15,-22 19 1 0,20-37 2 0,-4 37-1 0,-16-17 3 16,20-3 4-16,-1 1-1 0,-2 2 0 0,-17 17-6 15,19-19 6-15,-19 1 1 0,0 18-6 0,17 0 2 0,-17 0 3 16,0 0-3-16,0 18 1 0,0 1-3 16,-17-2 0-16,-2-17 1 0,2 19-2 0,-2 1-2 15,-1-20-1-15,-16 17-2 0,-2 2-13 0,21-19-9 16,-2 0-15-16,19 0 13 0,-17 0-38 0,-2-19-25 16,19 19 37-16,0-17-41 0,0 17 62 0,0-20 9 15</inkml:trace>
  <inkml:trace contextRef="#ctx0" brushRef="#br0" timeOffset="11465.57">29405 10955 68 0,'0'0'85'16,"0"0"-48"-16,0 0 2 0,0 0-21 15,-20 0 14-15,20 0-6 0,0 0-15 0,0 18 9 0,0-18-11 16,0 38 8-16,0-38-10 0,0 110 19 16,0-54-20-16,0 18-3 0,0-56-1 0,0 56 1 15,0-56-2-15,20 94 0 0,-20-76-1 0,0 19 1 16,19 19-5-16,-19-55-1 0,0-2-2 0,0 22-3 0,0-3-19 0,0-36 8 16,0 37-39-16,0 0 20 0,17-37-3 0,-17 17-41 0,0 2 27 15,0 1 5-15</inkml:trace>
  <inkml:trace contextRef="#ctx0" brushRef="#br0" timeOffset="11681.11">29662 11547 100 0,'0'0'0'0,"-19"0"102"0,19 0-70 0,0 0-14 16,0 0 1-16,0 0 16 0,0 0-20 0,0 0 10 0,0 0-13 15,0 17 10-15,0-17-12 0,0 19 3 0,0-1-9 0,0 1 3 0,0 18-2 16,0-37-3-16,0 36 0 0,0-36-2 0,0 37 0 16,0-37 0-16,0 19 0 0,0-1-9 0,0 1-14 15,0-1-18-15,0 1-32 0,0-19 26 0,0 0-3 0,19 0-38 16,-19 0 58-16,0 0-32 0</inkml:trace>
  <inkml:trace contextRef="#ctx0" brushRef="#br0" timeOffset="11898.88">29864 11067 116 0,'0'0'34'0,"0"18"-27"0,0 0 0 31,-16 20-3-31,16 35-83 0,0-36-10 16</inkml:trace>
  <inkml:trace contextRef="#ctx0" brushRef="#br0" timeOffset="12101.54">30160 11361 114 0,'0'0'92'0,"0"0"-60"16,0 0 19-16,0 20-26 0,-16-3 19 0,16-17-23 0,-20 37 14 0,20-37-23 16,-19 18-3-16,19 20 1 0,-17-2-4 0,-5-36-3 15,22 37 1-15,-19 0-4 0,19-37 3 0,-17 37 4 0,17 18-4 16,-16-35-5-16,16-3 2 0,0 2-3 0,0-1-5 16,0-18-1-16,0 0-14 0,16 19-13 0,-16-19 13 0,17 0-5 15,2 0-49-15,3 0 26 0,-5-19-52 0,22 1-5 0</inkml:trace>
  <inkml:trace contextRef="#ctx0" brushRef="#br0" timeOffset="13626.61">25717 8705 78 0,'0'0'0'0,"0"0"32"0,0 0 0 15,0 0-14-15,0 0 1 0,0 20 20 0,0-20 17 16,0 0-24-16,0 0-3 0,0 0-17 0,-20 0-1 0,20 0 0 15,0 0 15-15,0 0-19 0,0 0 7 0,0 0-8 0,0 0 6 16,0 0-8-16,0 0 2 0,0 0-2 0,0 0-1 0,0 0 2 16,0 0 4-16,0-20-8 0,0 20 0 0,0 0 0 15,0 0-1-15,0 0-1 0,0-17-1 0,0 17-3 16,0 0-16-16,0 0-19 0,0 0 12 0,0 0-49 0,0 0 28 16,0 0-3-16,0 0-40 0,0 0 60 0,0 0-37 0</inkml:trace>
  <inkml:trace contextRef="#ctx0" brushRef="#br0" timeOffset="13829.44">25753 9093 158 0,'0'0'41'0,"0"0"-14"0,0 0 26 0,0 0-42 0,0 0 0 16,0 0 7-16,0 0-3 0,0 0-2 0,0 0-4 16,0 0 0-16,0 0-3 0,0 0-4 15,0 0-1-15,0 0 0 0,0 0-1 0,0 0-8 0,0 0-15 16,0 0-20-16,16 0-26 0,-16 0-12 15,0 0 17-15,0 18 24 0,20-18-7 0</inkml:trace>
  <inkml:trace contextRef="#ctx0" brushRef="#br0" timeOffset="15629.07">26638 8652 34 0,'0'0'8'0,"0"0"-2"0,0 0 2 15,-19 0-5-15,19 0-2 0,0 0 1 0,0 0 0 0,0-20 0 0,0 20 4 0,0 0-2 16,0 0 5-16,0-19-5 0,0 19 3 0,0 0-3 0,-17 0 5 16,17-18-3-16,0 18 0 0,0 0 7 0,0 0 1 0,0-18-6 15,0 18-1-15,0 0 10 0,0 0 1 0,0 0-10 0,0 0 1 16,0 0-1-16,0 0-1 0,0 0 1 0,0 0 0 0,0 0 9 0,-19 0-2 16,19 0-8-16,0 0-2 0,0 0-1 0,0 18 6 0,0-18-2 0,0 0-1 15,0 0-4-15,0 0 1 0,0 0 0 0,0 18 0 0,0-18-1 16,0 0-1-16,0 0 3 0,0 0-3 0,0 0 5 0,0 0-4 15,0 19 4-15,0-19 0 0,0 20-1 0,0-20-3 0,0 17 1 16,0 2 3-16,0-2-1 0,0 21-1 0,0-20-2 16,0 0 2-16,0 1-2 0,19 18 1 0,-19-1 0 0,0 20 5 15,0-38-6-15,0 19 0 0,0-18-2 0,0-1 1 16,0 20-1-16,0-20-1 0,0 18 0 0,0-16 0 0,0-3 0 16,0 2 0-16,0-1-5 0,0 1-9 0,0 0-14 15,0-19 9-15,0 18-4 0,0-18-2 0,0 0-36 0,0 18-9 0,0-18 32 16,-19 0-28-16,19 0 25 0,0 0-8 0</inkml:trace>
  <inkml:trace contextRef="#ctx0" brushRef="#br0" timeOffset="15829.41">26397 9131 66 0,'0'0'43'0,"0"0"-31"0,0 0 1 0,0 0 18 0,0 0-12 0,0 0 20 15,0 0-3-15,0 0-8 0,0 0-18 0,0 0-1 0,0 0 7 16,0 0-7-16,0 0 7 0,0 0-1 0,0 0-9 15,0 0 12-15,0 0-11 0,20 0 9 0,-20 0-8 16,19 0 6-16,-2 0-3 0,-17 0-5 0,19 0 5 0,-2 0-6 16,-1 0 0-16,4 0 5 0,2 0-8 0,-22 0 2 0,36 0 5 15,-17 0-5-15,-2 17-2 0,2-17 0 0,-2 0-1 0,2 0 2 16,-19 0-1-16,39 0 1 0,-23 0-3 0,-16 0 1 16,20 0 1-16,-1 0-2 0,-2 0 0 0,-17 0-1 15,19 0 0-15,-19 0-2 0,0 0 0 0,0 0-1 0,17-17-4 0,-17 17 1 0,19 0-13 16,-19-20-8-16,0 20 11 0,0 0-28 0,17-18 18 15,-17 18-38-15,0-18-11 0,16 18 1 0,-16 0 42 0,0 0 10 16,0-18-6-16,0 18-20 0</inkml:trace>
  <inkml:trace contextRef="#ctx0" brushRef="#br0" timeOffset="21816.06">24552 9683 38 0,'0'0'20'0,"0"0"-16"16,0 0 10-16,0 0-8 0,0 0 7 0,0 0-5 16,0 0-2-16,0 0 7 0,0 0-6 0,0 0 8 0,0 0 1 15,0 0-8-15,0 0 4 0,0 0 0 0,0 0-1 0,0 0-5 16,0 0 2-16,0 0 0 0,0 0-4 0,0 0 2 16,0 0-2-16,0 0-1 0,0 19 3 0,0-19-3 0,0 18-1 15,0-18 4-15,0 36 2 0,0-36-5 0,0 20 0 0,0-1 4 16,0 17 0-16,0-36-5 0,0 19 1 0,0-1 1 0,0 0-2 15,0-18-1-15,0 19 4 0,0-2-2 0,0-17 1 0,0 20 6 0,0-1-5 16,0-19 1-16,16 0-1 0,-16 17 6 0,22-17 0 0,-22 0 1 16,20 18-1-16,-20-18-5 0,16 0 8 0,4 0 0 15,-20-18-8-15,19 18 5 0,-2 0-6 0,2 0 8 0,-2-17-5 16,-17 17-6-16,0 0 1 0,16 0 0 0,-16 0-1 0,20 0 3 16,-20-19 0-16,0 19-3 0,38 0 2 0,-38 0 0 15,0-20-4-15,20 20 2 0,-20 0-2 0,19-17 1 0,-19 17-1 16,17-19 1-16,-17 19 1 0,0 0-1 0,19-36-11 15,-19 36-11-15,17-19-8 16,-17 19 11-16,19-19-199 16,-19 19 147-16,0-17 19 0,17 17 15 0,-17 0-8 15</inkml:trace>
  <inkml:trace contextRef="#ctx0" brushRef="#br0" timeOffset="22030.48">25180 9776 56 0,'0'0'27'0,"0"0"-18"0,0 0 13 0,0 0 2 16,0 19-11-16,0-19 0 0,0 0 12 0,0 17 39 15,0-17-46-15,0 0-8 0,0 0-8 16,0 19 2-16,0-19-3 0,0 0 0 0,0 0-1 0,0 0-1 15,0 0-5-15,0 0-11 0,0 0 0 0,0 0-34 0,0 0 21 16,0 0-29-16,0 19 16 0,0-19-22 0</inkml:trace>
  <inkml:trace contextRef="#ctx0" brushRef="#br0" timeOffset="22064.07">25235 10016 75 0,'0'0'78'16,"0"0"-41"-16,0 0-17 0,0 0 40 0,0 0-43 15,0 18 8-15,0-18-9 0,0 0-6 0,0 0-3 16,0 18-5-16,0 1 0 16,0-19-1-16,0 0-9 0,0 0-8 15,0 0-17-15,0 0-23 0,0 0 20 0,0 0-1 16,0 0-28-16,0 0 20 0,0 0-9 0</inkml:trace>
  <inkml:trace contextRef="#ctx0" brushRef="#br0" timeOffset="23195.51">25769 9961 43 0,'0'0'16'0,"0"0"-5"16,0 0 4-16,0 0-7 0,0 0 10 0,0 0 2 0,0 0 2 15,0 0 0-15,0 0 0 0,0 0-5 0,0 0-9 16,0 0 9-16,0 0 2 0,0 0 0 0,0 0-2 16,0 0 1-16,0 0-1 0,0 0-4 15,0 0-3-15,0 0 0 0,0 0 0 0,0 0-1 16,0 17 0-16,0-17-2 0,0 0-5 0,0 0 6 0,0 0-2 16,0 18-4-16,0-18 3 0,0 0-3 0,0 20 2 15,0-20-2-15,0 0-1 0,0 36 2 0,0-36-2 16,0 19 0-16,0-1 1 0,0 1-2 15,0-1-1-15,0 0 2 0,0 0-1 16,0 57-20 0,0-57-21-16,0 1-63 15,0-1 35-15,0 0 34 0,0-18 2 0,0 0 5 0,0 18-11 16,0 2-28-16</inkml:trace>
  <inkml:trace contextRef="#ctx0" brushRef="#br0" timeOffset="23400.43">25587 10348 56 0,'0'0'12'0,"0"0"-5"0,0 0-1 0,0 0 8 15,0 0 1-15,0 0-1 0,0 0-8 0,0 0 11 16,0 0-11-16,0-20 4 0,0 20-5 0,0 0 4 16,0 0-3-16,0 0 7 0,0 0 3 0,0 0-8 0,0 0 1 0,0-18 8 15,0 18-3-15,16 0-3 0,-16 0-5 0,17 0 3 16,-17 0-5-16,0 0 2 0,19 0 3 0,-19 0-2 0,22 0 7 0,-22 0-7 15,17 0 6-15,-17 0-8 0,19 0 6 0,17 0-1 16,-36 0-6-16,36 0 10 0,-36 0-11 0,0 0 1 0,36 0 2 16,-36 18-3-16,22-18 1 0,-5 0 0 0,2 0-1 0,1 0-1 15,-20 0 0-15,16 20 0 0,4-20-2 0,-20 0 0 16,16 0 0-16,-16 0 1 0,20 0 0 0,-4 0-1 0,-16 0 0 16,0 0-3-16,17 0 0 0,-17 0-7 0,22 0 3 0,-22 0-17 15,0 0 6-15,0 0-4 0,19-20-72 0,-19 20 56 0,0 0-1 16,20 0-28-16,-20 0 26 0,0 0-18 0</inkml:trace>
  <inkml:trace contextRef="#ctx0" brushRef="#br0" timeOffset="25632.64">24217 11343 47 0,'0'0'0'0,"0"0"10"0,0 0-3 16,0 0 0-16,0 0 2 0,0 0 1 0,0 0-5 16,0 0 0-16,0 18 3 0,0-18-1 0,0 20 23 15,0-20-19-15,0 17 1 16,0-17 1-16,0 0-6 0,0 19 6 0,0-1-3 0,0-18-6 16,0 38 17-16,0-38-17 0,0 0 0 15,0 18 5-15,0-18-7 0,0 18 3 0,0-18 4 0,0 0-5 16,22 0 6-16,-22 0-6 0,0 18 3 0,0-18 5 0,0 0 1 15,0 0 1-15,19 0 0 0,-19 0-8 0,0 0 3 16,0 0-4-16,20-18 3 0,-20 18-2 0,0-18-3 0,0 18 1 0,16-18 5 16,-16 18-6-16,20-20 1 0,-20 20-2 0,16-18 1 0,-16 0 0 15,0 18-2-15,20-19 0 0,-20 2 1 0,19-3-1 0,-19 20-1 16,14-18 0-16,-14 18 0 0,0-18 0 0,19 0-2 0,-19 18-4 16,0-20-8-16,0 20-8 0,22 0 6 15,-22 0-23-15,0 0 15 0,0 0-33 0,20 0-10 0,-20 0 35 16,0 0-21-16,0 0 14 0,0 0-7 0</inkml:trace>
  <inkml:trace contextRef="#ctx0" brushRef="#br0" timeOffset="27831.76">21362 11307 39 0,'0'0'0'0,"0"0"24"16,0 0-19-16,0 0 0 0,0 0 3 15,0 0-2-15,0 0 38 0,0 0-24 16,0 0-11-16,0 0-1 0,0 0 0 0,0 0 1 0,0 0 10 16,0 18 3-16,0-18-12 0,0 0 0 0,0 0 0 0,0 0 10 0,0 18 8 15,16 0-13-15,-16-18-4 0,0 37-4 16,22-37-1-16,-22 19 0 0,0-1-3 0,0 0 1 15,0-18-1-15,17 20 2 0,-17-20-2 0,0 18 0 0,0-18-1 0,0 18 1 16,19-18 2-16,-19 18-3 0,20 2 4 0,-20-20 1 16,16 0-5-16,-16 17 3 0,0-17 0 0,20 0 4 0,-20 0 2 15,16 0-6-15,-16 0 0 0,0 0 6 0,0 0-7 0,20 0 5 16,-20 0-6-16,16 0 6 0,1-17-3 0,-17 17-3 0,22-20 3 16,-3 2 0-16,-19 18-4 0,20-18 0 0,-20 0 2 0,16-2-1 15,-16 20-1-15,20 0-2 0,-20-36 1 0,16 36 1 16,-16 0-1-16,0-19-1 0,0 19-3 0,20-17-4 0,-20 17-17 15,0 0-5-15,0-20-10 0,19 20-16 0,-19 0 21 16,0 0-49-16,0 0 40 0,0-18 1 0,14 18-24 0,-14 0-20 16</inkml:trace>
  <inkml:trace contextRef="#ctx0" brushRef="#br0" timeOffset="28063.18">21970 11251 61 0,'0'0'10'0,"0"0"7"0,0 0 1 15,0 0-7-15,0 0 1 0,0 0 1 0,0 0 13 0,0 0 2 0,0 0-13 16,0 0 0-16,0 0 14 0,0 0-6 0,0 0-3 0,0 0-13 16,20 0 4-16,-20 0-7 0,0 0-1 0,0 18-3 15,0-18 1-15,0 0-1 0,19 0 0 0,-19 0-6 16,0 18-15-16,0-18-91 0,0 0 75 0,0 20 2 15,0-20-16-15,0 0-11 0</inkml:trace>
  <inkml:trace contextRef="#ctx0" brushRef="#br0" timeOffset="28282.28">22045 11491 105 0,'0'0'100'0,"0"0"-57"0,0 0-22 0,0 0-2 15,0 0 15-15,0 0-10 0,0 0-10 0,0 0-10 0,0 0-1 16,0 0-1-16,0 0-1 0,0 0 0 0,0 0 1 0,0 0-1 0,0 0 0 15,0 0-2-15,0-18 0 0,0 18-2 0,0 0-12 16,0 0-17-16,17-20-20 0,-17 20 18 0,0 0-4 0,0 0-2 16,0 0-28-16,0-18-23 0</inkml:trace>
  <inkml:trace contextRef="#ctx0" brushRef="#br0" timeOffset="28689.15">22543 11473 34 0,'0'0'9'0,"0"0"-1"0,0 0-5 0,0 0 2 0,0 0-1 0,0 0 6 16,0 0-4-16,0 0 7 0,0-20 4 0,0 20-7 0,0 0 0 16,0 0 8-16,0 0-9 0,0 0 0 0,0 0 13 0,0-18-12 15,0 18 12-15,0 0 4 0,0 0 1 0,0-18-1 0,0 18-14 16,0 0 0-16,0 0 9 0,0 0-11 0,0 0 8 0,0 0-9 16,0 0 8-16,0 0-10 0,0 0 5 0,0 0-2 15,0 0-2-15,0 0 0 0,0 0-5 0,0 0 3 0,0 0-4 16,0 0 3-16,0 18-4 0,0-18 0 0,0 18-1 0,0 2 0 15,0-2 1-15,17 0-3 0,-17 0 2 0,0 2 1 0,0-20 0 16,0 17 0-16,0 2-2 0,0 18 0 0,0-37-1 0,0 37-8 16,19 19-42-16,-19-20 5 0,0-36 15 0,0 37-48 15,0-19-10-15,0 1 23 0,0-2 45 0,0 2-36 16</inkml:trace>
  <inkml:trace contextRef="#ctx0" brushRef="#br0" timeOffset="28941.07">22377 11786 117 0,'0'0'46'0,"0"0"-20"0,0 18-6 0,0-18 7 0,0 0-11 15,0 0 18-15,0 19-5 0,0-19-17 0,0 0 8 16,0 0-7-16,0 0-1 0,17 0 0 0,2 0-7 16,-2 0 6-16,-1 0-3 0,-16 0 5 0,42-19-2 0,-42 19-2 15,36 0-4-15,0 0-1 0,-17 0-4 0,0-18 4 16,-5 18-3-16,6 0 1 0,2-19-1 0,14 19-2 15,-17 0 1-15,0 0-2 0,-2 0-11 0,2 0 2 0,-2 0-26 16,-17 0 14-16,17 0-40 0,5 0-14 0,-3 0 35 16,-19 0 1-16,17 0-28 0,-17 0 8 0</inkml:trace>
  <inkml:trace contextRef="#ctx0" brushRef="#br0" timeOffset="30032.27">15714 11453 58 0,'0'0'11'0,"0"0"-2"0,0 0 9 15,0 0-6-15,0 0-4 0,0 0 7 0,-16 0 1 16,16 0-8-16,0 0-1 0,0 0 0 0,0 0 0 0,0 0 6 0,0 0 3 16,0 0-8-16,0 0 7 0,0 0-8 0,-17 0 10 0,17 0-2 15,0 0-7-15,0 0-6 0,0 0 2 0,0 0 1 0,0 0 3 16,0 0-5-16,0 0 6 0,0 0-4 0,0 0 4 0,0 0-3 15,0 0 1-15,0 0-4 0,0 20-3 0,0-20 5 0,0 0 4 16,0 18-2-16,0-18-5 0,17 18 3 0,-17 0 2 16,0 2-4-16,0-3 1 0,0-17-2 0,16 19 1 0,-16-1-2 15,0-18 0-15,0 19 1 0,22-1 1 0,-22-18 0 0,0 0-1 16,20 19 6-16,-20-19-1 0,16 0-3 0,-16 0 5 16,20 0-2-16,-20 0-4 0,19 0 0 0,-19 0 0 0,0 0 0 0,17 0 0 15,-17-19 2-15,19 19-4 0,-19-18 4 0,17-1-4 0,-17 19 1 16,16-18-1-16,-16-1 0 0,0 19-1 0,20-17 0 15,-20 17 1-15,22-20-2 0,-22 20-1 0,0-18-3 0,0 18-3 0,0 0 2 16,16-18-8-16,-16 18 6 0,0-18-1 0,20-2-107 16,-20 20 91-16,0-18-32 15,0 18-1-15,19 0 9 0,-19 0-55 16</inkml:trace>
  <inkml:trace contextRef="#ctx0" brushRef="#br0" timeOffset="30258.91">16179 11232 82 0,'0'0'22'0,"0"0"-2"15,0 0-8-15,0 0 34 0,0 0-8 0,0 0-21 16,0 0-1-16,0 0-1 0,0 0 8 0,0 0-5 0,0 19-4 16,0-19-8-16,0 0 4 0,0 0 5 15,0 18-12-15,0-18-2 0,0 0-1 16,0 18-99 0,0-18 66-16,0 20-39 0,0-2-82 15</inkml:trace>
  <inkml:trace contextRef="#ctx0" brushRef="#br0" timeOffset="30485.03">16232 11509 100 0,'0'0'0'0,"0"0"40"15,0 0-8-15,0 0-14 0,0 0 21 0,0 0 3 0,0 0-22 16,0 0-3-16,0 18 7 0,0-18-10 0,0 0-9 0,0 0 4 16,0 0-2-16,0 0-2 0,0 0-4 0,0 0 0 0,0 0 1 15,0 0-1-15,0 0-2 0,0 0-2 0,16 0-3 0,-16 0-3 16,0 0-3-16,0 0-34 0,0 0-22 0,0 0-9 0,22-18 13 15,-22 18 39-15,0 0-41 0</inkml:trace>
  <inkml:trace contextRef="#ctx0" brushRef="#br0" timeOffset="30887.97">16733 11287 63 0,'0'0'10'0,"0"0"6"0,0 0-9 16,0 0 9-16,0 0 5 0,0 0 6 0,0 0-11 15,0 0 0-15,0 0 16 0,0 0-2 0,0 0-3 0,0 0-4 16,0 0-3-16,0 0-10 0,0 0 7 0,0 0-2 16,0 0-8-16,0 0 0 0,0 0 12 0,0 0-6 15,0 0-10-15,0 0 0 0,0 0 1 0,16 0-2 16,-16 20-1-16,0-20 1 0,0 0-2 0,0 0 2 0,0 0-1 15,17 18-1-15,-17 0 0 0,0-18 1 0,19 18-1 0,-19-18-1 16,0 20-4-16,22-3-10 0,-22 2-16 0,0-1-13 16,17 0-50-16,-17 2 53 0,0-2-40 0,0 0 50 15,0 0 8-15,0-18-42 0</inkml:trace>
  <inkml:trace contextRef="#ctx0" brushRef="#br0" timeOffset="31116.32">16600 11693 92 0,'0'0'0'0,"0"0"62"0,0 0-37 16,0 0 3-16,0 0 7 0,0 0 5 0,0 0-23 16,0 0 14-16,0 0-5 0,0 0-15 0,0 0 18 15,0 0-15-15,22 0-7 0,-3 0 5 0,-19 0-8 16,0 0 3-16,17 0 0 0,2 0 4 0,1-19-5 0,16 19 3 0,-36 0-5 16,16 0-2-16,1-17 2 0,24 17 2 0,-24-19-2 15,22 19-1-15,-39 0-2 0,16-18-1 0,4 18 0 16,15-19 1-16,-35 19-2 0,17-18-5 0,5 18 1 0,-5 0-4 0,-17 0-12 15,19-19 5-15,-19 19-2 0,20 0-5 0,-4-17-39 0,-16 17 24 16,0 0-5-16,36 0-90 0,-36 0 72 0,20 0-1 0</inkml:trace>
  <inkml:trace contextRef="#ctx0" brushRef="#br0" timeOffset="33306.91">24626 11417 52 0,'0'0'16'0,"0"0"-10"0,0 0 7 0,0 0 1 0,0 0-6 15,0 0 10-15,0 0-9 0,0 0 8 0,0 0-7 0,0 18 19 16,0-18-7-16,0 0-10 0,0 0 11 0,0 0-11 16,0 0 13-16,0 0-13 0,0 0 8 0,0 0-3 0,0 0-1 15,0 0-8-15,0 0-3 0,0 0 4 0,0 0-1 0,0 0-7 16,0 0 0-16,0 0 0 0,0 0-2 0,0 0 3 15,0 0 0-15,0 0-10 0,0 0-1 0,0 18-77 16,0-18 8-16,0 20-4 0,0-2 25 0,0-18-10 16</inkml:trace>
  <inkml:trace contextRef="#ctx0" brushRef="#br0" timeOffset="33516.01">24552 11896 110 0,'0'0'70'0,"0"0"-42"0,0 0 23 0,0 0-11 0,0 0-24 15,0 0 10-15,0 0-7 0,0 0-14 0,0-17 3 0,0 17-2 16,0 0-4-16,0 0 2 0,0 0-2 0,0 0-5 16,0 0-10-16,0 0 1 0,0 0-31 15,0 0 11-15,0 0-48 0,0 0 37 0,0 0 2 0,0 0 8 16,0 0-54-16</inkml:trace>
  <inkml:trace contextRef="#ctx0" brushRef="#br0" timeOffset="33936.74">24997 11693 39 0,'0'0'0'0,"0"0"17"0,0 0-9 0,0 0 3 0,0 0-3 0,0 0 5 16,0 0 0-16,0 0-2 0,17 0 1 0,-17 0 1 15,0 0-7-15,0 0 6 0,0 0-7 0,0 0 8 0,0 0 2 16,0 0 2-16,0 0 0 0,0 0-9 0,0 0 8 16,19 0-10-16,-19 0 6 0,0 0-6 0,0 0 4 0,0 0-3 15,0 0-4-15,0 0 3 0,0 0 0 0,0 0-3 16,0 0-1-16,0 0 1 0,0 0-3 0,0 0 1 0,0 0 0 0,0 0 0 16,0 0-2-16,17 0 1 0,-17 20-1 0,0-20-1 15,0 0-12-15,0 0 0 0,0 0-24 0,0 17-11 0,0-17 23 16,0 0-1-16,0 0-22 0,0 0 30 0,0 19-5 0,0-19-33 15</inkml:trace>
  <inkml:trace contextRef="#ctx0" brushRef="#br0" timeOffset="34347.99">25033 11840 44 0,'0'0'10'0,"0"0"-4"0,0 0 10 0,0 0 4 0,0 0-9 15,0 0 6-15,0 0-10 0,0 0 4 0,0 0-1 0,0 0 9 16,0-17-16-16,0 17 3 15,0 0-4-15,0 0 8 0,0 0-3 16,0 0 2-16,0 0 8 0,0 0 8 0,0 0-2 16,0 0 7-16,0 0-11 0,0 0-8 15,0 0-1-15,0 0 0 0,17 0 18 0,-17 0-10 16,0 0-13-16,19 0 7 0,-19 0 3 0,0 0-10 16,0 0 5-16,0 0 2 0,17 0-2 0,-17 0-4 15,0 0 3-15,0 0-5 0,16 0-1 0,-16 0 3 0,22 0-3 0,-22 0 2 16,0 0-2-16,20 0-1 0,-1 0 2 0,-2 0 1 0,-17 0 0 15,19 0-3-15,-2 0 1 0,-17 0-1 0,19 0 2 16,1 0-2-16,-7 0 3 0,-13 0-2 0,20 0-1 0,2 0 2 0,-3 0 1 16,-2 0-5-16,-17 0 0 0,19 0 2 0,1 0 1 0,-20 0 1 15,16 0 0-15,4 0 0 0,-20 0-2 0,0 0 1 0,16 0 0 16,1 0-2-16,-17 0 1 0,22 0 0 0,-3 0 1 0,-19 0-3 16,0 0 1-16,36 0 2 0,-36 0-1 0,20 0 1 0,-4 0-1 15,-16 0-3-15,0 0 0 0,20 0 2 0,-20 0-1 0,0 0-1 16,16 0 1-16,-16 0-3 0,0 0-7 0,0 0-8 15,0 0 6-15,0 0-20 0,0 0 10 0,0 0-4 0,0 0-38 16,0 0-23-16,0 0-25 0,-16 0 54 0,16 0-26 16,-20-19 15-16</inkml:trace>
  <inkml:trace contextRef="#ctx0" brushRef="#br0" timeOffset="34782.39">25346 11325 56 0,'0'0'14'0,"0"0"-2"16,0 0 13-16,0 0 2 0,0 0 2 0,0 18 2 15,0-18 0-15,0 0-16 0,0 0-1 0,0 0-2 0,0 18 12 0,0-18-14 16,0 0 20-16,0 0-20 0,0 20 13 15,0-20-16-15,0 0 0 0,0 0 7 0,0 17 0 0,0-17-2 0,0 0-2 16,0 19-5-16,0-1 2 0,0-18-5 0,0 18 0 16,0-18 2-16,0 20 2 0,19-2-4 0,-19-18 2 0,0 18-1 15,0 20 1-15,0-38-2 0,0 17 2 0,0 2-2 16,0-1 4-16,0 1-4 0,0-19-1 0,0 18 0 0,0 1 1 16,0-2-1-16,20 2-1 0,-20 1 2 0,0-20-2 0,0 17 2 15,0-17-2-15,0 19 0 0,0-1 3 0,0 1-3 16,0-19-1-16,0 18 1 0,16-18-3 0,-16 0-3 0,0 19-4 15,0-19 1-15,0 0-3 0,0 0-21 0,0 0-12 0,0 0 20 16,0 0-33-16,0 0 24 0,0 0-4 0,0 0-41 0,0 0 44 0,0 0-15 16,0-19-6-16</inkml:trace>
  <inkml:trace contextRef="#ctx0" brushRef="#br0" timeOffset="35916.67">19223 14054 53 0,'0'0'14'0,"0"0"3"0,0 0-6 0,0 0 12 16,0 0-11-16,0 0-1 0,0 0 14 0,0 0 0 0,0 0-3 15,-20 0-2-15,20 0-10 0,0 0 9 0,0 0-10 0,0 0-1 16,0 0 9-16,0 0-8 0,0 0 7 0,0-18-2 0,0 18-5 15,0 0 17-15,0 0-14 0,0 0-6 16,0 0-1-16,0 0 3 0,0 0-3 0,0 0-3 0,0 0 4 16,0 0 1-16,0 18-3 0,0-18-3 15,20 19 1-15,-20-2-2 0,16-17 1 0,-16 19 0 0,0 2 0 0,0-21 0 32,75 90 6-32,-75-90-3 0,19 19-4 15,-19-19 3-15,0 0 0 0,20 0 1 0,-20 0-1 0,0-19-3 16,16 1 3-16,4 18 0 0,-20-19-1 0,0 2-2 0,16-3 0 0,1-17 0 15,2 18 2-15,-19 19-5 0,22-36 5 0,-22 36 2 0,0 0-5 16,17-18 3-16,2-18-7 0,-19 16-4 16,0 20 6-16,20-16-26 0,-20 16 13 0,0-21-20 0,0 21 12 15,0-19-39-15,16 19 26 0,-16 0-45 0,0 0 10 0,0-17-22 16</inkml:trace>
  <inkml:trace contextRef="#ctx0" brushRef="#br0" timeOffset="36148.44">19591 13907 90 0,'0'0'17'0,"0"0"12"0,0 0-14 0,0 0 18 0,0 0-15 16,0 0 17-16,0 0-4 0,0 0-16 0,0 0-1 0,16 0 10 15,-16 0-7-15,0 0-10 0,0 0 3 0,22 0 0 0,-22 0-6 16,0 0 1-16,0 0-3 0,0 0 3 0,17 0-8 15,-17 0 3-15,0 17 2 0,0-17-2 0,0 0-6 0,0 0-25 0,0 0-28 16,0 19-25-16,0-19 38 0,0 0-56 16,0 21 50-16</inkml:trace>
  <inkml:trace contextRef="#ctx0" brushRef="#br0" timeOffset="36183.01">19721 14073 79 0,'0'0'0'0,"0"0"57"0,0 0-9 16,0 0-24-16,-20 0 48 0,20 0-48 0,0 0 17 15,0 0-14-15,0 0-19 0,0 0 0 0,-16 17 12 16,16-17-17-16,0 0 1 0,0 0-5 0,0 0 1 0,0 0 0 16,0 0 2-16,0 0-6 0,0 0-4 0,0 0-2 0,0 0-60 15,0 0-15-15,0 0 34 0,0 0 2 0,0 0-22 16,0 0 3-16</inkml:trace>
  <inkml:trace contextRef="#ctx0" brushRef="#br0" timeOffset="36595.35">19831 14202 62 0,'0'0'0'0,"0"0"50"0,0 0-28 0,0 0-12 0,0 0 2 16,0 0 15-16,0 0 5 0,0 0-18 0,0 0 11 16,0 0-1-16,0 0 1 0,0 18 11 0,0-18-9 15,20 0-3-15,-20 0-13 0,0 0-2 0,0 0-1 0,0 0 1 16,0 0 7-16,16 0-7 0,-16 0 2 0,0 0-6 0,0 0 1 16,20-18 2-16,-4 18 4 0,-16 0-9 0,20 0 8 0,-20 0-8 15,19-19 0-15,-5 19 3 0,5 0-1 0,3 0-2 16,-22-17 4-16,20 17-6 0,-20 0 4 0,16 0 5 0,4-20-8 15,-1 20-2-15,-2 0 2 0,-17 0 1 0,19 0-2 16,-19-16-3-16,17 16 1 0,-17 0 3 0,16 0-1 0,6 0 3 16,-22 0-2-16,20 0 2 0,-4 0-6 0,-16 0 0 0,20 0 0 15,-20 0-8-15,19 0-16 0,-19 0 11 0,0 0-2 0,17 0-23 16,-17 0 14-16,19 0-44 0,-19 0 25 0,0 0-59 0,17 0 5 16,-17 16 40-16,0-16 7 0</inkml:trace>
  <inkml:trace contextRef="#ctx0" brushRef="#br0" timeOffset="37024.71">20141 13724 46 0,'0'0'0'0,"0"0"17"15,0 0 0-15,0 0-5 0,0 0 26 0,0 0-27 0,0 0 0 16,0 0 11-16,0 0-11 0,0 17 10 0,0-17-11 0,0 0 0 16,0 0 10-16,-16 17 1 0,16-17-11 0,0 0 8 0,0 19-9 15,0-19 9-15,0 20-4 0,0-3-8 0,0-17 1 0,0 0-2 16,-17 19 10-16,17-1-3 0,0 1 3 16,0-1-7-16,0 1 1 0,0-19-6 0,0 17 1 0,0 2 0 15,0 2 0-15,0-5-2 0,0 4-3 0,17 16 14 16,-17-18-15-16,0-18 5 15,0 19-3-15,0-19 1 0,0 17-3 0,0-17 3 0,0 19-7 16,0-19-24-16,0 21-3 0,0-21 13 0,0 0-4 16,0 0-76-16,0 0 56 0,0 0-71 0,0 0 44 15</inkml:trace>
  <inkml:trace contextRef="#ctx0" brushRef="#br1" timeOffset="68702.14">24884 11251 31 0,'0'0'0'0,"0"0"20"0,0 0-3 0,0 0 3 0,0 0-10 0,0 0 9 0,-17 0-9 16,17 0 9-16,0 0-1 0,0 0-2 0,0 0-1 15,0 0 2-15,0 0-9 0,0 0 9 0,0 18 2 16,0-18-9-16,0 0-1 0,0 0 9 0,0 0-1 0,0 0-9 15,0 0 7-15,0 0 1 0,0 0-8 0,0 0 6 16,0 0-2-16,0 0-7 0,0 0 6 0,0 0-5 0,0 0 4 16,0 0-6-16,0 0-1 0,0 0 4 0,0 0-3 0,0 18 5 15,0 2-5-15,17-2-2 0,-17 0 1 0,0 0-2 0,19 2 0 16,-19-3-1-16,17 2 1 0,5-1 5 0,-22 0-4 0,0 2-1 16,36 16-1-16,-17 2 3 0,-2-2-1 0,-17-36-3 0,36 37 2 15,-17 36 4-15,-2-53-3 0,-1-3-1 16,26 20 4-16,-23 0-4 0,-2-18-1 0,2 17 1 0,17-36 0 15,-16 37-1-15,-20-18 1 0,13-1 0 0,29 1 2 0,-42-1-2 16,19 1 1-16,17-2 2 0,-16 3-2 0,-4-1-2 16,-16-19 0-16,20 17 2 0,-4-17 1 0,-16 18-3 0,17-18 1 0,-17 0 1 15,22 0-1-15,-3 19 1 0,-19-19-3 0,17 19 2 16,2-19 3-16,-19 18-4 0,20-18 2 0,-20 0-2 0,16 19 2 0,-16-19-1 16,20 17 1-16,-20 3-1 0,0-20 3 0,16 18-3 15,1 0-1-15,-17-18 1 0,0 0 0 0,19 18 0 16,-19-18-1-16,0 0 0 0,0 20 1 0,22-20 0 15,-22 0-1-15,0 0 1 0,0 0 1 0,0 0-3 16,0 0 0-16,0 0-2 0,0 0-1 0,0-20-1 16,0 20-5-16,0 0-8 0,0-18-10 0,0 18 14 15,0 0-19-15,0 0 13 0,0 0-56 0,0-18 45 0,-22 18-5 16,22 0-47-16,0-18 44 0,0 18-40 0,-19 0 26 0</inkml:trace>
  <inkml:trace contextRef="#ctx0" brushRef="#br1" timeOffset="69432.42">25454 11547 42 0,'-17'0'11'0,"17"0"-5"0,0 0-1 0,0 17 17 0,0-17-13 0,-16 19 19 16,16-1-10-16,0-18 2 0,0 0 6 15,0 0-12-15,0 0-2 0,0 0 10 0,-20 0-3 0,20 0-11 16,0 0 8-16,0 0 1 0,0 0-8 0,0 0-1 0,0 0 6 15,0 0-7-15,0 0 6 0,0 0-7 0,0 0 0 0,0 0 0 0,0 0 3 16,0 0-2-16,0 0 1 0,-16 0-4 0,16 0 6 16,0 19-6-16,0-19 1 0,0 0 6 0,-20 18-1 0,20 1-3 15,0-19-4-15,-19 36 1 0,19-16-2 0,-17-3-2 16,17-17 3-16,0 19-2 0,-19 18 2 0,19-19-2 0,-22 1 4 0,2 17-1 16,7 1-3-16,-7-18-2 0,1 18 2 0,19-19 0 15,-17 18-1-15,-2-16 3 0,19-1-3 0,0-19 0 0,-17 35 2 16,-2-16-1-16,19 0-2 0,-20-1-2 0,-2 18 5 0,22-16-1 15,-16-2-3-15,16 0 0 0,0 0 0 0,0-18-1 0,-17 20-3 16,17-20-7-16,0 0-7 0,0 18-11 0,-19-18 12 16,19 0-24-16,0 0-13 0,0 0 19 0,0 0-48 0,0 0 46 15,0 0-13-15,0 0 37 0,0-18-32 16</inkml:trace>
  <inkml:trace contextRef="#ctx0" brushRef="#br1" timeOffset="70423.52">26140 11435 33 0,'0'0'0'0,"0"0"18"16,0 0-13-16,0 0 9 0,0 0 5 0,0 0-7 0,0 0-1 16,0 0 12-16,0 0-12 0,0 0 1 0,0 0 10 0,0 0 1 15,-19 0-10-15,19 0 13 0,0 0-14 0,0 0 12 0,0 0-14 16,-20 0 9-16,20 18-10 0,0-18-2 0,0 0 6 0,0 0-4 15,0 0-5-15,-16 20 4 0,16-20-1 0,0 0-3 0,0 0-1 16,0 18 3-16,0-18-2 0,0 0-2 0,0 0-1 16,0 18 3-16,0-18-2 0,0 0-1 0,0 0 1 15,0 18 2-15,0 2-2 0,0-20-1 0,0 17 1 0,0 2 1 16,0-19-3-16,0 18 2 0,16-18-1 0,-16 37 1 0,0-37-1 16,0 19 3-16,0-2-3 0,0-17 0 0,20 19 0 0,-20-19 0 0,0 20 2 15,0-3-1-15,19 2 1 0,-19-1 2 0,0 1-1 16,0-1-2-16,14 1-1 0,-14-19 1 0,0 17-1 0,19-17 0 0,-19 19 3 15,22 1-2-15,-22-3-1 0,0-17 0 0,0 0 0 0,20 19-1 16,-20-19 2-16,0 18-2 0,0-18 1 0,0 19 1 0,0-19-3 0,16 18 2 16,-16-18-1-16,0 0 0 0,0 19 1 0,20-19-2 0,-20 17-1 15,0-17-1-15,0 0-4 0,0 20-1 0,0-20-2 16,0 0-62-16,-20 0 45 0,20 0-5 0,0 0-53 0,0 0-6 16,-16 0 57-16,16-20-7 0,0 3-4 0</inkml:trace>
  <inkml:trace contextRef="#ctx0" brushRef="#br1" timeOffset="70700.33">25919 11527 40 0,'0'0'38'0,"0"0"-15"0,0 0-11 0,0-18 1 0,0 18-1 0,0 0 27 15,16 0-26-15,-16 0 12 0,20 0-1 0,-20 0 0 16,16 0-2-16,1 0-3 0,-17 0-10 0,22 18 8 16,-22-18-8-16,19 0-1 0,-19 0 6 0,36 0-2 0,-36 20-5 15,20-20 7-15,-4 0-4 0,4 0-5 0,-20 0 1 0,33 0 6 16,-14 0-6-16,-19 0-3 0,42 0 6 0,-26 0 0 0,4-20-3 16,-1 20-3-16,-2 0 1 0,2 0-1 0,-2 0-3 0,21 0 2 15,-38-18 1-15,36 18 2 0,-16 0-3 0,16 0 0 16,-17-18-2-16,14 18 2 0,-13-18-1 0,2 18-1 15,-6 0-5-15,4 0 0 0,-20 0 1 0,19-20-12 0,-19 20 6 16,17 0-18-16,2 0-5 0,-19 0 14 0,17 0-4 0,-17 0-73 16,19 0 9-16,-19 0 45 0,0 0-17 0,17 0 9 15</inkml:trace>
  <inkml:trace contextRef="#ctx0" brushRef="#br1" timeOffset="78360.89">25769 10089 41 0,'0'0'4'0,"0"0"-2"0,0 0 0 16,0 0-1-16,0-18 2 0,-16-1 2 0,16 19 2 0,0 0-2 16,0-18 5-16,-20 0-1 0,20 18 0 0,0-20-4 15,0 20 8-15,-16-18 4 0,16 18-7 0,0-17 12 16,0 17 0-16,0-19 1 0,0 19-12 0,0 0-1 0,-20-20 9 15,20 20-10-15,0 0 6 0,0 0-8 0,0 0 1 0,0 0-1 0,-19 0 12 16,19 0-11-16,0 0-5 0,0 0 0 0,0 0 0 0,0 0 2 16,0 0 1-16,0 0-2 0,0 0 0 0,0 0 4 0,0 0-5 15,0-17 4-15,0 17-3 0,0 0 1 0,0 0-3 0,0 0 2 16,0 0-2-16,0 0 2 0,0 0-3 0,0 0 1 0,0 0 1 16,0 0-1-16,0 0 1 0,0 0-1 0,19 17 2 0,-19-17 0 15,20 20-2-15,-20-20-1 0,16 19 3 0,4 16-1 16,-4-15 1-16,-16-2 2 0,20 19-4 0,-20-37 0 15,16 37 1-15,6-1 1 0,-5 2 1 0,-17-2-2 16,19 1 1-16,1 0-1 0,-20-1 1 0,0-16-2 16,16-2 1-16,-16 0-2 0,20 19 2 0,-20-37-1 0,0 19-1 15,16-1 1-15,-16-18-1 0,0 18 2 0,0-18-1 0,0 20-2 0,20-2 2 0,-20-18 1 16,0 17 0-16,0-17-2 0,16 19-1 0,-16-19 0 16,0 0-1-16,0 0 2 0,0 0 0 0,0 0-1 0,0 0-1 0,0 0 0 15,0 0-3-15,0 0-2 0,0 0-14 0,0 0 6 0,0 0-2 0,0-19-51 16,0 19 3-16,0-35-24 0,0 15-2 0,-16 2 33 15,16 18 37-15,0-18-23 0</inkml:trace>
  <inkml:trace contextRef="#ctx0" brushRef="#br1" timeOffset="78641.28">25971 10089 43 0,'0'0'8'0,"0"0"2"0,0 0-4 0,0-18-3 15,0 18 5-15,0 0-2 0,0 0 8 0,0-19 3 0,0 19-7 16,0 0 10-16,0 0-1 0,0 0-9 0,0-18 10 16,0 18-9-16,0 0 13 0,0 0-1 0,0 0-12 0,0 0-1 15,0 0 18-15,0 0-11 0,0 0-9 0,0 0-1 16,0 0 0-16,0 0-1 0,-16 0 5 0,16 0-7 0,0 0 4 0,-20 0 2 16,20 18-6-16,-16-18 2 0,-20 19-2 0,36-1-2 15,-39 1 1-15,22 17-2 0,-21-18 0 0,38 2-1 16,-36-20 0-16,16 36 2 0,4-17-2 0,-4-1 0 0,1 1 2 15,2-1-2-15,-5-18 0 0,22 36 0 0,-19-16 1 0,-14-2-1 16,33 0-1-16,-20-18 1 0,4 19-4 0,16-1 0 16,0-18-2-16,-20 19-10 0,20-19-10 0,0 18-11 0,-19-18-36 15,19 0 45-15,0 0-34 0,0 0 30 0,0 0 5 0,19 0 6 16,-19 0-47-16</inkml:trace>
  <inkml:trace contextRef="#ctx0" brushRef="#br1" timeOffset="79422.78">26583 10052 24 0,'0'-18'13'0,"0"18"-4"0,0 0-1 0,0 0 2 0,0 0-4 16,0 0 8-16,0 0-6 0,0 0 1 0,0 0 9 0,0 18 1 16,0-18-9-16,0 0 20 0,0 0-19 0,0 19 7 15,-20-19-1-15,20 0 7 0,0 18-12 16,0-18-6-16,0 0-1 0,0 0 7 0,0 0 1 0,0 19-7 15,0-19 6-15,0 0-2 0,0 0-1 0,-16 18-4 0,16-18 5 16,0 18-5-16,0-18 5 0,0 18-2 0,0 2-2 16,0-2-1-16,0-18-2 0,0 18-2 0,0 1 3 15,0-19 0-15,0 18-2 0,-22 1 0 0,22-1-1 0,0-18 0 16,0 18 1-16,0 0-2 0,0-18 1 0,0 20-2 0,0-2 2 16,0-18 2-16,0 0-4 0,0 18 2 0,0-18-1 0,0 19 4 15,0-1-4-15,22 19-1 16,-22-37 1-1,0 18-1-15,0-18 1 0,0 0-43 16,0 0-1-16,0-18 1 16,0 18 16-16,0-18-4 0,0 18-37 0,-22-37 7 0,22 18 25 15,0-17-19-15</inkml:trace>
  <inkml:trace contextRef="#ctx0" brushRef="#br1" timeOffset="79951.75">26231 10034 34 0,'0'0'8'0,"0"0"-2"0,0 0 1 0,0 0-3 0,0 0 3 0,0 0-2 16,0 0 7-16,0 0 4 0,0 0-8 0,0 0 1 15,0 0 8-15,0 0 1 0,0 0 1 0,0 0 0 0,0 0-10 16,0 0 13-16,20 0 1 0,-20 0 7 15,0 0 0-15,19 0-23 0,-19 0 6 16,0 0-2-16,17 0-1 0,-17 0-6 0,0 0 2 16,19 0 1-16,-2 0-4 0,-1 0 1 0,6 0-1 0,-22 0 1 0,20 0-1 0,-4 0 2 15,4 0-3-15,-1 0 1 0,34 0 9 16,-17 0-6-16,-14 0-2 0,-6 0 0 0,23 0 1 0,-3 0-2 0,-36 0-1 16,36 0 0-16,3 0 0 0,-3 0-1 0,-36 0 1 0,36 0-2 15,-17 0 1-15,-2 0-2 0,2-18 1 0,-2 18-1 0,21 0-4 16,-18-20-7-16,-1 20 2 0,-2 0-3 0,19-18-61 15,-36 18 46-15,38-17-42 0,-38 17 32 0,0 0 1 0,14 0 4 16,6 0-12-16,-20 0-20 0</inkml:trace>
  <inkml:trace contextRef="#ctx0" brushRef="#br1" timeOffset="82304.48">22524 11381 35 0,'0'0'24'0,"0"0"-18"0,0 0-1 0,0 0 7 0,0 0 3 16,-17 0 2-16,17 17-7 0,0-17 9 0,0 0-10 15,-19 0 24-15,19 19-13 0,0-19 0 0,0 0-10 16,0 0 8-16,-20 0-10 0,20 18 0 0,0-18 0 0,0 0 0 0,0 0-1 0,0 0 6 16,0 0-2-16,0 0-3 0,0 0-2 0,0 0 1 15,0 0 1-15,0 0-5 0,0 0 0 0,0 0-1 0,0 0 3 16,0 0 1-16,0 0-1 0,0 0-1 0,20 0 2 15,-20 0-4-15,19 18 0 0,-19-18 2 0,17 20 0 16,-17-20-2-16,19 18 2 0,-2-18-2 0,-17 36 2 0,19-16 0 16,14 16 2-16,-33-18-6 0,20-18 2 0,-20 37 0 15,22-18 2-15,-3 17-3 0,-19-36 0 0,17 20 0 16,-17-20-1-16,0 17 0 0,19 2 0 0,-19-19 1 0,0 18 0 0,19 1-2 16,-19-1 0-16,0-18-1 0,17 19 1 0,-17-19-1 0,0 17-6 15,0 2-10-15,0-19-10 0,0 20-10 0,0-20-13 16,0 0 20-16,0 0-1 0,0 17-35 0,0-17 12 0,19 0 19 15,-19 0-19-15</inkml:trace>
  <inkml:trace contextRef="#ctx0" brushRef="#br1" timeOffset="82575.33">22875 11527 39 0,'0'0'14'0,"0"0"-5"0,0 0-5 15,0 0 5-15,0-18-4 0,0 18 5 0,0 0 2 0,0 0 2 16,0 0-6-16,19 0 8 0,-19 0-8 0,0 0 10 0,0 0-8 16,0 0 8-16,17 0 1 0,-17 0 4 0,0 0-10 0,0 0 10 15,0 0-2-15,0 0-5 0,0 0-2 0,0 0 1 16,-17 18-8-16,17-18 0 0,0 20 8 0,-19-3-1 16,0 2-4-16,19-1 0 0,-17-18-6 0,-2 37 5 15,-3-18-4-15,-12-2 0 0,15 2-1 0,2 1-2 16,-21-3 1-16,2 20-1 0,14-37 0 0,-12 19-1 0,-4-1 1 15,2 1-2-15,19-2-1 0,-2 2-1 16,-1-19 2-16,-35 37-17 16,55-37 11-16,0 19-12 0,-19-19-10 0,19 0 10 0,0 0-4 15,0 0-2-15,0 0-35 0,-17 0-32 0,17 0 65 16,0 0-30-16,17 18 39 0,-17-18-38 0</inkml:trace>
  <inkml:trace contextRef="#ctx0" brushRef="#br1" timeOffset="83584.2">23262 11307 38 0,'0'0'16'0,"0"0"-11"0,0 0 0 0,0 0 6 15,0 0-5-15,0 0 7 0,0 0-5 0,0 0-1 0,0 0 1 0,0 0 10 16,-19 18 2-16,19-18-9 0,0 18 12 0,0-18 1 16,0 18-1-16,0-18-12 0,0 0-1 0,0 20 9 0,0-20-12 15,0 36 47 1,0-18-50-16,0-18 7 0,0 18-7 0,0 2 3 15,0 34 4-15,0-54-10 16,0 37 4-16,19-18-3 0,-19-1-1 0,0 19 0 16,0-1 3-16,0-17-5 0,0 1 2 15,0 16 1-15,0-36-2 0,0 18-2 0,0 1 2 0,0-1-1 16,0 1-5-16,0-19-6 0,0 17-13 0,0 2-33 16,0-19 32-16,0 0-1 0,0 0-4 0,0 0-31 15,0 0 10-15,0 0 19 0</inkml:trace>
  <inkml:trace contextRef="#ctx0" brushRef="#br1" timeOffset="83856.89">23005 11491 35 0,'0'0'9'0,"0"0"3"0,0 0-1 15,-22 0-5-15,22 0 8 0,0 0-7 0,0 0 0 0,0 0 7 16,-19 0 4-16,19-18-8 0,0 18 2 0,0 0 12 0,0-20-2 15,0 20-12-15,0 0-2 0,0-18 22 0,0 18-12 16,0-18 1-16,0 18 0 0,0-19-9 16,0 19-3-16,0 0-1 0,19 0 0 0,-19 0 1 15,22 0-1-15,-22 0 1 0,36 0-1 0,-36 0-4 16,36 0 3-16,-17 0-1 0,92 0 6 16,-92 0-8-16,17 0 0 15,-19 0 0-15,2 0 0 0,-2 0-1 0,22 0 2 0,-20 0 0 16,0 0-2-16,-2 0-1 0,19 0 0 0,-36 0-1 0,19 0-1 15,1 0-9-15,-6 0-13 0,5-17-17 0,3 17 15 0,-3 0-38 16,-19 0 29-16,0 0 0 0,17 0-26 0,2 0 22 0,-19 0-19 16</inkml:trace>
  <inkml:trace contextRef="#ctx0" brushRef="#br1" timeOffset="84756.17">16785 11417 28 0,'0'0'0'0,"0"0"18"0,0 0-12 0,0 0-1 15,0 0-1-15,-19 0 4 0,2 0 0 0,17-19 1 0,0 19-3 16,-16 0 10-16,-4 0-2 0,20 0-6 0,-16 0 10 0,16 0 1 16,-20-17 1-16,20 17-10 0,0 0 12 0,0 0-11 15,-19 0 9-15,19 0-1 0,0 0-9 0,0 0-1 0,0 0 10 16,0 0-4-16,0-20-3 0,0 20-2 0,0 0 6 15,0-18-13-15,0 18 2 0,0 0-3 16,19 0 3-16,-19 0-4 0,20 0 3 0,-4 0-2 0,4 0 3 16,-4 0-1-16,1 18-1 0,2-18-2 0,3 0 0 15,-5 20 1-15,-17-20-1 0,39 17 2 0,-3 2-2 0,38 17 2 16,-57-16-4-16,-17-2 1 16,19 0-1-16,1-18-3 0,-20 0-3 0,16 18-4 0,-16-18-3 15,20 0-48-15,-4 20 5 0,-16-20-39 16,0-20 21-16,0 20 57 0,0 0-42 0</inkml:trace>
  <inkml:trace contextRef="#ctx0" brushRef="#br1" timeOffset="85035.71">17065 11121 52 0,'-20'0'21'0,"20"0"-12"0,0 0 8 0,0 0 2 0,0 0-7 0,0 0 16 16,-16 20-13-16,16-20 2 0,0 18 14 0,0-18-17 0,-20 18 11 15,1 0-2-15,19 1 1 0,0-1-12 0,-17-18-1 0,-5 19 8 16,22-1-10-16,-17 20 10 0,-2-20-6 15,-17 55-1-15,20-73-11 0,-4 19 1 16,20 17 2-16,-19-16-2 0,19-2-2 0,-17 0 0 0,17 0 0 16,0 2 1-16,-22-3-1 0,22 2 0 0,-19-19 0 0,19 18-1 15,0-18 0-15,-17 19 0 0,17-19-1 0,0 18-6 0,0 1-7 16,-16-19 2-16,16 17-22 0,0-17 13 0,0 19-28 0,0-19 22 16,0 0 1-16,0 0-1 0,0 0-23 0,0 0 29 0,0 0-14 0,0 0-36 15</inkml:trace>
  <inkml:trace contextRef="#ctx0" brushRef="#br1" timeOffset="85548.37">17397 11417 39 0,'0'0'10'0,"0"0"1"0,0 0-7 0,0 0 0 16,0 0 3-16,-20 0 1 0,20 0-3 0,0 0 1 0,0 18 6 15,0-18-4-15,-16 0 11 0,16 18 5 0,0-18-1 0,0 20-11 16,0-20 1-16,-20 18 11 0,20-18-12 0,0 18 11 0,0-18-14 15,-22 0 7-15,22 18-3 0,0 2 0 0,0-20-7 16,0 0 5-16,0 17-2 0,0-17-5 0,0 19-2 0,0-1 2 16,0-18 0-16,22 37-5 0,-22-37 1 15,0 0 1-15,20 19 3 0,-4-2-4 0,4 2 3 0,-1 1-2 16,-19-20-1-16,17 17 0 0,-17 2-1 0,0-19 2 16,19 18-3-16,-19-18 2 0,16 19-7 0,-16-19-9 0,0 18-20 15,0-18 8-15,0 0-39 0,0 0 32 0,0 0 2 16,0-18-18-16,0-19-37 0</inkml:trace>
  <inkml:trace contextRef="#ctx0" brushRef="#br1" timeOffset="85587.93">17101 11417 55 0,'0'0'30'0,"0"0"-17"0,-20 0 0 0,20 18-6 0,0-18 9 15,0 0-6-15,0 0 15 0,0 0-13 0,0 18 0 0,20-18 10 16,-20 0-12-16,0 0 0 0,33 20 49 15,-11-20-46-15,-22 0 0 0,19 0-1 0,1 0-1 0,-4 0 10 0,20 0-11 0,-36 0-2 16,39 0-1-16,-25 0 4 0,27 0-7 0,-5 0 4 0,3 0 0 16,-22-20-6-16,18 20 0 0,4 0 0 0,-19 0-1 0,-4-18 0 15,40 18 0-15,-20-18 0 0,-20 18 0 0,26-19-1 0,-6 2 0 0,-17 17-1 16,17-38-8-16,0 20-13 0,-20 0-16 16,-16 18 13-16,23-20-6 0,-7 20-46 0,-16-18 34 0,0 18 1 0,20-18-19 15,-1 18 35-15,-19 0-30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3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#14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Review: Information Flow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an instance of a program with an implicit information flow from a confidential (high-security) source to an untrusted (low-security) sink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Thinking About Attacks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Recall: Threat Models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There’s no such thing as “Absolute Security”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439425"/>
            <a:ext cx="61306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It’s always possible to come up with SOME (potentially wacky) scenario where the adversary can subvert a system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5D37212-9F80-BDA4-396C-E904E70E5B27}"/>
              </a:ext>
            </a:extLst>
          </p:cNvPr>
          <p:cNvSpPr txBox="1">
            <a:spLocks/>
          </p:cNvSpPr>
          <p:nvPr/>
        </p:nvSpPr>
        <p:spPr>
          <a:xfrm>
            <a:off x="429973" y="3711460"/>
            <a:ext cx="5837662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Consider the various attack classes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22CD-B8C8-5A0B-7ADB-E3E0E1A767C2}"/>
              </a:ext>
            </a:extLst>
          </p:cNvPr>
          <p:cNvSpPr txBox="1"/>
          <p:nvPr/>
        </p:nvSpPr>
        <p:spPr>
          <a:xfrm>
            <a:off x="458083" y="4198688"/>
            <a:ext cx="8571627" cy="1425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Denial of Service:</a:t>
            </a:r>
            <a:r>
              <a:rPr lang="en-US" sz="2000" dirty="0">
                <a:solidFill>
                  <a:srgbClr val="666666"/>
                </a:solidFill>
              </a:rPr>
              <a:t> Availability is compromised</a:t>
            </a:r>
          </a:p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Exfiltration:</a:t>
            </a:r>
            <a:r>
              <a:rPr lang="en-US" sz="2000" dirty="0">
                <a:solidFill>
                  <a:srgbClr val="666666"/>
                </a:solidFill>
              </a:rPr>
              <a:t> Confidentiality policy is compromised</a:t>
            </a:r>
          </a:p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Compromise: </a:t>
            </a:r>
            <a:r>
              <a:rPr lang="en-US" sz="2000" dirty="0">
                <a:solidFill>
                  <a:srgbClr val="666666"/>
                </a:solidFill>
              </a:rPr>
              <a:t>Integrity policy is compromised</a:t>
            </a:r>
          </a:p>
        </p:txBody>
      </p:sp>
      <p:pic>
        <p:nvPicPr>
          <p:cNvPr id="9" name="Picture 8" descr="A person in a robe&#10;&#10;Description automatically generated">
            <a:extLst>
              <a:ext uri="{FF2B5EF4-FFF2-40B4-BE49-F238E27FC236}">
                <a16:creationId xmlns:a16="http://schemas.microsoft.com/office/drawing/2014/main" id="{4035D078-0E84-CF1E-3865-453334A52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3" r="12619"/>
          <a:stretch/>
        </p:blipFill>
        <p:spPr>
          <a:xfrm>
            <a:off x="6870786" y="2412581"/>
            <a:ext cx="4776718" cy="27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16" grpId="0"/>
    </p:bldLst>
  </p:timing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Thinking About Attacks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Recall: Threat Models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There’s no such thing as “Absolute Security”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439425"/>
            <a:ext cx="61306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It’s always possible to come up with SOME (potentially wacky) scenario where the adversary can subvert a system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5D37212-9F80-BDA4-396C-E904E70E5B27}"/>
              </a:ext>
            </a:extLst>
          </p:cNvPr>
          <p:cNvSpPr txBox="1">
            <a:spLocks/>
          </p:cNvSpPr>
          <p:nvPr/>
        </p:nvSpPr>
        <p:spPr>
          <a:xfrm>
            <a:off x="429973" y="3711460"/>
            <a:ext cx="5837662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Consider the various attack classes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22CD-B8C8-5A0B-7ADB-E3E0E1A767C2}"/>
              </a:ext>
            </a:extLst>
          </p:cNvPr>
          <p:cNvSpPr txBox="1"/>
          <p:nvPr/>
        </p:nvSpPr>
        <p:spPr>
          <a:xfrm>
            <a:off x="458083" y="4198688"/>
            <a:ext cx="8571627" cy="1425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Denial of Service:</a:t>
            </a:r>
            <a:r>
              <a:rPr lang="en-US" sz="2000" dirty="0">
                <a:solidFill>
                  <a:srgbClr val="666666"/>
                </a:solidFill>
              </a:rPr>
              <a:t> Availability is compromised</a:t>
            </a:r>
          </a:p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Exfiltration:</a:t>
            </a:r>
            <a:r>
              <a:rPr lang="en-US" sz="2000" dirty="0">
                <a:solidFill>
                  <a:srgbClr val="666666"/>
                </a:solidFill>
              </a:rPr>
              <a:t> Confidentiality policy is compromised</a:t>
            </a:r>
          </a:p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Compromise: </a:t>
            </a:r>
            <a:r>
              <a:rPr lang="en-US" sz="2000" dirty="0">
                <a:solidFill>
                  <a:srgbClr val="666666"/>
                </a:solidFill>
              </a:rPr>
              <a:t>Integrity policy is compromised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A507BE9-3DFD-47C4-0240-F5287830484F}"/>
              </a:ext>
            </a:extLst>
          </p:cNvPr>
          <p:cNvSpPr/>
          <p:nvPr/>
        </p:nvSpPr>
        <p:spPr>
          <a:xfrm>
            <a:off x="6460671" y="2019300"/>
            <a:ext cx="821872" cy="3456214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F62A4F-686C-3380-0E30-4262C3E2F489}"/>
              </a:ext>
            </a:extLst>
          </p:cNvPr>
          <p:cNvSpPr txBox="1"/>
          <p:nvPr/>
        </p:nvSpPr>
        <p:spPr>
          <a:xfrm>
            <a:off x="7266215" y="3340786"/>
            <a:ext cx="2699658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>
                <a:solidFill>
                  <a:schemeClr val="accent2"/>
                </a:solidFill>
              </a:rPr>
              <a:t>These assumptions are captured by a threat model</a:t>
            </a:r>
          </a:p>
        </p:txBody>
      </p:sp>
    </p:spTree>
    <p:extLst>
      <p:ext uri="{BB962C8B-B14F-4D97-AF65-F5344CB8AC3E}">
        <p14:creationId xmlns:p14="http://schemas.microsoft.com/office/powerpoint/2010/main" val="37637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Unconventional Adversaries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Recall: Threat Models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10831298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Our notions of completeness are ultimately tied to our assumptions</a:t>
            </a:r>
          </a:p>
        </p:txBody>
      </p:sp>
      <p:pic>
        <p:nvPicPr>
          <p:cNvPr id="9" name="Picture 8" descr="A black arrow pointing to a tree&#10;&#10;Description automatically generated">
            <a:extLst>
              <a:ext uri="{FF2B5EF4-FFF2-40B4-BE49-F238E27FC236}">
                <a16:creationId xmlns:a16="http://schemas.microsoft.com/office/drawing/2014/main" id="{9D6B81C1-9F28-20D8-B115-77D76BF50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138" y="3178628"/>
            <a:ext cx="7315200" cy="2543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7D8F45-F585-43ED-5AEF-2529ED4F4968}"/>
              </a:ext>
            </a:extLst>
          </p:cNvPr>
          <p:cNvSpPr txBox="1"/>
          <p:nvPr/>
        </p:nvSpPr>
        <p:spPr>
          <a:xfrm>
            <a:off x="4593771" y="5618387"/>
            <a:ext cx="295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Deus </a:t>
            </a:r>
            <a:r>
              <a:rPr lang="en-US" b="1" dirty="0" err="1"/>
              <a:t>Deceptor</a:t>
            </a:r>
            <a:r>
              <a:rPr lang="en-US" b="1" dirty="0"/>
              <a:t> (Game over)</a:t>
            </a:r>
          </a:p>
        </p:txBody>
      </p:sp>
    </p:spTree>
    <p:extLst>
      <p:ext uri="{BB962C8B-B14F-4D97-AF65-F5344CB8AC3E}">
        <p14:creationId xmlns:p14="http://schemas.microsoft.com/office/powerpoint/2010/main" val="799313168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Unconventional Adversaries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Recall: Threat Models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10831298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Our notions of completeness are ultimately tied to our assumptions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5F576-D6C9-5371-E6A5-5A2C19C8B11C}"/>
              </a:ext>
            </a:extLst>
          </p:cNvPr>
          <p:cNvSpPr txBox="1"/>
          <p:nvPr/>
        </p:nvSpPr>
        <p:spPr>
          <a:xfrm>
            <a:off x="429973" y="2243481"/>
            <a:ext cx="107224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An adversary may have the ability to influence (or observe) phenomena that are outside of the threat model</a:t>
            </a:r>
            <a:br>
              <a:rPr lang="en-US" sz="2000" dirty="0">
                <a:solidFill>
                  <a:srgbClr val="666666"/>
                </a:solidFill>
              </a:rPr>
            </a:br>
            <a:endParaRPr lang="en-US" sz="2000" dirty="0">
              <a:solidFill>
                <a:srgbClr val="666666"/>
              </a:solidFill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Anecdote: sensor input spoofing attacks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376A27F-F3E3-3338-9612-FD6A6FCF1647}"/>
              </a:ext>
            </a:extLst>
          </p:cNvPr>
          <p:cNvSpPr/>
          <p:nvPr/>
        </p:nvSpPr>
        <p:spPr>
          <a:xfrm>
            <a:off x="5445877" y="2618014"/>
            <a:ext cx="1961852" cy="1360715"/>
          </a:xfrm>
          <a:custGeom>
            <a:avLst/>
            <a:gdLst>
              <a:gd name="connsiteX0" fmla="*/ 1961852 w 1961852"/>
              <a:gd name="connsiteY0" fmla="*/ 1360715 h 1360715"/>
              <a:gd name="connsiteX1" fmla="*/ 682780 w 1961852"/>
              <a:gd name="connsiteY1" fmla="*/ 1170215 h 1360715"/>
              <a:gd name="connsiteX2" fmla="*/ 933152 w 1961852"/>
              <a:gd name="connsiteY2" fmla="*/ 713015 h 1360715"/>
              <a:gd name="connsiteX3" fmla="*/ 62294 w 1961852"/>
              <a:gd name="connsiteY3" fmla="*/ 468086 h 1360715"/>
              <a:gd name="connsiteX4" fmla="*/ 138494 w 1961852"/>
              <a:gd name="connsiteY4" fmla="*/ 0 h 13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1852" h="1360715">
                <a:moveTo>
                  <a:pt x="1961852" y="1360715"/>
                </a:moveTo>
                <a:cubicBezTo>
                  <a:pt x="1408041" y="1319440"/>
                  <a:pt x="854230" y="1278165"/>
                  <a:pt x="682780" y="1170215"/>
                </a:cubicBezTo>
                <a:cubicBezTo>
                  <a:pt x="511330" y="1062265"/>
                  <a:pt x="1036566" y="830036"/>
                  <a:pt x="933152" y="713015"/>
                </a:cubicBezTo>
                <a:cubicBezTo>
                  <a:pt x="829738" y="595994"/>
                  <a:pt x="194737" y="586922"/>
                  <a:pt x="62294" y="468086"/>
                </a:cubicBezTo>
                <a:cubicBezTo>
                  <a:pt x="-70149" y="349250"/>
                  <a:pt x="34172" y="174625"/>
                  <a:pt x="138494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D09CA-02AA-822D-EE3C-5CB9E3E19B21}"/>
              </a:ext>
            </a:extLst>
          </p:cNvPr>
          <p:cNvSpPr txBox="1"/>
          <p:nvPr/>
        </p:nvSpPr>
        <p:spPr>
          <a:xfrm>
            <a:off x="7456714" y="3810000"/>
            <a:ext cx="331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SISA: Extra-semantic influence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81EBEF-E5AC-5052-6456-225AE884C283}"/>
              </a:ext>
            </a:extLst>
          </p:cNvPr>
          <p:cNvSpPr txBox="1"/>
          <p:nvPr/>
        </p:nvSpPr>
        <p:spPr>
          <a:xfrm>
            <a:off x="7407729" y="2905200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Side-channels: Extra-semantic observation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FA3E35-839E-704C-1DF9-3FE2B2B71B93}"/>
              </a:ext>
            </a:extLst>
          </p:cNvPr>
          <p:cNvSpPr/>
          <p:nvPr/>
        </p:nvSpPr>
        <p:spPr>
          <a:xfrm>
            <a:off x="6666061" y="2618014"/>
            <a:ext cx="790653" cy="532241"/>
          </a:xfrm>
          <a:custGeom>
            <a:avLst/>
            <a:gdLst>
              <a:gd name="connsiteX0" fmla="*/ 1961852 w 1961852"/>
              <a:gd name="connsiteY0" fmla="*/ 1360715 h 1360715"/>
              <a:gd name="connsiteX1" fmla="*/ 682780 w 1961852"/>
              <a:gd name="connsiteY1" fmla="*/ 1170215 h 1360715"/>
              <a:gd name="connsiteX2" fmla="*/ 933152 w 1961852"/>
              <a:gd name="connsiteY2" fmla="*/ 713015 h 1360715"/>
              <a:gd name="connsiteX3" fmla="*/ 62294 w 1961852"/>
              <a:gd name="connsiteY3" fmla="*/ 468086 h 1360715"/>
              <a:gd name="connsiteX4" fmla="*/ 138494 w 1961852"/>
              <a:gd name="connsiteY4" fmla="*/ 0 h 13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1852" h="1360715">
                <a:moveTo>
                  <a:pt x="1961852" y="1360715"/>
                </a:moveTo>
                <a:cubicBezTo>
                  <a:pt x="1408041" y="1319440"/>
                  <a:pt x="854230" y="1278165"/>
                  <a:pt x="682780" y="1170215"/>
                </a:cubicBezTo>
                <a:cubicBezTo>
                  <a:pt x="511330" y="1062265"/>
                  <a:pt x="1036566" y="830036"/>
                  <a:pt x="933152" y="713015"/>
                </a:cubicBezTo>
                <a:cubicBezTo>
                  <a:pt x="829738" y="595994"/>
                  <a:pt x="194737" y="586922"/>
                  <a:pt x="62294" y="468086"/>
                </a:cubicBezTo>
                <a:cubicBezTo>
                  <a:pt x="-70149" y="349250"/>
                  <a:pt x="34172" y="174625"/>
                  <a:pt x="138494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10" grpId="0"/>
      <p:bldP spid="9" grpId="0" animBg="1"/>
    </p:bldLst>
  </p:timing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Threat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Side Channels -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Timing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dataflow approach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AA658-29CA-ACD9-038C-EB4AF6BA4B7E}"/>
              </a:ext>
            </a:extLst>
          </p:cNvPr>
          <p:cNvSpPr/>
          <p:nvPr/>
        </p:nvSpPr>
        <p:spPr>
          <a:xfrm>
            <a:off x="839223" y="3058886"/>
            <a:ext cx="4848563" cy="66402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73502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Basic Idea of Side Channels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0" y="2014343"/>
            <a:ext cx="905337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Abstraction is a key principle of Computer Science!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0" y="2341772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As a programmer, you shouldn’t need to know underlying details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67C51B-438F-EE3B-0070-1F36B8EE0B55}"/>
              </a:ext>
            </a:extLst>
          </p:cNvPr>
          <p:cNvSpPr txBox="1">
            <a:spLocks/>
          </p:cNvSpPr>
          <p:nvPr/>
        </p:nvSpPr>
        <p:spPr>
          <a:xfrm>
            <a:off x="864980" y="3056428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As a security expert, these details might end up being important!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E4AEE9-9D8F-7AA3-57ED-A6E584049CDB}"/>
              </a:ext>
            </a:extLst>
          </p:cNvPr>
          <p:cNvSpPr txBox="1"/>
          <p:nvPr/>
        </p:nvSpPr>
        <p:spPr>
          <a:xfrm>
            <a:off x="864980" y="3375624"/>
            <a:ext cx="85716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The way a program accomplishes its tasks are important, especially from a security aspect</a:t>
            </a:r>
          </a:p>
          <a:p>
            <a:r>
              <a:rPr lang="en-US" dirty="0">
                <a:solidFill>
                  <a:srgbClr val="666666"/>
                </a:solidFill>
              </a:rPr>
              <a:t>- How long does it take for the program to do X ? </a:t>
            </a:r>
          </a:p>
          <a:p>
            <a:r>
              <a:rPr lang="en-US" dirty="0">
                <a:solidFill>
                  <a:srgbClr val="666666"/>
                </a:solidFill>
              </a:rPr>
              <a:t>- How hot does it make the processor when X happens?</a:t>
            </a:r>
          </a:p>
          <a:p>
            <a:r>
              <a:rPr lang="en-US" dirty="0">
                <a:solidFill>
                  <a:srgbClr val="666666"/>
                </a:solidFill>
              </a:rPr>
              <a:t>- How much power does it draw when X happens?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43668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Unconventional Adversaries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Recall: Threat Models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9312741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(Sadly) our software needs to be manifested in hardware </a:t>
            </a:r>
          </a:p>
        </p:txBody>
      </p:sp>
    </p:spTree>
    <p:extLst>
      <p:ext uri="{BB962C8B-B14F-4D97-AF65-F5344CB8AC3E}">
        <p14:creationId xmlns:p14="http://schemas.microsoft.com/office/powerpoint/2010/main" val="3995982654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Side Channels – The Big Idea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31CDE-47AD-75FE-1C63-3B2098D65F0A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Computation may have effects outside of program semantics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8BE61-AD2A-98D9-4563-36C7B6C9ECE1}"/>
              </a:ext>
            </a:extLst>
          </p:cNvPr>
          <p:cNvSpPr txBox="1"/>
          <p:nvPr/>
        </p:nvSpPr>
        <p:spPr>
          <a:xfrm>
            <a:off x="864980" y="1958712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Some operations (internally) take longer based on aspects of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14631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TEMPEST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– History	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0" y="2014343"/>
            <a:ext cx="905337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Electromagnetic Leakage of keys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1" y="2341772"/>
            <a:ext cx="48026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WWII:</a:t>
            </a:r>
            <a:r>
              <a:rPr lang="en-US" sz="2000" dirty="0">
                <a:solidFill>
                  <a:srgbClr val="666666"/>
                </a:solidFill>
              </a:rPr>
              <a:t> Bell Telephone discovers electromagnetic leakage in one-time pad teleprinters, detectable at 100-ft radius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1951:</a:t>
            </a:r>
            <a:r>
              <a:rPr lang="en-US" sz="2000" dirty="0">
                <a:solidFill>
                  <a:srgbClr val="666666"/>
                </a:solidFill>
              </a:rPr>
              <a:t> CIA rediscovers leakage, detectable at 200-ft radius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1964:</a:t>
            </a:r>
            <a:r>
              <a:rPr lang="en-US" sz="2000" dirty="0">
                <a:solidFill>
                  <a:srgbClr val="666666"/>
                </a:solidFill>
              </a:rPr>
              <a:t> TEMPEST shielding protocol established</a:t>
            </a:r>
          </a:p>
        </p:txBody>
      </p:sp>
      <p:pic>
        <p:nvPicPr>
          <p:cNvPr id="12" name="Picture 11" descr="A typewriter on a table&#10;&#10;Description automatically generated">
            <a:extLst>
              <a:ext uri="{FF2B5EF4-FFF2-40B4-BE49-F238E27FC236}">
                <a16:creationId xmlns:a16="http://schemas.microsoft.com/office/drawing/2014/main" id="{7F8EDF8F-AF6F-E5AD-DA06-1782948B3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594" y="1471579"/>
            <a:ext cx="5229749" cy="391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00175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TEMPEST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– History	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0" y="2014343"/>
            <a:ext cx="905337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Electromagnetic Leakage of keys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1" y="2341772"/>
            <a:ext cx="48026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WWII:</a:t>
            </a:r>
            <a:r>
              <a:rPr lang="en-US" sz="2000" dirty="0">
                <a:solidFill>
                  <a:srgbClr val="666666"/>
                </a:solidFill>
              </a:rPr>
              <a:t> Bell Telephone discovers electromagnetic leakage in one-time pad teleprinters, detectable at 100-ft radius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1951:</a:t>
            </a:r>
            <a:r>
              <a:rPr lang="en-US" sz="2000" dirty="0">
                <a:solidFill>
                  <a:srgbClr val="666666"/>
                </a:solidFill>
              </a:rPr>
              <a:t> CIA rediscovers leakage, detectable at 200-ft radius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1964:</a:t>
            </a:r>
            <a:r>
              <a:rPr lang="en-US" sz="2000" dirty="0">
                <a:solidFill>
                  <a:srgbClr val="666666"/>
                </a:solidFill>
              </a:rPr>
              <a:t> TEMPEST shielding protocol established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ED04B6-3FDE-BD1B-CB17-CBAA10B92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010" y="1667167"/>
            <a:ext cx="5677260" cy="37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52452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#14: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Review: Information Flow</a:t>
            </a:r>
          </a:p>
        </p:txBody>
      </p:sp>
      <p:cxnSp>
        <p:nvCxnSpPr>
          <p:cNvPr id="16" name="ScrubfreeConnector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crubfreeDirections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175968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an instance of a program with an implicit information flow from a confidential (high-security) source to an untrusted (low-security) sink</a:t>
            </a:r>
          </a:p>
        </p:txBody>
      </p:sp>
    </p:spTree>
    <p:extLst>
      <p:ext uri="{BB962C8B-B14F-4D97-AF65-F5344CB8AC3E}">
        <p14:creationId xmlns:p14="http://schemas.microsoft.com/office/powerpoint/2010/main" val="1922704097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Van Eck Phreaking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– History	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0" y="2014343"/>
            <a:ext cx="550918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Electromagnetic Leakage of Monitors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1" y="2812287"/>
            <a:ext cx="48026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Pick up the monitor’s electromagnetic emanations that differ depending on how the screen lights up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Originally determined for CRT (1985), also discovered for LCD monitors (2004)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046A6-25EF-88F6-D77D-08ACDD016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37" y="1325469"/>
            <a:ext cx="6402215" cy="505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09423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Side Channels – Partial Credit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31CDE-47AD-75FE-1C63-3B2098D65F0A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Even “Hints” about secret data can be problematic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8BE61-AD2A-98D9-4563-36C7B6C9ECE1}"/>
              </a:ext>
            </a:extLst>
          </p:cNvPr>
          <p:cNvSpPr txBox="1"/>
          <p:nvPr/>
        </p:nvSpPr>
        <p:spPr>
          <a:xfrm>
            <a:off x="864980" y="1958712"/>
            <a:ext cx="85716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Assume you’re trying to guess a password </a:t>
            </a:r>
          </a:p>
          <a:p>
            <a:r>
              <a:rPr lang="en-US" dirty="0">
                <a:solidFill>
                  <a:srgbClr val="666666"/>
                </a:solidFill>
              </a:rPr>
              <a:t>– knowing even 1 character massively reduces the search space</a:t>
            </a:r>
          </a:p>
          <a:p>
            <a:r>
              <a:rPr lang="en-US" dirty="0">
                <a:solidFill>
                  <a:srgbClr val="666666"/>
                </a:solidFill>
              </a:rPr>
              <a:t>– knowing the length of the password reduces the search space</a:t>
            </a:r>
            <a:endParaRPr lang="en-US" dirty="0"/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764487E0-68AE-B843-3275-008BFED5C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078"/>
          <a:stretch/>
        </p:blipFill>
        <p:spPr>
          <a:xfrm>
            <a:off x="4275438" y="3401370"/>
            <a:ext cx="3429000" cy="280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24065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Covert Channels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31CDE-47AD-75FE-1C63-3B2098D65F0A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Sometimes a Program </a:t>
            </a:r>
            <a:r>
              <a:rPr lang="en-US" sz="2400" u="sng" cap="small" dirty="0"/>
              <a:t>Wants</a:t>
            </a:r>
            <a:r>
              <a:rPr lang="en-US" sz="2400" cap="small" dirty="0"/>
              <a:t> to Leak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8BE61-AD2A-98D9-4563-36C7B6C9ECE1}"/>
              </a:ext>
            </a:extLst>
          </p:cNvPr>
          <p:cNvSpPr txBox="1"/>
          <p:nvPr/>
        </p:nvSpPr>
        <p:spPr>
          <a:xfrm>
            <a:off x="864980" y="1958712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Exfiltration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64322"/>
      </p:ext>
    </p:extLst>
  </p:cSld>
  <p:clrMapOvr>
    <a:masterClrMapping/>
  </p:clrMapOvr>
</p:sld>
</file>

<file path=ppt/slides/slide2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Threat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Side Channels -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Timing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dataflow approach</a:t>
            </a:r>
          </a:p>
        </p:txBody>
      </p:sp>
    </p:spTree>
    <p:extLst>
      <p:ext uri="{BB962C8B-B14F-4D97-AF65-F5344CB8AC3E}">
        <p14:creationId xmlns:p14="http://schemas.microsoft.com/office/powerpoint/2010/main" val="1584914911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Timing Side Channels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31CDE-47AD-75FE-1C63-3B2098D65F0A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 computations take longer than others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8BE61-AD2A-98D9-4563-36C7B6C9ECE1}"/>
              </a:ext>
            </a:extLst>
          </p:cNvPr>
          <p:cNvSpPr txBox="1"/>
          <p:nvPr/>
        </p:nvSpPr>
        <p:spPr>
          <a:xfrm>
            <a:off x="864980" y="1958712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Some operations (internally) take longer based on aspects of the data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C4B7B1-7819-FA26-3527-CB09D592AB46}"/>
              </a:ext>
            </a:extLst>
          </p:cNvPr>
          <p:cNvSpPr txBox="1"/>
          <p:nvPr/>
        </p:nvSpPr>
        <p:spPr>
          <a:xfrm>
            <a:off x="897920" y="2609237"/>
            <a:ext cx="51475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checkPW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(const char * given){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const char * expected = “12345”;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(given);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(expected);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 return false; }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(given[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!= expected[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5470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Timing Side Channels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31CDE-47AD-75FE-1C63-3B2098D65F0A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 computations take longer than others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8BE61-AD2A-98D9-4563-36C7B6C9ECE1}"/>
              </a:ext>
            </a:extLst>
          </p:cNvPr>
          <p:cNvSpPr txBox="1"/>
          <p:nvPr/>
        </p:nvSpPr>
        <p:spPr>
          <a:xfrm>
            <a:off x="864980" y="1958712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Some operations (internally) take longer based on aspects of the data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E69D30-00FD-3F0F-74FA-49745ACA37CF}"/>
              </a:ext>
            </a:extLst>
          </p:cNvPr>
          <p:cNvSpPr txBox="1">
            <a:spLocks/>
          </p:cNvSpPr>
          <p:nvPr/>
        </p:nvSpPr>
        <p:spPr>
          <a:xfrm>
            <a:off x="864980" y="2805170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Threat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D8FDA1-6736-9B5F-E624-4D037B786641}"/>
              </a:ext>
            </a:extLst>
          </p:cNvPr>
          <p:cNvSpPr txBox="1"/>
          <p:nvPr/>
        </p:nvSpPr>
        <p:spPr>
          <a:xfrm>
            <a:off x="864979" y="3206741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Interactive, low-latency*, black-box access to the program, precise timer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5B06C8-002A-245C-AF3F-C158BE97003D}"/>
              </a:ext>
            </a:extLst>
          </p:cNvPr>
          <p:cNvSpPr txBox="1"/>
          <p:nvPr/>
        </p:nvSpPr>
        <p:spPr>
          <a:xfrm>
            <a:off x="864979" y="5805779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*: May be overcome with more samples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CA7F18-0143-ECFD-024E-572F9364B816}"/>
              </a:ext>
            </a:extLst>
          </p:cNvPr>
          <p:cNvSpPr/>
          <p:nvPr/>
        </p:nvSpPr>
        <p:spPr>
          <a:xfrm>
            <a:off x="6149846" y="3970638"/>
            <a:ext cx="1762898" cy="146580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CD002B-A201-45C9-1EA9-0F1339D08C18}"/>
              </a:ext>
            </a:extLst>
          </p:cNvPr>
          <p:cNvSpPr/>
          <p:nvPr/>
        </p:nvSpPr>
        <p:spPr>
          <a:xfrm>
            <a:off x="1705232" y="4233726"/>
            <a:ext cx="1837037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Adversary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80A2F36-8260-2C64-C4A5-77C9EECC33DC}"/>
              </a:ext>
            </a:extLst>
          </p:cNvPr>
          <p:cNvSpPr/>
          <p:nvPr/>
        </p:nvSpPr>
        <p:spPr>
          <a:xfrm>
            <a:off x="3830593" y="4372395"/>
            <a:ext cx="2211561" cy="1853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51A3AAE-57B2-AEC4-B0B5-70BF4FF3BCF1}"/>
              </a:ext>
            </a:extLst>
          </p:cNvPr>
          <p:cNvSpPr/>
          <p:nvPr/>
        </p:nvSpPr>
        <p:spPr>
          <a:xfrm rot="10800000">
            <a:off x="3814118" y="4927081"/>
            <a:ext cx="2281882" cy="1853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1325E-C894-0EF5-DCB3-420B0A72CD6E}"/>
              </a:ext>
            </a:extLst>
          </p:cNvPr>
          <p:cNvSpPr txBox="1"/>
          <p:nvPr/>
        </p:nvSpPr>
        <p:spPr>
          <a:xfrm>
            <a:off x="3954195" y="4014856"/>
            <a:ext cx="214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Password attempts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6FC0B-C4EC-9175-42B8-3CAA475C140C}"/>
              </a:ext>
            </a:extLst>
          </p:cNvPr>
          <p:cNvSpPr txBox="1"/>
          <p:nvPr/>
        </p:nvSpPr>
        <p:spPr>
          <a:xfrm>
            <a:off x="4609758" y="4638305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val="202229528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Timing Side Channels - Fix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623EE-9286-7142-0F37-C17C2399639E}"/>
              </a:ext>
            </a:extLst>
          </p:cNvPr>
          <p:cNvSpPr txBox="1"/>
          <p:nvPr/>
        </p:nvSpPr>
        <p:spPr>
          <a:xfrm>
            <a:off x="897920" y="2471354"/>
            <a:ext cx="51475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checkPW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(const char * given){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const char * expected = “12345”;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(given);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(expected);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 return false; }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(given[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!= expected[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FCE82-6182-CE79-7037-AE3EAC90C302}"/>
              </a:ext>
            </a:extLst>
          </p:cNvPr>
          <p:cNvSpPr txBox="1"/>
          <p:nvPr/>
        </p:nvSpPr>
        <p:spPr>
          <a:xfrm>
            <a:off x="6020478" y="2479591"/>
            <a:ext cx="528542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checkPW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(const char * given){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const char * expected = “12345”;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(given);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(expected);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bool ok = true;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 ok = false; }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- 1,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(given[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!= expected[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ok =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ok;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C98719-736A-FCBA-F215-7F7951D8A803}"/>
              </a:ext>
            </a:extLst>
          </p:cNvPr>
          <p:cNvSpPr/>
          <p:nvPr/>
        </p:nvSpPr>
        <p:spPr>
          <a:xfrm>
            <a:off x="8904515" y="3918860"/>
            <a:ext cx="1589314" cy="23404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C32C8F-ACEC-86CE-659A-AE986F8AB2D9}"/>
              </a:ext>
            </a:extLst>
          </p:cNvPr>
          <p:cNvSpPr/>
          <p:nvPr/>
        </p:nvSpPr>
        <p:spPr>
          <a:xfrm>
            <a:off x="6629400" y="4452259"/>
            <a:ext cx="4629150" cy="23404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69A33B-00FD-9219-6829-26205A99239E}"/>
              </a:ext>
            </a:extLst>
          </p:cNvPr>
          <p:cNvSpPr/>
          <p:nvPr/>
        </p:nvSpPr>
        <p:spPr>
          <a:xfrm>
            <a:off x="6880859" y="5008518"/>
            <a:ext cx="2102575" cy="23404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0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 animBg="1"/>
      <p:bldP spid="9" grpId="0" animBg="1"/>
      <p:bldP spid="10" grpId="0" animBg="1"/>
    </p:bldLst>
  </p:timing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Timing Side Channels - Fix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F28D03-6A5F-38A5-E020-DD4BE638B3F4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Limitations of Uniform Execution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9CA13-8107-709D-F78C-162AE73E7CDD}"/>
              </a:ext>
            </a:extLst>
          </p:cNvPr>
          <p:cNvSpPr txBox="1"/>
          <p:nvPr/>
        </p:nvSpPr>
        <p:spPr>
          <a:xfrm>
            <a:off x="864980" y="1958712"/>
            <a:ext cx="85716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- Necessarily slow down your computation to the worst case</a:t>
            </a:r>
          </a:p>
          <a:p>
            <a:r>
              <a:rPr lang="en-US" dirty="0">
                <a:solidFill>
                  <a:srgbClr val="666666"/>
                </a:solidFill>
              </a:rPr>
              <a:t>- May require some pretty precise understanding of timing </a:t>
            </a:r>
          </a:p>
          <a:p>
            <a:r>
              <a:rPr lang="en-US" dirty="0">
                <a:solidFill>
                  <a:srgbClr val="666666"/>
                </a:solidFill>
              </a:rPr>
              <a:t>- May not always be obvious what the worst-case even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61770"/>
      </p:ext>
    </p:extLst>
  </p:cSld>
  <p:clrMapOvr>
    <a:masterClrMapping/>
  </p:clrMapOvr>
</p:sld>
</file>

<file path=ppt/slides/slide2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Threat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Side Channels -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dataflow approach</a:t>
            </a:r>
          </a:p>
        </p:txBody>
      </p:sp>
    </p:spTree>
    <p:extLst>
      <p:ext uri="{BB962C8B-B14F-4D97-AF65-F5344CB8AC3E}">
        <p14:creationId xmlns:p14="http://schemas.microsoft.com/office/powerpoint/2010/main" val="3337715260"/>
      </p:ext>
    </p:extLst>
  </p:cSld>
  <p:clrMapOvr>
    <a:masterClrMapping/>
  </p:clrMapOvr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Timing Side Channels - Fix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F28D03-6A5F-38A5-E020-DD4BE638B3F4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Can we fix this issue with our dataflow approach?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9CA13-8107-709D-F78C-162AE73E7CDD}"/>
              </a:ext>
            </a:extLst>
          </p:cNvPr>
          <p:cNvSpPr txBox="1"/>
          <p:nvPr/>
        </p:nvSpPr>
        <p:spPr>
          <a:xfrm>
            <a:off x="864980" y="1958712"/>
            <a:ext cx="85716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- Instruction transformers: how much time that instruction takes</a:t>
            </a:r>
          </a:p>
          <a:p>
            <a:r>
              <a:rPr lang="en-US" dirty="0">
                <a:solidFill>
                  <a:srgbClr val="666666"/>
                </a:solidFill>
              </a:rPr>
              <a:t>- Block composition: the sum total of instruction times</a:t>
            </a:r>
          </a:p>
          <a:p>
            <a:r>
              <a:rPr lang="en-US" dirty="0">
                <a:solidFill>
                  <a:srgbClr val="666666"/>
                </a:solidFill>
              </a:rPr>
              <a:t>- Merge operation: some sort of check that all paths are of comparable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65180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EE7883-4669-E4C1-9D15-42D6F9A98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30244-DC09-4692-09E1-5865CC9DE0DA}"/>
              </a:ext>
            </a:extLst>
          </p:cNvPr>
          <p:cNvSpPr txBox="1"/>
          <p:nvPr/>
        </p:nvSpPr>
        <p:spPr>
          <a:xfrm>
            <a:off x="5669281" y="3310759"/>
            <a:ext cx="600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EECS777 Students: Paper #1 reading assignment is up!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69922359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Showing some applications of Static Dataflow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Dataflow Deployment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Previously: Information Flow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83E17E79-33F1-D4D0-7872-912626FA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142" y="2295040"/>
            <a:ext cx="3868931" cy="28868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Using Dataflow in practical contexts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345891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- Ex. - Looking for secret-holding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Implicit Flow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Previously: Information Flow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F01036-7024-7B16-EE95-5C0B8809DB83}"/>
              </a:ext>
            </a:extLst>
          </p:cNvPr>
          <p:cNvSpPr txBox="1"/>
          <p:nvPr/>
        </p:nvSpPr>
        <p:spPr>
          <a:xfrm>
            <a:off x="4668903" y="2101303"/>
            <a:ext cx="19768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source();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(X == 1){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Y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SINK(1);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(X == 2){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Y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14B9DC-ACF9-0E0D-B9A3-58AB220AA07D}"/>
              </a:ext>
            </a:extLst>
          </p:cNvPr>
          <p:cNvCxnSpPr/>
          <p:nvPr/>
        </p:nvCxnSpPr>
        <p:spPr>
          <a:xfrm flipH="1" flipV="1">
            <a:off x="6231255" y="3379041"/>
            <a:ext cx="993124" cy="49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CC45CB6-7712-AF2B-7645-21DD4B2116C1}"/>
              </a:ext>
            </a:extLst>
          </p:cNvPr>
          <p:cNvSpPr txBox="1"/>
          <p:nvPr/>
        </p:nvSpPr>
        <p:spPr>
          <a:xfrm>
            <a:off x="7224379" y="3244334"/>
            <a:ext cx="73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Leak!</a:t>
            </a:r>
          </a:p>
        </p:txBody>
      </p:sp>
    </p:spTree>
    <p:extLst>
      <p:ext uri="{BB962C8B-B14F-4D97-AF65-F5344CB8AC3E}">
        <p14:creationId xmlns:p14="http://schemas.microsoft.com/office/powerpoint/2010/main" val="10457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Side Channels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976421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Contemplate other ways that Sneaky data flows can occur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6632649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Threat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Side Channels -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Timing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dataflow approach</a:t>
            </a:r>
          </a:p>
        </p:txBody>
      </p:sp>
    </p:spTree>
    <p:extLst>
      <p:ext uri="{BB962C8B-B14F-4D97-AF65-F5344CB8AC3E}">
        <p14:creationId xmlns:p14="http://schemas.microsoft.com/office/powerpoint/2010/main" val="2230348384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10326</TotalTime>
  <Words>1302</Words>
  <Application>Microsoft Office PowerPoint</Application>
  <PresentationFormat>Widescreen</PresentationFormat>
  <Paragraphs>225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Courier New</vt:lpstr>
      <vt:lpstr>Tenorite</vt:lpstr>
      <vt:lpstr>Monoline</vt:lpstr>
      <vt:lpstr>Exercise #14</vt:lpstr>
      <vt:lpstr>Exercise #14: Solution</vt:lpstr>
      <vt:lpstr>Administrivia and  Announcements</vt:lpstr>
      <vt:lpstr>Class Progress</vt:lpstr>
      <vt:lpstr>Last Time: Dataflow Deployment</vt:lpstr>
      <vt:lpstr>Implicit Flow</vt:lpstr>
      <vt:lpstr>Side Channels</vt:lpstr>
      <vt:lpstr>Overview</vt:lpstr>
      <vt:lpstr>Lecture Outline</vt:lpstr>
      <vt:lpstr>Thinking About Attacks</vt:lpstr>
      <vt:lpstr>Thinking About Attacks</vt:lpstr>
      <vt:lpstr>Unconventional Adversaries</vt:lpstr>
      <vt:lpstr>Unconventional Adversaries</vt:lpstr>
      <vt:lpstr>Lecture Outline</vt:lpstr>
      <vt:lpstr>The Basic Idea of Side Channels</vt:lpstr>
      <vt:lpstr>Unconventional Adversaries</vt:lpstr>
      <vt:lpstr>Side Channels – The Big Idea</vt:lpstr>
      <vt:lpstr>TEMPEST</vt:lpstr>
      <vt:lpstr>TEMPEST</vt:lpstr>
      <vt:lpstr>Van Eck Phreaking</vt:lpstr>
      <vt:lpstr>Side Channels – Partial Credit</vt:lpstr>
      <vt:lpstr>Covert Channels</vt:lpstr>
      <vt:lpstr>Lecture Outline</vt:lpstr>
      <vt:lpstr>Timing Side Channels</vt:lpstr>
      <vt:lpstr>Timing Side Channels</vt:lpstr>
      <vt:lpstr>Timing Side Channels - Fix</vt:lpstr>
      <vt:lpstr>Timing Side Channels - Fix</vt:lpstr>
      <vt:lpstr>Lecture Outline</vt:lpstr>
      <vt:lpstr>Timing Side Channels - Fix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60</cp:revision>
  <dcterms:created xsi:type="dcterms:W3CDTF">2023-08-21T14:00:41Z</dcterms:created>
  <dcterms:modified xsi:type="dcterms:W3CDTF">2024-10-03T04:35:39Z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