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44"/>
  </p:notesMasterIdLst>
  <p:handoutMasterIdLst>
    <p:handoutMasterId r:id="rId45"/>
  </p:handoutMasterIdLst>
  <p:sldIdLst>
    <p:sldId id="296" r:id="rId5"/>
    <p:sldId id="256" r:id="rId6"/>
    <p:sldId id="295" r:id="rId7"/>
    <p:sldId id="1056" r:id="rId8"/>
    <p:sldId id="343" r:id="rId9"/>
    <p:sldId id="1055" r:id="rId10"/>
    <p:sldId id="1084" r:id="rId11"/>
    <p:sldId id="1001" r:id="rId12"/>
    <p:sldId id="1063" r:id="rId13"/>
    <p:sldId id="1054" r:id="rId14"/>
    <p:sldId id="1057" r:id="rId15"/>
    <p:sldId id="1062" r:id="rId16"/>
    <p:sldId id="1064" r:id="rId17"/>
    <p:sldId id="1083" r:id="rId18"/>
    <p:sldId id="1058" r:id="rId19"/>
    <p:sldId id="1060" r:id="rId20"/>
    <p:sldId id="1061" r:id="rId21"/>
    <p:sldId id="1082" r:id="rId22"/>
    <p:sldId id="1073" r:id="rId23"/>
    <p:sldId id="1074" r:id="rId24"/>
    <p:sldId id="1019" r:id="rId25"/>
    <p:sldId id="1020" r:id="rId26"/>
    <p:sldId id="1075" r:id="rId27"/>
    <p:sldId id="1021" r:id="rId28"/>
    <p:sldId id="1022" r:id="rId29"/>
    <p:sldId id="1068" r:id="rId30"/>
    <p:sldId id="1011" r:id="rId31"/>
    <p:sldId id="1076" r:id="rId32"/>
    <p:sldId id="1071" r:id="rId33"/>
    <p:sldId id="1072" r:id="rId34"/>
    <p:sldId id="1079" r:id="rId35"/>
    <p:sldId id="1080" r:id="rId36"/>
    <p:sldId id="1078" r:id="rId37"/>
    <p:sldId id="1085" r:id="rId38"/>
    <p:sldId id="1081" r:id="rId39"/>
    <p:sldId id="1086" r:id="rId40"/>
    <p:sldId id="1006" r:id="rId41"/>
    <p:sldId id="1077" r:id="rId42"/>
    <p:sldId id="105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8T19:13:55.7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8764 13648 78 0,'0'0'20'0,"0"0"-1"15,0 0 15-15,0 19-18 0,0-19-1 0,-19 0 12 0,19 0-16 16,0 0 8-16,0 18-2 0,0-18-6 0,0 0 0 0,0 0-7 16,0 18 6-16,0-18-5 0,0 0 7 0,0 21 0 15,0-4 3-15,0 0-7 0,0 22 29 0,0-22-25 16,19 20 8-16,-19 19-2 0,0-20-3 0,16 38-3 16,1-37-8-16,-17 55 11 0,19-55-11 0,-19 36 4 0,23-33-3 15,-23-6 0-15,0 42 1 0,16-22-2 0,-16-18-4 16,0 20-1-16,0-36-3 0,0-4 2 0,0 4 0 0,0 16-1 0,0-18 2 15,0 2 0-15,0-1-5 0,0-2-15 0,0 3 5 0,0-20-22 16,0 0 13-16,0 0-7 0,0 0-8 0,0 0-64 0,0 0-1 16,0-37 69-16,0 18-36 0</inkml:trace>
  <inkml:trace contextRef="#ctx0" brushRef="#br0" timeOffset="400.37">8728 13777 51 0,'0'0'45'0,"0"0"-1"0,0 0-6 16,0-19-21-16,0 19 0 0,0 0 11 0,0 0-5 0,0 0-3 16,17-17-4-16,2 17 0 0,-3 0-8 0,-16 0 1 15,36-17 5-15,3 17-3 0,0 0-3 0,-3 0 1 16,-20 0-4-16,20 0 4 0,-13 0-5 0,32 17 9 16,-19 0-2-16,-36-17-6 0,17 19 1 0,-17 1-2 0,19-20 2 0,-19 17-2 15,16 20 4-15,-16-37-6 0,0 37 4 0,0-1-1 0,0-17-3 16,0 38 3-16,-16-40-2 0,-20 39-3 0,17-39 4 0,2 23-4 15,-2-4-7-15,-1-36 0 0,4 36-15 0,-23-18 9 16,19 18-13-16,-15-17-3 0,35-19 16 0,-17 0 2 0,-2 21-6 16,-1-21 10-16,4 0-2 0,-7 0 7 0,4 0-3 0,19 0 1 15,-17 0 3-15,17-21 1 0,0 21 2 0,0-19 0 16,17 19 0-16,-17 0 5 0,58 0 45 16,-58 0-35-16,39 0 14 0,-22 0-16 0,2 0-1 0,33 0 14 15,-13 0-11-15,-39 0-12 0,39 0 8 0,-3 0-3 0,-19 19-6 16,18-19 4-16,-35 21 0 0,39-5 7 0,-19 21-2 15,-20-18-6-15,19 19 1 0,-19-2-1 0,0 0-4 0,0 21-3 16,0-4 0-16,-19 3-1 0,19 1 1 0,-42 16 0 16,25-56-4-16,1 20 0 0,-3 2-4 0,2 14-18 0,-38-16-14 15,19 19-14-15,-3-36-17 0,19-3 28 0,-15 0-61 16,18-17-2-16,-2 0 37 0,19 0 49 0,-20 0-21 0</inkml:trace>
  <inkml:trace contextRef="#ctx0" brushRef="#br0" timeOffset="783.52">9373 14368 76 0,'0'0'42'0,"-23"0"34"0,23 0-46 0,0 0 17 0,-19 0-7 15,19 0-23-15,-14 0 8 0,14 0-5 0,0 0-13 16,-19 0 5-16,19 0-7 0,0 0-2 0,0 18 0 0,0 2-1 15,0-20 1-15,0 36 0 0,0 0-3 0,19-36 2 0,-19 37-7 16,33 0 2-16,-10-1 5 0,-4-16-2 0,-2 16 1 0,21 2 2 16,-38-38-1-16,17 36-1 0,2-16 2 0,-2-4 0 15,-1-16 5-15,7 0 2 0,-4 0-6 0,-19 0 3 16,17 0-2-16,-17-16 2 0,19-4 3 0,-19-16-1 0,0 16-1 16,0 2 6-16,0 18-6 0,0-36 2 0,0 16 1 15,0 4-2-15,0-4-6 0,0 3 5 0,-19 17 1 16,19-20-1-16,0 20-4 0,-17 0 2 0,17 0-6 0,-19 20 4 15,19-3-3-15,0 3-3 0,-23-20 1 0,23 36-1 0,0 0 7 16,0-36-3-16,0 38-1 0,0-19-1 0,23 18-3 0,-23-1-7 16,36 0-15-16,-36-36 13 0,38 18-19 15,-38 1 11-15,17 1-28 0,2-20-18 0,-19 0 25 0,17 17-6 0,-1-17-5 16,-16 0-3-16,42 0-62 0,-42 0 102 0,17 0-29 16</inkml:trace>
  <inkml:trace contextRef="#ctx0" brushRef="#br0" timeOffset="1088.77">9907 14588 44 0,'0'0'53'0,"0"0"15"0,0-16-4 0,0 16-36 0,0 0 43 0,0-20-50 16,-17 20-5-16,17-17 15 0,-22 17-3 0,22 0-11 16,-17 0-6-16,-2 0-1 0,19 0-3 0,-17 0-5 15,-2 0 0-15,19 0-3 0,0 17-1 0,0 3-2 0,0-4 5 16,0 4-1-16,0-2 0 0,0 0 1 0,0 0-1 0,0 2 0 16,19-1-1-16,-19-2-1 0,17 3 0 0,2-4-1 15,-19 4 3-15,17-3 2 0,-17-17-2 0,22 0 1 0,-22 0-1 16,0-17 1-16,17 17-1 0,-17-36 2 0,19 16 5 0,-19 3-3 15,0-2 2-15,0-1-2 0,0 2 0 0,0 0 4 0,0 0-3 16,0-2 1-16,0 4 0 0,0 16-7 0,0 0 7 16,0 0-4-16,19 16 12 0,-19 4 0 0,0 34 8 15,0-15-5-15,17 34-4 0,-17-56-8 0,0 59 4 0,0-39-4 16,0-1-2-16,0 1-1 0,0-1 1 0,0 38 4 0,0-1-1 0,0 0-2 16,-17-33-2-16,17-4-1 0,-19 74-1 15,0-74-4-15,2-16-2 0,-5 17-9 0,22-20-10 0,-17 3 6 16,-2-20-37-16,19 0 19 0,0 0-4 0,-17 0-59 0,-2-37-25 15,2 37 61-15,17-57-29 0,0 41 71 0,-19-4-21 0</inkml:trace>
  <inkml:trace contextRef="#ctx0" brushRef="#br0" timeOffset="1766.82">11365 13703 107 0,'-20'0'94'0,"20"-18"-54"0,0 0 20 0,0-1-35 15,-16 19 21-15,-4-37-8 0,20 37-23 0,-22-17 12 0,-11-2-6 16,-3 2-5-16,36 17-10 0,0 0 1 0,-19 0-2 16,-1 0 0-16,4 0-3 0,-4 36 4 0,20-36-4 0,-22 35 2 15,3 21 1-15,19-17-2 0,-14-5 0 0,-5 59-2 0,19-56-1 16,0 18 1-16,0 38 1 0,0 1-1 0,0-41-1 15,19 39 0-15,-19 1 1 0,0-55-3 0,0 34-6 0,0-15 2 16,0-20-5-16,0 17-11 0,0-18 10 0,0 20-10 0,0-36 9 0,0-20 0 16,0 36-13-16,0-36 13 0,0 17-16 0,0 2-9 0,-19-19 14 15,19 18-68-15,-20-18 23 0,4-18 13 0,-4-1 26 16,20 2 24-16,-16-19 2 0,-4-20 4 16,1 18 3-16,19 2 8 0,-22 0-4 0,22 16 2 0,-17 3-1 0,17-3 4 15,0 1 4-15,-16-17 34 0,16 18 3 0,-20-18-11 0,20 36-24 16,0 0 17-16,0-20-18 0,20 20 28 0,-4 0-33 15,-16 0 8-15,39 0-4 0,-39 0-11 0,19 0-1 0,-19 0 0 16,56 20 0-16,-40-4-6 0,4-16-2 0,13 20-69 16,8-20-10-16,-21 0-21 0,16 0 18 0,-17 0 60 15,-19 0 4-15,17 0-16 0</inkml:trace>
  <inkml:trace contextRef="#ctx0" brushRef="#br0" timeOffset="1901.06">11420 14406 138 0,'0'0'0'0,"-19"0"115"0,19 0-29 0,0 0-18 0,0 16-12 15,-17-16-34-15,17 20-6 0,0-20 15 0,-19 36-8 0,19-18-20 16,0 1 4-16,-20 18-6 0,20-37 0 0,0 20-3 0,0-4 3 16,0 22-5-16,0-38-3 0,0 18-17 0,0 0-17 0,0-18 14 15,0 0-8-15,0 20-57 0,0-20-27 0,0-20 58 0,0 2-27 16,20-18 20-16</inkml:trace>
  <inkml:trace contextRef="#ctx0" brushRef="#br0" timeOffset="2016.76">11511 13980 36 0,'0'0'0'0,"0"0"17"0,0 20-13 0,0-20-2 16,0 0-1-16,0 17 0 0,0 2-3 0,0-19-1 15,0 18-2-15,0-18-46 0</inkml:trace>
  <inkml:trace contextRef="#ctx0" brushRef="#br0" timeOffset="2232.89">11567 14166 57 0,'0'17'59'0,"0"-17"-32"16,0 19 26-16,0-19-27 0,0 18-4 0,0 1 22 0,0-2-13 15,0 2-3-15,0-19-14 0,0 21-5 0,0-5 7 16,0 2 1-16,19 1-6 0,-19-19-8 0,0 0-1 0,17 19 7 16,-17-19-6-16,19 0 1 0,-2 0-3 0,-17 0 0 0,22-19 1 15,-6 19 0-15,4-19 1 0,-20 19-4 0,19-18 1 0,-2 2 0 16,2 16 2-16,-19-21-2 0,17 2 0 0,-17 19 1 0,19-17-4 16,-19 17 3-16,17 0 2 0,-17 0-1 0,0 0 4 0,16 0-6 0,-16 17 3 15,0 2-2-15,0 2 2 0,0-5-2 0,0 21 3 0,0 0-3 16,0-37-3-16,0 36-8 0,0-16 0 0,0-2-4 0,0 0-7 0,0 19-39 15,0 0-25-15,0-1-90 0,0-36 152 16,0 0-24-16</inkml:trace>
  <inkml:trace contextRef="#ctx0" brushRef="#br0" timeOffset="2633.09">12231 14054 100 0,'0'0'58'0,"0"0"0"0,0 0 33 0,-17 0-31 0,17 0-37 0,0 0 13 16,-19 0-13-16,19 0-17 0,-22 19 1 0,22-19-4 0,-34 73 10 16,34-73-13-16,0 56-2 15,0-38 0-15,0 18 3 0,0 4-2 0,0-24-6 0,0 21-9 16,0 0 3-16,0 37-19 0,17-56 25 16,0 19-7-16,-17-37 15 0,41-55 26 15,-24-37-22 1,-17 73-5-16,19-74 5 0,-19 39 2 0,20 18-3 0,-20-57 13 15,0 37-6-15,0 19 3 0,16-36 6 0,-16-1-4 16,0-1 0-16,0 20 2 0,0 37-10 0,0-38 9 0,0 21 2 16,-16-22-8-16,16 57-9 0,0-18 3 0,0 18 0 0,0-18 10 15,-20-1-8-15,20 19-1 0,0 0-4 0,0 0 3 0,0 0-4 0,-19 19 13 16,19-1-10-16,0 21 4 0,0-3-5 16,0-19 0-16,0 39 4 0,0-20-3 0,0-15 1 0,0 52-2 15,0-37-1-15,0 55-3 0,0-51 2 0,0 32 0 0,39 188-15 16,-39-226 7-16,16 78-25 15,-16-76 14-15,19 21-31 0,-19-40 18 0,17 39-89 16,-17-20 72-16,0-36-8 0,0 0-9 0,17 18-6 0,-17-18 5 0,0 20-17 0,0-1 40 16</inkml:trace>
  <inkml:trace contextRef="#ctx0" brushRef="#br0" timeOffset="3000.55">12638 14054 87 0,'0'0'50'0,"0"0"4"0,0 0-2 0,0 0 35 15,0 19 12-15,0 17-51 0,0-36-27 0,0 37 16 0,0 0-8 16,0-18-10-16,0-1-13 0,0 1-2 0,0 17 2 15,0-15-7-15,0 13 4 0,0 4 3 0,0-20-11 16,0 2-19-16,0-20 4 0,0 16-5 0,0 4-45 0,0-20 23 16,0 0-86-16,0 0 54 0,0 0-45 0,0 0 44 0</inkml:trace>
  <inkml:trace contextRef="#ctx0" brushRef="#br0" timeOffset="3149.76">12602 13558 149 0,'0'0'154'0,"0"0"-104"15,0-21 104-15,0 21-127 16,0 0-16-16,-20 0-1 0,20 0-8 0,0 0 0 0,0 21 2 0,0-21-5 16,0 17-9-16,0 19-24 0,0-18-40 0,0 1 21 15,0 0-91-15,0-1 67 0,0-18 14 0,0 18 16 0,20-18-13 0</inkml:trace>
  <inkml:trace contextRef="#ctx0" brushRef="#br0" timeOffset="3433.31">12820 14054 231 0,'0'0'129'0,"0"19"-65"0,0-19-39 0,0 17-4 0,0-17-1 0,0 40 36 15,0-40-52-15,0 16 5 0,0-16-4 0,0 20-1 0,19-20 0 16,1 17 1-16,-6-17-5 0,27 19-6 0,15-19-4 16,-56 0 3-16,36 0 1 0,-17 0-5 0,-3 0 6 15,1 0 2-15,5 0 2 0,-22 0-1 0,20 0 2 0,-4 0-3 16,4 0 5-16,-20 0 1 0,19 0-1 0,-19 0 0 0,0 0 0 15,17 0 3-15,-17 0-3 0,0 0 2 0,0 18 0 0,0-18-2 16,0 19-3-16,0-2 3 0,-17 23-1 0,17-40-2 0,0 34 1 16,-19 4-8-16,19-38 0 0,0 38-14 0,-20-2-6 0,20 0-35 15,0-18 4-15,0 1-8 0,-16-19-2 16,16 20 10-16,0-20 14 0,0 0 27 0,0 0-23 16,0-39 32-16,16 21 2 0,-16 18 4 0,20-36-8 15</inkml:trace>
  <inkml:trace contextRef="#ctx0" brushRef="#br0" timeOffset="3845.44">13357 14073 45 0,'0'0'7'0,"0"0"0"0,0 0 14 0,0 0 10 0,0 0 5 0,0 0-18 16,0 0 13-16,0 0-9 0,0 0-13 0,0 0 8 0,0 0-10 15,0 0-1-15,0 0-1 0,0 0-1 0,0 0 0 16,0 0-3-16,0 0 4 0,0 0-4 0,0 17 0 0,0 2 3 15,0 18 1-15,0-37-4 0,0 20 3 0,0 16 0 0,17-18-3 16,-17 1 1-16,0 17 3 0,19 19 3 0,-19-17-7 16,0-20-1-16,0 18 0 0,0 2 2 0,16-2 2 15,7 3 8-15,-23-22-7 16,16-17 16-16,4 0 8 16,-1 0-25-16,-19-37 1 0,17 37-2 0,-17-19 0 0,19-17 2 15,-19-2-2-15,0 38 1 0,17-36 6 0,-17-1-6 0,0 37 0 16,19-53 5-16,-19-4-3 0,0 57-2 0,0-37 0 15,0 18-2-15,0-34 9 0,0 32-3 0,0 2 1 16,0 19 0-16,0 0 3 0,0 0 7 16,0 0-6-16,0 40 15 0,0-4-3 0,0-19-13 0,0 39 11 0,0 17-2 15,0 57-7-15,0-37-12 0,0-20 1 16,0-19 2-16,0-15-3 0,-19 88 8 0,2-51-2 16,-2 14-2-16,-17-17-7 0,0 3 0 0,-22 14-21 15,41-50-24-15,-19-4-38 0,36-36 28 16,-39 18-84-16,23-18-31 0,-7-18 55 0,-13-18 57 15</inkml:trace>
  <inkml:trace contextRef="#ctx0" brushRef="#br0" timeOffset="4318.74">14278 14109 107 0,'0'0'43'0,"0"0"72"0,0 21-50 0,0-21-38 0,0 0 0 16,0 16 16-16,17-16-1 0,-17 20-22 15,22-20-6-15,-5 17-10 0,-17-17 1 0,38 19 3 0,-21-19 4 16,38 18 1-16,20 1-7 16,-56-19-4-16,-2 0-3 0,19 0-17 0,-36 0-20 0,53 17-236 15,-53-17 146-15,0 0 82 16,19 0-2-16</inkml:trace>
  <inkml:trace contextRef="#ctx0" brushRef="#br0" timeOffset="4750.52">15385 13353 172 0,'-22'0'307'0,"22"0"-254"0,0 0-45 0,-17 0 14 16,17 0-19-16,0 18 1 0,0-18 0 0,0 18 2 0,17 58-5 16,-17-40-2-1,22 0 1-15,-22-15 3 0,39 69-6 0,-23-14-2 0,20 124-11 16,-36-144 7-16,20 37-14 0,-20-36 7 0,0 33-17 15,0 58-33-15,0-94 42 0,0 20-33 0,0-35 27 16,0 14-39-16,-20 3-24 0,20-38 70 0,-16 2-30 16,-4-20 44-16,20 19 2 0,-36-19-39 0</inkml:trace>
  <inkml:trace contextRef="#ctx0" brushRef="#br0" timeOffset="4882.64">15144 14183 72 0,'0'0'0'0,"0"-17"137"15,0 17-102-15,0-20 66 0,0 4-45 0,0-5-10 16,0 21-11-16,36 0 5 0,3 0-18 0,0 0 2 15,-23 21-20-15,56-5 6 0,-33 4-18 0,36-3 5 16,-59 2 0-16,78 18-77 16,-74-20 42-16,35 23-218 0,-19-24 116 15,-19-16 86-15</inkml:trace>
  <inkml:trace contextRef="#ctx0" brushRef="#br0" timeOffset="5154.52">15756 13943 97 0,'0'0'113'0,"0"0"-83"0,0 0 28 0,0 0-31 0,16 0-1 16,4 21 47-16,-1-5-61 0,-2 4 13 16,2-20-19-16,-2 17 4 0,-1-17-8 0,-16 0 1 0,42 0 4 15,-26 0-2-15,4 0-2 0,-20 0-2 16,0 0 5-16,19 0-4 0,-19-17 0 0,0 17 2 16,0 0-2-16,0-20 6 0,-19 20-10 0,-1 0 2 15,4 20 4-15,-26 16 12 0,26-36-10 16,-20 54 7-16,0-14-9 0,16 13-4 15,4-34 1-15,-4 18 2 0,-2-1-3 0,22 19 1 16,-16-36-3-16,16 0 2 0,0 55-8 16,0-74 1-16,16 36-14 0,6 1-13 0,-2-17-36 15,16-3 3-15,0 3-114 0,-36-20 135 16,36-20-32-16,-36 20 69 0</inkml:trace>
  <inkml:trace contextRef="#ctx0" brushRef="#br0" timeOffset="5366.42">16088 14090 61 0,'0'0'52'0,"0"0"51"0,0 0-71 0,0-17 54 16,0 17-33-16,0 0-12 0,0 0-11 16,0 0-17-16,16 0 5 0,-16 0-10 0,0 0-2 0,0 17 9 15,0-17-2-15,0 19-6 0,20 2 3 0,-20 15 0 0,19 18 6 16,-19 22-3 0,17-23-14-16,-17-53 1 0,0 19 1 0,0-1 0 15,0 18 4-15,0 2-4 0,0-20-4 0,-17 19 0 16,17-17-3-16,-19-20-5 0,-1 37-40 15,20-37 30-15,-16 36-62 0,-6-36 12 0,5 18-21 16,17-18 39-16,0 18 1 0,-19-18-44 0,19 0 85 0,0 0-30 16</inkml:trace>
  <inkml:trace contextRef="#ctx0" brushRef="#br0" timeOffset="5550.54">16434 14275 121 0,'0'0'0'0,"0"0"67"0,0 0 2 0,0 0 40 0,0 0-71 0,0 0-5 0,0 0 19 0,0 0-9 16,0 0-26-16,-20 21 7 0,20-21-6 0,0 16-15 15,0 21 0-15,0-37 5 0,-14 37-7 0,14-17 4 0,0 16-6 16,0-36-2-16,0 73-55 0,0-73 22 0,0 37-62 16,0-17 30-16,0 16-98 0,0-18 44 0,0 0 63 15</inkml:trace>
  <inkml:trace contextRef="#ctx0" brushRef="#br0" timeOffset="5683.7">16547 13741 178 0,'0'0'158'0,"0"0"-111"0,0 0-16 0,0 0-7 0,-16 0 13 16,16 0-24-16,0 0 3 0,0 0-11 0,-20 0 0 0,20 17-21 16,0 2-39-16,0 1-63 0,-19-3-43 0,19 20-3 15</inkml:trace>
  <inkml:trace contextRef="#ctx0" brushRef="#br0" timeOffset="6071.62">16475 13409 48 0,'0'0'51'0,"0"0"-20"0,0 0 4 16,0 0 30-16,0 0-13 0,0 0-10 0,0 0-5 15,0 0-6-15,0 0-4 0,0 19-16 0,0-19 1 0,0 37 6 16,0-20-5-16,0 20-3 0,0 2 1 0,0-3-5 16,0 37 1-16,0-16-4 0,0 33-1 0,0-53-1 15,0 55 7-15,0-18-6 0,0 18-3 0,0-18 3 16,-19-18-3-16,19-20-1 0,0 57-16 0,-22-1-19 0,2-17-25 16,6-2-9-16,14-37 39 0,-19-18 2 0,19 2 2 0,-19-1 4 15,2 18-28-15,17-21-5 0,-19-16 32 0,19 20 7 0,-17-20-1 0,-2 17 11 16,19-17-32-16</inkml:trace>
  <inkml:trace contextRef="#ctx0" brushRef="#br0" timeOffset="6188.19">16160 14552 52 0,'0'0'20'0,"0"-17"40"0,0-3 20 16,0 1-40-16,-17 1 0 0,17 0 0 0,0 0 61 16,0-18-77-16,0 36-3 0,0-20 10 0,0 20-17 0,0-18 15 0,17 18-18 15,2 0 12-15,17-19-12 0,-36 19-9 0,33 0 6 0,-11 0-3 16,34 0 1-16,-20 19-5 0,2-19-1 0,-24 0-3 16,6 18-3-16,2-18-5 0,14 0-28 0,19 20-86 0,-36-20 66 15,-2 0-11-15,0 0-3 0,5 0 1 0,-3 0 14 0,-2 0 19 0,2 0-25 0</inkml:trace>
  <inkml:trace contextRef="#ctx0" brushRef="#br0" timeOffset="6333.69">16766 14296 223 0,'0'0'0'0,"-17"0"179"0,17 0-148 0,0 0-5 16,0 16 25-16,0-16-7 0,0 18-26 0,0 1-1 0,0 18-8 16,0-37-4-16,0 36 3 0,0-16-9 0,0-2 3 0,0 18-9 15,0-36-5-15,0 39-33 0,0-22 13 0,0 19-53 0,0-36 25 16,0 20-13-16,0-2-86 0,0-18 20 0</inkml:trace>
  <inkml:trace contextRef="#ctx0" brushRef="#br0" timeOffset="6468.24">16824 13797 268 0,'0'0'156'0,"0"0"-121"0,0 0 16 0,-17 36 24 15,17-18-70-15,0 1 1 0,-22-1-6 16,22 18-17-16,0-36 2 0,0 40-49 0,0-24 17 0,0 4-14 0,0-3-92 15,0 2 13-15,0-1 95 0,0 1-9 0</inkml:trace>
  <inkml:trace contextRef="#ctx0" brushRef="#br0" timeOffset="6687.11">16973 14368 215 0,'0'0'0'15,"0"0"83"-15,0 0 51 0,0 0-78 0,0 18 28 16,0 2-74-16,0-20-7 15,17 16 1-15,-17-16-8 0,19 0 5 0,1 20 4 0,-20-20-6 16,16 0 2-16,4 0-3 0,-20 0 1 0,36 0-1 16,-20 0-3-16,1 0 2 0,24-20 2 0,-41 20 2 0,36 0-2 15,-16 0 1-15,-4 0 0 0,4 0-1 0,-1 0-3 16,-5 38-2-16,-14-38 5 0,0 18-6 16,0 0-2-16,0-18-8 0,0 19-8 0,0 1-41 0,0-3 24 0,-14 3-65 15,14-4 41-15,0 4-55 0,0 16 83 0,0-36-29 0</inkml:trace>
  <inkml:trace contextRef="#ctx0" brushRef="#br0" timeOffset="6967.23">17599 14386 134 0,'0'0'129'0,"0"0"-77"0,0 0-11 0,0-18 26 16,0 18-16-16,-17 0-27 0,17 0-8 0,0-19-1 0,0 19 2 16,0 0-10-16,0 0 7 0,-19 0-7 0,-1 0-3 0,20 0-2 15,0 0 4-15,-16 37 1 0,16-17-8 0,0-4-1 16,-20 22 0-16,20-20 0 0,0 19-14 0,0-17-5 15,-22-3 11-15,22 3 2 0,0-20 0 0,0 0-2 0,0 0 10 16,0 0-6-16,0-37-1 0,0 17 7 0,0-17 3 16,0 1 10-16,0 0-1 0,0 36-6 0,0-57 23 15,0 57-17-15,22-37-3 0,-22 37 7 0,20 0-2 0,-20 0-2 16,55 37 16-16,-55 0-20 0,36-1-5 16,-36 38 2-16,33-18 2 0,-33 54-1 0,19 19-6 0,-19-16 3 15,0-4-2-15,-19-15-2 0,3-58 1 0,16 0-3 16,-36 1-7-16,19 20-26 0,-2-21 6 0,-37 18-120 0,17-54 1 15,23 0 61-15,-20 0-51 0,17 0 103 0,-17 0-9 16</inkml:trace>
  <inkml:trace contextRef="#ctx0" brushRef="#br0" timeOffset="7367.51">16160 15605 121 0,'0'0'115'0,"0"0"-66"0,0 0-9 0,0 0 24 16,0-20-12-16,0 20-31 0,0 0 14 0,0 0-20 0,0 0 11 16,0 0-1-16,0 0-5 0,19 0-12 0,-19 20 3 15,0-4-4-15,0-16-4 0,17 18 2 0,-17 2-1 0,0-1-2 16,0-2-1-16,0-17-1 0,0 39-2 0,0-22-3 15,0-17-3-15,0 18-6 0,0 0-27 0,0 0 10 0,0 2-51 0,0-1 26 16,0-19-11-16,0 17-89 0,-17 3 52 0,17-20 46 0</inkml:trace>
  <inkml:trace contextRef="#ctx0" brushRef="#br0" timeOffset="7499.27">16196 15143 179 0,'0'0'77'0,"0"0"46"15,0-20-45-15,0 20-18 0,0 0-12 0,0 0-28 0,0 0-4 16,0 0 8-16,0 0-9 0,-17 0-4 0,17 0-5 15,0 20-3-15,0-3-3 0,0 2-5 0,0-1-2 0,-19 1-3 16,19 18-26-16,0-17 9 0,0 16-49 0,0-18 27 0,0 0-11 0,0 19-91 16,0-37 75-16,0 37-27 0,0-17 43 0</inkml:trace>
  <inkml:trace contextRef="#ctx0" brushRef="#br0" timeOffset="7733.96">16381 15345 151 0,'0'0'63'0,"0"0"36"0,0 0-65 0,0 0 23 0,0-18-9 15,0 18-27-15,0 0 12 0,0 0-8 0,0 0-7 0,0 18-3 16,0 0-5-16,0-18-8 0,19 36 3 0,-19-36-2 16,0 40 0-16,0-40-1 0,0 36-1 0,0-36 0 0,14 18 0 0,-14 1 1 15,0 18-1-15,20-21-1 0,-20 4 0 16,22 16 1-16,-3-18-1 0,-19 2-1 0,17-1 1 0,-17-2 0 16,19-17 0-16,-19 39 0 0,20-4 1 0,-20-17-1 0,0 0 0 15,16 21 0-15,-16-22-1 0,0 3 2 0,0 16-5 16,0 1-8-16,0-37 3 0,0 37-21 0,-16-18-56 0,-4-2-14 15,-16 3-101-15,36-20 148 0,-41 0-3 0,21 0 11 16</inkml:trace>
  <inkml:trace contextRef="#ctx0" brushRef="#br0" timeOffset="8267.21">15811 16306 94 0,'0'0'91'0,"0"0"-5"0,0 0-21 0,0-20-10 16,0 20-31-16,-19 0 39 0,19-19-47 0,-20 19 11 15,4 0-8-15,-4 0-4 0,-2 0-5 0,22 19-5 0,-33 1 3 16,-3 14-3-16,36 22-3 0,-19-19-1 16,-1 0 1-16,4 19 0 0,16-36-2 0,0-4-1 0,0 41 0 15,0-40 2-15,16 19-1 0,-16-16 1 0,20 16 1 0,-20-16-1 16,36-4 2-16,-17 5-3 0,-2-4 6 0,21 3 4 0,-2-20 2 16,-16 16-4-16,-1 4-3 0,-2-20 4 15,2 20 0-15,-19-20-4 0,0 16 5 0,0-16-5 0,0 20 0 16,0-20-3-16,0 16 2 0,0-16-3 0,-36 21 2 0,36-21-2 0,-19 17 0 15,-17 3-9-15,16-20 2 0,-18 16-6 0,38-16 1 0,-36 20-22 0,0-20 9 16,36 0-4-16,-20 0-3 0,4 20-4 0,-4-20-3 0,-2 0-51 0,3 0-20 16,19-20-5-16,-14 20 67 0,14 0-4 0,0-20 33 15,0 20-20-15</inkml:trace>
  <inkml:trace contextRef="#ctx0" brushRef="#br0" timeOffset="8567.1">16030 16822 72 0,'0'0'0'0,"0"0"105"0,0 0-4 0,-17 0-73 0,17 0 43 15,0 0-36-15,0 0-21 0,-19 16 7 0,2-16-6 0,17 20-9 16,0 0-1-16,0-20 1 0,-19 36 3 0,19-20-6 0,-20 22 2 16,20-18-3-16,-16 16 5 0,16 18-3 0,0-15-1 0,0-22-2 15,0 19 2-15,0-15-2 0,0-5-1 0,16 4-1 16,-16-3 2-16,20-17 2 0,-20 19 0 0,19-19 0 0,-2 0 3 0,2 0 0 15,17-36 2-15,-19 36-3 0,5-57 5 0,-6 21-2 16,4-1-2-16,-20 1-5 0,19 19 2 0,-19-23-2 0,17 4 4 0,-17 19-4 16,0-4 2-16,0-15-3 0,0 20 0 0,0-24 0 0,0 40-2 15,0-36-14-15,0 36-7 0,0 0 7 0,-17-17-24 16,17 17-7-16,-19 0 20 0,19 0-36 0,0 17-15 16,-20-17-2-16,20 0 43 0,0 20-20 0,0-4 36 0,0-16-2 15,0 40 12-15,0-24 7 0,0 4-40 0</inkml:trace>
  <inkml:trace contextRef="#ctx0" brushRef="#br0" timeOffset="8875.71">16290 16822 52 0,'0'0'53'0,"0"0"-14"0,0-20 6 0,0 20-3 16,0-17-6-16,0-4 19 0,0 5-7 0,0-4 17 16,0 20-30-16,0 0-21 0,0-16 12 0,0 16-5 15,0 0-14-15,0 0 8 0,0 0-9 0,0 16 4 0,0 20-1 0,0-36-4 16,0 38 1-16,0-18-3 0,0-20-2 0,0 36 0 0,0 0 0 15,0-36 0-15,0 36 0 0,0 2 0 0,0-18-2 0,19 16 1 16,-19-16 1-16,0-3-2 0,17 0 0 0,-17 2-1 0,0-19 3 16,19 20 0-16,-19-20 1 0,17 17-1 0,-17-17-1 0,19 0 3 15,-19-17-2-15,0 17 5 0,19-39-2 0,-19 22-2 16,0 17-1-16,14-17 0 0,-14 17-1 0,20-40 5 0,-20 40-1 0,0-16 0 0,0 16-1 16,22-20 4-16,-22 3-1 0,0 17-2 0,0 0-1 15,19 0 2-15,-19 0-2 0,0 17 1 0,0-17-2 16,0 36 2-16,0-16-2 0,0 0-2 0,0-3 1 0,0 0-2 15,0 22-5-15,0-22 0 0,17 19-15 0,-17-36 4 0,0 37-28 16,0 0-19-16,0-37 24 0,0 19-8 0,0 1-78 0,0-20-22 16,0 0 90-16,0 17-3 0,0-17 28 0</inkml:trace>
  <inkml:trace contextRef="#ctx0" brushRef="#br0" timeOffset="9133.86">16600 16914 103 0,'0'0'93'0,"0"0"-47"0,0 0-6 0,0 0 30 0,0 0-6 16,0 0-11-16,0 0-31 0,0 0-5 0,0 16 10 15,0-16-16-15,0 0 7 0,0 0-5 0,0 21-6 0,22-4-2 16,-22-17-4-16,0 20 2 0,0-4-1 0,0-16-1 0,19 20 1 16,-19 0 1-16,0-20-5 0,0 17-4 0,17 0 3 15,-17-17-7-15,19 19-1 0,-19-19 4 0,20 0-3 0,-20 0 6 16,0 0 2-16,16 0 1 0,4 0 2 0,-20-19 4 0,16 19 0 16,-16 0 9-16,0-17-6 0,17 17 7 0,-17-17-9 15,41 17 32-15,-41 0-33 0,0 0 0 0,0 0-1 16,0 0 0-16,17 17 3 0,-17 19-7 0,0-16 5 0,0-3 0 15,19 2-7-15,-19-19 0 0,0 17 0 0,0-17-4 0,0 21-14 16,0-5-13-16,0-16-15 0,20 20-58 16,-20-20 58-16,0 17-69 0,0-17 50 0,16 0-53 0,-16 0 84 15,0 0-29-15</inkml:trace>
  <inkml:trace contextRef="#ctx0" brushRef="#br0" timeOffset="9534.06">17045 17024 36 0,'0'0'13'0,"0"0"-7"0,0 0 2 0,20 0 11 16,-20 0-9-16,0-20 14 0,0 20 8 0,16 0-12 16,-16 0 3-16,0 0-12 0,0 0 14 0,20 0-3 15,-20 0-12-15,0 0 8 0,16 0 3 0,-16 0-8 0,0 0 16 16,0 0 8-16,0 0-26 0,0 0 0 0,0 20 0 16,0 17 28-16,0-1-27 0,0-16-6 15,0-3-3-15,0 19 1 0,0 1 4 0,0-17-5 0,0-3 4 16,0 2 1-16,0 1-4 0,0-20-1 0,0 17 5 0,0-17-3 15,0 0 7-15,0 0 0 0,0-17-7 0,17-22 6 16,-17 2-6-16,22-17 1 0,-22 18-3 0,19-57 1 16,-19 37-1-16,20 2 0 0,-20-2 1 0,16-54 5 0,-16 74-3 15,0-57 5-15,0 0-1 0,20 56-6 0,-20-56 1 0,0 56 0 16,0-55 4-16,0 55 0 0,0 0-3 0,0-36 7 0,0 54-7 16,0-35 2-16,0 54-2 0,0-20 2 0,0 3 1 15,0 17-7-15,0 0 2 0,0 0 10 0,0 17-9 0,0 3-3 16,0 17-4-16,0-20 0 0,0 22 3 0,0-22 1 0,0 19-2 0,0 1 2 15,0 0 0-15,0 55 1 0,0-35-1 0,0 53-2 0,0 0 0 16,0-54 0-16,0 54 0 0,36-18 2 0,-17 2-1 0,-5-58 1 16,47 147-21-16,-45-146-10 15,4 2-12-15,-20-39 12 0,19 0-53 0,-2 17 26 0,-17-17-12 16,19 0-14-16,-19 0-15 0,0 0 6 0,33 0-67 0</inkml:trace>
  <inkml:trace contextRef="#ctx0" brushRef="#br0" timeOffset="45221.57">19887 15216 40 0,'0'0'18'0,"0"0"-13"0,0 0-4 0,0 0 0 0,0 0 1 0,-20 0-1 0,20-19-2 15,0 19-1-15,0 0-2 0,0-18-57 16</inkml:trace>
  <inkml:trace contextRef="#ctx0" brushRef="#br0" timeOffset="46023.7">19773 15107 81 0,'0'0'42'0,"0"0"1"15,0 0-1-15,0 0-21 0,0 0 15 0,0 0-22 16,0 16 14-16,0-16-1 0,0 20-16 0,0-3 8 0,0 2-12 15,0-1 6-15,0 1-8 0,0-2-1 0,0-17 1 0,0 40 1 16,0-4-3-16,0 18-2 0,0-35-2 0,0 18 2 0,0 19-1 16,0-38-3-16,0 18-6 0,0 0-15 0,0-16-18 15,0 16 15-15,-16-18-38 0,16-18 25 0,0 20-44 0,0-1 29 16,0-19-4-16</inkml:trace>
  <inkml:trace contextRef="#ctx0" brushRef="#br0" timeOffset="46169.96">19812 14478 149 0,'0'0'0'0,"0"0"109"0,0 0-7 16,-22 0-75-16,22 0-2 0,-17 0 14 0,17 0-13 0,-16 0-18 15,16 0-2-15,-20 0 3 0,20 0-5 0,-16 18-2 0,-4 1-3 0,20 18-6 16,-16-37-3-16,16 36-31 0,0-36 9 0,-20 38-59 0,20-2-33 16,0-36 64-16,0 39-80 0</inkml:trace>
  <inkml:trace contextRef="#ctx0" brushRef="#br0" timeOffset="46453.18">20307 14867 158 0,'0'0'63'0,"-33"0"78"0,33 0-124 0,-19 0 12 15,2 0-17-15,17 0-2 0,-19 0 3 0,-17 0-4 0,36 0-8 16,-20 17 0-16,-2 3-1 0,6-4 0 0,16 4-1 15,-17 17-4-15,17-20 1 0,0 22 0 0,17-5 2 16,-17-14 0-16,0-20 0 0,16 36 0 0,26 1 2 0,-26 0 4 0,23-18-2 16,-22 18 0-16,-17-37-1 0,36 36 4 0,-20-36-2 15,4 38 6-15,18-20 0 0,-38-18-5 0,20 18 6 0,-20 1-6 16,19-2 6-16,-19 3-7 0,0 0-1 0,0 16 1 0,0 1-1 16,-19-20-2-16,-1 19-4 0,4 4-2 0,-26 14-15 0,26-35 3 15,-37 37-36-15,34-21-29 0,-17 1 31 0,-22 20-142 16,41-56 121-16</inkml:trace>
  <inkml:trace contextRef="#ctx0" brushRef="#br0" timeOffset="46904.05">19223 16914 68 0,'0'0'58'0,"0"0"-3"0,-20 0 24 0,20 0-55 16,0 0-3-16,0 0 17 0,0 0-22 0,0 0 8 0,0 0-15 0,0 0-1 15,0 0 6-15,0 0-7 0,0 0 12 0,0 0-14 0,0 0 0 16,0 0 3-16,20 0-6 0,-20-20 4 0,16 20-1 16,1 0-4-16,5-16 0 0,-22-4 2 0,36 0 0 0,-17 4 1 15,1-21-3-15,16 16-1 0,-20-15 3 0,-16 20-2 16,36-4 1-16,-14-16 2 0,-5-1 3 0,2 17-2 16,1 3-1-16,-20 17-1 0,16-20 1 0,-16 20 4 0,20 0 2 15,-20 20-1-15,16-20-5 0,-16 37 1 0,0-20-1 16,0 3-3-16,0 16 4 0,0-16-5 0,0-4 1 0,-16 4 0 0,16 17 0 15,0 0-1-15,0-21 0 0,0 24 2 0,0-24-1 16,0 4 0-16,0-20-1 0,0 37-1 0,0-37 1 0,0 0-1 16,0 17 2-16,0 3-2 0,16-20-1 0,-16 16-2 0,20-16-7 0,-20 0-9 15,16 0 4-15,-16 0-3 0,22 20-4 0,-22-20-6 0,17 0-46 0,-17 0 26 16,39 0-73-16,-39 0 62 0,0 0 13 0,36 0-44 0</inkml:trace>
  <inkml:trace contextRef="#ctx0" brushRef="#br0" timeOffset="47175.91">19923 16858 196 0,'0'0'0'0,"-20"0"130"0,20 0-64 0,-16-20-18 15,16 20-26-15,-20 0-3 0,20 0 11 0,-16 0-19 0,16 0-1 16,-20 0 8-16,1 20-11 0,-3 16-5 0,22-16 2 0,0 17-4 16,-17 0 0-16,17-21-1 0,0 24 1 0,17-6-1 0,5 22-2 15,-3-37 1-15,-19 19 0 0,20-2-4 0,32 0-3 16,-32-16 7-16,-1-20 2 0,-5 0 0 15,5 0 1-15,3 0 1 0,-22-39-1 0,20 2 3 0,16-17-1 0,-17-2-2 16,-2 3-1-16,2-40 2 0,-2 20 1 0,-17-3-2 16,0 59 0-16,0-20-6 0,-17 1-18 15,17 36 14-15,-19 0-17 0,19 0 11 0,-17 0-18 0,-2 16-6 0,19-16 13 16,-20 36-29-16,20-15-2 0,0 32 0 0,0-33 29 16,-16 16-25-16,16 0 9 0,0-15 28 0,0 16-4 15,16-21-30-15</inkml:trace>
  <inkml:trace contextRef="#ctx0" brushRef="#br0" timeOffset="47359.28">20421 16140 151 0,'0'0'0'0,"0"0"61"0,0 0 72 16,0 0-79-16,0-20-31 0,-17 20 15 0,17 0-8 0,0 0-17 15,0 20 8-15,0-3-4 0,0 2-11 0,0 35 0 16,0 2-2-16,0 38-2 0,0-41-4 0,17 40-5 15,2 0-13-15,-19-56 2 0,17 55-33 0,-17-18-25 0,0-38 25 16,0 57-72-16,0-76 61 0,0 59-24 0,0-42 23 0</inkml:trace>
  <inkml:trace contextRef="#ctx0" brushRef="#br0" timeOffset="47519.45">20238 16802 136 0,'0'0'140'0,"0"-17"-87"15,0 17-15-15,0 0-4 0,-19-21 22 0,19 5-10 0,0 16-26 16,0-20-3-16,19 4 14 0,-19 16-19 0,36-20 8 0,-19 20-12 0,-1-20 0 15,42 4 3-15,17-4-4 0,0 20-4 0,-3-17 0 16,-36-3-3-16,149 20-37 0,-132 0-9 16,24 0-67-16,-57 0 63 0,-4 0-6 0,4 20-75 15,-4-20 66-15,-16 17-23 0,0-17 31 0</inkml:trace>
  <inkml:trace contextRef="#ctx0" brushRef="#br0" timeOffset="47855.5">18852 17742 131 0,'0'0'131'0,"-17"0"-106"15,-2 0 17-15,2-17-2 0,17 17-8 0,0-20-9 16,-19 4-5-16,19 16-1 0,19-20 0 16,-19 20-9-16,36 0 0 0,-19 0 6 0,19 0-2 0,22 0 2 15,67 0 0-15,-29 20-6 0,-40-4-4 0,74 4 4 16,-20-3-4-16,-2 3-1 0,6-20 0 16,-26 17 1-16,-30-17-3 0,128 0 2 0,-131 0-1 0,-2 0 0 15,96 0 2-15,-116 0-4 0,25 0-4 0,-19 0 1 0,33 0-4 16,-55 20-1-16,21-20-20 0,1 0 0 0,-3 0 6 15,-19 0-28-15,19 16-14 0,-20-16-21 0,-16 0 33 16,22 0-5-16,-22 0 4 0,20 20 11 0,-20-20-47 0</inkml:trace>
  <inkml:trace contextRef="#ctx0" brushRef="#br0" timeOffset="48336.31">22579 16822 132 0,'0'0'0'0,"0"0"108"0,0 0-66 0,0 0 23 0,-19 0-9 16,19 0-32-16,0 0 17 0,-17 0-26 0,17 0-1 0,-19 0 17 16,2 0-23-16,-2 0 6 0,-1 0-4 0,-18 0 0 15,21 0-4-15,-2 16-4 0,2-16 1 0,-2 0-1 0,19 0-1 16,-17 0-1-16,-2 20 1 0,-1-20 0 0,20 0-1 0,-16 20 0 16,16-20 0-16,-22 36 1 0,22-36-2 0,-17 37 0 0,17-37 1 0,-19 37-1 15,19-1-5-15,0-16-1 0,0-3-2 0,0 19-16 0,0 1 9 16,0-1-24-16,19 1-55 0,-2 0 52 0,-17-37-9 15,22 39-68-15,-6-3 27 0,4-19 66 0,-1 4-24 0</inkml:trace>
  <inkml:trace contextRef="#ctx0" brushRef="#br0" timeOffset="48603.47">22875 16968 59 0,'0'0'122'0,"0"-17"-43"15,0 17-18-15,0-21-34 0,0 21 20 0,0 0-28 16,0-16-4-16,0 16 6 0,-19-20-11 0,19 20-1 0,0 0 6 0,-17-16-5 15,17 16-4-15,0 0 1 0,-19 0-4 0,19 0 3 0,0 0-3 16,-22 16 0-16,5 4 1 0,17-4-4 0,0 5 1 16,-17-4 0-16,17 19 0 0,0-36-1 0,0 40 1 0,0-23-3 15,-19 19 3-15,19-36 0 0,0 37 0 0,0-18 0 0,0-2-1 0,0 4 0 16,0-21 2-16,0 16-1 0,19 4 7 0,-19-20-3 0,0 0-1 16,17 0 1-16,-17 0 3 0,17 0-1 0,-17-20-2 0,22 20-4 15,-22-16 1-15,0-5-1 0,19 4 1 0,-19-2-4 0,0-18-11 16,17 37 2-16,-17-36-20 0,0 19 13 0,19-3-37 0,-19 20 15 15,0-36-70-15,0 36 43 0,0 0 2 0,0-20-29 0,0 3 17 16</inkml:trace>
  <inkml:trace contextRef="#ctx0" brushRef="#br0" timeOffset="48970.35">23022 17061 67 0,'0'0'0'0,"0"0"91"16,0-17-25-16,0 17-35 0,19 0 27 0,-19-20-9 0,0 0-27 15,0 4-4-15,0 16-2 0,19-20 12 0,-19 3-5 0,0 17-7 16,0-21-4-16,0 21-3 0,0 0-3 0,0 0-4 15,0 21 3-15,0-4-2 0,0 3 3 0,0-4-3 0,0 24-1 16,0-6 0-16,0-15-2 0,0 1 0 0,0 16-2 0,0-19-1 16,0 20-5-16,0 0-2 0,0-37 5 0,0 39-1 0,0-39 3 15,0 0 4-15,0 0 5 0,17 0 1 16,-17 0-2-16,0-20 5 0,0 1-4 0,19-18 4 0,-2 21-1 16,2-22-5-16,-2 19-2 0,5-18 0 0,14 18 3 15,-17-15 3-15,-19-6-3 0,36 4 0 0,-19 19-3 16,2 17-2-16,-19-21 1 0,17 5 0 0,22 16 1 0,-20-20 2 0,-19 20-2 15,19 0 3-15,-2 0-2 0,-17 0-1 0,19 0 1 16,-19 0-1-16,0 20-2 0,17-4 3 0,-17 5-3 0,19-4 1 16,-19-17 0-16,20 20 2 0,-20-4-1 0,0 4 0 0,0-20-1 15,0 20 1-15,0-20-1 0,14 0 1 0,-14 0-1 0,0 0 0 0,0 0 0 16,19 0 1-16,-19 0-1 0,0 0 0 0,0-20 1 0,0 20-1 0,22 0 1 16,-22 0-1-16,0 0 0 0,0 0-1 0,19 0 1 15,-19 0 0-15,0 0 0 0,17 20 0 0,-17-3-1 0,0 39-2 16,0-3-7-16,0 4-14 0,-17-21 3 0,17-16-7 15,0 16-6-15,0 2-56 0,0 15-39 0,0-34 47 0,-19 1-57 16,19-3 42-16</inkml:trace>
  <inkml:trace contextRef="#ctx0" brushRef="#br0" timeOffset="49219.32">23741 16822 77 0,'0'0'56'0,"0"0"-1"0,0 0-9 15,0 0-27-15,0 0-3 0,0 0 5 0,0 0-14 0,0 16-3 0,19-16-1 16,-19 20 2-16,0 0-4 0,0-20 0 0,0 36 0 0,20 1 2 16,-20-37 2-16,0 53 8 0,0-33-5 0,16 34 7 0,-16-15-8 15,20 35 9-15,-20-2-2 0,0 22-4 0,16 15-2 16,-16-16-4-16,0-19-3 0,0-38 1 16,0 20 0-16,0 54 3 0,0-74-7 0,0 21-5 0,-16 71-73 15,16-109 44 1,0-19 15-16,0 19-4 0,0-19-3 0,0 0-3 0,-20 0-35 0,20 0 38 15,0-19-6-15,0-19 18 0,0 38 12 0,0-16-43 0</inkml:trace>
  <inkml:trace contextRef="#ctx0" brushRef="#br0" timeOffset="49470.25">23849 17004 54 0,'0'-16'61'0,"0"16"-31"0,0-20 34 16,0 3-34-16,0 17 24 0,0-21-30 0,0 5 17 0,19-4-10 16,-19 4-19-16,0 16 0 0,22-20 20 0,-5 0-22 0,2 20 11 15,-19 0-11-15,20 0 6 0,-20 0-11 0,16 20 7 0,-16-20-8 16,20 20 6-16,-4-4 1 0,-16 20 0 0,20-15-6 16,-20-4-1-16,0 19 2 0,0-16-3 0,0 17-1 0,-20-1 2 0,20-16-3 15,-16 16-2-15,16-19 0 0,-36 20-7 0,16 0-17 0,-16-37 2 16,14 19-39-16,3 1 18 0,2-20-67 0,1 0 42 0,-40-39-167 15</inkml:trace>
  <inkml:trace contextRef="#ctx0" brushRef="#br0" timeOffset="49672.51">24128 16214 112 0,'0'0'164'0,"0"-21"-102"0,0 21 4 0,0 0-49 15,-16 0 7-15,16-17-17 0,0 17 5 0,0 0-1 0,0 17-2 16,0-17-6-16,0 21 4 0,0-5 3 0,0 21-1 16,0-18-5-16,0 1 0 0,0 33 4 0,16 40 4 15,-16 1-6-15,0-41-4 0,0 96 3 0,0-59-5 16,0-34-1-16,0 1-3 0,0 16-11 0,0-36 0 0,-16 55-33 16,16-18-36-16,0-18-43 0,0-3-5 0,0 4 57 15,0-57 22-15</inkml:trace>
  <inkml:trace contextRef="#ctx0" brushRef="#br0" timeOffset="49972.02">24444 16968 147 0,'0'0'131'0,"0"0"-57"0,0 0-27 0,16 0-6 16,-16 0-22-16,0 0-2 0,20 20 7 0,-20-4-9 16,19 4-6-16,-2 0-2 0,2-20-3 0,-19 17-3 15,17 0 2-15,-1-17-2 0,6 19-2 0,-22-19-1 0,20 0 2 16,-4 20 0-16,-16-20 0 0,20 0 1 0,-20 0 0 0,0 0 0 15,0-20 1-15,19 20-1 0,-19-19 1 0,0 2 0 16,0 17-1-16,0 0-1 0,0-37 6 0,0 37-2 0,-19-20 10 0,19 20-10 16,0-16-1-16,-20 16 4 0,4-20 2 0,-4 20-5 0,-2-17 6 15,22 17-5-15,-16 0-2 0,16 0 0 0,-17 17 6 0,-2 3-7 16,2 16 1-16,17-16-1 0,0-20 1 0,-19 34-1 0,19-34-1 0,0 39 1 16,0-22 1-16,0 2-2 0,0 35 3 0,0-34-2 0,0 36-2 0,0-39 0 15,0 19 1-15,0 1 1 0,19 0-6 0,-2-18-10 16,-17 1 2-16,0-20-4 0,19 17-4 0,-19-17-4 0,17 0-5 0,-1 19-4 0,-16-19-6 15,0 0-6-15,42 0-67 0,-42 0 45 0,16-19-60 0,4 2 85 16,-20-3 17-16,0 1-23 0</inkml:trace>
  <inkml:trace contextRef="#ctx0" brushRef="#br0" timeOffset="50153.66">25144 15974 164 0,'0'0'200'0,"0"0"-170"16,-20-20 11-16,20 20-24 0,0 0-1 0,0 0-1 0,0 0 6 0,0 0-8 15,0 20-8-15,0-3 1 0,0 2-3 0,0-2-1 0,0 3 0 16,0 53 1-16,-22 21-3 0,22-41 0 0,0 60-4 0,-16-4-5 16,16-16-4-16,0-39 4 0,0-18-2 0,-17 77-17 0,-2-20-15 15,2-3-23-15,-2 3-25 0,19-57 37 0,-17 1 2 16,17-1 8-16,-19 21-10 0,-1-40 40 0,4-17-32 0</inkml:trace>
  <inkml:trace contextRef="#ctx0" brushRef="#br0" timeOffset="50303.46">24812 16728 145 0,'0'0'121'0,"0"0"-77"0,0-16 20 0,0 16-34 16,19-20 52-16,-19 0-37 0,17 20-27 0,2-16 10 0,17 16-6 16,3 0-8-16,-23 0-8 0,40 0 2 0,-20 0-1 15,16 0-4-15,-30 16-3 0,34 4-11 0,-1 36-43 16,-2-19-23-16,-31-37 22 0,-3 17-13 0,17 19-97 16,-36-36 93-16,20 40 20 0,-4-24-31 0</inkml:trace>
  <inkml:trace contextRef="#ctx0" brushRef="#br0" timeOffset="50557.33">25733 16785 257 0,'0'0'0'0,"0"0"128"0,0 0-109 0,20 0 9 15,-20 0-5-15,16 0 2 0,-16 0 7 0,20 0-24 0,-4 0-1 16,-16 0-4-16,0 0-2 0,22 0-5 0,-5 0-12 0,2 0-11 16,1-21-2-16,-20 21 14 0,16 0-18 0,-16-16 4 15,0 16 15-15,0-20 1 0,0 20 1 0,0-16-4 0,0 16 15 16,0-20 3-16,-16 20 18 0,-4-20 13 0,1 20-16 0,-20 0 11 0,23-16-14 15,-40 16 36-15,40 0-32 0,-40 16 18 0,15-16-4 16,8 40-8-16,33-24-15 0,-36 41 6 0,16-4-6 16,20-13-4-16,0 33 2 0,0-56-4 0,0 59 1 0,36-23 0 15,-36-16-3-15,53 36 4 0,5-17-3 16,-39-36-1-16,17 16-1 0,0-19 1 0,0 4-10 0,-14-5-16 16,-5-16 3-16,2 0-50 0,17 20-48 0,-16-20 36 15,-4 0-99-15,4 0 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8T19:15:49.5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9779 7747 58 0,'0'0'56'15,"0"0"21"-15,0 0-50 0,0 0-1 0,0 0 38 16,0 0-28-16,0 0-2 0,0 0-4 0,0 19 9 16,-19-19-18-16,19 0-2 0,0 0-11 0,-19 18 5 15,2-18 3-15,17 0-13 0,-22 18 3 16,2-18 0-16,20 0-5 0,-16 19 2 0,-1 0-1 0,-2-2 0 15,19 2-2-15,-17-1 1 0,17 2-1 0,-19 16 0 16,19 1-2-16,0-19 1 0,0-18-1 0,0 37 4 16,0-19-2-16,19 2-2 0,-2-2 3 0,2 0 2 15,-2-18-1-15,-1 0 1 0,4 0 0 0,2 0 2 16,-5 0-2-16,2 0 4 0,0 0 2 0,-2 18 4 16,19-18-1-16,-17 19 2 0,-19-19-10 15,17 18 6-15,5 1 1 0,-22-19-4 0,0 56 9 16,0-38-15-16,0 18 3 0,0-16-2 0,-22 16 1 0,5 0-3 15,17 2-8-15,-19-38 0 0,2 56-27 0,17-39 18 16,-19 19-42-16,19-36 35 0,0 0-2 0,-17 20-39 16,17-20-19-16,-19-20-22 0,19 20 49 0,0 0 5 0,0-36 11 15,0 19-13-15,0-3 14 0</inkml:trace>
  <inkml:trace contextRef="#ctx0" brushRef="#br0" timeOffset="384.1">10258 7194 142 0,'0'0'99'0,"0"0"-59"0,-22 0 50 0,22 0-68 16,0 0-2-16,0 0-2 0,0 19 15 0,0-19-19 0,0 17-1 0,0 2 9 16,22 111 17-16,-22-94-34 0,36 38 3 15,-17 18-4-15,-19-55-2 0,20 36 1 0,-4-37-2 0,-16 3 0 16,20-3 0-16,-4 38 1 0,1 0-3 0,5 18-10 15,-22-18-2-15,0-37 5 0,19 18-3 0,-19-37 2 0,0 20-30 16,0-20 26-16,0-18 1 0,0 18-11 0,0-18 8 16,0 20-4-16,0-20-26 0,-19 0 20 0,-3 0-24 0,5 0-16 15,1 0 38-15,16 0 19 0,-36-20 3 0,36 20 5 0,-39-18 1 16,22 0 2-16,-2 0 5 0,-23 18 24 0,29-38 17 16,-26 1 33-16,22 19-56 0,-2-1-2 0,2 1 18 15,-2 18-25-15,19-18-1 0,-42-38 32 0,42 56-36 16,0-18 18-16,23 18-21 0,15-19 15 0,-21 1-18 15,2 18-1-15,37-19 3 0,-23 1-3 0,44 0-3 0,-41 18-2 16,39-18-1-16,-20 18-4 0,1-20-11 0,-23 20 3 16,25 0-53-16,-58 0 36 0,19 0-47 0,17 0-20 15,-36 0 41-15,36 0-59 0,-36 20 33 0,0-20 10 0</inkml:trace>
  <inkml:trace contextRef="#ctx0" brushRef="#br0" timeOffset="586.12">10665 8116 107 0,'0'0'161'0,"0"0"-106"0,-20 0-31 15,20 18 22-15,0-18-26 0,-19 0 13 0,19 19-18 0,0-19 11 0,-17 18 0 16,17 1-1-16,0-19-18 0,0 18 7 0,0 0-3 16,0-18-5-16,17 38 0 0,-17-38 2 15,19 18 0-15,1-18-4 0,16 18 9 0,-20-18-3 16,20-18-8-16,-14-38-3 16,14 20 4-16,-16-1 2 0,-4 0 1 0,4 37-4 0,16-36-4 15,-36 16 1-15,33-16-42 16,-11-1-32-16,-3 37 3 0,1 0 27 0,-20-19-72 0,16 19 48 15,-16 0-49-15,20 0 18 0</inkml:trace>
  <inkml:trace contextRef="#ctx0" brushRef="#br0" timeOffset="900.06">11586 7876 65 0,'0'0'0'0,"0"0"77"16,0 0-50-16,0 0 25 0,0 0-30 0,0 0 23 0,0 0-24 15,0 0 21-15,0 0 10 0,0 0-39 0,0 0 10 16,0 0 3-16,-19 0-11 0,19 0 0 0,-17 0-2 16,17 0-8-16,0 0 7 0,-19 0-1 0,-1 18-1 15,20-18-6-15,-16 20 4 0,16-2-6 0,-42 37 6 16,42-55-7-16,0 18 0 0,-16 19 0 0,-1 1 1 0,-2-20 1 15,19 18 3-15,-17 1 9 0,17-18-13 16,0-19-4-16,0 36 2 0,0-36-4 0,0 38 5 0,0-38-8 0,0 18 3 16,0 0-3-16,0 2-7 0,0-20 5 0,17 17-14 0,-17-17 10 15,19 19-19-15,-2-1-8 0,-1-18 14 0,-16 0-37 0,42 0-28 16,-42 0-23-16,16 0 65 0,4-18-53 0</inkml:trace>
  <inkml:trace contextRef="#ctx0" brushRef="#br0" timeOffset="1433.95">12214 7802 45 0,'0'0'0'0,"0"0"18"0,0 0 11 0,0 0-7 0,0 0-11 15,0 0 12-15,0 0-14 0,0 0 6 0,0 0-3 0,0 0 4 16,0 0-7-16,0 0 14 0,0 0 0 0,-19-18-11 0,19 18 9 16,0 0 0-16,0 0-1 0,0 0-11 0,0 0 2 15,-22 0 10-15,22 0-11 0,0 0 9 0,0 0 0 0,0 0-11 16,-17 0 10-16,17 0-10 0,0 0 5 0,0 0 0 0,-17 0 1 15,17 0-8-15,0 18 4 0,0 1 2 0,0 0-6 16,-19-19-1-16,19 36 0 0,0-36-2 0,0 56 2 0,0-38-4 0,0 37 1 16,0-36-1-16,0 17 1 0,0 2 3 0,0 35 4 0,0-18-6 15,0 19-1-15,0 0-2 0,0-1 1 0,0 2 0 0,0-38-2 16,0-1 1-16,0 38-6 0,0-38 0 0,0-16 0 0,0 16-3 16,0 20-33-16,0-38 21 0,-16 1-68 0,16-2 2 15,0 3-21-15,0-20 9 0,0 0 40 0,-20 0 21 16</inkml:trace>
  <inkml:trace contextRef="#ctx0" brushRef="#br0" timeOffset="1621.92">12173 7950 112 0,'0'0'116'0,"0"0"-68"16,0-18 22-16,0 18-38 0,0 0-4 0,0-18 23 0,0-2-31 16,22 20 10-16,-22-18-19 0,0 18 1 0,19 0 17 0,-19 0-21 15,17 0 8-15,-17 18-12 0,0 2 6 0,19-2-3 0,-19 0-4 16,0 19 1-16,20 0 4 0,-20-1-1 0,0-16-5 15,0 16 6-15,0-18 2 0,0 19-4 0,-20 0-10 0,20-37-2 16,-19 38-13-16,2-2-16 0,17-18 9 0,-19 2-46 16,-3-20-32-16,5 0 36 0,0 0-82 0,-2 0 48 0,3-20 36 15</inkml:trace>
  <inkml:trace contextRef="#ctx0" brushRef="#br0" timeOffset="1917.14">12839 7674 120 0,'0'0'88'0,"0"17"17"0,0-17-75 0,-19 36 25 0,19 21 2 16,0-20-34-16,0-1-8 16,0-17-10-16,0 37 3 0,0-38-4 0,0 0-3 0,0 38 3 0,0-38-1 15,0 20-1-15,19 16 3 0,-19-35-4 0,20 18-13 0,-20-19-4 16,0 0-7-16,0 2-8 0,14 16-59 0,-14-36 30 0,19 38-74 16,-19-38 32-16,22 17 44 0</inkml:trace>
  <inkml:trace contextRef="#ctx0" brushRef="#br0" timeOffset="2100.77">13468 7379 237 0,'0'0'161'0,"0"0"-89"0,0 0-48 0,-20 0 14 0,20 0-20 16,-16 0 15-16,16 0-6 0,-23 36-16 0,7-17 8 16,-3 36-3-16,-17 17-4 0,0-15-8 0,16-1 1 0,-55 72 6 15,40-36-4-15,18-18-1 0,-58 111 12 0,36-92-13 0,-32 108 0 0,35-109-4 16,-25 112 1-16,-8 18-8 0,33-130-4 0,-42 165-53 15,61-164 31-15,-38 90-104 0,39-90 12 0,-4-20-33 16,1-34 84-16,19-22 18 0,-17 21-21 0</inkml:trace>
  <inkml:trace contextRef="#ctx0" brushRef="#br0" timeOffset="2716.88">17836 7434 78 0,'0'0'49'0,"0"0"6"16,0 0-5-16,0 0-28 0,0 0 17 0,0 0-22 16,0 0-1-16,0 0 11 0,0 0-16 0,0 0 0 0,0 0 5 0,0 0-2 0,0 0-3 15,0 0-1-15,0 0-4 0,0 0 9 16,-16 0-1-16,16 0-1 0,0 0-1 0,-19 0 0 16,2 0 10-16,-19 18-11 0,17 0-3 0,-1-18-4 15,20 19 0-15,-16-19-1 0,-7 0 0 0,4 37 0 0,19-37-1 16,-16 19-1-16,-1-3 3 0,17 23-3 0,-19-21 3 0,2 0-2 15,17 1-1-15,-19 0 0 0,19-2-1 0,0 3 1 0,0-4 0 0,0 4 1 16,0-20-2-16,19 19 3 0,-19-1 0 0,17 0 0 0,-17-18 0 16,36 0 6-16,-20 19-1 0,3-19 0 0,-19 0-4 15,23 0 4-15,13 19-1 0,-36-19 2 0,19 17 2 16,-2 2 2-16,-17-19-8 0,19 18 9 0,-19 2-2 16,0 16-4-16,0-18-3 0,0 19 0 0,-19 0-1 15,19-19-4-15,-17 2-4 0,-2 16-4 0,-1-18 1 16,4 19-25-16,-7-37 6 0,4 19-41 0,-14-19-28 0,14 0-18 15,2 0-28-15,17-19 74 0,-19-18-25 0,19-17 26 16</inkml:trace>
  <inkml:trace contextRef="#ctx0" brushRef="#br0" timeOffset="2917.06">18371 6750 228 0,'0'0'138'0,"-17"0"-67"0,17 0-19 0,-17 0-12 15,17 0-25-15,0 0-2 0,-19 0-1 0,19 0 5 0,-17 0-9 16,-2 38-4-16,19-19-1 0,0-1-2 0,-19 38 1 16,19-39 0-16,-17 58-1 0,17-1 0 0,-19 18-2 0,19-37 1 15,0 36-5-15,0-36-1 0,0 39-7 0,0-58 4 0,0 55-16 16,0 22-11-16,-23-3-10 0,23-54 18 0,-19 91-82 16,5-110 63-16,14 55-55 0,-38 18-15 15,38-72 54-15</inkml:trace>
  <inkml:trace contextRef="#ctx0" brushRef="#br0" timeOffset="3069.95">17950 7691 109 0,'-19'0'114'0,"19"-17"-16"0,0-2-24 0,0 0-41 15,19 19 21-15,-2-36-9 0,-17 36-5 0,36-19-8 16,-36-1-18-16,38 20 8 0,-18-16-14 0,35-3 4 0,-19 19-4 16,16-20-4-16,-10 20-2 0,-25 0-3 0,21 0-1 15,-2 0-12-15,39 0-42 0,-58 0 25 0,21 0-52 16,-21 0-35-16,2 20 41 0,-2-20-77 0,-17 19 98 15,17-19-21-15</inkml:trace>
  <inkml:trace contextRef="#ctx0" brushRef="#br0" timeOffset="3318.12">18650 8005 235 0,'0'0'0'0,"0"0"186"0,0 0-149 16,0 0-5-16,0 0-19 0,0 0 5 0,0 0-11 0,0 0-1 15,0 0 2-15,0 0-5 0,0 0-1 0,0 19 1 0,0-19-3 0,0 0 0 16,0 18-2-16,0 0-2 0,19-18-2 0,-19 0 2 0,0 0 2 16,0 20-2-16,0-20 3 0,17 0-1 0,-17 0 0 0,0 0-1 15,0-20 4-15,19 2 0 0,-19 0 0 0,0-1 0 16,17-18 2-16,-17 19-2 0,22-18 0 0,-22 36-1 0,17-20-2 16,2-17-18-16,-19 37 9 0,19-36-19 0,-19 36-11 15,17 0 15-15,-17-19-2 0,19 19-5 0,-19 0-42 0,17 0-13 0,2 0 8 16,-19 0 52-16,17 0 7 0,-17 0-25 0</inkml:trace>
  <inkml:trace contextRef="#ctx0" brushRef="#br0" timeOffset="3833.76">19223 7857 143 0,'0'0'101'0,"0"0"-37"0,0 0-19 0,0 0-5 16,0 0-23-16,0 0-1 0,16 0 18 0,-16 0-25 16,0 0 11-16,0 0-16 0,0 0 0 0,0 0 0 0,17 0-3 0,-17 0 2 15,0 19 0-15,0-1 1 0,0 2 0 0,0-2-3 16,0 0 2-16,0 19-1 0,0-19 8 0,0 1-6 0,0-1 1 0,0-18 0 16,0 38 6-16,0-38-5 0,0 36 9 0,0-36-7 0,22 18 8 15,-22 1 1-15,0-19-10 0,0 18 3 0,0-18-8 0,19 0 7 16,-19 0-4-16,0 0-1 0,17-37 5 0,22 19-1 0,-39-18-3 15,36-2 0-15,-36 20-1 0,33-38-1 0,-14 38 1 16,3-18 2-16,-22 16-2 0,36-34 4 0,-16 54-7 16,-4-19 5-16,4 19 0 0,-4 0-3 0,4 0 1 0,-4 0 3 15,-16 36-1-15,22-36 0 0,-5 37 0 0,-17-17-2 16,0 16 2-16,19 1-2 0,-19 0-2 0,20-1 0 0,-20-16 0 16,0 16 8-16,16 1 1 0,-16-19-13 0,0 19 0 0,0-37-3 15,0 18-10-15,0 2-23 0,0-2-22 0,0 0-29 16,0-18 32-16,0 0-82 0,0-18 52 0,0 18-85 0,0-18 40 15</inkml:trace>
  <inkml:trace contextRef="#ctx0" brushRef="#br0" timeOffset="4467.81">20476 7674 83 0,'0'0'0'0,"0"0"131"0,0 0-104 0,0-19 24 0,0 19-6 0,0-19-7 16,-19 19-7-16,19-18-16 0,0 18-2 0,-17 0 13 0,-2-18-3 15,19 18-13-15,0-19-1 0,-17 19 8 0,-22 0-3 0,39 0-6 16,0 0 0-16,-16 0-2 0,-6 0 5 0,2 0 0 0,4 0-6 16,-37 74 12-16,53-55-14 0,-19 18 2 15,-1-1-1-15,20-17-2 0,-16-1 0 0,16 38 0 0,0-39-1 16,-20 40 0-16,20-39 0 0,0 37 0 0,0-18 0 0,20 19 1 16,-4-20-1-16,4 1-2 0,-1-19-1 15,-19 1-4-15,36 17-13 0,-36-36 8 16,17 0-27-16,-1 0-21 0,4 20-23 0,2-20-31 0,-6 0-26 15,-16 0 83-15,20-20-43 16</inkml:trace>
  <inkml:trace contextRef="#ctx0" brushRef="#br0" timeOffset="4800.92">20861 7636 25 0,'0'0'9'0,"0"0"-4"0,0 0-3 0,0 0 3 0,0 0 1 15,0 0 6-15,0 0-2 0,0 0 14 0,0 0 6 16,0 0 4-16,0 0-17 0,0 0 22 0,-20 0 0 16,20 19-2-16,0-19-21 0,0 0 15 0,0 0-17 0,0 0 11 15,-14 19-6-15,14-19-10 0,0 0 6 0,0 0-8 0,0 0 8 16,0 17 1-16,0 3-2 0,0-4-2 0,0 4-6 15,0 17 6-15,0-19 2 0,0 37 0 0,0 2-4 16,0 16-2-16,0 20 0 0,0-39-1 0,0 38 7 16,0-54-9-16,0 72 0 0,0 2-2 0,0-59-2 0,0 3-1 15,0 37-1-15,0-2 1 0,-19 1-5 0,19 2-8 16,-19-40-6-16,19-16-12 0,0-2-14 0,-17-36 17 16,17 18-5-16,0 2-46 0,0-20-23 0,0 0 46 0,0 0 3 15,-19 0 12-15,19-20 0 0,0-16-6 0</inkml:trace>
  <inkml:trace contextRef="#ctx0" brushRef="#br0" timeOffset="4984.33">20919 7766 130 0,'0'0'57'0,"0"0"3"0,19 0 31 0,1-19-18 0,-20 19-39 0,16 0 28 0,4 0-13 16,-20 0-15-16,16 0-8 0,-16 19-16 0,17 17 8 16,5 2-4-16,-22-2-8 0,19 38 1 0,-19-37-4 15,0 0 0-15,0-1-2 0,0 20 10 0,0 18 1 0,-19-18-8 16,-3-38-3-16,-11 74-5 0,13-74-6 0,4 0-55 15,-4 2 27-15,20-20-6 0,-19 0-8 0,2 0-73 0,-2 0-33 16,-3-38 31-16,2 38 93 0,20-18-15 0</inkml:trace>
  <inkml:trace contextRef="#ctx0" brushRef="#br0" timeOffset="5203.04">21290 7691 119 0,'0'0'45'0,"0"0"35"0,0 0-50 0,0 0 25 16,0 0-7-16,0 20-10 0,0-20-23 0,0 0-3 15,-20 16 11-15,20-16-13 0,0 20 0 0,0-1 6 0,0-1-3 16,0 0-7-16,0 20 5 0,0-21-7 0,0 20 4 0,0-17-6 16,0 53 2-16,0-36-3 0,20-19 0 0,-20 38 1 0,0-38 1 15,16 37-4-15,-16-18-14 0,0 1 3 0,20-2-24 0,-20-18 12 16,16 19-41-16,4 18-89 0,-20-35 35 15,0-2 73-15,0-18 8 0,0 17-8 0</inkml:trace>
  <inkml:trace contextRef="#ctx0" brushRef="#br0" timeOffset="5400.42">21804 7600 219 0,'0'0'84'0,"0"-19"56"0,0 19-82 0,0 0-33 15,0-36 61-15,-16 36-58 0,16 0-19 0,-20 0 7 16,20 0-8-16,-41 36 8 0,27 1-8 15,-5-19 1-15,-17 73-1 0,0-34-4 0,16-1-1 0,-74 164 6 16,58-127-3-16,-36 146 8 0,14-54-18 0,6-1-9 16,13 20-11-16,0-112 4 0,-146 627-532 31,132-609 415-31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8T19:22:53.8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13302 7876 103 0,'0'0'118'0,"-20"0"-93"16,-19-19 60-16,39 19-53 0,-19-17-20 0,19 17-2 0,-17 0-3 15,17 0 4-15,-16 0-7 0,16-19 3 0,0 19 3 16,-19 0-8-16,19 0 1 0,0 0 0 0,19 0-1 15,-19 19-2-15,33-2 2 0,-33-17-1 0,42 19 2 0,-26-1-2 16,23 2 1-16,-3-2-2 0,16-18 1 16,-29 18-1-16,68 0 0 0,0 1 0 0,20-1 2 15,0-18 0-15,-20 19-1 0,-33-19 0 0,14 18 2 0,22-18-3 16,-3 18 5-16,-16 2 1 0,-20 16-3 0,-19-18-2 16,33 19 7-16,-27-18-4 0,13 17 9 0,-19 20-6 15,-16-18-4-15,-6-21-1 0,27 58 1 0,-41-57 0 0,36 55 6 16,-17-37-6-16,1 20-2 0,-4-19 2 0,4 19 0 0,13-1-2 15,44 0-2-15,-21-18 2 0,-4-37-1 16,-13 19 1-16,0-19-2 0,33 0 2 0,94 0 5 16,-92-19-2-16,-18 19-4 0,13-18 1 0,-28-1-1 0,87-18 0 15,-34 37 1-15,-22-18-1 0,2 18-1 0,-35-18 2 16,-3 18-1-16,17 0 0 0,-15 0 0 0,18 0 0 0,-1 0-2 16,0 0 0-16,-16 0-3 0,-3 0-12 15,-19 0 6-15,21 0-37 0,-38 0 26 0,14 0-33 16,-14 0 23-16,20 0-6 0,-20 0-5 0,0 0-59 0,0 0 18 0,0 0 1 15</inkml:trace>
  <inkml:trace contextRef="#ctx0" brushRef="#br0" timeOffset="404.66">13448 7766 73 0,'0'0'0'0,"0"0"23"0,20-19 11 0,-1-17 8 16,-19 36-20-16,17-20-2 0,2-16 17 0,17 17-5 15,-20 1-18-15,1-19 7 0,-17 17-13 0,42-15 5 0,-42 35-9 16,19-37 6-16,-2 18-6 0,2 1 5 0,-19 0-5 0,17 18 6 15,-17-19 0-15,0 19-6 0,0 0-1 0,0 0 1 0,0 0 0 16,0 0 0-16,0 0-2 0,0 0 1 0,-36 19 3 16,36-19-6-16,-17 0 2 0,-22 36 5 0,17-17 1 0,5-2-3 15,-35 22 4-15,16-3 2 0,-3-17-6 0,23-1 0 0,-23 19 2 16,3-18-2-16,0 18 3 0,17-21-4 0,-17 41 3 0,13-39-4 16,4 1 1-16,-14 54 13 0,33-53-12 0,0-2-1 0,0 37 4 15,0-18-1-15,16-1 1 0,20 20 5 0,-13-38-6 16,32 56 4-16,-19-56-10 0,39 38 2 0,-20-1-2 15,-19-18-1-15,33 19 1 0,-8-20 1 0,-25 1-3 0,0-18 0 0,-3 18-4 16,28-1-12-16,-44-18 1 0,21 21-7 0,-21-22-6 0,35 19-58 0,7 2-55 16,-21-20 58-16,-21 19 12 0,35-18-49 0</inkml:trace>
  <inkml:trace contextRef="#ctx0" brushRef="#br0" timeOffset="984.57">17134 8412 98 0,'0'0'57'0,"0"0"-9"0,0 0 25 0,0 0-45 16,-17 0 19-16,17 18-5 0,0-18-26 0,0 0 0 0,-16 0 11 15,16 0-9-15,-20 17-11 0,4-17-3 0,16 0 0 16,-20 0-2-16,4 19 2 0,16-19-2 0,-20 20-1 0,1-3 1 16,19-17-1-16,0 19 3 0,0-2-4 0,-17 21 1 0,17-38-2 15,0 36 0-15,0-36 1 0,0 39 3 0,0-39-4 0,0 36 1 16,0-36 0-16,17 17 4 0,-17 3 0 0,0-2 0 16,0-18 4-16,0 0-1 0,19 0-1 0,-19 0-3 0,0-18 1 15,20-19 1-15,-20 18-4 0,0-18 0 0,0 18 1 16,0-17-3-16,16-2 4 0,-16 21-2 0,0-2-1 15,0-18 2-15,0 37-2 0,0-19 1 0,0 2 1 16,0 17 1-16,20 0-1 0,-20 0-2 0,0 36 12 0,0 1-7 16,16-18 2-16,-16 18-2 0,0 56 5 0,0-40-5 0,0 59 6 15,0 16-5-15,0-72-2 0,0 54 2 0,0 2-1 0,0-58-3 16,-16 39 0-16,16-56-1 0,-36 55 1 0,16-1-2 16,-16-35 7-16,14-19-6 0,5-18-8 0,17-1-12 15,-19-18 5-15,3 19-27 0,16-19-26 0,-20 0-90 0,20-37 88 16,-16 0-74-16,16-38 54 0,0 39 40 0</inkml:trace>
  <inkml:trace contextRef="#ctx0" brushRef="#br0" timeOffset="1264.09">17543 8779 166 0,'0'0'70'0,"0"0"36"0,0 0-41 0,0-18-39 15,0 18 17-15,0 0-26 0,0-18 9 0,0 18-17 0,0 0 8 16,-16-18-11-16,16 18 1 0,-20 0-2 0,-2 0-2 15,22 18-2-15,-17 0 0 0,17 0 0 0,-16 20 1 0,-3 16-1 16,2-34-1-16,-2 34 2 0,-1 20 0 0,4-18-4 0,16-20 3 16,0 20 0-16,0-38-1 0,0 1-1 0,16 18 0 0,4-1 0 15,-1-36 0-15,-2 20 3 0,18-20-1 0,-18-20 0 16,25-16-1-16,-42-1 3 0,36 0-1 0,19-37 0 16,-22-37 1-16,-33 74-3 0,19-17-1 0,-19 17 3 0,0-38 2 15,0 21-4-15,0 34-9 0,0-16-12 0,0 36 4 16,0-17-30-16,0 17-10 0,-19 0 20 0,19 0-1 15,-16 0-143-15,16 0 135 0,0 0-20 0,-17 17 50 0,17 2-22 16</inkml:trace>
  <inkml:trace contextRef="#ctx0" brushRef="#br0" timeOffset="1606.4">18204 7691 77 0,'0'0'30'0,"0"0"4"0,0-17 39 0,0-21-42 0,0 20 24 15,0 18-34-15,0-37 10 0,0 37-22 0,0 0 5 0,0 0-6 16,0 0 1-16,0 0-3 0,-19 37 15 16,19-19-17-16,0 57 9 0,-14-20-6 0,14 0-5 15,-19-19-1-15,19 131 1 0,-19-111 0 0,19 17-1 0,0 38 2 16,0 17-7-16,0-73-2 0,0 1-3 0,0 0-5 0,0 54-29 16,-17 19-25-16,17-18-29 0,0-19 1 0,0-36 42 15,0-20 44-15,-19-18 5 0,19-18 2 0,0 20 2 0,0-20-1 0,0 17 3 16,-17-17-1-16,17-17-1 0,0-3 0 0,0 20 1 0,0-36-1 15,0 18 2-15,-19-20 0 0,19-16 7 0,0 16 7 0,-20-35 54 0,20-38 20 16,-22 56-53-16,22 19-7 0,-16-57 25 0,-20 20-2 0,19 34-29 16,-19-16 18-16,36 37-24 0,-19-19 14 0,-1 20-8 15,20 17-13-15,0 0 6 0,0-20-2 0,0 20-8 0,0 0 2 16,0 0-4-16,0 20 5 0,20-20-7 0,-20 17 1 0,36 2 0 16,-17-1 0-16,-2 20-4 0,19-20-5 0,-36-1 0 0,38 22-19 15,1-22 3-15,-22 2-7 0,19 18-52 0,-17-19 26 0,56 18-171 16,-1 20 70-16</inkml:trace>
  <inkml:trace contextRef="#ctx0" brushRef="#br0" timeOffset="1881.13">18761 8652 177 0,'0'0'136'0,"0"0"-95"0,-17-20 13 0,17 20-15 0,0-19-11 15,-22 19-18-15,22-18 8 0,-17 18-11 0,17-18 0 0,-19 0 1 16,19 18-5-16,-17-20 1 0,-2 20-1 0,2-17-1 15,-2 17-1-15,19 0 0 0,-19 0-1 0,2 37 1 16,-5-19 0-16,22 0-2 0,-19 19 0 0,2 19 2 0,17-19 0 16,-17 36 0-16,-2-54 0 0,19 35-1 0,-17 2 0 15,17-1-1-15,0-18 2 0,0 1 0 0,0-38 0 16,0 0-1-16,0 18 2 0,17-18-2 0,2-18 3 0,15-2-1 16,-34-16-3-16,19 36 2 0,3-56 0 0,-5 38 0 0,-17-18-1 15,19-20-2-15,0 0-4 0,-19 38-2 0,0-18-20 16,0 16 6-16,0-16-38 0,0-1-27 0,0 18-26 0,-19 1-3 15,19 18 75-15,0-18 14 0,0 18-17 0</inkml:trace>
  <inkml:trace contextRef="#ctx0" brushRef="#br0" timeOffset="2297.25">20623 8447 139 0,'0'0'182'15,"0"0"-156"-15,0 0-2 0,0 0 14 0,-17 0-22 0,17 0-1 16,0 0 1-16,0 0-2 0,-19 0 12 0,2 0-7 0,17 0-5 16,-19 0-8-16,-1 19 3 0,20-19-9 0,-16 0 3 0,16 20 1 0,-22-20 6 15,5 36-7-15,-2 1-1 0,2-37 0 0,-2 54 1 16,19-35-1-16,-17 18 0 0,-2 37-1 0,-1-56-1 15,20 19 1-15,0 0-3 0,0-1 2 0,0-16-1 16,0 54-15-16,0-38-7 0,0 0-17 0,0-36 14 16,0 20-3-16,20 16-44 0,-1-18-31 0,-2 19-66 15,2-18 117-15,-2-19 13 0</inkml:trace>
  <inkml:trace contextRef="#ctx0" brushRef="#br0" timeOffset="2532.52">20883 8779 107 0,'0'0'129'0,"0"0"-68"0,0-18-14 0,0 18-10 0,0-18 49 15,0 18-61-15,-22-18 17 0,22 18-26 0,0-20 8 0,0 20-16 16,-20 0 0-16,20-17 0 0,-14 17-3 0,-5 0 3 0,19 0-4 16,-36 0 10-16,36 17-13 0,-19 3 0 0,2-2-1 0,-2 18 0 15,19-17 0-15,-20 18-1 0,-2-1-2 0,22-36-1 0,-16 56-4 16,16-18 1-16,0-21 5 0,0 2-2 0,0 17-3 0,0 2 3 16,0-20 3-16,16 37 4 0,6-55-2 15,-2 0 2-15,-1 0-1 0,-2 0 4 0,2 0 1 0,17-37-1 16,-36 19-5-16,19-18 0 0,-5 16-1 0,6-16 3 0,2 0-2 15,-22-2 0-15,36-54-50 16,-36 92 22-16,0-18-5 0,0-20-43 0,0 38 30 0,0-18-65 0,-17 0-17 16,17 18 33-16,0 0 28 0</inkml:trace>
  <inkml:trace contextRef="#ctx0" brushRef="#br0" timeOffset="2799.76">21027 8835 131 0,'0'0'0'0,"0"0"160"16,0 0-123-16,0-37 28 0,22 37-34 0,-22-37 46 15,19 19-58-15,-19 0-4 0,0 18-4 0,0-20-1 0,0 20 6 0,0-17-9 0,17 17 2 16,-17 0-5-16,0 0 3 0,0 0-5 0,0 17 2 16,0 3-3-16,0-2 2 0,0 37-5 0,0-18-1 0,0-1-2 15,0 38-21-15,0-54 17 16,0 16-8-16,0-18 9 0,0 0 4 0,0-18-2 0,0 20 6 0,0-20-1 0,19 0 1 16,-19 0 3-16,20-20 4 0,16-16 11 15,-36 17-10-15,33 19-2 0,-14-37 9 0,-19 1-9 16,22 36 1-16,-5-18 0 0,2-19 4 0,-19 37-7 0,20-19 0 0,-20 19-1 15,16 0 2-15,4 0-1 0,-20 0-1 0,0 36-1 0,0-16 2 16,0-2-3-16,0 0 1 0,0 37-1 0,0 0-3 0,-20-35 1 16,20 16-3-16,0 38-34 0,0-37-21 0,-16-18 18 15,16 17-67-15,0 2-114 0,16-21 108 0,-16-17 54 16</inkml:trace>
  <inkml:trace contextRef="#ctx0" brushRef="#br0" timeOffset="3031.49">21879 8743 59 0,'0'0'42'0,"0"0"138"0,17-18-85 16,-17 18-58-16,0-20-6 0,0 20 22 0,0-17-11 16,0-2-21-16,0 19 7 0,0-17-8 0,0 17-14 0,0 0 0 0,-17 0-1 15,17 0 2-15,-19 0-5 0,19 0 0 0,-17 36 2 0,-2 1 1 16,-1-19-5-16,4 0 1 0,-4 38-2 0,-21 18 1 0,41-38-1 16,-14 38 2-16,-5-56-1 0,-1 56 1 0,20-19 0 0,-16 1-1 15,16-19 1-15,0-19-4 0,0 0 1 0,0 2 3 0,0 53-3 16,0-54-3-16,0 35-3 0,-20-17-2 0,20-37 3 15,0 37-12-15,0-37 6 0,-16 19-46 0,-4-1 30 16,20-18-50-16,-19 0-33 0,19 0-31 0,0 0 82 16,-22-18-4-16,22-19 33 0</inkml:trace>
  <inkml:trace contextRef="#ctx0" brushRef="#br0" timeOffset="3181.34">22192 9167 152 0,'0'0'0'0,"0"0"184"0,0 0-149 16,0 0 18-16,0 0-28 0,19 0 19 0,-19 0-25 0,0 0-2 15,0 0 7-15,0 0-14 0,0 0 14 0,0 37-14 16,-19 0-3-16,19-1-2 0,0-16-2 0,-17 34-4 0,-2-16-3 16,-1-20-4-16,20 18-4 0,-16 20-35 0,-7-19-34 0,4 17-44 15,19-54 45-15,0 20 0 0,-16-1-34 0,16-19 54 0</inkml:trace>
  <inkml:trace contextRef="#ctx0" brushRef="#br0" timeOffset="3298.27">22488 8412 205 0,'0'0'88'0,"0"18"24"0,0-18-82 16,0 0 19-16,0 0-28 0,-20 0 5 0,20 0-19 0,0 0 1 16,-22 17-8-16,22-17-4 0,-16 19-5 0,16-19-6 0,0 20-40 15,0-3-34-15,-17 2 30 0,17 18-83 0,0-37 81 0,0 36-51 16</inkml:trace>
  <inkml:trace contextRef="#ctx0" brushRef="#br0" timeOffset="3616.29">22654 8817 192 0,'0'0'0'0,"-22"0"220"0,22 18-192 0,-34 56 70 16,15-56-83-16,0 56 4 0,-17-38-11 0,19 58-2 15,-2-21-1-15,19 0-3 0,-20-17-1 0,20 35-12 16,0-72 2-16,20-19-1 0,-20 37-12 0,0-37 12 0,19 19-13 16,-19-19 10-16,17 0 0 0,-17-19-2 0,19 19-3 0,-19-17-4 0,17-22-36 15,-17 4 26-15,19 16 3 0,-19-18 3 0,19-37-3 0,15-54 21 0,7-38 11 16,-24 92 2-16,38-74 15 0,-55 74-3 0,36 0 3 0,3-74 34 15,16 21-1-15,-19 15-19 0,17-54 10 16,-12 129-28-16,-41 0-1 0,36-37 10 0,-17 56-15 0,-19-1-1 16,36-17 12-16,-36 36-17 0,17 0 4 0,-17-19-1 0,0 19 1 15,0 19-1-15,19-19-4 0,-19 36 5 0,0 1-5 16,0 19 0-16,-19-38 0 0,-17 148 14 0,19-74-15 0,-21 56-2 16,21-56-2-16,-5-19-1 0,3 1-1 0,-15 92-15 0,34-91 1 15,-19-2-9-15,2 57-49 0,17 17-115 0,-19-74 22 16,19 1 61-16,0-55 60 0</inkml:trace>
  <inkml:trace contextRef="#ctx0" brushRef="#br0" timeOffset="3886.02">23171 8486 263 0,'0'0'0'0,"0"0"87"0,0 0 23 0,0 0-60 0,0 0-27 16,17 17 14-16,-17 2-20 0,0-2 6 0,0 3-16 0,19 34 2 15,0-35-6-15,-2 37 4 0,19-1-6 0,0-37-1 0,-19 19 1 16,-17-18 2-16,41 35 1 0,-5-16-9 0,-17-20 3 0,-2 20-8 15,2-38 1-15,1 36-16 0,-6-18-12 0,-14-18-1 0,19 0 22 16,-19 0 4-16,0 0 0 0,0 18-9 0,0-36 5 16,0 18 6-16,-19-18 10 0,19 18 0 0,-34-36 1 15,-2 16 5-15,17 2 6 0,2 18 8 0,-2-18 5 16,-22 0-12-16,24 18 14 0,0-20-3 0,-2 20-6 0,2 20-4 16,17-2-8-16,-19 18 3 0,2 20-3 0,-2-20-4 15,19 20-1-15,-19 18-1 0,2 0-3 0,17-18 0 0,0-2-8 16,0 19-22-16,0-17-28 0,0-37 22 0,0 36-57 15,0-19-18-15,0-36-5 0,17 20 42 0,-17-20 45 16,0 0 4-16</inkml:trace>
  <inkml:trace contextRef="#ctx0" brushRef="#br0" timeOffset="4099.89">23575 8927 110 0,'0'0'90'0,"19"0"-20"0,-19 0-2 16,20 0-32-16,-20 0 36 0,0 0-41 0,16 0 20 0,-16 18-19 15,20 2-18-15,-20-20-1 0,0 17 0 0,0 2 10 0,0 17-7 16,16 2-4-16,-16-2-8 0,0-36-1 0,0 20-1 0,0-3 2 15,0 2 3-15,17-1-4 0,-17 1-1 0,0 0 2 0,22-19-2 16,-22 0 1-16,0-19 2 0,19 0-8 0,-2 1-4 0,22-1-16 16,-23-18-10-16,-16 19 14 0,36-18-22 0,-36 36 18 15,17-38-25-15,2 38 7 0,3-18 24 0,-5 18-10 0,-17 0 18 16,19 0-5-16,1 0 10 0,-4 0-4 0,-16 0 1 0,36 36-11 16,-36-16 8-16,0-2-1 0,36 0-12 0,-14 20-15 0,-5-2 10 15,2 1-48-15,17 0 1 0,-16-1 50 0,-4 20-5 0,4-38-2 16</inkml:trace>
  <inkml:trace contextRef="#ctx0" brushRef="#br0" timeOffset="4818.75">19314 10366 68 0,'0'0'20'0,"-17"0"27"0,17-38 8 0,0 20-27 0,0-18 48 0,-19 17-55 15,19-18 16-15,0 1-2 0,0 36-18 0,0-38-2 0,-22 2 11 16,22 36-14-16,0-56 22 0,0 56-22 0,0-18 9 15,0 0-12-15,0 18 5 0,0-20-3 0,0 20-6 0,0 0 5 16,0 0-7-16,-17 20 1 0,17 35 7 0,0-37-8 0,0 19 0 16,0-1-1-16,-16 57 1 0,-4-38-2 0,-16 93 0 0,17-19 1 15,19-55-1-15,-17 128 0 0,-2-110-3 0,-3-36 2 16,22 18 0-16,0-18 1 0,0-38-2 0,0 0 1 16,0 0 2-16,22-18 1 0,-3 19-3 0,-2-19 2 15,2-19-1-15,17 1 3 0,17-38-1 0,5-17 1 0,50-56 5 16,-50 55-3-16,-19 56-1 0,-23-20-1 15,40 2 0-15,18-1 9 0,-54 37-11 0,-4 0 2 16,-16 0-1-16,0 0 3 0,20 20 0 0,-4 16-2 0,-16-19-3 16,0 39 1-16,0-19-3 0,-16 54 1 0,-4-53 0 0,4 72-6 15,-4 1-11-15,1-56 3 0,2 19-30 0,-5 0-24 16,6-18-27-16,16-20-30 0,0-16 47 0,0 16-62 16,16-18 34-16</inkml:trace>
  <inkml:trace contextRef="#ctx0" brushRef="#br0" timeOffset="5133.16">20163 10845 138 0,'0'0'0'0,"0"0"165"16,0-18-126-16,0 18 27 0,0 0-39 0,0-19-3 0,0 19 19 0,0 0-9 15,-22 0 1-15,6 0-27 0,16 0 4 16,-17 0-3-16,17 19-7 0,-19-1 4 0,2 19-5 0,-2 0 3 16,-1-18-4-16,4 36 1 0,-4 0 0 0,-2 38 0 15,3-39-2-15,19-35 1 0,-14 54-4 0,14-53 2 16,0-2 3-16,0 18-1 0,0-36 0 0,0 0 0 0,14 20 3 15,5-20-2-15,-19 0 1 0,22 0-2 0,-22-20 2 0,20 2-1 16,-4 0 0-16,4 0-1 0,-20-20 3 0,19-17 1 16,-2 36-2-16,2-55 1 0,-2 38 0 0,-17 18-1 15,0-1-1-15,16-18 4 0,6 19 0 0,-22-2 0 16,0 20 2-16,0 0-1 0,0 20-1 0,0-2-2 0,0 19-1 16,0-37-4-16,0 37 3 0,0 19 2 0,-22-2 0 15,6 2-6-15,16-20-6 0,0 20-15 0,0-1-23 16,-17-36 15-16,17-1-5 0,0 56-220 15,0-74 187-15,17 18-45 0,-17 2 53 0</inkml:trace>
  <inkml:trace contextRef="#ctx0" brushRef="#br0" timeOffset="5517.14">20421 11029 84 0,'0'0'40'0,"0"0"58"0,0 0-7 0,0 0-51 0,0-18-2 0,0 18-5 0,0 0 23 16,0 0-32-16,0 0 13 0,0 0-22 0,0 0 6 0,0 18-13 15,0-18 0-15,0 38 8 0,0-2-6 0,0 2-1 0,0 35-1 16,0-55-6-16,0 19 0 0,0 1-3 0,0 16-1 15,0 2-3-15,0-20-1 0,0 2 1 0,0-2-7 16,0-16 3-16,0 16-12 0,0-36 9 0,0 18-12 0,0 1 11 16,0-19 2-16,0 0-5 0,0 0 12 0,0 0-2 0,0-19 2 15,0 19 2-15,19-37 2 0,-19 0 0 0,36-17-2 0,-19-2 2 16,21-18-3-16,1 0 3 0,-39 37 1 0,36-18 1 16,-19 37 1-16,-17-20 10 0,19 20 2 0,-2 0-9 0,-1 0 12 15,-16 18-10-15,0 0 1 0,22 0 9 0,-22 18 0 16,0 0-9-16,20 0-2 0,-20 2 6 0,0-2-5 0,0 37 5 0,0 0-7 15,0 1-1-15,0 17 1 0,0-54-4 16,0 37 4-16,0-20-3 0,0-18-2 0,0 2 4 0,0-20 0 16,19 0-3-16,-2 0-1 0,-17-20 2 15,19-16 1-15,-2-2 0 0,2 20-3 0,-19 0 0 0,19-1-2 16,-5 2-1-16,6-39-5 0,21 18 0 0,-5 20 5 0,-16-19-6 16,-4 37 5-16,4 0-1 0,-4-18-2 0,1 18 2 0,5 0 6 15,-22 18-1-15,19 1 4 0,-19-1-6 0,17 20 0 0,-17-20 2 0,0 55-6 16,0-54 1-16,0 17-3 0,0 58-22 0,-17-21-23 0,17-19-18 15,0 2-21-15,0-37-29 0,0 18-15 0,0-19 47 16,0-18 63-16,0 0-10 0</inkml:trace>
  <inkml:trace contextRef="#ctx0" brushRef="#br0" timeOffset="6733.56">22156 10476 85 0,'0'0'33'0,"0"0"44"0,0 0-3 0,0 0-43 0,0-18 26 0,0 18-7 16,0-18-27-16,0-1 18 0,0 1-23 0,0 18-1 0,-20-19-1 0,20 1 12 15,0 0-7-15,0-2-12 0,-16 2-1 0,16 18 6 0,-23-18-8 16,23 0 3-16,-19 18-3 0,3-19-2 0,-1 1 0 16,-2 18 0-16,19 0-2 0,-17 0-1 0,17 18-1 15,-19-18 2-15,19 19 0 0,-20-1 0 0,20 0-1 0,-16 0 2 16,16 20-1-16,-20-20-1 0,20 19 0 0,0-18-1 0,0 17-1 15,-22-16 2-15,22-2-1 0,0-1 0 0,0 19 2 16,0-16-1-16,0-1 0 0,0-2-2 0,0 2 2 0,0-19-1 16,0 19-2-16,0-1 2 0,0 0-2 0,0-18 4 0,0 19-1 15,0-19-3-15,0 0 1 0,0 0 1 0,0 0 1 16,0 0-1-16,22 0 2 0,-22 0-1 0,0-19 1 0,0 19-3 16,0 0-1-16,0 0 2 0,20-18 0 0,-20 18-3 15,0 0 2-15,16-18 0 16,-16 18-1-16,20 0 1 0,-20 0 2 0,0 0 0 15,0 0-3-15,0 0 3 0,0 0-1 0,0 0 2 0,0 0-2 16,0 0 0-16,0 0 1 0,0 0-1 0,0 18 1 0,0-18 0 16,0 0-1-16,0 0 0 0,0 0 0 0,0 0 1 15,0 0-2-15,0 0 1 0,0 0 1 0,0 0-2 0,0 0-3 16,0 0 1-16,0 0 2 0,0 0-6 0,0 18 2 16,0-18 1-16,0 0-8 0,0 0 3 0,0 0-14 0,0 19-10 0,0-19 14 15,0 0-5-15,0 0-107 0,0 20 33 16,0-20 37-16,0 0-51 0,0 0 49 0,0 17 19 15</inkml:trace>
  <inkml:trace contextRef="#ctx0" brushRef="#br0" timeOffset="7982.4">20327 11195 36 0,'0'0'7'0,"0"0"-3"0,0 0-1 0,0 0 2 0,0 0 2 15,0 0-3-15,22-18 6 0,-22 18 5 0,0 0 2 16,16 0 0-16,-16 0-8 0,0 0 9 0,0 0-9 0,0 0 1 15,0 0 11-15,20 0-10 0,-20 0 3 0,0 0 19 16,0 0 0-16,0 0-19 0,0 0 0 0,19 0 13 0,-19 0 0 0,0 0-15 16,0 0 8-16,0 0-3 0,0 0-2 0,0 0-9 15,0 0 7-15,0 18-5 0,0-18-5 0,-19 19 0 0,19-19 6 16,-20 18-2-16,20 1-3 0,-16-19-3 0,16 36 1 16,0-36 0-16,-22 38 2 0,22-38-3 0,-20 36 0 0,20-16 1 15,-16 16 0-15,16 0 1 0,0-16 0 0,-17-2 1 0,17 0-1 16,0 0 0-16,0 2 8 0,0-3-5 0,0-17 6 0,0 19 3 15,0-1 2-15,0-18-8 0,0 0-2 0,0-18 4 0,0 18-6 16,0-19-1-16,0-18 7 0,0-17-4 0,17 16-2 16,-17 20-3-16,16-18-3 0,4-38 2 0,2-19-1 0,-6 38 2 15,-16 17 0-15,20 2-1 0,16-20-4 0,-36 38 3 16,19 18 0-16,-19 0-2 0,0 0-1 0,17 0-3 0,2 0-10 0,-19 0 7 16,17 0-12-16,-17 0 9 0,22 18-18 0,-6 1-25 15,-16-19 34-15,20 19-3 0,-20-1-37 0,19-18 24 0,-2 18-53 16,-17 0-18-16,19-18 32 0,-2 20 56 0,-17-20-26 15</inkml:trace>
  <inkml:trace contextRef="#ctx0" brushRef="#br0" timeOffset="8816.77">21860 10476 55 0,'0'0'0'0,"0"0"27"0,19-55 133 16,-19 37-113-16,17-1-26 0,-17 1-1 16,0 0 15-16,0-20-4 0,0 38-16 0,16-36 13 0,-16 17-14 15,0 1-1-15,0-1 8 0,0-17-3 0,0 16 1 16,-16-16-3-16,16 18-4 0,0-19-7 0,-17 37-1 0,-2-19 2 16,19-17 2-16,-17 36-5 0,-2 0 2 0,19 0-3 0,0 0 1 15,-20 0 1-15,4 18-2 0,-4 0 3 0,-2 56 1 0,3 18-3 16,-14 38 1-16,13-57-1 0,4 93 1 0,16-17-2 0,-20-3 0 15,4 1 0-15,-4 75 2 0,1-148-1 16,-3 54-1-16,5-54-4 0,1 56-2 0,-4-38-4 0,4-55 2 16,-4 17-16-16,4 2-8 0,-4-19-6 15,1-18-7-15,19-1 14 0,-17-18-5 0,-5 0-50 0,22 19 33 0,-16-19-63 16,16 0 63-16,-20-37-23 0,4-19 28 16</inkml:trace>
  <inkml:trace contextRef="#ctx0" brushRef="#br0" timeOffset="8934.39">21326 11287 86 0,'0'0'37'0,"0"0"50"15,0 20-49-15,16-20 29 0,20 18-7 0,-14-18-35 0,-22 18-2 16,36 0 15-16,0 2-10 0,0 16-8 0,-16-18-12 16,13 20-1-16,8-20-3 0,-5 18-2 0,-36-36-9 0,36 37-29 15,-16-18 6-15,13-1-50 0,-14 1-34 0,3-1 46 0,-2-18-42 16,16 0 25-16</inkml:trace>
  <inkml:trace contextRef="#ctx0" brushRef="#br0" timeOffset="9233.4">21954 11195 141 0,'0'0'144'0,"0"0"-47"15,0 0-30-15,0 0-11 0,0 0-30 0,-20 0 34 16,20 37-33-16,0-37-18 0,-22 55 9 0,6 39-1 16,-1 72-8-16,-2-56-5 15,19-54-2-15,0-20-2 0,19 19 0 0,-19-36-1 16,17-2-2-16,-1 2-1 0,-16 1-2 0,22-20 1 0,14 0 0 16,-36 0 2-16,20-20-1 0,-1-16 3 0,-2 17 0 15,2-36-3-15,-19 36 2 0,33-37-2 0,-14-17-1 16,-19-1 5-16,23 0 4 0,-7 19-1 0,-16 0-1 15,20 37 2-15,-20 0 4 0,0 18-4 0,0 0 9 16,0 0-6-16,19 0 6 0,-19 0 0 0,0 18-4 0,17 18 3 16,-17-16-7-16,0 34 3 0,0 2-4 0,0 17-1 15,0 1 0-15,0-38-2 0,0 20 0 16,0-19 0-16,0 0-1 0,0-1 2 0,0 20-6 0,19-37 0 0,-19 18-15 16,0-19 4-16,17 1-5 0,-17-19-35 0,0 17 18 0,19-17-4 0,-19 0-7 15,0 0-6-15,17 0-82 0,-17 0 56 0,22-36-57 0,-22 18 96 0,0-19-17 16</inkml:trace>
  <inkml:trace contextRef="#ctx0" brushRef="#br0" timeOffset="9383.44">22839 10458 227 0,'0'0'0'0,"0"0"168"0,0-18-74 0,0-1-41 0,0 19-4 16,17 0-9-16,-17 0-9 0,0 37-8 0,0-37-12 16,0 38-3-16,0 16 10 0,0-17-11 0,0 73 4 0,-17-35-7 15,-2 91 1-15,19-75-2 0,0 1 1 0,-22 112-5 0,5-2 1 0,0-109 0 16,-2 110 1-16,2 19-18 0,-2-21-33 0,0-126 13 15,2 16-9-15,17 57-71 0,-19-18-44 0,-3-39-22 16,22-35 38-16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8T19:24:45.09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9148 8595 87 0,'-71'-109'82'47,"71"109"-82"16,-612 0 41-63,612 0-41 62,-1605 53 134-62,1605-53-134 63,-1657 222 15-63,1657-222-15 62,-1237 258 40-46,1237-258-40 46,-1234 627 6-62,1234-627-6 63,91 572-1-63,-91-572 1 62,2399 571-16-62,-2399-571 16 63,4574 794-19-48,-4574-794 19 48,3304-554 69-63,-3304 554-69 62,1234-885 25-62,-1234 885-25 63,-1680-1678 21-63,1680 1678-21 62,-4001-74-7-46,4001 74 7 46,-3030 627-477-62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8T19:31:33.392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43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18T19:31:52.590"/>
    </inkml:context>
  </inkml:definitions>
  <inkml:trace contextRef="#ctx0" brushRef="#br0">20385 7747 46 0,'0'0'0'0,"0"0"16"0,0 0 5 0,0 0 5 16,0 0 49-16,0 0-47 0,0 0-16 16,0 0 10-16,0 0-13 0,0 0 7 0,0 0-9 0,0 0 0 15,0 0 6-15,0-20 0 0,-20 20 0 0,20 0-7 0,0 0 5 16,0 0-4-16,0 0 0 0,0 0 8 0,-16 0 2 15,-6 0 4-15,22 20-1 0,-20-20-4 0,20 0-8 0,0 19-1 16,-16-1 7-16,-1 19 3 0,-19-18-11 0,36-19-1 16,-39 36 3-16,39-36-5 0,-16 38 4 0,-4-2-2 0,-2-18-5 15,6 19 2-15,-1 0 1 0,17-19-3 0,-19 2 1 0,2 16 0 16,17 1 3-16,0 0 3 0,0-37-3 0,0 36-4 16,0 2-1-16,0-38 3 0,17 36 0 0,-17-16-2 0,19-20 0 15,-2 17 0-15,21 2 2 0,-38-19 0 0,75-19 4 16,-58 2-5-1,-17-3-4-15,19 2 1 0,-19 0 1 0,17 18 3 0,-1-56 4 16,-16 38-4-16,0-1-1 0,20-18-1 0,-20 1 1 0,0 18 0 0,22-2 1 16,-22-16 1-16,0-1-2 0,0 18 2 0,0 1-3 15,0 0 1-15,0 0 2 0,0-2-1 0,0 20 3 0,0 0-2 16,-22-18 3-16,22 18 0 0,0 0-2 0,0 0-1 16,-20 0-1-16,20 18 0 0,0 2 0 0,0 16 0 0,0-36 0 15,-16 37 1-15,16 18 0 0,0-37-2 0,0 20 1 0,0-20 3 16,0 19-1-16,0 0 4 0,0-19-7 0,0 20 0 0,0-20 0 0,0 0-1 15,16 37 1-15,-16-18-4 0,0-19 1 16,20-18 4-16,-20 20-5 0,0-2 2 0,22 18-29 0,-6-36 1 16,-16 20-15-16,20-20-12 0,-1 0-13 15,-2 0-17-15,-17-20 32 0,19 20-5 0,-2-36-52 0,2 36 73 16,-19-18 14-16,17 18-18 0</inkml:trace>
  <inkml:trace contextRef="#ctx0" brushRef="#br0" timeOffset="414.9">20789 7821 89 0,'0'0'172'0,"0"0"-145"0,0 0-2 0,0 19 15 0,0-19-22 0,0 17 15 15,0-17-18-15,-17 37 7 0,17-37-14 0,0 38 5 0,0-2 0 16,-19 20-3-16,19-20-1 0,-17 2-4 0,17-20-4 16,0 19 9-16,0 0-2 0,-19-19-7 0,19 0 2 15,0-18-2-15,0 20 1 0,0-2 0 0,0-18 5 16,0 0-4-16,0 0 1 0,0 0 0 0,19 0 1 0,-19 0-6 0,0 0 0 0,17-18 0 16,-17-2 5-16,19-16-3 0,-19 17 2 0,17 1-1 0,2-19 0 15,-19 1-1-15,19 16 0 0,-5-16 1 0,6 36-1 16,-20-37 0-16,22 0-2 0,-3 19 2 0,-19 18 0 0,17-38 2 15,-17 38-2-15,19-18-1 0,1 18 1 0,-20 0 5 0,16 18 1 16,-16 2-1-16,0-2-1 0,20 18 4 0,-20 1-3 16,0-37-2-16,0 37 0 0,0 1 0 0,0-2 1 15,0-18 0-15,0 19 2 0,0 0-9 0,0-19-2 0,0 20-11 16,0-38 2-16,0 18-3 0,0 0-31 0,0 2 18 0,0-3-39 16,0-17 30-16,0 19-52 0,0-1 36 0,0-18-57 0,0 0 64 15,0 0-7-15,0 0 40 0,0 0-23 0</inkml:trace>
  <inkml:trace contextRef="#ctx0" brushRef="#br0" timeOffset="720.16">21212 8060 74 0,'0'0'33'0,"0"0"42"0,0-18-4 0,0 18-39 0,0-18 23 16,0 18-11-16,0-19-7 0,0 19-8 15,0 0-7-15,0 0-12 0,0 0 7 0,0 0-5 0,0 0 0 16,-19 0-7-16,19 0 1 0,-17 19-3 0,1-19 0 0,16 0-1 16,0 18 1-16,-20-18-2 0,4 38 2 0,16-20 0 15,-20 0-3-15,20-18 1 0,0 0-2 0,-19 37 3 16,19-19 1-16,0-18-3 0,0 19 7 0,0-19-6 0,0 18 4 15,0-18-8-15,0 18 6 0,0-18-6 0,19 20 1 0,1-20 1 16,-20 0-1-16,16 0-1 0,-16 0-1 0,36-20-1 0,-36 20 4 16,17-36 3-16,2 17 0 0,-19 1-2 0,22-19-1 15,-5 19 1-15,-17 18 1 0,0-18 1 0,0-2-1 0,19 20 0 0,-19-18 1 16,0 18-1-16,20-18 3 0,-20 18-3 0,0 0 1 16,0 0 1-16,0 0-1 0,0 18 1 0,0 20 0 15,0-20-3-15,0 0 1 0,0 0 1 0,0 19 6 0,0-18-4 0,0 37-2 16,0-20-3-16,0-18 0 0,16 19-12 0,-16-18 0 15,0-1-26-15,0 0 13 0,0 2-36 0,20-20-19 0,-20 18-23 16,0-18 44-16,16 0-43 0,-16-18 53 0,20-2 38 16,-20 20-18-16</inkml:trace>
  <inkml:trace contextRef="#ctx0" brushRef="#br0" timeOffset="917.29">21638 7360 57 0,'0'-37'125'0,"20"-1"-58"0,-20 38-38 0,0-36 22 0,0 36-31 0,0-19 19 0,16 2-23 16,-16 17 22-16,0 0-14 0,0 17-12 15,0-17-7-15,0 37 3 0,-16 1 4 0,16-20-8 16,-20 19 4-16,20 18 2 0,-16-18-2 0,-4 37-3 16,20-39-1-16,-41 95 4 0,41-37-4 0,-17-56-2 15,17 74 1-15,-16-19-1 0,-4 0 1 0,20 0 7 16,0-54-8-16,-16 53-2 0,16-54-7 0,0 1-3 0,0-3-5 0,0 21-32 16,-20-20 15-16,20 20-48 0,0-38 28 0,0 1-6 0,0 18-72 0,0-18 45 15,0-2 63-15,0-17-16 0</inkml:trace>
  <inkml:trace contextRef="#ctx0" brushRef="#br0" timeOffset="1200.71">21804 8060 127 0,'0'0'101'0,"0"0"-26"0,0 0-17 16,0 0-11-16,0 20-26 0,-16-20 12 0,16 18-6 0,0 18-7 15,0-36-13-15,-20 37 11 0,20-18-1 0,0 17-11 16,20 2-1-16,-20-20-2 0,0 0-2 0,16 2 1 16,-16 34-1-16,20-16 0 0,-1-20-6 0,-19 18-2 15,17-16-3-15,-17-3 1 0,19 2-1 0,-19-2-21 0,17 3-14 16,-17-20 14-16,0 0-3 0,0 18-54 0,0-18 34 0,0 0-61 0,16-18 41 15,-16-2 56-15,0 3-21 0</inkml:trace>
  <inkml:trace contextRef="#ctx0" brushRef="#br0" timeOffset="1382.59">22156 7932 117 0,'0'0'115'0,"0"0"-26"0,0 0-24 0,0 0-37 0,0 0 18 16,-20 0-9-16,20 0-22 0,0 18-2 0,0-18 0 0,0 37 5 15,-16-19-3-15,-7 37 0 0,4-17-2 0,3 17-2 16,-37 18-1-16,34-35-2 0,-1-2-9 0,-38 38 11 0,6 18 0 15,16-19-9-15,16-35-3 0,-16 37 5 0,14-39-3 16,3 1 1-16,5 36-12 0,-25 0-8 0,39-53 3 0,-36 54-50 16,36-38 39-16,0-18-40 0,0-18 29 0,0 18-6 0,0 2-51 15,0-20 42-15,20 0 1 0,-20 0-32 0,36 0 45 0,-17-38 0 16</inkml:trace>
  <inkml:trace contextRef="#ctx0" brushRef="#br0" timeOffset="1667.14">22543 7914 100 0,'0'0'42'0,"0"0"80"16,0 0-92-16,0 0-1 0,0-20 20 0,-19 20-10 0,19 0-23 15,0 0-2-15,0 0 9 0,0-18-12 0,-17 18 8 16,-2 0-10-16,19 0 7 0,-20 0-3 0,-2 0-5 0,6 18 4 16,16 2-4-16,-17-20-2 0,17 18-1 0,-36 37 1 0,17-37-2 0,2 37 6 15,-2 19 2-15,-1 0 0 0,4-56-4 0,16 20-6 0,0 18 2 16,0-2-6-16,0-16 2 0,0-20 1 0,0-1 1 0,16 2 1 15,40 54-5-15,-37-53 3 0,-2-20 0 0,2 18 3 16,14 18-4-16,-33-36-3 0,42 19 6 0,-42-19 1 16,19 20 0-16,-19-20-2 0,17 17 0 0,-17-17 1 15,19 19 0-15,-19-19 2 0,0 0-4 0,0 17-1 0,-19 3-3 16,2-20-8-16,-2 18-22 0,19-18 3 0,-20 0-6 0,20 0-54 16,-22 0 39-16,22 0-6 0,-16-18-6 0,16 18-70 0,-17-37 22 15,17 1 68-15</inkml:trace>
  <inkml:trace contextRef="#ctx0" brushRef="#br0" timeOffset="1833.73">22875 8005 84 0,'0'0'84'0,"0"0"-7"0,0 0-44 0,0 0 19 0,0 0-10 0,0 0-7 16,0 0-21-16,0 19 8 0,0-19-6 0,0 18-8 15,0 0-2-15,0 20 2 0,0 17 6 0,-19-37-11 0,19 19 4 16,0 19-9-16,-17-20-9 0,-2 38-41 15,19-56 22-15,-22 2-57 0,22 15-29 0,-17-16 7 0,17 1 48 16,0-20 24-16</inkml:trace>
  <inkml:trace contextRef="#ctx0" brushRef="#br0" timeOffset="1983.91">23022 7434 160 0,'0'0'69'0,"0"0"38"0,0-19-73 15,0 19 14-15,0 0 2 0,-17 0-41 0,-5 19-5 16,22-1-1-16,-19 19-9 0,2-20-4 15,0 3-22-15,-2 15-12 0,2 4-12 0,17-3-14 16,-19 2 30-16,19-21-44 0,-19 3 48 0,19-4 8 0,0-16 10 0,0 39-3 16,0-21-18-16</inkml:trace>
  <inkml:trace contextRef="#ctx0" brushRef="#br0" timeOffset="2183.88">23188 7821 95 0,'0'0'137'0,"19"0"-67"0,-19-19-38 15,19 19-2-15,-19 0-2 0,0 0 19 0,17 0-26 0,-17-18 15 0,0 18-20 16,0 0-2-16,0 0-2 0,0 0 6 0,0 0-10 0,0 0-1 15,0 0 0-15,0 18-2 0,-17 1-3 0,17 0 3 0,0-2-4 16,-19 20 0-16,0-17-1 0,19-2 1 0,-17-18 1 0,17 36-4 0,-22 1 0 16,5 0 1-16,17-19 0 0,0 20 6 0,-19 17 3 0,19-18 0 15,-17-1-5-15,17 20-2 0,0-18 2 16,0-2-1-16,-19-18-3 0,19 20 4 0,0-20-2 0,0-1 2 0,-17 22-3 16,17-3 3-16,0-19-1 0,-19 21-4 0,0-20-12 0,2 19-19 15,17-37 6-15,-22 20-57 0,3-3-36 0,2-17-38 16,17 0 87-16,-17 0 19 0,17-37-17 0</inkml:trace>
  <inkml:trace contextRef="#ctx0" brushRef="#br0" timeOffset="2901.92">24184 7340 60 0,'0'0'50'0,"0"0"-28"0,-20 0 25 0,20 0-4 16,-16 0-23-16,16 0-3 0,-36 0 17 0,36 0-19 0,-39 0 12 16,39 20-16-16,-39-20 10 0,39 0-12 0,-36 19 5 0,0-2 2 0,0 2-7 15,36 0-3-15,-36-1 4 0,14 0-6 0,-14 1 8 16,36-2-7-16,-36 22 9 0,36-23-8 0,-36 23 5 0,17 35 3 0,2-37-8 15,-2 92 14-15,-3-93-15 0,22 56 4 0,-17-55-6 16,17 56 3-16,0-57 1 0,17 56 5 0,-17-18-4 0,41 18-3 16,-24-18-2-16,2-37-2 0,1 37-2 0,16-19-1 15,16 18 4-15,-30-53-1 0,14 16-10 0,-16-18 1 16,16 1-17-16,-20 18 8 0,20-37-5 0,-14 0-7 0,-5 19-9 0,38-19-66 0,-35 0 34 16,16 17 0-16,19-17-43 0,-36 0 78 0,17-17-7 0</inkml:trace>
  <inkml:trace contextRef="#ctx0" brushRef="#br0" timeOffset="3634.54">25144 7968 58 0,'0'0'11'0,"0"0"12"0,0-18 5 0,0 18-13 16,0 0 19-16,0 0-17 0,0 0-1 0,0-18 29 16,0 18-21-16,0 0-13 0,0 0 10 0,0-18-3 0,0 18 0 15,0 0-10-15,-20 0 7 0,20 0-6 0,0 0-1 0,0 0 8 16,0 18-7-16,0-18 5 0,0 18-3 0,0 0-3 0,0 1-3 15,0 74 22-15,0-39-17 0,0 20 1 16,0-18-9-16,0-20-1 0,0 94 0 0,0-74 1 16,0 17 0-16,0-37-3 0,0 1-2 0,0 56-14 0,0-57 2 15,0 1-5-15,0 19-37 0,0-1-26 0,0-37-25 0,0 0 53 16,0-18-15-16,0 20 1 0</inkml:trace>
  <inkml:trace contextRef="#ctx0" brushRef="#br0" timeOffset="3798.46">25235 8024 79 0,'0'0'0'0,"0"0"86"0,0-37-21 0,0 18-30 0,20-17 26 0,-20-2-15 16,0 38-28-16,13-37 17 0,-13 1-19 0,20 17 14 0,2-17-4 16,-3 17-13-16,-19 19-7 0,17 0 5 15,-17 0-5-15,19 19 3 0,1 17 0 0,-4 2-5 0,-16-38-2 16,20 36 3-16,-20 20-3 0,0-20-1 0,0 1 0 16,0 0-4-16,0 1-4 0,-36 16-11 0,16 2-18 15,1-38 8-15,2 20-58 0,-2-2-41 0,-3-36 55 0,22 18 10 16,-20-18 14-16,20 20-31 0</inkml:trace>
  <inkml:trace contextRef="#ctx0" brushRef="#br0" timeOffset="4020.66">25844 7766 170 0,'0'0'0'0,"0"0"95"16,0 0-59-16,0 0 21 0,0 0-34 0,0 0 15 0,0 0-12 15,0 0-16-15,-17 0 6 0,17 18-11 0,0-18 0 0,-22 56 3 16,6-20-5-16,16 2-2 0,-20 16-2 0,20-35-2 15,-16 36-4-15,-4-17-2 0,20 16 2 0,0-54 5 16,0 19-1-16,0-1-2 0,0 1 5 0,0-19 1 16,0 0-1-16,20 0 3 0,-4-19-2 0,4-18 0 0,-4 1-3 15,6 36 2-15,-5-38-7 0,2 2-17 0,17 17-24 0,-36 1 15 16,20-19-50-16,-4 37-24 0,4-18 60 0,-20 18-15 16,16 0 13-16</inkml:trace>
  <inkml:trace contextRef="#ctx0" brushRef="#br0" timeOffset="4333.22">26306 7950 83 0,'0'0'64'0,"0"0"-29"16,0 0 23-16,0 0-35 0,-19 0 17 0,19 0-7 0,0 0-19 15,-17 0 9-15,17 0-6 0,-19 0-11 0,19 0 4 0,-20 0-5 16,4 0-5-16,16 18 2 0,-20-18-2 0,20 19 4 15,0-19-2-15,-22 18 1 0,3 1 1 0,19-1-2 0,0 0 4 16,0 2-3-16,0-2 0 0,0 0 2 0,0 0-2 0,0 1 5 16,0-19-5-16,0 0 0 0,0 18 12 0,19-18-7 15,3 0-5-15,-22 0 4 0,36-37-1 0,-36 19-3 0,39 0 1 16,-39 18-1-16,17-38 0 0,2 2-2 0,-19 36 2 0,0-37-1 16,17 0 2-16,-17 37-3 0,16-36 1 0,6 16-1 0,-22 2-1 15,0-1 0-15,0 19-6 0,0-17-5 0,0 17-9 16,0 0 6-16,-22 0-27 0,6 0 16 0,16 0-6 0,0 0-3 0,-17 0-49 15,17 17-12-15,-19 2 16 0,19-1 41 0,0 2-3 16</inkml:trace>
  <inkml:trace contextRef="#ctx0" brushRef="#br0" timeOffset="4717.46">26674 7857 60 0,'0'0'28'0,"0"0"-1"0,0 0 4 0,0-17 29 15,-19 17-6-15,19 0-6 0,0 0-26 0,0 0-2 0,-17-19 14 16,17 19-20-16,0 0 6 0,-19 0-6 0,19 0-7 0,-17 0-1 16,17 0 4-16,-19 0-5 0,19 19-2 0,-20-2 6 0,4 20 1 15,16-37-4-15,-22 38-2 0,2-2 3 0,20 1-1 0,-16 0-1 16,-1 19 1-16,17-38-4 0,0 0 3 0,0 1 0 15,0-1-2-15,0 19 3 0,0 1-4 0,0-20 2 16,0-18-3-16,0 0 5 0,0 0-4 0,17 0-2 0,-17 0-4 16,16-18 3-16,4-2 2 0,-20-16 3 0,22-1 1 0,-6 37-4 15,4-73 2-15,-1 35-3 0,-19 38 1 0,17-37 1 16,-17 19 2-16,19 18 0 0,-19-19 0 0,0 19 1 0,17 19 10 16,-17 18-2-16,0-19-6 0,0 20 2 0,-17-20 0 0,17 55 10 15,-55 38-15-15,35-56-2 0,-18 55 1 0,18-54-1 0,20-20-3 16,-52 57-8-16,35-56-3 0,-22 19-27 0,23-2-17 0,-4-16-11 15,20-38 30-15,-22 18-51 0,22 1-25 0,-16-19 0 16,16 0 72-16,0 0-4 0,0-19 2 0</inkml:trace>
  <inkml:trace contextRef="#ctx0" brushRef="#br0" timeOffset="4971.06">26951 8042 86 0,'0'0'111'0,"0"0"-74"0,-17 0-8 16,17 0-18-16,0 0 13 0,-19 0-4 0,-1 0-2 16,20 0-3-16,-22 0 2 0,22 0 3 0,-16 18-1 15,-1 2 10-15,17-20-20 0,0 18-1 0,0 0 0 0,-19 0 5 16,19 1-2-16,0-1-5 0,0 1 13 0,-17-1-4 16,17-18-10-16,0 18 6 0,0-18-1 0,0 0-5 0,0 20 0 0,17-20-5 15,-17 0 2-15,19 0-3 0,-19-20 5 0,17 20-2 0,-1-36 2 0,-16 17-3 16,22 19 0-16,-2-37-7 0,16 1-11 0,-17-2-9 0,-2 2-4 15,21-1-7-15,-24 18-25 0,-14 1 20 16,20 18-6-16,2-18-60 0,-3 18 14 0,-19 0 64 0,0 0 10 0,17 0-34 16</inkml:trace>
  <inkml:trace contextRef="#ctx0" brushRef="#br0" timeOffset="5287.5">27321 8080 132 0,'0'0'107'0,"0"0"-36"0,-19 0-22 16,19 0-23-16,0-20 37 0,-19 20-31 16,19 0-9-16,-17-18-8 0,17 18-9 0,-19 0-2 0,-3 0 11 15,5 0-8-15,0 18-4 0,17 2-2 0,-19-2 1 16,19 18-2-16,-17-36 0 0,17 19 3 0,-19-1 8 0,19 1-6 16,0-1-2-16,0 0-4 0,0 2-1 0,0 16 1 0,0-18 0 15,0-18 2-15,0 20 0 0,0-20 3 0,0 0-3 0,0 0 3 16,19 0-2-16,-2 0-1 0,-17-20 2 0,19 2-5 0,-2-18-2 15,0 16 6-15,5-16 3 0,-22 17-2 0,19-18 2 16,-19 19-4-16,17-18 1 0,2 36 1 0,-19 0-1 16,0-20 0-16,19 20 2 0,-19 0 3 0,0 0-2 0,0 38-4 15,0-2-2-15,0 1-1 0,-19 0-15 16,19-37-2-16,-19 38-26 0,2 16-48 0,17-34 52 16,0-3-55-16,0 20 39 0,-19-19-54 0,19 2 38 15,0-20 55-15,0 18-35 0</inkml:trace>
  <inkml:trace contextRef="#ctx0" brushRef="#br0" timeOffset="5585.35">27357 8246 57 0,'0'0'15'0,"0"0"3"0,0 0 3 0,17-38 32 0,0 1 6 16,2 0 4-16,3 19-31 0,-22 0-4 0,0 0-5 0,17-2 3 16,-17-16-18-16,19 17 12 0,-19 19-9 0,19-18 13 0,-19-1-8 15,0 19-11-15,17 0 3 0,-17 19-3 0,0-1 7 16,0 1-8-16,0 17 2 0,-17-36-5 0,17 56-1 0,-38 18 14 16,38-56-10-16,0 20-4 0,-17-2-6 15,17 2 1-15,0-38 3 0,-22 36-1 0,22-18 2 0,0 0-1 16,0-18 2-16,0 0 1 0,0 0 2 0,0 0-1 15,0-36 0-15,22 17-3 0,-5 2-1 0,-17-3 0 16,55-109-4-16,-19 74 4 0,-17 19 3 16,20-2 0-16,-39 20 1 0,55-56 4 0,-55 74-4 0,17-18 3 15,-17 18-1-15,19 0 7 0,-2 0 3 0,2 0 1 16,-19 36-2-16,0 1-1 0,0-18-6 0,0 17-1 16,0 20 4-16,0-1 0 0,-19-18-3 0,19 1-7 15,-17-2-7-15,17 19-13 0,-19-18-14 0,19 1-14 16,-17-20-20-16,17 18-25 0,0-36-31 0,0 0 59 15,0 0-96-15</inkml:trace>
  <inkml:trace contextRef="#ctx0" brushRef="#br0" timeOffset="5999.96">27911 7305 47 0,'0'0'49'16,"0"0"11"-16,0-20 3 0,0 20-33 0,0 0 28 16,14-18-6-16,-14 18-29 0,0-18 19 0,19 18-24 0,-19 0-2 15,41 0 16-15,-24 0-1 0,2 0-17 0,17 18 10 0,0 0-3 16,3 2-4-16,-3 35-5 0,3-36-8 0,-3 36 4 16,-3 37-2-16,8 0 1 0,-5 17-4 0,-36-15-2 15,20-39 1-15,-20 56 1 0,0-18 2 0,0-39 3 16,-39 58 5-16,39-76-4 0,-58 74 1 0,41-72-5 0,-35 54 1 15,-4-1-2-15,-2-16 1 0,-14-2-2 0,53-55-1 0,-39 38-5 16,25-37 0-16,-23 18-19 0,37-37 3 0,-58 0-72 16,60 0 5-16,-19-20-27 0,19 3-32 0,-2 17 72 15,19-37-24-15,0 18 36 0</inkml:trace>
  <inkml:trace contextRef="#ctx0" brushRef="#br0" timeOffset="6457.9">29128 7506 93 0,'0'0'109'0,"0"0"-59"0,-19 0 20 0,19 0-41 16,0 0-2-16,0 0 17 0,-17 0-8 0,17 0-23 0,-19 20 10 16,-1-1-8-16,20-3-6 0,-16 4-5 0,16-1-2 15,-20-1 1-15,20 0-2 0,-22 1 0 0,22 0-1 0,-16 18 4 16,-1-1-2-16,-2 38-7 0,19-55 3 0,-17 17-1 0,-2 2 0 16,19-20 2-16,0 18 1 0,-20 1 2 0,20-37-2 0,0 19-1 15,-16-19 2-15,16 18-1 0,0-18 0 0,0 18 1 0,0-18 0 16,0 0 2-16,0 0-2 0,0 0-1 0,0-18-1 0,16 0 1 15,4 18 2-15,-20-19 0 0,19 1 3 0,-19 18 0 16,17-19-2-16,-17 19-2 0,0-18 0 0,0 18 2 0,19 0-2 16,-19 0 3-16,0 18 2 0,0-18-2 0,0 37 6 0,-19-18-4 15,19-1-1-15,-17 20 5 0,-2-20-4 0,19 18-1 0,0-17 1 0,-20 18-4 16,4-19 0-16,16 20-1 0,0-20 0 0,-20 18-1 0,-2 1 2 0,22-18 0 16,-19-1-3-16,19 20 1 0,-14-3 0 0,14-16-3 15,0-19-1-15,0 20-6 0,0-3-4 0,14-17 3 0,5 19-14 16,-19-19 8-16,22 0-4 0,-2 0-2 0,-4 17-35 0,23-17-20 15,-22 20-29-15,2-20 47 0,-2 0 5 0,-1 18 12 0,6-18-2 16,-2 18 33-16,-4-18-24 0</inkml:trace>
  <inkml:trace contextRef="#ctx0" brushRef="#br0" timeOffset="7231.7">20493 10440 121 0,'0'0'95'0,"0"0"-63"0,0 0 20 0,-17 18-2 0,17-18-28 16,0 18-3-16,0-18 14 0,0 20-20 0,0-2 9 0,0 18-6 15,0-19-10-15,0 3 3 0,0-1-5 0,0-2 0 16,0 21-1-16,0-38-1 0,17 36 0 0,-17-36-2 0,22 19 2 15,-6 1-1-15,-16-3-1 0,20-17 0 0,-20 19 1 0,19-19 1 16,-19 17 0-16,0-17-2 0,17 19 0 0,-17-19 0 0,0 0 1 0,0 19 3 16,0-19-2-16,0 0-2 0,0 0 0 0,0 18 2 0,0-18-1 15,0 0 0-15,0 0 1 0,0 18 0 0,-17-18 2 0,-2 19-1 16,-1-19 0-16,4 19-1 0,16-19-2 0,-22 18 0 16,5-18 0-16,17 19 0 0,0-19 0 0,0 0 0 0,0 17 1 15,0-17 0-15,0 0-1 0,0 18 1 0,0 2 1 0,0-2-2 16,0-18 2-16,0 18-1 0,17 20 6 15,5-20-5-15,-22-18 0 0,16 18 1 0,-16-18-2 16,20 18 1-16,-1 2 6 0,-2-20-3 0,-17 18 0 16,19-18-3-16,-19 18 4 0,17-18-3 0,-17 18-2 0,0-18 2 15,19 19 3-15,-19-19-6 0,0 18 4 0,0-18-3 16,0 19 6-16,0-19-5 0,-36 36 2 0,17-36-3 0,2 20 1 16,-2-2-3-16,19-18 1 0,-36 18 0 0,36 0 0 0,-22 2-6 15,5-3 3-15,17 2-1 0,-19-1-3 0,2 0-8 0,17-18 8 16,-19 20-7-16,19-2-4 0,0 0 8 0,0-18-13 0,-17 18-3 15,17 2-8-15,0-20 14 0,0 0-5 0,0 0-5 16,0 17-47-16,17-17-28 0,-17 0 50 0,0 0-24 0,19 0 54 16,-19 0-16-16</inkml:trace>
  <inkml:trace contextRef="#ctx0" brushRef="#br0" timeOffset="9367.02">22579 9314 51 0,'0'0'19'0,"0"0"22"0,0 0-3 15,0 0 0-15,0 0-21 0,0 0 16 0,0 0-20 0,0 0 12 16,0 0-4-16,0 0-11 0,0 0 8 0,0 0-6 15,0 0-6-15,0 0-2 0,0 0-1 0,0 0 2 0,0 0-3 16,0 0 2-16,0 0-1 0,0 0 0 0,0 0-1 0,0 0 4 16,0 0-2-16,0 0 4 0,0 0-3 0,0 0-2 0,0 0 2 15,0 0 0-15,0 0 4 0,19 0 0 0,-19 19-6 16,0-19-1-16,0 0 6 0,0 18-1 0,0-18-1 0,0 19-1 16,0 18-1-16,0-1 0 0,0-16-1 0,0 34-2 15,0-17 0-15,0-18 0 0,0 18 1 0,0-1 1 16,0-17-3-16,0 36-3 0,0-36 1 0,0 18-3 0,0-1-4 15,0-36 1-15,0 38-13 0,0-20 8 0,0 0-17 0,0-18 11 16,0 19-2-16,-19-2-24 0,19-17 19 0,0 20-36 0,0-20 28 16,0 0-30-16,0 0 22 0,0-20 21 0,0 20 8 15,0-17-21-15</inkml:trace>
  <inkml:trace contextRef="#ctx0" brushRef="#br0" timeOffset="9600.68">22673 9443 48 0,'0'0'0'0,"0"0"19"0,0 0-12 0,0-19 7 15,0 2 0-15,0 17-6 0,0 0 10 0,-19-18 18 16,19-1-22-16,0 0 16 0,0 19-5 0,0-18-3 0,0-1-10 16,0 19 12-16,0-17 2 0,0-3-2 0,19 20 0 15,-19-18-11-15,0 18 0 0,0 0 0 0,0 0-1 0,0 0 12 0,17 0-4 16,-17 0-5-16,0 0-7 0,0 18-1 0,0-18 0 16,0 37 7-16,0-18-2 0,0-1-2 0,0 20-4 0,0-20-3 15,0 18 1-15,0-16-4 0,-17-3 0 0,17 2-3 16,-19-1-4-16,19 1 0 0,0-19-3 0,-22 18-18 0,22 1 9 15,0-19-30-15,0 0 20 0,-20 0-44 0,20 0 31 0,0 0-52 16,0-19 48-16,0 19 8 0,0 0 12 0,0-18-5 0,20-1-13 16</inkml:trace>
  <inkml:trace contextRef="#ctx0" brushRef="#br0" timeOffset="9900.07">22964 9314 60 0,'0'0'0'0,"0"0"30"0,0 0 13 0,0 0-16 0,0 0 28 16,0 0-31-16,0 0-2 0,0 0 14 0,-17 0-8 0,17 0 13 16,0 19-24-16,0-1-11 0,0-18 0 0,0 19 2 15,0-19-5-15,0 19-1 0,0-1 4 0,0-18-1 0,0 17 4 16,0 2 0-16,0-19 1 0,0 20-2 0,0-20 2 15,0 0 1-15,0 0-1 0,17 0 1 0,-17-20-8 16,19 1 2-16,-19 2-3 0,22-1 1 0,-5-1-1 0,-17 0-2 16,19 1 2-16,0-18-6 0,-2 36-10 15,2-38-10-15,-2 38-18 0,-17-18 16 0,0 18-37 0,19-18 28 16,-19 18-99-16,17 0 90 0,-17-19 9 0,0 19 11 0,22 0-8 16,-22 0-5-16</inkml:trace>
  <inkml:trace contextRef="#ctx0" brushRef="#br0" timeOffset="10167.56">23354 9241 77 0,'0'0'28'0,"0"0"3"0,0 0 4 0,0 0 76 16,0-18-72-16,0-1-1 0,0 19-22 0,0 0-9 15,0 0 4-15,0 0-5 0,0 0 3 0,-22 0-5 0,22 0 2 16,-17 0-2-16,17 19-2 0,-17-1 1 16,17 0-2-16,-36 37 2 0,36-18-2 15,0-37 0-15,0 19 0 0,0 0-1 0,0-19 1 0,0 18-1 16,0-1 0-16,0 2 1 0,0 1 1 0,0-3 7 15,0-17-2-15,17 0 1 0,-17 0 8 0,19-37-6 0,-2 18 1 16,-17 19-7-16,17-35 1 0,-17 16-2 0,22-18 0 16,-22 37-1-16,0-36 1 0,19-2-4 0,-19 20-4 0,0-19-9 15,0 37 3-15,0-19-19 0,0 19 13 0,0-18-19 16,0 18 14-16,0 0 0 0,0 0-31 0,0 0-12 0,0 18-12 16,0-18 41-16,0 19-17 0,0-19 38 0,0 19-3 0,0-1-26 15</inkml:trace>
  <inkml:trace contextRef="#ctx0" brushRef="#br0" timeOffset="10483.79">23539 9370 69 0,'0'0'43'0,"0"0"-17"0,0-19-1 0,0 19 26 0,0-18-2 0,0 18-26 15,0-19 17-15,0 2-8 0,0 17-20 0,0-20 13 16,0 20-11-16,0-18-1 0,0 18-4 0,0 0-4 16,-22 0 2-16,22 0-2 0,0 0-3 0,-19 0 0 0,19 18 1 15,-14 2-1-15,14-3 2 0,0 2-1 0,-20-1 5 0,20 1-5 16,0 0 4-16,-19 16-6 0,19-16 0 0,0 18 2 15,0-18-3-15,0-19 0 0,19 37 4 0,-19-37 0 16,0 0 1-16,20 18 4 0,-20-18-6 0,14 0 6 0,-14 0-1 0,19-18-1 16,-19-1-2-16,22-18 1 0,-22 37-2 15,19-17-3-15,-19-22 0 0,17 22 2 0,-17-1 2 0,19-20-2 16,-19 20-3-16,0 18 0 0,0-19 2 0,20 2-1 0,-20 17 0 16,0 0 0-16,0 0 0 0,0 0 6 0,0 36 1 15,0 1-1-15,0-18-4 0,0-1 0 0,0 38 1 0,-20 17 1 16,20-36-4-16,-36 36 2 0,36-36-3 0,-19 36-4 0,-3-34 1 15,3 16-5-15,-15-37 2 0,34 19-17 0,-19 0 8 0,2-37-22 16,-2 19-11-16,19-2-18 0,-17-17-16 0,-2 0 34 16,19 0-8-16,-19 0-48 0,19-36 46 0,-22 16 5 0</inkml:trace>
  <inkml:trace contextRef="#ctx0" brushRef="#br0" timeOffset="11000.78">23760 9370 48 0,'0'0'7'0,"0"0"0"0,0 0 3 0,0 0 18 15,0 0 12-15,0 0 2 0,0 0-22 0,0 0 0 16,0-19 13-16,0 19-17 0,0 0 14 0,0 0 1 0,0 0-2 16,0 0-5-16,0 0 4 0,0 0-19 0,0 0 10 15,0 19-5-15,0 0-4 0,0-19 2 0,0 18-2 16,0 18-2-16,0-36-7 0,0 37 2 0,0-37-2 16,0 37 6-16,0-18-3 0,0 18 1 0,0-37 1 0,0 0-3 15,0 17 8-15,0 3-7 0,0-20 1 0,0 0-1 0,0 0 0 16,0-20 8-16,20 3-6 0,-20 17-4 0,0-37 3 0,16 18-4 15,4-18-3-15,-20 20 4 0,16-3-4 0,1 1-3 0,-17-16-8 16,19 16-7-16,-19 0 3 0,22 1-21 0,-22 18 16 16,17-19-35-16,-17 2-20 0,19 17 33 0,-19 0-54 0,20 0 14 15,-20 0 57-15,0 0 9 0,0 0-39 0</inkml:trace>
  <inkml:trace contextRef="#ctx0" brushRef="#br0" timeOffset="11316.48">24056 9424 92 0,'0'0'41'0,"0"0"47"0,0 0-51 0,0-17-7 0,0 17-4 0,0 0 17 0,0 0-11 16,0 0-21-16,0 0 1 0,0-18-3 0,0 18 8 0,0 0-5 16,-22 0-4-16,22 0-4 0,0 0-2 0,-16 18 9 15,-4-1-3-15,20 2-6 0,0 1-1 0,-16-3 1 16,16 2 0-16,-20-1 0 0,20 1-1 0,-16 18 1 0,16-20-1 16,0 3 0-16,0-1 1 0,0-19 0 0,0 17 0 15,0 2 5-15,0-19-2 0,0 0 2 0,0 0-1 16,16 0-2-16,-16-19 6 0,0 2-7 0,20 17 0 0,-20-39 4 0,16 3 1 15,4-1-7-15,-4 0 0 0,6 20 1 16,-5-22 3-16,-17 4-4 0,0 35 0 0,19-19 1 0,-19 19-1 16,0-19 5-16,20 19-3 0,-20 0 1 0,0 0-2 15,0 0-1-15,0 19-2 0,0 91 3 16,0-91-7-16,-20 36-24 16,20-19-3-16,0-16 11 0,0-1-30 0,-19 17 18 0,19-18-46 15,0 1 35-15,0-1-51 0,0 1 49 0,0-2-27 0,0-17 40 16,0 0 19-16,0 0-4 0,19 0-3 0</inkml:trace>
  <inkml:trace contextRef="#ctx0" brushRef="#br0" timeOffset="11733.83">24184 9499 34 0,'0'0'10'0,"0"-19"4"0,16 2-1 0,-16-3 31 16,17 20-16-16,-17-36-2 0,22 18 16 0,-22 18-23 0,0-38 21 15,19 38 2-15,-19-18-22 0,0 18 16 0,20-19-11 0,-20 19-16 16,0 0 10-16,0 0-6 0,0 19-6 0,0-1 0 16,-20 1-2-16,20 18 1 0,-19-37-4 0,-3 36 0 15,22 1 2-15,-17-18-1 0,17 18 2 0,-16-19-4 0,16 1-1 16,0-2 0-16,0 3 0 0,-20 16 2 0,20-17-1 0,-16-1 1 15,16 19 0-15,0-18 0 0,0-2 5 0,0 3 1 0,0-20-5 16,0 19 4-16,0-19-2 0,0-19-4 0,16 19-1 0,-16-20 2 16,20-16 2-16,-20 36-2 0,16-37-1 0,-16 37-1 0,17-54 3 0,5 35-3 15,-3-37 0-15,1 19 1 0,-20 19 0 0,36-38-4 16,-36 56 3-16,16-36 2 0,4 18-1 0,-20 18-1 0,0-19 0 16,19 19 3-16,-19 0-3 0,14 0 2 0,-14 0-2 15,0 0 4-15,0 19 1 0,0-19-3 0,0 18 1 0,0-1 3 16,0 2-1-16,0 1-3 0,0-3 0 0,0 2-1 0,0-1 0 0,0 19 2 15,0-37-4-15,0 19 4 0,0-2-1 0,0 3 6 16,0-20-6-16,19 0-2 0,-19 19 0 0,0-19 1 16,0 0 3-16,0-19 1 0,22 19-4 0,-22 0 0 15,20 0-1-15,-20 0 1 0,0-20 0 0,0 20 3 0,0 0-5 16,16 0 1-16,-16 20 2 0,0-20-2 0,0 19 1 16,0-2-5-16,0-17-2 0,0 19-5 0,0-1-5 0,0-18 6 15,0 19-12-15,0-1 11 0,0 1-16 0,0-19-4 16,0 17-4-16,0 3 0 0,0-20 16 0,0 19-15 15,0-19 2-15,0 0 17 0,0 17-19 0,0-17 12 0,20 0-33 16,-20 0 23-16,19 0-23 0,-19-17 34 0,0 17 6 0,17-19 5 0,2 19-8 16,-19-37-15-16</inkml:trace>
  <inkml:trace contextRef="#ctx0" brushRef="#br0" timeOffset="12534.26">25476 9093 48 0,'0'0'0'0,"0"0"18"0,0-18 36 0,0 18-5 0,-22-18-1 0,22 18-27 15,0 0 19-15,0-20-20 0,0 20-2 0,0-18 18 0,0 18-21 0,-17 0 11 16,17-18-15-16,0 18 9 0,0 0-11 0,0-19 9 0,-16 19-10 15,16-17 11-15,0 17-14 0,0 0 4 0,0 0-6 16,-20 0 3-16,20 0-1 0,-16 17-3 0,16 38 3 16,-20-35-5-16,1 127 3 15,19-74-1-15,-17 1-2 0,17-36 0 0,0-3-1 0,0 4 1 16,0 15 2-16,0-17 2 0,17-18-2 0,-17-19-1 0,0 17-2 16,0-17 2-16,19 0 5 0,1 20-1 0,-20-20 4 0,36-20 0 15,-20 20-5-15,23-54 8 0,-3 17-6 16,-17 18-4-16,1 2 3 0,16-22 0 0,-3 22-2 0,8-20-2 0,-24 18 1 15,22 1 6-15,-3-1 1 0,-20 19-4 16,4 0 1-16,-4 0-1 0,-16 0-3 0,0 19 0 0,0-1 2 16,0 1-2-16,0 0 1 0,0 35-1 0,0-34-2 0,0 34 0 15,-16-35-1-15,-4 35-9 0,20-34-1 0,-16-1-4 0,-4 35-27 16,4-17-14-16,16-1-21 0,-20 3-19 0,20-22-18 16,0-17 56-16,0 19-52 0,0-19 57 0</inkml:trace>
  <inkml:trace contextRef="#ctx0" brushRef="#br0" timeOffset="13001.7">25899 9665 47 0,'0'0'0'0,"0"0"82"15,20-36-11-15,-20 36-33 0,16-39 31 0,4 3-10 0,-20 18-11 16,0-19-29-16,16 37-3 0,-16-36 6 0,17 16-13 0,-17 20-2 16,0-36 8-16,0 18-2 0,0 18-4 0,0 0-4 15,0-19-2-15,0 19 3 0,0 0-3 0,0 0 1 16,-17 19-1-16,1 16 0 0,16-16 2 0,0 1-2 16,0-3-6-16,-20 2 1 0,20-1 2 0,0 1 1 0,0 18 1 0,0-37-2 0,0 37-1 15,0-1 1-15,0-17 2 0,0-1 0 0,0 1 4 16,0-1-2-16,0-18 6 0,0 0-8 0,0 0 4 0,20 0 2 0,-20 0-1 15,0-18-1-15,16 18-2 0,-16-19-4 0,17-18 8 0,-17 37-5 16,22-36 4-16,-22-1-4 0,0 37-3 0,0-37 2 0,19 37-1 0,-19-37 3 16,0 18 0-16,0 19-2 0,20-37 7 15,-20 18-4-15,0 19-2 0,0 0 0 0,0 19-1 0,0-19-3 16,0 20 1-16,0-3 1 0,-20 2-4 0,20 18 1 16,0 17-6-16,0-54 1 0,0 39-1 0,0-39 0 0,0 36-20 0,0 1-15 15,0 0-6-15,20-20-8 0,-20 22-14 0,0-39 30 16,16 17-2-16,-16 2-48 0,20-19 50 0,-20 0-20 0,16 0 43 15,4 0 7-15,-1 0 3 0,-5-19 9 0,5 2 7 0,-19-2-3 16,22-18 8-16,14-19 22 0,-16-17 4 0,-1 17 8 16,-2 19-23-16,19-56 51 0,-20 39-31 0,6 17-11 15,-2 37-20-15,-20-36 11 0,16 16 4 0,-16 20 0 16,0 0-14-16,0-18 12 0,20 18-7 0,-20 0-12 16,0 0 0-16,0 18 0 0,0 2 1 0,0-3-3 0,-20 2 3 15,20 18-2-15,0-37-2 0,0 37 2 0,-16-1 1 0,16-36-3 16,-20 56 3-16,20-38-3 0,-22 19-1 0,-11 19 3 15,14-20 0-15,19-17-3 0,-17 18-4 0,-2-19 0 0,-37 74-5 16,15-73-7-16,41-19 3 0,-53 19-78 16,53-19 11-16,-16 0 29 0,-4-19-138 15,20-17 70-15,0 36 81 0,20-56-2 0,-4 37 10 16</inkml:trace>
  <inkml:trace contextRef="#ctx0" brushRef="#br0" timeOffset="14051.82">27191 9093 55 0,'0'0'50'0,"0"0"13"0,0 0-21 16,0 0-25-16,0 0 14 0,0 0-5 0,0 0 4 15,0 0-15-15,0 0 1 0,0 0-13 0,0 0-1 16,0 0 1-16,0 0 9 0,0 0-3 0,0 0-2 0,0 0-3 16,0 0 5-16,0 0 0 0,0 0-4 0,0 0 0 15,0 0 2-15,0 0-4 0,0 18 11 0,0-18-11 0,0 20 7 16,0-3-2-16,-19 20-2 0,19 1 5 15,0-20-8-15,0-18-1 0,-17 36 4 0,17-16-1 16,0 16 0-16,0 1-4 0,-19 0 2 0,19 19 1 16,0-39-4-16,0 2 1 0,0-19 0 0,0 37 3 0,0 0-1 15,0-20 0-15,0 3-1 0,0-1 3 16,0-19-3-16,0 0 0 0,0 0 1 0,0 0 0 0,0 17-1 16,0-17 2-16,0 0 0 0,0 0 3 0,0 0-6 15,0 0 1-15,0 0 2 0,0 19 0 0,0-19-1 0,0 0 3 16,0 0-2-16,0 18 0 0,0-18-3 15,0 19 3-15,0-1 6 16,0-18-9-16,0 19 2 0,0-19-2 16,0 0-1-16,0 0 2 0,0 17 1 0,0-17-1 15,0 0 1-15,0 0-1 16,0 0 1-16,0 0-3 0,0 0 0 0,-19 0-1 16,19 20 2-16,0-20-2 0,0 0 1 0,0 0 0 0,0 0 1 15,0 19-2-15,-17-19 1 0,17 0 0 0,0 0-5 16,0 17 5-16,0-17-4 0,0 0 2 15,0 0 2-15,0 19-1 0,0-19 1 0,0 0 1 0,0 0-2 16,0 0 3-16,0 0 2 16,0 0-5-16,-19 0 1 0,19 0 0 15,0 0 2-15,0 0-2 0,0 0-1 0,0 0-1 16,0 0 1-16,0 0 1 0,0 0-10 0,0 0 3 0,-22 0-11 16,22 0-19-16,0 19-28 0,0-19 34 0,0 0-103 15,0 0 15-15,0 0-10 0,0 0 107 16,0 0-9-16</inkml:trace>
  <inkml:trace contextRef="#ctx0" brushRef="#br0" timeOffset="14550.46">27155 9499 58 0,'0'0'60'0,"0"0"-3"0,0 0-32 0,17 0 67 16,-17 0-58-16,0 0-22 0,0 0 6 15,19 0-4-15,-19-19-6 0,17 19 0 0,-17 0-1 0,58 0 12 16,-58 0-14-16,17 0 7 0,21 0 1 0,-21 0-8 15,2 0 2-15,-19 0-3 0,17 0 2 0,0 0 13 0,2 0-10 16,3 0 5-16,-22 19 0 0,17-1 6 0,-17 1-14 16,0-19 1-16,0 54 8 0,-17-54-13 0,17 20 1 0,-22 16 5 15,3-17-6-15,-15 18 1 0,15-37-5 16,2 18-1-16,-38 18-43 0,36-16 8 16,-3-1-19-16,22-19 21 0,-34 17-101 0,34-17 84 0,0 19-78 15,0-19 108-15,0 0 8 0</inkml:trace>
  <inkml:trace contextRef="#ctx0" brushRef="#br0" timeOffset="15135.04">27598 9590 106 0,'0'0'90'0,"0"-17"15"0,0 17-81 0,0 0-2 16,0 0 16-16,0-19 4 0,-22 19-19 0,22 0-13 16,0-18 14-16,0 18-18 0,-17 0 4 0,-2 0-4 15,19 0-5-15,0 18 3 0,-17 1 0 0,17-19-3 16,-19 37 2-16,19-18-3 0,-17-2-3 0,17 20 7 0,0-18-2 15,0 18-7-15,0 0 0 0,0-37 5 0,0 36 0 16,0 2 2-16,0-20-1 0,0-18 0 16,17 0 5-16,-17 0-3 0,19 0 6 0,-2-37-2 15,-17 18-5-15,19 2 1 0,-2-22 0 0,-17 3-1 16,22-19 6-16,-5 36-4 0,-17-37 3 0,19 56-4 0,-19-36 2 16,19-1 7-16,-19 37-8 0,0 0 3 0,0-18 0 15,0 18-7-15,0 0 2 0,0 18 0 0,0-18 0 16,0 56-1-16,0-39-2 0,0 3 1 0,0 16 2 0,0-36-3 15,-19 93-27-15,19-56 0 0,0 18-24 16,0-18 4-16,0 0-8 0,0-20-8 0,0 3-9 16,19-1-46-16,-2-2 44 0,-17-17 65 15,0 0 3-15,19 0 8 0,-2-17-1 0,2-2 5 16,-19-18 6-16,34 0 33 0,-34 0 0 0,41-38 27 16,-22 58-49-16,-19-20 1 0,17 0 23 0,2 1 1 15,-2-3-3-15,-17 22-29 0,0-2 1 0,19 1-2 16,-19-1 7-16,0 19 8 0,0 0-13 0,0 37-2 15,0-37-12-15,0 19-1 0,-19 54 6 0,2-54-5 16,-2 55-6-16,2-18 1 0,-2 17 4 16,19-55-1-16,0 18 1 0,0-16-1 0,0 16 1 0,0-18 1 15,0 2-3-15,0-2 1 0,0-18 3 16,0 0-2-16,19-38 5 0,-19 20-5 0,17-38 3 16,2 39 0-16,-19-20 1 0,17-36 5 0,2-2-8 15,1 20 1-15,-6 36 0 0,-14 2-2 0,19-22 2 0,-19 22 2 16,22 17-3-16,-22 0 8 0,19 0-6 0,-19 37 1 15,17 36-3-15,-17 0-1 0,0-17 2 16,0 74-1-16,-58 72 2 0,25-128-2 0,-42 111 1 16,58-130-4-16,-21 1 0 0,-1 36-13 0,22-75-1 0,-19 21-6 15,0-20-38-15,-2 0-26 0,38-18 30 0,-56 0-176 16,56 0 168-16,-36-36-1 0,36 36 37 0</inkml:trace>
  <inkml:trace contextRef="#ctx0" brushRef="#br0" timeOffset="15800.61">21140 9223 45 0,'0'0'25'0,"0"0"-9"0,0 0 31 0,0 0-20 0,0 0 30 15,0 0-5-15,0 0-6 0,0 0-25 0,0 0 32 0,0 0-38 16,0 0 13-16,0 0-15 0,0 0-1 0,0 0 1 0,0 18 8 16,-16 0-2-16,16 20-2 0,0-21-9 15,0 39 4-15,0-2-7 0,0-54-4 16,0 19 0-16,0 18-2 0,0-18-10 0,0-1 1 16,-20 19-76-16,20-18 12 0,0-2 28 0,0-17-9 0,0 20-152 15,0-20 143-15</inkml:trace>
  <inkml:trace contextRef="#ctx0" brushRef="#br0" timeOffset="15917.03">21212 9037 104 0,'0'0'185'16,"0"0"-66"-16,0 0-61 15,0 0-43-15,0 0-2 0,0 20 10 0,-19-2-18 0,19 18 1 16,0-36-6-16,0 20 0 0,-17-3-9 0,17 2 0 0,-16-1-26 16,16 20-79-16,0-2-85 15,-20-18 37-15</inkml:trace>
  <inkml:trace contextRef="#ctx0" brushRef="#br0" timeOffset="16250.06">21602 9019 92 0,'0'0'49'0,"0"0"-28"0,0 0-5 16,0 0 10-16,0-18-18 0,0-1 10 0,0 19-16 15,0 0 2-15,0-17-4 0,0 17 1 16,-19 0-1-16,19 0 1 0,0 0 10 0,-22 0 2 0,5 0 15 15,17 0-18-15,0 0 39 16,-16 0-5-16,16 0-14 0,-20 0 17 16,4 0-10-1,-4 0-23-15,20 36-7 0,-16-36-5 16,16 56 2-16,-20-20-4 16,20 2 2-16,0 35-3 0,-19-54 1 0,19-1 1 15,0 92-5-15,0 19 6 16,0-92-2-16,0 56 6 0,-17-74-4 0,17 91-8 15,0-93 4-15,-22 58-5 0,22-56-2 16,0 17-17-16,-16 20-217 16,16-56 138-16,0-20 8 15,0 3 55-15</inkml:trace>
  <inkml:trace contextRef="#ctx0" brushRef="#br0" timeOffset="16533.79">21251 9389 66 0,'0'0'46'0,"0"0"-17"0,0 0 60 0,0 0-62 15,0 0-2-15,0 0 39 0,0 0-46 0,0 0 39 16,19 0-47-16,1 0 16 0,-4 0-19 0,20 18 8 16,-36-18-8-16,36 0 0 15,-14 0-5-15,14 0-2 0,-36 0-3 0,20 0-18 16,-4 0-12-16,4 0-89 0,-20 0-38 16,0 0 111-16,16 0 13 0</inkml:trace>
  <inkml:trace contextRef="#ctx0" brushRef="#br0" timeOffset="16886.75">22062 8909 73 0,'0'0'29'0,"0"0"73"0,0-18-47 15,0 18-38-15,0 0 1 0,0-20 22 0,0 20-31 0,16 0 24 16,-16 0-25-16,0-17 22 16,0 17-7-16,0 0 8 0,0 0-21 0,-16 0 27 15,16 0-30-15,-17 17 13 0,17-17-14 0,-36 56 14 16,36-18-16-16,-55 34 10 15,13 58-6-15,26-93-6 0,-1 73-1 16,17-73 1-16,-19 111-1 0,19-111-1 16,0 73-3-16,36 20-22 15,-36-111 12-15,58 54-41 0,-58-73 26 0,16 37-7 0,40 0-202 16,-20-1 81-16,-20-36 107 0</inkml:trace>
  <inkml:trace contextRef="#ctx0" brushRef="#br0" timeOffset="17702.58">28259 9148 51 0,'0'0'0'0,"0"0"46"15,-16-17-31-15,16 17 41 0,0-20-39 16,-20 2 42-16,20 0-47 0,0 0 42 0,0-2-39 15,0 2 29-15,0 18-32 0,0-18 27 16,20 18-30-16,-4 0 17 0,1 0-20 16,24 18 10-16,-24 20-6 0,38 16 6 15,39 39-6-15,-77-56-9 0,22 73 1 16,-3-37 1-16,0 20-1 0,-36-56-1 0,0 19 1 16,0 54 4-16,0-74-9 0,-20 3 2 0,4 71-3 15,-4-73 4-15,-35 110-7 0,0-92-15 16,35-37 9-16,-16 38-78 0,20-56 57 15,-4 19-112-15,1-19 45 0,2 0 38 0,17-19 18 16</inkml:trace>
  <inkml:trace contextRef="#ctx0" brushRef="#br0" timeOffset="18201.41">29424 9148 120 0,'0'0'0'0,"0"0"49"15,0 0 65-15,0 0-86 0,0 0-2 0,-19 0 41 16,19 0-48-16,0 0-5 0,-20 0 9 0,20 19-8 0,-38-1 7 15,38-18-19-15,-17 38-1 0,-2-20 1 0,-34 38 2 16,53-56-5-16,-39 36-1 0,23 1-2 16,-26 0-1-16,26-1 1 15,-1 20-7-15,-2-19 8 0,19-19 3 16,-17 18-1-16,17-16-1 0,0-1 3 16,0-19 0-16,0 0-1 0,17 0 8 0,-17 0-7 0,19 0 3 15,-2-19-4-15,-1-1-2 0,-16 20 1 16,20-17 0-16,2-2 1 0,-22 1 1 0,0 18-2 0,16-19 1 15,-16 19 0-15,20 0 3 0,-20 0 1 0,0 19 0 16,0 18 1-16,-20 73 15 16,4-54-20-16,-6 0 1 0,-14 54 9 15,36-73-8-15,-17 17 3 0,17-16-3 0,0-1-1 16,0-37-1-16,0 18 1 0,0 19-1 16,17-19 0-16,-1-18-1 0,4 18-23 15,2-18 10-15,-6 0-22 0,-16 0-13 0,39 0-122 16,-39 0 105-16,53 0-131 15</inkml:trace>
  <inkml:trace contextRef="#ctx0" brushRef="#br0" timeOffset="19000.79">32116 9148 63 0,'0'0'43'0,"0"0"-15"0,-19 0 72 15,-17 19-17-15,0-1-44 16,36-18-31-16,-22 0 9 0,22 0-12 0,-17 19 16 15,17 0-16-15,0-1 12 0,0 18-3 16,17 1-7 0,5 0-3-16,-5-18 0 15,2 0-2-15,0-19-1 16,-2 0 2-16,2 0 0 0,-2 18 2 16,-17-18-1-16,0 0 19 0,-17 17-10 15,-38 22 5 1,-3 15-12-16,41-17-4 15,17-18-1-15,-36 37 4 0,36-2 0 16,0 2-19 0,0-39 14-16,36 39 3 0,-19 0 5 15,-17-38-4-15,39 38 11 16,-39-20-5-16,0-36-6 0,19 38 14 16,-19-20-15-16,0 19 9 0,-36 18-2 15,-22-37-4-15,22 20-5 16,19-38 0-16,-38 36-3 15,55-36-2-15,-41 37-22 0,7 0-29 16,15-1 4-16,19-36 29 16,0 38-87-16,0-20 74 0,0 19-148 15,0-18 40-15</inkml:trace>
  <inkml:trace contextRef="#ctx1" brushRef="#br0">31783 9682 0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8T19:35:18.75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28979 8337 54 0,'0'0'0'0,"0"0"27"0,-17 0 21 0,17 0-13 16,0 0-1-16,0 0-18 0,0 0 11 0,-19 0-4 0,19 0-12 15,0 0 10-15,0 0-12 0,-17 0 6 0,17 0-1 16,0-17-7-16,0 17-1 0,0 0 2 0,0 0 2 0,0 0-1 16,0-20 3-16,0 20 0 0,0 0-4 15,0 0-4-15,0 0 5 0,0 0 2 0,17 0 0 0,-17 20 0 16,0-20-7-16,0 0 4 0,0 17-1 0,0 2-2 0,0-1-3 15,0 0-1-15,0 2 3 0,0-2-1 0,0-1 1 16,19 2-2-16,-19 1-1 0,0-20-1 0,0 17 1 16,0 2 4-16,0-2-3 0,17 3 1 0,-17 16-2 0,0-36 0 0,16 37 2 15,-16-17 0-15,0-3-2 0,0-17 0 0,0 19-1 0,22-2 2 16,-22 3 0-16,0-20-2 0,0 18 0 0,0-18 1 16,0 0 0-16,20 0 3 0,-20 0-1 0,0 0-2 0,16-18 0 15,-16-2-1-15,20-16 1 0,16-20-1 0,-17 20 2 16,-2-2-2-16,-1 21 0 0,-16-2 0 0,20-18 2 0,18-17-1 15,-38 34 0-15,20-35 0 0,16 18-5 0,-17-17 1 0,-2 34 4 16,-17 2 0-16,36-19 2 0,-36 19-2 0,22-1 2 0,-6 1 0 0,4 18 2 16,-20-18 2-16,19 18 1 0,-2 18-2 0,-17-18 4 15,19 37 6-15,-2 0-1 0,-17-19-13 0,19 38 5 16,-19-38-4-16,17 37 3 0,-17 0-1 0,0 19-1 0,0-54-3 16,0 16 1-16,0 19 2 0,0-37-2 0,0 19 1 0,0 0 0 15,16 19 0-15,-16-20-2 0,0-18-1 0,0 38 1 16,22-20 0-16,-22-36-1 0,20 20-1 0,-20-2 1 0,0 0-1 15,0 0 3-15,19-18-5 0,-19 0-2 0,0 20-15 0,0-20 5 16,0 0-4-16,0 0-2 0,17 0-37 0,-17 17-28 0,0-17-40 0,0 0 48 16,19 0 3-16,-19 0-31 0,0 0 61 0</inkml:trace>
  <inkml:trace contextRef="#ctx0" brushRef="#br0" timeOffset="3100.84">28887 12062 55 0,'0'0'0'0,"0"0"14"0,-16 0 0 16,-4 0 3-16,20 0-7 0,-22 0 15 0,3 0-10 0,19 0 2 15,0-17 2-15,-14 17 22 0,-5 0-19 0,-1 0 18 0,20 0-20 16,-16 0 16-16,16 0-19 0,-20 0-1 0,20 0 14 0,-16 0 1 0,16 0-18 15,-20 0 14-15,1 17-7 0,19 1-12 0,-22-18 3 16,5 19-1-16,17-19-7 0,0 19 4 0,-16-19 1 0,16 0-1 16,0 0-2-16,0 0-3 0,33-38-1 15,-11 20 3-15,108-92 1 16,-97 91-5-16,45-18 1 0,-42 20 0 0,-17-3 0 0,36 20-1 0,-35 0-1 16,-20 0 2-16,16 0 1 0,4 0-2 0,-1 20 3 0,-19-3-3 0,17 20 1 15,-17-18 1-15,0-1-2 0,0 38 3 0,-17 17-2 0,-2-36 0 16,-17 37 1-16,-6-18 2 0,26-20-1 0,-37 20-1 0,14-2 3 15,23-34-3-15,-4-2 1 0,-2 0 0 0,-11 1 2 0,-6-2-2 16,39-17-1-16,-16 20 0 0,-4-20 4 0,-16 0-3 0,17 0-2 16,-3-37 3-16,5 18 1 0,1 1-2 0,16 0 0 15,-20-2-1-15,20 2 1 0,20 0-2 0,-20 0-1 16,16 18 2-16,1 0 1 0,5 0-1 0,-3 0 5 0,1 18-6 0,-4 0 2 16,40 38 5-16,-23-2-3 0,28 2 0 15,-25 0-2-15,19-1 2 0,-22-19-7 0,-11-17 0 16,14-1-4-16,-36-18-4 0,20 0-2 0,16 19-55 15,-17-19-10-15,-2-19-101 0,-1 1 11 16,4-1 98-16,-20 19 18 0,0-36-5 0</inkml:trace>
  <inkml:trace contextRef="#ctx0" brushRef="#br0" timeOffset="3466.71">29682 11287 112 0,'0'0'45'0,"0"0"38"16,0 0-23-16,0 0-12 0,0 0-9 0,0 0-5 16,0 0-4-16,0 0-16 0,0 20 8 0,0-2 5 15,0 18-15-15,-20-36-7 0,20 37 2 0,0-18-3 0,0 37 3 16,0-38-4-16,-19 38 0 0,19-39-1 0,0 2-1 0,0 18 2 15,0 0-4-15,-17-1 3 0,17 1 2 0,0-37-2 0,0 19 0 16,0-19 0-16,0 18 4 0,17 1-1 0,-17-19-2 16,19 0-1-16,1-19 2 0,13-18-1 0,-33 37-2 0,22-37 3 15,14 18-3-15,-17 2-1 0,17-20 0 0,-16 0 1 16,13 18 1-16,-11 2 1 0,-22 17-2 0,19 0 1 16,-2 0 2-16,2 0 0 0,-19 17 0 0,20 2 1 15,-20-1-4-15,0 1 1 0,0-1-1 0,0 1-3 0,0-2-3 16,0 22-52-16,0-22 23 0,0 2-57 0,0-1 28 15,-20 1-15-15,20-1-92 0,0-18 109 0,0 19-9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8T19:43:51.375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9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18T19:43:57.061"/>
    </inkml:context>
  </inkml:definitions>
  <inkml:trace contextRef="#ctx0" brushRef="#br0">9630 8632 41 0,'0'0'0'0,"0"0"19"0,0 0-3 0,0 0 5 16,0 0-9-16,0 0 12 0,0 0-2 0,0 0-12 0,0 0 8 16,0 0-3-16,0 0 0 0,0 0-9 0,0 0 5 15,0 0-1-15,0 0-6 0,0 0 4 0,-17 0-1 0,17 0-3 16,0 0 2-16,0 0-2 0,-19 0 3 0,19 0-2 0,0 0 14 16,-19-19-7-16,2 19 2 15,17 0-1-15,-19 0-1 0,19 0 1 0,0 0-5 16,-23 0 5-16,7-18 0 0,16 18-7 0,0 0 6 0,-17 0-6 15,17 0 5-15,0 0-5 0,-19 0 4 0,19 0-5 0,-17 0-1 0,17 0 0 16,-19 0 1-16,19 0-2 0,0 0 2 0,-19 18-1 16,19-18-2-16,-17 0-1 0,17 19 3 0,0 1-2 0,-19 16 1 0,19 1 0 15,-23-1-2-15,23-18 0 0,0 1 0 0,0 0 1 0,0 18-1 16,-19 18 1-16,19 1-2 0,0-2 1 0,0 2 2 0,0-20-1 16,0 20-1-16,0-19 0 0,0-18-2 0,19 35 1 0,-19 2 1 15,23 0 0-15,-23-38 1 0,0 18-2 0,0-16 2 0,19 16-1 16,-19 1 1-16,0 0-2 0,0-20-1 0,0 22 0 15,0-22 0-15,0 20-17 0,0-37-8 0,0 19 10 16,0-19-2-16,0 18-3 0,0-18-5 0,0 0-7 0,0 0-48 0,0 0 33 0,0 0-47 16,-19-37 30-16,19 19 30 0,-23-1-2 0</inkml:trace>
  <inkml:trace contextRef="#ctx0" brushRef="#br0" timeOffset="183.76">9077 9167 47 0,'0'0'9'0,"0"0"6"0,0 0-7 15,0 0 1-15,0 0 9 0,0 0 0 0,0 0 7 16,0 0-17-16,0 0 6 0,0 0 0 0,0 0-8 0,19 0 6 16,-19 0-6-16,17 0 7 0,2 0 0 0,-19 0-6 15,33 0 4-15,-11 0-5 0,-2 18 0 0,-1-18-3 0,-2 0 4 0,2 0-5 16,17 0 1-16,-36 0-3 0,33 0 2 0,-14 0-1 16,23 19-1-16,-42-19 0 0,17 0-15 0,21 0-36 0,-38 0 12 0,17 19-1 15,2-19 3-15,-19 0 7 0,0 0-36 0</inkml:trace>
  <inkml:trace contextRef="#ctx0" brushRef="#br0" timeOffset="550.2">9851 9204 97 0,'0'0'30'0,"0"0"26"0,0 0-31 0,0 0 15 0,-19 0-24 15,19 0-2-15,0 0 5 0,0 0-13 0,-17 0 5 0,17 0-3 16,-19 0-4-16,19 0 2 0,0 19-4 0,-17-19 1 15,17 0-2-15,-19 0 3 0,19 18-2 0,-19-18 1 0,19 18-1 16,-17-18 3-16,17 18-1 0,0 2 4 0,-22-3-3 0,22 2-2 16,0 18 2-16,-20-18-3 0,20-1-1 0,0 18 2 0,0 20 0 0,0-38-3 15,-16 19 2-15,16 19 2 0,0-20-3 0,0-17 0 16,0-1-1-16,0 19 1 0,16-18 0 0,-16-2 0 0,0-17 5 16,20 20-1-16,-20-20 6 0,22 0 2 0,-5 0 1 15,-17 0-1-15,19-37-9 0,-19 37-1 0,19-19 3 0,-2-36 3 16,-17 36-5-16,19-37 3 0,-2 20-2 0,2-19-2 0,-19 36 0 15,17-18 2-15,-17 1-2 0,0 18-1 0,0-1 1 0,0-18-1 16,0 18 0-16,0 2-1 0,0-3-1 16,-17 20-1-16,-2-18-2 0,19 18 0 0,0 0-2 0,-17 0-13 15,-2 0-9-15,19 18 12 0,0-18-14 0,-17 20-4 0,17-3 14 16,0 2-26-16,0 18-14 0,0-18-13 16,0 16 4-16,0 4 20 0,17-39 30 0,2 36-42 0</inkml:trace>
  <inkml:trace contextRef="#ctx0" brushRef="#br0" timeOffset="883.45">10236 9463 69 0,'0'0'0'0,"0"0"80"0,0 0-27 0,0 0-29 16,0-20 20-16,0 20-7 0,0 0-22 0,-20 0-1 0,20-19 11 15,0 19-15-15,0 0 0 0,0 0 6 0,-13-17-3 0,13 17-6 16,-20 0 7-16,1 0-2 0,19 0-7 0,-36 0 7 15,36 0-8-15,-17 17 3 0,-2 22-2 0,19-22-3 0,-19 2 1 16,19-19-1-16,-23 37 2 0,23 0-2 0,-16 0 3 16,16 18 0-16,0-37-3 0,0 19 1 0,0-1-2 0,0 3-1 15,0-39 3-15,0 36 3 0,0-36 4 0,0 19-3 16,16-19 6-16,7 0-1 0,-4-19 2 0,-19 0-7 16,19 19-1-16,-2-56-2 0,-17 39-2 0,19-2-2 0,-2-36 2 15,2 19 0-15,-19-3-1 0,33 3 1 0,-33-19-2 0,20 36-1 16,-20-18-3-16,0 18-1 0,0 2-3 0,22-1-15 0,-22-1 8 15,0 19-2-15,0-19 2 0,0 1-19 0,0 18 13 0,-22 0-1 0,22-19-4 16,-20 2-30-16,7 17-5 0,-7 0-74 0,20 0 105 16,0 0 4-16,-19 0-13 0,19 17 24 0,-17 2-28 0</inkml:trace>
  <inkml:trace contextRef="#ctx0" brushRef="#br0" timeOffset="2000.25">10681 9001 92 0,'-16'-19'264'15,"16"19"-232"-15,0 0-20 0,0 0 6 16,0 0-11-16,0 0 3 0,0 0-7 0,0 0 0 0,0 0 2 0,0 19-3 15,0-19 0-15,0 18 2 0,0 0-5 0,0 2 1 16,0-20-6-16,0 18-4 0,0 0-23 0,0-18-24 0,0 18-29 16,0 2 33-16,0-20-47 0,0 17 63 0,0-17-34 15</inkml:trace>
  <inkml:trace contextRef="#ctx0" brushRef="#br0" timeOffset="2135.73">10903 9517 125 0,'0'0'55'0,"0"0"30"0,0 19-53 0,0-19-4 0,-20 37-1 0,20-37 2 0,0 92 84 15,-16-92-98-15,16 37-1 0,-20 17 1 16,4-15-14-16,-23 34 8 0,39-55-6 0,-17 18 2 0,-5 3-4 16,-163 162-225-1,152-181 57-15,13-20 98 0,4 0-28 0</inkml:trace>
  <inkml:trace contextRef="#ctx0" brushRef="#br0" timeOffset="3616.77">6199 9333 36 0,'0'0'0'0,"0"0"25"0,0 0-1 16,0 0 8-16,0-19-12 0,-17 19 22 0,17 0-22 16,-22 0 18-16,22-17-4 0,-19 17-18 0,2 0 17 0,1 0-5 15,16 0-16-15,-20 0 11 0,20 0-13 0,-36 17 14 16,17 2-11-16,2-1-1 0,-2-18-6 0,19 0-3 0,-22 38 4 15,5-3 6-15,1-16-4 0,16 18-2 16,-20 37 0-16,20-38-2 0,-16 39 2 16,16-57-5-16,0 1-1 0,-20-1 0 0,20 1-1 0,0 37 0 0,0-56-1 15,0 36-2-15,0 1 3 0,0-19 1 0,20 1 2 0,-20-2-1 16,16-17 0-16,-16 20 2 0,20-20 0 16,13-20 15-16,-11 3-13 0,-3-2-1 15,-19 1-2-15,36-19 3 0,-16-38 3 0,-4 39-7 16,-16 18-1-16,0-19 2 0,20-55 2 0,-4 55 0 15,-16 0-4-15,0 18-1 0,0-18 4 0,0 18 2 0,0-16-2 16,0 16-1-16,0 0-1 0,0 19 1 0,0-18 0 16,0 18 3-16,0-19-3 0,0 19-2 0,0 0 2 0,0 0 0 15,0 19-1-15,0 18 4 0,0-18-5 0,0-19 1 16,17 35-1-16,-17 21 1 0,19-19 0 0,-19 19-2 0,22 17 4 16,14-17-2-16,-16-38-3 0,16 38 0 15,-20-37-1-15,20 36-4 0,3-19 4 0,-20-17 4 0,37 18-4 16,-40-18 2-16,37 16-2 0,-53-35-2 0,41 20-9 15,-21-2 2-15,-4-18-17 0,4 0 8 0,-4 18-27 0,4-18-18 16,32-18-80-16,-52 18 14 0,42-18 71 16,-26-20-52-16</inkml:trace>
  <inkml:trace contextRef="#ctx0" brushRef="#br0" timeOffset="3954.22">7508 9259 99 0,'0'0'48'0,"0"0"-5"15,0 0 22-15,-17 0-40 0,17 0 18 0,-19 0-6 0,19 0-24 16,0 0 10-16,0 0-14 0,0 0-2 0,0 0 7 0,0 0-8 16,0 18 0-16,0-18 0 0,0 20 6 0,0-20-8 0,19 17 0 0,-19-17-2 15,0 19-1-15,36-19 1 0,-17 18 0 0,15 1 1 0,-12 0 0 16,14-1-1-16,2-1 0 0,-38-17 0 0,36 19-1 16,-2-19 0-16,-12 0 1 0,14 0-3 0,3 0-1 15,-23 0-7-15,3 0-3 0,-2 0-3 0,19 0-18 0,3 0-17 0,-39 0 14 16,19 0-6-16,17 0-51 0,-36 0 48 0,19 0-28 0,-2 0 48 15,-17-19-26-15</inkml:trace>
  <inkml:trace contextRef="#ctx0" brushRef="#br0" timeOffset="4134.91">7472 9665 86 0,'0'0'0'0,"0"18"98"0,-17-18-66 0,-2 0 19 0,19 0-31 15,-20 19 18-15,-2-1 3 0,22 1 0 0,0-19-24 16,22 17 11-16,-2 3-6 0,-1-20-13 0,-2 19 1 0,19-2-6 15,58 2 5-15,-75 0-8 0,36-1 1 0,-2 19-1 16,22-20 0-16,-20 3-11 0,-36-20-4 0,-2 0-9 16,0 19-5-16,2-19-8 0,20 17-55 0,0 1-84 0,-23-18 128 15,-16 0-17-15</inkml:trace>
  <inkml:trace contextRef="#ctx1" brushRef="#br0">8153 10236 0</inkml:trace>
  <inkml:trace contextRef="#ctx0" brushRef="#br0" timeOffset="6917.39">5958 11085 68 0,'0'0'28'0,"0"0"27"16,0 0-28-16,0 0 23 0,0 0-9 0,-16 0-24 0,16 0 10 15,0 0-7-15,0 0-13 0,0 0 0 0,-20 0 1 0,20 0-3 16,0 0-3-16,0 0 1 0,0 18 2 0,0-18-3 0,0 0 1 16,0 0-1-16,0 0 0 0,0 18-2 0,0-18 1 0,0 0 1 0,0 20 0 15,0-2-2-15,0-18 5 0,0 36 2 0,0-17 2 16,0 18 1-16,20-19-5 0,-20 20 6 0,0-2-5 16,16 56 14-16,1-18-8 0,-17-19-7 0,0 38 2 0,0-57-2 15,0 20-1-15,0 54 4 0,0-73-5 0,-17 73 2 0,1-17 0 16,16-37-3-16,-20 35 3 0,20-53-4 0,0 36 0 0,0-38 0 15,-16 20 2-15,16-19 0 0,0 0 1 0,-20-19 0 16,20 0 5-16,0 0-4 0,0-18 0 0,0 0-1 16,0 0 2-16,0 0-2 0,0 0 1 0,0-18 2 15,0-18-5-15,20 16 1 0,-20 3-3 0,0-38 3 0,36-1-1 16,-3 1-1-16,-11 0 0 0,-3 17-1 0,17-35 1 0,0 36 0 16,0-19 0-16,-19 39 0 0,41-2-1 0,-19-18 0 15,13 37 2-15,-52-19-2 0,36 19 1 0,-14 0-1 0,14 0 1 16,0 36 0-16,-36-36-1 0,20 56 2 0,-4 0 0 15,-16-2 3-15,0-16-1 0,0 54 6 0,-16-56-8 16,16-16 3-16,-36 34 1 0,-3 2 0 0,-16 0 0 16,19-2-4-16,16-34-3 0,-16-2 0 0,0 0-2 0,14-1-2 0,3-17-4 15,-34 20-37-15,53-20 24 0,-72 0-64 0,53-37 14 16,-3 37 32-16,5-36-61 0,1 16 42 0,16-16-51 16,0-2 14-16</inkml:trace>
  <inkml:trace contextRef="#ctx0" brushRef="#br0" timeOffset="7234.41">7560 11933 142 0,'0'0'0'0,"0"0"102"0,0 0-38 0,-14 0-23 16,14 0-26-16,0 0 10 0,0 0 1 0,0 0-15 16,14 0 5-16,6 0-2 0,2 0-9 0,-3 0 1 0,-2 0-2 15,21 0 2-15,-2 0-2 0,-19 0-5 0,132 0-15 16,-96-18-26-16,25-1-11 0,-62 19 27 15,39-17-44-15,1 17-18 0,-37-20 43 0,1 20 6 0,16-19-62 16</inkml:trace>
  <inkml:trace contextRef="#ctx0" brushRef="#br0" timeOffset="7417.57">7676 12080 104 0,'0'-18'73'16,"0"18"-12"-16,-19 0-36 0,19 0-2 0,-19 0-2 0,2 0 18 0,17 0-2 15,-19 18-7-15,19-18-3 0,0 0-1 0,0 0-15 16,36 19 4-16,-36 0-10 0,38-19 1 0,90 37 6 16,-109-20-11-16,1-17-3 0,32 20-9 15,-35-20-1-15,41 0-35 0,-39 18 10 0,17-18-65 0,0 18-28 16,22 0 22-16,-58-18 41 0</inkml:trace>
  <inkml:trace contextRef="#ctx0" brushRef="#br0" timeOffset="7969.03">9447 11952 98 0,'0'0'32'0,"0"-19"30"0,0 19-2 0,-19-37 14 0,0 37-37 16,19-17-22-16,-17-3 10 0,-2 20-13 0,19-19 7 0,-23 19-9 15,4-17 11-15,-14 17-9 0,14 0 4 0,2 0-2 16,-2 0-3-16,2 17 0 0,-2 2-4 16,19 1-5-16,-20-3 1 0,-2 20 1 0,5 36 1 15,17-34-3-15,-16 34 5 0,32 1-7 16,-16-56 0-16,39 0 2 0,-39 0-2 0,20 2 5 16,16-2 5-16,-36-18 2 0,36 18 2 15,-17-36-9-15,0 18 2 0,-19-38-2 0,33 20-2 0,-33-18-1 16,42-20 3-16,-42 38-2 0,17-20-1 0,-17 20 1 15,19 1 1-15,-19-22 6 0,19 3 4 0,-19 18-12 16,0-1 1-16,0 1 7 0,-19 18 8 16,19 0-15-16,-19 0-2 0,19 18 1 0,0 1 3 0,-17 91 6 31,17-92-10-31,36 94-3 0,0-58 3 16,-17-16-1-16,37 16-2 0,-1 2 0 0,-36-18 2 0,34-2-1 15,-17-17-2-15,41 36-14 0,-41-37-9 0,0 0-20 16,3-18-13-16,16 20-51 0,17-20-121 15,-55 0 108-15,22-20 23 16</inkml:trace>
  <inkml:trace contextRef="#ctx0" brushRef="#br0" timeOffset="8202.59">10479 11620 104 0,'0'0'40'0,"0"0"2"0,0 0 35 0,0 0-10 0,-19 0-11 0,19 0-33 15,0 0 31-15,0 0-40 0,-17 18 8 0,17-18-13 16,0 19-2-16,0-19-2 0,0 17 5 0,-19 2-4 0,19 18-1 16,0-18-6-16,0-1-5 0,-22 38-82 15,22-56 50-15,0 17-62 0,0 2-28 16,0 1 71-16,0-20 11 0</inkml:trace>
  <inkml:trace contextRef="#ctx0" brushRef="#br0" timeOffset="8318.89">10609 12246 155 0,'0'20'129'0,"0"-20"-70"16,0 18 26-16,0 0-27 0,-22 1-35 0,22-2 13 0,-19 39-11 16,19-38-17-16,-33 57 1 0,-3 36-5 0,-3-19-4 15,3-1-21-15,14 1-46 0,-11-18-54 0,13-55 39 16,4 54-81-16,-23-54 26 0</inkml:trace>
  <inkml:trace contextRef="#ctx0" brushRef="#br0" timeOffset="11101.84">5369 7821 38 0,'0'0'15'0,"0"0"-8"0,0 0 11 0,0 0-8 0,-17 0 25 15,17-19-11-15,0 19 1 0,-19 0 1 0,19 0-3 16,0 0-2-16,-19 0-10 0,19 0 9 0,0 0-2 15,-17 0-9-15,17 0-1 0,0 0 4 0,0 0-6 0,0 19 6 16,-22-19 3-16,22 19-3 0,0-19-3 0,0 36 0 16,0-36-5-16,0 18-1 0,0 2-2 0,0-20 0 15,0 0 0-15,22 18 1 0,-5-18-3 0,-17 18 0 0,19-18 5 16,17 18-1-16,0-18-3 0,-36 0 2 0,36 0-1 0,3 19 0 16,-1-19 1-16,-21 0-2 0,19 0 0 0,-17 0 0 0,37 18 1 0,-1-18 3 15,-19 0-4-15,-17 0-4 0,14 0-2 0,-13 19 1 16,21-19-25-16,-5 0-15 0,-36 0 26 0,20 0-11 0,-4 18 9 15,-16-18-30-15,20 0-3 0,-20 0 30 0,16 18-18 0,-16-18 26 16,0 0-9-16,0 0 14 0,0 0-17 0</inkml:trace>
  <inkml:trace contextRef="#ctx0" brushRef="#br0" timeOffset="11467.78">5297 7618 46 0,'0'0'36'16,"0"0"-21"-16,0 0 21 0,0 0-17 0,0 0 25 15,0 0-31-15,0 0 15 0,0 0 17 0,17 18-16 16,-17-18-17-16,110 130 55 16,-110-112-61-16,75 130 10 15,-39-93-14-15,-36-18-1 0,36-1 0 0,-36 20 4 0,36 18 4 16,-36-38-4-16,0-16-4 0,0 16 0 0,16 2-1 0,-16-2 0 16,0 0 0-16,0 2-4 0,0-21-4 0,0 2 3 15,0-19 0-15,0 20-5 0,-16-20-2 0,16 17 5 0,0-17-9 16,0 0 6-16,0 0-17 0,-17 0-10 0,17-17-19 15,0 17 40-15,0-39-7 0,0 22 16 0,0-21-5 0,17 38 5 16,-17-36-1-16,0 0-7 0,16 36 8 0,7-38-7 0,-4 2 6 16,0-20 4-16,-19 56 3 0,17-19-1 0,-17 19 1 15,19-37 1-15,-19 37 1 0,17-18 0 0,2 0 1 0,1 0-3 16,-20 18 1-16,13 0 2 0,-13 0 1 0,20 0 12 16,-20 0-11-16,0 18 0 0,0-18-2 0,0 18 1 0,0 0-1 15,0 1 1-15,0-19-2 0,-20 37-3 0,20-19-2 16,0 0-12-16,0 2-9 0,0-20 10 0,-13 18-11 0,13 0 4 15,0 20-25-15</inkml:trace>
  <inkml:trace contextRef="#ctx0" brushRef="#br0" timeOffset="11641.33">5789 7987 30 0,'0'0'20'0,"0"-19"-11"0,0 19 1 0,0 0 4 0,-13-36 22 16,13 36 6-16,0-18-23 0,-20 18 19 0,20-20-2 15,-19 20-7-15,2 0-17 0,17 0 10 0,-19 0-1 16,2 0-1-16,-21 38-3 0,38-38-8 0,-39 36 5 0,3 1-1 15,19 0-5-15,-19 19-2 0,-2-20 5 16,21 1-5-16,-22 0-4 0,20-19-1 0,2 2 0 16,17-2-2-16,-55 38-46 0,36-39-9 0,19 2 16 15,-17-19-58-15,17 18 4 0,-22-18 60 0,22 0-42 0</inkml:trace>
  <inkml:trace contextRef="#ctx0" brushRef="#br0" timeOffset="12367.69">6456 8208 53 0,'0'0'29'0,"0"0"25"0,0 0-26 0,-16 0 25 0,16-18-7 15,0 18-24-15,-20 0 14 0,20-19-22 0,-16 19 12 0,-4-18-4 16,1 18-5-16,2-19-3 0,17 19-8 16,-38 0 9-16,18-18-8 0,20 18-4 0,-16 0 0 0,16 0 1 15,-20 0 4-15,4 0 0 0,16 18-5 0,-20 1 5 0,1 18 1 16,19-37-3-16,0 36-3 0,0-16 4 0,-17 34-2 16,17-34-1-16,0 34-2 0,0-36 1 0,0 37 1 0,0-36-3 0,0 37 1 15,17-19 1-15,-17-19-1 0,39 37 6 16,-39-35-4-16,16-20-1 0,-16 0 0 0,20 17 8 15,-4-17-7-15,-16 0 0 0,20-37 2 0,-4 0 0 0,6 1-1 16,-22 16-4-16,17-33 2 0,-17 33 0 0,19-34-4 16,1 16 6-16,-20-16-11 0,16-2-3 0,-16 38 10 0,0-2-1 15,0-16 1-15,0 36 0 0,0-19 2 0,0-18-1 0,-16 37 0 16,16-18 0-16,0 18 0 0,0 0-1 0,0 0 1 16,-20 0 0-16,20 18-1 0,0 19 4 0,0-18 4 0,0 17-3 15,20-16-6-15,-20-2 3 0,0 0 0 0,16 37 0 0,4-36-1 16,-20 17-2-16,16 2-1 0,4-2 3 0,-4 1-3 0,1-18 0 15,5 18 0-15,-3-19-1 0,1 0-2 0,-4 0-13 0,4 1 2 0,16 1-29 16,-17-3-21-16,-5-17-14 0,27 0-34 0,-5-17-38 16,3-3 12-16</inkml:trace>
  <inkml:trace contextRef="#ctx0" brushRef="#br0" timeOffset="13085.87">7342 7561 34 0,'0'0'23'0,"0"0"-1"0,0 0-8 15,0 0 21-15,0 0-15 0,-17 0 21 0,17 20-3 0,0-20-1 16,-19 0-20-16,19 0 13 0,0 0-18 0,-17 19 9 0,17-19-9 16,0 0-2-16,-19 18 2 0,-1-18 10 0,4 18-3 0,16-18-11 15,0 0 1-15,-39 19 6 0,39 0-9 0,-36-19 1 0,17 17 1 16,-17 3 3-16,36-4-8 0,-36 23 3 0,36-39-4 0,-22 36 1 15,22-36-1-15,-20 19 1 0,4 17 1 0,-1-17-3 0,17-1 0 16,-19 20-1-16,2-2 2 0,-2-17 0 0,19 36-1 16,-20-17 2-16,20-2-3 0,0 1 9 0,20 18 0 15,-20-17-11-15,19-2 3 0,-2-18-2 0,19 19 2 0,-36-18-1 16,36-1 0-16,2 20-1 0,-18-3 3 0,35 4-2 16,-19-3-1-16,3-19-4 0,-39 3-1 0,36-20-14 15,0 18-19-15,-17 0 14 0,17-18-46 0,-36 0 25 0,33 0-62 16,-11 0 54-16,17 0-31 0,-39 0 56 0,17-18-16 0</inkml:trace>
  <inkml:trace contextRef="#ctx0" brushRef="#br0" timeOffset="13418.2">7859 7655 49 0,'0'0'42'0,"0"0"-9"0,0 0-16 0,0-19 20 0,0 19-3 0,0 0-17 15,0-18 23-15,0 18-22 0,0 0 0 16,0 0-9-16,19-18 10 0,-2 18 1 0,0 0-8 15,2 0 11-15,3 18-3 0,34 19 8 0,-56-18-20 16,35 18 2-16,-18-21-6 0,2 41 4 0,20 16-4 0,-39-36-1 16,17 19 0-16,2-19-2 0,-19 36 3 0,0-35 0 0,0-20-2 15,-19 37 9-15,19-18-8 0,-39 19 1 0,3 0-6 0,0-20-10 16,20 0-28-16,-23-16-41 0,0-20-46 0,20 18 59 16,-15-18-37-16,34 0 75 0,-19 0-10 0</inkml:trace>
  <inkml:trace contextRef="#ctx0" brushRef="#br0" timeOffset="14084.68">8598 7840 66 0,'0'0'26'0,"0"0"20"0,0 0-23 0,0 0 24 0,-20 0-3 15,20 0-4-15,0 0-5 0,-16 0-19 0,16 0 9 16,0 0-2-16,-19 0-6 0,19 0-11 0,0 0 3 0,0 0-4 16,-20 0-1-16,20 0-2 0,0 0-3 15,20 0 0-15,-20 0 0 0,19 0 3 0,-3 17-6 0,-16-17-3 16,20 19-18-16,-4 19-23 0,-16-20-28 0,0 0 28 15,17 0-47-15,5 19 25 0,-22-18 10 0</inkml:trace>
  <inkml:trace contextRef="#ctx0" brushRef="#br0" timeOffset="14202.78">8797 8577 187 0,'0'0'0'0,"-17"0"135"0,1 0-87 16,-3 18-14-16,-17 0-10 0,0 1-12 15,-6 1-5-15,9 16-4 0,13-36-3 0,-35 37-17 0,39-19-6 16,-26 18-66-16,23-36 23 0,19 19-4 0,-14 18-50 0,-6-18 55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8T19:47:15.67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4982 7415 48 0,'0'0'7'0,"0"0"-2"0,0 0 5 16,0 0-2-16,0 0 10 0,0 0 4 0,0 0-11 0,-17 0 9 16,17 0-2-16,0 0-2 0,0 0-1 0,-19 0-9 15,19 0 6-15,0 0-6 0,0 19 10 0,0-19-6 16,0 0-6-16,0 0 7 0,-23 0-5 0,23 0 12 0,0 0-6 16,0 0-8-16,0 0 3 0,0 0 0 0,0 0-4 15,0 0 2-15,0 0 0 0,0 0 3 0,0 0-1 16,-19 0 0-16,19 0 0 0,0 18 7 0,0-18-4 15,0 0 0-15,0 0-1 0,0 18-1 0,0-18-4 16,-14 0 2-16,14 0-4 0,0 19 2 0,0-19-1 16,-19 0 1-16,19 0 0 0,0 17-2 0,0 3 1 15,0-20 1-15,0 19-3 0,0-3 0 0,0-16 0 0,0 20 0 16,0-1-1-16,0 17 3 0,0-17-2 0,0 17 2 16,0-36-3-16,0 36 0 0,0 3 1 0,0 16 3 15,0-19-2-15,0 1-1 0,0 1 3 0,0-2-2 16,0-17-1-16,0 110 8 0,0-111-5 15,0 19 0-15,0 38 2 0,0-21-4 0,0-17-1 16,0-18-1-16,0 37 2 0,0-38-1 0,0 18 0 0,0 1 1 0,0 19-2 16,0-2 0-16,0-35 0 0,0 37 2 0,0-39-2 0,-19 57 0 15,19-55 0-15,0 18 1 0,0-18-1 0,0 36 1 16,0-37 0-16,0 20-2 0,0 16 3 0,0-36-2 0,0 56 2 16,0-54-3-16,0 16 1 0,-17 1 2 0,17-18-1 15,0 17 1-15,0 19-1 0,0-36-1 0,0 18 0 0,-19 0 2 16,19-20 0-16,0 58 0 0,0-57-2 0,-17 38 0 15,17-19 0-15,0-37 1 0,0 36-2 0,-19-17 2 16,19-19-2-16,0 37 3 0,0-19 0 0,0-18-3 0,0 19 1 16,0-19 1-16,0 17 1 0,0-17 0 0,0 39-1 0,0-39-5 15,0 17 0-15,0-17 5 0,0 19-2 0,-20-19 4 16,20 19-3-16,0-19 2 0,0 18 2 0,0 0-1 16,0-18-2-16,0 36 5 0,0-16-4 0,0-1 0 15,-22-2 0-15,22-17 0 0,0 38 5 16,0-20-5-16,0 0-2 0,0-18 1 0,0 19 1 15,0-19-1-15,-17 0 0 0,17 0 1 0,0 0 1 0,0 0-1 16,0 0-1-16,0 0 0 0,0 0 0 0,0 0-2 0,0 0 1 16,0 0 0-16,17 0 2 0,-17 0 0 0,0-19-2 0,0 19 0 15,0 0 1-15,22 0 1 0,-22 0-2 16,0 0-1-16,20 19 2 0,-20-19 0 0,0 0 0 16,0 0-1-16,19 18-1 0,-19-18 1 0,0 0 0 0,0 0 0 0,17 0 1 15,-17 0-1-15,19 0 0 0,-19 0 1 0,0 0 0 0,17 0 2 16,-17 0-3-16,0 0 2 0,19 0 0 0,-19-18-2 15,19 18 0-15,-19 0 0 0,14-19 1 0,5 19 0 16,-19-18 0-16,23 18-1 0,-23 0 1 0,19 0-2 16,-19 0 0-16,17 0 2 0,-17 0-1 0,19 0-1 0,0 0 1 15,-19 0 1-15,17 0-1 0,2 0-1 0,-19 0 1 0,17 0 0 16,-1 0 1-16,-16 0 1 0,23 0 0 0,-23 0-1 0,19-18 0 16,-2 18 0-16,-17 0-1 0,19 0 1 0,0-20-1 0,-19 2 3 15,17 18-2-15,2-17-2 0,-19-2-1 0,17 19 2 16,-1 0 2-16,4-20-3 0,-20 20 1 0,22-17 1 0,14 17 0 15,-36-19-2-15,0 19 2 0,19 0-2 0,-2 0-1 16,-17 0 3-16,0 0-1 0,19 0 1 0,-2 0-2 0,2 0 2 0,-2 0 1 16,-17 0-1-16,39 0 0 0,-39 0-1 0,19 0 0 15,0 0 0-15,-19 0 0 0,17 0 1 0,-17 0-2 0,111-18 3 32,-73 0-2-32,-38-1 1 0,17 19 3 15,2 0-4-15,-19-19 3 0,36 19-2 0,-16 0 0 0,-7 0-8 0,7-17 9 16,2 17-2-16,-3 0 2 0,-2 0-1 0,-17 0-2 15,19 0 1-15,1 0 0 0,-20 0 0 0,36 0-1 0,-20 0-2 16,1 0 3-16,-17 0 4 0,22 0-3 0,-3 0 0 0,-2 0-2 16,-17 0-1-16,19-19 2 0,1 19 6 0,-4 0-6 0,4 0 1 15,-4 0 0-15,1-20 0 0,24 20-1 0,-41-17 0 0,17 17 1 16,2 0 0-16,1-19-1 0,16 19 0 0,-20-18 1 0,4-1 1 16,-4 19-2-16,6 0 0 0,-5 0-2 0,2 0 1 15,1 0 3-15,16 0-2 0,-20 0-1 0,-16 0 1 0,36 0 0 0,-36 0-1 16,39 0 1-16,-20 0 0 0,17 19 2 0,-16-19-5 0,-4 18 2 15,4-18 3-15,-1 19 0 0,-5-19 0 0,-14 0-3 0,19 0 2 16,3 17-1-16,14-17 1 0,-16 0 0 0,-20 0-1 16,19 0-1-16,-2 0 1 0,19 0 0 0,-36 0 0 0,38 0 2 15,-38 0-5-15,20 0 4 0,-4 0-1 0,4 0 1 16,-1 0-1-16,-19 0 0 0,17 0 0 0,19 0 1 0,-36 0 0 16,36 0-3-16,2 20-5 15,1-20 12-15,-22 0-2 0,2 0-3 16,-2 0 1-16,2 0 3 0,-2 0-5 0,5 0 0 0,-22 0 0 15,36 0 0-15,19 0 7 0,-38-20-5 16,2 20 0-16,-2 0-5 0,21 0 3 0,-18 0 3 0,-20 0-3 16,19 0 1-16,17 0-1 0,-19 0 3 0,21 20-4 15,-38-20-3-15,14 0 4 0,28 0 5 0,-23 19-4 16,-19-19-3-16,17 0-1 0,2 0 7 0,0 0 2 0,-19 0-1 0,36 0 1 16,-36 0-4-16,34-19 0 0,-12 19-1 0,-22 0 2 0,36 0-4 15,-17-20 1-15,1 20-1 0,15 0 4 0,-18 0-2 16,19 0-2-16,-36 0 2 0,39 0 1 0,-20 0-7 0,1 0 6 15,-4 20-3-15,3-20 3 0,17 0-4 0,-19 19 4 16,22-19 0-16,0 17 0 0,-3-17 3 0,-20 19-2 16,3-19 0-16,15 0-2 0,-34 19 2 0,22-19 0 0,17 0 0 15,-23 0-2-15,4 0 1 0,-4 0 1 0,23 0 2 0,-39 0-4 16,33 0 1-16,-11 0 0 0,-22 0 0 0,36 0 0 0,-16 0 1 0,15-19-1 16,-35 19-2-16,36 0 1 0,23 0 2 15,-43 0-1-15,4 0 0 0,-1 0-1 0,17 0 1 0,-36 0-1 16,33 0 1-16,-14 19 1 0,20-19-1 0,-39 0 1 0,39 0 1 0,-22 0 4 15,2 0-5-15,-3 0 1 0,20 0-3 0,3 0 2 0,0 0-1 16,-3 0-1-16,0 0 3 0,-3 0 0 16,-11 0-2-16,17 0 2 0,-22 0-2 0,19 0 3 0,-17 0-3 0,33-19 0 15,-10 19-1-15,13-19 2 0,-19 19 12 0,20-17 1 16,35 17-12-16,-39-19-3 0,-10-1 3 16,-6 20-1-16,-17 0 0 0,34 0-1 0,-34 0 0 0,37-17-1 15,-18 17 2-15,15 0 0 0,-1 0-1 0,-10 0 1 16,13 0 1-16,-19 0 2 0,17 0-6 0,-12 0 2 15,-24 0 0-15,22 0 4 0,13 0 1 0,6 0-1 16,-22 0-2-16,20 0 0 0,-23-19-1 0,-14 19-2 16,20 0 2-16,-20 0-1 0,1 0-2 0,32-18-3 0,-32 18 4 15,18 0 1-15,-2 0-1 0,0 0 3 0,-16 0-1 16,16 0 1-16,-20 0 0 0,-16 0-1 0,17 18-2 0,5-18 1 16,-22 0 2-16,19 0 3 0,-19 0-7 0,20 0 3 0,-20 0-3 15,0 0 5-15,0 0-2 0,0 0 0 0,0 0-2 0,16 0 2 16,-16 0 0-16,0 0 3 0,0 0-3 0,0 0-4 15,0 0 4-15,20 0 5 0,-20 0-7 16,0 0-1-16,0 0 0 0,0 0 6 0,16 0-3 16,-16-18-1-16,0 18-3 0,0 0 2 0,0-19 1 0,20 19 1 0,-20-18 2 15,0 18-3-15,0-19 0 0,0-17-1 0,0 36 2 16,19-20-1-16,-19-16 2 0,0-1 0 0,14 0-1 0,-14 20-1 16,0-39 0-16,0 38 1 0,0-20 0 0,0 1-1 0,19 20-1 15,-19-3 0-15,0-16 2 0,0-1-1 0,22 0 1 0,-22 1-2 16,20 16 2-16,-20-34-2 0,0-2 1 0,16-18 0 15,-16 18-1-15,0 20 0 0,20-38 0 0,-20 18 5 0,0 20-3 16,0-1-1-16,19-36 1 0,-19 36-1 0,0-38 1 0,17 2 1 16,-17 36-1-16,0-18-2 0,0-19-8 0,0 37 5 0,0-36 5 0,19 35 3 15,-19-17-2-15,0-18-2 0,17-2-1 0,-17 58 1 16,0-39 0-16,0-1 1 0,16 4-1 0,-16 34 0 0,0-36 1 16,0 55 0-16,0-19-2 0,0-17 1 0,0-3 0 0,0 22 1 15,0-2-3-15,0 1-2 0,0 18 3 16,0-37 2-16,0 37 0 0,0-19-1 0,0 19 0 0,0 0 0 0,0-17 0 15,0 17 0-15,0-19 0 0,0 19-1 0,-16-20 1 0,16 20-1 16,0 0 0-16,-17-17 0 0,17 17 1 16,-19 0-1-16,19 0 0 0,0 0 3 0,-17 0-2 15,17 0-1-15,-19 0 1 0,19 0 0 0,-20 0 0 16,4 0 0-16,16 0 0 0,-42 0 1 16,23 0-2-16,-14 17 2 0,13-17 1 0,-16 0-1 15,20 0-1-15,-23 0 1 0,17 0-1 16,-11 0-3-16,-23-17 3 15,20 17 11-15,17 0-6 0,2-18-6 0,-5 18-1 16,-14 0 2-16,20 0 1 0,-20 0-8 0,-3 0 1 16,39 0 5-16,-39 0 1 0,20 0 2 0,-34 0-2 0,37 0 0 15,-4 0 0-15,-16 0 0 0,36 18 0 0,-19-18 0 0,-72 0 0 16,35 17 2-16,56-17-2 0,-41 0 0 16,21 0 0-16,-13 0 2 0,14 0-2 0,2 0 0 15,-2 0 0-15,-17 0 0 0,17 0 1 0,-4 0-1 0,-29 0 0 16,35 0-1-16,-2 0 0 0,2 0 1 0,-21 0 2 0,21 0-1 15,-22 0 0-15,20 20 1 0,-17-20-2 0,36 0 0 16,-36 0-3-16,17 0 3 0,2 19 0 0,-5-19 1 0,2 0-1 0,-32 0 0 16,52 0-1-16,-36 17-2 0,17-17 2 0,19 0 3 0,-36 0-2 15,13 0-2-15,7 0 0 0,-1 0 1 0,-19 0 3 0,17 0-4 16,-17 19-1-16,17-19 5 0,-4 0-2 0,4 0 0 16,-14 0 1-16,33 19-2 0,-36-19 1 0,17 0 0 0,-17 0 4 15,36 0-2-15,-42 0-1 0,25 18 1 0,1-18-2 0,-3 0 1 16,-17 0-1-16,0 18 2 0,36-18-1 0,-36 0-3 0,36 0 1 0,-39 19-4 15,3-19 8-15,17 0-2 0,-17 0-2 0,16 0 1 16,4 17-2-16,-59-17 4 0,39 0 0 0,17 0-3 16,-17 0 1-16,-6 0 2 0,25 0-2 0,1 0 0 15,-4 0 0-15,-15 0 2 0,-1 20-2 0,16-20-1 0,-21 0 1 16,7 19-1-16,-1-19 0 0,15 0 1 0,-16 16 1 0,-5 4 1 16,7-20-2-16,15 0-2 0,-17 0 4 0,20 19-3 15,-23-19 2-15,0 0-1 0,3 18 3 0,19-18-3 0,-18 0 0 16,15 0-1-16,-74 18 2 15,58-18 0-15,20 0 1 0,-4 0-1 0,-16 0-2 0,17 0 0 0,-20 0 0 16,3 0 1-16,0 0-1 0,0 0 0 0,36 0 2 16,-41 19-2-16,7-19 2 0,-4 0-1 0,21 0 5 15,17 0-1-15,-55 19 0 0,35-19-4 0,-2 0 0 0,-11 0-2 16,14 17 3-16,19-17-2 0,-36 0 1 0,19 0 0 0,-22 0 1 16,23 0 0-16,-6 0-1 0,5 0-1 0,-19 0 1 15,17 0 0-15,-17 0-4 0,16 0 3 0,-18 0 0 0,2 0 1 16,36 0 1-16,-36 0-1 0,19 0 0 0,-2 0 0 15,-1-17 0-15,4 17 0 0,-26 0 0 0,9 0 1 0,33 0-2 16,-36 0 0-16,17 0 0 0,-111 0 3 16,110 0-2-16,4 0 0 0,-20 0-1 15,-3 0 0-15,39 0 2 0,-39 0 1 0,3 0-2 0,36 0 0 0,-16 0-1 16,-20 0 0-16,-3 0 0 0,-16 0 1 0,35 0 0 16,4 0 0-16,-40 0-1 0,20 0 2 0,14 0-1 15,-14 0-1-15,0 0 1 0,0 17-1 0,36-17 1 16,-36 0-1-16,-22 0 2 0,22 20-3 0,0-20 5 15,17 0 0-15,2 0-2 0,-24 16 0 0,8-16-2 16,13 0-1-16,1 0-1 0,2 0 3 0,-2 0 1 0,-17 0-1 16,36 0 0-16,-94 0 1 0,94 0-1 0,-53-16 0 15,34-4 0-15,0 20 3 0,2 0-2 0,-22-17 0 16,39 17 0-16,-55-19 4 0,19 19-4 0,0-19-1 16,-6 19 0-16,26 0-1 0,-20-18 1 15,19 18-1-15,-21 0 1 0,-21 0 1 0,-10-18-1 16,50 18 0-16,-17-19-2 15,17 19 2-15,19 0-1 0,-23-20 0 0,4 20-2 16,5-16-3-16,14 16-1 0,-19-19 3 0,19 19-1 16,-19 0-8-16,19-20-3 0,0 20 9 0,0-17-11 0,-17 17-5 15,17-19 10-15,0 19-16 0,-19-36-38 16,19 36 45-16,0-19-30 0,0 0-10 0,0 2-9 0,0 17-15 16,0 0 34-16,0 0 0 0,0 0 3 0,0 0 12 0,0 0-5 15,0 0 15-15</inkml:trace>
  <inkml:trace contextRef="#ctx0" brushRef="#br0" timeOffset="581.26">3836 8116 51 0,'0'0'0'0,"0"0"22"0,0 0 14 0,0 0 4 0,0 0-2 0,0 0-20 16,0-18-1-16,0 18 16 0,0 0 2 0,0 0-18 16,0 0 12-16,0-18-7 0,0 18 7 0,0 0-8 15,0 0 0-15,0 0-12 0,0 18 1 0,0 0 3 0,0 0-8 16,17 19 11-16,-17-18-7 0,0-19 0 0,0 36 0 0,0 2-5 15,0-20-1-15,0 56 3 0,0-56-6 0,22 94 4 16,-22-95-5-16,0 2-2 0,0 36-10 0,0-37 1 0,0 19-25 16,0 0-25-16,0-18 18 0,0-2-9 0,19 21-77 15,-19-38 26-15,0 18 37 0</inkml:trace>
  <inkml:trace contextRef="#ctx0" brushRef="#br0" timeOffset="4064.38">6238 9886 50 0,'0'0'9'0,"0"0"6"0,0 0-4 0,0 0 17 16,0 0-11-16,0 0 20 0,0 0 14 0,0 0-22 15,0 0-1-15,0 19-16 0,0-19 12 0,0 17-3 16,0-17-11-16,0 20 20 0,-20-1-25 0,20-19 1 15,0 0 14-15,0 0-17 0,0 17 1 0,0-17 0 16,0 0 4-16,0 0-5 0,0 0 1 0,-19 18 1 16,19-18-2-16,0 0-1 0,0 20 2 0,-17-2-3 0,-5 37 5 15,22 0-2-15,-19-37-2 0,2 57 1 16,1-38-1-16,-20 55 1 0,-3 0 1 0,22-36-3 0,-24 36 3 16,24-1-1-16,1-52-1 0,-4 33 2 0,20-35-2 0,-16 0 1 15,-4 19 1-15,20-39-1 0,-19 39 0 0,2 0 3 16,17-20-2-16,-19-18-3 0,19-18 0 15,0 20 1-15,0-2 0 0,0-18-3 0,0 18 2 0,0-18-1 16,19 18 1-16,-19-18-1 0,36 19 3 16,-36-19 0-16,20 0-3 0,-20 18 1 0,16-18 3 15,4 0-4-15,-20 19 1 0,16-19 0 0,1 0 2 0,-17 0-2 16,22 18 1-16,-3-18 0 0,-2 0 0 0,-17 18 1 16,19-18-1-16,1 20 0 0,16-20 0 0,-20 0 0 0,20 18-2 15,-14-18 0-15,14 18 0 0,-36-18-1 0,36 0 2 16,0 18 1-16,-16-18-2 0,18 0 1 0,-21 0-1 15,22 0 2-15,49 20-1 0,-49-20-2 16,-20 0 1-16,17 0 2 0,-16 0-1 0,-4-20-1 0,37 20 0 16,-12 0 1-16,15 0-1 0,-20-18 1 0,-17 18-1 15,14 0-1-15,9 0 0 0,-6 0 2 0,-17-18-1 0,-2 18 0 16,55 0 0-16,-34 0-1 0,-18 0 2 0,-1 0-1 16,17 0 0-16,39 0 2 0,-59 0-1 15,23 18 0-15,-22-18 0 0,19 18-1 0,0-18-1 16,2 0 0-16,1 0 2 0,-39 0-1 0,36 20 1 0,0-20 0 15,-17 0-1-15,-5 0 1 0,47 0 0 0,-25 0-1 0,-17 0 0 16,34 0 1-16,-14 0-1 0,-3 0-1 16,-17 0 1-16,36 0 0 0,-21 17 1 0,7-17 1 0,31 0-1 15,-17 19 0-15,40-1-1 0,-43-18 0 16,1 18 2-16,-31-18-3 0,-3 20 0 0,-19-20 1 16,36 0 0-16,0 18 2 0,-36-18-2 0,39 0 2 0,-6 0-2 15,9 18 1-15,-6-18 0 0,-17 0 0 0,17 0-1 16,-3 0 1-16,-11 0-1 0,14-18 1 0,3 18 1 15,-39 0-1-15,36 0-2 0,-20-18-1 0,20 18 4 0,3 0 0 16,-39 0-1-16,20 0 0 0,16 0 0 0,-17 0 1 0,56 0-4 16,-20 18 1-16,-55-18 2 15,17 0 0-15,19 18-2 0,-1-18 1 0,-35 0-1 0,39 0 4 16,-19 0 1-16,16 0-4 0,-17 0-2 0,-2 0 4 16,2 0-1-16,75 0 2 0,-77 0-1 0,2 0-2 15,0-18 1-15,-2 18-2 0,35 0-1 0,-10 0 1 0,-25 0 1 0,57-18 0 16,-41 18 0-16,-13 0-1 0,57 0 1 0,-41 0 0 15,0 0 0-15,20 0 2 0,-1 18-3 0,0 0 0 16,-22-18 1-16,45 18 0 0,-42-18-1 0,3 20 1 16,52-3-2-16,-16-17 4 0,-42 0 0 15,8 0-5-15,-5 0 3 0,0 0 3 0,0 0-3 16,0-17-3-16,3 17 1 0,-20-20 1 0,1 20 3 0,16 0-3 0,0-18 5 16,58-18-7-16,-78 36 4 0,20 0-2 15,0 0 3-15,3-20-3 0,0 20-1 0,-3 0 3 0,-20 0-1 16,23 0 1-16,-6 0 1 0,-33 0-1 0,42 0-2 15,-26 0 1-15,23 0 0 0,-22 0 0 0,35 0 2 16,-10 0-3-16,-26 0 2 0,23 0 0 0,-39 0-1 16,17 0 1-16,2 0 0 0,14 0 2 0,-33 0-3 0,20 0-1 15,2 0 0-15,-22-18 0 0,36 18 3 0,-17 0-2 16,-19 0 1-16,36-18 0 0,0 18-1 0,-36 0 0 16,39 0 0-16,-23 0-1 0,4 0 2 15,-1 0 0-15,-2 0-1 0,-17-19 1 0,19 19-1 16,-2 0 0-16,2 0-1 0,-2 0 0 15,-17 0 2-15,38-17 1 16,-38 17-2-16,20 0-1 0,-20 0 0 0,19 0 2 0,-19 0-1 16,0-20-1-16,0 20 2 0,0-18 2 0,0 18-3 0,17-18-1 15,-17 18 1-15,0 0 0 0,0-18 1 0,0 18 0 0,19-20-1 16,-19 20 0-16,0 0-1 0,0-18 0 0,17 18 1 0,-17 0 1 16,19-37-2-16,-19 37 0 0,19-18 2 15,-19 18-1-15,14-19-2 0,-14 1 1 16,0 0 1-16,0 18-1 0,20-18 2 0,-20 18-1 15,0-20 0-15,0 20 0 0,22-18 0 16,-22 18 1-16,0 0-2 0,19 0 0 0,-19 0 1 0,0-18 1 16,0 18-1-16,0 0 1 0,17 0-1 0,-17 0 0 15,0 0-1-15,0 0 0 0,0 0-1 0,19 0-3 16,-19 0 1-16,0 0 1 0,0 18 0 0,20-18-1 16,-20 0 3-16,0 0 1 0,0 18 0 0,16-18-1 0,-16 20 2 15,0-2 1-15,0-18-1 0,0 18-1 0,0-18-2 16,0 18 1-16,0 1 4 0,0-19-2 0,0 0-1 0,0 18 2 0,0 1-1 15,0-19 1-15,0 18 0 0,19-18-1 16,-19 0-2-16,0 18 1 0,17-18 3 16,-17 0-3-16,17 0 2 0,-17 0-1 0,0 0 0 0,22-18-1 15,-3 18 3-15,-19 0-1 0,17-18-1 0,-17 18-1 16,19 0 0-16,-19 0-1 0,0-19 0 0,0 19 3 16,20-18 2-16,-20 18-3 0,0 0-2 0,16-19 1 0,-16 19 0 15,0-18 1-15,19 18 0 0,-19-18 0 0,0 18-1 0,17-18 1 16,-17 18-1-16,0-20 1 0,0 2 0 0,17 0 1 0,-17 0-1 15,19-1 3-15,-19 0-2 0,0 1-1 0,0 18 1 0,22-18 0 16,-22-20 0-16,17-16 3 0,2 35-2 0,-19 0-2 0,20-17 0 16,-20-2 2-16,16 21 0 0,-16-19-1 15,0 16 0-15,20-73 0 0,-20 57-1 16,0-1-1-16,16-17 3 0,-16 16-4 0,0 20 1 16,0-38-1-16,0 38 3 0,19 0-3 0,-19-2-1 0,0 2 3 0,0-37 0 15,0 18-1-15,0 19 0 0,0 0 1 0,17-20 2 0,-17 20-2 16,0 18 0-16,0-55 0 0,0 36 1 0,0-17-1 15,0 16 0-15,0-15-1 0,0 35 2 16,0-19-1-16,0 19-1 0,0-20 0 0,0 20 2 0,0 0-3 0,0-17 1 16,0-2 0-16,0 19 2 0,0-18-2 0,0 0 1 15,-17 18 3-15,17 0-4 0,0-19-2 0,0 19 2 16,0 0 1-16,-19 0 2 0,19 0-4 0,-16 0-7 16,16 0 7-16,-20 0 7 0,4 0-6 0,-4 0 2 0,1 0-1 15,2-19 2-15,-24 19-2 0,24 0 1 0,-55 0-6 16,17 0 3-16,16 0 1 0,3 0 2 0,-36 0-1 15,11 0 2-15,28 0-2 0,-22 0 0 0,19 0 0 0,-58-17 3 16,22 17-1-16,-94-19 7 0,130 19-9 16,-6 0 0-16,-27-20-1 0,-61 3-2 0,19 17 4 15,37-19-1-15,2 19-3 0,33 0 1 16,-52 0-2-16,16 0 4 0,0 0 1 0,39 0-1 16,-36 0 3-16,-22 0-4 0,3 0 0 0,16 0 3 15,39 0-3-15,-41 19 0 0,5-19 1 0,36 0 0 0,-58 0-2 16,22 0 1-16,36 0 1 0,-22 0 0 0,22 0-1 15,-17 17 0-15,-2-17-2 0,33 0 3 0,-31 0-1 0,-38 20 2 16,49-20-2-16,-10 0-1 0,35 0 1 16,-21 0 0-16,2 0 0 0,-6 19 0 0,28-19 0 0,-24 0 2 15,2 0-9-15,0 17-2 0,-6-17 10 0,-27 19 0 16,14 0-2-16,35-19 1 0,4 0-1 16,-23 18 2-16,19-18-1 0,-32 18-3 0,13-18 0 0,-36 19 7 15,40-19-2-15,-1 0-1 0,16 0-1 0,-38 17 0 16,41-17-1-16,-19 0 2 0,1 0-1 0,-1 20-1 0,-25-20 1 15,27 0 1-15,15 0 0 0,-33 0 2 0,32 0-3 16,-55 0 0-16,40 19 1 0,-1-19 0 16,-3 0-1-16,-88 35 1 0,88-35-1 15,-19 20 0-15,41-20 0 0,0 0 1 0,-38 0-1 0,36 18 0 16,-56-18-3-16,58 0 2 0,-38 0 1 16,19 0 0-16,-25 0 2 0,-8-18 0 0,14 18 1 15,35-20-2-15,-18 20-2 0,-51-35-1 0,70 35 2 16,-39-19 0-16,41 19 1 0,-19 0-2 0,0 0 0 0,-3 0 1 15,1 0 1-15,2 19-2 0,0-2 1 16,0-17-1-16,0 18 0 0,16 2 1 0,-18-2 1 0,38-18 0 16,-36 18-1-16,0 1 1 0,0-1-2 0,-6-18 2 15,9 19 1-15,14-1-1 0,-17 0-1 0,16-18 1 16,-16 18-1-16,17-18 0 0,-20 0 0 0,23 0-1 0,-20 0-4 16,0 0-3-16,-3 0-3 0,0-18 0 0,39 18 7 15,-16 0-2-15,16 0 0 0,-36-18-8 0,36 18 5 0,-20 0 1 0,20 0 1 0,-16 0-13 16,-23 0-57-16,22 0 55 15,17 0 0-15,-22 0-27 0,3 0 21 0,19 0-4 0,-17 0-2 0,17 0-5 0,-16 18-48 16,-4 0 40-16,4-18 2 0,-4 20-36 0,1-2 68 16,19-18-19-16</inkml:trace>
  <inkml:trace contextRef="#ctx0" brushRef="#br0" timeOffset="4730.17">3617 10476 70 0,'0'0'21'0,"0"0"25"0,0-18 0 0,0 18-5 0,0 0-10 0,0 0-19 16,0-18 17-16,0 18-22 0,0 0 7 0,0 0 0 16,17-19-8-16,-17 19 5 0,19 0-6 0,-19 0 0 0,39 0 3 15,-22 0 0-15,-17 0-4 0,39 0 5 0,-23 0-1 16,3 0-3-16,17 0 6 0,-36 0-6 0,34 0 1 0,7 37 10 15,-21-19-2-15,-4-18-2 0,3 38 0 0,-19-38-6 16,17 36 5-16,-17-36-6 0,0 17 0 0,0 3 4 0,0 16 1 16,-17-17-1-16,17 0-5 0,0-19 0 0,-19 18 1 0,3 0 6 15,16-18-6-15,-20 19 3 0,1 1-2 0,-3-20-4 16,-12 17 3-16,15-17-3 0,-17-17 0 0,36 17-1 16,-16-20 0-16,-4 20 0 0,20-19-1 0,0 19 1 0,-19-18-1 15,19 18 0-15,0-18 0 0,0 18 0 0,0 0 1 0,0 0-1 16,19 18 3-16,1-18-1 0,-4 37 2 0,3-17-3 15,-2-20-1-15,2 36 1 0,15-19 1 0,7 2-3 0,14 18 1 16,-19-19 1-16,-16-18-1 0,13 19-2 0,-33 0-3 16,78-1-36-16,-43 1-12 0,1-19-22 0,23 0-32 15,-43 17-34-15,23-17 31 0,-39 0 41 16</inkml:trace>
  <inkml:trace contextRef="#ctx0" brushRef="#br0" timeOffset="9164.9">5073 12080 18 0,'-17'0'17'0,"17"0"-11"16,0 0-5-16,0 0 1 0,0-18 5 15,0 18 2-15,0 0-5 0,0 0 7 16,0-17-4-16,0 17 1 0,0-19 22 0,0 19-20 0,0 0 0 15,0-20 18-15,0 20-21 0,0-17 14 0,0 17-9 16,0-19 21-16,0 19-14 16,0 0-13-16,0-18 14 0,0 18-11 0,0 0-2 15,0 0 7-15,0-19 17 0,-19 19-22 16,19 0 4-16,0 0-9 0,0 19 12 16,-17-19-11-16,17 18 9 15,0-18-10-15,-19 19 1 0,19-19-4 0,0 37 7 16,-19-18-6-16,19 16 5 0,0-35-7 15,-17 56 4-15,17-20-2 0,0 20 2 16,-19 18 0-16,19-55-2 0,0-2 0 0,0 57 0 16,-23-54 0-16,23 52-1 0,0-16 0 0,-19 18 1 15,19-18 0-15,0 35-2 16,0 1 1-16,0-36 3 16,0-19-2-16,0-37-3 15,0 37 2-15,0-1 2 16,0-36 2-16,0 38 7 0,0-38-12 0,0 18 2 15,0 0-3-15,0 1 4 16,0 0-3-16,0-1 1 0,0-18 0 0,0 36 2 16,0-36-4-16,0 38 8 0,0-38-3 0,0 0-1 15,0 18-1-15,0 0 2 0,0-18 1 16,0 0-1-16,0 0-2 0,0 0 7 16,0 20-4-16,0-20-5 0,0 0 2 0,0 0-1 15,0 17-1-15,0-17 3 0,0 0-2 16,0 19-2-16,0-19 2 0,0 0-5 15,0 18 8-15,0-18-4 0,0 0 5 16,0 0-2-16,0 0-4 0,19 0 1 16,-19 0 2-16,0 0 1 15,0 0-2-15,23 0-1 16,-23 0 1-16,19 0 4 0,-2 0-9 16,-17 18 4-16,38-18 0 0,-38 0 1 0,36 18 3 15,-19-18-6-15,41 0 6 0,-58 0-5 16,36 20 0-16,0-1 2 15,-17-19-1-15,-19 0-1 0,53 17 2 0,5-17-1 16,-58 20 1-16,19-20-2 0,34 0-1 0,-53 0 4 16,58 0-2-16,-3 0-1 15,-19 0-1-15,0 17 0 0,-19-17 3 0,22 0 5 16,-20 0-5-16,17 19 4 0,-17-19-5 16,17 0-5-16,-3 0 3 0,-13 18 2 15,2-18 2-15,-3 0-1 0,17 0 1 0,-36 0-3 0,56 18 5 16,-40-18-5-16,42 0-1 15,-41 0 4-15,22 0 1 0,-3 0 0 16,16 0 1-16,-30 0-1 0,14 0-5 16,-16 0 1-16,32 0 3 0,-52 0-1 15,58 0 0-15,-41 0 0 0,22 0 4 16,-23 0-6-16,20 0-1 0,-16 0 0 16,35 0 5-16,-36 0-2 0,17 0-1 0,-16 0 2 15,49 0-1-15,-69 0-2 0,41 0 5 16,-5 0-1-16,3-18-1 0,-22 18-3 15,35-37 1-15,6 37 4 0,-19-17-5 16,-3 17 0-16,-19 0 3 0,-17 0-2 0,74-20-2 16,-74 20 2-16,92 0 2 0,-56 0-4 15,-14 0 3-15,14 0 2 0,-17 0 2 16,53 20-5-16,-55-20-5 0,21 0-1 16,1 0 10-16,-22 0-5 0,2 0 0 15,17 0 4-15,-36 0-2 0,75-20-4 16,-39 20 10-16,-17 0-7 0,17 0-5 15,-17 0 3-15,37 0 4 0,-37 0 0 16,17 20-1-16,-16-20-1 0,15 0 3 16,-18 0-3-16,0 17-2 0,2-17 3 0,20 19 1 15,-20-19-3-15,1 0 1 0,-4 18 2 0,39-18 0 16,-38 0-2-16,22 18-1 16,-20-18 1-16,17 0-1 0,-16 0 0 0,15 0 3 15,21 21 1-15,-56-21-6 0,19 0 2 16,37 0 4-16,-40 17-1 0,3-17 1 15,15 0-8-15,-15 0 6 0,23 19-1 0,65-2-1 16,-107-17 2-16,59 18 0 0,-43-18-2 16,40 0 1-16,-21 19-2 0,24-19 8 15,-43 0-4-15,4 0-3 0,16 19 0 0,19-19 2 16,-16 0 1-16,16 0 1 0,-38 0-4 0,19 0-1 16,-17 0 1-16,-3 0 3 0,43 18-1 0,-23-18-3 0,0 0 2 15,2 18 3-15,-5-18 4 0,9 0-7 0,-42 0 0 16,36 0 0-16,19 0 0 0,-38 0 0 15,22 0 0-15,35 0 1 0,-38 0 1 16,-19 0-2-16,-1 0 0 0,62 0 9 0,-59 0-10 16,17 0 1-16,-19 0 0 0,58 0-2 15,-75 0 3-15,55 0 0 0,-19 0-1 16,39 21 4-16,-56-21-2 0,17 0-5 16,-36 0 5-16,36 17-2 0,3-17 3 0,-39 0-5 0,55 0 1 15,-19 17 2-15,3-17 4 0,-3 0-4 0,38 0-6 16,-57 0 8-16,38-17 9 0,-35 17-12 15,13 0-1-15,8 0 1 0,-5-17-5 0,0 17 0 16,0 0 4-16,-16 0-1 0,54 0 0 0,-54 0 3 0,32 0 5 16,-32 0-6-16,-4 0 3 0,42 0-5 0,-22 0 1 15,20 0 1-15,-37 0 0 0,56 0 4 16,-39 0-1-16,52 0 0 0,78-21 6 16,-146 3-8-16,18 18 0 0,54-18-4 15,-73 18 5-15,128-38 7 0,-73 20-11 16,-54 18 1-16,71 0 5 0,-72 0-5 15,15 0 2-15,43 0-8 0,-22 0 2 0,1 0 9 16,-20 0-3-16,-17 18-3 0,70-18-7 0,-70 19 12 0,3-19 1 0,70 19-1 16,-76-19-2-16,42 18-6 0,34 0 7 15,-76-18 0-15,3 0 0 0,37 21 4 16,-1-21-3-16,-35 0-4 0,-20 0 2 0,35 0-10 16,-15 0 10-16,-20 0 0 0,14 0 1 0,-14 0-3 15,0 0 2-15,0 0 3 0,0 0-1 16,0 0-6-16,0 0 6 0,0 0-2 15,0 0-3-15,0-21 7 0,-14 21-4 16,14 0-3-16,0-18 0 0,0 18 2 0,-20 0 1 16,20 0 0-16,0-18-1 0,-19-1-2 0,19 19 1 15,0-37 2-15,0 20-1 0,0-2-4 0,-16 2 7 16,16-4 0-16,0 3-1 0,0-36 2 0,0 17-7 0,0-2 6 16,0 3 3-16,0-18-13 0,0-2 9 15,0 18-5-15,0 20 4 0,-20-18-1 0,20-38-8 16,0 36 2-16,0-35-2 0,-16 18 6 0,16 1 3 15,0 14 1-15,0 4-2 0,-20-94-1 0,20 95 1 16,0-57 0-16,-19 72-1 0,19-72 3 16,0 74-3-16,0-18 2 0,-22 16 1 0,22-16-3 15,0 18 1-15,-17 0-1 16,0 18 1-16,17-20-2 0,-19 20 1 0,3 0-1 16,16-18 3-16,-20 18-1 0,4 0-2 0,16 0 1 0,-20 0 0 0,-16 0 5 15,36 0-4-15,-39 0-2 0,20 0 2 16,-53 0-5-16,72 0 5 0,-58 0 7 15,39 0 3-15,-34 0-12 0,37 0-2 0,-4 0 2 16,-74 0 4-16,58 0 1 0,-55 0-1 0,49 0-2 16,-27 0 1-16,33 0-1 0,-3 18 0 0,-16-18 1 15,-17 0-2-15,-22 0-1 0,22 0 1 0,-77-18-9 16,113 0 10-16,-130 0-2 16,16-19 1-16,114 37 2 0,-58-19-2 15,58 1 2-15,-94-1-1 0,94 0 4 16,-16 19 5-16,-26-18-7 0,-30 1-1 15,89 17-1-15,-17 0 4 0,-55-19-2 0,16-1-1 0,20 20 1 16,-1 0-1-16,-41 0-1 0,81 0-1 16,-20-17-1-16,-36 17-1 0,53 0 5 0,-73-19-1 15,73 19-3-15,2 0 3 0,-21-18 0 0,-54 18 1 16,73-19-3-16,-17 19 0 0,0-18-4 16,-6 18 8-16,26 0-3 0,16 0 0 0,-36-19 0 15,0 19 0-15,0 0-1 0,36-17-1 16,-42 17 5-16,23 0-4 0,5 0 1 0,14 0-4 0,-19 0 4 15,0-20 0-15,-17 20 1 0,36 0-2 0,-17 0 0 0,-44 0 3 16,61 0 1-16,-33 0 3 0,14-19-2 0,-34 19 2 16,53 0-3-16,-39 0 0 0,0-17-5 15,3 17 5-15,20 0-5 0,-20-19-3 16,36 19 5-16,-19 0 1 0,-17 0 0 0,36-18 1 16,-42 18-1-16,9 0 0 0,14-19-4 0,-17 19 3 15,16 0 1-15,20 0 2 0,-58-18-4 0,25 18 0 0,-3 0 2 16,-3-19 1-16,-19 19-4 0,39 0 2 15,-15 0 0-15,-1 0 2 0,15 0-3 0,-57 0 4 16,60 0-2-16,-35 0 0 0,32 0 0 0,4 0-1 0,-62 0 2 16,61 0-1-16,-93 0-2 15,52 0 1-15,5 0-2 0,17 0 1 0,-41 0 2 16,43 0 0-16,-21 0-3 0,0 0-1 0,33 0 3 16,-50 19 1-16,19-19 5 0,-77 0-10 0,111 0 3 15,-75 0 3-15,77 0 0 0,-168 0 3 16,149 0-7-16,19 0 2 15,-38 0 2-15,13 0-3 0,-27 0 2 0,50-19-2 16,-1 19 0-16,-16 0-1 0,-19-17 4 0,-20 17-3 16,59-20 2-16,-23 20-2 0,17 0 0 0,5 0 2 15,-55 0 1-15,56 0-3 0,16 0 2 0,-56 0-1 0,18 0-1 16,38 0 2-16,-56 0-2 0,20 0 1 0,-22 0 0 16,22 0 1-16,-36 0-3 0,53 0 2 15,-39 0-2-15,25 0 1 0,-23 0 3 0,20 0 4 16,-94 0-3-1,33 0-7-15,64 0 5 0,33 0-2 16,-19 0 3-16,-34 20-1 0,53-20-2 0,-19 0 1 0,-17 17 4 16,14-17-5-16,-14 0-2 0,19 0 3 15,-19 19 0-15,17-19-2 0,-17 0-3 0,14 0 0 16,2 0-5-16,-13 0-6 0,33 0 8 0,-19 0-26 16,2 0 19-16,-2 0-38 0,19 0 32 0,0 0-2 15,-19 0-32-15,19 0-9 0,0 0-44 0,0 0 69 16,0 0-4-16,0 18-51 0,0-18 16 0,19 19 13 15</inkml:trace>
  <inkml:trace contextRef="#ctx0" brushRef="#br0" timeOffset="9764.83">3653 12172 55 0,'0'0'52'0,"0"0"-26"0,0 0 60 0,0 0-23 16,0 0-51-16,0 20 19 15,0-20-23-15,17 0 12 0,-17 0-9 0,22 18 2 16,-22-18-9-16,17 0 5 0,2 0-7 0,1 18 3 15,32-18 4-15,23 38 3 16,-75-38-11-16,55 18 4 0,-55 0 0 0,36 1 2 16,-36-2-2-16,19 21 3 0,-19-38-7 15,20 18 1-15,-20 20 5 0,-20 17 9 16,1-38-15-16,19-17-1 0,-36 38 7 16,36-38-5-16,-16 0 1 0,-4 0-1 15,-21 0 2-15,7-18-6 16,34 18 2-16,0 0 1 0,-19-20 1 0,19 20 1 15,0 0-2-15,0 0-6 0,19 20 10 16,-2-2-3-16,-17 18 1 16,17 2 0-16,-17 17 6 0,-17 18-6 15,0-36-1-15,-19 19-1 0,36-36-3 16,-74 34-21-16,35 1-38 0,-14-38-33 16,53 3 55-16,-74-1-193 0</inkml:trace>
  <inkml:trace contextRef="#ctx0" brushRef="#br0" timeOffset="13567.73">4904 14256 36 0,'0'0'21'0,"0"19"32"16,0 2-4 0,0-21-17-16,0 0 3 15,0 16 26 1,0 40-3 0,0 18-33-1,0 36-10 1,0 56 1-1,-33 93 20-15,-3-129-8 32,17-94-21-32,19 0-4 15,-17 38 6 17,70-38-4-17,18 2-4 1,79-20 6 15,74-18-4 0,-224 0-3 32,570-72 6-48,-570 72-6 48,625 16 24-63,-625-16-24 62,631 93 15-62,-631-93-15 63,645-37 10-63,-645 37-10 62,664 18 26-46,-664-18-26 47,664 92 10-63,-664-92-10 62,534 57 15-62,-534-57-15 63,534 0 11-63,-534 0-11 62,537-57 6-46,-537 57-6 46,586 20 19-62,-586-20-19 63,648 0 11-63,-648 0-11 62,628 0 4-62,-628 0-4 63,517-76 13-48,-497 76-8-15,-20 0-5 0,16 0-1 0,4 0 3 16,-20 0-3-16,0 0 0 0,19-17 2 0,-19 17 0 0,17 0-1 16,2 0-1-16,-19 0 1 0,16-19 1 15,-16 19-1-15,0 0 1 0,17-18-2 16,-17 18 1-16,0 0 1 0,0-18-1 0,19 0 1 0,-19 18 0 15,0-20 1-15,23 4-1 0,-23-24-2 0,0 23 1 16,0-2 1-16,16-35 1 0,-16 18-2 0,20-4 2 16,-20 40-3-16,0-34 1 0,19 14 2 0,-19-16-2 0,0 16 0 0,0 3-1 15,17-19 2-15,-17-1 0 0,19-2 1 16,-19 2-5-16,0 0 4 0,17 21-1 0,-17-40 1 16,0 36 6-16,19-16 10 0,-19-2-7 0,0-15-8 0,0 33 0 15,16-35 0-15,-16 1-1 0,0 34-2 0,23-70-5 16,-23 33 9-16,0 20 0 0,0 18-4 15,0 19 2-15,0-17-1 0,0 17 2 0,0 0-3 16,0-20-7-16,0 20 5 0,0 0-1 0,0 0 8 0,0 0-4 16,-23-16 0-16,23 16 3 0,0 0 0 0,0 0-3 0,-16 0 3 15,16 0-2-15,-19 0 1 0,19-21-4 0,-17 21-1 16,-2 0 0-16,2 0 4 0,-2-19-1 16,19 19 3-16,-20 0-3 0,-19 0-5 0,20 0 6 15,2 0-3-15,1 0 3 0,-3 0-1 0,2 0-2 0,17 0-2 16,-19 0 4-16,-1 0-2 0,-38 0 5 0,58 0-4 15,-33 19-1-15,14-19 1 0,-17 0 3 0,36 0 0 0,-36 21 0 16,-6-21-6-16,23 0 3 0,5 0 2 0,-25 16-1 16,39-16 0-16,-36 0-5 0,0 0 4 0,17 0 1 0,-3 0 2 15,5 0-4-15,-19 0 3 0,20 0-3 0,-20-16 3 16,16 16-2-16,-16 0 1 0,-3-21 3 16,20 21-3-16,-17 0 5 0,0 0-2 0,-22 0-1 15,22 0-1-15,19 0-1 0,-2 0-1 0,-36-19-1 16,38 19 0-16,-24 0 0 0,24 0 2 0,0 0 4 15,-18 0 2-15,15 0-6 0,-16 0-2 0,17 0 3 0,-37 0-2 16,-18-17-5-16,57 17 5 0,-22 0 2 16,39 0-2-16,-38 0-1 0,2-19 2 0,0 19 3 0,19 0-1 0,-22-18 1 15,-52-1-4-15,55 19 3 16,-3 0-7-16,-19 0-1 0,25-17 7 0,14 17-2 0,-37 0 0 16,40 0 1-16,-4 0 3 0,-54 0-4 0,57 0-1 15,-2 0 0-15,-1 0 0 0,-16 0 0 0,14 0 2 0,3 0 0 0,-34 0-1 0,17 17 1 16,-74-17 4-16,90 0-5 15,-16 0 3-15,20 0-4 0,-23 0 2 16,0 0 4-16,3 0 1 0,20 0 0 0,-4 0-4 0,-35 0-2 0,55 0-3 16,-39 0 0-16,-13-17 7 0,32 17-1 0,-16 0 1 0,17 0-1 15,2 0 0-15,-57 0-6 0,38 0 4 16,16 0 0-16,-16 0 2 0,-5 17-2 0,-12-17 4 16,17 19-3-16,17-19-3 0,-17 0 1 0,-6 18 2 0,9 1 3 15,-3-19-3-15,17 0-4 0,2 0 3 16,-2 17-2-16,-17-17 3 0,-3 0 2 0,20 0-3 0,2 0-2 15,-2 19 2-15,-17-19 0 0,0 0-1 0,14 0-1 16,2 0 4-16,4 0-4 0,-20 0-6 0,19 0 2 0,-2 0 7 0,0 0 0 16,-17 0 1-16,-3 0-2 0,39 21 2 0,-17-21 0 15,-2 0 1-15,2 0-4 0,-21 0 1 0,21 16 0 0,-25-16-1 16,42 0 2-16,-19 0-1 0,5 20-3 16,-5-20 2-16,-17 0 5 0,17 0-5 0,-17 0-3 15,16 0 5-15,-2 0 3 0,5 0-2 16,1 0-5-16,-3 0 2 0,2 0 3 0,-2 0 4 0,2 0-3 15,17 0-1-15,-19-20 3 0,19 20-4 0,-20 0 1 0,20 0-1 16,-16 0-1-16,-23 0-3 0,39 0 2 0,-20 0 3 16,4 0-3-16,-3 0-3 0,19 0 3 0,-17 0 0 0,-2 0 4 15,-1-16 1-15,4 16-6 0,-7 0-1 0,4 0 2 16,2 0 2-16,1-21 0 0,-3 21-4 0,-17 0 4 16,36 0 3-16,0 0-2 0,-36 0 1 0,36 0-4 0,-20-19 4 15,-2 19-3-15,5 0 1 0,-19 0-5 16,20 0 2-16,-3 0 1 0,-17 0 6 0,16 0-3 15,20 0-2-15,-22 0-1 0,22 0 0 0,-19 0 2 0,5 0 0 0,14 0-3 16,-20 0 2-16,1 0-4 0,3 0 0 0,-4 0 5 16,20 0 2-16,-16 0-2 0,-23 0 3 0,17 0-3 15,5 0 0-15,17 0 1 0,-36 0-5 0,36 0 1 0,-16 0-1 16,-4 0 2-16,20 0 1 0,-16 0 3 0,-4-17-6 0,-16 17 2 16,-22-19 9-16,58 19-8 0,-17 0 0 0,-2 0-4 15,3 0 0-15,-4 0 1 0,20 0 0 0,-19-18 3 0,-20 18-1 16,20 0 2-16,-15 0 0 0,34 0-1 0,-19 0 3 15,-17 0-2-15,17 0-2 0,2 0 0 0,-2 0-1 16,19 0 4-16,-22 0-1 0,5 0 1 0,17 0-5 0,-17 0 2 16,-2 0 1-16,2 0 0 0,-2 0-1 0,0 0 2 15,2 0-1-15,-2 0 1 0,-37-19-5 16,56 19 3-16,-38 0 6 0,38 0-1 0,-17 0-1 16,-19-17 3-16,17 17 3 0,-1 0-10 15,-2 0 0-15,6 0-2 0,-1 0 3 0,-38 0-2 16,55 0 1-16,-17 0-1 0,-2 0 5 0,-1 0-1 0,-18 0-4 15,21 0 4-15,-2 0-5 16,2 0 2-16,-2 0 1 0,2 0 2 0,-2 0-4 0,-1 0 1 16,4 0 3-16,16 0 0 0,-22 0 1 0,-14 0-1 15,19 0-3-15,-2 0 2 0,2 0-5 0,17 0 3 16,-19 0 0-16,-1 0 5 0,20 0-3 0,-16 0-1 0,-26 0-3 16,42 0 2-16,-16 0 5 0,-1 0-3 0,-2 0-2 15,19 0 2-15,-17 0-3 0,-2 0 2 0,-1 17-1 0,4-17 2 16,-4 0-1-16,-2 0-4 0,3 0 6 0,5 0 1 15,-5 0 3-15,-17 0-5 0,16 0-5 0,4 0 4 16,16 0 1-16,-39 0-1 0,39 0-2 0,-39 0 2 0,39 0-3 16,-36 0 4-16,36 0-3 0,-36 0 2 0,20 0 0 0,-4 0 2 15,1 19 3-15,2-19-3 0,17 0-3 0,-38 0-1 0,18 0 1 16,4 18 0-16,-4-18 1 0,20 0-3 0,-16 0 1 0,-4 0 3 16,1 0 2-16,2 19 1 0,-5-19-2 0,-14 0-2 15,20 17 1-15,-4-17-1 0,-16 0-5 16,17 19 6-16,2-19 2 0,17 0-1 0,-41 0-4 15,-12 0-2-15,53 0 3 0,-36 0 3 0,36 0-3 16,-36 0 1-16,17 0-2 0,-3 0 2 0,2 0 0 16,7 0 1-16,13 0-2 0,-39 0 2 0,22 21-1 0,-2-21 1 15,2 0 1-15,-21 16-1 0,15-16-1 0,-10 0-5 16,33 0 6-16,-19 0 2 0,19 0-2 0,-36 0-2 0,19 0 1 16,-2 0 1-16,0 0 0 0,2 0-1 0,-22 0-1 15,20 0 1-15,-17 0 0 0,19 0 2 16,-2 0-6-16,0 0 3 0,2 0 0 0,-5 0 5 0,2 0-3 0,-13 0 0 15,-3 20-2-15,17-20 1 0,-36 17 4 16,32-17-7-16,7 19 4 0,-37-1-3 16,-2 1 0-16,13-2 4 15,9-17-6-15,14 0 2 16,0 19 0-16,19-19 0 0,0 0 2 0,-17 0-6 0,17 0 7 0,0 0-5 16,-19 0-3-16,19 0-1 0,-17 0 4 0,17 0-2 0,-19 0-8 15,19 0 4-15,-20 0 4 0,20 0 0 0,-39 0-22 16,23 0 3-16,16 0-2 0,-20 0 5 0,4 0 8 15,-3 21-55-15,2-21 27 0,17 0 16 16,0 0-3-16,-19 16-125 0,19-16 104 0,0 18-46 0,0-18 62 16,0 38-3-16,0-38 8 0</inkml:trace>
  <inkml:trace contextRef="#ctx0" brushRef="#br0" timeOffset="14269.97">3175 14090 51 0,'0'0'8'0,"0"19"11"0,0-19-10 0,0 21 31 0,0-5-7 16,0 4 14-16,0-20-35 0,0 17-1 0,0-17-1 16,0 19 9-16,0-19-10 0,0 37 12 0,0-20 6 0,0 2-2 15,0 2-15-15,0-5-2 0,0 21 6 0,-22-18-1 0,22-19-6 16,0 38 8-16,-20-22-10 0,20 4 0 0,0-2 0 0,-14 57 12 16,14-75-14-16,-19 37 1 0,19-21-3 0,-19 40 6 15,19-56-6-15,0 18 0 0,0 2 2 0,0-20 0 16,0 19 3-16,0-19-3 0,0 0 0 0,0 17 2 0,38-17-1 15,-24 0 0-15,28 0-4 0,-6 0 4 16,-17 0-3-16,36 0 0 0,-21-17-2 0,7 17 1 0,14 0 0 0,-2-19 2 16,41-1-12-16,-58 20-6 15,0-18-1-15,-17 18-8 0,20 0 11 0,-39 0-2 0,17 0-16 16,2-18 0-16,-19 18 18 0,20 0-1 0,-20 0-17 0,16-18-15 16,-16-2 25-16,0 20 14 0,0-16 3 0,0-4-2 15,0 3 5-15,0-22 2 0,-16-35 5 16,-23-18 22-16,39 58-12 0,-39-6 14 0,39 23-16 15,-17-2 15-15,17-18-14 0,-19 37 11 0,2-37-5 16,-2 37-6-16,19 0-10 0,0 0 0 0,-16 0 4 0,16 0-2 16,0 20 12-16,-20-3-3 0,20 39-5 0,0 1 1 15,0 15-1-15,0 20-5 0,0 0-4 16,0 0-3-16,0 2 3 0,0-58 0 0,0 0-1 0,-19 111-1 16,19-110-2-16,-17 19-9 0,17-19 1 0,-22 19-26 15,22-20-16-15,-19 1 19 0,19 20-56 0,0-41 35 0,-17 22-35 16,17-20 61-16,0 0-19 0</inkml:trace>
  <inkml:trace contextRef="#ctx0" brushRef="#br0" timeOffset="19932.59">20515 4906 91 0,'0'0'62'0,"0"0"-31"0,-22 0 46 15,22 0-35-15,-17-17 25 0,17-3-36 16,-19 20-24-16,19 0-1 0,0 0 4 0,0-16 2 15,0 16-7-15,0 0-4 0,0 0 1 16,0 0 1-16,0 16-2 0,0 4 7 0,0-20-6 0,0 36 9 16,0 2-2-16,0 34-2 0,0-35-4 15,-36 186 7-15,36-168-6 0,-94 222 7 16,58-148-4-16,19-93-4 16,-2 38 1-16,19-57-3 0,-17 58 3 0,17-20 0 0,0-36-2 15,0 19 0-15,0-21 0 0,17 2 1 16,-17-1-2-16,19-18 1 0,14 38 6 0,-13-21-5 15,18 2 4-15,-18-19-4 0,88 18 9 16,-14 2-5-16,-58-20-4 0,168 36 9 16,-57-20-9-16,-36 4-1 0,130-1 2 15,16-19-4 1,39 0 3-16,-221 0-1 0,127 0-1 16,-72 0-1-16,-3-39 2 0,20 23-2 0,113-3 0 15,-186-18 0-15,128 19-1 16,94-38 4-16,-224 38 0 0,3 18-1 0,110-18-1 15,37 18 1-15,-134 0-2 0,117 18 1 16,-150 0-2 0,20 2 0-16,16 16 1 0,-52-36 1 0,14 38-2 15,-37-38 1-15,26 17-1 0,-6 2 0 16,-17-3 1-16,-2-16 1 0,2 20-1 16,-2-20 0-16,-17 0 0 0,74 55-5 15,-54-55 2-15,-20 0 4 16,19 0 1-16,-19 0-2 0,0 0 0 15,0-36 0-15,0 36 1 0,0-19 0 0,0-17-1 16,0 17 1-16,0-72 1 0,0 71 0 16,0-35 1-16,0 38 0 0,0-21-2 0,0-54 0 0,-19-1 1 15,-1 56 0-15,20-92-1 0,0 92 0 0,-16-91 1 16,16-20 1-16,0 111-3 0,16 17-1 0,-16-90 3 16,0 74-1-16,0 16 0 0,0-146-1 15,0 112 1-15,0-2 3 0,-16-54 2 16,16 74-5-16,-42-20-1 0,42 56 0 15,-69-54-1-15,30 54 3 0,3-20-2 0,-94-16 0 0,72 36 1 16,-196-20 0-16,179 3 0 0,-108 17 0 16,-2 0-1-16,94 0 1 0,-78-20-3 0,-33 20-2 15,19-16 5-15,-2-4 1 0,108 0-1 0,-109-16 0 16,20-1 1-16,-69-16 0 0,86 13-2 0,-70-34-12 16,144 58 1-16,-110-4-16 0,74 20 20 15,1 0-7-15,38 20-7 0,33-4 10 0,-52 22-12 16,71-38 11-16,-71 56-39 0,36-20 3 0,19-36 21 15,-39 57-82-15,33-40 13 0,9 39-47 16</inkml:trace>
  <inkml:trace contextRef="#ctx0" brushRef="#br0" timeOffset="20415.32">22302 5091 46 0,'0'0'17'0,"0"0"-3"0,0-19 1 0,0 2 18 0,0-3-16 15,0 20-1-15,0-56 44 0,0 56-46 0,0-35 14 16,0 16 1-16,0 0-14 0,20 2 13 0,-20-3-4 0,0 4 10 16,0 16-29-16,0 0 7 0,0 0 2 15,0 16 25-15,0 4-30 0,0 16 15 16,0-17-18-16,0 0-1 0,0 53 8 0,0-52-9 16,0 16 1-16,-20 2-3 0,20-2-2 0,0 19 0 15,0-36-3-15,-16 53-47 0,-6 22-126 16,22-58-59-1</inkml:trace>
  <inkml:trace contextRef="#ctx0" brushRef="#br0" timeOffset="22632.97">22045 6548 31 0,'0'0'7'0,"0"0"2"0,0 0-7 0,0 0 2 16,0 0 0-16,0 0-1 0,0 0-3 0,0 0 2 0,0 0-1 15,0-19-1-15,0 19 0 0,0 0-1 16,0 0 0-16,0 0 0 0,0 0 0 0,0 0-1 0,0 0 0 16,0 0 0-16,0 0 0 0,0 0-7 0,0 0 6 0,0 0-3 0,0 0-24 15</inkml:trace>
  <inkml:trace contextRef="#ctx0" brushRef="#br0" timeOffset="22883.05">22062 6529 40 0,'0'19'6'0,"0"-19"-1"0,0 0-1 0,0 0-3 16,0 0 0-16,0 0 0 0,0 0 0 0,0 0 0 15,0 0-1-15,0 0 0 0,-17 0 0 0,17 0 1 16,0 0-1-16,0 0 0 0,0 0-1 0,0 0 1 16,0 0 0-16,0 0-2 0,0 0 1 0,0 0-1 0,0 0 1 15,0 0 0-15,0 0 0 0,0 0 1 0,0 0-1 16,-19 0 1-16,19 0 0 0,0 0 0 0,0 0 0 15,0 0 1-15,0 0 1 16,0 0-1-16,0 0-1 0,0 0 1 0,0 0-1 0,0 0 1 16,0 0 0-16,0 0-2 0,0 20 1 15,0-20 0-15,0 0 0 16,0 0 0-16,0 0-1 0,0 0 1 0,0 0 0 0,0 0-1 16,0 0 1-16,0 0-1 0,0 0 1 0,0 16-3 0,0-16 2 0,0 0-4 15,0 0 0-15,0 0-35 0</inkml:trace>
  <inkml:trace contextRef="#ctx0" brushRef="#br0" timeOffset="23498.78">22709 6402 37 0,'0'0'0'0,"0"0"14"0,0 0-6 0,0 0 0 0,0 0 7 0,0 0 4 16,0 0-8-16,0-20 14 0,0 20-11 0,0 0 1 16,-19-19 16-16,19 19-15 0,0 0 17 0,0-17-2 0,0 17-15 15,-17-19 26-15,17 19-17 0,0-19-13 0,0 19 11 16,0 0-13-16,-19 0 0 0,19 0 1 0,0 0 9 0,-22-20-1 0,22 20 9 15,-20 0-9-15,20 0-11 0,-14 0 7 16,14 0 0-16,0 0-8 0,-19 0 2 0,19 20 1 16,0-20-2-16,0 19-5 0,-19 17 9 15,38-17-8-15,0 1-1 0,-19-4-1 0,56 20 3 0,18 22-1 0,-38-41 1 16,75 58-1-16,-56-59-3 0,56 59 2 0,-56-56-3 16,75 55-2-16,-24-19 4 0,7 0 1 0,0 20-5 15,-21-1 5-15,-59-38-2 0,64 56-1 0,-9-18 0 0,6 0 0 16,-58-37 1-16,0-18 0 0,58 54 0 0,-38-36 2 0,-1 19 1 15,20-20-1-15,-20 1-1 0,-41-19-1 16,27 20 0-16,-21-38 1 0,16 37-2 0,0-21 2 0,0 23 0 16,2-3-2-16,-18-17 0 0,-4 0-3 0,4 17-4 15,-20-36 1-15,19 18-11 0,-19 2 4 0,0-2-2 0,0-18-5 0,0 18-29 16,0 0 19-16,0 1-39 0,0-19 29 0,0 18-55 0,0 19-121 16,0-37 187-16,-19 0-20 0</inkml:trace>
  <inkml:trace contextRef="#ctx0" brushRef="#br0" timeOffset="23800.62">24535 7489 65 0,'0'0'59'0,"0"0"-4"15,0-19-12-15,0 19-24 0,0-18 13 0,0 18-20 16,-19-18 11-16,19 18-13 0,0-19 12 0,0 19-13 0,0 0 1 0,0 0 7 16,0-19-3-16,0 19-10 0,0 0 6 0,0 0-2 15,0 19 5-15,0 0 3 0,0-19-10 0,0 36 5 0,19-17-6 16,-19-2 4-16,33 22-4 0,-11-3-1 0,34 19 0 15,-37-17-2-15,-2-21 1 0,35 58 3 0,-10-20 3 0,13 0-1 16,-2 1 2-16,-34-38-5 0,36 37 12 16,-35-36-11-16,35 17 7 0,-19-16-4 0,-19 16 0 0,-17-36 0 15,16 18 10-15,-16-18-9 0,22 19-6 0,-22-19 2 0,0 37 13 16,0-37-13-16,0 18-3 0,0-18 0 0,-22 18 3 16,6 2-3-16,-20-2-4 0,19 0 1 0,-19-18-2 0,-19 38 5 15,-3-21-2-15,-14 20-1 0,36-19-4 0,-75 37-24 0,72-55 14 16,3 19-2-16,-38 18-38 0,38-18-31 15,16-19 49-15,4 17-51 0,16 3 35 0,-20-20-6 0,20 36-96 16,-22-18 106-16,22 1 13 0</inkml:trace>
  <inkml:trace contextRef="#ctx0" brushRef="#br0" timeOffset="25100.06">25661 7727 88 0,'0'0'38'0,"0"0"39"0,0-16-15 16,0 16-9-16,0 0-7 0,0 0-13 0,0-20-19 15,0 20 9-15,0 0-12 0,0 0 9 0,0 0-10 0,0 20 0 16,0-20 1-16,0 16-1 0,-22 23 7 0,22-3-2 0,0 2-8 16,-19 36 3-16,19-20-4 0,-17 58 7 0,-19-2-2 0,36-54-6 15,-36 18-2-15,36-2-1 0,-36 58-1 0,-22 109 5 0,42-165-5 16,-20 73 0-16,36-36 0 0,0-19-4 0,0-18-1 15,0-56 3-15,36 38 1 0,-36-56 1 0,33 37-1 0,8-37 0 16,-5 19 1-16,0-19 0 0,150 18 6 16,32-74-9-16,-160 38 1 0,67-18 2 15,-64 16 0-15,63-16-1 0,9 18-4 0,14-1 9 0,-17 19 2 16,16-19-6-16,-16 19-3 0,17 19 3 16,-17 0-1-16,17-1 0 0,-73 0-1 0,37 0-1 0,14 19 1 15,-65 0 1-15,65 36 0 0,-67-54-2 16,108 111 8-16,-147-113-3 0,37 22-2 15,-56-22-1-15,33 2-1 0,-33-1-3 0,19 1 1 0,-19-19-2 0,0 18 3 0,22-18 3 16,-22 19-1-16,0-19 1 0,0 0 1 0,0 17 1 0,0-17 2 0,0 0-5 16,0 20 3-16,-22-20 0 0,22 0-2 0,-36 0 8 0,36 0-8 15,-36-20 3-15,36 20-4 0,-36-17 8 0,17-20-8 0,19 18-1 16,-17 19 2-16,17-18-1 0,-19 18 0 0,-3-36-2 0,5-20 0 0,1 0 1 16,16 2 0-16,0-20-2 0,0-204 5 15,33 168 1-15,-33 54-1 0,22 2-1 16,-22-2 1-16,36-74-2 0,-36 77-1 0,39-77 3 0,-3 0-1 15,-36 58 0-15,16-58-6 0,1 74-1 0,-17-73-8 0,0 56 11 16,0-19 4-16,0 54 0 0,0 2 0 0,-17-39 2 0,1 39-1 16,16 17-1-16,-36-17 3 0,-3 17 0 0,39 19-3 0,-58-20 1 15,41 20-2-15,-55 0 4 0,17 0-3 0,14 20-1 0,-65-1 1 16,-339 92 2 0,318-75-2-16,-3-36-3 0,72 37 1 0,5-37 1 15,-2 0 0-15,-75 0-2 0,77 18-1 0,-77-18-6 0,-3 0-4 0,45-18 5 16,32 0 0-16,-90-1-9 0,71-1 8 0,0 20-2 0,20 0 2 15,-92-36-10-15,37 36 3 0,54-17 9 0,-54 17-9 0,74 0 9 16,-39 0-7-16,20 17 0 0,19-17 5 0,-3 20-16 0,3-4-6 16,-6 4-10-16,42-20 12 0,0 19-47 0,-13-1 31 15,13-18-44-15,0 18 27 0,0 1 24 0</inkml:trace>
  <inkml:trace contextRef="#ctx0" brushRef="#br0" timeOffset="25533.09">26729 8208 60 0,'0'0'0'0,"0"0"38"0,0 0 0 0,0 0-22 16,0 0 1-16,0 0 14 0,0 0-15 0,0 0 12 0,0 0-16 0,0 0 10 15,0 0-10-15,0 0 11 0,0 0-10 0,20 0 13 0,-20 18-2 16,19-18-12-16,-2 0 8 0,2 20-4 0,34-2 1 16,-53-18-13-16,58 18 10 0,-58-18-9 15,36 18 5-15,-36-18-6 0,36 20 5 0,-36 16 10 16,0-18-11-16,-17 38 10 0,17-56-15 15,-55 56 9-15,13-39-4 0,9 2-6 16,-58 18 1-16,-20-19-3 16,92-18 2-16,2 0-4 0,-2-18 1 0,-17-2 3 15,14 3-2-15,22 17 1 0,0 0 1 16,22 0-2-16,-6 0 3 0,23 17-2 0,33 39 0 16,3 1-1-16,-39-40-3 0,130 93-46 15,-58-54-65-15,58-20-198 16,-125-36 274-16,-24 0-15 15</inkml:trace>
  <inkml:trace contextRef="#ctx0" brushRef="#br0" timeOffset="26149.68">22097 6106 72 0,'0'0'38'0,"0"0"-18"0,0 0 22 0,0 0-21 0,0 0 17 16,0 0-7-16,0 0-6 0,0 0-15 0,0 18 6 15,0 0-1-15,0-18-8 0,0 20 8 0,0 16-2 16,0-36-9-16,23 38 5 0,-23-21-1 0,0 18-4 0,0 4 3 16,0-3 0-16,16 3-1 0,-16-23-1 0,0 4-1 0,20 35 5 15,-20 0 3-15,19 38 0 0,-2 16-2 0,-17 1 2 16,19 20 3-16,-2 19-5 0,-17-75-7 0,0 18 1 15,0 92 3-15,19-92-3 0,-19 93-1 0,0-75-2 0,0 94 2 16,0 16 4-16,0-128-4 0,0 111-1 0,-19 56-1 16,2 184 3-16,17-333-5 15,0-54 0-15,-19 35 1 0,19-55 0 0,0 39 4 16,0-38-3-16,0 17 1 0,0 2-9 0,0-56 5 16,0 19-5-16,0-19-7 0,0 0-17 0,-17 0-27 15,17-19-84-15,0-37 24 0,-19 20 30 16,19-19 11-16</inkml:trace>
  <inkml:trace contextRef="#ctx0" brushRef="#br0" timeOffset="26482.88">21658 9424 93 0,'0'0'30'0,"0"0"25"0,0 0-32 0,0 19-1 0,0-19 19 0,0 37-6 16,0-18-21-16,0 55 25 0,36 73-14 15,-17 1-16-15,-19-111-6 0,0 19 0 0,33 35 0 16,9 1-1-16,-26 1 2 0,-16-56-3 0,20-1 1 0,35 94 9 16,-55-94-5-16,33-16 9 0,-33-2-6 0,22-1 9 15,-2 2 2-15,16-2 14 0,-17-17-24 16,-19 0-1-16,36 0 5 0,-3-17-1 0,-14-2-7 0,20-16 5 15,0 15-8-15,14-53 1 0,-17 36-3 0,41-55 3 0,-5 18-1 16,-17 0-2-16,-35 37-1 0,52-36-16 0,-72 35 5 16,19 21-1-16,-19 17-4 0,19-39-2 0,-5 22-32 0,6-2-53 15,-20 1 63-15,22 18-3 0,-22-18-5 0,0 18-47 0,19 0 24 0,-19 0-2 16</inkml:trace>
  <inkml:trace contextRef="#ctx0" brushRef="#br0" timeOffset="27282.3">21879 10955 58 0,'0'0'22'0,"0"0"4"0,0 0 29 16,0 0-2-16,0 0-30 0,0 0 14 0,0 0-6 0,0 0-3 15,0 0-15-15,0 0 0 0,0 18 8 0,17-18-6 16,-17 20-9-16,0-20 0 0,16 18 3 0,6 0-4 0,-2 1-3 16,-4 0 3-16,4-1-1 0,16 0 1 15,-17 0-2-15,-2-18-2 0,-1 20 2 0,26-2 1 0,-42-18-1 16,0 0 0-16,16 0-1 0,-16 18 3 0,20-18 0 0,-20 0 1 16,0 18 1-16,-20-18-2 0,20 0-2 0,-39 19 4 15,4-19-4-15,-1 0-1 0,19 0 0 16,-2 0 0-16,-1 18-1 0,-16-18 0 0,36 0 0 15,-22 0-1-15,6 0 0 0,16 0 0 0,0 0 0 0,0 19 1 16,0-19 1-16,38 0-2 0,-38 18 2 0,20 0 3 16,16 2 6-16,0-2-5 0,0 0 6 0,-20 0 0 0,26 19-3 15,-6 0-1-15,-17 1 5 0,-19-2-1 16,17-36-7-16,-17 55 3 0,0-36-5 0,0-1 2 0,0 1-3 0,-17 18 0 16,-2-1 2-16,-17 20-3 0,-22-19-7 0,41-19-2 0,-38 18-23 15,35-36 9-15,-54 19-132 0,57-19 100 16,-38-19-139-16,35 2 138 0,-38-20-51 0</inkml:trace>
  <inkml:trace contextRef="#ctx0" brushRef="#br0" timeOffset="28115.76">20404 10366 43 0,'0'0'16'0,"0"0"-4"16,0 0 7-16,-19 0-8 0,19 0 1 0,0 0 14 0,0 0-13 15,0 0 16-15,-20 0-15 0,20 0 28 0,0 0-30 0,0 0 10 16,0 0-12-16,-16 0 28 15,16 0-35-15,0-18 1 0,0 18-1 0,0 0 0 0,0 0 0 0,0-20 4 16,16 20 1-16,-16 0-1 0,20 0-4 0,-20-18 2 16,36 18-2-16,-17 0 4 0,-2 0-3 0,2 0 0 0,36 0 5 15,37 18 0-15,-40 2-3 0,62-2 5 0,-42 0-4 0,-14-18-1 16,183 56 10-16,-167-38-11 0,18 0 0 0,-18-18-2 0,18 20 0 16,259 15 13-16,-168-16-8 0,-112-2-5 0,96-17 3 15,-73 20-3-15,-22-20 1 0,22 0-1 0,-20 0-1 0,92 0 3 0,-110-20-3 16,88 20 2-16,-12 0-2 0,-79-17-3 0,41 17 1 0,-5-19 3 15,-48 19-2-15,31 0 0 0,-19 0-1 0,-12 0-1 16,-5 0 2-16,19 19-4 0,-19-19 0 0,-36 0-3 16,17 0 2-16,-17 0-2 0,22 0-20 0,-22 0 10 15,0 0-26-15,0 0 16 0,0-19-40 0,0 19 27 16,-22-35-47-16,-11-3 4 0,13 1 28 0,-35-18 5 0</inkml:trace>
  <inkml:trace contextRef="#ctx0" brushRef="#br0" timeOffset="28716.02">20404 10403 89 0,'0'0'26'0,"0"0"26"15,-19 0-28-15,19 0 22 0,0 0-7 0,0 0-9 16,0 0-16-16,0 0 0 0,0 0 11 0,0 18-4 0,0 1-5 16,0-1-4-16,0 0-1 0,0 20 2 0,19-38-7 0,-19 53 5 15,0 3-2-15,0-18-5 0,0 54 4 0,0-56-4 16,0 76 4-16,-39-75-5 0,1 128 6 0,-70 93 4 16,72-221-11-16,-22 74-3 0,22-73 3 0,-20 53 2 15,20-55-1-15,14 3 0 0,-30 15 2 0,-4 2-2 0,40-39-3 16,16 2-2-16,-39 18 1 0,17-18 0 0,22-1-1 0,0 1 0 15,0-19 4-15,0 0-3 0,0 37 0 0,41-37-1 0,-21 17 2 16,16 3 1-16,19 16 2 0,75-18-2 0,17 20 1 16,-59-20 0-16,9 1-3 0,86 18 1 0,-111-37 1 0,41 18-1 0,-24 0 0 15,8 0 1-15,105 20-1 0,0-1 0 0,-108-37 0 0,88 37-3 16,4-19 2-16,-1-18 2 0,-116 18 0 0,81-18-2 16,-1 18 3-16,-19 2-4 0,-5-2 0 0,-29 0 1 15,-43 1 0-15,5-2 0 0,14 3 1 0,0-2-2 0,-33 0 2 16,-1 0 0-16,-21-18 1 0,19 20-1 0,0-2 0 0,3 0 1 15,-20-1 0-15,17 3-1 0,0-1 1 0,-36-19 2 0,36 17 1 16,-36 2-1-16,39-19 1 0,-39 0 2 0,19 18-1 0,0-18 3 16,-2-18-3-16,-17 18-2 0,19-36 4 15,17 17-3-15,-36-18-5 0,34-19 1 0,-15-18 6 16,22 2-2-16,15-22-2 0,-20-16 1 0,-20 74-2 16,1-20-1-16,60-110 3 0,-41 36 0 0,-16 76 0 15,13-75 4-15,-33 55-6 0,41-56 4 0,-5 20-3 0,-36 36-2 16,36-36-2-16,-36-1 3 0,20 56-1 0,-20-37-2 0,0 54 0 15,0 20 0-15,0-38-1 0,0 20-4 0,-20 19-8 0,20-3-5 16,0 20 6-16,0 0-21 0,-16 0 14 0,16 0-29 16,0 0-5-16,-20 0-14 0,20 0 26 0,0 20-5 0,-19-3-88 15,19 19 88-15,-17-36 6 0</inkml:trace>
  <inkml:trace contextRef="#ctx0" brushRef="#br0" timeOffset="30866.03">25935 9167 43 0,'0'0'31'0,"0"0"-2"0,0 0-15 0,0 0 0 0,0 0 1 0,0 0 31 16,0 0-30-16,0 0-2 0,0 0 21 0,0 0-30 15,-16 0 6-15,16 0-5 0,0 0-1 0,0 0 5 0,-20 18-1 16,20 20-2-16,-16-38-2 0,-4 36 10 0,1 2 3 16,2-38-11-16,-5 36 8 0,-14 1-5 0,-16 17 1 0,-26 2-2 15,26 18 0-15,16-38-3 0,-130 113 13 16,16-38-4-16,114-75-9 0,-130 94 10 15,75-38-12-15,33-56 0 0,-50 38 2 0,-3 36-3 0,56-72-1 16,-95 92 2-16,114-95-3 0,-58 40 1 0,-52 16-1 16,90-35-3-16,40-56-1 0,-62 55-7 15,42-18-25-15,20-19-37 16,-4-18-6-16,20 0 28 0,0 19-53 0,0-19 59 0,20 0-57 16</inkml:trace>
  <inkml:trace contextRef="#ctx0" brushRef="#br0" timeOffset="31132.38">24848 9831 150 0,'0'0'118'0,"0"0"-54"0,0 0-25 0,-17 0-6 16,17 0-18-16,-19 0 12 0,-1 0 0 0,20 0-23 16,-16 0 2-16,-6 0-2 0,22 0-2 0,-20 37 1 15,-13-19-1-15,33 1-2 0,-19-2 0 0,2 22-3 0,-2-4-1 16,-37 21-3-16,-35 54-3 0,-39 56-7 0,0 20 6 15,3-39 9-15,-3 0 5 16,110-110-1-16,-35 19 2 0,-20-2 2 0,59 2-3 16,-4-38-2-16,20 20 4 15,0-38-4-15,0 0 1 0,36 18 1 0,0 0-1 0,58-18-3 16,-38-18 1-16,74 0-5 0,-78-1-1 0,78-18-17 16,-58 37 5-16,-14-38-3 0,216-16-126 0,-232 36 99 15,49-1-49-15,20-18-9 0</inkml:trace>
  <inkml:trace contextRef="#ctx0" brushRef="#br0" timeOffset="37533.64">5275 11251 22 0,'0'0'9'0,"0"0"-2"0,0 0-1 0,0 0 3 0,0 0 0 0,22 0-6 16,-22-19 3-16,0 19-4 0,0 0 1 0,0 0 0 0,0-18-1 15,0 18 2-15,0 0 1 0,0 0-3 0,0 0 1 16,0-19-2-16,0 19 0 0,0 0 0 0,0 0 0 0,0 0 2 0,0 0-1 15,0-18-1-15,0 18 1 0,0 0 0 0,0 0 7 0,0-18-2 16,0 18-3-16,0 0 5 0,-22 0-4 0,22 0 1 0,-20 0-1 16,4 0-2-16,16 18-2 0,-17-18 1 0,17 18 0 0,-19-18 0 15,2 19 0-15,17-1-1 0,-19 1 1 0,0-1-1 0,19 0 1 16,-17 2 1-16,-25 16-2 0,26 2 3 0,16-21-2 0,-17 2 2 16,-2 17-1-16,2 2 1 0,17-20-3 0,0 0 1 15,-19 19 0-15,19-37 0 0,0 37 2 0,0 0-1 0,-19-1 1 16,19 3 0-16,19-3 0 0,-19 19-1 0,19-19-1 15,-2 3 0-15,-17-3-1 0,19 1-1 0,-19-19 1 0,75 57 8 16,-58-40-1 0,2-16-1-16,0-19-5 0,-19 19 1 0,36-1 10 0,-19-18-8 15,19 0 7-15,-36 0-8 0,22 0 4 0,-5 0-1 16,-17-18-5-16,19 18 2 0,0-38-1 0,-2 38-1 0,2-18 4 16,-2-18-1-16,-17 16-2 0,19 3-1 0,-2-20 3 0,-17 18-1 15,22-35 2-15,-5 34-3 0,-17-16 5 0,0-20-1 0,19 56-5 16,-38-129 22-1,19 92-18-15,0 19-2 0,-17-18 2 16,-5 16 0-16,22 20-7 0,-17-18 2 0,-2 0 0 0,2 18 2 16,-19-18 2-16,17 18-4 0,-17 0-1 0,14 0 0 0,2 0 0 0,-13 0 0 15,33 0 0-15,-36 0-2 0,-2 18 1 0,21-18-2 0,-25 0-3 16,9 0 0-16,33 18 3 0,-19-18-1 0,2 0-1 16,-2 0-6-16,0 0 5 0,19 0-10 0,-17 18 6 0,-2-18-3 15,-4 0-16-15,4 20-7 0,19-20 13 0,-14 0-33 0,14 17 24 16,-38 20-40-16,38-18 39 0,-17-1-24 0</inkml:trace>
  <inkml:trace contextRef="#ctx0" brushRef="#br0" timeOffset="38967.11">2530 11509 55 0,'0'0'10'0,"-19"0"6"16,-17-18 23-16,-6 0-16 0,42 18-10 0,-33-20 14 15,14 2-4-15,2 18 1 0,-2-18-12 0,-1-1 11 16,20 19-4-16,0-17-12 0,-16-3 9 0,16 20-11 16,0 0 1-16,0 0 3 0,0 0 4 0,0 0 0 0,16 0-2 15,-16 20-7-15,20-20 3 0,-1 36 0 16,-2-36-5-16,2 0 1 0,-19 18-2 0,33 0 0 0,-11-18 1 0,-2 0 1 0,52 38 7 16,-36-38-7-16,38 18 2 0,18 0-1 15,-18 2 0-15,18-20-1 0,2 17 1 0,16 2 1 16,1-19-3-16,-39 18-2 0,58-18 3 0,0 19-4 0,-75-19 1 15,37 18-1-15,-1-18 0 0,-16 0-3 0,-56 0 2 16,53 0-2-16,-19 0-12 0,-34 0 2 0,39 0-26 0,-38 0 14 16,-20 0-2-16,35 0-35 0,-35 0 29 0,0 0-3 0,20 0-29 15,-4 0 27-15,-16 0-22 0</inkml:trace>
  <inkml:trace contextRef="#ctx0" brushRef="#br0" timeOffset="39216.55">3894 11085 81 0,'0'0'0'0,"0"0"67"0,0 0-34 0,0 0-22 0,0 0 8 0,0 0 7 16,0 0 8-16,0 18-2 0,0-18-18 0,36 56 16 16,0-1-14-16,36 38 1 15,-50-57-13-15,89 56 5 0,-95-74-8 0,23-18 1 16,-19 38-1-16,35-20 3 0,-19 0-4 0,16-18-2 0,-29 20 3 16,13-20 0-16,35 17 1 0,-51-17 0 0,19 0-2 15,-39 0 2-15,16 0 1 0,-16 19 1 0,0-19 0 16,-16 0-1-16,-7 18 1 0,-48 1-5 0,-1 18 0 15,13-1 0-15,-68 20 1 0,-3 35 0 0,0-35 0 16,39 37-3-16,16-37-8 0,39-2-11 0,0 2-14 16,36-19-19-16,-19-1-22 0,19-36-6 0,-17 18 10 15,17 2 59-15,17-20-34 0</inkml:trace>
  <inkml:trace contextRef="#ctx0" brushRef="#br0" timeOffset="39836.08">1238 11159 63 0,'0'0'8'0,"0"0"-1"0,0 0 15 0,-19 0 13 16,19 0-16-16,-23 0 16 0,23 0-7 0,-16-18-7 15,16 18-12-15,-17 0 7 0,17-20-10 0,0 20 6 0,-19-18-2 16,2 0-1-16,17 18-6 0,0-18 5 0,-19-1-7 16,19 19 2-16,0-19 0 0,0 1 2 0,0 18-2 0,0-18 4 15,0-2-4-15,36 20 3 0,-36-18 1 0,36 18 1 0,-20 0-1 16,26 0 0-16,-42 0-3 0,0 0 2 0,36 18 3 15,-36 2-6-15,0-2 0 0,36 19 3 0,-17 0-2 0,-19-19-3 16,20 20 3-16,-20-2-2 0,0 1-1 0,0 0 3 0,0-1-3 16,0 2 2-16,-20 18-2 0,1-20 0 0,2-18 0 15,-2 20 2-15,2-20-3 0,-2 0 1 0,0 20 3 0,19-38-5 0,-23 17-1 16,7 2 0-16,-1-19 5 0,17 0-3 0,-19 0 1 16,2 0-2-16,-2 0-1 0,2 0 1 0,-2 0 1 0,0-19 3 15,2 2-5-15,-5 17 4 0,22 0 0 16,0-20-3-16,22 20 1 0,-22 0 1 0,17 0 1 0,2 0 0 0,0 0-1 15,17 20-1-15,0-3 2 0,-36 2-2 0,33-1 0 16,-10 19 1-16,-4-37-1 0,17 19-1 0,-17-2-2 0,-19 2-4 16,36 1-43-16,-16-3 21 0,-7 2-50 0,-13-19 28 15,0 0-1-15,42 18-31 0,-42-18 56 0,0 0-32 0</inkml:trace>
  <inkml:trace contextRef="#ctx0" brushRef="#br0" timeOffset="39983.18">1589 11491 102 0,'0'0'27'0,"0"0"24"16,0 0-30-16,0 0 10 0,0 0-20 0,0 0 9 0,0 0-4 16,0 0-7-16,0 0-6 0,0 0 3 0,0 0-3 15,0 18-4-15,0 0-3 0,0 2-29 0,17 16-50 16,-17-18-2-16,0 1-9 0</inkml:trace>
  <inkml:trace contextRef="#ctx0" brushRef="#br0" timeOffset="40250.58">2013 10736 86 0,'0'0'0'0,"0"0"33"0,0 0-20 0,-20 17 6 16,4 2-7-16,16-2-8 0,-20 2 1 0,20 0-3 15,-36 36 4-15,36-18-6 0,0-18 0 0,-22 54-1 0,22-17 0 16,0 18 1-16,0-38-1 0,22 19-2 0,50 74 3 15,-36-92 0-15,-16 0 0 16,-4-19 0-16,1 2 1 0,5-2 1 0,-3 0 0 0,-19 0-1 16,0 2 2-16,0-20-1 0,0 36 0 0,0-18 2 15,-19 1-1-15,-3 18-2 0,-31-20-4 0,1 22-7 0,-4-3-16 16,-2 1-14-16,6-19 7 0,32-18 24 0,-16 19-3 16,-22-19-50-16</inkml:trace>
  <inkml:trace contextRef="#ctx0" brushRef="#br0" timeOffset="40387.15">1606 11232 82 0,'0'0'37'0,"39"0"16"0,-23-18-35 0,20 18 21 0,22-19 0 16,14 1 30-16,-36 18-57 0,-16-18-2 15,18 18 0-15,90 0 15 0,-54 0-19 0,-18 18-4 16,-1 0-2-16,0-18-4 0,-19 19-2 0,3-19-27 0,-3 0 3 16,-19 18-12-16,41-18-68 0,-42 0 59 0,23 19-75 15</inkml:trace>
  <inkml:trace contextRef="#ctx0" brushRef="#br0" timeOffset="41621.22">21934 10919 54 0,'0'0'19'0,"0"0"44"0,0 0-15 0,-22 0 39 16,22 0-26-16,0 0-38 15,-16 36 15-15,16-36-29 0,0 0 6 16,0 18-9-16,0-18 9 0,0 20-4 0,0-20-6 0,0 0 3 0,0 0-1 16,0 0-4-16,0 18 1 0,0-18 2 0,0 0 0 15,0 0 0-15,0 0-3 0,0 18 1 0,16-18-1 16,-16 0 2-16,22 19-2 0,-22-19-1 0,20 0-1 0,-20 0 1 0,16 19 0 15,4-1-1-15,16 0-1 0,-36 20 3 0,36-20 1 0,-36 18-2 16,16 20 3-16,3-20-2 0,-19 2-1 0,0 35 2 0,0-18 0 16,0 1 0-16,0-1-1 0,0-18-1 0,-35 0-1 15,18 18 4-15,-19 1 0 0,36-38-2 0,-39 19 0 16,3 18 6-16,14-55-8 0,-11 20 3 0,33-20-2 0,-36 0 2 16,-3 0-3-16,23 0 0 0,-26 0 0 0,42-20-1 15,-33 1 2-15,14-17 0 0,19 36-3 0,-20-18 1 16,20-1-2-16,0 1 2 0,0-1 2 0,20 19-1 0,-1-17 1 15,14 17 0-15,-11 0-2 0,-2 0 1 0,16 0 2 16,-17 0-3-16,34 17 3 0,-15 20 0 0,-2 0-3 0,-16-18 1 16,16-2-1-16,-17 2 1 0,14 1-1 0,-33-3 0 0,42 2-1 15,-26 18 0-15,4-37 0 0,-20 18 0 0,19 1-6 0,-2-2-12 16,-17-17 4-16,36 20-85 0,-36-1 64 16,19-19-60-16,-19 0-32 0,17 0 63 0,-17 0-23 0,0-19 30 15</inkml:trace>
  <inkml:trace contextRef="#ctx0" brushRef="#br0" timeOffset="41783.54">22430 11823 187 0,'0'0'0'0,"0"0"162"0,0 0-110 15,0 0-31-15,0 0 0 0,0 0 47 0,0 0-55 0,0 0-3 16,0 0 1-16,0 0-7 0,0 0-2 0,0 17 11 16,0-17-11-16,0 19-3 0,0-19-3 0,0 20-13 15,0-3-16-15,0 2-23 0,0-1-36 0,0-18 27 16,0 19-10-16,0-1-96 0,0-18 119 0</inkml:trace>
  <inkml:trace contextRef="#ctx0" brushRef="#br0" timeOffset="42017.02">23060 11214 161 0,'0'0'123'0,"-19"0"-83"0,19-19 15 15,0 1-14-15,-19 0-8 0,19 18-9 0,-17 0-9 16,17 0-6-16,-22 0-6 0,22 0 2 0,-19 18-4 15,2 0 3-15,17 19-3 0,-17 0 0 0,-2 37-1 0,19-56-2 16,-17 56 2-16,17-18-4 0,-19 0 0 0,19-20-1 0,0 19 0 16,0-19 4-16,0 20 2 0,19-37 1 0,-19-1-1 0,17 38 2 15,-17-39-3-15,0 22-5 0,0-3 4 0,19-18 4 16,-19 1-1-16,0-1-1 0,0-18-3 0,0 19 1 0,0 18-17 16,-19-18 3-16,19-19-7 0,-17 17-5 0,-21 1-90 15,2 1 7-15,14-19 58 0,-67-19-86 16</inkml:trace>
  <inkml:trace contextRef="#ctx0" brushRef="#br0" timeOffset="42150.28">22709 11564 97 0,'0'0'47'0,"19"0"48"15,-19 0-58-15,36 0 29 0,-19-17-37 0,22 17 47 0,-20-20-56 16,17 2 12-16,-17 18-21 0,17-18 6 0,-2 0-5 0,24-2-5 16,-3 20-4-16,0-36-2 0,20 17-13 15,33 2-72-15,-69-3-7 16,-20 20 30-16,17 0-75 0,0 0 38 0,-17 0 30 0</inkml:trace>
  <inkml:trace contextRef="#ctx0" brushRef="#br0" timeOffset="43733.95">22009 12504 52 0,'0'0'43'0,"0"0"-27"0,0 0 35 16,0 0-35-16,0-17 42 0,0 17-25 15,0-19 10-15,0 19-33 0,0 0-2 0,0-18 3 16,0 18-4-16,0 0-2 0,0-18 7 0,0 18-5 0,-19 0 9 16,19 0-6-16,0 0-3 0,0 0-1 0,0-20 5 0,0 20-5 15,0 0 1-15,0 0 6 0,0 0-8 0,0 0 3 0,0 0-3 0,0 0 4 16,0 0-2-16,0 0-4 0,0 0 1 0,0 0-3 0,0 20 7 15,0-20-4-15,0 0 0 0,0 18-2 0,0-18-2 0,0 18 2 0,0 1-3 16,0-19 3-16,0 0-1 0,0 37 0 0,0-37-2 0,0 36 5 16,0-18-1-16,0 2-3 0,19 16-4 0,-19 37 8 15,0-17-2-15,17 18 1 0,-17-38 2 0,0 20 3 0,19-19-1 16,-19 55-4-16,0-37-2 0,17 37 3 0,-17-54-2 0,0 18-2 0,0 34 2 16,0 58 5-16,0-56-2 0,0-54-4 15,16 53-1-15,-16-52-2 0,0-3 3 0,0 1-3 0,0 36 4 0,0-16 0 16,0-21-2-16,0 1-3 0,0-1 4 0,0 1 3 15,0-17-3-15,0-3-2 0,0 2 0 0,0-1-1 0,0 1 2 16,0-19-1-16,0 17-5 0,0-17 1 0,0 0-19 16,0 0-5-16,0 0-12 0,0 0-13 15,0 0 21-15,0 0-8 0,0 0-58 0,0 0 45 0,0-17-38 16,0 17 42-16,0-19 10 0</inkml:trace>
  <inkml:trace contextRef="#ctx0" brushRef="#br0" timeOffset="44017.6">21622 13777 92 0,'0'0'33'0,"0"0"2"0,0 0 22 0,-20 0-15 0,20 0-24 15,0 0-1-15,-19 20 14 0,19-20-16 0,0 17 9 0,0-17-14 16,0 19-1-16,-22 18 7 0,22 0-3 0,0-20-8 0,0 23-2 0,22 32 2 16,-3 22-1-16,17-22 1 0,0 75 1 15,3-74-6-15,16 1-1 0,-35-35 2 0,52 88 3 16,-36-107 6-16,-20 16 4 0,6-36-4 0,-22 20 11 15,20-20-10-15,16 0 28 0,-17 0-26 16,-2 0-6-16,2-37 8 0,14 18 1 0,-33-19-10 0,150-276 22 16,-114 259-26-1,-14 0 1-15,14-19-1 0,0 1-4 0,-17 36 2 0,-19 18-4 16,36-18-2-16,-19-19-33 0,-1 56 20 0,-16 0-3 0,22-17-4 0,-22 17-4 16,20 0-2-16,-1 0-87 0,-19 0 69 0,17 0-63 0,-17 0 60 15,0 0-17-15,0 0 29 0</inkml:trace>
  <inkml:trace contextRef="#ctx0" brushRef="#br0" timeOffset="45387.52">20623 14828 13 0,'0'0'9'0,"0"0"-6"0,0 0-1 0,0 19 0 0,0-19 0 16,-17 0-1-16,17 0 1 0,0 0 2 16,-19 0-2-16,19 0-2 0,-17 0 0 0,17 0 1 15,0 0 0-15,-19 0 0 0,19 0-1 0,0 0 2 0,-20 0 0 16,20-19 4-16,0 19-3 0,0 0 5 15,-16 0-1-15,16-18 1 0,0 18-5 0,-22 0 5 0,22 0 4 16,0-19-5-16,0 19 2 0,-17 0 10 0,17 0 10 16,0 0-20-16,-19-17-1 0,19 17 0 0,0 0 0 0,0 0 10 0,-17 0 0 15,17 0-9-15,-19 0 26 0,2 0-20 16,17 0 0-16,-19 0 2 0,19 0-1 0,-20 0 1 16,20 0-3-16,-16 0-7 0,16 0 8 0,0 0-8 15,-22 0 5-15,22 0-7 0,0 0 4 0,-20 0 1 0,20 0-2 16,0 0-1-16,0 0-1 0,-16 0 0 0,16 0-1 15,0 0-4-15,0 0 0 16,0 0 2-16,16 0-2 0,-16 0-1 0,20 17 2 0,-20-17-1 16,38 19 2-16,-38-19-2 0,39 18 3 0,14 1 2 0,-34-19-3 15,36 20 2-15,37-3 2 0,21 3-1 0,-8-4 0 16,12 4 2-16,-7-20-4 0,-2 0-1 0,-50 0 0 16,180 17 4-16,-166-17-6 0,78 0 3 0,-1-17 4 15,-80 17-5-15,64 0 0 0,-81-20-2 0,79 20 3 0,-1-16-2 16,-20-4-2-16,1 20 0 0,-58-17 0 0,5 17 0 15,-20 0 1-15,32 0 0 0,7-20-2 0,-5 20 3 0,-36 0-1 16,3 0-1-16,16 0-1 0,-36 0 2 0,17 0-2 0,-19 0 1 16,5 0 1-16,-5 0 0 0,2 0-2 0,0 20 1 15,-19-20 2-15,36 0-2 0,-19 0 0 0,-17 17-5 16,0-17 2-16,19 0-7 0,-19 0 3 0,0 0-14 16,0 0-12-16,0 0 10 0,0 0-35 0,0 0-21 15,-19 0-30-15,19 0 48 0,-17-17-35 0,-2 17 71 0,-17-20-22 16</inkml:trace>
  <inkml:trace contextRef="#ctx0" brushRef="#br0" timeOffset="47317.55">20551 15107 37 0,'0'0'27'0,"0"0"-18"0,0-20-3 15,-20 20 6-15,20-20-1 0,0-14 5 16,0 34-11-16,0-39 9 0,0 22-2 0,0-3 1 16,0 20-6-16,0-17 7 0,0 17-1 0,0-20-6 0,20 20 12 15,-20 0 5-15,0-16-1 0,0 16-13 0,0 0 9 16,0 0-2-16,0 0 0 0,0 0 2 0,0 0-11 16,0 0 1-16,0 0-2 0,0 16 8 0,0 4-7 0,0-3 4 0,0 20-4 15,0 2 3-15,0-5-1 0,0-34-3 0,0 56 2 16,0-36-5-16,0 53 1 0,0-16 2 0,0-3-2 15,0 58-1-15,0-2-2 0,0 19 0 0,-20-2-2 0,20-34 1 16,0 56 1-16,-16-3 1 0,16-72-3 0,0 205 6 16,0-226-4-16,0 60 0 0,0-3-1 0,0-38 1 15,16-36-1-15,-16-15 0 0,39 32 1 0,-39-33-1 16,36 17-1-16,0-20 2 0,-19-17-1 0,41 19 1 0,-3 1 0 16,14-20 1-16,9 0 0 0,-23 0-3 0,39 0 2 15,-38 0-2-15,-20 0 1 0,74 0-1 0,-2 0 2 0,58-20-2 16,-108 20 0-16,-2 0 0 0,74 0 1 0,-75 0 0 0,128 20 1 15,-89-20-1-15,-39 17 0 0,56 2-1 0,-56-19 0 16,92 38 0-16,-111-38 0 0,52 36 0 0,-27-19-1 16,11 2-1-16,-36 1 2 0,39-3 1 0,-56 2-1 0,36-2-1 15,-38 4 0-15,41-5 2 0,-41-16-1 0,2 20 0 0,0-3 1 0,-2-17-1 16,38 39 1-16,-16-22-1 0,-39-17-1 0,17 19 1 16,2-19 0-16,0 18 1 0,-2 2 0 0,2-4 0 15,-19-16 0-15,17 20 1 0,-17-20-1 0,19 0 0 0,-19 0 0 16,0 0 2-16,0 0-2 0,0 0 3 0,17 0-1 0,-17-20-2 15,0 4 0-15,0-22 2 0,0 19-1 0,0-37-3 16,0 39 1-16,0-40 2 0,0-16 1 0,0 37-1 0,0-57 2 16,0 56-2-16,0-72-2 0,17 15 2 0,5-36 2 15,-22 2-1-15,19 54-1 0,-19 18-2 0,19-91 4 0,-2 2 3 16,19-5-3-16,-36 3-1 0,19 74-3 0,-19-2 1 16,34-55-1-16,-34 56-1 0,19 21 0 0,-19-4-2 0,22-35-1 0,-22 2-1 15,19 33 0-15,-19 38 0 0,0-35-6 0,0 54-4 16,0-20-3-16,0 20-9 0,17-16-7 0,-17 16-12 15,0 16-15-15,0-16 23 0,-17 0-6 0,17 37-63 0,0-37 56 16,-41 73-32-16,41-53 43 0</inkml:trace>
  <inkml:trace contextRef="#ctx0" brushRef="#br0" timeOffset="48183.51">21658 15565 76 0,'0'0'29'0,"0"0"39"0,0 0-6 0,0 0-13 0,0-16-10 15,0 16-22-15,-20 0 27 0,20 0-23 16,0 0-5-16,-16 0-3 0,16 0-6 0,0 16 5 0,-20 24 6 15,20 14-12 1,-19-18-3-16,19 3-1 0,0 14 3 0,0-35-6 16,0 21 1-16,19 15 4 0,17-35-2 0,0 18 4 15,-16-37-5-15,32 37 5 0,-10-37-4 0,-6 19 1 16,74 18 3-16,-74-37-6 0,-16 0-1 0,35 0 3 0,-22 17-8 16,-14-17 3-16,4 0-3 0,-7 0-9 0,4 0 0 0,-1 20-47 15,-2-20 10-15,2 0-16 0,-19 0 26 0,0 17 0 16,0-17 0-16,0 0 5 0,0 0 7 0,0 0-7 0,0 0 29 0,0 0 4 15,0-17-4-15,0-3 6 0,-19-17 4 0,19 37 2 16,0-36 0-16,-17 19 1 0,-2-22 9 0,19-15 12 0,-20 17 14 16,4-20 11-16,-7 21 2 0,4 19-27 0,19-22 27 15,-16 39-30-15,-1-17 32 0,17-2-39 0,-19 19 13 0,19 0-15 16,0 19-2-16,-17 18 21 0,17 17-12 16,-39 112-1-16,39-110-17 0,-16 54 1 0,16-35-3 15,0-21 2-15,0 56 0 0,-20 2-1 0,20-2-3 16,-22 20-17-16,22-37-16 0,0-20-24 0,-16-53 18 15,16-4-68-15,0 20-120 0,16-36 160 16</inkml:trace>
  <inkml:trace contextRef="#ctx0" brushRef="#br0" timeOffset="48751.27">22964 12376 67 0,'0'0'71'0,"-17"0"-47"0,17 0 25 0,0 0-23 16,-17 0 25-16,17 0-27 0,-19 0 38 0,19 0-46 15,0 0-2-15,0 0-1 0,-17 0 10 0,17 0-12 0,0 0 7 0,0 0-3 16,0 0-9-16,0 0 1 0,0 0 5 0,0 0-6 16,17 18 6-16,2-18 1 0,15 18-3 0,7 2-2 0,31-2-2 15,-17 19-2-15,39 0 3 0,34 17 1 0,-18 2 0 16,-35-39-10-16,-20 22 7 0,56 15-4 0,0 19-2 0,-20-17-2 15,20 18 3-15,-73-55 2 0,54 37 9 0,-23-20-2 16,-47-17-7-16,53 17-5 0,-59-17 4 0,4 0-2 0,-1-19 0 16,14 18 1-16,9 0 5 0,-26-18-4 0,-16 18-2 0,20-18-4 15,-20 0-1-15,19 0 0 0,-19 18-6 0,17-18-16 0,-17 0 7 16,0 0-33-16,-17-18-18 0,17 18-27 16,-19-18-27-16,19 18 66 0,-20 0 15 0,4 0 15 0,16 0 9 0,-20 0-10 15</inkml:trace>
  <inkml:trace contextRef="#ctx0" brushRef="#br0" timeOffset="49084.7">24258 12542 74 0,'0'0'98'0,"0"0"-68"0,0 0 24 0,0 18-30 15,0 0 21-15,0 2-5 0,0-2-7 0,0 17-3 16,0-15-17-16,20-1-2 0,-20-2-1 0,52 57 14 0,-32-38-17 16,32 20 9-16,-30-18-8 0,53 17 10 0,-39-18-16 0,19 18 4 15,-19-36-6-15,39 36 1 0,-22-18 2 0,-31-37 1 0,14 36-6 16,-17-36 2-16,17 18 1 0,0 2 6 0,3-20-1 0,-23 0 0 16,4 18-3-16,-20-18 2 0,19 0-3 0,-19 0 0 0,0 0 4 15,0 0-2-15,0 18 7 0,0-18-9 0,-19 0-1 0,-1 20 3 16,-35-3-4-16,36-17 0 0,-53 19 1 0,36-19 0 0,-58 18-3 15,38 0 3-15,-35 0 0 0,16 2-6 0,17-1-4 16,6 18-8-16,16-37 3 0,16 17-3 0,-16 2-36 0,36-1-21 16,-19 0-28-16,19 3-33 0,0-4 73 0,0 2-17 15,0-2 35-15</inkml:trace>
  <inkml:trace contextRef="#ctx0" brushRef="#br0" timeOffset="49650.48">25385 12857 31 0,'0'0'22'0,"0"0"-11"0,-20 0 20 16,20 0 9-16,0 0-4 0,0 0-7 0,0 0-1 15,0 0 2-15,0 16-3 0,0-16-14 0,0 0 13 16,0 0-15-16,0 20 0 0,0-20 12 0,0 18 10 15,20-18-25-15,-20 18 5 0,0-18 0 0,16 0-7 0,-16 18 21 16,20-18-23-16,-4 0 6 0,-16 19-4 0,17-19 6 16,5 17-5-16,-22-17-4 0,19 20-1 0,-2 16 2 15,-17-36-3-15,0 19 7 0,19 18 4 16,-19-37-11-16,0 18 1 0,-19 1 1 0,19-19 0 0,-17 19-3 16,17-19 2-16,-19 18-3 0,19-18 3 0,-22 18-3 15,22-18 2-15,-17 18-3 0,1-18-3 0,-4 18 0 0,20-18 5 16,-16 0-1-16,16 0-2 0,0 0 3 0,-20 0-8 15,20 0 5-15,0 0 6 0,0 0 0 0,0 0 2 0,20 0 4 16,-20 20-6-16,0-20 2 0,36 0 4 0,-20 0-3 0,1 18 2 16,5 0-4-16,-3 2 4 0,-2 16-2 0,2-36-1 0,1 18-3 15,-4 0 3-15,-16-18-1 0,20 38 4 0,-4-2 0 0,1 1-3 16,-17-37-3-16,0 37 5 0,0-37-7 0,0 18 2 0,0 3 1 16,0-4-5-16,-17-17-2 0,1 19-13 0,16-2 1 15,-20-17-5-15,4 0-40 0,-4 0-25 0,1 0-25 0,2 0-28 16,17 0 75-16,-19 0-58 0</inkml:trace>
  <inkml:trace contextRef="#ctx0" brushRef="#br0" timeOffset="50484.6">24942 12266 45 0,'0'0'32'0,"0"0"29"16,0 0-39-16,0 0 17 0,-22 0-2 0,22 0-20 15,0 0 16-15,0 0-17 0,-17 18 14 0,17 0-1 0,0-18-17 16,0 19-1-16,0-2 4 0,-19 21-10 0,19-2 5 0,0 2-5 15,0 183 18-15,19-111-17 0,-19-18 0 16,17 1 5-16,-17-37-3 0,0-1-2 0,22 111 1 16,-6-74-4-16,-16-38-3 0,0 39 0 0,0-56 4 0,20 55 3 15,-20-18-2-15,0-18-1 0,0-20 3 0,0-36-2 16,19 37 2-16,-19-18-3 0,0-1-1 0,17 1 2 16,-17-1-2-16,0-18-1 0,19 19 7 0,-19-2-8 0,17 2 2 0,2-19-1 0,-19 21 10 15,33-21-3-15,-11 16-2 0,17-16-5 16,-39 20-3-16,36-20 6 0,-19 0-3 0,35 0-2 0,-10 0 1 15,-23 0-2-15,53 0 3 0,-52 0-3 0,54 0 0 0,-18 0 0 16,-20 0 3-16,-3 0-1 0,136-36-4 16,-131 36 0-16,-21 0 3 0,22 0 0 0,-3 0 0 0,16-21 2 15,-35 21-1-15,24 0-4 0,-21 0 3 0,-4-19 2 0,-16 19-1 16,20 0 5-16,-4-17 0 0,-16 17-4 16,0 0 1-16,20 0-2 0,-20-19 0 0,0 19-1 15,0-18 1-15,0 18-2 0,0-37-1 0,0 18-7 16,0 2 3-16,0-22-5 0,19 5 8 0,-19 13 1 0,0-53 0 15,14 20 2-15,-14-2 1 0,19 2 6 0,-19 17-7 16,22-2 0-16,-2-34 1 0,-20 18 4 0,36-1-1 0,0-36 2 16,-17 1-12-16,14-2 2 0,-11 1 10 0,-2-1-1 15,-4 56-3-15,-16 1-1 0,0-1 0 0,20-37 0 0,-20 18 1 16,0 20-2-16,-20-20 1 0,4 2 2 0,-4 17-2 0,-18 0 0 16,38 19 1-1,-92-56 4-15,92 54-5 0,-36 20 1 0,14-17-2 0,3-2 2 0,-14 1 0 0,-3 18 0 16,0-19 0-16,-25 0 0 0,8 19 1 15,37 0-2-15,-114-18-2 0,58 18 3 16,-6 0-1-16,6 0-3 0,0 0 1 0,31 0 0 16,8 0 0-16,13 18-2 0,-35-18-7 0,19 0 4 0,-19 19-10 15,16 0-8-15,3-1-13 0,19-18 12 0,-2 19-1 0,19-19-4 16,-20 0-3-16,-2 17-44 0,6 3-24 0,16-2-12 0,0 0 39 16,-17 0 10-16</inkml:trace>
  <inkml:trace contextRef="#ctx0" brushRef="#br0" timeOffset="51103.54">25199 13980 24 0,'0'0'10'0,"0"0"-7"0,0 0 4 0,0 0-4 0,0 0 5 15,17 0 6-15,-17 0-5 0,0 0 17 0,0 0 13 16,19 0-17-16,-19-16 24 0,0 16-9 0,0 0-4 15,0-21-18-15,20 21-1 0,-20 0 26 0,0 0-27 0,0 0 12 0,13-19 8 16,-13 19-24-16,0 0 9 0,0 0-10 16,0 0 8-16,0 0-6 0,0 0-2 0,0 19 10 0,0-19-10 15,-13 21 9-15,13-5-12 0,-20 4 5 0,1 16 1 0,-17-18-3 16,0 18 0-16,-22 20-3 0,5-19 3 0,17-18-4 16,-3 18-3-16,1-20-1 0,2 23 1 0,-56 13 3 0,54-34-1 0,-15 19-2 15,-80 34 0-15,64-15-2 0,14-40 1 0,-20 39-10 16,36-38 4-16,-33 38-6 0,53-37 8 0,-56 34-1 0,-16 21-2 15,36-35 2-15,-1-2 1 0,20-1-1 0,17-19 1 16,-20 3-3-16,3-3-7 0,20 22-8 0,-20-5-6 0,-61 42-59 16,80-40 18-1,17-36 41-15,-36 18-68 0,20-36-57 16,16-1 117-16</inkml:trace>
  <inkml:trace contextRef="#ctx0" brushRef="#br0" timeOffset="51367.55">24034 14552 41 0,'0'0'22'0,"0"0"6"0,0 0-12 0,22-17 62 0,-22 17-59 16,0-20 0-16,17 20 14 0,-17 0-3 0,0-19-17 15,19 19 12-15,-19 0-5 0,20 0 22 16,-20 0-35-16,0 19-5 0,0 18 1 16,-20-17-2-16,20 16 1 0,-58 18 0 0,42-15-1 15,-76 70 1-15,-38 58 0 0,114-150 0 16,-40 56 2-16,56-73-2 0,-41 40 9 15,41-24-2-15,-17 4 5 0,17-3-2 0,0 2 7 16,17-19-11-16,-17 0 10 0,22 18-10 0,-3-18 0 16,-2 19-1-16,38-2 11 0,17 3-7 0,22 0 0 15,17-4-10-15,-36 4-3 0,16 16-6 16,20 1-92-16,-92-37 50 16,14 0-104-16,25 0-7 0,-38 0 65 0</inkml:trace>
  <inkml:trace contextRef="#ctx0" brushRef="#br0" timeOffset="98787.47">12156 3431 34 0,'0'0'12'0,"0"0"-8"0,0-17-2 0,0 17 2 15,0-37 3-15,0 17-6 16,0 20 1-16,0-17-1 0,0 17 3 0,0-19-2 0,17 19 10 16,-17-20 6-16,0 20-12 0,0-17 6 0,0 17-1 15,0 0-5-15,0 0 10 0,0 0-8 0,0 0 0 0,0 0 10 16,0 0 2-16,0-19-1 0,0 19-12 0,0 0 7 0,0 0-3 16,0 0-5-16,0 0 6 0,0 0-8 0,0 0 12 15,0 0-8-15,0 0-3 0,0 0 1 16,0 0 19-16,0 0-20 0,0 0 7 0,0 0 1 15,0 0-8-15,0 0 16 0,0 0-5 16,0 19-8-16,0-19-4 0,0 56 9 16,0-19-4-16,0 0 1 0,22-1-1 15,-22 1-4-15,0-1-3 0,0 1 0 0,19 73 4 16,-2 76-3-16,2-130 0 0,-19-20-2 16,20 55 0-16,-20-52-2 0,0-39 0 0,16 35-3 15,-16-16-7-15,19 17-33 0,-19-16 7 16,0-20 14-16,0 0-1 0,0 16-38 0,17-16-23 0,-17 0 38 15,0-16-22-15,0 16 49 0,17 0-41 0</inkml:trace>
  <inkml:trace contextRef="#ctx0" brushRef="#br0" timeOffset="99154.68">12820 4095 90 0,'0'0'0'0,"0"-17"72"0,0 17-1 0,0 0-41 0,0 0-5 15,0 0 54-15,0 17-63 0,0-17-1 0,0 0-2 16,0 57 33-16,0-21-41 16,0 1 6-16,0-20-7 0,0 19 1 0,0-16-2 0,0 16-1 15,-16 1-3-15,-4 0-12 0,20-17-1 0,-16 16-39 16,-4-36 7-16,1 20-87 0,-3-20 5 0,5 0 77 15</inkml:trace>
  <inkml:trace contextRef="#ctx0" brushRef="#br0" timeOffset="101470.63">13207 2969 49 0,'0'0'19'0,"0"0"-13"0,0 0 14 15,0-18 11-15,0 18 2 0,0 0-4 0,0 0-16 16,0-16 9-16,0 16-5 0,0 0-3 0,0-20-1 16,0 20-6-16,0 0 0 0,17 0 5 0,2 0-1 0,-19 0-5 15,39 20 6-15,0-20-6 0,-22 0 0 0,-17 16-3 16,36-16 4-16,-17 18-1 0,-3-18-2 0,23 20 4 16,-19-1-1-16,-20-2-3 0,36 3 4 0,-36-4-4 0,19 4 5 15,-19-2-3-15,17 1 0 0,-17 18 3 0,0-18-6 0,0 34-1 16,0-32 0-16,0-4 0 0,-17 39 2 0,-2-20-3 0,2 21 3 0,-2-40-3 15,-1 39 0-15,-19-2-1 0,39-35 1 0,-16 18 0 0,-3-18-1 16,19-2 0-16,-36 20 1 0,19 0-1 0,-2-18-1 16,-1 1 0-16,4-3 2 0,16-17-1 0,-23 0 1 0,23 0-1 15,-19 0-1-15,19 0 1 0,0-17 1 0,0-3 1 16,19 1 3-16,4 2 1 0,-23 17-2 0,16-20 3 16,4 3 5-16,-1 17-6 0,17 0 9 0,-19-20 0 0,2 20-6 15,-3 0-1-15,-16 0 1 0,39 20 6 0,-19-20-9 0,-20 0 1 0,36 17 3 16,-17 20-1-16,-2-18-4 0,2 1-4 0,-19-3 0 0,16-17 0 15,1 19 0-15,-17 19 0 0,22-38-2 0,-22 16 0 0,20 21-6 16,-1-18-9-16,-19 1 3 0,0-20-3 0,17 36-30 0,-17-36 16 0,19 38-43 16,-19-38 27-16,17 16-71 0,-17 4-2 0,19-3 12 15</inkml:trace>
  <inkml:trace contextRef="#ctx0" brushRef="#br0" timeOffset="101608.86">14002 3763 143 0,'0'0'57'0,"0"0"32"0,-17 0-61 0,17 0 16 16,0 0-25-16,-19 19 18 0,19-19-21 0,0 0 8 0,-23 0-16 16,23 0 4-16,0 17-9 0,-16-17 1 0,16 0-2 0,0 21-1 15,-17-5-5-15,17 4-14 0,0-3-19 0,0 2-27 0,0 1-35 16,0-3-26-16,0-17 42 0,0 19 26 16</inkml:trace>
  <inkml:trace contextRef="#ctx0" brushRef="#br0" timeOffset="101871.49">14353 3118 168 0,'0'0'0'0,"0"0"110"0,0 0-75 0,0 0-6 0,0 0 20 0,-19-19-13 16,19 19-22-16,0 0 7 0,-17 0-6 0,17 0-10 0,-22 0 4 15,22 19-8-15,0 18 2 0,0-18-3 0,0-2 0 0,-17 169-1 16,17-113 3-16,0-36-3 15,39 36 1-15,-22 0-1 0,2-53 0 0,0 17 1 0,-19-20 0 0,17 39-1 16,19-37 1-16,-17 19 0 0,-19-22 1 0,17 4-1 0,-1-20 1 16,-16 17 0-16,23 22 0 0,-23-22 1 15,0 2-1-15,-23-1 0 0,7 2-2 0,-1-20-3 0,-2 16-15 16,-17 21-17-16,0-18-19 0,17-19 18 0,-20 0-53 16,39 20 38-16,-36-20-43 0,19-20 45 0,-2-16 29 0,2 16-19 15</inkml:trace>
  <inkml:trace contextRef="#ctx0" brushRef="#br0" timeOffset="102038.28">14206 3377 75 0,'0'0'28'0,"0"0"7"0,0 0 5 16,17-37 66-16,2 37-56 0,-2-19-29 0,2-18 20 16,-2 18-3-16,22-19-5 0,-20 38-20 0,17-16 5 0,-36-4-10 15,36 20 6-15,0-17-3 0,-20 17-7 0,7 0 0 0,15 0 4 16,-21 0-6-16,2 0 1 0,-2 0 0 0,22 0-2 0,-6 0-1 0,-11 17-3 16,-3-17-1-16,-2 0-3 0,2 20-15 0,17-20-16 15,-36 16 13-15,20-16-31 0,-4 0-11 0,1 0 26 0,-17 0-7 16,22 21-60-16,-3-21 66 0,-19 0 13 0,17 0-37 0</inkml:trace>
  <inkml:trace contextRef="#ctx0" brushRef="#br0" timeOffset="103822.05">14926 3948 63 0,'0'0'0'0,"0"0"61"0,0 0-42 0,0 0-1 0,0 0 16 0,0 0-1 0,0 38 11 15,0-38-31-15,0 16 11 0,16 4-1 16,-16-20-13-16,0 17 11 0,0-17 0 0,0 19-10 0,0-19 11 16,20 20 3-16,-20-20-5 0,0 17-11 0,0-17-3 15,0 18 8-15,0-18-10 0,0 39 6 0,0-39-7 0,0 36 4 16,0 1-5-16,-20 16 0 0,4 3-8 0,16-36-1 15,0-3-4-15,-20 3-3 0,1 17-28 0,19-1-21 0,-17-16 21 16,17-4-68-16,0-16 51 0,-19 20 11 0,19-20-69 0</inkml:trace>
  <inkml:trace contextRef="#ctx0" brushRef="#br0" timeOffset="104111.25">15404 3321 87 0,'0'0'53'0,"0"0"4"16,0 0-30-16,-19 0 24 0,19 0-9 0,-22 0-13 15,22 0-17-15,-17 0 7 0,17 0-10 0,0 19 3 0,-16-19-2 16,-4 17 0-16,4 19-3 0,16-36-5 0,0 38 3 0,-20-19-4 15,20 18 0-15,-16-1-1 0,16-36 2 0,0 37 2 16,0 0 0-16,0-37 0 0,16 19 8 0,-16-2-5 0,36-17 4 16,-16 0-6-16,13 20 3 0,44-20 1 0,-21 0-6 15,-37-20-5-15,36 20-2 0,-35 0-2 0,16 0-5 16,-17 0-7-16,50 0-129 0,-27 0 27 0,-26 0 63 16,4 0-16-16,16 0 8 0</inkml:trace>
  <inkml:trace contextRef="#ctx0" brushRef="#br0" timeOffset="104260.96">15714 3155 140 0,'0'0'92'0,"0"0"-57"0,-16 19 18 0,-1-19-32 15,17 0-2-15,-19 37 12 0,2 0-7 0,17-20-12 16,-19 58 9-16,-17 35-5 0,36-54-13 0,-20 71 0 0,20 3-1 16,0-1-6-16,0-55-4 0,0 55-28 0,0 1-43 15,0-57 19-15,0-17-13 0,0 54-44 0,0-54 76 0,20-19-13 0</inkml:trace>
  <inkml:trace contextRef="#ctx0" brushRef="#br0" timeOffset="108388.3">12472 5129 59 0,'0'0'19'0,"-20"0"24"16,20 0 12-16,0-20-26 0,0 20 24 0,-16 0-30 0,16-37 30 16,0 37-26-16,-20-37 9 15,20 21-15-15,0 16-11 0,0-40 7 0,0 40-1 0,0-16-9 16,0-3 7-16,0 19-1 0,0-19-6 0,0 0 7 0,0 19-9 15,0 0-1-15,0-17 6 0,0-3 0 0,0 20-4 0,0 0 3 16,20 0 0-16,-20 0-5 0,0 0 0 0,0 20 1 16,0-3 2-16,0 2-4 0,16 19 2 0,-16 18 0 0,0-20-4 0,0 38 2 15,0-38-2-15,0 57 1 0,0-56-2 0,0 54-1 0,0 0 0 16,0-52 0-16,-16 35-3 0,16-20-13 0,0-17 3 16,0-18-4-16,0-2-6 0,16 22-41 0,-16-39 23 0,0 0-7 0,36 36-199 15,-36-36 170-15,19 0 31 0</inkml:trace>
  <inkml:trace contextRef="#ctx0" brushRef="#br0" timeOffset="109672.06">13136 5664 114 0,'0'0'58'0,"0"0"32"0,-20 0-33 0,20 0-34 16,0 0 16-16,0-20-7 0,0 20-18 0,0 0 11 0,0-17-5 16,0 17-12-16,0 0 7 0,0-20-4 0,0 20-3 15,0 0-2-15,0 0-4 0,0 0 3 0,0 0-3 0,20 0 4 16,-20 0-2-16,0 0 0 0,19 20 3 0,-19-3-4 0,17 20-1 16,-17-1 1-16,0 21 1 0,0-21-3 0,0-16 0 15,0 33 1-15,0-15-2 0,-17 17-6 0,17-35 1 16,-39 16-18-16,39-19 5 0,-16 4-6 0,16-4-39 0,-20-17 22 15,-2 19-71-15,22-19-14 0,-17 0 45 0,17-36 14 0</inkml:trace>
  <inkml:trace contextRef="#ctx0" brushRef="#br0" timeOffset="110023.14">13393 5129 74 0,'0'0'30'0,"0"0"24"0,0-20-30 16,16-17 38-16,-16 37-30 0,0-17-5 0,0 17-16 15,23-20 18-15,-23 4-14 0,16 16-8 0,-16-20 6 16,20 20-8-16,-20-20 3 0,0 20-5 0,19 0 5 0,-2 0-1 16,2 0-3-16,-19 0 5 0,36 0 3 0,-36 0 1 0,16 0-8 15,1 20 8-15,-17 0-5 0,42-4 17 16,-42 4-19-16,19 16 12 0,-2-18-14 0,-17 18 1 0,19 20-2 16,-19-37-2-16,0 19 0 0,0-21 1 0,0 19-1 0,0 21-1 15,-19-39 1-15,2 57 1 0,-22-20-2 0,39-37 1 16,-39 38 0-16,4-39-2 0,18 3 2 0,-19 17 0 15,17-37-2-15,19 0 0 0,-20 0 2 0,4 0-4 0,-7 0 2 0,7-37-2 16,16 17 3-16,-19 3-1 0,19-2 1 0,-17-1 0 0,-2-33 1 0,19 32 0 16,0-51 4-16,19 53 2 0,-19 1-2 15,36-19 5-15,-20 37 2 0,23 0-7 0,17 0 4 0,-37 0-5 16,50 19 4-16,-8-1-2 0,11 38-2 0,-39-39-3 0,-14 3 0 16,59 17-2-16,-42 16-13 0,16-14-31 0,-10-2-38 15,-42-20 23-15,36 3-99 0,0-20 76 0,-36 17 16 0,36-17-36 16</inkml:trace>
  <inkml:trace contextRef="#ctx0" brushRef="#br0" timeOffset="110607.75">14555 5737 124 0,'0'0'0'0,"0"0"132"0,0 0-103 0,0 0-5 0,0 0 17 0,0 0-11 15,0-20-5-15,0 20-1 0,0 0-15 0,0 0 13 16,0 0-16-16,0 0 4 0,0 0-6 0,0 0-1 0,0 20 4 16,0-20-4-16,0 37-1 0,0-37-1 0,-17 18 0 0,17 0-1 15,0 19-1-15,0-37-1 0,-19 74-61 0,0-55 33 16,19-1-54-16,-23 20-89 0,7-38 95 16,16 0 12-16</inkml:trace>
  <inkml:trace contextRef="#ctx0" brushRef="#br0" timeOffset="110988.52">14926 4889 64 0,'0'0'25'0,"0"0"12"0,0 0 8 16,0 0-23-16,0 0 23 0,0 0-7 0,0 0-20 15,0 0-2-15,0 0 18 0,0 0-4 0,0 0-8 0,16 0-3 16,-16 0-9-16,20 0 12 0,-20 17-13 0,16-17 6 16,1 38-5-16,-17-38-6 0,19 19-1 0,3 17 2 0,-22 0-1 15,17-16-2-15,-17 34 3 0,19 22-2 0,-19-41-1 16,-36 76-1-16,14-37-1 0,-14-38 0 0,0 39 1 0,0-20 0 16,17-36 0-16,2-2-1 0,-2 3 1 0,-20-3 0 0,39 3 0 15,-36-20-2-15,20 0 2 0,16 0-2 0,-20 0 1 0,1 0 0 0,2 0 1 16,17-20-2-16,-19 3 2 0,19-3-2 0,0-16 3 0,0-1 2 15,0 37-1-15,0-36 7 0,36-1 0 0,-36 17-4 16,39 3 6-16,-23-2-6 0,-16 19 1 0,36-19 5 0,3 19-3 16,-3 19-2-16,-17-19-4 0,1 19 0 0,-4-19-1 0,37 37 1 0,-34-21-2 15,3 5-2-15,14 15-9 0,0 1-20 0,-16-37 8 16,-4 36-4-16,4-16-46 0,-4-3 24 0,6 3-74 0,-5 16-15 16,2-19 48-16,-19-17 31 0</inkml:trace>
  <inkml:trace contextRef="#ctx0" brushRef="#br0" timeOffset="111355.57">15404 5644 47 0,'0'0'25'0,"0"0"-4"0,0 0 35 0,0 0-26 0,0 0 30 0,0 0-30 16,0 0 0-16,0-17 23 0,0 17-30 0,0 0-3 0,0 0 16 0,0 0-19 15,0 0-1-15,20 0 12 0,-20 0-15 0,0 0 9 0,0 0-15 16,0 0 8-16,16 17-5 0,-16-17-2 16,0 20-5-16,0-20-1 0,0 0-4 0,0 17-2 0,0-17-15 15,0 0-25-15,0 19-31 0,0-19 24 0,0 0-13 0,0 0-82 16,0 0 86-16,-16 0-47 0</inkml:trace>
  <inkml:trace contextRef="#ctx0" brushRef="#br0" timeOffset="111722.14">15828 5109 69 0,'0'0'28'0,"0"0"44"0,0 0-32 0,0 0 33 0,-17-18-10 15,17 18-16-15,0 0-29 0,0 0 14 0,-19-19-5 0,19 19-15 16,0 0-2-16,-20 0 8 0,20 19 2 0,-16-1-13 16,-4 18 11-16,20 4-11 0,0-24-2 0,-22 22 0 15,22 18 1-15,0-20-2 0,22-17 1 16,-22 17-1-16,20-36 1 0,-20 38 0 0,16-1 9 0,4-21-7 15,-1 5 0-15,-2-3-2 0,2 0-1 16,-2-1-3-16,-1 3-1 0,-16-1-1 0,0-19-2 16,20 17-9-16,-20 3 0 0,0-20-22 0,0 17 9 0,-20 3-40 15,4-20 23-15,16 0-8 0,-17 0-147 0,-2 0 134 0,2-20-14 16,-2-17 20-16</inkml:trace>
  <inkml:trace contextRef="#ctx0" brushRef="#br0" timeOffset="111855.42">15756 4944 113 0,'0'0'116'0,"0"0"-13"15,0 0-24-15,16 0-17 0,4 0-13 0,-1 0-12 16,-2 0-24-16,2 0 6 0,14 19-6 0,-13-3-9 16,38 4 5-16,-39-20-8 0,-19 0-2 0,36 20-7 15,0-4-15-15,3-16-26 0,-23 0 11 0,4 20-69 0,35-3-285 16</inkml:trace>
  <inkml:trace contextRef="#ctx0" brushRef="#br0" timeOffset="112288.38">16326 5681 206 0,'0'0'142'0,"0"0"-86"16,0 0-40-16,0 0 17 0,0 0-17 0,0 19-9 15,0-19 1-15,0 17 4 0,0 3-8 0,0-20 0 0,0 19-3 16,-17 35-23-16,17-34-1 0,0 33-60 0,-19-32 21 0,19-4-13 15,0 2 0-15,0-1 13 0,-20 0-41 0</inkml:trace>
  <inkml:trace contextRef="#ctx0" brushRef="#br0" timeOffset="115921.82">16641 4944 112 0,'0'0'158'0,"0"0"-127"0,0-19-5 0,0 19-3 0,0 0 16 15,0 0-23-15,-19 0 13 0,19 0-16 0,0 0 16 16,0 0-22-16,-22 0 4 0,22 0-3 0,0 19-1 0,0-19-5 16,0 35 5-16,0-35-5 0,-17 40 1 0,17-24-2 0,0 21 0 15,0 20 1-15,0-41-2 0,0 4 1 0,0 0-1 0,0 34 0 16,17 2 0-16,-17-20-2 0,22 1 1 0,-3 0 0 16,-2-18 1-16,-17-2 0 0,55 3-3 0,-55-4 1 15,20-16 2-15,-4 0-2 0,20-16-4 0,-14-4 0 0,14 3-14 0,0-21-23 16,-36 20 13-16,36-19-46 0,-17 1 30 0,37-74-143 15,-37 54 146-15,1 18-15 0</inkml:trace>
  <inkml:trace contextRef="#ctx0" brushRef="#br0" timeOffset="116056.56">17081 4667 59 0,'0'0'55'0,"0"0"12"16,0-18 1-16,0 18-35 0,-16-19 27 0,16 19-10 16,0 0-5-16,-20 19-3 0,20-1-26 0,0 18 2 15,-16 1-12-15,16 37 2 0,-20-19-2 0,-16 75 1 0,36 0-2 16,-22-58-4-16,5 58 0 0,-2 0-4 0,3-57-2 0,16 57-23 15,-20-77 2-15,4 60-61 0,16-39-53 0,-20-38 62 16,20 37-37-16,0-54 50 0</inkml:trace>
  <inkml:trace contextRef="#ctx0" brushRef="#br0" timeOffset="116805.49">12748 6438 51 0,'0'0'34'0,"0"0"-16"16,0 0 30-16,-19 0-22 0,19 0 24 0,0 0-9 0,0 0-24 16,0 0 10-16,0 0-15 0,0 0 0 0,0 0 7 0,0 0-1 15,0 16-3-15,0-16 0 0,0 21-1 0,0-21-3 16,0 37-7-16,0-37 1 0,0 36 4 0,0-36-3 0,0 36 5 0,19-16-1 16,-19 35-4-16,20-19-1 0,-20-17-4 15,16 0 1-15,-16 17 0 0,0-17-1 0,20 18-1 0,-20-2 0 0,0-14 0 16,0 15-1-16,16 1-6 0,-16-18-2 0,0 17-21 0,0 2-18 15,0-21 16-15,0 2-51 0,0-1 30 0,0 0-51 0,-16 2-19 16</inkml:trace>
  <inkml:trace contextRef="#ctx0" brushRef="#br0" timeOffset="117072.79">13191 7175 147 0,'-19'0'106'0,"19"0"-27"0,0 0-50 0,0 0 19 15,0 0-14-15,-17 0-8 0,17 0-15 0,0 19-2 0,0 0 4 16,0-19-10-16,-19 17 2 0,19 2-2 0,0-19-2 15,0 0-3-15,0 18-5 0,0 0-11 0,0-18 5 0,0 0-27 16,0 20-22-16,0-20 20 0,0 0-8 0,0 0-68 0,0 0 68 16,19 0-62-16</inkml:trace>
  <inkml:trace contextRef="#ctx0" brushRef="#br0" timeOffset="117688.89">13116 7101 52 0,'0'0'24'16,"0"0"-13"-16,0 0 1 0,0 0 17 0,0 0-12 0,0-18 17 0,0 18-2 15,0 0-17-15,0 0 13 0,0 0-3 16,0-19-14-16,0 19 35 0,0 0-36 0,0 0 0 0,0 0 7 16,0 0-3-16,0 0 2 0,20 19-9 0,-20-19 9 15,0 36-8-15,19-36 1 0,-19 37 10 0,0-18-12 0,17 19 6 16,-17 16-4-16,0-16-3 0,0-20-3 0,0 55-5 15,0-35-6-15,0-2-2 0,-17 0-24 0,-2 3-21 0,19-3-28 16,-20-17-29-16,20-19 55 0,0 0 12 0,-16 0-49 16</inkml:trace>
  <inkml:trace contextRef="#ctx0" brushRef="#br0" timeOffset="118109.72">13758 6568 123 0,'0'0'51'0,"0"0"-4"0,0 0 19 0,0 0 1 15,0 0-51-15,0 0 9 0,0 0-14 0,0 16 11 16,0-16-13-16,0 0 6 0,0 0-7 0,19 20-1 0,-19-20 0 16,23 16 2-16,-23 5-6 0,19-21-1 0,-2 36 0 0,-17-36-1 0,19 56 2 15,-19-20 2-15,19 2-2 0,-19 15 1 0,17 4 4 0,-17-39-5 16,0 37 2-16,-17 2 3 0,17-40-4 0,-38 38-2 16,2-18 2-16,-6 20 1 0,-10-21-2 0,16 0-1 15,36-36-1-15,-36 20 2 0,16-20-3 0,-19 0 1 0,4 0-3 16,35-20 0-16,-36 2 1 0,36 0 0 0,0 18 1 0,-17-36 1 15,17-21-2-15,0 40 2 0,17-3 1 16,19 20-1-16,-36-18-1 0,52 18 4 0,-30 0-2 16,-2 0-1-16,16 18-1 0,0 19 0 0,-36-18 0 0,38 0-2 0,-5 36-9 15,9-19-21-15,-25 19-20 0,2-35 18 0,0 16-49 16,-2-17 32-16,2 0-65 0,-2 17 23 0,-17-17 66 16,16-2-32-16</inkml:trace>
  <inkml:trace contextRef="#ctx0" brushRef="#br0" timeOffset="118272.97">14057 7267 169 0,'0'0'0'0,"0"0"123"0,0 0-19 0,0 0-81 0,0 0 16 0,0 0-10 16,0 0-8-16,0 18-7 0,0-18-9 16,0 20-4-16,0-20-3 0,0 18-16 0,0-1-25 0,0-17 11 15,0 20-55-15,0-20 30 0,0 0-74 0,0 19 77 16,0-19-50-16</inkml:trace>
  <inkml:trace contextRef="#ctx0" brushRef="#br0" timeOffset="118989.1">14555 6659 105 0,'0'0'81'0,"0"0"-42"0,0 0 24 0,0 0-35 16,-17 0 22-16,17 0-10 0,0 0-11 0,-19 0-11 0,19 0-12 16,0 0 5-16,-19 18-2 0,19 0-6 0,0 1 0 15,-23 0 2-15,7-2-1 0,16 21-1 0,-17-1-1 0,17-2 1 16,0 3-3-16,-19-1-1 0,19 1 1 0,0-2 1 0,0 2-1 15,19-2-1-15,-19 0 0 0,0-16 1 0,17 16 2 0,-17-36 0 16,16 38-3-16,7-21 2 0,-23-17 0 0,0 19-1 0,19-19-3 0,-19 18-2 16,0-18-8-16,0 0-18 0,0 0-50 15,0-18 7-15,0 18 32 0,0-19-2 0,0 2-1 0,0 17 6 16,0-19 7-16,-19-19-3 0,19 38 28 0,-23-37-3 0,23 1 6 16,0 17-1-16,-16-17 2 0,16-2 4 0,-17 2 8 0,17 17-3 0,-19 1 3 15,2-18 16-15,17-2-3 0,-36 2 42 0,36 17-27 0,-19-19 2 16,0 2 30-16,2-1-14 0,17 19-32 0,-22-21 20 0,22 23-7 15,0-4-7-15,0 4-15 0,22-4 14 0,-5 20-3 16,21 0-5-16,-38 0-11 0,53 0 5 0,-1 0-2 0,-29 0-9 16,-4 0 1-16,0 0-2 0,53 20 2 0,-38-20-1 15,7 16-3-15,14-16-5 0,-35 20-14 0,16-4-24 16,-20-16 13-16,1 0-6 0,-17 21-7 0,22-3-63 0,-3-18 38 0,-2 18-76 16,-17 0 1-16</inkml:trace>
  <inkml:trace contextRef="#ctx0" brushRef="#br0" timeOffset="119157.89">14978 7175 208 0,'0'0'117'0,"0"0"-60"16,0 0-36-16,0 19 0 0,0-19-3 0,0 19 11 0,0 17-13 15,0 55 2-15,-16-35-15 0,16 37-4 16,-36-1-20-16,16-55-1 0,-16 56-59 0,17-57 15 15,-20 38-98-15,23-38 97 0,-4 1-19 0</inkml:trace>
  <inkml:trace contextRef="#ctx0" brushRef="#br0" timeOffset="120605.6">15570 6438 122 0,'0'0'52'0,"0"0"29"0,0 0-32 0,0 0-28 16,-22 0 15-16,22 0-21 0,0 0 11 0,0 0-14 0,0 0-1 0,0 0 9 15,0 0-2-15,0-20-4 0,0 20-3 0,22 0-2 16,-22 0-3-16,36 0 2 0,-16 0 1 0,16 0-2 15,-17 0-5-15,-2 20 3 0,21-20 0 16,-2 0-2-16,-36 0-2 0,75 16 6 16,-42 5-2-16,-33-3-1 0,20 1-3 0,2-2 3 0,-22 2-1 15,0-19 0-15,16 56 3 0,-16-19-2 0,-16-19-1 16,16 0-3-16,-22 0-1 0,2 1 0 0,20 0 2 0,-16-2 3 16,-1 2-5-16,17-19 0 0,-19 19-5 0,2 0 0 0,-2-19 0 15,-1 0 4-15,4 0-1 0,16 0 3 0,-20 0 0 16,20 0-1-16,-22 0 1 0,22 0 0 0,0 0 2 0,0 0 1 15,0 0-4-15,0 0 4 0,0 0-1 0,0 18 1 16,0 0 5-16,0 37-1 0,0-18-6 0,0 1 0 16,0-2 0-16,0 2-1 0,0-21 1 0,0 58-2 0,0-39 1 15,-16 19-10-15,-1 0-21 0,17-17-36 0,-19-21-48 0,19 22 39 16,0-39-77-16,-17 17 15 0</inkml:trace>
  <inkml:trace contextRef="#ctx0" brushRef="#br0" timeOffset="120839.26">16030 7047 55 0,'0'0'29'0,"0"0"2"15,0 0 46-15,0 0 1 0,0 0-11 0,0 17-39 0,0-17-4 16,0 37 18-16,-17 1-10 0,17-2-8 0,0 2-6 0,0-21-11 15,0 20-2-15,-19 1 1 0,2-3-4 0,17 4-1 16,0-22 0-16,-19 21-6 0,19-20-3 0,-20 0-8 0,4 18-35 0,16-16 15 16,0-1-6-16,-22-3-71 0,2 4-14 0,20-20 44 0,-16 0 37 15</inkml:trace>
  <inkml:trace contextRef="#ctx0" brushRef="#br0" timeOffset="121805.42">16326 6216 90 0,'0'0'0'0,"0"0"57"0,0 0-31 0,0 20 21 0,0-20-2 0,-17 36-4 16,17-36-22-16,0 36 11 0,0-17-17 0,0 0-2 0,-19 17 5 15,19 0-6-15,0 21-2 0,-20-20-3 0,20 19-2 16,0-20-1-16,0-20-3 0,0 5 0 0,0 15 2 0,0-18 0 16,0 1 0-16,39 17-1 0,-22-17 0 0,2 0-2 0,17 0 3 15,17-19-1-15,5 18-2 0,-39-18 0 0,36 0-1 16,-21-18-9-16,24 18-13 0,-39-19 4 0,17 19-37 15,0-19-24-15,-19 0 38 0,60 2-80 0,-77-2 74 16</inkml:trace>
  <inkml:trace contextRef="#ctx0" brushRef="#br0" timeOffset="121939.51">16863 6124 125 0,'0'0'108'0,"-20"0"-26"0,20 0-51 0,-19 18 18 15,2-18-29-15,-5 37 10 0,3 0-9 0,2-17-12 0,-19 71 5 16,36-36-8-16,-16 1 0 0,-23 74 4 0,22-57-6 0,-2-19-1 15,-3 94-3-15,-12-18-6 0,34-56-1 0,-19 54-24 16,3-18-34-16,16 1-46 0,-20-55 41 0,20 37-55 0,-19-57 87 16,19-17-27-16</inkml:trace>
  <inkml:trace contextRef="#ctx0" brushRef="#br0" timeOffset="122544.68">12839 8116 78 0,'0'0'0'0,"0"0"36"15,0 0 31-15,0 0-34 0,0 0 29 0,0 0-10 0,0 18-11 16,20 19 48-16,-20-18-66 16,0-1-13-16,0 0 1 0,14 2-4 0,-14-2 5 0,0 18-5 15,0 20-2-15,19 18-4 0,-19-57-2 16,0 22-3-16,0-3-10 0,0 1-22 0,0 17-26 0,0-35 22 15,0 18-64-15,0-37 44 0,0 36-48 0,0-36 70 0,0 20-29 16</inkml:trace>
  <inkml:trace contextRef="#ctx0" brushRef="#br0" timeOffset="122822.49">13374 9037 190 0,'0'0'130'0,"-17"0"-92"0,17 0-8 0,0 0 17 16,0 20-8-16,-19-2 1 0,19-18-30 15,0 18 6-15,0 20-3 0,0-38-10 0,-17 36 0 0,17-36-4 16,-19 37-7-16,19-18-7 0,-20-1-39 0,4 0 10 0,16 0-86 16,-23 2-30-16,4-20 95 0,19 17-17 0</inkml:trace>
  <inkml:trace contextRef="#ctx0" brushRef="#br0" timeOffset="124560.82">13725 8060 70 0,'0'0'16'0,"0"0"15"0,0 0 16 0,0 0-31 0,0 0-1 0,0 0-2 16,0 0 16-16,0 0-15 0,0 0-4 0,19 20 0 16,-19-20-5-16,14 0-1 0,-14 0 1 0,42 18 4 0,-42-18-5 15,19 18 4-15,17 0 5 0,-17 1-10 16,-19-1 9-16,17-18-5 0,-17 37 6 0,19-19-5 0,-2 56 9 15,-17-54-14-15,0 16 2 0,-17 0 1 16,-2 19-2-16,19-36-2 0,-17 18-1 0,-21 19-1 0,2-20 2 16,36-18-2-16,-42 21-1 0,42-39 1 0,-14 36-4 15,-5-19-7-15,19-17 5 0,0 0-1 0,-19 0-2 0,19 20 3 16,0-20 2-16,0 0 0 0,0 0 5 0,19-20 0 16,0 20 1-16,56 0 13 0,-39-17 1 15,19 17 0-15,-22 0-1 0,-10 0-5 0,-4 0 3 16,17 0-3-16,0 0-7 0,-17 0 3 0,-19 0-5 0,17 0 0 15,-1 17-1-15,4-17-5 0,2 20-22 0,-22 16-30 16,0-36 12-16,0 37-76 0,0-37 58 0,0 19-79 16</inkml:trace>
  <inkml:trace contextRef="#ctx0" brushRef="#br0" timeOffset="124739.24">14574 8577 109 0,'0'0'87'0,"0"0"-56"0,0 0 17 0,0 0-8 0,0 0-21 16,0 18 14-16,0-18-19 0,0 0 15 16,0 0-21-16,0 18-5 0,0-18 0 0,0 0 0 0,0 19-3 0,0 1 0 15,0-20-3-15,0 17-10 0,0 2-10 0,0-2 6 16,0 3-32-16,0-20 14 0,0 18-52 0,0 0 39 0,0 0-25 0,0 1-6 16</inkml:trace>
  <inkml:trace contextRef="#ctx0" brushRef="#br0" timeOffset="125090.03">14870 8320 87 0,'0'0'102'0,"0"0"-39"16,-19 0-7-16,19 0-5 0,0 0-29 0,0 0-2 0,0 0 11 15,-22 17-19-15,22 2 12 0,0-1-13 16,0-18-7-16,0 18 5 0,0 2-7 0,0-2 1 0,0 18 4 16,0-16-4-16,0-3-3 0,22-17 5 0,-3 36-5 0,-2 2-1 15,-17-38 2-15,19 18 0 0,1 19 0 16,16-17-1-16,-36-3 2 0,16 2-2 0,1-19-1 15,-17 17 2-15,19 3-2 0,-19-20-2 0,22 18 2 0,-22 0-3 16,0 19-5-16,-22-37 1 0,22 19-17 0,-36 18-44 16,0-20 0-16,36-17 24 0,-16 0-7 0,-4 20-56 15,1-20 68-15,-17-20-42 0</inkml:trace>
  <inkml:trace contextRef="#ctx0" brushRef="#br0" timeOffset="125223.5">14926 8190 134 0,'0'0'105'0,"0"0"-25"15,16 0-18-15,4 0-20 16,-4 0-13-16,42 18 13 0,-58-18-33 0,36 0-2 0,-36 0-5 16,20 18 5-16,-4-18-5 0,20 0-3 0,-36 0-8 0,36 20-46 15,-36-20 22-15,39 0-67 0,-39 18 34 0,0-18-6 0,19 0-40 16,-19 0 39-16</inkml:trace>
  <inkml:trace contextRef="#ctx0" brushRef="#br0" timeOffset="127363.83">15529 8891 73 0,'0'54'294'31,"0"-54"-294"32</inkml:trace>
  <inkml:trace contextRef="#ctx0" brushRef="#br0" timeOffset="127656.64">16030 8116 67 0,'0'0'108'0,"0"0"-80"16,0 0 0-16,0 0 23 0,-17 0 2 0,17 0-31 15,0 18-2-15,-19 19 1 0,19-18-12 0,-17 37 9 16,17-38-16-16,-19 18 1 0,-1 38 0 0,20-36-2 0,-16 16 2 16,-6 19-1-16,22-35-2 0,0-2 0 0,-20 20 1 0,20-20 0 15,0 20 0-15,0-38-2 0,20 20 1 0,2-20 1 0,-6-18-1 16,4 19 1-16,16-19 2 0,0 17 0 0,38-17-2 16,-18-17-2-16,-1-2-7 0,0 1-14 15,-35 18 1-15,16-19-6 0,0 19-56 0,-17-19 31 0,14 1-52 0,-13 18 64 16,2-18-12-16,-3 0 12 0</inkml:trace>
  <inkml:trace contextRef="#ctx0" brushRef="#br0" timeOffset="127823.3">16381 8208 103 0,'0'0'0'0,"0"0"122"0,-19 0-92 16,2-18 20-16,-2 18-6 0,-17 0-8 0,16 0-9 16,-2 0-4-16,22 0-10 0,-16 18 12 0,-1 20-9 15,17 16-4-15,0 2-2 0,17 54-1 0,-17-73-6 16,0 19 0-16,16 73-1 0,-16-19-1 0,22-54 0 0,-22 55-1 15,0 17-4-15,0-17-11 0,0-1-11 0,-22-54 6 16,6 37-36-16,16-39 18 0,-17 19-56 0,-2-34 36 0,19-3-1 0,-17-18 8 16,-2 19-17-16,19-18 27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7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#8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Computability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837353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effectLst/>
              </a:rPr>
              <a:t>Consider a simple bug-finding analysis that looks for null pointer </a:t>
            </a:r>
            <a:r>
              <a:rPr lang="en-US" sz="2400" dirty="0" err="1">
                <a:effectLst/>
              </a:rPr>
              <a:t>deferences</a:t>
            </a:r>
            <a:r>
              <a:rPr lang="en-US" sz="2400" dirty="0">
                <a:effectLst/>
              </a:rPr>
              <a:t> in C programs. The analysis raises an alert on any program that has ANY pointer operation, and does not raise an alert on any other program.</a:t>
            </a:r>
          </a:p>
          <a:p>
            <a:r>
              <a:rPr lang="en-US" sz="2400" dirty="0">
                <a:effectLst/>
              </a:rPr>
              <a:t>Is this analysis sound, complete, neither, or both? Justify your answer.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10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 - Opportunities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7FD5D-443E-8304-770B-6E73231C6EE5}"/>
              </a:ext>
            </a:extLst>
          </p:cNvPr>
          <p:cNvSpPr txBox="1"/>
          <p:nvPr/>
        </p:nvSpPr>
        <p:spPr>
          <a:xfrm>
            <a:off x="453082" y="2513838"/>
            <a:ext cx="681916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Global view of every instruction in the program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Provide result about what a program MIGHT do</a:t>
            </a:r>
          </a:p>
        </p:txBody>
      </p:sp>
      <p:pic>
        <p:nvPicPr>
          <p:cNvPr id="5" name="Picture 4" descr="A planet earth with clouds and water&#10;&#10;Description automatically generated with medium confidence">
            <a:extLst>
              <a:ext uri="{FF2B5EF4-FFF2-40B4-BE49-F238E27FC236}">
                <a16:creationId xmlns:a16="http://schemas.microsoft.com/office/drawing/2014/main" id="{69AA2809-0E07-2C30-78FC-C53ACCF5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63" y="1782653"/>
            <a:ext cx="3415405" cy="3501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619246-B653-B5E3-DBEE-923CFFCD7E09}"/>
              </a:ext>
            </a:extLst>
          </p:cNvPr>
          <p:cNvSpPr txBox="1"/>
          <p:nvPr/>
        </p:nvSpPr>
        <p:spPr>
          <a:xfrm>
            <a:off x="7763199" y="5283880"/>
            <a:ext cx="330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global view (of the program)</a:t>
            </a:r>
          </a:p>
        </p:txBody>
      </p:sp>
    </p:spTree>
    <p:extLst>
      <p:ext uri="{BB962C8B-B14F-4D97-AF65-F5344CB8AC3E}">
        <p14:creationId xmlns:p14="http://schemas.microsoft.com/office/powerpoint/2010/main" val="98082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11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 for </a:t>
            </a:r>
            <a:br>
              <a:rPr lang="en-US" sz="3400" b="1" dirty="0"/>
            </a:br>
            <a:r>
              <a:rPr lang="en-US" sz="3400" b="1" dirty="0"/>
              <a:t>Quality Assurance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439542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B82D2-47E4-7D89-9B76-47ECCEEB137B}"/>
              </a:ext>
            </a:extLst>
          </p:cNvPr>
          <p:cNvSpPr txBox="1"/>
          <p:nvPr/>
        </p:nvSpPr>
        <p:spPr>
          <a:xfrm>
            <a:off x="1320733" y="1990079"/>
            <a:ext cx="31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 out “trivial” code issues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E6DD83-ECCB-C705-B612-FDA6D9DE298A}"/>
              </a:ext>
            </a:extLst>
          </p:cNvPr>
          <p:cNvSpPr txBox="1"/>
          <p:nvPr/>
        </p:nvSpPr>
        <p:spPr>
          <a:xfrm>
            <a:off x="1320733" y="4314947"/>
            <a:ext cx="406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 insights to aid manual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8455F3-6FDC-521A-4C81-206DD9D84AD3}"/>
                  </a:ext>
                </a:extLst>
              </p14:cNvPr>
              <p14:cNvContentPartPr/>
              <p14:nvPr/>
            </p14:nvContentPartPr>
            <p14:xfrm>
              <a:off x="3453840" y="2430000"/>
              <a:ext cx="4395960" cy="1129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8455F3-6FDC-521A-4C81-206DD9D84A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4480" y="2420640"/>
                <a:ext cx="4414680" cy="11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93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“Trivial” Syntax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OverView</a:t>
            </a:r>
            <a:r>
              <a:rPr lang="en-US" sz="1600" b="1" dirty="0"/>
              <a:t>: Static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007770"/>
            <a:ext cx="635137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Some troubling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behavior of a program may be discoverable via simply </a:t>
            </a:r>
            <a:r>
              <a:rPr lang="en-US" sz="2600">
                <a:solidFill>
                  <a:srgbClr val="333333"/>
                </a:solidFill>
                <a:latin typeface="halyard-text"/>
              </a:rPr>
              <a:t>observing syntactic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structure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B8CB4-7E60-1679-3A9A-714BE6E859E9}"/>
              </a:ext>
            </a:extLst>
          </p:cNvPr>
          <p:cNvSpPr txBox="1"/>
          <p:nvPr/>
        </p:nvSpPr>
        <p:spPr>
          <a:xfrm>
            <a:off x="785523" y="3841704"/>
            <a:ext cx="5698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password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(password == “supersecret”){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authenticate();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0453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Insights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OverView</a:t>
            </a:r>
            <a:r>
              <a:rPr lang="en-US" sz="1600" b="1" dirty="0"/>
              <a:t>: Static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007770"/>
            <a:ext cx="6351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Software engineering “code smells” / stats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B8CB4-7E60-1679-3A9A-714BE6E859E9}"/>
              </a:ext>
            </a:extLst>
          </p:cNvPr>
          <p:cNvSpPr txBox="1"/>
          <p:nvPr/>
        </p:nvSpPr>
        <p:spPr>
          <a:xfrm>
            <a:off x="644375" y="2964127"/>
            <a:ext cx="243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Cyclomatic complexity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26DE2-719F-BA90-3D42-920D59330DBF}"/>
              </a:ext>
            </a:extLst>
          </p:cNvPr>
          <p:cNvSpPr txBox="1"/>
          <p:nvPr/>
        </p:nvSpPr>
        <p:spPr>
          <a:xfrm>
            <a:off x="637213" y="3312911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functions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E3B43-4839-8E4B-F3EB-0A2A5007CAFC}"/>
              </a:ext>
            </a:extLst>
          </p:cNvPr>
          <p:cNvSpPr txBox="1"/>
          <p:nvPr/>
        </p:nvSpPr>
        <p:spPr>
          <a:xfrm>
            <a:off x="630051" y="2587736"/>
            <a:ext cx="417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of the forbidden / arcane constructs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D9012E-6162-A0C3-9597-DD8D01AAD641}"/>
                  </a:ext>
                </a:extLst>
              </p14:cNvPr>
              <p14:cNvContentPartPr/>
              <p14:nvPr/>
            </p14:nvContentPartPr>
            <p14:xfrm>
              <a:off x="4741920" y="2669400"/>
              <a:ext cx="3964680" cy="1952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D9012E-6162-A0C3-9597-DD8D01AAD6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2560" y="2660040"/>
                <a:ext cx="3983400" cy="19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139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4868105" cy="2649571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Big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Guarantees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Specificity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Dataflow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C72869-C00E-8566-5D5C-F94256B0FC7E}"/>
                  </a:ext>
                </a:extLst>
              </p14:cNvPr>
              <p14:cNvContentPartPr/>
              <p14:nvPr/>
            </p14:nvContentPartPr>
            <p14:xfrm>
              <a:off x="983520" y="3021120"/>
              <a:ext cx="4177080" cy="114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C72869-C00E-8566-5D5C-F94256B0FC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160" y="3011760"/>
                <a:ext cx="4195800" cy="11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540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 - Opportunities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7FD5D-443E-8304-770B-6E73231C6EE5}"/>
              </a:ext>
            </a:extLst>
          </p:cNvPr>
          <p:cNvSpPr txBox="1"/>
          <p:nvPr/>
        </p:nvSpPr>
        <p:spPr>
          <a:xfrm>
            <a:off x="453081" y="2513838"/>
            <a:ext cx="60950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Provide </a:t>
            </a:r>
            <a:r>
              <a:rPr lang="en-US" sz="2600" b="1" dirty="0">
                <a:solidFill>
                  <a:srgbClr val="333333"/>
                </a:solidFill>
                <a:latin typeface="halyard-text"/>
              </a:rPr>
              <a:t>a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ssurances about what a program will NEVER or ALWAYS do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Static analysis might report EVERY program that (possibly) has a null-pointer dereference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Static analysis might certify EVERY program that (definitely) is null-pointer deference free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E105432-F944-DA9D-965E-3E9FE98A8FB0}"/>
              </a:ext>
            </a:extLst>
          </p:cNvPr>
          <p:cNvSpPr/>
          <p:nvPr/>
        </p:nvSpPr>
        <p:spPr>
          <a:xfrm>
            <a:off x="5866889" y="3399011"/>
            <a:ext cx="681197" cy="1238485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5F954-5D31-CE47-E54F-54067DEF9062}"/>
              </a:ext>
            </a:extLst>
          </p:cNvPr>
          <p:cNvSpPr txBox="1"/>
          <p:nvPr/>
        </p:nvSpPr>
        <p:spPr>
          <a:xfrm>
            <a:off x="6591040" y="3582424"/>
            <a:ext cx="3138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“Hey! Those are the </a:t>
            </a:r>
          </a:p>
          <a:p>
            <a:r>
              <a:rPr lang="en-US" sz="2600" b="1" dirty="0">
                <a:solidFill>
                  <a:schemeClr val="accent2"/>
                </a:solidFill>
              </a:rPr>
              <a:t>same thing!”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2B957-A59E-2FAA-B462-964A928630DD}"/>
              </a:ext>
            </a:extLst>
          </p:cNvPr>
          <p:cNvSpPr txBox="1"/>
          <p:nvPr/>
        </p:nvSpPr>
        <p:spPr>
          <a:xfrm>
            <a:off x="3350754" y="1564910"/>
            <a:ext cx="508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true power of static analysis: one-sided error</a:t>
            </a:r>
          </a:p>
        </p:txBody>
      </p:sp>
    </p:spTree>
    <p:extLst>
      <p:ext uri="{BB962C8B-B14F-4D97-AF65-F5344CB8AC3E}">
        <p14:creationId xmlns:p14="http://schemas.microsoft.com/office/powerpoint/2010/main" val="153457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 - Opportunities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6601B-40FC-C99B-31F1-7A05E0FC6341}"/>
              </a:ext>
            </a:extLst>
          </p:cNvPr>
          <p:cNvSpPr txBox="1"/>
          <p:nvPr/>
        </p:nvSpPr>
        <p:spPr>
          <a:xfrm>
            <a:off x="784479" y="4330362"/>
            <a:ext cx="5008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333333"/>
                </a:solidFill>
                <a:latin typeface="halyard-text"/>
              </a:rPr>
              <a:t>Program verifier (detect “good” programs)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58503-B0BA-A713-3A1F-E07E973A2F0F}"/>
              </a:ext>
            </a:extLst>
          </p:cNvPr>
          <p:cNvSpPr txBox="1"/>
          <p:nvPr/>
        </p:nvSpPr>
        <p:spPr>
          <a:xfrm>
            <a:off x="6662618" y="4330362"/>
            <a:ext cx="4585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333333"/>
                </a:solidFill>
                <a:latin typeface="halyard-text"/>
              </a:rPr>
              <a:t>Bug finder (detect “bad” programs)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56623-10C0-9082-CD6D-4497D1C7E8FF}"/>
              </a:ext>
            </a:extLst>
          </p:cNvPr>
          <p:cNvSpPr txBox="1"/>
          <p:nvPr/>
        </p:nvSpPr>
        <p:spPr>
          <a:xfrm>
            <a:off x="784479" y="4845414"/>
            <a:ext cx="4585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Complete (no FNs) – all good programs are reported</a:t>
            </a: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Sound (no FPs) – all bad programs are unreported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25EF0-610C-2FF0-4A14-1E69544714A0}"/>
              </a:ext>
            </a:extLst>
          </p:cNvPr>
          <p:cNvSpPr txBox="1"/>
          <p:nvPr/>
        </p:nvSpPr>
        <p:spPr>
          <a:xfrm>
            <a:off x="6662618" y="4799074"/>
            <a:ext cx="4585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Complete (no FNs) – all bad programs are reported</a:t>
            </a: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Sound (no FPs) – all good programs are unreported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CCF8A-9D39-5140-AC33-A85D346323C2}"/>
              </a:ext>
            </a:extLst>
          </p:cNvPr>
          <p:cNvSpPr txBox="1"/>
          <p:nvPr/>
        </p:nvSpPr>
        <p:spPr>
          <a:xfrm>
            <a:off x="1772517" y="1280318"/>
            <a:ext cx="60950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Provide assurances about what a program will NEVER or ALWAYS do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Static analysis might report EVERY program that (possibly) has a null-pointer dereference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Static analysis might certify EVERY program that (definitely) is null-pointer deference free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2A11F14-F17D-7141-2007-F5ACF72B0DC3}"/>
              </a:ext>
            </a:extLst>
          </p:cNvPr>
          <p:cNvSpPr/>
          <p:nvPr/>
        </p:nvSpPr>
        <p:spPr>
          <a:xfrm>
            <a:off x="7186325" y="2165491"/>
            <a:ext cx="681197" cy="1238485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4D0AFB-F4C5-7589-AB70-FE1A687741B5}"/>
              </a:ext>
            </a:extLst>
          </p:cNvPr>
          <p:cNvSpPr txBox="1"/>
          <p:nvPr/>
        </p:nvSpPr>
        <p:spPr>
          <a:xfrm>
            <a:off x="7910476" y="2348904"/>
            <a:ext cx="3138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“Hey! Those are the </a:t>
            </a:r>
          </a:p>
          <a:p>
            <a:r>
              <a:rPr lang="en-US" sz="2600" b="1" dirty="0">
                <a:solidFill>
                  <a:schemeClr val="accent2"/>
                </a:solidFill>
              </a:rPr>
              <a:t>same thing!”</a:t>
            </a:r>
          </a:p>
        </p:txBody>
      </p:sp>
    </p:spTree>
    <p:extLst>
      <p:ext uri="{BB962C8B-B14F-4D97-AF65-F5344CB8AC3E}">
        <p14:creationId xmlns:p14="http://schemas.microsoft.com/office/powerpoint/2010/main" val="1123034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 - Opportunities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6601B-40FC-C99B-31F1-7A05E0FC6341}"/>
              </a:ext>
            </a:extLst>
          </p:cNvPr>
          <p:cNvSpPr txBox="1"/>
          <p:nvPr/>
        </p:nvSpPr>
        <p:spPr>
          <a:xfrm>
            <a:off x="784479" y="4330362"/>
            <a:ext cx="5008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333333"/>
                </a:solidFill>
                <a:latin typeface="halyard-text"/>
              </a:rPr>
              <a:t>Program verifier (detect “good” programs)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58503-B0BA-A713-3A1F-E07E973A2F0F}"/>
              </a:ext>
            </a:extLst>
          </p:cNvPr>
          <p:cNvSpPr txBox="1"/>
          <p:nvPr/>
        </p:nvSpPr>
        <p:spPr>
          <a:xfrm>
            <a:off x="6662618" y="4330362"/>
            <a:ext cx="4585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333333"/>
                </a:solidFill>
                <a:latin typeface="halyard-text"/>
              </a:rPr>
              <a:t>Bug finder (detect “bad” programs)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56623-10C0-9082-CD6D-4497D1C7E8FF}"/>
              </a:ext>
            </a:extLst>
          </p:cNvPr>
          <p:cNvSpPr txBox="1"/>
          <p:nvPr/>
        </p:nvSpPr>
        <p:spPr>
          <a:xfrm>
            <a:off x="784479" y="4845414"/>
            <a:ext cx="4585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Complete (no FNs) – all good programs are reported</a:t>
            </a: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Sound (no FPs) – all bad programs are unreported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25EF0-610C-2FF0-4A14-1E69544714A0}"/>
              </a:ext>
            </a:extLst>
          </p:cNvPr>
          <p:cNvSpPr txBox="1"/>
          <p:nvPr/>
        </p:nvSpPr>
        <p:spPr>
          <a:xfrm>
            <a:off x="6662618" y="4799074"/>
            <a:ext cx="4585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Complete (no FNs) – all bad programs are reported</a:t>
            </a: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Sound (no FPs) – all good programs are unreported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A6723-9BAA-4614-8553-A86679FEB37A}"/>
              </a:ext>
            </a:extLst>
          </p:cNvPr>
          <p:cNvSpPr txBox="1"/>
          <p:nvPr/>
        </p:nvSpPr>
        <p:spPr>
          <a:xfrm>
            <a:off x="5206619" y="1689594"/>
            <a:ext cx="5951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security analysis, we want to lock out “bad” programs</a:t>
            </a:r>
          </a:p>
          <a:p>
            <a:r>
              <a:rPr lang="en-US" dirty="0"/>
              <a:t>(even at the cost of locking out some “good” programs)</a:t>
            </a:r>
          </a:p>
        </p:txBody>
      </p:sp>
      <p:pic>
        <p:nvPicPr>
          <p:cNvPr id="15" name="Picture 14" descr="A warning sign with red text and white text&#10;&#10;Description automatically generated">
            <a:extLst>
              <a:ext uri="{FF2B5EF4-FFF2-40B4-BE49-F238E27FC236}">
                <a16:creationId xmlns:a16="http://schemas.microsoft.com/office/drawing/2014/main" id="{78E1BFC8-3BEF-F7A1-6B05-440316AE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65" y="1230188"/>
            <a:ext cx="2121383" cy="252787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541EDF-ABF5-9D68-1A72-076A778FCD7F}"/>
              </a:ext>
            </a:extLst>
          </p:cNvPr>
          <p:cNvSpPr/>
          <p:nvPr/>
        </p:nvSpPr>
        <p:spPr>
          <a:xfrm>
            <a:off x="705745" y="5467989"/>
            <a:ext cx="4719286" cy="70086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387C37-7D67-2EAD-EDAF-1E00AB5D2A01}"/>
              </a:ext>
            </a:extLst>
          </p:cNvPr>
          <p:cNvSpPr/>
          <p:nvPr/>
        </p:nvSpPr>
        <p:spPr>
          <a:xfrm>
            <a:off x="6528656" y="4788091"/>
            <a:ext cx="4719286" cy="70086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EE36397-07DC-31AC-9C3D-32EB53140553}"/>
                  </a:ext>
                </a:extLst>
              </p14:cNvPr>
              <p14:cNvContentPartPr/>
              <p14:nvPr/>
            </p14:nvContentPartPr>
            <p14:xfrm>
              <a:off x="7225920" y="2596680"/>
              <a:ext cx="4342320" cy="1566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EE36397-07DC-31AC-9C3D-32EB531405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6560" y="2587320"/>
                <a:ext cx="4361040" cy="15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01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4868105" cy="2649571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Big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Guarantees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Specificity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357224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Consider Program Configuration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Specificity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3025D-7649-D644-DC18-5B430BFDC85E}"/>
              </a:ext>
            </a:extLst>
          </p:cNvPr>
          <p:cNvSpPr txBox="1"/>
          <p:nvPr/>
        </p:nvSpPr>
        <p:spPr>
          <a:xfrm>
            <a:off x="1065339" y="2007770"/>
            <a:ext cx="53231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The good news about static analysis: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You can see beyond the instructions that are executed in an individual trace</a:t>
            </a: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The bad news about static analysis: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You need to construct the conditions/circumstances/context in which those instructions are executed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6BF351-905C-91D7-4C49-FB483E15AA55}"/>
              </a:ext>
            </a:extLst>
          </p:cNvPr>
          <p:cNvSpPr txBox="1"/>
          <p:nvPr/>
        </p:nvSpPr>
        <p:spPr>
          <a:xfrm>
            <a:off x="8775784" y="352872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*p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E6045-99CD-7593-B77F-D782A736CA03}"/>
              </a:ext>
            </a:extLst>
          </p:cNvPr>
          <p:cNvSpPr txBox="1"/>
          <p:nvPr/>
        </p:nvSpPr>
        <p:spPr>
          <a:xfrm>
            <a:off x="7539954" y="4126097"/>
            <a:ext cx="4200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You exist in the context of all in which you live and what came before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Static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20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Wrasslin</a:t>
            </a:r>
            <a:r>
              <a:rPr lang="en-US" sz="3400" b="1" dirty="0"/>
              <a:t>’ With State Space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Specificity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3025D-7649-D644-DC18-5B430BFDC85E}"/>
              </a:ext>
            </a:extLst>
          </p:cNvPr>
          <p:cNvSpPr txBox="1"/>
          <p:nvPr/>
        </p:nvSpPr>
        <p:spPr>
          <a:xfrm>
            <a:off x="1065339" y="2007770"/>
            <a:ext cx="532318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State space: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the set of all possible configurations of the analysis target</a:t>
            </a:r>
            <a:endParaRPr lang="en-US" sz="2600" i="0" dirty="0">
              <a:solidFill>
                <a:srgbClr val="333333"/>
              </a:solidFill>
              <a:effectLst/>
              <a:latin typeface="halyard-text"/>
            </a:endParaRP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Naïve state space representation: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 enumerate all configurations of a program</a:t>
            </a:r>
          </a:p>
        </p:txBody>
      </p:sp>
    </p:spTree>
    <p:extLst>
      <p:ext uri="{BB962C8B-B14F-4D97-AF65-F5344CB8AC3E}">
        <p14:creationId xmlns:p14="http://schemas.microsoft.com/office/powerpoint/2010/main" val="230512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21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History: Hardware Model Checking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– Analysis Specificity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3025D-7649-D644-DC18-5B430BFDC85E}"/>
              </a:ext>
            </a:extLst>
          </p:cNvPr>
          <p:cNvSpPr txBox="1"/>
          <p:nvPr/>
        </p:nvSpPr>
        <p:spPr>
          <a:xfrm>
            <a:off x="543699" y="2007770"/>
            <a:ext cx="63513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Extract a (finite) state system that approximates the analysis target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Example:</a:t>
            </a:r>
            <a:endParaRPr lang="en-US" sz="2600" i="0" dirty="0">
              <a:solidFill>
                <a:srgbClr val="333333"/>
              </a:solidFill>
              <a:effectLst/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States: configuration of the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Edges: transitions within the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Check if the system can violate some correctness property</a:t>
            </a:r>
            <a:endParaRPr lang="en-US" sz="2000" b="1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AD03C-BCBB-FD9F-133C-70319D20D485}"/>
              </a:ext>
            </a:extLst>
          </p:cNvPr>
          <p:cNvSpPr txBox="1"/>
          <p:nvPr/>
        </p:nvSpPr>
        <p:spPr>
          <a:xfrm>
            <a:off x="5750011" y="2693774"/>
            <a:ext cx="481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Each state indicates the value of a memory bit</a:t>
            </a:r>
          </a:p>
        </p:txBody>
      </p:sp>
    </p:spTree>
    <p:extLst>
      <p:ext uri="{BB962C8B-B14F-4D97-AF65-F5344CB8AC3E}">
        <p14:creationId xmlns:p14="http://schemas.microsoft.com/office/powerpoint/2010/main" val="1301056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22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History: Hardware Model Checking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– Analysis Specificity</a:t>
            </a:r>
          </a:p>
        </p:txBody>
      </p:sp>
      <p:pic>
        <p:nvPicPr>
          <p:cNvPr id="4" name="Picture 3" descr="A large explosion with smoke and fire&#10;&#10;Description automatically generated">
            <a:extLst>
              <a:ext uri="{FF2B5EF4-FFF2-40B4-BE49-F238E27FC236}">
                <a16:creationId xmlns:a16="http://schemas.microsoft.com/office/drawing/2014/main" id="{DED9107A-06E5-C50D-9FC2-05C537D08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18" y="1474805"/>
            <a:ext cx="6994182" cy="4648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6E8B7-37A1-5788-D043-CCDB966CC70E}"/>
              </a:ext>
            </a:extLst>
          </p:cNvPr>
          <p:cNvSpPr txBox="1"/>
          <p:nvPr/>
        </p:nvSpPr>
        <p:spPr>
          <a:xfrm>
            <a:off x="4971024" y="3665837"/>
            <a:ext cx="19613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State space</a:t>
            </a:r>
          </a:p>
          <a:p>
            <a:pPr algn="ctr"/>
            <a:r>
              <a:rPr lang="en-US" dirty="0"/>
              <a:t>(artist’s rendition)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03470-3176-7CDA-96C8-A59B5A86486A}"/>
              </a:ext>
            </a:extLst>
          </p:cNvPr>
          <p:cNvSpPr txBox="1"/>
          <p:nvPr/>
        </p:nvSpPr>
        <p:spPr>
          <a:xfrm>
            <a:off x="4737434" y="6122837"/>
            <a:ext cx="245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State space explosion!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4D4E54-A9B6-1778-F80F-2433B684CB72}"/>
                  </a:ext>
                </a:extLst>
              </p14:cNvPr>
              <p14:cNvContentPartPr/>
              <p14:nvPr/>
            </p14:nvContentPartPr>
            <p14:xfrm>
              <a:off x="10292760" y="2915280"/>
              <a:ext cx="499680" cy="167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4D4E54-A9B6-1778-F80F-2433B684CB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83400" y="2905920"/>
                <a:ext cx="518400" cy="16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66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23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Wrasslin</a:t>
            </a:r>
            <a:r>
              <a:rPr lang="en-US" sz="3400" b="1" dirty="0"/>
              <a:t>’ With State Space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Specificity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3025D-7649-D644-DC18-5B430BFDC85E}"/>
              </a:ext>
            </a:extLst>
          </p:cNvPr>
          <p:cNvSpPr txBox="1"/>
          <p:nvPr/>
        </p:nvSpPr>
        <p:spPr>
          <a:xfrm>
            <a:off x="1065339" y="2007770"/>
            <a:ext cx="532318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State space: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the set of all possible configurations of the analysis target</a:t>
            </a:r>
            <a:endParaRPr lang="en-US" sz="2600" i="0" dirty="0">
              <a:solidFill>
                <a:srgbClr val="333333"/>
              </a:solidFill>
              <a:effectLst/>
              <a:latin typeface="halyard-text"/>
            </a:endParaRP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Naïve state space representation: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 enumerate all configurations of a program</a:t>
            </a: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r>
              <a:rPr lang="en-US" sz="2600" b="1" dirty="0">
                <a:solidFill>
                  <a:srgbClr val="333333"/>
                </a:solidFill>
                <a:latin typeface="halyard-text"/>
              </a:rPr>
              <a:t>Practical state space representation: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 Summarize sets of configurations of a program</a:t>
            </a: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F83EA-06BA-40F5-3A39-840EE1087FA0}"/>
              </a:ext>
            </a:extLst>
          </p:cNvPr>
          <p:cNvSpPr txBox="1"/>
          <p:nvPr/>
        </p:nvSpPr>
        <p:spPr>
          <a:xfrm>
            <a:off x="7505444" y="3461220"/>
            <a:ext cx="452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Never </a:t>
            </a:r>
            <a:r>
              <a:rPr lang="en-US" dirty="0" err="1">
                <a:solidFill>
                  <a:schemeClr val="accent2"/>
                </a:solidFill>
              </a:rPr>
              <a:t>gonna</a:t>
            </a:r>
            <a:r>
              <a:rPr lang="en-US" dirty="0">
                <a:solidFill>
                  <a:schemeClr val="accent2"/>
                </a:solidFill>
              </a:rPr>
              <a:t> work for large analysis targets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396404-E3A4-FBD7-B383-76888850B2F9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5946668" y="3590094"/>
            <a:ext cx="1558776" cy="557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Aside: </a:t>
            </a:r>
            <a:r>
              <a:rPr lang="en-US" sz="3400" b="1" u="sng" dirty="0"/>
              <a:t>Software</a:t>
            </a:r>
            <a:r>
              <a:rPr lang="en-US" sz="3400" b="1" dirty="0"/>
              <a:t> Model Checking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Specificity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3025D-7649-D644-DC18-5B430BFDC85E}"/>
              </a:ext>
            </a:extLst>
          </p:cNvPr>
          <p:cNvSpPr txBox="1"/>
          <p:nvPr/>
        </p:nvSpPr>
        <p:spPr>
          <a:xfrm>
            <a:off x="543699" y="2007770"/>
            <a:ext cx="635137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Extract a (finite) state system that approximates the analysis target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States: configuration</a:t>
            </a:r>
            <a:r>
              <a:rPr lang="en-US" sz="2600" b="1" u="sng" dirty="0">
                <a:solidFill>
                  <a:srgbClr val="333333"/>
                </a:solidFill>
                <a:latin typeface="halyard-text"/>
              </a:rPr>
              <a:t>s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 of the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Edges: transitions within the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Check if the system can violate some correctness property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ADC76-B7A0-B023-2975-98727A293A56}"/>
              </a:ext>
            </a:extLst>
          </p:cNvPr>
          <p:cNvSpPr txBox="1"/>
          <p:nvPr/>
        </p:nvSpPr>
        <p:spPr>
          <a:xfrm>
            <a:off x="6334899" y="2693774"/>
            <a:ext cx="4057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Each state indicates a set of values </a:t>
            </a:r>
          </a:p>
          <a:p>
            <a:r>
              <a:rPr lang="en-US" i="1" dirty="0"/>
              <a:t>or the truth of some abstract predicate</a:t>
            </a:r>
          </a:p>
        </p:txBody>
      </p:sp>
    </p:spTree>
    <p:extLst>
      <p:ext uri="{BB962C8B-B14F-4D97-AF65-F5344CB8AC3E}">
        <p14:creationId xmlns:p14="http://schemas.microsoft.com/office/powerpoint/2010/main" val="4284196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Aside: CEGAR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Specificity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3025D-7649-D644-DC18-5B430BFDC85E}"/>
              </a:ext>
            </a:extLst>
          </p:cNvPr>
          <p:cNvSpPr txBox="1"/>
          <p:nvPr/>
        </p:nvSpPr>
        <p:spPr>
          <a:xfrm>
            <a:off x="543699" y="2007770"/>
            <a:ext cx="635137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C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ounter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e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xample-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g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uided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a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bstraction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r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efinement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Begin with a coarse, over-approximate abstraction of the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Check system correctness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If a violation is reported, verify it!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If its a true positive – report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If it’s a false positive – refine the model to exclude it and check the new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2866215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Aside: Model Checking Is great!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8610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7E46D-0B0D-3DE7-997D-69F2A3B67EAE}"/>
              </a:ext>
            </a:extLst>
          </p:cNvPr>
          <p:cNvSpPr txBox="1"/>
          <p:nvPr/>
        </p:nvSpPr>
        <p:spPr>
          <a:xfrm>
            <a:off x="1272662" y="2485448"/>
            <a:ext cx="494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Super-interesting approach to program analysis</a:t>
            </a:r>
          </a:p>
        </p:txBody>
      </p:sp>
      <p:pic>
        <p:nvPicPr>
          <p:cNvPr id="7" name="Picture 6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3CFB5816-C920-09D7-FCFB-25C3F24F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1" t="1920" r="5529" b="5950"/>
          <a:stretch/>
        </p:blipFill>
        <p:spPr>
          <a:xfrm>
            <a:off x="8315798" y="1896214"/>
            <a:ext cx="2479313" cy="3454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39CF06-7E88-5E1C-4DF1-A719A71FE478}"/>
              </a:ext>
            </a:extLst>
          </p:cNvPr>
          <p:cNvSpPr txBox="1"/>
          <p:nvPr/>
        </p:nvSpPr>
        <p:spPr>
          <a:xfrm>
            <a:off x="8272553" y="5351389"/>
            <a:ext cx="2529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Edmund Clarke: Turing </a:t>
            </a:r>
          </a:p>
          <a:p>
            <a:r>
              <a:rPr lang="en-US" b="1" dirty="0"/>
              <a:t>Award co-winner </a:t>
            </a:r>
          </a:p>
          <a:p>
            <a:r>
              <a:rPr lang="en-US" b="1" dirty="0"/>
              <a:t>for model checking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71DA5-748D-E6FF-0269-265821BD565C}"/>
              </a:ext>
            </a:extLst>
          </p:cNvPr>
          <p:cNvSpPr txBox="1"/>
          <p:nvPr/>
        </p:nvSpPr>
        <p:spPr>
          <a:xfrm>
            <a:off x="1272662" y="2803547"/>
            <a:ext cx="247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scalability issues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8D329F-44E9-F57D-B47E-5233180F8133}"/>
              </a:ext>
            </a:extLst>
          </p:cNvPr>
          <p:cNvSpPr txBox="1"/>
          <p:nvPr/>
        </p:nvSpPr>
        <p:spPr>
          <a:xfrm>
            <a:off x="1272662" y="3121646"/>
            <a:ext cx="285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the focus of our course</a:t>
            </a:r>
          </a:p>
        </p:txBody>
      </p:sp>
    </p:spTree>
    <p:extLst>
      <p:ext uri="{BB962C8B-B14F-4D97-AF65-F5344CB8AC3E}">
        <p14:creationId xmlns:p14="http://schemas.microsoft.com/office/powerpoint/2010/main" val="2843705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State Space Summarization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Analysis Specificity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2239970" y="1845884"/>
            <a:ext cx="79221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Lesson learned: The way we choose to summarize state space makes or breaks our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Too much summarization leads to approximation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Too little summarization leads to state space explosion</a:t>
            </a:r>
          </a:p>
        </p:txBody>
      </p:sp>
    </p:spTree>
    <p:extLst>
      <p:ext uri="{BB962C8B-B14F-4D97-AF65-F5344CB8AC3E}">
        <p14:creationId xmlns:p14="http://schemas.microsoft.com/office/powerpoint/2010/main" val="1086653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4868105" cy="2649571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Big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Guarantees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Specificity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845517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DataFLOW</a:t>
            </a:r>
            <a:r>
              <a:rPr lang="en-US" sz="3400" b="1" dirty="0"/>
              <a:t> 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Dataflow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007770"/>
            <a:ext cx="604734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Capture the effect of each statement on the program’s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Treat each instruction as a data transformer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Compose the effect of multiple data transformers to elicit composite effects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5" name="Picture 4" descr="A logo of a cartoon character&#10;&#10;Description automatically generated">
            <a:extLst>
              <a:ext uri="{FF2B5EF4-FFF2-40B4-BE49-F238E27FC236}">
                <a16:creationId xmlns:a16="http://schemas.microsoft.com/office/drawing/2014/main" id="{3EFBA507-7482-7C68-F8EE-9C6375D7C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326" y="2654101"/>
            <a:ext cx="4494947" cy="252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448A-FFFE-3AE4-CF1C-EA2717D0F8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30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Composite Effects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Dataflow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3B7FC-8F12-3171-AD29-9B292EE09DF4}"/>
              </a:ext>
            </a:extLst>
          </p:cNvPr>
          <p:cNvSpPr txBox="1"/>
          <p:nvPr/>
        </p:nvSpPr>
        <p:spPr>
          <a:xfrm>
            <a:off x="543699" y="2007770"/>
            <a:ext cx="604734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Dataflow analysis comes in a variety of configurations that stake out different precision/efficiency tradeoffs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Maintain sound verification / complete </a:t>
            </a:r>
            <a:r>
              <a:rPr lang="en-US" sz="2600" dirty="0" err="1">
                <a:solidFill>
                  <a:srgbClr val="333333"/>
                </a:solidFill>
                <a:latin typeface="halyard-text"/>
              </a:rPr>
              <a:t>bugfinding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Consider sets of values that may not actually co-exist </a:t>
            </a:r>
          </a:p>
        </p:txBody>
      </p:sp>
    </p:spTree>
    <p:extLst>
      <p:ext uri="{BB962C8B-B14F-4D97-AF65-F5344CB8AC3E}">
        <p14:creationId xmlns:p14="http://schemas.microsoft.com/office/powerpoint/2010/main" val="3833955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31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Flow-Insensitive Dataflow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Dataflow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3B7FC-8F12-3171-AD29-9B292EE09DF4}"/>
              </a:ext>
            </a:extLst>
          </p:cNvPr>
          <p:cNvSpPr txBox="1"/>
          <p:nvPr/>
        </p:nvSpPr>
        <p:spPr>
          <a:xfrm>
            <a:off x="543699" y="2486451"/>
            <a:ext cx="604734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Consider the effect of each statement without respecting the order of execution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881507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32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Flow-Insensitive Dataflow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Dataflow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7C561A-FE56-B26F-E9B9-2A0EBE08D5A1}"/>
              </a:ext>
            </a:extLst>
          </p:cNvPr>
          <p:cNvSpPr txBox="1"/>
          <p:nvPr/>
        </p:nvSpPr>
        <p:spPr>
          <a:xfrm>
            <a:off x="1080096" y="2276795"/>
            <a:ext cx="496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a function FOO called from within a program?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190A20-7602-35DA-CD53-0BE1B3CB50FC}"/>
                  </a:ext>
                </a:extLst>
              </p14:cNvPr>
              <p14:cNvContentPartPr/>
              <p14:nvPr/>
            </p14:nvContentPartPr>
            <p14:xfrm>
              <a:off x="1899000" y="2721960"/>
              <a:ext cx="2026440" cy="197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190A20-7602-35DA-CD53-0BE1B3CB50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9640" y="2712600"/>
                <a:ext cx="2045160" cy="19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60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33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Path-Sensitive Dataflow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Dataflow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A18C2-9E55-EB47-8D69-6F2C36F9826F}"/>
              </a:ext>
            </a:extLst>
          </p:cNvPr>
          <p:cNvSpPr txBox="1"/>
          <p:nvPr/>
        </p:nvSpPr>
        <p:spPr>
          <a:xfrm>
            <a:off x="543699" y="2486451"/>
            <a:ext cx="604734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Consider the effect of each statement with respect to a unique program path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3805120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Path-Sensitive Dataflow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Dataflow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F1B8-D57F-2C08-0F8E-3B15B777DD36}"/>
              </a:ext>
            </a:extLst>
          </p:cNvPr>
          <p:cNvSpPr txBox="1"/>
          <p:nvPr/>
        </p:nvSpPr>
        <p:spPr>
          <a:xfrm>
            <a:off x="1236726" y="2326148"/>
            <a:ext cx="6167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f(bool 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v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new Obj 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(v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setInvalid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o-&gt;property();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8B0BD7-C10F-15EB-4D52-CD7263BADF2F}"/>
                  </a:ext>
                </a:extLst>
              </p14:cNvPr>
              <p14:cNvContentPartPr/>
              <p14:nvPr/>
            </p14:nvContentPartPr>
            <p14:xfrm>
              <a:off x="365040" y="1049400"/>
              <a:ext cx="9829440" cy="527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8B0BD7-C10F-15EB-4D52-CD7263BAD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680" y="1040040"/>
                <a:ext cx="9848160" cy="52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326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Flow-Sensitive Dataflow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Dataflow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BE167-FC89-7500-8114-11A45A32E1EE}"/>
              </a:ext>
            </a:extLst>
          </p:cNvPr>
          <p:cNvSpPr txBox="1"/>
          <p:nvPr/>
        </p:nvSpPr>
        <p:spPr>
          <a:xfrm>
            <a:off x="543699" y="2486451"/>
            <a:ext cx="604734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Consider the effect of each statement with respect to order in the Control-Flow Graph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2413138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Flow-Sensitive Dataflow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Dataflow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F1B8-D57F-2C08-0F8E-3B15B777DD36}"/>
              </a:ext>
            </a:extLst>
          </p:cNvPr>
          <p:cNvSpPr txBox="1"/>
          <p:nvPr/>
        </p:nvSpPr>
        <p:spPr>
          <a:xfrm>
            <a:off x="1236726" y="2326148"/>
            <a:ext cx="6167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f(bool 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v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new Obj 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(v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setInvalid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o-&gt;property();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94114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887337"/>
            <a:ext cx="6351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(Over)approximate the state of the program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(Over)approximate the domain of values</a:t>
            </a:r>
          </a:p>
          <a:p>
            <a:pPr marL="342900" indent="-342900" algn="l">
              <a:buFontTx/>
              <a:buChar char="-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1587317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4868105" cy="2649571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Big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Guarantees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Specificity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577706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</a:t>
            </a:r>
            <a:r>
              <a:rPr lang="en-US" b="1" dirty="0" err="1"/>
              <a:t>TiME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71226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Systematizing Flow-Sensitive Analyses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785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Analysis Definitions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Computability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2372687"/>
            <a:ext cx="724260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Analysis Target – The system being analyzed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For us this will usually be a software program</a:t>
            </a:r>
          </a:p>
          <a:p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Analysis Engine – The system doing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For us this will usually be a software program</a:t>
            </a:r>
          </a:p>
          <a:p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Analysis Goal – The phenomenon we are detecting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The existence of a certain (program) behavior?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The absence of a certain (program) behavior?</a:t>
            </a:r>
          </a:p>
        </p:txBody>
      </p:sp>
      <p:pic>
        <p:nvPicPr>
          <p:cNvPr id="3074" name="Picture 2" descr="How to do a content analysis [7 steps] - Paperpile">
            <a:extLst>
              <a:ext uri="{FF2B5EF4-FFF2-40B4-BE49-F238E27FC236}">
                <a16:creationId xmlns:a16="http://schemas.microsoft.com/office/drawing/2014/main" id="{CA70AAAC-6923-2D17-833E-03EF4135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31" y="175050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1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Analysis Limits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Computability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2513838"/>
            <a:ext cx="635137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The limits of computability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The Halting Problem: No decision procedure for halting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Rice’s Theorem: The Halting Problem implies no decision procedure for any reachability problem</a:t>
            </a:r>
          </a:p>
          <a:p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Analysis without decision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Approximation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How do we approximate? Soundness / Completeness</a:t>
            </a:r>
          </a:p>
        </p:txBody>
      </p:sp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Analysis Guarantees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Computability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2280637"/>
            <a:ext cx="6351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NO analysis can be both sound and complete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2050" name="Picture 2" descr="Pobody's Nerfect (@Nerfect1) / X">
            <a:extLst>
              <a:ext uri="{FF2B5EF4-FFF2-40B4-BE49-F238E27FC236}">
                <a16:creationId xmlns:a16="http://schemas.microsoft.com/office/drawing/2014/main" id="{56FB33CA-7A81-2504-7419-2955DCDD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31" y="166514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8BB6D9-E1DD-853D-851D-EE4DE121BBB2}"/>
              </a:ext>
            </a:extLst>
          </p:cNvPr>
          <p:cNvSpPr txBox="1"/>
          <p:nvPr/>
        </p:nvSpPr>
        <p:spPr>
          <a:xfrm>
            <a:off x="458194" y="3924312"/>
            <a:ext cx="635137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Building an analysis that is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either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 sound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or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 complet</a:t>
            </a:r>
            <a:r>
              <a:rPr lang="en-US" sz="2600" b="1" dirty="0">
                <a:solidFill>
                  <a:srgbClr val="333333"/>
                </a:solidFill>
                <a:latin typeface="halyard-text"/>
              </a:rPr>
              <a:t>e is trivial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Complete – Always report positive, no false negatives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Sound – Always report negative, no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52762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4868105" cy="2649571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Big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Guarantees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Specificity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218568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8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High-Level Definition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– The Big Idea</a:t>
            </a:r>
          </a:p>
        </p:txBody>
      </p:sp>
      <p:pic>
        <p:nvPicPr>
          <p:cNvPr id="13" name="Picture 12" descr="A light bulb with a crumpled paper ball&#10;&#10;Description automatically generated">
            <a:extLst>
              <a:ext uri="{FF2B5EF4-FFF2-40B4-BE49-F238E27FC236}">
                <a16:creationId xmlns:a16="http://schemas.microsoft.com/office/drawing/2014/main" id="{73EC4F19-2D64-835F-96A3-6E5C18FC7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298" y="2772238"/>
            <a:ext cx="4876800" cy="32527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0116C-0BA2-4FB6-948F-01EB5DCC86E6}"/>
              </a:ext>
            </a:extLst>
          </p:cNvPr>
          <p:cNvSpPr txBox="1"/>
          <p:nvPr/>
        </p:nvSpPr>
        <p:spPr>
          <a:xfrm>
            <a:off x="2727107" y="2150653"/>
            <a:ext cx="685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Static analysis</a:t>
            </a:r>
            <a:r>
              <a:rPr lang="en-US" dirty="0"/>
              <a:t> – analysis that is done without running the program</a:t>
            </a:r>
          </a:p>
        </p:txBody>
      </p:sp>
    </p:spTree>
    <p:extLst>
      <p:ext uri="{BB962C8B-B14F-4D97-AF65-F5344CB8AC3E}">
        <p14:creationId xmlns:p14="http://schemas.microsoft.com/office/powerpoint/2010/main" val="336962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in Contrast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Philosophy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456454" y="2770482"/>
            <a:ext cx="685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Static analysis</a:t>
            </a:r>
            <a:r>
              <a:rPr lang="en-US" dirty="0"/>
              <a:t> – analysis that is done without running the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B82D2-47E4-7D89-9B76-47ECCEEB137B}"/>
              </a:ext>
            </a:extLst>
          </p:cNvPr>
          <p:cNvSpPr txBox="1"/>
          <p:nvPr/>
        </p:nvSpPr>
        <p:spPr>
          <a:xfrm>
            <a:off x="493002" y="4021394"/>
            <a:ext cx="681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Dynamic analysis</a:t>
            </a:r>
            <a:r>
              <a:rPr lang="en-US" dirty="0"/>
              <a:t> – analysis that is done with running the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7921C-A86B-8E3E-151C-496D72915C30}"/>
              </a:ext>
            </a:extLst>
          </p:cNvPr>
          <p:cNvSpPr txBox="1"/>
          <p:nvPr/>
        </p:nvSpPr>
        <p:spPr>
          <a:xfrm>
            <a:off x="621128" y="4394726"/>
            <a:ext cx="286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Simplest example - testing</a:t>
            </a:r>
          </a:p>
        </p:txBody>
      </p:sp>
      <p:pic>
        <p:nvPicPr>
          <p:cNvPr id="4100" name="Picture 4" descr="Static Vs. Dynamic Website: What's The Difference? – Blogging Karma">
            <a:extLst>
              <a:ext uri="{FF2B5EF4-FFF2-40B4-BE49-F238E27FC236}">
                <a16:creationId xmlns:a16="http://schemas.microsoft.com/office/drawing/2014/main" id="{4AE05163-4608-CD57-A346-D8062408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2117783"/>
            <a:ext cx="4001132" cy="266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BFA488-06BC-FE7E-87DD-2C5AD1832D66}"/>
                  </a:ext>
                </a:extLst>
              </p14:cNvPr>
              <p14:cNvContentPartPr/>
              <p14:nvPr/>
            </p14:nvContentPartPr>
            <p14:xfrm>
              <a:off x="3142080" y="4807080"/>
              <a:ext cx="6202080" cy="1707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BFA488-06BC-FE7E-87DD-2C5AD1832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2720" y="4797720"/>
                <a:ext cx="6220800" cy="17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894758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71af3243-3dd4-4a8d-8c0d-dd76da1f02a5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230e9df3-be65-4c73-a93b-d1236ebd677e"/>
    <ds:schemaRef ds:uri="http://purl.org/dc/elements/1.1/"/>
    <ds:schemaRef ds:uri="http://schemas.microsoft.com/sharepoint/v3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3538</TotalTime>
  <Words>1517</Words>
  <Application>Microsoft Office PowerPoint</Application>
  <PresentationFormat>Widescreen</PresentationFormat>
  <Paragraphs>276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Georgia</vt:lpstr>
      <vt:lpstr>halyard-text</vt:lpstr>
      <vt:lpstr>Tenorite</vt:lpstr>
      <vt:lpstr>Monoline</vt:lpstr>
      <vt:lpstr>ExerCise #8</vt:lpstr>
      <vt:lpstr>Static Analysis</vt:lpstr>
      <vt:lpstr>Administrivia and  Announcements</vt:lpstr>
      <vt:lpstr>Last Time: Analysis Definitions</vt:lpstr>
      <vt:lpstr>Last Time: Analysis Limits</vt:lpstr>
      <vt:lpstr>Last Time: Analysis Guarantees</vt:lpstr>
      <vt:lpstr>Lecture Outline</vt:lpstr>
      <vt:lpstr>High-Level Definition</vt:lpstr>
      <vt:lpstr>Analysis in Contrast</vt:lpstr>
      <vt:lpstr>STATIC Analysis - Opportunities</vt:lpstr>
      <vt:lpstr>Static Analysis for  Quality Assurance</vt:lpstr>
      <vt:lpstr>“Trivial” Syntax Analysis</vt:lpstr>
      <vt:lpstr>Insights</vt:lpstr>
      <vt:lpstr>Lecture Outline</vt:lpstr>
      <vt:lpstr>STATIC Analysis - Opportunities</vt:lpstr>
      <vt:lpstr>STATIC Analysis - Opportunities</vt:lpstr>
      <vt:lpstr>STATIC Analysis - Opportunities</vt:lpstr>
      <vt:lpstr>Lecture Outline</vt:lpstr>
      <vt:lpstr>Consider Program Configuration</vt:lpstr>
      <vt:lpstr>Wrasslin’ With State Space</vt:lpstr>
      <vt:lpstr>History: Hardware Model Checking</vt:lpstr>
      <vt:lpstr>History: Hardware Model Checking</vt:lpstr>
      <vt:lpstr>Wrasslin’ With State Space</vt:lpstr>
      <vt:lpstr>Aside: Software Model Checking</vt:lpstr>
      <vt:lpstr>Aside: CEGAR</vt:lpstr>
      <vt:lpstr>Aside: Model Checking Is great! </vt:lpstr>
      <vt:lpstr>State Space Summarization</vt:lpstr>
      <vt:lpstr>Lecture Outline</vt:lpstr>
      <vt:lpstr>DataFLOW Intuition</vt:lpstr>
      <vt:lpstr>Composite Effects</vt:lpstr>
      <vt:lpstr>Flow-Insensitive Dataflow Analysis</vt:lpstr>
      <vt:lpstr>Flow-Insensitive Dataflow Analysis</vt:lpstr>
      <vt:lpstr>Path-Sensitive Dataflow Analysis</vt:lpstr>
      <vt:lpstr>Path-Sensitive Dataflow Analysis</vt:lpstr>
      <vt:lpstr>Flow-Sensitive Dataflow Analysis</vt:lpstr>
      <vt:lpstr>Flow-Sensitive Dataflow Analysis</vt:lpstr>
      <vt:lpstr>Abstract Interpretation</vt:lpstr>
      <vt:lpstr>Lecture End!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18</cp:revision>
  <dcterms:created xsi:type="dcterms:W3CDTF">2023-08-21T14:00:41Z</dcterms:created>
  <dcterms:modified xsi:type="dcterms:W3CDTF">2024-09-20T02:13:17Z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